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9" r:id="rId5"/>
    <p:sldId id="258" r:id="rId6"/>
    <p:sldId id="282" r:id="rId7"/>
    <p:sldId id="280" r:id="rId8"/>
    <p:sldId id="281" r:id="rId9"/>
    <p:sldId id="260" r:id="rId10"/>
    <p:sldId id="278" r:id="rId1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7908"/>
    <a:srgbClr val="EEB500"/>
    <a:srgbClr val="662802"/>
    <a:srgbClr val="A25D00"/>
    <a:srgbClr val="C80000"/>
    <a:srgbClr val="DE0000"/>
    <a:srgbClr val="FFE5E5"/>
    <a:srgbClr val="FFC9C9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691" y="-91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5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5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43" y="685800"/>
            <a:ext cx="97536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2368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2" b="5156"/>
          <a:stretch/>
        </p:blipFill>
        <p:spPr>
          <a:xfrm>
            <a:off x="-1" y="0"/>
            <a:ext cx="12188825" cy="6858000"/>
          </a:xfrm>
        </p:spPr>
      </p:pic>
    </p:spTree>
    <p:extLst>
      <p:ext uri="{BB962C8B-B14F-4D97-AF65-F5344CB8AC3E}">
        <p14:creationId xmlns:p14="http://schemas.microsoft.com/office/powerpoint/2010/main" val="2643299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00039" y="-152400"/>
            <a:ext cx="5928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FFE5E5"/>
                </a:solidFill>
                <a:latin typeface="Vivaldi" pitchFamily="66" charset="0"/>
              </a:rPr>
              <a:t>Ganoder</a:t>
            </a:r>
            <a:endParaRPr lang="en-US" sz="9600" b="1" dirty="0">
              <a:solidFill>
                <a:srgbClr val="FFE5E5"/>
              </a:solidFill>
              <a:latin typeface="Vivaldi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8012" y="9245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orte" pitchFamily="66" charset="0"/>
              </a:rPr>
              <a:t>Instant Premix Coffee</a:t>
            </a:r>
            <a:endParaRPr lang="en-US" sz="2800" dirty="0">
              <a:solidFill>
                <a:schemeClr val="bg1"/>
              </a:solidFill>
              <a:latin typeface="Forte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0812" y="2009195"/>
            <a:ext cx="7124702" cy="459700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Boost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immunity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Fight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fatigue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stamina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cholesterol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Relieve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aging process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timulate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ource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antioxidants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0412" y="4800600"/>
            <a:ext cx="3701566" cy="180474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USE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1 spoon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Ganoder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Premix Coffee into a cup of hot water(not boiling) and stir well and enjoy your healthy coffee.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3212" y="-229322"/>
            <a:ext cx="838200" cy="1153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3" y="66020"/>
            <a:ext cx="638457" cy="8483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88" y="1603338"/>
            <a:ext cx="4297579" cy="5033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8655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" y="0"/>
            <a:ext cx="1218197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6020" y="0"/>
            <a:ext cx="6498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SAARVASRI TEA</a:t>
            </a:r>
            <a:endParaRPr lang="en-US" sz="6000" b="1" dirty="0">
              <a:solidFill>
                <a:schemeClr val="accent3">
                  <a:lumMod val="20000"/>
                  <a:lumOff val="8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09212" y="7620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Forte" pitchFamily="66" charset="0"/>
              </a:rPr>
              <a:t>Special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Forte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0622" y="2514600"/>
            <a:ext cx="7834895" cy="214526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Saarvasri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Tea is a blended CTC tea with the best quality leaves; Processed in high quality technology. Each cup of this tea is made with the best selected tea leaves; Which ensures the strength, rich color and fresh taste of your tea.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40622" y="5410200"/>
            <a:ext cx="7821191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USE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Saarvasri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Tea as your regular tea.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3212" y="-229322"/>
            <a:ext cx="838200" cy="1153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3" y="66020"/>
            <a:ext cx="638457" cy="8483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986" y="1205964"/>
            <a:ext cx="4812608" cy="5634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13" y="2603046"/>
            <a:ext cx="3651113" cy="427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8876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" y="0"/>
            <a:ext cx="12181973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03212" y="-229322"/>
            <a:ext cx="838200" cy="1153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3" y="66020"/>
            <a:ext cx="638457" cy="8483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55670" y="1467079"/>
            <a:ext cx="7124702" cy="54142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amount of antioxidants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 in healthy monounsaturated fats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Anti-inflammatory properties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reduce the risk of strokes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 against heart disease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bone health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Assists in weight loss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 against specific cancers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Antibacterial properties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risk of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alzheimer’s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risk of arthritis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Supports A healthy gut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microbiome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9" t="5004" r="25553" b="5262"/>
          <a:stretch/>
        </p:blipFill>
        <p:spPr>
          <a:xfrm>
            <a:off x="123824" y="1733550"/>
            <a:ext cx="2362201" cy="512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865812" y="89347"/>
            <a:ext cx="6229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C000"/>
                </a:solidFill>
                <a:latin typeface="Britannic Bold" pitchFamily="34" charset="0"/>
              </a:rPr>
              <a:t>ZAITOON OIL</a:t>
            </a:r>
            <a:endParaRPr lang="en-US" sz="8000" dirty="0">
              <a:solidFill>
                <a:srgbClr val="FFC000"/>
              </a:solidFill>
              <a:latin typeface="Britannic Bol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62665" y="3124200"/>
            <a:ext cx="3701566" cy="316682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USE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salads as dressings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sautéing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 drink a tablespoon of extra virgin olive oil as soon as you wake up on an empty stomach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 leave olive oil on your face overnight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37612" y="1181953"/>
            <a:ext cx="320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Forte" pitchFamily="66" charset="0"/>
              </a:rPr>
              <a:t>Extra Virgin Olive Oil</a:t>
            </a:r>
            <a:endParaRPr lang="en-US" sz="2400" dirty="0">
              <a:solidFill>
                <a:schemeClr val="bg1"/>
              </a:solidFill>
              <a:latin typeface="Fort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5977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1012" y="0"/>
            <a:ext cx="6041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RICE BRAN OIL</a:t>
            </a:r>
            <a:endParaRPr lang="en-US" sz="6000" b="1" dirty="0">
              <a:solidFill>
                <a:schemeClr val="accent6">
                  <a:lumMod val="40000"/>
                  <a:lumOff val="6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99412" y="7620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Forte" pitchFamily="66" charset="0"/>
              </a:rPr>
              <a:t>Enjoy the drop of Purity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latin typeface="Forte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8344" y="1844398"/>
            <a:ext cx="8217336" cy="500562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 in vitamin E, MUFA &amp; PUFA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Contains the right amount of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oryzanol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(1500 mg)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Lowers cholesterol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Maintains blood sugar levels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Contains good fats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 friendly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Prevents gas/acidity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Supports digestion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Aids weight loss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for the skin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Anti-inflammatory properties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71861" y="4495800"/>
            <a:ext cx="4206517" cy="119181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USE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SHPL Rice bran oil as your regular cooking oil.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3212" y="-229322"/>
            <a:ext cx="838200" cy="1153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3" y="66020"/>
            <a:ext cx="638457" cy="848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8" t="6471" r="29041" b="7208"/>
          <a:stretch/>
        </p:blipFill>
        <p:spPr>
          <a:xfrm>
            <a:off x="836612" y="347629"/>
            <a:ext cx="2590800" cy="6675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5844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825" cy="68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61013" y="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Saarvasri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6232" y="569386"/>
            <a:ext cx="1485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orte" pitchFamily="66" charset="0"/>
              </a:rPr>
              <a:t>Premium</a:t>
            </a:r>
            <a:endParaRPr lang="en-US" sz="2000" dirty="0">
              <a:solidFill>
                <a:schemeClr val="bg1"/>
              </a:solidFill>
              <a:latin typeface="Forte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3612" y="3763925"/>
            <a:ext cx="4572000" cy="316682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 in vitamin E, MUFA &amp; PUFA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Reduces Inflammation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Boosts Immunity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Aids Digestion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Contains Antioxidants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 Your Energy Levels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Reduces stress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Refreshes mood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 Metabolism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47927" y="5562600"/>
            <a:ext cx="4206517" cy="68103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USE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as your regular tea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3212" y="-229322"/>
            <a:ext cx="838200" cy="1153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3" y="66020"/>
            <a:ext cx="638457" cy="84838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1014622"/>
            <a:ext cx="4972927" cy="582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68484" y="838200"/>
            <a:ext cx="3309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SPICE TEA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9812" y="1607641"/>
            <a:ext cx="83042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solidFill>
                  <a:schemeClr val="bg1"/>
                </a:solidFill>
              </a:rPr>
              <a:t>Favourite</a:t>
            </a:r>
            <a:r>
              <a:rPr lang="en-US" dirty="0">
                <a:solidFill>
                  <a:schemeClr val="bg1"/>
                </a:solidFill>
              </a:rPr>
              <a:t> to a maximum number of households, Spice tea, </a:t>
            </a:r>
            <a:r>
              <a:rPr lang="en-US" dirty="0" err="1">
                <a:solidFill>
                  <a:schemeClr val="bg1"/>
                </a:solidFill>
              </a:rPr>
              <a:t>riched</a:t>
            </a:r>
            <a:r>
              <a:rPr lang="en-US" dirty="0">
                <a:solidFill>
                  <a:schemeClr val="bg1"/>
                </a:solidFill>
              </a:rPr>
              <a:t> in 7 natural &amp; powerful herbs and spices, is a unique variant that provides additional aroma, taste, </a:t>
            </a:r>
            <a:r>
              <a:rPr lang="en-US" dirty="0" err="1">
                <a:solidFill>
                  <a:schemeClr val="bg1"/>
                </a:solidFill>
              </a:rPr>
              <a:t>flavours</a:t>
            </a:r>
            <a:r>
              <a:rPr lang="en-US" dirty="0">
                <a:solidFill>
                  <a:schemeClr val="bg1"/>
                </a:solidFill>
              </a:rPr>
              <a:t> and health benefits. </a:t>
            </a:r>
            <a:r>
              <a:rPr lang="en-US" dirty="0" err="1">
                <a:solidFill>
                  <a:schemeClr val="bg1"/>
                </a:solidFill>
              </a:rPr>
              <a:t>Saarvasri</a:t>
            </a:r>
            <a:r>
              <a:rPr lang="en-US" dirty="0">
                <a:solidFill>
                  <a:schemeClr val="bg1"/>
                </a:solidFill>
              </a:rPr>
              <a:t> Premium Spice Tea is usually a strong tea and is consumed normally as a milk tea variant. Get refreshed and boost your energy with our Premium Spice Tea for refreshing mood &amp; better health.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79812" y="3124200"/>
            <a:ext cx="86852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Dalchini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Mulethi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Ashwagandha</a:t>
            </a:r>
            <a:r>
              <a:rPr lang="en-US" dirty="0">
                <a:solidFill>
                  <a:schemeClr val="bg1"/>
                </a:solidFill>
              </a:rPr>
              <a:t>, Kali </a:t>
            </a:r>
            <a:r>
              <a:rPr lang="en-US" dirty="0" err="1">
                <a:solidFill>
                  <a:schemeClr val="bg1"/>
                </a:solidFill>
              </a:rPr>
              <a:t>Mirch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Sunthi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Haldi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Tulsi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367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04730" y="1541281"/>
            <a:ext cx="9971249" cy="54142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-rich and wholegrain foods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Multigrain flour contains a lower glycemic index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Contains whole wheat, brown chickpea, barley, pearl millet, sorghum,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soyabean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buckwheat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Contains insoluble dietary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fibres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prebiotics that improve gut health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reduce risk of colon cancer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 the feeling of fullness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Helps in weight loss and weight management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content also improves digestion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Recommended for diabetics, expectant mothers, growing children, cardiac patients, weight-watchers and the aged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3212" y="-229322"/>
            <a:ext cx="838200" cy="1153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3" y="66020"/>
            <a:ext cx="638457" cy="848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83" b="20383"/>
          <a:stretch/>
        </p:blipFill>
        <p:spPr>
          <a:xfrm>
            <a:off x="8674261" y="86236"/>
            <a:ext cx="3505200" cy="21183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318" l="1389" r="960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952" y="2438400"/>
            <a:ext cx="4233483" cy="4233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67874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4412" y="2004774"/>
            <a:ext cx="9755029" cy="500562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Contains many important bioactive plant compounds and antioxidants, such as flavonoids and phenolic acids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Actives immune response to infection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strong bactericidal properties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increase levels of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adiponectin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hormone that reduces inflammation and improves blood sugar regulation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help lower blood pressure, improve blood fat levels, regulate your heartbeat, and prevent the death of healthy cells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Contains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propolis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that may improve cholesterol and triglyceride levels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been used to heal wounds and burns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act as a natural and safe cough suppressant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3212" y="-229322"/>
            <a:ext cx="838200" cy="1153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3" y="66020"/>
            <a:ext cx="638457" cy="848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92" t="21595" r="2692" b="17648"/>
          <a:stretch/>
        </p:blipFill>
        <p:spPr>
          <a:xfrm>
            <a:off x="8000125" y="381000"/>
            <a:ext cx="4038600" cy="24627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703310">
            <a:off x="9891812" y="723228"/>
            <a:ext cx="2347602" cy="52279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3200" spc="300" dirty="0" err="1" smtClean="0">
                <a:solidFill>
                  <a:schemeClr val="bg2"/>
                </a:solidFill>
              </a:rPr>
              <a:t>Saarvasri</a:t>
            </a:r>
            <a:endParaRPr lang="en-US" sz="3200" spc="300" dirty="0">
              <a:solidFill>
                <a:schemeClr val="bg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15" b="100000" l="5682" r="97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988" y="3283926"/>
            <a:ext cx="3574074" cy="357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304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88825" cy="691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232" y="2024672"/>
            <a:ext cx="2378131" cy="2768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980" y="2005006"/>
            <a:ext cx="2258330" cy="2757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24" y="1997019"/>
            <a:ext cx="2268888" cy="2737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388" y="2133681"/>
            <a:ext cx="2734643" cy="2464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49" y="2038668"/>
            <a:ext cx="2431963" cy="278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67" y="2037662"/>
            <a:ext cx="2513145" cy="2755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145" y="1997019"/>
            <a:ext cx="2438400" cy="27659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13" y="-35125"/>
            <a:ext cx="2401119" cy="2622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013" y="-64247"/>
            <a:ext cx="2457146" cy="26512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12" y="7377"/>
            <a:ext cx="2362200" cy="2579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29" y="-111870"/>
            <a:ext cx="2517484" cy="2749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93" y="-152400"/>
            <a:ext cx="2307604" cy="28409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187" y="-93825"/>
            <a:ext cx="2721736" cy="27823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98" y="-116643"/>
            <a:ext cx="2589605" cy="28279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588" y="-152400"/>
            <a:ext cx="2495843" cy="30357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23" y="4417934"/>
            <a:ext cx="1626677" cy="21726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02" y="4417933"/>
            <a:ext cx="1481723" cy="21726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612" y="2314918"/>
            <a:ext cx="1362302" cy="194377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88" y="4267200"/>
            <a:ext cx="2022789" cy="236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5910397" y="4947051"/>
            <a:ext cx="838200" cy="1153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68" y="5099812"/>
            <a:ext cx="638457" cy="84838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56412" y="4724400"/>
            <a:ext cx="39860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a Black Lives" pitchFamily="2" charset="0"/>
              </a:rPr>
              <a:t>MASALA</a:t>
            </a:r>
            <a:endParaRPr lang="en-US" sz="6600" dirty="0">
              <a:solidFill>
                <a:schemeClr val="bg1"/>
              </a:solidFill>
              <a:latin typeface="a Black Lives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08963" y="5715000"/>
            <a:ext cx="398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ambino-ExtraLight" pitchFamily="2" charset="0"/>
              </a:rPr>
              <a:t>Test The Taste…Find The Best</a:t>
            </a:r>
            <a:endParaRPr lang="en-US" sz="2400" dirty="0">
              <a:solidFill>
                <a:schemeClr val="bg1"/>
              </a:solidFill>
              <a:latin typeface="Bambino-Extra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879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581</Words>
  <Application>Microsoft Office PowerPoint</Application>
  <PresentationFormat>Custom</PresentationFormat>
  <Paragraphs>96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31</cp:revision>
  <dcterms:created xsi:type="dcterms:W3CDTF">2006-08-16T00:00:00Z</dcterms:created>
  <dcterms:modified xsi:type="dcterms:W3CDTF">2025-04-01T11:10:38Z</dcterms:modified>
</cp:coreProperties>
</file>