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84" r:id="rId3"/>
    <p:sldId id="285" r:id="rId4"/>
    <p:sldId id="286" r:id="rId5"/>
    <p:sldId id="287" r:id="rId6"/>
    <p:sldId id="288" r:id="rId7"/>
    <p:sldId id="289" r:id="rId8"/>
    <p:sldId id="290" r:id="rId9"/>
    <p:sldId id="291" r:id="rId10"/>
    <p:sldId id="292" r:id="rId11"/>
    <p:sldId id="293" r:id="rId12"/>
    <p:sldId id="294" r:id="rId13"/>
    <p:sldId id="295" r:id="rId14"/>
    <p:sldId id="296" r:id="rId15"/>
    <p:sldId id="297" r:id="rId16"/>
    <p:sldId id="298" r:id="rId17"/>
    <p:sldId id="299" r:id="rId18"/>
    <p:sldId id="300" r:id="rId19"/>
    <p:sldId id="301" r:id="rId20"/>
    <p:sldId id="302" r:id="rId21"/>
    <p:sldId id="303" r:id="rId22"/>
    <p:sldId id="304" r:id="rId23"/>
    <p:sldId id="305" r:id="rId24"/>
    <p:sldId id="306" r:id="rId25"/>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32F73"/>
    <a:srgbClr val="D2533A"/>
    <a:srgbClr val="9A624C"/>
    <a:srgbClr val="98552C"/>
    <a:srgbClr val="B54441"/>
    <a:srgbClr val="C96B69"/>
    <a:srgbClr val="B88C00"/>
    <a:srgbClr val="A73E3B"/>
    <a:srgbClr val="386B1F"/>
    <a:srgbClr val="5725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8" d="100"/>
          <a:sy n="78" d="100"/>
        </p:scale>
        <p:origin x="-821" y="-163"/>
      </p:cViewPr>
      <p:guideLst>
        <p:guide orient="horz" pos="2160"/>
        <p:guide pos="3839"/>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5EC9DE-03FE-44B4-834A-5EBFE4FC0038}" type="datetimeFigureOut">
              <a:rPr lang="en-US" smtClean="0"/>
              <a:t>01-Apr-25</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44FE7E-6BC7-422F-BCED-3F33C5D83F60}" type="slidenum">
              <a:rPr lang="en-US" smtClean="0"/>
              <a:t>‹#›</a:t>
            </a:fld>
            <a:endParaRPr lang="en-US"/>
          </a:p>
        </p:txBody>
      </p:sp>
    </p:spTree>
    <p:extLst>
      <p:ext uri="{BB962C8B-B14F-4D97-AF65-F5344CB8AC3E}">
        <p14:creationId xmlns:p14="http://schemas.microsoft.com/office/powerpoint/2010/main" val="3174532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01-Apr-25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01-Apr-25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9"/>
            <a:ext cx="2742486"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441" y="274639"/>
            <a:ext cx="802431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01-Apr-25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01-Apr-25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01-Apr-25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441"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986"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01-Apr-25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1" y="1535113"/>
            <a:ext cx="53855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4" y="1535113"/>
            <a:ext cx="53876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01-Apr-25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01-Apr-25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01-Apr-25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2" y="273050"/>
            <a:ext cx="401003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5492" y="273051"/>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42" y="1435101"/>
            <a:ext cx="40100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01-Apr-25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095" y="612775"/>
            <a:ext cx="7313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01-Apr-25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441" y="1600201"/>
            <a:ext cx="10969943"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441" y="6356351"/>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01-Apr-25</a:t>
            </a:fld>
            <a:endParaRPr lang="en-US"/>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3303"/>
          <a:stretch/>
        </p:blipFill>
        <p:spPr bwMode="auto">
          <a:xfrm>
            <a:off x="0" y="-1555"/>
            <a:ext cx="12188826" cy="6859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22" y="-1555"/>
            <a:ext cx="1169987" cy="154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1554457"/>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rgbClr val="17385F"/>
          </a:solidFill>
        </p:spPr>
        <p:txBody>
          <a:bodyPr wrap="square" rtlCol="0">
            <a:spAutoFit/>
          </a:bodyPr>
          <a:lstStyle/>
          <a:p>
            <a:r>
              <a:rPr lang="en-US" sz="3600" b="1" dirty="0" smtClean="0">
                <a:solidFill>
                  <a:schemeClr val="bg1"/>
                </a:solidFill>
              </a:rPr>
              <a:t>WEIGHT GAIN TABLETS</a:t>
            </a:r>
            <a:endParaRPr lang="en-US" sz="3600" b="1" dirty="0">
              <a:solidFill>
                <a:schemeClr val="bg1"/>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155575" y="838200"/>
            <a:ext cx="11806237" cy="400110"/>
          </a:xfrm>
          <a:prstGeom prst="rect">
            <a:avLst/>
          </a:prstGeom>
          <a:solidFill>
            <a:srgbClr val="17385F"/>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74613" y="1219200"/>
            <a:ext cx="11887198" cy="923330"/>
          </a:xfrm>
          <a:prstGeom prst="rect">
            <a:avLst/>
          </a:prstGeom>
          <a:noFill/>
        </p:spPr>
        <p:txBody>
          <a:bodyPr wrap="square" rtlCol="0">
            <a:spAutoFit/>
          </a:bodyPr>
          <a:lstStyle/>
          <a:p>
            <a:pPr algn="just"/>
            <a:r>
              <a:rPr lang="en-US" dirty="0" err="1"/>
              <a:t>Saarvasri</a:t>
            </a:r>
            <a:r>
              <a:rPr lang="en-US" dirty="0"/>
              <a:t> Herbs Weight Gain Tablets are made of some wonderful 100% natural herbs to gain your expected body weight naturally. It helps to increase your appetite level and metabolism. It is a complete solution to maintain the body weight naturally</a:t>
            </a:r>
            <a:r>
              <a:rPr lang="en-US" dirty="0" smtClean="0"/>
              <a:t>.</a:t>
            </a:r>
            <a:endParaRPr lang="en-US" dirty="0"/>
          </a:p>
        </p:txBody>
      </p:sp>
      <p:sp>
        <p:nvSpPr>
          <p:cNvPr id="16" name="TextBox 15"/>
          <p:cNvSpPr txBox="1"/>
          <p:nvPr/>
        </p:nvSpPr>
        <p:spPr>
          <a:xfrm>
            <a:off x="3572942" y="3484364"/>
            <a:ext cx="8388870" cy="400110"/>
          </a:xfrm>
          <a:prstGeom prst="rect">
            <a:avLst/>
          </a:prstGeom>
          <a:solidFill>
            <a:srgbClr val="17385F"/>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7" name="TextBox 16"/>
          <p:cNvSpPr txBox="1"/>
          <p:nvPr/>
        </p:nvSpPr>
        <p:spPr>
          <a:xfrm>
            <a:off x="3510131" y="3884474"/>
            <a:ext cx="8458199" cy="1754326"/>
          </a:xfrm>
          <a:prstGeom prst="rect">
            <a:avLst/>
          </a:prstGeom>
          <a:noFill/>
        </p:spPr>
        <p:txBody>
          <a:bodyPr wrap="square" rtlCol="0">
            <a:spAutoFit/>
          </a:bodyPr>
          <a:lstStyle/>
          <a:p>
            <a:pPr marL="285750" indent="-285750">
              <a:buFont typeface="Arial" pitchFamily="34" charset="0"/>
              <a:buChar char="•"/>
            </a:pPr>
            <a:r>
              <a:rPr lang="en-US" dirty="0" smtClean="0"/>
              <a:t>Helps </a:t>
            </a:r>
            <a:r>
              <a:rPr lang="en-US" dirty="0"/>
              <a:t>to gain our body weight naturally.</a:t>
            </a:r>
          </a:p>
          <a:p>
            <a:pPr marL="285750" indent="-285750">
              <a:buFont typeface="Arial" pitchFamily="34" charset="0"/>
              <a:buChar char="•"/>
            </a:pPr>
            <a:r>
              <a:rPr lang="en-US" dirty="0" smtClean="0"/>
              <a:t>Increases </a:t>
            </a:r>
            <a:r>
              <a:rPr lang="en-US" dirty="0"/>
              <a:t>our healthy appetite level.</a:t>
            </a:r>
          </a:p>
          <a:p>
            <a:pPr marL="285750" indent="-285750">
              <a:buFont typeface="Arial" pitchFamily="34" charset="0"/>
              <a:buChar char="•"/>
            </a:pPr>
            <a:r>
              <a:rPr lang="en-US" dirty="0" smtClean="0"/>
              <a:t>Increases </a:t>
            </a:r>
            <a:r>
              <a:rPr lang="en-US" dirty="0"/>
              <a:t>our body metabolism.</a:t>
            </a:r>
          </a:p>
          <a:p>
            <a:pPr marL="285750" indent="-285750">
              <a:buFont typeface="Arial" pitchFamily="34" charset="0"/>
              <a:buChar char="•"/>
            </a:pPr>
            <a:r>
              <a:rPr lang="en-US" dirty="0" smtClean="0"/>
              <a:t>Helps </a:t>
            </a:r>
            <a:r>
              <a:rPr lang="en-US" dirty="0"/>
              <a:t>to control digestive problems.</a:t>
            </a:r>
          </a:p>
          <a:p>
            <a:pPr marL="285750" indent="-285750">
              <a:buFont typeface="Arial" pitchFamily="34" charset="0"/>
              <a:buChar char="•"/>
            </a:pPr>
            <a:r>
              <a:rPr lang="en-US" dirty="0" smtClean="0"/>
              <a:t>Maintains </a:t>
            </a:r>
            <a:r>
              <a:rPr lang="en-US" dirty="0"/>
              <a:t>healthy liver function.</a:t>
            </a:r>
          </a:p>
          <a:p>
            <a:pPr marL="285750" indent="-285750">
              <a:buFont typeface="Arial" pitchFamily="34" charset="0"/>
              <a:buChar char="•"/>
            </a:pPr>
            <a:r>
              <a:rPr lang="en-US" dirty="0" smtClean="0"/>
              <a:t>Controls </a:t>
            </a:r>
            <a:r>
              <a:rPr lang="en-US" dirty="0"/>
              <a:t>healthy pH balance in the body.</a:t>
            </a:r>
          </a:p>
        </p:txBody>
      </p:sp>
      <p:sp>
        <p:nvSpPr>
          <p:cNvPr id="18" name="TextBox 17"/>
          <p:cNvSpPr txBox="1"/>
          <p:nvPr/>
        </p:nvSpPr>
        <p:spPr>
          <a:xfrm>
            <a:off x="3572942" y="6019800"/>
            <a:ext cx="8388870" cy="400110"/>
          </a:xfrm>
          <a:prstGeom prst="rect">
            <a:avLst/>
          </a:prstGeom>
          <a:solidFill>
            <a:srgbClr val="17385F"/>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3503612" y="6400800"/>
            <a:ext cx="8458199" cy="369332"/>
          </a:xfrm>
          <a:prstGeom prst="rect">
            <a:avLst/>
          </a:prstGeom>
          <a:noFill/>
        </p:spPr>
        <p:txBody>
          <a:bodyPr wrap="square" rtlCol="0">
            <a:spAutoFit/>
          </a:bodyPr>
          <a:lstStyle/>
          <a:p>
            <a:r>
              <a:rPr lang="en-US" dirty="0"/>
              <a:t>1 to 2 </a:t>
            </a:r>
            <a:r>
              <a:rPr lang="en-US" dirty="0" smtClean="0"/>
              <a:t>tablets </a:t>
            </a:r>
            <a:r>
              <a:rPr lang="en-US" dirty="0"/>
              <a:t>two times a day or as directed by the Experts.</a:t>
            </a:r>
          </a:p>
        </p:txBody>
      </p:sp>
      <p:sp>
        <p:nvSpPr>
          <p:cNvPr id="22" name="TextBox 21"/>
          <p:cNvSpPr txBox="1"/>
          <p:nvPr/>
        </p:nvSpPr>
        <p:spPr>
          <a:xfrm>
            <a:off x="155575" y="2373868"/>
            <a:ext cx="11806238" cy="400110"/>
          </a:xfrm>
          <a:prstGeom prst="rect">
            <a:avLst/>
          </a:prstGeom>
          <a:solidFill>
            <a:srgbClr val="17385F"/>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155576" y="2754868"/>
            <a:ext cx="11827974" cy="369332"/>
          </a:xfrm>
          <a:prstGeom prst="rect">
            <a:avLst/>
          </a:prstGeom>
          <a:noFill/>
        </p:spPr>
        <p:txBody>
          <a:bodyPr wrap="square" rtlCol="0">
            <a:spAutoFit/>
          </a:bodyPr>
          <a:lstStyle/>
          <a:p>
            <a:r>
              <a:rPr lang="en-US" dirty="0" err="1"/>
              <a:t>Amla</a:t>
            </a:r>
            <a:r>
              <a:rPr lang="en-US" dirty="0"/>
              <a:t>, </a:t>
            </a:r>
            <a:r>
              <a:rPr lang="en-US" dirty="0" err="1"/>
              <a:t>Ajwain</a:t>
            </a:r>
            <a:r>
              <a:rPr lang="en-US" dirty="0"/>
              <a:t>, </a:t>
            </a:r>
            <a:r>
              <a:rPr lang="en-US" dirty="0" err="1"/>
              <a:t>Kalmegh</a:t>
            </a:r>
            <a:r>
              <a:rPr lang="en-US" dirty="0"/>
              <a:t>, </a:t>
            </a:r>
            <a:r>
              <a:rPr lang="en-US" dirty="0" err="1"/>
              <a:t>Ashwagandha</a:t>
            </a:r>
            <a:r>
              <a:rPr lang="en-US" dirty="0"/>
              <a:t>, </a:t>
            </a:r>
            <a:r>
              <a:rPr lang="en-US" dirty="0" err="1"/>
              <a:t>Punarnava</a:t>
            </a:r>
            <a:r>
              <a:rPr lang="en-US" dirty="0"/>
              <a:t>, </a:t>
            </a:r>
            <a:r>
              <a:rPr lang="en-US" dirty="0" err="1"/>
              <a:t>Bhuiamla</a:t>
            </a:r>
            <a:r>
              <a:rPr lang="en-US" dirty="0"/>
              <a:t>, </a:t>
            </a:r>
            <a:r>
              <a:rPr lang="en-US" dirty="0" err="1"/>
              <a:t>Himsra</a:t>
            </a:r>
            <a:r>
              <a:rPr lang="en-US" dirty="0"/>
              <a:t>, </a:t>
            </a:r>
            <a:r>
              <a:rPr lang="en-US" dirty="0" err="1"/>
              <a:t>Spirulina</a:t>
            </a:r>
            <a:r>
              <a:rPr lang="en-US" dirty="0"/>
              <a:t>, </a:t>
            </a:r>
            <a:r>
              <a:rPr lang="en-US" dirty="0" err="1"/>
              <a:t>Taraxacum</a:t>
            </a:r>
            <a:r>
              <a:rPr lang="en-US" dirty="0"/>
              <a:t> Alfalfa, Milk Thistle</a:t>
            </a:r>
            <a:r>
              <a:rPr lang="en-US" dirty="0" smtClean="0"/>
              <a:t>.</a:t>
            </a:r>
            <a:endParaRPr lang="en-US" dirty="0"/>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descr="data:image/png;base64,iVBORw0KGgoAAAANSUhEUgAAAV8AAAGbCAYAAABjzJMjAAAAAXNSR0IArs4c6QAAIABJREFUeF7svQecJUd57v10OHnmzOyudldaSWiFUFxQRjKYa4NtEMEGY1/b1/Z1whHsawwmGDBBBBvHa1/bnz8+3+tskn++xgEHDAhJJIMkJJRAQhLaMLuTw8mn06enznlnS6XuE3Zmd2dEzf7md2b7dFdXV3f/++mn3nrLgf2xLWBbwLaAbYFT3gLOKd+j3aFtAdsCtgVsC8DC114EtgVsC9gWOA0tYOF7Ghrd7tK2gG0B2wIWvvYasC1gW8C2wGloAQvf09Dodpe2BWwL2Baw8LXXgG0B2wK2BU5DC1j4noZGt7u0LWBbwLaAha+9BmwL2BawLXAaWsDC9zQ0ut2lbQHbArYFLHztNWBbwLaAbYHT0AIWvqeh0e0ubQvYFrAtYOFrrwHbArYFbAuchhaw8D0NjW53aVvAtoBtAQtfew3YFrAtYFvgNLSAhe9paHS7S9sCtgVsC1j42mvAtoBtAdsCp6EFLHxPQ6PbXdoWsC1gW8DC114DtgVsC9gWOA0tYOF7Ghrd7tK2gG0B2wIWvvYasC1gW8C2wGloAQvf09Dodpe2BWwL2Baw8LXXgG0B2wK2BU5DC1j4noZGt7u0LWBbwLaAha+9BmwL2BawLXAaWsDC9zQ0ut1lrwWSJBl0/Z3wtXnjjTfi7W9/e5LWzo6jik39zp4X2wKnsgVO+AI/lZW0+zq5LdCHoAfAPXr0qO/7vut5nutoP27vx3ddN89fAF6hUPC73a6fz+e5LX9z/U8XgBOGoev7PivP60x+vSiKuJDrcBv+rX96cRxzXVUmf6IoUuV5nocoivhJeCZRFHGFuA9TLoujKEpc140AhP1ffs//81f+5qfajmWFYZj4vi/lyHdxGIaR7/tREASqvCRJ+BkkSRI0m81uoVAIoiji/+MkSRTQ+RnHMevB7eNOpxPv378/uvHGG6N3vOMdLNv+2BZQLWDh+yS+EJIkIbTyKysrxSAIir7v5z3PK/i+P+l53s44jquO4+zwfX/Kdd0KgDIA+SwSpkmS8Nf3PI+QzMdxXGIZcRx7juMocCZJwr+5L99xHMKToHYIUYKdP2RTf5n6jtcev+ePuhAdx+2vqxQxf13XFXXck6u9MtY/wzAkfLkDQpkgBZcRpIQgf/rFc0eI45j/V8v7nOR+1bI4jlk2Pwlv9ek4jgJ2/5MwJzz5GcRx3HJdtwOgHcdx6LpuSEj7vh8A6Lqu2wrDsOO6bjOO47rruo1ut7uWJAn/rkdRtBAEwWIQBJ0gCLoAmmeddVanv68n8VVpD01awML3SXAtHDp0qJTP56vFYnHScZzd+Xz+at/3LwVwluu6u5Ik2QGA31UcxykB4K+SpH3Btt4K/D9/CSv+8m+CSf4m/GQ7LifwOp0OcrmcAh8/gyBQkOQP1aksy+fz6juqYS7nL//udrsolUqqHK4j2/HvdrutlnEd1oHrs4xCobD+HcthPfldq9VCpVJRZfH/XM7vuX6z2VzfT1+Rq2Nj/Vi+XiaXy48OfR6vtA+/5//lmKQMaS+9faU9tcutFcdxkzD2PI9QXozjeCEMw6NRFH05juMHOp3OXJIka0EQrOzbt6/5JLhU7SFoLWDhuw0uh3e84x3u29/+9mK73d7jed7uJEnOJmSTJNnvOM5TXdd9CiELoJokiYIsxaQJVh0m+nf63wSHDg8dvPxbwEm4EjoEY61Ww8TEhIJhuVxW4OurWQVkgrXRaGByclLBUSDM8vh3vV7H1NSU+iwWKbihyiZEl5eX1XYEJyEpsOf+uF/uj2VyOb/nsunpaVUW1+H+payVlRVVFr9jnQTMLIPL+Ml6sg5y3H3lrMCvP1zkGOTBwE8et7QD66NvKw8vc1nG5UfF3XQcpwFgLQzDhSRJDidJ8qDneY+EYXjEcZyDrVbr6NTU1KrjONbO2Ab3sVlFC98tftIefPDBwr59+74jl8vdkCTJtZ7n7XEcZ5oWgeM4eb7y61CVm1xXXaJeZRn/L6/oojJF0QmQCNf+6/zjlC4hIxAi9AixtbU1BTWCq1qtqk+Wxx8B0urqKs444wzwUwBNwFFtEor8jp+EMJUqVSTLXFhYwI4dO9Q+uC/WiyDmMoJZ9se6EppLS0vYvXu32g+3J3hZFtdjWQQzAc2y5EFDyMv6Uia34bHqqprHIupY1DX3yXbgJ7/ncj6EdLXftzQeB2O2jbwdSFunXYoC6/53UZIk7SRJanEcz7uue08QBLfMzs5+6Lzzzlve4peyrZ7RAha+W/iSeOSRR4qTk5O/XC6Xf9lxnKm+r7quKrOqLkrWVLdiKfCTcCAseOPL67+Apt+Rpb4jaPt+qVKKYi8QTIQsIUaYCQRFwQrMCTGqQYJ1z549CpgCLh2+BCbXIRwFmITn/Pw8du3apeBIwLFcwpfLFhcX1/fLuhHqBCz3Iw8EvSwT5PJQ4nayPuHNOhCgBC3bQhS6PGy4f9aN67BO/D8/+X9RvmKZiIpmvUVNC3QFrCZ89eXyBmGea+nfcxyHXvNfdDqdt0xOTs5t4cvZVs3Cd3tcA+wrWllZeVmhUPgrx3EmBIKiXrPUUpryNe2GceBL+PBHPNB+xIFShQJfgkte9Qlfwpj2BLch/AgqgS/hRkAR/FnKl8eqK9+dO3cq+OrK14Qv68jvx4Uvj48PAx4DHyAEehZ8BbaEsEBW4Mt983tRvgJfLpeHmQ5f3TfWz6XuDctyQ/2ue84stw/yWrfbfWehUPh9x3HY4Wd/tkELWOW7RU/SzMxMeXJy8rcdx3mlKFb99VVuUrMjR+Cb1pGm2w6Eoyhf6TiT13DZj6hi066QDizxTtPgK8qX8E1TvoRrFny5jUBblC/hnQZfwp4PAYEv4Sm2A2E6TPlmwZeAFeUrDyvClXUQ+OpKWJSvqPos5cs2lYiNNIWrn1e5NM1zLODW33CSJPl8u91++cTExLEteknbalnluz2ugVqtttt13T8Pw/DF0tveD616nFeoRx/oCkmALa+tZu+9dFyJkpWONPF8uXwYfKVzivAVCIryFc83y3bIgi+BKZ1kuu0wCL587We9CUbCl7YD1zfhK6pWPF85VvF8deWbBl+BrdgLmw1fOVdpNkSa+jUsiaPLy8sv3Llz55e3xxVua2mV7xa9BhYXF8/N5/PvT5LkOforqtxwooZ0+Mp3WZ6vHKpELRAiAl0TvqLQqAx1z1fWoyrMgi8VcZbyFduB+2Y9qBjNDjdd+dJGENuB60qHGzvo+F2a8hX4Et6mhaF33rE9RPlKh5t4vtKJZoax0R/W4Wt6vsOUL9tSV776/0346opXt5P086htX6vX6y+sVquf3aKXtK2WVb7b4xqYnZ29oFQqfdBxnGsFprr6kZvOVERiEcinfJ8WMkbbQVe+YjuIl5ilfKUDSjxfgks8X4kmkBhbsR0k2oGgFV9U4MtOOOlwI0wFvlSic3Nz65EQZocb4ct1RPnqHW4C00Hw1ZWv3uHGOkjMsXTKsaNRlC4/Zb/D4Cuerw5cE776ORwUAWGef+O6aDUaje+amJj4xPa4wm0trfLdotfA/Pz8xcVi8UMArtA9PlMNyc0qh2FGOMj6omAFJuL5ptkOuucrHX1iYwzqcJMYW4KMsOI2YjtwGTvJCF/prBL46uFhWfAloAk61puwpRqWaIeNwpf1Yf34KaFmMnBEHmIygENigVlPiXLQox1E+UpIGuusd7jpni/L1s9fWmebfnkKfNMeuIzqW1tbe/nU1NS/btFL2lbLKt/tcQ0sLCxcSvgmSfIMHaxmR9sgL1AfKCCe77jwlWgHHb668iVcpMNtGHxpFRBuafAVq+BE4cs20qMdBilfiTWWtpBoh82GryjlUeCrgzWr002ugwz4BrVa7fuq1eo/bI8r3NbSKt8teg0sLi4eKBQKHwTw9DT46t6veQiilDcCX+lw0+N8uR9T+Q6DLy0EqkWCmfAVz5eKmFDSO8kIRekk43a67ZClfE3Pl1YELQyxEUzbgbaIDNjg8bCNTgS+rJv4wmnKd5RoB135bgJ8w9XV1R+enp7+8Ba9pG21rPLdHtcA4VssFhV8zdAiUxmldcYIWGRdU/nSFmDHUZbtoMNXXr1ZD+lwkzhfwpdglSgHgZvYDjK8eKvAV+9wSxtkMch2kFAzGcmXBV8+WKR9ZZCFPixbPF+Br+nlpp3fIaqXX0fLy8s/vnPnzr/eHle4raVVvlv0GujDl57vgVGUrwnoQfAViGaNcEvzfLlM4l2pWMeBLwHECAgqX/q0jELYTOWrh5oNU74mfPU4X4lHpqpN63AT+Eouii0G33h1dfVnpqen/88WvaRttazy3R7XwNLS0tNpOziOkwpfif01wWx2uIk9oStfrjMozjdtkMUg+OqeryhgUb60D2gtbCZ8qTxlhJt0fPGYCHmJ8x3k+ZpxvjK8eBh8CVtJwsP9jmM7iPKlqpWhxuYItnGsh5SrOFldXX3l9PT0+7bHFW5raZXvFr0GBL6u6x7QgWq+oqb5vTqQ5W891MyEbz8HrvI/pWNNQtlkmURLpNkOMsiCgJUcD3qomeR/oBcrypfKkvtiVIAeakbbgqo4bYSbRDtwPyyLo9+4vijftMQ648b5mraDtAePR7K2DbMdJAGPHiss7cHzIW0oA1GybAczEmLYpbq6uvqq6enpPx62nv1+a7SAhe/WOA9PqEUfvh9yXfeyNPhm9Hg/Lj+vvt2gON8s+IqXLPGwumozbQdC91TBl/CjhaHDl8dndt5JVjMBuZlYRxml/dwOZlYzCTUz4ct9EPbDOtz4UNkofNOiHgZdrsvLy6/auXOnhe8WvafNaln4btETtbS09AzaDmnwTVO/Ato024GHqH8vI9z0QRbyKiydUKJ8ZTsJOZMOOn2Em2Q1S4MvwS6dcpulfAW+MsKNMDwV8BXbQeArUQ56SklJl7lZ8OW5M2O5sy7Zvu3w/27RS9pWy3q+2+MaIHz7I9xSla94uebRmDkcTAtC4GqmlDxR+Eo+3yzlK/DVPV96q7QWTtR2IHzFdhDP14Svntths5SvwJf71wdZbBS++rlMi3Sw8N0e9+y4tbTKd9wWO0XrD4Nvlu2QBV9Rv6cbvlSrEu2w2fAVz3dQYp1huR0Geb46fHXbQU+4cyLKVy4pc4SbQHlE+NoOt1N0b27Wbix8N6slN7mcpaWly/vK91J59R/W2aYDVrcadPWre5iDQs10f1e8UX6atgOVL/1SGewgCljvcNMHWbDD7USUL/fBV3mWm2U7ZMFX8ktw38Pgy0EgkttBIjYkNE+3HWRKJPGAJdXkKIl1zGgHE77mEHL9/wMuM8L356anp/+/Tb4UbXEnqQUsfE9Sw260WMK3XC5zkAUnwlQ/0gGWpXp1+JqddGaomZ7PV6YFkgxe0jlnWhE6fNPifAlFGWQh8KW9QCDRF2Z4GOFGcI0a7UClzO2oSAk4mclCcjsI9Hm8hLzk8zVtBwJfMqQxOoOgZjvy2NOSqaellKTHK0mB+JmVUlJmweAxyiALqlc9hE/aOC23g4XvRu+e7bG9he8WPU/Ly8tXlEqlDwh8BbgymCKr2qJsdeXLbU8lfKlS9cQ6Onwlt8OJwFfPamamlDxZ8JVMbzweHb6SWjJtDjcBtwzKYBnyxiCJdSx8t+iNdwqrZeF7Cht7nF0Rvhxe7LruJSZwBwFYj2rQ19tK8JX5zySr2aA4X1356vl8JXJC4oqz4JsV5zuq8s2Cb5byzZrDzRxebOE7zt3w5FzXwneLntfl5eUr+/C92LQddKjqitj0dvVDO9Xw1T1fUb6SWCcLvuId64Ms0uBLZSlDlcVjZptwP/o0QoOSqafBl+unJVNn25nKV+wHM58vFbHMfCxzvonytbbDFr3ZTlO1LHxPU8MP2+3c3NxV1Wr1A47jKPjqkBX46t6vGd+r/5/bn2z4ShJ1dmgRolnwTUspKcp3FPjy9Z3w1fP50ms+HfAdNI3QsHy+J0n5/uz09PSfDLu27PdbowUsfLfGeXhCLZaXl6+i52vC1/RydbU7jvIlxKjQCHB2tFHZmR1u+tRCAu9Rk6mbM1mwkysrn68OX33eNf6d1uGm53aQGSVYP6pOSczODjfJDazPhGxGO2R1uOlTx5vRDoMm0KTtYHq+MjMIy7Ge7xa94U5DtSx8T0Ojj7LLPnyZWOciuWn14b66FZEFXQGmAFZ63PURblxGADF6gZCQXA7cZhh8ZYSXmduBy2XqeH0mC3OEW1o+X776cznhJ/AVaFNN8iGh53aQBDdsIz23g0Q7sCx27hGKEmpGhU3bgNvw2CWhDtW7jJrj/tkm0oGp2w6EvxlqNmz2Yn3qID23gx5GmBblwHMrCXiGdLYy1OznbW6HUe6urbGOhe/WOA9PqMXKysrV/eHFF4rtIPBNU796R5sUNip8deWrw1dUrm5b6MrXhK8knOHnicKXwBVg8m+ZOl5Ppk74ciAFv9OzmkluB33qeMI1Db5UyfzR4cuydPgS9jIohSDm8XI7fopvrXu+3I8e5ysj38TrlU990lKBe9bINvPBOyDMkPBlYh07vHiL3tNmtSx8t+iJmp+fv2ZycvIDruteaHq8ejiZ6QXrhzMKfAlTPc5X4KvPXqzDl+AQpSzwlQk0dfhKjLAMcKA6JjAlq5k+ezGX7d27d326d4lQIAw5gaYZ58uYYa4v8BXPV59GiPvTLQwzzpcQFeVLkBLuAl8qYF35sk0EvoSrKF/pUJN2GAW+PF9i8Yg1o59fHcLysB1D+dqUklv0fk6rloXvFj1ZKysr1/Q9XwVf/QbUVe5G4SszFAsQdPjq8cGyXOCrJ9YZBF9RllyHwJThxVSFYhUQvmeeeeb65JU6fGdnZ9cn3iRcuX8TvlTCEmrG8tNALvAVz5cQ5TFRZYvtMC58szrc0may0AdZyINJUkrqFtJG4Fur1X62Wq3aDrctek9b5btNTgzh2w81e5ppO5iRDGJDZEU4jOL5ZsFX8vjq8BWbQle+hBohSBWp2w6m8k2DL5edddZZqrOMUQyEF38JQ8JXQtQITAKL+yFg+Z1MWc9jJ5yphglySREpFgbrJZ6vTF+f5fmaypfrmZ6vdPTJ8OIsz5ff66FmMmxbJtXUH6z6eU7zf0fwfDmTxf/eJpf4N3w1rfLdopeArnxHha/uBetWQRp89WiHNNuB24gqFgUs8a6m7SAzWUhKSX4SVlxfOtwIQ9120BOgE74EJqFI8PH1XTKR0XYQ+BJkfP0X5Uv4EvqEvUQ7sCzuR4evRDvoHW667aB3uHEdye0gHW5y3JLbgZ+EOY9Bz+1AG0LifyWlpMBXPHAdvjK0WD5N1StvNbJ8GHxrtdpPVqvVP9uil7StltECFr5b9JKYn5+/mnG+ruuqaAeBoYy40m9M8YB15av7wtJpJJENeoccl8kwWEJV94kl/wNBKgnXpVx+R0DKRJEEmHRIycSc8lpPAMksEOKlsjyWJTCVLGGEF2HJH5ZNsBKUBB7rKqkwCT9CnmXrQ5W5TMK9WBbrSJUp88hJh5kOVoJS6k6wy7FwG4kAkWgFmX6J38k8b/rMFfoIN9ad/5d2kg43eZimfYrXboLXHExjdrwlSRLX63XC98+36CVtq2Xhuz2uAYaaVSoVDi9eh6+oWb2DRvd/0+wIOVrZxtxW1K2uzHSlLYMBTHAIyHXfUl6v0zoEddBIWaK49WgAWU9ex7kO9yEPEFHh0lklECIkxY+WY5EypEw5Fqmfrii5Do+JoDTL0esu58B8KzC3YdkCZ71uZllpUM0Cr7zZ6N9r5zdZW1uzHW7b4/ZWtbTKd4ueLAk18zxPhZrpHW5S5QFhR+sj4oatK0pXbmzpGJKy9fhUAY8+4EIHgl4f/UEgcBUYit8pMBRbRMAqHVJStn78OkgFgBKxoadq5HqyH6m3QFyiCNLqI8erPwT0B5h+XHqyHKmrlMlPgW6a4tUvu7SHpt7ZmXWezfau1+u/Uq1Wf2OLXtK2WkYLWPhu0UtidXX1mcVi8QOe510g8DGrOgi+aTe37hnqN7yuvnT4mmo5bf+68hYYCsCkLNlOB7mUrYM5DXi6KhZo6g8Us+7maDIdnPq6ZlmirPU3AH0dc1t5AAlgTT82y59NU7ppbwpZDzJpo7TLttlsvrtSqbx1i17StloWvtvjGmg2m9fn83nC93wdIPrNZyqmFB9w/WBFSUnnjg5NfTtZT8CTVqb5uq4DRcqV6Aj9/6JATVVsPihMNW6Wb9oJYl8IxEQBm1aKHLuupFm22fGlrzesTQWyOvR1W0A/Vr3eopTTHijmFTrsPMv6rVbrt8rl8hu2xxVua2mV7xa9BprN5rPz+fz7Hcc5z7xB9SrrN7rc0Loy1NcVQHCZhJDxxqbPyR92hkmYF/1K/s1l/J4dXoQct5PoAlmXnVwS0sXyZFvp7JLyZd426WzjcrEcuMysl+kF6ypTQM7tuS073qRTUNpLrBqBMTvbJEyO6xDO7MCTv9kJxx+uJ9/JdPX8jr8yxJl/s1x+z1/+n9uxPP7KdlyH/5e66GDPepCawNcfRuaDTz/XrVbrd8vl8i9v0UvaVssq3+1xDdRqtW8tlUp/FcfxudIDLgqIAJGBCPJJOBKU/OXfAkaCkj35BCJ/9e+4rQCVIJSbXPYjNzoBwl/Wg1AS5SiA4nf8m+vLuvy/rC/lyHFI1IKUI2CS9cxPWc88c6ZC1h8+kiRIlkmUiHzyez2XhXi0EvEh3+v/ZxvJ/2V9KYOf8qNbN9JGXMa2Ibz5S1jzgSHwlr+5nMv4f1km0ycR4vyen/qPeOedTucPy+Xy/9geV7itpVW+W/QaIHzz+fxfUPkSpIxfPXr0qBoowNhXxtZScRKsomJFZckNrN+0VGVyUwsAdDDoIBWYCjz1/5ugFLjJK7/udZq+pa7gdXDKKZBtTV9UV4jm6UrzVrNe5bPKT6unXoY8DHSQi0fM49AfYvImwXMisBZA628V/E4elHxASg4KeWvgNpJ1jvvl+WHYGkPsGPfMWGbGRvNvLu+HwFn4btH7Oa1aFr5b9GQtLCxc2mq1/s/dd9/9rDvuuEON5uKNzUEIHN3FX44K44gw3pD8lVdhHZD6a6n5Opt26Lq/qK+vA1GAIyqS2+h5CvQOJH0fWT5zlgdsep3msQwCvrRB1unVgWpaN+Y24guLmhcIm9DW3xj0umYdt/7g0v9muxLOPAY+ZOXtRR7AfAjzAUw483q4+OKLcfXVV/N6+I1qtforW/SSttUyWsDCd4teEg8++ODu1dXV3280Gj9IsFLpcCCC5DcwASAgkldeeRU1O9iyPMNBzWDaEDp8ZTt57c4CptRXV7n6sjRwpYFbVPAoDxJzn+a25sPFbCsT9mKpZO3bhLGp2HWVLso/TaWnla+3j1geVMkEsmR8m5ycfN0555zzO1v0krbVsvDdHtfA/Pz8xfl8/q9833+m+Kziq5qv2uarfhoAzZtcB0sapNLUn6xHcOieqQ4ZXeWZ8MwCs66UB0FVB1bWerIPHaRpyjZL7eoPJ1G8UqYJ3zR7JKvdzIeOuW2W1WK2mbmenHuej1qt9padO3f+2va4wm0trfLdotcAJ9D0fZ9Tx18iPfKsqgB4mDoapmSHKcc0L1XKFI9TYGjG8wqkpQzdHhBQp3m+gx4C8vCQMofVX4eo+XAyFbAObHM/AnEuH6Z8h11Kej2GKX19YIYO7rRjkbC+er3+hunp6d8aVg/7/dZoAQvfrXEenlALJtZxXZdxvheKAtPDlXTPUr85TSgNu8nNHY+yvkRbiNXAfZowTVPAuorTlXjWclM563AeZJ+Yqta0TbJgrL8NpCljParDrNugh8GwNh30oEu7PNPWT5KEw4vtTBZb9H5Oq5aF7xY9WQsLCxxk8X7XdZ8qIVqivrJemfXX/zSoDlOLArdh6+nwTbMS9GWj/K1Dz4S2XhfTnsh67U97MJn7GGY76G0p62bBd6OXkNmGw2Cd8dYTrq6u/vSOHTtsYp2NnpBTtL2F7ylq6HF3s7i4+GzP86h8n6LHx+ogHmQ9ZClafbkJNh2+gwAsHW6EhLzypnmRuiI3lWIWZNNgnqaABY7DHhS6wk6Dsr69DmQTzvLgk/ZPe1DpD4e0B2HWsZkDL8a9Vvrrd1dXV390enr6Qye4vd3sFLeAhe8pbvBRd7eysvLtSZL8led5Z0mAvnymAUMH3SDll6WyBsFRh4rErOoDMvTvzeVZ4NS3GQZcAd0obac/BMx2MtvF/F73d3X4ynLzwSfljQp1XX3rx2Q+QEZpDx3u/fU79Xr9+6vV6j+O0k52ndPfAha+p/8cPKEGSZI4y8vLP+C67h97njcto8vkJtdjWE0FKVDTVamso4/uEsUqEJD/p0E1bV25+WU/AhBzlNwg1aoDaBhwBn0/TP2a0Mv6vw40Hajm37rq5ndmXLWk2TThrHv2+jZpXv6wB4d50SRJ0lldXf1vO3bs+MgWvKRtlVJawMJ3C14WSZK4i4uLP++67m94nlfizSlQ1SFphnzJdwJEE6hZINRhlKbCdBUo9RCw6PsaVv4wwIpFkLWeaZNwPbO+pl1gqmbThtDrnGU7EKa6ohb46g+lFBg+4coy9y3g1mEu+9KtJka46EO8zVwR/XPR7NsOf7cFL2lbJQvf7XENEL5Hjx79ySiKfjsMwypHMknuBR3CEo6ke4a6RWEqPAGmDMAQRa3DRQeEbK/D0AQg68X66bkNTOANU7hmmWkgG1XdZqla8xjSrAJ9WwE7QSdDr82HS5bdYL4FSAelCWsT6NJOUleG9Mm5lXPt+37geR5/Xc/zvFwu5xYKhahUKn212Wz+4K5du+7dHle5raVVvlv0Gnj44YcvX15efm+3270+SZKK4zi5/k0ZOY6T8L7zfd8RRSQgNV+JTRUpcOUnoSJDkmU9LtfDxtI8YgETP9Pgm6ZcTXtkWLOn7TdtmyzlO6h83Q4Q4OntIn9LzXOWAAAgAElEQVRLbgu2kTlzhpRvdpaZDxIpS3I36O1sPijSzpVYRf23nOUwDP85juPbPc8rOo6zG0All8st5PP5W84///ybHMfppYezP1u+BSx8t+gpuummm/xCobA/SZIDcRxfEsex6njzfT/kTed53nXlcvkSPcuY7iOmAUZXsjpYxNaQ77Nidk1lRljo2dXSlLK5bBCY006Fvn7atmk2g1mOuQ7LyYKmDk+uIykixceVh5v+kDMhqpchf7OdmEhHh6+AOctmkbec/r6SIAg+3Wg0Xr979+67Z2ZmWJ7HB/DZZ58dnHPOOR3HceItejnbaqW0gIXvNrssPvzhD3tPfepT9+fz+R8rFApvzufzvAHVUejqTYeL6TWKchXlq3vK+g2fplbN7wW+ZgpHAfUo8B0F2sNOUxpgTXWqv+Zn2Q76chO+0m76vmR93X+WtteXSYYz0/7IsnRSHnRxEAR/U6/Xf+nAgQNLw9rDfr/1W8DCd+ufo9QaPvroo9/sOM6/ua47MSz214SveL56SslB0DUhLFCReF96vpIMPW1dHcSDVJ55oFnrZp2yQUA11ampYPUyBa46fMV2MLfTI0/S1LCUa8I3TR1nHX/fCiJ83+e67uvPPPPMxja9bG21tRaw8N2ml8PXv/7183O53G2+7+/U4SugM0EkwNU9XRO+0hRmaJkJT9PzJVhktgod4mnQHRW+44J3EPh0YKb9neUbm56veamYIWY6tHXYiz0jMdJ6XXV1LNvo1oT2MIu73e7/XFtbe8uFF17Y2aaXra22he/2vwYOHz58TqFQuMPzPPq/Q2crFigKfPmpT3GT1smmL0v7W6Ciz/AgANKnKTKhMsjHHRXOpoVgKts0Zam/AegANNeV9UT5SqekCXjTV8/aJ7dj+8k0SmnlmA+FFBUchWH43mq1eqPjOL15n+zPtm4Bq3y36embnZ19KpWv53k70l59U27e9c4eUVtZ8E0bpaYrWv173fPNgnWWd6zXcZDS1dW6eVxZqtVcngY307tN83Rl6h7dVzf9ZfMtQz8f4v/KzBS6qtW3M0GuvzXw7yiKoiRJ3nX//ff/2rXXXmvhu03vW73aFr7b9CQeOnTo8mq1+mnP8yYHhTvpN7EOwUHKVx+sIdubnrD8X0LNJCRKVGOakjb3bwImDcBZUJb9jOKd6uDNUqdpIE6zHbiedFBmKV8dvlJulvLVjyMNwHJ5Er5xHN947733vtfCd5vetEa1LXy36Xlk1rNisfhJ13XLgwCkA0/vKOM2+uy9AtMshWvaFvIqLX6v+JlZtkOa+pWmH2RDmIBOU7RSTtZ3abaCvo35vcDV7HATiJugNlW1ePC6n6sPtJD1zYdmGrS1cxY+BvB33H333b9p4btNb1oL3yfHiVtcXLyhUCj8k+/7airbLPCY8NVhdiLw1bfXox1M+A5Tvmm2SNqZMaEt6jBNEQ9TwaY9kAVTUaOjwneQDaG/CcjMx9yvCdo0FW10vNHzvTGfz7/Xer5PjnvYKt9teh7n5+d/qFKp/LXneeocmirKhJZpG4jtoE9NpKtf3W4wrQfT8x3U4Waq22H+rwlV06rQ4Wt6tIMeQubDaZB6HVf5pilrvXzWUx5UpuebBmJpb3rycoxJktB5eOcDDzzw3gMHDnS36WVrq621gIXvNr0cFhYWXlWpVP5Iz6BlvqKnqV5ZR+Arw5LTbAcT2NzW9Hb1EW6DQtT0Zk4r14S9CUsdWqOcsjSVm6Z0pSxdefJvHgvbRoYWS0SJDlV54KWpVtPLFc83a3+mojfLJHyTJHn3ww8//Os21GyUK2Drr2Phu/XPUWoN5+fnXzMxMfG75rBX0z/VASyKVU+sIxmy0sCZFvVgDj3WczvoZegPgnHUblYHmwlfgWDW+qYVoDdimk0g3+tvEGLLSFYxE+hp1oEA3uyUoy0jsdD6QyAN5qaC74OcyvfXfd9/t+M4Ns53m963j7sOnwTH8A15CAsLC79QqVT+QIdvmvLVXlvXQ80EoGmer6hbUac6gPW/pdGlw40KOEspy7pZilf/Pu3vNHCaSjrL886CcJrtYCpjUb58QOmJi6RN9UEWpvWgq2KxHfSBKOYAjawBG1p7MNrBwvdJdLdb5btNT+bi4uJPlMvlPxVfUMBhWg2m8pXXYa4vio43fpbyle3le3178TEJXkl5aaplXaFm2SBZp8BU8aYiFAgOgvMg+A6zJnTbIW3WaNOq0FWv6fmaDydT/eqK26yXKN84jt/zWAfrexzHsZ7vNr1vrfJ9Epy42dnZ76lWqx90XVdFO5iKcVjnGW9oE76inHV7woSvqV4lysHMN2zuP61+g06DaSdkeb5ZtoM58MQEtKlUdRjKthLna84kwnUHRSuY+ZG5PttJkg/px6IrZBPA+sOm7/m+54EHHniP7XB7EtzAjFB6chzGN95RLC4uPr9UKnGCzV26AjThmNaRJp6vqFjxJ/V1Tf82zXIwlamujgXkJ3pmsmyEUYAt7ZHmC5vl6v/Xt9P/1pVo1nJ9HXOEG79LeyOQeGAd5ll2SH+Q228ePHjwRtvhdqJX1dbazsJ3a52PkWszPz//knK5zCxXZ+sj0nSv1oRpWuEC4nFe3QeB0XzNT1NzOphHgSyPwwylM5X0yA2npd40HxD6gyvt4ZGlsmVdeZgNW89U2QJf00PWFbjrunG73f6L5eXl15177rk2peQ4J3yLrmvhu0VPTFq1OLHm7bff7k9PT59ZLpdfk8vlfj6O47zupeqvqmmv0lKu7lfq26Qpw1EAqSu/tFd6s17m8WV5s4NANuzUjQJBHZy6nz0Mvml+9CCYZ72RZJxn1XkpbyQyW0kYhve1Wq03+r5/0969exnxoGY1GdYO9vut2QIWvlvzvKzX6rFkKt6xY8d2djqdc3O53Nme5z09iqLnua77TY7jTIpqEviZ6skEYRrkssA3CMpZzWbuL8urTYPxIEsgDYbDgJ4F37TlpnVjHp/5gMv6Xl+e5nvr6li+F1VvvrWIXaHtmxEPjwC4HcCXoih6KEmSr3ued2jPnj2LdgqhLX4zG9Wz8N2C54sKd3Z2drfjOJc/NmfXtY7jPBPAZa7r7nQcp+q6bsF1XUdgpY+ESlOgusrNUrHDwDeKfzoMhmn7NpelwXoU5T0KDIetM65SNkE77FLSAS8Pk0FWR5paZlswwVkcx50kSRpxHK8kSfKVOI4/F0XRTe12+94LLrhgdVhd7PenvwUsfE//OVA1IHABeDMzMxc4jvNf4zh+KYDLHccpSseMPn24DiTdG8x65ZfDHMWvHQbRtCYbtl9zmxMB6jinKgukafsdx9rQ19XLyrIhBu0v661AljOCRM6tCWIZaSif/e8J49ujKPqw67r/eujQoUPXXHMN5/yz1sQ4F88pWtfC9xQ19KDdPPTQQ1PlcvmqKIpemiTJiwFcxH4hfWp33oR6yJPeU84bXB9RNQpoh60zChxHWWfc5s2C1aB9pcHzROo2DoQHPaDMcnTIZlkeWapcf+MQAIsdYYBXD2Xr0p54zJ66GcBH6/X655/2tKfNjXsu7PontwUsfE9u+w4snTMUX3zxxVd2u92fcBznxUmSnM0p4hl/y18BrPkpsDUtBv21VrxFfR151R1F2WapOv2ATgRww6B/Gk/H2LseR11L4WnKeVxvWveS+bdEu0gcsaaK4yRJ5pIk+VySJH/muu5Ne/bsqY99oHaDk9ICFr4npVmHF3ro0KGdhULhhzudzmvCMDyfINOVrsBXX25CV8BqgtKE4kYgOfxIemtkebcnG7ajPCRGPYbNWm/c9h5XcZsxw+boRBn4YlgTQRRFf5kkyTvPPvvsg5t1rLacE28BC98Tb7sT2vLBBx8sTE1NsQPtFzqdzkujKCoJVGXEmYyQGqR4BXijgHZcGAw6sEGgGAWE+mv0CTWgsdEo+9zIfga13Wa26zh1TPN/5a1GlLDpCfeBzITsVMHv6XQ6N59//vntcfZr193cFrDw3dz2HFjaYxd9bmFh4XvjOH5dp9O5MooiT7KKmcpXgCwATlO9uuIUy0HUcFZnzmYe7ijRASfyaj5OHbNgngXGE/GHTxdkR2kH3YLQB9uI+pXv9f/TDw7D8F1xHH/w3HPPbY2yH7vO5reAhe/mt2lqiUmSFObn53/4sUERvxYEwZ4oihw9t4Ixmulxfu8w8Oo71EeC6R7wyT5MfV9mz/84wNssWA8qR4fpVgbrqOdMBzC30Tvi0qIiuCwIgqOPhaq9ft++fX8z6n7sepvbAha+m9ueqaUtLi5WkyT54cfiM9/e6XT28mah4uWPHsEgf+tqN8vnlR0NAsmphG/agWf1+ssr8ijbpB3nRk6ZvBnobw0bKW8rbKtHQcjfaSpYlvGzn+jnkTiOXzkzM/NJOy/cqT+TFr4nuc05Qm1paekVURS9udPpnMfBEdylhI4JDPRQMjNuV+9Y0+GxFQEyDPgCZOk0GrX5TZAP8o75Xdb6g7Kd6Q+F7aSIdYspzYbQ1S+/Fwui//lgkiQ/c+utt976/d///dGo58Out/EWsPDdeBsOLOHo0aMvyeVyfxQEwVMem/pbjUoz/VwBgpm6UCwEM6Z3s9XgSW4CVbwAwnxFPhX71h9ST0bla7ahmWhJV7w6iCU0LYqij3U6nVeed955D5+q82H3Y1NKnrRr4LGQHndhYeFKz/P+rNPpXE7opGWtSovlFThL5fTttht49Z75tLSUm3kCTLWqq1/5Ls2mMd8mpE6notNyM49fLysr053AV88tHARBOwzD33cc55379u1rnqw62XIf3wJW+Z6kK2J+fv4sz/PeG8fxf+92u67p4wpgzbAy0+MV1ZYGj5NU9bGKTQMUl+k3vwmzsXaQsnIaVPXV0iyJNBvBBLFu7+h13k4WhN4OpgWRpno1//doFEWvPPvss/9ho+fHbj9aC1j4jtZOY6+1sLDwo0mS/E4Yhmfw5tVnGR4UvytWg65+s5TZ2JU6CRuY3mqa4koD44lUJSuCYTPeBvQ21s+BPPxOpL5bYRu9Ay7DcpDoiKTb7f5nGIbfs3///qNboe5P9jpY+J6EM3z06NH9+Xz+g3EcX8+5uzj9uNgOpvWgT0mudwaNC4DT9Yqs39xsypPt6Q7r0DNBbKrkUVWz7s1vV+Wrq3d5G9FtB1G9sqw/GeprHn744T983vOeF56EW8MWqbWAhe8mXw6HDh0qVavVdwdB8D+iKMrxxmU8Ly9+HbRmp5v5yjtux9CoUNrMw9XtBX2I6yj7GKZizTLMCAbTWhgVkOZDatB2JoBH3ccox3+q1zE73YyIB6V+Cd8wDL+YJMkrnvKUp9xzquv4jbY/C99NPuOHDh26vlqt/mO3291jAldXvab1IK+340J3k6v/uOLSACkQNH1dM3QszXcdVNdxlPtmPGiGQVevq3neTmabn6yydeXLv/X8D/I339LCMGxEUfS2ubm5P7CxvyfrbPTKtfDdxPadmZkpF4vFX02S5E2Ekd55ljZM2OyE0wG8idU6oaIGKVN5XdUhOChuNwviYlOcUAX7G21UjWZtb3bGybnRw/42Uu9Tva1uD+nw5d+ErpzTvvXwyXq9/n0HDhywc8WdxBNl4buJjXvs2LGnFwqFPwuCgLNPPM5m0EevyY2t2xBbCbwCRR1AAlAzYF+UehZ8x7UXsk7HoHLGBfAowNXroa+vv7Fs4qVzSoqSNjRVr6F8CePlZrP53y+++OJ/OSUV+wbdiYXvJp34d7zjHe6rXvWqH/U87/eiKJoSr1c6zmQWCt3b1ZWxVGNckGxS9YcWI6+tvFH1H1FU5rKhBWoDL0ZZV9YZ1mF2Iu1otvkwSyLtjWWcYzid68r50j1fKt/+cGOlgjlNUbPZ/LtcLvcjNvPZyTtbFr6b1LZMFblz584/j+P4BziMTZRvVhyv/hq7VYErTWMmahkE2iyFOqoCzlovzUM+0XYbRfma60i99CgUecDqD4YTrdMmXYYjFaNHORC6uu0gIO50Ogvtdvt5l112me14G6lVx1/Jwnf8NkvdYnZ29gLf9//xsfmzLhPg6nOupQ2y0DvXNqkam1aMDkEdvmlKNw3GwyCcBbdxDkA6/7K2GQWy+raDFHBalITAV6/HdoGvHnKmA1hXwQsLC6+58sor/5fjOPE458WuO1oLWPiO1k5D15qdnX2553l/8djAikkBrW416Il0zBjeoYWfphXMULJxOtUEViaE03xkE96myk2D7DiQGxfC8laiWxg6fPXyzPDB03SqRtpt2gM1S/ly3aWlpb/1ff8nL7nkktpIO7ArjdUCFr5jNVf2ynNzc7/nuu6rCSg9T6+ZJpIlDMustUlV2nAxRgJuFaucBjL9pjZhO8xuMD3ctLJMYMv/BylffZthHu6ghspSw3od9LearDba8MnYhAKkbvL2IvaD2A79ULP1mN9Op3N/rVZ72VVXXfXgJuzeFmG0gIXvJlwSDz74YPWxqYE+6jjOc1icmSRdB7CoqnGU2yZUcewi9A62LKthEHRlh4PgOyqYT1T5DrIR0hpkFIWsQ1fKkLcaXSmP3eCncAMTvtLZJipYrIcwDOcXFxdfcc0113yU/aOnsIrfELuy8N2E03zkyJFz8/n8ZwGcIz6g3JBpeRy2OnjZJLonmAbSYeBNA+uJ+sAmfEdRl6OAd1xFnAZeeZPJSvu5CZfXSSlCRrzp4DXhGwRBc3V19c1LS0t/ZIcbb/5psPDdhDY9evToM3O53CfiOJ6kypWZh03LYbvYDWwSuSmHqd5RbYZh4NVPgw5bbsd2S/OQR3mIDbMfhpWRBvGsZXK+N+GSOulFyJsNIWwOspBlYRiGtVrt98vl8q/akLPNPyUWvpvQpocPH/7OYrH4kTiOPYJ3EHw3YXcnvQjemBzpNC54WbFRIKsr11FtCbMTTuybURpjowDW98WyssrTk+GPUq/TuY4OX1P9igLux/v+ZRAEv3DgwIH66azvk3HfFr6bcFbn5+d/yHGcv+EFzRtQZiROm5NtnN0JmHTwDFNq45RvwlIUp9yM+vemzWBCM80a0O0Ks2MtzcrQ655WflZ900BsWhNploG+jtQ/DaxSl6xMc1KObjFt9nka97yOsn6a9UAVzAcvf9rtNjqdzr+HYfjDl1566eIoZdp1Rm8BC9/R2ypzzfn5+Z9xHOd9XIE3IOEr4DU72zayO8kXcTJvbIJEer1N+OsPgSxPd5jyTat7GpjHsTN0sI6ikEfxg02gD2tzUcR6SOFGzvVmbTvIHxf1aw4v1pVwo9H4Qq1We/nVV189s1l1suX0WsDCdxOuhMXFxVcnSfJ7vAEFvnqs7zjJWAaBSNSZ3FA6EAbdZIMO0fRSxe/Tt5Gbkw+SLCtCVOkgG2GQspXvTL932OkZBYpmGWmq2LQTspS6vj9RwlK+fs6H1WvYcY1yztIU/7BjNc+BDmCJcpD0kjzvzWbzqysrK995zTXXfG0jdbbbPrEFLHw3eFUkSeIsLCy8FsBv8+YzPV/ehBKIP+6uTG90Izd0GhTN8rgObzh57RTQynr8Tu/8SrvRzW1GVbBZZelQ1mEz6HhGaScdtmlKWL4315P/m28FUjd9u2HnO62MLOgPK0u+Tysza1s5V+ZoNy23L1qt1kyz2XzJgQMH7hy1Dna90VrAwne0dspci/Cdm5t7HYDfFPCmDSs2VVIabNJuIAJPFLV+Y5nqzVSwpirKUqRmkm2qn06no6yHSqWyHnLG8rhMjsO8yeVGNuFhqvO09dKgaipsE2r68eptIW3FMrMAnQZWri/HJlEp+qcOV3M9/QEhyn3QA2DQ28Eo8M16OzDbYZRLWwewnmxHHsKtVmu12Wy+7NJLL715lPLsOqO3gIXv6G2VuiZnKT527NjrAbyXXi8BLGrXTKqTVkDvRop7EexaGLu6CZMIC/PzarPde/fAdXNKmabd4INu6CwQCXD0V0+q3uXFedx111247rrrsGN6F4I4gqpOkqi6SkW5zASnPgTZfODoN7oOpzRQZSVnl3WzFLZ8nwU/E7z6+ll/6yGCj4c74Gh3UNr2ozxkVRv2z38qfJ31FkfCHcYJEm4QczlPTO8a8lyOQOTCBC4cJIiP+4q9xWp9ddoYtdGvnNM7uYiiGHEcIQpCuKD330Wz022u1Ne++6LLrvqPDd4qdnOjBSx8N3hJfPjDH/ae+9znvjEIgvdIR5vZ2Zb2iqvfqLxJeEM4Dm+Z3k3hcFkU4v577lGK8xlXXgnH9wH0fFf9x1SX5iGlgSjp33ou7+U47qm+hOkiE8weOYzP3nILvv2GF2JichoRa6Nu3H69+gBWqll917/ZFZx7v2l1SntADFJ6wxQiv896o0iD+6Bl5jkS4GbBmm3MNjl+A7F1evlnevuR3+NnQ84aTx/RyBblZ+84+2e+x0E4PB/EpzzsFIB7O3TA7wCH0JWKMHl/3ISDEFGnhaDTRrfZQNhuIeoECqjMBholQMRO4UIRuVy+NxrT7dlN3U5XvfUkQRdeEiAKu0Cp0qkHyfdc/pwX2Ny+G2TFE+7LTS7vG664JEn8paWlt4Zh+LZCoaBgwE9RSMMg0BM8kjSqd1PxJnPjHgi/dt99CMIAlz7jcsDlzeY/TrWcaIMLCJSA0uGbxJibOYLP3tqDb4XwjR2Efah6ZDSVuvqVmjtw1pXx4x8MomCzHhhpsJZjyrIN9O8Hvd7LejpY9WW6atcVrX7uBsH3iW2vJ/86Dl+9rdX57T88lXpVEBVlSwULJOqhBjieqxRo76KI1K/LlXm9hCFXBIIOuitraNfraCzNodusYWV5EbXlJfh8skYhfOpgx0EuX0KuVEahMoHiZBX+RBXI5YA4QqfbQb1Wx+rKKjq1NXTqy1icn4VXqYb+rjNf+b0/9er/faLXmt0uvQWs8t3glZEkSW55eflGAG8S+Mogi0E+7+PAom4o/vBW6ykhwtdJYjxw330IowiXXX5571XTyfVuWP199wSOIRW+vKnjSMH3c5++Fd/2AsJ3CmHsIOrDlze/WA/D4CsKWPdnzaoKnAcdzyClP8qhD7MWpD319UZRvuPAt3ej9eDcOx4XMd86emdzXUH3NHDvvUTp4jiCS0uB7R51kHRaiLtNdGePYmVhFmtLi1hdXETQbiOXRIjaHbTbLTQbNezevRO+6ym4O66DfKmC/MQkChOE7w44lSqcQhmIQ3TaLTQaddRW62itLiNorGFp4RgCP59g8oy3/eAvve3do7S1XWf0FrDwHb2tUtdkEvUdO3a803GcNwh8ZZDFsE42KdBUvj01FCkQPnDvvevwpfIlfHv+cHqGsVEPR4fvcZvgOHzXle9Ez3bg66paj3aIpnyVB0lU8B28/yNqVn9ImACVdUzbQfd09WMZZE+McsymgtXrZvrEIytfXeSrO+m48u3h8/jt1fN0I7VIqVvH7dk5aivaNroVQa82hsc2jQJE7TZaa8uozc6gPn8MjaUFdOuriLsteCwzCuGqMEdHXSthGGC1toqdO6bVm5iywbwcvGIRucokcoTvxBRypSkU8iUF31arxbAy1FfrquzWyiLmj83ArVQRlne86/te8/a3jdLOdp3RW8DCd/S2yoTvrl273gXg9dLhlqV8BSCmyut5vj01JD+ugm+s4BuEIS674gqlXk6G7fAE+B49ojxfKt+JySlEVGlUYf1OwCSJlFWheKKG27pIosfn2zY7zLL83lGhmtV2o5y+rI4wc/nYytfM89XvNet3aT0RvuuuOQHsKOW7fr6J4iTsd5iFcGgnLC9g+dhRLMzMoL68hKhVBzod5AnssKPWV9Dux5ezw4w/URJjdW0F5UoZpWKxd44UfEvITUwiP1FVtkOhOIlivqDg3em00W61sbQwj9byEsJmHSuLc3DLU2j5E+/+3tfd+NZR2tquM3oLWPiO3laZ8N25c+e7kiR5fT7f68CQlJImZLNerQd5vg/cc08fvpfD8TwmrNxgjXubZypf8XxvuVnBd7I6jTAxle/o8OUx60rYVLOjdrildhoOUP9ZbZ+mckUFjw1fsk6/g/p/Hz+fjz9VNBf6XWz9OAQq3p7KVW86URdxu67U7cKRw1h49EE43Q7CThtxt6POfN514SYOHJedcUkvFJAPP3VleErpxlGIldUV+L6HyYkJJLQevBzcYhmF8iT8iUmUqlXkyxPI5fNwoi7CbheNRgPHDh9GZ20FubirPN+kOIGgNPWOl7/mnbTW7M8mtoCF7wYb8957783v2bPnXWI7SFYzCTkbVryCj+H5chulfAF85a67EMURDlxxpepwE893WLkm5AQwsjwVvqpTJ8bc0Rl85uZP4dsJ36kd6/BVII05zXivM1Agrnr9zTC5/o6y/N605SfiYw/rlDOP27SCsuwIPbzM9H/X2/YJtkOvVah8+3EIPY+B5oJDjer1vu8vIzIJ3aTbRmdlEfW5o1g5dhi1pXlE7SZyYUt5/7W1NdXB5nse8n4OnushcYEgThBR1fo+4jhBngtjhpw5aDQb6HY7mChPoJAvAn4OfqGMXGkSuckqStVp5CYqcPI5uHEX3XYLa2urmD0yg7jVQNhYRRR00XXz6Oaqb3npa9/2a+Ncc3bd4S1g4Tu8jQauQfju3bv3nUmSvLFYLCp/TdTvKDDZbPimwUgOQK/PWPBlh9s6tal6j8N3PQTtBOGrAN7v/R+lvcyTMUpnnF6u+bcZwyuwPhH46ixWVlIS96IV+MxUEQ3Urn0YJ7FSue21FSwfOaTUbmtpHm7QhheHcGJGMyQI2i10O21UiiX1YKQvm8vnVChaQpXL+FxluSdwE1c9n+n9cp9LiwvIezlUJ6fg+HnkihXkyuxw4+8UvMkpePkCPCdEu1HD4tw81laWgU4L7bUlIAzQ9gpo+hNvfPmrf/U3N3ir2M2NFrDw3eAlocOXHW4CXlG+x/3U9B1tRfjOU/nSdnj+DT3l2w81U2lgXSEAACAASURBVOBSfu/G4atDdyOnYBTPeBT4DoLyUOW7PgiidyTrylfZIj0tTEW67unHIYLVRcwefhSLRw4hqK/AD7vIJyFyUYQkaCMKI8RuTsXdUoGW6d0mIbr0gmlB9O0t1pseL31d9hzw4c8ON8931TDx+sqagm++VEa+MAG/PIH85CQq1Wl4Ezvh+AV4CNFpNVBfW+mFrC0vorO2rFR5M/GSpld+/ct+8a2/s5HzZLd9YgtY+G7wqujD98YkSX6F8BXly8438TuHhlFtsu2QpX5HVb46fCeU5+uqUDMTvsrL1QZZrItjbRDIoDCzQSp91NMyimoeBb66PaFHO3B5Jny1Svb1rJgtva7TROIZ1EgWJGEXQW0Vq3NzWJo7gtbqIpyghYKK2w3ghIH6VKMh4KDLMN6gizAIUMjnwI5O2hmtVkMpaRnUA3a00RLqx2Cr4JMoQi7no9VkFEMLlYkqJneegXylCr9URnl6J3ITZ8ArlODEAcJuC91WA4vz81idPwY/7qiOuKV2ROX7updb+I56SY68noXvyE2VqVxzi4uLhK+K882Cb5YCPtnKV9/v2PB9wQ1qhJt0uClAoTcEtRfr24tFlRFu48J3s9TvsFNowjft/+L9jmU79DVurx2Od2LykUR3V3Wi8Q5jjtxWC43ZIwpsjZVFIOzCCVtA2AYjt6NuRwGanXIqx4KKXIhVTl2CtFAqqE+OeOMgjG67A8/1UfDzSGLuC0hUJ1wEz/f656g3AjAMI4QJ4BcrCrqVnbt6oWblafiFIrwkRNBpolFbw+LcHLq1FRTcEN1OCyvtGA1/4pdf9gu/+rvD2tl+P14LWPiO115PWPu2227L7d+//+1JkrxFh6+Emwn8xoGvCopXLmuCr9z1Za3DzeOwp8wa99QXXz572zqJCyfxe4hgOJKc7cd1FNGd7N30vTH+wMLMEXzmlk/h215wA8r9aAcZSkv1RfCqbVTsby+a4XFgH1H5ng74Zna4UeGqTjH1hzbDtKsp38fncujF9fYiDXT4AhE8PpziEEkQoLmyjOXZo6gdPQQv7KgBE4zfjYM2kHQVbJUtQXciitfzd3hhoDrCgjgEI2lUVjnPheN6qNXqanhxpVgB0zkwzjqMA3h5X6llRjpwfZ5dzy+oaIfEzyNix1tlAtUdZ6BS3YVcvgjfidBu1bC6tKSGJTtBG3FzFc1GHU3k0fTKr3vxK99kbYcNssLc3MJ3gw3K4cVzc3Nvc133rRLnq+d4GFZ8T/n2ToPEhxKCKvw+ifHVe76MIIzwdEY7eNRIx2OBe5lV2LnS61sPkaARrqLZXUWpUELJnYATFeF77JgBPHbGcEdi2XoJEjdGqCDiqA4bL3axdOQwPnPrTXjuC1+AYnUaEfehtuHotgiJkyBiEhdWXQVI9BO9pBysbjtkWQSj2A8C96x4Ydl1msWjh5BlhaD5cFT78FAT16fXAEc96PjQ6j241GnqN796oBGwvUQMvcESavgvCwjgRh1EDN+amcHCkUOIGzUUGDHdf3hFcYwoDhHGkRoYERPUalQjz0+srAePHW6tprId8jmGkTlodlrqPLuep1Tx9OQUkm7IIDOlbt2cp3xhfs83FB6v7+cVgHPFEtxiBX65Ar80Ab80qZRvzmEynY4Cb6teV8o3aq6h02qiHjmoe5U3vORVb/qtYdey/X68FrDwHa+9nrD2TTfd5F922WVvdV33bVS7+kALWhDDftLhq4Y0KPh+5e67FHyfceXVgOeTDD1ACAdExUZA6MWYjxbwsds+jv3n7cdFey9E1d0BPwZyLm9Phor1atQbvsq7tZe8Rb12M340drB4hIMsPonnvuiGx8HXVZCNETl9YHNz2o39JAWqXimqVxTuRuCrt2NaJ9sg73cU+Hpw4PMhpsFXlHAPvhxMomIAe3HLKoLB7Y1Yo12gAgxoCQRA3EVzaR6LM4fQWlyEF3RR4HpqYEQvN4ZKShRFqrMsipj0hlZD1BtWrpgeK5iz86zTaKDA6al8D4sri+iEAcoTFcRRgmplEl7E68VFyHPKUW5qsEZ/RKLKJ+3DzxWQL5ThqWiHqhpokatMKSAziQ5th3arhdbamorAiBqraLcaaMQe6m7pV178qjf9xrBr2X4/XgtY+I7XXqnwveSSS97q+34mfAdFPIwC324Q4vKrrlmHL0OLyFyly+R9NwRCP8QhLOD/+de/ZP81nnf1s/GMsy7DGZhCLnHgwYPv5PpDWnv5BCjk3P5otZ6KA+ZnjuDzN38Kz33hMPgyBwVv+97swjp8TYWqvs8IKRtF+Y7SiaifnCwFnKV8CVoeybr3K9YDVSbfGNRo4f6rg0oB6qnBDWx/9R1Dw8IukrCNxaOHMH/kUUSNOkoukIsT+G6CThT2xmRE7HyL4KiOtQRRECAOwz58ewmL+Nt2Qniei+ZaXQ2yKBULSs3SY6cCZn2nJicRdwLl/yaeq6wHAp0P1OMTero95VsowStNqtFtxakdyJWrfc+3B99Ws6ng26mtImnVFHzrkYs1p/jml7zqTb++wVvFbm60gIXvBi8JUb6O47wtzXYYFvEwDL73f/lOEL5XXH3tE+Drr3u37C1P0PI7uKv2MP7k03+LpeYipnMlXHnBZbju/KtwTvFMTHsV+MxxpeJBcwqaCsCUTIriIRIPmJ05gi/cdDOe98IXDlG+Tx74Og6Nhx582Siu28u3oD6V5dD3HfqRKQRvrMaUJapDjZ1rYW0Zi0cOYm7m63BCqt0EuX6SJKrPjtd3KcJeVjJHqdxYwTcJA6WAlX+LWAG0nYQqpCxoMbfDmgKyn/cRJhG6QaD82olKBRHLom3SV9Qq2kFZE0oKryvfHJVvcQKFyarqeCOIGefrI0TI2F4m11ldXbcd6DfXIgc1p/LmF/3c6y18N8gKc3ML3w02KOF7ySWXvM3zvHXP1xxifOLKN8G9d96ubIcrr30mQHUTu4gZUsThpP2hZbQC+Iq65rRx8+E78Kef+zvkpnJori0rlbSnuAtX778c33z+Ndg/sQ9VlJFLOLKJnTccFdV/neaLq9NLKfmfN92aDl9Eyu+NVHazBC479FVe2eMZDcRmMK2CzVC+owzEGOb7pilkwpedmfTb6a0yKTnBq5Qw3QWyV+XY7fWu9V44HHjKPgjQmpvFsUe+hpX5GeSdGAV6tEmEHO0C1+0lKvd9hFyfbxocKRiGalv6u0lf+aooEg4bVp/s1GTnXIKo00Gr0UQYBQq+xTLjdgs9C0kNKe5lweMNTXC7Xm+Ke+6K/q+fKyJfrMArTSjboTS1A35f+RK+AeHbaq7DN27VlOdL26HmFN90w8++4b0bvFXs5lb5bu410IfvWz3PS7UdNqZ8Bb4hrrz2Og2+vbgGj4rVg/JguwgwG6/g7+/6d/zzfTdj4sxJwI/w1YMPo+gWUWj6uHT3U/Hy62/A9Wc+A7ucSeRi3ry9ziIVpgR23ITK8/38pz6D56Yo3xgR4n6Hm7KM+x1uikkpj/LN6nBLO2vStk9QFCnpNnXfNxu+fRtB1K7b6wxlQiMFXpn9IaY/HtDEVcBbPXQQB++/V+VEmCxy+G+vM44hXx5HoiX96Al4KnIh4kAVh35uL6dCTz0zt0MvvEzla2CHm4J0rHx1jyBVgO5N5RTw0+tBXY1oA9CNOPQ7RqPZhJ/zlGWhOn9zBZXLt1CcUB1uTK6jhhf3PV+Bb6vZQJO2w9oK4taairSg7VB3ym98wc++zo5w21x02NmLN9qeSZJ4x44d+9XH/LV30GMblFwnM9ysX4nj0Q7HO9zuvfMOlVjnymuuU7ZDT/kym1UMJ1LZARB4CTro4sHGQfzppz+ILy08gOLuMs4+5yzc88D9aLXayMU5hLUA+8t78UPf/DI8f//12Ikp+Azx9xwEKq1hjBwCLD76KD576+fwvBe9aN12YEccO9wIX8JeKd+4p3zX830bHW6DlO+4Pu8oilepwAHgTYP08fheJW1Vx5qCoepg48AFB/A4lLeXooEdlwwdceM24tYK5h/5Gh6+7z7kwkB1qpUKeTWqzfWZxpFRExxSzI7MRG0bJaGKVmhFbbTaDaytrmJHpYKSl0PUDdift56yM0h4Vnodc3EYIe/5iDvdvsfcS1rJNxsOuiiVSipt5EptDTMzh1EsFVEoFlGtVlEpT8LNF5EvVFSHW64ygfLUDuQnJM63N8ii2ejBt1tbfRx8W7nqG7/tFa+28N0oLKzy3dwWJHxnZmZ+9TGF8Tj4ymALM/41DQ5i3Y4GX/bIh4gY04lSL8TMBRiR+ZkjX8Tf3PYRfB2LSArAZU+7EMuHj6K2VoM/Uca9Dz+EfJLHhZPn4Meufxle+NT/gsmkBEflCFbd8Soh9+rhQ7j15k/juS9+Inz1aAexHSSNrSjfrHAw3XYYBb66fbHZ8H1CBETP6lUuuAoXo9dAtUt1qRLjOMgzYoRhgBSqq7M4ct9tmHn4QQ5DQ9H1UM7ne/lzmXuBIxz9HJJ+uJrHEWlMhMMBDU6Eeruuhg7H3S4qfk7Bl+qXDzROGxXQRsj11ue+g25XPeUIZ5VGkuo46GJ5ZRndoI1SqYxivoTlpWUsLC0qb3iyWsUZZ+xGuTQBR0U79OCbr0wo24HwXfd8u20V19uq1RDU1xA2VvqhZi4aXvlNz//p11nbYXPRYZXvRtvThC9f88y53GQfYyvfOMI9d96h4kCvvOaZKs6XypdyM+ArqpsDB0bNzC3hKwv3446VO/GfK1/GbL6GVtTF5eddhIuLe1WylIfWZvDFow8h4Ktoy8H10xfidS/4aVw5daECMqMgmLGMnTZrhw/jlltuxnNf/GIUJqfA9DCifNNCzXoTOR6PU95M+I57foYp37Roh96yRKVpZCckg/KY7Jw9Vnwr4F1CK8GNaMskCJdX8fBd/4lH7/siGDsyNTGp0jxSfXJYQ6FUVlnE4HFtBrFRTTu9mSbiEKuMoe1wsAXQqdexg5nHqHw5eWUMdBj7m/AtJFbRC4xi6EUwEM4h2FVKD7ixtoaVlUVV75yfQ6vWVsOJ6Rfz32R1EvvOPheVyiRcFefLGN9+Pt/qNPIVKt8CfKrxgNs2FHypfMP6MoJuB43EQx3l13/7T73mt8c9F3b9wS1gO9w2eIXQ873oooveQuVL1UPbYdPhyw43wpdKKmI4UaQU2ZGlAHfe/iju/eo9eDT4GpbOWMRcdQG1XE2lGzynsBs/9azvQrNVx199+iO4t3UMK7QsIqA6F+OVz/l+vOK678MuZxoFFJSaIkWXDj2KW2+9Gd/2oheiUJ0eCb5sxv4czKlTtpuhZqMq33FPz4nCVyXAoV3Af/30j2AnHCWrywEPAbyoi+7iAh64/XY8+pW74Ed1lW2M0C0UKgpkru/DzeWReL7q6GJ9PIdBfkzb0FWpHmk3MD1k0XPRWquh4PrIF4voug5aboIaEU4Lo9ubpYIWD60KDrZYWVhE6bGpsov0ktstxJ22gjj93XqjjU6n24vdBlCZqGDfWWfDy+UBr6d8/cqkeqAWJ6eQ0+AbEb6tXqhZl8q3voJOWwZZTLz2+T/12v857rmw61v4ntRrIA2+erSDPpz1RJUvPd+r6Pn24UuVefhoHf/22Qfx4P0H0XW6WNm9hPkdh7FSnkGQ1OBEDnJ1Dz/1Td8Np+jiT279EB7BClaclpp1Yseqh2dXL8GvfNercNmOi1BCESqMAsDC4YP47Kc+iW978YueAF/d81VTlEvQcb/DTe9g26jneyInblz4yvkhfDlyT8EXvbAzZTu47NDiJJRdNOZm8ODnPo3D992Hks+BFSHKpQrK5Ul4hSIix0VpYgIxR8d57PDy4VM4c3AKYjRaHdTqqygWCiqfA4IQeZV7twW/UkYtB8yig7mki9D3kBMPWEVfOEg6rMMCip0Au/0C/GYb0eoa/ChCpVRGwHC3mMq7gNJERQmBQqHYi+LwisgVy8hPTPVnsuCn2A4c4dZXvhLn2+5FO6wFYGKdX/z2n3zNH5zI+bDbZLeAVb4bvDr60Q5v9jzvRt7Iuu0g+R2G2Q7K20wbXhyHuOfOL6kONwVfL484drC80sG/ffwufOmr84iTAlpuE4tnz2F24mG0Skexp1rEebvPQalTwlUTT0VU8fDHN/8NHgpm0Xa7cKMIE00f5wU78fqX/Byef8G3oESTmEG+hO/Rw/jMJz+B73hRH74qR0Rv8jGVTN1JEDscDKAi03qhZjKLg8zMa0whv1WVb29wRW+0Sewm8BKqVZoEDMPjCwYnUeoiWJrFXbd8HIfuvRM7fA8+k5kjQZkzAVcmVCiXmy/A4W/OVxEIvsc44Fh1pHFa9oBRCmGAUj6Hdr2mOs8mKyW0qFYrRSz4Mb6ONuY5im6irCIeOt1uz44IQjjdELlOFxP1NvY5OezohAjnF5A0mHQdyJdL8HI+JqeqKJbKCviu68Hz84DLfL49+DLUrFDtwddnbgfG+XbbaDVoO6yhvbqEbn0Fq0uLWGx1k6C047Uvf82Nv7fBW8VubrSAhe8GL4m+8n1zLpcbCt+0Xelq+PjIXHZ/MYari7u+dAe6nQDP/KbnIAh9xI6Dz91+BB/7xP2IOkUViN+eXMPM9FexcsYR1HOz2FGo4IqzL8W3PvV6XFTYh0PtBfzhrX+Nzx+7G74bYpdfxEqjg/JaCa9+3o/jR654GapgvliSNMLi3DHc+olP4ttf8CKVWIf4UTl3+rkdlLsrWc1Ub2E/N4UGXvVA0RLu6DZDluUwLB561E63Xo2Ozwi8PgxwfaBE70zQp6W/S/zGDGLwOFBBZXlQojdBgBw6CJeP4cs3fRwPfekLmPCg8izkikWVarM6NdUDGLODqbCuHPw8YccHcV4N2W23OyiVywj5psBcCw5UlEOeVkccoBN1kCtXUM/ncF/YwtQFT8NFl16hcvQS1l0VkhaiGQZYWJzFwdtuw5nNFs5oNlBiIpwuz5CHdquL6o5pNXcbtTYfAFzOUDmP08YXyyqfLzvbaD24pUmVajIO26ivLKLbamFtZQUrx2aAbk11Bi63gyQq73rtSy18N0iKJ25u4bvBJmWH29GjR9/k+/67hinfTPgKvNZXkHSEIe6644vodiNce91zECYeavUAH/nYXfjyV5ZQiqfQDTtolhexeMZDWNh5EPP+UXWzlTsF7HN34ulnnY+LLr4EX3joHnzk9n/H9Bkl7NkxhTsfeQQT7Qn8/LN/GD911fdg2imrvcdJgAUmU//Up/AdN7wIFZVSsh8L3J9AUw2pUENstanP+yEbg2wH/Q1g3GYfBOa0sgS+6ymL+qPUerkbGKcr8CVwXSX6Cd+EKl+FnDHOtoO4voh7bv4PfOU/P4MJN1I5FgrlAhqdAMVSFZPT0718HoUifHa2FvIqUoI+K5PnqBg1NW17EV1GLDBrGZVwt4VyIY+w20StVUOhMoFlx8GXozbOecZVuPzS69CMAzy6eBBhFGLv5B5MT+7CYm0On/z7D6Jw5BAm5maxwwH27jgD5cIkPC+v6kDFzs45PqxU9AZD3jwfhdKEmkKI08cXqztUhxuznXU7NbRra+g0m2jWakhadZScCEHQRi1E0s5Vfv5bfvyX/3jcc2bXH9wCFr4bvEL68P0V3/ffvanwVWnEIgXfKASuuvZZaiLEQ0dW8f5/ugVzqz68RkX5t53CCtb2HMSxHY/gaOEwukXA7TrwVmJUOy6+6fyrcOCCy/AnH/1LPOWKc9H22vjEXbdhZ1jFLz/3J/Bjz/huTCZFuI6nspZxyvDP3HQTnv+CF6oZD8aBryheE7RZylfU7LAOuLHhK/G+/dAsVR9JnNMHMS9+pXw53Np10Y26KvTKcSL4bgy/WcNdn/oY7vvszUB7DZOlvMqX4Hgu2t0AO3ftRXmyCs/3FWwJvnyx0I/vddFstVFihEEup+J+CVFHwTdUs1IUcx5azToaQRPI5zEbhrjbCfCUq67BRRddgc8/cDvufeQraEdd7CxP4/nXfCtKSYJPffTvUJo9humFeVSiCOedeS4m8pMqsoL7oN2g+gyV0nbhs6+A/nOhrIYWF6emUZicRuQWlGp3ki5a9VW06w3EQQC324LTbaBeW0XHzSfdUvWVz/6hX3zfBm8Vu7m1HTb3GiB8Z2dn3+i67ntOGL4qX0Dv1b7307cdkODO276gfN6rrrke8D08+LU5vP+fP4NGOI32igfP8dH0ltDYfQRzZzyCo5UjqPtN5OMcnlo+E+c5U7g0/xQ862nX4EMf/xD2PPNc3PLQbfjiw/dj92PK+c3P/xm8/MIXoBTlVUcTBxAszh7FzTd/HN9xw+Ph26tab5JN1pEB/jJV5DgTaKYNM95s+PbyXfYyj6mBav0BGJxwsvdFT3dwBJr6ZEY3/lFwEQYNFOMAB+/4Aj754Q8g361jouQjV8orK6DTDTE1vUu9sjNKgXCl8mV0Az1XKs1OGCIKY0wwexhtCJX9rJe7gUaHSkjPOdK6DTS6DXSSBAsJ8EjZw1lPvwI79+3DR279V6ygiYiKvNHFt1xyNZ6+5ym45WP/hN2tJs5utuG1Wtg7tRu5OK/2yyxo7Djk8TNe2OvDl3G+fqGE/GQVlekdiHNFtCMXxfIEigUOoGFioEillOzQ811bwvz8MUT5UuJM7fnF5/zIL/3h5t45tjSrfDd4DfTh+wbXdX9tY/ClUJFcvbQdesly77ztiyr286qrr1NhTA8+tIAP/MOnsdKaQBhMqMxaNWcRjV2HsbzzIGYrj6KRb6Di5nHdOQfwnH0HcElxP/YWzsCRhYP4unsM7/uPD+ChuSO4bHI/3vqSV+G6vVehnBThRMz8AszNHMSnb/1kz3bQlO8w+GbF96ap4dTBJlo6SvO0jKt82XmmEuQQvgp45G0v8Tl9c36q13JOxS6v5wznitpqFoeDd34Rt/7fD6M7N4OposuQanSZ/tHNoVqdxvT0rl6WMIYW5vPIM1cu4cvZgF0PXQ4XdlzkcwU10oyKNEe7I0pUKkjG4fK1nuFn7aiNeqeDVcfBkYkCzrz4MpR278ZHvvRJLPmMte1i0i3hwNTZ+JanXob/+Ng/48xWExd0QpTCEFPFKpwuR9T1EqirIeD92a9ztBxoPeQLyNN2YMwvw9qY4648hZ27dqNc9BC0G0r51laWkXD24voKZmdn0HFyibdj7y899xWv/18bvFXs5lb5bu410Ifv613X/fWNwjem39ivnkrUjQh33n6bGr9/9bXPUq+7Bw+t4m8/8hnMLvnoJJNoA2jl62hNHMHq1CNYLD+KenFNzRc2FeSxz5nCU8r7cOXFV+FZF16Fjx+8Fe/7lw+i2e7ihZc8B6/9tldgb343igmnk+l1QM0d+jpuvfUmPF+DLxWfgmuG8lXZ2kW3p0DUtB1OBXzp79LPXYcvh0gw49d6Ix+fsYK5eKn+8h6w8JUv46a/fT8eveuLKDsBCjkgyblq7rOde85CpVxFaaIKL8eOth58fdoV7GQr0Otl5npGTTDhDVTu3U6rhUoxr2J+u51QZbYPgg6azZqyCJqELxIcLLo457LLccb+/Xj/bZ/AoWANXS+C0wnxnPOejmeefQE++h//gP1BgGd0HZS7AfLIw4lV8JqCrhqMQetB5Wim3esjdn2UOWNxqYw2h0eXJrBz7zmocHJNP0HYbmJteRm1lRV015YVfFvNGlrwE0zufvVzf/J1NtRsc9FhR7httD03A77SbaVGVfVffxV8nRhf+Oxn1M1z9TXfpGJHl5Y7+Md//jweeHAJrWQSgVtA1w9Qdw8j2j2P5cmDmPVn0cm3VKIcNLtA3cGlZ16IX3rpK/Avd/w7/vmWTyHf8fGW7/9F3HD+NyMHzmCbU6O3/DjG/JFDuOXmTx2Hb3/qeAVMA7693Oxq7vLHNaWpgs1QM33lQYp5nAgHvUwq3+Pw5Swd/VhZOg70X8NQTTDZ4bTslQrCqAUv7MKvr+ETf/0X+Mqnb0JUm4efT+AXPVSmp1Gd3oVSZbqneAvMnVCB2x/RyKTktB/YDUkrxvF8lfbRc3Mq+oBAzBd8NfNHHERqKqBWg1MBhQiSGCu1VdQ8B4eqBZx16dNx2YFrcOvX7sYXHrgby60adlSn8MJr/wt250r48L9+EE+LE1zRijHZDuCCw8N7llFvIikV/9fLc0HQMh+Fn0Nlcod6WEeuh+ruMxV8aTtE9JyjLtaWltFYW0XUqGH52GEVfrbE8qf3vu7FP29nL94oK8ztre2wwRbdOHx7/ilBq26gfsCs24fvHV/4vPKCr77mOjheHt0gwRduewQf+/jtWOsUELuTKt7UKbZRyx1GY2oOCxPHsJhbxIq3htALkQtdTHVyeOV3/gCayy38/Uf/Bd9x6TfjR7/lv2J/7iw4Sb6HUGbiSkIsHDmIW265Bd9xw4t7tsM2he9x26HX669mxmO6Rb838oydi54aR0FQdYD2Ku786L/hzo/9K8qdGoocDVjxgQL9XsK1jJxSuyW4BaZoLCvFq5IpFYpK+bL8XL6ghicz2sH38j0fOOfCzbuIuxF8x0PcDRE0mipeOMkBRxfmcaTbwJEzKth3+eW4+pJnMW8dHph5uAffHTtx0RnnY3FxBv/343+Lp0UxLm/GmOyE8Ny8ioRRIxRVJop+h1s/TTNBz45EhpsFfMAXitix5yxM7Nyr4Ou5IZJuZ135ot3A8rFDWF5aQCNykEzufvPLXvNOm893g6yw8N3kBmSc78UXX/wG3/dPsMMt7nWQqAGhBnwR4u47blODLK6+9psQO73p6BdWu/jYx7+MO+85hHa3BLglJG6EtreMVmkR9elFLBTnMOfPoparw4sjVBoRrj/7EnzrVf8Fd33pHvy361+CK6YvRiWpqE6pHvOZKS1Q09/cfOvpga+ugk9U9SqPmZ6viuXtDRChBaAeMK6jBi1whic6wJwnjVnD/KiB+794M27+4IeRW1vGtJcgM0V31QAAIABJREFUlwOcko+Es1IzTpbgVR1XBaV8FXypgDmsmEN4HUfl661MTKiRZoRezs8rvzc/QZ81VBZI0cmhsVKDE/QGXDSDBubrK3i0U8fRvZMo7X8Kzj/nEuXD5wo5RL7KHIyCk8fiyhw+9Zl/V8r36e0EkwEf2TkFX84BlwZf+hp8YMSMZskX1CCLHWfuQ2V6N1w/r6IdkqCjQs2W5ufQXFpAUF/G2soSAr+IbnHqLS/+hbf92ibfOt/wxVnlu8FLoA/fN554qNlx+HJmBL4e96DBGNEu7v7SbWomi2uufzbimJ6lh8gFZpdC3HrL/bjzy4+gG+TQaHeR5CJ0nBV0i/8/e98BZ9lBl/udes/tZfrM9k0P2SSbQgpRKQEMIF3gvacIqKhIFRApT2w0FcUHgijowyfSJYDASwgJISQhhfS2vUwvd26/p5/n9z/n7k42u9lNZuITcifZ387OzL0zc+693/mf7/+VZZijIcKKgwV/AfX2AhTXQ0m1UMmXkVYy+I1nvQLnDp0OPSJfGEcm0rWmhwEWpyb/v9EOR1NCPJ6HKBYzHCJ3D4FvnIEbh5hbhi7VPyldw8KDd+LqL3wWczsfRMHQkFYjpNOmWIb1dBa6lYNB0BUThSGTJJshCL6cfPnv+BQaoVAsycJNFnCqIUYJK5eGHbnQpaQU6DY6MIXG8dG2W1hYXsKM30JtYkDMFo5HCYYpwfW+4kNXDSnCZAV91GngFGg4JVCQdalHNoGIDRc8gbMONZ58e7QD2YhUJstOZZl6s+UKikOjSOXKkvUrky8LNLs25mdmMLN3lxRo2t0WYOXgZwbec8XvvrcPvo/nifgot+mD7yoP6FqDr0xpPfCFh3t+cqtYTM+/6JKYllB0+CwTjgC7G+D+e2fw4M4DmKu2JWCbsepDwxmctm0dRjaX0AxqmKvNwvZtwaKlWg333nM/Xnv5S3Hm2EnQYUGnykGVvmSxwy4eJO2wYuH2n0g7PFbwPdrXP3Jijiff2IwXQaN0K3BBsoWQ2W7U8KMvfQ4PXvctMgxQ9QimocoCMpspQtVimoH8rpqirIxmijgfV/5eCb4KUCgwCY7LPE6jsfWafC8NMczlJfXAFAlWD3WYnRu60h7c9F0sFCx0aUN2QvBh8c04rznwONWq0FUVac/HBCKMkibyolhmFhhCeRwJvrEEUIGZyYpe21M05AcGUR4Zg54pIpWmVtyG3W7Atx2RmtVmp9BcnIHn2lDSuUgpDL35517TX7itEioecfM++K7yiBJ8Tz/9dErNHiftEDcCi26WVlC2HkgtOV81Hu6+/RYB1fMuuCjOhlVNuKKvJXCw8QBodTxUW7ZETxq6jnI2g3Rag6oz+NwTFtBHgC4CLLlN7J3Zh3NGT8JAqijLGk5jvDwP+b0jBQvM872BUrNE5/v/GXyPZzsWeFkRoh6/H2/6Y66hF9ZLzjcOjVeVECbpgMDF7ddfh5u+/M9ILU9BTasImYquqsgaaVhqBoaWhmZloFgEX12oAE7BhnkYfEk7xPXxoeQ9EJTJAfteCDNlCr8c2F3R+DpeEqje7QjoZi0dOSU2SEz7Ntq2h269g6FKEUhr8A0FrhdANVigGcHkJB04SAWu7Nh0JQXF0x/B+fbUDtT/aibt0ArafoDS8AiGxtcjlavIRGy3ayI1c7s2mvUaVKeL+vwUfM+BqxqRnyn3pWarxImj3bwPvqs8qL3JV1XVPz2yQPPIYJ2jfStRAcStiXG6i0y+PfANcNdtPxZQPe/Cp8YFmlL0o8iGnDXjUiGjsDY8RhrCsi6GjbiqhvfswYULB57MxT666CANTaYpjTIlB8hrGZSsIlRfx9IsTRZX4/KjmCzEKHCEvVgkyQ8XOxyKlTwR88QqH4JDNz8MwPwJY65X4zqSHXdSJpnk60bsNrOR130s7rgb3/70p9DctxMZzZfJlmYWLuUsFk6qhhRVaqm0yMqo4yWYCu1gxjGSsa3YkphPz/OgGyasbFayHQI/kslYTBaei5CORNdBp9uRv3OZNCxTg8pGY8+FSxOHzeVXDblMBmqK1yLxG0+OPJ5SQ8/uNzYZJ/plUkdxC0bcNhK7muNgeF1jsLspGR1cuHHyrYxOCO3AeqHI78LptmAL5zsHr1mLXW5KBFtLBb6V/+0LX/GGv1+rx6l/P8lM0D8QqzsCPZNFFEUf6FUI9fJ8Vw++Ie669RYJ1D7vAkZK6mK4aIUOWn5XPm67tsiY/MAV4HX4AnZddBxXBPe+H6Jld+CFLpqdpgj7Hd6WObF+AM/xoXsqzj15Gy479xIUU0XMH5zEDT/4/sN0vj0A+GkB38MnMg8KOU0xVvDkxgmRucsBvOokbvjKP+OB71yJjOJD1ZnJkBJpn6obMCWhjBwv+d1Y08uFWwy+FnQzIxNwrPW1hF6gvIwnw0KpLPfjuYEs5PicYF8bHWjMzaXGl5m+6bSFMAFSXu0Eti0yOH6OJ12+sZ1YItkT3W5EcE1S48RlmOiqGaITX0GFkjwXZwnH9AdtxLxq8nVdHG7FyjCsQkV4ZTV0BHybjQaa1UXYovNtIJ1J0V4cuFbxty9+VR98V4cUj7x1f/Jd5RF9YsE3wF233hqD7/kXSqOBHwF7agdw1767ZZEj0mC+QNlCoVNnGgepcOYjwPJ9NbCghwx5B1KMM3RtKVhkSDjDXcxIw2hxBOvKo0ipGhanp3HDtT/A5T2pWRKsI5P1T8XkG8dcSj+FXFUkp44kKjLwHRQM4IEbvoerPvdpBPMHkOP0yVSzBHx5LCkZOxb40jFmEHyttOQ5MLaRgT1SAeQHyBeL8niQ82XYOt8IvtQVu64DXVeRYt9bckxZH++7jpRmigwuDAXIpdJIaoPizjbWDIUs7kxMLwTf3hvBl4FHPfDlxwm+jLZkhxtter6mI1MsCfhmy0NwfCZCsDvOlwqi6tw0vE4T9blpDJSLiNL5wEsV33DBK3+7n+2wSqw48uZ98F3lAV0JvpxwGLyyZpNv5OPOW2+Vy8jtrI6nfTRU0Ak8zNaX0Gq35NK2UipjsVpF13YwMDgMz42wZ+8+aTHgBHjPXQ8hlyqh3VnCtm1PwdTUNK655ho87wXPwnnnnQGDG/1Ihe5zWvJRnZ3CdQzWee7zEnsxl3FJPthjBN/e4T2Ww+14tMRjeXhW8r6UkHGSZG2StCz3shuo6IgcePNT+PfPfBIH7vgxsloMPjRdUHolQTl67Fw77uRrUQ4WT8Q0b/D34eOQzubiynbNFPDl1YjnOHBdW54fpqkLsNp2V05ogeei1WggdBz5PLN8qROWTji2VvjxBG0S0CV0icXGrBaiiSKxpXO5dxTwZcWQ8MVc1mo60oUiSgMjAr5cwhlqALfbxvzcLGxWCHWaaFcXMDY6jLobBp5V+t2nvup3PvVYHov+1x7/CPTB9/jH6FG/guC7sLDwjiAIPvhEgO9dt90mk865CfhGEV1uXdzxk/uQy+XRbnewZfNJmJyawlVXXYOX//IvIwgU/ONnP4dXvvIVGBwcwZ9/5OO46OKn4ZZbrsFpp52GjRu24CMf+gg+8tE/xKWXniomjl4xIxQfC1N7cP31P3wE+PbsxY+F81158FbGTZ5omtljeXgOgy/1u3EDtKcakpkRgy8NDi5SYRf3Xf1NfPefPgPTboi6gQoIU9LJeAKlKYJdfCZUKhkM8zi0A3nfmA/myVfAl1pfKhsCiIOOFBDBl+CYyXASDmW65SRsd9tYXlqUavhUAqSmQYlaXBNPCsLpdCWhjLcplvKHALcH0HJVwsyjFeArqW0C3ly4seLIEtrBzOaRL1VQGBwX7S8CGw7T1VpN6alzW3XMH9iLTCYF30gHvlXqT76P5Yl4gl/bB98TPFDH+rKew+0/xAcfFMnRmk6+XLjdGoPveecnhYw6duyYwpe/+G085znPQaVSRqFg4cCBJXz5S1/Dq1/9SkSRjr/71D/hta95OcbGRvCnH/gH/NwvXIYbb7waG9evw5bNp+Nv/urj+LMPvwvnPXVTTF3EbmaoWhezU3tww3U34dnPff7DJt+fJvBl57BMh2K9jVUkiuLBirqo7roH3/jkx9DYswOpyBWFA6VohsYw9BMHX+p8e1wwa9uFEybP6wcSuNPt2pLny/p20hE0c3C65ijeajVgmgyNiOLoxm4HGctCWtfRZrIYCzZ5MtA0ZFjM6XoywXc7HdhOBwXm8kqORI+Nl8Qg4f2F9V3J+TJf2OTCMI2AP2cmg0y+jOLwhHDBlJoFri20R6u2LFNva3FOMocdxQiDzMBbn/Eb/WCdVULFI27eB99VHtGV9uJeXfxjpR16UoG4vn2F2iEKcDeDdVaAL11wc9Nd/P2nvoRarYYLLjgfz33uU7FzZx1f/MIXcfkznyVypO9+97t43et+GUNDw/jAhz+Fk08/GevX57HtKWdiz85pfPQvPoH3/dHbcOElW2F7LlRFh66p0I0u5mb24IZrbsKzf/EFEiDD9mLqikXyJQTE4TD1XqTkiQTrnIiGd2UGhHCdCed5LLlZj/tc+TBKpAHIgauAT/0rHXy0TtvIuk187//8A37wxc9hKKXCMlQoJj/PyZfTIU+gnIAPc76HJ994wiXoSUoYjRdmvHAjTcHJl489g3UoJyMw5rIF+R06nY6oF1h0yYWbuAkBtFpN0dPms9Tb+nDbbaEoWs2mtF+QsuDkyysTPr9810OLmlzfh2VZsNJpmYI5WYtIkVSE/BeBhhJZuLHAM0V6JIPIMNENIxTLQ6iMbRCpGctByYNXFxYky5nZDppvy2M9vdyItNLo2575G7/frxFaJVb0Od81PoAE39nZ2bfruv4huUTU9cfM+T4a+B6afM9nhxslZBoCV8PMwQDXXnsdbr31NrzkpS/F4GAZX/j8V/DqX30ZgiCFf/zsP+I1r30JBgeG8Mcf+Bhe+JJfwrOeear89td89yf40J99Ah/88/fgzHPW40c334wzzzgTIyMVKJqN2cm9+NF1P8Kzr3gB0pm8cIXUxxIAVWrKVuT5Hi1Y51hBOasB32M9bMcEX40dcxE0n4tFQ5aLetTBwj234spP/BX233ojRso5ZIsZmTCZxaDz8tygMsGMW4hlURVTDjLhJullptiNCb5ZUUKI3Vin6y2mKqjvrTWbMk0XC2V0u1358Sulkizb6LAzDMY/+jLJUu1AbXen1QIoVROVhCtRlAReOQkR0G1bFm6O2xW+V05UgAA0r7qEdkgmX83QRPZGpUTKtARkWR2vpCxJNcsWyhic2AyDNfe+LWqHmclJLC/OI6spkudLRUa140bWyPo3Pf217+jn+a4xdvQn31Ue0C996UvapZde+nuGYXz48UZKHhN8EUvNOPluT8DX9xVMTzcxO9vC1i0juOqqG1EqlVAsFPH1K7+O1772VVAUE5/+u7/Hy172Upl8P/m3n8Tzn3cFnv70bfC7wA3X3YF/+eev4nkvvBzZooodux7CK//bKzAwkEekeJib3Isbrv8hnn3F848PvsTiJMCldyj/M8H3aA8fAZlFzFxGmZIfGULTQoStBfzwC5/DLf/2ZXgL08jlUsgUssnlPS/x44WbSMw4bXICppSsJzVLwDeVthKdbxys0wPfHu1AIF6uN8TcQa0wQbDIrjdVhW13ZHHGn4ngy8UazQx2uw3PdYTzJeASXCUrgrwvR/kgRLfTRco00WjW5D74x7ZtmbAJwFQ7aNKYwd43D7V6TXjmlJlCZWgUxcogdDrdVB2pTA7ZyijSbOJQfHSbdcxNT4vbD3YH8wf3yiLQgR7lRze/6emv//0++K4SK/qT7xofwCiK1NnZ2bdpmvbna047MM/3lltitQN1vnxRBgomJxdx/wN7sG5iPer1OrZs2YDlagsPPHA/zt2+XeiDBx98AFu2bpFlz959ezA+MYqJ8UFxWFUXWlheXpZoREX3Zds2PDwEQ6fEyUZreRHfv+p7RwXfJ4p2OFINsZJyONpDdqwpukdTkCqR5l52mYU20maE/bffhG9/5lNo7HwQmtuWvrpMMSfhN6LtlbQdPQFfXcwTGikFTsMrJl+Cb9zZRh41mYiThRunVgbqLNfrwsTQpJHP55HJZEA5GRdilJhxqiTw8t+ddlMoB4KzToWG6wr4Skoatb6ccNkykYCvTqokCYKv1esyWZNXJm3C4CBy+PVmHZ1uV5Z4LPAsDwxhZHy9VAjRKg09hVRhQACZ2Q6t5apk+TJGcnl6ElN7dsDUVXG4ZUY2v/VZv/Wuj63xS+dJf3f9yXeVTwGC7/T09NsMw1h78I0C3Hnrw8E3brtQ4blsQghgMaA7vjKVzbq4zWLTm7xJJb0Cac7V6YZjYS7xlrueQ5X1cQQN/V+IPEzt24Mf30Da4ZGT7yPAN7Hyskvu8U6+x5qUHy3V7PiZDob0Fwehg7TmwnKb+M5n/g4/uvIrGGR+Q+Ch3W1JzbqoFAR8VZl8SR2Q5+XHaGyJgZcAHE/B1PVKY7EssR4OvuR8OTEvLFXjidTKYmhoSCZUTqFcuLFCyPddAV4xUKiQx4YPGaVmvufFhooV4EvOt9PuCKfbtdsC6DwG9UZDaK5cLifgS/UEzSL1VkM+79qUtpkSR1oZHEFpZEQKNAPoCPQ08uUKchlDsh2cdkdUD7P792B6z045IYRmJhzYcMqbn/bat/Un31ViRX/yXeMDSNrhsssue5uu6x/p0Q6cfnpT8CEN5jG+r4CIEnN3sQe1t3BjqllP7RDgXNIOOmt+YiF9DEyxhjWudRcJviCvXGjz5kmuF11utIoSdBmnyGYMyph4F24Q98Ux64ALIcs0sThzENdf/31cfsUVx6UdZOEmKH78JotjTauPFXyP/PoeSB9eznGYZ54CUzqZg9DC3D234PMf+gDmd96PiYGSBOdwYszl80Q+ydzlgk7yM6DA4rFIZ8TYQqCNeV+mmrEyiH8TjBN7cSJHk7Qz8rWej1anC9txYaXSQglwgiW40tFGuoGKMtdxBCzTlomUoceTsecKCyV1QGGIRrMptEMpXxCgpiuR6hfSEVzi0QVHSoMAzOcOb0OzSNvuCHfMx9N1PLS63WTJNgGrUIBh5dAlN6NTJ54VnTPBt9tqoDE/i9n9u0X5oOWKUWH91jc/9b+9sd9kscbY0Z98V3lAe+CradpH+GTv/Tlh8D1kCI2LFWNDAFHDl0jJe++8Q5pyz7/gUkAzUKt5AqKRH8F1PZl+aVm17di6ajuetOPa4qaKhf1tpyv/drsB2gSFriPAw+/icNnitFAsWHjVq16M007ZhNnpadz4w6tx+XN/UUAo0rjBT6bqJD+it3SLgZDLuMNPpZXg2FuIHctMcaImi97dxxkSvZk9fvDkdCP/rzwZxbSDofpAbRrX/Mvf4wef/yzUbgPlfA6ZfAkd2xHNrclJmOBrGGh2bDiuh+GREQnIWanzPQS+idrBsDJIpTMxN0zul0oHWUwqQjnwJMfm4F7mB39XLtrkhBz6aLdbsnDj+1ku13QNYZL/wMfS7XbhOq48p9KWJSdVTtNLS4ux4SLRFccKC9m2HYrOrDfq4mwrFHKoVpfhByGKA0OS6WDli7CKFSipDLquD0ML5WQUOC66zZbofKszk2hUF6FmCpE5sO4tF77q9f0Ot1ViRX/yXeMDmCzcSDs8LvDlj8N4lHhKTZp2k0QzGh7uvPVmSaM67/ynIQgMfPNbP8Adt93PLpi4iDGKxfp8oUvrceLlPxRly3AZU4GR4jRuwDQY/p2Rv1UtkqhDx21gdHQAF1x4FkbGypidPojrr/kunvfCFyJHCVSkyc8gQrNEV9qTnR1WPvxngu8hjcXD0sziRPjkDy/ZfQ+ZyMfCg3fg8x/9Y1Qfug05ipkjIF8ZQccLkLFSSDOsXFMRajrqTQbeuJhYtx7pTPZhaoeV4CvBOunYXizcMivYpT3YR6RqSFsZ4Y6FhkiME1yCMfCcIKuEATrttgAwp10yQgRTU4v53E6LjrMZFJiQllQV8ePk+ClFy+dzSFmsuU+ch4kaJbYmQ2gOTtV8/KgZNqwUrEwB2fIAcuUhGPkijFyBKRFSHRQyYpPOOtuTbIdubQl+twufwTvZgd875yWv/ugav3Se9HfXn3xX+RRYS/Dl5EtskOlO8SWP7PZbbxZA2X7epQhDHQ/cvxdLy03RmvLF3Zu0uQXnJS9f2CKVIodI44BB6RsTEqkrZciKErc49DhhanfVCAEXUwqpiAC7du7A7T++Hc97wYtFwkQDAW3NovBN6IX/bPA91sN0dF6Ykjymu/kw7TZ+8KX/jeu+/L+R8+tQ/W5MN5QG4YdA2jSRZoqZEeckd2xPpsuh4VFkslmheh5BO3AJx7AcK5OoHmJOVQgcSsDYkZYvIpPJCqgLNST6W8rFKDuLBGTJ7Yq92PPQbNaRMgwxWvBn9xw2G1MF0cHi4qLQWOR1CeQ9aRnphd6bLOgOlZzGJ0nejqfM4eHhOFhIM1D4D8djtjKIVL4EI5OHbqXgdjuoLs2LuQMMAqIm2me4eof2YgSZ4tsvfMXr/3KVL5X+zY84An3wXeVTIgHft3LhtpJ26PG+x+N84xSq2I2lSAlir3+BH/Nx9523ybb6ggsuQRSxRkiTS1u23yb7M7ntyvelIIGLNTrWkijbOB94xcMtAyC1oiFIc0YhHVS+1NVfd+11aNXbeM4Vz5fMAlbj8LKVBoMgOJyi9fAyzSd28o2phoQXX/mY9eqBks8l9ZVyPaH7NrpTe/HVj/8lZu+7DRk4UCMPjXYTmWxeqIGMaSHD7F3GQUaRBBfxKqJYqSCbzUm2Q1wPv4LzTSIlNYtVQqwXSh26MpB4SYs8b1ZoCPmJk2hHSt+Y7UCVQ0wtxRYVXu63mrHjjfXypBx4bqTdt9NsYWlpST5H8CW/SyAmQPOqh481n2PC9a4wW/DfTClbXq5ifGJCQn+o8y2PjMPMlWAVSkjli1B4wla4mOtgfm4O9cWqZDuYkQ+d2uNIi8JM+a0XvvI3+2qHVWJFn3ZY4wOYcL5vpdSsB749hxtfJCcCvgSKGFz0mDtNhLNR6GJhbgr33Xc/LrroacikC5QtACZfcaGgK79cOE++nygbBGgVVbbl8sa7lyt1hrwecQCkrigetwPfxe6dO3DllVfil174Qpx0ymlyP5x4Cb78ToxlPMTTPqzJ+IkG3xWZxyt+BcntXRGkLmDHqVcJYAZd3P+9b+Kbn/lbGM0l6afTDBXLrToyGdpqQxTSWeSsApzAhy/5x6osI8uVAeF8j9T5ysItAV+d5gYrI0tOl+lguiGuNCubg0lA750YuATt0QOidPBkouUUzJNfnqlnQh35CH1GgfpiuGg3myjmCwKs5IrFSJHQC72FHKdfPsd6DkBZ7DGYXRaqChbm5+EFHsoDgyIrSxcrSOUrUiWkc/I1U7Jb4PRNOqOxVEVzaV4yfTvNhky+RmX0nc943dv+fI1fOk/6u+tPvqt8Cpwo+B7LHpsEQibgqyEUKVlvxgvguV384NrvY2xoBFtPOQ2mqiMgmkbUjHJ2jc0EvKwV8A0DRJ4vL1jJ82WalseYQx+u68Nxbdmyux4XdLHIny9S/nu5WsP+/Qdw0SWX4KJLLxPwlnBwMyVB3mJhVVnyGfPLAsKH3G5PLPjGJUf8roePz8r3exNmTIdEMCMHemsRX/nYh7DjhmtQYAQ9OVkFqLUbyOZS4iYrpPNIGzm0HRsKGyOoBPF8jI5PCJASfA/ZixNVw0rwpa3YozIBuhRnErAlYJ3FlGp8YlipxmCYOo+553TR7dBK7CBNXpg+Ct9Ht92MHzvPFxWE6IMll9mHwdS0XsZvooYg8PYm355Zh7uA3vHg7ZrNJgrlklTH67k8rOIAssUK1DR5Y0uaPehwo4PO79oSKem36rBbTQHfKFt521Nf9fq/WuVLpX/zI45AH3xX+ZQ4mtphZbbDo2lV428tabyJVIsvAy1WnPFTbKpQIsxMTeKhe+9D6HvIswiRAEuNaPKi7E1BvV9FQDkBX7GhioiX1TmcmOPLVKELOTExH5ZyMwZuawa2bDkJGzdvFaDi1Ctb9LjYKLGz8odLrK2H5GUE4sMH8kgFw4koGo73NT3w5UkgljbEf/cut2O+M5Zk8JilYWPyJzfgCx/9ANSlGZi+C8VMwdc0mXzzWQtK4KOQzoksrWXbrMcTvpYqkYn165HNUYamJYYK6nutOGRdpGZxmwVxjn/YhcYM35SVibveVJotYmDkFZA8nOR9E9kI+9s4AXMp6BP0mOfLEyJ70xQlbkROJIX8NxPSeFKJr1+i2HyRUBqHFSXxCYq0Se9jIkGTLk7y1BlZsqVyMeXAv2mZ1hSCvSMLQKfVht9pIOw0ETBoxwccq/B757/sdf2F2yqx4sib98F3lQe0l+2gadqHeolmqwJf0gWivI0ZAhHeBy7a9TqqTJrqUjRPkT9fNBp0I5a38Xv3piwCKUcpeXBVDYpGcI0JYOp9+ZnelXqsDuZSKKlYF2Bj1kEi6JLLXL7cD3O9vUvflYB5rPfl9LISmY9xvI/3NSvBtzfx9gAmvuyO6RN+HXlTs7uEq//l07jx376IQmDDQggvUiRSsdaitC6LyHdRyuTRbjpiR+ZhIKDyKmF0bEI0wBFT6lJWou+NFQ10uDH7gSdK8sQM18kXK8jkaFVmdi4XnrFjbiX1JMeNJ0OSzSGvThg56UMRi7ErVyQE5UNgGlBT+PDjLoArJ8Qk6OgISkNOtisWo73vT8mcbmVgZItI5ctIMRUtWxR6hAlwvmNL4A/B12vVEdpNBI4t4Otaxbef//LX9Rduq8SKPviu8QE8MtWsJwvq6XyPP/km0y+nSeFsY/Dt2S64FRLqtsfNylexF5wfTLZpMlaR503KIg9Nob3ghcQCl+zcZMkmoSyUpsWmgnjSjv9IgpnCVrh4wu290I98/0TB93gAfDzgFcBJaAfpMUtIe08SAAAgAElEQVSoh96xpYKDJyhNVRAxSEZX0dp9D/75z9+PpT0PoKCy9ywCC4A9KGjaXVTKFZkys1YKi/NLMXAy4jEBzcGhYZGa0eHGpRqpF35eaoQsLiEjqYcnOBeZjVuqiAmDJz7JzqX2l1cPdM0l3LvCyEdetXATmoAv/03wlfB0StGETgjgUX6WnPB6J7v4OPTS5chtr4iTlIMcxoE7Ar7xlQpziplTcSgIKJuHWawgnaPagbGUKbABsAe+brsDl43KdguB00HTBzyr/K7zX/6aD6/xS+dJf3f9yXeVT4Gkvfgdqqp+4PFNvvEPIJObvLp6D0mMlEkZTvyCZX0MN9scnBRVpGQxUCcvyvieDoN3gscPb/I9yi+cKCNipxyBl7BMKmTtwPfRAPjEwDc+kcRsc8z7xuAbxaAbetAVRRohTCXE/f/3a/jmpz4KxevAAItCQxiahmarLV1mpAmo1ggCD81GDdlcFvlCSezFXJSVKgMCTAK+jHVMrjZkCtZ1NBiEE0TIl0oYIFBn8zIdU+Gg6IZw40I3rABfaYgO/AR8Y8CN+Jj68bKNwTqkmiQQvQfSBOAwjvDsgS//JoUknW+cjpO3GJhj8JUTKvlvnp8T8DXS2XjyLZRh5UswM3mZ2lVSIJ4Tc9D8vVoNhN0mfLuDJk9YVund57/8tR9c5Uulf/MjjkAffFf5lOi1F+u6/qerA98EOFfUAPfAUMBTXkW9GEG+vOJlTuzsjZUIj5RjHQbwlQ90PMzGHClfoJwcD/OGsV2YMiaC01pNvr3D/Gh88LGXkofbkQktK8GXNIpGKoUTZEQLbwivXcdVn/ooHrj6G5Lja+icPqld9dCst1AuDaHrUY+rwnbaEiZk6DqGR8Zl8uXvXyyz2Tclk23M9ZpiVOgVZVZrdbEij61fj8GhIahanIRGOmgl7XC0yVeWnOTlZcol+HoysTJQhxNx/LgkjzWBV4wtDzeWyONJvl6+vhf3mVA8clUUKyBk6OY0zjaOdBZatgirUBYANtO5WMcdhfA9Nmp04bSaMvkG3SYCu4N2qMC1Su84/+Wv/YtVvlT6N++D79o+BxLwfZeu63/yeMG3xxLEGtU4sDx+iykBTrqyRFO4TOLEQ9qA3GC8nItBV7iJI95fOSutnI8OQeGhgyEypwRsWb4ZS8qS6SmhH1ZDO6w86o9GVxyLpumdk+Io9/gt5rjZ1RZPtuQu+ffBnQ/iG3/5J/D33g+aqLWUDgQO3GYDlkKzQhmNdoBACjMjGDqdZzQjjMN2A6ELONHSGixcqVTwUL8bgy9jG9kOTUAbGB4VVYSqxzw8dbPMfaDrTVLSjqAduHA7RDtw8hV1iiuPG9UOlJr1Jt/eCZEgHatKkt9ZHnI5Q8Z1RD3Nb49bT3I/pB6KDFVSi6SnczCyhYTzJfhmY9qBy1saOsj5tluHwNfvttGOVASZyjvPfcmr+1KztYWOlar7Nb7nJ8ndRVGkz8/P/4Gqqn98tEjJE+N8ezNrfMEYTzmJMyp+yR1WQCQMrQD0ysADkaj1wDeZguUvvvoebrB4+PTJS1PZnx+aoOKG3F5OQnyfRy7ZVvKQMRYcljscj0ZYCeJHgvLRjtfK34q8aZw/FMMwXYFs+aU6QAkcpFUPP7nqm/jO3/010p0aAiX+fKvVkl63PB1koQrbj8R4UKoUpEaHJoZ8cQDtTke422KpJMiVIs0g4JtMvikaK9gErMNMpWFlcgJuYsSgtpeh6kmyGY0b5IAZ88iTZsiAo2TpRuUKgVeMKn4MruR5+TFSDjHHH0/H8dItnvlJsYg6RdJ3YlpBHgv+F3iJUT3OteDTQRaxdDUyfc3KQrOyMAtlpPMVcbjxd+XVAsGXjjab2Q6dBgK7BbfdRCdQEWRL7zrnJX3Od60hrU87rPKIRlFkzM7OvkfX9T9cDfiu8sdY9c0PXebKlM1p6jCgrgTaXoPCSsAlYPYyH44E4hOZeI/3wxN2BHMjBUaoCeiGDMzhpKsYcLxYpRD5LRTCJr758b/ALf/+VRT1CO22LaFDjbojXXcskxQnWBhIg/DAQAWdThv5Aq22FmyH5ZcZ5Apx/U/aSsskzOhI5jfwa0THa7I9IiOTcK9GiNVCnJBj8NUkLU0m4ITWEZ00gZI8LafewBejReA48jPJFE9ZWeDJ52Nyn+5CRkxCjBbM5+X0LCcp4XQV0WJLEI/dQafblkk9m8lJuSrv17LSyDBMqFCBmS+Kw40yM8PKgy49OinZ4RZ0bTiNBrrtOnyvjaDVhhPp8NKld5/90l/rc77He6I+xs/3wfcxHrAjv5zgOz8//x5VVf/waE0WJzr5rvLHWPXN5dJ1RWjOSsA9Hvie6OT7aHzvo/0CyfpPFox6wCVjDL6cftVQgaanZfmlh134i/vxt7//Jhy442YMFzKoLbeRTqfQbhPgiGmRJH0xbGZwsCLB5gyhyeSoaDDgBj7KAwNSB8+TKfN4Cb5xpm86znTgtGhaMFOZeBGXGDEIupx8hfcl3SAOR4I9L0BiCif0aS2GKC3sTlu0tW6nI+Cay5EGYCSlJ8DL6qDYrRhzu5yCOfnKyS4IhaNl0A7/MCOCxg1WDPXAt9Ohgy6CZWWQzmYxMDqOgfH1yA2MIF8ZgpUpQ5NwnkDAN7S7cJtt2J2GgK/XbKHrAa6Zf9c5r/j1vtph1a+yh99BH3xXeUBvu+02Y2Ji4t3/8UJ9/+PlfFf5I6zJzXvg+2gLNiFEku6wRwPcY9EOj/XjK3+xkPkITGijSouLR0kgiqkXXU3BpyNMcbHjxmvwuQ+8D63pg8gbsZ6ZGQ3LyzUoio5u10Eux3xdF+PjY2h3WlJqycwExdAFiIdGR0THa0gnmwWDfC/BN5WALydcmXitePJNnG/kgOV2pB+E800aJyQYnVcHsZyECgtWwXfbLVn02e0WGvUa8oUcioV8bKDgiZCMhB/zwQLgvCIJAsnxZRNJq9GUr41DldjQHMgxoevONK0YxIUP5jFTYGZzSBcZqlNGaXgMA0MTSOVy0PUIoecg6HZh15uHwBddGx1fibxU8W1nv/w1/QLNNXmlHb6TPviu8oD+LIBvDxSPBNajAfETDb69JdMjH5ZYXqaRj1ZChGokkjj2likBpH7H6NZx5Wc/gVuu/DLSgY1OoyogxI0+M21NIyXSLIam8xK/Uimja7cEeFnD03E8eIGPgeEhmWZ5O9IUhizdGKxD8DXjSVcoiLQoIvgnbi9OwJd/Jw63Q8aXJOyIUzvDbrhKpexMmPrAx+wMO+UyKOXzcsKQqxDBYMrhaMjwZdIlSDcaDel5k/p404zBV1EwNz8tX8+0O8rmaB1mmDpVGJJpR0OFlYevmDCyeWTyAzCznOxZU+QArougY8O1m3CdFtB10HbD0LMKb9n+yt/sh6mvEiuOvHkffFd5QJ9s4Lty8fZoqoWjHdZHW8T1PtejaR75tXTgcQ0ZxuBLMOMleKRADUNkI6BxYBc+9r53Yv7eOzGYM1FdXJQQcjoAG40WUin2qeUk38IwaPtVkcunBXyZs7m43EChUkE6y2JManZNCSTndCvxnWLRTdLNyAEn5guCc1w7xCaL+Hay6Epch2IxTjQarhNTBZkUGyYcqfmhvKxWq6JULMrH+btzotUiFmkG8HwX1YV51Os1mcbHRoZlwUiAnjwwKYHrhWJeJHeMwWQYPGMzafhhNgTpD9Ih6UIRhcExWPkB6BIUH5tIHLeFZm0Z7eUa7HodTrcJz2khxWhLmJFeGnn7pa95c99evEqs6IPvGh/AZOEmtMORqWZSpnhE4tYaf/s1ubvjTb5HLtOOVD48Xs73KPz5w8LBV35eof1ZPhCDL63SvJSmKMCIQuQCD/tvuwl//e63o7ZvHwaLFtotNgXrknXQ7QaoVLIolQtoNGpyGa/pCsbGRmSR1fUiNB0fZzxlm8jDHM+VSXhwcFCC0R3HEzDNlYpI5/JwSA3oBnKFvIAuNb90xElGhm7EzcmcgKkkodOM5RWJnIv/TpuG5OdS4VBjY0QUT+IEaQKvKE68QKbcanVRzCP8fKlckr43giuDcKYOTsn7/F5DgwMoV0pxgefysuT5VioVAV9mVmipNAbG1qMyth7Z8iBS2SK4JPT8Dlr1GlrVZbiNBtrNGlyngYJhckoOo+zAG8995W/+7Zo82fp3cugI9CffVT4ZemoHTdP+kGDbq4zh5HNikZKr/AHW4OYrwbd3dz164WiSsqMpG05kmbaSxjjeSWnl/cnXhvTyxVxvz4Ydu/wA1bWR9zq48Wtfwr99+hPwlquSR6yqBLQ82u0YnIaHy9Lu0Gw1xHZbLpdQLOWEL11sdDAwtk4yjKv1mgDv9Mwszjr7bKEuast1LDfq2HLyVmTyBdS5jPJ9jIyOCcfr+L4sthigTq6VgJ8SpYSG5eqSLMPUwE3C1CETLpdkzNC1u21UikVYKVNqhPiiJIe9uLAgmbzpVEomWzZRx7GTHlrNpuiCmfXL7zUwMABHQFgX2zO5bbtrY2h4QFyRjh9ItkNhaAwTm09CcWAYVo5VQikpGXXaTdQXFxF0upJ57LltGExZ85TQT1fe+JSXvroPvmvwWnvYQLHG9/eku7sEfN+radr/7IPv4Yf/0ZZr/NzjAV8xFChM9xJTscQ4sh+Ciza9OovP/8UHcftV38FQPoOZyXnpuBseLklsI9t+y+UCqstLmJ2tIZtVMTY2LODLxLDFZhsnP+VcnH3Bhdg/OYmRiXG4XgiWjzYaTZx62mmw2a8WQWrhTz3zDNaOwvMD+XepXJbYzfUbNmF+YVGCz2lDtglmqopWbQlGxPr3psjcZPJttzA7M4MiF225nHDABF+aMKpLVczNzmKwXMbg4ICAONsu6rWaAHCvHHNqakpO+Js2bZJyTfLC5K27HSfufsuk5GdZXK6jMjKKyEhjZONmFCrDSGVKAr5QmKzWxfLcHJqLVaQYccFsj04HLRdRkC68advLfr3fXrzG6NaffFd5QO+77z6zUqkQfN/XB98nBnx5r6Qd4qnXF56X9RssCmL9UUZx0dx5F/7hj96HA3fejlw6jW6LyykPlYop1UoE31Ipj6XqIhYW6rAsHSMjZeTyWdHGRkYGm59yFn7hGZej2myg2enIkm2pWhMgvPCiiyRTt9ZsYHF5GU85a5uUT1Yqg0JR1BstCUXasvUkmZjJG4+OjWFpcQkBOdgOOVROlHF6WOAmTrbAl9ZoLuI4HTOfgtPu5MFJWDp/xmE0mw0Ypi5AXVuuSi0QVRKZdBr79++HZVlST58yTMwzPJ0tx0EkvDBpFlIn07PzyJbK0DIF5CpDGBrfgGxpEHo6gyDsisGiU6tjaWZW3ICmEUGxHaod4Fult5798tf11Q6rxIo+57vGB5DgOzAw8D81TXtPT2rWi3js0w6PPNiPtnRb+dWP/DqCLZ1/rFbnto2xlwYiLYDm1jF724/wyfe+C52pA9I353ZoNwbyefLuEBDLZFKYX1hAvd7C+PiAgHIQ+rDSacm5Hd2yFdsvuBD3PfQgJjZugqansNxoSsj89u3bxYDR6rRRrS1j29nnoLrcFBXB2Pi4LLnaXRvrN23C7Ox8bNBIp1EoFiXM3O22odE6HAQyifuuI4oLqQRKqAQJSg98mXiXq8soZjMy1Xa77XjpVl0SaoHKDCuVkmUiaQeZsqmBZswl09ZcTwJ+uGwj2FO/XG+1UagMYGzjSYBhwSoNoFAZhZXPw/XaEqITOS6WZ+fR7dSRTqnQ2DHnK3BTxbdte9lr+2Hqa4wd/cl3lQeU4Fsul99vGMYf9MH3+JPvkcu5Yx3+R3DIsTgLEVzR+wr4knZQA1hBE7d8/fP4wl98GEanIdU+kReKSYGLNXKwlHHlC1nhWWdmljExURbgo624VC7CVTSUxsbw7CuuwPTCIrquh5m5BZxxxplxhAKA+cVFbNy8SRQH1AzTFczoSNH2WmksLVVx0imn4ODkNMoDFeFkaUXmi2x+egaW5NCzL5imCaaaeUI1MEqSsZJ0wtmtNg4eOCD24jxzg5lNbBrotFtCU1CmVikVZZInGFPFMTY2BstMyXJtdnZWpl6qHlgxbxq0QafQ7HaQzpdQGBxFulBGeXwC+dIQFNMSzlcJmZoeg2+7WUXaUqHxhOIBjpl7y7m/3O9wWyVUPOLmffBd5RHduXNn6j9eCDRYvOunHXyP5mQ7cuG2Uue7EkhjsDycL3FszlduhZDiXLEMJ396j4P4EEgxxB84VGnHclEJFPKST6gIaGSIPGTcFr760Q/j3qu/DTNw0HK6cROwmZZ0tlqjLsDNy/TAd9BqdTA6MgArbYkBgwWmVAKoaQsTGzaInGyp3pAK+XXrNqBSGcDU9LSkoK3bsFH43YXFZVlkrVu/QQJqlpZrUjRaqlTQtW0p0BwYGhCbdq26LCCrEWj5RwLV+YfxknG0pCzawhBOp4kD+/aLOoKVRDxWnF5NXZcAnGUqIxQF69dPYHGxilazFZeBJu3FnLg5LdPUQTOGuAINAy3bkd9RzxawcespKAwOI1seQii5wxFMFejUG6jOzcHrtpAxFQS2jcVml+D73kt/9c1/tsqXSv/mRxyBPviu8ikRRVFqdnb2j3Rd//2fVvDtgeixwJefX2k9PhJ05XZJAhtBLimZP9zzlhzjXgUQzRGBShCNxGrLnNvYSivsrnCncYyMgkAaNUTUC53ZDmK3DeFrEXwtRJoT4+wcPvf+9+P+66+DqXhohTY8N15qmZYB22VkYwQzpUiITSZjYv3EqHwPApOUcBLcpIVCF+0rsyK4MCNvahimxDJamSxUsRPH+b7scmOuA8PWlcRkQb2v43miC87mMtBUTSZvmh1C144TyyQoJ+5sY1YD3WycPNms0W3UMTN1ULImKGmbnZuTSEz+Lguz00gZGgYrFSm7ZNccZW5UWbTaLaFUSqWSWJCpAiEXXK81JcN440knS6iOrxjYsPWk+GSTKSDSTGRMFaYG0UXXFhahhx7SaoilxXnsX6hBK42+94o3/EEffFeJFX3Od40P4N69ey3Lsgi+7/xZAd+jGSmOD776oVS1R4KvxJAliVsxkEZJGPjhsz9LKMMkLD5p4GAyl2QWE4wJ0hE0tjdzVqXDTfNhBS46e3fjk3/wbkzdczc6yw0EWnwqKGaBXCErrRPkZFUlFGcY5Vhj4/HSSgJwWEqqqshVBqU40w4iZAsF7N6zD0MjIxgaGpQpOFcoodZow7SyssTiSYAUx3KjgcrQkBgZOLJOz8xJxi+Bm7wrQ9yp0yWvypOLbupwbE+szCnTQLfVlt9QiXy0a8uYPLAP5UpF2kpm5+eQz6ZFXjZ94ADyuazoeckjSzylCphGWqbhdrMuSzvT0DA6MiJytKVqFdlsEblSGcXBEURGCrlSBYOj41DSebhhBMtQoCvAwtwcnGYTKTVCc3EO83MzMIuDyI9u/p3zX/kbn1zjl86T/u76k+8qnwIJ+P6xruvv+GkH36PZi4/UAK/U6j5sYl7RKnw08F1ZwEnlghYaiYIhSBxrsXlChl8JRY/piDhIHPAVJnspMEDrLk0MdN+6SCselnbvwD99+EOYvPsuVKenJKWxZClYP5ZDsVSGy+1/FIkZgX84cWZzaQFG/snmCuhCwfCmk/Dzz3oOFmoNjG/YiG99+7vYtHULzj3nXOzbtw8nn34Gbr3tdomRPPe881FbmBUt747du7B560mI2O+WzWLHQzuwfv0GufwvlIpicOhSZTE3K9TH4GAM1J1mS+b7pYV5ZKwUnG4buawlIH1w/0FkMvHCjpPs5MGDcfpaNiegzhQzmii4cEunM3J7v1kVSRunbMfpis53dHQU4xMbMLO4BJ9GkEIZRjqNDVtOQW5wGB3mF4eeRErOz8/BY5NFp4lOdVG45Q40dPTCO5/xurf083xXiRX9yXeND+DPIvgeK9PhkRxvkiV7lILMpGMjyflNIuITIpd2CY3+YM6wrCxiapfAUNzWrEa+KHilncJz6fxFoLhCQQApABYCmHGQfODAijzcd+MNuOarX8L13/oOMmGALWNZVPK6NDJLKI9mCvXQarfFNcY3K52SVLPKwAD8VAYjJ5+BZz73Bdg/M4fTzz4X1/7gBkxs3IhNmzdh185d2LZ9O+69+15pKd5yyimozkwJED7w0EM45fQzhALIDw/h4J69YrbgiaSYZ0FnC41aFa7dxcjIiKgVKE0jJ0vXGi3GtDqzzmhofBSze3aLrIzB5tvO2w7PdrG8tIix8QnMzM1KSNDmk08Su/F9d/wEF198iVTO337NdzFWLsB1bMzNzoiVWsw+egpOGGFgdAyRnkKuXEGmUEauMoy8dNl1hdJot5uImM/pdqD7nvy7ybjOyuibL/vVN/3NGr90nvR31598V/kU6INvHLQu4d5JwcLhOiOC8+GnmMy1otGVlVscGi99cVzVMevWRUoN4HVqCO0GIocljk0oITlbXwwBRqYM3RqEYhQRaRaiiJfwXWQ0YGnvblz5T5/F7ltuQUljY3FH+uzI3QpVrOrC1S7X6qg3GhItye9eKhaglwYwcvLp+Pln/iL2zS5gfNNWVJkHwek4mxMVwdatW9HutGGaaViWCbvbEj54x65dOPm006RZJF8uwbGp4VVkKl2/YZ1M2stLS6gtLMikzWmU/cOcNHm1sXHLFvnc/r17ceppJ6NWXcJtt/wYcwf24dmXP1t+3lang6decikOHpzEPffej/Mu2A7D0HHf3Xfisp+7DHNTk7jt//47chqkC44LOpozpqYn5cTDUPl8ZQBaOosil22FEnKDY8jmC5LlsFxdkPp6PQTcdgPN+bm4CbpYiYJc5Xe2v+R1n1rlS6V/8yOOQB98V/mU+FkA3yOzHR7P5NsD35XTcfz+I8FXpFYq+cpQplwNPtSwCy1so7M8A6c5B3h1mIoNHQ60yIcaabC9EA2mJOoMBp9AsbIRqlmGmsrD9gKkVQ3R0jK+94XP4yfXfB1qdwGGhNrEhZPM5Q1pU9ZNVGs1tFpNWFYK42OjCDn5btmKZ/7iCzA5twQ1k8f6zVtF58uTQ61Ww/j4hDRb0ErMSZUnBNbI799/AJs3bxXjh6IzDAcolMtiHaZMbLlalWhIjVwynWxhKJkQnMRnpqexZesWkZd5jiOgXi4VsTg3g7tuvhEXnn8hHtq9Wxxqz37Oc1HjFN1oYGLdBExTQ7vVRDZtodus44Ebf4Sw04x55HYb2WwGy3Umu6UxPD6OlusjW2RrcU5aLaTRIluA73aEdqAuuVmroTZLWVyAQi6LdqhGjll4w9kv/rU+57tKrOjTDmt8AHvgq2naO35aHW49wDwW53s0udmRFATpgkNddLLNj0GXt6W9tnffEtMQKfBZbaME0GFD8+twWtMIuvPQwhoitwo1bMHt1uC6TTEh6D4phBSiFMPKmcfLBoYKjPw6pAe3IMxQ1pWC4StoT8/iB1/+DH7y/SthqRFMpu+wUt404/JNRYcXBFhYJDDpWLduDKGqYWjdepx59rmotmwxIpjZPOdxkaOxXiguytREPZEvFtC2+bERUSY0Wx0EoqiwUF2uYWhsDI1qFSMjo2L5ZT/e8sICiqWi8NCcfBu1mtALm7dsxPTklCwAR0aG5Fh1G01cf9W3ce4522Xq3bf/IC562tNE0VCrN7Bx4wa02g1s3bIF8zPToOr5zh/9EKOlEhYX5rC0sCDAzyuMXL6EdKGASDeRLpYwMDImJzIzX5JmjqyVgqlraNQbqC9X5XhZCtstHHQiLeoauTdvf+nr+pGSa4wd/cl3lQe0D74xwMaTb9x8TA5XGIbe0kzKH5M8h0RqxYWarnmI3GW0a/tgRFXAWwS8KmrVacmTZY7Brt17MMbwGs+HoUYw0grSKR3FTAml3DhclNE1h5HbcDb0wgZ4gQXNVWBPPogrP/vX2H3XHcIJZ5QIBhUW/E+lnIzZCh0JPC+XCkJ/0ChBzW7A+ngjDRg6DJ0182y5SElamURHGilZWkW6gnyhKA45TtSkNxiyw/tl2wWPC6VflIUxqYxUAP/O5fPwQ08WboyDzGQsON2OON/oVmN4e5OpZFMHkGKFkWnCZXjO0JB8j6npWbk9A3vWTYzLwq6Yz2Fq9x6Yqir8MhsySOuQ8x0dWwc3DGGHEMVDZXgEmWIZufKQvG+ZGppJIwavFAzK3uw2PLYXBwxTz7/l7Je8ts/5rhIr+pPvGh/AJzP49ibbleDb613uURfEYbq5FJVSqmQSjgIYkY3Iq6PbnYXqLyHy5tGoHcD9d98iXOrWzVvx41vuxOzsEnKZPNKah3Jeh5VWhBcupy2MlEYwMnEKouw4ZoIiKpueCqOwhUkwyMDF1F034l8/9XF0ZvYjG3kwQ0+kZpx+mdErET1KBNMwJOWMsjbFsCRmMa6MT4tlV/S+TCijttfKwbAyCFQFRoY5v6wTSiVON0MCzF2PBhJVpuv4LZQwneHBIVFAiEaXtl9qgF1bYiV5MmJ2RODFdUGkNNKIsDA/h2azJVN31+6iVq/Lwo4nuGajLooH3k7qhvxAlpS8vaGxpy4+6YWKjkKpIou2bGlAqIeNW08Vw0U6m0On1QBzhnm/vuvBZuSmY8OzW2j7iFwr/9azX/yaj63xS+dJf3f9yXeVT4EEfP9U1/Xf+1mVmh2LdlgJvqLqT2gGcaiJ2SJZxiVKXQEIZpFF5D/n0KpPQVNpiKhicX4PFuf24eqrvoeNE0O45MJLcNMNt2LP7oPIpnNIGTY01RO77IE9dfzCxRPIGRqy+RwGJ7YgPXo6WuoYimPbkc5tgBLqUH0HP7zyS7j2q/+CtF2H4XaQkuVbzPtS7kX7sRRcsm9NM8VkwUAdcrfSZMF/G4Y0FausCTKzovONdB1m2pKFGy3EMUiz8cKE7bjwgxCqEUeoM+iGdEulXBGBBiVzUtfue4dMFsx1CLlY9AL4LNgMSdcS3CIAACAASURBVMnQiOGhtryMen0Z+VxOJGWMwLRtR2zOTFXjNM3v4REwqSd2HWm26GWLGKkMMoUisqUKFDONtuth3cYtUiPPEwo1xFze8XfoNJpwmg0oTke44E6oRI6Re/M5L351n3ZYJVb0J981PoAHDx5MG4bxZ5qmvfXJBL69WMhDyznZjQv8iiNNPs/3Q5Y+SmcOZLiMQvhODZ3afVDRJDRhsTqF737761g3NohSIY2De3bi6ZdeitrcIh564AGsH6eVdkGiGzsdD5OTizhl6yCMqIPTT10HzdCQH1yP4sg2dKMxjGy6ELDG4fsKurP78I1P/zVm770NhtOCxUZhhaE8bBcmYGpxa7DBaqCMNA9z0lV1DZ5Pp1rcRMxJmfIsusQiLSWZvqQReNJJZzJxjRApCVWH43sCikY6JUs+Tqyu52JoKDZ2cDIV8HWd2GKcdLZ5rivHictB6nj5dUw5I+fdatbFWlzIZuRnarfacZC7YYEV9aLmEOonOenRziwmFVVcedBNWLmCcNn1jo11GzfDzJaYEceSZaRM9tvZ6LY7iOyOLO6YdNYNlcg382/c9pJf/cQav3Se9HfXn3xX+RTog28iMUPc2HBo+j1kmIhkCmOmQorgEHRQr+0Hwj0IvTb275/BcnMZN998PWYn9+JFz78CE8MDKGfSyCgaarML0ltG3lU1MtA0C3v278Y9992GsaEsNozlsPPBh7Dt7LOxact2pHIbEGY3IbfufETmMNRuC3dc/Q1867P/C3mvhbQCaIou0isKiHWDqWeRTIQsl1y/eYsAar3ZwNTUpGhlt5y0Fa2Ojc2bT0KkpjBXrWNgaFgKOOlSm1tYRKlcwcT6DajX6uhIpm6IeqspHC7lZ5xOKTMj5RBFgRghOrUavG5bAnYCzxMbcsTaeD9OZCOoEpBZjOk7XakJWpqflwUm75ca407XkcZlLv16dfJUYlC9wMeDPDXDc1S2Maey0FIZOXmkCyUEqoF8aQC5jCEnSeqOO80Owm4Tod2G226iG6iRmyq88dw++K4SKR558z74rvKQEnxTqdQH/kON9JZei8VjjpTsyQQe7WdZaWTgNewaPnJHsxOv/Jiwlitq5XsAu/JvUNAlbRO0SrDW3Y8NFIidbAyVsZQWOo29aDd2QFEOYG5qGVd/5yfwUwq2bJnAzIE9+PmLL0W3aeO2m+7Grtv3oz5bRafbgZlSMTRcwcknbcBp540jMpqYm9wLu7mEUi4Lz2Few0acf+nTUDcKyI2eByN7KjwljfrUXnztEx9B/Z6bkBdql2lozGzQoLF+XgN81cTIppOx5SlnouN6KA8M4fvXXovtF5yHsQ3rsLSwhDSNGj5k2WZm8jJVFooldBxWz2cF7GiusLuO5C5Mz85KxGQqkxZetlGvw8plkS3l4TJk3XWwcOAAFE65kSfxlpEXQSdnHIQItRA+9c2hiPMkeIeqDaab0ZjBYB++kX6Q6VthTf3hcCOpnOdzhXVWbGK28nKSAbnrdBa5ykhMRQSeTOB2uwOn04LbakB1O3A7LXRDNXTN4u+e/eJf6UvNVokVfdphjQ9gMvl+UFXVNz9u8D2Rn0nUAzFKE+L+q4GvdKwlEWQE31CNwVdRTYCARS2vu4D6wr0InANYXtqLmQNLuPfe/bj9wbvw9F94Kk7feDIeuGUXbvzebZjetYxMJ0JBBwzK0wKgGwCtFFBYn8Nll2/BOds2otWZgZGKcPOP78OGdUM457zzUN5yGjTrVJRGL4RjDCJoNXHLN76Im7/w98j6toAUJ1gG1mgaoxw1eFoKA+s3Y9OZT8HMYhVbtp6MO++8E08552wY2bQAUzGdg9txoKYspPI5yafIFYqH+uQWFuYxPDwCBOLoQLPdkhZhOvMKuRxmp6dhZTOojAyjtbyMbnUZit2R6Zch8VQwKHSUeRGUIIQNGxEzLISWYFkoqRtF+GPm+pKaoF3aF0pHRcqIF4SGntTWs26eWUJQ4LJCXjXlpFGoDGFgeBRWcQAmqQjflewJBr673S7c+rJwvqFvc+EW2kbxt8958a98+kSepv2vOfEjsIbz04l/05+lr/xPA98n8KCtxeR7GHwZ0BjINl6q3WnvZcoXHPjNA1ieuxt+dxp33n4XfviDGzE0Ngo9G2Hb6Wfg/hsfwLf/z92wnBAnmTkMaUBR90XdYCgG2oGB6UDDnm4N1VSEF734ZDzzBdvx0P7b4Ck+MrkSVMXCGWedCzN3MvKD5yHIrYcOHUs77sWXP/J+ePMHkVIIugY0GjBYm87gGz2FwXWbseWsbdhzYApjoxMyyaZyGSimDkPRMDY8jma9ibseeABnnns2xiYm5JJ/sbqETKEgIejr1q1Dp20jn80KVdJ1HElMY95uu1pDx7XlawcKeTiNBpYOHkQY2IkigtKCAGqSRRxoPIEFMjWzPjT048wLUTAQcElLeJ5QGaw7cm3m8pJnDyU9jZOvTMfksM2YaigNjqE0OIRsoQw1W4JhZSXQx/dsOJ0OfDYqN+voLC2g3VpGy4siP1N662W/8sa+2mGNX4N98F3lAU3A9wOqqj5+2mGVP8Nqb74W4JtgQuIsjoGXUxfzZEO3i5TSxdzeWwF7HxbnduKOO+7D9Tf+GPliCS968Ytx701346p/vRWlWoStVgXD0JHz67AUF1oYwYggCVyeZWFBU/Fgt4ulbIQXvOoMXHz5KfA0G9/53k+Q0ot41tPOw9jGs6DkT4Y+9BRoWgFqq4mvf/yD2HnTtaB1wlR1WWyRVwXjHmmymNiAk7dtw+zCsoDZGaefhen5OaiWAYu8aRRh/76DaHoezj7/PPhRJADMws1CqRw7z8YnxAJcLBQwtn499uzdI0s80t3tpWVRRpQGB+DbDoaKBRzcvVOyFcgDB6EHeHFym2T7Bh24viPHVORwqioWYFXRJBeYHC9dclRrcBymfVvAV9qPKaSjplkVzTEzilPZglTG0+GWocEiX5ZoSU7UgWfD7dpSpLkweRALk/sA3+F0HCrF4Tdd8IrX9xduq32hHXH7Pviu8oASfE3T/FNFUd62GtrhRGjf3o+61g/a2oCviHjj69wkBF0oEi64wg6iziymdt4IxTmA+an70Xa6eOD+fVDCDIbLW/G1f7wKmG3hVD2N4TCNLCMc1Y6AUAgNhsx+PlKGinoUoZozcSudaEMGXvPWX0B6xMXNd+9EKVfEU7dswMSWbehmNsFadyHU1ChSvopbv/mvuPZfP4O000CG8jLOkVQs0PmmqMgVCiiNjYtVudXoYmx0XOIii8MD0hysRQpabRuuqqI8MirTc4WNFQqQyeUxODwiKoSZyWn5+srgIPbu24vy4ADWTUyg3WyKTndwaFjC3u1mCwvTnHxpwnABoRcAhbGZvo9Wqyqdc3x8pKeN2QxabF8m5UDuiVw8eV4edv4cskfkbybqB+b6qlA0Q/7omQzMXB5WvgiLZo5cWZZxOq9VPAddFmYuL2P2wF4E7TpSlEGkc5Gbyr35/Jf/Vl9qtkqs6HO+a3wAE53vn2ia9vbHC76PBXhjzndt39YGfMMYfAV5e3m9BAcbaZWLpbvg1h5AbeoONKq7oRgBtKiAsFXEFz53Pfbes4BTUxomQhMZR5HcspTiUpoAl7ZhmEiRPA6p9w3gpFXsUzXc2/KwfnsOr3nnM6EUAD0KUex0kCpvRCd/EszRp8LInQRdyWD6jpvwlf/1AWjLk2BHhHDURgqR2cv1jeBoBizRFafRqDZgZDMIGWZupWWaVRgPSRWBlcFgZQQWAS2dgUotMAPYVV0UCqIRTqRoDHAjPWC7tuhzmWxGjtaxbcm2QOiJNjf0XbDgg/QCSzeXF2ZBHjnOIDYxNjYOnXI20iTUAouBhTplNjlHcBVfznailODHqfVl3oRqQKeFOJOFyXxhTr7FIoxsCQoddFqIMAHf5fl51OdnoXkdNOs1uJoRGeXx37v4v7+h3+G2ti+7NX8dr/GP91//7hLwff+RTRY9xQOnj54mtjelHPlbHa1y53jV6kc7MivNEPHWO8HC41S1Hwm+jyVYp6eC4Lfjpa5gbygvfwEHTfGh+VVM774JaO3CwQd/BLgLCLUu0toQdt9t4x8+czsGTRPbhiowGjZyRg6jI2OoLexDJ+igMrEVRlvH4swsimNpaK0qomYbQTqPu+st7FI9/Nb7L8K2i9cjCpZhdVvwjUFkN1yKjnEq0pVt0LQyWgd24Csf+xO0dt6BAkUAqgGPU2LGEo1yqpBDemAQrRZlXSkU82UxW8AypcKIizRqflk3NDwyAU0xBYxN3l6lC86SCEu61AR8Jc5Rk8DzjtNFEIUi59Io8WLkJBs5PEcAmJf9bDSmyYLTqmM78LtdOI4jS7V2q4XxiXWS3Rs/XvFky9p7UhK874DRmzRn0MUX9qZffp0GndQDizOzWWQKeVkUqhabOUyYeiSaXk7Tc5NTmNm3G2booNNqIjCtoDyx5TfPedlvfva//qvxp+snXOsh6qfrt1+DnzbpcGN78btXmiyOBr5HA90eyK4E4McDvAJ68qJMMhQSJ9WJ/IqrAd+HnTgilkNyAo4LLnnpq6kOvPYkZnffBKW5E3vvuh7dxiS0dIS0sR7f+9YBfO9H83jmRdtxxWWX4uZrr8epp56FCy++DPt23osdex/Cpc94Foy6i5t+dANGThpFe/8kuvumUMoUcdOuvbi9Poeff9FWvOq3LketvRuL8zsxvvF0DG+8GK52GlKD26FoA/AWJ/GNT34YM7dfhwKnVzUFn8u3NON9FKw75TQ842W/jB9871q43QDPeeFLseehBzG8bkwkdK16A1bKwuDmzQgdG5P7pyRIZ2DDeuzZuQsjo+OoDA0jsB1MT0/Bcz1sOmkLVF3F4uIccrksDh6YhNtlN9w6qbxz3C4GB0rwux3MHtyPdqONYrGACgPXVU3cbdQS79ixA6effobYmNlywZNrrdaQxZ7B6vkgkIjKytgYlMBHY7khuuJmvYG5uXls3LxZ7o+Fm/liHmm5XR6KoSPFGEqnKxM7aYeDu3ZAcdqS+WBDD/Xi0OvPfumv/8OJPJf6X3PiR6APvid+rI76lWwvrlQq79V1/X2PBXwPZR+QFH2C3k70ezxW8D3apE7LLpdG4KUvr7MT8DV0F53qTszsugHe4gPYd9cP0a1NwyxYCLxhfPOrB7FjXxNXPOc5eOGLfhFf/srXcNElT8NCtY6Tt25Co9WQVuCtwwNotepYajWgd0J4M4uo79uP6dl57K/NY/Ss9fiNd70Ii8EuHJi9F2ecuQ3rN56HQDsVVmU7FGMUUXsJV3/ub/DgNd9Eng4whRkOOjRLQVcxsO60bXjRq38Nt99xN2q1Ni7/pZfgnttvRa5UwP69e9Ct16FBxfanXSLLNbZLnHXOOcgPDGLnrp3IlypSZikWXdtBKmVI5KSqKVLtw+S3qf2TWJxZwBlnngndYmiPgXajDj300W02sHfnbmw57VQ4ni/Fn+VSGaXKAPbu2YOJiQmZ0NlSvG/vXiiKiupSFWefew7mpmdgdzqYWLcB+/fvR7vdxjnnXSDRmQf37MFZ27ejbduiK85mstJunMoXRInBCiHP6Yh22O0w1nMJzYVZOJ0GWj6glkbffun/eMNfPkFP0yft3T5xr/wnySGNosiYnZ19j67rf3ii4PsIUExSv1YeskMT7GMA55X3uxJQaXE9FlN8JMWwkrpY+f6xTBbxz6zKZW4ELwZfcr6RJht+LWqhU92B+V03onHgdszu+Al034aZNjA7Z+BrX92LjJ9HcXAUz3/Fi3DT7bfi4qddJPm2Z27fjupSHYuT89iwYQgdp4Vmg84tHRk1QjA/iYP3PoCdO/f8P/beO86ug7wWXbufXuZM16gXq9mSuy1csI0xGAyBcBMeMSEJvRsChBZiCNyEQHKT3DycBAi4AMYkYHDHcTcytmTLTbJ6md7n9HN2v6xvnyOPFTmQK/3eHy8z/o0lTTkzs+fstb+9vlXgdSbwwT97M7rWK5irTUo1UD63DIp+CmLZzVDMXvj1Eu773nXYcefN6ADVDia5B5gEX+hYsvFsXPCa12J8tgjHBdasWYs9Bw9g8fIBVIslzIyOyW35losvxsjkBErVKk7bfLrkPJSqdeFUWelu15vSsVbo6MDwyLAc+qXLFqNRK2NmdBxH9h3COeeeL66zeCqG3TufRdBssJsDtWIJ3f196Ozvw9DICIrFkky6KzZswNC+fZgrFrH2lDXy5/DwMGYmp3D+eedJ7RD55NO3XICZ0VGMjI9h46mbYPs+ZicnsXjFCpTnZjA1PIyYYSCbycJMZyXjQlXYnmwLB92sVhE0qrCLsyJBKzkebD39sTP/xzv/9r/JKf3/2Y+5AL4neKhb4PsZXde/+JuA77FTYwSy0s/7Ij5yb9W26h77/f2a39iLRoy20yni/H4T8OWXOl6mb/vtbWqj/S29+LMoLZ6XzjamnfOb1CVpSwvrqEztxOSBX2Biz1bMHdqFJLfzho59h2zcfccQet0Y+hYtxat+5y24//HHcMGF52BkcD9Wn3MO5mbrKB2axPJlizFdnoQSU6GlcmgUq+j0HYzs3IFtTzyOcQDv/ezrcM6li+ChgUbAOIMeJOProCc3QDEXIWhWcP/N/4gHf/AtJN0QiVgayUwahuXCDnWsOPUcbLrgAjh0ijFkh6Hr5SJyXXkcfGE33EoVcDxc/KpLcWBoBIEWw7rTT4dtO2iwhVg15NfG7rRkjB1xcUxNT0pVkWZQreGjPD2Lw3sOYPPpZ0BjKlrcwODhg/wkqLaDarksaWkGa+wXL5VSy5npaWw+4wzs2f2C8L/ZbFaUFKyNP7xvH8466ywMDg7DdjyccvoZGBk8gsnpGaw/baMs1Pj80lVVaoymhoaRtAykUxloyQxgxaCFvoTrMNmswWLOehVetQQldFG2fThW+pObfusPvn6Cp8rCpx9zBBbA9wSfEgTfiYkJ1sZT8SCRgeR7X47zPcrLthK/GJpChxGnDGo2mQHATXb0Z9Rs1vK0RZm484rZo+aeVpwNdbViQwUsFiqmmVjFWYq/4tYC7Dg/6/zp9liQPd7kOx94X3w/t20MceHU60TYG0ZtxnpYR3H0aUwd2IqRnY+iNLQPceqhYgk8tbuEXzwwhlW+iq7OPlx+9e/j0SeexhlnbMDE9GGsOOsMTE9VUR8uYnnvEhwZ3YMjM3vRuWwdAltFvwKUhl7AE089gf1VH+/+1Gtw+etOQbk4Cse0YGQH0JE+FYq5GmpsAHCa+OVPb8DDP/oOjIYNu+5BMw10ZA0oVgwrNpyBdWecjZlKDaoRQzyVhOO56Fk6gKBWR212FsMHj+CMc8/G2HQR8VyXKAeq9Qa6+xdJC7IRT8BtNlCv1uS5kMpnREI2NDqEeDyGXDqD0sRMlOlL83VMjyzOQYCZoWGMDQ1h8fKl0DgV6yaq1Tr279+Hcy68ELt27BDgZVA74yOZIXFw715sPu1UHBkcEhfb6tPPwPTYKGZLFeGbGeRODnlyegKJeBLD+/ZJMaZlWIjluyQwXoUn1UM0aTSrZfi1Kvx6GUrgoCTgm/nM5t96x1+e4Kmy8OkL4HtynwPbt283BgYGXgK+ps40K7UVVRiNtK3ZVgBWUr58T271nvrlL/DULx6ACU8mKMe24bkOHDcCYNHJMvyb9lAutAIFPuVDoS6NA5TWe3Qoha7gcNP2sWztBrz9Ax+ElSvQ+S+fK9Vpx6Ew5tMO7cm2DaptqmH+RNxWb8x/HydrtlOAlUChK5Qvv0eCr4Uaikd2YHb/Yzj0zEOYHjpAkgLxZA5P7i7h0UfGcArjFru6ccXVf4RfPvQszr7wPAxXDmPt6jWYmS1jeqaKNT0D2L9jK5555lGsO/MyVBsuVvemUBk6iEe3Po7xUMHvfOgyvPLKVXjsoQegdeax+cJXI59cDSOxBpq1CF6thm133oyt/3Y9Ejy+ToBqtQYlrKOrfxHShW4k8wXYno8gVFEoFND0HPT19kqIDS+G5J+72MGmqDCtFPwwMjdk8gVoBHzLkmmTCWx8yeXzsnBjASe52oFFAxKi3m73II/d090Ft9FAcXJS0suYWpZMJCTofWSYxZY1rFq1RnrnaLJYumwpLNOSinlm/fb190h7BluaySVTfkZOmr8r5kDoBhdtZVE61OoNWFYCppVAtqsX6Y4OUKhGjojLOd92pcMNzRrsBrMdFDix7Oc3veHqr5zcM2fh0RYm3xN8DhB8+/v7/8QwjKOTL8GXJw4rvwWDWuDbDhpnnCBdRW69itt/9APc9v3rYdBi2lYrtCIZ6VyihpPOJuJme7KlV5+Pafh8HA8uPDjMgvUBx1Vw6rmvwIc+/wWkuvsl2KZdWvlyKorj8bx8228KvsL50gQRuiKbYpgLwZcuNzOooHR4B2b3RuA7cmAXVFbbJJLYM+ThgUcmsSxQ0NPdiwuvfCO2bd2JNWefjtXnr8PEzhdwaGgIp19+GWJNG3d+65+RCz0k80sw12xiywXrcfD5nXh827MYDVxcfc0lOPfSxXhq25Mw8gVs3nI5sulVUOMrAa0bgWOL0WLrv16PtO9CDRQOkKhUpmHG48gWusSMwEYLaLrIuhTWHWlq9HfJ8E1CtxisTj0wAdKU6ZlNF7VGUxonRPtrsf3CRMDmDp9Tah2WGeX/VisV4YZZa8Twc1qBfaeJgE3NioJmvYqZmSk4jiuxkHFyyalM6/fRcrHJ3YXwUxJlJC/SKxeKfrlZZ/aDJ3nADN6h3I2lmQyCL1Xq6O5fgo7efiRzWcmRIDVBLTL5aqdaEvB1mjUBX9fKfOG0N779z0/wVFn49IXJ9+Q+B1qT76c0Tftym3YwmA3L3ICXAV9KgSQm0LVx28034Z4f3gjLjyIABYBFKxs5lwiYPAHpIJVzjZtpzlpKAJMe/sCHE7pwGLcV6mg4wIazzsOH//RaJLr6gdCInFz/ifTs5RZrx769vQScv8w7SkMI+BIEpKMYvkLaIYAelFEZfAbTu7dibNdWHNm9AzG2+CjA4SkV//7wLPpCE0ktiUxXF2rNAA1LR9fKfvjDEyjbVVgr+xFWqjDHplBwSeYmUXTq6FqURGWugYmZKkoxF793zSuw8Zw8PCdAaGbQtXgjNH0AWuoUaGYfNNfBL378XTzx4xuQ8h3oig7NjKNaZ5lmVZLM0sw8oCbWNMVwRpBUNEVAkyHrGidbnalgcakMigBYF+CzHR9eEErOLpUINFkw0pEASR0083I9NwJitloIfgautBvz8hWSN5YmCleUB81mHbqmi2aYn0eNceQijFwU0cUx2hnw+UKtL99Vq9bFYixNGa6LZIZ24hS8QJEsh0q9ib6BZcj29CGWycC37aN2ZbtWi8LUnQbcZo1h6vDjuT/deNXvffnknjkLj7Yw+Z7gc+B4tMPLga+EXZFGEGuSLzUtP7v5e7jnlhuge/VIo8t38YRqFU+KCVYm4LZxIQquAXyZfAnVbujDplDfV1G3A2w8+wJcc+2XkezsRRASuElbMA3r+L/u30Rq9nIqiBeXbuR9I/BlGi3hhNIqM6yjPrILI8/eh9kD27Fvx6NI6hEYDddM3PFgEXoFWNI1gIGV/VATFtL5TjSbPjK02cZUDNlzSAAoqDGklCSCmAndCuCWp3D4uSM4MjwJu1fHOz91MVautxALNQRKEsmeVVDM5YgVToVq9iKoVHD/967Dc3f9EFGMuCoON6pBKtUSPD9ErtAlpZJsq2CAOkPVDSnehDRXWLGU5CQwE0E1o9ogQ7fg8UIIRWzGQRhKaDovmizopNGCf6cGmhTCzMw0ert6ogZkz5f2iVBaLZjHQItbKBdmFowSPDnBShKbZBFHucmua0PXozxifgy5BiajsZCTTc+9PXTD6ajXa4glaKbQMFetIZbMiLKko7MHeioLX9dF4cDnEy3RNu3TnHztunS4NUINXjzz2VOvuvovTvBUWfj0hcn35D4Hjg++bDTg5Etf/UtpB56YpB3Is7lOA7ff/H38/JbvwnB5AkSrtQjQ2sHkrZUZHyvqhpBFDVHaCsg3+nDDAA6nnkBF0w6w/qzz8ZEvfBHJrj4EAZ3+XIa9PPjOl5EdC7LH8sDtf89/e3REhReRb1sghLw0A2zCJtzpAzi47R64Yzuxc+vPJSyHDQ1Tbhz3by9hdNBFT0cn1mxagYEVfdCUGNy6gphuwNUBW/NRSCdw+Ln9SFs5dC5bhEQ2hkTgYdu9j+GpJ7dhYHMPrv7gK5DK16F4CtK5HuR618JProGZXw9FL0Atl3Hnt/4GBx66DXktWl4yUFyPx2E7tjQUL1+5Bl19izDD7N1EEo1mU277qYslZ5pM5+H4IZzAR67QKRRDvd6MlqyGKROvFGZ6noAja9zJFxNoGZROtcLU1BR6uwm+mvSssf5HiNogoqN8cs4Sqs67IU64oXwsHzeioPgcadu5mWAWNYaMj49IE0Whowt205HeOcPUkc3nJDiINw2pXAGZzm4oqgXEk1DjcfqZ0ahVhfIIvQCKa0uYejT5qnCs1Kc2vfEdXzu5Z87Coy1Mvif4HGhJzT6t6/qXXqQdWMjYoh3aEytP9NYdIzlPArDr1PDTH3wPP//h9dDdugAY/fiMC4wm1VaGbxhNv4JvzFzhmk1RYIqxgQs3X9ppef7adohTzz4P13zhWqS6+4R2ECqDFMjLTL6/Dnx5iOZL0OYD8HxeWD6uBb7CARN8qf0tj2D31juhzR3A0/ffCtOrSlBO1Y/hyb0V7NhlI5PNYsOZa7By1SK4NQflWQcmA8qtSEPb15lHbXwKXtlFdqALSiomg/bTj23D3t27cdWbl+OK15+KsYk9sH0dp2w4Cz1LToOXXoNYYQM0LQd3fAQ/ve5rGH/6UWTVqHQyZA2PFZfJle3Ay1auEaDidJvO5bF3/z7kOwoSmk55lxeqSKQyxtknZQAAIABJREFUKFZryHd2oNGw5TIZTybEWsxF2eDgEBqcODkxB5644kxLh80QdMcRDXBfHy+MEXBKloMb1QYRfAmkpA0YdiO/VM6lvtd6bkRxkRKYI+3EqixmZ2enMTk+hhzzhUNFGjW6enqjyZg8NCV1sSQyhW4UuvugGnG4pFLicQkrCiSW0kNxekaC7zXPgWtXUQs0eFbmmlPf+PaFSMkTxIpjP30BfE/wgLbA97O/mnyY7xBJzAxdTgpqKwmmR9UOrZwHnjyaGiJwmtjz7NPY9ex2mXKoGhDA5RTbCgljiy0nn4hv5fui6CoVBowglBOWagdpjfBD4Tt7ly7HZW/8LWhcEnHh1hpMXy7J43jqhmMXbsfyvMeqJKKZXBHVQ9C6NZbFYmDDdIo4sP1BOGPP4YVH70BxeD8Mk1GHWQxPBbjv8RKCUEd3Ogk9sJHQLQkVZxsGF1lOQOrERdx3EXMDOJaKeiyBuh7H8MQ4rJSHd75/A9auzKIyO4OaHcOq9eegY/GpcLOrkSicAkNJorJ/D37wN38Ob/wAYl4Duq7CU3ToiTR8VZMKoSXLV+Kx7U+ip38AazdsxO69e5DN51EodMkkfGhwGCtXr4XFwB0EGBkZkdt1gnOpVMKK5csxMTGBRq2GPGvj7UaLToguuI5ry8ct6h84Cr7MguCkLLLDIJIayt99XqBZO8S2DRpZCM4Rv9u+jtLCXSwWpXae+bu5bBamGZe7HRo0Cp2dgK6h1KjDDRV09izCKRs2IVRN+IaJeCYj+RsMUWd+xNT4hFTHp01VFDllN4Qbz3xw4+uv/sYJnioLn75AO5zc50DLXkzw/bMXwVeT20QBX2n1jbS25BSlolw4X094Ni5ZuPGWcgrqX+UlCk6JAC+6lefUys273Crz/5yGZSji/6LP58dxGhRuOZUCo7cNJl6JvO3l+d72JDt/iv2vgi/5XQFe0TJEX4tTnKGQm25gfO8OHNp+L0oHn8LQ848hDhehGoONDmzfW8XuAyVkdQspLpiCEGkoiIeOXFxCxUSoekhRdeCGqGoKynEDo4GPSdfGha/qwGsvX4esFcDQTdhaEl2LNsDqWAOrdyNiuQGYvoZn774Dt3/7H5D1a9C8htySh7wzMZPwNR1WKoXV6zZK0eRspYrFy5Zj95496OzqRDqTlShI/nyKHpOOt4Gli1Gr11AqldHZ2SmpZlyO7d+7VwCS4EtZIafYaoVZC5bobivVKnqZAcGqIFmaBtJiTADm8yI4Cr7kfr1WGSmfD1yqRsWk/FjbbqJcLEqGA2vfq5Wi0A7ksnO5DlTrNam2T+ezqFDD6wfo7F2EgWWrpU4+NC0EqoqkaI2BSrGE4swM7EoJVuiiXqug4ilQ891//Iq3feBvTu6Zs/BoC5PvCT4HCL75fP7zhmH8aRt8dTOSh4lKQfCU/1PllpwTC3k+liESRikvUjRyhS0XmmyyW7KGo13ArV9TC2CZ20p8045KjVqtBcRhvmo6b/ZFiyoLO4bIvIza4eWMFL8OfNuA3Z6AI/BV4ctIpsoFhT+fNBZ7NpziGJ576Fb4k3vw/IN3IGGX4EFH3ShgppbAczvHMT1nI2MlkVQUZFwXGb+JuEQEa/BVRlCqiIdx1E0d07qD/Y06elfF8Lrf2ox0PIDqOli0eBHshIlFy8+CkVmD5KL1MGM5WK6Dn/zd17H11n/DQC4JSw+gqKFUxgeaJYu3Ql8fMh2dKNUbWLpylUy8Bw4fksr3eDKFXK6Amdmi0CDM/u1d1IepyWlZhPX29ckFk0A4OjwCXWPJZTLiwYMQzUZduuK4ACPg5vN5hH4glIH0tXmeuMxIU0Tgy7cr8n5egNn6TJ03gZcVQrbdQLlUlmevqeliviDQF4uzouPtyHfCcV2UGKSTy8BIxKHGEkjmCoincnCofEjR3WcJ+ErtfLOJ6YkJjB85CNVryvfjmym48dwXr3jvJ689wVNl4dMXJt+T+xxopZp9XtM0hutEixeCb4vzJTcXjaWicZCXo+Ar4a0ETgKvbOZ+bVivgJ0Ad1tyFNWFy2OTJyZdTCupxOqyQEca3wSAX85k0QbQ32TybYPuseDL70emXkWT22uO4JyDo0bdALrfwKEnH8Dc/idwePt9mNj/PCbLwKynortrEUo1D48/P45aFVhkGujRTaRsGzFpsVARmkDZBdRkHlNhE0P1EgYKCi5/9VosOWUFtj79NByvifPOPwMDKwbQNXA6Uj2bYHQvgUk6Z2YC3/3S57Dr4YfRk88hn88iDB2hHmSyNgzku7tx7pYLUXNdTMzMypJtYOkSUROMjo4jm8tjZraEBjN5+xZh1bpT0HBclMsVJJIpuf0nCJLX5YSboBQtZsoCjUHlbKXgwo3B6KQqhDKizIzASvB1o+p4Ltsi5QOjISM5odANvFMKPFTKZTg2ZWsOpqenkYjF0d/PlLQQpeIcujp7YRqWqC6ajo1KvRZVB3Uw+F2HYsRhJdJIdnQKrZOM60ddeePDg5gcOoKkriLHnrp4GpNN5SsX/8GHP39yz5yFR1uYfE/wOdACXyaaMVzn14Kvz0xYoQ8ovrdRnpuWtCyV4nhpJeYr6Ybo79SY0mjBOhjJgKDbjbeyBDYyF8Q2+XerysAPYcbiSBYKcksZwW/LpPwyDreXUzgcC8Yv54aLDiEvAJpQHSqLHlvgSwihDlYPHZSHXsDgjvvRGH8Bv3zkdowM1+D5SeQyMegJDZOlCnY/U0OjDpghkGMrLzT5Cchp1xGg6AYoqx76u3Vcdk4PlgwsxkSlgYOlEnylgeXLevHaK18PNb4C3au2wE9mobtNHPnlQ7j7ur/F1L79Yq4o9HbDNJk2xuOrS8CMLNnyeSSzeQyOjkkGbm8fGys0UUIwYYzTvaqa0GIWcl3dSKSyArpisqjVEI/HxZBB+Rg1vvEYg2to5vDRZHZCoyHLxXgsJhMuQZYqiID0Aidfvo3/lrB0/mJbzcVcrLoO7GYdVVbSJxLyWOSECfhUVPBZMDM3i1QiE8UPBwGSqaSE69QcW5Zr8XReqAfdSiLQLSSzOZl8fbspVMb40CBKUxOIKQEsQ0ct1FBG7AsXvePDCyaLE8SKYz99AXxP8IDOz/M9Fnx569maO6Pkr5YpKTInUVxv4/67bsdj99wJ1W5E4EueQsA34nDFYcUCxLbbTYt4Sp6Sqtc2NIQioJeFmxtixboNeMvvvwOJXL6VuXC03ecl0+98MH1Rr/tiLvBvCr5taRwVDpHTjTOwH010pAxkrvdgNGdwaMfDsKf34YUXHseTDz+DsGLA92eQyCuIJSzUZ3QMjXk4PFtHvRFdkHjvQN7aUBVYSWDRsiROW9+J/lwKg0PTqIU64n151O1JvPKVF+CU9Vtgpk5B57Iz0AgBtTqDf7/hn7DnntugN2xMT80iXehALp+GofOypUJnowUn5HhcZHIuTS6ajlwhJ7+SuJWAZlgwyOsacWh0wVFCpkfysohS0qRCnrfypAroUOPkS9WDL9pcV8LUO3I50QGzMVjAVirj54EvNb/Sw3b0Xkmm36bwy3PyGH09PS3AjfrdGIQ+OzsLchue4wntRX0yWahMLoe5WhWZjg6kcl1ihSbweooljRaJmCYUFumMyZFhlKcnMDcxBsvQYKQ7EKQ7P3XuW9+7IDU7QaxYAN+TfAAFfLPZLygKPtsO1TGodKDqQaN6IeJA5wNvtEDz4NbK+Nkt38c9P7geludEoCssRShuJb5wYjLVyKVGlxNrwQNNEQBmNgQnJEK8S9OGr6DhApvOuwjXfP5apLr6pZss0olG/GE7m4HfW3vipYGDt8r8nvl+ftzLRUgez2zBt5HzjciQ6HGFFmklWpCr5CSsegynmcDuJx9GDnP45f33YXxwFBOTQzBiUd15IduNJl1udoipiTkR/fOhdCtEpsNE36IC8j151GwXlaqLetPD8OgY1p02gLUb1+K8Cy9Hxcmif/UrYGV6YfoNTDy3Dbf83VfhjQ3K7fTcbBmVZhP9SwdgGFyM8qJnItu9CBu3XAAXKp566kmk0xn09HeiUili7cpNKDcd9C0bkI3m4aFhpPJ5MVCwlYJcr5hLKBMj5WToSKVSYtetV6uS8cDshcHDh1BIpWFXK7DYPmw3ZZEWTcFstOACNhRgpu6WWQ5cqNIRSGUFmy0ymazIEbng6+jIibKiVGIzsi1fs16qIGGZsF1H2peTmSxsL0BP7wCSmQ4U602ke3qgM9Uty8bn6PGdGjvcimjWijhyYC+8Rg25rn5YhUUf2fCmdyx0uJ1k7FiYfE/wgP568I0434iZjVZvIqYPPHjNKu685Qe45+bvCkgIOdCSmjETQCZKLst01tjIGgthSPdYCI9SB9eFLpa4QLhDDxpqnoLTX3EpPvzZL8LKd0vW7FEqOYxS09rAy7+3A16iYsa2pjQC6WP53WN53vnyszb4Sqljq0STH0/tAzf4/FNurz0HY4deQHHvVij1aWzd+gAOH9gHm629mopqxUV/Tw8M1ZDcWZY7GhqgWhqMGFCpFTFXqaPhK6g0dSxZvgTlIpsaunHJ5VfC1TvQu2oLkt2roGlxGMVxPPKvN2Lb7f8Gy63DVBVZRE3OlaRKJ9uRFVUK9b5rNp+Di970VkxMTokBZt+BQ1i+YgCTk6PYsP48VFwfqa4cVJdcLV2FJFWArkIBtUpVWiIKPd0IZWJMSTXP9Pgk0sk0crksXKeJ8uwsZkaGkOFU2myIltfjc4FSQ9H8Uijtw7PJ2kfaEfK8tBtPjI9JaE+WEjbm7Nq2gHAyZiGRiKEpYU0+mqUyTJX3Hj6UmCmTLu+M8vkuoR1qng8tk0UqW0CmowBFCeA0anBrDXgNLt6qmJkew+zoMPRYBrn+ZR/Y9Nb3XneCp8rCpx9zBBbA9wSfEgTfbDb7p6GCz7108tVk4x0t015MNZMpUQDYhdco484f3Yw76XDzomAdWazwVbhh8ot8DJ6PvoS58N8UzXsMQwloFCC4MYUL4mCqeSFOP/9ifOiz1yLR2ScTHXu92iDLPwnU/F457ba73vg1o2LGCHiPN/n+Z5xvq7hcftb54Mu38/uT3IfAA+8KvPochp59ALXpg2jUJvHkYw+jODuD2ek6SkUXqWQGpVIFvf3d0A1+Px6ajVDaIHTVRalUQ39/HhPTJameX7V2NdZtPg3JwiIkOleid9lZCLQE4qaBg48/itu/cx2awweRYGMblSa6jplSFQ3XQf+iPhh0j+kW1p19Ec561ZV4ftcLGOjvxfjkFPKdGYxNjGDz6RdL1KSRisNgdC/NDboik2ohl0elWMb07Cx6FvXDSiVhJhOydKNu1tItdHcVMDczjma5CMVpMn4OCu92aAv3PLhuU6glSg/5mJyCxaoduHAadfgs2KSuOwwxOTWDZDotecGe4yKdjMP3XVQbVCgECBo2VN9HPJOCYpmwklH6mmWlYPtAkuqNrm4k0x1ICl9soFaahV2poTI7h0ppBoHfgMOGjVgGWrrzg6e/7X0LOt8TxIoF2uEkH0BKzQqFwhdUVf0c3USM74u43wh8I863bbRQBQjJrykqsx1quO37N+GOf70BKlPNfE46XFjJOSkTGRN1dOpRRdIfKR18oqzPd9FUYbdUBRqaYQA7UHH6eRfhg5/+POId3YAWi+iAVlYEAZcvTzzxBA4cOIDe3l5cfPHFAsZRISNtsXpL4hRdCKJhvZ3JFnHCx07BLwe+kaY5ynyg/IzXIy1woTSmsP+5rSjPHELabOLxRx7A+OAQKiUHlbKH2ZKDbCGBhk09riHZu81qgP6+OJKWh858RhaRPQNLsf7Mc2F09AKpPvSvOAOp3GLAd+DMjOHWf/kn7H38YaS8JnTPluUX08kaboCp2Wn09fUinUygDh2rz9qCK37vndJYsWfnTri+L8qJ4YlhnHXOZZgqVtC3dABWqGHP8zuR7GDSWIiBvn7hYcfGJpDv7IQet0SaVq1VMToyLku17o48eruzKM9MozgxBpNTrmtLmhmPjec5Ep7E1mKCLzlevr9cmoPTrEsAD1USdNRRJ5xMZ5HJpAWkY5aOiYlxCcwp5DsRNl1RV+QKeeS6OqGYForlCjKpAsqNJrI9vehgGWc6DyuRFMVHeXYaXr0hTRrV8ixU1UNtagqeYkDNdH70/D+45u9P8qnz3/7hFibfE3wKEHw7Ozs/pyjKFww6246CLyu5Cb7RTX+U5xuZKLjNJs/m2U387OYbcedPfwjFp8wolE28GnJpFaWZcaKhWi0gLyj2ihAGnXI2H4NLNj/ih1UFNnNcmx5OPXsLPnntnyNB8FWMo7wvp1zmut500024//77BWxpDviLv4gyU/bv34/TTjstMnQcdeO9FHyPN/1GP2EULHPs5NtexvH75sVCgDgIYMBHszyGob1PwisNSvTk4N7ncXDvPhSLVTSaHrxAxcRUUfJtWYVOkMrnkujI0FpsY/PmzRhYvR5qvg9NqwsrTrsQqpmH6hvQ7Dlsu+Nm3PeTf4VaL8HybMRkeamJCYWOtokpyrQMmXIbioY1Z56HLZe9Hrf97HZMjg5j3fpTceZF56BYK8KKd6HS9GElLBSsJOxGE4jzogjksjns2vkCpmdmcc5550HlRdiKYXKK9IWHQj4vvGwyydYIDxNDQ1Jxz9JMQ4UAL58T7MDjJBvZjW1U52al0Xh6ahz1egWLFw3Al80eLc5pWapR70tqgpyvq6ii74VDDleRluJA11D3PExPz2FgYBlS2TziVHT86vduxbNSfUTKY25qEvViCfVSWY6tQrFio46Gp8I10p/a8s5rFhZuJ4gVC5PvST6AYRjqExNjn1ZV9c85PYoywbBk8uUt9oueNbkBjyZhWUhxw+3g8P49OLzvOQnaiRICOfkyuYpDLukHppXZMgXRtNCoVzGyfx8O7NopUiOCpMMFmUxzIUIzjgte9Rq868Mfh55MQ1GZyMWan2hyveOOO/DQQw/ht3/7t4VmuOuuu/DBD35QQPkb3/gGrr76amzcuPHoMu7Yyff/BnwjGoNTb6T5FRkd+90CB0FtGpMHnkN16gAMvwSnPo2ZyVGMDI6gWmmgVKwhbLlKDNbf5HMYWLwIfYt6EU+l4OhJxPtWoXf1OVBindDUmMRPDm67F3fe8L/RmJ6CRaed7wltEcVdqiINoyyrVq1g9YplUms0sGYdlp6yCY9v/SWalQpy+QI2nXc6cv2dOHxkDhqzfE0dlhuiq9ABWw2EAmLcZKlcge8FYrygAsIiOOoGAoIpKSJNhRGLif25Wi5Co36XJgbmN7DGRyRmka2Y4FstlzA5PAwtDJCIWTIJ03acTKRkqtZNQ2qEaNogl06+3GRGcCwpvG2zVkegqwK+is52FWqOE8h3dCLX2wMzk4GVyEGPxQXY4bky+c5NTaNZK6FWnQXvmco1F0E8/ycXvfcTf3WST53/9g+3MPme4FPglltu0S655OKPOY7zNQrnVYKvboFTcCS8IsUg/49st1yc8ahz6dYSzYduM6KGGZQTUNvbMmQQpGlD5gY9cGQ6fuahh3DfbT/G+JFDsOn7p1IhBBpeCCudx0WXvxaveeOb0bVkGaDHROpFyRIvAs1mA1//+texZcsWXHLJJTh06BB+8IMf4D3veY9syb/97W9LTfnHPvYx4YLFfdWqpH852uHo4ZPa+Ba9ItrUNt0SfcR8KRv/7bM6h9GLTlOm0tLkICYGd6M4fRhJK0DSVKReqV6rQSH4korRTCCWRsV2I6tsXx8WrV4PMzcAxDqh+jriCHF4xy/x8xu/gen9z8CSKqNQHIX8mUKR82myuCKlMcVyyf5eybvVkyl4Omt1FMR416LqaAQNZLvzCLU8QsOCFbeQNeIwdQ1hnGHpIWqNBjo6CkgkIlDkgpTaYRocqPXlsFqp1qStQ2SGR/OcHaFiCMBykaXCQdMEVKenJlGenYOpqUhYFjpyGSm4pHa3UmtIDbymq4hbsQjM2ZCcTsndkldvSm29Ax+5zm6JyIzFkoibFjwvRLqrAIta41QHoHOPEErdvMKMiaYtnO/U5AjKk+Oo2yG0TNcXXv3RP13Q+Z4gVixMvif5AIZhqExNTX0gDP1/oNCdJzizXhmCzfAcgqwsUlo9akwj40tkOG6FMYgUgk43eoal1EWoBL6f/V6ckBqT43jw9ttw920/RVgvSiA5q8CpSW0GQPfAUlz++jfhgstejUR3r7QH0+EWaWyJ3z5GhofxzW9+E+9+97vR39+Pw4cP48YbbxSwzeVyeOCBB3DzzTfjK1/5ilTekP89Xm3QsdNvhK4vBd/5S8b2IT8KwAwCJ/jyHa4nhoqYRr6zipmJIYwN7cXc1BBMxYbJn9/nhBjA9jQ01TRyvQNYtmY90h15sQUb8Szq5SYSmobJnU/izhv/CeO7n0bMt0UNQjCVS6GE20e6Y1IDBLKJ8XFp1ejt74dvGEAiD101JVYxw0VaswzVUpHK9MNM5QBLR8wLhX810kl5LHKw+UKnOOCoQoieB5rIBBkzyRD0YqWMXDYf3ak4DmIxQy4+DTpKPBeWYYidl1XwjusIjcCLcaEjj3QqIVIw0zJRqdSkHDOdycg0XS+VIpcew9QRiquukMlhZGgYlUYNqzdulEjJwwcOw23wIs8MiyQ6Fy1CKtcJnaDMi4jTRLNSlaVbrTIH16li/PAhQI9DT3d/dsu7PraQ53uSsWNh8j0JB3RycvydAL6pKooiTbWmJRpNUTtQkSATVzQHC+Qyc0GWVhEARTYCqgSEzoMnCWWMEAwQ2DXse/YZ3H/bz7D76R1wajUYKm9lbWnLVa0E1py2Ca/9rbdgxcZNMJK0zUY2X7oDyG9KvkIQ4tlnn8HPfvYzvP/97xeud/fu3fjRj36ED33oQwK+zz77LP76r/8aX/7ylzEwMCDg2375dZPvsSaNo4B7lHhpT78tDXAk+YgChmQhJ3FBUQRisw7PrsKuFeE0ipINIdNoogNaogtqnHU4Sa6pEAQ2DAbTFEvY/8Qj+MXPfoi5w7ugB640OfDzjq49OfHqGrwwgGFF5oipqRmp3BlYthIDazdg88WXS5fezNgYxI2oedi77wV0dq3A6ee9AvGONKZHxjE7PYMV69Yik8+JyoGmjIEly+R2vzhXFMsxf++Lly2TC+rs9BTCpi35DLmOPLIddMsFGB8eQsI0JUeCdygH9+1FZ18vRoYHUa01sJxlmgrQ3d8jUrbi5BS6BwYkF4KOuuee2YF1605BIhaTZLLBQ0ewfPFS7Ni2HUbMwjkXbEHddaHYLvbuekGGg1yhI6IoUjkY8ZQE/oSujeLUNErT5JnriFkKimOjqNoB1FTX5y567yf+50k4VRYeYt4RWADfk/B0mJ6eeHvg+9/5VY+bVi5zW1zGksWLkIzHoejRsi0KzokoAJduLQnejpxsYqDwqOdVpKFArAoaUJmdwi/uuwcP3/tzTA0PwiAv7DDggMs1nsRduOSK1+CCK16Hjt5FYpGV+nICHnnWViURLwT8RW/btg333nuvTL4E3z179uCWW27BBz7wAZl0Cb6kJb70pS9h6dKlJwV854dVtJdv7awLyqi4eFQ0Lut8mfhDLhkZ6E19M91tNGcokaSOWlUoaYRKTJZUuuIihgbKw4ex47678fT9d8OfHYEVUEHA6xkVHC9WKImtm+YUFliYdKEB9VoTExPT6F++Cme+8nJsvuQKDI2PiUnBbTgIvDoe+Pd7cOEFr8HSU9ZjsjaLjlwe9VoD8VQGE5OTWLpyOTwpKVVRmp5BId+B8fEJAeSVa1ZDNU3MTEygOjkpao+B1atgNxsS4M6FKRuNCeacZj3bhpJKwK7XMDI8hFQygUMHD2DL+edh+/ZtcD0Pl1x+hWQYM5yHOQ+mpmDnc8/ilZdegpmJSage8OQT2yT28ryLL5Lks+rsDCaGRhC3LGTzWVjpJDKd/XLxFpOHa6NRLKNWKsOzawK+zeIcxqaKUBKdn7v0Q59eAN+TgBXzH2IBfE/CAZ2YGP09hMF3Y7GY/uT2bfjR97+Hj3/0QwK+M5PjWLZ8ucQUqgRcKxkBMcGRFlLOwhqlXZxQI+0uralTh/birlv/DffddYfEMloEcd+FoRmoBxo6Fy/DW976Npx5wUUScQjDjFQNba5VArcJ+u2ENE043n/8x3/E+973PixZskTUDT/84Q9lEubk+8gjj+CGG26Q6Zd5AW3aQWbUl5Ga/QdK4Tj87vE+RqUKQ0o6uVB0BHypneVUykJKTeVtOLNreVzIjtvCo8LTKVWIUiS8Ep5/7D48cdetGH3+KWQRIKa4km3LCTpyEr4IvvwrqQcuReVuhBGYgYaRkTEUFi3FaRddiovf/FYMT08I1VMtlZHSFTx07z14w2veirqqYPfIflz26isQuj5GRyax78B+vOKSiyUzt1KuYnRoEOvXbsDQ0JBQDL3LlgjnyknamytC1xQsWrcWI0cOYWJiEslkCiuXLsO+PXuF7126bDncwBUdL4N2hocGsWfXTlz+uivxxEMPoGE7uOTKqxA6Ng4dPCiytLhl4BePPozXXPU6lGaLSJkx7HjqaYxNjmHdxo1Yf+qpMBUF+595VswUNGkopoZ0JzXJdMt5wq+Lw22W0rYqTCPE2KGDmC7WkOtd/seveM8fL0RKngSsWADfk3wQR0eH324a+ndUVdEOHzyI2398C37///ldHDl0ADd//yYUOgvo7VuEpctWoX/JMvQuWoKu/v7W9BXK9l1KFgNXGo0P7HgSd/zbLdi/8zl5m6ZG4dme70qLwmkXXIbL3vA7GFi1JmJ0dSPK8G3nAXOnJH1qrXZbeZ8hzi4C6/Lly/GWt7wFBw8elIUbaQcqNah2ICCSA6bW978CvjRWtC3F8+3F8w/1Ua64zWmTNvF16RzjNYLh6SGciE6QYkjeLegCkr5GswWgOIClGNBCB43pQdz0D18LE9g8AAAgAElEQVTF9rt/gk5NQVx4UQtGMiWtzjovZkfLQ7n4jMh2Wn+52ORizPcVjIxOINXZg3OvuBLnX/Um7Bk8jFQqgUapgrSp4fEHH8CZp74Cmd4+7Bk7iLPPOxeNagPNahOHBgdx7gVbRHFCXXCtUkFXoRuDhw4jmUyge+liWfIR7IuHjkhR55JT1mB2bhb1ZlMAt7OjgAN79iGdTMriTzVUWQSuXHUKJg4fxLNPbsPll16KF3a/gGbTxpnnnCuWal5n5/hx69fi4M7n0b9yOV741d3M+jVrMXToiDjnFi9dKndAXT1dOPDkDtQrZcSTccTSSVgZOtx6aGKPNMcNG/VyGb7TQKU8jZmRYTQ9Fdn+pR895/c/sqDzPcm4sTD5noQDOj4+/ke6pn1L1RSFiw9yiNmUhfHhw3j4wZ9jbGQIo0PDcOsOLCOBgRVr8I73vw/di5e2wtI9yXotjY3goXtux4N334nK1LiEULIwkcwrGxd6Fy/Fq193FU6/4FVId/ZCUVstFTRjtDJYhGrgdj/C89btt9yDyz8pM+O0++Y3v1kCuO+++2687W1vE9MF/07gpdY3mkojedqxeQ7tt730zxdZ3hcPafsbaAW9H/2G2mZrgiAXT1ElThiykoe6ZobFswSTR4C381H4DbW+chEKQ5haCL84hlv/6et46IffQYr8rMs83bj0qlmmLrbkiH4g7cqFGx+LeM53qNCZoxxqGBkdg5HqwEWvfyNecdWbMD41KfDPFuCVK1dg7PAhTI/NYe2mTdDjMcnRnZ2ewIplSxCahmT11h0X/YsXC4tfmStjamIC6UwaPQOLoFD/HYthctduaYvoWbJYpGi8w6Hml3pd2o9ppjhy+CAKhQ6MDA2ir6MTMcvC/t0v4NSNG7F/3z4J0DllzVrseGoHVq1ahcOHaYFege7eXgyPj2JoeBjr16+Doao4cPAAYjFLLrYTYxOYmZyBGYtBi1tSkWSlO5BIZqBQc+404TVtkbiVpidRK04BrgM1loaR6f7I5re+ZyHb4SRgxcLke5IP4sTExPsURbmurfPVNDaU0XnEKpYGquUZzI5P4ODzu7H7+X0SbPK77/wjLF+/HqHktnooDh3E96//Np55YisMePDthixVJBVBj+HUs87HW972h1i8biNHNwSMQZyHbRFKRjpikdG23tcGTm7EKSPjC5ds1113nWTKMg6R/C+rba655hpcddVVRwOB5mc3HE/hcDxQfrlD+1KpWRQkz6k2CKLsiag3iJE2DCSmeYEpY1xOevJq+KQbAtCV0GTQjqFBqUzinm/9L9zz7f+NgvSQUV2iIGYZAmaGGeVV0Lwg0ZyUh7ExmHcGCh2IJnTVwPjIGDwzhtVnnInzL7oEdc/H8Og4LwNYumSJdLDtev55iZRcunQFRifG4TUbyGTisOIxDI6Ny93HshWrpOFYFHoh6+YNqZSPp5JR0E2pArtuy9UglohJRGSlUkKlNCdSMTYWcwFnmRpMrRXIL2YbIBGPSzNxzDSkLYOyM8ZXcunGhhQmmPHPRDImDRdUUZRLJeGMM+ksEsk0Epm8JN0l8h1ougGS+U55Ozl12pdphy7NzaE+NwPVqYvxw9PjQLpwzaY3/eFCh9tJxo2FyfcED2hLavZhAH/XznagmJ/s66Hdu1FuVLD+1A0icOctM1OuSvUq0oUcrJiFWnEOz299FA/c/lMc2LMLBm+VfYc32/KdZQpduODSy3HBq69EemApwBp43YjqbyTyt/0rjJZ3UQqhJo0SnMKo+yRxqs0DY0Ybbt++HTt27MDo6Kgs2y666CKZeHkb3A7ZOR74Hm/qPXY6Pt4hPRZ8JfWdyg8CrXxvke5ZSF6w+ZhHgBcSEhD8/lWEbiAV6C40+YhYs4JtP7kBt/7j11EwFZFqeb6HWrWEZCYlx5cTr3C9PAY0vej8B4tKNZh6BL5TE5OoKz56Vi0ReZ5psftOhWnEYJmmaLa5KHX8AF09PVAtC4pmoVxpospwdEq3eroRT6YlRjKbyQmXy5+kzNaLXBTeY7G6x2XOhtJqLGZgTh12o4a52SnUKiUJ1GFIDrN0pfWEtfGaJpMsudlqpYK5uTlZtvF9DO0pVStib3bdAHkqGcxomctENL5yGCDF0juwVJx9qUIn9EQKyXwXkumMFGWy8JMfyzYLlbX1XgNOs4Gqr8DWU58683feveBwO0GsOPbTF8D3BA8oTRYXXnjhJzRN+0uZfDUVMUsTwfqjDzyIn/zsVrz7A+/Hhk2boXDNLqDoSeJU6Nl48PY7cPuNN8AtziLkBl+LpGEixFdVrF63Hus3n4FYRxdUMwZFM8D7aUqmovwIiu2j6EqVgn6oyOS70bdkuUzIHoHmxZ6MowE7/LGpN+UrT1ZqU4WrVRRJy5ofOfmb0A7zD+Oxhor5gB19HG//2c3Gv5NOiJZftFS/2KDEj+GBaE3yStTwoGk6Aliy0U/6DvY/dBu++5d/CrU+C00LkEjHUSlOQ1d1SUajNTkWt6K0uFbbr+hLVE363vhxnP6LThOLTzkFHd19MHQL5VIFuXROOGTbaYqd16XaRNPQ0dsXRTNWXUxOz2LxsqXo6esVntyxbWkxTqUzcJgw5nriyuNLs1ZFzKAxwhT7stesozg9iXq5KEuz4uy0hKPnc1lRQTBgn5SGTyccQT2bkaYKOt040cdicVkeNuoNUUHoOjMlkvIcbNpNGJqOeq0urRakGRLpHNR4AlY6I6WhZiobGT9CBhdVZYrm0s1k/ZNnw25UUfEA18x8+oz/8a6vnuCpsvDpxxyBBfA9wafEAw88oK9fv/4ziqJ8KQrUUWHoCowwxK6nnsI/Xff/4oqrXo/LrnitnBgMdZGMBup57SZuvf563HvLD6RjTNogxEbK2McoDNtj2A1nQhZhKpEBg/pQSq9oX6ZlN3JuRalmTqDi3Asvwzve+wHoyQx2PL0Ts3Nz4qojELWda21wlaJPXRcA5oKNU/DKlSuPcr7zp9/jTbi/HmhbcNvmQeSOXEy+0k4hgCsB7AYQMLeYE7yHkATu0folTvIOQoW0BIHaguqHSAUBJp9+FH/7mQ+jNjWMTIph55DWDLZ8eE50MUlwwRSPtZpAoqmXx4EXN5phmraNwakitlx+JV7/h++GMz2Lp596WmiP5cuW4ZfbnsCFF18EJW5h246nsOXCi5Hq6EatGWDXC7uw8bRTJUfBrVbkGCayHfJ1i9OzSOQ6ZFLmZBn4TWSyKSiug+bcFAYP7sPo4EGpauezQrr2mD3h+XL7H2ccqO9jbm5WwLkjn5foypnZadRqdRQ6CtANQybgRDoN1/GRzeZksdpoRtZzArAVT8g0H6iGUA6BbiCRK0CJJ5HK5cWI4jSjyZfHFW4TQb2MZr2CeqASfD+z+S3v/MsTPFUWPn0BfE/uc2D79u3G4sWLP/urJ/q1Ee2gCp8Hu4FH77wTN3zznxFPGli2cgVWrlqD/mXL0L98qUQPKn6AO75/M+760U1QnapMnwxWoWqBIjTX9yQfQEoe5RZckUBuNlgwXEdMy3SWkRtmKEuooer6OOP8i/HxP/uf8PU4vvXdm7DjmadbVeOhTLp8IfXA6Ymv7fB0/p3Uw2c/+1nhE9tLt/9s8v2PU+1/BNtjPyaaeAOhFIjDSqhDCZhZrAswh4qNUGlFbCJ6u69wKelD8UNp3lUCBYnAQXPwBfzNpz+C0b07kY3HoIc+kgZdZC5cP5QUOSsRQzaTFvqA+mECuNAR/JMUjqLgwNgMXvm6N+PS17wOu/YfRKG/TxZvXb29ePrpp3H5qy+Hpxt48rFfYtPmMyRBjMsrutGyuTTqtSqatYosrFYsXyW67X37D2LDGWdK7sbs7BzS6RQyyTiqs1Owy7OYHhnE9OggUibLnqK7HbYPy/EOAqEkEnFyuDY68lkBRwazs7HC9VzhoNmATKceLyLJZBpNx5HJmEvLKK9ZQzqdE8oky263ZBoNP4CVySFV6G7VCJkiY5SaolodbrUM2DWZfGukHczMZ85YAN+TCxy/vq7xpH+9/989YCtSkh1uLNGU4BUtZsDwPMwcPIgnH3kQg4MHMTwyhHKlIsWWvUuX4oMf+Sg6Cp2448bv466fXA89aER8rTiS2x1u0eF6MWWsBVqSfBZpeAm+kVY2kAURw9TPvOBSXPP5L8HKdmFytiyTXXuiboNtO9d3PgATmKmAoAZYlkXzch2OdbAdO/Ee13Lc+m0fdzom9En7BeuGdIQ+QZAXGQehbiNU69GtNyxoSAgXLMs4TszkP6npZQFmcQTf+ssv4vGf34usFkPeisHyPTiei1K9CUqDzZiFdDYlFxROldIsTf5XZQgSZXohDkzNYPPFl+G1b3gzHtr6S5x61llwJAQIIvvatOk0WeYdOTKERYsWS7kmh8SJyXEsHugT/S77zyYnJrBsxUoB9kOHh7D5vC1y51KrNaIeuGwaSUNDZXoMw3tfwOTwYQn9YcYDDROubSObyYg8rF4tyx1JPB6DqeuynIvCiRSJq2w2msL/9vT1IR5LyGKQtnTXc+T3R/6b1fOdnT2iA1eMBMx0BvFsDvFMHpnuXpixBAzGlHq2fO1GtQanUiJHIuBb9QAnnvuTM3/7jxaCdU4yei3QDid4QFvV8Zx6PxOBr4HAUGAFASy6Z9lS0KigOjODI4cO4/nduzFbreAdf/iHSOc6cNeNN+COH38XCGoypUQRD1GsZFvqxeVSFMbjy5QT0sVGqyzBgcAbuPJ2JwCqboizL7oMH/3MtUgWehGqVhRDKI3CvK2N1AXzZWTy9cR0EPWMzQ9Vnz/9tg/V/El4/tt+0yk4+hxdOFzWIvls5NAsNKlzVupQ4+TEq9IhBs+E72iImbFoMdQsy8eZyRgSRgCUxnHXjf+Ch2+7C2HRQTo0YDSaiJsxNJsOdMuQEB/NMpDPZCMLM0PqKWMjZWNSWxJiuFLF6rPPweWvvQp79h3EilPWYZputc4umSDXrF4jNMXE5DQ0zYzsw7ouUq5sOoHBI4dalUAhert75Hc5OjGFdaeejqbnYXR8Cl3d3aK/zqeTcOslDL6wEyMH98GplhAzdJTmZkXFkMvQIh6iWimLLZwXxDiXszXyslWZUJkX4bqeTNTdvT3IppktzKB4Tfhe7gI4HZMjz+YLUDUDWiIjQerpQidS+U7JqmC6Gy9lDPfhgo2TL7+fsFmDU6+h4gZwzOwnz/rdd339BE+VhU9foB1O7nOATRa/kmwRfD8tvW28tTVUxDRdlm61cgWqpiDJaUb4NA+Oa0t3GIHztptuxB23fg+hU430rQK0lKhFejHeHDORi3rfSAtLG4IKMqLc4EdmClIHVMiqqDs+zrrwEnz8c19EjDVCqi4TNcGbC5X77rtPNuOcAtsdcwTeNufb3d2N9evXv6Th4liwPSngSyqBMY9aFDcZqD58zYZvNbBn8Flsf3YrYpaJVUvXIGllMVuaw74DOzE5OQRb8ZDMp5FI6QgrUxjf8wJqYzNQKiHMBmBWGzBqgOpEYTq24wqdUchkkWAQT6hAp/JAhYAPdBVTTQe9K9fg9975XjTLNRw8NATH9rBqxUpJqpstFuGpiuQuUHPNUko+7sED+7F67WrEUilpqRgdGUVXZzds2xWlw5LVqxHLMJGMtfF1pONxSRGbGjyI2YlRuLWKGGsYqj47OSm/m2QsjnQyJalmfI4wNL1eqQqfzKmWC1RakS0zhgbVCboukjI+byQTmM+L1sWUv2MuNVUrjmQmj1gmK6/xXAeMRBa6EYPGY++wGbkp3XLsFgwbVWnQqLiAG8t87Mz/8c6/PblnzsKjLUy+J/gcIPimUqkv6rr+J+324kDxkbJiGD10BD/+8Y+wZNkyXHjRRdj19PMwDRPrN29CIkVONcCORx7Gtq33I3Dq0gvGLFehBpxIJsROLp5wgetGW272e1FFTNeX3wrh5ts8D7bro+q4OPeCS/ARNlnkukT9QI0r+YzJyUlcf/31GBsbk6/RVjtQ47tv3z6xFF955ZWS78vUrmONFsebfF+Ofjj2sB77cbyt1lQ90jkzF1etoRZOY8eBrbj3F7dj75Gd6Mh3oKezV1o9mkETk7MjUEMHvq6i6jYRqgFUr4awUUPaTEBzdJh2iJQHxOo6lIaCSqUOx/aFU81ZMeT0OCyX1fS8qLHo1BSAroUBakGIFStPQWe+C7PTJWRiaeSzOYmFLM6VoSfitNBBjyeQyeclS5exngzKoZaXwCkcayq60HIJxqYI0iTkuW1O4gq/LuA0qpJm5tQrKE5Pia6bFUdsJmHwOtuNeYHg75zEOK3ODG1iUScpE148+bV4VeWx5AsFjhKGJO71KBA/uquJMqaNRApmKi3UAxeBZjIHzYyJrZ2Tr13n5FuFWynL5MumlQXwPUGA+E8+fQF8T/DYhmFojY+PvwR8DV2Vk525DP/ynX/GVW94PTo7OvCv37tZFKpXvvFNeM1b3gwjZsqCrd1gSxMBwYgTr3R5OY4AMLMKyN2Rr+Rkw0mWJ7c0IFCG5Dly0lHW1HBcFHoWYdM557dCUxT4XMqJzlUTM0Vb8dAGYC507rzzTnG/0eF29tlnv2TZNp9OOJbb/b8GX3K91CyHLLSsQknUsfX5u3H9bddhtHwYRlIRmVc6nkImlUHVrUqCGTXQATTU/UAaiA2N4eMOLFa5+xq0QEFOUZDTMjDCGBzHF1BSXB9KzYbe8GHUfZhuKN1qViwm8ZKeCmn/rZQbWNSzCHEtBro5UnocCdUUGkNXDJSrDfT2DkAzdbkoeq2gJIbnMCw9R1AzTNF1M5/BZ6Ql5YCGIRcRJWROsgePYEvayHNRLs6iWppDtVKCW68JRcTMBtf1xa1HqRyjIrkwlMp53xdOVygo7gRoHGFmszw2DSWRtpl6YiF4mGWhmdBiCQHfWDYnigw9mYVuxcVJSc7XrtfRrNbgkvO161KkWXUBZ2HyPUGUOP6nL4DvCR7WoaGhuK7rlJl9gk9ySnvIKeqhi1t/eBOefeYJvPtdV+Peu+7A/md2oa9/KSo+8M4//oT0aAWhBo3Sp6ib+MXv5qh9LeJqW3KFKJxAJp2WRbfF5UZnYZQH7DtM6aG7igln0YdKjWerGqj9J9/Vrorn1EbXGwH6wx/+8FGAPh7Y/leXa/+BC6Z5gFqwkAYQ/mwOjsw8gxtu+3s8feRR+IkmQiuUSVwMDo6HVDKHBNsbplnuqMFI5NFgxbrfhBs4UOMxuCKjCKG7DcR5TAlG4kSJapksRUMcBgxXQeiyMdgX7a7bSrh3XV7MFKSMFOKwkFWTSPsGcjCR8nUoNR9pI4F8Mo+4FRfDS6VhixVZjydFC5zO5OB6geR5iCZZ5BykVni/EnXpHS0p9dyoedoh8FXQqFVlCiYXzowIu+6gq7NTQo9MBgUJ1cQLaRQMz8eVVhD+yVc2H0cfJcAblaMyIU+P2ixiSRgE33QW8WweejovTRYR+DZl8m2Q3qgSfBtHwbdpZj9+9u/+0f86wVNl4dMXON+T+xwYHR1NqKr6FU3TrmnTDjrdUypw909vwYP3/Ayvf82leOTB+7DlnPOxduMm3PCDW3DV2/8A604/Cz5lVjIB8g6SQOvIbSZvQSXnVgAlur2UE4znWus/fpzwrxJZyZQ0TjtRoAEdWcRpOfkFfDXBubaRYj7wthuM2evGMPW/+qu/OppqNh9oX07xEOUvUAynSESvfIdtR908D3RUjaRGAUC/qnt2YcM36nDNIm6973rc8fDNKPqTMNM69IQBzdJRa1QZS4xsLIt8Io9MIgmN4ZqhCZvCZlqFDbZ5+JgqzcB2GU4eBZRz+x9jhTtUSQNjsy+/HWbc8yLJsPN605bpNAqD492BgZD6YCeA4anIqXF0aAl06mmkPBNZLYV8PIu0mkRGTUMNIrkaZV6M9GwwO9dkXXs+CtZns0nL5EJ3GwHbJUjKr9qFwlzmgPIwW37vdU6ezag63nebsGgnZtB6q1VEmqiZuyG0TdSQEsEtlS9th2Okb+Zx5vVYJl8OBvEUjFQWFm3GBN9kRsBXVQNJUOPka1eqcGpl+HYNfqOOmhvCMXMfP3MBfE8ucCxIzU78eO7cuTPV2dn5VUVRPnDUXqxTHuXj4N5d+NZffw3lmXFkskmRl+09cAAPPvwLXP2BD2LVhk2RuSBk9RDPf67RmvDqZQweOICJkVF4tgddtUQuZVj80xQeMZnJItORRyyVFl6Xt52aYgmoRacjHWQ+QlrB2GoREOQjkG5PovMXZ5x4n3rqKfz93/89rr32WpGbkcpoA+78SMn2UWt/vnQosIqGX5t4yB46rgEFeAkLrXmMbrswmkgRsK69hqY1iccP/hzfv/ObmCgPIpZipoN892h4TVD+C81H1kojplrIprJIxlIyoSrgZp+0iwcjRvWCi2J1FrZdllt62nzJz5brDVSbDmxOuoErLRq0DfNIcBHGgErdpGsQkrEri05yqSyi9DXEQxNpJYGMkkBKScr026Fm0a3koDZ99HR0IZ/JSTrdbKUCi8tVacoIYRkmEmYMacOCGUaRmEpgAHYI1fZgUVxnl+GFTUkh4zAcuhpCjxffhuRdtOWA8rto3/VINVKkUIl+p1GTNZPUHFbPR2JqiRWlEYPWSU7nVjongTrU+VoCvjH5udlk4RD4q7Q7V+A0KwjqDAwC3Hj6j8/4nfcsREqeOFy85BEWaIcTPKCTk5OpMAy/rijKe9vgy14tNjRQtbp7+3Y89O/3YGDZAM48+2x87WtfR76zGx/45CeR7+6VVC3hPet1aHqA/TufwgP33IY9zz2LCjfsDuVk0W0mFy1sR5YlSTyOtRs24sJLLsOajacilsqLfItnEs9P8oGqFsLxmjB1S3Sn1AK3J962w43/5uKNj//888/jq1/9qrzOb7JoL97m0xX/AcCl7z4KlIkswjIPtyzEUXVoNPlSOBeBhaOX8eShh3HTPd/AUGkPEh2WTKGUiDVZPKkF0BO6KCGSdGWxmFTRkM3kUS03kIgxvSyOYnEONt1jObq4HNhOLQoY8hQYZkzol2K1JpwuLxI+82sVX2y3PC6O7cgSjNZuKUMibWRQCkerN1UrCrxmAMvToHkqiQskjQQy8SSodstYCWSTGTiej+lyGaWmjTppjdaFSA9V5OIprOlditWFpeg3CkjbceiOGvH9Ld468FiU6gl9wFcldISrnw++URFqBMJs6hDwbTFOvOC5Pi3jHnQjqrQi+NIp2QZfysvMdF5oh6Pgy4Q47hVoL642YDfK8hqwSt4J6HD7xFlve+9fn+CpsvDpC7TDyX0OTE1NpcMw5FTwLgFfcr4KYMXoGvLEDGGXi9BbKVaPPPQQli5bgRUb10uRI29befIwQ3XrvXfhrltvwdjh/dCkE423yZHGVyZJlm6GtCFASjMZKZnOd+Ciyy7H5W/4bXT2L0agWFBkGSNjT9Qa3GpNPsoVtg6BPF6LByYA33777RKo/sUvfhFpLovmFWgej+dtT75Hp68W/rZzhDn5ko44+sI4MQEKxpI52D/xPL535zfx9PBjSPRqqAc16UNTNVOqkDi8GXEdmsWf30Hc0JFgg7Cio9kgX6ogmUhKgM5ceQaOV0dHIQ0/dFErN9CoMe+AFT0F6S7jYzeY1gVPspHFbq1paNCMEUb9ZzozLiQ7OZRsBn5l3w1FdUJA1BWZk+XiYmjh/2HvzaPsqqv07+fM59xz5xqTVAIJSQgEZJBR+YG0Iti2CLZDoyJodys4i2O3UyuO3e2sraCgAiqoqICIDCKizDPIIGSqVKVSc935zOe877NPFSDLd63fu5L/uoqVFTLUrdS99+yzv89+9udBgW4Jygf8O2kmzgZYtgSaxpkOr+vD6wYoFVzYmYIVShnHrT4cRw5tRikrSmdNvy6TrLPQlzgfMMU4pbMlX/J4xmu9qP/L76V557v4GpKKFgYedu3ahXrfgGjPlCrEe24YgrVk58uYqbz41mG7ZaiMU9IypGGApOch7PTge20EXhNJr4dukCK2yx884oxzln2+e7d0LJ5Q9/KD/m96OBbfJEm+oqrqP7P4chpNw7wc+TQFGY9yQQCzyEghTaDbLB4w9bz40vuLGHf97gZc+cPvozU5DkSeGN81plcs2ojE40sbETshXuC6KQm1jD0OMhXHnPASvOZf3ob+ffZDDK4kU87I/b20AtNbysei15cFd4lctvTzk08+KSkXTDY+44wz5N+/VJxzLGN+vH1uosXSv483EXa6eX1lQGbO4X0GKrw4W5MnJoKnzeLnN16Ga279GYprTMxF02gHbRg2w0dthD4HYjEMS4dVYCcaQddTuHYB7WZXuMi5UyJAX18Nuqmi1VmA7ZoIQx+tBU8WNLhM4RRcWVTgv73rtRAnAcKYK8xEMeZDSToZqPeya6Rlj8VX0qEVoh1zySYkrMbQZQ2cNj/q8w4HWWQJE+vIJGDDQpBm6AYJekGKRtND6MUollw4BQNGK8JwWMTxq4/EkasPRTkrQY80KGEi6RQKLXSJD0YsSYQewUKLcgMLrrwOOboulxv4Gqs8vQQYHxuVG2a5UkP/wFAOR+LqscF/F3X04jPFt7pYfCm/qLy5PFN8KTsEfks6YRbfxCp9+PmvP3d5w20vF7Zl2WEPn9AnnniiVKvVvqQoyr8uFV9Lz7GME+OjuPaKy9GcncW+G9Zi/aaNWLt2P0mj0CtVmcKzM57Y8gi+8fnzMbFlC+w0RdHkcZJm+USO4ZL0K3pqLGhIDnVoa0oCLhSTHKxCKRRxwitOw6ve8laYpX5kqimdIbtwKYdZKv7er3zlK+L3ZWfLC5nLFXQ6MFLoqKOOwoc+9CEZti0V3KUivFR8n60TL/0Zf9ZS3i5ynZf/3mejhvMgn2cCNDPNx9bW/fjaJV/AeHM7CitMjLfGYZUsqIYjhdXvkqrVkyw7p2jAciI4BVLDYhSHLhoAACAASURBVLQaXERwxYssaRtqgkqNK7kx4iyUAMxuK0IcMiUjXyDh0KlUdPKcvMRDlLIA52u4PJb7MSPgE7GSxSGZCJQduA2nSbFl0Y0i8ibifEFGOvoUapqiYrvQBHbEm0GKrh9L5HqrG6LTpWUsg1MwYRVTKdR1pYxVWj+e33cAXjByGEpdC7qfk/BS6twJCzDJZfliotzwFiH5rLZ58RUNR7pf/jlf23aLbOYB0XxNy0FfX18uSVB+MA3x+S51voVaH2y3KvlypBCx40486r655svim/Q66AYZEqv88cPPOOcze3ipLH/6suywd98Di5rvf6qqeu6S24F6I4HYN113NS6/4DuouRZ6fle4D2S+rt//QLzqTWdjYNW+CDsd/OrS7+Cay3+IEgd1hOZoqlxAiQZErLYclOVCLlQZmOf6LSPXueEmlinNgDU0jLe89wM44kUnIWX3m8pislynRFgSpk5pgWAWdkjsgpc62U2bNuGYY44RsPrSx7NlhWcX36VC+uxCzMIj5jdOzqVbz1ekxWmRA3XlhsL/IqODGx+7HD/+zUWILA8tNBHqEVS6G/wIpUIFlmZIyCStZK5rwHQSlKtFNBpt+D0Gb2ooFouwHROe34HjGDBtQ2QWZqm1W2wbbYkLSpMYtmGgXHLk77FYx1kg7ANFzVfCZ5pdtD0unmQSU09ZmEmbBlm6mi7Fk2GfaUbwEfPmNPk+6WVwbQuJHyIJuYGWIskM9IIEC80uQmrEegGua8N2QtGctUxDITSwTh/CoaUNOLS2EZXIhRooUOJUrGZ0H7D6Sre7CEDKtV7WXOrAeawS14g7na7k8xUcS4JPuRc5N9+QRYxqpZLnBFISc4swXYZnEqjeB6dYk6TtVIlE9kj9QNwOUny9FhKCdYIUoVH+1JFvOPc/9u6Vs/xoy53vHr4HWHyTJPlPwzDOFei1MH3ZNQW46orL8MSdt+E1rzgZN930G4GezM43ZDh27oc+isHV67D9yS248L8/gaktj0IHAd82Aj+CXiigMjgAs1iQozyHQry4kyAWyhUB3HGnDVvNYHBDi+Bsy8aRf/cSvO39H4Fd7pelAyb45mdTdr85u+G53SufghzATRpY3g0udb7PHrYtyQ5/y36WZ7BlSHiEpVuAgzXq2TySs8MXF1qIRI0wH03giju/g7ufuhUznWnERgSjYiNIIrS7vvz9WqksMUBx2BWaWamaOz1m51oIfALGdYkMKhTYuVEmCOE4pnwfjfkWuj1WKUe8tSy+LFiOo8Mt8JhNRgatXRArGNGRc00PvViD3+NyS1588/BOTaxeoiQpEUyLg09hskFTTIGek00ReUwipvCiieTT7gRotj2omg3bLsJ1LLh2ik7QQavXgQUdI1Yf1qpDONhdhwOq+6EUu8i6mZwiuGCDJJAbFm9cIgHlR4086TlJxWrGIjw3N4vJyUnxBK9cuUpOVI1mDlhfMTycL3kwlJQbbi7Xi+uyXvxM8c015zQIEbRaCIiT9JqIlzpfu/rpI15/zif38FJZ/vTlznfvvgcoO5TL5f82TfOtS8WXR1baxn5/3dW46ac/xnvf9hbc/+CdOPKYI9FqdnHvA3/G6ee8S978t994My775uehhQ0kiYZ2N8LI2g146amn4uDDD0e5ry+PihefKgSczSjw0W1bcfcffoenHnkAJkdInHIrCuxaH/79s1/E+sOOBkBGLrVlFbF0Ss9ovUt6LjtgJloQKM7ud+XKlU/b0f6/Mtz+tveXiEjKDux8FagpLWUcTamCvNTNDL2kiVgP8dTMn3H5bRfiL5OPwEu6MEoWEjWFR84tXQJRhCJJZEUThsZ1ax+VWkm02Pn5NpKERDIVhqXBcigLqEgTMg8UFAouOh0fzRaRknkUDxcUDMYIMWtUY9fKjjJf22V32Gn30O2Rh1BAkmkIelzt5vNFeYGaK7GNLNYx3BLTLXRZAy+aBSmCZCJw+5C+WpFnoaHLI3yQoFisCEtXYuuRoOe1JESTTItqoYJ+vYZax8aRKw7CptJamA0dRmTIRDVLeiJzPK25i4mEbg12/tR7Uzm9MC5obm5OOMyOU5A0bD8IsXv3JEZWrZJNwSXZgW4Hu9IHu1KDXaiKxs7jFNeL026+Xux3m4jCLoLWAjpejKzY96nnn7Hc+e7dypFby5c/9uAZ2Lp1a8V13a/ouv7mZzpfTWSH8W1P4nv/9QUctP862aNqd1pYt24d7r/vYbzxnHNRX7UWV/7gEvzuykuE5xtpNlas3R9nnfN2bDzkCHEt5EmY/MgN9ULx5QUeeJifGMNNV/0Uv7v2V0hDT1i/oaLirLe+G3//+jMBo5BvQHFxYHFIwzViHtc5WGMBu/HGG3HRRRfJVxgYGMB73vMeCVz8W7ayZ8sNz/3/PJ2Cem8uOUi8O/2+/PpqghBtJLaHuWAK1935K1z/8FWYD6fEFVKqlbBAEHmaIZDNsximSScDgTG6xJgXigU0G6R60RZnCVySVjrLZsGlvS5GFERwnSJ6vRCNpo8o5nOWh2cahiqviWbQtkesZL6kQLvazMws4gDQMkcGZhy2pZQreAslzIbDNTEwp9L5ugX2rRqyIEPP80QWIjWMN0k+p+J6SChhsFM2ZeDFYR6Th5WYCxR0VwC246BgFqAuxBhOqjhhnyOxTh+B3tah0W68qDHnmm8egSpwuzQWySEKA6GcUUbiDWv9+g2LkHjClBSM7dyJFcRNkgNBzddlekUVVrmeF1+nIksWUnwp8Xi+FN9eewFx1EPSbaPlRUis6iePetM7P70Hl8nyp/6NZ2C5+O7h22L79u1Vx3G+qev6G6T46gZMxvrQXZBE2P7Iw8JFDZMA3/vehcJLJazlvH/7MPpH1uCSr34N9930G5hKSjM7Tj/rX3Dya85AouhyweZHzXwDS65B6qcS7sVhj4/mxDb86MJv4q4//B5xEACqiaNPOAlv//ePwaj2I0jZ7XLwBCzMz8sSxcknn4xjjz0WMzMz+MY3voENGzYIz4Ex8hy2vf3tb3/aDcEvv1SIn2s3e7Z8kTPXcpeDfIjfl1pHikwLkZpdzGQT+MNDN+K3d12FCX8HUj2WoRn5CjOz80gyFbplyjFZN3ij8eHYCopFU0IxZ2cXJHBTMxzExCfy3qTH0vnSzRF6AWyzgIjDrhYdA1zvJXiGXXkCyzGQ7xtw5RZCD2PU0PzMnDCFqZGniyvJfJ4JY/c5iCLUXjyzdKBAmLzEn89NNSXDjcNPWrkoK9FqSKwjLSZkPzCBYom94PuxxN7T2cAVcLpfZH3ai1DqGThq+CAcWj4Q/WEVajOBISTQvPN9esgmDsJchuj1yPTtSg4f3RyrV+8jz12ejafI73Po5haL0Dh0LORWM8oOXLJg56vRk64mSAMfiR8g7HZEduhyWaXZgBdlgNv/70e96Z2f38NLZfnTl2WHvfseGB0drVmW9T+6rv9T3vlq0OgisExJojBZIUgcSyLcd//d+P1NN2LTvmvx8lefJt3qhV/4Ip6483YJLuzbsAnv/PinMHLgIWCwDPs2jQsWeVJm3lCKkT5viA3yEdIu/nzrjfjmFz6PjiAIVex30GE47/zPozKyDzrEkStcyAWeePxxWR/+13/9V5EXRkdHccEFF+Dcc8/FqlWrwPVixsp/7Wtfk6JISeLZK8XP9gU/u/NlvZXIUCV3ZywV39wGlSHSumhkk/jNPVfi+nuuwTymADemS06Oydx2GxubQMS1XsMQUHmp4iDNyKVldlkBhkoq25xoqIbpSpetWQTIiOsZNkE3QSRLEVmso90MpJhzdTAndCbQDG57MQ04kaWKWqmCiM6IRkcgP2Ip03XpwH1q4yRuqPkiBG8i4gW2bVSKDlrzPTRnu3mqhm1KtlvEjpQ2XwL1pUCGMgQjtc0PPYnxUZmQFmaIfOKBMph8WeMEFcXBYFrBIcX9sdndD27bgJFQTsmHa7lxexHfoTKJhMnHLYkn2rVrXF6/4eGVORNaZrOZ8Ig5cCuWSn/l8xXZgcXXrUFn8WWYaRQg9nx4raakbe+e2Im400KYatDK/R878dx/++zevXKWH225893D9wCLr2majI1/Xd756rD1fEHgrjvvkMh4HvGrgwNi9OegjP5dHqu7s5P4zue/gC333StDlaEDD8G5H/sPVFavlUEZBQdmwYnTgT94pKUGSWeweHdpPfPQmRjFZ857Lya2bhWXBOPl3//ZL2Bwv/0RyWgnB+vceccdIjO8+93vFljLPffcIzQz/pppuNR+WXjPP//8pzfcnq37Lj1Vz9V8ZWdCFqrJ5ZVR1CJnIEakdNFSZ3Hj/VfhV7f9GF29gcSKoNoRbIddqoKYK6xMdg4SjI7NwbQVDAzURHLQzQS1Wo63nNw9CcNwZM2aHmouX1BLJuGY4HXhJTOkNKJGznglTdgZ3CAjyIfPGztN3ri4tFErl9Fp9dDrkP7A0wplA0uGcHkHn+bJxwTWUwJIMlTdSn6z2L5LVsMLhJiTEyEjOP7gMJCx8by0Yol6Z4pIQDSkaiCNuU3Ggsqvx4UcBWocw05U6O0MG6w1eOHQ4VgRVWEHmkRNyYZblGvUAoPXFMFZ8keruSBFdu3afdHXN5AnPufGGNGB++p1kTdoKVNtB5ZovnVJsrAKFVmyEBcHw1SpH88voDk3jeb8pCRuRIqB0C5+8Liz37+8ZLGHteK5n75cfPfwCR0bG6vruv4dTdNeI0GUugGLFCk1xu+uvxaXX/oD7LfPvjjpJSfj4COOgV2rICUHASF6czP49vmfwlP33SOWp6FNB+Htnzgf1VX7SgIFO1/ayQSys7i/L4560SMzxNQhUx/x/DS+/OEP4y/33yNH//La1fjwF76EffY/FElq5p0zUtxxxx0CUye1jD7fm266SVaKKTNQF3zooYfw1a9+VdgOXC9+7obb35IfxIJGuYDHdSWSwRkyS3TJTAvQ0+Zx40O/xs//dCkW1DGYJQ2dXhcFl0djDYGvIY1NRFzhjVL0uhEmd89KwsXI6iqqdQP1AQdxkmJi94zID7ZtSket6AkMLmDoJIVF0FQ6E2zhYUR+JDyLFDZSLUCUMRuNeCEO8VRYho+Ca0uH3G7Rsre4vq0UxK+scLXZ5BAuh9VnWSScBsdwMbO7i6nd8yiUCigUi5Kxl6cjJ+IFppuC8gRvCLblyDIMTythokAJQ+h8zgwbgULfMpnEGdQwgtoNMZT04ZT9XoS16RDKPlGYsQzrQjIoODDlzSBJZaWaA7exsTHRg9ev3w8Fwn0ErJQD5IkPpXWQTYHp2MxTgs1EZna9JJuVa0LBswwVSRBgdmoa3UYLahwiC1rIkhCtMCZS8gMvfNN5y+vFe1grlovvXn4CJyYm+rMs+65hGKcJUpJ+Sm5FKQk6rWnc+fsbccfvb8H0rt049Ihj8NLTT8M+B+4v1p9eYwHf/8IX8MhtN0sxdYfX4LxPfx6r9j8IqWqKxkvzPounFL5F6UHoVUwqVihORIjmp/HF887DUw/ex09AcZ9VUnzXbjqcjuMcjoZEgOk/+MEPpPhyEHPZZZeJ9/fNb36zPD5Xiwlb/+xnP4uhoaH/H8U3L14E27D7zWCzDEEtRHhg+x34+uVfxrbOY3BWpDALqmyRcXFhYb6NNLZJL8TsfBNxnKJSqqDX9dFqeDBMBfttLGDtfkPoeT4mZ2alk3RsE3aBToQYisGIIEW6S563C04BKXkEAaFAZN9ytTaGYhFUr0mXzdy7gh3CLRbQmPfRbfNmSE80i60rummceIDOwV/uUabey0h3wsd2bp2BH+ZDQGIkhTQmAPMMnt8Wh4Jt6ahWS/Ko3U4PnhcjNWyQJmFkKfwkRTcC/IjbcYDGbDkvQd0v48Ujx+DQ4gaUeiT/RFJ8WXAluQQZmgsNeL2eSFw7d+6UGymdDrxBG4Ylmm+LaMgoQrVSlXSVfMPNhemWYbhlFNgRl+swTIa2egg6XXTabYBcCDosvDaajVnsnJyBWu376Cnv/NTn9vKl87/+4ZY73z18C+zYsWOFaZrf1XX95UvFl1phsWAhCpqIgxZaW57Cvbffgdvuvg+wCzj+lFPwopeeIkOwy7/1Ddx2w1WIgw7s2hBedea/4CWvOYNU2nxF+NmUX8bIpzkSkf0Ni6+mRBh/5EF89r3vhj8/J9pm38b98G9f/DKG99mELOOxMl/9bf+/xK3Pf/7zOOKIIySlmMO3l7/85XjpS18qRfjCCy+UQMaPfvSjf7VK/Fxf8N+0mtEUy4RhaqSxAjgppsMxXPDzb+G3d/8WSi2C3RdCMVioTHQaPqKQacIGFpqeeJd5XHcsU+LPu702Zmaa6B9QsPmgleh6ARaaHdF2TUODW7KQ6ZQ5uM2lSedLMH2Fm3txiigkH4EhkjoSLYRhscBaiLxEtrncUopSsYiFOQ9hoMvSBjfkolA0CfEWp0qY2+4k0ilGvVZGHCSYGJuHYRZA869tO89YwehzTn1kKbPplHwwx6qcAF16aOnfDSJkQYiQ68sJh3qKSAos0naso89zcfzAYTi6eiCKHl9k2TGW15CsBvIb/J4n/8/veXZ2VlwqHKwJZpLLH6mKJuOrVFWGu+Jl1lVYbkkcDyI5VKrIDBuGZaPXbsrpyuamX6uDuNdG4rUxNzuJ7ROTMOvDHzv1/Z9b1nz3sFYsd757+QkcGxtbpWna93RdPyUvvpYkxRpqiofuuhX3/eEG2EmAqNPFrqkZPLFjDCMbNuG8D3wYQ6v3wfU/vQK/vPR/oMU5O3XD5sPxz+84D6v2PwCKaUtQJi8qkXz1nNfAxQURHrQEXnsOv7r0Ylz/o8uQeT34SYSNxxyDD372i6gMEAtJ10TO+GUd+e1vf4urr75alimGh4clMohd7sMPPyzOh9e97nV48Ytf/DRJa0lqeC7T4dkDNxmxqZzIxyK7kB4WOT7++OTN+PaV38ITu5+CUzdQ7KP4HErBmhhvotumi8CGSUqbrkAzUhRdG+qiNSwK2kjRwcpVVTRbIbrdCI7JDbUMxRIdBnLQB/RcnyWZq16tSBoIYTgZDNkwCzNPLGaGVkAS0OrVQ63Gjbcypne3EAaLNj4SzxJFSHCqkcIipjLVZBDIYVu9VpSU4endC9AMdvfk5VK7zRMk2AEDlD+AvmoZhYKVL8aEXDeOEUDL16FD2umIr0xFm5ZF5SSDFRsY9kr4u8HDcURpAwq+IgNXcVtomvAbuu0WXGrlUYhmg+6PVIqvLMZIQKqBXs9Hu9MTBwT/LmOkuOFmuEUYhZJgJbWCC8UqyntKVzLYuiaP12u0OBKUztf3O5hudpA4lQ/93dv+7b/28qXzv/7hljvfPXwL7Ny5c6Wu6yy+LxPJgQQp3YCSxfjdb36JK3/4PVQMLS8auikov4HV++KMN56Ncv8wHrj1D7jgS59A5i/IQkQcK1i34UC84tWvxYFHHg2zTl1Oz4MqZFWY61XcMc4QtOdw+x9uwhXfvxDh7AyUKEIrCHHy687AWe95P3S3D5kAcRfdaYyviWPhOJDvsHnzZhm08abB4svff8lLXiLH2CWM4f9V8V3k79IaRYxmpCUY87fjp3/6EX5+2y8w3Z1DseagVAaKRU0CIefmuAQwT4AXKtUKFDUSjVVTU3FakMFAF4NbAoqugYkJDsYy2JYGRUll2UH4u0kIuogl6SGLUKuUkQTkIzA+SUWcqIiVUGQXS3fzdIuwi3rdRKlQwq6dc/A9RbYI6b7QNAtB7ImLgpAe03Dg91LZ/urvL8LQUizMtUDgG/0K7OJ7XiDLL1xmKJeLcF1HhnR+l4QwLmBkUA0Tma5L6CX9z/4i7Yxgdc4J+XhmaGCVV8YpI8fgQGMVCiGXVVJ5zXjaoac3zRIQWdrjcKzVkAJL3/ZSIgl9ya1WR2KMyuWKSBYCdGfxJdWsWEGqmzDdEkoDw3AYoik2vS6aCwtIPA9qHCDsNBCFPbS5XmyV3vPCs9/79T28VJY//TnPwHLx3cO3xPbt24cty2LxfXlefHX5wVDC2fFRNKZ3oWw7EjGumzYKtToUcmmtgiQOz89M4oL//AQeu/tWgYUbqimDJ6tYxroDD8DgmtWoDg2h4Dhy0RVMR7CGs7MzePTxh3HfPbdJAq7Sy6PnY83EWz/8UZxw6qsRqkymzYsve98l+eC5cUJLlrIl5OSzLWX/t8U3hQ7ywRIGgZoJbt92Cy79w8W4b9cDaIZtgXyX3ASDgxwKKWi1M8gGbcpuTUOUdMSzWyzaIj8IjQ0hCkWg5NoY3dFBu0k4OQlnCpwiOb2ZFEzC3A2Tx/tQ5B6v05aTghzpaehSYwHh6IqDAqlpCFGpkD7nYHzHHKJIFYtZwhMGN+eo9qgBVPqQrSLCHjXkACOrBmDqMeZnZxFxUKY7ol93OlwjtlCr96NQ5IZdW4Zd1Fy57RhSt9UMYUiQyWGoluTHZVEmRduL2EMbsD0d65JBnDxyFPZNqzBDsi0JRk8l2YKPW3AdsceJPosU9XpdXl9KDCzSk5NTYjVbvXqNvB/4+vF9SZ6vKV1vBb04Q7GvH/0r9oGiW1J8sziU79FvNuG3GwjaC1J8e7GCuFB93zFvfOdyevEe1opl2WEvP4FbtmwZdBzne4ZhvCKXHfhDhZYm2PLYo7KFtPHAA2G5hfwrs4uVLKDcjhb7Pfzhmp/i0m9/FVoYC5zbUBSBiSdEUhoaVCbmcvGAkG9FkU6KhbLdboiHlIVeSxT4UYqVGw7ABz7zRQytPwAxyD2gOyL3BRPQslRouWBBny/lB+qF3GojF2EJoJNvauUIw7+SGBZ//deyA01x9CVTnwzQTJv48S0/wM1P/Rbb2tuw0G2Ke2G430GlaqHRaCJRHHh+Jk4AdnO6lcB2VRQdS4oxWbsE2OhGiHLRwY5tXXg9Xfy+VkGHaWsyRGJLyOKk64BtKjC1DFHQE48uY4a4MUd5hk+AmtowVBWVooZ6zZZEiZ1bpxExzbhQQJimiOIEpQohOBkCIi7J641U+H4PIyvrEtjZa3dlIYMQHnbYLLyqbouO6wURfC4sJEzNICSHd5F8MaZgE1mZwusFUBMdFjthsc0ZSDop1NkUJ605GocW16HW0WAsyh2+78lKMt9buqbK//ueh1IpJ7st3SDJcmDx7R8YlCBPfkiEEF0SDPDUTTC3g1CdwZE1cMr90gRQdiDInanJBD353HDrNBEGXQnQjJ3qece+6V3LGW57uXYsd757+IROTk4OZln2PU3TpPjy+GsZirBZb77+Rlz761/jvR/4ANZtPkA0OVlWE9cC0YZcwtDRmx7DRV//b9z7xz9CjyLR3HiR0QEh4Y4CUydKMJapNyHqJJlRG2VtZRYZuQeKVcKr3vRmnPbmt0ExXVnUkAuTxRepDNWoHVL3vfTSS+F53tODNQ7guGxBHXgpbui5Ht+/BeTJ/w5tYxwQhojVHsYao/jJHy7BI7P3YLS1A52gJwnD1ZKGvloRzXYXzU4Ct9gnhSeKfSRpD1HShWMbcBwblXJZ7FpQPLiOKZ2v72nQtRSmw2UWuityPYXxO3QX1Mo2ChZxyB1kqgE/zmluGRM9qL1GprhQinaGet0R3u/4jnlZJbbdIrp+gG4vQL3fRb3PQRi10et6OX85jVGr8GSSwZbTh5Vb/mIFXkh8pC84yh67XJ3Flh5jJZcnFoH4rslhGLXVHkIvlJspM9oKtguro2G9vRonrng+hqMSzFYizojYD9Bs8iarwrEt6X75OvIt1N+XF1jRkRUF8/OziGN+b/3i7WWXTfsdI+c9wpi4/FOqyqyhMrBCtt00swBd5RAykvTkuOfBby0g6jbR67TQox5T7nvvMW9419f28FJZ/vRl2WHvvgeeLTssFV/qlpaq4v477sK3v/FNnPaaf8SJLzsZdtFdZPjyuGzIwgSPukw6nnj8UXz9vz6Hia1PwqLVJw5EXlhKouRKKcsxizXN+gx+FAoZN7F4bFdN7H/IEXjb+z6CoQ0HiFuCK7J8fG0RScm/f8MNN+Diiy/GCSecIC4HFmOC1LlazMWLj33sY6Ij8uNvdb7PffbygszlBA2B0oJvtHDD3Tfi5keuw9aFRzEfzMFwmPCRwbET8ekGfoKpuQBJqqPgllGrl5EpIXreAjqdRRRiucK5JTSdna+NJ5+cRafNRYNIBmGkmRk2V3fJ2Y1RdHTUqwU4FmFgXWSqjZDZeEaGKKPntYs4NGCbKgoW05B1xL6G3Tub0A0TmmUiiKmJU9YAqjXa2YDmwjzABAs1Q71aFDQltePQT+F1e5iZbaDbi6GZOReChVyiiHjzFIcCB2b0asdwTFrfFAGsSyoGu3Ea8xQTa7QhHDtwCJ5n7QPXMyQbLvXJWujJhluhUJDCyx/kdAwND4o0Q0od78453WwGpVIZRS6CLEYMSdqFAjRbLZTqfRhYvUaGbg6RkuUl7nMAJYnh9TpIfB+9xhxSr4O5mSl0YmTO4Mg7jj3z3d/eu1fO8qMtd757+B6g1cwwjIsNw1h0OzBiJoGj67jhl1fhiksvg1UwsengA7Bh0/7Yb906DA2PoNo/LAO4RM3XkRkh89Ddf8TPLr0IY1seAyIfNpc16C1bBKrQwsQBikyamIJL+LYC9JIUazYeiNe/9e143gtOEC0y77YUoZ3pBOtkPEYHYjUjvYyuhiWNl08Bh23cbjvxxBNx+umn/3Vo47P04r9dfOmPzeCbLdy78w7ccN/v8KeHf49uNgvVShFlIfoGahhZ04dep4PduxbQ6tATm3fNbomx6xo0nfapHGJDmcIyCCEH3KKF7dvm4XsAzSRukd2xKUdpwm9CJoXoQLVooOQyHSRAppXQ7MXoBG0pvgSaKymLswrbjOAWVEQ9HbvHmzLx57oyc88sp4xutwXLzlCtmmi1FuQmWHYdGeaF3QidhRjzjS6C0EcQZjLU402MQzXKNSy81LWF8pZQ6uGdjCvQzz6qHAAAIABJREFUVN5NNJrEg2bQTAaaKBLMuS4dwEtXHo31GEbaikUn9ppNFCTqSJXXjosVlGSq5Yp0s0zx4Nfj60iLILVyDtkUEKzD+sulb+rrTdG0a4NDKNYHBKpD6cEoVHnGgpqFIj2Qn8z14tbsFKJOI++ENSuz6iveevSZ7/neHl4qy5++3Pnu3ffAotXs+7qunySaL7mpli6m+cktW/GH66/F2Og27BjbIhdQ0S3h4AMPwRvefC5Kq9ZI8eXpmce+JOli9+jjuO6XP8WDd9+F7tw8sjAWaxlXSkW8lXgeHZkkLVBP0HDAIYfjtDPPwobDj4ZmuYgllDPv1gh4YcfLdWQa8r/5zW/inHPOEbraUoSQ/Hkc4xe/+AXuvPNOfOYznxEt8dlM32czHpb03md+jsVCNhntwGU3/xBPLWzDvY/di0qfieEVdezcNQrL1bF+/9XodTxMjM9jfoHsBa7echqvwnIyLmDJUoNbcOQGRqZsoZChr7+MyalQPLimpcC2NbG2ia4a57BxdrS1soVqUUPUbSGCi/lujIXOHBQSzawStMwV1KeudlEpsUV2MDdDf7GGIPYlAt4yq2g2F4QrUatzYSFCvVwR/3Gv1cXcZAt+S4NPNwXZGooGXadVzsxz30JfXiMBAwmKMhaXCrtcfm1FddDp8HuLoZiZDBPrWQGb1RGcMngUBtsuWnMdtAMP1YIDbil3uh1BfnJoW6mUxc4nHe9iPh61Xr5+dFnwRitSB98aTFRRqX0HCKIQhUod9eFVKPUNwCxVoBeq0C0+JwHUNBHNd35qEnO7x4CgIzfARHOy2Cm/5dg3ve8He/fKWX605c53D98DW7ZsWe04zvcNw3ixJFlwoq0ALolVst4fIpqbxsTkOB548D48eO+DSGIFb3//v2HFfhuQcZGCzazstDIU0pPNrR2PPIx777gTkzvH0ZxdEGZsEPTgh75YqGhx4tHzuBNOxJEvPA4uwzN5iKWGmmTCi+VRV7CvEhus4aabfofbb7/9abbDUudLDZGDH64fU5LgevHQyqFFVkKeRiwpuiAjIcdE5rFGpJglSNQQnr6A27fcjCtu+Qnm0yZ2L+xEX38Rhxx0MO578H70wjYO2Lxagi93bJ9Gx0+RxFwtMCR5guCZgaEyLFtFpVwSO1nPa6Bc0lCtFTA52UMYKflgzdZksUL0XiY/iL8Y6CtbGCjb6HXmMd/O0AoVZFokIZymWYSa2IgjD2naQblIO2ABrQU6JWx0ukRaUmtncSQzuIcVK+voq1egaxYmdo5j964WLNWEY9XydeGM+i6HYKYM1VgAedKgB9exqLcDcRRIiGehQCAQV6g5MItF4qALo2RZGIiKeFH9UByq7INktANdNWGVqCsDrYUFeH5PCni5UpTBK9nBQZAvWhDg1O104bquvIb8N/CGxhOFpF1ztdgy4NNbzMGbU0SpfxC14RGYpJsVSGgjKzpE2PMwN7UbzandsJQUSeRh50wjy4r973rF+z79rT28VJY/fbnz3bvvARZf13V/oOv63y3xfHk01EnRSmgP6goE3S2XwTlMs9GUTa36yGrYxQIMQr0JgxHDPgtwzo3lnC0OeTzNN7f4/wxwDHzG3ySCMazU6igIscpc1HdzlK4sZCzayxjESD2Wf3DXXXfhuuuuk/Vi7vw/l1JGtgO33j76iX/Hmn33QRSm0FMdhuiYEUI1RMRuKtZhJioMMms1Hz2ni+2dJ/Hdq7+Gx8Yfhla0MdcdR7GsYmTFPhjbPo0o9HDA8wYkumd05zx6LAaJLjrswlwXzYYP01YlrsdxbRg6O8UQw0Nl1GoFjO6clKEiObzFogWnYCFVydtlrE8GS1cwXC9i9UAZ3YU5NGMNO6YWYFqJRAfRW0yrWavVRhR4KHJDLtMwO9Pl/B+GQXgPYecLsqlXKltYtWIFer0Y27dOYnq6C7dAkLojqE8e6ZkukvtriZJkUYwldJPJF1SH+DOfYw5Hy5USVD1F0KP/N0SghsL/6NeL2BCvxrHlQ7CiW0FVcRgAJYse5D/zxsK7H1ObKSsszl/RanE5xBcZghhTx3ZkC44+8KUYJ5FCiMKUvFVLUpU1pwTVcmEWKyj0DaJYryMNe1CSEL12B+25eXgLs2hMTaAxN41uqibu8L5vO/WDn8mhz8sfe+0ZWO589/CpXCy+P9R1/cSniy8BL1qCqZ1b8avLfyoc2n03rMeBmzZi3fr1KFX6kbrFnOeakbaVW89yFwQ3s/if4MnzAMRF5v1SGLA0srJ1kV+MkrYg1oA8MYguCTECMJI+Iz4xL75bt27FJZdcIiwHWst4bJevucjsXWI7fObz56PeX0fC/LFMh0ayVsbCm8JjUUkNaAG3ooC20pBttqse/Rl+fO1FWPDnYZcrgNUDtC6UTEdngXlkMfY/sC5T+9GdDYCOAb0AJTMR9AIZCHEiz+2sIKaGrKBa0rF23QDKJQNbt82KTMEOl55eDt2IrwyjECZ/rQODFQerB6sIe200fA2js004TgpNY9GmXOHKqjAxjISvl4plTE0uQIErYCFqvQo8DAxUUa1VMDe9gLGxFvxeAtNkRL0j4CLeHKW7jElS43gtg2WRWBbJyYRFWm4INm2FLL6UGxSYlo3EywFCXtqDaShwfR2HGptwwuAxGA5riNtdtOfnhT9BMA/5wHkBXUyOlkRqRZwq7VZTvi+uYz8NPRINOMeP8nP5dfln1LM1+s0rdXE56IUSNBLOuFAT9qAmEbqtFjrcmut2oIU9NJvz6MZqbNT7zzruXz7y4z28VJY/fbnz3bvvga1bt64pFArsfJ8uvoZmQkt9/PrKy/CjCy6QroRJxJy39PX144CDn4/XnfsugbJM7dyB2dlpOT7SoM8i4BSY++VAsywZ3jzdzgo/gcsEEom4WHwXcZPsetjiCPVssSCzSPPXUKUr40X4pS99SeDpr3zlK+WiZgGmZkjJhNHx7Kg+/vGPwxc6l5HHAUmBiRBlCVIWBMVkVjlSpYvIDrEzehJfv+KLeGLXw9AKBjpBBqeSoVxXZUDVnGvLcsSGTX3STe/c2ULbY/0t5ghO+ldNFVEaod3uotXxpVss2AkGh2w4tortOxh5X5YMNtrMwjRElATiEaaDQldiKb7rVw/S54GdMx52TDdRdPk8hWJnY6dr67SLaQjCHuq1GnaPT8naMVkMXb+BFcM1VKs1TE/NYXqiAU0vwdQqyDIe3SPpSPlv5U0uaEu0MDRTRanElV8PnV5TUpLJDuYNwrJ0ge7Q20xym62WYBkuvLgHhy6L+RjHlA/D4cUDke700F1YEIhPX7WGim0LO5Td89KNUqx9aYapqSl5/Qb7SC3LbYlcVOY9gcNWvtZ50eZ7QsnXiO0CrEoddrUPTqkGq9wHw6HlzpfOlxt5UbcjHF9vYUbSoxthkqDYd9Zx//yBH+3dK2f50ZY73z18D+zYsWOtaZqXGIZxXN75EuGow9Ri/OSib+DRu+7EP736VfjNb69FGvXQbXWhWRW84+OfRt/Iavzi+xfjhmt+BUNJZfuKup1tMd3BgVsowHIsAY5bi0XZKRTFk0pEIL2cFjfneBFz0GcwssaUC6s2OCwasFjaSOXi6CiK8Kc//UmwkscffzwOO+ywxY6vi1tvvVX+7OyzzxboDrtqTszZ2QkcVkkEnchFAlrXMgQI1AZ2+tvwk5t/iD89/BsU+i1YxRLGJ+cAI8Q+a/ugJAkWZhckDHO/DX3SLdI2NtOIkVB2iCOxb7mVnNWQ+5/zxQ7biFGr80QQYfv2HuLERbFYkI4yoHabxVIIGU6pph7qRRPrVw8jjQLsnOlhdyOEqvPGwRtPhl6H2maCksPNvxjVkotuu416uQ5Vj6BbkVDROu0QzQUfJWcI3Y6C6akO5ufaiBLyHnS4JVNwR/MzDbmp8ffqfVzlzRDFHsrlAorlAnS6NRxL5ILx3bvR68bQEktCUm16mW0X+nyGA7P1WB0OodDRUKHkwpsR9VnhQkS584TUMwLboxymw5t0sejKEkiyGK6ZMTmaJXhxiUfijeR+rEG1LBj0E5dqMMs1FASoXodhMWQ0lM6XAzev0UR3bgpKkPOCG36cqpXBNy0X3z0sFH/j05eL7x4+p2NjYxs0TbvUMIyjnym+Biwjxe+uuQLX/PhHeMvZZ+LBh+/DkYcdjHajhSe3TeDVb3un7Npf+d0Lcd3PfwwtznmtIhuQXMarRvQFbljkpK2MvlBamGgdU9XFaTbh2lxpNkR6IIzniBecgFe/8Sy50JjksFR8d+/ejf/5n//BbbfdJtNzFllCWciEpdeXv/4//+f/yNd2C0VhAmw++EDsu8+aZ4X9aUiVGN10AU1lCj/944/wm3t+AdVpo9xfgmrYmJ1voxc2xS3AGwrBMmQirFzpQEk0PP74FKbnUqGJccWYsiY31ooVCwMr+xEnEYKgC1XxMTTIQMgYO3a0kKSOQNQJLefwTzfoftAkEp67W1XXwLqRQfjdNrZPtTHVYv4aO0cWIerLtAHEMNUUppFIobN1Hf01EsFStLptiaaPA8oK9ATXheugKuQJZ9It+2FHYO/EOXYaHSl85AvX6xXpQBluyV9Tt+a/k0s3LJ6zjXmxxNm6i9TPRA+mxWylMojDzc0YDmqopi6ylPY17qHxbkm/dyR8iPnZOXl8as30/NLFIGvD3CvkyjLJZWCh5s2GbxvmZNBulsN/dMuCWSjCKtVhlPIoIS5cEGjPU0PKJYxeBwtT05ga2w5HSTA7M41GkKSVkXVvPukdn7hkDy+V5U9flh327ntg+/btmyzLYvE9Yqn4Grojw6K5iW344ic+ioM2b5Li2VqYxJGHPB+33HoX3v7Bf0O5vx+/vOi7uP7KH0FNPNAQL5IBM8fYvchFxFBKKg15OCUdCnFGD2meyCCx4otxP6miCSP2BS95KT7wyc9Ad6tIOb7Ja7espXLgRk8owTo8ylJmoAWOf7YkQRDcHfqcyPs465/Pwj++5lXCImDx4oDHS9rQCymufODHuPK2yzHhbUWlprHOi7k/iFmoWJh6cKySMClqlQLqtQxB18fYaAMLbQPjYz34XW5uEazDoM8YtQEXNhcgEh6Fu1ixogjHIbd2GrpRRJQm6Pk96KYO2zGk6+yr8Ojcg2tmWDVcE+1ydKaD2S5vZCZi0WY5+VdQsAjWaaNSNNBfq6DAwMwgxtj4AsZ3d1B2LbhuGd22h+mptrgMSiVHBmZ2wYCqZzAsvjaRoCB5o+JaNmWbVrODdrctAZrsNnnvpD2MuEpNkpZVqImC5kwTFbeEAb2KQ2qbcahxAKptB0Yvgx+2ZVgX+IxHysUE3ih3bN0myy+rVq5YBKbn72NJyuZpIU5kyEvoEicF/P0lxCTdFrSJaJYDh7JDhQsWdemALRbyLBTSW0ag+vQ0pnduB/wuJneP0+2Avn33f+cZn/z6stth75aO5fTiPX0+JyYmDlAU5TJVVQ9nJyKyg2bKgoASdfHUY49L1lYv9HHRhd9E1PNQrw7ivH//OEb2XY0rv/sd/Obnl8Kg15JAcmaFSVx5bhGTTkYM+zJpkeGbdMYKzfGMyknkcyTwMVXgpQpe8JKX4X0f/zTUIolopsgHHJTziLxkyl/y9i6tELMAL3Ed4iASmxlN/Lqjwy2T5mWCv69pGWKzh0dmHsC3r/4qHp9/GEoxRK1qy4YUNVhFZ4dGC1iEKGBqhAPX0VAqcsXYxdxMF40WSWU+pic86FpF/LoMGaXNzmBnaaaolBWsXFHEiuEiZmZouWJYD4EF7L5zZ4jr6FIwtcyHpcVYOVgVWM1kM8S8Z6JJ6QH0DZN6FqBUVGDqEUq2gRUDK9FrxXjk/i2YbyhwK2WRHXiDSZNYwil5U5LnjIWQq8WWCduxJNRT17niAfhBIAWRRdYPopwlTDsg2cZ0aGhkOGiw3QyOYSP1EhQMG9WogBetPlZkB3tegRmmiFNyjkNxUHS9tnCNu52O+ISpUdMTTX/3kl7PKKI8X5W3iTxoU0JWZeU7y1Gd1O5NI+98izXpeAvVfmjFMmzXhZaGaC3MYoGd7twsOrOTsuJOROcjW3eiOrLxvWd+5pvL68V7WiyWO9+9+wzu2LHjAMuyfqSq6mF58TXEN4oshKHkVCteLF4U4M4//h6PPvgQVq/aFy95xamCTbziO9/Eb3/+I+hpKEWXC6cCv17kuIpjkzsFtFUx6Ix9zeKFniWxrKfyIguZiKvma8ZHnfhSKb56uY6EVDPB3RLEHYDSAy9cIbCxG6IPdBGow5/Z/bIAyWxPSWVQKAfZNF+FJe1rHrvxwxu/h6vv/wUa6jQGRipQ0wyh78mSBL992qrYAXY6OQGzVi2gXs2Ev9Bp+Zhf4NAoRLuZSJIEC2vPC9HzGXRJ9KSKajnDyIiF/TcOyw2n5yUI0wy9MELXozVNR9ExUXK4JRgCsYdahaSxCFPNBLNNFYGvImM+GmE9VgDTIPPXwUBtAK25GFufnMb8ZIiOH8MoFGAXbIG1kxXBdAzeOPl90C3Aotrt+jAtB7U63Q+5jOEFvtjOTNPC4MCw2M0IvpG1X0mgyBCnoXiYOeyzOZCNMwxldRw3fBQOSNaiPy5Ci2L0Qsb3ZGg321hozCIIPQntHBjoEy8uH09cLM/qcDlU5c1StuqEtZHr9ZKMnKYiSXH7znRc2By0VWp551upQbNt+K15QUrOTE5gdvcEzCyE15pHt9nE7paf1kY2vOOMT339O3v3yll+tGXNdw/fAxMTE5sWO9/nP7v4qgrBKSng+YhSwHS58pvAn1+QKBeFtqU4xi3XXIlbr71aQCbdXg9ez5fiwU6UG1LswCTFWCEMPH+5+Hvsgg1OsRUaD3JOb6Kxf9bxwpNejvM+eT5Ut4IIhnS97JDHx8fxyU9+UiLjmWpBli8HNyy4/Ldz2HfMMcfgzDPPzPXnRdNbJtxGaocxMt3DXxYewPmXfBJ/6TyOyO5i5cpBCcBNowiua4m3Ns4CWX9eaDJLTUVf3UWpmKBc0MXnSrBOp8uRoCM83fmFlqzqNlqeSC599RJWDVlYsULH8DALX4Zuj/E7Gbw4RTcMYZgmCrRrWVxoIX4rEOYDFy9mmjEWWgp01V0cEHpw3QSuAwwNDGBmsoNtf5mD17EwN+MJj41RwtRILZNdegFpEgn1zbIc1GsDaLc8jI1NCfOXicpWgYU1lpsiTxX8mbavUtGF3+vJTdOgDr8IUYrjQG6q/D0zUTCiD+GElcfggGwtKqElDpKO35BMvNY8sZRzKDgmatWyDNzoguAgjq+LgJVUVQJT82Tr3K5IeUrsg3Q80OjBHEDDgGZaMmOwi1WRHpxqH1S3lBff9hxSLu+Evmy4+bSYLcyg125jphvGxRVr3/zqj375sj28VJY/fbnz3bvvgfHx8Y2aplF2OHKp+NJb4FgKxrc8iqt+cjk6nR72P3B/HLJ5E/pHVsNyazL0UAnEaTUQtJqIw0C8myzAbZrd2y10Wg206PlMYrQXZhH6PSlwu8d2YHJ8VDqzvAuiyd8EUQndRMHxp7wc7/nIJ2BUaogVWvYFwy7H11tuuUVy2lh0CU7nv/nRRx8VLZjMh3/4h3/AqaeeKr5VLh3wIk4zdu+0MAVIjAZ+/+R1+K+ffw7z1ixgxBhZsSJn03Z9WJQc9AAJApEHMsUUehtXWMsuV4CLEoPD7DLbLiGJ+PfzrpJg8TjlkR8oOQXUyxqqVW5sNbGw0IYfaWj6Mdp+jDDNcYmWzqO8CkfLOQnVclEYwTMLJKVZcO2i2Ny63TnYVoz+eg2N+S62/GUGrQUVzQafQxP9K4bR6nUQeF4+MLN19LyOeIjr1IbdEhqNFubmmnIzoSxERjEZC91eR5IumDjBDptA9TgKZUEiiXKnRa7hUzOmtBShoBkYTCo49cCTcbC+CVorRqcxj7nutAwlFW7zLd4IeJPl+CyOQySUgkSWYjfOmKTcE54IVlNnYpH8maEZiycRU7zATHw2meFWqIjXt1irw6r0IaSEkfkybPM7uc93emw7mjOTssHYgx4XBtecddpH/nvZ57t3S8ey5runzyfdDoZhXArg6KXBi8gOcRc3/OoK/Pz7F6OvXEaz3RC71Zo1+2Jkw0E45Q1no75iJbSMHU2u8fJD9DrqvVLtyESMZU2YXYkWerjn9ttxw9VXYtvjD8sFTmQgu6AoUxBnKlau3YjT3nAmTnzFaVCsAiKm8jKfLOGigYrvfve70lW/9rWvFY4vP7hezAULFubXv/71OPh5B4uHVpPkZA0Ru16mjGkheuokLr/9Ylx8y4VoOW0pTutXr8Wu0XF4XRLIiig4CmBEUExVvMrcjvO8BfRVCnCtAjqtrvh0i8UqOq1QNHKX3WLQQy/wiaOArRso2TqGB1wYWoTp2Xn4sYo2u+NeLN2vyCcKZMGCyyqmoaK/Xkecpmi1uygXS3Adl5gZSeJVsghxkGHblhlMTTKvzUKpXEH/cBUdz8PUzLwMPHOQkZQ0rBwekGGb5/XQ6nSkiHJJggD1OIKgL9kdJzElJlUwkbxpGRpDVHPaGCUjRdHRbgUI4lD4FP3VCspdC/905D9is7EBSivC2Ph2xFqIgdowSmYZ8/Nzctrpr1dRoVY+PYn52Wlk7HapQstCjYzdcgwoXSAZZJmD9Dt+D1Hoy/vLsE2YdlFOXWQ8ENYPyxU5QldCNGanEXodeO22BADMjI9KZJJe6U/s/pVvevl5X1wuvntaLJY73737DI6Nja1fLL7HLBVfZpIh6uLnl1yAx+6+C2f90+tw3bXXIIt62DE6DrO+Eu/41Oewcr+Nkv5AXyaLrmyqPcMwk9BGU1rbAM3J3bjpN1fjhl9fg/bUOGwlhh+QAKaReAjdcXHEscfh9Ne+ASObnyfrsmQyhox1Z6JBloml7Fvf+hbe8IY3SITQs4dvXLRgYeZF/Pa3nyPDpYx6CYeAzClj+KPioYlxfPf6r+DK+69AWGGRUTHSvwLbt+5EuxGgUiqjr68As5BCcyi3WICeYH5uCiWLMPO8KHC4RrZtlvAZ0CRJmDauOPbR83qyiVYwNIysGBT4zOTkDDoMnzQtZIaDTkg4TSgJHQ73tongVFMMDg6IR6DTbaCvUkHRcOF3u6gVy4i9BNu3z2By2oehV7Fq5RrU+suA2sHUzAx27ZqRNAfqqo5tU30XrZVshAaP4uQhU/uNyE8GmvOewPJZ9IlHYrHlDYtqU0FnNl3usU4UDhNj6eq7fg/lehGOpmEA/fjI687DobXnIVzo4S+PPID+Vf1YveF5UCMd2/98P8I4wobDD4eZAa2pcTx4+x/Ra7XQPzQEu1SGonFNOkOpYGP3+LhQzdZuWC8r55HXw5/vvAOx1xXgk0mveLkqei90Gwp9v3Q7IEK7OY+F6SnRftWgh8md2xAFPtRSPdWqw28+7UP/tWw127ulY7nz3dPnk8VX1/VLFUV5uvjaJk3/Pm689he48vLL8a63vg0P3303TjjyMEzNzuK+LTvwT+e8C5WhYQHvpJyMM1ZGzEU5ilASwrIUUa+Jpx5+AFf/7Cd4+J7bofFoG/nyZ17KnQUT9ZF98LLTXoMTT3m55MIxVYIsWfo7hfUgQxjg7rvvxlVXXYX3ve99YlvizUL6vMW2m8sXP/vZz2QLjmQx0ixZhBN2wdwbU2NM+Fvw9V9+DneM34oGuoLLXLNyJXY+tQtTE10ULBeVuoZijX5kD3bJhGHq8LpkxmowVCZn2BIo2evEssIcxqkwE2ixM7g9puTgGPbb7KwH6gPoLHTR6nXhVC0khoJUjtUZkiCDpehQEi5d9OCWTRTcAhqtFvTUgNEzsHpoFSy9gK2P7sbYXBddBag43HYjtlLDUN2Cpdnwugm63jzipCcgHA0W2i1ffNZtdoVJIjKOnzAt2YIvL0BP7Gt6nMCEgcFyDYev34y1g2uRRgqe3LkND217EDvmZ6G7JtxqAbW+MqbHF7C2tBGfettnRPttje3CzK5RHPr8IxBmDkzLhT83LqnHlf6VWJiZRV/NwX3XX4V2s4EXnXo6tPpKqGZRlkroLpl88inRdusjIzIniNpN3Pvb6xA2ZlAwAavgSHabWxuQVW1GyJMFrWb5XGF2ajfac7OA38bU6FaU3AJ8zU7MgVVnv+y9n1vWfPe0WCx3vnv3GRwdHV1nWRa7ghdK58v8Nk2HrWfYteUJfPsb38ABGzcKpNqfnxGU472PPYEz33EeVu+/Uba0FMVEGtHVwOk4OQAEnPmYHN2OW2+8Dn+6+Xq0pieREvOX03dyclmlhsOPOwEvfsUrse6AQ6A7RQGt5xsZS4kZi0SyJJXliptuugnvec97BJwuGuEi34GWs3vuuQcXXHABzj//fKwcHkbMpAZyDDjGU3QEmYfRzhP46pWfxsNz96HNaHVDweoVKzG3aw47tzUQRxrKNRW1fhOKFcJ2uDpMT7IBLTOQRAsYHLTQ6xKVSE3ZFFRk4FPzTaXoFYuG8BhSrhBHnlDOOPDbPTUFu2zBLFqy0ReyM4/pdNCID4OS+cJyYEw8h2OWUsTK8lp4XorHHt+JuekeIkLWAVStGGYKDJb7cPTmTVg3tAYD5RoCfwZIu3AdA14nEh2af//J8e14dGwndsw1EOoFhPQNZ4BjRDDTSB7nqOcdi+MPOQ7rhlajYpSgpDo6no8t01tx+2N344/33Yle0kKQBDBSFyOlTfjYOZ9DH/qQNduYHh/F/ps2o92jHs5ljGl4YQzNqaI938RQvYD7b/gVGguzOOW1b8QCHNilfnjdJmxDQW9uQQD9RtGV+VtBBe789VVIF6bEA80bKTcQzWINbrEuna9brcpNqMcFk7kZtObmEDXnMP7UY8JMTqxSVFmz35tOPPc/Lt+7V87yoy27HfbwPTA+Pj6iadoPFUX5u6Xiq/CIl0bQ0xhb//wI/DBAq9XExd/+Bvx2B8XaID7+hS/FpDUwAAAgAElEQVRj1cYNiJVM4DPs8phUyypM0Ml9v7sO1155BXZu3YLU94SIRv+X6LuahRX7bcTLTn81jnzRiSj1D0k2HDto6XblQLOkW+bfoKKowur95S9/KVSzkZER6Xgl8pxoQtMUzfeiiy7Cl7/8ZfTVa4jJxmQPnvmiWwaqh8dnH8C3rvkCHms8hG7G9d2cLxB3Imz9ywy8HmPdTZRqBqh86BbzwxSUCkXRIaNoDn39BhrzIZLUhqo66HWAifFZdHseHNtEpcoYIVPsZmnclUUK3Sxgx9gucR5we4xLC8RZ0k/LVAgO/MqOjlXD/DohGvMd9FX2QWMGuPeRrRidaUmsD1MoqlYRdtzGhpX74dQTX4njNx+FlXYVuhYhaI4iaE3DVlPELHyUGSwdu70F3D+6BTc/9CAeHZsATBVJ0IOjBDhk4xocf8SJeP4BJ2DAXi1pdtw301MFkZ9BsU00ow7uffwu3HLXDXjw0YeA1MYB+xyL95z9cRSTGvqLNYxteQorVq5Cy0tg2QWowQw6PQ86i+8Ci28RD9x0NZqNObzoH05HC+xka4KtNLUU3fkmVMuGUqDVMUVJV/HHX/4UaE6jbHP7jgxhSzrfUnUQulOC4eaaOGFDHLrNTExAD7toTo0LCzrSC1Fl9fo3HvfWj/50Dy+V5U9f7nz37ntg27ZtQ+T5KorysqXiS+3W1lJZGaZnl9tFgd/FLdf9Gnf+8TZs2HgQTn/DW2BVKkiprVLzZYJtGmFm2xO49ieX4p5bb0TYbQrUJl9RM6QTdat1HPyCF+EVrz8LI/tvzD93MZIoz4WQTMlFGlqegkFVgSuoHAx9+tOfxt///d8L24FFd8msT2bAD37wA9GFaUeTrjimVUvNoTRajNgKcOuW3+JbV/83diXbES5u3FUKRRQdF1sep2bIzTMCgRKJ8IHGzDkuQ1iSLOy6TLUwMTnTQBCo0FQXaepidqaBmbkFscTZDjDQb2HN6n6hjAWBj2J5GDtHp4FElUEac9xihPCjnqxZm5qKPtfGgfusBDnprWaC7aM93HvvTuxq+uhphPFEqKUWVhkuNq9dgbNf/Ra8YL8XQ4s16RIRN5BRdmjNQvMpe+RZbLGlomckGO1M4aHRp3D5b67BfKeJoWEdRxy0CkcffCjWDh6E4ephyFCGoTDJmTyfBEmLHbktjOe04GF0+i+46Y834fa7H8K+Kw/FK056E+yohv3Xb8LC9DSqA31o9WiZc6D6DbS7PdjFPsxNzWD1cA13X38Vet0Gjn/ZK9FVXdgFOka4mp6iu9BGouuorlwhrpO018bO++9BNDuOhd070Gg10GZg6tAq9A+tgVmsoljrg6Wp6HZaMtidGB2FEnSgRR6QRPAVOzaGVp/5wjd/cLnz3bulY1nz3dPnc2Jiol9RlIsVRXkFiy937NlB/OnmG1CwFLzopJOhOw5inz7KHhQCUqwS1EJFhmyKpE3EmJscxz1/uBm3Xvdr7NryOFS6GzLiEHVxLGRmASP77Y+TTz0dzz/+JXCp7ZJKlnLtmCMs+jvZP+cx8Ys961+DKRUFl112mVjL6OUl3YwfLMJk/dKCRhfESSedJF5ZpEsT+xCxEaClzuHSW76Ln992KeJqIBjiJEpRMC1Uyy5Gt06j19Zgma50WVEaClycBdgt6CgVdfTVFfQPOhgbn0O7Qz5DEVlqwg8SgcaoGm8W9NZmGOgviUOB/tl6/0pMTzfQmmuj5JZRLBXhhR6irCedOS1nq/ur2LzPvlCCDFt2zOPuB8Yxt6AiMly0E0buhBjshji8r4YzXv0qnHTcaSiqq2DE/DoBsngOadBG1ukCXiQaNTV43XUQmxGmvSnM9qZx+31/ws7pp7Bh8xBWD7rod2tYv/oY2OZGaMqw3ABTv42Zp7YiaGVw9Crq/QNIrRiJ1cWuuZ34f9h77yjJ7vLO+3Nj5dS5p3ty0mgUUQIhCQVAQkIIiWAbm+j3eM2uA/aCSfYueI1Zm9c+uzbr9dpes7YJJhybaIIAIYJQZJRGmtwznVPlulU339fPr7pHg1YmeOb9yz2cRjPdFbpvV33vc7/PNxx46iksY4Qbrn81zXnJsNhEbWWZ8oBUuwfKSRe2q3R7AeWhcUU7iEvwka9/iXarxk2vuItOZFAoVFSur5xxG4sr1DsOm3ZspzRQJmo26CzM4C6e4viTB6i363iioR7bzOatuzFyJbLS1xfHNGtVMrZNbXmRzsoiduwqx1wPO9bKY7943S+9e6PJ4mzBYmPyPbdHcGZmZsAwjL/Sdf1OAd+UYfD1z3+Oj/7NX7JtxwS/+4d/QLPZ4Suf/YIKqL7q6hdw0fOvIVMe6QemOy0OPnY/X/7cJ3nqwA8IJUs1DJSESlxLkuOQHxnnhpfdzvW3vZLhyc2qKkjZZeVtLnEQKoxHpFdSH9TP+lVuJ7XCW0ukVHkDusp0+MhHPoIEp4uud3R0VE27Asg33nijAuVsTgJepLFC3GEhmoSAWw5TzlF+96/ey6HG49iDBm7gqcwH+ZmHhrJMTy2xNN/FNArKkeb0HGUCyOVNRkZLFAsapTKMDOc5eaLK4mKHTDanoitF8SETrNiLJYZRanik5l20zyL5Gtk0pMB5dnqRODLJZgrEYYxm9NBwGB3KsWvzZgZSFU4dWeGJIwss1EO6nk0omhIjJqsHXGh6/Mxl+7nlljvZNHExBuMQ5MF3SMKm0roaIVh6htDT0aw0QiPFVghmh25vXumOTy4cpNqdJm1H7JjcS6V0PqnsfrSojBYGVKeO8dA936a13FHNF5df/gLKwxWSjE83buIKZUKOie2XENRCTD3F008+zujECAMT0iCdMPPoo7Q7LnvPv1gl1q2cPMYTD31XOd0uuvxKepGof02iwFcacKfdoTwyyrYLzlfa3tljR3n6gftIWlUSt6Okf+lihcGxLeSKQ3i6Sa5SppDJ0Kg3CLpd1XIdtutEnZoK8G/4CVFh8N/f9Nbf2SjQPLfQsTH5nu3xXAPf/61p2ivFuOA7Dn/2wd9nYfY4r3ndq7j+llv42N99nM9++jNE7RaVoQqve/MvcdMrX6uqx7/52U/x8Y/8CX5LFj2xlL0r7a5YTL0Ydu/bz50/9/Psf+G16Jm8ohCkL0xpO2XGXU9NFwReW7RJ6I44riTJSkT3cieRQa0v15rNplq+/dM//ZNyu42MjHDbbbdxzTXX9I0L6TSRAJuArzi4dB/HrPO3X/5L/vYbH6GX7uAZXbKFjOJbRWq1ZUuZ1aWG6kTzHF0tvGSBZqZ0shJWkzcp5hPKAzqTY4Msz3Q5fGiZYjFDqVSh4/SUGUMWabLkKw9U1MlEshWE9igNQLGcZerUEqJE81yNYi5LPhWRS4fs372VYqbC/Kk2p441ma02aIkkzE3wJRtY6nrMhLv2lnnpzhGuuvqVZAb2AkMQF6DWorM4x91f+gq7duxhz94LSY1uUcc0sG30jCxSu0TeEmFvkZ47x+zSU6r6aXRsJ4XSeaTy+9D8nHxzHLrvezzwzXuZPj7H7Mwit7z8FTz/6mvQ05FKhLOKslisoJHHSDIsz69w4shhZdqY2LxJKRgWjhzD90IyuRKFfF51qyVy9YQUp5p0g1jph4VjlhwNkaWVRkfIDQ0R6Rqrc3N41SWiVp3YdTCzacpjmxgc24qdkRNBmoGxUSqFopqepY3Za7fw6qvEnYZadq52/YTypn9301vf85dn+17ZuP8PH4GNhdtZviIOHz48VCwW/xq4XUonI6/HH/3n32Ewa/PW33obbqvN+3/vA8plduftt/LAd79Lz4/5jfe+j1SpzCf+559w9z98FCNw1G3EiyZvKFkOCZ2wc89etu7ehZ5OYedy5EW7msmTkWDslLTtZjAzaUw7o7JdTTNFYXCEQrlCLEu4NSpC3Eoy+YrBQqZk+V4F2IQHFpebnDiUa8qUjN1+LKFYmkMCunT47qF7+NDffIClaBEtrxFoAaYl0Y4J2aylQs+lka1Z93DbBp1Wr2+BtqVlWM4QUnXfppjXGR8fIXRTLMxVKZcGVW9ao97CEWu1dKCJMcGW2ndL2WUlTCaX6TE6VlEVRJ2umAciJRfbNJRl58QgWctmYa7B7GyHpUWXeqeHFycUS1llzTWjiMl0il+9+UIuH86y+7xb0FJbiLwshp8ilgzfU/N89fNfZHrqJJu3bueGO+9i7Lx9kCmQ5PL9jr2wTtRbwnem8XrTGHZMujRGrG/CSu3AoER3eZUnvnUvRx45wBOPPsnM4jwve8UdXH75lSRmQNurUxzKURkcxNBSnDw6R321gSbBSJ2uunopZHPkUpLZECoTiuf5ijc3tVhVKankMpnKlYlGMiNEzy0mOhPfsgk1aKwsY7hd5o4eUlSYnrZVoM7gpu1UhibRczkKQzL5ZhX4ivPQk3qiZk1RHr7XpepFcWpo8k3X/j/vFCPRxp9zeAQ2wPcsD+by8vJYGIb/R9O0mwXQJGns/3z4v3Pyqcd5w+t/jpMnTvL3n/0sP/f6X+Dlr7qTg/d+m0984tP82n98J4M7d/CJv/gffPVTH8VWNeD9GEKxJyvCQNeUdVgkQn0aIVbZA7ppI2lWku0qleCy1JPPmVYa3cpw9Ytu4q6ff71qqJVMLxXYI4Hqmsbdd9+tfmJZuAlN0qcrdGq1Gg8//LDKdpDwdrWq0zwi02O6Ps2HP/3HfPUHXyA1mKYXBOr7y5csYiMk1gNGhtNk0xaNagczLuJJdq7YJ1SgTUpl8iaxRDT6FKW6Rs9y5PC00tKKxlbaMST6UKgFT2IjfVcpQQRExOSQ1nuMDA6q2vVqvUkc+OzcUmbfzgmGi3mePHCI2bkGjbacMGwKxQwrK022bx/H73XprjS4aLzMr91xLXsHKoyMXAvJCKGjE664tBbqtJbq1OfmmZ+e4uDTT1AaH+Hnf/PtlHfvJ7bzYEo8p0/sVgnbU1jRPHo6IMkUCKJBdGsHpjZE/dQcT3zrW0w9+SQPP/gQARG33H4rxVyO1eYyS7U5tu6c4JJLLqRSLtOqdaRZniQ0SEKTdrOnrlIqZVtFSgrF1HPl9aHhez3FK4mVOZDCzjAm8iLVcF2wDNrdLr5t0+72GCwX0bod2kvzSornSatyrsTI5E5GN23HLBRIFbPKTSi18QK+vYaAr/x8NTy3QzNMIqMy8cYX/dI7N5oszhIrnn33DfA9ywM6PT290zTNj+i6fq2AmW3qzBx5ig/+zrvRJO0qjCmPj/P23/ltdmyb5JGvf4NPfuIzvO0d72Zoz04+/pcf5it//zFSa9mwKuJxrRJc3mCi11RlksqCLOsfuegULrifliWTp8it5CvSauy4CTfe+nLe/r7fwyiU6IWJSi6TJZyEcv/hH/4hV111FTfffLP6/Lri4eTJk0piJkqIm2+5ReXDRkYHV3P4wv2f408/9Ue0zTqBnuB2xK4r7rWQJINysg1VMpTzaZr1JhmjokJ1er7TD+xJ50hnbCUBkyJNjTSZ0gjfv/8Juk2fSi5FWsBXM9QkLlNvIEyvoeNKipdlkrGhnBNlRKTMACODFpdetIuxgQGWF1ZZWZb4x5BGu0e2LFcGeeZn5sjlpDetR9TqcOslE7zx5beyfWg3tr2PsGMTNgNqT8/y0PceYfrUDHqvx65NI2TTGscXZrjqtls575qXQGUSLV0kinwSr4Huz6KHU6DX5OxArI+R6LvQGaM2s8zxAw/y6Hfv5dGHf8DY5CauvOoqup06jz1+gCPHDjKxdZSf+dk72Ld/l1KUzEzPcezQKSyjLFG6KqsjdhqK0snlC3R6HrlCQRlIxCyRSOC867J3zz4OP3VYlWief/55rNZWqLo9qq02O7dtYeqxx5g/eghij8jQKI1MMLn9PAZGJslUBjBzKUV1yWPJ1N1tNvBbNYJ2VV3F1f0o0stjb7rhl9+7YbI4S6zYAN9zfADn5uaEOJQOt+fLBJmWOp/Q5btf/zLf+sZXaTs+d9z1Kq69/gbu+9qX+cwn/55MvsRv/af3URwZ4mN/9Wd87TMfxwy8vjxM8nCV9leRtf1IQkVGrLVYqJqCtZJNqZeR4hhVJSaWXakzN7np1jv49d95H0apQiwJ54kQAvDEE08oOdnb3vY2JiYm+ru4tZAWmTg/9rGPcerUKd71rndjpiwio810+wR//Hd/zLeP3o1jSVC4ht8ylXvMLoToJQ0ra5BLSyNEjlp1hbgnUC9ijBBTmiyEP9Z00qk+aOtJmnxphCOHT7I61yCrQc7UqOQs1U/neAGu/CzSUSlkhjTvSn1P0aaYjUjpHS7cu41yvsjiQosTx1ZZWfHRzDRmyu4H3qTt/oToe5LmSzZo8pLzB3n59bczNvQ8bH2HuLaJ6l1O3vcE93zp62pz2Z5bYHVmij27NnPx8y9l2xVXUrngSihNomeKSp2SRC2S7kkS/wiedxLd1knldoB5EVqymdZqm5nDj3P/3V9i9tgJdu7Yy9joGI8feIhDhw6ysDzH4HCe17/xDl5w3cWESY9atcaJE/NoSYkL9z8fzSqS1Gs8+djj7Nq7l5ZYpIdGKA4MKC7/5ImjDFXKqvNO5HfCCTdXVqg7bXqikLNt9mzfxpPf/y4rU0fRE1/9Tse27mB4cgfZ7CB2qYwhnXiaTNTS4dZT4Os1qoSdOqHfpeaFkVEZf8uNv/zeDXvxOcaOjcn3LA+o5Pmapvk3qVTqCnkokQjZcYiuBdSbVYJI4hFHVMrU5z76N3zxi5/j5a96Nbe95mcUcP7Nh/8b//Tpv8MMRVcq6x2Rl/X7isUWLJyeZAKL3rSfbSWYEioJlkzJ69ZgBYqJhhfpXH/ry/kNiZTMl/vgK8kDms69996rPn7lV36FUklqb4y1avNQ/V1MFp/5zGf44Ac/qALUu3qV7z4tXO+HmOodxSpDEpj4DYOUlsXKBVCIiO1+kMzYcJF2s0q34aqfwbLFYGHh9qQmPiZliW5fHGkpxoeGWJ5dor1Q58Kdo+zdNkKlkMbWdGrtDkFs0XACTswsc2q5xlIE+SGd7RMpdk6WqOTzTB2rcuipFktLkgUsF+j96V8syqms5CobKjQ9E0VsyUXcddUmXnr9axkcegG2PkIc6tDxmX/kKb79hbvZtWkzjek5HvnOt1XrSHG0zJ4XvJDrX/cWhi+4CtJ5pcbQdJfEl+XXcbzuYTRc0vltYF4G5m78bkJndYbDB76Ps1SjmB6gXW9z91c+T0eUBEnAxJYK191wCZdeuYNY6zA/P8PySouLL34RJ082efyxY9z+sldy7MghFaS/c9duun7cbyDOppk6cYyxoUEW55cZGhohZaVYPjVNZbjCUquJF4bs3DzJ3JGnaS5Mk4huV9cYHJ9UJp90pky6UsGU8HgdAs9XCze30cRtVdX0G/oOdTeKjIHxN9/01t/e4HzPEis2Jt9zfACPHj26P5PJSI3QpevV8RLGLbVrEi8opZOKtosT6quSo9tiZNMm0tmcujT/3j138+h3voFTXaBWrdJuNeh2JNqwq8BXJl9JJFtvohWwFUG9fMjIq8qJpZ04RiWbdWONG2+7g7e/7wPo2TyxhKkLlEex4nS/8IUvqMl3HXzl3jL1yqJNCjQ/+clP8v73v5/KUJmatsz/+Mc/5fPf+ywd6mCGJD2JPhTgt4jNEDMXkK5YKj5ydKRC2kioLSyooJdMJq0UD64vxZJ9qZuhWRD4DKZdJjI2+0YmeOGFe0iZEXZGJ5MvkEkXVcRk2/OZbzg8cOgYX/z+kyRWxM6twwwPDjMz2+DAgXmWF2KsOEU+naMX9NSiLbHEkyJXIWlit0shgYk0vP0XrubWm19NvnABelJAj4tonkFjcZaD9z7IyUcO8dTDD1GdOclI3lausq5e5C3v/A9c+bNvQRsaIjZFFy3tG020aIGkc4LEr6LbBcheDPY+EgoEbp1eY5G0b7J6qsqBBx/mBw/cje+1KRbT7Nu/k627htmypYipt6gvzbC6XGPHziv53kOnmJrtcuvtr2Hq2BMsTh/i5970FuaPz4GVxUhbTB07xHm7dqsTiHDqHafFQDlPvbbK4soqjuNw/u5dGHHEwUcfUbSClZJy1TL50hC50iDZ8oDSoAt5FXqeUup0aw16rVV8mXzdLvVeEJmlyTff9Osb4HuOoWNDana2B3R6evoCXdc/blnWhevga9pWP15QFmF9dFSXtCrkWrEJCZFs4GWbH3jQaytLsdTRuL0uHcnybbdoNRq4XYeu01n7cHCcjvqcbK+lbVa+5vY8xZX2wohuBNfd9FLe+vZ3kSqUiJTdWEeLYubm5vjwhz/MG97wBpVqJgHs8v2tVwp99rOf5b777uP3f/8DEnrFtDfFB/72A3znqW+jpyLStk59uYrjSEOuSgonU0jIFnUk6EAC0AfLWZxmba0GycQPNDxf8oalwUF0wz3V2nH57jwvuuBCtheHGU5L4WiiQnokvtL3JLGsS73TpCnFjkaaJ+dmOTw7j5WqML3g84MnllhcDDE0KeVMyNoSLO7hSWGmZhIHQt/omElELoL9QxrveOOLuf6Gl5Ir7MZgAKIKRDliz8WZWWTp4DEeue8+Th05BJ0WbqtBLzZ45Vt+kSte/XPow8OEVqK66fSoiRGuknQXIKyhmxpadidkzyNMBlQwkilW8bbP3KETPHzfd1iYO0i3tcqu7Vs5f//5lMtpTJHs2U0lYWs36yzVdHxjK8Xx57Fz1wU8eM8XeeyBu7n1xpfgyHSvpRmbHFUW48jzKWTLNFpNGs2qku3V66JS8FldWmLzxLhyA9ZXq8r0YqezZAtlBbz5srQXVzAyaTVZh55L0OnSq9Xotqu4Tp2416PRCyOjNLEBvmcLFM9x/w3a4SwP6okTJy5KpVIfN01z/zr4Gipcx+jX9Ai4rfvN1pQFqitN0ssSWZYJH9rvjOhzDX2XhKgT5Gvi0U9k+o0laCZS+t0klPwHT00zIhGSDxHEu66nsgBKgyPsvvBidFveWJLlK1RGP9NXlmr5fJ43v/nNP5RqtrS0pL522WWX8drXvpqQLk9UD/CeP3sXTy4dxM4Jr5ilU2+q8JxES6teMCsTkbIDspaEmccMDpfpuB3qTYcwFp4hJcQteuCSTnx2bEpxyd5xLt83wZbBEQxXwwrD06YSx5HsX48oclWZpBwPTaRWKZOZlsOBIyt87b5FjkxHhKGGZpiqeDMjEcpeQuhC2iiCRG66XWUUKUYxl49b/Ic7L+H6m24iP7IfLRmBsARhThhhaDs4MzNMHT5CfXmVFJriQiWgfvslVzB03n70SgnPCLAMHz1uEXVX0bwGBg5h4kCqjJnfQWJuIY7TGImuXGbN+WmefvQBFmaPkLMNtmyaQE9sJSOrlC2GB0X+N0+QtFl1LCqbX0h5x4uIezqPfOHTHHvifkZKA/i+TnlkHC9yVYGn6HtL+RI9VzTVotN1SNmWytGQE22lXFKuNVEySO2QbqVI5QrkJdthYIRUoXwafCPPI3CeAd9eu0bs9Wi6UWSVxt54w6/95w21w1lixQbtcI4P4MzMzIWapsnke8EPga9uqGlPPnd64j3judeLK4WLlV4ytVRbb4ORtvjTt+1nM6y1x6wBstB36+dNAei14HUBbHG5ieVY6UBTKhdivQ9OlAdPPfUUH/rQh9i7dy+vfvWrKRQKyuEmyzahH97znvcwOFQh0rvce/wbvOvD72CmO4eVk0aHCm5LpvAILxQ+N0WuaJHLaWRMCSfvMjw6jG5aLK1UiaRXTLIaJJfY99gzZnLt83aydbTAcCVDPl1Aj1IQRASuRxwkKmZS6pVSYjMOHcwkxnelk62FXhliNc7xjR9M8/XvTLNchVw+xdD4MF7kUK+1SFyNvDFIlPg0naZawo0ZsC/b4w3XDfOy22+juP1ykniCJJTuuQIkRSQ/M6yvcuC+B3jqwKOSMM/ubdvYf/HzKO7YDYNjaBKzqQcYZghelaCzrCI+DV1kX1UC3cXMjmBl94G+CS208FsLBI05pg4+QnVxnrxl0lyp8dRjx1iYXWJ4qMSrXnM1gyNdfL1GYBeJsjsY2XE9xAM8+cXPMX34UVZnF8nmK2zesUvFdEo4vAgSG9W6MmZIk3PQ9YnDRMWFSk2U0Fb5bFZlY0ilfSJyRJVkNkhxaFS1GOtpKdyTaE4P/4zJtydqB7dLy02i9MCmN7zoV//TRpj6OcaOjcn3LA+o0A6maX7cMIzTtIOafIV2MPoT8Dr4ri/I1hddcskvKgWlODidx9Dvu+xHQj7zd/VvlWzWby9QNYkC1up+Z0awK9hdUzEoPUP/Tmu5vQKwYiX+8z//c2U1lucWykJoiDe96U0q8tKyDHq0+dR3P8oH/ub9NMwWds5meHAIR5xgLR/fT0gMk2zWJJ8Hw/AIfckoGKVcLrK0OE/oOhRTOjvGS1y4fZRdowUG0pJ1IHK6RFl4ZXEn05lm6LScLitLdezYYFOlQNSt43U6pFJFZsU950WUduygHtk8cXiJ+++fYn5BXIMjtHyXettRSgq3mdBodonMmFQhz4geskfr8cYXZrnx5usY3v8iEm0PUZDHiLNoSREt0on9gJmjU3z/nnt44Fv3EDgtLrviCq580U3sufp6rKFBSImlO8RtzoC7ihHL71ko9Tp+tExs2uQql6Cl9kCQxmtM01s5ydyRJ2nML+E2ahx/+jBPPHyIhfmmWg7eedcLecG1m0mVHMKMTZgZYXTvDbjLJt/59OfxGqtkDbFcZ3AlrayYp1TKsbKwQFGqgdI2YRRg6TaRJ6YMnShI1GJPrr4k8D0xpNg0h5UvkC5KjdCQAl8jk1HgG7oCvo6iHZzWKgp8e44C39TgxBtu/PX3bYDvWWLFxuR7jg/gc4HvOter9LVr4Lsu6Vp/evn36el3nXpXoeZriHoajs+AZXWqlLIY5UzuA+ppaO2DsFAViuhI1ibpNXpD7dykSkgWgAdyQD4AACAASURBVIBYjEVWJg0WMv1u2rRJ0RGKniaiE7f5X1/8E/7XF/8UryBWZZOhwgBBu0e71sZTQThCmSRkcgnZfEQmrTM6WGaomMHtNBjIWeyYGGTX5hHGB3PkLWmdkCcIcX2ZHjVS0mQRCa8rNmaNULIEWl1G0yl6zVXajoOdH6DRkxY4A6ucRpf2BaPA7MkOBx+f49jUEg03En6ShpPgOAn1WiRRv9hlkyE95toRnbfdvIWJLcOMXHAtduH5hH5BNWmI+kIT6iFJ47dcZo4c5cmHHuCxh+9neWWZnefv55ZX/SzbL7iQdKWAnk6Ig2VwFogjJQKEpIMfzqiGjvzgReiZ8yHO0a1P05w5SePkSY4eeJzFE8dZXVhSGRVg40cRExN57nr1CxjfYkJWqpo09MwY00cijj86RdxxGMgV6bouXpIora/qmZOW6yjGzqT6/H2kEQnXLVSXIYYdyUtOVIuFyNMsifUslBTXK2lmGQW+2WfAV6gX4XybffANum3aHrGA74t/43c3aIdzjB0bk+9ZHtBTp07tX5t8LxLQlUv703zvGvCuL7We+6mEcui7wf6vP4kINkXnu05CrAGxfH4NsKX1ot9T0f9afxLuf6h7rT/ss37Tfb75medcPxGoz2sx9aDOH33y9/jCDz5DLy2XrbFK7wqFdqg1CN0YtweZFJx/3gh79o0yPpqjlLMInRpep0E5m2ZydBTbMMhIi4JtqLp31+8S9HwszyAVSn5DjZ7ItQYKbBqdIKuZuNVlluamaPba+HYG18yg2Wnk3BFL1KWWIWcPk/g2Tx48zvGpBVY6EdOrLsdmetSrUBgo0TMcSnHIC4cN3nvHZVipLoN7LmBsx23E4TBxnCIORD2SR6OE1wpJvJB2o0G32+LI0UO0XZdd+/YzvmWS8nCRVMlAC1egM08QyHG0sCQoJ17ECzrY+c0Y5X2Q5GmvLLByfI7Fp4/z/a9/mbnjJ4i9iK4rumSLTq/N4FCGn33NjezZW8ZIt+nEdXqhztMHA9yaQdDo0VqpKsWIlU1RGRkhY6fIy/FQjSWoXIeUaeMHfQki4oQUdYkMAKauGi5kyrVyJXIDIxQHh0gXBrDEEq9B4LoELQHfKt1WlW5zGa/TohuZAr6vf8lv/peNyfcssWJj8j3HB3B+fn5fkiRCO1zyrwHfNbvEGpFw5jf3DFr2wbX/R4Hq2m5OYetp8JV/PQPKp//2Y8D32SCsAtYJaUQ1/uzzH+JLj/4Dru3iuz4FI6UWU0nP4/ydm9XWfnigwN6dMjVLBKGD5zVpri7SbdbJp7KUC2WKhQFV1BgQ40tQT+SRdD2CloeV2EpnGpsxWkrkaptI6Qnt2gJOb4VW4OAkCY5mqPYOK9JIkSNlSCtxgZSeobZcY25mgYWqy1wt5MmpNjNzIaFmEqQTcnHCZBjx2n3DXHB+ni37t7P3ojvA3gFJCc/xCHwDy6igBxbddk+dtOy0oQwUkjFhpdLquMT4JLYP8Sp6d5kwiDD1NKY0iMRNotCBdAGjuAWsCkHD4dijp3jkWw/QWDjCwskZFueqeEGCXZRWDYfnX7Wfyy7ayqYhoXC6xHqdju8zPW3iVC0s3yTqBKoPLpH2Y8PEMmwV1p7IxGtoqglbpl95Pal0O6G0kv6iVtQ3hrgvcwWsglTH92Vm+cIgqVyWWGzssrxtd3DrNZzmKp3mKl6njeORmIObfuGWd/z+BvieY+zYmHzP8oBKdTwgaofLBHwVAAvXKzKztenjR02+69j4HHPvv/idSX7EGuu7PgCvzb7rkNv/tar//wnB94emYC2kqzf5xLf+gr/+6p8RFSLleLb8mJTncs1lF/C8/TsYLGbUh560Cf1lXLdNID1nIntrd1RZZs5Kk8/lMQwLLwroep7KqVC15G1x9aXWwnxC7JTNQHmIOHZpdhbQ0l16UZeO6ykNs45FxsgoNYOWiMXWInJ9EsklaLZZWemw0ko4uRJwYingxHIP38iQwibT6DHZ8nnRlRZXXbODF77oTqzBiyEeJZApXhZ94njrxPRaXeWMszMauYECqXxOVe8IoCVaRJQRl1udpLNI6Dmk9BSGllVN0wLO8j8zW8ZIDai4ytqsx/Gnj7K6eIjWSpOl+SaRZpKpZCgO2ezcOUwxHZLVOqT1NobVxg1cEm2U6UMNglqMGcp6LSbQQiKpoJdxNRJVjFA/Yi4RH06fhJK/90G4P/0qykl2ENkcqXwZuzigFDH54iC2WJXV5CuhOh3F+fY6NTxHAoR6tL0EvTLy+pe94w827MVniRUbk+85PoCS7aDr+sdM07xqHXylLVjxvoZxGoCfrXg4E2z7VuKf5s/6ym0dYX+IaFh7oB9mgxUjvEYzrPPPZ06961/rfy4iNF0emPka7//f72Q1rJJLZ8lpJueND/La216ETYuU5mHikklHNNrzSuYWReKmswlcH0tSHLSEUk4ChxJqspnPSNA6dLoOmpHGkw42y1S8pKqC11Nio6Pn17ByPqEugewJWbNISrNV3KZIzDxPFRaT+CGhLOVkERlqLK50OTJd48lFn4OzMY5nEcU2tHyKiz5X7YJbXzzOTS++mcE910J6J4ln4VTbONUWMwePM3t8Sk3fW7aP0Og0VGjR6Ph2JvdcgD04gJ+TICMXuksEnRXMBCzy6mQgzSRe0sRI26RSwxANk4R5Aj/Aac+zcGqOlfk66UyBdClFaSSHoXfRghZW0EKP6lh2F82MSKIsRw7M0ZmXzjdJePPwE48wNpVZRY9EEeIr8JW830Rcj1rfbi7JdJJgJwvWULh+26Y0NEJpeIx0eZBCZZhccQArmyESUO916TU79KqrNKtLdDurqr7KjQ3s4ck3v+Ldf7wRpv7TvEV/gttuTL4/wUH6UTeZmpraZtv2Rw3DeOFpk8Ua+Kpl29r0+1OD7w+h87O+A4XWZ460z/Vr/JfBd/3RzgRcNSSfwQNLUtl08ATv/6t38cjxhwmDmEwML7niQl59+wtI6TW89iJp08fzanSDNp2ui+uJDC4tMlukRSgF5CxdXdYGXsiWbTtYXF5hcXWFsfEt1JtdRUVUxgaV3drU+kEvRA5R0pGdlKpHL2kVMkZa/VsAxnV9nIYEwTSVM6uYzWIaKRYWGkzPtZhqazxywuPUyZhubBF2I4bbJttTPq9+8RC33nw1Wy+7iSS1FZIymg+NmSW+/U/f4IFvfVuFqu+/ZC+1dl0Fmu/e8zxufc0vMLBrD17GxM7FJO4CQXNO1UWZiF5YTC0QaA00XXrYhkHbjKQPBVKMKmESrk/k9nM8ElNTiWeycIy9JnrYwtTamCkX0wwJ/YjDD59i+VgD3ZWf2yM0QqLEIBLjSqJhi9JCqJxQnJABrU5TRXMKBSWvv2wmo8LxU+mMkphlpTaoOEC2NKDMFnY+q1Lz/F7/6qFXrSrwbdUXcBo1Gt2I7Pi2X/qZ3/2zjTzfs8SKjcn3HB/Ao0ePTuZyub/Vdf2G9UWb0A7KYLG2cJNYxb5Qt//n/x50ReX7XH/WAXT9q/2lmty6n2/2DOtweno+44HkMrX/p58UfCa10O92e+Zj/XbqNkrHFlE3p/mrr/4pn/rap5RudKJc5g13vpSLzxsiCebQQrGgrpLEDo7Xpd11aLXaWGaGtJVWVeqREyoHWhLGpLNZtmzbQk9q4TWpKLKYmZnDkZLMgQxxSkLkdTVhF2RjH/mkJYPCLmIHWdWa4Rseba9Jz2kTOz3cdgsiH1uq3s0c3a7G7HSLmWbC8cWEBx+ss9AJlTSu3EwxHni84vkFbn/JBVx2w62E2a14nk1ay9Bb7fDY9x7nge88yPETU4RmTKFSYmBwlMuedy3XvPhlFLZtJy6k0FMeib9A1J4Br6sWgFAhTBJCo4mhhVjWIBjb8IKAleUlFk/OE3aaFDMGGUunMjiMnSmg6zZa4qvAHst0SBQAi6km4NhDx5k5uEzi+CR6oK4EJCw/DsGQ4xq5eJ4E0UsRaqjUK6adUlpfQzfJpGRJKVcXNqaoHaS5eGCYnALhkuJ8hXYIFXXTwamtqoVb0G2oYPVq28cenvil29/zxxvge46xY2PyPcsDuri4OBLHsbQX37I++Uq8X19mJpyb5DxIV9uPO9T/EvewXou5DtvPKHv7sLr+p1+Wua56OL18Eyxd0wsrRliBa9zf2q1FUooETU4OKrhHPYQPeoeOscjnvvdJPvPVjzOxeZCrLjmfC3dOKH2rrbVwnUUMQ+raDeqdNm6vx9LCIhkrozSn6VSWnhfgeYE690gc46bxEcoCqLFBrdlgfmmBSHZVtmRnGgoEsprBSK5E0S5QKYyTK4yBkcINA3pei5XaHIkUZ4YuTq1BIt1vtqX0q1a6zMnpFQ4fq7HSSPP9A3WOL4W4nkWuqzEceVy6SednbzuPl958J3Z2kjAM+gs3e4B21ePYkVlmZpZptjoUCiXGRsfZs/d8RnfshKEByIsxoUdCjcBZArcrbDRanFVTqBhURJNtpYZAG8F3uiycOsH3v/o1jhx8nHwuxeaJCcaHxzn/vAvVCSY0YiLDI066ZNMx6ZROErgcevgJFg7Pko5NehKEb8pCNMbtii7XUyaWVEpXtUst0TkbFrl8VqlupALKFNCVHYRlY+WKWPkyqaIAsIBvmXQhr06O0jHYa9dxpDeutkxYrxI5PvVegjY6+dbb3v2Hf36Wb5WNuz/7AnbjiJzdEZiamirbti15vq88TTusTb1n6nxPZzyc3dP9iHuv88DruuB+RpoyZfR3MwoAhZ8kVuVCqiJIdVasgbOyLitdqMtq/UkePXIfK91pSDtMbK2QzyTofg8r9rC1ANetYVgBuhmzUlulmMuzMDtH5AfK6CE5wyE6vcDDsHUsCfPWYyw5KcU2Xc/H16QJIkeo7NOhCt3JWxbldIkMBUrpUQbLk1ilIp1IbNRt2q0lvG6VxvI8njjfhONMNLLFAYxsiY4bc/jQIrPzMfc/2WS2nkfTK/j1Gna7w+5yzKtfsplXvuR2CulRun6PxC5SHNiJbuRZWely/OgcTz/+FKvzi6olYnxyjPOfdym7LrmU3PgESVrU0C1ivwW+hxml0BOLRAtIBESxMM2ioiKEl3aW53nga//Et7/5debmZxkqVhRnOzE+yW133YU+kMOzEvKlDFlJY8umSeKAg9+/j6Ujx9A6kqchIWwurW5TLXWzdoGcnccPOtRqC6oHL5crkstkVBGpuj6SfAuxYJuidiiRKg2QLlfIlgfJyOSdzaN7IZHv03Ga1OuzqnooaTTAiWgEBgxPvO229/7Bf///7aX7b/SBf9w49m/0sPzkP/ahQ4cK+Xz+LwzD+Fm1MBJZ0prWV8B3feMsnO9z2Yx/8md61i3/pUH59G/0GXOGwLLU8ciXxOPQB18BRwHm/iQVi4XB8ImSHp4/T739NB13AewubljF9aXmxlVTpjQV57IZXLehlkDSz7a6OkejUVPmDbFVI7kGYb/up79MQ7m5vLCrMibiQELWixQrQ2imgR86qrU47PUYrYxRtMp4rZiMlWdAZREMEyQBjlel01qmunCK2vIcvY6DbUr+sVQhDZDKVvB0nen5OsdOdnj4sR6Hp3V0e5BuexW95rCnBHfcOMLtt7yUocFtxGaObGETZnqMKMzQqrvMTM3z+COPcOzpx0iZsZraB0bHuf7Wu9h36QuIbWmU7qHHPYmFw5AcCzm6ekii+0TqKiKNRgFTN0lcl6UjT/PEgw/w6MMPUJtfYHF2HtftceV11/DSV72SzMgAmWKedC5DQSbSOOKxe77Jycd+gNENiaRBRPKMsv0rKnlO+bn92FP6YiF6bEsY87WroCRW8jPX88XBTTpfZnBiCwObJshVhtCLFVK5EkYQq7yQRrPG0tJJqjPHCet1RCfSJY0xtuXtd773v/7Rv/q1unHH5zwCG+B7li+M+fn5bBRFf2oYxltOc75ngO867/ujjRY/7TexLjVbn27/hV/j2qfFpiEaVbXIUogrmbQimwpIZHuuOXSiZRxnka67onIKTLONHzQIgxZOexnf71Aul+j2ujhuF9MySKVNotgjlYJOe4l6q04YJ8pQIU0SBjrdRm/Naq2pBmG1hdNNLE3ajIex7LQC7VjCvomUdGyoMEouNUDgSnymTiplUMiUSPRQ2Z6dZoPFk6cw4pBcwSIMXTwnxqn7ZAslOolHJ9I4MeVw6HGfbz/QoBWmiJIIq+Vz4YjBz9+5g5e9/MWMTOwFc5A4KpEkRTqtGKcVErgRYbfLyvxxLKkOil0l09q+73KKI9sgJYE+HZU/IdO6roBXcpcjEs0n1AwVLGRoBQzdUknMjePHOf7Yozx633eZO3pYKRXkWJbHxnn5a1/L+J7dWIUCmXIZKyvArXHywEM89LUvQrOjlopCyPtxV7Vf6LEUpRrI9QtmjK1ZeNLD5vUIQ2kN6ff1qeWbnaE8NEZ5dBOF4VEKMvWWyqRzRQw5SXoe7XaDVnuF6twU9ekZQickkhPk9r3vuOs9H/x/f9pX6cbtf/QR2ADfs3yFTE1NpQ3D+CPDMP79aanZGu2wbjM+c/o9y6db43R9VFSYKgfqh6Wf5g7OfILTv93+bCu2Y1UFr8l05tKLVqh1TjBfexovXKHRmSGMHIaHy2QNlEvNIqBZXabTbTMwNES2mGd+dZml1UWK5QyZrEUSe2pj3+l2iKX9OJNWkjEt1NADnbDnkS8UVChNqMfkyxWGSzuwjAyOIzRCg3Iuq+iDqBcQ9TS1tMvlCmhaTKtTp2RnZcOEqzt4bZfuapdNw2P4msNSdY50nKG55CD0dZQLiewUU8frzB9OuOe7dY4tRPQSyHbhxguL/PIbLuWq664gO7gVPTtB5OeJvAyBZwqFSxJopE2TVnURXfOpVAqkygNQGAQzg4phC5skgcSB+mq5pex3AoRGRCD2cdEwGwViCXhHI1ipcuoHj3Dv5z7Lw/d+Uz1mcbDMzGqVm195FzffeRepwREoFpSdw7R04k6d2cce4gf3fAtb2j08l2xaVzSB5FGYia1qpWT6lSsK6eKTzOg4EZ5daIgcpmisAzDTWUojmxTYFwZE+VChVKmQSiT5rEu9WaPdqRL3WvRqDaVJlur4wvZd73ndf/5vHzz71+7GIzzn23PjsPzrjsDBgwftQqHwQcMwfnNd4XAm7fBs6uFf9yzPvpcAb5+3fcZMvG4oPlMZ8cwCTlmUxREVB+iGhxvNMbP6EEdm7mWh9jhW1iOVMZQhYrgyRNh20QOZRmM1aTYaDZYaq4xum8TOpegK14mPZUhrR0zPDZUTzAtCRTlkMwWKmTK2lqIrNfK+R1pkTSZksgVy2QlMTaPTXiEOewxmS6S1LImnqxBzKc3MlbJ0PEcFANEJKJbSBFmP1nJbcI8tY5N0aHN8+hglvYy7HHH86AwXXLsXLWcwf2qZ1ad6PPhIm/ufTGh5MJ42eNllRV52/Xae/+JrKG07j4hBSCpEnk3g62gSFO8bqtSy3WypGE9TNF22TqZSIDtYUo3MolDQ5PcgVxJrQUeqT8OUQy2dJKJ6KRDFupp+vdkZnvjmPXz/q1+hOj2tTBGunhDbNlt27eF1b/pFytt3KhebVuqfbPCb+MuzPPz1b7M8vagkZkjriQTgS7iRB54vJhSpCZJMhwRbHG0SrhMFivPvOi6tTk91zY1s2srolq3kpTk5m1UnRTMxCQOfZqtBtbpIbXkev9MhciOq3ZDK9l2/96YP/M/fOTev3Y1HWT8CG5PvWb4WkiQx/jmg5n3/PIr+tirQtKWFty81kw+ZPtYph+eiHlS27xkytOf6dp7zNn1ZgkoHOzNep08FK2HZM2lmit8VRBBVg4uut2iHRzi5/G2mV++j4UoRZI90OodtFimmymi9mPGhQbqtOp12Ay9weezwkwxOilC/LEW+xIGrksvEwtqLxMaaRoSuA+VBbDNLEonUqUTKkh63SIXFC3dalmVPdogo9Gi3FojcDnkzTdGWKSyN026riMTIDKm2asqc0VlsU5GlVKZLt9bGbwSUskX8TMj0/CIj2QncOY17v36KG+/cx+CWIrWlJRYP1HjiYJfvHQhZ6Whcd8E4V++xCRo17njdTZx/w0tIGEG3hyC06ImfNjbxHXG9Bfhu2O838zp0gq5q78iWclRGBhkcHiObyyj1SBz6GBKDKeArlI6cHmMdK1Ug0VJomoG3NM99//CP/OPf/h1GGDE0NkJpdBiyWfbuv4DnXXEVpZERkmwaXfrs7AAt7kC3SWe5TbsZsrrYZGH6JPW5OZoLS2h+REZCc1Ia2ZSENbn4ga8UHCorWr0MpFopTSpfUNx5eWSUwtAwVrGkwna0SMPreWryXV1dorq8QKfRoLpSI7Fz4c6LL/2PP/POD/7JWb5VNu7+rCOwAb5n+ZJIkkSbnp7+rSiK/ut6kElK3gyWbLufCVU/E3h/FNieqcVdX9L9sD5X8PaMX5sSNMgkrMS5ayoDwYN+C7LUjSeypVG5Dz5oVeqdw5xc/A7t8GmqvaeJtKpSIySRTRJmGKtsJh1bVHI57JTOzNwx5ldnqTt1UsUMmZy0EWfIGjZaEKsamxY9NSEGjkfGyGGZWUrFIRI9i2VnSEuR5j/nBfvdHoamqRol09RYWTxJdXGWQirLYLZCSTJ+NUOF7/TCHq1eQzUp16YbUnaDZ7fQJXu3FQiTiVGx8TWDAWsLUw+v8uXPLnD1S4bZf+Uu3E6T2QMrHD3S5gdPuyyswAv2j3DN3hwnn5rh1tdexTWvuI3M8GUgDrVYx3V8DGwCJ6DdENdXWzUF12orLKzM4ccu5YESW/fuZYs43jJZBXK+76jePsnQFSWCnBtDYSBsSWDLKrUBXofG8RN8/dP/wMzJE6QLBYYnN7Nz//kMjo2rY5LO50iX85gZg5guWtIm6LXwXY3iyB4SvULsBfQW56jPnqKxuKLiO5cWZlQVlSaON6mwsox+n6Bp9TXVpk06lycjPG+hSKY8QHpgCC1TUCdM6W9T7SlOS1EasrjbMrmVTTt3k1iZ1+W37/vEWb5VNu6+Ab7n/jUwMzPzq0mS/Mk6xbA+7a4D7rrk7MwJeP3vZ0ZN/sRLOQFfmWhUbJnSMqgfSoGsKtzs79X6Q7Ay+quqmChqoBtLLNQe5OjsPdjFJr1kgY5bVW/YruOjxTa7Nu8jQ5Fuu0ViuCyvzlBtLWLnTQW8ppVWoTYD2SH00MRKp+haTVZWFwkdj1KmTMYuEEYGntiNU5JoliIloOR7yj0mi7p0yqLTlgVaHVtPyKdsCpboZU3a7S6ZfIauL1GNHp2qS6/XxTcddTks3Wu5bAm9mEaTid0vU5/2Of7UMkObK0zuHVMlnt2ZhEOH5njosQWeOtRhUz7iip0p6gs9rrl5Cy+87UbOu+w1oEvCWZpYuFFp33ADwmabhekTtGqLrC7NcvLECUzdZs/u8zj/iiswRkeVdtawDfxeU7U1G5IIGkuAvaasveLO04wMhlwV6DGJtI6sVjnwwEMcPnKE4tAQ+y+7jNGJScxMCs3UMGxTLe1SutAGTXpem1orYmTyEozshPrd6qpENRQfMbHTxm03cVaFr+3S7Tp0Wk06rTZdxyEUi3EQY6bSZItlMsUixcFBsgPD/bAdy1aLTRX+b0ryXFqdtOXyJkk0lqv1j4xt2faWc//O+bf9iBuT7zn4/U9PT785SZK/PlNmduaSbR2Uz3yqM6fa9TjH9Yl43Xm2fpszb7s+BUuThfB7kqerwFXVw4u8SQLaZeJN+lpPWa7Jei6RjX2NautJ5lcegtQyhcGIprNAL2gTRh4rS8t0O122T+5ioDhBr9sliB3aTpW2ZBhYMDo8Sj5Xwu9BPjeEQZpe4LLam1HtERL4kgQi/TJpdzxljkiLs0ooGeEyiXCdpuoIk8v5lJ2jkMvitOrEoiGWFaIknZFREYpygpF+NK8XUG81VWBM2sizbdNeNk3sxMjnVElo7FmkkSnO6h+XrBRkxMRtm3YnZLna5ODjR1g8cRg6y7RWa0zsstj/gou4+rrXkR+8AGLR5OrgJiqNTEJmjh98ksWZ49SX5rn/O9+n1/R44fOv5cY7bie7fVLpZbOFPF7YQtcjbHEzxpKzm/Qzdi2bWJfM3DRxEuJ3OzSXluhUV3GaTVZqNbbs2Mnm3bvIDkjbdD8IRx7L0Dxiv0rPb1HtRAxPXkpsjykNsZ54mHK8xaWoCCYNI+gXtapGlCRWVyJxKNkOkm7Wb0uRCVi3xXQhQG+qGiYB3h+yXUqnWxgRqVS0hFq9+ReTk5v+3Tl4q2w8xBlHYAN8z8HLYXp6+uYkSb5kGIaxrnBY53zPlJqtB5k/W/P7bBpivfHiNNAKhyhuNOEW1Yfwiv3uN5l8lXosEuDtV8GrN64l0Y11YtrKu99o1fD8FXreHLG2Qr4S0fNWVCaDZogVVqPdqDE7ewoNk5HRrcodJRNQ12kQuB3Sps7WiQlKuSKrqw0SQ1qL0yxXl1htLagGXfm5s9KuYAp328NxeqRTGVIZm5RtkBgRYdRD96VzTCrmU8oY4DptfLdLSrrvYhNbz9NrB4q66DhdNPleDJtyYZBybowdWy4gX9lEJMYGoT/k5KPZStHRvxIQcVcaibyRsk+hBjqNRZzaKdzGAoHr0Par2GVbmSvs9ASGLpGSBlZskzgRndUmJw4eYvbYcWqLSxw88Dh4MZdecAn7rrickf27GRrfSnl0SBWOgqs0tkkoChBJF4sxs1k0I09MBjcI6LXbdJbnWZk+SdRpqVzegZFhBrdtxSgW0DNCU1gKNCXBMwlW6fRWqTZ9BicvQktNkCBNKSEpLVKUQoh86Mq0qFyMGmoC71vFI1WeqknMpFRKyRd1jUBasOUoqRaVvqVc6Cx5bcndpPNNDDhhGEWNWu2tW7du3rAXnwOs+KEB7Bw/3r/Jh5NYyTAMHzRNs3Qm6K4D8bOXbqejJGa9oAAAIABJREFU/taO1plpYz/uAP5wMlnf1aYygeN+x5DodnWzi+PNMLt4gF6wRLZg0gscgrCLjkcYthHFrAjz5b+GlWAaGpahUVtZpd5s0vUjBoc3MT46gS5Y1gvQfJ+MFpPLpQhE2G9EJGmT1foqzVqD1VpVsc+SMyDpY4PlAYKuh9NqIyarXDlDbEnqVoAVJUqiJVkIppEm8GN1uZ4Ra3acYIppwhpgYnQ3peJm7GxFqSRK2f5izDCkdSMDhlh6BW0EbPvaD7EuS84CFIg0B00XGZtGr30CrzOHFnXIZG38xKUXe2pZWG/UFGBJHoUs/TTXJHI0VuebPHr/4xx5/BDdZoudmycZGx6k0e1S3rKT5193E5M7t2MXLaJwrfAzsVXQsoCXmUujWSUwi7jtgNryEk2piT9xhCOPPMipQ0/T9jz2XXkF19/xCnY973J0CRCSE1viijoY11vFDXUqI+ern0tgUxkpVLSoQaLrBOs1U+r1ILLCPrjKBKzO0aoIsL8IVIkfatqVxpN+vocArxoC4gTPlxwJTS0Oe71e3eu4t4xvHn/wx702N77+0x2Bjcn3pztez3nrY8eOjei6/pCu61vk8nqd4z1T5/tcbrd/tettTcjQ/88a56u4Rhl3xAVVpdq8j/nq/cr+W6xkaXYaLK8s4vkuXc+h3W2SzhnYWWmZkAaEniqulI92SyrppWq8wNjwJKOlTRS0PJYfYpsRZibE17u0445K8ZqZnaVZb9GQPNhAErak6sxiYmiYwOlQX1nFDXwyA1mSrKXmUhkUDZG9afJhEbhCmlhKkpZN59i9dR97d15FPrOFlCXZDiVVCa+LaiPsx1MQ6+q+kUx2pq3CxsViK+lmGmU0o0AiPGtioAchiTuH111Sbr7IgEwhp1QchpnQ6a4QRC1smZIDnW7bxXEiWo0ej3zvEQ499CTZxCYd69RX6mipDJdddwPX3HgjE9u2qnSwOGwry3ZfYZBS/cJGOoWRzYGVEy8G7WqD5sIii4cO8cDdX+GBe+/G0CK0lMl1t9zMHb/wFkb3XSxJ7kjUWhRU6Xo1Ii1FeXgPSVzsT7EKfOWJZKJVVL86rmJ6Vtja9zAqcFXKF+kKVCaQ9YCl9YLAPgBL8Lq6uor6kZTiiBQ7s+s6x3pd5+atW7eeOAdvlY2H2KAdzu1rQCzGtm1/T9O0C59L5bA+6Z7Z53bmwm39u/lxkrPT3/XaMk3ee7JIE7WD8vEL3yk8nTHH7MLnaAUHyOZSSu8pk2/Pczl8/CirzSqFSoHJ7ROKBnA9h26vQ6NWU0siWWiZsSyKUmTSZSrWEOdv3s+u0c1EcYuav8B8exo9oyv12tSJkzREktbx8VzJFNfR/JjRUomRcom0rXFydpqZqoM9kEVLpTDDgHxGDGFd0qqVwSb0NLXs2X/+JZy3+3LS5gQ6I2j6AImoEfSMms4UzS1gIUEzvg9JrOgLTTOJNKm1l4wFaW/Ig54V05lSAeDXiCQRzXcIJRtBNK7iUem1cMNV/KhB1spgSnoaGu3ApdFqMn3kOE/ddwCzE3PkwFHwLfZf8nwm9+xj0/Yxtu7cRml4nKBbVxZsQ12E5AgkMShtYeX7P3OspQk6Ac25ZRpzS0wfeoLHHvgWJw8dYKiUY9/+/Qxs2c0L73wtmaFRpfONoqaihnzSDAzvRNNLirtVAKtAfq3zT2TcazkefQZ4ve1v7Xbq3/2rg9P3XRuI+1RDrAA4kubrWJc9njrWvV7nW+2299rdu8dXzu27ZuPRNibfc/AaEKOFbdtf1DTtJWcu3c6kHZ5dpvls8F0H3h8fwCPI0+98kwvLfg2R6Dnl3ScfPlizzNXuoe48qqiGbreBLrkMBhw5eZyVxiq5Sol8uaCSwsT9Jnys23MIvB5JEKv8264XUhkYIWMUuXTHReyZ3EYctTi1cphj84cYmRxRvG51tYHTc6mttpQ7LejFxL2Qndu3MD46pGRj9U6TI1NziidOF9KEiUcxZ5O4HlYYqcYLsRDv338lu3Y+j0x2AmKZj/PEIoGjjK6LW6x/iSxLIr/Xz5oQ3lICZDTdQrNShLGuJnIjnVVBOUksOQgRWtCFsEuv5/RpCqmol6lTCjzdBZKoph5H0tHilEUgObexRyQtD40Ws4dOcu9Xv8vM1BLbdz2Pa264gy27ximWc1gpG7fdwDIlPEhoAVvVHiW2gZUfRLMroKWIHA+/2cZpNVV048yJQ8wdf5rFqRMKGrft3cvVL30xhdFR5UiLdJ9u7NALTQZHdmGYQjusg++6seYZDO6/nNf132uRomd09a2/3EXFkGD0rxZiCVQK+zyvdG7Guorg1DUt7rrdD8+c8t519dWbe+fgrbLxEBuT77l/DRw+fPj3/3nj8i7LsrQzed91uuHZCWdn8sDrwPuT0RBr4Ku23P8fe+8Bbdd91on+dq+nl9uLumRJloscWY6d2E4lJiEhE88MMLNIgAR4b3iBN8w8YDEIeA8eZYAJkwABElIoiZMMiYOTuMclbiqWZOmqt9vOPf2c3fub73/ljMnKPBgsl+B71rpLV9K9e+/zP3t/+9u/71eoy2MjntWrL0vAcRYgXELbO4gLy09h6LZRLZoIrAEGdg9n5s/BCl1Iqg5OVGDkiowdXCqY8OweJCGFLMmw+y5OnTvHHvXzehEztUncsHMXykUFy+0zuLh8GjkWX96FHyToDh0Mei5ihzpSYuDy2LxxI/McWFiaR66QQ6vdw9AKWfFNtQSKJEOlxF1riM1T47hmx3WYnroGkjIJpHlA1NkjcBrRJJ+MZrTV90w3moyCI+nP1cfvNL2c5kAmNoKETJIAiSJyyA9BZG5uXEym5TYr2KRc8/o98J6FwcIFPPHIPaiUFdz4pjfAHKtCKuoQcjrzSKBH8ZSGZUMLF89dwGOPPoqtW/fidTe+C/k6eRsHCH0PzqAFVcygSWQhD0SIwKmUGjwFSCNAnCJzbHBRgGGvBce3Yds2Ii9gET5cHKNaKyJfz4HXZeh6EZmSwUs92BGPan0TK77Pe0MzR2cWsnr5fP579s/fRncvt7qXzfIv37bplCGsnLnapTFjYrBBb0KURB4xgcgZhsPh8Gc++9lPfmbfvn0vjBK88hfQa3CLa53vFfrQT58+fWMQBF+TZbn4nQnG/zOe7/MwBHsM/AdUbi88zNUByuXOhaO+d/W64HkHPE8x6kex3DuCxfYJDL0WNs3OoNts4uixQ2zAxMkieDJaKY6gmK/BdwLkVBlC4iFnijg1N4d2x0YiZmj3B5BEBSon4drtO7B96ywct4G+tcwKUq89AJcp6DhkzBJi2HUROJTjBpRLeWzeugGt1gqb7ywutTC0Q6imBK7AQxUlKBGQDm287dbrcd3O3ZCEKUCZBZI84jhDTLhwwkFyFaSegJhSHEgMQR6+ogzTzENUqTOmxItVcUNC9CmtAAgGEoq+YGgyeTEESD0bKfkOLyzi2DNPIeq2cHL/Ezj+9DPImzLe8K7bceMdt6A0W4FkqMg4wlclBISHcyHSzEejcQ6WnWFq4gZUqjMQOA2JF8CzViCkBKOsMi5iErloJgR9PcBVEdk9DJYuwuu1YCoCFMOktDd4EbFUBChE/UKAQkUBJ9PnKQNSCjdx4EY8KvXN4MXiKt5NoXrsPCDchCiFBC8Qz/vbve9qmb2sgFytyzSYJRbGqpczw3XZv1HnS4kalIaxSi9L44x8mI/Ytv/DV1218bkrdJmsbWat873y58D+/fsL/z1K6D5Jkm54obz4u6ncvhsG/HwBfmEX/J3KtuePmrA7utCo2U2YixYRPCOACq99BMvdZzB0GizvK0j6UDXyLEjQ6i3j4tJFqDkdhWIVOb2Gcm4UqZOgQB0aXBhKir/6q7uQQkehpqPV77JBDaEZqixhx9ZZTE3kUcqJaK0swuoMkUJG247Rt3y0ejbihHwFMmiijOnxMYRBAMex0e2vDuQERYRSkmGQHZrrQIlCvOeON2N6bD00bR04cZpF+0QeKcYyZFEM3hEJMYBPuoKEh+2GsGwHuVwOE9MTLAKdIpsIcKV9p3IJnFRhPNtvD51Cn4VC2p0WFs6cxsXnjqB/6Twe/drfoXmxhWq5hJvf9Qa87o6bMLp5BLKusC6b8GSPbgIGjygdIk2HLLHDcURMj+9CwZwBfBGI+siCNrjMYV05hX5mSg6ivg68UMawt4jWyeM4dP/X0Z2fR310DNtvoH3thJArMVMiiRElfEgaD4GoX1kIyx/AjXnUxraAp8Ejq7ur0ALHmNGrhZg9FVz+r1X2L73oyYA5UHw7uYQV3GR1wMbOMbL4TCNmzEPG+vRvURQng8Hwl+fm5n77zjvvfN5I5MpfOK/hLa51vlfow//85z8vzM7O/u88z/+6JEk0gPu2vJg6YSq4z3s9vJD7+zzG+0JBxQs74e/WEVOXszrDps4mAieGyODAduaw1HwcdkBwARnYFJEvSYi5hA2OFlYu4tLyecSIoWh5jFVnIfM5CJGAsXIJw9YlFE0Ozz77LJwghRfHzCJy6FJXGzDfg6mRAt5w0w6M102cmzvKVFRUDDMlj87QQ3tgkzgMYUgG3TGEjEdO1xD4AcIY4CUaimXQ8xoKhgh4NiZKRbzz+34Axdw4OGkEAqrIshxSL0Pqh+DiDGkgwHVSRAkVJJENhFqtFgLfR61aRn2kCs3UIWgqKztRrEJSSuAUYg1QW8gjizOELnlD9LF4cg6D+fM49sQ3cfLgM4jsGGaxiu233IDXvfUmFMaL4LiESaApQp5s3mIpgaBySBOPiVeInha6CkbKW2GI4+CCIWKvCZH3wPFExxOQSDmIxhgEqQhv2EPj2HN45K7P4ehjj8AaDlCanMBt73wPrrn5FlRmZlkAJ1SieZGUQkIY22hbbURQMDa1AxyXpxb/csGl4rmK+9NUkZFdmDc+rREV3dXv2funbvYyLMHgBargzGhptSNOGLyyGkWUpFEW+MGTbhDcuWvXroUrdImsbeY7VmCt+F7BU+Lw4cOTruv+jiRJ/4pFyEvSarKsIEBVVdZRPO//8Lz3L/1J3cZ3YsAvLLovlCAzdIJLkdEXHbtAVCnK8Wqg0z+IoXMEnDgAB/JfqMIsyLADC71BDz2vhUZrEZ1Bh+GioyOzCF0gdGIGTbSXL8An794oRKdHPOCQyWK7Qw+WHaLf95BXeOy9fiM2TlWwvHAWvkv5bREErQAvyuAHMSyHUnPJYzxBGqaM8yswFgINxlapUZLIoWSKEBIX1++8Hre/4QcQJ0VwYgECV1x1FrMzJEMXWRAijjjEicjsGanY8zwJGVLEQQDXHUI3VORLBegFHRkl+VISUkZpwjwyUYNgFpEJBsIgRdC3YM1fQvP0UTz4xb9hHgm6UUBpYhZbb9iNzdfuhBU6aC1fQqWiYXSyBLkkQzBkCIrCIuyT1IYfrKDX7QNxHlV9A3RBQeITbk5sZxlRpiKRVvctKQVkbobuuXOYe/SbuO8Ln0O7sQA3dDCxfha1yWncdsf3Y/0OSkguIWOKQBGu38NSdxkQc5icvRocX2Rpzpe1EpctRVn+MPMrpqGZQDcaRi0j5zWyESUcd9X7gxExqONlfusc/MBfTZUCxxR5aRIjiLyzMZd9cPv27Q9ewctjbVNrxfelPQf2798/NhwOP6Gq6ltkWRaoAFPhDcOQ/fl8QX4eeqAu5DtFGC+EIL6T/cCKMoMbViXEFGvLcUNYzhlY7rPg+IvQKFkXGsJAgqhSsQqx0lzG0B+Al1MMvCF6tsuSDbhMRbPZg6Eq8L0Bmo15dtEGHgkleBhmHj3Lg+XE8F2qqCHWjxexfeM4wnCI4aCHzoB8fAVoqgFTMTHsWfBc6q8FDFwP6eUhmUJMB15kEljfsWHqHKp5Be++433YtOEWZFkNGUdUKlKqSYAVIekPkFA6BrXTnMSGVqtyMh68wIMTM/ixj57Th2QoyFUJbhDBhxFSN0BCSdK5KqTSJBKljiTVAD9F1FzGxWefxFc//WfozJ9DeWIGm3fvxXU37oGRNzEY9PHM048wDPa6G6/B5MZJiNRZq2SkQ4rDAEAPQ3sB7VYXOWEcVXMEfJRCoBsjJVvwGkLCf0nhZ5SQ2AkuPncSD371bkipj/OnnsPKwjkUVRW6oiMTFLz9X/wQdrzxVgjFEgQ5hZcO0HP7yMQ8YzukWY7ltJFrGRVKwnwzgp6QsMJKhVQgRctlSJggGDpNGADBBmo0IUiQkvyZCHUCHSsPcp9M4zS1bftiGMT/Yffitf+Nu5NIemuvl2oF1jrfl2Bljx07Vm40Gj/H8/wPiqK4QRAEmZzOqHASHPE8xEDf/8/sJr8Tjvg23kuUKkqvZRU6ASeQU1kftjcHPzgKxWhD1TOEcQrXj9iFSfloruVg4PaRcDG8xEd7OESc8ahUx9Fs9dBotNjFHAYuu0hDL4TIZYylEMYJvDBDGGWIHRfVnILRooE49uBGIWyfvGQBU9FQMQqwuxaDKSg7o+8Tx3hVc2XKKoXSgPAH3/MhcymmRnL4wL99P6rlLczaMeMrjNPLQwFnR0jJIGb+Ik498i10Ls5D0QxkvATNzGF8ahK16THwpgpe5hBKHFJNgqirDAmF57FHbdEoITNHkGpjAF+gbHdwVh+tk8fwxDfuhjtoY3Lzdmy+di+q1SKGzUVmpPPM009Ay+m48Q1vxMS6dcgUGbyqrA6xeFp7sshsoD9YQepLMHgdGieCoxj3kAMnqohpzkfHa1SRRCLOHT+JP//jP0JBkzFaLSLzLSzMzSEh/2ROwdjG7Xjje96H8noyeY8QCQ6c2AOnFFEor0eaGiw6nkzmGei/GkLPnoYETkYckpfHqkyYzjMqtauzg9WumAI+6dOgG3JCYpM0QuilSRoJjdTHveCFT/u+/dhtt91G7fva6yVcgbXi+xIt7uHDh43FxcWdcRzvjeP43aqq7lRVlcI2ue9kQzD04HLe2/MQwwt5wH/fYIceEGmqz4EJnVgqxRCO/xyC5Dgq9RiqzqHRWUR70IKfuAxv9TwfMZl+i2Ax75kgQDcL7KvdHOLMuUvodvpMDSYKPCSBKFOAofGIkoh1sTzhmK4HheJ7ZInBHh4NtyTCs30oPM9cyYgjPBzS/gQ4EQefuKOUuBGn4KIEMiU603sIHMyM5fCBH34fckYVcVYEJ01DEifBZ3kgSJA5DuwLZ3H/Jz+D8wePYuu2HUgyHq12F0Yhj5lN62AnIUY3zGD9rp0QSzkksgBZUcGxQE4XtFCU08aZY+ClEpDJ4OIIfnMJS2dPQdNUlKY2gYeMoNuA6LTRXDyLp/c/jcr4DK6/6Xbka5OALAOquBqFRMQCUhNigCS14NkW4DvQhQwi+au7CQRRR8pxSDIdkl5DJufg9ob42n/7Ms6emEOv2cDuXdtRMww0Lsxjab4BjxPxhne+GzM7t0HOZwgwQMfpXe58tzCqGTEjyFCJzgHGTGCZfKuwAin8yEiduts4oxtviCiNWHaeF5JRUogg8RjX2XOHxOWFKhS+VVBrf1DTRu+79tpr+y/RJbG22TXY4eU/B+655x6l1WptCYLgjTzPv1lV1U2maY4pikLFmBXeF2LEdIQvLL7fWYip/DKoggy0WBH2EeI0MvESJqc1SmDHuZU5nFuaQ7O3jKFnwQtt1gEXi0WmYqMbQKlYhaHnMex5OHniAlpNixmJE5xRr+dQNDioUoSUhAaE1/IiQjdEOHQRuQlERUYqG4yTaigeU7LRgC1LeMb5RabCsmJ45NvAiWwIR4GRpmkCsYjIGWK6KuPOd9+E0VoBMXSo2k5Iylbw2Ri4WAQCD0m3g3ChjQe//A0cO3oMC5eW0esM2H4K5RyCNMaWa67Be//Nj2D96/YQoIxIEpAKMZRkCCT26kRfMMDRF6cwu0TityZBiFRSIKl5uK0+TnzzQaycPAqdi1ColzG6fgsq05shFUZIj4xU4FnMO7OHJF61QLStEFk0QBycR+o1wHkuEieDKuehyDkWHw91FJlWBsIM1vwy7vrUp/DYow9hZLSE22+/FZNTY2iQ21nkw6xXMbl5Pcw8SZQdrPSaCDMDlfoWcEKJ3XzjhPBZgp7IsJ9mZxGjpzHpuD1Eo91A1+4yNZ8XO+hYbVh+H0Hqw3J67Gf4mAPlf06NbvjGdbv2/vTPvvcX1iTEL2N5WOt8X8bFpl198pOfVJMk0S3LyqdpSpDEdsMwtiqKMiUIwiTHcTVRFPOCICiSJEmCIDDRxgs7Y/Jd5cgknR44hRCibEOQ55HL+ZicKLM8sYXOGZxtHMOZi3NY6S1haA8gSCI0sj+MImaArpCDFkdxOTz6HRfuIIQ7JCNtHmOjBsoFHhTUQK5nYRIzxVsSAKmfwunTYzIPUTVYN10sijBNwmozxEmCQd9GmkqwB9QFB+B5lVlEep4HRVbY3327h3opxdtv3YItG+rMySyfuwactP2/r9QMuERF7NgQqAD3QoRWiJV2D63OAG7fhtUeQJNk5AsFyMUixjZtRn3jJnC6iVSRGWVLiNqA20DidZlTGC0ayYfJmwFkRSmoSAQVgpRD4meYP3oM/cV5lDQNkzMzEM0cEl5iYZgUTx+Q6Y+uQtEVSJoEQdJY8QVvI4nPw+rNwWqeBWldclINZm4UgjIKaJOIUhN2qw+31UHj/HkcPXwAg14LnjPA9OwUrr3pBlgZUdo0yDkdxaIOO7Jxav482naA6vgGKHoF5FJEQ1ry6fV8H8PhAP1hB63BIvpWB50esSMi6EUDsi6tijlCG1FCrBhKM/YY/Y9sPxXRQOrDHa1MfmX79p2//hs//JE5jvmUrr1e6hVYK74v9Qr/A9vft28fzUnkIAgMAJUsyyZ1XR9PkmQyTdMJ+juA6ctFuSiKoibLCq8bBicoEgexg+KIg2rFxfRYDdMj0xB4FfPNUzi/cgwnLh6G6w/Q6/ZgBx68jB5lVwtIRsOgFCxnLbRDZF6GxEvZk3WtImPTpjEYeQm9YRMDmyhkKVybIhoowYLEayk0UWDdn6iT4EGBpgnMpMdxXfh+il7Xh2VlkEWTJSYEbsAelwmGULQU+VyAPdeNYc/O9dCgQeZmoZi7kPEbARSRelRAfcDnkXgJAklCRMKCKINMw60gBkfBlXkTmZ4DbxK9zFyVG3MeOLLVtC4h7F8AHw7ApwEEkVgTZEVpgFPy4NUcoFZWvyLKcBOQhQkiL8Sg02ExSsP+AJ5HjnESypU6yvUKlJwMXTPAUZim6CLh2oii82gv7gd6MUyQ9/EEBKMGrjCJ0BJx7Omj2P/oY0gDH/VqEW6vA6u9Aog8rr/19dDH60jJ+0KRoZg8moMWHjl0AIfPnYFRq0FQNYRpgjD0YTsW+r0eXIKRePq3PuLUh1k0MDE7xWhrK50mE1NIMoVkBnBtj+kzmJiCfXaEUWeAh7Bq1p69ZtsNv7V351sf2VXfNdy+fTslta69XqIVWCu+L9HCvpjNUjTRnXfeyZdKJX5+fp6/9tpry2EY1oIgmLFte8ZxnKnhcFjkxKBQm4yn3nbH1t1btlfksdFx5LUxBi8sLp1Aq30CjcZZRGmMvhPg6AlSvKXgVB5mucAe12kkI6Q8AstDOEygiwKqhRxqVQ0bNo2jNJbHUmseC80GerYHz+IY55YYA1XDQJ6FNaaIJI6JOSSZKEskqvDg+RFcD7AsmsxLUESdDfI81wcnSSgUZeiKg5tfN4s9O9ZBiTm4Ax2jE69Hym8AR8GWZNIThcgI/yV+r0TWjRwiy4JJNohhwNgZKOaBQg2Qyb6xgIzacZrmpy1E/bMIeuchpRYkktJGZCZELC0VgmqwgiYWpsDnphlDAbEAv+9h0BmgubyI5vIS3OGQDUspJkRRDJRGSqiMFlEqFJhXcSb5yCQH4FZgd4/Dbw5QlifBcyPgtQq4XBUJl8fpZ47iix//JE4cPISiqeLqnVvB8Ql8McPmG67FzNYtEDiJPX0E0gBLgxbufughPPD0fmSqgZA8K2SRdbOE9xMfmCxBtZwCPxyiXKFB5ATj/Da7PfhByBgrrVYXvusz/w96/wRXUOQ8c+MEx+KbvJ6HnFyxrrnqhudGK1MXY4/zBV5xeKBZqZaOlXPl/T/2gz82z7Fp39rrxa7AWvF9sSv4Cv7+Pfd8Np+vL31QMrr7zEpmFIrjUKVRJGmMpaWj6LXnsHyBXMwcpEoOz504DcsPIesaSrUK65iIp2uqCgLbYWyFgl5AKWfA0AUISoLiSA6JmODi8iJWWn3EoYjAohifDGVNB+kPcoYKuaCDF8nlLGFdLxmg+6uqCjheDNeOIAsao6CRGY9OXbIOaKKPt968CTdevRFiEKGx4GHDltsBcT04jACRAp46Mzax55nog0S42dCC1+mwrpga30Q3IVYmIOQnwCkVQFIZVs1lHYTU+VrzUFIPEsNnY0QhDc2IDiYwLnCijkHITUMzaoCgsQ7Y7fTQXFxGe2UF1mDAJNKW47JkiFK9iJHxEiqVMjRDAa8mgByD43qI/QUMV5ZQz00hSyeRkdhDLzKpc7Dcx4lHvoWvff4LGLSbWLdugok4RjfN4KqbbkBM0JBMuH0Gi1vB0rCNrzzwEP7yK08iUYm5oYGnJGWy4hQJc47JwgJGQUJ9pIhipYAgjLCw1IQs69D1PFYaxGbps1w2enlkFyrzzDdDNwRwaQpT16FJKoOexuozuH7XHjhWhH53SGo3iKIQaoJ8wVT1ByRF/kbeNObG1s82fuYdP0Mx1muvf8IKrBXff8KivVp+hTrkUwu//+7l9vE/zlfFer4wBUOjbivD8ZPfhDU4iySwsdDoo2mlOHdhEX6UQDUMmPk8HHcIRRYxWi1j6dIFmCoVX53F0BQKOUgqD05JoOoyesMhun0HVj9A6CTwrBiaJEJXKHxXRnWszLijvpfAdQK2H+q+qFBEaQbbCpCEdOEncOwQZl6ErqUYr8h4897NuGaljRjRAAAgAElEQVTTFDLXRbfpY3bjzeBl6nzHgdgARxBBsspjZWbBjo3lY8fwxL1fR71awPot22BOzIDPj0LKTUDJjQA5ExkFhiY24qCN2GuBjy1mYcln5JNLXT/BH9Spc0jVOgRzCnqhvjoMDIB46MFzHGYwP7SGiOKI3ViiOIaeU1CqGsjlc1BNBUpOhGRIbPiZhA10W2dRKYxDFbchEfPgJR1ZxIF3YwzOnMfBRx7B/iceRzmnoZIzMIxc7H7LLahtWM9SO8iQaBAt4nxrGV99+HF89suPwiWGm06+HCJ4ifLhEqgmUB5RUarpMPMahrYF34sgChpEXkN7xcZKw0ISpyxSPggpSWQ1BYXU2OQ/ZBoSE6lQfhsRRIj3e/XO6yHzBuuYXdfHoNtjAzopozmA3jfM3EVN1Z4dH588uH5q3WM37Lnp+G3rbvNfLdfG98JxrBXf74VP6f/nGJ88/tubGq2DnzNz6bUzk1tQK8+ynz5y6hH03QsIEwenL6xgoeGi2aIk4AyqnoOmayy6J2doKBU0lIs5FAwdvXYbZ05fhCRKKJZ1yEQ30yn6nUzCRRac2VimuKE28wswcmCx5dWiAc+O4FgJongVS8wkHrImACLH8tScQQTPTllQZ74owNRS3HbTVuzdMQlTjGCI5EecR764FRBnAWESSApMLUZ0KoqqF2hQNOijde4sDj7+LRi6iW3X7EZxcj2glcGrJXBafpUSRkIIFiMcIQkHyOIh4rADjnOQxj5LP5YFHVmsIObJ8DwH2Sgzz93zc+dw/NljrGiNjIzCLBQYlzZZNVYAJ6UwCzR401jR1XIy5JzGjNmztINW+xh0NY9y/kakfA4iryBoDrF84jTCwRBWr4PGxQs4sf8ZFMngnEuRnxrB6971NtTWz8LnYwyjLg6fPok/+szncf9T55hjKFcQwCkp63aLVQmjEwUoBocwJTFLhDCMoEgGdKWEbtPC/IUeC/Okgsrz5P3AwQ8jlu8nyxkMXYJRoOEjxQZFqynTGdg2Svka7KGHXtdCq9FeTTQJUyiKDIMlW8upIsiRwIn9sdr4oVv33v6J9VObHvqh236o/T1+Wb0sh79WfF+WZX7pdrJ//59IA5z6zzw/+KnZ6SmRXMokQcLZlaNoDM7CiYc4dWEeFy514DgRfC+GwCvsIot8H3lTQ7lgYuO6SawsLaHfJnlximbbQTGvo1TQIXMZu/AmauPodlxcuLQENwwIGoVW0pjAIi+J6HccDHsxMvLhpUGOIoCTYiIVMAcyq0cDH1K3UbqGgPG6iPd+/15sGlNZV1rQ8tDNKYCfADDBDHayzABIJpzEiH0XUuCAc2ykloVeswcv4GAUxwG1CNWkIVhpNZFBpnSLDJJSJEoIEPnIUkpC7oDDEEnmsSRiSSNcWUVsefAtB0mYMLOgfmuIJx97Cvv3H2IS63Xr10HRVRQKBUxPT6FYyUMv6tByOSh5BWpOgWIS9EIFuo9m9zCTUk9Ub2PvgQQQ9rlFHHrsSdx/z9+hWiphpJBHngPOHz4Mw1QxyALsfudbsXXPbmSaDAcBvvHYt7Dvd/4Ci70eYHDgdQ56XUWuJKE6oiNflOFGxGSgwhsiSzjkzQpCBzh9fAGxS8kVFIyhMKN0+jmCh0SZB9leGHkZskLddIaEI94ysUFEBjXktBKay13mWucMfAQWwTirzwskapEVGZpKQXNkI52ioBVQL409Wa9UPxFy3n3v+ZF/vfih3R+KXrqz/3t7y2vF93v782NH//jB350plpOPGYXsrbyUiUSq7zltzK+chhdSYvEAy60+el0HYZgiiTioss6KryLwKOV05Km7DUMEjg3H9WF7MXTq6gQOBl1kgoRKvowzp5aw3OgiX1ERChmMag5B7MEURfSbLjrtCEkswgti6AXysiU6Gs/i5YcU/+5w8JwQxZKKyVEJP/zemzA7SnS3PvhMQb6wAapKMtoRcNwIYqhM/JB4LgSyg7T7yDwbWZgi8AW4oYpUKEGWS8zNzLWHWFy6gKXWEkojo3j9zW+CpBUhanRDIHWXA07wEUU2BE6EQCyMTEM66MFpLGD5wjz7ai+34Q49DG0Xnf6QMUUajRWEYYCpqQnMrJvFzt3XYHbLZih5FUbFZMWZbkRh3MZK91n2CL9u4i1ARrzmDL3zy7h47CS+eteX8OxTT2JqpI7rrtqKiUoJS81FJKaMqWuuwqarr0ZxbBStIMB9Tz6B3/iDj2Pe6kKtqBALAnIVGbrJQdM5aKbMAlJpwOnaCRRBZ3aeyxc78PsJU/gxteRqpDETh4gyB1HhWYyUkVegmZSyQd4QZKxPwzgOkigz+KXXumwRSgklQca8MYjfDOI3CwQr0blEKDzHfIy5GNAVwykXi8dnx2c+tW185ku/8eGPN1azjNZeL1yBteL7z+R8uND81LX9ZPFTw6SxszvootvtIHIHMDWSGKfoWkM0W0OGb2aJAJEEuJTXFQTQZRFSljGLxygIWIabZpZYJHwQeTRsQSlfZP4DcUCYrssy2UKSAMQugiRCUc9h0PWxcMkFWQ6wi10C9LyMXFFnOCP9f5qo6DQdiGKCzTMGvu/2LbhlzxQUOYVtR5DkcRQKmyEKdcSJAV7IgUtFcLbFvhKrD38wROBnyIQSYpTA82XEHo+li5fwxOMPYWC14WXAta9/I/be/EZo+SLy1QpLByaZLfkgJEnI0pnZ1IkidLodNOaO4tN/+qc4e/wEqsUyuq0uRscmEJKKjB7ZOcC2bHTabViug007tuP9P/lBjK2fhFE1WTepmuSl0cT88iFEforNE7cDKbEIZfRXWpg/cQ5Lp87j85/9DBoLixip5LH7mh3Ycd3VKM2OITJkFGt15CtVDLkEh06dwv/7Xz+Ko5fOwxzNIVMj5MoiJCWGqpGFJnWgKqxhiMimxA4dzaUu7K63GnhCdZfnGe1MJGaiwjGYSNFFKCalisgsw4+GtF5gsbWRBJ7l6MXE6Q4EdFaGsAYhIo9bxYQZWZpkmRnUvIJiMQdZFpEzDGRxykzyefCoGhU7J5j7J2sT/+Wm1113/523/W/2P5PL7Yq8jbXie0WW8ZXfyEPnP6ny/MV9vXD+5+bOzkkrl5YhxxkmKxImp+pIBQGd7gCBTx4AKosdIqUcyWJJDktROXycIvIDyJKK2uQ4bM+FGwewPJcVYEPVmUevQlzbOIQTulhqL8PxPMiygTgU0GoMYNksAAwCMwyXIMoifD9EGkngoWL+Qh+uFWGkBNyyu4wP/fhbUK6o8PwYtisgZ47D1EaQBCJLs+CggXdDwHaRDIdw+g4cj4Og1sDzFQSujHPHzuPhb9yLgqmgVMvDTgTsuOFm5l1cGq1jesNGSPkCy6Ujgx5S+ZGWgMsojTNE1G3i4tGj+Ms/+1McfuopbJydhqmbrGPvOS6OzZ1mfOJKqcREIpIsoFCr4s4PvB8791xLeZkM3yZII8oaOHXmIBbOLWNd8XpE7Rib122BK8m4dPYShittzB17Dt986EG0lqkAF7Dn5htx67u+DyNb1kHQdGSigF5k48CJ4/idj34MxxcvgDN5yHkBhQqZx/tMZScR1YNXGJ1PzYoYtoNV9Z9PqUU8M0dKmQNeClnjoBoc8wrWdAWqQabtGfts6QYURkSVSxiUQEGmxPiYGl8PQyX4YYCLF9osZ4/oduTdU6jkWdH1Qo95RVAsE8EVHE/IMsdgiIKShyFqYc6oPFirjn5EldOn9k6+bbDmEfw/Akhe+eqxdgQvagWI+fDV4z//rxvDsx87fuZIobXYgRTxqBc4bN+6HmPjkyxqx/VilpDg+xGiwEfgkEN5gIxsIaMUoe2Dp053vAYpp8NLQhYlb1kWZPKfIMOWLIWiSvCSAMudFbRJzUbJvvJqlzoYuHAcF7xErmMUJU+2OiJyehmBm+Hi2TaWF2OMl4E33TyC//iz/wqyFrDujLLgBMjI6wUmLyYIQ1CL4BIdmQekdgjfJpUWdX15ZImGwYqNB+9+AAefeAa7du5Cq99BbXwdUklDdbyG8mgd1+7ZA07WoRplKFqBWSyGgYd+twEuCyFRwoPl4MBj38Q3vvIl1PImqCZFKdC2LDhkNCTRTYsUzz6qtRL23roXu299A4oTo9ArBngxhiAN4fnnceTgATz98LMYEdZh6cgC9t7weuRnZtHvWxAFEUPHxv79T+PRB+9HWVVw4017cP0bb8LM7p0ojo0hlXlcap/Hw089gd/+6CfQ9PpINR5GUYVmUgpFgISy73QdlCEahTy4QEJzoc9SKKjjFSQeCqVFZzEx/qDqPDQqvirhvSI4kQZ9LKuNxQhRjpuuiYxjTE8GjG8smCjm6+h3Pfg2RSTTUFFEIZ9HoZhnMnWyIG22m1iYn8fQslmHzUyjOAE5Iw9DNSBmQiZBahbM4reKRv7usfHxb6rbCpf23bbvNWvgs9b5vqiS9+r65b995t+/eaF15DPPnTk42mwOIXIqNM3H+ukJrJ9Yj1p1lMXiULDjYGjBdxxkYcBCLBUSWgwcZmYjGwq0Wh6iobCudmhZCFyXhVzS0Iu6HFJ1OZmHHklXgwidlZD555ZLZYiCxLLJvMCD45OklQx6cjDkIjrNIZbmB+i2Mhg8cMsNVfzaL/4oClUeqejDCwZIIyL7SxAyEd4wQcrnoeXXgyPjHV9E5gmIQnofPHMo6y93cO8X7sH+xw5ibGwWUHRYng81b2Jy/TpsvXoHzEoVCQQUSiMYG59mkEPouzh16jjarQbK+QrDK4XIxf7HH8KxA0+i121i1/W7MTa7jnXMqmbC0Az021340RCTG0Yxu2MHylOTLMlZUcnzoY1e/xgOPX0UT957CBPiFM4/eQplo46NN74OQ9fD1m3boBfyGFoDPPbQg5g7cBA37Lke3/8v3wttso7caB2ZwuF04wQ+/YXP4RN/83U4XAQhp0LNq1BVMkYnwQTdCEUEYcZUjXbHQeSR4m+VwlwoFyHIHBukUVeuahxEmYaQHHiRPH7J6SxFHNJMjLi+CkolAzxPghZKESEPERmqUsDCfAvtJRf14izGxydXMV5FZ0q5paUGBv0+BEmC7dhod7uXt02DVh5aXkNO15FXNZSMfFbOFYfd5dbxnFK6+823v+eun/s3P3fm1XUlvTxHs1Z8X551fln28uCRX7v+/OIzXzx6ev/MSqcLXlQRZjbKpoqZkUnMTK+DKGtwfA/9QReBa7McNSHmkHgx89ot5XKI6VFcFRmWS4WTJKze0Ea9UICYZbAcC24cIpJ4DJIAfcen9HX0Oz7KJQ2j9RoiMmRvk7FLCFmkqXgOaSxicaGLQSuEZ4ks4Xj7Jg2/8ss/gm2bR8AJLpJsgDS2WZAnObK3lnoYDID6zPXQjVlIGVlC5oCMKGIcIscH5ye4dPws5s8sIwpEPPLUIcydmoMbWHjz278PN978RvCKCjfKkCtVsHHzFtaZ0Q3l+JHDOHTgGfCZgNnZ9SxotKRJeOSBr+G5557F+i2bcdOttzIcVtVNjI6MM9lxb7AE1Uxg1Oow63XGeDDIiC08h077CJ56+Ci+9fWT2Fa9Gv2zTVw4PY+ZnTvghAF27NyJ7dftgJnLsySQxx+4FyOjVdz0plthjo8BioBMTfHc/HP49T/4KB588hgClWNPInrBQAYXPCLIPA9r4EPgdKiyiX6nA1lKWZer5TTIusCePDgxZfCPrJDNZcKM7GloRqkVWRwxdkjeNFEu5lcLb5qALFCZZzInpwKnJzy0zBvwkFKi/vFEweN73YFw9uwFbmVlBUGUMMy7WCrA8mwGS1G2npY3VnPjwhA5RUVk+2guucwYTpdEVIu1Yzuu2vVx06x8ydhhrHz8Qx9/zbAj1orvy1IWX56dPHn4I5MX2vs/d2ju0ZuavSUkl0UEhsahmJNQr01CECVyc4XtdOE5Fmj0xsUykApMWEGPpjSYdoYB4pgEFgbLX+s1mpioVlHQTOYH0RpaaFkuQnqEDmIEFPkTk7+tjxphgaKEbmfAcGVJUpjJNz0aN1c8tBoRuEBm3ZGRS/B//Lvb8O6372VdpyBQNlobFDcsCAlCK4A/zBDyeZRGtkDXZ4GoAg5lxs9Nafrux3B6FnOPjDwBp09fwnPHDsF1+phZtwFbtu5gkfIr/SFkw8Tsxo1M0ZX4Pi6cPIXHH3oQvWYTOU1FrVJGhSTDioQHH3oAIWK89V13YGyaEoglmLkCNM1AGPYgSjY4WYJk5hALEQSFOMSXsLzwHJ689wQe/soZ3Lb7TuRVEycocsklBojBGApvevvtqNbGUCiU4dgtRImLSq1KKgrIBuBzFvafmcMv/dZHcfRCB2meB0wVkiYgTRwofErqaRBMS1l8xBTJMheCFEMzJSb6gEQGHDEyUsER40QWGAZMlpNMXkLFN4mRJ7ZLLse+z5I0ETnZFiC2OV67qCm5UwKMRq9tW+1lj2svu6Jju0LgR2XH97cEQXhNhHSUkzKRCj0N8ogFYTsOFIW41uRyx1klMz/07CB1eq4Y2LGOlPQ9vCCJksALnFur1w+XCuUvjOj1+9/19vee/NCH/vlT1NaK78tTF1+WvRDnt5c13nHi7P7fPX52/0Y37rOkAkpWUEQOhm6gPlaBIHJwHAvOwAUXC6txOxkZp6us+DrOAJ7lI4pTqIqOiGhdQx9F3YQhqigViujZDi512rAi4jxICCLyAc7AI2TKKVJgUGawJIjMc9b3A6haAWEg4NL5HrorPiSZZ0quO94xiw9/8D0weRsSPLjOAH4aQKSuLU0gZhIiTkPM5aAqU9C09eC4CZZwnMUkBRYRuRFinyp8Bt9dDex0bRquc9B1g6ntBp7LzM3zxSLypgGFF7FycQH3/d1Xcerws4itIQRewtj4BG7Y+3pMrluPhXYTozPTyFUKjDdMNy6R56AoAcD3mDkRRQv5qQVIHXS6c7h07hROHmjj3EEP12x5MwbtHipFDUePHMa6jbPgFRHbrt6BiamNqNTqMPIkQrGR8SnilANPPhFygnufOIp//2sfRT9OkOSIOrKqfMsSD7ogwOsnUDixrfClpU6jV+U4ocBniSYqAq+VOZTHDFRGDKg5Sv2gzpTuH2Q4RKGZRFbQA1MtLIoSdzEMg0aWxB1VkecEZOciP1wS9UK7II339k4ifN/7Pp/+6q/+KnfsqmNc6f4S3zN64tyRuXxreXk24LI7bGf4AV7BhJ5TWeDIoGtD0bhMEdXzk1PT/48mSCdW5jtBEqUSF/NFWdZKPDJd5Hk95bNyksTjcRhVDd44qfHyHx84cPzSy3LRvII7WSu+r+Div1S7/vJDv7L7zML+P1jqnLpp6C1zisBB5RWkCFAfLzM6UeD66Hc8SFApa50FRZoFBbwYIU4c9mhq2S6iiEfgJkxSrGQicorGBjRO4KPrBugHgJIjPpMOUeQhicQgoFzMAGnMM4oaDetool4sV+C5KZqNAZaW+oioAIjAhhkZv/Dh92JdLWL2kaoiwg5cOL7L/p+2y5NXA29C5iuQxUnIInWi00BaBxISYmjIghiu1UcSeCzjjRLLKOeNyxIEiQ/Xpzgkm1GvcmYOhqTB6Vq452+/gm/efTeifh+u58GNBdzyljfhzn/7AYzMzELMGSyqKIMHwEZGHGHRgygFjE6X8SEguehZ53Ho8OPotiycPdrHlonXY6a2Ffd/9WswJQHNhQXsuGY78uUy5FwFG7ftQrFWRb6ssG5X0cl43kPfvgRBlfE3XzmEX/7NTyGUAC5PWILEbqY8PdN4MRByl67buefdt29929Fms6le6vfH5hcv7Wi1F2603faWCM5IviIZlVGzqBp8RScLTCF1JEW6MFKt3ztR2/y3G0ZuO/2hOz80eLHn4jt+7B0zDz5w/8c4kXvjxPSYNr8wTwZF89u3bv4P/9ePbvvinXfe9Y+KJKIg2ve9733Za8G8Z634vtiz7lX4+8R8uPtb/2n3mXMHP9ZzLu4uFRUIGXm/egz/i2IHgeeg33YQOTzSQMLIyDgmp2tIBZuJEGzXQrfXh+uQNJcHH3FQyPvWC1blxlSKsgQdy4ebJExmS5lqRC4lQ/XAo3BLQBHJEJjSNVYlwrbtIyT3Mi9EmAgMjgjsED/9/utx++4qqoqEyLYZ3jxwySkMMIoSZE1DSinJERnP1GHmNwECuZCtAy6nHXMJvRcfXEp5bwKj8CbkepYl4LkUljOENbRYJ66KGsRUgszJOHrwCO75q7/BqWeeQaVewVK/h1233Iwf/omfhFkfRa5aYXim7zeRBC0IGEIUSEFHj/AhEq6HhGvi5IWDOHH6JCqlDajmt2CitBm8y+HR++7D2aPHELYDjI2PYteNe+AmCsZmNmNsZhp6icxyEvBaDEEPMHTnMd9s4Rf+0+dx78OnwOc4cIaMRARUYhGkKfy+Pyyb5V9+/cZbP3rXXd+9sFEhu/vpu9V4OK/5mVvmFZ0fma71d23bPvzQO/e5V/rUfeihh8T3/5/vfxPPJ+9OsiiL0+yLP/EDP/Xovn371qwpv8tirxXfK30Gvkq2RxDEs+cOvJWTw9/I5YOrB/2LjH4EPkbK+XCdFvrtAfotwl9zmJ3ZgompMQiyDzvooNWjqX0fgRchiTJEboi8brLuslwqsQ7SCRP4aYa+4xJkDD8MkSe3MiUHux+t4pAs6j2ArNCTbsiSN4IoXY035zXYdobOUhe3XF/Bj7xzBzaN6PB7LWZiMwwBJw2hlohFUWJDm4xikYm0pNRQqG2HoG4EJ9D0vQ4u0xnVjdIgCSqhaRNL6yUTdcovI2FIECIKyadCYNaRmqjDs32ceuoAvvmVu3F+4QwyTcDet9yON7zjDmilGgSdDHTI34KSirtA3EGWhsh4DqrqIE4X0bdPY+7sUZxbWEESlzA7dT12bLoeUpTi7JFDaJ07j8bJBRSKJey4YQ+sQGNOc+u3bUFlrAwxRxH3HqxoGecXj+Fv73kIH/nYMQyGKcxRDYIuIUzos0gR9kOMVEf+ulaq//zhBw8vvkpOOXYYWQbubW97q67MKtndH7/7ihf4V9N7fbHHslZ8X+wKvsp//+8e+L9nhsHC7/vh/PcbOVmSDYoZH2Bh4SR6rR7EJIfpkatRyI/D8RxU6gYieGgPeugPBgi9AL3eAEsXl1nCccnIo5AvwnZCDMgPIeYw9GyGedZqBZa4EXocrH4Cz45Z4Q4ii9lHEu2J+MGipDCDH8cHXIdD7HCBnrrP/sS/vH5TTV4pb5wyEQUeAijoxSESJcXk6Bj67RVIXATT1GD7ERRzHIWR7TCKWyHxU8iyIkSuyIaHSEUkqYg4CFnkksRLSAk7DWNEQcxcv0iyFl+Ots8GHpZOnsLZ83Pw+QD16TFMb90GJV+GpJnIFQlftpCGbSRhG2nmIOFdcFwDK40D6PTOo9nr4bmTi2j3ebi2ittv/j5cNTuNoL8Ev70Aiew8FQVacQRmZSv6XgKtkMPUhvUgB6Pl5hKe2P8Ajp16DvfcdxZPH4gY7a8yVcbQ6bEcviwC8mru7PVX3/DGB+968FVVeF/ll8Kr7vDWiu+r7iO58gf0J5/58Fi5nn6wUOJ/mtc79Rgt9LpLaDf6CAbEd6hAFCi2pgBRTRHzAbwohOP4sAYuep0hGvNNZidZK5fDnFFy0lQILs630WpZimbKqlnKVN2QOEVSmNS1uWQnrk0ukRERLCjZB/kSdYpk8MIhCDnYTjIYDsJDK4vZ74kentn34Zt/8o431X7JlFfEQWcRaqGEpUEfDhLkFB2TtQo67UXmxkX+FW7KIeJMiNoYSuVtqFe2QlfGwGOVikYuZSAuMCVfUMQ6TdvIGiwTGIeVhowU/susgr0Y4cDCYNiE7Q0gaiKKlRFo+TIE2YAo8eDFEEhJxNCFGy7ADc+h2TqEQf88s8s8dryBhZUAc2ddhCGPnJbHeLmADZMqts7qMMQAEsUeVWZRHtkOXilA1nNIORVPPXMEX/vGY8yhjG5Kd/3tYSz3QyhVkiaTcixARukdgjR/za4b3/3klx49eOXPlLUtvpwrsFZ8X87VfgX39Sd379N5f+HtZsn+zVRc2TwYLMG3UqzMe+g0EhhGHps3TwGyi5XuAiu+hPfGgYDIFdBdcb1+1z3MZ8IDkqgcCb14cGnZ4VwbRqGI6uhk4W31kfJ2nhelleXOqYX57n6afcky1kkSNyVR05wTCzrFF0EYBCF3yvODr/eH7iMLx3CWnlg//CPbxn70x/fcv3HSucrqnAGvZOgFLppDi6Uez05MwrH76A9abBDHUVBmJsAlyStXRM6cxmh1E6rlachaGYJWAgQVgA5AAxLirqpAqrDumPinlC6c0VdMEUohAm+AJPYZK0BRdfCyAkGSGVYOwUGWdeEHDbSHJ7HcPIRu9xQk8n0IKzh5wsXT+8+j72fwfNpWDEITNs5I2DArQxNj5As5mOUaKrV10M06RKmCg/sX8Od/9g0cPtJGfbwAx4/QsUMEBg/JUBA4DgRKK3a5brlS+pXW0c5/fQVPpbVdX6EVWCu+V2ghvxc2Q3jcH/7FO/f4XPdXLHv5dYOWU1xZ9JOLp62IUnI2bi2I67cW2NCtNxgijSWkoZrYA/6gN8Bn4MWfjuOe8/DDzMqX+sXnzx/u1ltn5VIpMnxR471WbD2MCzEeRrZ9O4ReD6JSNnI5Pi5GEefzvGwFwdA5cwar0qoXvPb9/HVv/8kf2/PFnNLUw7iBgT9Ax7LgWy5VbwiyhFarhSDwYBgKZFHAcGBjuRHCtjgYhobJqc0Yn92AfK0OzaxCVkrghSIELg+OywMgrjKlF7MKjoz8D8iGkhRfoQ8+DVdpcxRSSok5xOAQA8RJD37UQHdwCYsrc2h2zqLXa0LIqmhc0vDlL51EGAswijouXGqjVOSwdcs4ZqZFzM4YWF5cRIoQWp74wsQOMYGohr+7+wLu//oSBSyzoZqoi0iJVVaWyAKI3XhiKzPggEIAAAkdSURBVEnypvb7G7de9SsH7j6whqV+L1xw/8AxrhXffwYf4v/qW/ip37y5FLTmb1+6tCx1muGSb5kcD22DWeLrk+uVbfVJY6tlOUZrpTfnDePPd4fKfc8+3O//r+7nn/rzx5/9xT+aHvV/PApOiWHWw+LyMjP+IX9EzczDdn14ngsFHMKhBVOWIPISegMPi40YfppgbF0RxZEytHyF+fxSl2nqdahyBRKXu1yINXC8yqKOWPeLBGlK6Rc+0tRng8IYAeLUQ0LuunEfvt/BcLCCVmcZ3aGFboc41JuSu/5ybv6hB5Y8XedUQeHLgpgphQLHjYwUMkWLOFnlRInn+EJZ4vJlopV5KBYqkLJpfOKPn8C506u8O54012oCieh71KDHGbiIc+HhK1etu/rfHXj4wJpR+T/1xHqV/d5a8X2VfSCv8OFw7/vZvWqe5+rd5kquF3uNh/966WW/2B9//Bd3bJrR/loWz+8IwkVYdh/OoMtwT5IJk8Vj6PqQ4xSDxRbG83nUSiUsN5tIyVc4iOAjgmjKbJCViERVM2EYRRTMGkytDE3KQ+RNFmGf8SJz/kooXigJEMUUFeQgSFyEqYso8VhCM5dliMMQsR/Acl10hgE4bhbHj4RP/PmfPvOHzflwKY6hgcNYZUSumznRCAI/c5xUCWKMGQo2arowla/w5swGURutV+XmEuLHHlqQPY9DTC5rOnW8Ipm5kTDGkSAeTX3hy6Ny5S+OPXOh8QqfH2u7v4IrsFZ8r+Birm3qyqzAvn23im9/040f3HlV7nc9/7SWpj1YgyW4vsXCLsm0a9jrw6Bud76BzIqxcWYcvW4PRqEEzlCw1GsiljIk5NAlcOBlCYqiQpc1GJIOXTFZogfR0UIWzOnDD214noUoCVkhjjMPYeYzdZyh56ErRaQBjyQAvIDHwFewuKgcvufLz33gwbsHR1Z1fexF1xWP7eBx7Nt/F2EgJwnarJnn1+slJ5fX1GqrEeaH/XRnwnFbZF0qeWmY8Hl+UdbEOUNTHzUV7mtVZ+PCgQMHXjOeB1fmLHr1b2Wt+L76P6PX5BHu2/dB/Z1vnv29WrX/AV1bkHipj4HVYoOsKCLXrQxZGDFLzM5KE94ghCHLkEUNUZQiM1NQRk/MC4g5EbKiQyEv4oyHJpLsedVOMeE4Ahbg+kOm7PPskDEhSEIcxgEzppF1Uv4ZUJUSi0iiDDqOG00WGupTjz927qc/+yenDr/ID0mcnJzMu5mrC0UhllRpuHRgieR0a+kPL3JhX82/vlZ8X82fzmv82P7wtz4wXq93/vOGmeQHxycFWRADuK6LJKG4mxS+78LzHLi2hdAh828OCbNXVCDlVUAXmZcDWYmThSQ5v/DJKnwgSRwUjbriCEPfYoq/JAgZr1mSRZiazlgOUZZg4HgQNROCUIAkVZDEGuYvxfefOef/ko79+/ft+/tDw9f4x7b29v+RK7BWfP+RC7X2Y6/MCnzkt2/fMFpOfm/rRvMduVwiUv4YwQLknkW+whTpHkfkPUtmMRmiIERKqjpBQUr+DpSqwKcsFJJelPNG9jgk+JCUFEFkw3bJDyJetdWkYEmFDBsymIUiK94XGyvgZBOqNoY0rnjnzjpfXlps/sff+tVzC9/J1nhlVmltr9+LK7BWfL8XP7XX2DH/5R+/d1NBufSR0VHxzbmSLmZ8giD0oJkmU8sFxEl2XbjukEXh8PS0TunJnAQ+lSByEnMrow44JomzkEAgKpciMiNx33URezYCu88SNDTdxNCxICk8EjFFn7phYzwRhKmLp445HzvSWvroX+y74L/GPoa1t3uFV2Ct+F7hBV3b3EuzAl//zNv+v/bunTWKKIoD+Jk7O/twX4m7iVlcwcJO0CJoKdFKBBEt8glC7PwMooWks7KRQFBTpbKKIFiILxALEQIpEvGRkBDduLvzuDN37ozcQawDSbi7uf9Aut05e34n/BnCzj1nCk54v+v9ul4etcvVEYdEGlEun8/OKFZrgfzAIxEHxCy1oUGSOrWHqS/OSrWizMpWp0exIJHGlMur79pW6JjalyZTkqJPvd5OtvSSsUK28FO9hpMtJVU2pTX6qtNjC5/fbn1YWEDwHs6UzboqwteseQ91ty+e3mr1/c6sF23fZiWv1TihDoyQ2U4xtbpI/agNDTz0KZGcmLrXVRuaI0FRFFGiNjdn5z4wkupX7aIrFCiv/s2Qi0nEIXFfEA/UAxYlSqjqup71zI/ZE69bX5mb+7TvoxeHegD48AcqgPA9UE5c7LAF1GkMDx9cupxY23fsgj9ZHy02K5ViMV9gVK0VidmCXHeXRKjOExbZnS5X5yLEkiJfkPRSCt1sYXG2ccEpqyfSyqQ2zXGZUiKshFkVV/La+69r/N6jx9/eHXZPuL6ZAghfM+c+9F3Pzk46lvX9dLs9cnVsrHHTduis4/BGuZraFuMko4A83yUexySJUegFJLyUnNihitrCnKr7Ypv6YUhdLohVq0FksQ3Hct7YVvn5jzX/9fz8z87QQ6GBgRVA+A7saPDB9iJwd2oq51/sjo8fr55JmHc+SYMrtXruQqmctsKwz3oBpz/q6EsvpJPNCWrVm+Tu9EgESRKEyeb6xvZKINOPpebIF5G3Vv3NYH1xsdPbS228BgL7EUD47kcP7x1IgZmZc+3GBLvBbP8aj4NTfdctcz/M1/P1uFqod71dsep24pc7fXe51Pi9tbT0/8m0gewHH+poCiB8j+Zc0dW/rQrT0+1iGPKcEInV63XSWo2i5WW19xdPj+GPRK8AwlevP6pDAAKGCiB8DR082oYABPQKIHz1+qM6BCBgqADC19DBo20IQECvAMJXrz+qQwAChgogfA0dPNqGAAT0CiB89fqjOgQgYKgAwtfQwaNtCEBArwDCV68/qkMAAoYKIHwNHTzahgAE9AogfPX6ozoEIGCoAMLX0MGjbQhAQK8AwlevP6pDAAKGCiB8DR082oYABPQKIHz1+qM6BCBgqADC19DBo20IQECvAMJXrz+qQwAChgogfA0dPNqGAAT0CiB89fqjOgQgYKgAwtfQwaNtCEBArwDCV68/qkMAAoYKIHwNHTzahgAE9AogfPX6ozoEIGCowF/bvxtuK/m6mQAAAABJRU5ErkJgg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2" descr="data:image/png;base64,iVBORw0KGgoAAAANSUhEUgAAAWUAAAGiCAYAAAA/aNe3AAAAAXNSR0IArs4c6QAAIABJREFUeF7sfQeAZFWV9nnvVeowkTTkERzCAAISJIOAu+qugVXAuLKAgaQYYNV1XTCBopjFsGvYFVdlXRO4BhRFfwNBgoDCDAxMZGJ3T3dXdVW99+6/37nvVJ2686qne6C1hr2NY1W9eN95937nu98999yA/J+3gLeAt4C3QM9YIOiZkviCeAt4C3gLeAuQB2VfCb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yw3YOyMQbPEN15553BI488kp555pkmCIK0h2zsi+It4C3gLTBlC2x3oGyMCR944IHC4ODgwNy5c3e89957d1m9evVRCxYsGDDGjFcqlfVEtI6INhaLxWqhUJgYHx9vVCqVRqPRqBcKhXh0dDTdeeed08WLFwO8jfwLAjYHfvs/bwFvAW+Bv4gFtgtQ/uY3vxmdfvrpg2ma7mqMWRSG4X5xHB9SqVQWf+Mb35h/4403LjjjjDOiSqWSpGnarFQq1SRJqpVKZSKKookwDMeiKBoNgmBDGIab8RvHlEqlkUKhsMkYswnby+VylYjqxph6qVTCNWoDAwPxrrvuGhMRAJxBPAgCD9x/kerqb+ot8NS3QE+DMljxypUr51YqlUPTND0xTdNjS6XSfkmS7EhEfcaYwi233BLcdttttHjxYqpUKmSMITDeQqHA36MoojAMsY1ljSiK0kKhwABbLpebYNNEBNAeLxQKtUqlUgNAFwqFDVEUrcV3Y8xwoVAYKhQKw/hNRJviOAbIT9RqtRjAvXnz5mTx4sWxl06e+o3GP6G3wExaoOdAGUC8Zs2aSrlcXpim6QlE9HwielYQBDukaVpI0zQA2JbLZYrjmP7whz/Q448/To1Gg+2USRDU19fXAmgAs2wHWOMfgFq+y3myLYoiUywWTaFQMGEYsrwB2QNSSLFYrBHRKBGNRFG0OQiCsTRNq0EQjIZhuCEIglVJkqxIkmQoDMPROI43F4vF0XK53JiYmIgnJibSkZGR9IgjjmDH4Fn3TFZvf21vge3PAj0BygDitWvX9hUKhb2SJDkyDKPjiOhoCmgfMjQ7NWloUsuA0zSlYrHIgGxMSvfddz+tWLGCpWCALI6R4+xvC75BaB81CiMKo5AZdBSGFAGkwabxDwy7mAF2ZMGbAd0ybYpwXmgBHtfLrmWiMEqjQpQGFCQUEKSOehiEtUKhUDVEo0FAmwIKhjNGPlZv1quU0hhFtDkKoyETRENE8UiQlEabzWQsCBqQVibq9XqjXq8nCsgTL59sf43Ml9hbYDoW+IuBsjEmWrp0KQbrdk3T9OAgCI4Kw/BoY8x+cWJ2DIKgSEShsFhhumDJ8ofv9957L61cuYKi0IJxm/VagKZMypB9YMP4FxUAslGLNYvMAcCXYwSU5bdm1HyNtjQiEgnfU44HywYTlk98h3ySmhQAHodh2MS/KIwmKKCJNKZqaszmgMxmCoMRsG9jCCx8vNlsjlNgRiKKNiZJsimO07E4TGphHNeazWY9CIJasVisg43vscceyZ133mmOOOIID+LTaQ3+WG+BHrDAnx2UoQNv2LBh5yRJjigUCsemaXpMEAT7G2N2MMaUoECkxgKs/NNArG3WDZQtKFpQTjNdWa7VAtOIWvIFs+bsH4AYf3nArAFXf9eOQ99HjpFt+rqyTaQVdhqGfRDKwmAOALdaOBkgORE1oWOnqakZk9bCkCCljCdJMmpMuiFJkg0U0Ebo3WmabjYUjhiKNyb1ZONENLHRjBmw9/ratWvjI488stkD9c8XwVvAW8CxwJ8FlI0xxfXr1+9ARIicgDRxujHmkCAI5qVpWkSssQzQoXxTBWUcy0x5xQoKQ6snZ4N6DMr4Dl6tAV5AsFiyLFnYsICynC/XEjYs0ogGUStptPVqzaTzAFkDtrwHze4ByuIMxBFhP9i72KezN4CegO06GGMA4DpChGWU1JiaSdPx1KTDgaFNSWo2mjTdlAZmPaW0idJ0KA2CatpsVmOi8QIRM3Sw72ZfM+5r9jWbzWayyy67dESgXHnllfQv//IvPhLFQ4q3wJNsgRkH5RUrVvSVy+VTiOhsIgIg72aM6QdWaqAB2AgQGataTOkvT75oMWUgdQbKLdkiA9FCsT3QJ+xZA7OAsZIiOuQKl/Xq+7jf3TLIc2sHwMdQG+DFFhqk8T0D4EyaMayra6Yu37XxxEFk23ACZA2ArHzGxtCEMWk1NelIQMGmJMWnGTMmGA4MSykjcZyMYgAzTU01CBJIKvg9DKaO0EOEDt5www3JWWedhev6P28Bb4FtsMCMgjIY8MrHVz63EBWvDCg4mIgq2MYgwYNlIfrllKQWWDDwBuCB4tpNsnCfUUAZ43iaRQaBHbxzZYuWbFCwYXN5TFm0ZmHCWnvWQKoZuGbGUkaXVcsxLuuV48PASifutZjxZ6F++MRgpwbolq1gA9UzwHb+x0jOqM92t3/yKRo9y0XMfEUyAfMOgiAJggAAHqepidM0rSdJEqdpPGECGk3ieNgYWp+aZINJ0yGTmA1xHCP2e12SJCNEVIPkgk9EqQwPDzdmz56dVKvVdN26dekpp5ziY7+3oeH6U566FphRUH7sscfmFYvFf4uKhRcCc4XluSxOwFRABIxxqn8A5dWrVlEUtQf6cK5oyhI5oXVd3EeYMqQBV1MWluyCsYTSuWAsv0XikOfQA4H6/nnAi3MElIUd45wkSTqcDc7VoJxnSy196P2uo9O/Ncjrc3AveW8tkIeDYNJuQR/HpGlqIKGY1DRMmjYNZJPsH3TvNE2H0zRdHwTBujRNh4gIv0eMMZh5iXjwkXq9jok+jWazGZdKpRgx4IglX7hwIZg3g7fIJmJDPwNzqi3FH7e9WGDGQBmMePXq1cf/72SPryUm3VOAtxtIdOzPBrzyjCgTQvAJwHrggQdo9aqVFGYhbxaQEcJmWbJoygBIacjMjhVT1hIFQFrryc1mk/7nf/6HHnvsMfqHf/gH2mWXXVq6tVxTAE1+l0olwnnCqnFNABc7g2xSC4NwFsGBfTjXICYj06nlOQUUsT0Dvy10ZwFNuV9LBlKRKq4tXSkkr2eiGT3uDXvLc6SGAztaZZL3QWDmqWXfCsQ51ju1D5MweBsDBt5I0xQMehwADhYOVh2GIWZVjhMRwHt9mqajxpgJRJhEUTSG2HDo3ogXx+xMIsK+RhAEdZyLKJTx8fEE8eCjo6PmlFNO4ft7HXx7gaX/2+WcMVC+5ZZbCvvvv//ZxWLxusSksyYDZdujVkXpAsoCTAIoaOP3339/KyROXmU3TVkzWjBlgKUb9gZABZjI4Nott9xC//7v/04rV66kT3ziE3T00Ue3wEYiNQRspXz9/f3UbDYolJhmFUli5RnLPgWUAXb4i0LrEHBdAT95VtHcNUi77F9+y7lij9ZxWTQKwFT3TqTcLpsHpmMcUd+7BcppTAgIEUchoA1A5kARMGhcIHMM9qsFdpar+OL2neMc7BMfYifUgHgzO04QQghSHoZBGoQhAtTrYN9EwVgYBuOGqEocOkjDFBDY+NqQwtGgEIyHJqwWKgUAd61ABUSrTKSl0litXp8IarUGGDlmZC5fvjzt6+uL/azM/9uA2AtPP2OgfP/995fmzZt3bqFQuDYl05cHyl0NsBVQFsaLa2JG3/LHHmP5QrZbsLMAJw1fAAf7GIyzgT4dl6xlC8wYvO++++jLX/4yPf3pT6fvfve79J73vIf+6q/+imcPaqkCx2KbgGy9XufvuLYGRmHJwowxAQYzD3/xi1/QD3/4QzrrzJfRkUce2QJBlBnHaDlDA64wetwD210ZSNhqx3GIvMth0ABLex9WpVtMN8gm7WimbnVqALJlzlsAs2jZmbQhNhA2jXsJi8Y+OxHIsm5dT7QzsAOa7TDJ7F23gtYB5GDgYRAmQRgkCCeMoghsHN8bYNBRoVCPgqBOYVANKBjliT1kMCNzPDDBaFgINxgy60xs1mIqfRAEQwgvRB6Vvr6+Jth3o9Ew6xavS08hr4X3AoA9FcswY6C8ZMmS8sDAwAWFQuGqlExlRkF5+WNUiOysOwEgrSkLK5VPBmInTlkAFUwZ35cvX06f/vSn6dnPfjYtWLCA3vGOd9A//uM/0otf/GJmewARsGcA+bx582j27Nk0MoJxLeLvs2bNYrCR55ZyiSQgDmTJkiX0kY98hH7605/Su//5CnrDG97A0kdLX1fMWQBZP6cAl75unnwh5UidNy7na0entxlo2hkYCnC6oCxOgVlwZps2o7ayjfxpAO+4XgbkGsA1cMv19HO6DVLu40bO6DEDLVWJHQHcYOTZoCbitydYPgloU0jBJgpYRhlNU9pMxowZSjfHidkcWeCGLj6G4yG94F+9Xof8MgEGXqvVeFATGQlvuOEGc+aZZ/qp9U9FJH0Sn2nGQHnZsmWVUql0calUem9i0icFlDXzE03WMuVHeQq0ZsoSpywDfSID4FNrysKUpSEDlIeGhujrX/867bDDDvTyl7+cdWuA8ite8Qp6/etf32J1P/7xj+lb3/oW/d3f/R0D8apVq5i577333qw/z507Nze+GOXEfZGz4/Of/zzhnj/5yU/oRS88gy699FJm3eIchMHKgB9rz4pVSmSGsEzNlsUeYjf+zGY+ahnEBToNoiHZSBkByNbAX8aUNesVzVlAWgBYg6vSmTv0aHkmDcpuPdeDjnqf64REW9cA7IKxPkaBs8vUMRuTBxjBwjmEHno4URODmQEF9SAM6kma1gIymDpfhcZtjEESK+RFge4NvRzaN3RxAPgGItpQLBbH6vU6kl8hIyE08HjhwoVpNhOzlVLW50Z5EtFuO7nUjIJypVK5pFAovKcbKGtG1mGvLvKFND45D5+QGJYvf4ynWbugLPKF7v5jm81nYXVj0ZWFKWPfDTfcQHfccQez1l133ZWWLVtG73rXu+j5z38+ve1tb8smjIT0m9/8mt797nfTqaeeygz6aU97Gssd//Zv/0Zf+9rXWIoQ+UGAUWSPiYkJ+vjHP87XetGLXkRvfetb6RmHHEZXX301bdy4kSfFzJkzhw488EAG/FqtxgxaIkI0G8wbAOwG0i4oC4DiegJ6GswjJWV0aNUB5AbLjGU7nlWuoZmyZrkuQEs59bVdeUWfL/Ukr+clzkWDrIQlanvp/Vqz19u189D3dBl7qw5De7e2kkUW5BMAi5DCBmK5rRZOw5BGgiBgiQSfyETIMkoQVMG8kfAqjuON9Xp9E+QTTASqVCrNpUuXNp/97Gfjev7vKWqBGQPlW5bdUjmg/4CLC4Xie9OEKlO132TdUwE2HTkAUEZkRLdGp7v6OF/AF/IFUn1K1xbHgZ3efvvt9JWvfIWOOeYYzkQH0IEscdNNN9Epp5zCoIk/gOsnP/lJ1pqx7cQTT6TNmzez5AGWDWDfb7/9KY6brYgL3EOYL66HqA5IF9CgX/e619GOO+5IX/rSl/g611xzDd188830qU99igcXN23axOV68MEH6c1vfjMzOqQsxfPAWQwODvKzgK3juQDk+I2yQ7fG4CMYuIAvyiEhfrId18Q2nXFPg7Wcg/0AJzgJHC+aMCQfPBfOQQ8D5cAxOA/b5Hwcj3/yPrVe7erK4jQ0UHcDZA2eenwASakCsjHwW9SHqD3jUzujvHswAKc2CkZ6CPocXcYWeydE2XTG0GckoZUXBWw8igqQT9KAwpRzogRBlcJgLMBUeZMOmTQZJgrWJ0myhojWxibZQEkyliRBrVQKmaEPNRrjQbU60d/fH2MW5q677prcSXemRxBnJHTDCX1O8KmC0p/5uBkF5UWVRReVS5X3PVmgLI1XM2zLlJe3pju7LEgaog5fA5BgmjWOlSgLAAjYKUD1ZS97Gb3whS9kcAKgLV26lOWLvfbai9kttoG5QsrYfffdeQAQ569du5aZNGQLRGpIJAcaKO4JgMK5/+///T+67rrr6KUvfSk985nPZLkE199pp53oC1/4Ap8PwAY7RxjX6aefziCAsqGMV111FTsMnIN7YjvKhu9g7vvssw9dcsklDHwAdkSoYICyWq2yvALAhhMBgEMv32OPPdgOY2Nj/FwD/QPUP4BJl5yHg+0gchEACTZFeaQXINuGh4fZFnAgKBOOeeSRR+g73/kOnXbaaXTwwQe35BycK2AtoC7ALe9ZQNtlzrqNuPuknK50IbMltWzBzrXYCdQuGG9x/RSDqjY+O+9P9zbsfg5h6ThU6qgbx45onTBoh24KYeAJP7aHBz0aMeDwaE0i0zAmqJs0qRNr2zRsTLrRkMGEnhFjePLOUGDMSBoEI41msxokSS1JkolGozGeltOxwWhwvNFosPadxYP7JFZ/ZhB2bzdjoLzELCkPrB24sFgsfWCmQRmpOyU8TTMh3TXVLIln8hVtljeAGxoYwB1MFAD/sY99jJ7xjGcw6GA/mDjYKcAMoAwgBrhddNFFDMyvec1rmO3ec889PBj4pje9ic4666xW114AQpgsWPCiRYs4MT/OGx8fZ8kD+//zP/+TGTOA9IILLuB/0LLBkD/zmc/QGWecwXIJwO6f/umfWN545zvfyefeeeeddM4557BjwDl4zm984xv0uc99js854ogj2MGMjo7Sq1/9agZ33AvgDlDGM4GpH3roobwfAAO7QL6BjQCi2AfQh51hHwD2+vXraWBggAEdjuSwww5ju+B8lBNSELbBcWgwFrYtbBPXlMgWDW4uS9a6uZa0NFPu1JBDBjucp+sBS1mF9uCwdujiEOSaLeabRfO5MoyUSQ/G2ueibKKNvVK3+mnLZkFZeouuA9H12WH1rRwkkv8EceBEphmEhETjjdSkDTJUJ0ONlEydEPsdBMMmNQDtUROwDj7ajJvQvDdRQog8GU+ipB7GYb3ZbCJ+HCv51EZGRpqIAZc1MX062ScXxWcOlG30xYXF8syAspgB4AUg1bmURaKQhiKNUSoyju0fsKuUSEXHYB7AHWwWoHP88ce34oW///3vs0YMQAEAgrl+8Ytf5PjlD37wg/SsZz2LGxvY7ze/+U0+FgCEBgrtGJEYuA/AEMwXAAjwguQAWQEM87LLLmPwAqvEudj293//93TyySfzoOGHP/xhOuCAA3hQce6cufTTn/2U3v/+9zOggvUCMP/jP/6DGTqcCxg4pAsAMlg3JBbRuOEI4GAA6uvWrePrYFDzrrvuQpIhdgTPec5z6Prrr2d5BgANm4D94lxcC3r3H//4R/rqV7/KgIyewurVqxnE3/KWt/C9Hn30UT5+zz335OcURg1HB4kGtkHkCmwuEgrekUgbeQN7upekgVEzXHnfuh4UolIuIELG0mDsXscFZYCmMGWXFctgpda2edYj2VA/zZDle4fkEiJ/d3uqfZ4TyWv+YhOxR/sZ7MxL915ZD0jT91ZSKwB4lsiqbpLUppQ1ZoIwSJmajXGSrEnTeG2SJBtNYoZjY4aCKB1KJpIh5EBB9AnSxyLyZGhoCHHfyGzopZJp4PbMgvKsWRcUCtFVJg2eFE1ZurUScYDfrqasG6TLlDUoy+QR6SJCagBYyD3wiW0AOzBAgAa6/5Af0OVHKBsG5AA+8+fP5+OgI//2t79lNnvsscfysdLVR5ce+z/72c8ywz7vvPP4fgAkMGWAK5gumCpYJe4Hxg2wAyDiN3RngBj+cB2E0QF0IXcAAK+44goGOmwD6IpWjQHIt7/97dlyWbZLjXtDKoG8AV0bIAtQx/lvfOMbeTt6DHAIAGg860c/+lEG+muvvZbLCgCH1ANHAYCCdIKY8Ws/+lGOQMHEG/QsIJ2cf/75DLZgzr/85S/5GWAzRKBAE0evAfthD9i9W6TFFsw1kxE0e2YGnKVitWyzkylrtixMWTNPzWh1W2K2bKApt+WLPCfROS7SBmW5riupyfaIMxva5cvwp8upy6Edhxyno1faICxrAneuBqx7F+61sHiDhEDq9CgZsHIuFI5ECSiGjGIM1ShNeXAyNekYYr8pNVUKgs0mSYYopLWpCTYGaTCShmY8TMPxNG1U4zAcj5JkIkmSZpqmcYKEKnGcQAsHoCMa5f9qfpQZBeW+gYELSqXikwbK0qWczkCf7gJKZRVNGfsk+kIasoTICSjjnjIgJiDtNhr5DSABeAJswAwBfNJo0MWHPACGCBCHlAAgxB+2Y3AQcc/QmQFSOB+sGqFyAD7IETgPwAXA+cAHPsD68oc+9CG+389+9jMG9LPPPpsuvvhidi7oRcABANxf8IIXtAb55FkxKIdoETBfyBq4Hs4HoAJg7777br43bALmDs0Z2jAkj3/+539mAAdQ4zlGR8fo0kvfxN/hAPDsGDSFVIP7Y+AU5YEjQE8AjgvOCCGBiD7Bfolzhj1lwC8vCmIy0qHZaHvw18oCrsNmOxTaUTsuS9a/W1EXmXyhy+BGjrh6MyJ9NNC7dVLqiMgXmlXLsa7TcEF6OgOhcq4LyAzsKrGXa+e8XgQ4sICITnWQCekc/y0aOKbCGzITJk0RTYK4bwB5NQCwB+lEHKc1k5rxNDWbidIh5EYhCjbHcR3hhJuzXCkIOazWarXmU5WNzygoD8ya9YYoiq4mM3Wm7FaEyaIxUEk4TnkFVh7ZcnTd7TJqpiy5L9Bw3enWIoXIp+TDkGWoJFZYBglducRlWroRCnPWjQzPCFbbaMRULpWYYQMAr776g7TTTjtyaB4kgiSxEQ9z586mm276H5ZPsP+AAw6knXfemZnu8573PAbWOXNm03XXfZa+9rXr6ROf+CQ985mHUxwjhC3m7HywF0DzqquuZolk9epVLFM84xmH0vj4GF122eV8z7e//XKKk5gH/4olG0II8L7wwgv5+Ne+9rVcJsg/0JEhubzqVa9i5wF9HM4CAI/eBZg3gBnMHE4HDHbVqpXM/oUdCwhPB5Q1cMs779SOQyoWrHzRqTUHrQFf/c7kOCEB8mmBL2Ta6WrKorlLfW1p0Jy0yc6W1PfX99CgDLbsyg1CCvIGF11gzXNYWwxWKtnOPV5PLuo2mKlBHQDSyjMoGQizqfm215ntlZmkGPQOIznFauF2yj3HhNu84MzCE6IAE3mazUaDF3cAQKeUDiVxMpImrIOPpHG8KSFaRUm6Og7SDaYBsMe6meNV5ECp1+spBjB//vOf8z2zPCg9PYFnRkF51txZFwQUXbWtoJw3iKMrEcARAAEtWOJR3covjU2zW5k8Il1cif2Vyi+RGgBHAI5MlxZ5Q5icHj13B5BwXwCLDrmTbdIIpUHhE6zxW//1bdp///2ZbUMHBqM877xzqb9/oFUOlAd/KBPO2bBhAwMeQBADcgD3/fbbjwEVoIsIi+c+97kdK33bxpLyACZYLcoOrfzwww/jqcy4P/RjSDSXXf5W1puhF0N/xgAl7I24agAymD3KAD0dejhC+A4/HA4gZkkG90FEBpg27oGBSQyaSvQGwFhC7LRk0QI1Z6afBkotWbjMUcC3BXiBBTsdOsn7Mk3ZBWUNdhqAZXWYPPKgB/k6JAKHKcu9xLm3ywg23wZvuYeQgzzA3RZQ1oQgF5Ql3WveDbNtefe1KWzsRCP9nTfzFiv7RDbFYOtvCwkl09/F7jwxLEOqVn4UiZ9H9kCbCwX5NyNTAAAgAElEQVQLOkyY1FTjuDFs0mRjmqaI8R5KKd0cmKDWaDQ4+VUQBMgBvjEMw8fjOB5JkgTbcI2JjRs3Jtmixqz9ZM/xZ9XEZxqULwyD6APGmClryvymsskjUwFlZspZSJzLgnTXT4BWmLFmynmgjIoiER26gQMMJdZYH2PzMrR1QF12XQ5sl+tpRgTQ+ui1H2f9erfddmOtGoONIplIuJg4BK7cYF8q17LkrZDp3dYpQAqwkROajYokgYgRyBEYRMQx+MNxDz+8lG688Saq1cZp3vx5DK4YsEOs9uaRzXTFlVdwA3vJS17CkgxydwDkMfC5cOFC1oox4AcWDv18zZo1rHlDL4e8AoeCZ8bzYCAU19cygLRYl5EKKGuHpo8VwNF1IYSmnDFQF5S1puwCs1sG7t4jpsEJh3OdCcrWUXcDO9DnOm4hEi0GzRKLzZ2dV3e7gfJUGG2eE5kEcyfdlSd7aKDXvVv9Xdsl7wZyrG4XXC9yUgPIMdrOUodshitJJctcPU2SRP6BhWMafDVOkiFj0k1pkmxCxEma0hos7kBJshmLGiepzURIYTxGDarXw3B8IAw3LFq0CAA+Y38zCsoDswcuKkTF9z/ZoCwvDxUXTBmgrIHOBT3NkFxQlnzKki1OJAkZ+JMGgt+InsDAm5wjkydwv605ELxB3SgZVLMk/NgOhjtRa/BkEzD0gYHBrHGigdsRdM0eBZzl0wUUmf0HoEa1lEkhuicB8C6ViqwNy6rfqNgSU40yjYwg7QNRpc9OSJFyPPTQQxwCiAgSMHro4QjbgzZ80EEHtQAazgWaMZ4J+jUGCCV/CM5BlAjil/XMQAFe+WQwVHmdNSi4bFl+i6TEdSEDZbcXxcdkIXEaVKRXpe3dKouzAIM4Df3Z4SS4heWvDiP1tOUoOEa5nb5VgEfKnQe+WwM6KUs3IN0WZJmMnbsOybWhC6b6XYvd9fX5vWcpFNx6IcfLM+BYrkdJjNSDrTEKqT9COuQ3coBnk4AA2Emapgn+M2QQmF9H9sF6ow7ZBAOZE2mSritG0bcrlcp3DzroIMy6nJG/GQPlW265pbLogAMuKhUL75sJUBaQE1CeTErQrIkH+bKERALQugFjGxgcuuv4jsgGAA/kAAxi4TfYrLBkAXwNirohaNDQjQrfhbm2gCSw6wrKpAxhULgeAFJ3YwWkdAXGfgCsOBhcH7/xJw7AnYmG686aNcjHjI2NU39/H1WrNS4brpOkdkae2FvAE1KOMBNsEyeATwvydvailAfPC5kCE2cA6LAlYsEhZzBsZQ1KA7E4O3cgTbNk16bisDUjhsOBVusyU/4ddrJSsbkLgPIbTLnbn9hDgMnq4rzwWesUzQJd5mwnjrQjR6RO6ePce08VlPV50z1Hjs8DYxeENXDm1f08UNbtRTNruZZmyp227VzYQsAWWdSRdUHqpVtPxYFqIoB6q3trUh9l8Bm/m3EzJQoeHhyc9ebHHnnkhzO17NmMgvIBBxxwUTRDoCyNxy4HZbO15VV48aaalbJ2zFniMHBlG6s0Yom3RSgX4obR9UZie8y6g6aKyROIQABIy5/WjTWLl/K4FVEfg+8MfkidmS0HJZVRJAtpnLrCixyDawPEZRBSnhefUulwrEgach4qGZ7dgk17+je2a6YI0EKFBQhLyJouB86Xa4vejU9pkDJgB/CXAVVsk/SmUumloehrd/u+Rf5tlVBfs8s2mFlQdmPZ2Vl3mWatba6Bh1NB58zowzEuKHP9yJhyy/E660Z21hE7HVw7Y3H6eYAoZcxj0N1dh5Vful7PObHbcXKYK7aKrdyeo9xzMocgNpTnatUhHiS0+bY10LvtilVraBWpZco6N0vCg9x26Tn8wzFpLJJZSjEz7IRzgAsgY2Ac12xyDvCYmo0mmSRtFIrF//jfFLDvOOmkk9ZPZudt3TdzoJzlvoii4ntN2qkpt1eFyy+26Gq6snXz0hj1R4xu3ow+qdy6kqMhCiiLDNGSNCK7wjX0zve97308SIZ4YEQ2TEzUufv9ox/9mKMJoK0mnAcYzhMDbwj6txKDMHNUAmy3MoGNecanOz25VdGQ+SAbpXdzUOBcARUBQvwWEBUZQ6Yua0lF2Le2h7BT7QBk0oacy592FaYWg5fjhYUI+GO7AKyUQZyC/JbKjnJL/gthN64DEjDXg2d5rKwFDipeWXo+uLaMF2CgiRcdyLLk8TGsybdD4jRj06Dc6RyQ/8I27A7gYTCwA1m6rlqmbIe5eDv/z96zUGxPqbbvvROUuzn1bW3s2lZue9Jgp6/frpuo54qZtlck4MO1Lbo5iTxysoWdeVo6bNFaH8HWQSzUjqiXrI1xXc6mpPMpHKpoyCSc6ZtMgP9vUDOGEkEUNgPCGHkzCqhBCZnmBBUbCfL+UWwSdrTNJKYmv9vsOnFKTZNQI02oCRBHrpfEpGGS3jp7sP+1Rxx33NIn+i7yzp9RUN6vst8lpVL5Pe40a9eLbs2r6xenKz2+oyuMCQnChHGslis0Q8a+lmSR5VMWkJb4ZDBCaKOYcXfcccfxtGlUgP6+Abr55p/yLLjLL7+cJ0zg/sUS2GbKmqkwRA0wcl3Rn2UasfXoCTNQAUHkZxDwbdTrVFISgUQpaGAWIJTJLTKxBIAnoI5yyXRxlEFYreTlkPvZQUF7f/0cWPYJDURAEtcFyxXnI1EUbXbRTmAmzFHOlV4BzhdnAtsKeIueLQ5DAzJ3H1UkTF4d0s5X95yEbebJF7rHoUEZ24W9Sznkt9xbJCSLSlb7l2M06Mnza80U+5F/Reo219lsoE/XYQ3M02XE0wGMbqAs5ZNncK8pdXeqoMzXy8Lo5BxNIEABwkxDFvsiak6XD8vQ4CohZQsK4xzW+nnNMaTpo1qjRhQ1yBQTGhur0vzCPJoYi4mXniklRHGd+uox+iVcoGajQfUkpnqSUoqYCyjLiQF8U83E1ABwY3GLODWFZvLr/oHK+Uced9yfpmPjqR77FwFl8axb6xrphxAwdismwrYefvjhLfRCaaAiS0jjc0FZ9Fc9QeRHP/oRz0QDAGMiB0CvVp2gD3/4IzxQhRltSB6EfMro1px++mmcDAhgjsEwhKDhEwOD0KZRFoAjdFREOgiAac2Uv6c2QZKupAIo0GYFSPEMKJMch/A1ABaiGnCMRIho1ozZiJBcBAzxCQcBuUY0Yw0QAviY+agbpEgUok0L08Wn1t80gAmoCdhKj0HAGc8jNpG6IT0GfR8pn1sHBLg0qOK7vFtxxnJNYdLivOW6uj5KfZF7yae2lZSVP1WiosnK18F+wzbY2LJ0JiSS8rnPN9XGPd3jdE9En+tu12DqtlGxpbaN+166gTI7aEwWzHqLAsqhsb0IQDGzYNYx2lp9wNPY7dJjKUA1CSlJiZJonJY+voxKA/0018yivqRMaRxQo5BSjDQg9QYlcXY9sGGMe/BSZiGFcUpBAlnDgG9Tk2z9jpLUBM3mbwZnzz7vyCOP3B5B+YBLSqXiFkx5qpVFV4Zu7BpACKacpxdKZZZGKECtVx7RSe7REAFqAN2f//znPEEC0gUA7aEHl3LcLkAa/3AeZtPdcstP6WUvfxlPgEBZoD1jOyZJfO973+MYYkyThhQCmQVxvRjgAiD++te/5thiRCAAsB/80xKWTg477FBavPigVrIibJN0nCgLIjQqlT4GevxGDgrYB3q3pBstFMB6bSQFKrdIKABVADpC1DBzT4f4cYOC5pkBLINYBhwCrML2wPIt228vqCqNSO6nGaXeJ5KHsGQLvLiO1bM1AIoso5l5nrPWwCqOWBy5gLMGORkHyANkAXH3Pi5T7vyN/rbVleXPBWfNlPkeajahlVMQS93OWqfr73QIzFTb11SP6wbWGoA1COuyahvI9q2Bssgkcm6E1e0z6cKyZJg6W+MRugVhngn2pGRigGqBJuoJhYMJ3fS7n9BDa5bT8074a9qtuAOVq0RxGhP+4/UkU6IYWnMM4AUwp8RLoMUphc2E0kaT6pAwyMocIUZtk/S3A5XKeccee+wfp2rD6Rw300z54lKpPK18ynmFdwFZd2X+9Kc/dYCyli6kUusG2NKPC3aUW+vKEgqG3A+IuMD0YIAZGF2l3Ed77bU3T6SQQS/koli3fi295z1X8rRpgB3YMf5wLiZxQOrA9Oh1a9fR2y57G5+LPMwA1N/85jc8eQMZ3JD7YeHe+/BKJpiMgcRCAGrEYYMJI70m4pZ/97vfEZ4ZqUURuYBeAhwJpJa+PrBe6NhFjh1Gvg3Ybocd5tPcufNa8dXIa4Hscchdsc8+C6lWs3KEZMwTKcOy32ZLhxU5QhqgMGP5LSAlkoZmmcK2RS5BzwLbYAf8c3sP0nMRqQT3EOlFQKIb6OFYOV/XgTZTzjKyObNANcgIgLrPJvXTZfAiX+R1810wboGtVS/UTL/2dHDtLLQsM53GnXfsZDJFt2vjHHmuvPPdbfJ83eSW6YMyJpvYiX8mGyhl1szTwg2FEBk4wsXOnjTNkMJiiTZHI/SN39xIX7/lJjp40cF0xrHPpQNn7U6VpqHGRIMH+gID0oLVeROqA6qZbMQUNBIKmzGFCVEjbtKESVjeMFGIx/rt7FJ5+wRlyaecxNNbo0+/5FxPK6sgG8PsVGvKGpTd78KAAGJgKQLKOoQMDBdAinScmN7MURHZQqyNeqMlL4DhApRf8cqX0+tf/zpmvsI6MTiIQUHkdQBYguli2jQywQFQMfMNE0S+/e1v872Qle2Nl7yRJzj84Ac/4JwXmJJ88skn0fLlK3jmHJwEoj7AspEnA5nhsH4gZseBgSNrHWbb4T5I+AOmv++++/JvRKfgHognhiNATwCMHveGkwG44xPJhvBP8j5jUgd0Tx2xoVmTDNbJtqnIF3ifsBUy7+H54bDwDCgb9uFecGx4D8gXgl4G9kkInrDfPDYqcg3eg16lBcfqnCYCcgLSLQanMrlpgHbrI8qgHRQDt5NnWZ/T1kbbA2UYYCyVnIxwmaasdW5d1m4gN1Wgdtn2VK8n7zcPkKUHI8Ctf28LKAMUubfW+kspBKvNooSCLELJmBCihVWXMymDSQEv5htQPWjSSHGMPv6Tr9CPH7qdxpsJHbLzInrpEc+mIxfsS3ODCqVjAN+AOFgD6fFYO8a9EjJYhCFuUpQGFDebVAdoIwojDEDGfwemfNIxxzwwVdtP57gZY8rIp9z3eN/FSHKfxCnP6JtqFwzamlR8eRhdIfR13IE+AWI9qINrSAMEAAOU0S3HMTLQJpNGkK4SLBLACAYr4WAYhJPBH5wPRoscDtde+xE68aQTWpMqoP0ipzEYHkAZuZfRKMFoAa6YRg0WjK7Tu/75XQw+yOqG2XLFQpn+67/+i0ETxxx11FEc14uE9X/zN3/Dn9CkAfL4q9WqdNHFF9OuCxbwTDo841ev/yrd/JOb6dxzz6WTTjqJr4/kQX//mtdwEqAbv/99TiKEHBkoC2x5woknchY4gOTgwAAD4YaNG+mhBx+kww4/lCd7QCbBqtsATKyEAsCEM4A8A4kHz4ulsySvMsqI8oAF40/kD2Fct956K+eHhqyDsuOaAl7ILidpQuE4kBpV2KaAsmjjKL+AsbxnOCL0KBBv/td//ddcRomfhqORnpOWM6Se6bEHXFfARsotz6GlGSux8CQyZm+tFBDZSuAdPT2OGrCDS5jYI3XZ1k8bfaFBOa+M02ng+ti89jcVYNbnSW9oMqclbU16Ga4D5TUfs4gNt0ywHwcZt/Yj/WhCQTb1m0MGYTzM+sXgagbMcj3kdoG0FleI/lBfRlfc8Al6qLGO+ufNpw0PP06L+nahU/c/nJ6194G058DONNv0UzgRWEacNMlEAdUTDEQjZA5MORsrwUAzR2owj759sL//3BOOPvr+bX0Xk503c6C8ZEm5b6DvonK58v4kSVrTrN0XnBdzCgB0X77usupruJqyBmUN6LIdoAx9FqCM7/IPDQHaLAASbBGpJqEdt7q8mYfGcQAgJJIHMH36M5+iPfbYvTVZAuCFzGySQhOABUBAjmXkhUDuYlwX+vQrX/lKBg2AJq7bbCSsRyMdKcqBiRxf/vJXOGcx2DdmygkANRp1uuvuu+iSSy7msiCpPsIDUW6kDcUsOvwhlSiYMgAdzBnAi8RFkFDgCGBn6MsoAyQS9A7AXsGoUVZcDwmOALIoA/JFI2MdpBUAK6ZUQ6ZBGbEEFO4L4AabxyAnolRwHwkJFFCDPfDu8KxIYAQ5BmWBXIMUp4g/B0N+73vfy70E2FyWtBLmK4OOAsYC6rAlHCscGp4BceawNzR+OBjMIBTtWieVkutAhoKEBAeoM/2JfKKZskg9Ir/oQUv57vb28iQ2ZsQZU5ayaUCeKqGZCZCYFEBUr9U9TveqOpxDKzywPUu1BdxZCKFu/xSCE9uQDeHQAGn7i09gZ2jHOKyMMV5p0jeX/Yw+eNMXaEOhRvvvv5jWLnucJtZtprmmRHv1z6fTDjmGTtzvSJqfDFKpmhJSlMQAX9Ok2KRWyogTworucLhJYrDfpBTe3j+4PYKyZsoZKOd1n6YKynkeHy8ODVtHX+RV+LaWaFN1AiAwMAAWJ2XCdoAxfsvEBgyESTQDPLMkJAIYI+k8AOmCC97AM7Y0uEOCwEoiAClozb///e8ZtMAGwfzQWJErAlnVAJaXX3Y53/e3v72NIz6Qw/icc15DGzdu4nwRYLGQQ7RGC3C+/vqv0meu+zSDLDRpAB0YPnJOgB3iuQGeyDdRxESZ/83yBpCCngu2LDP+0DtAYnw4DQAWtqN8YOvoDRy0+CBav2E9x2f/6le/4hhusHDYC84HjgjPAiYOEIf9AMrI94xkROgt6MT1KDtWPQEjxzFgwsguB4aLcmHQFIOgWEwA1wP4ApghGYFZw0EAMOFkJD4dz4rjJB8z7A1nBN0c7B3nIRXpCSecwOeiDHq6vAA+3jGY+r/+67+y3i8r0KD+iTwjdUwDsvQGhOFJN16WutISict+sc/KFFim1g70iYPQEstUWG0eMLpMdaaBO0/m0G1flrfqAF4pVNhm0XYTehURM2vEX9jcTgBpOyiM+hcVihw+ivl2iL4Io4AeN0P09h9/mn706G9pImrQnvN2oR375/OAfQMTSWpN2jHspxP2OYzOO/2ltNNEhYJqzLIF9OUmGHIA9gwZAyF0CWECSmpSE4ThbQNz+s895pnbmXyBhVP3q+xnB/pSK1+4f7Yrmhle7RSm3P0cu2YZXKMLylqD05VfKndLRy7aVJ+SywJlwXf8icQhDYylEAIo24VA0YCla4s4ZbBWkUtwDho2WBpyFAur2mefp9GJJ5zEwAhQAQBCBwbDBVhj262/+BUDFJL8AEzBfGWiCsBbQshwfXTN3/3ud9HwyDDrzzgeqTIRygdGi5wT6OZtHh3l8mE/wB36LZj0W978FqrWqqzvgiUjfwjYM7RuVHTkQQaDBnjieZEZDro0JJV3vuOdVCqX+NkAOgA/6OUAX5QXDBnADdaMngD+UHaRfwCukHbOPPNMLjOeB9cGC8f7A0OGo0GMOCJKYBto5JhhCf0bEgTYNNg1rg+nABCHswSg4zdYPCb4ANQx5oDZmHACKKMABBgxrg3nDEeE6+KZAOB4JmS7w+ApZAUBYDwHyovzdNicC5j4LeFzujvfBuDOVLOaKXOLUPr2E2HJ3c7dFoCfCphPpay2ybclig6nwVm9dEInRONk8dwA5SwwDtDNpBgzV01IMa8/ENBE01DVTNC9Qw/Sm771IVpTGCIKGjS3WaSTjjyO7rr7D7R6ZAPNWbATjawbov5RQ6csPIxefuzzaa+BHalYN1RMAmomKTUYmA2lDMoxmUYT7BmFuL3UP7j9yRcZKNvJI9ME5cnSIwoDkYq7tZA4DcYC0mBIkC8k2gC/eVu22gjuISAr3VcsJySAjcYm2zG5QpJ7S1dYGrDuXsvKzvgE2AHEwNjefOmbaWh4iIFw55124QgPlAPXQqY1aKOQLSSlJ/bBaQD4Pv/5z9HI5mEO3QNrBNgBRAGsAHo8A8AULBqJggA2iGUGAwUgAqwgVYAV4jvAHIwU4AeWDDYMZ4B7Itk+WDh6CLiWTESRGZDoAQCowEyxhBRsjXzLYnOxBX4jLSkYN6JckBMaEgayyYHBQ8qAro4yIPk+4r1hA2jMCCcE0OI4PCcGPv/2b/+Wr4Fng6yC3suNN95I//3f/82pQzEugPMhB0G6gMMDI8dK4JBKIL3AlgBojAXg3eDeeHYJZUT2O6zegrIDrOHgIPXoDH54PjgDvDd5167kptmyvEcNvlq+EKasWedUAC+f+HTmiMB1dOievu5UwTqPDcu99XPq3l1rvwLlLcqb5cts6/BZ74Epho1Utv8CapqAYmwNQhoabdAfl6yiJY+uoTWNlfTHeAn9fOReqlWqFKYNKo006aSDj6LqyDg9tmE1LThwH7rz/nupWDU0OEp0wj6H01knPo/2rMyjyrihyBSokaRUx2QUjC3gM25SnCCaObmzXOr7h+OPP/6+qTiq6R4zY5ryTIGygLE8KAb6IF9InHIeO8Y2Hauqp1mjYfHAX5aFDUCGRoVKIedgH2JIEW6GfVq7RGpYm4nNzqPH+WCPYJeySKh0rVnLDgIGBEgM0G8xIIfGzBEh2T1wvER9SDnQ6OXZZD278eoYJ63HHxIl4ViAMLRxRFfgmgBzADbuDdCETAEGju1gjQizw9p8YNtgnRisQxkRHYFloAB0eCYwe3TrsboJGKU0bIlJBrPGQCAGEFFO6OUyy1FmGMqxAHyAP/KKYMAU7B5OROLCMZsSDgv5lwGguDdyQ4N54xnB+PE8WE0F7x46PHR8LDuFPwAygB/SD1g37IF7wsHgPmDdsMOll17KTBz7cX1E3CDzHSQX3BvADNtglRf0PJDeFM4LdoDzgbSBZ4UzBFOX2ZCIgsF9BFi0BOGyYP0b759nqmWTJ6TXJz22JwLKbrtxde4OtroVFMkrhwvmkzF0YcrS5jSYW9jtXG4L7NjmdMJsPTubL8W4U1QgZMS//Z419L0f/JJBeXO9SRtmr6exvTfT6A51Go83UZQ2qTRBdMAOu9Nhey7ikLfHGyP0s7tvowIVqVhLaSAu0XMPPpZeccLf0MBwSsUmxrVCaiDGP40p4FwaGEQEKJvfD/QNnHvMMcfcO13AncrxMwrKTy/t98ZKpXwlssTleWArX+QUIcun3O0B1AIHLF+gUQiz1fqx7ip2ACwSEBXsGnyiScp36WKDCdt9YNQVOwjDs+7aLNqWnasQHyssXkAYi2ACsNuN0wL2nXfewYuS7rdoP3rlq17J0QsYoEDPSCoqPkUiEaCXqdOibTeaSOtq7y3RCMzmowKXCToyVg0R52AHngxt2LCe7TV/3nwqcPhYg1njihUrad9996G999qbbv3lrWx+G//cx+AJZyDsV64p4IwBREgXYKMXXnAh7bJgFwZU3MfaI2ZbQCYBg4VsA1CFgwLoAsTBlrEfgAgGDNYMVgzQxfuBxIH74fnB8GUAFfcGk4aTAeMFGMNJoTcCOQNMGnIGJBUM+uH+2A7wl/LJQCLCFSGdwEmBKQOscV9Ev6CXgQFA/EY4JAYxQQpQPkhCkFOg/UO2wjMgzFBHUmhgZEefJdGS7Zzz2cmfIvV5qgx2Ko3ePWa6THkywNXXnsyJcD233qajOJjhrLdwdFyKtVzxZ+OVE8hJVCQTRnTLrx6lb9/4K1q2aiMF5VlUTWJaO2c11ReN0sZoBVFYoyLkhwmiXcNZ9MpTn0f77rU3feo/v0D3Dq8kE4dUDkqUNlPaNZxNrz3tJXT6HodSNBwTNYnjk6Ex418cNwjDgGEQ/H6gr3TuMcectL2B8rLK00ulN5bLpSuRjle8vfbIT8TzC+BiVP2RhwHKNu2l7g4K0xAWja4l/jgkqmAbtzRKkS9cVo3fOoRKX5+riVrmR3t8nhaaTe7Ke04AikxzFvatJx6Iw5LGK/bTMa/apu3unu2qapmng9lnydZxrkyAwPHinCQ6QvbLM8k18Lz4A4ixLQsBa7kYWAOAnnfu+bTnnnu18lnocgPIEUONKAiwcsRZY9uGjetaYXUAWOjM6EUACGUdP8gT0MNRTnyH3HPIIYfwgCIGJaGHQ+qAlg/WDtDEQCvKC5DGuwZQ4nqY2ANAhSMQFs/RL80mDzRCNvrg1dfwveA8AbRg2mDGP/3ZTxjMAdpg4fiO9wiWj+PhvNALAOtGeSRiQ+vKYlOpe+3ufv4Cr27byQPePNDelvaVd22X0ep6ro932Xc30sWz8pyFAKSsevCP6xo03aCJhKZkEktykDgoDQr0p6Wb6XNf/BEtXzdBjSCiODI0QXUanb+exvdYQ5v6HqNyFNMulXlUnChRYbhOf/XMo+np+zyNrv7Kp2l1X53SiYAKaZGakDMbRMctOJDe8Vevpp0nShROAMsRCofZpjE1kgalpmkCk95dKfWfe/zxx9+9LU5wa+fMIFPuBOUnw9Nr4MGD4UUyKD+yjAqRzRmhQVO6+/Ips7xk8gh/ZkxOmLQAsGbeGpj14I7cSwOogBaPGps2QAqTlf34nKwh6X041p2A4NpCV2bdGPV9hNXqBqC/Sy9BNyZ3hhr2AcyhuwIAD3nGQRzVAKcG5rvzzrsw45fySrnwCfCSf9gPbdYyJqRVTBjocS3IEwijg1yAMkGiQEQLAA6sHSwXOju0cjBZDBoiygX6MPRf5C4BSEJPBngD4PEdQI0FXi+//DL+jUFAgDQ0ZWjEAGWwaEx7f/3rLmCmD+kCZYWejrJc+9EPc/4TMPNVK1fR+a+1oZO4P54NQIzBSEkOBfvr/NhSb3UvTt6B1pSFUGytAXcDyKkA+XSuvTXQ79a+Xccg8oRbBwX43XoNZoxZexEiMFK0J7u46+aqoX+//pf0818/THFxNlWTJjVMgxpBk8Z3Wkdje66i9Xe7QOgAACAASURBVJVHqT8K6JCdD6Aj9zqUFvbPo/lUoKgU0oe+9gV6iDYhQQYVTJHqpklRHNK88YA++NKL6NC5e1NUI6pjeTSTUBojr3gT6QBMkKZ39/cNnHv00Ud7UO4KyhlT1hVdAFoYICqgzOrivL5FqzMLULsxy7JdmKqAtbBu3bg0ExXQ5XhJB5TlWqIXi3aM5xL5o1vl1Pqk7m3ohuUybWHLbSZmnYTLtqUBtx3Kljl3RTMXBo0FUdHNnztvNg+4AeRsYkVINBZk3XLi+gAuASmxIdg2AFGeUeQalBXvCpq7OAwJeYNDxXbYDY4ZE1kQwggpCM4C8gakF0RdIKoDIA92DBYLNovyYz9iqrENIXkY5MOAJUISzz7r5Tz7Er8hyUBKAYO+5I0XcQQK2DYGEKFTY7IPBk9RFtwPzyeDfdybUDIFfmvW3EEcVJY497iuUt9UkfUJHDcVpvxEQdmtK20wR6rUgIoRxlkaRIWEUirQsuUj9OnP/oiWrWpSXOqjsbiGzBVUT5s0ussaGtl7BQ0NrqWgWqeBah/tP2chnbDoYDrpkENpp/k70LXXf4F+suwuikHKkoCQhqTZiCkcatAlx7+YXnToKVSeCGicoClDWowpwLgOs4zknsHBOeceddRRdz0Bs3Y99c/ClKe98shWnlSDjJ3Rt4wHyaSCC8twPzUAAwh03gs0HGHLGqwFSOVauoHJdw2YAmw2jeCWoU0ClG5XT7PhPJajWbnbQN0uH47V0oR2Vri2gLfL9LVEIdfUjEbKLAN2vMJIaEMJwXItUNayKcftfMMiieBaOmezJL5vxnV+d+2JMY0WCIu8II5M4ovlN55H3qs4Dj3hQ9J9SkImlBWOAeMQAFlozGC2KDvkFwzYAdiPO/YE/o0BQ8gsYO2oa1d/8Co66KDFHKmBa0KnBjvGoCDyjQCU4aBwXZRLnlczRvd9SE9MZvSJs3IlD5d1zgQg5F1zpkE5j+CIjdDjLBgsYJFSbBoUFJD3OKK7/rCS/vVLt9LG0QpNgM0GdZ70MZE0aWi31bR+z2VUHVjLgFuaqBBVQ5qdRLT/Dgvo+UeeQEDh677/VVpbH6dZs+fSDv0DtHzVKopqCb1g4VF0/rPPoIFmkap2wgjHKTMok4F8cU9f3yByX/x+Jt7BUwOUH15m0x4qfVdAVDMRzZRl4VQBZhyvQVlkDS19yAtwZRLtJKSC2WXo2wnU9TGakcrxGig1KOvzNPi27pMVSvciNBsW+ULsIQy2XenbrFiXQQNw29HYIRhcowW0YTsel8PesueW/biOgKWWNABWsDHnly7aLr5II65cox2J+5xiBw3S8s6kd6PHC2SfvHextX6nHEUTFjuy60mSpY2b1vPzYyARk1IAwpAz4KAQcfP0pz+dI1iE2bsOUOqQvI9OALZTh+Xd6M+ZaPxTvebWQLkbS3braIsNo0dlE1Z0ztzF9OrWYgWtuXsUmcgmH8JoXQGZ3Ir0+3tW0ue/dCttrs6iehBSEyubJjVOSD+24HEa2vMx2tC/ggzVqRD3U9goUl8jpP7RJu3XtxO9+qyz6b9u/h7ds/QhOvE5p9Gy5Y/QvY8sobQa09/ufQRd+JyzaLBRwBLZhMRzQTOmAPkwjDEmTe8qFUvnnnjiifdM1YbTOW67A2XNEvFihSlDU85jyBp8pCECfJFoB59gSFrqsCwZ+4pb6M0CitLYXZDW7NKOorc1ZWHINgLCzkaST2zT3X2XEcmx3YBbyuHKEiK16EkMGtS03uvKJxL5kcfQBXA5GX5oJ5DgzybHD1uastxLWLu2n4AcN3hk+eJpsm0tWmwg58pAHMqJbZL0H/cVmwrIy8CpHkjTvR8waUkgJe9eJCRcjx0Z65cWNPC8OMcObmLGmB0PwHYpj7alAL3YUN69rotyHwEu7nVl04bFCbrHd2vYkzHoyQBzqkDxpINytjqP2Mkto35uyIBRVOQ6ZahJadSkJCjQfX96nD73xVtpeHSQqkmBmqZBSRBzvuWx2Y/T8ILltHGnR2kiGqVkvEF7zN+bDl14CM2pRzRrU0zHH3wY/eH+u+mBJQ/TX7/kxfSpb32JHhleT1EzoL/Z63C66PSzaKBmY6Fxb2piynUTzsEkRHcOlMvnHnfccX+Yqg2nc9wMgvItFQmJ6zZ5ZDoFbXnZ7IVKRYee+OCDD7UWxtQNUYO0HsCTySMyaUSzYWm8ImdI11JLI5rdSOOSiiv3tHm4s5UR1EizO5gmFVADqpZDNOvVjU+ckz42r3Ln2Vg3Mrm+AJtmN1s06GwWpQYgLKwqAGWZLnLT2rATfZxmyQLqLtvWoKwZsDyrtkXec2lbaDlK3onb+8H2PL2XgRo5fHOeQZbH0vXRHdTUZdNl12CTx4YlnzLOkbI+GaDarQ7oZ5BnzQP4bqCs68p023K355J31ba9XXqrWCrZFJumSc0gpDUbJuizX/gRPfRIjeJgLjWQmyJICJmFhsK1ZBaO0vod7qexwioik1A5LtMz9j6YTjrwaDpyp/1op6hCqx9bRqNjdRqODH34O/9GG0ydChNEF53wInrx4uOoMopVSEKe0QckRkhcbFITm/S2voHB87a7hESYPPLnAuWHHlrC0RcuIEvFRyMTRiwgK5qyjrpgBp2t/CHbOwZi1KKXuvJIRdaMyK7E1o6a0ECuj9ff8zRqDWx5DUYavUgEUl6p9O69NPOVMgljzztHGoc0Oi1LMIhyqkPLGu2njbeW3y6w6d8tR5RJIPJb7iUgrLfnNWa9Tb9zDcLaKbvOWmykz3Wn+rcdBhpqp9NxQVnKI+9O7OyCsrxvub+OvpD3qO2f9/6nC4bu8bp+6H3uvbbFOTzR8vL5yCkfYN5egUwKGSOlNEQmN6Jvffd2+v7/3E1xsBNVGylF5TJtHh+hxkBC4ztsoondl9J4eQU1gipPAizEEc0zA3TQrL3ooJ32ohMOO5zmzd6Rvvzd79B3//grahYCmhMX6Yq/ey0dPndvKo6iboeUNu1afrWkSTGC4sjc1lfp86A8GVNe8tBSlhs0m5WGJyAsYCu/oWPmDfRpXVkDsgZ8lynL705WZGNONaBImaRbq9mJ1n4143PZjG44uustoCwNXaQOtxFqwNBMR+7frZHr8zQwgynLb6s1d4Kyez/tZFoNHYtcZjMi3YbcDZD1cRpUUX7XkYqd8no9el8HeGaZCrdgxFjhwpFa3DLmMWcXkHFdeVctcM7kC2Hwrpb/REGu27vNIwnd6k0eqE8G2JoETMaOdRvqIAchURo0iDCxJi3b9KiYsBUFtGJNnT7+6f+mpY+NUlCaRY0kpFojobEopeHKJjK7r6DmDhtpNNpESQm5KxoU1Q3NmSjRrGpE57zoJXTgnovoms98ih6OhylpxnT64qPogpNfTHMnChTWEpselEGZqGpirExiEhPfMTBYOff4o7bDadZ/bqasG5humKgYLiMWpozVpjFIKPs5XE6FyklD1uxKa37d2IV0gXVFlPP0oJQAuYCiZp26a+2yWKnsLQkgS2CzNUaD8/KOyWvwelseKDOQGkw9bYMqWDIkDA3c2kYalAW89DW0o5B7ugxa20KDnXaWLgALU3brRTdZCpqyZuwtIEYCdF7uvj0V2HU0ec+Yx5bl3m3GbPMpC2BLfXmibHgqYLyt95jMUWiS4vYaploHMa26ThNUKlQoTEo2r7JJefpzVC7SbXetoy9d/z1as6FKDazBZwaZNY8Ew1TdYR2Z3etUGxinZrCBUjNCJp6gvtIcCsYDOvmAw+g5Bx5B1//7f9CDE5to19k70pte8Eo6bNYeFNaQLY4oaRoG5dAYqqUxVG1jkuT3fYOD5560PU6z3q+SrdHXJSHRtlQEvEwBMHxCUxb5olu3FPfR4XCS5F7ScuoYZQFwDeKaJbuNWDccATwuB2b0qYE+YXBSOTWDEMasR+zleBznhreJ88ExeiAMx7ognec0pLHIfV2g1kxd9rlA0wYpK1+IM9mafKGBtiVxZExZN1zNULWj0uDWrf4IIGv5QrNP/Q5dyavlFLKp/i7T04OSYj/9/Np56f1yHQ1iW7L0dpJ7XcatOdptaUfdHG7edu0o85hynqN3SYTYQuq1/s3XlCT2WQ6FVr0jQ40gtmNGcYEiLP+ExaZTDPtFlBaIbrtnOX3nB7fSn5asp1ptNsVJkWpUo5FwPVXn1Il2jCka3EBBaT01kmGqhX1EaR/tVp5NbzzjLFr9yKP0nV/8nF50zKn0wgOPoTmjNndyFYwcA74AZWbKWMWPF069s6/8FE1ItC2VKQ+UIV/INGsNZlqzyxvow4i6ntWHhuBOIpHzpFFJI9bg4DICLgMyFWW5cbmCgsmqGGEpJ+6p9WBdwTUguuCa17XVgD9ZQ9I21DKH7sZ2azwuAIl80WLLrCdni1sqsHaBpaOLj6qese08ANIOQeygwSOv3BqYxVnnyRcauPW19UCfAIjtGWBSTCdLdnV2DTi6bkg59acGa+S+QL3R5Z2MiW5L+8k7J+8eU3UE7rlbO4+Pd/JduO9P112eAVhAnmRkbosIuRpTTExClA8WnEgNNUJDy1cP029+9zDddddaWr56Aw2NDnNERjWqUzK7SXsfWKS5u9VpzdAjtHpsgsbqARUSQycuXkxzoiKtXjtE55x+Bu1Ls2nOhL3ueIGoyWk7kQDf0ATU5CQxURzfUSpVMM36qZclrluFm+zFyqCUgAaSvzz88CNUKpZb9S2PzcpovMgTSHIvA3sCvPIbF9LRF8JoUF4JM+PGpEbobXkQRmXz5LpMQBqfbNcMTL63Br4yKQLH6gEzAWlptC7rlh7EFixEtcRujcjVoHVDcXsDOFYY+pbyBaQLW24NZtYxdW6zQIyeT1tSyWPLGrBdxqlBT6a22/dvk8Zbx8xtuCOHSQugA5tPAe9NO1rXqWm2zvIFp4+0f1q+0XVXOxP9/vW1Zbstsw2L0wxa94ry2kUeS50uWD9ZoOyyY/0uO5xoVkD3+Ny6CbkNme1RfUxAIfdgsOApYdCNwlKEtawpThG6FtDwUJNWrhym1avW0+bNo1QYKNOcBbNpj0XzKazU6fGRFfTgymX02No1NLx5iOKJKq1f/Tgho/05LzibFs3ejSpjRAb5iLDgRZryNGtkioOWTc2GiZL0zlK5dN5JJ213CYk4yf2k+ZTdij8ZmMixAsr4RIODfLF0ycPMlOUYt9sqIK1BuFyx2rEMAAowu7+l8eaxFxeUNVjqhqEBTiqibmxuI9INWAO1HCdApM/TwNnNqU3GuvK6mzheO0E5RoOyHugTkOWY0owld7DcDJTlPWug09tcxi/Al2fTTvu0843oHg5ANyp0JpZqvVdqTzpygVPXzy2eh6GgM+zPZfR5oOQ6Fakz1snb5Y3kXXYD8umC7taOn0q96HYNfa6ud+IstNNs1bEuF+u4ljWu7WGGdqkngLLkWjdhQmlkqJ7WKYAzC0IOnYMOXIkq1KynPNAOGQIudKJR5cklppByNEccNGmsNs6Xe/CRpfTjn95MLzz9+bT33F2pOG6olNpVrmtJQs3AUAPpO7Eoa2PCBElyx8Dg4HnbZZzykw3K0gi0pgymLKAsldiVHHRXVrRlTB4R1ozz5BxJ4SnHud3gjoZi2gmQUDaX1biVXVivC8gCLG5jzAMnDfB5IOU6Ng3g3Rqf6zT0M+rzpTyaGWpQtvuJ45RdgLJhZG2mLEAr19fX7sawpFF3Y4zMdsGmmHVaELagF/ASQZ1AnR0Tdk466mYj/Tz8HjNQ7gbMeru2r2bG7ndOTWns+Iec0+19bw1ot3X/ZM+fd83JQFnXxbzr5hEBTTy0U+QQU14olSgNieIwodHGOD28ahkVSiVeuikqFalQKlBoAioVIv4sIGqDAd1Q0mxQhBh05EhG4vosadjakY20ujpEO86fT4NUpqgaUxQj6iKlRgx+nFIzaaJLhMVUTWjMbeVy5fztVb6YdDko+wLQdWy/7m4sT78sAWVhyg8vfaTFlHWDlO8aWFvgW7YsWQ8ACsN2oy80QEtDYjDJ5AvtLDSgabagwU1mz7lRBfJcurLiu5YlBLjdc10gdfdLBe/WyPW95Z4u6AuzFefCjFmFxAko58Ypsw7bTlLkash5oOyyLFkUUzdWzTwlzlecrLx3tL0oA2W3ToAqiZPU13LroXYImFvmPssWTFpFZ0h59fO4jtk6j075YjIGu62gOxPn5dWp6ZYdx2sJTbeBlFf55pBl+FyKMdAXprRs7Qr6xW2/orH6BE8cwXp6vGxqZCgNYyoXS5Q0YuorlShuNGiwr5+iMKIiVlkv9VGxVGFFrW/WACVRhJkp1BcUqQxQNxEVKaIAWjZytjSbPIkkBfU25nd9/YPnHXPMU3CNPqkgU2UDAnLyiYoN+UKDsq3cmiW1u616Qkg7JM5OOhENWZLbtzTHbPBPrqsbrjToboxAKpp+zjygdqUHF5RRNv2nGbQGew3ek4GyBhz5LvfQ19aOUN6RnjKN71uAMuvJnZNH7HUw0aQzc1zHYF+O3KHLqbV1DcraVpz/hDOtWVYsABxAvshhynwMa8pb5uHW9nMZOjsniI7Zn8uiNUuWffoeLWeRyR/yPDapli1/J0vcMmtf3rt5MgBX23yqwJrHlt02PZVr6brsgnJH/YeGHBlOcj/UGKPla1axlFEqI18J0eZalWrNCc4AiKl4o5uHeEmnanWMtxULSJxVp9HNWLknpdrYOJkkpXKpyJNEQqwwFEU0UK7Qc048hfoLJQoZizmhlknS9Ld9fQPnP6VBWTOJySpWHiizfLH0YZ7RJ9dpNcZswExPnW5FYWRZ4nQ+DBynM4zpiA1pVJrhgCm7zFgapMtc80AV27pJHvKswh6mUsmn6tzybCyOwQVsDfQ4D3kuNJi60RdQKfJBmdeMaN3aZcrdgEy25zkZ1xlKljXtmNm+XUCZwTFHvnDtqG1inVJ7oM9lyC6YS++ig9FnTkA7a66zWepOOdZl0+5708D1ZACyrrvTuZ6UV2yhn2uyMrr78kAZ8W8pZJ0AS0Khd2r/TBBRMzX0vR/8gOrNJi3afz9asXI57btwX4obEf3kh7+gPfbclY49/ln0p4fupyVLHqTDj3gmzZo7l+574AFe12/O3LkURhHttOMOtOHxFbR+aD0PKg7OGqBGdZQKqaG9d15AA1GJTIzBbUNJygtD3TbQ34/loB6Yjp2meuyM5r7AatbFYum900ndKWDU7QFkgE8AGAnQERKns8Rp7RDH4fcWs/eyGX16Bh++y3p9AuzteGXofLZUrQaWyRfSiPWgmJRfQE03Vu1c9He3kQpwaebk6s+6Isv5UtmlUecx48nYjWbzGpSF+Qtbxv0k+kIyx2GJdx5cyULcOpxRlniIz3NC4FxwEzu7z+TWD3l+61TsQJ/u5QhjRs9I14uW3qyYMu4lz5v3XgRgRVPWDBrftV10ud13pN9nJwDbOGVxKvI51cY83ePynPhUHfvWSIKuc2658upeXtm5vmVxLhiQKxgiDsTg7IsYxAvpHf/0L1Qu99M5r3kN1ao1mj2rn2rjNXrbZe+hk046ji686Bz6+jdvoE9fdx199GPX0q677U5XXnkVlfr66YQTTuT1Gl/9qlfQyNBauv6Gr9Kpzz2Njj3xGErTOlGjTmEjpkKMFa1jZO8kzCVJjbl9sK983napKS+qLLqoVCy/78kCZbwkybkrFR2gLAN9ussqjQ7HuVEWrBFHNum91pTdEDk0UD2JpAOQOd6y3YCwT2dWcxuilgVwXQ3geWAulVRHF7gNIY/d6sqd13Cmw7zled0GJmk2+ZmyGOMWKLF00Q7la4OtbV4ayOTZRJrQ+5gNOZKGBjr9bG0W2gY1AWB2rhF04/YEIqknOA9MWaQbuc5k4NYqk8psl/dM7rPkvRctabCtGZCt3Kbr2nTBdqrHdwPlyQDVfQ59rAbbqZZBv2eXALDztjkEKeTVRxBViQE/DIjaUMZf3novvf8DH6KddtyZXnH2y+nU046iZY+spLdd/h46/sRj6ZxzXknf/u636LPXfYY+97kv0NMW7kMXX/TW1sIGV155BZ122il03DFH0xXvfze94dIL6eDDFtP4xAiVccNGA+kPWW9Gnq1GmppGktwxu2/w3OOPP2r7ilNesmRJuW+g76JSqfz+JxOUBcCkMjAoL324lSVO2IWAsjRAHerGyYki20i1nuyyZg3KefKFhOd0A0dhlpr1abDWrK+bfKC7eO4xAiLC4LqBih5A0WzcBTm3MYotBYikAemBPklIJGXg3ASpBVRhxHYfmlZ+9IXWi3UZ3O155et8HhtWpuuA7fF0Rl9IL4i3B53LiImN80BFP5M8tzyjBhdtV12+tvOwXS65l+tUXMloW8Fua8A4XVYsz7i16+r67h7LA3F5ayU7iyhL2Vo9Q8zkY/kC/wpEQZHq9YQ2bKrRw4+spO985ya65+576JJL3kBP23sh/eNlV9Ohhx1Ez33eqXTrrT/n1Wc++9nraM/d96C3vfWdVAiJTjv92XTffXfRWWeeSUPrNtA1115D5190Pj3r+COpHteoUR+jCFJV3OScGxhGrCeJiY25baCvvP0lJFpilpQH1g1cVIiK0wLlyV64y5RxLJZ8F1BuN7Ytu4BaH+awt2w5qG6g7ModukG1wE+FxEkDEyBxG5IrY7hMT9izVHz3/DzAlWP0NGwtWWgw1QDeDZhd5yHA4YKyC04apAWUNfu153fqsBrMtNSh9eqt1QWXtXVOHmmHxWlQ1tIG24TsIK88uzhK1/4ua3dBOY/Va7bs1h/cT+4r9VZr4nL/mQLkvHedZ+88O0zmsHS5uzFug3nSk/zpezIJg6PFhBHuaSGUDWM5Zdo00qD//s4P6bTTT8aa7nTNNR+nRYsW0qknn0pvf9sH6eRnH0sXX3I2ffX6b9NHPvIx+vKXvkh77rUHXXrp26gYGXrzWy6mvv6Q5s2ZQ/f+7kH60IeuoTe++WI69JkHUz0ep82bh2mgv2hXseYVrbGIamwSY27vq1TOP3l7y6fMTHmw7+LJ5AvNFKfifaUhozLjhaMyA5Ql+kJ3B7UmLA1RIiwkn7JmypJbGWXSMoYL9FJhGISz/AhSwQVYNTPVjVHYpAZOfaw0bPccAXRh2RpgNRi4TExLH9ppbAlmbWarWZqUTYOLLiM/T5aQqL0aiV0GS0dp2PtB6tiSKcs7bTFtJVm4TE73MvR3cR7S/cd5LS0ZscrOQF8bBMGUbW9JOyrdOxEn2fGZhcTl2UVr5a5TdEFKVleXd4OBPjiWlt6dDQhqm0+1nUzluL8EU+b3nWGya+e8emnrIGKOwbERKxxTEIApl2l4pEm3/vJ2mjN/Z65bwIKjjz6CRofG6TOf/DId8owD6cyXv4i+//3v09e+/nV617v+ifbdZx+67PJ30JxZffTuKy6jYjmltNmkP9y2jK750Efo9W94LZ1w4rG0ZMkDtGHTWjr00IOpGdcoThrUxOQR8GRj7hgsD2x/k0emIl9MF5Q1U5aGKEwZFVqDMo7VgKoZMRqDzOiT7WDP+CcMRgO2bsRyXYsz7RUoBBCFIbpd0zxA0YN2GkA1axO5RjNweU7dvc9jVFLp3S65BoetMTFdbtzPXUVENGUBI0Re2AiMzgkkgGSZPCJALEAnoONqy9JINbi5YCPlszaxmrJmwxac8+ULdsCRXdFc26obCMq9eH/O5JGOHoNaRUXbXwOR1KuWU89AWd7vVID1iRyTB8rTaZPusVurS1JWgHK3OrilQ2Q3lckWTQo4rBLvuEwb1o/TkiUraP3GEZasBgbLtNNO82l40zjVqjG3576BMo1sHqa1azfSgl12p0ppgO67735KGjU66uhDaMGC2TyF+rY7HqCbb/4ZHXjAItpztwV0zz130AEHPJ0OfeYh1IwnKEYyIoM0tTFe/u19xf7zt7sZfVMB5elWKLdrid9YAHPJkqWsKWumqAFZGqkALbPibDkoCZeTjHHClDtimnlmWGcsKwNKO/0BVzJdSaUs7jOKYxFA0g1zMuYgx+uK7x7v7psOKOsGqoHYZeUCzC0AUknu7T5k1tpy1ZG8GX2a5evv+lk1G81jUprh2mdAaFk70qLlUFXui44B4S4DfXk6fKcTgRxjczLYGOwt05W6TFnAVwhFC4yzGYgSEjfddrEtx+fVI10+l9Xn1WOxhz5PO9LccvHyX9Zm/AWDd5xOlmdUd4J1FgBnsy3iUDsrlJkzFejRx1bTD276CdUnmnaNR0oobjZ4XK4Q9fGSXybA0mtIwYDEzIjQiahSqlCSNCkMEZscUKEYUQ0Lo6KNG0wQaSL4k3bcaR4duHg/QuROSkjliVV2EizSd+dg3yxMHrl3W2y/tXNmLCQOoDwwa9YFxWLhKiwHledVbcXnV7q1crb2a2AWUH4Iy0Fla/QJk9UDfThZR2C4oCzShUxvld8dg4XMxNtLBOkK2Q0sJmMOmlFr4Mur/C5gukDUjd3kgbwcO5kD0Pvca2/BailpJydSoOx2411Q1tfRZdIgrIEh77vrBDXI6TEEbNdyho7MQPSF7mHJNfJACbUUuqIuY4vdYzIuBjNVBjTtaOQdauIg2/I0Zbd3M+UGMsUDu9WZKZ7Oh+XZfyrn59Uvl9TI9fkekvwJ06zZvnb2I8YpatUGJZjJZ1JqNlEXY2rUU2o2UpqoJ9Ro1KlRb1K90aBmI2agrtUmqDo+TtVqlaq1KjXqDWo0G1SvA9AnqFobp3q9ysEAZ599Jg0MVFimy7Rlk6bmztmzBs5/1rOetX0tnGqMKa1Zu/YNhUL0QURfdAflqQOyvDjNQiFfYI0+zNKRxuXKFjivGyjrpPbCmvWxAvLoQkn4nB6Y0gDpgqVmSppNiPbsNvy8hohjZHse89KNQFd2LXHoUD2tGYtj0fdw2Y+8N1f7lvu6A16c4F7FKXdIEk7eZNxXrqulb+4SVwAAIABJREFUGF0GlynrOqBtqoEd3zXwur81QOsZfR1A4KSXbD1vBsq4ppYrMFtRkt/rd6JlJ9mu5QkN0qIp63qszxGJayrAt7Vj/hKgLE5IP0ce4dAOzKI/yBsWs9VMOmwtplAuVfhdAFRb1+NcyJDRMNlJy2nWmchK2nYB35TipiwAbHs8zbjObLreqFIU4V64TgJt2aQm/f1g38D5Rx999N1bs/O27J86Ik7z6gDl1atXv65UKX8oTdO+PFDeWhdpsltKZQYoP/Tgko7loPLAWcsRLFVk8oU7o08PBkrDZmAOMEpvJRJdqVwt2AVRqST6WQQYBWBkn8teBYRF85TfuiFrYHWdQt51pfy6XAKMuoG4AKUdQsd3FafMzoqno7YbAZaGNwxkNhex66g0m+zGkjVIy3ftmHVZZbuWKFxQ7pC2nMkj2oZ59dO1Q9uZWDlDO5fJmLIec8A9uc6q5aBcXfnJAFFdB5+M6z0Rpuw61zxbt+soZIs2kNr3jXjukOLYyoYsbqCngtC1pE4cwJZJSrJMGWQQ5GKWWakJIipiRFUEnLQZhALyCOopVmYHKOMa+IxZ0jBg2qjRd82bPe+87RGUi2vWrDmvUCpea4yZFJRdMOgGxtrTSuN79NFHmSljmrVubAyk2ei1jlHGdixBD51IGLFmyMKGtYTBo/Osa9mcu9KIhDG7wKufR4OHBl0NsC54us+v2W1eb0GDltxPg4fLjsWRaDYtwKbLknctYbdynERfYDvnwsg05S0G+pyJJq4z0dd1gXtr9UGXHefqQV231+SCNQb6XICX67ksXW+X8rbAJLBhf/q5XUYo9aIbU9Yhce4z5Tn3bnaZyvY/Byi7dbxbO5ft+hldB+22ozYQ2/et3wdm45nArh1p66QsomAYhPU7svsxP8Qya4CynZHaBnUAchwDlHFcE/LF3XNnD5x31FHH3TUVW0/3mJlkysVVa9b8Q6lU/NhkoJz3Irb2EBqYMNAHTZlXbZABE/Up4CzAi98sWWTTrCVVp2bIMjAog38CyjajXWfgv2ZDbmN2mYmulG5XVDNsOa9bQ+xWecVZbK0BCzMWtqblDQ3KebKJ6wAAyhKRoUE5D2TtQIk7qQRdU9v7EJu4jdm18WTdeP2+tYSBZ3EjanAsQDmPlQpodWPL3HxVhIkkXNJl1dKFgIr+1Fq23Y4ESTaiJ+8db+29bq3duPUx79m29Rp5ZdPXd/drgjLZPXVdcEHd1gOQK0y5tgzY1k9MVBIwzhbzVetIyjVxfhzjvOxc9PC4PgsoW0nDHmeXPUuSxKQJ3TNrcPC8Y4899vfTsddUj51RUF69du3fFwvRJ4wx/a5n3tpLzHsAXVnlfIDyg396kEFZGqSAqm5sHAZXtquTYLvkU9b5k4U54xg0aL2GX5q0kwdJOWQg0NUNdWXUlUrKgwrkAq/bEHXjleMnYxRyPa1La2DRrFjuhW3CJtzutGZquksu5RIQlcovIMzpNU17XUEpFx+vMqsJuGO7lEMzZCmjBrm8BqqdhLaB66CxT4Nyq65kccqus+0Gym4ZW8+tlonSjV4TCLFpd4Buh/Rp+7t1Y6qNe7Lj3Pa4LdfU1+gGurqea1DVoCzXcWU0lwBowoDzIV9IOlcegM2WIbN1EwDaXtRXJAxwKoAwpA45hvdxuFt7WTL0+HA+jkX5wJSt/JEiS9w9swYGtj9QvuOOO4q77rHrq4uF0icBylLJ5GV0q2hbqyxuRWBQRvRFxpQ1MLtdV540kjFlrSm7k0iEVQm7tuCLWEnLlOWfBhy5rwbobkxEA46ch20aUHWl1aDodn31PUSmkG3y220MLrhrXdxlI+4zCAi1Pp319XSWOO18GKic1Try9FcNDrqO6HrjgpvbwPEMIkPhux7Y09t5XxZ9oa8xGRhosNbgqwf6tCPRQKLLLeSgE6DboCzbXelpW8Bza+fk1SENpt3qsXtdqb+T9WRcHND21PVSg7yW2+TdcJmQYFkC7LJBY66XyHiPyOZMUtO5WoT1CqmwpAThbvUtQBmgzUw5sUnxsxV1UJHvGRzsQ+rOO7dm223ZP2NMmUF5911fVSyWPjUdUN7aQ2jQwHeRLyQkzmVI0iAFjLGfcyZn06x19IVIGPLZwayyQRgXEPAbXhqjW7iHKw3kPY8co1lUHii429xGrRuOruz6PA32AhZSsTV7dplOXrk1CLW+d5nR12LSmVzBz8rL+uiVr7dcx087LBcMdGMXZ6bLqdn+lnHmFpwFlKWedANlF0y17V07YiATIX+ScMmVYdz3JNdy6xKv75jlg3bvp8/ZWhuZyv5uzNYlRVsjSVKXNFHR9nGfNc9JyfHd6qCUQd/DtiG+ehYnbgeU4RzRq+VJTNn0/hYAs+Yvg3t20LmtOdvfbQZtY+5t1kMrhWTaNK56z2C/B+VWPdMvCBtloE/P6NPyhQZl0Rj7+vpaCYkk+kLAWX/qQSEJV9JAKmVx5QvNfruBWx4D0t03zbZcSUJXXpcFC5CxDp5lWpNjNKgJWHdj03lAItfTgCuacmumH3cb2+Dbfn47zTqPRbanaLe1VJQZLMV9vv/P3XfA2VVV3a/b33vzZiYzaQRIgACBkEBIAAVCt6DSq4BSJKB8Kgrqhw0rIN2CIDUUqdJREaVKUToEEkpCC6QHSJlMee/Wv2ufe96cub6hKOg/X36/ybx59b57z1lnnbXX3ts8LnOS6tv6+piMuAHAeeH7Adpy7r5otgDq72t+pnkO9XXXk5/MTZ8b87qbC6MJclr+0t9RjeGBKd/m938vYPtenzPY+/6roMzPLcYgmo3TZoudeczma4rkwvyMZnOlH3y1PKEWfX0/XRQKXClrqGulwZbSRD9hUAFBsmMScf2cXF/m02b4leCoHVY3TfnDYMp6wpksQoOyli9MpqzB0Uwk0ExZl+40Qdm0x+nbjfeQrCB14fTAKQ5sc0C/E/MsMmSTHTabLMX3bfb5JtsoshZz8TDfX58r8/ObAZH5nfXnNCLaeUafBmVu8cSBYdSw0O8pRRiblONUDKU/KUNPUj3xisdUXDCK31fLTyYY8zl6kf13QFkDhT7mBjDLgtM8q88cr/q2Bmp97Oq3ki9MsG4GUu8VeP+V5/0roPx+P6f4GYMRgGbX3Ry/5kKsbJg505Ux2a8PK1sb/1YaszDgAZoy77MGZKIqSYOasg7wMQAor8uyNJtRKVdY+2L1cl8QlNcas9YhruOdl6ZpizkY+xkcLWYqGv9e/xXBzmTKejAPYLh5ayi9deXrGcAz20Fx8uraF3xc2+H09l7ej0VQ8n9FkCwyhMFYl8kSNEjoSW2y4QaINYnCNwNcfTzNwF6zC71V09/JBAVTUy4ymSLbKYKRTh5psOe8dKdZI0O9/8CCRPp7m1JOEbBNUDYnqHn+m+0MNCibi7EJygNkjDzQ14yV6TE72DnRC5M6NgaLBtYGGQxUBgKxGafoly/M57zXufGvPq84p/S5MOfsO5GMwa6NeTzFcVTcXb4bMBfJivpb/xCM+3cp4r4QX7xmw0oX7ndkaFCmq4LsWenQDXIgtjjNthWrNoKGLEj0dLVSmvaRj0xd7ZJH3AWLFx8S+N5vBgPl9xvE4IUoBrN0oE/LF0V2pC+mdlZo0OXfOomErxVQDlicxpbuuKb26BKU89ZPjYFqFKSRY0rz7Q/z9/VwGWS90d+D4KDBTNnucruYTrjIU1kHG9ymfq0HVBFINCjzNweaCcr63JiWuIHsY2Dwke/R2CLqziFGoE8mWt4OqgiwZulOPYnN7b/5HZt9F/1+JlDo5+nzqd+3GVM2x4W5aGtLnPnaIiiZoGw+ZkoVSppRTLkZ6zdBpxkoy3XK5Qt9jT5MltwMZM3FvUhABgPlIiEoLmBFsNXvY54jE3D17eJ3N4OIvAZKnlM1M/S4bOzWhAQouxyZrgZUvi7OM/P0tVKPU2c2QN0Y0wMZNsE+ydLUerpcLU+burqB8n333edutNFGB3ued36KTJhy8Z/JeJoBjzkBipNWD2wyZRYkYvKIvk9rygMmX962XTsqPIc1ldnR2oHtuHJbgbED23VgSbcKtpFilxILXqqquvJiKtjNqxFJQRX2gSPAskGBKrgipU9YmDsHaa2z8pikuXnBxSFt0JPcs8uRxtXeaD8lYOSoFFHZgpFF8wn5oNTvNxiAm5OjyIyL8kUR2PVn6utRBJ5+za7fmK8niJ4w5mvNiavsSEo7Nncc78TeixPdPF6+B9+Ti2ytVpNJyZ9KpSI/ra2twojMnZO5cPFz+VhsWPXMhUCfZ61387csruzdZ1TRMxcePc75PL1D4eNOvvuSx3MbZmNc2BYyo4GqgFTS34rMlFF4Owg8hGEsFfEIRv0LsNL3m829ZuxTn/dmz28GuIOBdbP5PhhgF69ns51mEfzNYzdZt9aJRSpj/D3PspQA34BEkoELqPYjy+vj/gCgvEZ3bJdswUjki8APjtphhx1WL5/yvwPK73RBTSDnbROUTYZhAnIx6k55wvc9AVyCMB/3yJQ9diSx4XqqRRBB2XUVOKsynbp0kgZlaTYvh6uy/fImjzkoE6VZy5fHqXVWAR4mCEiVLFUaS/plSIks9c11FS09OMnU1eeoz+NWjK/ja8z5Zp4bUw4xJyXvL24di8ywONHeCZRNOcMEa5MJmYzYnPRaUmFtAxNkite/GUtutnDwmjE9ltf36aefxsyZMwWcW1pasHDhQvne++67LyZNmtT4CLOeiQZNOV7dkDHfrZi7Eha18f0AURTK+8g5laBQvzaur0WREerrIotQvvuShUTYnWpRJudbKs+p+IV+Lzuv3128PgRiji+VdpzILo8gw7HdrB6HPnfNSNFgRMg8383kjXeas//uY8U5bwJycbFXoBw3UvqbEQYN3ObvAWM3UbtK/bgZP5HkkTR9utK6+jLlgzzPu+D9MuX3A8qvv/465sx5qeFTNoHZZMw61Vq2trTD+Q48lz8sck4pw4NPMLY9+K4LzyFDduBKvQsbqe0iEf6b/8vTajVjZjsv3fkiv6X68InHeWC9jKIEo1kieyxokJfJLritWU4OynmgzNEF0Att6gXUC1p0cRIWJ55mb8VJarK6IhspAm0RkM3HNagWt/WN1zTpd2eOAfN1+tw1Wzj0QvzCCy/gnHPOwTbbbIP99ttP2PFDDz2ESy65BN/5znfkfr6POSb0YqHBl039TGDl8Wi5ia+r1+vyt94RcIEM6/XGYXNxkLZjti2Mne9FKyYBna8Xtm6phCc5z44iB40dAj/fUeOtcT3J/NJ+oNYfpq8TwZn6J8GY4Kz+Hli5rjF8jUXHHC/vBMp6HL3bc94NhAdj18WFWT+vGdkw2bQeR3qeMUCnE0E0aTAdPibYFtmzEAVDyuDj/SyawT8V6Ata/Gk7brvj6hXoy7LMWbJkyWcdx7nowwblZskjGuh0sOefQDkgS1apt56nWLLvejJRJNBHSSMHZTLbhMAMpyEppKzTKuIxGQ/7h+WyRqPIMicbi6urya2BerABK5BLCSQHYWFIuYarmt7l7YNEb861XtZRyYv8aEZlsgjzs0zG1Wx7qCd/kQWZWp6elCYAm0zZBN9ioM+ccCa7kdcUkkr4OQ1wNJhq8diK34+Th8B33XXX4aqrrsIZZ5yBLbfcMi8uk+DJJ5/EVltthWHDhslLNbMmgFar1UZmIccE5SECrwZSrUnLYmnsNvgefJ5c4Xwx7E/3lQI2jaL7+vhFHqHdL29FxWujWTqfI4HonPWz24UGcc/2GouAeb31bZapjKIY9913n9R3mTp1WwSB31S+0NdSX/cPCnDfDZDNzy0+1xwjRUBuNn716zXgavDW8QtTYxawzdmveVuD8oDHmoCyltnIlAGsnkyZoLxw4cIDfd8nKFebXaxm26d3u6jFrQyZ8uwX5wib1ROn+NuUL0Sq8Bw4ZMWuDc/14ApL9uW2I+zZk5oIStrIi+dL7wMFrdzayqWRCUoZgclFKay8iAk772agAKxYshqIef1ZCYbl8gOlDKNrM1giMAd1hwKy5OJTO1afIxKJDC5qsNSxtcbdrzU2G+iaCRXPtx7oGgSbTRj9WpNNFVlHkQmbj+v3LrKgAUw715TNc6FBWZ+/ouxR/J76u/D63nPPPfjlL3+JT3/60zjssMMwcuRIGRsEWIIhQY4Ndx9++GG5n/IG/xFACeLjxo3jCZe/n5kxAytXroQfBKiUywJwo0aNwpgxY7Bo0SKRRQiio0ePxvJly7B8+XK0t7fLYs9j7ujokMcJ/KzfK90wymUFtKkl95NJE0T5Y4Ijn8uwgZZkGNNQDJi2Ob6/2mIrkE/gOBaWLVuGCy+8CGuuuSYOOeSQXMJoHnEuLuDvNB/N6/9uc/TdHn83pqxfbx5fMdBnjl1NDPRY03a24u5Ns149Xk1AHgDgaX8tFr4Hz7+wa6Utc3LPqLZIO6jViylff/31ztSpUw/wfO/iDPi3QVkPGPM3b1NTfpG1L3IA1JJFMXnArBSnEkRYVU4F8qgnE5gdj3KFB4dlPfmboOy6ot163DYyuJeRMduqz5g0Ts3Blh0RmErExo5yH3vDKW+zyBiSEpozQAKvbl+Ug7YMejZHyLVFFqaR5+cShh6EeuulF54iQ+bgMsHVZMX9TEIdi+jY+fZZb4FNEGwcS7546MnS0NgMp4HJmM0gnwm0JjAPkDcY+jTOg36N/jxz0jWb0PrY9fcm+JEp33HHHZg4cSKOOOIITJ48uVH7gvLGRRddhA022AC77767gNwvfvELPP/88zj77LPx0Y9+VAD08ssvxxtvvIFPfOITApi33XabsO1TTz1VnjNr1iycdNJJAvr8m6+nlr3XXnsJOD/44IP4wQ9+IMfw1ltv4dprr5X35fGstdZamDP7ZTz11FMCym1tbQL4XCB23XVXWUAI+LNnz5bHCbzrrbeevI6LAcF34403ltfwbwYxuQBwAeFnc9GgbPOvEJ9moPqfBmWTKZtjyLz+JtnQ40kF5oplO/uDes1Srk1AFiAvaMqqjKcKSBOUM2BGJSitfoE+gvL222+/n+d5lyRZ2trsQhdP8Ht5TlFTlEDfnJeFOehJKboxwdTwKPOzdNKAFCfySjKgg3IJvk8pwxXLhB+UhHEIGDtqqyoyRpyIpMGC2JDoPPGMDRz7HREKII1ot+2o9HwJ6qWwRJpQ0kPEQic8Pm6VmcoZRyj5njSGlFcIC2awR4G66I3c6OcF+2XwxKli93lU35QF9LloNrhNsNMD3gwMmqDYH8VXASc9+LXOpgHTHNh6YTDB1Dw287YAfx7oK7JpkzGZTJnHql0PWkrQMpXe/pPl/vWvf8XPf/5zVFuq+NGPfoLtt99e2O+Pf/xjAS8CM9kogZLgSbC+/PLLRN649bZbMH36dLmf7Jn/+F6UBqhNr7POOgKGRx55pBzL4YcfLtIIWfpHPvIRzJkzB9/85jdx5plnYo899pBrxPdasmSJ3MfXnnXWWRg/fjwO2P8AvPLqK/L41KlTZYFYvHixPE6g5XHfcsstaK224bvf/Z4sDpRopk2bJs1C77zzTmy66ab44he/KMdGOeWnP/2pAHxxsRuMxb7X5w32+uL9zeb2YJ/R7H5z3Opr32xh0KTElCRkB5HLepotm0TCDOKZ+rJ+rgnKA1wZOVNO02RGpVRZbUF5H9d1L02RfWCgbK78minrQJ++QBqMi6yZwMvniPuCVjdb1VbOrAylUiDgW8qDMyJ5CHNWARgqx4lk9xCoPQFUNj2XylRktcL0CKL58MxdF5bcIRGaRlM/svREdkGqboYq2O3AydNA5XswIp/ry9SluY2VCH1uHYvTBFZqiQ4ujDpn2Pq2OSnMrV4zFiqs2ZBSTEDXWz3z/QbTlHVBe1NP1q8f7LcG5QFyRv5dihPbZP1a3tD38fzp49aMk79ffPFFnHDCtzFps83xs5/9TJjvcccdh0MPPRRf+tKXZOFbsGCB3N5iiy1w4oknYtWqVTj6i9Ow7rrr4ic//glaqi3o6enB97//fRkvJ598sjBZstzPfvaz8sP3HDJkSCOQR0ZN+eB73/ue/ObnklUTvMlw+Tkt/9CxCZ6dnZ2YM3s2vvGNb+Dggw/GEYcfgccef0xA+mtf+xo+/vGP4/W5r6NrVTc223Qz3H///TjttNOw0047YZdddsHy5ctkXPLvH/3oR3IMBH4eqz6v7wVMPyhW/V4+y1xwzdv6eprvYe7wTAA3b5s7NV0c6p8YsFG+0wRrLWPouaMDfXzPRkH8fmucuC/cUnnazlNXs+QRMuVtt9123yAIpn9QoFxkeLwo1JRfZuPUJj5lvcXX0kUDlH3KEoBj59l9dF8wuMeEEmkrpVwXdGEIg7ZsxPxJU3leEsWg+0FZ1AQKBEQFZKUfpGr0SCBma3Sy5zxsJ/eruJ0F2/VU6cFcqqDxjQ+afgt5plhUVRF1eSxn5y51a8OhYQJrswnWTCLQ9xUdISYw64ltvr4ZMGvg1ezDZL560ujn6Akg4GoUKjIfb7Y46EVFLzR6F8Hj53afyURkqgQkAiefd9xxxyOOEtGZZ8yYgR/+8IcCinvvvbew5JtvvlmCgryf9xFQDz/iUAFJatIcP4899piA8T777IOjjz5a2Og111wjrzvvvPOEzfb19Qnz5mNkwgcccAD2339/fOELX8AFF1yAoUOHCkA//vjjAuI/Oekk7LnnnsJo77j9dpx//vlyXJRCKHfQQfLEE0/goIMOwh6774H29g7ZRl988cUizZBJb7jhBjICudtasWIFTjjhBGy77bbCmnXA8f2A5Af5XHNRLZKBZqBsArLJlJuNZXOcDABko8tNUWbTxMVkxzp5RI9xLV+Ycohm4VpTZkaf73pH7bjjaua++HdAudnWp7ia8jmciKYlrsiUi15l/XdQIgDTE6oAt1xuQWbZKJUYgCkrvZngnBewIQtJuHVnMghBMIpQci1kbNiYKuuRIKUAswoCygDL6NfgR9D+RP0573gtOjOQWg5oOdbVleV7N7zQinxL8gnBWMCLCwmhW7kxeCx68OhdgblwFVnHYNtE3q+ZZ7NJWWTLRVZrgrCeIFq705PR3IIWpQxdZ7k40YqgbH63IihT97v77rsbkgNZLxdU6rynnPIz7LH7nsKGGdwjeyV4UU9+9NFHRQqgdktwnThxAh588CF86ZijRX4gKJNJX3311bjrrrsEhKdMmSJslMyXAH7ppZdi+PDh/fEA2xZQ5Ws322wzbLLJJhJY/MpXviLSCEGV0sm5v/kNtt56a3R1dQngvz53Ls7/zW+EORPc+R53/OkOXHP11eKvPnLaNNRqdZx44g8EyCnDmNeUkglB/etf/zp22WVnaRCqdxAfJNgWWew7AW4zItAMkJu9h77GJlM2P7u46PcHmFXFvoYcUShwbwb4moGyaYkz36MBymk2oxSshskjHwYoa02JvzULFvdFXk95MPmC92vNkbfLlQAupYuA0oUNJyjDcnys6O5FBBt+pRVuUIHNgGBAWxsBGALEVgK0l304SQIXMRwG9jRjzovKxNSBs0QCaSJy8H5qynkwS5wbtos4yWB7JXFc2K6FkC3QpWWy0qV5jIR5/s7YSyyJBdwDT0fe+z2omuk2G7TmJBBGb0gdfB2Pi6Cmb5uLogZrc2KYrKLBInK7kQb4ZqBsMh6TVWtLnAn2plRhsmp97TVg87do9FEkrPKmm24ShswgHj/vzTffxIRNJmC//diVuAVvv/22bP15/8477yz3zZ8/X8D5lFNOERAl4/za174q12K33XaTv/nz3HPPCZjzOfPmzcPxxx+PDdZfH6eeepqMAO1d1hP52GOPxbPPPiuywjHHHCOOCB7TrbfeKjLDOeeeiymTp+Chvz2kfNVbb40Tv/99CexxXBPMW1uqAtjcBZx8yqkC4DwGSib77bcP6vVIFm+y+euvvwE33XQjTjrpZAkKNmOY5nlrJhW8X/B+NwJlLqSDgfE7jVl9fZsdq3mfJgZqDPWDcjHWMYAR5x1FilY5ndFnvqfczjXlDNlTvuMdtfPOO69etS80KPu+Pz2zqCnr0s39JZzVBe2v96AvjrgC8n/atyuDqVALgq9/be5caZxKBqnZs2mJ05KF6cagtclnTz96kYMAmRMg9QL8/q778NCMmfCqHbBKFcDx4ZUrYp8rWSnaXAujOqrY6+PbY82OVrgZQTkGQ3CiJ5MBi3xBcOXCQTBWljb1PfNcPYt+ZAu1KIZbquD1hYuxeFkXUurZUvzIgssiSbTnUSaJYgxvb0Nnawtcsmd+kgQBqTGTfdMOqFJreSSS6SecXZ21AWdemHcejJTdhrba5Yw8b+EuEol2jhDI+TqpkpXlXm1aA2F0rmZwRXl1OYAl200WImUhUU0plaSjnpbXVRZ5Z2BVuaKEoVmUCdRFcOa1J3slMFIT1pOProa1R4+G5wVy+l3blSDanJdmo7Xagg023EDcChxH649dH+uPHStblFdemo2//e1vaKm2SgBvxYqV4qyYNGkzbDFlChYvWYJbbr0FEzfdDNttOzUvlK66WQh5sG1cdtlleOThv+PwI47AVh/ZSsYnycGrr7wmC0NrW6ssGHRK/OmOP4m8QXZOHZzukU/tuivWGrWWgPj666+Pw484XAD8/N+cj299638lM1Fn7fFqnfiDE3PwPgVrjlpT2TcbQQ51+k0QHYzhvh9gfi+g3EyWGOwzBtvdmc8vLu4mm5WdmlSI668SV2TMptzRqH3BNPl87BYDfZp4NNwXafpkuVSetsMOOzz7fs7Ve33uh1bkPssye8HiBfv6rjc9Q9omQCUaqEpHVqoqb+apw2w/n4O0yyalnLyym9f+YIIRnZqCKnqE4bXX50qk25NiLsqrbIKzliy0V5mPkUl5bn+lOLgl1KwSLrz+j7jh/oeRVYcgdUuwHA/wfPlxrRSlNMRufrcfAAAgAElEQVSEUUPxk6MOxMQ1hyJFCIcShSRA8NvQm0wvMXtH5Vox61lIkgm/typ+QgZu2Z5Y63riFJfdfi9ueuBxhBbvdwSQhdm7PlxKFkkfPrb5eBy92ydR9XnqIthk4znMUwPn95L0UtG3FfzzExVbp8FBBRwtWwooyLlmIFFNAqYxsEIZMZPSiNLE5dzzOQRfvi/tgARYy8aynl4sWva2yD2IM1kU+X1YN4Tvk9RWYmhbGVZ+rGzhLtePuxxWU2MlLtVzWCXeGMXvTVAugshgk1Pr6abjRuqYMGDKE8AkIasMP/Pg20wQonxUhx1wzeCRO0iiRHYisqzKucyQ2b5UEHM8HyH94UmKEuMKSNAVhbCpXfPxmHbIFHXZhahx2rVyOfpqqzBkaBssXyUGOZYPJ3bw5tI3sXTpInQOGYJRI9fA3HmvoxZHWGeD9cWZ8+Jzz6O2qk/OWWt7G8ZPGI/hwzrxzDMzMH/eQnz0Ix8VEOd4cuxM9Oybb7sFC5cuxac+9WlstOHGCoDzCn2N85ZbM9UCaU5/fbu5p/m9AkqRDRcX0ndjy8Ud0mCAroG5CMhq7AyUL0wmbPTay8lDbncz6pYUM/oa+nIqxY2yNEmerLZUV09QXrR06V6ug8uyLGlX6ir1UNrEFCiT8dEORVVVunzn48TPC+1Qw9WeYMG4fLArgFG2sblvMHnkRXhsB5XXCdDgrIFYA3Mj0FcK4LjUlTP4Lm1pZfRYrbjg5rvw2/seQdI2FHADuK6PlMG4gKzagR/3YfMRQ3DGtL2w+fA2RE4Eh1l7PHiLRYJctnGEndWRWoQcB64YJhykXDCofbDLrjzPkQy+lVGGs2+5G5fe8zjqli8JJ5zS9OPxbW0rhZeswt5bTcDJB++LtoCWOS4GagHgmXCkhkJeREVeS+apWBHPOoON6vwBEWGQqEn2S306jxzynLp8P/qxc3lIEleYpksWLsoK7XsWanBw/Z334fo/34U45fd14dqOyDC0+HmIsWa7i2kH7YkxI4ZwLVLfl3KNvGeMzErBZu3s3CPSjlE3wpQ23gkM9MTUwK1/q+tO14xapFNaG30Xnl2FnwQopUDZpXe8D4j7YDFHXuqbqK7lsqrZKcDaEY6HKHUQMtCbAR53FlxoHSD0bIQJ4IUZXH6nNEZEcE8tWTQpbSVWiAghUjeTBQsxXTYemJ1nO5m8X/wPfVocPoGDOiUqx0GZ44/HQwErAyKprRHCzQtlRbRRpnw9F8oIjiy0QMTz6/ngGiEzhn/r4llyV75jaYCyuY+Sbc37xd/39Hx9bYqgW1xkdeyh+PzBwNwcKw1pwuiXaNrf+NxmVk5dtKoB8NqnLI4LQ5vOpLiVuC/KQWnaaidfCFNesOAzQSn4bZYmHWRmhOFG5SthDQQAwrUaCJyYki0nVE8NMmlWyDkj4JFXasutYdwizn19rjROpRtiMKas9WQNzl4pEOnCdzN4zOrzWxqgfMW9jyBt6wT8Ejx6mV0Psa/qYARRLyaN6MAZR+6BzUe0Cyhz7josVkSmnxLkKDko0GHFOE8glmzNgmPRm8wLTfBToLgqBX5xy7245O7HUbOpcaulR6aSaNExfILylpvg5M/th/aA2XwxHE580XNYkYOAz6aOlBDI7vIMP4FkxZi5EFI/r1OvJvhq2YK/87KjfB+lLeRsW3YBkSwMqUOubCNKXXRlHqb/6X788ppb0JuUYFk+sjhFilh0dqu2CusPcXDGt4/FhNHDkEjygwIXVdtTHSePXHi6MJv+CnN6Ag6meTZjXyYwF1tBOVYMTzZpFThOAObveUsW4aU/3gZn6TKUaMVxba4d8ODAd3ykgYto2BCM2G5b+OuMQY/rIcoXfUZnCXSOVPbj+SN5iJEQhGVboX5UAnmCmOcvi+FxR0MqwselJkoGH/zh9VPJR5wLjFdYPJiIfY0sIGBAWvQjWSiUSUfVVZFTyrHPoDN982T0GRAzO5BjSaaWAbT/ZVDWksk77YBE/ikkEzVDfvM5WmJQEoTyKQ8I0uXyhA7yaalC/z2Acae65GejBVQjeYRp1lmGp1pbWo6aurpZ4gjK8xcv3rXkuVchSzvFLpYXQlO7JkI0V3KCmgINsgv+Syhp5At47vJt1JngtlA5EShTEJRfFw2uKFtogDa7TJhMmaCsmbLntaDHbsUFN92Jy+99GCmZMkHZJSi7DVAmU540nEx5T0zWoJyQ+RHEqGXRM8xJnciXEsYkVgwLKcFPai9GDN0JKFuOi+7Mws9vvRcX3/UYeqxAWJqAo1QKU6BMprzPFpvgpM/ti86ALC2GrSimiAA8jyR7ZLncukk6tjgqeFwMVPLzVHagnREMVOEjdmLQ2rdCTHXShWXnySuqgh1BJRQIjTMfK1DCRX96EGdf9weEbrssRFlYh2OrJBgrjrBhu4vTjjsSk9bqhJOEAloiB/AcqDRF9ToV2WyY/d8toKMntSzieTaivs2/+WPWwuZC7FsJfCSo+y1iQ2yv92LVfffhkZ//GkNXhPAtG5GbIuGuJHVArl9zLfR2tmOzzx+E4Xt/BrVqBTWX2pFKdSfb95MMHgukZykiLsLyPXgdVBcLnn/ZSAugMmBrw5XMTwXqrpvCT1K4y1chXrIUvUuWoO+tNxEuXwGrFiLrqyuNvhQgI/MHwdlF5ruKvCSJZKPyR0iJU0bNtlFea010fHQyoiBAymv/XwLl4vX5V7VlcxE2F19T5jJ1Yi1fmKxYB/zeKXFEvx+vn36tTrE2A30Angha/KN22Hr105SteYsWfbLiulcD1lBhkjJA+aO9vAQdR231Up39xpWftYRzLTYPCpnbF2EJtiqtqTqPzG7Y14rBPh1cMd0X1JTFWeEwI86Gn4Pyb268E1ff/xiStk5kfgkuA4CsYUCmTA+zIV8oUA5BiVZKKgpwKVB2rQgWQZn3k+1wIrMwkUzaOkDtmBPMcYUp/1yY8hMCyiJzCFCp4JpM/rQb+2wxHicfsh86S0kDlInLMd0frPVM2x1BL2WHZlXSk+4Oi4FDyQZUrgs3s+Gq6Jtst/nbtlXDSVJvAXYCHpmtyDIEIgJNH1xu5SwXy9GCi+54EGddcxv6HIIy09DJ4CPUY+5+HKzXkuIX3/gSJq3ZBjfuQ5RGijGKATARhkldgfAkx9KEKQ/GlkwmZY4LE5TN276VIbCA3qAM/x8p1e2L5uOFX5+H8N4HMaLuqnoiXEgtdX6yxEJkW1jmuihvOQmb/OQ7yNYYju6gTB1EXW8k8Knnkh0nMSJZIDOxSdKPI3p94gCpLUWuhDynISpZIkzdjkPEi+ZhybOzMP/Rp9Dz6lzYK1bAr9dQ4vhmS3umjfJ9mCDE65gyk9RCLbdGuo6FNEoRC4mxYWcelts2hn10C2x9wleRjlkLETyZc41//yGmXAwAaoDW164ZU27GkPk80645GChrpivAmjccMLPxGrpwXlNZA7AGaTP9muO+aJuT13PZZUEiC4+XWoJpU7eaOus9aTfv80kfZqDPWrhw4SfcILjGyqyhKlyXh3dU5AsZhTmtMZPB5UyNFdgUT9SyhWq3I+yZ7EhqSTgSXBJL3Jw5jZRqPRmLiSOmZ5keULouyOw810Lgt6LHquI3N/4Fv/3ro0haO5F5ARzHR+Z5SOlndmz4cS82H96BM47aS8kXdl30ZJEv5LspsHUQIrP4t6OYMgGRWmDOlLWmTFDuijP84tZ7Mf2+p9FtB7lkwauoNGNuqv2kC/tMGY+fHrwvOsssPMPtrYXUoZygKLAKnxKYFaTrLBOR56X0qDq7wjooS3Bi51ti6V0mxmdV2Y4/DDgSSWTDLQ1Ba+T3yKwAy7MA0//8IH5+7e/Rm7WoT5XtYV29NgoxupTinO8fiwmjhsBJQwH9kGFtau05bc8o9yjEl/PXYCp50M9M/W7GoJsxZQn0MePSYM2+TS3YFqbbGqfovfduzDn3PKy59C04ESsA8hwlCChgSDDTguWkCG0fK1vbMP7Yo1HZ8zMI29uQZJ6Asgolhco5Iv3cdJfuRPYEMWXp2IYbu7Kriblo2jHakwjp3DfQ89RMvHznX7Fizmvwe3sx1PdhxWTGoWjEnmXLMcvOUKSnDJ6k+HPB4IqbIpA/HaS+jZro3BUscWwEW0/GlB9+HckaoxDZrY1kJKUR/uc05eL1Ke5yiljFa1xMYjLfo/h887EiKHOhLDJl/Zxi/QslffQ3Uy3WvuhPQonZuYTtoJ6kprw6ui8Iyh93/PI1mWUNI0ukU8HOyM7yTDjHRSQDTm1jJVKeF36n/YqMztHRYwJD7gRQ+MEtu403Xp+HF8mUDeeFyZZN94WOzGtQdhlocS1hyr12G86/8U5c+cBjDVBuBPpY0csGgrgPmw0fgjOn7YXJI9sR2gy4qUCfMEDL7wdlBtsYgpM5QDhmF5IclMiS+Ya2g65/+J5/cdu9uISgbJUUKMvZoBNDSQdetBJ7T94YPz1kb3T6CRw3gZ1QhlB9yDhodDF9WbdE8+HnUcfNGRx33Y6lRIQslUlPRk1AJKAoox3ZuS06k8tavwRYxLAdOmESOGKH87EqdnDT/Y/gitvvQmRVkCY2kpDAm0q7HYQ1jK5a+P5Xv4D11+iAJQETVbdDqcg8hgSRrCfqPn5nzWZEBZX084GcwQRmzaqKW1vVeFSl0/N6S6cZ2gttB4EdIFj6Nl4899eo33cvRtVr4ktnDIO7hhYnd7Aw+JZFcG0fXfBhTdkcE759PJLxGyB2mLqszl1kU7aIYPE7MwrIgBx3BBK4zuAmDhwCc8puKCGqVoyemc/g1Vv/iBWPPIlqV4RqYgkztpJIANP2+dmqLKxyIalYjIyFLETCoCGBl0FH7kqYfOTa6GWRe6+KhRZQ2m5LTDr1f5EMHYEI1f8aKL8TQRzs2jbbHTW7TwO4BnoNuOpvjunBQbmY6fdPdTHyQN8/PS8Vp0aWpenTrdXWaaujpkxQ/pgTlK9JLGs4J7STqkCQnDjLRkju5ZUQ2hZqtJsIQ0oQ99VQDQIElCg42MiaOWEIMOJYUmnLZHHz585rMGU9EU1QNgsTmaDs+IEE+lgyIfCrsg0//6Y7cdk9f0dS7QC8kmT1UVNOfQ+W6yBIathsWBvOOHJvbDFqiMgXDLhRU1YGL08i+GTKlC8YeOHx80hp/QJLVNrc5rPGrQr0UVMmU77onidzUFZhPmqHUrAIKfy4C3ttPg4nHbIPOoMYjpvCJcuMQ2H7lCmoHVL6IMOV1lIEZZFulf2Mu49UHAWKRYueLy4u5anNbH4ei6yT6QKBo9LJ+T1ii5pwioBV7zIbUWZjSW8dryx9U75zFluI68qOR+91EvahnK7ChA3WQisDZhGDoCp4q7gxO0PEqPPYJKagmL7WBfWW1ZQmTP2w2WRXE1co74BCVGpRtlCxgfa6g657H8LsS6ejbf5rGGrxGGzEtCfyfCURPCYKWZQEYrHJhbGHriFDMW7aoWg7cE+E7UPkNSXLR2iTK8dqsQ1VbCG0IsQpoT6DE0vBa9hxgqpjofe5WXj68iuQzHoelWUrUMkclBILZbJd0jO2sCLQ0+2SG5NEd6drIFMaNBwGDiFati+KC4OwDsKUxbSqWAIL1a0n4yMn/y/S4SMQWuX/L0DZXFA1Gy4G6vTuxry+70WHNoN2sqDnklIz8NXjqBgEHPDcQpW4xnPzKnFxkswo+8G01S7NOssya8GCBbu4peDaDNZw4cJMSWach8W6nRJ6HR9PvPAqnp87F2/19GBFzyr0rlqOan0FDt93T4xbdyxcsf0wfyIUaVbmtjAIiIWLoEyfsu7wYSaOmLdN+ULYU1CC72UyCT2viprbngf6aInrVJY4RuEZ6GMfP8+FL6DcjjOO3AtT1lDuCzLhfk2ZmXbUbCMJ9KWZDYcSFNOpRTtQoExGLcEgAWUbv7ztn0FZ1WMmiNEf3YU9Nt8YP/v8vuj0yVx5HtUugla00LZRdxx0cyYL28t3Enkd5xyrVN1n0cAVYFPLpwPA9tR2nAAuBfujBB7dMYRPFvjnljmJEIhuSfNEihrxz/dVYD/KkIYpMsdBrwQgbVS8EL0rl8LmIpuQsSvrnC3OGYJyHXUlWsg5Uq2t+ivsvVPAr/iYTOa8tZJekFUMQbf1itHuANUFb+PJs36N2pNPoDPsRgc12TBBaAXIShVknous1gUvqoF2Dcrsceqhzwpgbb4pxn/3a0gnboRu10c59SWZJuYCQxCNEjk3df5HWxt3L9L1I0bFzuDPX4xHz78Yy+97ACMznt86B7CAsh9Z8JwSugC87WWoDWlFeY2RaBk2FEGlLe9IkiGth0iyGBF3NnEkSUX8DJYAiGOCv42V/4hRtI3fGFt/6VAka4yUnYDZzeY/KV80kydk30gSUHBYmH8PFksosut/ShpplJJVMRIz+PdOxYn4mKk/a02Z76/rh8hnZZJnkCWsEheUV19Q9gL/WgDDlTuA21ZHALnulvHoi3Pxmyt/h5cXvYmYPleWzszqaOtZiLN+cAK2mLgp0p4+BK4tW+PUTtQEIKik3GLbWPj6fJEvdPU006OsmbHexuqgXwOU3UwcRr5XRZ+rmDLdF2TKmQHKCQN9Asp9OSjvnYNyf6BP3BcMqsjWPyLRFVDWTNkEZStPSNCgLEyZgT63ImyToClhO5FoEgQpmfJGOOXQ/US+sLmyEVxjHr+Pmu9i1vwl+PPDj4vv2XJLYJyfEXlKQFJTieVIuY23PPFO89wR0Fno3wnIslxUqh46WitYo62KoS0VlKljimdXscesHkriRS3OMH/FSry6eCn4XciUuT+QbYcEpBK0OHUMb/PQ4jNwxiWZRd1p/03EUZJkDPxR0lDatta7TV1Zuyr0FlWDsXKYKGacq10FUFaV/ShjKPdFhCFxL7pvvwszL70K1ZUr0AqeV+r1NpZbPoaMn4DhW2yOV+7+C7wlC+FJzzsfKZmqFWBpawXrfekwDPvsnuhpawNCBwG/EzuUcAFmKdYsYzRBxTykil8MN62h1NONV6+7BS9fezNG9/TBS+vIxDYJkTjINGpuCeGIYRg2dSsM23oKSuuMhtc5VHXLFceH8sKrClRcLYXO5ZUH836PjDPwOrBswGjqyfSXcw/y37fEmQBd1Jr1NdcxBFOSeicdWr9PMXVaWmBx75qn/pvp0kWgbmaJ46ZFv2YAmDdAOV096ylrpuyXgmuQpSPER8usGdtBLMkaZVx4zc34431/x4jR66FSbZGOIB1lB0OxCgfsujPGrrmmFJenFp3wTNHRYOfaJCP+loMFr83Hi3Nm575btXXVIFzM8tIgLe2eWHzISRUouy05KN+FK+57uKEps+M1ZQGCssXuJLTEkSlPI1OmfNHvU5aawARlSRwIBZRFU86ZspYvyHLJlPl1qCl3wxaf8kV3PY5up5IH+lRKiEp1ZpS/C3tP3ginHLa/uC90oM8Wr7OPvsDCPTNfwemXXoP5K0NkQRURFwft42DgVH44ublQUHlVGXzCMj2S2xien6G97GHMsDZsOnY9bLfZBExeZzjsiDY+FRPgu/ZmHm647++44PrbYAVDgMwVhwGvkWvFEhAd0+bia0cciLGjhiELE8TCgrnD4YhnQI3Ka94I3rC26UlTnJim3pzX5s8TK5SzQKXJqO9j2wqM9U9rGqG88HU884tfIX76WbQmdGMwCYQp8sCbbUMw4aCDUfnYLph78QXofvBBVHtClBxfkjaYor2UDRG2mYxx3/oK7AkboxZmKKEsi2Pd4+JAWk3ezDPFdHvqwiFa632oP/scnvz5efBffBVD/1HPmeZhas4B7W2Wh5W2i2jUKGz42X3Q/smdYQ/rQFgp84xLoJgBbdH+GaeQNHtmRubWZcmEpT9aVbbiYkzZhUFkgXCxOv7/CcomOzYX4MEYdjMdekCATycg5bmupv3NBGgTmJslkzRLs1afo3r0rbb1lHNQ3tmnfJFaIywORK5groPQ8dCTWPjhz87GiLXXwZ6774GR7e3wsghZWENLW6tYjWw2mUwyuLztMliWCChLuqoMPRsLXpuHF19+STRf03lhelUJxrpLsAZsAWVqs2Tnbgtq3hBhypfe9ZBk9AlTFk1ZJY/QrqA05XYJ9E0Z1YHY0JQFlHNZwhImxG26+0/yBUGZW3nRbl0PvZaFn9/yV1z4l0fRzSBSnjpCoBPwsRN40QrsNXljAeWOHJSdxEIAB7UwwaqgggdemYuTL70Or66oI3SrsLyK6NuqGwqhgqAcww6Uh9bJXGG4THaQDD+eiLguDgSntxeVOMK2EzbC8QfsioljhyKLaijZQBhl6LFbcNlfHsQZv70RdUb3U24L6FGugTYtP65jdCnBmd/+CjZbewTSsKb6cIsjIgdlBg25qBAyJGCp2K+eMMVJOlBTzpONGCDWPQ0HyBcmKLvo7OnFijvvwstXTEfHm2+hTN1f7HhAtx0hmrwpJn7jG/DHbYxlf/w9Xr3wAnS+1YUytXCCLV0yjo1lwzqwwZGfx8iD90UUVJAlvtgR+yzlrEAUymJbc13UKFlkIYa/vRILr78VL116FUb01VBxgHpUR+D5cOoxuks+XveA9Q8+AOMOPwR9bVWkpVbJ+mRGH2U57iBDnjfqytxZJLaQZnF40+XD0qdcWGm7pCzFACCdlxJnEJW1H+f+g+6LwbX//vrfRaB9p+Bu8TFzB6WZrYyfJrUv+hmxqk+iwbzoW5b7jUDfAGDXBYmybEZrS3X1K3LP5JE3Fi78WCnwr04pX3BwZ6HoqKEdYEXk4qSzz8Uen/oEdtxic3jxKgTit7TQx6fSf8Dte6JqEtMSJMapPOlMgbKFeXOV+0IGpFH3oqgh67+1hMEW8bbHAjEWAq+MutOGC26+E5ff8yiy1k6kfiCFiFKpfxEIceW2c9NhbTjzqH2w5ahOZGCFLvp9ldmPATyyV0vUUvqxOfn5TbgFZrJLLCyJQMjJzNoa3Y6FX956Py7886PotUt5Kohi2UyFtpmNFq/EHpuPw88O3R+dAeszRBJU4nuTldVLFdz74lz8ePrvMLfuoG6XJbuQ78/SotzUegw+2SGo5JIiW5JLxqQSsioGKLkCOAIsZQaSogheuAqHf2wKvnHwpzEkDaUAUz3N0GUzeeQhnHvjXVgV+0yDUIDhEJQSOGGEMVUbp3/ji5g8ZjjQ1y2MP/dYqA4sYuVT7gsGICWluwjKupSSWUSJ0hUBSrIkPanHIXZAbTuRBrN5qy/HRsWy0fL6PDx33kVIn34Srd29CCSZxkLsOOhqLWHI/ntivWOOgtXSinTOy5h52ulwn5qFlnqf+Nh5rDUAK4MA7paTMemE45BsuB4iuwTLDtBLNs0FL6ojjm2EJB52gmoSofraAjx31rnofuRRDJF9cSjjlvEASkMLXAsrx66DXX74HWSbjEO92oIosVGCDx+ssZGhzkWLY5VxFCb15a4MXeSKrJueD9rueBpoynQjEW/zejImKEsOoMJL8Vs3wql58tCHk2ZdXGSL6dRmUHewQF9RztLP0wt5f8PaQTRlgjFlUP4WR5DK2NMSRYNBG4E+s8i9LkiUZtlTXql81GpX5J6gPHfevE+UyqWrLCsb5mXc/lJHtBDabXizFuDHv7oYh+6zK7beYE1Usi7RiiN6dbNEcvwZSFEpwirblIwlZgCF2mXGjbSFeW+8gVnPPdeIuJvBvaILw9zSlgIKqS4s10bF8RA6qvbF5Xc/hqxtGBLPlVoEZLu2U0FG+xwibDSsFWdN2wdbjxoGK+vfitI7ajEbLOFyQXsTFxKCHZNg8poKTIpxFVOmJk7g7fIIyg/g4jseQY+Acp5VR4CUvoOJAuVJG+K0w/bHiDL14AhprBYqSiB1eHhg9hv40eU346VeC3WXDTiZ4eUiTegOSFGpdWN4q48kCxHRusYkhBQI6eLwypI+Lb5xKTxHfTSBE/Vg8tot+OVXDseUig8njdBnp1jueLjsz4/jzCtuQ+xUEYmDmaVKe8UN4EYJ1qjYOO3bX8Zma3ciCHtgp6FcREqhUpmOmMDUYLIanempqE8j4Cc7H5FQlY6qmsjyrEUCNqFbhp16cAXQWdODXnYGzQLZ4ldsC51RhKW334G5V12LIW93oRynsoshLNWDAN2jx2DCN49FZYdtuMSi1NOD+df8DvMvuRJD+npE0/ci+oQItj6WVlsw/qgvoO3gfRC1tKMOF6H0cKR+HKPGoCfTn5MIHUmE8LEZmHX2ucjmvwY/rsFJE1QoW4QRMs/B/HIFI3ffHRO+fAx6O6qoB8qK6ElglElJrJuisg1Vg17t3VfjpL9cVz5H8vkia+wHU1uoGeH9t+4zNeXBgHawD9C7YdNFYcYhFLCqPn1K8mLcVenLfKyJRtxgzbKnkB1ff+drZvTp1+UMPMtW13rKGpQr5fJVFqxh1MaYOcZofmhXsLQvw0/OuwAH7P4x7DRxLIKkV4rbxFZFKnglYU2YQRpHog1yIgtTznP+pWiOZWHe629g5iyCcn+VOK0dm3JGsThROSgBgQfLc9BCv7TbigtvvhuX3fUYsnYFygg4KbgVbpGJ7FkhNhrahrOO2hdbrzFcrG/U81gXIpKkPhduQocCQTn3X+egLEWYGKgkKKcMhil9d4Vn45zbHsDFfzZAWUCKTFmlZrtxlwLlQw/EiDL925Gq2MYzwlb0qYsHZs/DDy+/GXN6bYReSUE7LW4ErLiGtUs2DvrYVGy69lDUe7pQixIsXbEKsxcsxUOzXkRX6iF0S4iZfUYHBkEmrmFEUMeZX/wc9lp/jDgKanaClb6Py+54DGde/gdEbhlR5slCalk90svQD2OMarFwKuWL0Z3wo24BZSZD0b7HWtKMPxG4ZPKITy/nb5JRqEC4MXkl4UXl/bFOBgse0bdbt0si0fDV3FGItUcSdXxJne5AhurCxXj4V+fAmfEM2qIYFRZ8yvsjLvVctO++G4aGVzgAACAASURBVMYdewzCtYZLpL1MmHt+Nl445eeIn3kObVkMNwvhMVEnc7GY53TSREz57vHwNpmAekrtOkDIUqVOgpqkXbNAUYIhcR3Lb78bM8+9GKWut8W9w5BniRmYaYaaY+HNYcOx9fHHI9j1k+h1LUQBeS5fr/aCMo5I1mV1UixW1YFR/0wnt4nBkoypPev/FoR+8C/+d0FZH1HRfdEPzrSJqg7URVDu16CVl9kMAjYChoZ8oUFZgDmXL5IkmVmttBy9ww47PPbBn52B1/QDff9+UK5eZcFWoMxi6qwR4Ph4OwZO+OWvMGnixthrlx1R8ciMVZnEtN6N9oqPgKUXpUiLYkgqlZlpwSprjT8L5s3Hc8+/8E+gbCaTmAxZbrPdvB9IoRdm2rXQ9ua24YKb7sYV9z6OtG0YYkYAS5QcCCAtoPfNQ4hxw1tx1pH7YuuRw2FbjLXTFZIhYsGe1IUTc1JFwmJz960AKH9gx5LOS2nBoZ6a2VjpOfj1bffjoj8/gl6npIoxCSzppqypgPKek8bhjMMPxLAS4+uhAmV+Bgu8E5RffAM/MJgyWZVMYU7Oeh826GjBqV85HNuvU4Ybqi4m1JLfWBnh3BvuwC0PP42+cjtqlDK4RU7J0GuoWKvwg0P2wVHbbQEnSlGzY3S7Li77y+M48zLWvighpD4t16cXbhSjXAuxZgU47TtfxqZjCMqrVDoymbmAqwpASWIKx4ScC/WtVf2O3GEw0GHbACEydnE6cAER+YILJscFNXgXNctGu+NgRD3EojvvxLNXXIW1urrgRDWU2eQgc1G3fSxpq2LSCcej9ZM7o9ZaFmZqpxHcvj4sn/47vHLl9RjRwwWlVxhpkjnoK1WxoFzCBkcehDEH7gtQ6opZBChG4qay++DkprOjLazhtd9eh7m/vQ5D6r2wkj4pUOXEVMNs9Dgpuseuh61PPgnYaGP08ppI70gVuJTqf/xkxlEElBXs/l8DZc2Wm9kgi6BUtMuZzgsTlAm4ihUPZMpmkC+3uDVcGlo/5iqoK8cNkDa0+yJJZ5V8/4s777zzIx8oaDZZaD/Q92/IFy3Vq5A5w1TRIVX7wfECdP3DqfDD6VdixuzXsNG4TeDRAN8Xwaon8Otv4ajPHYAN1h0jKbuSPMLJwsFJXU4y0fjLxqIFi6XlT9GnbGrKmjlrcGYz1IAeW9+RAFfF8RF7bbjwlntw8V8eBnL5IgtUUoVjV6TMoos6NhzaKpry1iOHyjER3Bioop7HWg4ugZlKoBSoUVtIAWQpqcmgDAcKn2dLwaIuz8W5v38QF/35YfQQlAfIF6pYD6vE7bnZOJx+xAEYXua5UFKASk5mIrZiyj++4mbMqdGtpZiyFG6iDzuNhSmf9uVDsePYNpSimlj1YnjocQNc+9encdo1v0dXuUNeK6CcxCglvajY3fjqnh/HsZ/cXmpfhHaMHsvG5QTlK25D3W1BmFBTJvrX4EQhSvU+AeUzKF+M6RBQZvQkZCU5y0PKkqGir8YCQKrEQ39GX7/1TWmk+qfBDqUji8Io1tMgzDPlWO5llTQLGAGg9NprePQ35wPPz8Zw9lW0yHqpybpYWaqi9JGtMPGE45GsuxYilpFj8JU2wCgGnnsJz516Nvxnn0U565PmAmlkI3JKeLslgLvFeGzy9S/B33Bj1LMWSauOWNpRagGkCJIIrfUanjv3Iiy75U9oD3thx3UpbcrsPzphujl2tpqMLX74A2QjR6HP81UpAdVDTIWycy+5JP7kvRxXd1BuBjRF9vxO8oXsqvIFqihdKBDtZ8HNmLJ6TX/WH1/DfxqUtU9ZAzMfM2tfJEkyq1IqH7399ts/+oGC5n8ElOfP/2SpUr4qta2h3K6xmHmW1RDYHmoIcP1DT+OS6+/Am6siqS/BGgtBXEdb0o2TvnMctpi0KdK+HvhSIlgF1bhNJriqkso2Fs5fJK3hWRrS1JBNj3Izpsyu1Rk1YzJlLxCmfNEt9+DCP/+9oSlnrGIjoNwi0guZ8vrDqjhjGuWLYbCTUKrDkbowy4rJEYzqqzancaNov2bK9KZS7qAHjdXIOBa6PAfn/vFvuOiOv6PXo09Zh2HylGeywLgLu08cqzTlCr91pLp55BVCWHTmwTnz8KMrbsHLfZCaDVKfWCEzvDTEmJKDs487CtuPJlPugyeA5mGVG+D2p17F9y+5DstLHaLpS1ZcGqMU96AlWYZjPr0Ljv3MLvC50FgRei0Hv73zMZzx29tQo6acUr7gVrsmhXaCsA9rVTKc/u3/weajO+GF3RLYijOm1bvIbGrtTGRhdieBTE0k6aQiMy5PzssZs+yS8n/KraE0aSW0hHK+PSmf6opbhinQI7q7sfgPf8Ls312L4T01tMTUmgmXCXoyB6tGj8amRx2Fzs/sirDagjofYSzDpvUxRamvF4suuwwLrrwabb0r0EIXUOTJ8feUXSwdWsK4LxyCkfvti3owFHXWF+GWmWAqqfF1tNT6MOOMX6DvjvvQWqP5UTk5LCbT2DZWuRbKn9gJE7/1DYQdwxCx+S9Pga/KrIrBTYOyuHuUWPF/EZTfK7gVswBNUDalCV26kzuv2NCUzcWfcgTlCQXKMlkUMBvyha6ToZJHpKMJi9zP8sre0btsv8vqB8rzF8//lBt4V8JCJwNTBMrUilDOLMSRhWWo4ua7H8EzLy9CWikJix7iWxjup9htx+2w3ug1gXqfknalwpqqm2G7DAaq0pTslfbCrFl5WyNVutH0KZu1LxrF7h0H1UoZGbtBMAVXM+VcU07bhyJuaMoOLLtFujt4Vh1jh7fizCP3w0fXGAYnq6tACy1JUnDIg52oouMJNU6ZWHSPMPWZE1GBMgGsH5Q9nHf7QwqU3bKAOyem1DwWe1yCctaLXSesi1M/vx9GtjChhNt3VUc3luarDu5/6Q388NKbBZQjJ1B9AxkUY22PJMIoN8PpXzkMO63fgTL7/cU1Sfzo8QP86ak5OPHCa7DMbUefzUL7rCucwI+7UamvxDG77YIv776rFIaP4wg1WLj8zkdxGkHZrSBOCOSUZ7hYhCITrFnJcOb/HoNJoxnoYwCQVjAHXX2ZBBfZlkkFFGNYbl66U2ugUty/P+tLB/xUAWkFyjznJe66GJ4jmBLypCA90JKlGDp/EZ4651xks59DW5SgZJVFW2f9j66WCuKttsL2PzoRyYhR6KY8xka4noskSiXLzklWIXrmaTz7s1NRfeN1VLtCtKIiQaOo4mOBXYO/5SRM/u53Ea89FqFfQhTWZRdAUHbqPajW+/DUKWcjufdvaO3rlvtlJyTGcBddPtC6xycx/tivojZkKOKUtbgdpExtl3iCA58BYZ0i/3+YKb8fUDZljqa6sjRNzetzF0BZyx2aKROUzX6SksUX9SeeNIJ8eUZfmqasfTGrXCrTErf6acpvLFy4WynA5Q6STgZzYjuQQuFBksBnSqrjgc7YlaGNmketN0OQ1VGhosoAC1OsJUdJFdERCsWiOrTM5RXm5i9YiBdmPaeqnuWdJoqMmR5l07dM+aJcCsBkKmaPtActqKGMi269B5fe9SjiaqcUOad8QVuZnZXgUGNO+rD+yCrOPHo/fHTEMPiSUhupZAABFEbMaX8jIJPZUEvmwSpQZiCIAUMWuWdAUNwXro1fSaDvUayyWfhIOQ7EdyJdSFhzdxU+M2E9nHXkZzG8hUpAX160njU1WDA9wANz5uHES2/EKzW6W3KmLMyPlcrqGFOycPqXj8COYzvgRX1S6pMLElOIH3lhLs677vdYZZVRo4eavmZ+RtwLP02w7/ZbY9puH5drwgAKa0VccdejOPW3t6LHKSNJSyptnKw1i2BFNaxVynCmZspRXdLPn33hdVx5w5/Q1UdNmyVOec4oYYjGk2vG/f0FmTTRyNCkziGgLBQbkzfbGLvtvC2cpEfpyZaDulS9s7BmAiy99XYsuOFmlFctleCdnbjKFhh4WNnWhvWnHYZhBx8knUXELcE6FiT7TLpJKBzEsJctwuvTL8bCm/6AUTUgqBNwHQl2rgpSrKpWMemwI1A+5BDEpUAyFHtCSloZgjRCy/JlePLsc5Hc8xCqvd3wPYsZ6Spe4Proci207vYxbHL8cai1DkGYsWiSg5juEA5oLvOyQCt/vm4zJUqzLtZU2EU0bIWDBPoGS2F+r6BYfJ4JkPq9P8zPMD+fJMu0tGmZQQXwdJo17W/9bgr9HAnwsXhUrLXnfu+yzujjcwja/e8rwUNhyqslKLNx6tSpU3cPfPsyJ0s66G6vw0fkMtSh7FBzFs/HylqK7tiWGhOsu7vJWiMwvLUsDUkpeagssrwsouzdmPBAgFOtlxbMX4jnZ82SzLxi3QsODkmpzn/MCR4wIcT3RFOuOj7qThXTf38fLr7j70hahyKh3kxQljKQtJixzVuGdTpLOPOL+2CbNUYiIPDGoQI4wQsNypFMctE4xX2hinZIOU8J9NniQiXbX+E4+PUfHsQlf34EXVx+KMPkTFnCPZR00lXYdfx6OOOIAzGiymI1vdIOitZAls1hVt+DL83HidNvxEuiKTOpQelm7IQtoBzYOP0rh2PHDYYAtT54vo2YujIZW1+KJctXop6per1SJlUXdbEsDGspY9ywNqljQY9nmFq4/J7HceqVZMoB4jRAxh2C+KdpIatj7VKKM044BpuN6YQb1aWu79+efglnXfBbvNXNHYOrnDXUh2lzzHVCUSy0y4CWQGXDyLOL6Qnn+ezFHrtOxTGf3x8Vi6nuoexKyC6rXHBfnY+Z50+H8wz1YCa0sNWVI3o33Srl0aOxzgH7wdt0ojTNpb9dPoOrhBQKUa4H1FchfuZJvHTFNQgWr0TFCiROUKff28tkPHsbT8TG3/0W7I03EGsca4LE7BaTxWjt7cMTp/8C4Z//KoE+1nChJVTaIDqegHLHbp/ERscdi3pbp8gXknfuqXZd1J2lyiAZNscTz4d4lPMFLJdxTGlH3/5PuS8ayTuFin7/Ksi/39eZGX0NwM2TR5RGzOCx0otNG50GZV33QssaWr7Q72uCss7oS9J0VlCuHL3L6qYpE5S32267PXzfv9RO0MESl2S4ocdC7i5WxSF+9OtfYPbCtxFbZRmLQ+0EJxx+ILaaOFaCU1JDQOxRTFtVTgMmiRA4mEpL5kD54vmZM0W+KIKyqSXrriMiYViWdIq2yr7SlMWnTFD+K6b/5RGkZMosThOwri6b9ZRVHQovwaiqgzO+tD92WmdtlBl8ifOauoKkPCb21qP+TcdI7iVlokiqQCu2aR3z4ND+l1pY6bo4748PYvqdj2JlboESr26eNkxQZpW4T09YD6cdfhDWaGMdkD7VeYR2OMnIC/DgS/NyULYkY1KEEylYZMETUHZw2lcOx04bdMBjrVnZ3ikLmWN50nuPadASLpNuJSpZJw1UBTO3r0eIKo85SV1cds9jOPnKm9HnlpAmLM7DK1UXEHHrdYwuJzj9hC9i0pihApoEsL/Neg1nXnQtFq1kxiNrT0uRATjcskjh54HGWrOruUjN4lNO4GZd2PMT2+Dog/dCKavBt1jNjk6dFO1hiIW334nXrrsZo1b1KInJVs1FeS4oCSSuB3fkSPT6ASLbk3rYUn+D3TykShxT0V24iOCHq+DOX4KWGkuXssUea11wMWMdZQdL4GKjr/8P1thnT8QtTEKyRZ+mJj8kjjHjrHPQ+4e70V7rhZ3wezOjkqntAbpcoP3jO2Gj445D1DlUdTbhabDpJFGp61LpT7L2VLVBniKtKYusY6DYf8MSJ9fkQwbkwVwZpj6sx4eSJ5T+q1g0M/T6g8im3EGmbDLthj2ukNHXAGzFwFmQ6Ln2atvR22233erlvshBeS8nKF+SwekoxSoNlVotq3Kt+Ic96nvnnIPnF7wNuzxUfLOdWR3fOWJ/bD9xHSnkoj1dZAyED5ksUnM538ilGebPewMzZ84akM1n+pSbWePEfcHkkJLqzdZKW5fTiiv+9CAuvv2hflBmdXQBOGZskLXFIh+cdMR+2GvKhnDJ9KiJcrtfAGXp/8zJl9dloC85tZl1pRqqWtwdwMVK18JZN9yDK+97Ct3sFSfskACk2Jv0bAuZZr0RfnbogRjZygWK0gLxX4EynBIeeFmBsgT6JHlC1RrhLtiPFCif8ZXDsPPYDgTsuhwSyFhHWDFTFiaSwZfXj1AdrIEwzlCmqF/vFsmIYlKS+rj03sdx0pU3oZdZg9SURQwPYbFFUp1MOcaZJ3wRm6/LdlAxQsvHg7Pm4vQLrsTCFXUpiyrnSLp3qIxCmeC5JY63BxSo0RXkmHKfdmFvYcr7osyO1EziAdDGWhavvoGHz/0NvFfnYgRfU4sQ+BwzdXgMpDEYKF1BVEI7d0KUnFSjU6Ytk5US/Bl4BpI0FB87iziRVUj9CTdDLaF/PsAy1lbecnNs+tX/gTd+PLqtDCHPZRphWJrilelXY+FVN2BIj1ogxGtNUuG56KIu/pGtsOm3v4N0zTWxkiupz/FGL7oLl9ozzxJdO9KJR7l4TFDW1fUElAyAVjs3FZVY3f8NBsoNC1v+BRv2uDxwLNl4BGWDKZvMugjKDf24EOhrpGSnkkjCxqmzytXW1ZMpb7Pddns5QXBJbDkdpaQON4kQ2YyZ+6jBxsy5c7G8liEL2pCWXPzlD3dgj6lTsPPmG8DjllQyQlW1NOmekRfQYXiU3mUO3oXz5uPZWc8LYBS1ZBOQdfBP+5RLgSeWOEkeYdU2vx033f80zr72DqkSl7iKKdts/2NVBJRTRJLmfOxuO+DLu28Hq85cOrpKaIHjssHMNsWUdcsj6XGXV+pg8I+gTNmCTJlb+EX/qAvxo0tvwe3PvI4avdPCcdX3lsp3VgK3vhKf3WYSfnLwvuhg41S7JuUyWf6N8oVFTfllJV/M0YG+XAZgdT4vDnNQPhQ7jW2FVWfSMNth+dJxganmdEGwzKTAstSUYMBS+o1L38406pMCOanli9vi0nufwE+vuin3NbNrBhu9hpLR54h8EeHs/z0ak+lTZpQbAe6f8TJOP/9KvNnN82UjjUPZqTMTUhc/U9IypRclRzUeaCRKsPpaD/bcdTv8z6EHiE0xTXpFvhqyYhUW33E3XrjmGoxk5hyvSB/QwiYF1LttVyxrjA+UKe2I3ZLfibIAszFp2YtFYpL7E2b/Oai5qm+iz/KcDNVJdTtm7rGXn4dlrS0YffjnMerAAxCVA/TkYN6ZJFj5p3vxwq8uRPntt1B2VPlH7hrZMabmO4jW3xAf/c53gUmboYvJVR5rXqTwKbcIKFtS25k1LlTAWNkB+U8z5QZoGYxVJbX3Z/V92Gz2vwH8GoQ1S+5nzv1MWbHkfk25X8ZQlrgiUy7WvtBBQLUAsOSsBPqeDVqCo3bebucnPozv/aEto2TKBGUr8C6JbXQQkNkrjXqw1NUV9svEixK6Exezly7BDTffik/vuDW232xjeHGUN/pUXZ3FyZBvMclCpIsJEiyavwAzn3tRacw6Ol3obN3wJ7s05ivuUCkHsHwHjudKYR+UOnHnU3Pw44tukEAft7iZz228B8cqIWG9BCdBJevFvlPG4SdHHQA/ZYYY80qYwSe9RQSUE1U9Xqimms4F94VFduahLwVefGs5vn/hNXh6ca/IDrRUKaergnMvS1GKuvC5HbbE9w/cHS1ODbbDNGvlZVUJcmUFypfeiBd7M8RkyiL5KKbsJiHW8R2c9tXPY8exVdhRTbbebJvEuiJ5UWRV30ycD/QdE5QI+JQv8qaoGb3VhMESLrv3CZx81U3oY8usxJM6zSnravAMhATlEGd962hMGdMJL6nTtIZnXl6MG2//K7rr1LNjIr1o0PymorPm/lGt/am9vKqTwUxO1T+QGZF1bLPlZjhgj0/AF2kiEonGeuFlzLhwOrw5s9HusEiQBa/mosQCTMI22dqrhDpi6ZVXYQo6M7XoeJCKfpQNVMdxfi4L/xCweyo+wihCW2qhzBTeWgjPD1BjVh43EZUyeqZMxqRvHg9v3THoyutTVxnZf/JZPH/mr5G+/BJapc1ZImOqVqsjCRy8PaQDU487HsHHdkJvtYQaG6RmgC+9HrnIM+FKgbKSM5SmLMlJ2jIoZ1AunPLFc2kVXX6gw3t1BeZ3ki/0Y2YSCcdgo5u1BPkGuilMn7JZcKihOTeRLwS884w+ZNkMv9Jy1A7bbPPU6gjKe/u+d0mMbAi3XxxsAW26nGdkICzObVewMrbxgzNPx5tLFuG7xx6DLcZtAIR1SRZheis7JFNfZtqwCvoQoNVkXbRoEZ6dSUucYsoagAV8CeLsjZaXcdQODL6+5JdRKjEIqEyxdnUonn5jGU44azqW2a1AuU22sTroH5fY9iiGb9WxftXGD750KHbaZG24fRFaLLI3LiJ52jN5Jwuoc3rQ38razwKxBAoGpBz0ZQ56HAfX3fsULrj5L3g7ZsqJIxF8Fp/hisTtajkBhsU9OHa/XXHYrlvBTXoFOOK8noYk42Y+HnxlAb53+Q14vidF6pakcA0LSXInQCvYOr6Ns758mGjKLJzDoBEHsui2OdhRS1Zsg5/NOe4hc1j7g8tNCCtOEMU2eq0WXP3AEzj5tzdJt5QkZeEj2d8zgitV4tYppTjt+KMxeb3hsKKePJsvQJg4iCOCSl6gigFdqZqnkl0kdpCDs7kf19l+klpuc7HJ0NnSKp2z7XovhtfrmH/b7Xjt5tvQ0dOFUgDRdj3xhKtKgz0EsUoLojgT21uFLcfyZr4sFC8MhRsQeurDBOWgLN1R6hUXfWEv2lIbbVwIQ8ovTIDhOLaE4S4fMhwbf+5QdB56APporbNdZFEvqouX4vlfnYfu+x/CsLraSTDjkI4PCjgLnAxDP74zNvvql1AbNUJKdtIRzwVBej8yMYkM27PgcSHl4pdrzKohKn3RDJqyjjcLXXGMZtKkgPs16e4jxbA0/1JecLn2shPR6ezK3aSawub6ff6awdKi9fPeLzAN5s4YTJ/Wz+cx/zMrzhfqfNxoXXiAlS0vfm/qyWZ6Nd/TTKfma7UroyFd9BcuEvdFW2vbapk84ryx4I19y6XKxciy9ijvWtESKbYQORbqLHaPElbGKU7++dloLbs45nMHYe0RI8VqxmAJoYqlJ0U7E++q8u/qi7No8QLRlB36XpuAMnG8mNFHUA78Cnx2fmAwjyaJShsW9gCnXnIjHp69CEmlU4qFZ44qBJMQ2D0HfhKiJe7DtuPH4vhD98W4EW2oUC8XF4YKyrB1j8Xi7sLmFTBLCq/U2WVyhyta7HOL3sZPL/gdZi5YhjholeeRvTNll6hihTFawhBrIcSpXz8SU8evAS+mHY4Shi+NtSQBLCsJKH/n8hvwQi8XBgXKLHUq+kBcw7qe0w/KIY+V8oQq+KTrTBQHP+1fYrkjwyNbZnPJzEG3XcU19z+On11xI7qsirBnslgQBthVIwqxTpDhtG/koBwTlFVpU3qqVQCUUkld2IclmnI/EOQKRkElVaRZvNf54sEXWUmK4WTzz7+Ap6ZfDuuFF9CehqLpWtwF2QH6OGE72jB8wnjEgarvUeJuIo7FcCHXjFZFqVPMxJlcQkn47VljI4PHc/XmMvTMfhkdvB1SP08lk5SlO1ewfdimE7DJCcfC2nAcehn0tYHWVSsx7w+/x+yLLsNaPX3wwwiJ5yFmKnbioM/38XZ7FeM/dwBG7b0Hau2tUviIBfbpGOGYSpxMumUzC5QsWUq4i+VSOzJUIFkqStOdovagqpiR7B4NC11exvOfXROqelwzUH6/oPuvPn8wJ0cRxE12rDPtBrgnDBAu3m/WVTYB3ATfAcHAvFB+f+nPlJryc+WW0hc/vtPHH/5Xv+s7ve5Dky+yLHPmLZy3fzkoX4QMbWQiDOaUpUN3gjqxwishsisIbQczX34VHVUfY4cPk44K3FASlOlMY1NLuRAEZc2U89VcgzIBRINyv5asVA+TKSv3hQvHZZF7BrHYDoqV0koIqSvf8zguvOkv6PU7UHPL0s2aFZKYTejbFpw4RIWOiLAXO0+ZhAM+tRPGjxmOjjJZSiZVxVg7WoAzC6X7BdOpWZOBi0ktBpbXIzz9yjxcfttdePy1Rej1WlGn7U6AjS3ledBKFqlGfdhuw7Vx8tcOw1pBJkE7ViNjCJC9DWkDYw+MB15ZiO9efhNe6GHWWEm13eIEZCnouIb1PAdnMM16/U6xhulFTcSSPIKuGVH/5KDdjnosKWFN0qzpsV1lVXD1Xx/DqVfcgC7QOSNtVpBRS6cHPY6xzj/qPZ36jaMwZV1mPnaLXBGzCFPKPQMTchglD6VBqdRVNkC5n6nlmnJjBCsnDtmi57ioZbEELTtrdbx086145dbfY42+XpTplRZvu40KSlhWKqF9x+0w6fOHwG1vV70MffYWpJRA94pqdCpZdHm0LApiZFECn84bFpqPY2SvvIaZBP4X56C1rw+ubvWVWejzPSxqC7DWEQdh7P77o6/SJh1aKJPEL8/G0786D9Yzs9BRryFLQ3gE3oSecA89TNhZZzTW3Xs3DNtlKpKRI4AyU+VzqYKBQ1kb1cGpuir5aiobPZ5X1epLKig6NrpdVbyLHhcRMQpM+Z1A2ZQLBpM83stz3g2wBpMlNHsvvr74/P7AnsIHk/3268sD79ev0Wy4CMbFanIGGOs07CxN0lltra2rJ1OeN2/eAaVK+aLUylqlY3Bmw6fWiQy9SPH4C6/ird4MPakLu1yBn0UY3VbB8tdfxkcnTUTnkFZhoK54NJU+porZqO0Yt7tLFi/Es8/OVLUCDC1ZtmbK7jkAlMUaJ73bAvge27hnKJfUfShVsTz08JNzLsOjryxGvTocYVAVT6mkU0d9CIJAvMkBI/RMJ+5ow+bjxmLrzTbGumsOx8jONpQYn+GEkNfZ6Kun6K7V8faKlVj81jI89swsPP78HCzo6kVcUOSDtAAAIABJREFU7sAqgpXjq3oekgxCgE/QkvViqBPi+M/vh723m4hKFAsos+50HDE13ZFkHMcq4/6XF+F7l9/4/7h783jJsrJKdJ35xInhzjlnDVnzSFUxQ1GVCYgKtu2Er1FptUFAQFoBfc+238P+/VRAbYd+DoDdIIqiDE8sRBweICgKRVVlZSaZlZVVWVU53pvDnW+MZ3q9vn12xI5z4+aAXX/ky/rV794bcSLixDl7r/3t9a1vfXisyQRUqLyWC05Zg/L73/p6vOyGCVhCXyh1hqYvuFiZW0NZrbnNlu0vuYWe8Ntp6mDFquBP/uHreN9HP4m1ApQJXIIKLIPv9bCTkfLPvEHoCztZVl4XjNxSgrKqbOAGO8tjqXITKkCkIKpAhLsMpUDR/r7qca1AcL0AcdrFJCuwvnkY+//gIwiOHUej15IiHdtTUblHpc/UDG598xtw1f33ImXRUFgRXXzMcxX3QVIiqpcijaJIkWU2qQbAjZWEk0uqu7qAE3/+Zzj84Y9ie6eNqDCUZ2dxVgrOOxm6t92M5/7su4A770Cza4npv9dtYvGL/4AHf+/3MXPuLMZYGcnz5PtavlBRKwyrt2zGzF134OoXPA/+lk2wxseVll5FJuracNvG7R8vIGWR5OblOeFSAJaw1yMkOzdJAwVxIyxFyqPAUGG2UoaU/z1bXPSlgvLFOGXuHUywNRUW+neTjtDcsQm4o15TNsAv/iYoHwyD4E27d+++siLlL33pS+51N1732igMP5ghq0sfa0Y55OQsC2sZ8Avv/00cfOYcEq+OXsZWRCFec+8L8NXP/hn+z3e+Hc+96050W2sI6CAnfbfUNoybbpUOSzF3ehYHvvlNmVDrvZQtuKwULDjlfgTtsMLPRxB4cBkBk5agGQy1s+E4vnrwKD74yc/hwOwa0rFNiBnJsLM0u58QXCQwTGnHjKTVlCKShmNhMqpgolZBvRIgqtREs0z+stnpoNntYaXZxHJzDa1uD53cgl9tYI3+vl6kCmQ8G1acwkkyVLMEtXQV37vneXjTD34HZkIPQRLDF5kTm5HSKlI1JJWKPoLyRz6Fx1pAahOU1VafvLwdt3GNx+KRf497bxwfAmXeD9GDF80shyckz4peFdwSJ2JiRFBetSv4+D88iPf/kQJl8WKWFybUkMGNO9jhZ3jvu1SkzJJlggffhdynUpYUbYyEhFFyPHPylflFM3pnkpPnSy+OseUVPP3pz+LYpz+DbWzumnbBKg3SZakd/E/iJ4B3z3Nwz8+8Tfre9QJ2kvElcSt5CNGEc1emqCBaZkrdSN6Fb1HqxwSvKyqVyO7B3vco/uX970X0xFE0RGNNnwvieI62AyxHDWz50R/Cln/3/ehVJsQsyuZrm6s49McfxekHPovKyjk0SIslpIWImQReH01e38BH27YRTUwhqNeQeR5SVp04ttrhcHck2nka2ZO+IQ2UqIQuC4EcH+Ftt+DW//A6YPMWxFS2FAlwtegq7rjME6vHeFsuHZTXv8fFYuPRz28EuhdbDPSYEULH8OEuc8c6gi4b2pdBWUfXPN4E8b7eWZVuE5QPBVH05pffd99Xv7VvfOFXPWv0BUH5+uuv/9+iKPj9LEvrzG5L0QeN6i0Lq0mKX/vAR3Dk9KLI0bi9r3sO7n/uHdj75b/GW37sh3D7zTciT7oifeOFIvD2TVkkcMowd/q0+Cmz24QpiVO/U/5kS0UfgVk/L97Kng+P8iP+Llae5PHYIDUS/4cv738cH33gi3hisYmuW0NmMWJiRESPBQUoUush2tpUwNTjosPTStSyoT3OuF2WfnSFiEQmB0GQCTWXW1j6edDtrStltWE7xSbHwqtfeBt+5N/ch12baqKgYNTDc+9RaUBJMzPxFOVZPr5y9BR+4SOfxuEmk4yhKjqg7IuBd6+NqwMb73vb63EfQbmnImUOQpO+0JGyHjKSR5Jrzp+JaJDpz9ByIvwpI+U//ASaiMRoiDtrRXMk8Lot7AiB97HzyK4ZuOkqcnpMc6GQ1jHMDxDCyX1Kzby8Vk0sFbGphqg6alaaWwmwpWtLjtC2UUtS9A4cwkN/8GFEx08I1y/pUiZT4SJ1Iyx6Hu56449i0/e9BnG9KpasjJJlt0T1Cfl+EbLmsruQPiYWtd48EeqXXVX4gwSB1YW3sojTH/5DHP/0X6LeaoJpOdqVkv7IXHbz9tG85w7c+q63wb3mRvTsUJKYIVtGnXgGp/7m83jib/8a0cI8JrupgDoXfNHusNyb44RNWwvbTo4bbkJYdEJ5JOtsujxv7gLo0SEaeaWT57met1zUXvwCPO89P4d0+zYp2uFY0//KoDxY/C4Myhr0NFBKEr3YbY2OvE0eu7zUq7/LHvwbvY/56vLCLUDKa1AC5TJ3bNIUPLasutjo+KHOI4qrJqf8WKVae/Oel73sn644UN51ww2vq1bC38uztCbdmQvxFQdQbAHHzy5hJXHRTh1EXoAg62IqCtBqrWBqooFqQGEQAa7IusqEUVtfJeXKMXf6FPbtp/pCyd206sJUXwz5XkjJtQPfdaVvn83qLi8UcPZZVBLStN1C7EfYf2wWn/niV/G1x57EQsdGh4ZDgScTI2X2XYBNUm2KDxYgUTaWnAbi2UEeVrbIyv+YdEYurlSKH6W6hMbtyKi3XUQVwA1T2/BvXvIifO/9d2HHmAs3bsk1yGWCUZuciWmNtETixAxD/OPjx5VOucXgLlDtlrgocdHodbCTxSNv/1Hsvm5MJGuat5NFRbpCD08RvVorvbD0BkaeMMHkYy2v4M+/8nX88n//EyT+BLqUjuXMFKSwUrrEtbDZTfFr/8fbcde1m2AlK6KBVu3iqFpQn5dQRcB7K6hTUBaycqnOIMwTiLW9nJoSCsr5UOkex5hsdfD4Jz6D2c//PaZiAjK7qsSoMKFINzcnRHzdTnz7L/wc2jdehw4XZkrOXF/uOxO+VK9IYk8qCkmxaGqF58aH2XOQJ8PwPEHIAqiH92Hvr/8unGeOoRG3hXbj9Y65vgQRTtaruPFHfxjbXvdaNEW/Hcp4p8l9tDyPU1/+Ch77i8+icuw06p0YNcsVaohqbuY8ed+4WHjSK1j1UORlYYUhL0WHkXJKUFZzQypI2bw1s3GOLncvegHu+MWfQ7Zlm7QGE65cxqoy6pHgRHPMAq56IeSqOVBq6DEhTY9LHWHWLeCGRloDvRlJm2B+IdpiI+qkvJOSoSQgqcys9N9mtFuOmMtgbBaf9G07C27apD3MSJugnKbp4VpUffPu3bv/8YoC5Yceesjbsn37D4WB/7tZllWlVFqoh0I6Rc2yG2G+HePvvvhl3H3zzXjO9dfCSdhFjlEtY5ZUPDIIWnJTRNqj4ImxFeVFs6dO9kHZ9FDWKznpt7JTHIFQknb0VKZ8zK8IUAeuh9BnVE0LSBeI6jjf7OKr+7+JLzx0CIdPnsVis007XMQCsoxSWQyjstxq8jAKVJVpsiWWKJOgpZuDEuSKOIhFMAldIVJEHrBjxsNzbrgOr753D55//WYpVgjp5cuKNTEp8kU3qz+DxSMx/Spy4BtPn8T/9cGP45ku0FbuIvKZTIjRsH7GTvH+d/wH7Nk1LV4UEiUzguJ5Gt2kzUEmc5WTmIsQBz4bEBCUUx+f+qcH8csf+iN0qb4QcZeFHjla+l5317AtYOeRd+COXVuAZA0OdxeyXRcDajk3KVWWjD9lecNyp/KkH/xNAE+EOmg9eggHP/YJBEePoWEn6KRtJC6TawGS1EGrVsPV3/eduOPfvw7no7ok+BhFM8kmrbLYxomqHS4UskbSmpTULO1OqV9mdV+KgP4AjIStXEzyvfNreOb3/whPP/A5bOp2ELLZAbldx8Fir4e1Wg3uLTfj3p9/J5KZTWjBQ7dCM65UtMr11Rbyo8/g4AN/heX9jyE9cRaNhJa0bACRyi6ISUQ/obRNqch5pQKqciSKJyjbUmXIhHIqlaKkoEKctRyEz7sHd//Sf0K2eQt6VkUKYAZRrQLldfSQNo01QLm/YyoB7kbAOSqiHdBOapm/GOVRfl7P41H0lo63Ccr6+XKybyOwHUVlmLyyfn5Uoi9N08eisPKWKxKUt27d+nq3EvzfWZ5FYl1J0xgRHtGyMZdy4NmVFt77X38T3//t34lvf9mLkHebkgAh7DIaFn+EotOx8uxVW19RDJC+MEB5XaQsfhgsfFNRdB+cLSAiXUEemfxyUBGg9D0Xnm3JT7YbAqPokCXYLk41e3jqzDyefOYknj42h7lzK1hcbmOt1UMvzdFNUylKiO0UKScwt9lsDSWBj0rEEPw8vmfx+WNRgM3jdVy7dTOu3TaDO67bjqu2zICPu2kqlqVIWlIxqKJZ5a0hKhRh1OkASUi3sPepE3jfhz+O481UHIZpRamc6+itn2JT6OA//cQP497rt0vxiB7sFwVlgrFgt2jsWAcsidnP/OPX8Tsf/xSaCZNQ9FNmVxGaSKVwCMrVAD//Uz+B59x0NeJ4FSkljtI8hooCtUgRlKX1VKooiVHR0PpIhCw3u5t0cOiBv8GJz38Rm9e6CO0UXXamdiw4DEttH/5VO/Dit/8Ywjtvw5IdwuU9pmueKC640yFYkaJQyTDdrICLKrXl1KnHdgJPPEII0urcJ7oWlr/4IA586KMI52ZFO85S6Ni10WSZteNiwbbwojf+KK555R5pz7VId0PSZVmGGukMei83l7B6+CiW9j+O+Knj6J07j6S5iphdSuIYTk+ZcokKg8NRZIU8J1UWLvNDtPHkwBnJ+1iwHdTvugP3/u8/LaDcpYKo0Cmr65sqq4JU/Rxcc+7ixAJLItD+TkrTXKWcgwb5AS0y2GmNioovxg+bC4AZSevXmWPDBGD53Uj0afWEXsRNWqIcKZuR9CDyHhSamK81JXFplh6uhtEVGilv2fLjfiX8LeRphebv0vJSuC/edFusO0+vdvDe3/xv+IFXfSdece/zkfWa0u2e0ZBsrXlsIZIX1a9UX2m2NseZUyex/4DilMvUhTLWUQUlJoXBt4/CChxuYUl5sLM1q788T9EatJV0mdhj1KwMyWO2hA8ixKmFxeUOWp0uVtY6OD/fwWqzi5VWEyvtFazFLXSSnvDmNB4lfLp2CtpoREGAahhifGwME7UqNk00MF0LMBZ6qAUufMuTBIPyWiL1kUpBgHDPkohSFVuSGBOCVW1JGf3Nrnbw0JFjWEzpEU3QiyWxJvaXKSO0FM+7dRe2NthZhIZJBed3sUiZV1uDp+znHXQzF0fOLuDBxx6X7iU5w8vCN4IFNi5tK/MUL7rzFkzUA8TUVgt3oTTA5IVlghR6W4ano0BZu8WVgVkorW4HZx47DHvuHCa5VaC5TMASF2qKuRPxUNk8g+kX3onliP0Ya/AVAy/GRMwNZOI0yAo6/q94bUbGAsopqyvJz6vxqp6lblsVQEXnV7H40KPAuTOwPS4usdx3Sii5IPfIxW+axM677pJikjW2NuOCnEByD+L6arNjSoag3YPTbCJZWUO8siLJ47zTQdruIIsTJbVUnoNKDlc0nlU9+5SLXuZ6Ys7OgiRr8wy2vOi5yKpVaZclqQFDEtdX3hRAK/kaCje0YVOhzdU5mFGAakbA5cXUPP5SwNh8r1GR8ihAltcIIDNgGJbEaQpjFJUxSlFhgny5WESrOkxQTtLkSK1SffPLX/7yL19R9MXBgwf9+nj9jZUw+nVkWYVSI/oLUAQvERPLR70Izyyt4td/5/fw3S9/JV51/wuQ9VoCYqyQk1W9+NaFX5xIfjR9Qb727OlTlwTKQ5V+cKSiT8njAC+gDaYN3yM4u9K/TyXAMgQB/ya4WtK2yPVDdQ45Xd6oTrJkkicEGdIaVCmJ2EsplsiKkiYUtzcCv2uBtSbiOUEFh5XASXtwWKOfhnACD52shS4laEEkiTFG3MIN642sAL4tn5slHXG867AfURihxSIV0tqiG2bSXjJqCHl+bEkkxkNKYihbWKncW88paxZXAbJK4kkiLKMnsI2O46IlH8DOzAo4JGJjYQpNVeOuaLppek+ulEmsbpfRMgsdVM9F2VGIzE1xujpC05NU/z1MqSj/PM+10Uvogs1tPUGU5eVMwrqIgkh4ai8M0HKZGHPg+pFICcWdhBy55yCl/7bli+KCnUtYuk9/EiZxXTrf8R72pcscv1yTlOm8n6YIqX4gELNDDZsG0GSpTd6XbcY8UdxQOdFhVR7vHhN4aY6QSWOCic8EqZJ9eLSZlcaKMUI6xFHZUZhZFVVJxWVQuZSBVJDozrrsCoTU9mmPa6Mtfia5ahKrVUuSLFfKCx0pD64tgblw0SuBso6ozai1TG2M4onLFMkoACtHxRuBcpkaMaNcM1I2pXFlUNaRsn58pO9FUXhi0hclLTNd4h6vhtFP7tmz5x+uKFDO89w/efr0m/0w+NWUfmwCyqzjT4WvY54qdwMcW1rBL/3Gb+H7v+M78G33vxhZ3FTgI54IRe0eIwHJ9CqNpvKFUBP7jJHo0wqLPp/MQVbolLUCQ45hRwe/JtEwk1gBjYeoJ/UDOG4g1pqBH6o+fkId5AhYNcYolgBOiR63hNzWM3suuz2V2lPUgkpNCp1Mq8lCKcLyZXLClN7JVBE1ASOxWMqwnYTnmyF1yROSg2aWXSV1VKqwJ9tk8eQVP40EHgGEr6F1JiskxdOCUQ89IgpoTTNE7JQc9wS0pJ2SBmLei5FyuIKx44IjfhOpKj+maQ8bFHCRclkynaiJnygD/7bwrzZ8SR30hCpoJ13pYaeq5YqKOeYUBJL7dPJQBl1vn8vbYwIjpWCeS5e1WBZVbvPrNrvRsJmqDTsIlRxQ1gxGqOSQA4T0lqYe2c2ReLYyncqZZOP5shSet5JpVEW18A6mFot0eF8Vzyv3y83QS3qoUmfMjiri6UIbATbqU4suhWqsKOyy/J6KEE526eVoIWIfx1iVT3NBtLmY0DKJH0oJJ2yEmYUgl142YsDHxV7ptjnSVBOFwnhbdgX8fj1ee5FJappCWg73cUMBIG0H1DFDQFc0kmBhlRndamDVP/W42Qhwy+97sUj5WwVl/ToBWEN9MSq51y8yoYdK4atsJu+kC4m4yanclclLm+qL4rV5kqaP16PqW+67774rK1ImKB8/efIn/Ur0vsSyQzpwMdpjIoPdLFhu2mv2sOa5+MO//Au84AUvxF233SZeBoy4OPOpteWQ4rYq5uOSM1NFDpIItCzMnpqV4hGZfFQyiB8wwVYBD1f/IYc4UhlMlLCMVfTLLNhTzmEu+7u5fJzyONIhFP9TUld0yWAkI9GdAh4pKCmifqXvkbPtkyuK91b+GQUNLglBifqJJgKMCvRJUzDjzvOVCjOVAqM3mQCZiow4dVl9xlyZKrl1uZ2VIhDVqYTbVdGcskWVZNoJ3koJQuCgM53Sew/si8u6SJlwesayqQDjZL4X/0/FhUJ2BgSelKBMlCboIENPIg1qZrllECGgOKIppQqPU5krFSOr7aeu5itvg03tdH/y8jsnipahrzGRl5SJRzAhV83FTXTorNyEWkQpdeRCSyUFe6uy8zgLdIS+ICXEY6UVtvpOEhCoa8eELr1KJPpP2XZKGRbxu4qpVsLrQD28jbSrdgkJo3a5JDRSUolUXiMmCnuSrlU2oVIkJOwDKTIqepRHNr2d+dWk8zVVSw4XB14/1SZL7oiUWBfm/3rx1eokLhCKIJbPH9ADisbQ19XkjuVeCBXGpUnpwM37oSSpwyNFe2eUo0XzdX2abERIaQJ8eRHeKALVi4EGUJXQVuoLk7YwwfdCoKwB2Iyqy1yydorjTyX1zg77lejNu++998pSXzzxxBNBpVr9SccL3gvLCRlhMXpj4iRMYkSrLXz1U5/FrttuwcTtN2LZc+CFVfiWjxa1rixt5rYsoaawJ5V0LJjg1lOVg6nkzNzceezf/6hsyxkB8J9O6Jm/m8k+oSe4RSy4ZtWZhACtZHL8qSJrs0pQfawaZEUUWQQbg7E60GaO2s7pgaMGt45WjYo1aZI5SryvMnbD7yniVdUiSBI5g44dauAWWT71oYUMRATSl7TjWh9J8WWMmHV0qyILGfD9btQKvKnUUCqrgvMzIhQ9Yc33Nx8zHy8DA9+Sn6eEbOItJxwrwS6W4aC6hPtwJTdA3+PUZ3MCjxY/CG22W6LULIbDbicsSOIiQXBm0tcPxY5TilyYQGP/Q/FcppadXcGVusSSemaBbSmbpykANcSkagjoSmmjAgvK1KQdmBgJkQ9W1AN/Z52guneqclHoA3Yb0WZahaWAjInCMGmwvediT9UI74GiJMpcrgl6Gsx03oV/S/6i+CwN0H1PlOLxAaCXI241jMp0g7mzMaPrMvWhz1ff+3IEbn6fMhDrc9TzSa6nHosblFuXI+hyAtBskDr4XY1nXUjSB+U8fzyMqj+552Uvu7LoCw3Koee+12KymREH+UfkqPR64n37yZ//RVTaPbz4Nd+G8VfvQRZV0evlSCsO1hJu1amCYOTAcmjaPdJCstBRChAAZ8/M48DBA0I/6OjYVGGU5XD91lC0QWQmvmgVpcBYJQTN9lH917sK+MqD5UIrvLnFGxU9lLduGjDXbQEZ9Za2myo0GID70FZUd4MoSpSHzoPqhxLwrzsP483M14p+2BDeD35XLXdUtDHQjZpgW+b6zM80I5lRK4Y+Vv8srHeU8kBIcfL3KtKlKoEJUy6ylkODJxu+QyqAOy+2vmkjbbeQ/U8fa3pfSFcVL4AbRHCiKvxqDW5QlcQZVTW8VgwEWJqedVrIux1ppeV4IVIvROJW0GNxCc+FcXAflNWOgBy6JEKJ0lI8pMrRVfKNEbza+fHartPYCxAXzxvJuv51KIpCZKEyQLT8t76m5bGr7+1GwGjuVHRUrO6xDiQGd6s8vvW8uJRImcdqoL0QkJuRvQZZmQaF+qLE/fYj54sBsl6g9Hg2ZXD6Ob5H0RqKOuWj1Xrjra/cvfvvLynCucyDnrWKPoJyUKm8tea7v+JkWdh1XMSkDTIbtThFrbmGhz/6xzj6t1/ARBBi4kV34dZXfyeiHTuBaoCTa0s4cnZWkiW33nwr6j5TOkqVIBEwgxVYmJ07i/3f3Kfoi2JgjoqUtSROPxcGUV8mVwZmU63R1z4Xc0N/xqVe5404tVGRgRnFDkBr0FR0/Weq7evwZxi3VDJTUh+n5r3I6srHKzA1/406Z5l0G3kMkFYvtskalM1JOthqDm8x9WfqyaZ/lqOzjUCZ1I+ialQ0KxoJ8UCh9I2FObSNsFAh795ro726jG5zhT6NRVGSJRacQmNwbPoh/EoNXlSHU58Qiohl+HF7Fe3F82gvzyOLu5J7cKM6vPoUvLEZpOxCTnqCLYiKVkRSKMRrRq5JWBzSHYrTtdlAV+4GI+WCjhPvDXXvhnIjBij3I8PiwunjNbVg7iw0GOrn9LFmZKuP0Vt9E3jNYGNoYS5ogvJYHBV0jFoM9GPmgqC/8yhgL997fQ00gOoFrRws6MXjQkBdPkYfu77EWumgdaScZtnRShS87RX3v+LvLhUHLue4ZxWUSV9ErvNeL0vDju2gx950uYNamqHSa6O3cAYnP/u3OPiJB9BzLWy542bc+e2vwtg9d2O56uFrTx6SRqtXbd2JHZNbxEBGlebTHxfy/4nTs9i779G+9E0iGzrBFVHEkD65iIR5jE+rxUK7TFDWHa91QtCU0Ilyo4iUzWimfKFHRaDmZCgDnwmGMlkK34GhbehGUfKIuyyvG0FPmCB3sQm2ISAXHhGqBFqBuJ4IKkoeVFixo4OeYOZPDQjmVtOcpGXQMa/P0MIh1Xeq2ENYC/HpUR1EpLDGtRAIGANhlsNnK6vlc+i1qZdORIvOXIGAgUfHQE/KrlkIRHCGHyKNxhBGVThZD4uzx9FZPi899gLSIswLuBGc6iSCqW1wauPS4Tum5y6TRixmkEo7VSTIBUtAuajyJNXBuJqmWGVQ1kDJnzKGS8UcJsia19YEUX0Py5zvKOA0I1T+ToDW98mMvssgvW7sGhV/o7jmcsS8bqE1OGzzGpggrMfuup1Vib7Q7z2qdNq8ZnyfixkV6aiZ51F4LjPR92StHv3kfS+57wuXA7aXeuyzBsqivpidfYvvue+3kYeMDBLpOEydZiYtioK0h9WvPIT9H/wjbJoZw5HHDyFojOElr/sRhM+/C1+fP4XGjh1oRA1src9IkoSNK4kA9IhgRvvkmbPYt29fP4HBL67pC70C68hDAy9vTKVS6dMVOjLmT188MBSoaxmdOKiJlGj4vUdtzfSEKA/aMiCPOs4EVNnmXuCfGfEMvXcRWZngq0rBNf+nkiLlzx+1oJQ/Xhu/8PHhLWEhwZNMuKIERtEVJiiXI+lR4Dz8HdRioBaegicXCZcYgSqaQCRxjvSvDdwcVSaU19qwV+eB5nlRwvD1Qm0U2Vdq0SXp6ynTKQIz1TGrKcdIiLzbxvLcSbhWKm6C1YhWpUyoekjcCFllDP74NBBE6LHUPE/ET5vJYFUmRWpDLWC8pSwkovROGQApek6+k0FfDIGqAcp83KQmyjsQfV9NUDQpCBMIOabL0SrfX/PM+jl93Kh7YS72+tzM89P3dNQ8KX/2hegLPd70dTEXdRlHBn2hz4nHlGkIPmcCugnKGvzNyFrvIPhTg3LxnkdrUfWt999//5UVKStJ3Mk3+37wqyxg4sTh2BOpEFvbZCmCNMHiV76BAx/7M7z6La/HuQOPYt//+xU81Uzxqp9+B56OgGDzVtxyw62w20zm5IhFX5ZJPzVWNJ0+dw4HDhyQbDz55vLA1MCqI2g9yMIwUKDssVfdwEnOIygXgMyJK8cQpJkpL5Ip5iDbKBI2gW8Utur3WBcBKhWq6EnNQT0MvApki3h16O1Vx+OCrii2wwNQHiQDy6BugvLQORnvPkoPKoO46IOmJogqCtZ0RjkkquJMAAAgAElEQVQyuVAErSdGeQHTj/eBodBgU9FBZYMrxRjKa5sKhsyjYVGKsNOBPb8IZ3UJftYWrbi4XzKJ63twfV91RSftxfyFljTalBt30VlbRd5ui1Vrtao05OSfxeLTCpDk7FztwK7XEYxPI7NpXk8wzqUjCV2dxRlcegMqWpkiNdE3yLVS0bAG5X50bCyasuQY424UKJsLrH6PclRsguqogEAWjaLxgTkWzHFiJgVNUDXBcqNx358zfU18kbAvbjbzQbKjKP6Z6qCyjt6s2uPhRZumdYFAGZTl2PWm9X2ZnAZtHqMjaL0g8Ll+VJ2mT1Wj6tv27NnzN6Pm9r/2sWctUmbxSGO88aYgCH8tz7NQetVJfz5u3NhvLJFS0/P/+CAe/Nif4nt+9k2IF+bx4Mf/EnuPzuHb3/FTOF6x0LjqKtx04y3IW6pbSewqhpQlp3R3OzE7h0f37YNL/q+IcM1BrKNmHS3rv4NQJfZ0gk+Dt6lnNiNlM3lYBn7tbGYO4FGgWx7sJgiNmijm9+jf6KHknuKbh4F9sDANBoepS12fpLnYAtKPMEoWifpxDcoShRSlJpcCxmbkZoKIvi5mlDd0rZSXk3ySogSK1klSGs8df4qQRTmrS7DOziNkgQ0bj4qkkQb3rphQOYEv3aypfWdxCykQJQYk59DCU4e+CSfOMTk1Ba9SgVutwfZ9USeyGIodsalX7kmLx02I2amFDoGeK1WibJyQuD56FgvD6ZJIFZwsm33vkT5FoGrY1+34NCjr58xrZi7aZnCgx6G+phpszftcXrjLY9Ecq5rr1wGNpjjKUfilJBjlc3gfLuOf6u+udmf6O+lz0qCso1mtOdbfR4Ow+TqzMKT8vAnapiKjVEzydKNWf9vu3bs/fxlf45IPvbyrc8lvC6iKvvE3Vnz3v1p5FiZiT8hGnYw4CcpdVNM2Vr7wz3j8D/8cz3/h87HvG4/g9NwCWps34xVvfxOOph1M7roGmzdtE5tCCv4psGcShdVljG2OnZ7Fvn2PqompI1wjsjA5YJNfpq6UgKwpDbPib9RjJqiPipjNQa0vk+b/zMlQjlDN58xESzkCl79L/KIqXb4UUF6fzCvfSnMSms/x8T5VUbRuN6kLDnYR3ku0rLblAxtOdW7lbfYoYNHHlKO+MnDL9Sq6acjkZpRcaNZFi0IdPPsydpvIl87BW1tBmCWygEtJPTXMYUX8Tti/0HZCZW0pY0ZFrSzmQbqKI9/4upjDbd26E25tDGkYSsUc5XUeqxiTLpprS1jtrcEfm0TsBIoSoLSyUkPYmEQe1dG1XcSWJwoRMe8rkq3cDenFnoEK/5nUm8kp60h21PjRz5UTdeY4LN/T8t/6Pun36Ee2Rj8/da8VNaUpvvL9MaNpc5HpL9Jyjy4syzSDDDmPQvKnz1mfh47WWTyix88oEB6m2gbyObOiT7/nqEhaUyG6kCTP86dqV2KknOe5d+LUiTdUwuA38jyt0FGNOW+WtlKAX0maqC0vYvGv/wGH/uDjoDfGkuNg4s7bccu/fQ28a3fgwWNPorF1K2666WaxjWRtVMZIiIOXEifLxomTp4VT5u8mVaEHeF89Udh66gSe5w/kbyaHbEriTKA2wV0P2PIkKANpeXBdKBoxQdGMYgaPKwAa+id/liLfItGnXqcTchdfTS8EymakbHJyg+jDkMSJbnZ0os88C3My60mz0fPlBU8zO2rTUEjhCuMnjq2IabTVecTzs6hJtSQVGuSK2WcxkJJrMaEiFcEEX7/JLrt3c0+XIE+W8fQ3vo60mWBmeivs+hjSiHxaCC+zEcYx7E4TZ88cR9dqY2zrDthRo+g/yMKUEG61Aas6hq4XosO2WtRAF9JBtUYMrGZFp2xojfu0RnkhHiFn1OBk8r96/PM5gonkRUoNU8vXm/eBAYl+PxME9T3Q93+jJKB5nCxwxXfUjysF1caxoLlj6l+PdLhwpbzQmxV9JiiXgwfz73IS0ARlk/YwX8NEHwMQ5PnT9VrtyouUad25efPmH/Oi4Lcy5JGbqV51PZ+uwAkm1tZw/C8+h+MP/D1w6jysyUlc/Z2vwNaX3wv/mmuwuLaKbxw6iMbUJG6//Q506QFc+A5IpRy9H2Dj1Kkz2Ld/nzK0L+gLDZYmdVGmIkxQ5nEarMugrAdW+b3NCWQO4o3ArRyZlI8zI6DypFBNotYPZBP09fsPgXsRfQ1B8gbFIxudtzkBVAQ8KEXtA3TRxl1NKBZOrO8EoaO5cpQ8KhLeKMLrfw/NPZKfZHJOaAlyy2xGmqCadJAtziFbPYfILVo+OcwhBLBd/h/Co/cJ/SIElHWbJXLLrBRlK/BVHNu7F72FVUxPbYbbGEevygi7KpFutZciXpnH8WOHUZ2sYOrqa2CFdUk6sjOKlERT71ypIa/U0WGjWybXdKJStIzF5wmnPeBTh3Z34mSnIktz51UGTD0eNaiZEaumFcwxYo43c3diJtzMcaPpApMaMYOSUWNRR8rmXCmkMhtGCeuiZN5jKkJ4XQ19tP5dUWZqvJkBgwbTQeAwnPgrR8/69SYgm5G0jpYLMD9Wi6pv37Nnz19dPNy5/COeNfqCoLxp66YfCcLaf8tyu8befHQnS7wEQdZDY6mJB37hvVh78hhuuP023Po934HKnTehV43Q9UOcX17F3r37MDOzCbfefos0gSTXR28IaRKZ05DHwdypc9h3YJ9oVTVwmvSCSVno31WCr0jiFV1JNBib3LL52jIo6wG30SU3B/oowCy/Tp2zSn5I2a2hHR5VQKAmx6BUupAkDKsqimIPE3DN97qU4aKTKnI+RTHKEJ/H7WwBympSKF65v101Jos5octgXKYvzOi4POGlNLnIE2WO2n3x3KjqqdHydHUJWDoLL16G6yawPSbbAqEq6IMhTXO9SApAxMKToMxIsgBnJgSRtjH3+BG05uYxNTYBb3wMcVSBE1bhZRbCXoKl08dx4vgRbLtuOyavugoZte8cpjGrHOlZEQh1kRKYoxpiLiAMFAvvCUr4tPpC7DUMm0wdDIy696Pu2+Xs0vh6jmcTaM0xYu5czHGsgwU+phcI/ftIMNVqGdOljohjdEIpR+vleSWfX0TKFwJlvm5UlFwGZRN8NdDqKLkcSeuxbwI8H4vj+PhYvfH2l73sZZ+9lDl0ucc8a6DMdlC7brjhh6Kw/jtZ5tRpwZPnXZr7IkhTRMtt/OX7fhs379iJm151P3DTDnH9SlwXa3Rhc0MsL6xg7vhpPOeeu9CKW5IgoaRI1AS0PbA9nD01K4k+5VU06NOngVlzwbJrKiJiPqYTfQLCLKOl160B0GZkLW5yxdayvG0zOTgzMuhv1wwlhD5WH7d+q6Yz0sMlrZKAGqmQUxV96p8qTBhaDApQNgf65YLy0Pco3k8P7P4gNiJlFbkMR9QmQJvvN2qSjRrA5ehadQlRChWxKRUHJkgZ9Fgaw108B3v5LEJ0YTsJ2EzRckNpm0X6wvNqkuijJpluBgTGXDqSSEcEweY8idE6O4elEydR8QN4TPKNjyF3fPiWC7fTw9mnHseZ08/guttvRH3rduk6IneD5ky9FJ1ODy1ab1arCCenxUeDp+76LlLyzI5qMabHrQZlBhsCykV5tVwzMS0spI2FRlzdawK9MneSMcpIX/tdkOIT5ZCDhItnQWdJH0W2ISsSZ/I+xW6DC5I8bmjm9djXyTSlciqqO+WztLWBAnqqKHR1rRTLFItNf7yL9HD9nd5wxykWDcOBigmgmvopR7b6+5VB1+SNN6I4yhGzXoRIBcVxfLIWVd+xe/fuv7hcwL2U459lUN71uigc+x2kbiO3e8gs9tsL4MY2glYPy08/gUknx+r8GfRaTbjTY2js2oGkMYaWG+LQkWcQZgFuv/1WNLOO2HkyqUO9MwkMDo75k8ew99H9kkSRHnsFP6h/akA1I10OMl0wsk59UUTQZTWGCcp9vk/DYRERlKOVUdHwRhH2RvSBHF+q6jJBfaPPMCPNSzlmo8/nAqgmkzIXEl+HktvWQBKn5IpmpKUngJyDsUiY200pPByx6piTtA/MhV+e+PkU3hciabNsVLIUle4a3KU5uO1lBNQ80DObwMTyPtuHRXtWN4LtV8RqU0Wu9MlQ/tliv0mv704TaC7jzNNPoBLV4FbU//J6tgbptHDuqcM4/eRjuP3Oe1Dfsh2osNGpi5TdwjtN5GuLWFtdlC42XtQQxzlpgFr14IxNoBexGjCUxqxi1Ck9HtlcmP8TzJS8RNEzyn1QnPbIMxe7JCmWcVS7KCbACYDsyEOVE+k91ZFcSfQGzSEGyVIF+Mqelf9UXaTi6sWVUZQuqlGx+FuL7avq/CMpXZpAFc8r70blnKgCYr6Kx/PzBgJOWtroYKkcmJhjVd9zc/Ee2oEVFZ1l6kK6q7FzTJGUHAoiCkc5E5g1aJvgraNkgjDnhnl8HMena43qO15+38s/fSkge7nHPKugfP1NN/1g6Ae/l+X2WGZ3xHaSXSqc1EOjm8A9fw4HP/5nOPngw8g6MfzxKq560V245XU/gPkgwNcOHsF0fQZ33HY7mik7cNCPy5HOC9LKxwLOn3wGj+47IFpQltdqwNTbP33zy6CsFRYmKPO15JqF3jC6lZi0iPn+5sU2KZMLAmxpi3pJN+wSTYTKgK8HtY7A9GeZ52ceM/pcBlaQOgLWoGxGyopKUclFVs3pRaEfvajp2n9cPy+fzxJlgy80aQ59XftRj0iqlNOw8nRTAEJAqDCB3F2Fv3wGLn/SyY0VetJAl1SBJ3axBGTHr8JmUoudR0gnECwdT3yQCTlxp4dk9TzOPnMEYbUOp1KXEmwBcgJft4OlY0/g1BMHccstd6E+vQVWVEPie0iZ/1hbQrJ0Fp3mIpwohBeNKfUFYcrJkUU1hDPXANUxJJ6PRIpWCKOq47sUKynPrcKMSDnGiXpJXcXCNVG1ilJxcOEAx+i1iFC1nEy50SloFCZRNmVKAMikOT+XgE73P14v+QzdyLZwp+PCLKBY6F/EcF+aG+imExwr9LMteiwWCb2iB07fyIsnYc4jE5jLY7C8y9LjRJ2HOh/+MykG0ciz9WMByoPnBvkOE2T5ei1/08BsWnbq5/VrkjSdbVRr79izZ8+nLmn+XuZBzxoo53nunDhx4gfDavT7WZ6O5VZXDGISdnlILWyKM5z//BfwpT/4CILVNiI7QLfdQq/q4843vh5bX/MqfPXxI5ga34wbrrsBraQpfgZ0AiMocxgQlM+cehr79h0AHL8vadKArDlh/ff6BqraFU4BsQnKJoibqo4+11dkwTVomIB3IVDWA6gcbZcB1fy7UJr1qYmLvf8QhVGq3iu/9mKgrIF2wBWvr5QSRYFsY1U0pUFZRxiFZ4BMonIkpEHZjJQ1KI+KkNR1YdRbmP6L85qCnpAVfO0V+Ctn4Pea8NgiiV2r6frHaNhxAeqT/Qg26QtW8ZHXpeVr4YHBqDolHRNn6M7PYf7UUVRqDbgalD1P1XUnPaycOIrjh/fjuutuRW18GnZYRUqgp3nRyiLihTNI8w4qE+PwonFkDiNzG728KyDs1DbDn5xCQiMuLgiM5LWfMbGt6HpDsGRnFErxuByxlFvpwZljUe7d0p1GJH0OUrEwLZzjuDAVHLxEu8L8sWltMfVp15mQj1ed5tt8WMz/FW9PJz1FFRFwCYKWRN3SvlYM+rkAF2G7dCkvTGJKgYQsMCKHZUVjQcMYNqKjdkp64S6Phz4QlyLlAV0hAf2QL7KKlpVZlo6cy5I4vQDwcQ3K+j1NOiNJklnSF/fdd98VCcqvrVSjD1gE5TyWlZ8Xy0tSNOIYD/3G7+Lpgwdxx0tehFptAmvPnMCRhx+Gu2sXXvrWN+Lri+cws/Ua7Lr2WiRJR9gzqZSivCmjGxgwe+oY9u0/wKZ0g+oow9TF1BeXE3dap2xGxjpSLoNymRYxQbVMW2wEmuXj9CAoA3s5ohVP5KLjtPne5Qi4HLlfDHD1oB+1IAze68KRsnyGdA3hoFcdVXQbJ3Pbp2b2sKa6HyEZ/fnMBcVMJpnXSjmyScypFHFyfWz4NP1vLcFenpWO2lRjqG7lxYJNs3uvIpEyVRjsbyj0BYs96H/huqp7TMwtt4vVMyewMncMtfoY/KgBP6rSfFtx92mC1ZNH8fTBvbjm2ptQqY/B8ti12obV7SFfWUJ3YQ5u6KK+bRPsGg2OfDhs+ZWxryPQdUL4UzOwGmPI3Aosy4dNb2dJXrKJAMvG+c0UZSH/hApQVZOyc7Qy1TJMUIjdr112flV8NMvOi+a0KuOgAJk7E4FVAiiVLCnlpSrZ2ROgL+xg+5SFcvZW8bdyu5PgQtpkcbfChriFPFGOUyG+MlcdlPTLoiGNchUfbY57fa/LY1Efp4HUHLMivSx0+iZ/LGNR8hyDcv/+rm4D+qLMP2sQ1gEFn9dAncTxmUa98R/vv//+P7/MIPiSDn9WI+XTp0+/NgiCD1h5PsbBQQdD3qgg6WJsrYUvved9GL96B+764dciq1SlJPaxBz6Hb3z5n/Fv3/0f8S/dVdRmtuDOO+6UxAsjg9RmSykOJgXKc7MnsG/f/qIJZiH+L7SRGoT1jdYSOf34qOIRrcowNcpmpMz30u9TBkiTwigD5EZ3wwTO8vvp1wiHOcKdqxwRPzugrDnlYpNc8q1VSSGlAmGEyWhkJCiL3/OwVK4fCW3AKXNijKJaZMNKQBBntUGEyG7PbnMJ9soZBHEbZGqpRRbtLYGN1IXokzUoFwlcdqOh+oJOhlmOdjdGtdrAwqmnsXbmOOqNMfhhDUGlIvSG0CFpjMVjR/DEvodx7XU3odKYgOWz+0cOq91BvrCAzsJZVCarmLhmJ+z6JFIrgGv7YsrPyj9afuaNMWByUik0WA7FtlQEZZYdF0UWLCOn6b10H2HPySK9J70DWUjVByZZYvoKHkmOFe0E2NZK/JwJqgRhIQLZmkuBqVAyoqroFr7hklYv+sareat17wK1Qm0MR8lyjEReRQLaSFTqllRitVq0Ixs1pssBSZnaKHPKeqwN0RdF2X8flDlmCxWQ1jQPc8qq84h+b5O6GBkpp8nZRrX+07t37/74JaHsZR70rIIy6YuoUv19ZNYYB1lPohobQdrB1NIyvvCL78dVL34+rvneV2PJc1HnhHjoUfw/v/wb+N6fegue2tKAMz4tkXLa7YjpPHm5HocT2+U4NubOnMQjj+6TbVW/IsvoXK0BmQPOVFTo6JgT1tQpO+5wo1UdMZsKDBN8R0XJ5Uh5VOSs32OjbdsQQBcTzfwuZkQx6j3MKNrUk44aHzoaGfWcioDXJ/p4bH+bpwjKojBioLyQaKoAcZmf9D0u2vEMTchSJ+tRi405OZk7kOsnbZHUmOKbB1kCp7kEt3kOIVtREbBcTxWJiOxNJfrEO5mPMW8ggETAUtRYl2OwF2NycjPOHX8CTYJyvQHfr8AP+Rp2rbGl/+DZo4/hsYe/jl033IJofBIIAvR6GexWB+n8PDoLZ1DbNIaZG6+D3ZhBaoVwrFCMkbIkla4l7SBAPjWBpNZAQvAt/MOl8xPd7HILAatXM9V3j4ZLjIyZ8JOOUEWPRdk7CJWj+tPQW58MNdM4DIj4d6a10NJrsWjPJb0SmN4j5rLmViyUVGsz1X9FImdNY8kuQRYBzS8rTbaKi6Xvj4qCi4Ba7mXBi0unHYlqVJRsRr/67412mXps6nFQVvno95Ln+0GCipQHUTLHpjrvUYk+fZxJa5jHGWXX52r1xk/ff++9f3qZeHtJhz+7oHz6xGsrfu0DSK0xuZXSWy4TH4Lq0jz+9r/8Gm7ZfS+2v/qVWA5C1Nhj7PAT+PR//iW8+g2vx8MRUN22HbffdgeyuCdyOEqgqP9kW3oOpdkzJ7H30UcLLm4QKZeTc7wamsow/S3WVfC5Klli0hf6+LKkjQNIR839qFYbzBSAVF75TWA1B2KZitBAqzLY643OTVC+1Kj8kkZEcZD+fD0ZJQIWZcX6LeGgzJogrDyONeiakY2pvhh6nlVSppbV8DkwJ6P6vfCFE/5UZcbF8Q2Az2a0rWV4BOU8VjkI8rT0S/ZVrz4nCOFIpFx4Xqj+JQLMNBBaWWujOjaG6tgUZo8eQnPuGOq1urQIq0ZVuIEPL6wgbzdx+tA+PPbIN3DDTbejNjODHpuV5g7SpVW0Zmdx/tiT2HnjLmy55SZYE5tgeTU4CESnyyCjl6bS6dqZmkIWRtIF2yf/Ta5UJJ450k4bFdImvUQAOfNYys0RQRqF1XeK3xUSQeYHuwwmSHMqlVy4li/9LmlXSrgWTpV9FwU1qbBgSzEXWS+Vdm122hMPamljZtmIe21RU9B32nV9WbxI0fA7UJ0hrY2ZeC1aiNGDhm3IOA5Unq+AmGKucKFh1FrOIZTHsPn8UHKvSOzJ4q5b+hZqoAFdpoBZR7mjQJnvb/LGOlgoJwc1EJeA+nytXv2ZPfft+djlzKlLPfZZBuXTPxD6wQfzzBqj46asvdJ7jAL/FXz2V34VN97/ElxFUPZ8jKUWegcP49O/+Cv4rje8Hs9sGYczMYldu64Hy6SEU+YqZwdqm4dcRcp798rKLn37DEmcSTPoSJk/TW+Lsn+ySV/o15sAXeaWTV5MggADlC90E0wQNqPmkZSIESlf7MZeLNK42OvN5xWgFrl+RneF94WOSgZRiJ4E2oVu4Hkx4OpUWFeebDqqKkf7ZhQ1fE46MqPXiaFQgCW9H10m+tbmBZQZKSsZnAJldiJ3/FAUGUxqkXMlxLOFE/sItjo9occmZjbBqzVw+vH9WD7xJBpRHUEQCjhLc13K3tptzD7+TRx65Bu47obbxA6AxSEEuXhpBc3TpzD3xGFsvnobdt1zN4LpHUDAij9G2w7yLBb/5TZBq16FU6tLVEqoDegtEfeAVgut07NYePIokk4P9R07MHbtNXA3bwWiCKkboMvQmEZf0haM0rhEWq5l5DsYK2fcVaquK4qDZhStI2oyGeSYyVlbCNijMknErrTXWkZndRlJaw05dyCehyCqI+SOIKyLyVLmBKp3ICkk2e1Qhqd7MXJhIfBzXioFiQZo0TmP0N2Xx665oJs7pX5UbIDyMAAPQNl83CxsKkfKZZrClMTpyLoP3El6vlatvnP37t1/fDnz6VKPfdZA+ROf+ITzwpe85PvCMPhQhnycWzaPE6cHVJiQWG3h47/0y7jl2+7Fdd/1SixbNsbho3v4SXz0P78Hr3v7m3FsPELb9nHn3Xehl3TF8lCaY1ocurZoOefmCMqPys0XYxqj+4gGu/Jj9EwuR8t9mqLQKZuAXAZlHTHrQWQCsf7dTFyUb4ZJJ2jqwKRB1v1eymRfCuVxqQPg4scZiT4xb1fAOgzMA1DWkfIQ9zfCqEh/rkRB/a4lwz4eo2kZW8r1Gdq6bICqJzzVCSwcaa/Cby2IA6EklGxPbDqdgD0gFSjTM5kv5HhR/fTII/ew2mqjMTmFxsxmKemfO/oY2nPPoFapwrE96aAtjXWp2kgTzD15GN986EFcc90tmN5xFVJP9fTLVtfQmj2Nk4/tR22igZue93xUN18NuzJWVBXSLlR5hMRsQ8l+lJVI7D1DG+jMnsGphx5B74mnsfr4USTnF6SLuF2tYeqWmzD2nNtRv+VGRNdcBUxMAtQ6k84gvtpsTpwjpuwud+Dmrph3WbJz4Pyhr0dXeO1emsjixESninYBpx1j+dwcktYy0FmFm3OHqno8imKkPo3KFBeFcaSOj7QAeF5rXWLKyFp3u5Gu71ItSUmiaovlSqPaYegZda/1GNIBzGD3Voy/Qn2hgwOOKf4u/HC/PZlBX0gj23iIvhiW0g2URWbkbIKyev9kfqw+9s7777//jy4+fy7/iGcVlF/84hd/jxdFH0qsbLLnKElc2HEw0fUQrHXxqd/+bdz00rux6+UvRtPz4ac2Vp94Gv/9Pe/B63/qrcCuq7HQSnDdLTchzrvKQ5mNKiktEnewXBJ9OlLWOmVTA2nSC30zooJHNlUXplHRqCRfGZjNS70RKJe3ZCaI6+27PsYE+nIUvVGz0zL3+r8ySh6cO0FZ8cQ6UjYBVUUcqmBA5FLF1lV/v6Fox9CVms9rnTLfSza8xYQ1JXGD78btr+7szMhPqS+oJPCyBH57FW5zAX7Shc0kJCVxniqr9yoss/ak4EF2wdxKp0wgW1hutdBNUmy9dhcqjXGZuEvHjqA5+xQ86pulSzYTgqRD6MMMLJ86jie+uQ9jMzsws227qDNSUl+9HrrnzuD4wUeFw7zteS9AbfMOONEk/KCOzHcBqvGsBM2VJuIkF46bp8ROKaf2HsChBz6P4NgsNvUS1IoWJivtLvJahKRSQadRR2XX1bh2z72YesE9sLduAioVAfaExRvsG8hOLEVTV0845hRJcwWthXOIV9fEUyKsVOA16vDGGvKdVo+fwOrZOVRcGwE3E1YKn4oTx0Wzl6ADF+HkFtSmt4rET9yjC0WDHheki1hQQqtSKTkqzKDEIpWFW3TKK2gNc6xfCJjLkbIEBRuAsunvbXLKItcszLIUuA6oODNyNuVvegyW6Iv5sXrjXffff/9HLx9yL/6KZw2U8zy3T8ye+O4gqP2PNM8ne04HlpfD7TioxyHCToYzx5+EP+6jsmVKMtNObqNz5jy+/vkHcOPdt+NYHKOburjzeffArtjwM3YiZrJPdRxmJdLZuZN4lJEyVHfqUYBsRspDST2jUWo/CVgk+vR7mT9NDtmkLczf9WeZq7wGmjI10R/ERtRgUhk6itagXAZdE5T/tYBc5rQHwCvwaTREHbbjlIiiqKBSDmjrS6z11rDMKevHpe7LUHVc+LsUPCY5V8osi2a2juWqRF9rBc7qeXiUULKqi1JJlxWcgBeQeiAny4CtiOWkfVOOVqcrFXebduyUxgfNtTV0Fk4CK+fg0gifwM/mun5FSgJm3igAACAASURBVKMJ5G7Swur8OWRuDQFVHa6HmAnlOEayeB7HD+zH8uI53PycuzG+5Wr49RkEbB0VuHADG0l3BUtnzsOzfbH6dNh4IU3hZxbW/vFrOPLpz6Fydh6RAFAGx/dFHdKjbM+1sUaOebyOaNc1qN9wA6Zuvw2Nm2+Gu41USQW9PEWPmg5amSZdpKvLaJ6bQ295QeYSKQfb92CHPiqTE8jjDk7uewj1wMfY+ATcIBQwtiuRXDMmIpkIZWIwYNk5JXQJlSRJ4U1Dft+FE1TghhFsvp48tEvbUpaWK7qI3LXSPl88Wi4v7vpvlehTi3g5Uh7y99aqi8KXRXXGGVSlmrTFRok+fkaJf16o1avv2nPfnj+8OMRe/hHPKiifPnP6uwIv+nCWWVMZ2ry/yHvcUoUyka0gQ5y1pCuxm/ugkxw5Lbu7hMyzsQgbq80eookxOBVX9M02M/0Wt02clcC50yexd+9eSfSZZdYmgJbpi40c4QSAudMyEn2mYkO9DykSJR8yFwAz4hUpkpHMGDX4zNeWkx7rANKgL8wFYKPbvRHAXmh4lKNufaxZZq1bPZnRr0QYfUMixSuakfQQN2yUWevJpDnlPnAbJ7nRpGUUxr26lASLAksVV7B4xF5bApbPwo07Ir2izIz9Fck4eG4gwCwJrqLQRTpeME+RAz0mMx0XvV6MNO7B7a6gkrXhiXrDEZCyfP7PriN0O0xhpTF6mafUELDQYkI6jqV45OTBAzh1/Glce8NN2HzVTQjHZuA3FCiHFQ/tc7PoLK6iMTGFjKb4FRaX5AjiRJwTn/rzv8DawwdQLexQOeCFbhCfDhtJL0bSTcVsqe2G6E5OY+x5d2Prq/Zg/O7nIBmvInHZECJBsriA9uwskrUl8ZsOWCxDbwzPVZ248wwnjj6O9uxT2LFtC6LxaQTjm4D6lLjd8baKf0baQ9xtoscy8qQn844UhUwcKVxhrlMtXl61jrAxAadaR+oEiG1PURhSmGJ2GVHzyZwHoyLj9buvAZ2mI1oB1kISV6YmdPGIGSX3OWe+Rq5zqtpIFSCesDqVwJ5qWkQi7IVqVH337t27P3L5kHvxVzyroHz89OnXVMLwI5aAMnPbcsdETcBIN7WYvJOYV7hiKSHNmQ1WDVKZ5VUCHMlFiLaSq7tyjKFtI3B2bg77HmWPvuG2OZq20LSA+bdSXNDrQJVTU4akTWEou9OgPATIAvraRlGZk0sXZbXh7lsvmouBefn1gNODzwTXfkRcbN31Ofd1uoWnbhmQTdAqA/vFb/2Fjxg1SVTEXBjWFKZDQ5rOPpeoVa3KAF95JqjC4FEJG36WSVWoVknDkZR8v35n7sJ8ialfMSa2YGc9VAikq4uwm4tA2pEJxiiU99QPeP9oSMTmqLTrVNpvLQ6Qot0sFYvYuNuBm8Swk44k3hihUrkhUYW0kqJ/BgVnaiL30hx5yqIIC0naBbodoN3EMwcP4snDh3DNNbuw87qb4NQm4NFxrj4Gx8mxcvJpVHIb1fFJdMMAmU/emsm2DNbyGha+/M849iefwViPvG6CLLXhRzWJbDvNNXltutaFxWpYy8Gyk2Gp6qK9aRozL3gprnrlvZi663q4kY+Fw48BS8vw2W2nEkmS05MAgxuhHtK1ZTz2ta8C3RXs2LET0fQ2+OSOGzOAXxNg6lGWmsXIOqtYmDuOrNtCVGvACaqw2JHFIWVh3G/Lls7g4dRW2GOb0fEi9JgLYnUlC3v4f+GOKAllkcwpiaKo94pehlqtMUgaF6XV0nNxUE49iJrXqy9UcJAiSeP1hvgZmxarXZ5oV1goksZ9/ll2fwnvscKfJEkXatXau15630uvvEj5+Onjr4kqtQ8jz6eHJt1FEGOjCMkENE0JzM3NYe8jpC+K7r/FZNbyt/JPvodEymIItt7onsqM/jGGq5xtUc9cZJI5dErGR9rWkud1oWSfBtaNANZM/PGaCUBvAMr/WuC91Neb0a6OMrQPxrCEiNV8A6QzI5VB5D0sl9MJUXN8bMQtqkiJW6xC+kr5GUvuHTrEdVHtteGtLgCtVbpXSPPSwHLhcaGl9EyiTMUJs3qNnKu0iNJLf87y2i6yXhd2uyXJPAIxpWC5SOi4ADAx5sHl3zSqETBXURQ9JCSR1msjbTVx8uhRHH38cYyPjWPnrusl+oymNiOcmETcbuL8k49hOmqgMjWNblVt9el8yIXPY1R6+Cie/MDHkD3zDBwrliDCYfeTiotua1Vc8eyujTTxEVs+kiAHJquwtm8GduyCe8M12HQPS8AjLBw7gQqpkVodeaWC3AukeMR3CYRdWGvLeOahByWS3rRtO8LJzXDHN8OqT8MKq1LswmS9k3aRN5dw/IlDqLgWauMT8ryiKthQNoOdqe6EJCtiJlUrE/BmdgJjW8QZj7UGuZgm5aKgKdpWyO5FATODM9XFRu121L8yKIvmWAIFRUeYoKyqTIeTfKbX9xBvzEpyqSbXoExlTCLVqTpSTvn9U3XecZrNV2vVd++5774rEJRPnXp1FFU+ciFQHgXAF+IUOWF1JMmbMDs7i0ce2avaAukOEoZ+WEeumhvma/i7WU5tapX18zpa1ioNqX9ic02pIBvQFxpsRpmUmwCsF5HywtJ/ffGeZtTcB/hCp2wC+bdCUVwKCJufb2a7zUGvkyyqem+9ubgCz8Hj5V2C/tucZMOgLO+wQQcMpSmW7a90sKYfMuBnPVR7HTgr87DaCpSZcwjsApQlSafUE2wJRXCVghG5MUVVHHW8jKQIyox2CcoEYXGaY+cQKgiUWsFmbz+Rg6kdgNruqhJi6WGdxlhbXMTsiROYPz+Pxvg0tl5zLcZnNgmIrZ47i6XHj2Db5q0IpqbQi9gzMJIy7Myl8VAMnDmHox/4GFYe3YfJiKR4DL/BLto9tONFxRh0AyzN57DccWy78XpM3n4j/B0zwNgk2l4gHtDk1M+fOIGGF6KxaZN0UYn9QBRMfkBKoQesrmD20AF0F85gelqVhdv1KVjROKwgku/q0Lci6SBeWcCxwwcwXq+hNj4pRkx2SCtUcu9FtaUkUEkD2OiwfHx8MyqUBVbH0NHjWTa9RiGJBmVp7l2AdQHK5g6rPxYvkOiTvEEJlOXvIilpUhgyVhNd0acUGhq0Ccb8j/LFlLtE6pvTbL5erb37Ff9/BOULJ3RGQ8goUH744UeGQHldFGsUjugoWFfumZV9ZpFIufqP2X3J8hd8sgnM8ntRpaSBVIOw+S3KIK3Bqxw187NNsFY0rVoIyu93KUB7OcdcDJRlckhLd11SPYhUTCAeRC0Dn4NRPKEJ/OUIuazGUNcrK3SxYhcnxUSsuvfzHqrdtoAyWiuAxSRgjpB0AG1deZzskDzRKVOmJVxo0TZLWfgkyMgHkxdOCMqMyh3xyBBDehahsEKwAGddmizGlFJGTpTh7kY5rxFYeu0mFs4viORubGIStbEJab56/tgJLD92BLuuu0GBMhuzVupybnlA97oE9uoqTn7s05j78j+hnvfgVW00tkaobrZhzyRAFei2LZx4uouxsRux/Za7kNVrSAMHfn0KiSQolffxwuwsKo6PGuV+9QZinxSGCz8K6cqPdHkB5588Is52k5MFGNNEKaDfh5KQ2mkXTh5j4eRTWJo9iemJMfj1cThRA04YyW5CVf+xc0tXFjUxYIKDrhsgmtgKf2YLOjZlibqbThEHC6esF0kGyDpSVkCo54oeQ+rnaE6ZQKrK/gdl/QqgdQHUIILW75fG3OVxUVbmTpnw5zyOFZGpFPowcSo7ozSer0f1d73y3itQfXH81PFXR1H1w8gxM4q++F8FyqQvzBLrcsTcjziLCFoiY0+1gBplbK/552FOWWXcNR2i31Mfa0bK5nMbJdDMSFcDoV5w1tEfpUSfCdijfr8cEC4fa4Kyphb4mDnAFSgPbw37CZNiG6kHu5nAMyeUBu2NQFkfq6+fOVbE/TfjdlrpX8FmqWwD1WvBWZ5H3l4SzpZ4RFCWHn1cOAv6gtyy9roQGBBKhCBA3pbArJJ16nECN0GSSQ3FR7P4gxkOVTKsHOqkUo1pRRaG0N2t8BFWhj9MPtH0visaZxZiHD94CGf3H8Jdz7kb1c1b0KvV4PoE5QBJ1UfuZHDbLax9/kt48q8+B8zPo9lZgxV2MH1jiKtetAnudh+pPw7L2gkr24ncJtiGsKjkcKrI0wSBp3jj1fOLTHmK2X5eqSGRUnNWOHpS8Rcvnce5p5+A01WJRzcah10dkwIV8aNGLoBsxS0c3f8w2J97emJC3O/suuKVxYVP/DaYFeSxPVlESWa0kgx+bQzVrVejF4wj5e6jb0Kqu64Mgg7l362iXfPf0A6sVDzSDwSKRF95DI5yievv1njfudthI3OdLEwySehyvHfTGDETprkoTc6NVevvesXLrrDiEUriLgbKZUApR0qjok0TNDjRyCmTvmDNfR8gjW7Wmr4wgVrA1vC4KBeSjAJlRxJDgxJsDaAbc8RFkFIyEhpFfZjf09wJ9D/DoC/KIGqC1beyyA1F5KXyV5NmkAFb6IzNwW7yxia3pyMb0+tCP2ZGPXrSmVG0edzIMcAmowxKCbdM8lkZ/CxG2FqBtXQOdm8NnquyRV7RDZkJJUnmSjsoXyJerZtVjnOE2BQ56Ys4Fhc44TMl0qTCgDisaAzpxtx3beMOpriK/OnRIpTAzLHiyHsx8gpodtTtynadydGj3zyIpx5+BC+45/mY3L4TFiPOsA47rCGOWM6cIGg1kX3tURz6zANwFhaRrrbQ6iwgnVjFlhdNoXHHZqRUSYQ3wAFBeQJ2pQ7LDRCkEZyQyXSlblpbXAFlg9HEFHKPnLLSbMu5E2wYKZ84Dt9JhCe2ozEpdqGMTXaHLMbJOlg5cwrHnzyETZMTqEdVOFUdKdeQskkAvzvDVAIyo+UkRkppHpVTvg9ncgucTdeIGoM2nyqRz6Q9CcL1FZ96LJjBTX/MFQtfmVPWZf8awDXwSv6j6Hyt6Yt+pCygrFQWUj5OYCdlIclrJgh7iJOeLiE/M1Zv/Mzu3a+44gyJClCufSTPsmkTcEeBx8We1+BhRpV8nzNnzuCRh/fKdkXzwCZQlqkMfYxpZm/SFtqgyOSihY82rEHXURclb2XFeetGcurM9Xnr9y2DjRk5m9GhfJaYvKj3GRU56mtXpkEuJ2LeiKNWyRGdSBkYig8N+MK0SHhV2SJu4H1RnH95svCzzYhan/eo3ZVcSyldI3fL7bLiJYOsi4Aa5eV52N1VOC65Z5YXK1tKpU8nIBNUCcqKH5aIuYi4mKRLOfFYxMKtt/CayqhICk14vPyvXNXM6y7uG2J9wfJjtpciVaI8IZCmhQFQKm6HWZLgqccO4bEHH8Rz77wbM5t3wBVVxoT08uvV2N0kh99swtp/GA998pPw2y24nQRp3EQ3XMGmezZj5rnXoRWOw3F3wnW2wfLrAHXHjoMwDQEvR+rFLE7EyuKaSPsCdtz2Q6UZLsyN0Guju7iAlfNnRaoXNsZhVxrIvLBYuGgJGiPtruLE4X1YWziP7Vu3oFqtIXMjWNEY/EoV8NkdnG2mgIzdV/h/yurBnqgZOC7i6gQqV90ChDXxfWbFpfQp4eLaT+6pvIHo3lX4259Dw5Hyep2y2tUpWZyZhFavIy9cRMRD+mVRVChpJJmXwlVOOleryii1wPS6yiklTU8H1erP3P9t3/GJy5ljl3rssyyJO/6aSlhlom/qQqBrDu4LnXh5y8+JJqBcJPo0taAjXb6XGT2bEbBWX2gQ1lSF1jBr8OxH0UVnEw2K5mdoMOT3GCQUFShvxAOPenzUYqVAecAxa2A2P9Pc6n+r0bIZiZi7EV3wYUa0JnUhg31IF6p4O31O5iQy760ZYZvHmovvhjsnBqppCgd+AcoJwqwHv7kMb2UBTm8VtpOJaxoLkly6rcnuyFPqCybpRN6m8gSqYW2hsWbFF31WJLFDTpI7HkbKRaOkAsz0WJRrpYzPVJENVR2OJ7abqtKQ9pissEvhctLHjJaBU08/hcOPPIRd26/C2NiM6HnD6U2SmMsnG/KaiJV5R47iq5/6JCp2jlrgy7kldguTu6Ywft0O9LwJ2N4WOM4krLACkCK2clTyUHoTws+Q9xIsL6+K/agYMlFnLTXVFjwWlnQ7aC3Mo7O6giCqIqgTlOuKuuAGIae5UA+91QU8c+AhcBMyPT2NSlRHQtc72ppWa7CCioB4TlBMekDcgZ10kaddJDElijF6YQPBzpvh1qcQUxrLqkDdYiXh7kTZgaoEqtKT00ypPI4k32A08tVUm4qAtVZZVe2ZOzsm8crUmxrDSoPDhF6stfbkrJNUaBhatTL5y7Z1i4sL58KxsXe/+t+9/soqsyZ9cfr06e/ywoCSuJGgPAqoN4rYNBiZkbIGZXLKunljmU7QQK0f71foGfTFuqSeUTzSV18YxSJ9sC98jk01iAZrATFLSdr4fzmaHQXK5vuYAMZIWfNv5ShaBRLDLmtDoHqpy3Nx3DogpPOYUW1XjnJlMJeqpkxQNl9bBlz9OhPgyqc7aozQDY2Tzc+pgGAD3UzsYIPVRZHEOXETltTyUlXhwKMdZqG+ICdMRYXQELJ9ZxSsmrAyYhavYIIodaqc+CKaVVypyr4zcKZGXTnTyfkJ6DJyZzStGrmKUkNAWRW2CCUiPLjyiG4vL+Gpbx5Ab62JmanNqE1Mwx0bhzM9BYw3hFaIqH0+cxbHDh3A2HgN1elxSSjH7RV0eitodjvww0nU6jvg+RNA6CD16RRnwUdVabKpgGh20Ool8Kkp9rhgKGt6mslYeQ9BkmD1/FmkSYwgbMCvkrqoIbMCOQ+HRkZpE0unjuL4k4cxMzUhHtOOFyFz2DQgQlCtwvYZWbtq2y9RMnnlLhC3kSVtpFkXHa8Kd+v14p8R2wFSmyU4lJEo5Yq6Poo2krJ93hxpnDBK466sW9UYYwA07H3R54v7r1Vl1pq6MMcmO80IgaVLsbkgU0GSxHAoj2uuYe3cWTQXF7C8vLwwsfOqn/2+N73jw5c5vS7p8Gc1Uj4xO/vdURD8jyzPJkdNrvWRUFGKcZGzMoGbkfLeR0hfDEviTPphFJ2h3eBMPtn0wihL4kxqRIOytLkswFpPUKFLZGqrLLz6bLW3HaYXykqK9dREn6tkQksiZvWvTGEUm+x1UfkljYDSQeY9UcGfihjNAa5UEaqppmkObtopmpNIg28fxAowGxyjokxVnFIIIkqLhDpWPUhagtG5L9c/F2MiL27BWz6PsLUEL+3AomEwy6vhSJQsffjIYXIhZWVZwSuTX5aedEW0LFSGlK/FyOmYRhBmjTb5YTG0IWAUVWnFWatIWHkIsyhD3Od0E18q9yirYnafWmZHRX1ezgruOcyeOim+ykEQYWzTZgQz08gbDfiBD6vVgdNmw+AerNBFxg4qdg437WL13Ekcf+JxbJrejsnpa2D7DSBwkHt0iuNWoqoKM/IO4rW2gJ8/PiZG/1zUYitF7rJQKwHWmlg6O4tKJYLtRHCjBhBWYTmBon2sFOgt48jD/4Lu6iI2b9kkRSNwWIbNfoc1hFGlaK9lIWXZNZtSSAEOeeUO8qSNPOuiSYfHmatR33IVUreCnhUUoMzcAO1DmWBlpKxcnSmpIyeu1BjF/dd9+SSqHuiX+buuMNWSuOEdm6IvyvaccowUACkfD9FIpz2xV+2uLaG9soTV8+fQWlqQ79TtJQtbb7z1Xa95wzuuPJ3ysZMnv6cWRX+wESiXL7L+e6MtuAZj83lJ9BWc8ijwNSkNDaD8SU65rL7QwKt/jvK/0OcoETBLTAvdtElrqO4PqgRYNkVG4tGMmk08NL+b5sEHo1BFZcOgrjPWCqnMxeFbAWPzNRqYJeKWPpjDoCwAXZiClcFae9zqCVLedurjeb76d7311BNIfx/z7/5jGr4F2FR7IUbKbm8NzuJZVFrLCNGD5SqvWHoFCziR3yUFIR2lWaEXiPk9t/LCJxQOZkwEcS9rM9Gnt77y2iIVWLQyUruR4rpLjYMCZiasVDulQssuog7VqkkqNElv5CxzdoVfbvfaOLe4iM7KGupsO1VtwKcPhXgu9xASFANaCeXwKw1JEnpZB8nqHB7f+3VsntyGqc3Xwq5MwA5Jy3Cs2EjTSEn80jV019rwK3W44+NS1Uj9tri7uRkcO8HK8ZNora5gemYTwDZZAbniCnLXV854doZ85Qy+8eW/w3g1wOT0DML6GOBQmRHB8yP4AflkLnoEtwwpE5wsw5bFjQtLB3nWQZO7m8ntGNu2C6kXoctiEvF/BDyH0bKiMEhdsPwkZeVulhbWoIPSbF5/AqzWs+vdogblfuWpsYtTuZFBpGzSGuoeJYVqpIPO6hJaS+excn4O3dYKuu01oV98x0YnxuLW625/12t+4p1XVpl1Yd35vdVK+KEszydGRcpm5FQGqI2ARYOgfl6rLxg59SdCQRmMipZNCZtZ0VdWXJjdrFWSSJdZq3hVRcSK6x2APakKFT3z5vdlsCVALYOrfg8TeM2FR3/ORvSGPh9zkdtoYbtUwNYDlty7AuVB8k47w6lmqWWdsjYfL9Ma6v6Yagwzgi5TGPyu5eSfHGOAsksfYIKylcLuLMNePIdqZxUVO4Hrkt9lwUMhWdPaYvLDBGUCsoCySmaRX2Wkm3Bi0iw/7YnNJCNjCdIItux8o4tixKSzIJWoBsnU6wl4AthF5w1y2vRroc6dfCWjbm7JJQmYpeh5QGJn6K6sIV5tw7dDuFFVbd9hI4oiuAG9oANYmSfRXJauwu4t4rFHHsLE+CY0Nu+CVZuUohamzZjYzDIfSdZBGq9gbXEV0dgU/IlJuG6oKBraxjl0jVvGsX0HUXFdbNm5HaChvl+VKJbcuMdCGSvF8jOH8ejXv4Krts6gMTmJqDGJmLagbgTX4/+F7UCh12YyU3Ya5JYFlBU4rzFtPbUdY1t3IfGq0qeQLsxiuMT7mLHoRHXmFlAmKURaoxhrGjNk7BiFIBqUNZUhtUVFsYc8ph3hpEBIJfVkjBdFP0hSqcTsrS6ju7SA5vxZtJfOIu00lUWszXL6rjQR6CbW4sy1t73zNT/+c1dWpKxA+YXfH1WqH8zzfNwEYA0Y6+mL9c5R5QhOg7L+qUFZJkJBEUi7Hqm+G1AaGnT74CvOYQOdso6KTTqDr9d8s7YF1ecuEXhhLD4AWU1RMFpRJt9lcCxTD+XdgY6SzWskDS5HRMp944YRPhGXCsoaDMtg3Y+WRZM8DMpq4OsO1uWKvoFA37zn+v1M+ZIJyuaCoqgMtfj1o+VBkKTUEDLrVDzlW2yYugyLoBy3UXFT2BIpF22TZBwo5YRU5jFKZvPUApgVPVH4Ecv2NoEr6gtKoQpNdtELkPIu6RwtcixpZ6vOpSgJlp1RAchM/on5PAFbor5MaA26rJHbYsKxzeRXRuBKkXcTJO2e8NKVal3aVvnis0EpH6NlduVmY9YVWM3zePyRhzA+tQX1bVcD0YSqWOQOQrhVct1dtFbOY21lFdHkDCrT02L0z+SjiqhTLB1/GkceegTbNs1gy84dsCemxMSeEbOUYlO6gRjnDu3FkwcewY7tW9GYVm53cU5b1Eh4ZBbn2FJAJXdNtNkW1Qvk5mNFXTDht8bmFDM7MLb1WsR2hMSJlGIlIzQXRvwcc8WuRiJloRMUkKpiaFVEJGo+pYboBw1qfCkOmmM00YGDSN3YhisW/bZw13wv/t3roL1wDq3leSzPn0dnZVl4cDtLxGEvJZWRsxFCTzx4WnG6uOOmu979XT/+81cWp0xQfulLX/oDXuB/CEBjVISmJqriXPWkLYPJRsDNxwmM4n0hnUcG23uJcosknEkrmEoM6pQ1KJuR8ACEFWXA55QfxrCJvkkxmJHvIFoverQXX7wMxkORcLHV7UfgRsn1qB1E/71KHUlGLXajwFltvQcVgvpvk7bog2RRKGJSCSryUByvTprweDUhVIcSM8o176G5ZdS/64VhkLDUFqADYO7blyqYExCNs1ioi0reQ7i2gnR+DpW0i9Bn+yJGtsWYoM2mOJSxJDuQlkq0lwQ7kdCwyBdzY7UISAFBT+gL8qIxdctSQKArywraougILeOO35kEAzlRtVSrxqRyjW1kCSVX5JMLHa+0UCIQuQL6aRqjE3eQkK9k8q5SQVipIQhJDYRScMLEYY/ua1yE/j/y3gRKtuyqDtwR8eJFRM7TH/NPNaoGISGEGzCIScJCxg0sr9XLWGaywMbtxoAQSMJNd9uA7ba9sI2Z3TYGhBhkJnuZhoY2JYE1UKUSCE1INf4x58yYI97c3vvcG/EyKn+pJFS91u/O0lcOERkZ8eK9fffdZ599xn1kt67hyT9+HGeuXMbi5iVgbhlFrSkgpFtCtYBRD1tPP4m4KLBx6aIykyvK7eCYqCriXg+Pv+tdssK97OEHcWrzPCrLp1CbW9bzqzQp7XBbH+Hao+/D4a3rOH3uDBY2zqA+vyI9mbozp4/Q4cIaClkom3AYzlSjhk4dPh0hZUAUUvRYf13dxOrmPUhqLaTVlnYOPBcC6rngP4IyR1zR8WISlYBXrh6rvVpErNu9CXDNu876R5rGlnynqTKOEbMphIW7LEbddRwmoz767UOMjvaQdfYQD3qIIhsAoEndPH+ka5vNM5GlLsMoStvn73vF9/733/rmf/tCd56fyv1ezEJf7eqNG39trtX8yc8kKHsw8UDCQt/73//+CYB6dlsG5TL79BKAB2UCbtkOV3Zi8EH997zMyk6OWVAuA76e46R4NH07Zp97mSV7Vu+BucwcZ6Uf/zjelVEG2ZOAefb3b7cAHmer9t2sbjcBVQfKPiPAs1p/f/+9B9oy6y0Ds3+9x6UKY0Q08E+OkZeKCHduUYnBkU8E5Qhzgz6SvW000iEaQYYaZ/LJJcECkpMxJFM0Bcp0DNBXyzhPFv18UpzKlAAAIABJREFUO7KeG5kUWRFBmdnIrqBkuzMjEJaj4x0BViDiFUwwJuCpLuHYfhqbtc7asxmYb00TZIFpwtH1pi2PGIfJi2V1TWOnwmYLzcY8qvVQwfxpvYZaHiEYDbD9+Ptx46k/wz0PP4TlS1dQXVxBllKnzpSLHAQV7D7zBJ762EexfGoDpy5fRMFRVk2Ow6qiUash6nTwzt/7PZxeX8b999yFJXb7NRd0bBQR2uJxqiHpd/DBd/4XzNdqWKUVbuMMGksbqAULiulULkZAHb3QQkZgthFU1OcpPRAkI+0I+inQOH0Ji6cuIqo0BMwJZxPS7kd2yqIiHT+UklTs42sm4NqiaIfdZVCw69LN79Y14Kai00bHXBOdUyrW5soiqcimN0LUPUJ3fweD9i5GXMyjAYLUgzm3OdMQJE5n0eNUXKZykWOQZN2L977izV/1rd/7058K2L7Q+77YoPx1DpQXT3pCHkz8BSvW8TzB1/7+Hlh5XzLlxx57TA9/rKjnLmKygrKM4Z+Hb7P2oDzrwig/lkkVFqDvwdh/9s9p1nrnpzfPAm/5+5NumwDuTENKmalO72MjfGYfxzPPk5hvWa4oA/jtjrtNapiykqmNyNwXPrpzCsImX/DxylKF/96/DtteHq+ol1+jNXTYhBF77Om0ZPXlaFPNxogMzTxCq99HdrCDZjpGSFBuOEBmpxgtcZILQiWxUb6ohHPKRa4HLem85jZ2FyN9fhqZlCgljOzI7+Z8iD9Rw3bq0wwGOUF4jijlzJ6jBfibnED3B2UUdbApaL+CKGI1P8ZoPMRgNERrYR7Lq6sI6k2EjRZC+ordpB12CSIaAIf7+NPf/10M+0d48JWfg4Wz5xEubyDJ2IABgfKw18Zjf/hOzdh76OUvQ7hIR0Wo6ShcWchsKXXcun4N860QzUYdrbk55WVwOalpKgDDlyo42rmFP3vfozizuor5lVXMnd5EsLCOemNJbeeW78xaikYlqdAn+YLZ6JJ7YuTZWAvXIAdaZ6+gdfqCku0y6srUfrl4ZrHeT5vlaJy5yPk8jQU7N7mKnqpnuPdA+RSaQWjnShKzKzNDTQ0p1IrHiEddJP0u+oc76O5tYdQ5VNyrWlcYE8zipB9z5hqmWE9QgL9rh9LXRYZhkncvvOSVb/7qOxGUr9248dfn5lo/kef5iaBcBuEXIl/4+xAAjbVUBcqeKRNYPfMqF8dmWSzvcztLXLmZ5JgO7fKU/YLgbzsJWAXYbjtXXnieK3PoCEwWonIhb1beKC9q00XpOCjPLmq3A2X/WM/HmCfgWRrh5IHUinXeEmeh4BNQdsldvG+5qHcSKN8OoCeNHG5baw9ujgZ9dkw5KRLUqgTlBK1BH8XhLhrZCGGNUzosb5ugSEtcIOmAkZ1Mu2+gUmdYfUvgx2wH2dzcB7VkFqfIlAnKFgJvGQh+niAB3EfqWP6zuW2YEqEFWXqyHSM7brawMBCJr4PbatoJh6MxBsMhev2+4iLXNjawtLKmVnCCMp8fZRdrUEnl+z168s/wR7/721hZmcNLXvk5mD9zBrXFFcQRgTBDMh7h1rWn8ZE/eRz3XrqAK/feo+khQcumphBAzWJpskCSklk7hw/91gTCGmNRebcMOzeu4ukP/inWl1cxt7KGxXOXgOYKgnAJdUosDbpZrDNSMxodKJO1k+vmnHqSDCWrjFHB3Pm7EJzZRIoAhEXlpuv42/1lLZQIYqCs+YQuOEpSudOWfTIfmbldZ3wKjD1NUYsTNXpwceq3D9A93EUy6CAd9WTTq0liMccFl+KE2dSSPwjONmOQIE2wF1gT7HU+ZBilWefCS17xlq/+1rfeWUz5kUceCe6+7+7Xz7XmfzzP84UyqJS/nt1uPx9TLgOgB1+C8uOPP26alANlMeNSY0cZXP3jl0FZW012fLl85WNBRH4QK4sZvLBLsZ3lr2cBVSeIP7tminR+QfHPZZYdzx6r293vpPZrD8xlyaL8dXlh8KDo2XNZXuHjiOm6rbv/nr9DxmBhEMaGPSjb/clwj4cVecD2n8tg7Betk+QLsxa6eoPLmtCOhWOMqkwfi2XX4pDU5nCA4mgXjWSkn1GRsEJr1dm6WOQj8yNTbqJap6+WtjhGeZqmTEakD2qIyRhZFpmn1flktS13fTzGhI0Oe2dAwYQ4DnFgxCW1ZcoYjhWrEUJRAJahwselNEJ23OsPcNTuSLI4u7mJuYVFmqMRhk2EzTlHETnheox83MdH//Bd+OgH/gif9YqX4tx9d6O6sIi4GiBLKsr6oL9j1O9pOsjptRXpw0GrYcH+WpzsuKq4Vq8KbDgIIIkJVgUqSaqhxHmFO4QMR7tbePqDH0IrbCFcWMW8mPIagvoSGnMLqM8RmDmj3twMJLsKYVKMKSWECHkyQpBEGI0TdBNg+dwlLJy/JLmE46IiSgScTCS92M4ttWHzALOrjj8qNYHwFv0tpfGpg0nSTTQeIjnaxfhgW3rxeMDjMETO7kLmQfM9U+Hasi7UL1uvYRhR8zYikSqIypw+MeUY61FFHNuw2SjNOxdf8jlv+dpv+/t3Hijfd999f6PRav7YCwFlf/E9HyiXb/PARk2ZoMzbCKYelDh92AO3ly/K2rKXLwi0PCHtswEzA1j0tSaS0I9sY6CeD5S9fGGvw3XY2bnvmLAVNI0x0iJlurO7h773mRHT35kWLw0wdcsUqMTEpk0ps8duFtzL8s+sHOK9wuVFUvKCa2X19/cg7ONEp3KGZ8Z2CnuQ9ezaP/4sIJcfd/p8baOqbjvvwHC+aNJf9qkxGyKuJLLENYoEzX4fYPNIFsnCxPfXe8RtnBOD7q29ukJbmAJ5+Jksj23U1tSh/7jQxEMLJ+IF735GUNbxcYFI1nBi7Ew+Z2XHCT3MP+3OG5NhTLLga+K2m4A8Go0cKPdxeNSR1Wzz4mW0mvNibCzysSmDj8qOwFrUx2hvG7/7m7+OfnsPr37dqxGuLSFllgVBPAjR4DlLsKLWvjAnv7DAl9GalBQaDYEvd4RZksmh4hdaOjsIXpZZkaKoJGBu06hzhKsf/ig4eptBRuHKKcytnkartYKAbdMLC6jNW+ayy3UyUPbnTxahyqzrJMLhjVt437veA4RzuPQQF5UHsHTlLtSW2dhS1dACtl0rldppw+6MN5cLW+CpV0snJuDHGigw7g/Qax/haHcPUXcHiLsWokS2zx0Oszc4NaQokBDkWWitstDqJlznsTzWzMCgddE2Ob64R9acI45jgfIozrt3v/Tz3nzHgXJRFMHN7e2vD+vBjxVFMT8LEJ+MIc/e33/vgYWfCYSWffGB5wT+kJEYmD5XHvAg7d0XPEGn06xD2yo6/XhS6KsaOysDu38NZSY+YXYCjuNWtvJz8a/nmEzhMpnLzNjfr6xh+2Ngljy3rXd3LLPi8jE86TGnz7UEh17E9Z1SbjjlcenCj9uZepQ9CJcza2cB2GvIsz+fAO/kb3s38nOZMkG5mlMvrCKupkqI48DUudEI6BxgDgnCgE0vQkD5xrWYKrbTojdJo6sE5TrdBfTaGih7l4U6u8iSGU4kIKBEYwWfY95kp0TbsaUjhMzYtGbJF859YbsKwxS5MRwoR4zmHA5xcHCI7mCIC5cuY2VtA2HY0q80my2EIeWOAEWSIO7s4SOPvhfve9cj+Ly/8Dm456H7UFloIeHrIiDXQkY0WWGTrFMRovbcSoPLLF7TabS2gBgrVCqei9xUFx5i5LmBdPvGTWxfu4VBnGh6yvzKKbSai2jMr2NufR2NpUUV12hFrRYsOBoox5xCQlAeDxSv+vQf/CFufvBDAtysOQ8sM87zPJYvXMSpK5cRrq1rjiFzSsTs2USj8W9kwikyeokHA6SjAaJuVw6ScaeNpN9HETtrYSUCapanzSPA16WuVMpIqKqwaB5oNhNZ/nORD0WmxJRdYU/nPI+Cir2UeVItpr1R3L344Oe+5a/9vR/8qdvh1J/n5y9aoe/9739//dy5c98QhPUfBTD3fE/ykzG82/0ugcq7LyZA5RjzJAxmppuuDIzliSPl7r3ZLAyBuBuoOgvKs4U/DzAasFoC5bJbY5YJT4DX5Q7NSgxeGim/RgNfUzVn719+/Of72gN4mTWXFz+TIxxTdFvHiU6scTszOcu6j/1OWWf2x8T/rPw3Zr+2c8GVdHzouR7AbTuoKVMzrFaR1CwnocHYztEYaO/pa2rKbGfmBW0FPi9dMCHO/SMw0zqpSSTmU/bPU7YuRjzSWkUpQ7YuMq2ZhhEvXziJQm5kF3VJIPBE2iQMz5SrxsaSBOPREN1eD/sHhxinGe66+x4sLDBTuS43QqvVMm03zeQS2LvxLD72+GNYajXxspc9jGCugcpCEzGPWTVQ2znLdNJfg4oyOAiUWrxdaKH2D3qtFuvvbrVCmmuykEuBFrYiQlGwTTpCdTDC1SeewtXrN5WLMb+0ivnWIlZObWLpzHk0lpf09ygb1ishk+F17BLutNIRgmgI7B/gg//nbyG9+SwC2hObLYyrNSScMD63gGBhCc2VFXUL1psLGlTLuE/my1VqFaXrjUd9yRFkvuwWJBumy4OyBOkUX1lcAWK5bizTRH5k2TQLhdVTOxYTl5bN0COet5E9X6cbq5VfmnIhWyQluziOECUJ+lHSu+uln/eWr3vjP6Wz7DP+8aKC8vkL578pCOo/UhTFiw7KamEtjYGajdqcZbNe7ijHdp6kLXvAo+Vndop1ueg3y4KNpVt3nwfG8u6gDNIeHP30ktlFqvx9Wbv2um55YZj9Wy/kjCnvPspM+7h8YaEvE+3XgYy3xE1/z4peZVmjzIzLrPgkxuxB2SSgkzTlqmmMNc5/S9WwwMLOAvN7OwdosGjFdLigou2wmoiU2mZjndRJpxXWGknqki+m7xOfE1kxfb50X3DL70GZPxPz0kG2yRi+PqiYT5e/Mpn757ogzaXhQ6kMlON4jCETxzod7O3ti+nec9/9jh2HCEO2ONdkl0vjCP1eF4fbt7AYBthYWVaYfqVZR1avIeXrYa8MC3RuEAOBN6V2TBbtUuyUzyEAtwGlEzJAnV47AvZopKgqvjRCSkBmRD1dClkFUaeLq9eu46BLP2+KxdY8Tp+/jMWNs2isL5tGz+y+ItTrpTabMeQjGSFMYoyeegaP/adfw/z4yEYnU1biVBcWAOSGaSKv1H2d0HY11QrGBN1GHQEDllzIF1vPqzW+F+wEtPGJdm5liKtNpNWmhRxpqLEVaqkjpy4yQE0pkii4Q8r1c+n8KWNGrfhnHnLKGbFAmXJTnEYYRnnv3r/wpW99/ff88E+8kOvrU73PiwbKRVHUb27d/Jv1evivAFAYu+1HGXTKoHASgy7fXmbKfms8kR3YLDADiJ4NT4DWFfY8GPPnsyA9eTwHymWmXAbW50gbzhDlX/QssJ4oZThPj7/N/w5fm3/8yYWks3DKlMvP5fl2HpMFYMZ6WAbLMnv1raz8WRloLWbWwLdsizM7k78Ipjm4ZXvc7N86XuTTrdaxRf3VB++7RUDyhZwOVdOUqwXCIscyGwO6R6jHY9SZecEUwDpdF2y8CFRM4lw9ZU9IaqBnuGodc5YcZRe1ij2Wf6FdgdwE1gkmKDMz7ERr1y9RdhJGTy8nbZ2d80IY7p6/Cn5kXVGMzqCLdruD7d1dLC6v4q577hEY63wUm2XaGhtkGMmQqDM6rACh6wjkCyUr1JgruRRMuuDvZ7WK/rF70DoL6eN1VQs2ebhClsgJdx/sOlQEayYrm0C5QvmGuwNmi1jzSzqOMIhi9Hs9NYe0WvOK7CwWWqg25hBUQzSKUIw5Y42Omc5RH83xCFuP/zH+9JHfQwtjBEVmcaoKbuJOhZ85lSV0ZIbvswRhi1hlV2Pd5jEW/KzMavqRgdxeoAuW4u4gRFrUTXpSuJHaTibArLoIrZ7uPCNzZgg/mTElCr5mngNkzWaLi21nMx4rF3qU5L17Pv/Vb339W37kjgTlN4Rh418WRXEiKJe342UgKKP38wEzTz7vvigXqgRglalTwrNiz6TLjHrWaVG2xB2/HyWM5/qUPTN9Lljz7Jnq2bMgXP5+sniUNOXZhaoMyjxuxpj5N6bTs09aAGaP6+zxLEsYs+AoduHyBTyQevnCj1Dzhb+p/c2YclkS8Xp0eUEt317+u3x+3gtcLvTxWJrkXDVWV+U2lfkiuaY6r5DFdjsIYuZHsJ5XQTXk0NRQ2mRKb7JySXjR8vgRlGtyZnhQ9gluXGT8vDZ62QjIBFIC8gSUpykcuujls3ATlO2ccA0mrlCpjbWTytlMMo7GaPc6ODxqY2t3BxcuXsKFC5ekb7PDj78vBlikaDQChCxEM8UySRGqAYWWsQJ5nW4OFj+rqDFRza0NGZHcRYzqeCmGgI4KkthCXXhyjhCU85oA2XnCHCgn2olkVdPRGwwNYnA8nTcshvMh40RAT9fFuM7IUs5DDNGsNNQpSS045bCBZIjmoI+P//678Myf/DGatGfQV4xMsaqW4kfgZWIfI1JtJ8L3Rn0GXGVVGK9pqCxfFxda+cuZkcJzRlqFRarypSlmVfY2J0PY3ByxYu3unP+esgYPj+XZe4Jh3nQWRPk5isdaFGPuxvIMw6zo3fv5r3nr67//J+5AUL5581vCZuNfkCmfVIA6CZQ9uJ4EMHbButbKUps1fcongbIu4VJi10kdeby9PKfPs+bn5Ci7Ql+ZbZcXj+dozSX5orwY3I4567mWNGUPguXX4BeAKdO0Ak6Zpfv7lI/V7POc1ZI9yJfB0d/HW+I8iE7YshvmWgZl+ztTUC47MGYlkpOA2l6rc0GIbU/f74mmbHNYdJESNAReeYIl7ib6HdTikYXysPuNIVKuYJQp2P54gJS9l9YURDnEu3cscImasmsXT2z7SkBWFIRjndZqYjIGh7OaZUt7Ch0Jm8hs56C3c7FumsQphlGEw84R9g4OVBd58IGHcPrsWZPIbFOt+Xp8bH5iMBAfNqjXUSSprHxqZlDnKEFZDmlSYANedtg5WUZRlK7gpQYUgjufq/5WBdVcP1Bxjs4GOS/IFNnuLAugAb7CnQiMem842drlT9OlUK8gVYcih9jWEAZNMfWIElORImRL93/8Lex+/BMI6VCuVfVPky/FLQppyGTF4rC8vt0cTWtMsUG3BGFeKHxvmfQngHaikrCc50yV6XFkuYWKdioqunbpOLWCrbzNlNkoU7mdnWQlSTfmtxZTzjJE0cg6O+XEAfpp3r//C1/71m/8gX/z4+Vr6zP19YsmX3zkIx8J19bWvqVWD374dkzZXkRpxpl7VbPAPPtiPeB4pvzYo++37p5yAJEuuFKEovu6rMl6AC6zZQNjpngZ2FnuxTTYyINyGfzKVrwpA7YSSvk5+N8pSwjHpAparWbymcugXH7uZYA+9hjez1uSbl7IyeLn75Xva/qqnYiCmlLYvaCpHItY8ivPsuRj31OjLS2sus1ln5R/rsfPPUAfn92mk7ZqlXECJXljgyFC0RAVpnoRyGqBfL/Ui+WWZeFH00As7dpv8zkiSseSuysH2saYyIqMVXGQqhYV1/0lSUMeXA/kdhuZH1+MVfmn3amqd1Bv5r0ys1bRm7zfbmN3Z1da5Stf+QqsLC0LEAhUlF8CBioRg1zxkFt9LQReqyZJcVewHl1jqtzcO67wzgZioOzclL766PRUWT25e+D7kjhfsXI/LKtYDJ/t4wr4onzAV2kgR8mGnYFcGNXQwcdkp92YbepmE0ybtNlFqPeHePcv/SrGnAOYj6x5i30FE3cUH8ckJQ0RIBCrLZ3Pj9egSUzyQut12SBc3s/HpcpVkuVIuLuzOceTJp00SZHIncHzzzU7aYBDxoBTRZlSQ+YOhqzYn/tJFCsAizLGKBrLsjeuBP37v/A1b/3GH7oTQXlj7Vur1doPw4bU3ObjuaBcBq2TGPYsKL//MYLyjKd3xr7mwdEDm7ZtfMPd9tUDs9njuJ0y6aHsyvCMdFa/LYPi7UC5DOKz4OoPjC/0zd4+C+y3BWSdh88dHfVCQNmPfZoF5bKN7ZOBcpkZn8i6lcNsI9w9UJ8EypNFYLoeHHsJ6qxzH7w+yYxDNgbEI/lhQ4FyzfRJMjtVurxP3JR4pp+pGOuYpi563xmiWaLs5EvFRska5aaQNuCcJWTm7hyyDr4JVDmVouTmUJODsVKyb4betLsdbO3sY29vFxc2N3Hl0mU06nXHxrl7IyjbVlznHbULuQWMfTvCPumyFzAJNAnGznHidi3lgqRn8daF6MiGawUXAyfA6jXbMZaTw48kU4A/J3vXtMipsCnM9sVPN4UlTlEkzJJIUTSZVZKh0ungD3/+HYiuXUM9H9m0cUkWJjPyTeJ/LOYxIEqNYIG5I7g4lzw5Whh0PGRxnNYH+F6qOOfa4lWsk35sDU/U57PYDcSVxGYNLmydpqTFxYAeZfmRyYz1OyaBJHmBYRxLPhlXav17v/gvvfVb/vG/vfOY8srayt8Ogvo/f35Qnl5vXu98IaDsgUlt1o89PmHKE4D0nXgay3PyVBIvXZQZM0G5HjKkyFjaxKdc6uR7jlRxgn/ZOkGnf1cnuC8ROxZV/l6vucSUb6dBlzXhiRZdsv1Nt/mOHM0U9MrHtox0XBDKjFZMtZRP4QF5Ng/Zf18GWS9peED3j6X7zICywNuxvdkFmBdjeQGaMGknGcgUqBCgHA0WjpIINQ/Kki7oPzaGxQvOiodMNOMuyluLfcwrAWB6zKjdcp6bdgoMKHKs056/5tCXPMs2EdqA2R6nFElir0GaQgEytsFggMPDQ9zY3hF7e8Vnfzbmmi1pxnUWlLVoWLGPcobON7JAZxbUS5KCozGeLjnNDXglILvs6GlXqc8Yme5S/BZZ5xBbjDV5I1X4j6QbuZnczsJnh4uZ2jgtySauTcYKoDZKSbMTKWu4oPtEXY4Ziv0DvPvnfgX51jYC5mBwYXWFPh5cX8wO6wHCJrOuKTe5/GxFkdpkae0UnOREN42qoFqEbLitzkendctjTCZMAwidF0mKNLbozknnqbN8Eny5iPNvRrTexZGKfrTAUW6npDKmTh3UmAndf8mrXvvWb/vnP3NngXJRFOGNW7e+LQzr/+x2oHyS7ul/NgvQxwDEAY2XL8pMeQKYJenimKzhgHG2wDft5qNkwQt6Gt1ZBuayfjvLkMsM2vZyxz3E5dv9QnBMJ3cMcBb0vR57ElCXGbi/wE46Vv5nZeArA7ySuUoBQSeBsmmt0yKeB+oym/a/5+9bvk2v1YEy7zd5rNuAMsckHXuObqEwA7CTCEiYxJQLBEmsQp/kDL6Hzmmh7bDzP+u46yK2zkvJVW4ork1Qdo6RLNdYeXuNBGWG27gUNM3j80Bn7FD52S6TY3KsTSwVeNGqxmMi6aLTlY58a3sHF85v4r777pF5QDs3FamNtHvZQu+7A2Yfzn7sXDBDrrbZmh2oIibzo0ksfKAUF5Gphc8tP7ZgyFNsUg0bc7jo2HGYLggqutLjTeBiN5xvWtJnPgrzhk32qCYZOCKRrpVRQTtdhuTGFt79M29H/aCNKsPieVwni6UV5cJ6HY1GHY1mU5OBKoEVZanImRuCYOoYPlcwvm/ezug8xzrvoticJEWu9m0OQqU/OUliFUo5fFaLmhqMbN/BeFUl97FTtCgQpbEAnf+4eORBgIjgHFTQzYr+A1/0mrf8nR/+2Tuu0Bfe2Nr6O2E9+KefKiiXQeV28oVnnkqJe/QxZGl+PCXuBYCyB8YyU+bJ7plyWa6YnXJdbqvmc5n9vtw8UgbOMuD6rycM1THlMtj7Y1G+CMsM+TMFymWXRZnZlsHZA20ZUMuSRrkYOMugJ0D1PJpy+X3X33AqxSww84oSY3IOAoEyJYs0tkJfkaPJoaiay+e05EmTjQsKcvt/X+xjS738uzIqWE+3cnm1CE1mX9nsORX2plxYVjPdx9pz9SHbsndcWKykvK7DIY4ODnHr1hai8RgvfenDWKHvWPkrlh2shhfvuZ8sKNpqTXYzOr/4fJ21zeQZc5dYgD6B2S1e7jVM57bYU1TYvYRXC0ciGLNFWw0zPutcOrXz3KvhhkMCLOpUQO0cHGS+LITRV11JMlRTsxJS321kCfqfeAr/9ad+Ds12z3I1yDrF9K3Ix2PH0Ki5RojmXBONljFlzhNUJoV2LRbpaX/bvRodK5Ns+Lplz6SPnd2EGbvxYkkSbKdOWRugzcJJUfSxy3HDBp2iglGcGBjTt8zn6LRtetzTagVDtlgXOTpJ2n/oi1/71u/812+785jy1s7O36nVqp8UlGcLX58OKDN0vcw+rcV22oJcdl7wDZ3t4PMAzJ9TUyZTtq8tec6DYhmoZwG2DLLWaTdtSvCLyCy7nmWrsyA83TnYRVi+/aT7TtLU3I0nMs3SAfa386T3ADwB0Bn5woOyts2OWZWBeBagy48zAXI1WUwBrawpz4Kyly9mZRVJLVKHzMdao32KEzfSCJXxUL7lJmMnjW6aq0IhVVPEVFiQL6rKTeVGeUkmsPQ0WtN8Apm63QTIjnH64pnTXe2RfSDT8Vei55/liMYR+t0udnd2cPPGTZw/dw733H03Qln3yNi9k8aBpgrOprmavFV+/216ic9LoaZsMoe9Vr9gqdjiWb3eTw+4PG4uqcOl2Mmmps4+6rLGlC08gsewIWeEUvY4PUWAblOo7WlZsho1XcRkyyz2mfUsTCO0P/QxvOfHfwZzPXYKClnlY9bp4PzCzHieazUwP99CyHmDLL4xEMvPiXQZ3twByPfBrY3bITjxXbkWTNsjgDMSdRyxXZ5t834wqr1HmiUYsPORfucq+gyHSmK5L8iUq40Ajbk5LRxppYJhmuJo2McgSdBNi8HnfuXXfP/3/9tfZQ/GZ/zjRXNfUL7Y2tn6H+v18H/Ps+cp9HkF3700nljlQs7zvWJebJ4pe1CeMMpSd99EKe8SAAAgAElEQVRJ8kUZXMvShb4OaqjTUuUcHGXJgs/H39+DtQf8MkiX5YtZ8PQA7UHQPz8f/jML3GVXQpkll+/n9elPVugrg/Sxx3Wa8iwgeyeM15f99t5LDx6cPTP2z8lXr58jiTimXNarvWzg7zt5js5JcqwoyAtGhTsSPOtOo7tAkkWRohaNUcsitOp1bYd9IpoH5YmMQbblXiwhgu+5D5wSaHg/qwdm65ZRIcyOm4yt03qF2J6bpix3h7k5dF+ywixDv99H++AQTz/1FOpBHQ89cD/mmk00GqH0ZCMVzrHj5ApjhGZ7m3y4+0iLdYx8ci54Zq3fM5Zvbd72NQHXy2FqzpDObzIbt/W0xGnx9Q4ZgT29wvR5W7u6JoLztfH3+Lz9fRlyz2MU0/dHUCY4jlGPI9x493vx5C/9RzTaYxXNGAzEhYRFOL+9YIm6EQZYmGcQE0GZZgn6LWwEF+UsP1+Pf1hxqHRkyIsssQVxniKiTEQHDX/HTRGXtMT3gW9SGCAPK4iQI0KKpF5DNxqhEoaoaHZhFUGzgSCsa9rIKI4xiCJ0xyPJGcO80v/c133t933vj/zCj33GEXlyNF6ERxYob2393Xoj/CfPD8pWAPEfnwoolzXlMigLRF2BzxcQJttBpyl7OYL3LXfxGYumK8NNjygB8ywIToDwhEKi7ksl8Ri7OTk72YO7L/SVWfnkthJbt9unKWjHQPxTdF94wLtdoY/bQc/UPND6xaQM1GW3hb99tig4ASinS0/0W6flzkpVXr7wj+c/C5QJABouat1qQcFiXypdmUNPm0FNboaJnqz3w+94yhE9lCZtAXaGWbedtsB2/XPTK7glttQxa+fV2Ht37noWbhOTpx2Y/jXTZtXtdLC7vYOtm7dw8fwmLl+6oF0Zaxgs8NmHFZf1vF2ziwQXs3h4B7Rpx4rgdCzau0gcY3ZWESer2POcyDB+wromRfM2CyjStt4X1KySaMU+nxfCbb7OaTJmQii90Szk+YXKUvaQMPqUo5e4s4hRGw3x1G//Lq7/xm9jPatjnAP90VjATP2b5JrHj0yZxzbUqDZ1zkwGnGrn6Zpz7FyzIQEEdkohHuTznP51RSmZJKNj6sKmeGyadeSNGqKwIm911ghQNGqocWFshLLYUcdmAJGkGJd9TRfHKIk1jDdG0Lnrc171PW/4X//VnTUO6oknnmi0Wq3/qdFq/qPPFCiXZQ4PVt59QZ9lGcz8mHd/v9kC3axeXGbFHpQNoJ/LmE96zNninNeUJ8zdXXIepGc1aD3mCW3Ws6Be/jseUMsyzUkLwUlr7mRLPCmeHW+N9r9TDhbyIHw7yWK2CDgrOwiEdfFP0+UEQzM+5QkIu1zd2ecv363Lb1BzA4EszxDmienKSaKuvlADR510oRxj22pbeps9qr0PU43Sa7UEYhsYy0YDi79Uy7FvxKAv3n3t36Myo/fTPfxOglX/o4MD3LpxU2zvofsfwMIcZwQ6G5gsmBbgTtZuo6P43Ok7dg4S1+Kt5Dc3XVveE3m9mYzn8lkE0KVNsPRup43LjuhC49lUwQB51ykpqUMToKmNe2mAzhUubq57TrsXa3u2pA3T0hmjOfmQXYFdkMzOGKM6GuLJ//zbuPmbv4P1PEDm0vnYwXdw2Ba4SkrJcsWdyg5IUPZNJHq/bEamjqebEWljn1wYPUFatXVOLCk0zYT+Y0oRY7otSLTmm6gvz6GxuoR8oQEshMB8HanWt8CyNaoVse3haIjBoOc0aFts6MRg801aCY+uvOwL3vT67/1n//5F4LOTHdxn/LEFygsL394I6z/0YoMym0cIyh5obXG0E9Oz2TIoexDzGnT5s2UP2Mwx/zt+pFQZ9GcbRo5LFxbRWJ527Q/w7PMpH3jf0edB//hn95gl+5vfhp7ElI9dlKU/UpY/ysyUW8RZtstfKxfsyqDrAajssphlzv7PHpNJXB5EGeAJMM+ROSQhlAKJ/KImDHYOCXmQ7eLl5GEyZQJzNU7AyHWCst4nbfePg7LX5/376CpW6vDT63YFPXueZMxkxszEMGlDDgV2vqnoZy2+5ti156Zzx2nBbNfliKK97W0x5bNnz+LCufMMckNduzIuDK51XvZbbt1NTzbDn7eGOa+0QnbY4Wb5zAbKfArOi+0WKs1wdIU4FSOdnW/C8MmQJR8Q9hlqZM/dJCtnuXOTwH0nne1LbNGwjDnqtZQ9fCqetj02KCAdIytGCAY9XPu9/4Ld334nmt0xklqA+cUVzQS8tbWDdruPSs72ecv10GKquoW1O5fDvaTta+2wjDuFHjkphN5p2vLIz8eVAiO6Pyo5orCKcGUJcxurWDq7JlBGq448rCINgDFT8dyawrIidXAmwo2GA2Sxc4pQEqEko7yN+uHll3/B93zdd95hoPzIM4807w3v/3uNRviDRV5p3Bb1VaH+9OWLra0t+I6+MtuVUjUDyp758oLxWulsc4jFeVrzyOxtHiTLmrK/AI8Bo9v2WRfU8eLcrATyyUDZ/83y7/nfee7fNMnkdh8EGL8olO9jRaRpMH0ZTGf13PL3PiFuFqzLRcCy9OG38mWmLYwtMeUyg/fyxexioekR/L1q3RpDNF4zk1eZwExQ5mTkMAisPdmxassdsqYhDzr++FoWhm3jLSXOwMqDsjFmAyDbO1N3tVH2bFQhObRa3LSz1J5kgTiKMB6NcOP6dcTDEe677z7McyhqYGOqbB1gyJJzitCH67Oflfnr8FKP7QL1fctxCXinRTfTvG1kF8HdCplaULiQuCKt5AC3wyRTNUOLH1Dqi6nGUpWV7KZxs12OpEPmGC1UnP7tA5ptfJOseAyO5wCo9gGuP/IujN7zGILDPpJKgO5gjJX1DaAa4vq1LYS1hqx5NbFmmzWoXArXeu/PdZtKMokRkebMaE/p0yw0FgVGyNFDiiysI9hYxsqV81i7cgn1tQVkQQUxx1IlYzFiNo6wOMmXQUBPCz2atV9zUgoH8jKIKE0tPa5SYJyiffdnfeGb/+Zbf/T/uO3F9ue44UUr9Bko3/sdzVbrB0hiPl1QnpYBnJbnwJbsgACz4yxxXlOegI7r6y8zwzJol5l0WVP2ISiazuvYjg8i8tX6Miv2X08Zl18MOLnkZFD2QFD+rK9vI1+cxIinUs40UlQn7vOAcvk9KG+57SS3AlCZPc8W9Qxjpq3XBCnmBVjMphWTfLwnGY7voLDHZdXbil4TluwuL10ETic8dkxc3OUsi+bAT3LHrMIgdNOXabNqFDlCxjxy9E+aSKdlQc0bf1V8o1zgOuWO7yasaMbzgtc9gd9cGK6ZwunHZNAWSOZbOSxGnjIAccmkETs3pUcqA3iEbruNa9euYWl+AVcuXxYo1+UAsffdTA4mGZCF0nrG7b0C7r3tTW3eDix5BByb1mKi893tIFx2hp4ZG5hEo22HoeNsk0Z19NUk4jOYXZHJhrzar+idlfXO1WkUE2q1Ei1gBDHuTgjuekhKF+bbzulHLsao9Y9w451/gNF7Hwd225r4cdDu4sKlu9EfRtjbOUSN8fyZy4PWM3IR15PhA6ao6FxyGJDRG83zkeFURa6ITzaTZK0Q9dNrWL/rElrnTyE4vQwsziOqGSvu93uIBkNjwfQu5zki+po1q89LVdwdxVpER8O+si8I1FwEOoOo++ArX/3W7/ihf39n5Sk7pvydjUbjH7IG88kWjmOM0k0VFkNQ+Is0f9OUXNIVu5b4Bh3u7OGxR//ItmHO9+gzc1XEo4zghiqKObviCLc63AJy66hwFDYRUM9i0pWzIvlioea8MbfXpW7ZbtXsVnYROg3PFZPUAODteH4TcKzrztbC5+rNdpR0LLx7xFXRy/ctLzSzP590YZXycsvH1oZCOqpR6jvjBe0Zqb+/GK8CW0o2Ng+qZBf6Z0Ukxehoi+w8qLyfA127CzeGvMjJoBwTEROlTmtPyCxwfkoGL0wyUDf12vBF1zyLeiy6ZTnbfRm+w7CICuqc10d9czBEI8+Ya6ZAIoKe5CiBsvMDux2MBxffjOKLxF6DNRBzzRRuoCaVVAGE2LMLuHEgrlKVHCJ2H3bsDTldZP9AOReXNi9gdXkVS4sL0sGNWUs6du3ULrRBPms+d4IyH5Lnqy1G1m7tMiKYOewcGkZ13ZRtd+xtOOrMoluaxK35gqVpKXq97mLVsVEQEJ+f+gwn3gAbhcVOQJ4fmToBNSuPsg+PS40xmGM0kzGKXhdHH/gAtn7/v6L3zE1lZ8wtLOPc+Yt49pnrGPdGAuSKRriZ5MjjGOSF0u8UyO+Ok6JVdS4xNzlHXAUiShCUFVohls+dxvLFC1jc3NSorKheQdyoIanV5MoY90cYdThAdYB03EMaDcSUY04k0WOTaJDh8z1PELEgSfkpiTEcj2W3aw/i3ks/73Vv/b4ffvud1TzyzDPPNMNW67v+W1D3P3he+aKE1hPw4FnEPna+H5xnxwuR2Ra8b1CzyiovjLxAZ/8QH3j0UTtZGZaiNnoWMJx1jdsuV202u5EVSRgswhOeoS807nMb6T/XVNhwOqTrsqKyV3NJcfx9MmM/121WkuD26zgLO55W573EZXD1LFQLh3OI+Mdly/d0nt8UuD2rLWvk9pgWhjTLxPm9Al1mGLEOq7ygVuwrg7LmleltsMwKLnB6rgKkaXffRJLQJGObAGzvmOl86kx2U0nM8ljyzPKC99YsV3Sa6tDUMNn9Zbm4kmBYqCqqCCuhWooTMiVeUnmCOeRoxTFq40hA0ZhjRi+D3mcCq0ot7+XdFV8bv5e7wi0I9tlCiPz7dIxBOzY5ieska3RkggE3/cFAHXy9Xh/33XUflueXMNdqogY3Q06ozLxi08CZX6GAd2nK1DDNFsfdgAGlEQp12DlpwdvK/DBXvfeavv3cGFUdQ3sTbUH1xUvncNB7qQXQYjHJd8qFab+jM6ZtCzE1/SoXqHisx1S4fSVDOBghOdjDs+98F7bf/Shw0Ec9aOHs5gUMxzGuX7upBLpGJUTO1+Ku41oONDKgXlRRCwPNxqMjgrGjbOxIajnSegURI0MX5rB48TxW776I+dPrqC6tIG00EVUzjNgyHtjxS8cJRu0ehkdHSIY9jEdtZOlIjxuldly5mKRk/mpwYRNKgUG/b3bGXl/n8jAuei//oq96y9//F794ZzFlgnKj1XpjENT+t08HlKURzYAygaAa0lJjAx/JgtvbB3j/+/5IXTyKJXQnNa9tasMCdecBNTbiQItam3QyaoyUGlyUoC4I6nxm/TF7EgsP5gLyvtcyKPPklDTi9Ep/YZdBt1xoLIPyLHh7icVf/IasLgqyxO5Oemy/vvnZfSeBsouTmCyFzl12TL4w9ujAm4V4bVNNglDlm99Lv7MmA2sbYOMAn2oEZExY8zzZFGCb5m4nue18DOAJz7Eyjo0F25Ro0zblq9Xya4Cs5gz+P99ndl6SXaXOoqUJSDnCLMEitcJhD1XO8GtY8wNzlf0uYrYoWy4QT+Wb48Nf7bnYwkRJQhO9J3ULkyzE+nVwbMoyP0bjEdqdDq5fv6HEwZfc8xKBslwXCum3RViSic8VJtjy3HWNINb15ub/KabbF/roFjB3ybQq499al83hYimdQq7thr03rnxI4CnthOyv+F2O07Nnh/P6hhHtimwgQJUySGosU2dEJUPA3IvhEP2nn8F7f/FXEOwcYCmpYg7zNCTjxv6ecikYO1pJCoRVvkdmXeSutaHw/RzjIkEWEOiriGsMzq8CC00011axeP4cmqfW0Tp9GsHyAsbs6qvVwXSNhLsynjcs9o0HiPp9RP0ehv2uRnH1Rz1EGc9Xzib0HYImYwRs8Wai3yjCwcEBBsMhxlGi6z/Oa93P/qKvesv3/cu33Vkz+j4dUJ6CSm7C/Qwo6/ZaFWOe/IzVRAVH23t49LHHEBGoGTbDzihFERZivuozkH2I7ZScUmBvepDXLETcj3lyXXycqyfZwwN1tS7QVrC3GKvZkxQD6dpeeSLxb9rF7QtJU3ZbZtICU55sZTljApG3Caz3W9wSA59l05Njp5PaijOzoOy3prMM3RLDXJxhiUVLP+YFLCfbVJowDdgaBbwWrMtccgdHsicomCUgycFd5NwmC13MnmUdwFaMyqUd04fqXoXTM63QZmzPe5PJmOMa9WSgngeoplYU4kJUp66MFAuUDQYdNS5UQrbNhwg4A3vGTz4FVXvvJizYxXT6CSpixR6Q/UQSN1zAWDVfG5PVEhWpPMjxeAyGA+zt7wuUL164iLsu3YVm2DS2T1B255L+vmIrawhoGXM+Zdu6a5nXkFgPmBbAYwRCokZphzOtLZtTxF6YK445KUkQJDBmO/TUb20FTjt3KV0I8F1xbXLOumVYMkVBPzJtiNZMw+095/LJWcLrNBtj9wMfxAd+6ddw/+o6hjePkB+l6MYRelmMCuNVswqafH2Zu2acVCXDHd0UQY5hNUPRqqN1agULm2cwd2YDwfIyGmsrstjFbIUmYNLmR1tbxrZsP6wgQTLq61804CgrAuwQndEAY47bSlIEPKE0xcT2GMytZr3kcP8QR0c8l2zcF3cvw6TofvarXvfm/+VHfv6nS5fuZ+zLF63Q9+nIF8dBGTbF1skXdWccF1hrr029qYLB3iHe/eh7JWlYKDplBrLWmsV++5NVUX9WHOEJx22RdD+xa46ftwAUVuGDSgVhhZ9rmozAx2N/vNK33PbRbExT250NTzbWo0kKkkmm79MxICyBchk4j20RS6y4lCg5KcT5vz1bBDRw8QKs06e9F9l9LuvQE0bu2Hi5qGYs2GvKFtpuDgrnNSbDcAUelZl4UbL4oiLPtCgzKSJ6GcRNJsnI1mg55pXgs5OdldkhpHXNCTws1IcMLK5k8uVyblxDGjMZNsfOk6kmSIcjtBoM9KSvFAhbjYmeXAbmMiiXryhtdtX5ZsVJaee+4cWxSN9Cr4WLITyaj2w+W23fM9qqmJvcx9bONjqdLh5++GFsrGygTibM117EVuij28db4Hj+KfTHgoVMP/YLrdstCB9skjkLgr77zr+eye5LV7db6Vxd0ksyGiTm7H7ewlY+BvqbJ4CyNcm4tDm6UfxgVeYUc8gow380DQaW2lfL8OTvPoKDdz+Ou9fW8eQHPoqiW7Fwnzrn+BUI8wqavGapfHHHVYM67bjzrbBdfnkejfUlrGyeRuvMGrAyh2K+qRwKzidkWBClnKxSw5gTQjikle3ZRQ1ZnCmuM0tGKOIIcdxHv9dGp99GbzSwFLnMJqBwJ8MRWwVJAioYDsbY3TnAsD820Z+aei3g4NTu537p6773B3/yF//NZwyJSw/0/woo59ntC32z23dbpyzOUZmtBGUyWxcezhQnzezKc8wHddx68hn83//5P2N5cR6tlWUkNHcHVSTaErvCDnUplo1KY6JsAgOB2XJUravLQJlVcdqcAo6fdyNm5MDwXYKuLbfsOSZgeHeGplC4aU2zAGhg81ymzPt5m54/JpNttkiUswK5RWZWvih/7z3SJ50w5cKkZ7dGqY8X+ngbLUC04Lv2qUnIve7vxucIxMWC7aLkRZYRYLmddVKFbxgRgDHop0I4tgtQEYpuZI9ZkabB7VrocoKtvf9aYDM2iWSopxnCKEJtOMD48BCd/T0c7e1h//AQ7X4PX/ClX4LN++5G0QilPaYq9jk5akbz13tcmmpjL86GpxqIWVNH+f2xSRgkmRbgYzo3pypzgckUlD4Yj9DpdnHr1i3MLSzg4Ydfinq1jiaZMIuV2p2Yv94maTAf2DWNaEdmgT9GVM1dIZVHmy1fXDafcrnjoHzOHbu+qBHrcNs1pShTF0Rki7Gz3Lm2bh0T3W/KxDU70MsdPEaIUCRjILGFU8lqXDBZ3Wc9Io/x+Nt+BevdGPH+IW48cQ1FTBe5WdgavN6oRmaFSFEUFEjmAqRzdU3rXthYxfqVywiWF1FfbmFUzdDPx8jDGrJagf5wqNFvMpS4Dr5R78imXRd1DAcZonGBZBxjNBpgNGyj1z9AFPV1jTZbTR3L+lyAKtkxKojjHGP63tp9tI8GSGIeGwstqtRC9OO0+xdf85ff8s9+5pfvPPkibIXfVQ/Cf/ApgzK3aa5gJ4YkDdKYJ83i3MLSFjVfreOJx/8E//6f/FMsZznO3HUZq5fOoXXuNPK5OaT1ALnG10ilMvbsAroZQsJqPGUKyhwEK35uqOLN5hG7SIzxEqwtWtGYsteQbWvOnymj1zNnB8pUpyYujGMr4ZRlly+gcsGuzHr4OOpEmylO3U4CKXcTli1udmnbhxaBklTB4k3ZDyzApifX+XIVBu4lC8cg/bVpzQhsa51a2/QzB8o+ZE1Y7kJkBM6aFkPgTVwLsXud6rDNlPxWYyj5KAIGY6SDAaKjLqK9I4z3DtDd38bgcA+D9gFiToVgqlizgWJ+Hl/8V74K5+67R1teznMrXJOG3414EOZ7av7cqY6uLT3jHdVIYM0KHtzMN2vJZLaIuN0Du/6SyDRlHos0FShTj9zZ28Wly1dw+coVcP8WBpxh51+3SXKmJ7OWQV+1FdjEkg0qXb6QTTixRkcnpVl3yAma8qy7R0KekyKo5xvhkSbs5AtrfHF/Ubs+c1t4m6NIR0la0rkBTvMY05Nmi7J2SzaFhcFQle19vOvn3o5LjSXc+ugnMOyOEGfUwgMRqybDjtJcnvJRLUO8EKCysYTq6gJaywtYWl9FMd9CxEW1GSCq5hjEQwyjERrNEL1eT+SJ13IcJxiPxugcHaBgFvIYONjrIRoVGI05/HSMJB2gFqRotgKsrCxheXkRtUaAuEa7W4FRnKE34KTxFJ3OEElELzfD8yuIKclVaxhEae8Lv+KvvOVf/cIdWOj7ZKB8EkvWKajdrBl1ZIXT9tRV4XnhMeOgAOaKKq7+yYfx0296CwKGZ7caCNaWsHjhHDbuvgsrFzYRrqyg0ppHWuPsLzc5gf3tlDLYQQTKFMzYraBeYVKXZQqQOVfr1lpK8bnO2x1bJrh4ABXrcBY4b4UT6Mlyd4JGXNJ7ZwtOx9nu1Grn9d6TGFAZmCe3OwdDWeLwMoVdzyUAcguJb4QoOzM0msjJCgJl1wasrimxaHcN+wziUgoZH09Ri85i5abBiYRym+qnP9eYaZwlCDkJhH+D43ho2B90ccR4y4ND9Hd3MDw4xLjTRtwdIutFKMYJ8kqGejPAwsoCls+dxdL5M1i76y4sXDiP1qk1DDmFuEjQbLYERmx+mJWIyJLLLhYx4yxBGo9V8jKDmFkmedwI0iYZTXNNWPAEIyLHQ+tMdHIHxwft7O6iN+jjwYcexsrqKpp1qafmlaYe67RjnUPcATpXkJw9LoTIl0zN0cEpGZOV1Z1nU6vaMRnGvbf2+vzj2QR0q5jaDkcuA2eLM38xOaybzCInk2VF+ykjJrtaA03Bwm4SMQVeXXny8lJGqsSo5QX67/kA/ug//g6Waw0cPnMLRVZFRHM5iUzBuoDNPcxYwFsKsXjPpv7lzQDD8UjSAidiD9NIMpQyKeioKHKsLq/gaP9QBeRxnOLgoI2jbgedoz6SmBNeUkTDRE0p4/EIzFGaX2pg/cwKVtYWsLi0gOZcQ/Who34boyhGtx+h3aPmXCCKCoFymlbAKA+CMpfqcZZ3/+JrXvuWf/22t/9/jymfCMquqOVB2U/oVds/bSpKB0v1Zi4WNVz/4Ifx02/8bjRu3UJYq2GslboCNJtora3h1OUrOHXP3Vi6uIlwfQ1pM1T8XtBgBKENY9QEBObEsuLb4gVs0xx4oVBnYtoYmTnnkalJxFfM3RVg3lfTBSdsVFNqjtvbPEP17cOzIDwrX0xA9oSc5fJ2m1+XGaDf854oDR27UKftwD7I3WddGADxONQ0EFORj5QcyHBd+LseX9MmLCCdFziLJqxac3CpyavUpNnGahpWkGaoRhFaeVU+1GIcYXSwj9HeIbq3dtC7sYXO9S2M9vdRRGMkUWQ6dZUhMwnQaKCxuoHFs5tYu3gOa5fOY+PyXZjbOIOsNcf+Mdza30bncBcX1pewWMnRZAiNczaUG4i83OR3CJSg1LnFMUBpPKkRaAArg879zD61IU/fb2X4ZjESzghU05zlZnAk/bXr11FvNvDwSz8LjbAhPblRbwi8ZLBwaXDeW6+CMhtGfAynD8X0LgnfIOKAme4Cc5X4mFpnh3TuD2s2MRD0OrQAmgvjxFfuLHzusa1A5nZmrntRwfAK56B27ho7BMoxsixCLXH+ch0jZl7E0vif+oX/hCfe9wFUYgA9SgoWFq+mFXVDVnRNj+oF1h+8C2c/+yUIz6zhqN/F9rUbWqSHcQfDuI/WwrymgzRbcwjrTdUhnnnmGvKsinZvgK3dAzWljBJKDXVk8RjzIYOOcjQbVSwsNXH28jksn17B0voKmostRYNyEsyw08WgP8buUQcHR0PkWYAkDdA94sJQRZyywcS6/sZp3n3VV772zT/xC790Jxb6nl++eD5QdmMxJwMntTAreJq1H2YcFFgqqrj5xx/CT73pe9C4cV2gbO4IAglljprsVsVcS4x59dImTl+5jKUzp9FcXkK4tAg060hYLAnriJlYpfH03F5yjDobEljso8zhmIzzAdO1YXkHzv/q9GY7NV3ClmPKEzCeTDY+rimXj8NJzFcNBqWQmZPuU5Y2yqBcZtdieKWMaasDGQ/TNlaShVX49T8VbuiTdf1tkjBcDoTYIjVeMkNnD2PxNa0ikEsqsco+W23jAYrxEFm3g7jdRkyL0d4+Oju7GB61MT7qYdzpIRmMpC1Sl1UWA1PeGKG4soT5M6ewunkeK5vnEZ49C6yuIGs20YlS3Dzs4snru3j6xjaevnYN164/g1OLAd74hr+OV1w6ixoixTWSEcmdw0XYLaTmnLBEMc6m81kezDi24AjTYH0n3PTYG8NWJ5/S5FjFj9AIAuVmaA5fu43rt631LLEAACAASURBVG5i8+IF3H33vSoAU1OmfMGtgrnerI7Boh63xmTIJAg6t1wTkd+9WMHTOzCO+QdtAfGh9dZt4s5Ns9MZW7BrQ24N19wje5xrJlFDiGPOdl7bSCq5c5T4RuuYjVPSOe5azVlUIygrlKjggjQWKKfbO/jYr/wWDj9+A8PuGI2iiTS2Go5FcppDJ6sDUbOKS5/7Umw8dA+SVoB2t4udZ6+jt7eHbv8AtUZV+cY8aLw+U7LWBHj6qevIKwEOOwP0hjH6oxhRHmKUsJFliMtnl7GyWMXGBuWQFk6dP4uVs6cRLi2InQ+jAQa9HqJ2H0eHHewetNHtc0pJFf1+gn4vRppzt8CgIjNojrO0+2Vf8ZXf81Pv+OU7q83a3BcGyi/Up2wnjndUevnC2doEyhXkgelgjSzHUl7DrT/5EH7iu78b4fZNZehOAnTcRGM6WSTz1ZgGVUWt2UCDRYO1Zaxvbuoib22sI9xYR2VxAZVmU7mqUu9kq6spgLxKM79zXHD7qKKfs8gJVMuB+qUs51nrmrHL6WSJMsCWt9FlaUOnwkxxahaYy3/HiY7HmlC8fMFLYaJdu3AgHXdr+xJAmZPbLG4UKbxH2VkqtK2nHsjOOhVouL0lw4wSoDdG0Rmif3CI3uE+BocHGO7vIOocYuwkCMQRMm5Nx5EWuyzKNfutCOuoLMyjdeYUGqdOYXGTzQBn0No4g/rishbY7miMp/d28eTODj5x9Rqu3tjB9m4H3Q7nqnHAZYZqkOLcah3f93e/Aa968DLqiLR1JSj63BJzyFhHmpyXnEzhYkrNm27skweFY4jIfs0ebbKSZ83K/1BIh7P6cTeRJBiyYWR3F51eB/c/8ADWN04hDOqoVRhobzMg9XheEnOgbOFJ3LVNhYjJjspNRbEwHpd4V5pjZ92EJstJ46hYk45VnZ1Awb/jdGprjbfFV/ivwqq5TqwYaBKcXhsXXsoGDO9REc06HZMKRysVCAnK3ONTkqnGKMY9XH3vo+g8/lHkOwO0b7aR5ZwcXrdzxU2QTihHBEDWquP0g/dg8fI5xI0qBqMxtq5ex62nn0WlmmN+aVFJbxFdLTkwHCdI0gI7u4fq7OzyvEOgInOKAOMkwumNebzsoU3UqkO0FupYWl/DwvopLJ06i6xWxSAeYBz1EQ0HOLy1J6fFfqeP0RgYR0CnG6Fgqp1mGFbU0q1ZfVnW+ZJX/6Xv+Xe/+it3VnQn26zvb97/nfV6+A//PKBcc0lh1CHV4RdYUEmLoJySKf8pfvR7vxvVLcoXZn0ns6U+qeo/faVphqDR4FRKWXZ4YINGUyamoh6isbSM5XObWDp3DmfuuoL5Uxtora0Acy1UmyGKaiA3B4HdxrgbKJvI5lq3Z8ZPqbTo2NhztOAZ90X5Qvd6tWfXuo3ttS8AlKfyiV2Es78jxueAxV/ylm9TEcsTy3f6sOSRjFts26LyWNZzNmzkQBQh7w1QdPuIDzsYkvVu72F/axud/W2MugdIegPkgxEQMSAoVWMBsYEz09gEkFDXZ6fd/DwaG6ewemETq+fPYmnzPBbOnUN1ZQXDaoDt3hBP39jBk89cw8efeBZPPfMs9nf30R+PeHFYFxizGBKm+zVUgGAhZ2MeePO3vR6v+9yHUM1HjB8TKCsAyNUAfGFWXW/O7mc/Y2eozxO2zGGCL4GUK7xvHvHhQ9JglXdR0WBOMmVOGNna3hYA3v/gA1hYWLQmpUoNIb3vzFZxv6PIABa+tBiwS8+FKPnOHquQqovR29GsmcblpShwyVkL/ZKqDZBpwd7+TZilI0nA7YqI5Zl/CgJy45L8Im6LDf3GfCx6klNUyJqdW4eNHbzmGlGOahJTAEJeGaF/4yo+8ci7sDLIMHhqD92rbQxzhsi3lEuixiOFAxlA5/UqqqvzaJxZR2V5Hr3RCNeuXcfe1h7OnbmAIqihOx6iPRygNx7rvU857onnF4G+CFCv8hwgMCcIwxwvf/k9OLe5iFFyhNbiItbOXUS4eJrRVRhQGkvIkg9wuL+DPTl3OuiNEgxHOYbDXLpyntNaWRXY02DCImaUpp0vfvVr3vS23/z1f1fW8D9TX79olrhPG5R1pvkqsGOV7tUqrI+u9IyB5gXmcuDZD34YP/bmN6Ny8waaDozJcwNqdjqRLVqx4hwdlkNr0oRaV2lPqtRZPEbOC2Kuhdb6GubWV7GwsYH1i+exfPo0GqtrqM8vIGg1UaGfkdMLeBGqw4weaItbVIXbX0wTDdoYlwGl5cKqGcAV3aydhdK2jZ4yQPa/43VHJ2H4SrzfroqVuzByF8LkHqHUbO2q7cyF4OKhJBmzoun4yANcoMIutcSq8RqFFI2Rj3rIe12MOx0V2rpsF97ZFxDTCTE+OELaH6Ga5OCI+qwYAzVWfVi4q5qCQeCsh8ibcwqGqa6uqhh7isE8Z8+isnZKUkRUZDgajXF1ewdPXL+Ojzz5DK7e3MGNrV10+2PNYeTBVbXdjxNy2/JaTte6OWe4/i43Mnz7N34t/uoXfTbqLEY1mP43LfQJfK1X0Jiim1mndnZ6aF3mh8kCpqnrQ7q5jZ8P6jYujIUm6uz8XQbXZEmGbq+DG9dvYn5xDvfd/xLMz88LWAXKWhj4vlmeC89HtUyrtZqLveX6WseMMVXtYHzUgCWFuF2lO3ucrGZ7HJfE79i7AbNjxS5IyA8g9QGNk50XF2nhvbsG5awhS6Z8wTfTnCkkPdxdkOny2NS5S6IvuZqiSHrY+ejj2PvIn+Li3Dqe+MOPIroVI6/MIcv1ziEi666ZLY4DV+MK4zbZJFIgCms4Gg/lOW7NLWIc1zBMEoUJjZMYURJb0BSJgnNe0Nstl4hmK46xvNrAg591DxorAVbOrGDj/HlkQQtREmA0ytHr9jCmPa67h739LWnR/RH/RgXtLp0zLIBaA4nscLSIagNSQZRk7S/+ite+6e2/8Y6f+UwBcflxXjxQfuSR5v0P3v9d/y3g5x+gIIV54R8T288UofQVmR6lhDxJERJcsgK3nn4Gv/7jP4b+n30Mo6M2KlEsD2udhSVa1wg8DECnVsytO0HIxfwRJhVuzYo3lUzZ5wpZqCSVsELcCBHOz6GysiRdenljHfPra2iuLKOxvIL60iLqiwsIF5ZRazbZ260uK2rfbA2VxYkDPN02chJcTs+jA2XuEXmqBlVu70zn1cBPOTicPuiAfnLxuFZU3x/gJ2xYsp1tVs2S5mxMkhmYT5CD8gHZa8qAlcEA2WCAZDhEfHSEuNtF2uth0G5j3OmicniEtNNVa2pKXZhjczT12IDCInKYb2GdeUkNiGk3pI6/uITa8jJaZ85i/uw5NE6fRvPMGdRX15DU6+iMI+y0u3jy1h6u3tzG1evXcfPWDrZ3dtEfjFRcsZE/PCh+5IefzUffctUiM4VfTBgLNIutzpFCjRh/6+teh7/xl/47NCux7I0WyepcE263okf2Vkdnb5M8Uepw1Fvi2LLXz/3v8b3ihApq7WS/ScLc3QSHhwe4duMGLl++hAubF9AI6zaHz8304y6KXnhaw9gAopwL/qOrQ5/d4FXXbi4YVnFs2g+inVEZjN1xsjZspwXLD+0aeZwXWRq1D5ByTh0RBc2+M284awV2ypEhs/CXuPAok3v0PDQ6ivY/7qQo8QzRCHKk+1t46tHfQTDex1K8gA//108g2atiPm6pVjBUawitffb3OOA0QoEBdxhFhk4Soct5eXwXagF6KcHb4pB4pTK2iASsKY2ekhSvWWh3M2S3XpFg856LuHj/FSycW8PcxgrqTIlL2G6dYNTtY9Dpots5RLd7gP3DA3SoR0cFeqMC7S75cEM2uMmx43PljoQt3Flx9KpXv/qNb3/H23/uhaPaC7/niwvKD9z/nUFQ/4efDijrQnDOnYmmxh+qg4yMw7Tm7sEhHv+D30d6uIf+7j4ObtxE++YtjPYPgOEI9dSKgmEOLNRqaHCrniUyQGgLSVcFN0AMQaczwMkRmiw8GaNuZn1u+WQLI9NuNBDMzaPGCMbWPBqLi5hfWsbC8jIWl5ZVRCRwhxwCOTeHerOJWqMJhNRObcaZmVWn7bXia/z7+kxa5Cdi2GgcC49xxTmFhTnA9lGMrNBr6kOqxYniWNzvY9TrY9RlXOEAg86BgJg/T3p9fabMQD0wGw6Rj2llstZbTYIgGxFrdxGdDP9hOEylApZzxjyenG02P4/m6gpaZ8+hdfEyFk+fwsLGOlrrp1BZWMSgUsX+cIxru/v4+LVrePLqdTz17FVsbbOQM8RwyMxaAgFtVeYg8HPpuFCK1doVYh4BMXGnjzo5qVZwB2RTnBtBhL/5P7wGb/iqV2GuGkm7lfd8Il3YTD57KLsMynZAhtL4Dx9Wr9s5UcNLPO53VMfgJpfRkONYAzupJ/Nif+AlL8HG+gaaoSswkom6v8miIJPRKupIo2Rhn9U6PbG9uRqLk+MsTW9aoC230+soOXnNOvIszdDP5TsWTiS5xvRkbvnNBWLuAuvEIJlxLF0dfHRf8BxgU5ADbuue0SrBnRUqQwToYfcD78HWE+/FSiNHZa+Oj77nWaAXYCEOaQbEUMFCRoBYPOM8PeaysUNvjBz9NEOP6XpJJJkikx2xqvD7VjVAWK2gRUCmQi0HVY60lmOQROjHQ9kh7375Qzhz1yV1AlZaIRL6mzn4tNfGuN9Hr93G0eEhBoM+eoMEB90Mh50xPcic+4o05+JdR5GTUFXVWcjrPqlWMIjio1d9+Ze98R3v+KX//4Ly5OogUw7IhiwPloWTp558Ar/wtp/Fxvoi7r98Ba2iirTbQ39rB0c3b+LoxhaG+4fAYIiADDsv0OR2OoukQTMlrqGW7AqKJFaxUI0DpSnACo9RE4tVxtU4QJDWmHSLUdRJpuqsFdIohRT1Buq077SaqLdaqDZCAXLAMUAN3taUtt1oNmWbMpD2UrXr4NJ2nZ1dtl3kVtnsZwzhNj9tMooQDUdI3L8ioo83QoVSREJzP6dAELBZoCGopPKQciEK2UBTof8/0vdkc2wzV1ZyXiCqVjHkVpVbc1aeacGaX0BlcRGNjQ0sXbqApfObWD5/DitnzyJZWkU/bGGcFzhod3Btaxsf+sST+LOnnsZT127h1s4eDo+6JkWQFdI6py1iITZbq7JYa40qlD+kgbt+Ntm/pkTR5BHX9i6wLdiNGaow1KzHeP3XfDG+7Wu+FE2MUWPgufMaGzBbw0G5uab8NZmy/77s7VYCntwWptf6DxuhxE6wGKPxGLe2trTNfunDD2N+bh6NOhMJbbqGxCsyZS0SDoSlJ9ukaD9VxFaMWVC2xcPCn20HMakdOLZrEbZ2uy0402RANfU4Nszz1YxCrs1biplZGlnkJvhagwxzOpg3Y8kbaq0naHMBzBORA3qHq5U28t7T+MQ7fwtZ9zpOLy6g/bEUTz52HfW4jjA1u19SBNJp6ZDiEFVN8mN7Nhd6zsLLUvplVP+RR0MWRF77NTRqVYEy5/lpJovLyGFr9sGgq5FP5x68F6fvvxuLp0+jNj+PuJKjN+qg3d7DaHCEYfcIw/5QFrheP8JhJ8LeUYH+OFVTCs85npJFztbrRdTqc2THyuvgfL9hPG5/2atf/cbf/A+//LMvnP++8Hu+2Ez5O4Kg/gN/XqbsXw5PRg7DZKGF23JW7j/0oQ/hDd/2LZqndeXSZTx4992499JlXDp1Bkt0UsQJIupFB/vobe+is3uAtNNDoz9EPhqqc4yRLiEbSSpsJskVkRiwCMM4RX3NtKoqqm7qr+mR1vjqpGI3xNJtsZ22y1XWtpeuU9lZrGyWmuuu0vbSdG7mOpDBG1N2zDi3xCylevlYY/87mlRs3Y2SP8QeVc7RIqNtqCYr2/Okru4nXMg1JULE1mjuBGrIKhUwV0a2LA6RpM67uIDq8grm19fRPLWBxpkzYsPNjVPA8jKisIFemqM9HOHa7g6ubR3g+s19PP3sVdy4tYWjdkdMmAlbrvEPQY2MiQujY1k1awYwnwCf/aSxzNirl2M0cdneEx0zNRRZiIy84gVZlHmAm/UIf/UrPx/f9fq/jEY+Qtig48GNhxJYmbY/sZuVCqn2N0szCye2QXMheOeFNHn/Xqr7j1aqRHkXN2/dQnNuHvfecw/CeoAGQ5HI1l2Ng78nB4hAmB2HBsqqV7iRVF4c8l12E4buM0hKLN+AWcZnkz7cbkJ+Z8fovaecjyP271uuJ4VnHld6ygnKlKPctGyeb9rE2bmlBUHxBzzHUonQFBvS9Bp61x/F7mOPYB4xVppruPreHrY/coAwDYHUDWGohUiZwMZjyVQ3gTEnUNPZQD8w4+t5TjLagK8rRbVaiCmHAe2ptBOSaafaAY3Y1s7d51wTC6dPYfXuC1i6eA7B/KI80Z1+D73+IUb9I0TDNvrdNvq9IdpHYxy2x9hvJ+iO69Kwi2qGrEKveo56nc0l6+gNMgxTk1gI/nGRtL/iy778u3/jV3/hzprR98gjjzTvvf/e7wjDxg98Su4La+yctDO7jCtb3V3sJrU1ORtQwUc/9jF8/Td+Pa5evSrQIitZWljA5rkzuHjhAi5fuoi7LlzE2bU1LNRDFFEqrbS/vaVc1eHRIaJ2G2m7i8pgiDBJ0MwyNAsyaoK0gR1PEJ6G6v6TdShXiLriOoV4xirUrOSS6OQL9lkVkwKM+XANVDwLNOxmJoQBkPtweqB4vBB5coMtSnSauOKPsjdcyIzaBXw6G3eY7gGVM636OF2khfS6rNFA1mygtrKM2vISmmvrkh5WTp9CY3UFtVOnUF/bQGNuAXmtgW4G7HQGuLF/iGd39/GxZ6/ima0tbB8dYWt/D72jHpI+g1+YgGbSjF38biFTy7IhqQqOnBxcZbocNWpDYxteygNpW+wJI/VWMC2cNKxbeoRfyIIKLWfc1DIYaIiv/JKX4X/+238N84gkVXlQtuKd27JPI9UmnY4CXSdfWHnWPrx84YHcOvtcIZDxRwmBKcXB4aF08XObmzh75oxcF00x9ZNAuS5gJjhp0ojCiKieWtHKA7LC673dzcWo6li5FnEjzX7Aqkk9fuq0mLWf/iJ2bIDqp8BYmIby6FCp0NbGMyhQMI9qLI6pakGXZdJLaWTTLODF6BYjxNET6F/7QxRPfkiFvzmcwsf+r230nk1Qz3i11LWb5IBSkoGY1jiek5WK2HHMsHkyZ9kMvV2QOmOCer2CZitEo8Gdgctbp3OjCgXY15eXsXT+HOY21hGsLqG1TgtlDf3BGG12go451mmolvx+t4/Dwy62d/pW1IuqiCt1JHy8SoaI09DnlrC8dlaAvHc0RMIiUZ2NL+xYjNuvfc2XvOk33vHzd16hj6Bcrzd+AMXzzOg7gdVL/rc9o59naBeF94m6C5Xs4/HHH8ff+ta/hatXr5veSBYgvVbmU9QadSyvruHS5nncf+VuPHT/S3DXlUtYXphHnYXAOEZlNEZ21EG0d4DB1i5i+mn39pD3ByhiVpWTScce0+oCyij0ZrL1mpq0TlqnA09coAbIVkQ/rlmK+Tp92F/UCoehJMIMWgcDNhSURMTsbZPMA5856yrl3klgl5XUTQWBE3jpKmGqHsNWKvUGgvllNJaWsLi+huXNC1i5cAHN0xuonj6DytoqKktLyrolcA+zDFv9Pq5ubePpp6/h2au38PSzt3Dtxg52Do/Q7dGWxikTFSRsKuCxoBzisxT8+B4xcntdxtqMyVuuQqa/5XOuBSBuAZLrwe0QPHZq9BSzT7QABRZqpPFN9P2y1MdgGfom+/iSv3AffuDvfQOWatRDmZFr23SCMyfMaEDpjJbs5w6GDYbcTEPt+bVvoZ4+l+lUbrLziC3iaYqdXUo0bTzw0INYWlzS+98IKQ1xebVWjkkXqLKTqSGzOSlEhdYRJZK5iSvufOJrZjHTdGBrjZbkM1VQJiFF5puX0G5TO3wBs8SsLfPZSSEKUTKftZY5kRASAS77bDvPwXZ4WSM1088uWhtsGiFCjMNsiDT5OLKd92Hh1hOId9to5Wfwwd+8ieRWDTWCcr0hHzmL7jRpy3NMfzhjjQTQ1lTCqdFsk1YGDeWtMEfYrKG10ETYZKoGLXWpEt0YYt/a2MDKhYtorK2htbaKcHFRFrrDblfh9EO27Y+GiPoDdPYPcHTYxf5+D/tHEYZxgJTpcrkBfJQDzcUlrJ29gKNejKs392TjU4BSSittDUkcdb78y7/wu//Tr/3sHQbK8ik/8O1BUPvBoiiaZewtF1bsDT6uokgzdqDst2H+9/3v2u6sgg9/+MP45m/6Zly/es0eZ1IgcQ9rO3+dwGSoywuLWFlaxoXLm7h0YRP3XrkLm6dOY31xEUutppLnCLrZaIR40MeoP0Dv8BDZ0SHyfl8sOx+OgcimW1SVxcqMCJt2LCZBsM6B0HWnCa9LGh+BUwBlN1gjgAte8va4SfVdi5F1ZJERUlrwnV4ZJQ8+37CuCn6Vk7ibLVTm5hAsLaG+uqRuuNb6OpZObWBuZR3h8gbq8/PIW3NIghBRUdGU3t5wjJ12D7cOjnBzdw/PXr+J69vbeHbnJjqDITosxkW0vPGVGEvl9aspxnJ10JFhucy0SQlbHagqCY67B9e+7iePqJXXVf8nWcolV63uTx3ZKnyTU0iLs7DbgYb75aCoS9Kgvaxa6eMLXn4F/+i73oBTLYJ/jGazMXFa/LemJoGybxjx4OxbriXjq65sYGxyk03pMFA077JvViIoU2tm08jNrW0VaQnKzYbFhnLbrdArLiBuJ8ChrtSUKV2wyFflTo5yhgv9t8Y83wLNY8H5eNNi71QDL1kySuTFz9VTZrU7Lz1BMAuzac3THGt2ySWa1KIllJo/L580ESgTDtVc4uxyPG+iSoZOluJ33v0eXDif4oFTbVQ+/geoHjE3eQ5/+uu7qB7MKyuZGRbMK9FQVJcrQulMc/aYMMdaSZXBQqmAWZcy9eogQ2upgbAVohZWUGvVkei/Akun1rF28RKa6+uoLi4hXFhCLWwgGkXoDjroD9sYDXoYdTvoHrbR2etgb7eLIxb1EjL0qorvKZf3WhO11jKSYBFHgxR73SEiHiPKKJJqmP5bQ56M21/xFV/wpl+700D5ieKJRmt74dvrQe2HPlVQnlx/DpgNUu3Dd1P54sZHPvIRfPM3fhOueVCeoLcDZemp3qfrfctV6ZDcRrWaTawsLeHM6TM4tb6OC+fP4dTGBs6dOYPV1RUsLS1jcb6F+UqOOruaYvp3Y2SDIYrhGAVZ9miMiMMVx2N1c0VxJOdDLWanm8U4soXXZ0N7j7BLC3AB7j5xzsWIanCmNRTwIqk3QhUFa8ziaIRoLSyo+61K1wNZ/9yCXCCy5hGUWy3mEiJu1DEsCvQ5lihOcEAtrTvA7sEBtvePsL1/iP12F1t7hwpiOer2MYwSp/lZ8Upz8tRkYiKJ0sVShroTiHmhcjGyCRSk8zkr1obKNpHYAYuXIWzQqgEJ/eIar6i3q7Rdd2a7Y4u5yz+ZdKfx77hBonyAgD7lwixmRTHAKx88J1DeXGlw5ymmrL9DPZfdddWaAm/8h03kMMmE+rs/1ya3q92YhTDLV54Ashi1acqDwRBbW9uYX1zEpSuXlXdBIAzpaZbubSTWpBQrOEq6IBiHLPbSDmdedzvnDThtUKtp6GZR9gWGybNz9y4dMZ77mq3nFhTvJnKbEc/+fSGT75cWGpfk57v8+B6zxpJFQz1n6uZ83FGWo1+p4Q8++Gf4ybf9Gl75Oefwhq++H9UnfhvB4TUUe8AH/8MOaodLmi6SNkZAlTWcpvRqwrvvOSTkiy2zyOvqHbQWMqyexR7mVPBfxjFQLOQutiSx/T/sfQm8XWV1/TrDnd6chITMYRTCFIYwBYQwCCI4gAStrcgkzvwdKrUWFWtbtc5aFVvbWosDQREVcWgRpCKKQgsyzyRkeHnjne+Z/117f9+9N2lQowkQvO/3i5GX9+499zvnrLO/tddea3j2bBn28gYG4fb1CSUXBila9QZa9E6uT6BSHkeZlq5jU5gaq2B6uinyN1pOpaTvPB+5fB+8wgyUGw42TkWoRB4CV6PG+BDymKRCNzs+MMNw6uRTjn7bN7/5rzuX+uKhhx4qlPr735TL+X+7JShvXjX/30rZgm/3z4l+0uybuo177r33XryGoPzYEwIC8nQ1NzkVErIVM8nK/H2OGPBvdn7l5013mneB3Kyej3yxgCFK3PoHMGPmTMydPxfz58/FrBnDmDt7NnaZMQszB4cwVCqhv1BEsZATU3x7Yyr4JnBpfm465aRB0ogKCD2xUhkbFzy73aSTHcPy1DaU2XIKzKRjuB0TK9FCUdzEeOPGTEEgP8wHQZSgGURizMKqdnK6itHpaYxOTYjJyqbJKUzVqpiqN1BrNGWMVYyGMkoE2eyTlqBukakeIRBHiShURIki05HkQqjk0Jh61a+ySccbWb0RGIDpxpQS6UNRjIw4+izVbbtTqeBoEKajsLAdBOPt21UddyppI0+UdTX2maLpVlB2kVfj97SKpUtm4m/fdgH2mjcik4ltv2vSF0JdqFve1r6sAY/9d5mGpC6bZj1dgNyBROWUp6cqIoebt2A+Zu4yyzT4fBRy2li0oCyp2jmeR19AiIMjrPAsKNvJy+4HmJW/yf3RlkZ2qyyM1XH7waI8s5gkSdGp9rKdh1Anv88WOeSR6QCom05HqmTOtHl86PJ8klpgzFVC+ZqLByca+JvPfxX3P17BjJEYF758KY6euR795fuRrpvE/d8eQ356RCxL00JV9N85d1CMrnTCVLPx+IcubaygCc5hnAi33AyaOvFHh7cZQxiaM0P/njWCgZkzUBoekfkApo7Q8L4VcbcSIKg1RHFRqY6hXFFQLk9U0KxHaEUOslwRNV7CpQKyfD+iuIhymYqhGI2khCTXjybhmBpohz7ZCfwkFEFAGoWTzvPFTQAAIABJREFUJ56w4pJvfeffvrLVi+cP/OYOU18QlPv7+9/g5fwPbisom/t5M1Kje2TYcn3cUioon4cnHn9ClkKjgfRL6xet2JTMNIhtgiA7/sHqrdxp6Kgiwn5RJpY5rFTz6C/1o2+gD0NDQ5gxMgMDg4MYHhnGrFmzMDw8LGbmI0Mz0N9fQF+pgEKxgL5iUYzN8zQ5krgovUGloWWGH3hoHAWnHy231BFdqVg5sPERR2iENFtpohUEqNXqmCqXMV1vYrrGLvI0KtWagG2l3kS11UQzokcAqw4K3ike0okkumzJTW09gQVsRH6hQGvin2S4gbxiMxB/CwKv6iN4IyunKd1v48krgyQyaOCJttO0/5WrJKCLprqTImKbVEQM0SF3pCVapcppM4Ajp607xsWEIgkoU64nbtlwM4YS5KXyydIqdp9bwgff/locsPuucLOw7X2hk33kjDN1/dusuNTzTkMly9daQBYvEOFRVS5nh07k8JJU/S5GRyWTb/c998Dg0IjQF7kcVQNsQqo9qW1k5wo0HmIOnuSSCSh30xdaZJhKmRsUOzpvniNyDMYX2V7j+tyz7UnSLir2J6evipOOzWf7gWRGtrUiZ5QaFQh6rhIOGrFS5vl1PdFgN1IHTaoaEg//8t3/wtd+eAcCdxiOU8aSkQm87bQlOGB4Etmah7H2R+uQqwwjZcnpN8WAKc24kzGSUtmFab+EhQIfUNKIpoql2RBPaq+Ywy7zd8WuixdiYPaIaP89ykyLRTEpkv4HU0WSRF6jXmUWXx31Vh2T5UlMlaeEV27UAqQxDe1HELoFTDRCpKUSQq8fG0ZDNBscRqIssYggYVAGRP8Mqj8IzEkAn834sDVx/Ikr3vLda7/2tT8Qf7f66zsMlLMsyz+54ck35Pz8hxzHEU55a1XJ1jjlrYGyAIlUy0xPUM6ZF9C9992Lc1/zGjxB+sIaZ9lKWVDaGMiYi1saZqZrbsM97ZCCeBlwS5OoZEibcCbpOlcyvgRk1tQOkXIc4Xvb+Xw6McYbntUauV5WvRwJpQUo/xYZFPfSAtCdbap9XhCgyE0SlGUrR5lQyGpUeTcZIzWevlrdmogq4RJtuis72jK3rVW2KEdsFWXoHMNlS9edlbEx5tHsPG3usCrOZarh1oFkSqV01FYGEkSapfyqPuCUY5ZpPxvDZdzIZDcgMgzlSeXLPpCMP0PH09d0+M2jVXQlFoh4JK4J+yQoS8q1cvRuRuDjdpTAU8f8ERd/946LcNjzFgFJIFN1nVFrteKUCKCur7Y2WewrTXq0qZLlc3YltFhQ5vejIER5elpSRnioe+y1J/oHhsT2laAs03wGlElFiCSOMq4uUKYRFsFZPLzlgreOg0rYtEHZ6rZNMkub9TFSOssVSxaiUbDIZ7HNOzknndRyK//je0iRYGLA5BxzWo92bGzwuT4aCVCjb3LfAL5706343DU/xRO1PsR+EXBr6IuewAm7tnDBCQsxp7YGG258COlUHq06H5rMS2S0WqfksQb65O4DTnC6qsSYrlbFAGzmrrOx66L5GJw1jNKMYaCUg1PIIfN98bARc/s4RpUgTF8MhqMyh69RQ7lSx9hkRUzr2Qdho442nK3ExVTgICuMAP0jGK9lqLTyiCK9jsSClp/X9xDSX9rlLosy3BZ8SubCxvjK449+83XfvvqqnQqU77nnnvzIyMjrvJz/99sDlG2nWADENi1cF/fcew9efd55WLNWQdkUc4bGsFXy5sGScuN17Cg6FbSghDWL1S0iKQQGXeb8ogx62qk7GRYx0e8C6lLJdbLxaCdItypNabZTaBq2KkaXtmEnigtlVNUTwzx+TDabbCKN/rQ7UUSjUMwNbLZ/+qHN61lC0Co/2ttWNaSh/lNvXuNAJxUtqyMd0JBDEosM3WXIp5OBAm3oSQKwgDcfFB1Q9tMIXhIqj28exLzx+PY2S04A3KCyvJuMtFvGVE+iyq4UlOwtbFWBYsZjqsQ2pyygzJH5PFIOZDgtzB7I8IG3nY8jli6BlwYokJfP5YzygZIv8sxqXq9rYT4HHyxdI9f8d+szzTMptpMiDdMhDfLratU5hY0bRtE/MIBFS3ZDX3+/SDc5OCKDIgRj2aWp/zWrRp5DMQniQ9qn+RUHkaw3sj65dJeobn1ynQglYSUQ6t2h114n1ko+Dy3ZBZg1AFUNrnVHZKcjZe8jI3rqgcKGLd8zEs9szR2kHwo/axiliNw8Wrk+3HrfI/iHK7+JOzfGaBbnosnBJLeFwWQTDh+o4E2n7IH5zSew4af3IprIUC1nSBrUZNNYrNWWKApvTwUPJXJ8WPsuyo26UBJ77rMP5i9eiPxQnwxdCRgXfMQcZKJfdRiIg1+z2RQvC07ocdfYqldRr1VQqdF2kyZVRYSxg6lqA40WfTdySAsjcIuzUU/zqIQ+mmleeiS0mvVIy5FoMSlHmZw0fi9AzqPhVGPs2BUr3vSD73zj6p0OlAdHBl+b8/MftaD8u36AbnWG/Z3NFRt6E/GGkkbfa87DY48/3lFxbJ0m3PrbW1qjzV10C1OVx1ZjdB0+IBdJOZUAoiCJanE1bZgNFeIFx7F5wzKLTKthlW4ZbwHJd1MglhtJCFdjZGR48PbB2qw2oRzUn0NVG46O55pKWfIMDbgLjprcHnmftrGNkdbJHdmRewmU22abAJLZlXT3kiQfrzOCK5yrNL46vKRUY5zwMrxr985It8abqygEcqRwV+vL7m2b6Ltlfax+uSMtNEW2ctriSaAUhJe4KPrcekpDHcPFBO+86Cy86NiDgbAm3D8pIhmvNg8pnlNbWWpzUqWM9FfproS75XFi92mBnLRQFKLRqAkobxgdw9x5CzB713nI5wsoFJjJp3I4eaDZqDHZXWlKuo2rkmk+sxMU+1CJqjK7CnkI28k8HfzQL2282s8gD/Y2f6eDLqIckM/JS9VMEIpyhM7zNmaM7nfkj+mIFiJhqEAQIOcXkETqGc3nJNf28akQf/WpL+KO9dNo5oYQ5oqihGAPZVZWxrlH9uGVy0aQX/sANv3PGJyA0kUXrSYkU69cnkQQB/LwyhXzBvwgqeO5UoGCN7ErEEDu64NXGkHCYszlgylFGLYQRk0EQRO1ekVCaafLVUxMUu5WFQvXIM7Qigj09Famo2yCVuIh9frgFIaQ5foFnIPEQ5L6aDVsoWBsWLkjEhaO54y70xYKHOvNKNerjz5/xRFv+uH1137zd8W0bfm5HUlf5NauW3tRLpf/mOM4pW06qC5drxaVXc0Jw+XxYuuA8vl47NHH2jfatrzXlj/b/V72gtWbUwFRDdIpZSKwqpWnbjMJllot8zYQxafDKTmlDuRU84aTD2Sqamn4afNFwEXCXI3kTT+4vr4x47EG9VI5yU3Krbd5LRnRNvoF8xp8CGgsVec1lSbp2DlaXkMeEVSuGV7eGp9Lo9LylNJc06QRAUtW1TKPKntepZWMdwKBtk0FmIpZK93Ow0D/nf9t6IgOzBi4MVSL+b59cJCyYeCBy0wSyXKkVMw3o+M5EfrzeTWYi/CO81+Kl510BPy0oaZAlA2KibzRexh0U0DWClwoHUP3WO17p/9AVkdmcIWT5stQjRC06tg0NorxiSks3n1vzNplDvK0hRXaiqPBpuqVolivGxreS2OPNqbip6zHJLSZTOJZ7Z99sGqFSz7W7gpF9Sy8vhmftr/LiUQbaGvuGRng4XVMekd6tpyy5E5Jj410BeWdzO5huju38JEAcibj445fwlg9xmev+h6+/fO7Uc2NsP0lSxZ4QAEORpob8Ocv3hUnLU4xXBnD+GMtBC3Saj6SIIcoYG+CGXkFUQ1pklAmO1Kp9z0XIR3kGGZayIu+3s/3CRhzBJrKJurBCezTU5OoVmsoVxuoNiJM1wLUWgkqDYbWJogZqMqhEFIXfhGZP4DMLSFx8ogSHwGnFnkAvHdlx8fQX42zSnj98puiwomFtmAwLncfbhavP+zQA950w4++e+0fgjVP9bs7FJTXbdhwgee5n7Cg3OYZf8sn2RIYu3/cNlhspaw65e0HypsdmuVFhQ9V6sE2iQjMHIsVF7itgTKf7LwY2qCsrnMdUNbX4+tq08+RIQ87IGIfRh1QNjSCGetVIyNedFolWpc4dd7SxprcsJtZQCqv394cmB2FVUGo9teqJEzBJZSGoXWErqD0zfon8EpW3a4FBt7YkiNneGV5sLWbT1qSb9ZbkOZfh0O2xyLDEoa4sHyy/C1UBxuXqpuNBZT14UZljU/vDNIYHlB0mvh/r34RXnXG8XCTutAIvPn1nJmHmayegitvQKECDHXBbbV8dvMldI00Yjn11uHNCcrNRg1r165BoxXiefvuj8HhmcIjczSYoExJmayFhIwYULZj1bT/ZCVrHlEcwDGHZSUqch7lFcyuR+WU3Pp3ejXth6CYWpmpWHPM+oL6ujoxSTBV200Ogei9yd2GRndRZcJ0HV5LrYBjxzmUkyKu/skd+Kfv3YS1Te5Q+lBI6A9NG6KWZC0u9Kt47zl7Yb++jRgOJzG6gW5/rPrzQKNPxuDhpSiI70teeFudRNTzwcY2x6+DOBIVCK9jgmGT03itJmqtBqZoJjQ1iamJMoLIkYp3upFh42QDkw0OoeTgFvtQ7B/QlBL64YDBAXmkHDjKfEkWYeaeYWtEZSKKI/Hb4NVFQOb781QH8L0USUTahcEX2RMH77/P62688Xs/3PlAed26C7yc/wkAm1XKvwl0LRg91YfdEpRJX1B9sb0r5TZwmJtSLBaZQsInN4cTSCOIOdHmoCzFpKneOIi9VVAWq1CNG1KeWGkQaSCaxmR7etFU6Xo3mRtKwjbJPebk9a0yRQFc+Vkr92uHbNpIIENVyOsbU5s2Xy/4pEY0po5U7bFp8qnSQimMTjw9gYyaZf6bVpCbuZF1gXKbMjcnV3FK/Tss+HVXCVQqyMc2Rvz2YcIdCCtlh+GsMqZLUKb/mJrIM5+Ndo4F1PGGV5yCC1adAi+u6bkznHIblHnTt2eObOwTzZg0iUWn78xRSUo1QxNM/JXZLZDTnJ6awmOPPybjufvudwCKfQPim8zRao0Ts6Bs/JM5YMQQVTYa+acLlLXZpg8HwoOcFpt2Y3c/5nwKhWYetDq5Z3Yr1pJUgNsO85ghJFM523uMtqNtOksGReiGF8L1yC230GQAaTKA25+o4q+/dC3unY5R5c6EhlbSZ0iR5RKxzB2OpvHqY2fjiIUZdnHrGFs3hiQIMFgsIBcyZq0fbnFAvFU8GgxRRSFj12ryRP9igm8YBYgTpsk0ZYCLa1ypVmVEutpooMFJ21wJ080Y6ycaGJumQimHXN9MeMOMCitJgjmVQCL5TLgT4KQnqU+lHhkpxfMp/QGTQ8kKmZWyUGqS3MK/aRmgntKFvJdlSfDA0uft9tpbbvnPn/7RgPJvAuatgTI55Ucf2T70hV3kLR8cnkT4qP0iQVkkVQQD4XjVj9lCmYArwUFAWVtVIpY3frWuq3FTlu4Qi1BOLtnJN0vfmIBWtfA0VY5YLJKS0LQKDh4IuFtPYBveaqmMNm+rwKLjE11fVkJoq18p17Salo4/q0Jbwxm1hTYE1ZSGgKy5bp0qU1KgzevJubSOZl1Vsjz0TAUucYcWgLsOrQ3KOrLSrvBlTWX3wkRrR8ZkBZSFCuLDjYMhGQpOAxeffSIu/pMz4Aso+wLKes7M7kQaYea129N66q1gWH/5/PowUsUJ/YPl41NPG7ZQqVQxPjYmSSOLFu6OPfZ+Hvx8EUUJSlUnQmuiJJl8Hq8N7rrodUGnPLXstNOaMvFmRtUJykaI2DY/astDxQuj+zhVF24N+YVUY4UtrJMqPuShbXYxluMX6DfKGNmzxAlHPZDFDURxiNQv4Z61NXzky9fhJ49MoeIPip0mK1ixrI/V3D6fOShFLSwulnHQghIOXTIb+SBEc3wtBlDFjJymw8QFVrF97WQeNkMJgtJYSzOx00yCUCrlcqWCapWxTVS3VCWh2i+UEKQuJqotbCw3MR04SIoj8Pp3gdM3jNAvoUH9Nz843QilCWzCYiVIJUUa0XFRLUrF7TGmxLNTKVN/L41SMUPijjAQgzKuXhw1bt5t0Zw33n33HfftfKC8Yd0FnrftlfLWQLlbnmRHXkkl2OGR7QbKOs71f9ZabiDh61gtc0IsJ7pNLV/NTW6AWSpl2UCywWGyBcWGUqtY8Wk1CcNtYOZmXDgsM9Big1LNjSTALGBsG4N8LdO5Nzwif1e4bnkoiIZis8+ia7h5F9R+UnWU6xq8MdWXNPd4MQoga1UhSR2mImvzywIG+nMiTexyMtNK27yvAegOhaER85YkbVMVUkRrQ01ASOtF+V+urTTkSF8Y7p40UBuUXdpIJejzQlx05vF43Z+eAS9u6FSdDONwh6Ovy+pM10R58XbDjLwrNdT8XGKXauxcKUmMQvleFIZoMaJoqoyx8XGRY+2//zLMW7BQ3oOgTGc4ce+z0/Hiv6EPa6beSAOOvt7SIzC7ns3WzurtjeTQcOEdH5HOtWplh7aSF+Gm7AS0mamfWZvREpRrKSYLRvy+FAwJ0qQFl5OprocnJ5v49NU/wjW33odafhbClDwvX6dlCg9eG03xJS8kDvJxHUOIsHCgT/4sGgwwyx1DX1BFElXh9fni2ifNT1l6fVBIoROnaNabiFqhPJga9SaazRYq9RZStwCnMIipWoipSoBKM0Xk98EZnIV4aAaqXkEmDEMqLrK82I9KUcEHEh+q9OvmdSvp42KaLIoLkQBGLKW0scxRcLm+OBIu+ZhxlmUBE6uiJA3WOU762X32nP/Pv/jFLyo7Hyhv3HiR5zofs/RFd/VpZUi/6UN1/8yWlatthtx3330y0bfdQHkrB6TvZUzKuSU1lbI0aYxoS+gM3eya0VFNJ5ZEDpGDqUm++C9TWifVtan4jJROzIgEDFhZG56z3ejrqCik4pFuNDXPOgzCn+dFLbSGkfVRBWK/LB1CgleMzbm1s+kSvNHFaMZu05VXJmCx4SwmNWr1ZqbarE5Zq0ft/lvDHmOSY3hZo3gzmNv9QLD/33xO07nSZp4VJbdzmNuVuyZtd0CZ1IX49bGBRZtT4dkLMoBC+uJPTj0Cl1zwcvS7dBrzRTduH3yqdKDVTOehoMMxqkjgZ+LWXioroyjh31QpRMwpzDI0Gbo5MYkNG0dRKJZw0MGHYWh4RNQ6hVxegEfbvvqwZ5VOT24qLmSQh9sE0bt3nV85f13nzjzUrP+xFC1C6ZhzbZrhdgBHJWaW89ZJPvul6gyee9IFpC3YJyAIU8lCH3BN2o7jBrwEmApcfPUHt+CK792M0ZRjzv2yzj638w6nG4uIMzbSGkIpeSkT81zJc2TTsOjGmDsQYlFfE4sLwCw/QL9bQ95hxyVDEsXykJNKWa4lar5biFsx4jBEGDAzL0BGVU1awFgtw6YGEBaGkfTNQCs/gDBXQuDl0UzZ+vXhpDm4qRpKMYVbQjEk7JdyTg48kTM3n5mfmw1P2naKVJPURcyqI3GclKbkdSdLJ10vXetm6b1J0rq1vzhww/r1D060q4TtjMw7rNEnOuWZIxdnGT7ium7RViadJ/ZTj7h2UwjdzYvuz27lSk8XKGvn2mlL4iiNE065vRU2NII+WxV4ZVyZl72wpsYQX6OT5Hvko0UEbMIsJQnYSux06k7A03gME7D53yLjkgYeH936c3nO8Es8T6IDI4IBOsknD7eOj5HypWqPLsMsBJhioSgXMZtWomwRMBG9l6l+lUeWSlLkUaay1k5TuznGra9uGU0DqqsyF2F+u3HWZcpqJsrkmAzP3KW30cEQeT3rU6HDJDQhJSiTYxZVAT2v5UFIzp/ufTUB5bdedDZG2F+yMjPdirVH7PUhoMejUKgxVOQ5BZBld6CeF9LIhCNVMht+jUYdmzaOYt3GUcxbuAhL9z0AeXqUeARlPhxIBVhPbHVuE58LSivpCCcRQ50mnsZ5de1w7NqS+jLaaAVlrXqVL+5omeXBKsMh3X7QupoyZm5f20xlck0Z9irnXXoa9OjgMzhB7Jbw07vX4INf+jZ+PRmi4ffLe1Lo6WWBaq7TfgmuDb2mTAES8GmfKg5+MhzFWLYahpwq5mQJZjsRFg6mGKBagwqLNELOTVHKuxgbfRJ5NgF5C9A9rlZHrVpHNYxRDoFy5KPuDyPsn4NmcQRVp4iWX0TkSCqn8MQOI5zIPolJuOGL05jVBMAmZkzHcO5+oixLkyzjRR0HcZpEjSxLKkA6jSx50nGw3nXTx10veciJ4rVp3hktYmRi/frbmzsKjNu4t51Bvv1yBOWhGTNejyz9sOd5AsrdYLu9KuX7778f57JSfvjR7SKJ29p62G2f5SHVdpHObHn921TMlvnkha3jD3qLK0hb+oJAbdJKhCc2elRDQehG2kySmTUTLwfZYqqbjVbK1E/z9lBiQCowCeT0ZeLPap8VYkyDRwAyFSMmgorkHbIapjFPHAvHZ8FUjkO2fYlIzXRAwVRgokpQfwqtto0kzuiY7eBFG5itesMAXvv7ZrEl1Fa1emq5I/9hpvQMtaFXj/KD5I9Fqud0QJkNHYI3NRhU23JAw0+ruPCs4/Hm15yJfpf8J3cIXG8zSCG8vuW29UGjTzM1sGLTR0FPt7kKzkZClmbSfKrX61izZg0mpso48OBDMHceqQvtO3Caj79P/xCJL7Oa8y5QllWVmaNOYjnVjcpyG81xO6/PKC7kOLTpKw9JY1ovE6ntpqSheoyTHZdVfLzNNWXHtwnK5I15PXDX4OcV8KPYwxOVGH/7pWvxH3evR7MwUyRmrCSZQUPXOJ/gl2l/hCP3quDTYoT9k4i6Yk+MZMU3IicTognyToZ+z8GQ72DIjTFccDGjz0VQHkPJCTHoAQP8LPRpqZSxoRGgVexHMz+Esj+AMkqoJQw7ZtS6n7iJ8AtxxnI/zUI3SVteGgcurZHTMEqTKEjCqJUhqntZVs2QTmZpvCnLkqksyypeFleSDJO5ON7QdMNyKS02xuYgxD332IbKjoLJrb7uDquU6X1RKJXe6LrO39lKufsItgTlrSkyfht9wX9/8MEHce6rz8UjOxiUFTQUENXhy5gG+WYYwWywxZHL8MAWlK35ovDMst22fww4mC1lm8u2wZcEdNISUpFbjbNWeVL12Uk48ZnUCpvbd6knTYNR9+YqbVIqQYc4ZKtGQPZtkot9ppnpNgML7MQLP9x2UFM9q9UmWyWGfT1pAnb5EBuU33xq0oKx/ZsVjRXeShVoHmlG2mU+juGxdWpSPUNUzypgQVCWppfXBuWS28Qlf3Y6LjjnVOS4HWf1TItT0ZjLU8ccnhoN6cNAHzbSwOJxGSpAq+SuHUCWoc6st0oFjzz6qKSZH3rEkSiVBsBkZSZuc7chGZDmQSr9A2PRKQZEOUZXdUBZ3fTEatisl4YrmNhrefDyGKkfptql7b1h+iBsTsmXTEeanYDIGKkYMdl6wjGrYkMeNin58kioDAIrlWuUmU3VfXzkyu/gul89iHFnCLHbp2eIlIVMCrJKZnGhXh5+7MJjpUoZKENMPUrmdD2l1W2eMZT+0YSJVrfFNMnycQsFJ8rybpj50D8lJPGA6walNAuyOIobSKMAbqseOUklcN1W5iVplqukcDZmKdY4cDYhjetxFDXcLKkjSauumza8xGmyLZdkcRgHSeAmYZjLe0GYha2BtNhaP6MV457ZKXCTaSpsZt/+tALxZti4o96ZoOzlcm8pFgsfYPisBd2n0ir/rqDcDdS8KBWUX4NHHn5kh1bKCshmeESkThp0ycq03egTUyPNleuIykz1KcyspTHou6X6Wm34dQWomm1113yAGqDbm7NrXJnfKxQKaiMpAnzyyya3Th4OSl3IzSyjuax0GQHP6ijG8OCgeDZwBFirQFOxynuoTwUbWu2mndXvGp5VgVm3z3JeSS9YbW+XvrfDYHQoC6uXbhv0GHZer0cjkRPeURGqw7BqJSc4RPqCGW0ig/MkQ5Hrz0qZD5/BQoJLLzoL57zoWOTjhuiFxYBIGl9cC616rZlShzrp9vQwUj8jB7TNQe4sKtNlTE5MYO3atZi7eDGWHnAg4OVRLJaEJuDVQPWFdBrMQ9IVbTLlYPRFofmNcsniPyFGR7ZZakf+lariY4tgrz0Do7jg9WMeFOLLQcc+Q01Jh0PoLwVyKkWoONBnt/YThLoQukolceTPqZVvZP348nf/C59efYMMiDRcqib4aVieazNaqnjZ8alCoRgRaHUsPnE5DSeVf+ZlDJl20sxxksCjAtlJ49RlER2XnDTKZdk40tb6LIumUjcKszSq0xrTi+P1hQhjbhY1EjequinKSeiETpxLotSJ/GIQJsGMxpSba2F4U4rBwQw3zc6AqzvNig64bd7d3lGgt51ed4dWymGSvG7GyPCH2OjrBmWtfP7vW2+tmbclp7w1UGaj7+GHdiwo24eJ0BUGnJlETGqB31O9sTb6OtpgrVIVUhSUta6QyEfZCErKhNnWWhxTQDZRQ74PP583YaKJ6FlJPwj8CM+YoK/UjyW77YZqvYbH1zyJQqmkZm92qyqKDcrFSKu1sMvMGTjqqKOkw/3jG24woKQgQO2o+gzTFIlHTADjudJGn5yPdvrE5qAsfhj0v5XJvg7PbB9RMs1nbg8LsnxQcCvcCQEwNIYcDgdRiFn2nlI9qTau1NuBaRUEZVpBatIL6Qs+nFLM6Acue+Of4IzjD0ExbShPLjy/8q3K++gDQPS97UaPPgzEGc+oSuxwDDGPgByGIaaNARFlW/sdfLBwyn6+JMocoboyhmOQuqA0Tc8BmF5NaRid6gjKVo8nFI5x4KPXBB860jegv4kOBGmen15j+rA19AXX3Ry7ShGVThIz/fY4vxkKMuoXlcUpKHPcmu/AENOGm8NN96zN/vaL38K6en9HwbYbAAAgAElEQVTWyHK69XGjzGUkgiwcUdejbVfiZGnsZjTKcEKH/rROEDpZXAMwhcydyDJ/yoFbdTOnmriNShaH06QMnCht5ROGV4dlN40m41at4eWbyWShkKI8lGC4kuCe/RLgavOBthPi7QQvs8NAmZxykiTnzd51zifSNO3bGgjb9dkaGD8VcHevKasecsqc6Hv4oYe3qVLe6kPCbgOFk+0kHeuFrTAiDT6HeWElNcyRG83cLOa/Wa1RcyybtzZAmQpFqmuOjxbEu4KSrmYQyN90BOZb6e6STTgfixctwnErj8HjTzyG2355u0xXcSpNqkkxcwdOWnk8XnvR+bjhpptwxT9/STwXCKp8HPT1FSU9I2AP0XHQl/fwsjNOwxtedz5uvOG/8PXV38ATa9aK9ehhBy/DooXz0dfXh40bN+HWX96O+x9ZK307mpvLeLGRUekUnx0UMSPVlJeJUkPN7i0IS0CVwVXhPe3UoNlPMOnFKiDaFbFGKRttS6cRJw0uzR4X6ZJOTZLrNIoVHif7/2mCecN5/M2fX4jjDtkDhazZdkzrXHf6+pZ6sTFLGleltq86xWdin6Rjr2kj1M1OTk1h3foNYjB1yOFHYHBkFgqFopjZC79tfJ450GJ3VmzuaqPPEy1z2/lJZIxKMYkSwPQJrBpH99fWOEmLGq36lYoQHOYRCzibz8SEaXFSMxYAitVmIMgoSrIYURTI+rcyD0/UkrGPfumba26649GwGvdV4eenkjhqOU4Quk7cypA2ncyrJ3FWThyv6mdR1U3QSNOsmaRBy/FazSSOqrnAL+cRBpMtN0JxJMXCZoKbVv7vu1++NQnOTgCVT98h7lBQjqLovHnz5n0iTpO+3wSyWzYBN+NXtmgQdo/oWp3yBedfiIcefGjbQNlU6yo9Mxe2abaJiQubFWx+GRcxcnJyq/H7aYJSsSQm3ARAegPwRisV+TG1MuY0EQcV9tprT8wYGcRAXx+G+gfF/3XGiAaRzp63ALfc9kt841vXSKI0pV06ohyimB8Am8YvPPUUXPoXl+Cnt9yMD33wI2iGrJho4hIh9fLI5Yt44YnH4V2XvgPXff8H+PDHPgm/WMAeuy/BSccfgz2WLMbkVBm/+NWd+OVtv8SRhx+K//f612KvPRZgfNMkbr71Nlz1jWtw3rnnY49F83DXf/8S/aUS9tnvQNz8izvwuS99BdUWx3B1oIHAzk69PKYMuIoqgryzSKxEUtRRWVjuVlzddHW0d2fB2ezgjeqifZ2Y5A+p0NvDJ6ZS5sg7zflZsHHXkamKJaaJjNg6+MinGfaYPYCPvvdNOHTvOXCiiqxtR4ZuHgOkYkTDqp/BTtEJZ62HKTsakZnJeLVKt+qNJsanpvHk6EYMjczC/ssORbE0KE09yeJjI9Y076QP4RdM7p15iMt4MfsSVNR0eZ6I0ZF5yFltuhkEou5W7VIV12x/w/YilIZR+OaDhJl6LhU9MlQjMb96a0kwKXXAVJDQlCiTc5oUBhpf/v6tn/rnq39w3dh0vZKlbrNWyDWcyTh1c32JkwtTrzme5AdmxaMNLxba4PY90i0og52KKnj6oPZ3f6cdDspz5879RJKlAspbA+anqpK39vNbNgcJypTEnX/eBb8XKEszjKJ131dNLv9mWohRIQyPjKDVaqHRaAgg83rv7+/HosWLUOrrw+DgEAbMnyefXI9f//pu3WJSAZAmWLh4Md7+1rdi36V7y0VPsCsWShgfn1Yz+mYT//HjH+Pa734XOUmdyGHmzEFUpqdQKTPXwcWpp56Kyy57B2659WbcfPMtOPKI4zE4OAO/+OXP8J8/+S9MTpfxkheejHe87RJcd/31+NinP4ujjl6Biy66EHNnDODhhx7Ekt33kCDIj3/ik7j/nl/j9ReehxOOPQo3/9ct+NKVX5MHxN9/+CN47MH7cN2138C6dU/K99ZtKuO+xzcg8ynt4kNKFQii1JAHmUEtkRtp80/AwNIDchI7VTL/va2YZTKLoSZEydEtnZPBENt7UTrD8h5CZxjCPeFwh9ijKuCQx6S/DL+XT2Lsu2AmPvqeN2D/JTOAoCyqgW5pplTBpvrvcOHKMdtrTatTE5MkzUBdg2qjLoqLNRvWY/c998Fue+0jwyAFJisTlAVnFZ90YIX8sYjjBIypTSZ1xagvekzoFskMLpFj7vahln9THth+2YnJtszPToHKMIy5rdNIgJcDGZLebfXK5JBJXSQhms2a8M5xnEbrxqauf9P7Pn7eTTfdNP27Q0jvJ7f3CuxQUA6C4NXz58//9O8Kyk/VDHwq6sPSFxecfwEefGAbK2V7EW9RKfMG4p9jjjkGJ510Em644Qb8+Mc/lm0fOeODli3D69/wegwODSGfZ8MmL/P6V1/9TVz//R8gl+MkEeWoPvKlEpYvP0wcy0gnnH766TjqyKPwxS/+G77/wx+h0QrQPziEY59/HA488ADMnjNbdK2NVgPfufZ6/OTmn+IFJ78A7/rLt6LZquGB+x/G9GQT++67P+YtmIOvXv1N/OuX/w2nn3wC3vXOt+O6667Dpz//T3jXu9+NFUcfhS9/8Qu4+9d34rAjjsS5F12Eu+59GH/z1+/HaSevxKVv/3/48r9fiU999goMztgFr/6zP8Oy/fbBUH9RUjdaUSo//8Urv4l1o+O6cxDNroKWBWRRSsj3tUml3gIdkxwFJjPlZwBav6XpItQTq7yuA8wCnJbn3QKgFZRNwUeHMfEQyUvTSapkmgKzux8GOHD3XfGxy16Pveb1ASFBuQNYMlrbRcHwoEULbZzV7OZJCQ4dJOFn5EObv1ejPnliSpK+Dz50OebMWyjVsFbKrOSFUGlr2/lv5JEJrqrCcYS/F10yQdlOcIrCQXML9WOaiUbrGmcQwFbLttchNIcwE6rl1ocKz4dmQxrLZGOFGsmACBNt2PCN0zQJguSuH/7Hf/7luX/+1zvEZGd7A9dz+fV2GChnWebfcccdr1ywYMHnkywd2HIRf5dG31NV1raK+UNA2e5jbeoGKxXqSmfOmiWAzAp17ty5+NrXvoarr75aAInV4kte8hKcf8EFuOnmn+CBBx5As9FCEEQY3TSOsbFxkcqJzEwilLRZk2YR8qUCLrnkEpx22ovw6U9/Ft+85tsibTrlBafi7JefhXvuudsA6ME4/YzTcdtt/4P3vPf9OP744/Hu97wTjz72ED7zyc/ikQefwLJlh+H9738f1o6O4h2XvhMrDj8El/3Fn+P667+Pf/7SV/Cpf/gHzJ0zG//zq5+jXJ6CXyxicJe5ePCxtbjq61/Hi15wIt79F2/BFVd8CZ//4r9gZNZsHHLIISj6DkbXrZHg2DNeeibmLd4D7/zLD+DOX98rNzkdvKSBleogg5wfIxuTbj6pC2nLmCERATqFFhueKlItm/knqgRrRtRVDZtdthjwbxGgqrSJjm2rZ7UFZQ8xK2eHOuw83LCJI5Yuxkcvex0WjjA7nsVf5z20otdq3T40bOqGmgGpJtoO/oi7nVEs0NC+XK1hzYYNmK41cfjRKzAyY7Y8oPNsxIrSRV+D6yYP+lwBHm1DxeNCJXli0G+NkY3JlPR+Zf7MJper9NFaC3RTF7quRvnSVWRsXk1zd+KYYIIYkPw90kvMwEvRorGPX5p8Yv2Gj1xz4/f+4fLLP8cmXe/rGVyBHQbKq1ev9nbbbbeXLlq06F9SZMO/6TP+Jgpja//2f0D5ggvx4P0PbhOnLJymjY03NMbez3se3vjGN2JkZEToDDa/vvWtb+FrX/2qaH/Zzb7w4otwwgkn4vvf/wGarZY04+6869d44vEn22Gc1BKQetAQUt7yMby8hze/5RK88EUvwqc++Q+45ppvC4DP33UuZo7MwMyZM3Dggftg2bIDcOCyA/GLX92F977vAzjqqCPxl5e9E7f87L/w4b/7e7QaCfoKA/jCP34Ose/jLW9/G4474jD8xTveju997/v40pe/go987KOYMTyET37iY/if//4VDj/mGBx0+NH49QOP4MYbf4KXvPAUvO89b8UPfngzrubDwfHxzj9/G2YN5/CLW36JYjGP/Q46GLf+8k587OOfw1S5Lk0lbXgZXpOwYQzuObZqJ8skn7jLtlPcpdvxT53hEB04kc28gHz7y/CwCjhm7Eb+ubN1t9I1GySQZXk4KT2JCdQ0Jc/BSxo4btne+OBfXohdirSVbBpvC55JwycbhUKb3+6qlCWpWo6h0+Tl56JsrNaoYqpcxaNr1sIr9OPwFcegf4Cj1T7yHj0dJMBKK2W+iBjb5+ExjipXgExoiLJC9dEiZzNLIIZb1n1QYrxMlqMZn9fGo5k+tCZUhmO294q9P/gZ2DORyTueB7FdJXXB95QKGY04Q5S5N/3s1p+/6WUXXEKDnR4n/AwCsu6NdtBXlmXOz3/+8+MXLVp0let7c7pNuH+bVvm3gbS96KxOmfTFA9sIyqob1UpDOOQsw5FHHYVTTjlF6IqlS5fiZS97Ga688kqsXr1aouhJNVx22btx6KGHYePGjVIJz5w5S/ji1au/geu/9wNx/pJWFhUL0ml3NGVhuB9vfPObccoLT8NnP3sFrv3Wd+TyP+aIo3DWWWdicKAPoxvWIZd3cdiRh+N/7rwP73nf32DFscfg3ZddivsfuBcf/8gnMLp+EiccfyLecsmbcds9d+P9H/ogTjrmKFz2rktx/XXfx8c/81mce+75eOUrzsYjD9yHtevWYN8DD0Ra6MfHP/U53PHfd+GIQ5fh/73pDejrL+L2O+/FF774r1iyZAmOOOwgzJ89E2EY4PY77xJQHhubgucyv4xxP7pFjk0qh9XUijbWDFcIKFvrQ6OekLEXmTzrMh8yAyKipUg7obW6O+oCYGMb2l3lcqCFX4mcNipQKIFTj5GYD0AnhzwCvPDog/DXbz8Xg24VXtJUALTxSubiN6o4VXqYY1QVhkYUScCn8MqqbGBidYVRQ5UGHqZqZe48HHL4UcgX+uRhQLtOcspiQmQVEbzLKE+j4T3TyMWpjubFysmryqwtuzENQeWcrZzSTpPKcbUzETX4tRuM1bBKr2elm1jhRzKsIfV3yry9QPoCAZ8JXn7jk6MTf3XF17/z1c985jPBDoKD3stuwwrsMFDmMdxyyy0HL16y+FrX85bwwmmrGgzvtWWS8FNRHN0Xnf0ZXsjcFnJ4hOqL+++7f5sqZQvs8jfVFp6HwcFB8dzlpNYrXvlKvPzlL8fXv/51XHXVVWIryMw18sKUjN11112o1Zs48sgj8apX/SnWrHkSf/e3H8LUVFndrhICkDZxCMrFgRLefMklOPmUU/H5z/8jrvnGNRgcGMT7LnsvDth/f/z7l7+E/7njv3HSC1Zi1SvPwZ13PYh3X/Z+HHn00fir91yKialx3HfP/YhDB/svPQCNZh2f//d/x80/+xlWHncMzvuzV+Hmn9yMr151DXaZMxdHH3kEDtjveaKGWD82jp/dfhceemyt9OOKroPF8+dIHM/oZBkbxydlqquUc1FgtRlHaCUpQoKlmjOb4RJib5de2Wh7ZWqLnKtJ5FBNc0erbMxL7eDwZtFP/Dc/VQBTQDZO+3YKzIR82kpZ6QuVrsZCAtMjV133KJCjb5xPbjcN8IpTj8kufd1ZTimtwE0DkYJZtY298HWIxaRvi7hbFRj0vZCdgRyX5kLy4UNQpsn65FQVj2/YgL33OwD7HniwvCd3R76jjT4BZVN2CoXFh4sockhjcHCEfLJ+ZvHQNgk2OhhqPFFkNE+TPVQjZ1RCppiwuYFbqoesjE4wmJ8h0vBTT7xDCMqRmsnDDaYb0Vdv/Plt7/2z117y5DbgRu9Hd+AK7FBQvvXWW3ebP3/+da7v7a/b0U6kuzaOTGjnVviwzZ7+W8ji7Gv9IaCsALC5KZJdDGqQzznnHJx11lm45ppr8JWvfEXGUGfNmSMcLxUZP/rRj6SrffzKE/DOd16KRx99HH/zN3+HSrmG/v4BAWXyyl6OVoIRSv0lvP6Nb8JLX3YmPv2Zz+Lqr1+NnJfDpZe+EytXHi+Bj7VaHY+veRxzF8xDGPv44Ic+Khz3GS85FXfdcyeCVoK991gqETj/fecdeGDtOgQZMNxXxMjwAOr1Bir1UPSv3PrnOBHnM2EhQTWIke8bkUadn8bwpdETg/YsEHUFAzJDOGlLADIVv2iaMYrYWqcGha5g84jFsMkyE5Mc9VfWBqBB13aCiY4OS5OtjS46xmzgDm4aCfdsMsKNEsPajFolhuKSjCCLCUiWJTT9hZ+6WU5aWUKu+GnK6raUJsm5Lz3Zv+Tc04byccXJQrq6keO1mXTGSN5uF6WByMESI4szlbJyz2r0xGuAuXVT9GMYncBkvYHDVxyHXeYtRD5XgM8Goxjy8DgpidMJQsreCMpMXaZihFLJXLFgfDjaw5/tyUspoY3iQpQasvMyygy7vixy4o70sHvIyqqH2rhByWbUMk2/UNPS6Ubt+Pffff8jf/qj2+6+8/LLL+9yiNqBiNN76d+6AjsUlG+88caRxYsXX9k30H9aFEWuBWVxMuuyJnwqnbKVL1kAtZ/G/jwv+N+3Um6DMoHECPHtoAdz3AjKr3jFK4S6uPLf/10AY/Huu+Nd73oX5s2bh//4j//A9HQFz3/+cdh1zq748pevxA03/FikR+ooRxNzNRKi9Kg00I8zz3o5jjn2eFz19atx660/F0ObBQsXYtmyg7DrrnNx30OP4sFHHlJwcoqoVNUe0sulCBMm92boKw2jFUTwfAexX0Dq55BjVccoeEr6vLx09yUxWaKZGJXOuKGChEl6nChLQriSPkw9dV6UAFKB0kOXAEkagBE6YqWs4CtNLpEMK7gKWEs1rBwyuUoBarGj84xRvvE9EMRQ4LaNO/sc5sPAz2IanAoaCvHjZKmTZanj0vMra2XIWk6WhSmywHGyppe501nmTKR+Ogq4dSdxW4DXTNy44eS8ZhxHwax8oXTJuS9fdfbJh5zsB1VX0lEI3cZlT581nWQTuR5EOdIBYTlqo9LgNcshC8ojp6o1rN+wCW6phKOefyLy/cPI54pSIefoAmcanALKMpGZ0xy+LBXjdnHupUrDhLhKxKCsG5eO/2GcA81AUZtmM4WNHKs1j+ri77ecfpVxExtAS3tM8bgINYcOTn2y3vynRyaid55wwgnGNOO34kXvB56GFdihoHz55Ze7L37xi1/1v4B0+UB//+5Zlrkyj89RVzOgsaW0Z2sAvCV9sb1AWd7LdjZM449cMysZAjLpC4Ky0BdJLDfR8487DitXrsSuu+6KKIpFcXHLLT/DbT+7zQg66EdRkiqZnhUq59Xpvv6BIcSpgzCMEUbcJbiIOHUlTR8a6XgSRaOGMuQoCzq04YbI3ASeR58LF46fh19gwCTHizkIHar7J20rPQ4p6MY5l6XSdBKdrZOX9xaViZTCHIdOkPB31MEIXhbCZxo1j1ic7nzxn22PWBOgjK+wVsfaqHJkqiHJnJQjFhm9DmigSJSme03LdxA4WRJ5jhtKl8lJuHuOHMeJWO/5iGmHWAWyKpy0DLhVIG0gQ9l1MeWkWTnLnEbqhYGfZc3Qdat9rlsPgiDs7++P+/v703tmz05xkxjLyOPiRYevnPPaC1/ykSP2nfcqp1V2pZKX7EI2YOlbogCsUmLjpdEVNCpjyOTP4w6HGzRbMso+MT2NDZvGscv8RThw+ZHIl4ZktJqgTE7ZTizKVJ9M7ukEHz0xqbggKLKFKc0/8sssra0ETu5I67PKk6pKDAkwsKBsG3uGO7YPF7uDbIMz1SUy0E/toBq78+ESJkkWOtldY+XyO/Y59MQbngac6b3FNqzADgVlHsfNN988e2Bo6C0zZ864OI7jOWwAkre1nHB3Ndw9rWfBeWs0xvYEZVuxi1etkS/xwmWjj3+YAUjpG4FTp8EczJw1E6VSSTTJk5NTAsAmGE/4ZIIgO/G8HYQ3NGNkzPOLjecvJ/hIBzBSnVNVEf+bibtUBIi1JiPpyTsyC5CeF+RDaYheUO2qBCH3EeLgO+QIIzHnQb7f0I8uchLRK8FDgMsYeLqO0Y4zkj9MxSBFoRUxIThi1apOZJmT8fsCylIdiwY2zbIkzpI0cp00cjN2z7Kqm8UNB2nFSbINmZNucFxMuUAtTdOm6zgVD6i6Sdp0XQROksapl0ZxkkWO4yaul8Q+/RWjJAzzSZAL+sJ8vh7ncrl0eHg4ueeee4yIWcH2d1UHvP7MM+e8ctVpn9p3fv85SX3KpZ9HJ0W8o/1tv6KhKexUnAIdpxfV/4KDM6ySK5UKJqbL2DQ1jecdsAxL9l4KvzQgVAWz+GiHKuPVMmbNAsSBm9NcPgKzk7Om9qqskOtPXIL44Yw9qzG/koERG3ZqZXaS5Kmp4pZjtteuBeX2DkDGrHVnI49LWgdTBpfEYTOMvrh2dOIDR5xw+sZtwIvejz4NK7DDQZmf4frrrx9asGjBnw4ODr3a87ylURQN6miTGo/LxJPZjnVfYFurkLtB/A+hL2yDz66xbOWt1EhM4g1HarlnU1WzimbnWqe+XEmb4H/n/KIaFdGPIoVU1WzYsPnFG1Mm4sjn5ot6o9NBLF9Ak74DUhDlxXtAFFgyWsz4KfXZgBuBni9eqR9JnMEtFsWtK434wx4KOf4MDcpdJLm8vA9fk1VvnhVv5iCM6YVDT8VY8tfcLM6SJEmT1Ikz1004DIckiN00Ctw0a6RAOYVTdTNMOVkykaTZlJcmk/C9US9NxuAmm9w025QmhbLfnIoIpKOjx7WAq60T/dNw+T71W7zzvFVzzzz9lM/uNqtwZlKbdvQaU/N/cdQT+1XK/CyFbfXUet55Tqln5G6Iw0H870ajhqmpKUxXKyg3Ahy24ljMnr8EIV2cHVfWmhpl+lNzzFptQs2FQxMpST6xmXz0Wu6Eosp5NkZUYk0q4/28JtUhToqURKdPBYy7QFn/saPeaA+QcNeTkragBamCPk2H6lE6Wg/Cix4db/ygR108o5fpVt/8aQFlvvPq1atL+Xx+r1122WXF8PDwymKxeLDjOPMB9Lmu63me51hgJt/W/bUlt2yF9LzRHnroIZx/3vm4/74Htkl90WWC0H4r3TlaDWuXXLNbsiTliF02NSTqREXlxc9YfW75x8iVugyNaNepQwlqMGP1qaxYA6YnSEUnLXnjBKZG7GLuY5IjCL6uI069xvpTkCWzN7ZxbteYDJCwZfnrBn6a1HMIJ500HkeaTbrAVJqlY3DcKTdN6nGWVr0sLadJVE/dXMV34kbcKtTzcbNZKrWivr6+5OHh4RS33266fM++C9oe0Sf/4pLFKw4/4Iq5A4UXunHToaexsgLqUSx5h7aB3O0ZLeoS0hbSVpQBCz5EW0ED1VoFU1MTGJ0YQ//wMPY/5AjMmDMfsZNHge6BzIBz1B+Eb0d5ZK6YEwlcxgc9qQqCqgQjUNnSsQ3lm1p/5PZxiV2r0hfEYG1yqn+HVNEmXUYlcF0bCaGVWBmHcOh9wQcMn/NRwgdI0sr8H9z/xIbXrTjppHXP3jP4x3tkTxsomyV2Lr/88sKiRYtmzpkzZ+nMmTMPGxwcPCqfzx/ged6CXC5XSlPqo4wXrOGftaIxTRkbEmqq7IcffhgXXnAh7r3nvm0D5ac452150Rb/3oZoQ0Ir6Jo/rJC8nKn4tSKTDazdmmop0wZhAQbDY1p/NIJ15OSIrJ2ZOInwY/uJiJtpcDPzzh0ndB2nySaYmHuxASZ3oBO5ThZkjtOkPSIcjKfINmZuxqq3kouzcs4LxpxWPBVlbtMvxlGh2YxGR3eJAKEJLD3Q5mZ31lvjX//u8n0P2W/JF2cWvRUI6w659TYQt6fnTCCrDN+lUomqY5w23vhIo3KFvHKz1cRUeRKTk2PYNDmOuYuXYL+DDkVxaCYyryig7OkMuuyOROqX85AvFpErFuHS2yRP/wufaK1KC4nN0qk+8Sq2N4l9WGwGysY3RDTgxgujG5QFkzunTwNt2TcItLButpAkDkLkNk7Wg798ZKJyZa9KfnZe3U83KLdXgU1AmhbMnDlzl2KxeOCiRYuOmzdv3guHh4f3cFxnSNzYTP6YeEwYL9zuwRNWFo888gguuvC1uOfue35vUO5Wf1gK4ylPlzGhV4cubk+18mXVTt6SvLHeU0JZZBlzyck1MKyMO2fHSRzXY8xMlMENMmQEWNqPN+H5jQxOA05WzbK0AYd+s27NcTN+X4DWdVDJ0qTmOl41c+OqFyUNz0cQxUnkeVHshl7iefm4mQviUhQFowsXhrj99q0B7rPzitxOR3XNFR9bts+iOf886EaHKiirvap6FOsDsw3StlKWgFRNG5GhEWnKJgijSLwuJqcmMTY5JiZQS5cdhD323R9OfgCOeF7kkGdPQjyuTVoym60ifyshVyrByRekYhaFhYQjWCUzAbWTddiFzqZSVltSEdZJcWLCT7cKyp2AW1IXzKXjTituhhyrSRth9p8Pj46+/sjjT31sOy1172W28wo8Y6C8xedwLr74Yn/OnDkL991332N233PP44eGhw4pFYscOhnKsiznuq7wggRQywcSEElfsFK+795tGx55qnVkWoIWHVJ22CYT2VtOOwVAFmQZQsdxqR4IPNcLXccLHM9r+a7bguO04KDiOO6k7+f5NxtcDQYfO44bJnDqHpwa1QRAVkkSp+m6BNIkKhTisNEoxsViIxaqYOHC//Wg7SgKtmhy9cZhf8PN8J//dsXRi2YPfLEvbe5HVQl3L+18Q2MQr2yVrZYzsLNJ/lV9o1W1EkaxSBepDZ+slDE6PoZa0MRhR63AvCV7IPNK8CmHYwqMT/WFkdVRgmeGXKiwIChTbZExEIEUhnDDVo/MUlYbrNLL6K6YDX2hZEqnz8EHS5u+aE+hGB9lY5ZP1ooN3SSM5GfDzJser7feP9ZyPrt8+XIWBlyErH4AACAASURBVL2vZ+EKPFtAub00F198cW5wcHB4zz333Gu33XZbPmv2rMNLxb5D+/r6FjoOBl3XIz4LcjKBee3aNWLdefe2Vcrd2/PYQUZTWV6krUykWU4ZAI1ZJl0Hk4AzCqSbHMefTJKkDFazQCuXcwLKugCCdCly3TB0XTfyPC8sFAptuVaxWMwGBwezmxRgLdg/Cy+H58whObes/pcTZvY5/9Qf1/fIs6VsggikQpZpFuX1dbBFXenYIRW/CKmYWZVmaLVCSawuV+uYLE9j/dgm+P19OOrYlRiaNQfwiuJpLcoLqZTViEiau2ZEXFJpcppSw2ACcYujhl2qZZulZ9KnrWuhBWabJyj56Mb5TZ4mAtFa8ZuJRBvhZY37CcqMzIqbAYMAslac3T5eb7x+r4OOuv05c6afgx/kWQfKdo276I3BGTNmLJoxY8bBIyMjx42MjCwbHBzcnQ1C3/dzpC8uvPAiPPTQw7Zx013hCmVAuan5m9VpA3BoGTbpOBgFnI2As95xnAkgmXRddzKKnCoQkq+lfpYVMkHbvkZ3PE13tdqrXJ8lNwhll3d89yunD7jhF/qi6vwih2cElDUOih227pMlNwGpgJQj5qQelMZgVFKz3kK92US5VhVT+w0Tk5i1YAGOPm4lvHwf4BYk6ICqixzlhuKlwlkRNmPVPEgbsJTC0T9Z8/loSpSKB0anqS1mQwaU2/JQ05CU4R5jCSANS1ELmSESmb5mlW0eMFZ9nyh9wcnTZox6kDhXPDYdfGD58uUsOnpfz9IVeNaC8pbrRZBes2ZN/9y5c5cccsghh+++++4rFyxYcNj9998/8OpXv9pbt25dv+M4lTRN17uu+4TruhuYE+Z5Hr9XdRyn5jjOtOu65Xw+P14qlSpZljVGR0cJtmZCoueQ9Sy9TrfpsHitrFq+78v9tPa5gaS+S4E8r1vQRHBzxavVhFINMvItWl5OvJnUD/LJQQAZGKlWMV2tY/34BDZOT+HgI1fgefsdANcvIsk4LFSUKplDOYzNkj9qkSxfNhiATT5ad7KydoolAWkZ62bhS8kcj4/UyVbuSr4Gdc/thiCPXRrNyjfzS0G787kyZkAn1MC7aKXOo9P11jsWLX30u45zzrNCtrhNJ/WP6Id3GlDuPierVq3y5s6d27906dJ5tVqt/4orrujbtGmTVygUNjmOU07TtDY0NET6IDXDB88ZVcEf0bX5e3/U7H9B+Z4j9v6zYtr8ZF9Um5En2BlQtheCZAVKOoimTXPrz4k3a0EqyoughVajgWqlhslqBevHJ1FuhTjmpBdg/uLdETHMwMmhkC+g4LNSdqhgk2afJkkbeSV1zzY1hDJJCU3NIcvriLvaD2g0lFAqArSaLN7uBXJEXNTtXd5Ewo1LDW0GSaz1iKE5Iq2Ug9TLGjG+t3as/vZDjjrq4d91AOf3PgG9X/yDVmCnBOWtfOL2tPQftBq9X35OrAC9vPcdSi7oi+sf7QtrQ+R7Uze/GVUgKnEZZ7c6cDUdElBOM5HBBS2Cch3lchkT5Qo2TE4DhT6cdMZLUBocEWVGniPvjiegzOpYPEe6QFmpC5PGIqb8CqKiNc/njUMcVaCsoj2NiRJXPh5Hav7TEUUIQ6UN06ITLyLzM9MpMs+vDLmOjVNsHYjjX4h8MlEN37/moSc+eexLX1p9Tpzk5/CHeK6A8nP4FPU+2rauAEF56UB6cSmufrgvrg/SRpOVMrf3HfmjgrKpZU3ck2n0iZk90KzX0arXMD09hU3T09g4VcHMBUtwwqkvQuJokrgYEMUJClRYCCCrGRSrZLHkpK6eMjjXgwwOsUEnYawqvnBFjUEppRk0MrFOau5knPJkaMSkhwsq05tEpzhFVWIal2ZWW0FZfKJCcaZLUdy4ZrzyitXfuf6nPTe4bb2anv6f74Hy07/mvXfcwStAUN6/P70oH9c+0p/UBml+mbgFAczO6L7hcgXj1BdC7UlVEhcnDlr1Ohr1KqY5xTdJYK5iyX4HYsUJL0AjTESXTlB241jkcOoKRxBWzwsFZVf8k5l2rk5TOoVJUyJWuzKan8sJQrP92O2e2FZlinGSGS4x/tIy4enbqU9DX5DGkH/XwRe6EyZI43rofH/j+sprDnr+86d28NL3Xn47rEAPlLfDIvZe4tm1AuSU7zryea/uCxuf7IurI76krZbgUIEhejiVnwvnJfFKGvoqRva06KTvceKgUSMolzE1OYnRyUlsKlexdPmRWLHyFEzXmDYO9FF5wek9oULUpJ88rwCzDIrQ1Y/UBIHXEYc/DhjRjt8qLCQBnZU0wVcc41TqJs5xRFdasFqCzsRBMYtQdNciddbJUq2UDV3CRiWVF647tWG8dtkeB/3gCsfpeSY/u67UrR9ND5R3hrPUO8ZtWgFK4v77u6vPKiX1zw8l5dlURaReSSpIoRNs0rMBYkoWCH6acE0pXIwoTFFvNlBr1DA+Pi6V8lilhuXHHo/DjjgG9YCeew7ytOx0MmnyaTVLykEpCzEfkoQR9UeRSULRKdPiT02v1CaIXzw2ZYxV32xvTYmIVS9o26U0v5HJsKg2K61nC0NXLYIza6Se4L71myoX7L/86F9s0yL2fvgZW4EeKD9jS9974x21AgTlX3xn9coBtP5pRjy9Z54DFF5RbVAJyDZBxUCfjbLi96nAEH1yEEuSS7VZw/jktIDyVKOJFStPwrJDDke9FaobYC6HvOugmPM0PcUkWIv6wve0ecdKViYKaeFJlUVeTO91AMT6X3Aaj0xzZ7ZIqAwZ29bxatcYYcmkoA6eWiw2S2ksSY13RuQUoukY3ylPTrxh70OPG9tR69173e27Aj1Q3r7r2Xu1Z8kK/Pza1fsNuOE/zsgqK5yo5WQufUp8NfAXukIrT7W7NqoLY9HJHL5mi6nVDQlJnSxXBJRrUSxNvr2XHohmK5TILz/no+i5KOXpo6wf3obxihOcNRWyFINYhpJjZtI5aQtri6zHxWQX9XchhivIqo2sSuLaRvemIrdjMAR3grYNWOULhE6xMh5knwj98Q/tvvsJHIbqfe0EK9AD5Z3gJPUOcdtX4LbvrZ5bTMJPDWX1s92o7tKbmk0wpS8sFcDAFHpOaIOPigf6JwdhiCCIUK03UK6WMV2pYf3EhPgmv/ClZ2L+kj3EzpPsg++7yDtAMeeDkK/Vq0rVCMqaUk0JHKt0rZjJL7OCZpBq227VgLk0HdnyM5F8YiggQVna7BNqw7rBGa21uszZW9k0/xwHDbewdjLAWxfuvexaug1u+yr2fuOZWIEeKD8Tq957zx2+Atdff+XQ7Mi9bCirvTUXN2nvjzRmCouDnIxAc/otRhZrZWqjkqIoQhCEaDYC1BpNTFamUak1sW5sDF5fP844axWGdpmNLCNP7CDPZh5Dal0HOUkMMWGpwh/zXRWgxSdb1B8MUlWHOKmCbXWtSYiyLpryZEe0DU0haSM6iGcpDwrrrKFSZ2zcaJUdB00nf+d4M3rd7vsffVtvYGSHX3Lb7Q16oLzdlrL3Qs+mFfjVr36Vi9Y98qr+tP7JYtIckRDZhPFInM9gHqEOY2hYbipxT0wXCcMQrVaARjNAvdHC+PQkKvUmNk5NYXDmLjj95auQK/VzLhr5vI+C70sqjM+pPEl6YmCur1azDNG1iSCUxBl/beW26fLWLocVbM3dqCEOalDUtrg2IbWqGDHqEZof2Zag+V0GvZoHQdZA4Ucbm+6b9j5w+SPPpnPTO5bfvAI9UO5dIc/JFWCz76fXXn1oKWv+czFrLstHATQ1i2CcwTOp3KyQSWtIWjWn30LyyYEkhpcrNUxVypiu1zE6NS1Bqae97EyJ9MpkvDqHvO9I4jdfV8zoTKWs9rKaQkNgpk+FUhhs7tnxaKmLVTZngg+kqla+oqvpp5l86o2ommpRjEj8qsaSUYanQG4iIf1cWo28r481Cm/d+9BDe02+negq74HyTnSyeoe6bStw4+rVA7l8/N6BuP6OfNRwc4Boipkw4tLWUics2hplVsotgnIzkL8npyviDjdVq2HTVBkL99gLJ59+BnIFhtNSDucj52XS4PPE2Ej5ZJvYLrmApDc4GCLATH7ZSONMA49VrWQHCutAHpoaZrX/VGJZ9dTCJxP1DY2hDcGoPfVHKiU1pTYDeV0/H1cS9/ObJvBX+x57bG+0etsunWf0p3ug/Iwuf+/Nd+QKsFr+yXVXH9Uf1K8phNW5eVazpBmEymAYLVO9CXRKX0RJjIByuGaARqspAalTNCNignWlhr32PxArTzlNKmVSEPTUcJ1EEkcEmLvs3QjOfj4n1bI2+lgBa+oJJz7EY1k9OLXpJ4I6JZTTdjQUf4PVsLhlGJkGNcsM7mWcKoNRFbjZUJSYKP4G5XP5fKMSZB9+oJL/yIoVK2hB2/vaSVagB8o7yYnqHebvtwKslkte4zOloPYKL4lKBGRm6blJrByzbPeTNii3QmqUA9SbdZRrNUyVK5iYrmKiWsWBhx2BY086Gbl8SapbmeJjk488tfHRsCG/pCGkUibnTM2ECdNVXllB2VPdm4l8UppDzIvad6VRXJhqWfTKrJgzC8qh+DfLdKLrMGtMfp9p3a6bm5pqpe9aGw/9ay9l5Pe7dp6p3+qB8jO18r33fdpW4Nar/+20Ylj/qBMHS504cvwkAUkCnwkhogFOZbSayotWHAmnXG1URadMUB6fqmC8WsXyo5+Po49fKZUyU8s5yeemMehqYcKy24nUwi0zbYSeyaYito2+THgIAjnHqrUZKMnkUk0rL62Tfh0ZHH+CYCs8svDiMSRDV7wuElGCMIfVjp5kjrdxupG94R+v++l3eiZET9ultl3eqAfK22UZey/ybF6Bn61ePbMvGv+rLA7e4MRRiaCcy1LllzmwIfrkCGGUoEn6otVEtamgzJDUcTb8anUcc/yJWH70MTKRlyMoi4ojVj5ZNMM0ItKmnRbEHFhRKZylMPi3YYnFVY6gLAJics0EaNa9turuAmWCfsKx8EybimC1zOxBkTErKEeJjmxLxe36T0xUogsWHHHKjTZ38tl8jnrH1lmBHij3robn/Apk2eXu7VcvWoEo/qQXh4fkwsDNpRFyjIVKIsSGS6Y/MgdHWClXmjVUads5RV65gnIQ4PknnoJly48U74qC66NArGU4KZUcZCGMDplVrU3NZkVN4BXDION9LKAJDQBWIyKWzfy5nAKqgLT5YyHcydRZju9FTpygDAKzTvqx6ubDha+VuD5ir3D/ZCN99aJDVt7eA+Wd6xLvgfLOdb56R/t7rsCdP/xhf3Vq05/k4uCyQqu2xAsbyDsKbFESCRhHYYIwiNFotVBpMnGkgnqlhompMqpxguNOfSGWHrQM+VwR/b4nXLJLYESsIGzAllWrVWDIaLcYEimP3I5q5dSfeCdrE9ChNoT/LRyz0hhCYMggnurcMipGWCkLhaE+GeIsxxHrmFPUifhAx24ha3p9P5uu+xftvnzF/b/nkvV+7RlagR4oP0ML33vbp38FfrV69XCUBZf6rerbnGalVHBTZHETcRyCfhdRkCBoURLXwHSzjmq1hlqljqnpCupJihNPfzH2OfAg5NwcSq4LZv95ToLUUYCUXGkqMTg4IlN81iBIzYfaFptmmk81zArCrptHZs2LZBJQh0nYhGQjr5NUncCj6sJYf4rmmWAdB2AoO2VxoVtI61np21Npdsney0548ulf6d47/iEr0APlP2T1er+7U60AJXI/vuqqPQpJ9e+9qH5KAdFA1qohDQMkYYA4iNBsNFFrNqVSrlSrqFfqMkTSSFO84GVnYp/9D4IDH0X6XRCUaQsKTgpSr2z4ZON9IVl7wi9vDsrWre6pQNmCuRDGxkWOFbGaEiXwqE+W7BJ+TykUJw2QxS2kjofIK8VVp3BFtTl42Z695Oqd6hq1zNVOd9C9A+6twO+7AkwlmZHWD8+ljXfns+hFTr3qpfUa0qCFhEZEzSYaQQtl0hcE5WpDQTlJ8aKzz8Ee++4HFx7ycFCk7M0lyUBagUoOEy/Vzugz3sakLoTGUO+L7oagkNEyYJKju5FpCNpOn4KyVMn8W4KuqbWm6oIxTzZ5m87JEdI4QOp6iPy+ViUrvqdWbH5m771fFPy+a9X7vWdmBXqV8jOz7r13fQZXYPXqy/PDzvzlJTf9hF+uHhJNTeaSeg1x2ETYaqEZBqiGTdSZPEJQrtbQTDO8+JxXYsmez4PLoFTHRVEc55S+cEX7bGyB2qkjBGPqjml4b5QYEsxnKmorlTOgzIQS0hk0MtJRax2lJoWh/+2KX4ebhXRXQprFxms5gu/EAsqx6yP0S+OVtPj6hQ+MX+ucc466GPW+dpoV6IHyTnOqege6PVdg9epV3i7+accWGs0PRRPjy8PpST9qNtBq1tGKArSSEPVaDa0aaYy6gPJLX/lKLNpjL7jwUYCLgrgDRUJfcBDEl0HrjnUnjexlEET8MKhZZqK2jlzzy+ekXxenLBWzkdAJGEuTr+O4Se8kUXqkEcCoJxNjlaURfC9FHLUQOz4Cr+/Bqbh/1e6HPv/XPeXF9rxqnp7X6oHy07POvXd5Fq4AK+bZzV1OcWqNdzenJw5rlKfycdhCyIo5DiXNujZdQbVaR+gAp7/8bCzZa29wQLokkjgGlar6gooLyymLTxt5ZRqGSvNODYk8Ly/eFqqX0NBUVWeQkaYnhio4vJwvo9IEZVHRmUSTLHNFo+wmIUCqghpr8VuORJGRpjEix8/i4vCtmyYLZ+51zDGbnoXL3juk37ICPVDuXSJ/1Cuw+uMfLw2XspPSZvMdrWr52Fa94kcBaYwa4lYLtXIF5ekymmmKM84+G0v23AtuRlD2UDReygqeVEHo8IY1uaf7m8jdxJjImBNJeKtK3jhEQlDWqT/jjUFKxKd2WaVwiulqbM9KWbhrgnISqC5ZXOJ0mIT66NDxo5bXf1VtpO/iRYt6nhc748XdA+Wd8az1jnm7rsCvvvCF3Lpg8gA3w4ealcqxrfpUX1ArI6xVUZmYxOTEJJpxgtPPPgt777NUaIo+L48SQ1Edjjtr+rTL4FUZ+lCdsri9kdYoFOBy5JpucBTOmQSSmJOAYu+poCwwzIgqkcRxQjA1adV07lR7UY6Feyk5ZTVUEhrboXdHBM9zETj5ei0rfmjXQ07+2x51sV0vk6ftxXqg/LQtde+Nnu0r8OUPf2Bp3sOFSat+dmNqdGF9Ytyb3DiKynQZievgxavOxm577AU/czDg51BkBeywCceJPqqUNU+Pla8FZQHrXA5eLi9gLNN74qGs3LKtlGkmpDnWCsrqTcTSWDllGhERmDnN5xtQZnUsoCxxVqEYG4VuflM9Kb5t7vIXfPXZvt6949v6CvRAuXdl9FbArMDll1/uzsvldi25rVPj2uRLgsnxQ6bHxnepViu5KE2ck1/8En+3JbtR4IZ+z0OR1ANidt9MLJMZFjGSOAKv8MWslnN5dYMz9po6xaecs9AZNL83E4Fqeq/hqQ4HXKjCIHchRXEMNwm0UgbVF3bARB4NaeyV7ipH/psXHH7KLb0Tu3OuQA+Ud87z1jvqHbgCl1++Kr+osesuYxOjh6TN1tIwDGY2o3DmSae+4MTFixbv5WeZQzkc/4gHnGfGqtncE8c3VrjE25xRU5Anzou3siSQkHsWCoPOcB3ZnOT2yZg1X09BmZWyALJJuKYPNPnkLA21ek7o38FGo4uIiVa5vu9UUv9tC5a/YM0OXKLeS+/AFeiB8g5c3N5L7/Qr4KxatcqdMeNR1x1bPOPlZ5z8/iULZl/oR2Eul8YyPEKnOGqRlW6gosL4W5jpPpHDcSiE2mXyzKbJx4rZyxWMgxz9lo0/hvxNmoNqCh2xFsLDYYRVKhVyLB0/VVu4MY36WSMrnxzkS5+cSPCRPZe/oLzTr/4f6QfogfIf6YnvfextW4G3rVpVOvWFK/98ya6z35VLgr58GqHoMRnbk7BUNSQiKJNZtsBsKmiCMv+9rUFW32PXL2iqtfHA0Kk/bfKpjoOtQgPKYjrE+KeE4jck9MRII3j0VZZIKw+xV9zYROGSx7zHrl2+/HWcxe597YQr0APlnfCk9Q756V+BVatW5f/k2OUXPG+3JR8sIhrJZbHQF6yUffLCjB6x3DKBtmuQRAyHyBPTnlN8MDSvjzyyHRbh+LVKLTTJmgCvCgx+VmN2HwciiRMhHIdHYvopmzRuWvbnB35ZzZIL5h7+4nt7youn/xrZXu/YA+XttZK913lOr8CqVau8Fx+yz0sPWrrfZ/rdbH4+CzcDZZOeKk5xYtGZWYc4m8OnmmWOaKsRES2FlNpQgyI1v2/7KesgoH7JgEgiU3w6Zp0gjeh1ESIjjeE6CDM/SooDX2hmyV/MX/7ixnP6ZDzHP1wPlJ/jJ/j/t3d2MXZVVRxf5+y97z33zr3tzEiZOMHBplChqTRgCgrVB014QAKkCTwYgzEqZh4gjTERNegYm/JATBPaEDpINCaY6JMP4gtqeCGmQgIYgZhaEVtnxnZuzcxlPu752matfc6UxAc+MjPM3vPvpA+d3jl3rd+6/Wd17bXXgnvrQ4A7M8Yo/9zBfXtPtZXd245KanH5InYlDJ7sZuO6fOFKGHKJhL+qWRec9rpM2fUySx1Zhttreb20xMlBoRNirnjUC544Q8550astSBXSZ0FUZNIXnarYrirzj0Wrj0zcfNez9SPWx3M8ZbMJQJQ3mzjez1cC0ZOPfOeGmz65/6m2Kg+KKMdEJqKqfMHT3i5nx5zcri1R5bS4bpOTg0FeWSIrm9YWp8ou7Kq+LAtSpXRRlTCq2jI3vVGRk85ZlLnWnFNuiVaVentVN346b4uj199yuOcrYNhd/ccIIEAABN4bgeNHjnz8M7d+6uSQtneYPI3anCWTpaRp3C28WpRlvwh/OWGWEjFfFOG6stSXXbZc9ypzPZnnWnCW7MZ6VtlyNbKznp0sVREuYWS53B7kg8BBHNuBabyyWNjJqz59959RS35vsdzKr0KmvJWjA9u2FIFHH54cOfiJA0evHO5OmmwlkkyZLLWaPP2N1zu5LoxakLm+LAUIvolXlTD4NdI2V7XSSZ+ytM9x10W1Dsr9VLXNxA2zd61xJeV5Jtuz+cmrg5xybRZWtT6Zm+gYaslb6uPygY2BKH9gdPjB7Ubg8QcfbI7vmfjG3j0Tx81gSTeJt2JbGkqaZKse5XqbtUzsrEoYLKEyouIdwswVDcXZNXdgyE0TvrJd7/G7XEt2M5XrW32ZHP5xeSPnXXyRKlYj81w/z364+7P3vIgsOYxPJEQ5jDjCi00gwBr782OPHLpx/77fJGU2qvOBZMrthpHMVVW389wUjMs1ZS5H8IGcqzFXPc31olWuSbj71JIt83Ai3vFXZ8eWb+zxbGUeai9Dh4jS0lIWKSoarX8trqbfmpnLfnfrffetbAICvMUmEIAobwJkvEU4BB4/9t1dN+2+5tnRlj6o8pQSsmSkC4MvkXCm65an8u+1gz6pH7t/alK6kEO+6sBPvs+ZNJc1WIzdhRP3i3uQWZBLOeBTkaWU+5ONobyRLF5cSk/NLSz8+NDdX+uHQxieQJTxGQCB90Hg1/feq5Iv3PL9iV2j3zZ51u1qJW1qDW3kZp+uSxTvEGU51JNkuFoDJcLMlYvq8oj0sFWVaBF0FmW3DoqvW7Mo83wLHXG/RWkzbS4s5PkzM/2lx27+4lfn3of5eKkHBCDKHgQJJm4tAr86fuy2q6/66KmkSPcltox2NAwf0ZFWWtrjXIMxj/DkyyLce8xDkqvsmbsv6t18kVkbiF8PMeJWOCOzL3hUJw+wj6jgfmSepxw3rTWtXn9l+ZcLS0snr7/zS39HHXlrfTbWwxqI8npQxDO2FYEnnnh4ZCIZf/SKVvKVdpEmHa2oEStqmAZpzZPh3OQKabKQ7Jh7juUPsjKKa8zSl7zWR1HPTWYRJsmO+ZY2L1tNs1zYpoW1tjV6cXZh5aneXG/60P33n4Mgh/mxgyiHGVd4tYEEuISRHTpw5/jw6E/aNtuTRETdVlsE2RhDWiYuu7kVrrZcNcdVk+DkeyLMLLhcuKiryu4w0O3nI8p4YH6zQVmZp6mNzpyfX3r6rf8sPXN4cvJidRK4gV7i0R8WAYjyh0Ue7+s1gV88NnVlp518bzhJvt6KaailFDWNoWazSQ0uY1RlCpcZ17MwOP2t2t4Uz1QeyOVqLn3w3r9qF7Zkx7ahKYtiW2q9vFIMXpjtzT955t9zf/jyQz9a9BocjH9XAhDld0WEF4DA/xPgWRjjJr3hIzt2Hr2i27ld2cwkcUSJ4TVRhppKkeEN1rEiLRtKnCDzJDjOkkvFNeLUiTKXnMtqnRTv6osV8W6RVKm5mV7vt73/Xnq6XH7z1TseOjFALMInAFEOP8bwcIMIsDCPDvrXjY+P/WCkpW5PomI4UTpqKk2SOXPGHMVy+MeHflwj5uFDfOhXxEQZ9x9Xt/Miyz3K/He6SK26lBG98NrZMz87/dLrv5+ansbUtw2K4VZ8LER5K0YFNnlDgIW5M+hft3ts5J5OUx0eSpJrm3HM5Yw4UXJHz0311IqU0RRrIzMyShVTYWMqSzkFLGJtljMbzaaF/et8b/G5v50988c/nbvwz+npaQyr9+bTsD6GQpTXhyOeso0JsDDbXq9z9Vh7/0hn5+c7reS24R2da9va7CrzLIlsrqMoipVRFBtN2sQlqUZGhVrKCju7uLL8xqAoXl7NixfnZmbfOH3+0sUTJ06kOMzbnh8qiPL2jDu83hgC0dTUlNHZ4lhX6WtGhjoHdna7N44Odz+mtRrShnf0UVFY2y+K4q358/OnZ+Yu/GUl67/Z7dPCN6enXTsGfm1rAhDlbR1+OL/BBKJTDzygz+Z50t4ZGXkvW5Rv94qsc+7cYOr55+sRcBtsBh7vEwGIsk/Rgq0gAALBE4AougglowAAAaJJREFUBx9iOAgCIOATAYiyT9GCrSAAAsETgCgHH2I4CAIg4BMBiLJP0YKtIAACwROAKAcfYjgIAiDgEwGIsk/Rgq0gAALBE4AoBx9iOAgCIOATAYiyT9GCrSAAAsETgCgHH2I4CAIg4BMBiLJP0YKtIAACwROAKAcfYjgIAiDgEwGIsk/Rgq0gAALBE4AoBx9iOAgCIOATAYiyT9GCrSAAAsETgCgHH2I4CAIg4BMBiLJP0YKtIAACwROAKAcfYjgIAiDgEwGIsk/Rgq0gAALBE4AoBx9iOAgCIOATAYiyT9GCrSAAAsETgCgHH2I4CAIg4BMBiLJP0YKtIAACwROAKAcfYjgIAiDgEwGIsk/Rgq0gAALBE4AoBx9iOAgCIOATAYiyT9GCrSAAAsETgCgHH2I4CAIg4BMBiLJP0YKtIAACwROAKAcfYjgIAiDgEwGIsk/Rgq0gAALBE4AoBx9iOAgCIOATAYiyT9GCrSAAAsETgCgHH2I4CAIg4BMBiLJP0YKtIAACwROAKAcfYjgIAiDgEwGIsk/Rgq0gAALBE/gflf3nNnk8CpgAAAAASUVORK5CYII="/>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24200"/>
            <a:ext cx="3400425" cy="39814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2364050"/>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0263"/>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68263"/>
            <a:ext cx="11199812" cy="646331"/>
          </a:xfrm>
          <a:prstGeom prst="rect">
            <a:avLst/>
          </a:prstGeom>
          <a:solidFill>
            <a:srgbClr val="A31972"/>
          </a:solidFill>
        </p:spPr>
        <p:txBody>
          <a:bodyPr wrap="square" rtlCol="0">
            <a:spAutoFit/>
          </a:bodyPr>
          <a:lstStyle/>
          <a:p>
            <a:r>
              <a:rPr lang="en-US" sz="3600" b="1" dirty="0" smtClean="0">
                <a:solidFill>
                  <a:schemeClr val="bg1"/>
                </a:solidFill>
              </a:rPr>
              <a:t>APPLE CIDER VINEGAR TABLETS</a:t>
            </a:r>
            <a:endParaRPr lang="en-US" sz="3600" b="1" dirty="0">
              <a:solidFill>
                <a:schemeClr val="bg1"/>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2127" y="15371"/>
            <a:ext cx="519685" cy="690557"/>
          </a:xfrm>
          <a:prstGeom prst="rect">
            <a:avLst/>
          </a:prstGeom>
        </p:spPr>
      </p:pic>
      <p:sp>
        <p:nvSpPr>
          <p:cNvPr id="14" name="TextBox 13"/>
          <p:cNvSpPr txBox="1"/>
          <p:nvPr/>
        </p:nvSpPr>
        <p:spPr>
          <a:xfrm>
            <a:off x="155575" y="830263"/>
            <a:ext cx="11806237" cy="400110"/>
          </a:xfrm>
          <a:prstGeom prst="rect">
            <a:avLst/>
          </a:prstGeom>
          <a:solidFill>
            <a:srgbClr val="A31972"/>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74613" y="1211263"/>
            <a:ext cx="11887198" cy="923330"/>
          </a:xfrm>
          <a:prstGeom prst="rect">
            <a:avLst/>
          </a:prstGeom>
          <a:noFill/>
        </p:spPr>
        <p:txBody>
          <a:bodyPr wrap="square" rtlCol="0">
            <a:spAutoFit/>
          </a:bodyPr>
          <a:lstStyle/>
          <a:p>
            <a:pPr algn="just"/>
            <a:r>
              <a:rPr lang="en-US" dirty="0"/>
              <a:t>Embrace the wellness benefits of Apple Cider Vinegar Tablets. Harnessing the power of this age-old elixir, these tablets support digestion, metabolism, and overall vitality, offering a convenient way to incorporate its benefits into your daily routine.</a:t>
            </a:r>
          </a:p>
        </p:txBody>
      </p:sp>
      <p:sp>
        <p:nvSpPr>
          <p:cNvPr id="16" name="TextBox 15"/>
          <p:cNvSpPr txBox="1"/>
          <p:nvPr/>
        </p:nvSpPr>
        <p:spPr>
          <a:xfrm>
            <a:off x="3572942" y="3040063"/>
            <a:ext cx="8388870" cy="400110"/>
          </a:xfrm>
          <a:prstGeom prst="rect">
            <a:avLst/>
          </a:prstGeom>
          <a:solidFill>
            <a:srgbClr val="A31972"/>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7" name="TextBox 16"/>
          <p:cNvSpPr txBox="1"/>
          <p:nvPr/>
        </p:nvSpPr>
        <p:spPr>
          <a:xfrm>
            <a:off x="3503611" y="3440173"/>
            <a:ext cx="8458199" cy="2585323"/>
          </a:xfrm>
          <a:prstGeom prst="rect">
            <a:avLst/>
          </a:prstGeom>
          <a:noFill/>
        </p:spPr>
        <p:txBody>
          <a:bodyPr wrap="square" rtlCol="0">
            <a:spAutoFit/>
          </a:bodyPr>
          <a:lstStyle/>
          <a:p>
            <a:pPr marL="285750" indent="-285750">
              <a:buFont typeface="Arial" pitchFamily="34" charset="0"/>
              <a:buChar char="•"/>
            </a:pPr>
            <a:r>
              <a:rPr lang="en-US" dirty="0"/>
              <a:t> It is very effective for your Skin and Hair problems.</a:t>
            </a:r>
          </a:p>
          <a:p>
            <a:pPr marL="285750" indent="-285750">
              <a:buFont typeface="Arial" pitchFamily="34" charset="0"/>
              <a:buChar char="•"/>
            </a:pPr>
            <a:r>
              <a:rPr lang="en-US" dirty="0"/>
              <a:t> It can lose your weight naturally.</a:t>
            </a:r>
          </a:p>
          <a:p>
            <a:pPr marL="285750" indent="-285750">
              <a:buFont typeface="Arial" pitchFamily="34" charset="0"/>
              <a:buChar char="•"/>
            </a:pPr>
            <a:r>
              <a:rPr lang="en-US" dirty="0"/>
              <a:t> It reduces belly fat.</a:t>
            </a:r>
          </a:p>
          <a:p>
            <a:pPr marL="285750" indent="-285750">
              <a:buFont typeface="Arial" pitchFamily="34" charset="0"/>
              <a:buChar char="•"/>
            </a:pPr>
            <a:r>
              <a:rPr lang="en-US" dirty="0"/>
              <a:t> It can reduce cholesterol level and supports your heart health.</a:t>
            </a:r>
          </a:p>
          <a:p>
            <a:pPr marL="285750" indent="-285750">
              <a:buFont typeface="Arial" pitchFamily="34" charset="0"/>
              <a:buChar char="•"/>
            </a:pPr>
            <a:r>
              <a:rPr lang="en-US" dirty="0"/>
              <a:t> It can normalize high blood pressure level.</a:t>
            </a:r>
          </a:p>
          <a:p>
            <a:pPr marL="285750" indent="-285750">
              <a:buFont typeface="Arial" pitchFamily="34" charset="0"/>
              <a:buChar char="•"/>
            </a:pPr>
            <a:r>
              <a:rPr lang="en-US" dirty="0"/>
              <a:t> It improves insulin sensitivity and thus lowers high blood sugar level.</a:t>
            </a:r>
          </a:p>
          <a:p>
            <a:pPr marL="285750" indent="-285750">
              <a:buFont typeface="Arial" pitchFamily="34" charset="0"/>
              <a:buChar char="•"/>
            </a:pPr>
            <a:r>
              <a:rPr lang="en-US" dirty="0"/>
              <a:t> It is a natural laxative and it can improve digestion.</a:t>
            </a:r>
          </a:p>
          <a:p>
            <a:pPr marL="285750" indent="-285750">
              <a:buFont typeface="Arial" pitchFamily="34" charset="0"/>
              <a:buChar char="•"/>
            </a:pPr>
            <a:r>
              <a:rPr lang="en-US" dirty="0"/>
              <a:t> It protects you from external virus and bacteria.</a:t>
            </a:r>
          </a:p>
          <a:p>
            <a:pPr marL="285750" indent="-285750">
              <a:buFont typeface="Arial" pitchFamily="34" charset="0"/>
              <a:buChar char="•"/>
            </a:pPr>
            <a:r>
              <a:rPr lang="en-US" dirty="0"/>
              <a:t> It gives you the daily energy and stamina.</a:t>
            </a:r>
          </a:p>
        </p:txBody>
      </p:sp>
      <p:sp>
        <p:nvSpPr>
          <p:cNvPr id="18" name="TextBox 17"/>
          <p:cNvSpPr txBox="1"/>
          <p:nvPr/>
        </p:nvSpPr>
        <p:spPr>
          <a:xfrm>
            <a:off x="3572942" y="6011863"/>
            <a:ext cx="8388870" cy="400110"/>
          </a:xfrm>
          <a:prstGeom prst="rect">
            <a:avLst/>
          </a:prstGeom>
          <a:solidFill>
            <a:srgbClr val="A31972"/>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3503612" y="6392863"/>
            <a:ext cx="8458199" cy="369332"/>
          </a:xfrm>
          <a:prstGeom prst="rect">
            <a:avLst/>
          </a:prstGeom>
          <a:noFill/>
        </p:spPr>
        <p:txBody>
          <a:bodyPr wrap="square" rtlCol="0">
            <a:spAutoFit/>
          </a:bodyPr>
          <a:lstStyle/>
          <a:p>
            <a:r>
              <a:rPr lang="en-US" dirty="0"/>
              <a:t>1 to 2 </a:t>
            </a:r>
            <a:r>
              <a:rPr lang="en-US" dirty="0" smtClean="0"/>
              <a:t>tablets </a:t>
            </a:r>
            <a:r>
              <a:rPr lang="en-US" dirty="0"/>
              <a:t>two times a day or as directed by the Experts.</a:t>
            </a:r>
          </a:p>
        </p:txBody>
      </p:sp>
      <p:sp>
        <p:nvSpPr>
          <p:cNvPr id="22" name="TextBox 21"/>
          <p:cNvSpPr txBox="1"/>
          <p:nvPr/>
        </p:nvSpPr>
        <p:spPr>
          <a:xfrm>
            <a:off x="3572941" y="1973263"/>
            <a:ext cx="8388871" cy="400110"/>
          </a:xfrm>
          <a:prstGeom prst="rect">
            <a:avLst/>
          </a:prstGeom>
          <a:solidFill>
            <a:srgbClr val="A31972"/>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3572940" y="2354263"/>
            <a:ext cx="8410609" cy="646331"/>
          </a:xfrm>
          <a:prstGeom prst="rect">
            <a:avLst/>
          </a:prstGeom>
          <a:noFill/>
        </p:spPr>
        <p:txBody>
          <a:bodyPr wrap="square" rtlCol="0">
            <a:spAutoFit/>
          </a:bodyPr>
          <a:lstStyle/>
          <a:p>
            <a:r>
              <a:rPr lang="en-US" dirty="0"/>
              <a:t>Apple Cider Vinegar Powder, Apple </a:t>
            </a:r>
            <a:r>
              <a:rPr lang="en-US" dirty="0" err="1"/>
              <a:t>Peclin</a:t>
            </a:r>
            <a:r>
              <a:rPr lang="en-US" dirty="0"/>
              <a:t>, Alfa </a:t>
            </a:r>
            <a:r>
              <a:rPr lang="en-US" dirty="0" err="1"/>
              <a:t>Alfa</a:t>
            </a:r>
            <a:r>
              <a:rPr lang="en-US" dirty="0"/>
              <a:t>, Ginger Root, </a:t>
            </a:r>
            <a:r>
              <a:rPr lang="en-US" dirty="0" err="1"/>
              <a:t>Spirulina</a:t>
            </a:r>
            <a:r>
              <a:rPr lang="en-US" dirty="0"/>
              <a:t>, Wheat Grass, Lecithin, Coconut Water Powder, Lactic Acid </a:t>
            </a:r>
            <a:r>
              <a:rPr lang="en-US" dirty="0" err="1"/>
              <a:t>Bacilus</a:t>
            </a:r>
            <a:r>
              <a:rPr lang="en-US" dirty="0"/>
              <a:t>, Cayenne</a:t>
            </a:r>
            <a:r>
              <a:rPr lang="en-US" dirty="0" smtClean="0"/>
              <a:t>.</a:t>
            </a:r>
            <a:endParaRPr lang="en-US" dirty="0"/>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5240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descr="data:image/png;base64,iVBORw0KGgoAAAANSUhEUgAAAV8AAAGbCAYAAABjzJMjAAAAAXNSR0IArs4c6QAAIABJREFUeF7svQecJUd57v10OHnmzOyudldaSWiFUFxQRjKYa4NtEMEGY1/b1/Z1whHsawwmGDBBBBvHa1/bnz8+3+tskn++xgEHDAhJJIMkJJRAQhLaMLuTw8mn06enznlnS6XuE3Zmd2dEzf7md2b7dFdXV3f/++mn3nrLgf2xLWBbwLaAbYFT3gLOKd+j3aFtAdsCtgVsC8DC114EtgVsC9gWOA0tYOF7Ghrd7tK2gG0B2wIWvvYasC1gW8C2wGloAQvf09Dodpe2BWwL2Baw8LXXgG0B2wK2BU5DC1j4noZGt7u0LWBbwLaAha+9BmwL2BawLXAaWsDC9zQ0ut2lbQHbArYFLHztNWBbwLaAbYHT0AIWvqeh0e0ubQvYFrAtYOFrrwHbArYFbAuchhaw8D0NjW53aVvAtoBtAQtfew3YFrAtYFvgNLSAhe9paHS7S9sCtgVsC1j42mvAtoBtAdsCp6EFLHxPQ6PbXdoWsC1gW8DC114DtgVsC9gWOA0tYOF7Ghrd7tK2gG0B2wIWvvYasC1gW8C2wGloAQvf09Dodpe2BWwL2Baw8LXXgG0B2wK2BU5DC1j4noZGt7u0LWBbwLaAha+9BmwL2BawLXAaWsDC9zQ0ut1lrwWSJBl0/Z3wtXnjjTfi7W9/e5LWzo6jik39zp4X2wKnsgVO+AI/lZW0+zq5LdCHoAfAPXr0qO/7vut5nutoP27vx3ddN89fAF6hUPC73a6fz+e5LX9z/U8XgBOGoev7PivP60x+vSiKuJDrcBv+rX96cRxzXVUmf6IoUuV5nocoivhJeCZRFHGFuA9TLoujKEpc140AhP1ffs//81f+5qfajmWFYZj4vi/lyHdxGIaR7/tREASqvCRJ+BkkSRI0m81uoVAIoiji/+MkSRTQ+RnHMevB7eNOpxPv378/uvHGG6N3vOMdLNv+2BZQLWDh+yS+EJIkIbTyKysrxSAIir7v5z3PK/i+P+l53s44jquO4+zwfX/Kdd0KgDIA+SwSpkmS8Nf3PI+QzMdxXGIZcRx7juMocCZJwr+5L99xHMKToHYIUYKdP2RTf5n6jtcev+ePuhAdx+2vqxQxf13XFXXck6u9MtY/wzAkfLkDQpkgBZcRpIQgf/rFc0eI45j/V8v7nOR+1bI4jlk2Pwlv9ek4jgJ2/5MwJzz5GcRx3HJdtwOgHcdx6LpuSEj7vh8A6Lqu2wrDsOO6bjOO47rruo1ut7uWJAn/rkdRtBAEwWIQBJ0gCLoAmmeddVanv68n8VVpD01awML3SXAtHDp0qJTP56vFYnHScZzd+Xz+at/3LwVwluu6u5Ik2QGA31UcxykB4K+SpH3Btt4K/D9/CSv+8m+CSf4m/GQ7LifwOp0OcrmcAh8/gyBQkOQP1aksy+fz6juqYS7nL//udrsolUqqHK4j2/HvdrutlnEd1oHrs4xCobD+HcthPfldq9VCpVJRZfH/XM7vuX6z2VzfT1+Rq2Nj/Vi+XiaXy48OfR6vtA+/5//lmKQMaS+9faU9tcutFcdxkzD2PI9QXozjeCEMw6NRFH05juMHOp3OXJIka0EQrOzbt6/5JLhU7SFoLWDhuw0uh3e84x3u29/+9mK73d7jed7uJEnOJmSTJNnvOM5TXdd9CiELoJokiYIsxaQJVh0m+nf63wSHDg8dvPxbwEm4EjoEY61Ww8TEhIJhuVxW4OurWQVkgrXRaGByclLBUSDM8vh3vV7H1NSU+iwWKbihyiZEl5eX1XYEJyEpsOf+uF/uj2VyOb/nsunpaVUW1+H+payVlRVVFr9jnQTMLIPL+Ml6sg5y3H3lrMCvP1zkGOTBwE8et7QD66NvKw8vc1nG5UfF3XQcpwFgLQzDhSRJDidJ8qDneY+EYXjEcZyDrVbr6NTU1KrjONbO2Ab3sVlFC98tftIefPDBwr59+74jl8vdkCTJtZ7n7XEcZ5oWgeM4eb7y61CVm1xXXaJeZRn/L6/oojJF0QmQCNf+6/zjlC4hIxAi9AixtbU1BTWCq1qtqk+Wxx8B0urqKs444wzwUwBNwFFtEor8jp+EMJUqVSTLXFhYwI4dO9Q+uC/WiyDmMoJZ9se6EppLS0vYvXu32g+3J3hZFtdjWQQzAc2y5EFDyMv6Uia34bHqqprHIupY1DX3yXbgJ7/ncj6EdLXftzQeB2O2jbwdSFunXYoC6/53UZIk7SRJanEcz7uue08QBLfMzs5+6Lzzzlve4peyrZ7RAha+W/iSeOSRR4qTk5O/XC6Xf9lxnKm+r7quKrOqLkrWVLdiKfCTcCAseOPL67+Apt+Rpb4jaPt+qVKKYi8QTIQsIUaYCQRFwQrMCTGqQYJ1z549CpgCLh2+BCbXIRwFmITn/Pw8du3apeBIwLFcwpfLFhcX1/fLuhHqBCz3Iw8EvSwT5PJQ4nayPuHNOhCgBC3bQhS6PGy4f9aN67BO/D8/+X9RvmKZiIpmvUVNC3QFrCZ89eXyBmGea+nfcxyHXvNfdDqdt0xOTs5t4cvZVs3Cd3tcA+wrWllZeVmhUPgrx3EmBIKiXrPUUpryNe2GceBL+PBHPNB+xIFShQJfgkte9Qlfwpj2BLch/AgqgS/hRkAR/FnKl8eqK9+dO3cq+OrK14Qv68jvx4Uvj48PAx4DHyAEehZ8BbaEsEBW4Mt983tRvgJfLpeHmQ5f3TfWz6XuDctyQ/2ue84stw/yWrfbfWehUPh9x3HY4Wd/tkELWOW7RU/SzMxMeXJy8rcdx3mlKFb99VVuUrMjR+Cb1pGm2w6Eoyhf6TiT13DZj6hi066QDizxTtPgK8qX8E1TvoRrFny5jUBblC/hnQZfwp4PAYEv4Sm2A2E6TPlmwZeAFeUrDyvClXUQ+OpKWJSvqPos5cs2lYiNNIWrn1e5NM1zLODW33CSJPl8u91++cTExLEteknbalnluz2ugVqtttt13T8Pw/DF0tveD616nFeoRx/oCkmALa+tZu+9dFyJkpWONPF8uXwYfKVzivAVCIryFc83y3bIgi+BKZ1kuu0wCL587We9CUbCl7YD1zfhK6pWPF85VvF8deWbBl+BrdgLmw1fOVdpNkSa+jUsiaPLy8sv3Llz55e3xxVua2mV7xa9BhYXF8/N5/PvT5LkOforqtxwooZ0+Mp3WZ6vHKpELRAiAl0TvqLQqAx1z1fWoyrMgi8VcZbyFduB+2Y9qBjNDjdd+dJGENuB60qHGzvo+F2a8hX4Et6mhaF33rE9RPlKh5t4vtKJZoax0R/W4Wt6vsOUL9tSV776/0346opXt5P086htX6vX6y+sVquf3aKXtK2WVb7b4xqYnZ29oFQqfdBxnGsFprr6kZvOVERiEcinfJ8WMkbbQVe+YjuIl5ilfKUDSjxfgks8X4kmkBhbsR0k2oGgFV9U4MtOOOlwI0wFvlSic3Nz65EQZocb4ct1RPnqHW4C00Hw1ZWv3uHGOkjMsXTKsaNRlC4/Zb/D4Cuerw5cE776ORwUAWGef+O6aDUaje+amJj4xPa4wm0trfLdotfA/Pz8xcVi8UMArtA9PlMNyc0qh2FGOMj6omAFJuL5ptkOuucrHX1iYwzqcJMYW4KMsOI2YjtwGTvJCF/prBL46uFhWfAloAk61puwpRqWaIeNwpf1Yf34KaFmMnBEHmIygENigVlPiXLQox1E+UpIGuusd7jpni/L1s9fWmebfnkKfNMeuIzqW1tbe/nU1NS/btFL2lbLKt/tcQ0sLCxcSvgmSfIMHaxmR9sgL1AfKCCe77jwlWgHHb668iVcpMNtGHxpFRBuafAVq+BE4cs20qMdBilfiTWWtpBoh82GryjlUeCrgzWr002ugwz4BrVa7fuq1eo/bI8r3NbSKt8teg0sLi4eKBQKHwTw9DT46t6veQiilDcCX+lw0+N8uR9T+Q6DLy0EqkWCmfAVz5eKmFDSO8kIRekk43a67ZClfE3Pl1YELQyxEUzbgbaIDNjg8bCNTgS+rJv4wmnKd5RoB135bgJ8w9XV1R+enp7+8Ba9pG21rPLdHtcA4VssFhV8zdAiUxmldcYIWGRdU/nSFmDHUZbtoMNXXr1ZD+lwkzhfwpdglSgHgZvYDjK8eKvAV+9wSxtkMch2kFAzGcmXBV8+WKR9ZZCFPixbPF+Br+nlpp3fIaqXX0fLy8s/vnPnzr/eHle4raVVvlv0GujDl57vgVGUrwnoQfAViGaNcEvzfLlM4l2pWMeBLwHECAgqX/q0jELYTOWrh5oNU74mfPU4X4lHpqpN63AT+Eouii0G33h1dfVnpqen/88WvaRttazy3R7XwNLS0tNpOziOkwpfif01wWx2uIk9oStfrjMozjdtkMUg+OqeryhgUb60D2gtbCZ8qTxlhJt0fPGYCHmJ8x3k+ZpxvjK8eBh8CVtJwsP9jmM7iPKlqpWhxuYItnGsh5SrOFldXX3l9PT0+7bHFW5raZXvFr0GBL6u6x7QgWq+oqb5vTqQ5W891MyEbz8HrvI/pWNNQtlkmURLpNkOMsiCgJUcD3qomeR/oBcrypfKkvtiVIAeakbbgqo4bYSbRDtwPyyLo9+4vijftMQ648b5mraDtAePR7K2DbMdJAGPHiss7cHzIW0oA1GybAczEmLYpbq6uvqq6enpPx62nv1+a7SAhe/WOA9PqEUfvh9yXfeyNPhm9Hg/Lj+vvt2gON8s+IqXLPGwumozbQdC91TBl/CjhaHDl8dndt5JVjMBuZlYRxml/dwOZlYzCTUz4ct9EPbDOtz4UNkofNOiHgZdrsvLy6/auXOnhe8WvafNaln4btETtbS09AzaDmnwTVO/Ato024GHqH8vI9z0QRbyKiydUKJ8ZTsJOZMOOn2Em2Q1S4MvwS6dcpulfAW+MsKNMDwV8BXbQeArUQ56SklJl7lZ8OW5M2O5sy7Zvu3w/27RS9pWy3q+2+MaIHz7I9xSla94uebRmDkcTAtC4GqmlDxR+Eo+3yzlK/DVPV96q7QWTtR2IHzFdhDP14Svntths5SvwJf71wdZbBS++rlMi3Sw8N0e9+y4tbTKd9wWO0XrD4Nvlu2QBV9Rv6cbvlSrEu2w2fAVz3dQYp1huR0Geb46fHXbQU+4cyLKVy4pc4SbQHlE+NoOt1N0b27Wbix8N6slN7mcpaWly/vK91J59R/W2aYDVrcadPWre5iDQs10f1e8UX6atgOVL/1SGewgCljvcNMHWbDD7USUL/fBV3mWm2U7ZMFX8ktw38Pgy0EgkttBIjYkNE+3HWRKJPGAJdXkKIl1zGgHE77mEHL9/wMuM8L356anp/+/Tb4UbXEnqQUsfE9Sw260WMK3XC5zkAUnwlQ/0gGWpXp1+JqddGaomZ7PV6YFkgxe0jlnWhE6fNPifAlFGWQh8KW9QCDRF2Z4GOFGcI0a7UClzO2oSAk4mclCcjsI9Hm8hLzk8zVtBwJfMqQxOoOgZjvy2NOSqaellKTHK0mB+JmVUlJmweAxyiALqlc9hE/aOC23g4XvRu+e7bG9he8WPU/Ly8tXlEqlDwh8BbgymCKr2qJsdeXLbU8lfKlS9cQ6Onwlt8OJwFfPamamlDxZ8JVMbzweHb6SWjJtDjcBtwzKYBnyxiCJdSx8t+iNdwqrZeF7Cht7nF0Rvhxe7LruJSZwBwFYj2rQ19tK8JX5zySr2aA4X1356vl8JXJC4oqz4JsV5zuq8s2Cb5byzZrDzRxebOE7zt3w5FzXwneLntfl5eUr+/C92LQddKjqitj0dvVDO9Xw1T1fUb6SWCcLvuId64Ms0uBLZSlDlcVjZptwP/o0QoOSqafBl+unJVNn25nKV+wHM58vFbHMfCxzvonytbbDFr3ZTlO1LHxPU8MP2+3c3NxV1Wr1A47jKPjqkBX46t6vGd+r/5/bn2z4ShJ1dmgRolnwTUspKcp3FPjy9Z3w1fP50ms+HfAdNI3QsHy+J0n5/uz09PSfDLu27PdbowUsfLfGeXhCLZaXl6+i52vC1/RydbU7jvIlxKjQCHB2tFHZmR1u+tRCAu9Rk6mbM1mwkysrn68OX33eNf6d1uGm53aQGSVYP6pOSczODjfJDazPhGxGO2R1uOlTx5vRDoMm0KTtYHq+MjMIy7Ge7xa94U5DtSx8T0Ojj7LLPnyZWOciuWn14b66FZEFXQGmAFZ63PURblxGADF6gZCQXA7cZhh8ZYSXmduBy2XqeH0mC3OEW1o+X776cznhJ/AVaFNN8iGh53aQBDdsIz23g0Q7sCx27hGKEmpGhU3bgNvw2CWhDtW7jJrj/tkm0oGp2w6EvxlqNmz2Yn3qID23gx5GmBblwHMrCXiGdLYy1OznbW6HUe6urbGOhe/WOA9PqMXKysrV/eHFF4rtIPBNU796R5sUNip8deWrw1dUrm5b6MrXhK8knOHnicKXwBVg8m+ZOl5Ppk74ciAFv9OzmkluB33qeMI1Db5UyfzR4cuydPgS9jIohSDm8XI7fopvrXu+3I8e5ysj38TrlU990lKBe9bINvPBOyDMkPBlYh07vHiL3tNmtSx8t+iJmp+fv2ZycvIDruteaHq8ejiZ6QXrhzMKfAlTPc5X4KvPXqzDl+AQpSzwlQk0dfhKjLAMcKA6JjAlq5k+ezGX7d27d326d4lQIAw5gaYZ58uYYa4v8BXPV59GiPvTLQwzzpcQFeVLkBLuAl8qYF35sk0EvoSrKF/pUJN2GAW+PF9i8Yg1o59fHcLysB1D+dqUklv0fk6rloXvFj1ZKysr1/Q9XwVf/QbUVe5G4SszFAsQdPjq8cGyXOCrJ9YZBF9RllyHwJThxVSFYhUQvmeeeeb65JU6fGdnZ9cn3iRcuX8TvlTCEmrG8tNALvAVz5cQ5TFRZYvtMC58szrc0may0AdZyINJUkrqFtJG4Fur1X62Wq3aDrctek9b5btNTgzh2w81e5ppO5iRDGJDZEU4jOL5ZsFX8vjq8BWbQle+hBohSBWp2w6m8k2DL5edddZZqrOMUQyEF38JQ8JXQtQITAKL+yFg+Z1MWc9jJ5yphglySREpFgbrJZ6vTF+f5fmaypfrmZ6vdPTJ8OIsz5ff66FmMmxbJtXUH6z6eU7zf0fwfDmTxf/eJpf4N3w1rfLdopeArnxHha/uBetWQRp89WiHNNuB24gqFgUs8a6m7SAzWUhKSX4SVlxfOtwIQ9120BOgE74EJqFI8PH1XTKR0XYQ+BJkfP0X5Uv4EvqEvUQ7sCzuR4evRDvoHW667aB3uHEdye0gHW5y3JLbgZ+EOY9Bz+1AG0LifyWlpMBXPHAdvjK0WD5N1StvNbJ8GHxrtdpPVqvVP9uil7StltECFr5b9JKYn5+/mnG+ruuqaAeBoYy40m9M8YB15av7wtJpJJENeoccl8kwWEJV94kl/wNBKgnXpVx+R0DKRJEEmHRIycSc8lpPAMksEOKlsjyWJTCVLGGEF2HJH5ZNsBKUBB7rKqkwCT9CnmXrQ5W5TMK9WBbrSJUp88hJh5kOVoJS6k6wy7FwG4kAkWgFmX6J38k8b/rMFfoIN9ad/5d2kg43eZimfYrXboLXHExjdrwlSRLX63XC98+36CVtq2Xhuz2uAYaaVSoVDi9eh6+oWb2DRvd/0+wIOVrZxtxW1K2uzHSlLYMBTHAIyHXfUl6v0zoEddBIWaK49WgAWU9ex7kO9yEPEFHh0lklECIkxY+WY5EypEw5Fqmfrii5Do+JoDTL0esu58B8KzC3YdkCZ71uZllpUM0Cr7zZ6N9r5zdZW1uzHW7b4/ZWtbTKd4ueLAk18zxPhZrpHW5S5QFhR+sj4oatK0pXbmzpGJKy9fhUAY8+4EIHgl4f/UEgcBUYit8pMBRbRMAqHVJStn78OkgFgBKxoadq5HqyH6m3QFyiCNLqI8erPwT0B5h+XHqyHKmrlMlPgW6a4tUvu7SHpt7ZmXWezfau1+u/Uq1Wf2OLXtK2WkYLWPhu0UtidXX1mcVi8QOe510g8DGrOgi+aTe37hnqN7yuvnT4mmo5bf+68hYYCsCkLNlOB7mUrYM5DXi6KhZo6g8Us+7maDIdnPq6ZlmirPU3AH0dc1t5AAlgTT82y59NU7ppbwpZDzJpo7TLttlsvrtSqbx1i17StloWvtvjGmg2m9fn83nC93wdIPrNZyqmFB9w/WBFSUnnjg5NfTtZT8CTVqb5uq4DRcqV6Aj9/6JATVVsPihMNW6Wb9oJYl8IxEQBm1aKHLuupFm22fGlrzesTQWyOvR1W0A/Vr3eopTTHijmFTrsPMv6rVbrt8rl8hu2xxVua2mV7xa9BprN5rPz+fz7Hcc5z7xB9SrrN7rc0Loy1NcVQHCZhJDxxqbPyR92hkmYF/1K/s1l/J4dXoQct5PoAlmXnVwS0sXyZFvp7JLyZd426WzjcrEcuMysl+kF6ypTQM7tuS073qRTUNpLrBqBMTvbJEyO6xDO7MCTv9kJxx+uJ9/JdPX8jr8yxJl/s1x+z1/+n9uxPP7KdlyH/5e66GDPepCawNcfRuaDTz/XrVbrd8vl8i9v0UvaVssq3+1xDdRqtW8tlUp/FcfxudIDLgqIAJGBCPJJOBKU/OXfAkaCkj35BCJ/9e+4rQCVIJSbXPYjNzoBwl/Wg1AS5SiA4nf8m+vLuvy/rC/lyHFI1IKUI2CS9cxPWc88c6ZC1h8+kiRIlkmUiHzyez2XhXi0EvEh3+v/ZxvJ/2V9KYOf8qNbN9JGXMa2Ibz5S1jzgSHwlr+5nMv4f1km0ycR4vyen/qPeOedTucPy+Xy/9geV7itpVW+W/QaIHzz+fxfUPkSpIxfPXr0qBoowNhXxtZScRKsomJFZckNrN+0VGVyUwsAdDDoIBWYCjz1/5ugFLjJK7/udZq+pa7gdXDKKZBtTV9UV4jm6UrzVrNe5bPKT6unXoY8DHSQi0fM49AfYvImwXMisBZA628V/E4elHxASg4KeWvgNpJ1jvvl+WHYGkPsGPfMWGbGRvNvLu+HwFn4btH7Oa1aFr5b9GQtLCxc2mq1/s/dd9/9rDvuuEON5uKNzUEIHN3FX44K44gw3pD8lVdhHZD6a6n5Opt26Lq/qK+vA1GAIyqS2+h5CvQOJH0fWT5zlgdsep3msQwCvrRB1unVgWpaN+Y24guLmhcIm9DW3xj0umYdt/7g0v9muxLOPAY+ZOXtRR7AfAjzAUw483q4+OKLcfXVV/N6+I1qtforW/SSttUyWsDCd4teEg8++ODu1dXV3280Gj9IsFLpcCCC5DcwASAgkldeeRU1O9iyPMNBzWDaEDp8ZTt57c4CptRXV7n6sjRwpYFbVPAoDxJzn+a25sPFbCsT9mKpZO3bhLGp2HWVLso/TaWnla+3j1geVMkEsmR8m5ycfN0555zzO1v0krbVsvDdHtfA/Pz8xfl8/q9833+m+Kziq5qv2uarfhoAzZtcB0sapNLUn6xHcOieqQ4ZXeWZ8MwCs66UB0FVB1bWerIPHaRpyjZL7eoPJ1G8UqYJ3zR7JKvdzIeOuW2W1WK2mbmenHuej1qt9padO3f+2va4wm0trfLdotcAJ9D0fZ9Tx18iPfKsqgB4mDoapmSHKcc0L1XKFI9TYGjG8wqkpQzdHhBQp3m+gx4C8vCQMofVX4eo+XAyFbAObHM/AnEuH6Z8h11Kej2GKX19YIYO7rRjkbC+er3+hunp6d8aVg/7/dZoAQvfrXEenlALJtZxXZdxvheKAtPDlXTPUr85TSgNu8nNHY+yvkRbiNXAfZowTVPAuorTlXjWclM563AeZJ+Yqta0TbJgrL8NpCljParDrNugh8GwNh30oEu7PNPWT5KEw4vtTBZb9H5Oq5aF7xY9WQsLCxxk8X7XdZ8qIVqivrJemfXX/zSoDlOLArdh6+nwTbMS9GWj/K1Dz4S2XhfTnsh67U97MJn7GGY76G0p62bBd6OXkNmGw2Cd8dYTrq6u/vSOHTtsYp2NnpBTtL2F7ylq6HF3s7i4+GzP86h8n6LHx+ogHmQ9ZClafbkJNh2+gwAsHW6EhLzypnmRuiI3lWIWZNNgnqaABY7DHhS6wk6Dsr69DmQTzvLgk/ZPe1DpD4e0B2HWsZkDL8a9Vvrrd1dXV390enr6Qye4vd3sFLeAhe8pbvBRd7eysvLtSZL8led5Z0mAvnymAUMH3SDll6WyBsFRh4rErOoDMvTvzeVZ4NS3GQZcAd0obac/BMx2MtvF/F73d3X4ynLzwSfljQp1XX3rx2Q+QEZpDx3u/fU79Xr9+6vV6j+O0k52ndPfAha+p/8cPKEGSZI4y8vLP+C67h97njcto8vkJtdjWE0FKVDTVamso4/uEsUqEJD/p0E1bV25+WU/AhBzlNwg1aoDaBhwBn0/TP2a0Mv6vw40Hajm37rq5ndmXLWk2TThrHv2+jZpXv6wB4d50SRJ0lldXf1vO3bs+MgWvKRtlVJawMJ3C14WSZK4i4uLP++67m94nlfizSlQ1SFphnzJdwJEE6hZINRhlKbCdBUo9RCw6PsaVv4wwIpFkLWeaZNwPbO+pl1gqmbThtDrnGU7EKa6ohb46g+lFBg+4coy9y3g1mEu+9KtJka46EO8zVwR/XPR7NsOf7cFL2lbJQvf7XENEL5Hjx79ySiKfjsMwypHMknuBR3CEo6ke4a6RWEqPAGmDMAQRa3DRQeEbK/D0AQg68X66bkNTOANU7hmmWkgG1XdZqla8xjSrAJ9WwE7QSdDr82HS5bdYL4FSAelCWsT6NJOUleG9Mm5lXPt+37geR5/Xc/zvFwu5xYKhahUKn212Wz+4K5du+7dHle5raVVvlv0Gnj44YcvX15efm+3270+SZKK4zi5/k0ZOY6T8L7zfd8RRSQgNV+JTRUpcOUnoSJDkmU9LtfDxtI8YgETP9Pgm6ZcTXtkWLOn7TdtmyzlO6h83Q4Q4OntIn9LzXOWAAAgAElEQVRLbgu2kTlzhpRvdpaZDxIpS3I36O1sPijSzpVYRf23nOUwDP85juPbPc8rOo6zG0All8st5PP5W84///ybHMfppYezP1u+BSx8t+gpuummm/xCobA/SZIDcRxfEsex6njzfT/kTed53nXlcvkSPcuY7iOmAUZXsjpYxNaQ77Nidk1lRljo2dXSlLK5bBCY006Fvn7atmk2g1mOuQ7LyYKmDk+uIykixceVh5v+kDMhqpchf7OdmEhHh6+AOctmkbec/r6SIAg+3Wg0Xr979+67Z2ZmWJ7HB/DZZ58dnHPOOR3HceItejnbaqW0gIXvNrssPvzhD3tPfepT9+fz+R8rFApvzufzvAHVUejqTYeL6TWKchXlq3vK+g2fplbN7wW+ZgpHAfUo8B0F2sNOUxpgTXWqv+Zn2Q76chO+0m76vmR93X+WtteXSYYz0/7IsnRSHnRxEAR/U6/Xf+nAgQNLw9rDfr/1W8DCd+ufo9QaPvroo9/sOM6/ua47MSz214SveL56SslB0DUhLFCReF96vpIMPW1dHcSDVJ55oFnrZp2yQUA11ampYPUyBa46fMV2MLfTI0/S1LCUa8I3TR1nHX/fCiJ83+e67uvPPPPMxja9bG21tRaw8N2ml8PXv/7183O53G2+7+/U4SugM0EkwNU9XRO+0hRmaJkJT9PzJVhktgod4mnQHRW+44J3EPh0YKb9neUbm56veamYIWY6tHXYiz0jMdJ6XXV1LNvo1oT2MIu73e7/XFtbe8uFF17Y2aaXra22he/2vwYOHz58TqFQuMPzPPq/Q2crFigKfPmpT3GT1smmL0v7W6Ciz/AgANKnKTKhMsjHHRXOpoVgKts0Zam/AegANNeV9UT5SqekCXjTV8/aJ7dj+8k0SmnlmA+FFBUchWH43mq1eqPjOL15n+zPtm4Bq3y36embnZ19KpWv53k70l59U27e9c4eUVtZ8E0bpaYrWv173fPNgnWWd6zXcZDS1dW6eVxZqtVcngY307tN83Rl6h7dVzf9ZfMtQz8f4v/KzBS6qtW3M0GuvzXw7yiKoiRJ3nX//ff/2rXXXmvhu03vW73aFr7b9CQeOnTo8mq1+mnP8yYHhTvpN7EOwUHKVx+sIdubnrD8X0LNJCRKVGOakjb3bwImDcBZUJb9jOKd6uDNUqdpIE6zHbiedFBmKV8dvlJulvLVjyMNwHJ5Er5xHN947733vtfCd5vetEa1LXy36Xlk1rNisfhJ13XLgwCkA0/vKOM2+uy9AtMshWvaFvIqLX6v+JlZtkOa+pWmH2RDmIBOU7RSTtZ3abaCvo35vcDV7HATiJugNlW1ePC6n6sPtJD1zYdmGrS1cxY+BvB33H333b9p4btNb1oL3yfHiVtcXLyhUCj8k+/7airbLPCY8NVhdiLw1bfXox1M+A5Tvmm2SNqZMaEt6jBNEQ9TwaY9kAVTUaOjwneQDaG/CcjMx9yvCdo0FW10vNHzvTGfz7/Xer5PjnvYKt9teh7n5+d/qFKp/LXneeocmirKhJZpG4jtoE9NpKtf3W4wrQfT8x3U4Waq22H+rwlV06rQ4Wt6tIMeQubDaZB6HVf5pilrvXzWUx5UpuebBmJpb3rycoxJktB5eOcDDzzw3gMHDnS36WVrq621gIXvNr0cFhYWXlWpVP5Iz6BlvqKnqV5ZR+Arw5LTbAcT2NzW9Hb1EW6DQtT0Zk4r14S9CUsdWqOcsjSVm6Z0pSxdefJvHgvbRoYWS0SJDlV54KWpVtPLFc83a3+mojfLJHyTJHn3ww8//Os21GyUK2Drr2Phu/XPUWoN5+fnXzMxMfG75rBX0z/VASyKVU+sIxmy0sCZFvVgDj3WczvoZegPgnHUblYHmwlfgWDW+qYVoDdimk0g3+tvEGLLSFYxE+hp1oEA3uyUoy0jsdD6QyAN5qaC74OcyvfXfd9/t+M4Ns53m963j7sOnwTH8A15CAsLC79QqVT+QIdvmvLVXlvXQ80EoGmer6hbUac6gPW/pdGlw40KOEspy7pZilf/Pu3vNHCaSjrL886CcJrtYCpjUb58QOmJi6RN9UEWpvWgq2KxHfSBKOYAjawBG1p7MNrBwvdJdLdb5btNT+bi4uJPlMvlPxVfUMBhWg2m8pXXYa4vio43fpbyle3le3178TEJXkl5aaplXaFm2SBZp8BU8aYiFAgOgvMg+A6zJnTbIW3WaNOq0FWv6fmaDydT/eqK26yXKN84jt/zWAfrexzHsZ7vNr1vrfJ9Epy42dnZ76lWqx90XVdFO5iKcVjnGW9oE76inHV7woSvqV4lysHMN2zuP61+g06DaSdkeb5ZtoM58MQEtKlUdRjKthLna84kwnUHRSuY+ZG5PttJkg/px6IrZBPA+sOm7/m+54EHHniP7XB7EtzAjFB6chzGN95RLC4uPr9UKnGCzV26AjThmNaRJp6vqFjxJ/V1Tf82zXIwlamujgXkJ3pmsmyEUYAt7ZHmC5vl6v/Xt9P/1pVo1nJ9HXOEG79LeyOQeGAd5ll2SH+Q228ePHjwRtvhdqJX1dbazsJ3a52PkWszPz//knK5zCxXZ+sj0nSv1oRpWuEC4nFe3QeB0XzNT1NzOphHgSyPwwylM5X0yA2npd40HxD6gyvt4ZGlsmVdeZgNW89U2QJf00PWFbjrunG73f6L5eXl15177rk2peQ4J3yLrmvhu0VPTFq1OLHm7bff7k9PT59ZLpdfk8vlfj6O47zupeqvqmmv0lKu7lfq26Qpw1EAqSu/tFd6s17m8WV5s4NANuzUjQJBHZy6nz0Mvml+9CCYZ72RZJxn1XkpbyQyW0kYhve1Wq03+r5/0969exnxoGY1GdYO9vut2QIWvlvzvKzX6rFkKt6xY8d2djqdc3O53Nme5z09iqLnua77TY7jTIpqEviZ6skEYRrkssA3CMpZzWbuL8urTYPxIEsgDYbDgJ4F37TlpnVjHp/5gMv6Xl+e5nvr6li+F1VvvrWIXaHtmxEPjwC4HcCXoih6KEmSr3ued2jPnj2LdgqhLX4zG9Wz8N2C54sKd3Z2drfjOJc/NmfXtY7jPBPAZa7r7nQcp+q6bsF1XUdgpY+ESlOgusrNUrHDwDeKfzoMhmn7NpelwXoU5T0KDIetM65SNkE77FLSAS8Pk0FWR5paZlswwVkcx50kSRpxHK8kSfKVOI4/F0XRTe12+94LLrhgdVhd7PenvwUsfE//OVA1IHABeDMzMxc4jvNf4zh+KYDLHccpSseMPn24DiTdG8x65ZfDHMWvHQbRtCYbtl9zmxMB6jinKgukafsdx9rQ19XLyrIhBu0v661AljOCRM6tCWIZaSif/e8J49ujKPqw67r/eujQoUPXXHMN5/yz1sQ4F88pWtfC9xQ19KDdPPTQQ1PlcvmqKIpemiTJiwFcxH4hfWp33oR6yJPeU84bXB9RNQpoh60zChxHWWfc5s2C1aB9pcHzROo2DoQHPaDMcnTIZlkeWapcf+MQAIsdYYBXD2Xr0p54zJ66GcBH6/X655/2tKfNjXsu7PontwUsfE9u+w4snTMUX3zxxVd2u92fcBznxUmSnM0p4hl/y18BrPkpsDUtBv21VrxFfR151R1F2WapOv2ATgRww6B/Gk/H2LseR11L4WnKeVxvWveS+bdEu0gcsaaK4yRJ5pIk+VySJH/muu5Ne/bsqY99oHaDk9ICFr4npVmHF3ro0KGdhULhhzudzmvCMDyfINOVrsBXX25CV8BqgtKE4kYgOfxIemtkebcnG7ajPCRGPYbNWm/c9h5XcZsxw+boRBn4YlgTQRRFf5kkyTvPPvvsg5t1rLacE28BC98Tb7sT2vLBBx8sTE1NsQPtFzqdzkujKCoJVGXEmYyQGqR4BXijgHZcGAw6sEGgGAWE+mv0CTWgsdEo+9zIfga13Wa26zh1TPN/5a1GlLDpCfeBzITsVMHv6XQ6N59//vntcfZr193cFrDw3dz2HFjaYxd9bmFh4XvjOH5dp9O5MooiT7KKmcpXgCwATlO9uuIUy0HUcFZnzmYe7ijRASfyaj5OHbNgngXGE/GHTxdkR2kH3YLQB9uI+pXv9f/TDw7D8F1xHH/w3HPPbY2yH7vO5reAhe/mt2lqiUmSFObn53/4sUERvxYEwZ4oihw9t4Ixmulxfu8w8Oo71EeC6R7wyT5MfV9mz/84wNssWA8qR4fpVgbrqOdMBzC30Tvi0qIiuCwIgqOPhaq9ft++fX8z6n7sepvbAha+m9ueqaUtLi5WkyT54cfiM9/e6XT28mah4uWPHsEgf+tqN8vnlR0NAsmphG/agWf1+ssr8ijbpB3nRk6ZvBnobw0bKW8rbKtHQcjfaSpYlvGzn+jnkTiOXzkzM/NJOy/cqT+TFr4nuc05Qm1paekVURS9udPpnMfBEdylhI4JDPRQMjNuV+9Y0+GxFQEyDPgCZOk0GrX5TZAP8o75Xdb6g7Kd6Q+F7aSIdYspzYbQ1S+/Fwui//lgkiQ/c+utt976/d///dGo58Out/EWsPDdeBsOLOHo0aMvyeVyfxQEwVMem/pbjUoz/VwBgpm6UCwEM6Z3s9XgSW4CVbwAwnxFPhX71h9ST0bla7ahmWhJV7w6iCU0LYqij3U6nVeed955D5+q82H3Y1NKnrRr4LGQHndhYeFKz/P+rNPpXE7opGWtSovlFThL5fTttht49Z75tLSUm3kCTLWqq1/5Ls2mMd8mpE6notNyM49fLysr053AV88tHARBOwzD33cc55379u1rnqw62XIf3wJW+Z6kK2J+fv4sz/PeG8fxf+92u67p4wpgzbAy0+MV1ZYGj5NU9bGKTQMUl+k3vwmzsXaQsnIaVPXV0iyJNBvBBLFu7+h13k4WhN4OpgWRpno1//doFEWvPPvss/9ho+fHbj9aC1j4jtZOY6+1sLDwo0mS/E4Yhmfw5tVnGR4UvytWg65+s5TZ2JU6CRuY3mqa4koD44lUJSuCYTPeBvQ21s+BPPxOpL5bYRu9Ay7DcpDoiKTb7f5nGIbfs3///qNboe5P9jpY+J6EM3z06NH9+Xz+g3EcX8+5uzj9uNgOpvWgT0mudwaNC4DT9Yqs39xsypPt6Q7r0DNBbKrkUVWz7s1vV+Wrq3d5G9FtB1G9sqw/GeprHn744T983vOeF56EW8MWqbWAhe8mXw6HDh0qVavVdwdB8D+iKMrxxmU8Ly9+HbRmp5v5yjtux9CoUNrMw9XtBX2I6yj7GKZizTLMCAbTWhgVkOZDatB2JoBH3ccox3+q1zE73YyIB6V+Cd8wDL+YJMkrnvKUp9xzquv4jbY/C99NPuOHDh26vlqt/mO3291jAldXvab1IK+340J3k6v/uOLSACkQNH1dM3QszXcdVNdxlPtmPGiGQVevq3neTmabn6yydeXLv/X8D/I339LCMGxEUfS2ubm5P7CxvyfrbPTKtfDdxPadmZkpF4vFX02S5E2Ekd55ljZM2OyE0wG8idU6oaIGKVN5XdUhOChuNwviYlOcUAX7G21UjWZtb3bGybnRw/42Uu9Tva1uD+nw5d+ErpzTvvXwyXq9/n0HDhywc8WdxBNl4buJjXvs2LGnFwqFPwuCgLNPPM5m0EevyY2t2xBbCbwCRR1AAlAzYF+UehZ8x7UXsk7HoHLGBfAowNXroa+vv7Fs4qVzSoqSNjRVr6F8CePlZrP53y+++OJ/OSUV+wbdiYXvJp34d7zjHe6rXvWqH/U87/eiKJoSr1c6zmQWCt3b1ZWxVGNckGxS9YcWI6+tvFH1H1FU5rKhBWoDL0ZZV9YZ1mF2Iu1otvkwSyLtjWWcYzid68r50j1fKt/+cGOlgjlNUbPZ/LtcLvcjNvPZyTtbFr6b1LZMFblz584/j+P4BziMTZRvVhyv/hq7VYErTWMmahkE2iyFOqoCzlovzUM+0XYbRfma60i99CgUecDqD4YTrdMmXYYjFaNHORC6uu0gIO50Ogvtdvt5l112me14G6lVx1/Jwnf8NkvdYnZ29gLf9//xsfmzLhPg6nOupQ2y0DvXNqkam1aMDkEdvmlKNw3GwyCcBbdxDkA6/7K2GQWy+raDFHBalITAV6/HdoGvHnKmA1hXwQsLC6+58sor/5fjOPE458WuO1oLWPiO1k5D15qdnX2553l/8djAikkBrW416Il0zBjeoYWfphXMULJxOtUEViaE03xkE96myk2D7DiQGxfC8laiWxg6fPXyzPDB03SqRtpt2gM1S/ly3aWlpb/1ff8nL7nkktpIO7ArjdUCFr5jNVf2ynNzc7/nuu6rCSg9T6+ZJpIlDMustUlV2nAxRgJuFaucBjL9pjZhO8xuMD3ctLJMYMv/BylffZthHu6ghspSw3od9LearDba8MnYhAKkbvL2IvaD2A79ULP1mN9Op3N/rVZ72VVXXfXgJuzeFmG0gIXvJlwSDz74YPWxqYE+6jjOc1icmSRdB7CoqnGU2yZUcewi9A62LKthEHRlh4PgOyqYT1T5DrIR0hpkFIWsQ1fKkLcaXSmP3eCncAMTvtLZJipYrIcwDOcXFxdfcc0113yU/aOnsIrfELuy8N2E03zkyJFz8/n8ZwGcIz6g3JBpeRy2OnjZJLonmAbSYeBNA+uJ+sAmfEdRl6OAd1xFnAZeeZPJSvu5CZfXSSlCRrzp4DXhGwRBc3V19c1LS0t/ZIcbb/5psPDdhDY9evToM3O53CfiOJ6kypWZh03LYbvYDWwSuSmHqd5RbYZh4NVPgw5bbsd2S/OQR3mIDbMfhpWRBvGsZXK+N+GSOulFyJsNIWwOspBlYRiGtVrt98vl8q/akLPNPyUWvpvQpocPH/7OYrH4kTiOPYJ3EHw3YXcnvQjemBzpNC54WbFRIKsr11FtCbMTTuybURpjowDW98WyssrTk+GPUq/TuY4OX1P9igLux/v+ZRAEv3DgwIH66azvk3HfFr6bcFbn5+d/yHGcv+EFzRtQZiROm5NtnN0JmHTwDFNq45RvwlIUp9yM+vemzWBCM80a0O0Ks2MtzcrQ655WflZ900BsWhNploG+jtQ/DaxSl6xMc1KObjFt9nka97yOsn6a9UAVzAcvf9rtNjqdzr+HYfjDl1566eIoZdp1Rm8BC9/R2ypzzfn5+Z9xHOd9XIE3IOEr4DU72zayO8kXcTJvbIJEer1N+OsPgSxPd5jyTat7GpjHsTN0sI6ikEfxg02gD2tzUcR6SOFGzvVmbTvIHxf1aw4v1pVwo9H4Qq1We/nVV189s1l1suX0WsDCdxOuhMXFxVcnSfJ7vAEFvnqs7zjJWAaBSNSZ3FA6EAbdZIMO0fRSxe/Tt5Gbkw+SLCtCVOkgG2GQspXvTL932OkZBYpmGWmq2LQTspS6vj9RwlK+fs6H1WvYcY1yztIU/7BjNc+BDmCJcpD0kjzvzWbzqysrK995zTXXfG0jdbbbPrEFLHw3eFUkSeIsLCy8FsBv8+YzPV/ehBKIP+6uTG90Izd0GhTN8rgObzh57RTQynr8Tu/8SrvRzW1GVbBZZelQ1mEz6HhGaScdtmlKWL4315P/m28FUjd9u2HnO62MLOgPK0u+Tysza1s5V+ZoNy23L1qt1kyz2XzJgQMH7hy1Dna90VrAwne0dspci/Cdm5t7HYDfFPCmDSs2VVIabNJuIAJPFLV+Y5nqzVSwpirKUqRmkm2qn06no6yHSqWyHnLG8rhMjsO8yeVGNuFhqvO09dKgaipsE2r68eptIW3FMrMAnQZWri/HJlEp+qcOV3M9/QEhyn3QA2DQ28Eo8M16OzDbYZRLWwewnmxHHsKtVmu12Wy+7NJLL715lPLsOqO3gIXv6G2VuiZnKT527NjrAbyXXi8BLGrXTKqTVkDvRop7EexaGLu6CZMIC/PzarPde/fAdXNKmabd4INu6CwQCXD0V0+q3uXFedx111247rrrsGN6F4I4gqpOkqi6SkW5zASnPgTZfODoN7oOpzRQZSVnl3WzFLZ8nwU/E7z6+ll/6yGCj4c74Gh3UNr2ozxkVRv2z38qfJ31FkfCHcYJEm4QczlPTO8a8lyOQOTCBC4cJIiP+4q9xWp9ddoYtdGvnNM7uYiiGHEcIQpCuKD330Wz022u1Ne++6LLrvqPDd4qdnOjBSx8N3hJfPjDH/ae+9znvjEIgvdIR5vZ2Zb2iqvfqLxJeEM4Dm+Z3k3hcFkU4v577lGK8xlXXgnH9wH0fFf9x1SX5iGlgSjp33ou7+U47qm+hOkiE8weOYzP3nILvv2GF2JichoRa6Nu3H69+gBWqll917/ZFZx7v2l1SntADFJ6wxQiv896o0iD+6Bl5jkS4GbBmm3MNjl+A7F1evlnevuR3+NnQ84aTx/RyBblZ+84+2e+x0E4PB/EpzzsFIB7O3TA7wCH0JWKMHl/3ISDEFGnhaDTRrfZQNhuIeoECqjMBholQMRO4UIRuVy+NxrT7dlN3U5XvfUkQRdeEiAKu0Cp0qkHyfdc/pwX2Ny+G2TFE+7LTS7vG664JEn8paWlt4Zh+LZCoaBgwE9RSMMg0BM8kjSqd1PxJnPjHgi/dt99CMIAlz7jcsDlzeY/TrWcaIMLCJSA0uGbxJibOYLP3tqDb4XwjR2Efah6ZDSVuvqVmjtw1pXx4x8MomCzHhhpsJZjyrIN9O8Hvd7LejpY9WW6atcVrX7uBsH3iW2vJ/86Dl+9rdX57T88lXpVEBVlSwULJOqhBjieqxRo76KI1K/LlXm9hCFXBIIOuitraNfraCzNodusYWV5EbXlJfh8skYhfOpgx0EuX0KuVEahMoHiZBX+RBXI5YA4QqfbQb1Wx+rKKjq1NXTqy1icn4VXqYb+rjNf+b0/9er/faLXmt0uvQWs8t3glZEkSW55eflGAG8S+Mogi0E+7+PAom4o/vBW6ykhwtdJYjxw330IowiXXX5571XTyfVuWP199wSOIRW+vKnjSMH3c5++Fd/2AsJ3CmHsIOrDlze/WA/D4CsKWPdnzaoKnAcdzyClP8qhD7MWpD319UZRvuPAt3ej9eDcOx4XMd86emdzXUH3NHDvvUTp4jiCS0uB7R51kHRaiLtNdGePYmVhFmtLi1hdXETQbiOXRIjaHbTbLTQbNezevRO+6ym4O66DfKmC/MQkChOE7w44lSqcQhmIQ3TaLTQaddRW62itLiNorGFp4RgCP59g8oy3/eAvve3do7S1XWf0FrDwHb2tUtdkEvUdO3a803GcNwh8ZZDFsE42KdBUvj01FCkQPnDvvevwpfIlfHv+cHqGsVEPR4fvcZvgOHzXle9Ez3bg66paj3aIpnyVB0lU8B28/yNqVn9ImACVdUzbQfd09WMZZE+McsymgtXrZvrEIytfXeSrO+m48u3h8/jt1fN0I7VIqVvH7dk5aivaNroVQa82hsc2jQJE7TZaa8uozc6gPn8MjaUFdOuriLsteCwzCuGqMEdHXSthGGC1toqdO6bVm5iywbwcvGIRucokcoTvxBRypSkU8iUF31arxbAy1FfrquzWyiLmj83ArVQRlne86/te8/a3jdLOdp3RW8DCd/S2yoTvrl273gXg9dLhlqV8BSCmyut5vj01JD+ugm+s4BuEIS674gqlXk6G7fAE+B49ojxfKt+JySlEVGlUYf1OwCSJlFWheKKG27pIosfn2zY7zLL83lGhmtV2o5y+rI4wc/nYytfM89XvNet3aT0RvuuuOQHsKOW7fr6J4iTsd5iFcGgnLC9g+dhRLMzMoL68hKhVBzod5AnssKPWV9Dux5ezw4w/URJjdW0F5UoZpWKxd44UfEvITUwiP1FVtkOhOIlivqDg3em00W61sbQwj9byEsJmHSuLc3DLU2j5E+/+3tfd+NZR2tquM3oLWPiO3laZ8N25c+e7kiR5fT7f68CQlJImZLNerQd5vg/cc08fvpfD8TwmrNxgjXubZypf8XxvuVnBd7I6jTAxle/o8OUx60rYVLOjdrildhoOUP9ZbZ+mckUFjw1fsk6/g/p/Hz+fjz9VNBf6XWz9OAQq3p7KVW86URdxu67U7cKRw1h49EE43Q7CThtxt6POfN514SYOHJedcUkvFJAPP3VleErpxlGIldUV+L6HyYkJJLQevBzcYhmF8iT8iUmUqlXkyxPI5fNwoi7CbheNRgPHDh9GZ20FubirPN+kOIGgNPWOl7/mnbTW7M8mtoCF7wYb8957783v2bPnXWI7SFYzCTkbVryCj+H5chulfAF85a67EMURDlxxpepwE893WLkm5AQwsjwVvqpTJ8bc0Rl85uZP4dsJ36kd6/BVII05zXivM1Agrnr9zTC5/o6y/N605SfiYw/rlDOP27SCsuwIPbzM9H/X2/YJtkOvVah8+3EIPY+B5oJDjer1vu8vIzIJ3aTbRmdlEfW5o1g5dhi1pXlE7SZyYUt5/7W1NdXB5nse8n4OnushcYEgThBR1fo+4jhBngtjhpw5aDQb6HY7mChPoJAvAn4OfqGMXGkSuckqStVp5CYqcPI5uHEX3XYLa2urmD0yg7jVQNhYRRR00XXz6Oaqb3npa9/2a+Ncc3bd4S1g4Tu8jQauQfju3bv3nUmSvLFYLCp/TdTvKDDZbPimwUgOQK/PWPBlh9s6tal6j8N3PQTtBOGrAN7v/R+lvcyTMUpnnF6u+bcZwyuwPhH46ixWVlIS96IV+MxUEQ3Urn0YJ7FSue21FSwfOaTUbmtpHm7QhheHcGJGMyQI2i10O21UiiX1YKQvm8vnVChaQpXL+FxluSdwE1c9n+n9cp9LiwvIezlUJ6fg+HnkihXkyuxw4+8UvMkpePkCPCdEu1HD4tw81laWgU4L7bUlIAzQ9gpo+hNvfPmrf/U3N3ir2M2NFrDw3eAlocOXHW4CXlG+x/3U9B1tRfjOU/nSdnj+DT3l2w81U2lgXSEAACAASURBVOBSfu/G4atDdyOnYBTPeBT4DoLyUOW7PgiidyTrylfZIj0tTEW67unHIYLVRcwefhSLRw4hqK/AD7vIJyFyUYQkaCMKI8RuTsXdUoGW6d0mIbr0gmlB9O0t1pseL31d9hzw4c8ON8931TDx+sqagm++VEa+MAG/PIH85CQq1Wl4Ezvh+AV4CNFpNVBfW+mFrC0vorO2rFR5M/GSpld+/ct+8a2/s5HzZLd9YgtY+G7wqujD98YkSX6F8BXly8438TuHhlFtsu2QpX5HVb46fCeU5+uqUDMTvsrL1QZZrItjbRDIoDCzQSp91NMyimoeBb66PaFHO3B5Jny1Svb1rJgtva7TROIZ1EgWJGEXQW0Vq3NzWJo7gtbqIpyghYKK2w3ghIH6VKMh4KDLMN6gizAIUMjnwI5O2hmtVkMpaRnUA3a00RLqx2Cr4JMoQi7no9VkFEMLlYkqJneegXylCr9URnl6J3ITZ8ArlODEAcJuC91WA4vz81idPwY/7qiOuKV2ROX7updb+I56SY68noXvyE2VqVxzi4uLhK+K882Cb5YCPtnKV9/v2PB9wQ1qhJt0uClAoTcEtRfr24tFlRFu48J3s9TvsFNowjft/+L9jmU79DVurx2Od2LykUR3V3Wi8Q5jjtxWC43ZIwpsjZVFIOzCCVtA2AYjt6NuRwGanXIqx4KKXIhVTl2CtFAqqE+OeOMgjG67A8/1UfDzSGLuC0hUJ1wEz/f656g3AjAMI4QJ4BcrCrqVnbt6oWblafiFIrwkRNBpolFbw+LcHLq1FRTcEN1OCyvtGA1/4pdf9gu/+rvD2tl+P14LWPiO115PWPu2227L7d+//+1JkrxFh6+Emwn8xoGvCopXLmuCr9z1Za3DzeOwp8wa99QXXz572zqJCyfxe4hgOJKc7cd1FNGd7N30vTH+wMLMEXzmlk/h215wA8r9aAcZSkv1RfCqbVTsby+a4XFgH1H5ng74Zna4UeGqTjH1hzbDtKsp38fncujF9fYiDXT4AhE8PpziEEkQoLmyjOXZo6gdPQQv7KgBE4zfjYM2kHQVbJUtQXciitfzd3hhoDrCgjgEI2lUVjnPheN6qNXqanhxpVgB0zkwzjqMA3h5X6llRjpwfZ5dzy+oaIfEzyNix1tlAtUdZ6BS3YVcvgjfidBu1bC6tKSGJTtBG3FzFc1GHU3k0fTKr3vxK99kbYcNssLc3MJ3gw3K4cVzc3Nvc133rRLnq+d4GFZ8T/n2ToPEhxKCKvw+ifHVe76MIIzwdEY7eNRIx2OBe5lV2LnS61sPkaARrqLZXUWpUELJnYATFeF77JgBPHbGcEdi2XoJEjdGqCDiqA4bL3axdOQwPnPrTXjuC1+AYnUaEfehtuHotgiJkyBiEhdWXQVI9BO9pBysbjtkWQSj2A8C96x4Ydl1msWjh5BlhaD5cFT78FAT16fXAEc96PjQ6j241GnqN796oBGwvUQMvcESavgvCwjgRh1EDN+amcHCkUOIGzUUGDHdf3hFcYwoDhHGkRoYERPUalQjz0+srAePHW6tprId8jmGkTlodlrqPLuep1Tx9OQUkm7IIDOlbt2cp3xhfs83FB6v7+cVgHPFEtxiBX65Ar80Ab80qZRvzmEynY4Cb6teV8o3aq6h02qiHjmoe5U3vORVb/qtYdey/X68FrDwHa+9nrD2TTfd5F922WVvdV33bVS7+kALWhDDftLhq4Y0KPh+5e67FHyfceXVgOeTDD1ACAdExUZA6MWYjxbwsds+jv3n7cdFey9E1d0BPwZyLm9Phor1atQbvsq7tZe8Rb12M340drB4hIMsPonnvuiGx8HXVZCNETl9YHNz2o39JAWqXimqVxTuRuCrt2NaJ9sg73cU+Hpw4PMhpsFXlHAPvhxMomIAe3HLKoLB7Y1Yo12gAgxoCQRA3EVzaR6LM4fQWlyEF3RR4HpqYEQvN4ZKShRFqrMsipj0hlZD1BtWrpgeK5iz86zTaKDA6al8D4sri+iEAcoTFcRRgmplEl7E68VFyHPKUW5qsEZ/RKLKJ+3DzxWQL5ThqWiHqhpokatMKSAziQ5th3arhdbamorAiBqraLcaaMQe6m7pV178qjf9xrBr2X4/XgtY+I7XXqnwveSSS97q+34mfAdFPIwC324Q4vKrrlmHL0OLyFyly+R9NwRCP8QhLOD/+de/ZP81nnf1s/GMsy7DGZhCLnHgwYPv5PpDWnv5BCjk3P5otZ6KA+ZnjuDzN38Kz33hMPgyBwVv+97swjp8TYWqvs8IKRtF+Y7SiaifnCwFnKV8CVoeybr3K9YDVSbfGNRo4f6rg0oB6qnBDWx/9R1Dw8IukrCNxaOHMH/kUUSNOkoukIsT+G6CThT2xmRE7HyL4KiOtQRRECAOwz58ewmL+Nt2Qniei+ZaXQ2yKBULSs3SY6cCZn2nJicRdwLl/yaeq6wHAp0P1OMTero95VsowStNqtFtxakdyJWrfc+3B99Ws6ng26mtImnVFHzrkYs1p/jml7zqTb++wVvFbm60gIXvBi8JUb6O47wtzXYYFvEwDL73f/lOEL5XXH3tE+Drr3u37C1P0PI7uKv2MP7k03+LpeYipnMlXHnBZbju/KtwTvFMTHsV+MxxpeJBcwqaCsCUTIriIRIPmJ05gi/cdDOe98IXDlG+Tx74Og6Nhx582Siu28u3oD6V5dD3HfqRKQRvrMaUJapDjZ1rYW0Zi0cOYm7m63BCqt0EuX6SJKrPjtd3KcJeVjJHqdxYwTcJA6WAlX+LWAG0nYQqpCxoMbfDmgKyn/cRJhG6QaD82olKBRHLom3SV9Qq2kFZE0oKryvfHJVvcQKFyarqeCOIGefrI0TI2F4m11ldXbcd6DfXIgc1p/LmF/3c6y18N8gKc3ML3w02KOF7ySWXvM3zvHXP1xxifOLKN8G9d96ubIcrr30mQHUTu4gZUsThpP2hZbQC+Iq65rRx8+E78Kef+zvkpnJori0rlbSnuAtX778c33z+Ndg/sQ9VlJFLOLKJnTccFdV/neaLq9NLKfmfN92aDl9Eyu+NVHazBC479FVe2eMZDcRmMK2CzVC+owzEGOb7pilkwpedmfTb6a0yKTnBq5Qw3QWyV+XY7fWu9V44HHjKPgjQmpvFsUe+hpX5GeSdGAV6tEmEHO0C1+0lKvd9hFyfbxocKRiGalv6u0lf+aooEg4bVp/s1GTnXIKo00Gr0UQYBQq+xTLjdgs9C0kNKe5lweMNTXC7Xm+Ke+6K/q+fKyJfrMArTSjboTS1A35f+RK+AeHbaq7DN27VlOdL26HmFN90w8++4b0bvFXs5lb5bu410IfvWz3PS7UdNqZ8Bb4hrrz2Og2+vbgGj4rVg/JguwgwG6/g7+/6d/zzfTdj4sxJwI/w1YMPo+gWUWj6uHT3U/Hy62/A9Wc+A7ucSeRi3ry9ziIVpgR23ITK8/38pz6D56Yo3xgR4n6Hm7KM+x1uikkpj/LN6nBLO2vStk9QFCnpNnXfNxu+fRtB1K7b6wxlQiMFXpn9IaY/HtDEVcBbPXQQB++/V+VEmCxy+G+vM44hXx5HoiX96Al4KnIh4kAVh35uL6dCTz0zt0MvvEzla2CHm4J0rHx1jyBVgO5N5RTw0+tBXY1oA9CNOPQ7RqPZhJ/zlGWhOn9zBZXLt1CcUB1uTK6jhhf3PV+Bb6vZQJO2w9oK4taairSg7VB3ym98wc++zo5w21x02NmLN9qeSZJ4x44d+9XH/LV30GMblFwnM9ysX4nj0Q7HO9zuvfMOlVjnymuuU7ZDT/kym1UMJ1LZARB4CTro4sHGQfzppz+ILy08gOLuMs4+5yzc88D9aLXayMU5hLUA+8t78UPf/DI8f//12Ikp+Azx9xwEKq1hjBwCLD76KD576+fwvBe9aN12YEccO9wIX8JeKd+4p3zX830bHW6DlO+4Pu8oilepwAHgTYP08fheJW1Vx5qCoepg48AFB/A4lLeXooEdlwwdceM24tYK5h/5Gh6+7z7kwkB1qpUKeTWqzfWZxpFRExxSzI7MRG0bJaGKVmhFbbTaDaytrmJHpYKSl0PUDdift56yM0h4Vnodc3EYIe/5iDvdvsfcS1rJNxsOuiiVSipt5EptDTMzh1EsFVEoFlGtVlEpT8LNF5EvVFSHW64ygfLUDuQnJM63N8ii2ejBt1tbfRx8W7nqG7/tFa+28N0oLKzy3dwWJHxnZmZ+9TGF8Tj4ymALM/41DQ5i3Y4GX/bIh4gY04lSL8TMBRiR+ZkjX8Tf3PYRfB2LSArAZU+7EMuHj6K2VoM/Uca9Dz+EfJLHhZPn4Meufxle+NT/gsmkBEflCFbd8Soh9+rhQ7j15k/juS9+Inz1aAexHSSNrSjfrHAw3XYYBb66fbHZ8H1CBETP6lUuuAoXo9dAtUt1qRLjOMgzYoRhgBSqq7M4ct9tmHn4QQ5DQ9H1UM7ne/lzmXuBIxz9HJJ+uJrHEWlMhMMBDU6Eeruuhg7H3S4qfk7Bl+qXDzROGxXQRsj11ue+g25XPeUIZ5VGkuo46GJ5ZRndoI1SqYxivoTlpWUsLC0qb3iyWsUZZ+xGuTQBR0U79OCbr0wo24HwXfd8u20V19uq1RDU1xA2VvqhZi4aXvlNz//p11nbYXPRYZXvRtvThC9f88y53GQfYyvfOMI9d96h4kCvvOaZKs6XypdyM+ArqpsDB0bNzC3hKwv3446VO/GfK1/GbL6GVtTF5eddhIuLe1WylIfWZvDFow8h4Ktoy8H10xfidS/4aVw5daECMqMgmLGMnTZrhw/jlltuxnNf/GIUJqfA9DCifNNCzXoTOR6PU95M+I57foYp37Roh96yRKVpZCckg/KY7Jw9Vnwr4F1CK8GNaMskCJdX8fBd/4lH7/siGDsyNTGp0jxSfXJYQ6FUVlnE4HFtBrFRTTu9mSbiEKuMoe1wsAXQqdexg5nHqHw5eWUMdBj7m/AtJFbRC4xi6EUwEM4h2FVKD7ixtoaVlUVV75yfQ6vWVsOJ6Rfz32R1EvvOPheVyiRcFefLGN9+Pt/qNPIVKt8CfKrxgNs2FHypfMP6MoJuB43EQx3l13/7T73mt8c9F3b9wS1gO9w2eIXQ873oooveQuVL1UPbYdPhyw43wpdKKmI4UaQU2ZGlAHfe/iju/eo9eDT4GpbOWMRcdQG1XE2lGzynsBs/9azvQrNVx199+iO4t3UMK7QsIqA6F+OVz/l+vOK678MuZxoFFJSaIkWXDj2KW2+9Gd/2oheiUJ0eCb5sxv4czKlTtpuhZqMq33FPz4nCVyXAoV3Af/30j2AnHCWrywEPAbyoi+7iAh64/XY8+pW74Ed1lW2M0C0UKgpkru/DzeWReL7q6GJ9PIdBfkzb0FWpHmk3MD1k0XPRWquh4PrIF4voug5aboIaEU4Lo9ubpYIWD60KDrZYWVhE6bGpsov0ktstxJ22gjj93XqjjU6n24vdBlCZqGDfWWfDy+UBr6d8/cqkeqAWJ6eQ0+AbEb6tXqhZl8q3voJOWwZZTLz2+T/12v857rmw61v4ntRrIA2+erSDPpz1RJUvPd+r6Pn24UuVefhoHf/22Qfx4P0H0XW6WNm9hPkdh7FSnkGQ1OBEDnJ1Dz/1Td8Np+jiT279EB7BClaclpp1Yseqh2dXL8GvfNercNmOi1BCESqMAsDC4YP47Kc+iW978YueAF/d81VTlEvQcb/DTe9g26jneyInblz4yvkhfDlyT8EXvbAzZTu47NDiJJRdNOZm8ODnPo3D992Hks+BFSHKpQrK5Ul4hSIix0VpYgIxR8d57PDy4VM4c3AKYjRaHdTqqygWCiqfA4IQeZV7twW/UkYtB8yig7mki9D3kBMPWEVfOEg6rMMCip0Au/0C/GYb0eoa/ChCpVRGwHC3mMq7gNJERQmBQqHYi+LwisgVy8hPTPVnsuCn2A4c4dZXvhLn2+5FO6wFYGKdX/z2n3zNH5zI+bDbZLeAVb4bvDr60Q5v9jzvRt7Iuu0g+R2G2Q7K20wbXhyHuOfOL6kONwVfL484drC80sG/ffwufOmr84iTAlpuE4tnz2F24mG0Skexp1rEebvPQalTwlUTT0VU8fDHN/8NHgpm0Xa7cKMIE00f5wU78fqX/Byef8G3oESTmEG+hO/Rw/jMJz+B73hRH74qR0Rv8jGVTN1JEDscDKAi03qhZjKLg8zMa0whv1WVb29wRW+0Sewm8BKqVZoEDMPjCwYnUeoiWJrFXbd8HIfuvRM7fA8+k5kjQZkzAVcmVCiXmy/A4W/OVxEIvsc44Fh1pHFa9oBRCmGAUj6Hdr2mOs8mKyW0qFYrRSz4Mb6ONuY5im6irCIeOt1uz44IQjjdELlOFxP1NvY5OezohAjnF5A0mHQdyJdL8HI+JqeqKJbKCviu68Hz84DLfL49+DLUrFDtwddnbgfG+XbbaDVoO6yhvbqEbn0Fq0uLWGx1k6C047Uvf82Nv7fBW8VubrSAhe8GL4m+8n1zLpcbCt+0Xelq+PjIXHZ/MYari7u+dAe6nQDP/KbnIAh9xI6Dz91+BB/7xP2IOkUViN+eXMPM9FexcsYR1HOz2FGo4IqzL8W3PvV6XFTYh0PtBfzhrX+Nzx+7G74bYpdfxEqjg/JaCa9+3o/jR654GapgvliSNMLi3DHc+olP4ttf8CKVWIf4UTl3+rkdlLsrWc1Ub2E/N4UGXvVA0RLu6DZDluUwLB561E63Xo2Ozwi8PgxwfaBE70zQp6W/S/zGDGLwOFBBZXlQojdBgBw6CJeP4cs3fRwPfekLmPCg8izkikWVarM6NdUDGLODqbCuHPw8YccHcV4N2W23OyiVywj5psBcCw5UlEOeVkccoBN1kCtXUM/ncF/YwtQFT8NFl16hcvQS1l0VkhaiGQZYWJzFwdtuw5nNFs5oNlBiIpwuz5CHdquL6o5pNXcbtTYfAFzOUDmP08YXyyqfLzvbaD24pUmVajIO26ivLKLbamFtZQUrx2aAbk11Bi63gyQq73rtSy18N0iKJ25u4bvBJmWH29GjR9/k+/67hinfTPgKvNZXkHSEIe6644vodiNce91zECYeavUAH/nYXfjyV5ZQiqfQDTtolhexeMZDWNh5EPP+UXWzlTsF7HN34ulnnY+LLr4EX3joHnzk9n/H9Bkl7NkxhTsfeQQT7Qn8/LN/GD911fdg2imrvcdJgAUmU//Up/AdN7wIFZVSsh8L3J9AUw2pUENstanP+yEbg2wH/Q1g3GYfBOa0sgS+6ymL+qPUerkbGKcr8CVwXSX6Cd+EKl+FnDHOtoO4voh7bv4PfOU/P4MJN1I5FgrlAhqdAMVSFZPT0718HoUifHa2FvIqUoI+K5PnqBg1NW17EV1GLDBrGZVwt4VyIY+w20StVUOhMoFlx8GXozbOecZVuPzS69CMAzy6eBBhFGLv5B5MT+7CYm0On/z7D6Jw5BAm5maxwwH27jgD5cIkPC+v6kDFzs45PqxU9AZD3jwfhdKEmkKI08cXqztUhxuznXU7NbRra+g0m2jWakhadZScCEHQRi1E0s5Vfv5bfvyX/3jcc2bXH9wCFr4bvEL68P0V3/ffvanwVWnEIgXfKASuuvZZaiLEQ0dW8f5/ugVzqz68RkX5t53CCtb2HMSxHY/gaOEwukXA7TrwVmJUOy6+6fyrcOCCy/AnH/1LPOWKc9H22vjEXbdhZ1jFLz/3J/Bjz/huTCZFuI6nspZxyvDP3HQTnv+CF6oZD8aBryheE7RZylfU7LAOuLHhK/G+/dAsVR9JnNMHMS9+pXw53Np10Y26KvTKcSL4bgy/WcNdn/oY7vvszUB7DZOlvMqX4Hgu2t0AO3ftRXmyCs/3FWwJvnyx0I/vddFstVFihEEup+J+CVFHwTdUs1IUcx5azToaQRPI5zEbhrjbCfCUq67BRRddgc8/cDvufeQraEdd7CxP4/nXfCtKSYJPffTvUJo9humFeVSiCOedeS4m8pMqsoL7oN2g+gyV0nbhs6+A/nOhrIYWF6emUZicRuQWlGp3ki5a9VW06w3EQQC324LTbaBeW0XHzSfdUvWVz/6hX3zfBm8Vu7m1HTb3GiB8Z2dn3+i67ntOGL4qX0Dv1b7307cdkODO276gfN6rrrke8D08+LU5vP+fP4NGOI32igfP8dH0ltDYfQRzZzyCo5UjqPtN5OMcnlo+E+c5U7g0/xQ862nX4EMf/xD2PPNc3PLQbfjiw/dj92PK+c3P/xm8/MIXoBTlVUcTBxAszh7FzTd/HN9xw+Ph26tab5JN1pEB/jJV5DgTaKYNM95s+PbyXfYyj6mBav0BGJxwsvdFT3dwBJr6ZEY3/lFwEQYNFOMAB+/4Aj754Q8g361jouQjV8orK6DTDTE1vUu9sjNKgXCl8mV0Az1XKs1OGCIKY0wwexhtCJX9rJe7gUaHSkjPOdK6DTS6DXSSBAsJ8EjZw1lPvwI79+3DR279V6ygiYiKvNHFt1xyNZ6+5ym45WP/hN2tJs5utuG1Wtg7tRu5OK/2yyxo7Djk8TNe2OvDl3G+fqGE/GQVlekdiHNFtCMXxfIEigUOoGFioEillOzQ811bwvz8MUT5UuJM7fnF5/zIL/3h5t45tjSrfDd4DfTh+wbXdX9tY/ClUJFcvbQdesly77ztiyr286qrr1NhTA8+tIAP/MOnsdKaQBhMqMxaNWcRjV2HsbzzIGYrj6KRb6Di5nHdOQfwnH0HcElxP/YWzsCRhYP4unsM7/uPD+ChuSO4bHI/3vqSV+G6vVehnBThRMz8AszNHMSnb/1kz3bQlO8w+GbF96ap4dTBJlo6SvO0jKt82XmmEuQQvgp45G0v8Tl9c36q13JOxS6v5wznitpqFoeDd34Rt/7fD6M7N4OposuQanSZ/tHNoVqdxvT0rl6WMIYW5vPIM1cu4cvZgF0PXQ4XdlzkcwU10oyKNEe7I0pUKkjG4fK1nuFn7aiNeqeDVcfBkYkCzrz4MpR278ZHvvRJLPmMte1i0i3hwNTZ+JanXob/+Ng/48xWExd0QpTCEFPFKpwuR9T1EqirIeD92a9ztBxoPeQLyNN2YMwvw9qY4648hZ27dqNc9BC0G0r51laWkXD24voKZmdn0HFyibdj7y899xWv/18bvFXs5lb5bu410Ifv613X/fWNwjem39ivnkrUjQh33n6bGr9/9bXPUq+7Bw+t4m8/8hnMLvnoJJNoA2jl62hNHMHq1CNYLD+KenFNzRc2FeSxz5nCU8r7cOXFV+FZF16Fjx+8Fe/7lw+i2e7ihZc8B6/9tldgb343igmnk+l1QM0d+jpuvfUmPF+DLxWfgmuG8lXZ2kW3p0DUtB1OBXzp79LPXYcvh0gw49d6Ix+fsYK5eKn+8h6w8JUv46a/fT8eveuLKDsBCjkgyblq7rOde85CpVxFaaIKL8eOth58fdoV7GQr0Otl5npGTTDhDVTu3U6rhUoxr2J+u51QZbYPgg6azZqyCJqELxIcLLo457LLccb+/Xj/bZ/AoWANXS+C0wnxnPOejmeefQE++h//gP1BgGd0HZS7AfLIw4lV8JqCrhqMQetB5Wim3esjdn2UOWNxqYw2h0eXJrBz7zmocHJNP0HYbmJteRm1lRV015YVfFvNGlrwE0zufvVzf/J1NtRsc9FhR7httD03A77SbaVGVfVffxV8nRhf+Oxn1M1z9TXfpGJHl5Y7+Md//jweeHAJrWQSgVtA1w9Qdw8j2j2P5cmDmPVn0cm3VKIcNLtA3cGlZ16IX3rpK/Avd/w7/vmWTyHf8fGW7/9F3HD+NyMHzmCbU6O3/DjG/JFDuOXmTx2Hb3/qeAVMA7693Oxq7vLHNaWpgs1QM33lQYp5nAgHvUwq3+Pw5Swd/VhZOg70X8NQTTDZ4bTslQrCqAUv7MKvr+ETf/0X+Mqnb0JUm4efT+AXPVSmp1Gd3oVSZbqneAvMnVCB2x/RyKTktB/YDUkrxvF8lfbRc3Mq+oBAzBd8NfNHHERqKqBWg1MBhQiSGCu1VdQ8B4eqBZx16dNx2YFrcOvX7sYXHrgby60adlSn8MJr/wt250r48L9+EE+LE1zRijHZDuCCw8N7llFvIikV/9fLc0HQMh+Fn0Nlcod6WEeuh+ruMxV8aTtE9JyjLtaWltFYW0XUqGH52GEVfrbE8qf3vu7FP29nL94oK8ztre2wwRbdOHx7/ilBq26gfsCs24fvHV/4vPKCr77mOjheHt0gwRduewQf+/jtWOsUELuTKt7UKbZRyx1GY2oOCxPHsJhbxIq3htALkQtdTHVyeOV3/gCayy38/Uf/Bd9x6TfjR7/lv2J/7iw4Sb6HUGbiSkIsHDmIW265Bd9xw4t7tsM2he9x26HX669mxmO6Rb838oydi54aR0FQdYD2Ku786L/hzo/9K8qdGoocDVjxgQL9XsK1jJxSuyW4BaZoLCvFq5IpFYpK+bL8XL6ghicz2sH38j0fOOfCzbuIuxF8x0PcDRE0mipeOMkBRxfmcaTbwJEzKth3+eW4+pJnMW8dHph5uAffHTtx0RnnY3FxBv/343+Lp0UxLm/GmOyE8Ny8ioRRIxRVJop+h1s/TTNBz45EhpsFfMAXitix5yxM7Nyr4Ou5IZJuZ135ot3A8rFDWF5aQCNykEzufvPLXvNOm893g6yw8N3kBmSc78UXX/wG3/dPsMMt7nWQqAGhBnwR4u47blODLK6+9psQO73p6BdWu/jYx7+MO+85hHa3BLglJG6EtreMVmkR9elFLBTnMOfPoparw4sjVBoRrj/7EnzrVf8Fd33pHvy361+CK6YvRiWpqE6pHvOZKS1Q09/cfOvpga+ugk9U9SqPmZ6viuXtDRChBaAeMK6jBi1whic6wJwnjVnD/KiB+794M27+4IeRW1vGtJcgM0V31QAAIABJREFUlwOcko+Es1IzTpbgVR1XBaV8FXypgDmsmEN4HUfl661MTKiRZoRezs8rvzc/QZ81VBZI0cmhsVKDE/QGXDSDBubrK3i0U8fRvZMo7X8Kzj/nEuXD5wo5RL7KHIyCk8fiyhw+9Zl/V8r36e0EkwEf2TkFX84BlwZf+hp8YMSMZskX1CCLHWfuQ2V6N1w/r6IdkqCjQs2W5ufQXFpAUF/G2soSAr+IbnHqLS/+hbf92ibfOt/wxVnlu8FLoA/fN554qNlx+HJmBL4e96DBGNEu7v7SbWomi2uufzbimJ6lh8gFZpdC3HrL/bjzy4+gG+TQaHeR5CJ0nBV0i/8/e98BZ9lBl/udes/tZfrM9k0P2SSbQgpRKQEMIF3gvacIqKhIFRApT2w0FcUHgijowyfSJYDASwgJISQhhfS2vUwvd26/p5/n9z/n7k42u9lNZuITcifZ387OzL0zc+693/mf7/+VZZijIcKKgwV/AfX2AhTXQ0m1UMmXkVYy+I1nvQLnDp0OPSJfGEcm0rWmhwEWpyb/v9EOR1NCPJ6HKBYzHCJ3D4FvnIEbh5hbhi7VPyldw8KDd+LqL3wWczsfRMHQkFYjpNOmWIb1dBa6lYNB0BUThSGTJJshCL6cfPnv+BQaoVAsycJNFnCqIUYJK5eGHbnQpaQU6DY6MIXG8dG2W1hYXsKM30JtYkDMFo5HCYYpwfW+4kNXDSnCZAV91GngFGg4JVCQdalHNoGIDRc8gbMONZ58e7QD2YhUJstOZZl6s+UKikOjSOXKkvUrky8LNLs25mdmMLN3lxRo2t0WYOXgZwbec8XvvrcPvo/nifgot+mD7yoP6FqDr0xpPfCFh3t+cqtYTM+/6JKYllB0+CwTjgC7G+D+e2fw4M4DmKu2JWCbsepDwxmctm0dRjaX0AxqmKvNwvZtwaKlWg333nM/Xnv5S3Hm2EnQYUGnykGVvmSxwy4eJO2wYuH2n0g7PFbwPdrXP3Jijiff2IwXQaN0K3BBsoWQ2W7U8KMvfQ4PXvctMgxQ9QimocoCMpspQtVimoH8rpqirIxmijgfV/5eCb4KUCgwCY7LPE6jsfWafC8NMczlJfXAFAlWD3WYnRu60h7c9F0sFCx0aUN2QvBh8c04rznwONWq0FUVac/HBCKMkibyolhmFhhCeRwJvrEEUIGZyYpe21M05AcGUR4Zg54pIpWmVtyG3W7Atx2RmtVmp9BcnIHn2lDSuUgpDL35517TX7itEioecfM++K7yiBJ8Tz/9dErNHiftEDcCi26WVlC2HkgtOV81Hu6+/RYB1fMuuCjOhlVNuKKvJXCw8QBodTxUW7ZETxq6jnI2g3Rag6oz+NwTFtBHgC4CLLlN7J3Zh3NGT8JAqijLGk5jvDwP+b0jBQvM872BUrNE5/v/GXyPZzsWeFkRoh6/H2/6Y66hF9ZLzjcOjVeVECbpgMDF7ddfh5u+/M9ILU9BTasImYquqsgaaVhqBoaWhmZloFgEX12oAE7BhnkYfEk7xPXxoeQ9EJTJAfteCDNlCr8c2F3R+DpeEqje7QjoZi0dOSU2SEz7Ntq2h269g6FKEUhr8A0FrhdANVigGcHkJB04SAWu7Nh0JQXF0x/B+fbUDtT/aibt0ArafoDS8AiGxtcjlavIRGy3ayI1c7s2mvUaVKeL+vwUfM+BqxqRnyn3pWarxImj3bwPvqs8qL3JV1XVPz2yQPPIYJ2jfStRAcStiXG6i0y+PfANcNdtPxZQPe/Cp8YFmlL0o8iGnDXjUiGjsDY8RhrCsi6GjbiqhvfswYULB57MxT666CANTaYpjTIlB8hrGZSsIlRfx9IsTRZX4/KjmCzEKHCEvVgkyQ8XOxyKlTwR88QqH4JDNz8MwPwJY65X4zqSHXdSJpnk60bsNrOR130s7rgb3/70p9DctxMZzZfJlmYWLuUsFk6qhhRVaqm0yMqo4yWYCu1gxjGSsa3YkphPz/OgGyasbFayHQI/kslYTBaei5CORNdBp9uRv3OZNCxTg8pGY8+FSxOHzeVXDblMBmqK1yLxG0+OPJ5SQ8/uNzYZJ/plUkdxC0bcNhK7muNgeF1jsLspGR1cuHHyrYxOCO3AeqHI78LptmAL5zsHr1mLXW5KBFtLBb6V/+0LX/GGv1+rx6l/P8lM0D8QqzsCPZNFFEUf6FUI9fJ8Vw++Ie669RYJ1D7vAkZK6mK4aIUOWn5XPm67tsiY/MAV4HX4AnZddBxXBPe+H6Jld+CFLpqdpgj7Hd6WObF+AM/xoXsqzj15Gy479xIUU0XMH5zEDT/4/sN0vj0A+GkB38MnMg8KOU0xVvDkxgmRucsBvOokbvjKP+OB71yJjOJD1ZnJkBJpn6obMCWhjBwv+d1Y08uFWwy+FnQzIxNwrPW1hF6gvIwnw0KpLPfjuYEs5PicYF8bHWjMzaXGl5m+6bSFMAFSXu0Eti0yOH6OJ12+sZ1YItkT3W5EcE1S48RlmOiqGaITX0GFkjwXZwnH9AdtxLxq8nVdHG7FyjCsQkV4ZTV0BHybjQaa1UXYovNtIJ1J0V4cuFbxty9+VR98V4cUj7x1f/Jd5RF9YsE3wF233hqD7/kXSqOBHwF7agdw1767ZZEj0mC+QNlCoVNnGgepcOYjwPJ9NbCghwx5B1KMM3RtKVhkSDjDXcxIw2hxBOvKo0ipGhanp3HDtT/A5T2pWRKsI5P1T8XkG8dcSj+FXFUkp44kKjLwHRQM4IEbvoerPvdpBPMHkOP0yVSzBHx5LCkZOxb40jFmEHyttOQ5MLaRgT1SAeQHyBeL8niQ82XYOt8IvtQVu64DXVeRYt9bckxZH++7jpRmigwuDAXIpdJIaoPizjbWDIUs7kxMLwTf3hvBl4FHPfDlxwm+jLZkhxtter6mI1MsCfhmy0NwfCZCsDvOlwqi6tw0vE4T9blpDJSLiNL5wEsV33DBK3+7n+2wSqw48uZ98F3lAV0JvpxwGLyyZpNv5OPOW2+Vy8jtrI6nfTRU0Ak8zNaX0Gq35NK2UipjsVpF13YwMDgMz42wZ+8+aTHgBHjPXQ8hlyqh3VnCtm1PwdTUNK655ho87wXPwnnnnQGDG/1Ihe5zWvJRnZ3CdQzWee7zEnsxl3FJPthjBN/e4T2Ww+14tMRjeXhW8r6UkHGSZG2StCz3shuo6IgcePNT+PfPfBIH7vgxsloMPjRdUHolQTl67Fw77uRrUQ4WT8Q0b/D34eOQzubiynbNFPDl1YjnOHBdW54fpqkLsNp2V05ogeei1WggdBz5PLN8qROWTji2VvjxBG0S0CV0icXGrBaiiSKxpXO5dxTwZcWQ8MVc1mo60oUiSgMjAr5cwhlqALfbxvzcLGxWCHWaaFcXMDY6jLobBp5V+t2nvup3PvVYHov+1x7/CPTB9/jH6FG/guC7sLDwjiAIPvhEgO9dt90mk865CfhGEV1uXdzxk/uQy+XRbnewZfNJmJyawlVXXYOX//IvIwgU/ONnP4dXvvIVGBwcwZ9/5OO46OKn4ZZbrsFpp52GjRu24CMf+gg+8tE/xKWXniomjl4xIxQfC1N7cP31P3wE+PbsxY+F81158FbGTZ5omtljeXgOgy/1u3EDtKcakpkRgy8NDi5SYRf3Xf1NfPefPgPTboi6gQoIU9LJeAKlKYJdfCZUKhkM8zi0A3nfmA/myVfAl1pfKhsCiIOOFBDBl+CYyXASDmW65SRsd9tYXlqUavhUAqSmQYlaXBNPCsLpdCWhjLcplvKHALcH0HJVwsyjFeArqW0C3ly4seLIEtrBzOaRL1VQGBwX7S8CGw7T1VpN6alzW3XMH9iLTCYF30gHvlXqT76P5Yl4gl/bB98TPFDH+rKew+0/xAcfFMnRmk6+XLjdGoPveecnhYw6duyYwpe/+G085znPQaVSRqFg4cCBJXz5S1/Dq1/9SkSRjr/71D/hta95OcbGRvCnH/gH/NwvXIYbb7waG9evw5bNp+Nv/urj+LMPvwvnPXVTTF3EbmaoWhezU3tww3U34dnPff7DJt+fJvBl57BMh2K9jVUkiuLBirqo7roH3/jkx9DYswOpyBWFA6VohsYw9BMHX+p8e1wwa9uFEybP6wcSuNPt2pLny/p20hE0c3C65ijeajVgmgyNiOLoxm4HGctCWtfRZrIYCzZ5MtA0ZFjM6XoywXc7HdhOBwXm8kqORI+Nl8Qg4f2F9V3J+TJf2OTCMI2AP2cmg0y+jOLwhHDBlJoFri20R6u2LFNva3FOMocdxQiDzMBbn/Eb/WCdVULFI27eB99VHtGV9uJeXfxjpR16UoG4vn2F2iEKcDeDdVaAL11wc9Nd/P2nvoRarYYLLjgfz33uU7FzZx1f/MIXcfkznyVypO9+97t43et+GUNDw/jAhz+Fk08/GevX57HtKWdiz85pfPQvPoH3/dHbcOElW2F7LlRFh66p0I0u5mb24IZrbsKzf/EFEiDD9mLqikXyJQTE4TD1XqTkiQTrnIiGd2UGhHCdCed5LLlZj/tc+TBKpAHIgauAT/0rHXy0TtvIuk187//8A37wxc9hKKXCMlQoJj/PyZfTIU+gnIAPc76HJ994wiXoSUoYjRdmvHAjTcHJl489g3UoJyMw5rIF+R06nY6oF1h0yYWbuAkBtFpN0dPms9Tb+nDbbaEoWs2mtF+QsuDkyysTPr9810OLmlzfh2VZsNJpmYI5WYtIkVSE/BeBhhJZuLHAM0V6JIPIMNENIxTLQ6iMbRCpGctByYNXFxYky5nZDppvy2M9vdyItNLo2575G7/frxFaJVb0Od81PoAE39nZ2bfruv4huUTU9cfM+T4a+B6afM9nhxslZBoCV8PMwQDXXnsdbr31NrzkpS/F4GAZX/j8V/DqX30ZgiCFf/zsP+I1r30JBgeG8Mcf+Bhe+JJfwrOeear89td89yf40J99Ah/88/fgzHPW40c334wzzzgTIyMVKJqN2cm9+NF1P8Kzr3gB0pm8cIXUxxIAVWrKVuT5Hi1Y51hBOasB32M9bMcEX40dcxE0n4tFQ5aLetTBwj234spP/BX233ojRso5ZIsZmTCZxaDz8tygMsGMW4hlURVTDjLhJullptiNCb5ZUUKI3Vin6y2mKqjvrTWbMk0XC2V0u1358Sulkizb6LAzDMY/+jLJUu1AbXen1QIoVROVhCtRlAReOQkR0G1bFm6O2xW+V05UgAA0r7qEdkgmX83QRPZGpUTKtARkWR2vpCxJNcsWyhic2AyDNfe+LWqHmclJLC/OI6spkudLRUa140bWyPo3Pf217+jn+a4xdvQn31Ue0C996UvapZde+nuGYXz48UZKHhN8EUvNOPluT8DX9xVMTzcxO9vC1i0juOqqG1EqlVAsFPH1K7+O1772VVAUE5/+u7/Hy172Upl8P/m3n8Tzn3cFnv70bfC7wA3X3YF/+eev4nkvvBzZooodux7CK//bKzAwkEekeJib3Isbrv8hnn3F848PvsTiJMCldyj/M8H3aA8fAZlFzFxGmZIfGULTQoStBfzwC5/DLf/2ZXgL08jlUsgUssnlPS/x44WbSMw4bXICppSsJzVLwDeVthKdbxys0wPfHu1AIF6uN8TcQa0wQbDIrjdVhW13ZHHGn4ngy8UazQx2uw3PdYTzJeASXCUrgrwvR/kgRLfTRco00WjW5D74x7ZtmbAJwFQ7aNKYwd43D7V6TXjmlJlCZWgUxcogdDrdVB2pTA7ZyijSbOJQfHSbdcxNT4vbD3YH8wf3yiLQgR7lRze/6emv//0++K4SK/qT7xofwCiK1NnZ2bdpmvbna047MM/3lltitQN1vnxRBgomJxdx/wN7sG5iPer1OrZs2YDlagsPPHA/zt2+XeiDBx98AFu2bpFlz959ezA+MYqJ8UFxWFUXWlheXpZoREX3Zds2PDwEQ6fEyUZreRHfv+p7RwXfJ4p2OFINsZJyONpDdqwpukdTkCqR5l52mYU20maE/bffhG9/5lNo7HwQmtuWvrpMMSfhN6LtlbQdPQFfXcwTGikFTsMrJl+Cb9zZRh41mYiThRunVgbqLNfrwsTQpJHP55HJZEA5GRdilJhxqiTw8t+ddlMoB4KzToWG6wr4Skoatb6ccNkykYCvTqokCYKv1esyWZNXJm3C4CBy+PVmHZ1uV5Z4LPAsDwxhZHy9VAjRKg09hVRhQACZ2Q6t5apk+TJGcnl6ElN7dsDUVXG4ZUY2v/VZv/Wuj63xS+dJf3f9yXeVTwGC7/T09NsMw1h78I0C3Hnrw8E3brtQ4blsQghgMaA7vjKVzbq4zWLTm7xJJb0Cac7V6YZjYS7xlrueQ5X1cQQN/V+IPEzt24Mf30Da4ZGT7yPAN7Hyskvu8U6+x5qUHy3V7PiZDob0Fwehg7TmwnKb+M5n/g4/uvIrGGR+Q+Ch3W1JzbqoFAR8VZl8SR2Q5+XHaGyJgZcAHE/B1PVKY7EssR4OvuR8OTEvLFXjidTKYmhoSCZUTqFcuLFCyPddAV4xUKiQx4YPGaVmvufFhooV4EvOt9PuCKfbtdsC6DwG9UZDaK5cLifgS/UEzSL1VkM+79qUtpkSR1oZHEFpZEQKNAPoCPQ08uUKchlDsh2cdkdUD7P792B6z045IYRmJhzYcMqbn/bat/Un31ViRX/yXeMDSNrhsssue5uu6x/p0Q6cfnpT8CEN5jG+r4CIEnN3sQe1t3BjqllP7RDgXNIOOmt+YiF9DEyxhjWudRcJviCvXGjz5kmuF11utIoSdBmnyGYMyph4F24Q98Ux64ALIcs0sThzENdf/31cfsUVx6UdZOEmKH78JotjTauPFXyP/PoeSB9eznGYZ54CUzqZg9DC3D234PMf+gDmd96PiYGSBOdwYszl80Q+ydzlgk7yM6DA4rFIZ8TYQqCNeV+mmrEyiH8TjBN7cSJHk7Qz8rWej1anC9txYaXSQglwgiW40tFGuoGKMtdxBCzTlomUoceTsecKCyV1QGGIRrMptEMpXxCgpiuR6hfSEVzi0QVHSoMAzOcOb0OzSNvuCHfMx9N1PLS63WTJNgGrUIBh5dAlN6NTJ54VnTPBt9tqoDE/i9n9u0X5oOWKUWH91jc/9b+9sd9kscbY0Z98V3lAe+CradpH+GTv/Tlh8D1kCI2LFWNDAFHDl0jJe++8Q5pyz7/gUkAzUKt5AqKRH8F1PZl+aVm17di6ajuetOPa4qaKhf1tpyv/drsB2gSFriPAw+/icNnitFAsWHjVq16M007ZhNnpadz4w6tx+XN/UUAo0rjBT6bqJD+it3SLgZDLuMNPpZXg2FuIHctMcaImi97dxxkSvZk9fvDkdCP/rzwZxbSDofpAbRrX/Mvf4wef/yzUbgPlfA6ZfAkd2xHNrclJmOBrGGh2bDiuh+GREQnIWanzPQS+idrBsDJIpTMxN0zul0oHWUwqQjnwJMfm4F7mB39XLtrkhBz6aLdbsnDj+1ku13QNYZL/wMfS7XbhOq48p9KWJSdVTtNLS4ux4SLRFccKC9m2HYrOrDfq4mwrFHKoVpfhByGKA0OS6WDli7CKFSipDLquD0ML5WQUOC66zZbofKszk2hUF6FmCpE5sO4tF77q9f0Ot1ViRX/yXeMDmCzcSDs8LvDlj8N4lHhKTZp2k0QzGh7uvPVmSaM67/ynIQgMfPNbP8Adt93PLpi4iDGKxfp8oUvrceLlPxRly3AZU4GR4jRuwDQY/p2Rv1UtkqhDx21gdHQAF1x4FkbGypidPojrr/kunvfCFyJHCVSkyc8gQrNEV9qTnR1WPvxngu8hjcXD0sziRPjkDy/ZfQ+ZyMfCg3fg8x/9Y1Qfug05ipkjIF8ZQccLkLFSSDOsXFMRajrqTQbeuJhYtx7pTPZhaoeV4CvBOunYXizcMivYpT3YR6RqSFsZ4Y6FhkiME1yCMfCcIKuEATrttgAwp10yQgRTU4v53E6LjrMZFJiQllQV8ePk+ClFy+dzSFmsuU+ch4kaJbYmQ2gOTtV8/KgZNqwUrEwB2fIAcuUhGPkijFyBKRFSHRQyYpPOOtuTbIdubQl+twufwTvZgd875yWv/ugav3Se9HfXn3xX+RRYS/Dl5EtskOlO8SWP7PZbbxZA2X7epQhDHQ/cvxdLy03RmvLF3Zu0uQXnJS9f2CKVIodI44BB6RsTEqkrZciKErc49DhhanfVCAEXUwqpiAC7du7A7T++Hc97wYtFwkQDAW3NovBN6IX/bPA91sN0dF6Ykjymu/kw7TZ+8KX/jeu+/L+R8+tQ/W5MN5QG4YdA2jSRZoqZEeckd2xPpsuh4VFkslmheh5BO3AJx7AcK5OoHmJOVQgcSsDYkZYvIpPJCqgLNST6W8rFKDuLBGTJ7Yq92PPQbNaRMgwxWvBn9xw2G1MF0cHi4qLQWOR1CeQ9aRnphd6bLOgOlZzGJ0nejqfM4eHhOFhIM1D4D8djtjKIVL4EI5OHbqXgdjuoLs2LuQMMAqIm2me4eof2YgSZ4tsvfMXr/3KVL5X+zY84An3wXeVTIgHft3LhtpJ26PG+x+N84xSq2I2lSAlir3+BH/Nx9523ybb6ggsuQRSxRkiTS1u23yb7M7ntyvelIIGLNTrWkijbOB94xcMtAyC1oiFIc0YhHVS+1NVfd+11aNXbeM4Vz5fMAlbj8LKVBoMgOJyi9fAyzSd28o2phoQXX/mY9eqBks8l9ZVyPaH7NrpTe/HVj/8lZu+7DRk4UCMPjXYTmWxeqIGMaSHD7F3GQUaRBBfxKqJYqSCbzUm2Q1wPv4LzTSIlNYtVQqwXSh26MpB4SYs8b1ZoCPmJk2hHSt+Y7UCVQ0wtxRYVXu63mrHjjfXypBx4bqTdt9NsYWlpST5H8CW/SyAmQPOqh481n2PC9a4wW/DfTClbXq5ifGJCQn+o8y2PjMPMlWAVSkjli1B4wla4mOtgfm4O9cWqZDuYkQ+d2uNIi8JM+a0XvvI3+2qHVWJFn3ZY4wOYcL5vpdSsB749hxtfJCcCvgSKGFz0mDtNhLNR6GJhbgr33Xc/LrroacikC5QtACZfcaGgK79cOE++nygbBGgVVbbl8sa7lyt1hrwecQCkrigetwPfxe6dO3DllVfil174Qpx0ymlyP5x4Cb78ToxlPMTTPqzJ+IkG3xWZxyt+BcntXRGkLmDHqVcJYAZd3P+9b+Kbn/lbGM0l6afTDBXLrToyGdpqQxTSWeSsApzAhy/5x6osI8uVAeF8j9T5ysItAV+d5gYrI0tOl+lguiGuNCubg0lA750YuATt0QOidPBkouUUzJNfnqlnQh35CH1GgfpiuGg3myjmCwKs5IrFSJHQC72FHKdfPsd6DkBZ7DGYXRaqChbm5+EFHsoDgyIrSxcrSOUrUiWkc/I1U7Jb4PRNOqOxVEVzaV4yfTvNhky+RmX0nc943dv+fI1fOk/6u+tPvqt8Cpwo+B7LHpsEQibgqyEUKVlvxgvguV384NrvY2xoBFtPOQ2mqiMgmkbUjHJ2jc0EvKwV8A0DRJ4vL1jJ82WalseYQx+u68Nxbdmyux4XdLHIny9S/nu5WsP+/Qdw0SWX4KJLLxPwlnBwMyVB3mJhVVnyGfPLAsKH3G5PLPjGJUf8roePz8r3exNmTIdEMCMHemsRX/nYh7DjhmtQYAQ9OVkFqLUbyOZS4iYrpPNIGzm0HRsKGyOoBPF8jI5PCJASfA/ZixNVw0rwpa3YozIBuhRnErAlYJ3FlGp8YlipxmCYOo+553TR7dBK7CBNXpg+Ct9Ht92MHzvPFxWE6IMll9mHwdS0XsZvooYg8PYm355Zh7uA3vHg7ZrNJgrlklTH67k8rOIAssUK1DR5Y0uaPehwo4PO79oSKem36rBbTQHfKFt521Nf9fq/WuVLpX/zI45AH3xX+ZQ4mtphZbbDo2lV428tabyJVIsvAy1WnPFTbKpQIsxMTeKhe+9D6HvIswiRAEuNaPKi7E1BvV9FQDkBX7GhioiX1TmcmOPLVKELOTExH5ZyMwZuawa2bDkJGzdvFaDi1Ctb9LjYKLGz8odLrK2H5GUE4sMH8kgFw4koGo73NT3w5UkgljbEf/cut2O+M5Zk8JilYWPyJzfgCx/9ANSlGZi+C8VMwdc0mXzzWQtK4KOQzoksrWXbrMcTvpYqkYn165HNUYamJYYK6nutOGRdpGZxmwVxjn/YhcYM35SVibveVJotYmDkFZA8nOR9E9kI+9s4AXMp6BP0mOfLEyJ70xQlbkROJIX8NxPSeFKJr1+i2HyRUBqHFSXxCYq0Se9jIkGTLk7y1BlZsqVyMeXAv2mZ1hSCvSMLQKfVht9pIOw0ETBoxwccq/B757/sdf2F2yqx4sib98F3lQe0l+2gadqHeolmqwJf0gWivI0ZAhHeBy7a9TqqTJrqUjRPkT9fNBp0I5a38Xv3piwCKUcpeXBVDYpGcI0JYOp9+ZnelXqsDuZSKKlYF2Bj1kEi6JLLXL7cD3O9vUvflYB5rPfl9LISmY9xvI/3NSvBtzfx9gAmvuyO6RN+HXlTs7uEq//l07jx376IQmDDQggvUiRSsdaitC6LyHdRyuTRbjpiR+ZhIKDyKmF0bEI0wBFT6lJWou+NFQ10uDH7gSdK8sQM18kXK8jkaFVmdi4XnrFjbiX1JMeNJ0OSzSGvThg56UMRi7ErVyQE5UNgGlBT+PDjLoArJ8Qk6OgISkNOtisWo73vT8mcbmVgZItI5ctIMRUtWxR6hAlwvmNL4A/B12vVEdpNBI4t4Otaxbef//LX9Rduq8SKPviu8QE8MtWsJwvq6XyPP/km0y+nSeFsY/Dt2S64FRLqtsfNylexF5wfTLZpMlaR503KIg9Nob3ghcQCl+zcZMkmoSyUpsWmgnjSjv9IgpnCVrh4wu290I98/0TB93gAfDzgFcBJaAfpMUtIe08SAAAgAElEQVSoh96xpYKDJyhNVRAxSEZX0dp9D/75z9+PpT0PoKCy9ywCC4A9KGjaXVTKFZkys1YKi/NLMXAy4jEBzcGhYZGa0eHGpRqpF35eaoQsLiEjqYcnOBeZjVuqiAmDJz7JzqX2l1cPdM0l3LvCyEdetXATmoAv/03wlfB0StGETgjgUX6WnPB6J7v4OPTS5chtr4iTlIMcxoE7Ar7xlQpziplTcSgIKJuHWawgnaPagbGUKbABsAe+brsDl43KdguB00HTBzyr/K7zX/6aD6/xS+dJf3f9yXeVT4Gkvfgdqqp+4PFNvvEPIJObvLp6D0mMlEkZTvyCZX0MN9scnBRVpGQxUCcvyvieDoN3gscPb/I9yi+cKCNipxyBl7BMKmTtwPfRAPjEwDc+kcRsc8z7xuAbxaAbetAVRRohTCXE/f/3a/jmpz4KxevAAItCQxiahmarLV1mpAmo1ggCD81GDdlcFvlCSezFXJSVKgMCTAK+jHVMrjZkCtZ1NBiEE0TIl0oYIFBn8zIdU+Gg6IZw40I3rABfaYgO/AR8Y8CN+Jj68bKNwTqkmiQQvQfSBOAwjvDsgS//JoUknW+cjpO3GJhj8JUTKvlvnp8T8DXS2XjyLZRh5UswM3mZ2lVSIJ4Tc9D8vVoNhN0mfLuDJk9YVund57/8tR9c5Uulf/MjjkAffFf5lOi1F+u6/qerA98EOFfUAPfAUMBTXkW9GEG+vOJlTuzsjZUIj5RjHQbwlQ90PMzGHClfoJwcD/OGsV2YMiaC01pNvr3D/Gh88LGXkofbkQktK8GXNIpGKoUTZEQLbwivXcdVn/ooHrj6G5Lja+icPqld9dCst1AuDaHrUY+rwnbaEiZk6DqGR8Zl8uXvXyyz2Tclk23M9ZpiVOgVZVZrdbEij61fj8GhIahanIRGOmgl7XC0yVeWnOTlZcol+HoysTJQhxNx/LgkjzWBV4wtDzeWyONJvl6+vhf3mVA8clUUKyBk6OY0zjaOdBZatgirUBYANtO5WMcdhfA9Nmp04bSaMvkG3SYCu4N2qMC1Su84/+Wv/YtVvlT6N++D79o+BxLwfZeu63/yeMG3xxLEGtU4sDx+iykBTrqyRFO4TOLEQ9qA3GC8nItBV7iJI95fOSutnI8OQeGhgyEypwRsWb4ZS8qS6SmhH1ZDO6w86o9GVxyLpumdk+Io9/gt5rjZ1RZPtuQu+ffBnQ/iG3/5J/D33g+aqLWUDgQO3GYDlkKzQhmNdoBACjMjGDqdZzQjjMN2A6ELONHSGixcqVTwUL8bgy9jG9kOTUAbGB4VVYSqxzw8dbPMfaDrTVLSjqAduHA7RDtw8hV1iiuPG9UOlJr1Jt/eCZEgHatKkt9ZHnI5Q8Z1RD3Nb49bT3I/pB6KDFVSi6SnczCyhYTzJfhmY9qBy1saOsj5tluHwNfvttGOVASZyjvPfcmr+1KztYWOlar7Nb7nJ8ndRVGkz8/P/4Gqqn98tEjJE+N8ezNrfMEYTzmJMyp+yR1WQCQMrQD0ysADkaj1wDeZguUvvvoebrB4+PTJS1PZnx+aoOKG3F5OQnyfRy7ZVvKQMRYcljscj0ZYCeJHgvLRjtfK34q8aZw/FMMwXYFs+aU6QAkcpFUPP7nqm/jO3/010p0aAiX+fKvVkl63PB1koQrbj8R4UKoUpEaHJoZ8cQDtTke422KpJMiVIs0g4JtMvikaK9gErMNMpWFlcgJuYsSgtpeh6kmyGY0b5IAZ88iTZsiAo2TpRuUKgVeMKn4MruR5+TFSDjHHH0/H8dItnvlJsYg6RdJ3YlpBHgv+F3iJUT3OteDTQRaxdDUyfc3KQrOyMAtlpPMVcbjxd+XVAsGXjjab2Q6dBgK7BbfdRCdQEWRL7zrnJX3Od60hrU87rPKIRlFkzM7OvkfX9T9cDfiu8sdY9c0PXebKlM1p6jCgrgTaXoPCSsAlYPYyH44E4hOZeI/3wxN2BHMjBUaoCeiGDMzhpKsYcLxYpRD5LRTCJr758b/ALf/+VRT1CO22LaFDjbojXXcskxQnWBhIg/DAQAWdThv5Aq22FmyH5ZcZ5Apx/U/aSsskzOhI5jfwa0THa7I9IiOTcK9GiNVCnJBj8NUkLU0m4ITWEZ00gZI8LafewBejReA48jPJFE9ZWeDJ52Nyn+5CRkxCjBbM5+X0LCcp4XQV0WJLEI/dQafblkk9m8lJuSrv17LSyDBMqFCBmS+Kw40yM8PKgy49OinZ4RZ0bTiNBrrtOnyvjaDVhhPp8NKld5/90l/rc77He6I+xs/3wfcxHrAjv5zgOz8//x5VVf/waE0WJzr5rvLHWPXN5dJ1RWjOSsA9Hvie6OT7aHzvo/0CyfpPFox6wCVjDL6cftVQgaanZfmlh134i/vxt7//Jhy442YMFzKoLbeRTqfQbhPgiGmRJH0xbGZwsCLB5gyhyeSoaDDgBj7KAwNSB8+TKfN4Cb5xpm86znTgtGhaMFOZeBGXGDEIupx8hfcl3SAOR4I9L0BiCif0aS2GKC3sTlu0tW6nI+Cay5EGYCSlJ8DL6qDYrRhzu5yCOfnKyS4IhaNl0A7/MCOCxg1WDPXAt9Ohgy6CZWWQzmYxMDqOgfH1yA2MIF8ZgpUpQ5NwnkDAN7S7cJtt2J2GgK/XbKHrAa6Zf9c5r/j1vtph1a+yh99BH3xXeUBvu+02Y2Ji4t3/8UJ9/+PlfFf5I6zJzXvg+2gLNiFEku6wRwPcY9EOj/XjK3+xkPkITGijSouLR0kgiqkXXU3BpyNMcbHjxmvwuQ+8D63pg8gbsZ6ZGQ3LyzUoio5u10Eux3xdF+PjY2h3WlJqycwExdAFiIdGR0THa0gnmwWDfC/BN5WALydcmXitePJNnG/kgOV2pB+E800aJyQYnVcHsZyECgtWwXfbLVn02e0WGvUa8oUcioV8bKDgiZCMhB/zwQLgvCIJAsnxZRNJq9GUr41DldjQHMgxoevONK0YxIUP5jFTYGZzSBcZqlNGaXgMA0MTSOVy0PUIoecg6HZh15uHwBddGx1fibxU8W1nv/w1/QLNNXmlHb6TPviu8oD+LIBvDxSPBNajAfETDb69JdMjH5ZYXqaRj1ZChGokkjj2likBpH7H6NZx5Wc/gVuu/DLSgY1OoyogxI0+M21NIyXSLIam8xK/Uimja7cEeFnD03E8eIGPgeEhmWZ5O9IUhizdGKxD8DXjSVcoiLQoIvgnbi9OwJd/Jw63Q8aXJOyIUzvDbrhKpexMmPrAx+wMO+UyKOXzcsKQqxDBYMrhaMjwZdIlSDcaDel5k/p404zBV1EwNz8tX8+0O8rmaB1mmDpVGJJpR0OFlYevmDCyeWTyAzCznOxZU+QArougY8O1m3CdFtB10HbD0LMKb9n+yt/sh6mvEiuOvHkffFd5QJ9s4Lty8fZoqoWjHdZHW8T1PtejaR75tXTgcQ0ZxuBLMOMleKRADUNkI6BxYBc+9r53Yv7eOzGYM1FdXJQQcjoAG40WUin2qeUk38IwaPtVkcunBXyZs7m43EChUkE6y2JManZNCSTndCvxnWLRTdLNyAEn5guCc1w7xCaL+Hay6Epch2IxTjQarhNTBZkUGyYcqfmhvKxWq6JULMrH+btzotUiFmkG8HwX1YV51Os1mcbHRoZlwUiAnjwwKYHrhWJeJHeMwWQYPGMzafhhNgTpD9Ih6UIRhcExWPkB6BIUH5tIHLeFZm0Z7eUa7HodTrcJz2khxWhLmJFeGnn7pa95c99evEqs6IPvGh/AZOEmtMORqWZSpnhE4tYaf/s1ubvjTb5HLtOOVD48Xs73KPz5w8LBV35eof1ZPhCDL63SvJSmKMCIQuQCD/tvuwl//e63o7ZvHwaLFtotNgXrknXQ7QaoVLIolQtoNGpyGa/pCsbGRmSR1fUiNB0fZzxlm8jDHM+VSXhwcFCC0R3HEzDNlYpI5/JwSA3oBnKFvIAuNb90xElGhm7EzcmcgKkkodOM5RWJnIv/TpuG5OdS4VBjY0QUT+IEaQKvKE68QKbcanVRzCP8fKlckr43giuDcKYOTsn7/F5DgwMoV0pxgefysuT5VioVAV9mVmipNAbG1qMyth7Z8iBS2SK4JPT8Dlr1GlrVZbiNBtrNGlyngYJhckoOo+zAG8995W/+7Zo82fp3cugI9CffVT4ZemoHTdP+kGDbq4zh5HNikZKr/AHW4OYrwbd3dz164WiSsqMpG05kmbaSxjjeSWnl/cnXhvTyxVxvz4Ydu/wA1bWR9zq48Wtfwr99+hPwlquSR6yqBLQ82u0YnIaHy9Lu0Gw1xHZbLpdQLOWEL11sdDAwtk4yjKv1mgDv9Mwszjr7bKEuast1LDfq2HLyVmTyBdS5jPJ9jIyOCcfr+L4sthigTq6VgJ8SpYSG5eqSLMPUwE3C1CETLpdkzNC1u21UikVYKVNqhPiiJIe9uLAgmbzpVEomWzZRx7GTHlrNpuiCmfXL7zUwMABHQFgX2zO5bbtrY2h4QFyRjh9ItkNhaAwTm09CcWAYVo5VQikpGXXaTdQXFxF0upJ57LltGExZ85TQT1fe+JSXvroPvmvwWnvYQLHG9/eku7sEfN+radr/7IPv4Yf/0ZZr/NzjAV8xFChM9xJTscQ4sh+Ciza9OovP/8UHcftV38FQPoOZyXnpuBseLklsI9t+y+UCqstLmJ2tIZtVMTY2LODLxLDFZhsnP+VcnH3Bhdg/OYmRiXG4XgiWjzYaTZx62mmw2a8WQWrhTz3zDNaOwvMD+XepXJbYzfUbNmF+YVGCz2lDtglmqopWbQlGxPr3psjcZPJttzA7M4MiF225nHDABF+aMKpLVczNzmKwXMbg4ICAONsu6rWaAHCvHHNqakpO+Js2bZJyTfLC5K27HSfufsuk5GdZXK6jMjKKyEhjZONmFCrDSGVKAr5QmKzWxfLcHJqLVaQYccFsj04HLRdRkC68advLfr3fXrzG6NaffFd5QO+77z6zUqkQfN/XB98nBnx5r6Qd4qnXF56X9RssCmL9UUZx0dx5F/7hj96HA3fejlw6jW6LyykPlYop1UoE31Ipj6XqIhYW6rAsHSMjZeTyWdHGRkYGm59yFn7hGZej2myg2enIkm2pWhMgvPCiiyRTt9ZsYHF5GU85a5uUT1Yqg0JR1BstCUXasvUkmZjJG4+OjWFpcQkBOdgOOVROlHF6WOAmTrbAl9ZoLuI4HTOfgtPu5MFJWDp/xmE0mw0Ypi5AXVuuSi0QVRKZdBr79++HZVlST58yTMwzPJ0tx0EkvDBpFlIn07PzyJbK0DIF5CpDGBrfgGxpEHo6gyDsisGiU6tjaWZW3ICmEUGxHaod4Fult5798tf11Q6rxIo+57vGB5DgOzAw8D81TXtPT2rWi3js0w6PPNiPtnRb+dWP/DqCLZ1/rFbnto2xlwYiLYDm1jF724/wyfe+C52pA9I353ZoNwbyefLuEBDLZFKYX1hAvd7C+PiAgHIQ+rDSacm5Hd2yFdsvuBD3PfQgJjZugqansNxoSsj89u3bxYDR6rRRrS1j29nnoLrcFBXB2Pi4LLnaXRvrN23C7Ox8bNBIp1EoFiXM3O22odE6HAQyifuuI4oLqQRKqAQJSg98mXiXq8soZjMy1Xa77XjpVl0SaoHKDCuVkmUiaQeZsqmBZswl09ZcTwJ+uGwj2FO/XG+1UagMYGzjSYBhwSoNoFAZhZXPw/XaEqITOS6WZ+fR7dSRTqnQ2DHnK3BTxbdte9lr+2Hqa4wd/cl3lQeU4Fsul99vGMYf9MH3+JPvkcu5Yx3+R3DIsTgLEVzR+wr4knZQA1hBE7d8/fP4wl98GEanIdU+kReKSYGLNXKwlHHlC1nhWWdmljExURbgo624VC7CVTSUxsbw7CuuwPTCIrquh5m5BZxxxplxhAKA+cVFbNy8SRQH1AzTFczoSNH2WmksLVVx0imn4ODkNMoDFeFkaUXmi2x+egaW5NCzL5imCaaaeUI1MEqSsZJ0wtmtNg4eOCD24jxzg5lNbBrotFtCU1CmVikVZZInGFPFMTY2BstMyXJtdnZWpl6qHlgxbxq0QafQ7HaQzpdQGBxFulBGeXwC+dIQFNMSzlcJmZoeg2+7WUXaUqHxhOIBjpl7y7m/3O9wWyVUPOLmffBd5RHduXNn6j9eCDRYvOunHXyP5mQ7cuG2Uue7EkhjsDycL3FszlduhZDiXLEMJ396j4P4EEgxxB84VGnHclEJFPKST6gIaGSIPGTcFr760Q/j3qu/DTNw0HK6cROwmZZ0tlqjLsDNy/TAd9BqdTA6MgArbYkBgwWmVAKoaQsTGzaInGyp3pAK+XXrNqBSGcDU9LSkoK3bsFH43YXFZVlkrVu/QQJqlpZrUjRaqlTQtW0p0BwYGhCbdq26LCCrEWj5RwLV+YfxknG0pCzawhBOp4kD+/aLOoKVRDxWnF5NXZcAnGUqIxQF69dPYHGxilazFZeBJu3FnLg5LdPUQTOGuAINAy3bkd9RzxawcespKAwOI1seQii5wxFMFejUG6jOzcHrtpAxFQS2jcVml+D73kt/9c1/tsqXSv/mRxyBPviu8ikRRVFqdnb2j3Rd//2fVvDtgeixwJefX2k9PhJ05XZJAhtBLimZP9zzlhzjXgUQzRGBShCNxGrLnNvYSivsrnCncYyMgkAaNUTUC53ZDmK3DeFrEXwtRJoT4+wcPvf+9+P+66+DqXhohTY8N15qmZYB22VkYwQzpUiITSZjYv3EqHwPApOUcBLcpIVCF+0rsyK4MCNvahimxDJamSxUsRPH+b7scmOuA8PWlcRkQb2v43miC87mMtBUTSZvmh1C144TyyQoJ+5sY1YD3WycPNms0W3UMTN1ULImKGmbnZuTSEz+Lguz00gZGgYrFSm7ZNccZW5UWbTaLaFUSqWSWJCpAiEXXK81JcN440knS6iOrxjYsPWk+GSTKSDSTGRMFaYG0UXXFhahhx7SaoilxXnsX6hBK42+94o3/EEffFeJFX3Od40P4N69ey3Lsgi+7/xZAd+jGSmOD776oVS1R4KvxJAliVsxkEZJGPjhsz9LKMMkLD5p4GAyl2QWE4wJ0hE0tjdzVqXDTfNhBS46e3fjk3/wbkzdczc6yw0EWnwqKGaBXCErrRPkZFUlFGcY5Vhj4/HSSgJwWEqqqshVBqU40w4iZAsF7N6zD0MjIxgaGpQpOFcoodZow7SyssTiSYAUx3KjgcrQkBgZOLJOz8xJxi+Bm7wrQ9yp0yWvypOLbupwbE+szCnTQLfVlt9QiXy0a8uYPLAP5UpF2kpm5+eQz6ZFXjZ94ADyuazoeckjSzylCphGWqbhdrMuSzvT0DA6MiJytKVqFdlsEblSGcXBEURGCrlSBYOj41DSebhhBMtQoCvAwtwcnGYTKTVCc3EO83MzMIuDyI9u/p3zX/kbn1zjl86T/u76k+8qnwIJ+P6xruvv+GkH36PZi4/UAK/U6j5sYl7RKnw08F1ZwEnlghYaiYIhSBxrsXlChl8JRY/piDhIHPAVJnspMEDrLk0MdN+6SCselnbvwD99+EOYvPsuVKenJKWxZClYP5ZDsVSGy+1/FIkZgX84cWZzaQFG/snmCuhCwfCmk/Dzz3oOFmoNjG/YiG99+7vYtHULzj3nXOzbtw8nn34Gbr3tdomRPPe881FbmBUt747du7B560mI2O+WzWLHQzuwfv0GufwvlIpicOhSZTE3K9TH4GAM1J1mS+b7pYV5ZKwUnG4buawlIH1w/0FkMvHCjpPs5MGDcfpaNiegzhQzmii4cEunM3J7v1kVSRunbMfpis53dHQU4xMbMLO4BJ9GkEIZRjqNDVtOQW5wGB3mF4eeRErOz8/BY5NFp4lOdVG45Q40dPTCO5/xurf083xXiRX9yXeND+DPIvgeK9PhkRxvkiV7lILMpGMjyflNIuITIpd2CY3+YM6wrCxiapfAUNzWrEa+KHilncJz6fxFoLhCQQApABYCmHGQfODAijzcd+MNuOarX8L13/oOMmGALWNZVPK6NDJLKI9mCvXQarfFNcY3K52SVLPKwAD8VAYjJ5+BZz73Bdg/M4fTzz4X1/7gBkxs3IhNmzdh185d2LZ9O+69+15pKd5yyimozkwJED7w0EM45fQzhALIDw/h4J69YrbgiaSYZ0FnC41aFa7dxcjIiKgVKE0jJ0vXGi3GtDqzzmhofBSze3aLrIzB5tvO2w7PdrG8tIix8QnMzM1KSNDmk08Su/F9d/wEF198iVTO337NdzFWLsB1bMzNzoiVWsw+egpOGGFgdAyRnkKuXEGmUEauMoy8dNl1hdJot5uImM/pdqD7nvy7ybjOyuibL/vVN/3NGr90nvR31598V/kU6INvHLQu4d5JwcLhOiOC8+GnmMy1otGVlVscGi99cVzVMevWRUoN4HVqCO0GIocljk0oITlbXwwBRqYM3RqEYhQRaRaiiJfwXWQ0YGnvblz5T5/F7ltuQUljY3FH+uzI3QpVrOrC1S7X6qg3GhItye9eKhaglwYwcvLp+Pln/iL2zS5gfNNWVJkHwek4mxMVwdatW9HutGGaaViWCbvbEj54x65dOPm006RZJF8uwbGp4VVkKl2/YZ1M2stLS6gtLMikzWmU/cOcNHm1sXHLFvnc/r17ceppJ6NWXcJtt/wYcwf24dmXP1t+3lang6decikOHpzEPffej/Mu2A7D0HHf3Xfisp+7DHNTk7jt//47chqkC44LOpozpqYn5cTDUPl8ZQBaOosil22FEnKDY8jmC5LlsFxdkPp6PQTcdgPN+bm4CbpYiYJc5Xe2v+R1n1rlS6V/8yOOQB98V/mU+FkA3yOzHR7P5NsD35XTcfz+I8FXpFYq+cpQplwNPtSwCy1so7M8A6c5B3h1mIoNHQ60yIcaabC9EA2mJOoMBp9AsbIRqlmGmsrD9gKkVQ3R0jK+94XP4yfXfB1qdwGGhNrEhZPM5Q1pU9ZNVGs1tFpNWFYK42OjCDn5btmKZ/7iCzA5twQ1k8f6zVtF58uTQ61Ww/j4hDRb0ErMSZUnBNbI799/AJs3bxXjh6IzDAcolMtiHaZMbLlalWhIjVwynWxhKJkQnMRnpqexZesWkZd5jiOgXi4VsTg3g7tuvhEXnn8hHtq9Wxxqz37Oc1HjFN1oYGLdBExTQ7vVRDZtodus44Ebf4Sw04x55HYb2WwGy3Umu6UxPD6OlusjW2RrcU5aLaTRIluA73aEdqAuuVmroTZLWVyAQi6LdqhGjll4w9kv/rU+57tKrOjTDmt8AHvgq2naO35aHW49wDwW53s0udmRFATpgkNddLLNj0GXt6W9tnffEtMQKfBZbaME0GFD8+twWtMIuvPQwhoitwo1bMHt1uC6TTEh6D4phBSiFMPKmcfLBoYKjPw6pAe3IMxQ1pWC4StoT8/iB1/+DH7y/SthqRFMpu+wUt404/JNRYcXBFhYJDDpWLduDKGqYWjdepx59rmotmwxIpjZPOdxkaOxXiguytREPZEvFtC2+bERUSY0Wx0EoqiwUF2uYWhsDI1qFSMjo2L5ZT/e8sICiqWi8NCcfBu1mtALm7dsxPTklCwAR0aG5Fh1G01cf9W3ce4522Xq3bf/IC562tNE0VCrN7Bx4wa02g1s3bIF8zPToOr5zh/9EKOlEhYX5rC0sCDAzyuMXL6EdKGASDeRLpYwMDImJzIzX5JmjqyVgqlraNQbqC9X5XhZCtstHHQiLeoauTdvf+nr+pGSa4wd/cl3lQe0D74xwMaTb9x8TA5XGIbe0kzKH5M8h0RqxYWarnmI3GW0a/tgRFXAWwS8KmrVacmTZY7Brt17MMbwGs+HoUYw0grSKR3FTAml3DhclNE1h5HbcDb0wgZ4gQXNVWBPPogrP/vX2H3XHcIJZ5QIBhUW/E+lnIzZCh0JPC+XCkJ/0ChBzW7A+ngjDRg6DJ0182y5SElamURHGilZWkW6gnyhKA45TtSkNxiyw/tl2wWPC6VflIUxqYxUAP/O5fPwQ08WboyDzGQsON2OON/oVmN4e5OpZFMHkGKFkWnCZXjO0JB8j6npWbk9A3vWTYzLwq6Yz2Fq9x6Yqir8MhsySOuQ8x0dWwc3DGGHEMVDZXgEmWIZufKQvG+ZGppJIwavFAzK3uw2PLYXBwxTz7/l7Je8ts/5rhIr+pPvGh/AJzP49ibbleDb613uURfEYbq5FJVSqmQSjgIYkY3Iq6PbnYXqLyHy5tGoHcD9d98iXOrWzVvx41vuxOzsEnKZPNKah3Jeh5VWhBcupy2MlEYwMnEKouw4ZoIiKpueCqOwhUkwyMDF1F034l8/9XF0ZvYjG3kwQ0+kZpx+mdErET1KBNMwJOWMsjbFsCRmMa6MT4tlV/S+TCijttfKwbAyCFQFRoY5v6wTSiVON0MCzF2PBhJVpuv4LZQwneHBIVFAiEaXtl9qgF1bYiV5MmJ2RODFdUGkNNKIsDA/h2azJVN31+6iVq/Lwo4nuGajLooH3k7qhvxAlpS8vaGxpy4+6YWKjkKpIou2bGlAqIeNW08Vw0U6m0On1QBzhnm/vuvBZuSmY8OzW2j7iFwr/9azX/yaj63xS+dJf3f9yXeVT4EEfP9U1/Xf+1mVmh2LdlgJvqLqT2gGcaiJ2SJZxiVKXQEIZpFF5D/n0KpPQVNpiKhicX4PFuf24eqrvoeNE0O45MJLcNMNt2LP7oPIpnNIGTY01RO77IE9dfzCxRPIGRqy+RwGJ7YgPXo6WuoYimPbkc5tgBLqUH0HP7zyS7j2q/+CtF2H4XaQkuVbzPtS7kX7sRRcsm9NM8VkwUAdcrfSZMF/G4Y0FausCTKzovONdB1m2pKFGy3EMUiz8cKE7bjwgxCqEUeoM+iGdEulXBGBBiVzUtfue4dMFsx1CLlY9AL4LNgMSdcS3CIAACAASURBVMnQiOGhtryMen0Z+VxOJGWMwLRtR2zOTFXjNM3v4REwqSd2HWm26GWLGKkMMoUisqUKFDONtuth3cYtUiPPEwo1xFze8XfoNJpwmg0oTke44E6oRI6Re/M5L351n3ZYJVb0J981PoAHDx5MG4bxZ5qmvfXJBL69WMhDyznZjQv8iiNNPs/3Q5Y+SmcOZLiMQvhODZ3afVDRJDRhsTqF737761g3NohSIY2De3bi6ZdeitrcIh564AGsH6eVdkGiGzsdD5OTizhl6yCMqIPTT10HzdCQH1yP4sg2dKMxjGy6ELDG4fsKurP78I1P/zVm770NhtOCxUZhhaE8bBcmYGpxa7DBaqCMNA9z0lV1DZ5Pp1rcRMxJmfIsusQiLSWZvqQReNJJZzJxjRApCVWH43sCikY6JUs+Tqyu52JoKDZ2cDIV8HWd2GKcdLZ5rivHictB6nj5dUw5I+fdatbFWlzIZuRnarfacZC7YYEV9aLmEOonOenRziwmFVVcedBNWLmCcNn1jo11GzfDzJaYEceSZaRM9tvZ6LY7iOyOLO6YdNYNlcg382/c9pJf/cQav3Se9HfXn3xX+RTog28iMUPc2HBo+j1kmIhkCmOmQorgEHRQr+0Hwj0IvTb275/BcnMZN998PWYn9+JFz78CE8MDKGfSyCgaarML0ltG3lU1MtA0C3v278Y9992GsaEsNozlsPPBh7Dt7LOxact2pHIbEGY3IbfufETmMNRuC3dc/Q1867P/C3mvhbQCaIou0isKiHWDqWeRTIQsl1y/eYsAar3ZwNTUpGhlt5y0Fa2Ojc2bT0KkpjBXrWNgaFgKOOlSm1tYRKlcwcT6DajX6uhIpm6IeqspHC7lZ5xOKTMj5RBFgRghOrUavG5bAnYCzxMbcsTaeD9OZCOoEpBZjOk7XakJWpqflwUm75ca407XkcZlLv16dfJUYlC9wMeDPDXDc1S2Maey0FIZOXmkCyUEqoF8aQC5jCEnSeqOO80Owm4Tod2G226iG6iRmyq88dw++K4SKR558z74rvKQEnxTqdQH/kON9JZei8VjjpTsyQQe7WdZaWTgNewaPnJHsxOv/Jiwlitq5XsAu/JvUNAlbRO0SrDW3Y8NFIidbAyVsZQWOo29aDd2QFEOYG5qGVd/5yfwUwq2bJnAzIE9+PmLL0W3aeO2m+7Grtv3oz5bRafbgZlSMTRcwcknbcBp540jMpqYm9wLu7mEUi4Lz2Few0acf+nTUDcKyI2eByN7KjwljfrUXnztEx9B/Z6bkBdql2lozGzQoLF+XgN81cTIppOx5SlnouN6KA8M4fvXXovtF5yHsQ3rsLSwhDSNGj5k2WZm8jJVFooldBxWz2cF7GiusLuO5C5Mz85KxGQqkxZetlGvw8plkS3l4TJk3XWwcOAAFE65kSfxlpEXQSdnHIQItRA+9c2hiPMkeIeqDaab0ZjBYB++kX6Q6VthTf3hcCOpnOdzhXVWbGK28nKSAbnrdBa5ykhMRQSeTOB2uwOn04LbakB1O3A7LXRDNXTN4u+e/eJf6UvNVokVfdphjQ9gMvl+UFXVNz9u8D2Rn0nUAzFKE+L+q4GvdKwlEWQE31CNwVdRTYCARS2vu4D6wr0InANYXtqLmQNLuPfe/bj9wbvw9F94Kk7feDIeuGUXbvzebZjetYxMJ0JBBwzK0wKgGwCtFFBYn8Nll2/BOds2otWZgZGKcPOP78OGdUM457zzUN5yGjTrVJRGL4RjDCJoNXHLN76Im7/w98j6toAUJ1gG1mgaoxw1eFoKA+s3Y9OZT8HMYhVbtp6MO++8E08552wY2bQAUzGdg9txoKYspPI5yafIFYqH+uQWFuYxPDwCBOLoQLPdkhZhOvMKuRxmp6dhZTOojAyjtbyMbnUZit2R6Zch8VQwKHSUeRGUIIQNGxEzLISWYFkoqRtF+GPm+pKaoF3aF0pHRcqIF4SGntTWs26eWUJQ4LJCXjXlpFGoDGFgeBRWcQAmqQjflewJBr673S7c+rJwvqFvc+EW2kbxt8958a98+kSepv2vOfEjsIbz04l/05+lr/xPA98n8KCtxeR7GHwZ0BjINl6q3WnvZcoXHPjNA1ieuxt+dxp33n4XfviDGzE0Ngo9G2Hb6Wfg/hsfwLf/z92wnBAnmTkMaUBR90XdYCgG2oGB6UDDnm4N1VSEF734ZDzzBdvx0P7b4Ck+MrkSVMXCGWedCzN3MvKD5yHIrYcOHUs77sWXP/J+ePMHkVIIugY0GjBYm87gGz2FwXWbseWsbdhzYApjoxMyyaZyGSimDkPRMDY8jma9ibseeABnnns2xiYm5JJ/sbqETKEgIejr1q1Dp20jn80KVdJ1HElMY95uu1pDx7XlawcKeTiNBpYOHkQY2IkigtKCAGqSRRxoPIEFMjWzPjT048wLUTAQcElLeJ5QGaw7cm3m8pJnDyU9jZOvTMfksM2YaigNjqE0OIRsoQw1W4JhZSXQx/dsOJ0OfDYqN+voLC2g3VpGy4siP1N662W/8sa+2mGNX4N98F3lAU3A9wOqqj5+2mGVP8Nqb74W4JtgQuIsjoGXUxfzZEO3i5TSxdzeWwF7HxbnduKOO+7D9Tf+GPliCS968Ytx701346p/vRWlWoStVgXD0JHz67AUF1oYwYggCVyeZWFBU/Fgt4ulbIQXvOoMXHz5KfA0G9/53k+Q0ot41tPOw9jGs6DkT4Y+9BRoWgFqq4mvf/yD2HnTtaB1wlR1WWyRVwXjHmmymNiAk7dtw+zCsoDZGaefhen5OaiWAYu8aRRh/76DaHoezj7/PPhRJADMws1CqRw7z8YnxAJcLBQwtn499uzdI0s80t3tpWVRRpQGB+DbDoaKBRzcvVOyFcgDB6EHeHFym2T7Bh24viPHVORwqioWYFXRJBeYHC9dclRrcBymfVvAV9qPKaSjplkVzTEzilPZglTG0+GWocEiX5ZoSU7UgWfD7dpSpLkweRALk/sA3+F0HCrF4Tdd8IrX9xduq32hHXH7Pviu8oASfE3T/FNFUd62GtrhRGjf3o+61g/a2oCviHjj69wkBF0oEi64wg6iziymdt4IxTmA+an70Xa6eOD+fVDCDIbLW/G1f7wKmG3hVD2N4TCNLCMc1Y6AUAgNhsx+PlKGinoUoZozcSudaEMGXvPWX0B6xMXNd+9EKVfEU7dswMSWbehmNsFadyHU1ChSvopbv/mvuPZfP4O000CG8jLOkVQs0PmmqMgVCiiNjYtVudXoYmx0XOIii8MD0hysRQpabRuuqqI8MirTc4WNFQqQyeUxODwiKoSZyWn5+srgIPbu24vy4ADWTUyg3WyKTndwaFjC3u1mCwvTnHxpwnABoRcAhbGZvo9Wqyqdc3x8pKeN2QxabF8m5UDuiVw8eV4edv4cskfkbybqB+b6qlA0Q/7omQzMXB5WvgiLZo5cWZZxOq9VPAddFmYuL2P2wF4E7TpSlEGkc5Gbyr35/Jf/Vl9qtkqs6HO+a3wAE53vn2ia9vbHC76PBXhjzndt39YGfMMYfAV5e3m9BAcbaZWLpbvg1h5AbeoONKq7oRgBtKiAsFXEFz53Pfbes4BTUxomQhMZR5HcspTiUpoAl7ZhmEiRPA6p9w3gpFXsUzXc2/KwfnsOr3nnM6EUAD0KUex0kCpvRCd/EszRp8LInQRdyWD6jpvwlf/1AWjLk2BHhHDURgqR2cv1jeBoBizRFafRqDZgZDMIGWZupWWaVRgPSRWBlcFgZQQWAS2dgUotMAPYVV0UCqIRTqRoDHAjPWC7tuhzmWxGjtaxbcm2QOiJNjf0XbDgg/QCSzeXF2ZBHjnOIDYxNjYOnXI20iTUAouBhTplNjlHcBVfznailODHqfVl3oRqQKeFOJOFyXxhTr7FIoxsCQoddFqIMAHf5fl51OdnoXkdNOs1uJoRGeXx37v4v7+h3+G2ti+7NX8dr/GP91//7hLwff+RTRY9xQOnj54mtjelHPlbHa1y53jV6kc7MivNEPHWO8HC41S1Hwm+jyVYp6eC4Lfjpa5gbygvfwEHTfGh+VVM774JaO3CwQd/BLgLCLUu0toQdt9t4x8+czsGTRPbhiowGjZyRg6jI2OoLexDJ+igMrEVRlvH4swsimNpaK0qomYbQTqPu+st7FI9/Nb7L8K2i9cjCpZhdVvwjUFkN1yKjnEq0pVt0LQyWgd24Csf+xO0dt6BAkUAqgGPU2LGEo1yqpBDemAQrRZlXSkU82UxW8AypcKIizRqflk3NDwyAU0xBYxN3l6lC86SCEu61AR8Jc5Rk8DzjtNFEIUi59Io8WLkJBs5PEcAmJf9bDSmyYLTqmM78LtdOI4jS7V2q4XxiXWS3Rs/XvFky9p7UhK874DRmzRn0MUX9qZffp0GndQDizOzWWQKeVkUqhabOUyYeiSaXk7Tc5NTmNm3G2booNNqIjCtoDyx5TfPedlvfva//qvxp+snXOsh6qfrt1+DnzbpcGN78btXmiyOBr5HA90eyK4E4McDvAJ68qJMMhQSJ9WJ/IqrAd+HnTgilkNyAo4LLnnpq6kOvPYkZnffBKW5E3vvuh7dxiS0dIS0sR7f+9YBfO9H83jmRdtxxWWX4uZrr8epp56FCy++DPt23osdex/Cpc94Foy6i5t+dANGThpFe/8kuvumUMoUcdOuvbi9Poeff9FWvOq3LketvRuL8zsxvvF0DG+8GK52GlKD26FoA/AWJ/GNT34YM7dfhwKnVzUFn8u3NON9FKw75TQ842W/jB9871q43QDPeeFLseehBzG8bkwkdK16A1bKwuDmzQgdG5P7pyRIZ2DDeuzZuQsjo+OoDA0jsB1MT0/Bcz1sOmkLVF3F4uIccrksDh6YhNtlN9w6qbxz3C4GB0rwux3MHtyPdqONYrGACgPXVU3cbdQS79ixA6effobYmNlywZNrrdaQxZ7B6vkgkIjKytgYlMBHY7khuuJmvYG5uXls3LxZ7o+Fm/liHmm5XR6KoSPFGEqnKxM7aYeDu3ZAcdqS+WBDD/Xi0OvPfumv/8OJPJf6X3PiR6APvid+rI76lWwvrlQq79V1/X2PBXwPZR+QFH2C3k70ezxW8D3apE7LLpdG4KUvr7MT8DV0F53qTszsugHe4gPYd9cP0a1NwyxYCLxhfPOrB7FjXxNXPOc5eOGLfhFf/srXcNElT8NCtY6Tt25Co9WQVuCtwwNotepYajWgd0J4M4uo79uP6dl57K/NY/Ss9fiNd70Ii8EuHJi9F2ecuQ3rN56HQDsVVmU7FGMUUXsJV3/ub/DgNd9Eng4whRkOOjRLQVcxsO60bXjRq38Nt99xN2q1Ni7/pZfgnttvRa5UwP69e9Ct16FBxfanXSLLNbZLnHXOOcgPDGLnrp3IlypSZikWXdtBKmVI5KSqKVLtw+S3qf2TWJxZwBlnngndYmiPgXajDj300W02sHfnbmw57VQ4ni/Fn+VSGaXKAPbu2YOJiQmZ0NlSvG/vXiiKiupSFWefew7mpmdgdzqYWLcB+/fvR7vdxjnnXSDRmQf37MFZ27ejbduiK85mstJunMoXRInBCiHP6Yh22O0w1nMJzYVZOJ0GWj6glkbffun/eMNfPkFP0yft3T5xr/wnySGNosiYnZ19j67rf3ii4PsIUExSv1YeskMT7GMA55X3uxJQaXE9FlN8JMWwkrpY+f6xTBbxz6zKZW4ELwZfcr6RJht+LWqhU92B+V03onHgdszu+Al034aZNjA7Z+BrX92LjJ9HcXAUz3/Fi3DT7bfi4qddJPm2Z27fjupSHYuT89iwYQgdp4Vmg84tHRk1QjA/iYP3PoCdO/f8P/beO86ug7wWXbufXuZM16gXq9mSuy1csI0xGAyBcBMeMSEJvRsChBZiCNyEQHKT3DycBAi4AMYkYHDHcTcytmTLTbJ6md7n9HN2v6xvnyOPFTmQK/3eHy8z/o0lTTkzs+fstb+9vlXgdSbwwT97M7rWK5irTUo1UD63DIp+CmLZzVDMXvj1Eu773nXYcefN6ADVDia5B5gEX+hYsvFsXPCa12J8tgjHBdasWYs9Bw9g8fIBVIslzIyOyW35losvxsjkBErVKk7bfLrkPJSqdeFUWelu15vSsVbo6MDwyLAc+qXLFqNRK2NmdBxH9h3COeeeL66zeCqG3TufRdBssJsDtWIJ3f196Ozvw9DICIrFkky6KzZswNC+fZgrFrH2lDXy5/DwMGYmp3D+eedJ7RD55NO3XICZ0VGMjI9h46mbYPs+ZicnsXjFCpTnZjA1PIyYYSCbycJMZyXjQlXYnmwLB92sVhE0qrCLsyJBKzkebD39sTP/xzv/9r/JKf3/2Y+5AL4neKhb4PsZXde/+JuA77FTYwSy0s/7Ij5yb9W26h77/f2a39iLRoy20yni/H4T8OWXOl6mb/vtbWqj/S29+LMoLZ6XzjamnfOb1CVpSwvrqEztxOSBX2Biz1bMHdqFJLfzho59h2zcfccQet0Y+hYtxat+5y24//HHcMGF52BkcD9Wn3MO5mbrKB2axPJlizFdnoQSU6GlcmgUq+j0HYzs3IFtTzyOcQDv/ezrcM6li+ChgUbAOIMeJOProCc3QDEXIWhWcP/N/4gHf/AtJN0QiVgayUwahuXCDnWsOPUcbLrgAjh0ijFkh6Hr5SJyXXkcfGE33EoVcDxc/KpLcWBoBIEWw7rTT4dtO2iwhVg15NfG7rRkjB1xcUxNT0pVkWZQreGjPD2Lw3sOYPPpZ0BjKlrcwODhg/wkqLaDarksaWkGa+wXL5VSy5npaWw+4wzs2f2C8L/ZbFaUFKyNP7xvH8466ywMDg7DdjyccvoZGBk8gsnpGaw/baMs1Pj80lVVaoymhoaRtAykUxloyQxgxaCFvoTrMNmswWLOehVetQQldFG2fThW+pObfusPvn6Cp8rCpx9zBBbA9wSfEgTfiYkJ1sZT8SCRgeR7X47zPcrLthK/GJpChxGnDGo2mQHATXb0Z9Rs1vK0RZm484rZo+aeVpwNdbViQwUsFiqmmVjFWYq/4tYC7Dg/6/zp9liQPd7kOx94X3w/t20MceHU60TYG0ZtxnpYR3H0aUwd2IqRnY+iNLQPceqhYgk8tbuEXzwwhlW+iq7OPlx+9e/j0SeexhlnbMDE9GGsOOsMTE9VUR8uYnnvEhwZ3YMjM3vRuWwdAltFvwKUhl7AE089gf1VH+/+1Gtw+etOQbk4Cse0YGQH0JE+FYq5GmpsAHCa+OVPb8DDP/oOjIYNu+5BMw10ZA0oVgwrNpyBdWecjZlKDaoRQzyVhOO56Fk6gKBWR212FsMHj+CMc8/G2HQR8VyXKAeq9Qa6+xdJC7IRT8BtNlCv1uS5kMpnREI2NDqEeDyGXDqD0sRMlOlL83VMjyzOQYCZoWGMDQ1h8fKl0DgV6yaq1Tr279+Hcy68ELt27BDgZVA74yOZIXFw715sPu1UHBkcEhfb6tPPwPTYKGZLFeGbGeRODnlyegKJeBLD+/ZJMaZlWIjluyQwXoUn1UM0aTSrZfi1Kvx6GUrgoCTgm/nM5t96x1+e4Kmy8OkL4HtynwPbt283BgYGXgK+ps40K7UVVRiNtK3ZVgBWUr58T271nvrlL/DULx6ACU8mKMe24bkOHDcCYNHJMvyb9lAutAIFPuVDoS6NA5TWe3Qoha7gcNP2sWztBrz9Ax+ElSvQ+S+fK9Vpx6Ew5tMO7cm2DaptqmH+RNxWb8x/HydrtlOAlUChK5Qvv0eCr4Uaikd2YHb/Yzj0zEOYHjpAkgLxZA5P7i7h0UfGcArjFru6ccXVf4RfPvQszr7wPAxXDmPt6jWYmS1jeqaKNT0D2L9jK5555lGsO/MyVBsuVvemUBk6iEe3Po7xUMHvfOgyvPLKVXjsoQegdeax+cJXI59cDSOxBpq1CF6thm133oyt/3Y9Ejy+ToBqtQYlrKOrfxHShW4k8wXYno8gVFEoFND0HPT19kqIDS+G5J+72MGmqDCtFPwwMjdk8gVoBHzLkmmTCWx8yeXzsnBjASe52oFFAxKi3m73II/d090Ft9FAcXJS0suYWpZMJCTofWSYxZY1rFq1RnrnaLJYumwpLNOSinlm/fb190h7BluaySVTfkZOmr8r5kDoBhdtZVE61OoNWFYCppVAtqsX6Y4OUKhGjojLOd92pcMNzRrsBrMdFDix7Oc3veHqr5zcM2fh0RYm3xN8DhB8+/v7/8QwjKOTL8GXJw4rvwWDWuDbDhpnnCBdRW69itt/9APc9v3rYdBi2lYrtCIZ6VyihpPOJuJme7KlV5+Pafh8HA8uPDjMgvUBx1Vw6rmvwIc+/wWkuvsl2KZdWvlyKorj8bx8228KvsL50gQRuiKbYpgLwZcuNzOooHR4B2b3RuA7cmAXVFbbJJLYM+ThgUcmsSxQ0NPdiwuvfCO2bd2JNWefjtXnr8PEzhdwaGgIp19+GWJNG3d+65+RCz0k80sw12xiywXrcfD5nXh827MYDVxcfc0lOPfSxXhq25Mw8gVs3nI5sulVUOMrAa0bgWOL0WLrv16PtO9CDRQOkKhUpmHG48gWusSMwEYLaLrIuhTWHWlq9HfJ8E1CtxisTj0wAdKU6ZlNF7VGUxonRPtrsf3CRMDmDp9Tah2WGeX/VisV4YZZa8Twc1qBfaeJgE3NioJmvYqZmSk4jiuxkHFyyalM6/fRcrHJ3YXwUxJlJC/SKxeKfrlZZ/aDJ3nADN6h3I2lmQyCL1Xq6O5fgo7efiRzWcmRIDVBLTL5aqdaEvB1mjUBX9fKfOG0N779z0/wVFn49IXJ9+Q+B1qT76c0Tftym3YwmA3L3ICXAV9KgSQm0LVx28034Z4f3gjLjyIABYBFKxs5lwiYPAHpIJVzjZtpzlpKAJMe/sCHE7pwGLcV6mg4wIazzsOH//RaJLr6gdCInFz/ifTs5RZrx769vQScv8w7SkMI+BIEpKMYvkLaIYAelFEZfAbTu7dibNdWHNm9AzG2+CjA4SkV//7wLPpCE0ktiUxXF2rNAA1LR9fKfvjDEyjbVVgr+xFWqjDHplBwSeYmUXTq6FqURGWugYmZKkoxF793zSuw8Zw8PCdAaGbQtXgjNH0AWuoUaGYfNNfBL378XTzx4xuQ8h3oig7NjKNaZ5lmVZLM0sw8oCbWNMVwRpBUNEVAkyHrGidbnalgcakMigBYF+CzHR9eEErOLpUINFkw0pEASR0083I9NwJitloIfgautBvz8hWSN5YmCleUB81mHbqmi2aYn0eNceQijFwU0cUx2hnw+UKtL99Vq9bFYixNGa6LZIZ24hS8QJEsh0q9ib6BZcj29CGWycC37aN2ZbtWi8LUnQbcZo1h6vDjuT/deNXvffnknjkLj7Yw+Z7gc+B4tMPLga+EXZFGEGuSLzUtP7v5e7jnlhuge/VIo8t38YRqFU+KCVYm4LZxIQquAXyZfAnVbujDplDfV1G3A2w8+wJcc+2XkezsRRASuElbMA3r+L/u30Rq9nIqiBeXbuR9I/BlGi3hhNIqM6yjPrILI8/eh9kD27Fvx6NI6hEYDddM3PFgEXoFWNI1gIGV/VATFtL5TjSbPjK02cZUDNlzSAAoqDGklCSCmAndCuCWp3D4uSM4MjwJu1fHOz91MVautxALNQRKEsmeVVDM5YgVToVq9iKoVHD/967Dc3f9EFGMuCoON6pBKtUSPD9ErtAlpZJsq2CAOkPVDSnehDRXWLGU5CQwE0E1o9ogQ7fg8UIIRWzGQRhKaDovmizopNGCf6cGmhTCzMw0ert6ogZkz5f2iVBaLZjHQItbKBdmFowSPDnBShKbZBFHucmua0PXozxifgy5BiajsZCTTc+9PXTD6ajXa4glaKbQMFetIZbMiLKko7MHeioLX9dF4cDnEy3RNu3TnHztunS4NUINXjzz2VOvuvovTvBUWfj0hcn35D4Hjg++bDTg5Etf/UtpB56YpB3Is7lOA7ff/H38/JbvwnB5AkSrtQjQ2sHkrZUZHyvqhpBFDVHaCsg3+nDDAA6nnkBF0w6w/qzz8ZEvfBHJrj4EAZ3+XIa9PPjOl5EdC7LH8sDtf89/e3REhReRb1sghLw0A2zCJtzpAzi47R64Yzuxc+vPJSyHDQ1Tbhz3by9hdNBFT0cn1mxagYEVfdCUGNy6gphuwNUBW/NRSCdw+Ln9SFs5dC5bhEQ2hkTgYdu9j+GpJ7dhYHMPrv7gK5DK16F4CtK5HuR618JProGZXw9FL0Atl3Hnt/4GBx66DXktWl4yUFyPx2E7tjQUL1+5Bl19izDD7N1EEo1mU277qYslZ5pM5+H4IZzAR67QKRRDvd6MlqyGKROvFGZ6noAja9zJFxNoGZROtcLU1BR6uwm+mvSssf5HiNogoqN8cs4Sqs67IU64oXwsHzeioPgcadu5mWAWNYaMj49IE0Whowt205HeOcPUkc3nJDiINw2pXAGZzm4oqgXEk1DjcfqZ0ahVhfIIvQCKa0uYejT5qnCs1Kc2vfEdXzu5Z87Coy1Mvif4HGhJzT6t6/qXXqQdWMjYoh3aEytP9NYdIzlPArDr1PDTH3wPP//h9dDdugAY/fiMC4wm1VaGbxhNv4JvzFzhmk1RYIqxgQs3X9ppef7adohTzz4P13zhWqS6+4R2ECqDFMjLTL6/Dnx5iOZL0OYD8HxeWD6uBb7CARN8qf0tj2D31juhzR3A0/ffCtOrSlBO1Y/hyb0V7NhlI5PNYsOZa7By1SK4NQflWQcmA8qtSEPb15lHbXwKXtlFdqALSiomg/bTj23D3t27cdWbl+OK15+KsYk9sH0dp2w4Cz1LToOXXoNYYQM0LQd3fAQ/ve5rGH/6UWTVqHQyZA2PFZfJle3Ay1auEaDidJvO5bF3/z7kOwoSmk55lxeqSKQyxtknZQAAIABJREFUKFZryHd2oNGw5TIZTybEWsxF2eDgEBqcODkxB5644kxLh80QdMcRDXBfHy+MEXBKloMb1QYRfAmkpA0YdiO/VM6lvtd6bkRxkRKYI+3EqixmZ2enMTk+hhzzhUNFGjW6enqjyZg8NCV1sSQyhW4UuvugGnG4pFLicQkrCiSW0kNxekaC7zXPgWtXUQs0eFbmmlPf+PaFSMkTxIpjP30BfE/wgLbA97O/mnyY7xBJzAxdTgpqKwmmR9UOrZwHnjyaGiJwmtjz7NPY9ex2mXKoGhDA5RTbCgljiy0nn4hv5fui6CoVBowglBOWagdpjfBD4Tt7ly7HZW/8LWhcEnHh1hpMXy7J43jqhmMXbsfyvMeqJKKZXBHVQ9C6NZbFYmDDdIo4sP1BOGPP4YVH70BxeD8Mk1GHWQxPBbjv8RKCUEd3Ogk9sJHQLQkVZxsGF1lOQOrERdx3EXMDOJaKeiyBuh7H8MQ4rJSHd75/A9auzKIyO4OaHcOq9eegY/GpcLOrkSicAkNJorJ/D37wN38Ob/wAYl4Duq7CU3ToiTR8VZMKoSXLV+Kx7U+ip38AazdsxO69e5DN51EodMkkfGhwGCtXr4XFwB0EGBkZkdt1gnOpVMKK5csxMTGBRq2GPGvj7UaLToguuI5ry8ct6h84Cr7MguCkLLLDIJIayt99XqBZO8S2DRpZCM4Rv9u+jtLCXSwWpXae+bu5bBamGZe7HRo0Cp2dgK6h1KjDDRV09izCKRs2IVRN+IaJeCYj+RsMUWd+xNT4hFTHp01VFDllN4Qbz3xw4+uv/sYJnioLn75AO5zc50DLXkzw/bMXwVeT20QBX2n1jbS25BSlolw4X094Ni5ZuPGWcgrqX+UlCk6JAC+6lefUys273Crz/5yGZSji/6LP58dxGhRuOZUCo7cNJl6JvO3l+d72JDt/iv2vgi/5XQFe0TJEX4tTnKGQm25gfO8OHNp+L0oHn8LQ848hDhehGoONDmzfW8XuAyVkdQspLpiCEGkoiIeOXFxCxUSoekhRdeCGqGoKynEDo4GPSdfGha/qwGsvX4esFcDQTdhaEl2LNsDqWAOrdyNiuQGYvoZn774Dt3/7H5D1a9C8htySh7wzMZPwNR1WKoXV6zZK0eRspYrFy5Zj95496OzqRDqTlShI/nyKHpOOt4Gli1Gr11AqldHZ2SmpZlyO7d+7VwCS4EtZIafYaoVZC5bobivVKnqZAcGqIFmaBtJiTADm8yI4Cr7kfr1WGSmfD1yqRsWk/FjbbqJcLEqGA2vfq5Wi0A7ksnO5DlTrNam2T+ezqFDD6wfo7F2EgWWrpU4+NC0EqoqkaI2BSrGE4swM7EoJVuiiXqug4ilQ891//Iq3feBvTu6Zs/BoC5PvCT4HCL75fP7zhmH8aRt8dTOSh4lKQfCU/1PllpwTC3k+liESRikvUjRyhS0XmmyyW7KGo13ArV9TC2CZ20p8045KjVqtBcRhvmo6b/ZFiyoLO4bIvIza4eWMFL8OfNuA3Z6AI/BV4ctIpsoFhT+fNBZ7NpziGJ576Fb4k3vw/IN3IGGX4EFH3ShgppbAczvHMT1nI2MlkVQUZFwXGb+JuEQEa/BVRlCqiIdx1E0d07qD/Y06elfF8Lrf2ox0PIDqOli0eBHshIlFy8+CkVmD5KL1MGM5WK6Dn/zd17H11n/DQC4JSw+gqKFUxgeaJYu3Ql8fMh2dKNUbWLpylUy8Bw4fksr3eDKFXK6Amdmi0CDM/u1d1IepyWlZhPX29ckFk0A4OjwCXWPJZTLiwYMQzUZduuK4ACPg5vN5hH4glIH0tXmeuMxIU0Tgy7cr8n5egNn6TJ03gZcVQrbdQLlUlmevqeliviDQF4uzouPtyHfCcV2UGKSTy8BIxKHGEkjmCoincnCofEjR3WcJ+ErtfLOJ6YkJjB85CNVryvfjmym48dwXr3jvJ689wVNl4dMXJt+T+xxopZp9XtM0hutEixeCb4vzJTcXjaWicZCXo+Ar4a0ETgKvbOZ+bVivgJ0Ad1tyFNWFy2OTJyZdTCupxOqyQEca3wSAX85k0QbQ32TybYPuseDL70emXkWT22uO4JyDo0bdALrfwKEnH8Dc/idwePt9mNj/PCbLwKynortrEUo1D48/P45aFVhkGujRTaRsGzFpsVARmkDZBdRkHlNhE0P1EgYKCi5/9VosOWUFtj79NByvifPOPwMDKwbQNXA6Uj2bYHQvgUk6Z2YC3/3S57Dr4YfRk88hn88iDB2hHmSyNgzku7tx7pYLUXNdTMzMypJtYOkSUROMjo4jm8tjZraEBjN5+xZh1bpT0HBclMsVJJIpuf0nCJLX5YSboBQtZsoCjUHlbKXgwo3B6KQqhDKizIzASvB1o+p4Ltsi5QOjISM5odANvFMKPFTKZTg2ZWsOpqenkYjF0d/PlLQQpeIcujp7YRqWqC6ajo1KvRZVB3Uw+F2HYsRhJdJIdnQKrZOM60ddeePDg5gcOoKkriLHnrp4GpNN5SsX/8GHP39yz5yFR1uYfE/wOdACXyaaMVzn14Kvz0xYoQ8ovrdRnpuWtCyV4nhpJeYr6Ybo79SY0mjBOhjJgKDbjbeyBDYyF8Q2+XerysAPYcbiSBYKcksZwW/LpPwyDreXUzgcC8Yv54aLDiEvAJpQHSqLHlvgSwihDlYPHZSHXsDgjvvRGH8Bv3zkdowM1+D5SeQyMegJDZOlCnY/U0OjDpghkGMrLzT5Cchp1xGg6AYoqx76u3Vcdk4PlgwsxkSlgYOlEnylgeXLevHaK18PNb4C3au2wE9mobtNHPnlQ7j7ur/F1L79Yq4o9HbDNJk2xuOrS8CMLNnyeSSzeQyOjkkGbm8fGys0UUIwYYzTvaqa0GIWcl3dSKSyArpisqjVEI/HxZBB+Rg1vvEYg2to5vDRZHZCoyHLxXgsJhMuQZYqiID0Aidfvo3/lrB0/mJbzcVcrLoO7GYdVVbSJxLyWOSECfhUVPBZMDM3i1QiE8UPBwGSqaSE69QcW5Zr8XReqAfdSiLQLSSzOZl8fbspVMb40CBKUxOIKQEsQ0ct1FBG7AsXvePDCyaLE8SKYz99AXxP8IDOz/M9Fnx569maO6Pkr5YpKTInUVxv4/67bsdj99wJ1W5E4EueQsA34nDFYcUCxLbbTYt4Sp6Sqtc2NIQioJeFmxtixboNeMvvvwOJXL6VuXC03ecl0+98MH1Rr/tiLvBvCr5taRwVDpHTjTOwH010pAxkrvdgNGdwaMfDsKf34YUXHseTDz+DsGLA92eQyCuIJSzUZ3QMjXk4PFtHvRFdkHjvQN7aUBVYSWDRsiROW9+J/lwKg0PTqIU64n151O1JvPKVF+CU9Vtgpk5B57Iz0AgBtTqDf7/hn7DnntugN2xMT80iXehALp+GofOypUJnowUn5HhcZHIuTS6ajlwhJ7+SuJWAZlgwyOsacWh0wVFCpkfysohS0qRCnrfypAroUOPkS9WDL9pcV8LUO3I50QGzMVjAVirj54EvNb/Sw3b0Xkmm36bwy3PyGH09PS3AjfrdGIQ+OzsLchue4wntRX0yWahMLoe5WhWZjg6kcl1ihSbweooljRaJmCYUFumMyZFhlKcnMDcxBsvQYKQ7EKQ7P3XuW9+7IDU7QaxYAN+TfAAFfLPZLygKPtsO1TGodKDqQaN6IeJA5wNvtEDz4NbK+Nkt38c9P7geludEoCssRShuJb5wYjLVyKVGlxNrwQNNEQBmNgQnJEK8S9OGr6DhApvOuwjXfP5apLr6pZss0olG/GE7m4HfW3vipYGDt8r8nvl+ftzLRUgez2zBt5HzjciQ6HGFFmklWpCr5CSsegynmcDuJx9GDnP45f33YXxwFBOTQzBiUd15IduNJl1udoipiTkR/fOhdCtEpsNE36IC8j151GwXlaqLetPD8OgY1p02gLUb1+K8Cy9Hxcmif/UrYGV6YfoNTDy3Dbf83VfhjQ3K7fTcbBmVZhP9SwdgGFyM8qJnItu9CBu3XAAXKp566kmk0xn09HeiUili7cpNKDcd9C0bkI3m4aFhpPJ5MVCwlYJcr5hLKBMj5WToSKVSYtetV6uS8cDshcHDh1BIpWFXK7DYPmw3ZZEWTcFstOACNhRgpu6WWQ5cqNIRSGUFmy0ymazIEbng6+jIibKiVGIzsi1fs16qIGGZsF1H2peTmSxsL0BP7wCSmQ4U602ke3qgM9Uty8bn6PGdGjvcimjWijhyYC+8Rg25rn5YhUUf2fCmdyx0uJ1k7FiYfE/wgP568I0434iZjVZvIqYPPHjNKu685Qe45+bvCkgIOdCSmjETQCZKLst01tjIGgthSPdYCI9SB9eFLpa4QLhDDxpqnoLTX3EpPvzZL8LKd0vW7FEqOYxS09rAy7+3A16iYsa2pjQC6WP53WN53vnyszb4Sqljq0STH0/tAzf4/FNurz0HY4deQHHvVij1aWzd+gAOH9gHm629mopqxUV/Tw8M1ZDcWZY7GhqgWhqMGFCpFTFXqaPhK6g0dSxZvgTlIpsaunHJ5VfC1TvQu2oLkt2roGlxGMVxPPKvN2Lb7f8Gy63DVBVZRE3OlaRKJ9uRFVUK9b5rNp+Di970VkxMTokBZt+BQ1i+YgCTk6PYsP48VFwfqa4cVJdcLV2FJFWArkIBtUpVWiIKPd0IZWJMSTXP9Pgk0sk0crksXKeJ8uwsZkaGkOFU2myIltfjc4FSQ9H8Uijtw7PJ2kfaEfK8tBtPjI9JaE+WEjbm7Nq2gHAyZiGRiKEpYU0+mqUyTJX3Hj6UmCmTLu+M8vkuoR1qng8tk0UqW0CmowBFCeA0anBrDXgNLt6qmJkew+zoMPRYBrn+ZR/Y9Nb3XneCp8rCpx9zBBbA9wSfEgTfbDb7p6GCz7108tVk4x0t015MNZMpUQDYhdco484f3Yw76XDzomAdWazwVbhh8ot8DJ6PvoS58N8UzXsMQwloFCC4MYUL4mCqeSFOP/9ifOiz1yLR2ScTHXu92iDLPwnU/F457ba73vg1o2LGCHiPN/n+Z5xvq7hcftb54Mu38/uT3IfAA+8KvPochp59ALXpg2jUJvHkYw+jODuD2ek6SkUXqWQGpVIFvf3d0A1+Px6ajVDaIHTVRalUQ39/HhPTJameX7V2NdZtPg3JwiIkOleid9lZCLQE4qaBg48/itu/cx2awweRYGMblSa6jplSFQ3XQf+iPhh0j+kW1p19Ec561ZV4ftcLGOjvxfjkFPKdGYxNjGDz6RdL1KSRisNgdC/NDboik2ohl0elWMb07Cx6FvXDSiVhJhOydKNu1tItdHcVMDczjma5CMVpMn4OCu92aAv3PLhuU6glSg/5mJyCxaoduHAadfgs2KSuOwwxOTWDZDotecGe4yKdjMP3XVQbVCgECBo2VN9HPJOCYpmwklH6mmWlYPtAkuqNrm4k0x1ICl9soFaahV2poTI7h0ppBoHfgMOGjVgGWrrzg6e/7X0LOt8TxIoF2uEkH0BKzQqFwhdUVf0c3USM74u43wh8I863bbRQBQjJrykqsx1quO37N+GOf70BKlPNfE46XFjJOSkTGRN1dOpRRdIfKR18oqzPd9FUYbdUBRqaYQA7UHH6eRfhg5/+POId3YAWi+iAVlYEAZcvTzzxBA4cOIDe3l5cfPHFAsZRISNtsXpL4hRdCKJhvZ3JFnHCx07BLwe+kaY5ynyg/IzXIy1woTSmsP+5rSjPHELabOLxRx7A+OAQKiUHlbKH2ZKDbCGBhk09riHZu81qgP6+OJKWh858RhaRPQNLsf7Mc2F09AKpPvSvOAOp3GLAd+DMjOHWf/kn7H38YaS8JnTPluUX08kaboCp2Wn09fUinUygDh2rz9qCK37vndJYsWfnTri+L8qJ4YlhnHXOZZgqVtC3dABWqGHP8zuR7GDSWIiBvn7hYcfGJpDv7IQet0SaVq1VMToyLku17o48eruzKM9MozgxBpNTrmtLmhmPjec5Ep7E1mKCLzlevr9cmoPTrEsAD1USdNRRJ5xMZ5HJpAWkY5aOiYlxCcwp5DsRNl1RV+QKeeS6OqGYForlCjKpAsqNJrI9vehgGWc6DyuRFMVHeXYaXr0hTRrV8ixU1UNtagqeYkDNdH70/D+45u9P8qnz3/7hFibfE3wKEHw7Ozs/pyjKFww6246CLyu5Cb7RTX+U5xuZKLjNJs/m2U387OYbcedPfwjFp8wolE28GnJpFaWZcaKhWi0gLyj2ihAGnXI2H4NLNj/ih1UFNnNcmx5OPXsLPnntnyNB8FWMo7wvp1zmut500024//77BWxpDviLv4gyU/bv34/TTjstMnQcdeO9FHyPN/1GP2EULHPs5NtexvH75sVCgDgIYMBHszyGob1PwisNSvTk4N7ncXDvPhSLVTSaHrxAxcRUUfJtWYVOkMrnkujI0FpsY/PmzRhYvR5qvg9NqwsrTrsQqpmH6hvQ7Dlsu+Nm3PeTf4VaL8HybMRkeamJCYWOtokpyrQMmXIbioY1Z56HLZe9Hrf97HZMjg5j3fpTceZF56BYK8KKd6HS9GElLBSsJOxGE4jzogjksjns2vkCpmdmcc5550HlRdiKYXKK9IWHQj4vvGwyydYIDxNDQ1Jxz9JMQ4UAL58T7MDjJBvZjW1U52al0Xh6ahz1egWLFw3Al80eLc5pWapR70tqgpyvq6ii74VDDleRluJA11D3PExPz2FgYBlS2TziVHT86vduxbNSfUTKY25qEvViCfVSWY6tQrFio46Gp8I10p/a8s5rFhZuJ4gVC5PvST6AYRjqExNjn1ZV9c85PYoywbBk8uUt9oueNbkBjyZhWUhxw+3g8P49OLzvOQnaiRICOfkyuYpDLukHppXZMgXRtNCoVzGyfx8O7NopUiOCpMMFmUxzIUIzjgte9Rq868Mfh55MQ1GZyMWan2hyveOOO/DQQw/ht3/7t4VmuOuuu/DBD35QQPkb3/gGrr76amzcuPHoMu7Yyff/BnwjGoNTb6T5FRkd+90CB0FtGpMHnkN16gAMvwSnPo2ZyVGMDI6gWmmgVKwhbLlKDNbf5HMYWLwIfYt6EU+l4OhJxPtWoXf1OVBindDUmMRPDm67F3fe8L/RmJ6CRaed7wltEcVdqiINoyyrVq1g9YplUms0sGYdlp6yCY9v/SWalQpy+QI2nXc6cv2dOHxkDhqzfE0dlhuiq9ABWw2EAmLcZKlcge8FYrygAsIiOOoGAoIpKSJNhRGLif25Wi5Co36XJgbmN7DGRyRmka2Y4FstlzA5PAwtDJCIWTIJ03acTKRkqtZNQ2qEaNogl06+3GRGcCwpvG2zVkegqwK+is52FWqOE8h3dCLX2wMzk4GVyEGPxQXY4bky+c5NTaNZK6FWnQXvmco1F0E8/ycXvfcTf3WST53/9g+3MPme4FPglltu0S655OKPOY7zNQrnVYKvboFTcCS8IsUg/49st1yc8ahz6dYSzYduM6KGGZQTUNvbMmQQpGlD5gY9cGQ6fuahh3DfbT/G+JFDsOn7p1IhBBpeCCudx0WXvxaveeOb0bVkGaDHROpFyRIvAs1mA1//+texZcsWXHLJJTh06BB+8IMf4D3veY9syb/97W9LTfnHPvYx4YLFfdWqpH852uHo4ZPa+Ba9ItrUNt0SfcR8KRv/7bM6h9GLTlOm0tLkICYGd6M4fRhJK0DSVKReqV6rQSH4korRTCCWRsV2I6tsXx8WrV4PMzcAxDqh+jriCHF4xy/x8xu/gen9z8CSKqNQHIX8mUKR82myuCKlMcVyyf5eybvVkyl4Omt1FMR416LqaAQNZLvzCLU8QsOCFbeQNeIwdQ1hnGHpIWqNBjo6CkgkIlDkgpTaYRocqPXlsFqp1qStQ2SGR/OcHaFiCMBykaXCQdMEVKenJlGenYOpqUhYFjpyGSm4pHa3UmtIDbymq4hbsQjM2ZCcTsndkldvSm29Ax+5zm6JyIzFkoibFjwvRLqrAIta41QHoHOPEErdvMKMiaYtnO/U5AjKk+Oo2yG0TNcXXv3RP13Q+Z4gVixMvif5AIZhqExNTX0gDP1/oNCdJzizXhmCzfAcgqwsUlo9akwj40tkOG6FMYgUgk43eoal1EWoBL6f/V6ckBqT43jw9ttw920/RVgvSiA5q8CpSW0GQPfAUlz++jfhgstejUR3r7QH0+EWaWyJ3z5GhofxzW9+E+9+97vR39+Pw4cP48YbbxSwzeVyeOCBB3DzzTfjK1/5ilTekP89Xm3QsdNvhK4vBd/5S8b2IT8KwAwCJ/jyHa4nhoqYRr6zipmJIYwN7cXc1BBMxYbJn9/nhBjA9jQ01TRyvQNYtmY90h15sQUb8Szq5SYSmobJnU/izhv/CeO7n0bMt0UNQjCVS6GE20e6Y1IDBLKJ8XFp1ejt74dvGEAiD101JVYxw0VaswzVUpHK9MNM5QBLR8wLhX810kl5LHKw+UKnOOCoQoieB5rIBBkzyRD0YqWMXDYf3ak4DmIxQy4+DTpKPBeWYYidl1XwjusIjcCLcaEjj3QqIVIw0zJRqdSkHDOdycg0XS+VIpcew9QRiquukMlhZGgYlUYNqzdulEjJwwcOw23wIs8MiyQ6Fy1CKtcJnaDMi4jTRLNSlaVbrTIH16li/PAhQI9DT3d/dsu7PraQ53uSsWNh8j0JB3RycvydAL6pKooiTbWmJRpNUTtQkSATVzQHC+Qyc0GWVhEARTYCqgSEzoMnCWWMEAwQ2DXse/YZ3H/bz7D76R1wajUYKm9lbWnLVa0E1py2Ca/9rbdgxcZNMJK0zUY2X7oDyG9KvkIQ4tlnn8HPfvYzvP/97xeud/fu3fjRj36ED33oQwK+zz77LP76r/8aX/7ylzEwMCDg2375dZPvsSaNo4B7lHhpT78tDXAk+YgChmQhJ3FBUQRisw7PrsKuFeE0ipINIdNoogNaogtqnHU4Sa6pEAQ2DAbTFEvY/8Qj+MXPfoi5w7ugB640OfDzjq49OfHqGrwwgGFF5oipqRmp3BlYthIDazdg88WXS5fezNgYxI2oedi77wV0dq3A6ee9AvGONKZHxjE7PYMV69Yik8+JyoGmjIEly+R2vzhXFMsxf++Lly2TC+rs9BTCpi35DLmOPLIddMsFGB8eQsI0JUeCdygH9+1FZ18vRoYHUa01sJxlmgrQ3d8jUrbi5BS6BwYkF4KOuuee2YF1605BIhaTZLLBQ0ewfPFS7Ni2HUbMwjkXbEHddaHYLvbuekGGg1yhI6IoUjkY8ZQE/oSujeLUNErT5JnriFkKimOjqNoB1FTX5y567yf+50k4VRYeYt4RWADfk/B0mJ6eeHvg+9/5VY+bVi5zW1zGksWLkIzHoejRsi0KzokoAJduLQnejpxsYqDwqOdVpKFArAoaUJmdwi/uuwcP3/tzTA0PwiAv7DDggMs1nsRduOSK1+CCK16Hjt5FYpGV+nICHnnWViURLwT8RW/btg333nuvTL4E3z179uCWW27BBz7wAZl0Cb6kJb70pS9h6dKlJwV854dVtJdv7awLyqi4eFQ0Lut8mfhDLhkZ6E19M91tNGcokaSOWlUoaYRKTJZUuuIihgbKw4ex47678fT9d8OfHYEVUEHA6xkVHC9WKImtm+YUFliYdKEB9VoTExPT6F++Cme+8nJsvuQKDI2PiUnBbTgIvDoe+Pd7cOEFr8HSU9ZjsjaLjlwe9VoD8VQGE5OTWLpyOTwpKVVRmp5BId+B8fEJAeSVa1ZDNU3MTEygOjkpao+B1atgNxsS4M6FKRuNCeacZj3bhpJKwK7XMDI8hFQygUMHD2DL+edh+/ZtcD0Pl1x+hWQYM5yHOQ+mpmDnc8/ilZdegpmJSage8OQT2yT28ryLL5Lks+rsDCaGRhC3LGTzWVjpJDKd/XLxFpOHa6NRLKNWKsOzawK+zeIcxqaKUBKdn7v0Q59eAN+TgBXzH2IBfE/CAZ2YGP09hMF3Y7GY/uT2bfjR97+Hj3/0QwK+M5PjWLZ8ucQUqgRcKxkBMcGRFlLOwhqlXZxQI+0uralTh/birlv/DffddYfEMloEcd+FoRmoBxo6Fy/DW976Npx5wUUScQjDjFQNba5VArcJ+u2ENE043n/8x3/E+973PixZskTUDT/84Q9lEubk+8gjj+CGG26Q6Zd5AW3aQWbUl5Ga/QdK4Tj87vE+RqUKQ0o6uVB0BHypneVUykJKTeVtOLNreVzIjtvCo8LTKVWIUiS8Ep5/7D48cdetGH3+KWQRIKa4km3LCTpyEr4IvvwrqQcuReVuhBGYgYaRkTEUFi3FaRddiovf/FYMT08I1VMtlZHSFTx07z14w2veirqqYPfIflz26isQuj5GRyax78B+vOKSiyUzt1KuYnRoEOvXbsDQ0JBQDL3LlgjnyknamytC1xQsWrcWI0cOYWJiEslkCiuXLsO+PXuF7126bDncwBUdL4N2hocGsWfXTlz+uivxxEMPoGE7uOTKqxA6Ng4dPCiytLhl4BePPozXXPU6lGaLSJkx7HjqaYxNjmHdxo1Yf+qpMBUF+595VswUNGkopoZ0JzXJdMt5wq+Lw22W0rYqTCPE2KGDmC7WkOtd/seveM8fL0RKngSsWADfk3wQR0eH324a+ndUVdEOHzyI2398C37///ldHDl0ADd//yYUOgvo7VuEpctWoX/JMvQuWoKu/v7W9BXK9l1KFgNXGo0P7HgSd/zbLdi/8zl5m6ZG4dme70qLwmkXXIbL3vA7GFi1JmJ0dSPK8G3nAXOnJH1qrXZbeZ8hzi4C6/Lly/GWt7wFBw8elIUbaQcqNah2ICCSA6bW978CvjRWtC3F8+3F8w/1Ua64zWmTNvF16RzjNYLh6SGciE6QYkjeLegCkr5GswWgOIClGNBCB43pQdz0D18LE9g8AAAgAElEQVTF9rt/gk5NQVx4UQtGMiWtzjovZkfLQ7n4jMh2Wn+52ORizPcVjIxOINXZg3OvuBLnX/Um7Bk8jFQqgUapgrSp4fEHH8CZp74Cmd4+7Bk7iLPPOxeNagPNahOHBgdx7gVbRHFCXXCtUkFXoRuDhw4jmUyge+liWfIR7IuHjkhR55JT1mB2bhb1ZlMAt7OjgAN79iGdTMriTzVUWQSuXHUKJg4fxLNPbsPll16KF3a/gGbTxpnnnCuWal5n5/hx69fi4M7n0b9yOV741d3M+jVrMXToiDjnFi9dKndAXT1dOPDkDtQrZcSTccTSSVgZOtx6aGKPNMcNG/VyGb7TQKU8jZmRYTQ9Fdn+pR895/c/sqDzPcm4sTD5noQDOj4+/ke6pn1L1RSFiw9yiNmUhfHhw3j4wZ9jbGQIo0PDcOsOLCOBgRVr8I73vw/di5e2wtI9yXotjY3goXtux4N334nK1LiEULIwkcwrGxd6Fy/Fq193FU6/4FVId/ZCUVstFTRjtDJYhGrgdj/C89btt9yDyz8pM+O0++Y3v1kCuO+++2687W1vE9MF/07gpdY3mkojedqxeQ7tt730zxdZ3hcPafsbaAW9H/2G2mZrgiAXT1ElThiykoe6ZobFswSTR4C381H4DbW+chEKQ5haCL84hlv/6et46IffQYr8rMs83bj0qlmmLrbkiH4g7cqFGx+LeM53qNCZoxxqGBkdg5HqwEWvfyNecdWbMD41KfDPFuCVK1dg7PAhTI/NYe2mTdDjMcnRnZ2ewIplSxCahmT11h0X/YsXC4tfmStjamIC6UwaPQOLoFD/HYthctduaYvoWbJYpGi8w6Hml3pd2o9ppjhy+CAKhQ6MDA2ir6MTMcvC/t0v4NSNG7F/3z4J0DllzVrseGoHVq1ahcOHaYFege7eXgyPj2JoeBjr16+Doao4cPAAYjFLLrYTYxOYmZyBGYtBi1tSkWSlO5BIZqBQc+404TVtkbiVpidRK04BrgM1loaR6f7I5re+ZyHb4SRgxcLke5IP4sTExPsURbmurfPVNDaU0XnEKpYGquUZzI5P4ODzu7H7+X0SbPK77/wjLF+/HqHktnooDh3E96//Np55YisMePDthixVJBVBj+HUs87HW972h1i8biNHNwSMQZyHbRFKRjpikdG23tcGTm7EKSPjC5ds1113nWTKMg6R/C+rba655hpcddVVRwOB5mc3HE/hcDxQfrlD+1KpWRQkz6k2CKLsiag3iJE2DCSmeYEpY1xOevJq+KQbAtCV0GTQjqFBqUzinm/9L9zz7f+NgvSQUV2iIGYZAmaGGeVV0Lwg0ZyUh7ExmHcGCh2IJnTVwPjIGDwzhtVnnInzL7oEdc/H8Og4LwNYumSJdLDtev55iZRcunQFRifG4TUbyGTisOIxDI6Ny93HshWrpOFYFHoh6+YNqZSPp5JR0E2pArtuy9UglohJRGSlUkKlNCdSMTYWcwFnmRpMrRXIL2YbIBGPSzNxzDSkLYOyM8ZXcunGhhQmmPHPRDImDRdUUZRLJeGMM+ksEsk0Epm8JN0l8h1ougGS+U55Ozl12pdphy7NzaE+NwPVqYvxw9PjQLpwzaY3/eFCh9tJxo2FyfcED2hLavZhAH/XznagmJ/s66Hdu1FuVLD+1A0icOctM1OuSvUq0oUcrJiFWnEOz299FA/c/lMc2LMLBm+VfYc32/KdZQpduODSy3HBq69EemApwBp43YjqbyTyt/0rjJZ3UQqhJo0SnMKo+yRxqs0DY0Ybbt++HTt27MDo6Kgs2y666CKZeHkb3A7ZOR74Hm/qPXY6Pt4hPRZ8JfWdyg8CrXxvke5ZSF6w+ZhHgBcSEhD8/lWEbiAV6C40+YhYs4JtP7kBt/7j11EwFZFqeb6HWrWEZCYlx5cTr3C9PAY0vej8B4tKNZh6BL5TE5OoKz56Vi0ReZ5psftOhWnEYJmmaLa5KHX8AF09PVAtC4pmoVxpospwdEq3eroRT6YlRjKbyQmXy5+kzNaLXBTeY7G6x2XOhtJqLGZgTh12o4a52SnUKiUJ1GFIDrN0pfWEtfGaJpMsudlqpYK5uTlZtvF9DO0pVStib3bdAHkqGcxomctENL5yGCDF0juwVJx9qUIn9EQKyXwXkumMFGWy8JMfyzYLlbX1XgNOs4Gqr8DWU58683feveBwO0GsOPbTF8D3BA8oTRYXXnjhJzRN+0uZfDUVMUsTwfqjDzyIn/zsVrz7A+/Hhk2boXDNLqDoSeJU6Nl48PY7cPuNN8AtziLkBl+LpGEixFdVrF63Hus3n4FYRxdUMwZFM8D7aUqmovwIiu2j6EqVgn6oyOS70bdkuUzIHoHmxZ6MowE7/LGpN+UrT1ZqU4WrVRRJy5ofOfmb0A7zD+Oxhor5gB19HG//2c3Gv5NOiJZftFS/2KDEj+GBaE3yStTwoGk6Aliy0U/6DvY/dBu++5d/CrU+C00LkEjHUSlOQ1d1SUajNTkWt6K0uFbbr+hLVE363vhxnP6LThOLTzkFHd19MHQL5VIFuXROOGTbaYqd16XaRNPQ0dsXRTNWXUxOz2LxsqXo6esVntyxbWkxTqUzcJgw5nriyuNLs1ZFzKAxwhT7stesozg9iXq5KEuz4uy0hKPnc1lRQTBgn5SGTyccQT2bkaYKOt040cdicVkeNuoNUUHoOjMlkvIcbNpNGJqOeq0urRakGRLpHNR4AlY6I6WhZiobGT9CBhdVZYrm0s1k/ZNnw25UUfEA18x8+oz/8a6vnuCpsvDpxxyBBfA9wafEAw88oK9fv/4ziqJ8KQrUUWHoCowwxK6nnsI/Xff/4oqrXo/LrnitnBgMdZGMBup57SZuvf563HvLD6RjTNogxEbK2McoDNtj2A1nQhZhKpEBg/pQSq9oX6ZlN3JuRalmTqDi3Asvwzve+wHoyQx2PL0Ts3Nz4qojELWda21wlaJPXRcA5oKNU/DKlSuPcr7zp9/jTbi/HmhbcNvmQeSOXEy+0k4hgCsB7AYQMLeYE7yHkATu0folTvIOQoW0BIHaguqHSAUBJp9+FH/7mQ+jNjWMTIph55DWDLZ8eE50MUlwwRSPtZpAoqmXx4EXN5phmraNwakitlx+JV7/h++GMz2Lp596WmiP5cuW4ZfbnsCFF18EJW5h246nsOXCi5Hq6EatGWDXC7uw8bRTJUfBrVbkGCayHfJ1i9OzSOQ6ZFLmZBn4TWSyKSiug+bcFAYP7sPo4EGpauezQrr2mD3h+XL7H2ccqO9jbm5WwLkjn5foypnZadRqdRQ6CtANQybgRDoN1/GRzeZksdpoRtZzArAVT8g0H6iGUA6BbiCRK0CJJ5HK5cWI4jSjyZfHFW4TQb2MZr2CeqASfD+z+S3v/MsTPFUWPn0BfE/uc2D79u3G4sWLP/urJ/q1Ee2gCp8Hu4FH77wTN3zznxFPGli2cgVWrlqD/mXL0L98qUQPKn6AO75/M+760U1QnapMnwxWoWqBIjTX9yQfQEoe5RZckUBuNlgwXEdMy3SWkRtmKEuooer6OOP8i/HxP/uf8PU4vvXdm7DjmadbVeOhTLp8IfXA6Ymv7fB0/p3Uw2c/+1nhE9tLt/9s8v2PU+1/BNtjPyaaeAOhFIjDSqhDCZhZrAswh4qNUGlFbCJ6u69wKelD8UNp3lUCBYnAQXPwBfzNpz+C0b07kY3HoIc+kgZdZC5cP5QUOSsRQzaTFvqA+mECuNAR/JMUjqLgwNgMXvm6N+PS17wOu/YfRKG/TxZvXb29ePrpp3H5qy+Hpxt48rFfYtPmMyRBjMsrutGyuTTqtSqatYosrFYsXyW67X37D2LDGWdK7sbs7BzS6RQyyTiqs1Owy7OYHhnE9OggUibLnqK7HbYPy/EOAqEkEnFyuDY68lkBRwazs7HC9VzhoNmATKceLyLJZBpNx5HJmEvLKK9ZQzqdE8oky263ZBoNP4CVySFV6G7VCJkiY5SaolodbrUM2DWZfGukHczMZ85YAN+TCxy/vq7xpH+9/989YCtSkh1uLNGU4BUtZsDwPMwcPIgnH3kQg4MHMTwyhHKlIsWWvUuX4oMf+Sg6Cp2448bv466fXA89aER8rTiS2x1u0eF6MWWsBVqSfBZpeAm+kVY2kAURw9TPvOBSXPP5L8HKdmFytiyTXXuiboNtO9d3PgATmKmAoAZYlkXzch2OdbAdO/Ee13Lc+m0fdzom9En7BeuGdIQ+QZAXGQehbiNU69GtNyxoSAgXLMs4TszkP6npZQFmcQTf+ssv4vGf34usFkPeisHyPTiei1K9CUqDzZiFdDYlFxROldIsTf5XZQgSZXohDkzNYPPFl+G1b3gzHtr6S5x61llwJAQIIvvatOk0WeYdOTKERYsWS7kmh8SJyXEsHugT/S77zyYnJrBsxUoB9kOHh7D5vC1y51KrNaIeuGwaSUNDZXoMw3tfwOTwYQn9YcYDDROubSObyYg8rF4tyx1JPB6DqeuynIvCiRSJq2w2msL/9vT1IR5LyGKQtnTXc+T3R/6b1fOdnT2iA1eMBMx0BvFsDvFMHpnuXpixBAzGlHq2fO1GtQanUiJHIuBb9QAnnvuTM3/7jxaCdU4yei3QDid4QFvV8Zx6PxOBr4HAUGAFASy6Z9lS0KigOjODI4cO4/nduzFbreAdf/iHSOc6cNeNN+COH38XCGoypUQRD1GsZFvqxeVSFMbjy5QT0sVGqyzBgcAbuPJ2JwCqboizL7oMH/3MtUgWehGqVhRDKI3CvK2N1AXzZWTy9cR0EPWMzQ9Vnz/9tg/V/El4/tt+0yk4+hxdOFzWIvls5NAsNKlzVupQ4+TEq9IhBs+E72iImbFoMdQsy8eZyRgSRgCUxnHXjf+Ch2+7C2HRQTo0YDSaiJsxNJsOdMuQEB/NMpDPZCMLM0PqKWMjZWNSWxJiuFLF6rPPweWvvQp79h3EilPWYZputc4umSDXrF4jNMXE5DQ0zYzsw7ouUq5sOoHBI4dalUAhert75Hc5OjGFdaeejqbnYXR8Cl3d3aK/zqeTcOslDL6wEyMH98GplhAzdJTmZkXFkMvQIh6iWimLLZwXxDiXszXyslWZUJkX4bqeTNTdvT3IppktzKB4Tfhe7gI4HZMjz+YLUDUDWiIjQerpQidS+U7JqmC6Gy9lDPfhgo2TL7+fsFmDU6+h4gZwzOwnz/rdd339BE+VhU9foB1O7nOATRa/kmwRfD8tvW28tTVUxDRdlm61cgWqpiDJaUb4NA+Oa0t3GIHztptuxB23fg+hU430rQK0lKhFejHeHDORi3rfSAtLG4IKMqLc4EdmClIHVMiqqDs+zrrwEnz8c19EjDVCqi4TNcGbC5X77rtPNuOcAtsdcwTeNufb3d2N9evXv6Th4liwPSngSyqBMY9aFDcZqD58zYZvNbBn8Flsf3YrYpaJVUvXIGllMVuaw74DOzE5OQRb8ZDMp5FI6QgrUxjf8wJqYzNQKiHMBmBWGzBqgOpEYTq24wqdUchkkWAQT6hAp/JAhYAPdBVTTQe9K9fg9975XjTLNRw8NATH9rBqxUpJqpstFuGpiuQuUHPNUko+7sED+7F67WrEUilpqRgdGUVXZzds2xWlw5LVqxHLMJGMtfF1pONxSRGbGjyI2YlRuLWKGGsYqj47OSm/m2QsjnQyJalmfI4wNL1eqQqfzKmWC1RakS0zhgbVCboukjI+byQTmM+L1sWUv2MuNVUrjmQmj1gmK6/xXAeMRBa6EYPGY++wGbkp3XLsFgwbVWnQqLiAG8t87Mz/8c6/PblnzsKjLUy+J/gcIPimUqkv6rr+J+324kDxkbJiGD10BD/+8Y+wZNkyXHjRRdj19PMwDRPrN29CIkVONcCORx7Gtq33I3Dq0gvGLFehBpxIJsROLp5wgetGW272e1FFTNeX3wrh5ts8D7bro+q4OPeCS/ARNlnkukT9QI0r+YzJyUlcf/31GBsbk6/RVjtQ47tv3z6xFF955ZWS78vUrmONFsebfF+Ofjj2sB77cbyt1lQ90jkzF1etoRZOY8eBrbj3F7dj75Gd6Mh3oKezV1o9mkETk7MjUEMHvq6i6jYRqgFUr4awUUPaTEBzdJh2iJQHxOo6lIaCSqUOx/aFU81ZMeT0OCyX1fS8qLHo1BSAroUBakGIFStPQWe+C7PTJWRiaeSzOYmFLM6VoSfitNBBjyeQyeclS5exngzKoZaXwCkcayq60HIJxqYI0iTkuW1O4gq/LuA0qpJm5tQrKE5Pia6bFUdsJmHwOtuNeYHg75zEOK3ODG1iUScpE148+bV4VeWx5AsFjhKGJO71KBA/uquJMqaNRApmKi3UAxeBZjIHzYyJrZ2Tr13n5FuFWynL5MumlQXwPUGA+E8+fQF8T/DYhmFojY+PvwR8DV2Vk525DP/ynX/GVW94PTo7OvCv37tZFKpXvvFNeM1b3gwjZsqCrd1gSxMBwYgTr3R5OY4AMLMKyN2Rr+Rkw0mWJ7c0IFCG5Dly0lHW1HBcFHoWYdM557dCUxT4XMqJzlUTM0Vb8dAGYC507rzzTnG/0eF29tlnv2TZNp9OOJbb/b8GX3K91CyHLLSsQknUsfX5u3H9bddhtHwYRlIRmVc6nkImlUHVrUqCGTXQATTU/UAaiA2N4eMOLFa5+xq0QEFOUZDTMjDCGBzHF1BSXB9KzYbe8GHUfZhuKN1qViwm8ZKeCmn/rZQbWNSzCHEtBro5UnocCdUUGkNXDJSrDfT2DkAzdbkoeq2gJIbnMCw9R1AzTNF1M5/BZ6Ql5YCGIRcRJWROsgePYEvayHNRLs6iWppDtVKCW68JRcTMBtf1xa1HqRyjIrkwlMp53xdOVygo7gRoHGFmszw2DSWRtpl6YiF4mGWhmdBiCQHfWDYnigw9mYVuxcVJSc7XrtfRrNbgkvO161KkWXUBZ2HyPUGUOP6nL4DvCR7WoaGhuK7rlJl9gk9ySnvIKeqhi1t/eBOefeYJvPtdV+Peu+7A/md2oa9/KSo+8M4//oT0aAWhBo3Sp6ib+MXv5qh9LeJqW3KFKJxAJp2WRbfF5UZnYZQH7DtM6aG7igln0YdKjWerGqj9J9/Vrorn1EbXGwH6wx/+8FGAPh7Y/leXa/+BC6Z5gFqwkAYQ/mwOjsw8gxtu+3s8feRR+IkmQiuUSVwMDo6HVDKHBNsbplnuqMFI5NFgxbrfhBs4UOMxuCKjCKG7DcR5TAlG4kSJapksRUMcBgxXQeiyMdgX7a7bSrh3XV7MFKSMFOKwkFWTSPsGcjCR8nUoNR9pI4F8Mo+4FRfDS6VhixVZjydFC5zO5OB6geR5iCZZ5BykVni/EnXpHS0p9dyoedoh8FXQqFVlCiYXzowIu+6gq7NTQo9MBgUJ1cQLaRQMz8eVVhD+yVc2H0cfJcAblaMyIU+P2ixiSRgE33QW8WweejovTRYR+DZl8m2Q3qgSfBtHwbdpZj9+9u/+0f86wVNl4dMXON+T+xwYHR1NqKr6FU3TrmnTDjrdUypw909vwYP3/Ayvf82leOTB+7DlnPOxduMm3PCDW3DV2/8A604/Cz5lVjIB8g6SQOvIbSZvQSXnVgAlur2UE4znWus/fpzwrxJZyZQ0TjtRoAEdWcRpOfkFfDXBubaRYj7wthuM2evGMPW/+qu/OppqNh9oX07xEOUvUAynSESvfIdtR908D3RUjaRGAUC/qnt2YcM36nDNIm6973rc8fDNKPqTMNM69IQBzdJRa1QZS4xsLIt8Io9MIgmN4ZqhCZvCZlqFDbZ5+JgqzcB2GU4eBZRz+x9jhTtUSQNjsy+/HWbc8yLJsPN605bpNAqD492BgZD6YCeA4anIqXF0aAl06mmkPBNZLYV8PIu0mkRGTUMNIrkaZV6M9GwwO9dkXXs+CtZns0nL5EJ3GwHbJUjKr9qFwlzmgPIwW37vdU6ezag63nebsGgnZtB6q1VEmqiZuyG0TdSQEsEtlS9th2Okb+Zx5vVYJl8OBvEUjFQWFm3GBN9kRsBXVQNJUOPka1eqcGpl+HYNfqOOmhvCMXMfP3MBfE8ucCxIzU78eO7cuTPV2dn5VUVRPnDUXqxTHuXj4N5d+NZffw3lmXFkskmRl+09cAAPPvwLXP2BD2LVhk2RuSBk9RDPf67RmvDqZQweOICJkVF4tgddtUQuZVj80xQeMZnJItORRyyVFl6Xt52aYgmoRacjHWQ+QlrB2GoREOQjkG5PovMXZ5x4n3rqKfz93/89rr32WpGbkcpoA+78SMn2UWt/vnQosIqGX5t4yB46rgEFeAkLrXmMbrswmkgRsK69hqY1iccP/hzfv/ObmCgPIpZipoN892h4TVD+C81H1kojplrIprJIxlIyoSrgZp+0iwcjRvWCi2J1FrZdllt62nzJz5brDVSbDmxOuoErLRq0DfNIcBHGgErdpGsQkrEri05yqSyi9DXEQxNpJYGMkkBKScr026Fm0a3koDZ99HR0IZ/JSTrdbKUCi8tVacoIYRkmEmYMacOCGUaRmEpgAHYI1fZgUVxnl+GFTUkh4zAcuhpCjxffhuRdtOWA8rto3/VINVKkUIl+p1GTNZPUHFbPR2JqiRWlEYPWSU7nVjongTrU+VoCvjH5udlk4RD4q7Q7V+A0KwjqDAwC3Hj6j8/4nfcsREqeOFy85BEWaIcTPKCTk5OpMAy/rijKe9vgy14tNjRQtbp7+3Y89O/3YGDZAM48+2x87WtfR76zGx/45CeR7+6VVC3hPet1aHqA/TufwgP33IY9zz2LCjfsDuVk0W0mFy1sR5YlSTyOtRs24sJLLsOajacilsqLfItnEs9P8oGqFsLxmjB1S3Sn1AK3J962w43/5uKNj//888/jq1/9qrzOb7JoL97m0xX/AcCl7z4KlIkswjIPtyzEUXVoNPlSOBeBhaOX8eShh3HTPd/AUGkPEh2WTKGUiDVZPKkF0BO6KCGSdGWxmFTRkM3kUS03kIgxvSyOYnEONt1jObq4HNhOLQoY8hQYZkzol2K1JpwuLxI+82sVX2y3PC6O7cgSjNZuKUMibWRQCkerN1UrCrxmAMvToHkqiQskjQQy8SSodstYCWSTGTiej+lyGaWmjTppjdaFSA9V5OIprOlditWFpeg3CkjbceiOGvH9Ld468FiU6gl9wFcldISrnw++URFqBMJs6hDwbTFOvOC5Pi3jHnQjqrQi+NIp2QZfysvMdF5oh6Pgy4Q47hVoL642YDfK8hqwSt4J6HD7xFlve+9fn+CpsvDpC7TDyX0OTE1NpcMw5FTwLgFfcr4KYMXoGvLEDGGXi9BbKVaPPPQQli5bgRUb10uRI29befIwQ3XrvXfhrltvwdjh/dCkE423yZHGVyZJlm6GtCFASjMZKZnOd+Ciyy7H5W/4bXT2L0agWFBkGSNjT9Qa3GpNPsoVtg6BPF6LByYA33777RKo/sUvfhFpLovmFWgej+dtT75Hp68W/rZzhDn5ko44+sI4MQEKxpI52D/xPL535zfx9PBjSPRqqAc16UNTNVOqkDi8GXEdmsWf30Hc0JFgg7Cio9kgX6ogmUhKgM5ceQaOV0dHIQ0/dFErN9CoMe+AFT0F6S7jYzeY1gVPspHFbq1paNCMEUb9ZzozLiQ7OZRsBn5l3w1FdUJA1BWZk+XiYmjh/2HvzaPsqqv07+fM59xz5xqTVAIJSQgEZJBR+YG0Iti2CLZDoyJodys4i2O3UyuO3e2sraCgAiqoqICIDCKizDPIIGSqVKVSc935zOe877NPFSDLd63fu5L/uoqVFTLUrdS99+yzv89+9udBgW4Jygf8O2kmzgZYtgSaxpkOr+vD6wYoFVzYmYIVShnHrT4cRw5tRikrSmdNvy6TrLPQlzgfMMU4pbMlX/J4xmu9qP/L76V557v4GpKKFgYedu3ahXrfgGjPlCrEe24YgrVk58uYqbz41mG7ZaiMU9IypGGApOch7PTge20EXhNJr4dukCK2yx884oxzln2+e7d0LJ5Q9/KD/m96OBbfJEm+oqrqP7P4chpNw7wc+TQFGY9yQQCzyEghTaDbLB4w9bz40vuLGHf97gZc+cPvozU5DkSeGN81plcs2ojE40sbETshXuC6KQm1jD0OMhXHnPASvOZf3ob+ffZDDK4kU87I/b20AtNbysei15cFd4lctvTzk08+KSkXTDY+44wz5N+/VJxzLGN+vH1uosXSv483EXa6eX1lQGbO4X0GKrw4W5MnJoKnzeLnN16Ga279GYprTMxF02gHbRg2w0dthD4HYjEMS4dVYCcaQddTuHYB7WZXuMi5UyJAX18Nuqmi1VmA7ZoIQx+tBU8WNLhM4RRcWVTgv73rtRAnAcKYK8xEMeZDSToZqPeya6Rlj8VX0qEVoh1zySYkrMbQZQ2cNj/q8w4HWWQJE+vIJGDDQpBm6AYJekGKRtND6MUollw4BQNGK8JwWMTxq4/EkasPRTkrQY80KGEi6RQKLXSJD0YsSYQewUKLcgMLrrwOOboulxv4Gqs8vQQYHxuVG2a5UkP/wFAOR+LqscF/F3X04jPFt7pYfCm/qLy5PFN8KTsEfks6YRbfxCp9+PmvP3d5w20vF7Zl2WEPn9AnnniiVKvVvqQoyr8uFV9Lz7GME+OjuPaKy9GcncW+G9Zi/aaNWLt2P0mj0CtVmcKzM57Y8gi+8fnzMbFlC+w0RdHkcZJm+USO4ZL0K3pqLGhIDnVoa0oCLhSTHKxCKRRxwitOw6ve8laYpX5kqimdIbtwKYdZKv7er3zlK+L3ZWfLC5nLFXQ6MFLoqKOOwoc+9CEZti0V3KUivFR8n60TL/0Zf9ZS3i5ynZf/3mejhvMgn2cCNDPNx9bW/fjaJV/AeHM7CitMjLfGYZUsqIYjhdXvkqrVkyw7p2jAciI4BVLDYhSHLhoAACAASURBVLQaXERwxYssaRtqgkqNK7kx4iyUAMxuK0IcMiUjXyDh0KlUdPKcvMRDlLIA52u4PJb7MSPgE7GSxSGZCJQduA2nSbFl0Y0i8ibifEFGOvoUapqiYrvQBHbEm0GKrh9L5HqrG6LTpWUsg1MwYRVTKdR1pYxVWj+e33cAXjByGEpdC7qfk/BS6twJCzDJZfliotzwFiH5rLZ58RUNR7pf/jlf23aLbOYB0XxNy0FfX18uSVB+MA3x+S51voVaH2y3KvlypBCx40486r655svim/Q66AYZEqv88cPPOOcze3ipLH/6suywd98Di5rvf6qqeu6S24F6I4HYN113NS6/4DuouRZ6fle4D2S+rt//QLzqTWdjYNW+CDsd/OrS7+Cay3+IEgd1hOZoqlxAiQZErLYclOVCLlQZmOf6LSPXueEmlinNgDU0jLe89wM44kUnIWX3m8pislynRFgSpk5pgWAWdkjsgpc62U2bNuGYY44RsPrSx7NlhWcX36VC+uxCzMIj5jdOzqVbz1ekxWmRA3XlhsL/IqODGx+7HD/+zUWILA8tNBHqEVS6G/wIpUIFlmZIyCStZK5rwHQSlKtFNBpt+D0Gb2ooFouwHROe34HjGDBtQ2QWZqm1W2wbbYkLSpMYtmGgXHLk77FYx1kg7ANFzVfCZ5pdtD0unmQSU09ZmEmbBlm6mi7Fk2GfaUbwEfPmNPk+6WVwbQuJHyIJuYGWIskM9IIEC80uQmrEegGua8N2QtGctUxDITSwTh/CoaUNOLS2EZXIhRooUOJUrGZ0H7D6Sre7CEDKtV7WXOrAeawS14g7na7k8xUcS4JPuRc5N9+QRYxqpZLnBFISc4swXYZnEqjeB6dYk6TtVIlE9kj9QNwOUny9FhKCdYIUoVH+1JFvOPc/9u6Vs/xoy53vHr4HWHyTJPlPwzDOFei1MH3ZNQW46orL8MSdt+E1rzgZN930G4GezM43ZDh27oc+isHV67D9yS248L8/gaktj0IHAd82Aj+CXiigMjgAs1iQozyHQry4kyAWyhUB3HGnDVvNYHBDi+Bsy8aRf/cSvO39H4Fd7pelAyb45mdTdr85u+G53SufghzATRpY3g0udb7PHrYtyQ5/y36WZ7BlSHiEpVuAgzXq2TySs8MXF1qIRI0wH03giju/g7ufuhUznWnERgSjYiNIIrS7vvz9WqksMUBx2BWaWamaOz1m51oIfALGdYkMKhTYuVEmCOE4pnwfjfkWuj1WKUe8tSy+LFiOo8Mt8JhNRgatXRArGNGRc00PvViD3+NyS1588/BOTaxeoiQpEUyLg09hskFTTIGek00ReUwipvCiieTT7gRotj2omg3bLsJ1LLh2ik7QQavXgQUdI1Yf1qpDONhdhwOq+6EUu8i6mZwiuGCDJJAbFm9cIgHlR4086TlJxWrGIjw3N4vJyUnxBK9cuUpOVI1mDlhfMTycL3kwlJQbbi7Xi+uyXvxM8c015zQIEbRaCIiT9JqIlzpfu/rpI15/zif38FJZ/vTlznfvvgcoO5TL5f82TfOtS8WXR1baxn5/3dW46ac/xnvf9hbc/+CdOPKYI9FqdnHvA3/G6ee8S978t994My775uehhQ0kiYZ2N8LI2g146amn4uDDD0e5ry+PihefKgSczSjw0W1bcfcffoenHnkAJkdInHIrCuxaH/79s1/E+sOOBkBGLrVlFbF0Ss9ovUt6LjtgJloQKM7ud+XKlU/b0f6/Mtz+tveXiEjKDux8FagpLWUcTamCvNTNDL2kiVgP8dTMn3H5bRfiL5OPwEu6MEoWEjWFR84tXQJRhCJJZEUThsZ1ax+VWkm02Pn5NpKERDIVhqXBcigLqEgTMg8UFAouOh0fzRaRknkUDxcUDMYIMWtUY9fKjjJf22V32Gn30O2Rh1BAkmkIelzt5vNFeYGaK7GNLNYx3BLTLXRZAy+aBSmCZCJw+5C+WpFnoaHLI3yQoFisCEtXYuuRoOe1JESTTItqoYJ+vYZax8aRKw7CptJamA0dRmTIRDVLeiJzPK25i4mEbg12/tR7Uzm9MC5obm5OOMyOU5A0bD8IsXv3JEZWrZJNwSXZgW4Hu9IHu1KDXaiKxs7jFNeL026+Xux3m4jCLoLWAjpejKzY96nnn7Hc+e7dypFby5c/9uAZ2Lp1a8V13a/ouv7mZzpfTWSH8W1P4nv/9QUctP862aNqd1pYt24d7r/vYbzxnHNRX7UWV/7gEvzuykuE5xtpNlas3R9nnfN2bDzkCHEt5EmY/MgN9ULx5QUeeJifGMNNV/0Uv7v2V0hDT1i/oaLirLe+G3//+jMBo5BvQHFxYHFIwzViHtc5WGMBu/HGG3HRRRfJVxgYGMB73vMeCVz8W7ayZ8sNz/3/PJ2Cem8uOUi8O/2+/PpqghBtJLaHuWAK1935K1z/8FWYD6fEFVKqlbBAEHmaIZDNsximSScDgTG6xJgXigU0G6R60RZnCVySVjrLZsGlvS5GFERwnSJ6vRCNpo8o5nOWh2cahiqviWbQtkesZL6kQLvazMws4gDQMkcGZhy2pZQreAslzIbDNTEwp9L5ugX2rRqyIEPP80QWIjWMN0k+p+J6SChhsFM2ZeDFYR6Th5WYCxR0VwC246BgFqAuxBhOqjhhnyOxTh+B3tah0W68qDHnmm8egSpwuzQWySEKA6GcUUbiDWv9+g2LkHjClBSM7dyJFcRNkgNBzddlekUVVrmeF1+nIksWUnwp8Xi+FN9eewFx1EPSbaPlRUis6iePetM7P70Hl8nyp/6NZ2C5+O7h22L79u1Vx3G+qev6G6T46gZMxvrQXZBE2P7Iw8JFDZMA3/vehcJLJazlvH/7MPpH1uCSr34N9930G5hKSjM7Tj/rX3Dya85AouhyweZHzXwDS65B6qcS7sVhj4/mxDb86MJv4q4//B5xEACqiaNPOAlv//ePwaj2I0jZ7XLwBCzMz8sSxcknn4xjjz0WMzMz+MY3voENGzYIz4Ex8hy2vf3tb3/aDcEvv1SIn2s3e7Z8kTPXcpeDfIjfl1pHikwLkZpdzGQT+MNDN+K3d12FCX8HUj2WoRn5CjOz80gyFbplyjFZN3ij8eHYCopFU0IxZ2cXJHBTMxzExCfy3qTH0vnSzRF6AWyzgIjDrhYdA1zvJXiGXXkCyzGQ7xtw5RZCD2PU0PzMnDCFqZGniyvJfJ4JY/c5iCLUXjyzdKBAmLzEn89NNSXDjcNPWrkoK9FqSKwjLSZkPzCBYom94PuxxN7T2cAVcLpfZH3ai1DqGThq+CAcWj4Q/WEVajOBISTQvPN9esgmDsJchuj1yPTtSg4f3RyrV+8jz12ejafI73Po5haL0Dh0LORWM8oOXLJg56vRk64mSAMfiR8g7HZEduhyWaXZgBdlgNv/70e96Z2f38NLZfnTl2WHvfseGB0drVmW9T+6rv9T3vlq0OgisExJojBZIUgcSyLcd//d+P1NN2LTvmvx8lefJt3qhV/4Ip6483YJLuzbsAnv/PinMHLgIWCwDPs2jQsWeVJm3lCKkT5viA3yEdIu/nzrjfjmFz6PjiAIVex30GE47/zPozKyDzrEkStcyAWeePxxWR/+13/9V5EXRkdHccEFF+Dcc8/FqlWrwPVixsp/7Wtfk6JISeLZK8XP9gU/u/NlvZXIUCV3ZywV39wGlSHSumhkk/jNPVfi+nuuwTymADemS06Oydx2GxubQMS1XsMQUHmp4iDNyKVldlkBhkoq25xoqIbpSpetWQTIiOsZNkE3QSRLEVmso90MpJhzdTAndCbQDG57MQ04kaWKWqmCiM6IRkcgP2Ip03XpwH1q4yRuqPkiBG8i4gW2bVSKDlrzPTRnu3mqhm1KtlvEjpQ2XwL1pUCGMgQjtc0PPYnxUZmQFmaIfOKBMph8WeMEFcXBYFrBIcX9sdndD27bgJFQTsmHa7lxexHfoTKJhMnHLYkn2rVrXF6/4eGVORNaZrOZ8Ig5cCuWSn/l8xXZgcXXrUFn8WWYaRQg9nx4raakbe+e2Im400KYatDK/R878dx/++zevXKWH225893D9wCLr2majI1/Xd756rD1fEHgrjvvkMh4HvGrgwNi9OegjP5dHqu7s5P4zue/gC333StDlaEDD8G5H/sPVFavlUEZBQdmwYnTgT94pKUGSWeweHdpPfPQmRjFZ857Lya2bhWXBOPl3//ZL2Bwv/0RyWgnB+vceccdIjO8+93vFljLPffcIzQz/pppuNR+WXjPP//8pzfcnq37Lj1Vz9V8ZWdCFqrJ5ZVR1CJnIEakdNFSZ3Hj/VfhV7f9GF29gcSKoNoRbIddqoKYK6xMdg4SjI7NwbQVDAzURHLQzQS1Wo63nNw9CcNwZM2aHmouX1BLJuGY4HXhJTOkNKJGznglTdgZ3CAjyIfPGztN3ri4tFErl9Fp9dDrkP7A0wplA0uGcHkHn+bJxwTWUwJIMlTdSn6z2L5LVsMLhJiTEyEjOP7gMJCx8by0Yol6Z4pIQDSkaiCNuU3Ggsqvx4UcBWocw05U6O0MG6w1eOHQ4VgRVWEHmkRNyYZblGvUAoPXFMFZ8keruSBFdu3afdHXN5AnPufGGNGB++p1kTdoKVNtB5ZovnVJsrAKFVmyEBcHw1SpH88voDk3jeb8pCRuRIqB0C5+8Liz37+8ZLGHteK5n75cfPfwCR0bG6vruv4dTdNeI0GUugGLFCk1xu+uvxaXX/oD7LfPvjjpJSfj4COOgV2rICUHASF6czP49vmfwlP33SOWp6FNB+Htnzgf1VX7SgIFO1/ayQSys7i/L4560SMzxNQhUx/x/DS+/OEP4y/33yNH//La1fjwF76EffY/FElq5p0zUtxxxx0CUye1jD7fm266SVaKKTNQF3zooYfw1a9+VdgOXC9+7obb35IfxIJGuYDHdSWSwRkyS3TJTAvQ0+Zx40O/xs//dCkW1DGYJQ2dXhcFl0djDYGvIY1NRFzhjVL0uhEmd89KwsXI6iqqdQP1AQdxkmJi94zID7ZtSket6AkMLmDoJIVF0FQ6E2zhYUR+JDyLFDZSLUCUMRuNeCEO8VRYho+Ca0uH3G7Rsre4vq0UxK+scLXZ5BAuh9VnWSScBsdwMbO7i6nd8yiUCigUi5Kxl6cjJ+IFppuC8gRvCLblyDIMTythokAJQ+h8zgwbgULfMpnEGdQwgtoNMZT04ZT9XoS16RDKPlGYsQzrQjIoODDlzSBJZaWaA7exsTHRg9ev3w8Fwn0ErJQD5IkPpXWQTYHp2MxTgs1EZna9JJuVa0LBswwVSRBgdmoa3UYLahwiC1rIkhCtMCZS8gMvfNN5y+vFe1grlovvXn4CJyYm+rMs+65hGKcJUpJ+Sm5FKQk6rWnc+fsbccfvb8H0rt049Ihj8NLTT8M+B+4v1p9eYwHf/8IX8MhtN0sxdYfX4LxPfx6r9j8IqWqKxkvzPounFL5F6UHoVUwqVihORIjmp/HF887DUw/ex09AcZ9VUnzXbjqcjuMcjoZEgOk/+MEPpPhyEHPZZZeJ9/fNb36zPD5Xiwlb/+xnP4uhoaH/H8U3L14E27D7zWCzDEEtRHhg+x34+uVfxrbOY3BWpDALqmyRcXFhYb6NNLZJL8TsfBNxnKJSqqDX9dFqeDBMBfttLGDtfkPoeT4mZ2alk3RsE3aBToQYisGIIEW6S563C04BKXkEAaFAZN9ytTaGYhFUr0mXzdy7gh3CLRbQmPfRbfNmSE80i60rummceIDOwV/uUabey0h3wsd2bp2BH+ZDQGIkhTQmAPMMnt8Wh4Jt6ahWS/Ko3U4PnhcjNWyQJmFkKfwkRTcC/IjbcYDGbDkvQd0v48Ujx+DQ4gaUeiT/RFJ8WXAluQQZmgsNeL2eSFw7d+6UGymdDrxBG4Ylmm+LaMgoQrVSlXSVfMPNhemWYbhlFNgRl+swTIa2egg6XXTabYBcCDosvDaajVnsnJyBWu376Cnv/NTn9vKl87/+4ZY73z18C+zYsWOFaZrf1XX95UvFl1phsWAhCpqIgxZaW57Cvbffgdvuvg+wCzj+lFPwopeeIkOwy7/1Ddx2w1WIgw7s2hBedea/4CWvOYNU2nxF+NmUX8bIpzkSkf0Ni6+mRBh/5EF89r3vhj8/J9pm38b98G9f/DKG99mELOOxMl/9bf+/xK3Pf/7zOOKIIySlmMO3l7/85XjpS18qRfjCCy+UQMaPfvSjf7VK/Fxf8N+0mtEUy4RhaqSxAjgppsMxXPDzb+G3d/8WSi2C3RdCMVioTHQaPqKQacIGFpqeeJd5XHcsU+LPu702Zmaa6B9QsPmgleh6ARaaHdF2TUODW7KQ6ZQ5uM2lSedLMH2Fm3txiigkH4EhkjoSLYRhscBaiLxEtrncUopSsYiFOQ9hoMvSBjfkolA0CfEWp0qY2+4k0ilGvVZGHCSYGJuHYRZA869tO89YwehzTn1kKbPplHwwx6qcAF16aOnfDSJkQYiQ68sJh3qKSAos0naso89zcfzAYTi6eiCKHl9k2TGW15CsBvIb/J4n/8/veXZ2VlwqHKwJZpLLH6mKJuOrVFWGu+Jl1lVYbkkcDyI5VKrIDBuGZaPXbsrpyuamX6uDuNdG4rUxNzuJ7ROTMOvDHzv1/Z9b1nz3sFYsd757+QkcGxtbpWna93RdPyUvvpYkxRpqiofuuhX3/eEG2EmAqNPFrqkZPLFjDCMbNuG8D3wYQ6v3wfU/vQK/vPR/oMU5O3XD5sPxz+84D6v2PwCKaUtQJi8qkXz1nNfAxQURHrQEXnsOv7r0Ylz/o8uQeT34SYSNxxyDD372i6gMEAtJ10TO+GUd+e1vf4urr75alimGh4clMohd7sMPPyzOh9e97nV48Ytf/DRJa0lqeC7T4dkDNxmxqZzIxyK7kB4WOT7++OTN+PaV38ITu5+CUzdQ7KP4HErBmhhvotumi8CGSUqbrkAzUhRdG+qiNSwK2kjRwcpVVTRbIbrdCI7JDbUMxRIdBnLQB/RcnyWZq16tSBoIYTgZDNkwCzNPLGaGVkAS0OrVQ63Gjbcypne3EAaLNj4SzxJFSHCqkcIipjLVZBDIYVu9VpSU4endC9AMdvfk5VK7zRMk2AEDlD+AvmoZhYKVL8aEXDeOEUDL16FD2umIr0xFm5ZF5SSDFRsY9kr4u8HDcURpAwq+IgNXcVtomvAbuu0WXGrlUYhmg+6PVIqvLMZIQKqBXs9Hu9MTBwT/LmOkuOFmuEUYhZJgJbWCC8UqyntKVzLYuiaP12u0OBKUztf3O5hudpA4lQ/93dv+7b/28qXzv/7hljvfPXwL7Ny5c6Wu6yy+LxPJgQQp3YCSxfjdb36JK3/4PVQMLS8auikov4HV++KMN56Ncv8wHrj1D7jgS59A5i/IQkQcK1i34UC84tWvxYFHHg2zTl1Oz4MqZFWY61XcMc4QtOdw+x9uwhXfvxDh7AyUKEIrCHHy687AWe95P3S3D5kAcRfdaYyviWPhOJDvsHnzZhm08abB4svff8lLXiLH2CWM4f9V8V3k79IaRYxmpCUY87fjp3/6EX5+2y8w3Z1DseagVAaKRU0CIefmuAQwT4AXKtUKFDUSjVVTU3FakMFAF4NbAoqugYkJDsYy2JYGRUll2UH4u0kIuogl6SGLUKuUkQTkIzA+SUWcqIiVUGQXS3fzdIuwi3rdRKlQwq6dc/A9RbYI6b7QNAtB7ImLgpAe03Dg91LZ/urvL8LQUizMtUDgG/0K7OJ7XiDLL1xmKJeLcF1HhnR+l4QwLmBkUA0Tma5L6CX9z/4i7Yxgdc4J+XhmaGCVV8YpI8fgQGMVCiGXVVJ5zXjaoac3zRIQWdrjcKzVkAJL3/ZSIgl9ya1WR2KMyuWKSBYCdGfxJdWsWEGqmzDdEkoDw3AYoik2vS6aCwtIPA9qHCDsNBCFPbS5XmyV3vPCs9/79T28VJY//TnPwHLx3cO3xPbt24cty2LxfXlefHX5wVDC2fFRNKZ3oWw7EjGumzYKtToUcmmtgiQOz89M4oL//AQeu/tWgYUbqimDJ6tYxroDD8DgmtWoDg2h4Dhy0RVMR7CGs7MzePTxh3HfPbdJAq7Sy6PnY83EWz/8UZxw6qsRqkymzYsve98l+eC5cUJLlrIl5OSzLWX/t8U3hQ7ywRIGgZoJbt92Cy79w8W4b9cDaIZtgXyX3ASDgxwKKWi1M8gGbcpuTUOUdMSzWyzaIj8IjQ0hCkWg5NoY3dFBu0k4OQlnCpwiOb2ZFEzC3A2Tx/tQ5B6v05aTghzpaehSYwHh6IqDAqlpCFGpkD7nYHzHHKJIFYtZwhMGN+eo9qgBVPqQrSLCHjXkACOrBmDqMeZnZxFxUKY7ol93OlwjtlCr96NQ5IZdW4Zd1Fy57RhSt9UMYUiQyWGoluTHZVEmRduL2EMbsD0d65JBnDxyFPZNqzBDsi0JRk8l2YKPW3AdsceJPosU9XpdXl9KDCzSk5NTYjVbvXqNvB/4+vF9SZ6vKV1vBb04Q7GvH/0r9oGiW1J8sziU79FvNuG3GwjaC1J8e7GCuFB93zFvfOdyevEe1opl2WEvP4FbtmwZdBzne4ZhvCKXHfhDhZYm2PLYo7KFtPHAA2G5hfwrs4uVLKDcjhb7Pfzhmp/i0m9/FVoYC5zbUBSBiSdEUhoaVCbmcvGAkG9FkU6KhbLdboiHlIVeSxT4UYqVGw7ABz7zRQytPwAxyD2gOyL3BRPQslRouWBBny/lB+qF3GojF2EJoJNvauUIw7+SGBZ//deyA01x9CVTnwzQTJv48S0/wM1P/Rbb2tuw0G2Ke2G430GlaqHRaCJRHHh+Jk4AdnO6lcB2VRQdS4oxWbsE2OhGiHLRwY5tXXg9Xfy+VkGHaWsyRGJLyOKk64BtKjC1DFHQE48uY4a4MUd5hk+AmtowVBWVooZ6zZZEiZ1bpxExzbhQQJimiOIEpQohOBkCIi7J641U+H4PIyvrEtjZa3dlIYMQHnbYLLyqbouO6wURfC4sJEzNICSHd5F8MaZgE1mZwusFUBMdFjthsc0ZSDop1NkUJ605GocW16HW0WAsyh2+78lKMt9buqbK//ueh1IpJ7st3SDJcmDx7R8YlCBPfkiEEF0SDPDUTTC3g1CdwZE1cMr90gRQdiDInanJBD353HDrNBEGXQnQjJ3qece+6V3LGW57uXYsd757+IROTk4OZln2PU3TpPjy+GsZirBZb77+Rlz761/jvR/4ANZtPkA0OVlWE9cC0YZcwtDRmx7DRV//b9z7xz9CjyLR3HiR0QEh4Y4CUydKMJapNyHqJJlRG2VtZRYZuQeKVcKr3vRmnPbmt0ExXVnUkAuTxRepDNWoHVL3vfTSS+F53tODNQ7guGxBHXgpbui5Ht+/BeTJ/w5tYxwQhojVHsYao/jJHy7BI7P3YLS1A52gJwnD1ZKGvloRzXYXzU4Ct9gnhSeKfSRpD1HShWMbcBwblXJZ7FpQPLiOKZ2v72nQtRSmw2UWuityPYXxO3QX1Mo2ChZxyB1kqgE/zmluGRM9qL1GprhQinaGet0R3u/4jnlZJbbdIrp+gG4vQL3fRb3PQRi10et6OX85jVGr8GSSwZbTh5Vb/mIFXkh8pC84yh67XJ3Flh5jJZcnFoH4rslhGLXVHkIvlJspM9oKtguro2G9vRonrng+hqMSzFYizojYD9Bs8iarwrEt6X75OvIt1N+XF1jRkRUF8/OziGN+b/3i7WWXTfsdI+c9wpi4/FOqyqyhMrBCtt00swBd5RAykvTkuOfBby0g6jbR67TQox5T7nvvMW9419f28FJZ/vRl2WHvvgeeLTssFV/qlpaq4v477sK3v/FNnPaaf8SJLzsZdtFdZPjyuGzIwgSPukw6nnj8UXz9vz6Hia1PwqLVJw5EXlhKouRKKcsxizXN+gx+FAoZN7F4bFdN7H/IEXjb+z6CoQ0HiFuCK7J8fG0RScm/f8MNN+Diiy/GCSecIC4HFmOC1LlazMWLj33sY6Ij8uNvdb7PffbygszlBA2B0oJvtHDD3Tfi5keuw9aFRzEfzMFwmPCRwbET8ekGfoKpuQBJqqPgllGrl5EpIXreAjqdRRRiucK5JTSdna+NJ5+cRafNRYNIBmGkmRk2V3fJ2Y1RdHTUqwU4FmFgXWSqjZDZeEaGKKPntYs4NGCbKgoW05B1xL6G3Tub0A0TmmUiiKmJU9YAqjXa2YDmwjzABAs1Q71aFDQltePQT+F1e5iZbaDbi6GZOReChVyiiHjzFIcCB2b0asdwTFrfFAGsSyoGu3Ea8xQTa7QhHDtwCJ5n7QPXMyQbLvXJWujJhluhUJDCyx/kdAwND4o0Q0od78453WwGpVIZRS6CLEYMSdqFAjRbLZTqfRhYvUaGbg6RkuUl7nMAJYnh9TpIfB+9xhxSr4O5mSl0YmTO4Mg7jj3z3d/eu1fO8qMtd757+B6g1cwwjIsNw1h0OzBiJoGj67jhl1fhiksvg1UwsengA7Bh0/7Yb906DA2PoNo/LAO4RM3XkRkh89Ddf8TPLr0IY1seAyIfNpc16C1bBKrQwsQBikyamIJL+LYC9JIUazYeiNe/9e143gtOEC0y77YUoZ3pBOtkPEYHYjUjvYyuhiWNl08Bh23cbjvxxBNx+umn/3Vo47P04r9dfOmPzeCbLdy78w7ccN/v8KeHf49uNgvVShFlIfoGahhZ04dep4PduxbQ6tATm3fNbomx6xo0nfapHGJDmcIyCCEH3KKF7dvm4XsAzSRukd2xKUdpwm9CJoXoQLVooOQyHSRAppXQ7MXoBG0pvgSaKymLswrbjOAWVEQ9HbvHmzLx57oyc88sp4xutwXLzlCtmmi1FuQmWHYdGeaF3QidhRjzjS6C0EcQZjLU402MQzXKNSy81LWF8pZQ6uGdjCvQzz6qHAAAIABJREFUVN5NNJrEg2bQTAaaKBLMuS4dwEtXHo31GEbaikUn9ppNFCTqSJXXjosVlGSq5Yp0s0zx4Nfj60iLILVyDtkUEKzD+sulb+rrTdG0a4NDKNYHBKpD6cEoVHnGgpqFIj2Qn8z14tbsFKJOI++ENSuz6iveevSZ7/neHl4qy5++3Pnu3ffAotXs+7qunySaL7mpli6m+cktW/GH66/F2Og27BjbIhdQ0S3h4AMPwRvefC5Kq9ZI8eXpmce+JOli9+jjuO6XP8WDd9+F7tw8sjAWaxlXSkW8lXgeHZkkLVBP0HDAIYfjtDPPwobDj4ZmuYgllDPv1gh4YcfLdWQa8r/5zW/inHPOEbraUoSQ/Hkc4xe/+AXuvPNOfOYznxEt8dlM32czHpb03md+jsVCNhntwGU3/xBPLWzDvY/di0qfieEVdezcNQrL1bF+/9XodTxMjM9jfoHsBa7echqvwnIyLmDJUoNbcOQGRqZsoZChr7+MyalQPLimpcC2NbG2ia4a57BxdrS1soVqUUPUbSGCi/lujIXOHBQSzawStMwV1KeudlEpsUV2MDdDf7GGIPYlAt4yq2g2F4QrUatzYSFCvVwR/3Gv1cXcZAt+S4NPNwXZGooGXadVzsxz30JfXiMBAwmKMhaXCrtcfm1FddDp8HuLoZiZDBPrWQGb1RGcMngUBtsuWnMdtAMP1YIDbil3uh1BfnJoW6mUxc4nHe9iPh61Xr5+dFnwRitSB98aTFRRqX0HCKIQhUod9eFVKPUNwCxVoBeq0C0+JwHUNBHNd35qEnO7x4CgIzfARHOy2Cm/5dg3ve8He/fKWX605c53D98DW7ZsWe04zvcNw3ixJFlwoq0ALolVst4fIpqbxsTkOB548D48eO+DSGIFb3//v2HFfhuQcZGCzazstDIU0pPNrR2PPIx777gTkzvH0ZxdEGZsEPTgh75YqGhx4tHzuBNOxJEvPA4uwzN5iKWGmmTCi+VRV7CvEhus4aabfofbb7/9abbDUudLDZGDH64fU5LgevHQyqFFVkKeRiwpuiAjIcdE5rFGpJglSNQQnr6A27fcjCtu+Qnm0yZ2L+xEX38Rhxx0MO578H70wjYO2Lxagi93bJ9Gx0+RxFwtMCR5guCZgaEyLFtFpVwSO1nPa6Bc0lCtFTA52UMYKflgzdZksUL0XiY/iL8Y6CtbGCjb6HXmMd/O0AoVZFokIZymWYSa2IgjD2naQblIO2ABrQU6JWx0ukRaUmtncSQzuIcVK+voq1egaxYmdo5j964WLNWEY9XydeGM+i6HYKYM1VgAedKgB9exqLcDcRRIiGehQCAQV6g5MItF4qALo2RZGIiKeFH9UByq7INktANdNWGVqCsDrYUFeH5PCni5UpTBK9nBQZAvWhDg1O104bquvIb8N/CGxhOFpF1ztdgy4NNbzMGbU0SpfxC14RGYpJsVSGgjKzpE2PMwN7UbzandsJQUSeRh50wjy4r973rF+z79rT28VJY/fbnz3bvvARZf13V/oOv63y3xfHk01EnRSmgP6goE3S2XwTlMs9GUTa36yGrYxQIMQr0JgxHDPgtwzo3lnC0OeTzNN7f4/wxwDHzG3ySCMazU6igIscpc1HdzlK4sZCzayxjESD2Wf3DXXXfhuuuuk/Vi7vw/l1JGtgO33j76iX/Hmn33QRSm0FMdhuiYEUI1RMRuKtZhJioMMms1Hz2ni+2dJ/Hdq7+Gx8Yfhla0MdcdR7GsYmTFPhjbPo0o9HDA8wYkumd05zx6LAaJLjrswlwXzYYP01YlrsdxbRg6O8UQw0Nl1GoFjO6clKEiObzFogWnYCFVydtlrE8GS1cwXC9i9UAZ3YU5NGMNO6YWYFqJRAfRW0yrWavVRhR4KHJDLtMwO9Pl/B+GQXgPYecLsqlXKltYtWIFer0Y27dOYnq6C7dAkLojqE8e6ZkukvtriZJkUYwldJPJF1SH+DOfYw5Hy5USVD1F0KP/N0SghsL/6NeL2BCvxrHlQ7CiW0FVcRgAJYse5D/zxsK7H1ObKSsszl/RanE5xBcZghhTx3ZkC44+8KUYJ5FCiMKUvFVLUpU1pwTVcmEWKyj0DaJYryMNe1CSEL12B+25eXgLs2hMTaAxN41uqibu8L5vO/WDn8mhz8sfe+0ZWO589/CpXCy+P9R1/cSniy8BL1qCqZ1b8avLfyoc2n03rMeBmzZi3fr1KFX6kbrFnOeakbaVW89yFwQ3s/if4MnzAMRF5v1SGLA0srJ1kV+MkrYg1oA8MYguCTECMJI+Iz4xL75bt27FJZdcIiwHWst4bJevucjsXWI7fObz56PeX0fC/LFMh0ayVsbCm8JjUUkNaAG3ooC20pBttqse/Rl+fO1FWPDnYZcrgNUDtC6UTEdngXlkMfY/sC5T+9GdDYCOAb0AJTMR9AIZCHEiz+2sIKaGrKBa0rF23QDKJQNbt82KTMEOl55eDt2IrwyjECZ/rQODFQerB6sIe200fA2js004TgpNY9GmXOHKqjAxjISvl4plTE0uQIErYCFqvQo8DAxUUa1VMDe9gLGxFvxeAtNkRL0j4CLeHKW7jElS43gtg2WRWBbJyYRFWm4INm2FLL6UGxSYlo3EywFCXtqDaShwfR2HGptwwuAxGA5riNtdtOfnhT9BMA/5wHkBXUyOlkRqRZwq7VZTvi+uYz8NPRINOMeP8nP5dfln1LM1+s0rdXE56IUSNBLOuFAT9qAmEbqtFjrcmut2oIU9NJvz6MZqbNT7zzruXz7y4z28VJY/fbnz3bvvga1bt64pFArsfJ8uvoZmQkt9/PrKy/CjCy6QroRJxJy39PX144CDn4/XnfsugbJM7dyB2dlpOT7SoM8i4BSY++VAsywZ3jzdzgo/gcsEEom4WHwXcZPsetjiCPVssSCzSPPXUKUr40X4pS99SeDpr3zlK+WiZgGmZkjJhNHx7Kg+/vGPwxc6l5HHAUmBiRBlCVIWBMVkVjlSpYvIDrEzehJfv+KLeGLXw9AKBjpBBqeSoVxXZUDVnGvLcsSGTX3STe/c2ULbY/0t5ghO+ldNFVEaod3uotXxpVss2AkGh2w4tortOxh5X5YMNtrMwjRElATiEaaDQldiKb7rVw/S54GdMx52TDdRdPk8hWJnY6dr67SLaQjCHuq1GnaPT8naMVkMXb+BFcM1VKs1TE/NYXqiAU0vwdQqyDIe3SPpSPlv5U0uaEu0MDRTRanElV8PnV5TUpLJDuYNwrJ0ge7Q20xym62WYBkuvLgHhy6L+RjHlA/D4cUDke700F1YEIhPX7WGim0LO5Td89KNUqx9aYapqSl5/Qb7SC3LbYlcVOY9gcNWvtZ50eZ7QsnXiO0CrEoddrUPTqkGq9wHw6HlzpfOlxt5UbcjHF9vYUbSoxthkqDYd9Zx//yBH+3dK2f50ZY73z18D+zYsWOtaZqXGIZxXN75EuGow9Ri/OSib+DRu+7EP736VfjNb69FGvXQbXWhWRW84+OfRt/Iavzi+xfjhmt+BUNJZfuKup1tMd3BgVsowHIsAY5bi0XZKRTFk0pEIL2cFjfneBFz0GcwssaUC6s2OCwasFjaSOXi6CiK8Kc//UmwkscffzwOO+ywxY6vi1tvvVX+7OyzzxboDrtqTszZ2QkcVkkEnchFAlrXMgQI1AZ2+tvwk5t/iD89/BsU+i1YxRLGJ+cAI8Q+a/ugJAkWZhckDHO/DX3SLdI2NtOIkVB2iCOxb7mVnNWQ+5/zxQ7biFGr80QQYfv2HuLERbFYkI4yoHabxVIIGU6pph7qRRPrVw8jjQLsnOlhdyOEqvPGwRtPhl6H2maCksPNvxjVkotuu416uQ5Vj6BbkVDROu0QzQUfJWcI3Y6C6akO5ufaiBLyHnS4JVNwR/MzDbmp8ffqfVzlzRDFHsrlAorlAnS6NRxL5ILx3bvR68bQEktCUm16mW0X+nyGA7P1WB0OodDRUKHkwpsR9VnhQkS584TUMwLboxymw5t0sejKEkiyGK6ZMTmaJXhxiUfijeR+rEG1LBj0E5dqMMs1FASoXodhMWQ0lM6XAzev0UR3bgpKkPOCG36cqpXBNy0X3z0sFH/j05eL7x4+p2NjYxs0TbvUMIyjnym+Biwjxe+uuQLX/PhHeMvZZ+LBh+/DkYcdjHajhSe3TeDVb3un7Npf+d0Lcd3PfwwtznmtIhuQXMarRvQFbljkpK2MvlBamGgdU9XFaTbh2lxpNkR6IIzniBecgFe/8Sy50JjksFR8d+/ejf/5n//BbbfdJtNzFllCWciEpdeXv/4//+f/yNd2C0VhAmw++EDsu8+aZ4X9aUiVGN10AU1lCj/944/wm3t+AdVpo9xfgmrYmJ1voxc2xS3AGwrBMmQirFzpQEk0PP74FKbnUqGJccWYsiY31ooVCwMr+xEnEYKgC1XxMTTIQMgYO3a0kKSOQNQJLefwTzfoftAkEp67W1XXwLqRQfjdNrZPtTHVYv4aO0cWIerLtAHEMNUUppFIobN1Hf01EsFStLptiaaPA8oK9ATXheugKuQJZ9It+2FHYO/EOXYaHSl85AvX6xXpQBluyV9Tt+a/k0s3LJ6zjXmxxNm6i9TPRA+mxWylMojDzc0YDmqopi6ylPY17qHxbkm/dyR8iPnZOXl8as30/NLFIGvD3CvkyjLJZWCh5s2GbxvmZNBulsN/dMuCWSjCKtVhlPIoIS5cEGjPU0PKJYxeBwtT05ga2w5HSTA7M41GkKSVkXVvPukdn7hkDy+V5U9flh327ntg+/btmyzLYvE9Yqn4Grojw6K5iW344ic+ioM2b5Li2VqYxJGHPB+33HoX3v7Bf0O5vx+/vOi7uP7KH0FNPNAQL5IBM8fYvchFxFBKKg15OCUdCnFGD2meyCCx4otxP6miCSP2BS95KT7wyc9Ad6tIOb7Ja7espXLgRk8owTo8ylJmoAWOf7YkQRDcHfqcyPs465/Pwj++5lXCImDx4oDHS9rQCymufODHuPK2yzHhbUWlprHOi7k/iFmoWJh6cKySMClqlQLqtQxB18fYaAMLbQPjYz34XW5uEazDoM8YtQEXNhcgEh6Fu1ixogjHIbd2GrpRRJQm6Pk96KYO2zGk6+yr8Ojcg2tmWDVcE+1ydKaD2S5vZCZi0WY5+VdQsAjWaaNSNNBfq6DAwMwgxtj4AsZ3d1B2LbhuGd22h+mptrgMSiVHBmZ2wYCqZzAsvjaRoCB5o+JaNmWbVrODdrctAZrsNnnvpD2MuEpNkpZVqImC5kwTFbeEAb2KQ2qbcahxAKptB0Yvgx+2ZVgX+IxHysUE3ih3bN0myy+rVq5YBKbn72NJyuZpIU5kyEvoEicF/P0lxCTdFrSJaJYDh7JDhQsWdemALRbyLBTSW0ag+vQ0pnduB/wuJneP0+2Avn33f+cZn/z6stth75aO5fTiPX0+JyYmDlAU5TJVVQ9nJyKyg2bKgoASdfHUY49L1lYv9HHRhd9E1PNQrw7ivH//OEb2XY0rv/sd/Obnl8Kg15JAcmaFSVx5bhGTTkYM+zJpkeGbdMYKzfGMyknkcyTwMVXgpQpe8JKX4X0f/zTUIolopsgHHJTziLxkyl/y9i6tELMAL3Ed4iASmxlN/Lqjwy2T5mWCv69pGWKzh0dmHsC3r/4qHp9/GEoxRK1qy4YUNVhFZ4dGC1iEKGBqhAPX0VAqcsXYxdxMF40WSWU+pic86FpF/LoMGaXNzmBnaaaolBWsXFHEiuEiZmZouWJYD4EF7L5zZ4jr6FIwtcyHpcVYOVgVWM1kM8S8Z6JJ6QH0DZN6FqBUVGDqEUq2gRUDK9FrxXjk/i2YbyhwK2WRHXiDSZNYwil5U5LnjIWQq8WWCduxJNRT17niAfhBIAWRRdYPopwlTDsg2cZ0aGhkOGiw3QyOYSP1EhQMG9WogBetPlZkB3tegRmmiFNyjkNxUHS9tnCNu52O+ISpUdMTTX/3kl7PKKI8X5W3iTxoU0JWZeU7y1Gd1O5NI+98izXpeAvVfmjFMmzXhZaGaC3MYoGd7twsOrOTsuJOROcjW3eiOrLxvWd+5pvL68V7WiyWO9+9+wzu2LHjAMuyfqSq6mF58TXEN4oshKHkVCteLF4U4M4//h6PPvgQVq/aFy95xamCTbziO9/Eb3/+I+hpKEWXC6cCv17kuIpjkzsFtFUx6Ix9zeKFniWxrKfyIguZiKvma8ZHnfhSKb56uY6EVDPB3RLEHYDSAy9cIbCxG6IPdBGow5/Z/bIAyWxPSWVQKAfZNF+FJe1rHrvxwxu/h6vv/wUa6jQGRipQ0wyh78mSBL992qrYAXY6OQGzVi2gXs2Ev9Bp+Zhf4NAoRLuZSJIEC2vPC9HzGXRJ9KSKajnDyIiF/TcOyw2n5yUI0wy9MELXozVNR9ExUXK4JRgCsYdahaSxCFPNBLNNFYGvImM+GmE9VgDTIPPXwUBtAK25GFufnMb8ZIiOH8MoFGAXbIG1kxXBdAzeOPl90C3Aotrt+jAtB7U63Q+5jOEFvtjOTNPC4MCw2M0IvpG1X0mgyBCnoXiYOeyzOZCNMwxldRw3fBQOSNaiPy5Ci2L0Qsb3ZGg321hozCIIPQntHBjoEy8uH09cLM/qcDlU5c1StuqEtZHr9ZKMnKYiSXH7znRc2By0VWp551upQbNt+K15QUrOTE5gdvcEzCyE15pHt9nE7paf1kY2vOOMT339O3v3yll+tGXNdw/fAxMTE5sWO9/nP7v4qgrBKSng+YhSwHS58pvAn1+QKBeFtqU4xi3XXIlbr71aQCbdXg9ez5fiwU6UG1LswCTFWCEMPH+5+Hvsgg1OsRUaD3JOb6Kxf9bxwpNejvM+eT5Ut4IIhnS97JDHx8fxyU9+UiLjmWpBli8HNyy4/Ldz2HfMMcfgzDPPzPXnRdNbJtxGaocxMt3DXxYewPmXfBJ/6TyOyO5i5cpBCcBNowiua4m3Ns4CWX9eaDJLTUVf3UWpmKBc0MXnSrBOp8uRoCM83fmFlqzqNlqeSC599RJWDVlYsULH8DALX4Zuj/E7Gbw4RTcMYZgmCrRrWVxoIX4rEOYDFy9mmjEWWgp01V0cEHpw3QSuAwwNDGBmsoNtf5mD17EwN+MJj41RwtRILZNdegFpEgn1zbIc1GsDaLc8jI1NCfOXicpWgYU1lpsiTxX8mbavUtGF3+vJTdOgDr8IUYrjQG6q/D0zUTCiD+GElcfggGwtKqElDpKO35BMvNY8sZRzKDgmatWyDNzoguAgjq+LgJVUVQJT82Tr3K5IeUrsg3Q80OjBHEDDgGZaMmOwi1WRHpxqH1S3lBff9hxSLu+Evmy4+bSYLcyg125jphvGxRVr3/zqj375sj28VJY/fbnz3bvvgfHx8Y2aplF2OHKp+NJb4FgKxrc8iqt+cjk6nR72P3B/HLJ5E/pHVsNyazL0UAnEaTUQtJqIw0C8myzAbZrd2y10Wg206PlMYrQXZhH6PSlwu8d2YHJ8VDqzvAuiyd8EUQndRMHxp7wc7/nIJ2BUaogVWvYFwy7H11tuuUVy2lh0CU7nv/nRRx8VLZjMh3/4h3/AqaeeKr5VLh3wIk4zdu+0MAVIjAZ+/+R1+K+ffw7z1ixgxBhZsSJn03Z9WJQc9AAJApEHMsUUehtXWMsuV4CLEoPD7DLbLiGJ+PfzrpJg8TjlkR8oOQXUyxqqVW5sNbGw0IYfaWj6Mdp+jDDNcYmWzqO8CkfLOQnVclEYwTMLJKVZcO2i2Ny63TnYVoz+eg2N+S62/GUGrQUVzQafQxP9K4bR6nUQeF4+MLN19LyOeIjr1IbdEhqNFubmmnIzoSxERjEZC91eR5IumDjBDptA9TgKZUEiiXKnRa7hUzOmtBShoBkYTCo49cCTcbC+CVorRqcxj7nutAwlFW7zLd4IeJPl+CyOQySUgkSWYjfOmKTcE54IVlNnYpH8maEZiycRU7zATHw2meFWqIjXt1irw6r0IaSEkfkybPM7uc93emw7mjOTssHYgx4XBtecddpH/nvZ57t3S8ey5runzyfdDoZhXArg6KXBi8gOcRc3/OoK/Pz7F6OvXEaz3RC71Zo1+2Jkw0E45Q1no75iJbSMHU2u8fJD9DrqvVLtyESMZU2YXYkWerjn9ttxw9VXYtvjD8sFTmQgu6AoUxBnKlau3YjT3nAmTnzFaVCsAiKm8jKfLOGigYrvfve70lW/9rWvFY4vP7hezAULFubXv/71OPh5B4uHVpPkZA0Ru16mjGkheuokLr/9Ylx8y4VoOW0pTutXr8Wu0XF4XRLIiig4CmBEUExVvMrcjvO8BfRVCnCtAjqtrvh0i8UqOq1QNHKX3WLQQy/wiaOArRso2TqGB1wYWoTp2Xn4sYo2u+NeLN2vyCcKZMGCyyqmoaK/Xkecpmi1uygXS3Adl5gZSeJVsghxkGHblhlMTTKvzUKpXEH/cBUdz8PUzLwMPHOQkZQ0rBwekGGb5/XQ6nSkiHJJggD1OIKgL9kdJzElJlUwkbxpGRpDVHPaGCUjRdHRbgUI4lD4FP3VCspdC/905D9is7EBSivC2Ph2xFqIgdowSmYZ8/Nzctrpr1dRoVY+PYn52Wlk7HapQstCjYzdcgwoXSAZZJmD9Dt+D1Hoy/vLsE2YdlFOXWQ8ENYPyxU5QldCNGanEXodeO22BADMjI9KZJJe6U/s/pVvevl5X1wuvntaLJY73737DI6Nja1fLL7HLBVfZpIh6uLnl1yAx+6+C2f90+tw3bXXIIt62DE6DrO+Eu/41Oewcr+Nkv5AXyaLrmyqPcMwk9BGU1rbAM3J3bjpN1fjhl9fg/bUOGwlhh+QAKaReAjdcXHEscfh9Ne+ASObnyfrsmQyhox1Z6JBloml7Fvf+hbe8IY3SITQs4dvXLRgYeZF/Pa3nyPDpYx6CYeAzClj+KPioYlxfPf6r+DK+69AWGGRUTHSvwLbt+5EuxGgUiqjr68As5BCcyi3WICeYH5uCiWLMPO8KHC4RrZtlvAZ0CRJmDauOPbR83qyiVYwNIysGBT4zOTkDDoMnzQtZIaDTkg4TSgJHQ73tongVFMMDg6IR6DTbaCvUkHRcOF3u6gVy4i9BNu3z2By2oehV7Fq5RrU+suA2sHUzAx27ZqRNAfqqo5tU30XrZVshAaP4uQhU/uNyE8GmvOewPJZ9IlHYrHlDYtqU0FnNl3usU4UDhNj6eq7fg/lehGOpmEA/fjI687DobXnIVzo4S+PPID+Vf1YveF5UCMd2/98P8I4wobDD4eZAa2pcTx4+x/Ra7XQPzQEu1SGonFNOkOpYGP3+LhQzdZuWC8r55HXw5/vvAOx1xXgk0mveLkqei90Gwp9v3Q7IEK7OY+F6SnRftWgh8md2xAFPtRSPdWqw28+7UP/tWw127ulY7nz3dPnk8VX1/VLFUV5uvjaJk3/Pm689he48vLL8a63vg0P3303TjjyMEzNzuK+LTvwT+e8C5WhYQHvpJyMM1ZGzEU5ilASwrIUUa+Jpx5+AFf/7Cd4+J7bofFoG/nyZ17KnQUT9ZF98LLTXoMTT3m55MIxVYIsWfo7hfUgQxjg7rvvxlVXXYX3ve99YlvizUL6vMW2m8sXP/vZz2QLjmQx0ixZhBN2wdwbU2NM+Fvw9V9+DneM34oGuoLLXLNyJXY+tQtTE10ULBeVuoZijX5kD3bJhGHq8LpkxmowVCZn2BIo2evEssIcxqkwE2ixM7g9puTgGPbb7KwH6gPoLHTR6nXhVC0khoJUjtUZkiCDpehQEi5d9OCWTRTcAhqtFvTUgNEzsHpoFSy9gK2P7sbYXBddBag43HYjtlLDUN2Cpdnwugm63jzipCcgHA0W2i1ffNZtdoVJIjKOnzAt2YIvL0BP7Gt6nMCEgcFyDYev34y1g2uRRgqe3LkND217EDvmZ6G7JtxqAbW+MqbHF7C2tBGfettnRPttje3CzK5RHPr8IxBmDkzLhT83LqnHlf6VWJiZRV/NwX3XX4V2s4EXnXo6tPpKqGZRlkroLpl88inRdusjIzIniNpN3Pvb6xA2ZlAwAavgSHabWxuQVW1GyJMFrWb5XGF2ajfac7OA38bU6FaU3AJ8zU7MgVVnv+y9n1vWfPe0WCx3vnv3GRwdHV1nWRa7ghdK58v8Nk2HrWfYteUJfPsb38ABGzcKpNqfnxGU472PPYEz33EeVu+/Uba0FMVEGtHVwOk4OQAEnPmYHN2OW2+8Dn+6+Xq0pieREvOX03dyclmlhsOPOwEvfsUrse6AQ6A7RQGt5xsZS4kZi0SyJJXliptuugnvec97BJwuGuEi34GWs3vuuQcXXHABzj//fKwcHkbMpAZyDDjGU3QEmYfRzhP46pWfxsNz96HNaHVDweoVKzG3aw47tzUQRxrKNRW1fhOKFcJ2uDpMT7IBLTOQRAsYHLTQ6xKVSE3ZFFRk4FPzTaXoFYuG8BhSrhBHnlDOOPDbPTUFu2zBLFqy0ReyM4/pdNCID4OS+cJyYEw8h2OWUsTK8lp4XorHHt+JuekeIkLWAVStGGYKDJb7cPTmTVg3tAYD5RoCfwZIu3AdA14nEh2af//J8e14dGwndsw1EOoFhPQNZ4BjRDDTSB7nqOcdi+MPOQ7rhlajYpSgpDo6no8t01tx+2N344/33Yle0kKQBDBSFyOlTfjYOZ9DH/qQNduYHh/F/ps2o92jHs5ljGl4YQzNqaI938RQvYD7b/gVGguzOOW1b8QCHNilfnjdJmxDQW9uQQD9RtGV+VtBBe789VVIF6bEA80bKTcQzWINbrEuna9brcpNqMcFk7kZtObmEDXnMP7UY8JMTqxSVFmz35tOPPc/Lt+7V87yoy27HfbwPTA+Pj6iadoPFUX5u6Xiq/CIl0bQ0xhb//wI/DBAq9XExd/+Bvx2B8XaID7+hS/FpDUwAAAgAElEQVRj1cYNiJVM4DPs8phUyypM0Ml9v7sO1155BXZu3YLU94SIRv+X6LuahRX7bcTLTn81jnzRiSj1D0k2HDto6XblQLOkW+bfoKKowur95S9/KVSzkZER6Xgl8pxoQtMUzfeiiy7Cl7/8ZfTVa4jJxmQPnvmiWwaqh8dnH8C3rvkCHms8hG7G9d2cLxB3Imz9ywy8HmPdTZRqBqh86BbzwxSUCkXRIaNoDn39BhrzIZLUhqo66HWAifFZdHseHNtEpcoYIVPsZmnclUUK3Sxgx9gucR5we4xLC8RZ0k/LVAgO/MqOjlXD/DohGvMd9FX2QWMGuPeRrRidaUmsD1MoqlYRdtzGhpX74dQTX4njNx+FlXYVuhYhaI4iaE3DVlPELHyUGSwdu70F3D+6BTc/9CAeHZsATBVJ0IOjBDhk4xocf8SJeP4BJ2DAXi1pdtw301MFkZ9BsU00ow7uffwu3HLXDXjw0YeA1MYB+xyL95z9cRSTGvqLNYxteQorVq5Cy0tg2QWowQw6PQ86i+8Ci28RD9x0NZqNObzoH05HC+xka4KtNLUU3fkmVMuGUqDVMUVJV/HHX/4UaE6jbHP7jgxhSzrfUnUQulOC4eaaOGFDHLrNTExAD7toTo0LCzrSC1Fl9fo3HvfWj/50Dy+V5U9f7nz37ntg27ZtQ+T5KorysqXiS+3W1lJZGaZnl9tFgd/FLdf9Gnf+8TZs2HgQTn/DW2BVKkiprVLzZYJtGmFm2xO49ieX4p5bb0TYbQrUJl9RM6QTdat1HPyCF+EVrz8LI/tvzD93MZIoz4WQTMlFGlqegkFVgSuoHAx9+tOfxt///d8L24FFd8msT2bAD37wA9GFaUeTrjimVUvNoTRajNgKcOuW3+JbV/83diXbES5u3FUKRRQdF1sep2bIzTMCgRKJ8IHGzDkuQ1iSLOy6TLUwMTnTQBCo0FQXaepidqaBmbkFscTZDjDQb2HN6n6hjAWBj2J5GDtHp4FElUEac9xihPCjnqxZm5qKPtfGgfusBDnprWaC7aM93HvvTuxq+uhphPFEqKUWVhkuNq9dgbNf/Ra8YL8XQ4s16RIRN5BRdmjNQvMpe+RZbLGlomckGO1M4aHRp3D5b67BfKeJoWEdRxy0CkcffCjWDh6E4ephyFCGoTDJmTyfBEmLHbktjOe04GF0+i+46Y834fa7H8K+Kw/FK056E+yohv3Xb8LC9DSqA31o9WiZc6D6DbS7PdjFPsxNzWD1cA13X38Vet0Gjn/ZK9FVXdgFOka4mp6iu9BGouuorlwhrpO018bO++9BNDuOhd070Gg10GZg6tAq9A+tgVmsoljrg6Wp6HZaMtidGB2FEnSgRR6QRPAVOzaGVp/5wjd/cLnz3bulY1nz3dPnc2Jiol9RlIsVRXkFiy937NlB/OnmG1CwFLzopJOhOw5inz7KHhQCUqwS1EJFhmyKpE3EmJscxz1/uBm3Xvdr7NryOFS6GzLiEHVxLGRmASP77Y+TTz0dzz/+JXCp7ZJKlnLtmCMs+jvZP+cx8Ys961+DKRUFl112mVjL6OUl3YwfLMJk/dKCRhfESSedJF5ZpEsT+xCxEaClzuHSW76Ln992KeJqIBjiJEpRMC1Uyy5Gt06j19Zgma50WVEaClycBdgt6CgVdfTVFfQPOhgbn0O7Qz5DEVlqwg8SgcaoGm8W9NZmGOgviUOB/tl6/0pMTzfQmmuj5JZRLBXhhR6irCedOS1nq/ur2LzPvlCCDFt2zOPuB8Yxt6AiMly0E0buhBjshji8r4YzXv0qnHTcaSiqq2DE/DoBsngOadBG1ukCXiQaNTV43XUQmxGmvSnM9qZx+31/ws7pp7Bh8xBWD7rod2tYv/oY2OZGaMqw3ABTv42Zp7YiaGVw9Crq/QNIrRiJ1cWuuZ34f9h77yjJ7vLO+3Nj5dS5p3ty0mgUUQIhCQVAQkIIiWAbm+j3eM2uA/aCSfYueI1Zm9c+uzbr9dpes7YJJhybaIIAIYJQZJRGmtwznVPlulU339fPr7pHg1YmeOb9yz2cRjPdFbpvV33vc7/PNxx46iksY4Qbrn81zXnJsNhEbWWZ8oBUuwfKSRe2q3R7AeWhcUU7iEvwka9/iXarxk2vuItOZFAoVFSur5xxG4sr1DsOm3ZspzRQJmo26CzM4C6e4viTB6i363iioR7bzOatuzFyJbLS1xfHNGtVMrZNbXmRzsoiduwqx1wPO9bKY7943S+9e6PJ4mzBYmPyPbdHcGZmZsAwjL/Sdf1OAd+UYfD1z3+Oj/7NX7JtxwS/+4d/QLPZ4Suf/YIKqL7q6hdw0fOvIVMe6QemOy0OPnY/X/7cJ3nqwA8IJUs1DJSESlxLkuOQHxnnhpfdzvW3vZLhyc2qKkjZZeVtLnEQKoxHpFdSH9TP+lVuJ7XCW0ukVHkDusp0+MhHPoIEp4uud3R0VE27Asg33nijAuVsTgJepLFC3GEhmoSAWw5TzlF+96/ey6HG49iDBm7gqcwH+ZmHhrJMTy2xNN/FNArKkeb0HGUCyOVNRkZLFAsapTKMDOc5eaLK4mKHTDanoitF8SETrNiLJYZRanik5l20zyL5Gtk0pMB5dnqRODLJZgrEYYxm9NBwGB3KsWvzZgZSFU4dWeGJIwss1EO6nk0omhIjJqsHXGh6/Mxl+7nlljvZNHExBuMQ5MF3SMKm0roaIVh6htDT0aw0QiPFVghmh25vXumOTy4cpNqdJm1H7JjcS6V0PqnsfrSojBYGVKeO8dA936a13FHNF5df/gLKwxWSjE83buIKZUKOie2XENRCTD3F008+zujECAMT0iCdMPPoo7Q7LnvPv1gl1q2cPMYTD31XOd0uuvxKepGof02iwFcacKfdoTwyyrYLzlfa3tljR3n6gftIWlUSt6Okf+lihcGxLeSKQ3i6Sa5SppDJ0Kg3CLpd1XIdtutEnZoK8G/4CVFh8N/f9Nbf2SjQPLfQsTH5nu3xXAPf/61p2ivFuOA7Dn/2wd9nYfY4r3ndq7j+llv42N99nM9++jNE7RaVoQqve/MvcdMrX6uqx7/52U/x8Y/8CX5LFj2xlL0r7a5YTL0Ydu/bz50/9/Psf+G16Jm8ohCkL0xpO2XGXU9NFwReW7RJ6I44riTJSkT3cieRQa0v15rNplq+/dM//ZNyu42MjHDbbbdxzTXX9I0L6TSRAJuArzi4dB/HrPO3X/5L/vYbH6GX7uAZXbKFjOJbRWq1ZUuZ1aWG6kTzHF0tvGSBZqZ0shJWkzcp5hPKAzqTY4Msz3Q5fGiZYjFDqVSh4/SUGUMWabLkKw9U1MlEshWE9igNQLGcZerUEqJE81yNYi5LPhWRS4fs372VYqbC/Kk2p441ma02aIkkzE3wJRtY6nrMhLv2lnnpzhGuuvqVZAb2AkMQF6DWorM4x91f+gq7duxhz94LSY1uUcc0sG30jCxSu0TeEmFvkZ47x+zSU6r6aXRsJ4XSeaTy+9D8nHxzHLrvezzwzXuZPj7H7Mwit7z8FTz/6mvQ05FKhLOKslisoJHHSDIsz69w4shhZdqY2LxJKRgWjhzD90IyuRKFfF51qyVy9YQUp5p0g1jph4VjlhwNkaWVRkfIDQ0R6Rqrc3N41SWiVp3YdTCzacpjmxgc24qdkRNBmoGxUSqFopqepY3Za7fw6qvEnYZadq52/YTypn9301vf85dn+17ZuP8PH4GNhdtZviIOHz48VCwW/xq4XUonI6/HH/3n32Ewa/PW33obbqvN+3/vA8plduftt/LAd79Lz4/5jfe+j1SpzCf+559w9z98FCNw1G3EiyZvKFkOCZ2wc89etu7ehZ5OYedy5EW7msmTkWDslLTtZjAzaUw7o7JdTTNFYXCEQrlCLEu4NSpC3Eoy+YrBQqZk+V4F2IQHFpebnDiUa8qUjN1+LKFYmkMCunT47qF7+NDffIClaBEtrxFoAaYl0Y4J2aylQs+lka1Z93DbBp1Wr2+BtqVlWM4QUnXfppjXGR8fIXRTLMxVKZcGVW9ao97CEWu1dKCJMcGW2ndL2WUlTCaX6TE6VlEVRJ2umAciJRfbNJRl58QgWctmYa7B7GyHpUWXeqeHFycUS1llzTWjiMl0il+9+UIuH86y+7xb0FJbiLwshp8ilgzfU/N89fNfZHrqJJu3bueGO+9i7Lx9kCmQ5PL9jr2wTtRbwnem8XrTGHZMujRGrG/CSu3AoER3eZUnvnUvRx45wBOPPsnM4jwve8UdXH75lSRmQNurUxzKURkcxNBSnDw6R321gSbBSJ2uunopZHPkUpLZECoTiuf5ijc3tVhVKankMpnKlYlGMiNEzy0mOhPfsgk1aKwsY7hd5o4eUlSYnrZVoM7gpu1UhibRczkKQzL5ZhX4ivPQk3qiZk1RHr7XpepFcWpo8k3X/j/vFCPRxp9zeAQ2wPcsD+by8vJYGIb/R9O0mwXQJGns/3z4v3Pyqcd5w+t/jpMnTvL3n/0sP/f6X+Dlr7qTg/d+m0984tP82n98J4M7d/CJv/gffPVTH8VWNeD9GEKxJyvCQNeUdVgkQn0aIVbZA7ppI2lWku0qleCy1JPPmVYa3cpw9Ytu4q6ff71qqJVMLxXYI4Hqmsbdd9+tfmJZuAlN0qcrdGq1Gg8//LDKdpDwdrWq0zwi02O6Ps2HP/3HfPUHXyA1mKYXBOr7y5csYiMk1gNGhtNk0xaNagczLuJJdq7YJ1SgTUpl8iaxRDT6FKW6Rs9y5PC00tKKxlbaMST6UKgFT2IjfVcpQQRExOSQ1nuMDA6q2vVqvUkc+OzcUmbfzgmGi3mePHCI2bkGjbacMGwKxQwrK022bx/H73XprjS4aLzMr91xLXsHKoyMXAvJCKGjE664tBbqtJbq1OfmmZ+e4uDTT1AaH+Hnf/PtlHfvJ7bzYEo8p0/sVgnbU1jRPHo6IMkUCKJBdGsHpjZE/dQcT3zrW0w9+SQPP/gQARG33H4rxVyO1eYyS7U5tu6c4JJLLqRSLtOqdaRZniQ0SEKTdrOnrlIqZVtFSgrF1HPl9aHhez3FK4mVOZDCzjAm8iLVcF2wDNrdLr5t0+72GCwX0bod2kvzSornSatyrsTI5E5GN23HLBRIFbPKTSi18QK+vYaAr/x8NTy3QzNMIqMy8cYX/dI7N5oszhIrnn33DfA9ywM6PT290zTNj+i6fq2AmW3qzBx5ig/+zrvRJO0qjCmPj/P23/ltdmyb5JGvf4NPfuIzvO0d72Zoz04+/pcf5it//zFSa9mwKuJxrRJc3mCi11RlksqCLOsfuegULrifliWTp8it5CvSauy4CTfe+nLe/r7fwyiU6IWJSi6TJZyEcv/hH/4hV111FTfffLP6/Lri4eTJk0piJkqIm2+5ReXDRkYHV3P4wv2f408/9Ue0zTqBnuB2xK4r7rWQJINysg1VMpTzaZr1JhmjokJ1er7TD+xJ50hnbCUBkyJNjTSZ0gjfv/8Juk2fSi5FWsBXM9QkLlNvIEyvoeNKipdlkrGhnBNlRKTMACODFpdetIuxgQGWF1ZZWZb4x5BGu0e2LFcGeeZn5sjlpDetR9TqcOslE7zx5beyfWg3tr2PsGMTNgNqT8/y0PceYfrUDHqvx65NI2TTGscXZrjqtls575qXQGUSLV0kinwSr4Huz6KHU6DX5OxArI+R6LvQGaM2s8zxAw/y6Hfv5dGHf8DY5CauvOoqup06jz1+gCPHDjKxdZSf+dk72Ld/l1KUzEzPcezQKSyjLFG6KqsjdhqK0snlC3R6HrlCQRlIxCyRSOC867J3zz4OP3VYlWief/55rNZWqLo9qq02O7dtYeqxx5g/eghij8jQKI1MMLn9PAZGJslUBjBzKUV1yWPJ1N1tNvBbNYJ2VV3F1f0o0stjb7rhl9+7YbI4S6zYAN9zfADn5uaEOJQOt+fLBJmWOp/Q5btf/zLf+sZXaTs+d9z1Kq69/gbu+9qX+cwn/55MvsRv/af3URwZ4mN/9Wd87TMfxwy8vjxM8nCV9leRtf1IQkVGrLVYqJqCtZJNqZeR4hhVJSaWXakzN7np1jv49d95H0apQiwJ54kQAvDEE08oOdnb3vY2JiYm+ru4tZAWmTg/9rGPcerUKd71rndjpiwio810+wR//Hd/zLeP3o1jSVC4ht8ylXvMLoToJQ0ra5BLSyNEjlp1hbgnUC9ijBBTmiyEP9Z00qk+aOtJmnxphCOHT7I61yCrQc7UqOQs1U/neAGu/CzSUSlkhjTvSn1P0aaYjUjpHS7cu41yvsjiQosTx1ZZWfHRzDRmyu4H3qTt/oToe5LmSzZo8pLzB3n59bczNvQ8bH2HuLaJ6l1O3vcE93zp62pz2Z5bYHVmij27NnPx8y9l2xVXUrngSihNomeKSp2SRC2S7kkS/wiedxLd1knldoB5EVqymdZqm5nDj3P/3V9i9tgJdu7Yy9joGI8feIhDhw6ysDzH4HCe17/xDl5w3cWESY9atcaJE/NoSYkL9z8fzSqS1Gs8+djj7Nq7l5ZYpIdGKA4MKC7/5ImjDFXKqvNO5HfCCTdXVqg7bXqikLNt9mzfxpPf/y4rU0fRE1/9Tse27mB4cgfZ7CB2qYwhnXiaTNTS4dZT4Os1qoSdOqHfpeaFkVEZf8uNv/zeDXvxOcaOjcn3LA+o5Pmapvk3qVTqCnkokQjZcYiuBdSbVYJI4hFHVMrU5z76N3zxi5/j5a96Nbe95mcUcP7Nh/8b//Tpv8MMRVcq6x2Rl/X7isUWLJyeZAKL3rSfbSWYEioJlkzJ69ZgBYqJhhfpXH/ry/kNiZTMl/vgK8kDms69996rPn7lV36FUklqb4y1avNQ/V1MFp/5zGf44Ac/qALUu3qV7z4tXO+HmOodxSpDEpj4DYOUlsXKBVCIiO1+kMzYcJF2s0q34aqfwbLFYGHh9qQmPiZliW5fHGkpxoeGWJ5dor1Q58Kdo+zdNkKlkMbWdGrtDkFs0XACTswsc2q5xlIE+SGd7RMpdk6WqOTzTB2rcuipFktLkgUsF+j96V8syqms5CobKjQ9E0VsyUXcddUmXnr9axkcegG2PkIc6tDxmX/kKb79hbvZtWkzjek5HvnOt1XrSHG0zJ4XvJDrX/cWhi+4CtJ5pcbQdJfEl+XXcbzuYTRc0vltYF4G5m78bkJndYbDB76Ps1SjmB6gXW9z91c+T0eUBEnAxJYK191wCZdeuYNY6zA/P8PySouLL34RJ082efyxY9z+sldy7MghFaS/c9duun7cbyDOppk6cYyxoUEW55cZGhohZaVYPjVNZbjCUquJF4bs3DzJ3JGnaS5Mk4huV9cYHJ9UJp90pky6UsGU8HgdAs9XCze30cRtVdX0G/oOdTeKjIHxN9/01t/e4HzPEis2Jt9zfACPHj26P5PJSI3QpevV8RLGLbVrEi8opZOKtosT6quSo9tiZNMm0tmcujT/3j138+h3voFTXaBWrdJuNeh2JNqwq8BXJl9JJFtvohWwFUG9fMjIq8qJpZ04RiWbdWONG2+7g7e/7wPo2TyxhKkLlEex4nS/8IUvqMl3HXzl3jL1yqJNCjQ/+clP8v73v5/KUJmatsz/+Mc/5fPf+ywd6mCGJD2JPhTgt4jNEDMXkK5YKj5ydKRC2kioLSyooJdMJq0UD64vxZJ9qZuhWRD4DKZdJjI2+0YmeOGFe0iZEXZGJ5MvkEkXVcRk2/OZbzg8cOgYX/z+kyRWxM6twwwPDjMz2+DAgXmWF2KsOEU+naMX9NSiLbHEkyJXIWlit0shgYk0vP0XrubWm19NvnABelJAj4tonkFjcZaD9z7IyUcO8dTDD1GdOclI3lausq5e5C3v/A9c+bNvQRsaIjZFFy3tG020aIGkc4LEr6LbBcheDPY+EgoEbp1eY5G0b7J6qsqBBx/mBw/cje+1KRbT7Nu/k627htmypYipt6gvzbC6XGPHziv53kOnmJrtcuvtr2Hq2BMsTh/i5970FuaPz4GVxUhbTB07xHm7dqsTiHDqHafFQDlPvbbK4soqjuNw/u5dGHHEwUcfUbSClZJy1TL50hC50iDZ8oDSoAt5FXqeUup0aw16rVV8mXzdLvVeEJmlyTff9Osb4HuOoWNDana2B3R6evoCXdc/blnWhevga9pWP15QFmF9dFSXtCrkWrEJCZFs4GWbH3jQaytLsdTRuL0uHcnybbdoNRq4XYeu01n7cHCcjvqcbK+lbVa+5vY8xZX2wohuBNfd9FLe+vZ3kSqUiJTdWEeLYubm5vjwhz/MG97wBpVqJgHs8v2tVwp99rOf5b777uP3f/8DEnrFtDfFB/72A3znqW+jpyLStk59uYrjSEOuSgonU0jIFnUk6EAC0AfLWZxmba0GycQPNDxf8oalwUF0wz3V2nH57jwvuuBCtheHGU5L4WiiQnokvtL3JLGsS73TpCnFjkaaJ+dmOTw7j5WqML3g84MnllhcDDE0KeVMyNoSLO7hSWGmZhIHQt/omElELoL9QxrveOOLuf6Gl5Ir7MZgAKIKRDliz8WZWWTp4DEeue8+Th05BJ0WbqtBLzZ45Vt+kSte/XPow8OEVqK66fSoiRGuknQXIKyhmxpadidkzyNMBlQwkilW8bbP3KETPHzfd1iYO0i3tcqu7Vs5f//5lMtpTJHs2U0lYWs36yzVdHxjK8Xx57Fz1wU8eM8XeeyBu7n1xpfgyHSvpRmbHFUW48jzKWTLNFpNGs2qku3V66JS8FldWmLzxLhyA9ZXq8r0YqezZAtlBbz5srQXVzAyaTVZh55L0OnSq9Xotqu4Tp2416PRCyOjNLEBvmcLFM9x/w3a4SwP6okTJy5KpVIfN01z/zr4Gipcx+jX9Ai4rfvN1pQFqitN0ssSWZYJH9rvjOhzDX2XhKgT5Gvi0U9k+o0laCZS+t0klPwHT00zIhGSDxHEu66nsgBKgyPsvvBidFveWJLlK1RGP9NXlmr5fJ43v/nNP5RqtrS0pL522WWX8drXvpqQLk9UD/CeP3sXTy4dxM4Jr5ilU2+q8JxES6teMCsTkbIDspaEmccMDpfpuB3qTYcwFp4hJcQteuCSTnx2bEpxyd5xLt83wZbBEQxXwwrD06YSx5HsX48oclWZpBwPTaRWKZOZlsOBIyt87b5FjkxHhKGGZpiqeDMjEcpeQuhC2iiCRG66XWUUKUYxl49b/Ic7L+H6m24iP7IfLRmBsARhThhhaDs4MzNMHT5CfXmVFJriQiWgfvslVzB03n70SgnPCLAMHz1uEXVX0bwGBg5h4kCqjJnfQWJuIY7TGImuXGbN+WmefvQBFmaPkLMNtmyaQE9sJSOrlC2GB0X+N0+QtFl1LCqbX0h5x4uIezqPfOHTHHvifkZKA/i+TnlkHC9yVYGn6HtL+RI9VzTVotN1SNmWytGQE22lXFKuNVEySO2QbqVI5QrkJdthYIRUoXwafCPPI3CeAd9eu0bs9Wi6UWSVxt54w6/95w21w1lixQbtcI4P4MzMzIWapsnke8EPga9uqGlPPnd64j3judeLK4WLlV4ytVRbb4ORtvjTt+1nM6y1x6wBstB36+dNAei14HUBbHG5ieVY6UBTKhdivQ9OlAdPPfUUH/rQh9i7dy+vfvWrKRQKyuEmyzahH97znvcwOFQh0rvce/wbvOvD72CmO4eVk0aHCm5LpvAILxQ+N0WuaJHLaWRMCSfvMjw6jG5aLK1UiaRXTLIaJJfY99gzZnLt83aydbTAcCVDPl1Aj1IQRASuRxwkKmZS6pVSYjMOHcwkxnelk62FXhliNc7xjR9M8/XvTLNchVw+xdD4MF7kUK+1SFyNvDFIlPg0naZawo0ZsC/b4w3XDfOy22+juP1ykniCJJTuuQIkRSQ/M6yvcuC+B3jqwKOSMM/ubdvYf/HzKO7YDYNjaBKzqQcYZghelaCzrCI+DV1kX1UC3cXMjmBl94G+CS208FsLBI05pg4+QnVxnrxl0lyp8dRjx1iYXWJ4qMSrXnM1gyNdfL1GYBeJsjsY2XE9xAM8+cXPMX34UVZnF8nmK2zesUvFdEo4vAgSG9W6MmZIk3PQ9YnDRMWFSk2U0Fb5bFZlY0ilfSJyRJVkNkhxaFS1GOtpKdyTaE4P/4zJtydqB7dLy02i9MCmN7zoV//TRpj6OcaOjcn3LA+o0A6maX7cMIzTtIOafIV2MPoT8Dr4ri/I1hddcskvKgWlODidx9Dvu+xHQj7zd/VvlWzWby9QNYkC1up+Z0awK9hdUzEoPUP/Tmu5vQKwYiX+8z//c2U1lucWykJoiDe96U0q8tKyDHq0+dR3P8oH/ub9NMwWds5meHAIR5xgLR/fT0gMk2zWJJ8Hw/AIfckoGKVcLrK0OE/oOhRTOjvGS1y4fZRdowUG0pJ1IHK6RFl4ZXEn05lm6LScLitLdezYYFOlQNSt43U6pFJFZsU950WUduygHtk8cXiJ+++fYn5BXIMjtHyXettRSgq3mdBodonMmFQhz4geskfr8cYXZrnx5usY3v8iEm0PUZDHiLNoSREt0on9gJmjU3z/nnt44Fv3EDgtLrviCq580U3sufp6rKFBSImlO8RtzoC7ihHL71ko9Tp+tExs2uQql6Cl9kCQxmtM01s5ydyRJ2nML+E2ahx/+jBPPHyIhfmmWg7eedcLecG1m0mVHMKMTZgZYXTvDbjLJt/59OfxGqtkDbFcZ3AlrayYp1TKsbKwQFGqgdI2YRRg6TaRJ6YMnShI1GJPrr4k8D0xpNg0h5UvkC5KjdCQAl8jk1HgG7oCvo6iHZzWKgp8e44C39TgxBtu/PX3bYDvWWLFxuR7jg/gc4HvOter9LVr4Lsu6Vp/evn36el3nXpXoeZriHoajs+AZXWqlLIY5UzuA+ppaO2DsFAViuhI1ibpNXpD7dykSkgWgAdyQD4AACAASURBVIBYjEVWJg0WMv1u2rRJ0RGKniaiE7f5X1/8E/7XF/8UryBWZZOhwgBBu0e71sZTQThCmSRkcgnZfEQmrTM6WGaomMHtNBjIWeyYGGTX5hHGB3PkLWmdkCcIcX2ZHjVS0mQRCa8rNmaNULIEWl1G0yl6zVXajoOdH6DRkxY4A6ucRpf2BaPA7MkOBx+f49jUEg03En6ShpPgOAn1WiRRv9hlkyE95toRnbfdvIWJLcOMXHAtduH5hH5BNWmI+kIT6iFJ47dcZo4c5cmHHuCxh+9neWWZnefv55ZX/SzbL7iQdKWAnk6Ig2VwFogjJQKEpIMfzqiGjvzgReiZ8yHO0a1P05w5SePkSY4eeJzFE8dZXVhSGRVg40cRExN57nr1CxjfYkJWqpo09MwY00cijj86RdxxGMgV6bouXpIora/qmZOW6yjGzqT6/H2kEQnXLVSXIYYdyUtOVIuFyNMsifUslBTXK2lmGQW+2WfAV6gX4XybffANum3aHrGA74t/43c3aIdzjB0bk+9ZHtBTp07tX5t8LxLQlUv703zvGvCuL7We+6mEcui7wf6vP4kINkXnu05CrAGxfH4NsKX1ot9T0f9afxLuf6h7rT/ss37Tfb75medcPxGoz2sx9aDOH33y9/jCDz5DLy2XrbFK7wqFdqg1CN0YtweZFJx/3gh79o0yPpqjlLMInRpep0E5m2ZydBTbMMhIi4JtqLp31+8S9HwszyAVSn5DjZ7ItQYKbBqdIKuZuNVlluamaPba+HYG18yg2Wnk3BFL1KWWIWcPk/g2Tx48zvGpBVY6EdOrLsdmetSrUBgo0TMcSnHIC4cN3nvHZVipLoN7LmBsx23E4TBxnCIORD2SR6OE1wpJvJB2o0G32+LI0UO0XZdd+/YzvmWS8nCRVMlAC1egM08QyHG0sCQoJ17ECzrY+c0Y5X2Q5GmvLLByfI7Fp4/z/a9/mbnjJ4i9iK4rumSLTq/N4FCGn33NjezZW8ZIt+nEdXqhztMHA9yaQdDo0VqpKsWIlU1RGRkhY6fIy/FQjSWoXIeUaeMHfQki4oQUdYkMAKauGi5kyrVyJXIDIxQHh0gXBrDEEq9B4LoELQHfKt1WlW5zGa/TohuZAr6vf8lv/peNyfcssWJj8j3HB3B+fn5fkiRCO1zyrwHfNbvEGpFw5jf3DFr2wbX/R4Hq2m5OYetp8JV/PQPKp//2Y8D32SCsAtYJaUQ1/uzzH+JLj/4Dru3iuz4FI6UWU0nP4/ydm9XWfnigwN6dMjVLBKGD5zVpri7SbdbJp7KUC2WKhQFV1BgQ40tQT+SRdD2CloeV2EpnGpsxWkrkaptI6Qnt2gJOb4VW4OAkCY5mqPYOK9JIkSNlSCtxgZSeobZcY25mgYWqy1wt5MmpNjNzIaFmEqQTcnHCZBjx2n3DXHB+ni37t7P3ojvA3gFJCc/xCHwDy6igBxbddk+dtOy0oQwUkjFhpdLquMT4JLYP8Sp6d5kwiDD1NKY0iMRNotCBdAGjuAWsCkHD4dijp3jkWw/QWDjCwskZFueqeEGCXZRWDYfnX7Wfyy7ayqYhoXC6xHqdju8zPW3iVC0s3yTqBKoPLpH2Y8PEMmwV1p7IxGtoqglbpl95Pal0O6G0kv6iVtQ3hrgvcwWsglTH92Vm+cIgqVyWWGzssrxtd3DrNZzmKp3mKl6njeORmIObfuGWd/z+BvieY+zYmHzP8oBKdTwgaofLBHwVAAvXKzKztenjR02+69j4HHPvv/idSX7EGuu7PgCvzb7rkNv/tar//wnB94emYC2kqzf5xLf+gr/+6p8RFSLleLb8mJTncs1lF/C8/TsYLGbUh560Cf1lXLdNID1nIntrd1RZZs5Kk8/lMQwLLwroep7KqVC15G1x9aXWwnxC7JTNQHmIOHZpdhbQ0l16UZeO6ykNs45FxsgoNYOWiMXWInJ9EsklaLZZWemw0ko4uRJwYingxHIP38iQwibT6DHZ8nnRlRZXXbODF77oTqzBiyEeJZApXhZ94njrxPRaXeWMszMauYECqXxOVe8IoCVaRJQRl1udpLNI6Dmk9BSGllVN0wLO8j8zW8ZIDai4ytqsx/Gnj7K6eIjWSpOl+SaRZpKpZCgO2ezcOUwxHZLVOqT1NobVxg1cEm2U6UMNglqMGcp6LSbQQiKpoJdxNRJVjFA/Yi4RH06fhJK/90G4P/0qykl2ENkcqXwZuzigFDH54iC2WJXV5CuhOh3F+fY6NTxHAoR6tL0EvTLy+pe94w827MVniRUbk+85PoCS7aDr+sdM07xqHXylLVjxvoZxGoCfrXg4E2z7VuKf5s/6ym0dYX+IaFh7oB9mgxUjvEYzrPPPZ06961/rfy4iNF0emPka7//f72Q1rJJLZ8lpJueND/La216ETYuU5mHikklHNNrzSuYWReKmswlcH0tSHLSEUk4ChxJqspnPSNA6dLoOmpHGkw42y1S8pKqC11Nio6Pn17ByPqEugewJWbNISrNV3KZIzDxPFRaT+CGhLOVkERlqLK50OTJd48lFn4OzMY5nEcU2tHyKiz5X7YJbXzzOTS++mcE910J6J4ln4VTbONUWMwePM3t8Sk3fW7aP0Og0VGjR6Ph2JvdcgD04gJ+TICMXuksEnRXMBCzy6mQgzSRe0sRI26RSwxANk4R5Aj/Aac+zcGqOlfk66UyBdClFaSSHoXfRghZW0EKP6lh2F82MSKIsRw7M0ZmXzjdJePPwE48wNpVZRY9EEeIr8JW830Rcj1rfbi7JdJJgJwvWULh+26Y0NEJpeIx0eZBCZZhccQArmyESUO916TU79KqrNKtLdDurqr7KjQ3s4ck3v+Ldf7wRpv7TvEV/gttuTL4/wUH6UTeZmpraZtv2Rw3DeOFpk8Ua+Kpl29r0+1OD7w+h87O+A4XWZ460z/Vr/JfBd/3RzgRcNSSfwQNLUtl08ATv/6t38cjxhwmDmEwML7niQl59+wtI6TW89iJp08fzanSDNp2ui+uJDC4tMlukRSgF5CxdXdYGXsiWbTtYXF5hcXWFsfEt1JtdRUVUxgaV3drU+kEvRA5R0pGdlKpHL2kVMkZa/VsAxnV9nIYEwTSVM6uYzWIaKRYWGkzPtZhqazxywuPUyZhubBF2I4bbJttTPq9+8RC33nw1Wy+7iSS1FZIymg+NmSW+/U/f4IFvfVuFqu+/ZC+1dl0Fmu/e8zxufc0vMLBrD17GxM7FJO4CQXNO1UWZiF5YTC0QaA00XXrYhkHbjKQPBVKMKmESrk/k9nM8ElNTiWeycIy9JnrYwtTamCkX0wwJ/YjDD59i+VgD3ZWf2yM0QqLEIBLjSqJhi9JCqJxQnJABrU5TRXMKBSWvv2wmo8LxU+mMkphlpTaoOEC2NKDMFnY+q1Lz/F7/6qFXrSrwbdUXcBo1Gt2I7Pi2X/qZ3/2zjTzfs8SKjcn3HB/Ao0ePTuZyub/Vdf2G9UWb0A7KYLG2cJNYxb5Qt//n/x50ReX7XH/WAXT9q/2lmty6n2/2DOtweno+44HkMrX/p58UfCa10O92e+Zj/XbqNkrHFlE3p/mrr/4pn/rap5RudKJc5g13vpSLzxsiCebQQrGgrpLEDo7Xpd11aLXaWGaGtJVWVeqREyoHWhLGpLNZtmzbQk9q4TWpKLKYmZnDkZLMgQxxSkLkdTVhF2RjH/mkJYPCLmIHWdWa4Rseba9Jz2kTOz3cdgsiH1uq3s0c3a7G7HSLmWbC8cWEBx+ss9AJlTSu3EwxHni84vkFbn/JBVx2w62E2a14nk1ay9Bb7fDY9x7nge88yPETU4RmTKFSYmBwlMuedy3XvPhlFLZtJy6k0FMeib9A1J4Br6sWgFAhTBJCo4mhhVjWIBjb8IKAleUlFk/OE3aaFDMGGUunMjiMnSmg6zZa4qvAHst0SBQAi6km4NhDx5k5uEzi+CR6oK4EJCw/DsGQ4xq5eJ4E0UsRaqjUK6adUlpfQzfJpGRJKVcXNqaoHaS5eGCYnALhkuJ8hXYIFXXTwamtqoVb0G2oYPVq28cenvil29/zxxvge46xY2PyPcsDuri4OBLHsbQX37I++Uq8X19mJpyb5DxIV9uPO9T/EvewXou5DtvPKHv7sLr+p1+Wua56OL18Eyxd0wsrRliBa9zf2q1FUooETU4OKrhHPYQPeoeOscjnvvdJPvPVjzOxeZCrLjmfC3dOKH2rrbVwnUUMQ+raDeqdNm6vx9LCIhkrozSn6VSWnhfgeYE690gc46bxEcoCqLFBrdlgfmmBSHZVtmRnGgoEsprBSK5E0S5QKYyTK4yBkcINA3pei5XaHIkUZ4YuTq1BIt1vtqX0q1a6zMnpFQ4fq7HSSPP9A3WOL4W4nkWuqzEceVy6SednbzuPl958J3Z2kjAM+gs3e4B21ePYkVlmZpZptjoUCiXGRsfZs/d8RnfshKEByIsxoUdCjcBZArcrbDRanFVTqBhURJNtpYZAG8F3uiycOsH3v/o1jhx8nHwuxeaJCcaHxzn/vAvVCSY0YiLDI066ZNMx6ZROErgcevgJFg7Pko5NehKEb8pCNMbtii7XUyaWVEpXtUst0TkbFrl8VqlupALKFNCVHYRlY+WKWPkyqaIAsIBvmXQhr06O0jHYa9dxpDeutkxYrxI5PvVegjY6+dbb3v2Hf36Wb5WNuz/7AnbjiJzdEZiamirbti15vq88TTusTb1n6nxPZzyc3dP9iHuv88DruuB+RpoyZfR3MwoAhZ8kVuVCqiJIdVasgbOyLitdqMtq/UkePXIfK91pSDtMbK2QzyTofg8r9rC1ANetYVgBuhmzUlulmMuzMDtH5AfK6CE5wyE6vcDDsHUsCfPWYyw5KcU2Xc/H16QJIkeo7NOhCt3JWxbldIkMBUrpUQbLk1ilIp1IbNRt2q0lvG6VxvI8njjfhONMNLLFAYxsiY4bc/jQIrPzMfc/2WS2nkfTK/j1Gna7w+5yzKtfsplXvuR2CulRun6PxC5SHNiJbuRZWely/OgcTz/+FKvzi6olYnxyjPOfdym7LrmU3PgESVrU0C1ivwW+hxml0BOLRAtIBESxMM2ioiKEl3aW53nga//Et7/5debmZxkqVhRnOzE+yW133YU+kMOzEvKlDFlJY8umSeKAg9+/j6Ujx9A6kqchIWwurW5TLXWzdoGcnccPOtRqC6oHL5crkstkVBGpuj6SfAuxYJuidiiRKg2QLlfIlgfJyOSdzaN7IZHv03Ga1OuzqnooaTTAiWgEBgxPvO229/7Bf///7aX7b/SBf9w49m/0sPzkP/ahQ4cK+Xz+LwzD+Fm1MBJZ0prWV8B3feMsnO9z2Yx/8md61i3/pUH59G/0GXOGwLLU8ciXxOPQB18BRwHm/iQVi4XB8ImSHp4/T739NB13AewubljF9aXmxlVTpjQV57IZXLehlkDSz7a6OkejUVPmDbFVI7kGYb/up79MQ7m5vLCrMibiQELWixQrQ2imgR86qrU47PUYrYxRtMp4rZiMlWdAZREMEyQBjlel01qmunCK2vIcvY6DbUr+sVQhDZDKVvB0nen5OsdOdnj4sR6Hp3V0e5BuexW95rCnBHfcOMLtt7yUocFtxGaObGETZnqMKMzQqrvMTM3z+COPcOzpx0iZsZraB0bHuf7Wu9h36QuIbWmU7qHHPYmFw5AcCzm6ekii+0TqKiKNRgFTN0lcl6UjT/PEgw/w6MMPUJtfYHF2HtftceV11/DSV72SzMgAmWKedC5DQSbSOOKxe77Jycd+gNENiaRBRPKMsv0rKnlO+bn92FP6YiF6bEsY87WroCRW8jPX88XBTTpfZnBiCwObJshVhtCLFVK5EkYQq7yQRrPG0tJJqjPHCet1RCfSJY0xtuXtd773v/7Rv/q1unHH5zwCG+B7li+M+fn5bBRFf2oYxltOc75ngO867/ujjRY/7TexLjVbn27/hV/j2qfFpiEaVbXIUogrmbQimwpIZHuuOXSiZRxnka67onIKTLONHzQIgxZOexnf71Aul+j2ujhuF9MySKVNotgjlYJOe4l6q04YJ8pQIU0SBjrdRm/Naq2pBmG1hdNNLE3ajIex7LQC7VjCvomUdGyoMEouNUDgSnymTiplUMiUSPRQ2Z6dZoPFk6cw4pBcwSIMXTwnxqn7ZAslOolHJ9I4MeVw6HGfbz/QoBWmiJIIq+Vz4YjBz9+5g5e9/MWMTOwFc5A4KpEkRTqtGKcVErgRYbfLyvxxLKkOil0l09q+73KKI9sgJYE+HZU/IdO6roBXcpcjEs0n1AwVLGRoBQzdUknMjePHOf7Yozx633eZO3pYKRXkWJbHxnn5a1/L+J7dWIUCmXIZKyvArXHywEM89LUvQrOjlopCyPtxV7Vf6LEUpRrI9QtmjK1ZeNLD5vUIQ2kN6ff1qeWbnaE8NEZ5dBOF4VEKMvWWyqRzRQw5SXoe7XaDVnuF6twU9ekZQickkhPk9r3vuOs9H/x/f9pX6cbtf/QR2ADfs3yFTE1NpQ3D+CPDMP79aanZGu2wbjM+c/o9y6db43R9VFSYKgfqh6Wf5g7OfILTv93+bCu2Y1UFr8l05tKLVqh1TjBfexovXKHRmSGMHIaHy2QNlEvNIqBZXabTbTMwNES2mGd+dZml1UWK5QyZrEUSe2pj3+l2iKX9OJNWkjEt1NADnbDnkS8UVChNqMfkyxWGSzuwjAyOIzRCg3Iuq+iDqBcQ9TS1tMvlCmhaTKtTp2RnZcOEqzt4bZfuapdNw2P4msNSdY50nKG55CD0dZQLiewUU8frzB9OuOe7dY4tRPQSyHbhxguL/PIbLuWq664gO7gVPTtB5OeJvAyBZwqFSxJopE2TVnURXfOpVAqkygNQGAQzg4phC5skgcSB+mq5pex3AoRGRCD2cdEwGwViCXhHI1ipcuoHj3Dv5z7Lw/d+Uz1mcbDMzGqVm195FzffeRepwREoFpSdw7R04k6d2cce4gf3fAtb2j08l2xaVzSB5FGYia1qpWT6lSsK6eKTzOg4EZ5daIgcpmisAzDTWUojmxTYFwZE+VChVKmQSiT5rEu9WaPdqRL3WvRqDaVJlur4wvZd73ndf/5vHzz71+7GIzzn23PjsPzrjsDBgwftQqHwQcMwfnNd4XAm7fBs6uFf9yzPvpcAb5+3fcZMvG4oPlMZ8cwCTlmUxREVB+iGhxvNMbP6EEdm7mWh9jhW1iOVMZQhYrgyRNh20QOZRmM1aTYaDZYaq4xum8TOpegK14mPZUhrR0zPDZUTzAtCRTlkMwWKmTK2lqIrNfK+R1pkTSZksgVy2QlMTaPTXiEOewxmS6S1LImnqxBzKc3MlbJ0PEcFANEJKJbSBFmP1nJbcI8tY5N0aHN8+hglvYy7HHH86AwXXLsXLWcwf2qZ1ad6PPhIm/ufTGh5MJ42eNllRV52/Xae/+JrKG07j4hBSCpEnk3g62gSFO8bqtSy3WypGE9TNF22TqZSIDtYUo3MolDQ5PcgVxJrQUeqT8OUQy2dJKJ6KRDFupp+vdkZnvjmPXz/q1+hOj2tTBGunhDbNlt27eF1b/pFytt3KhebVuqfbPCb+MuzPPz1b7M8vagkZkjriQTgS7iRB54vJhSpCZJMhwRbHG0SrhMFivPvOi6tTk91zY1s2srolq3kpTk5m1UnRTMxCQOfZqtBtbpIbXkev9MhciOq3ZDK9l2/96YP/M/fOTev3Y1HWT8CG5PvWb4WkiQx/jmg5n3/PIr+tirQtKWFty81kw+ZPtYph+eiHlS27xkytOf6dp7zNn1ZgkoHOzNep08FK2HZM2lmit8VRBBVg4uut2iHRzi5/G2mV++j4UoRZI90OodtFimmymi9mPGhQbqtOp12Ay9weezwkwxOilC/LEW+xIGrksvEwtqLxMaaRoSuA+VBbDNLEonUqUTKkh63SIXFC3dalmVPdogo9Gi3FojcDnkzTdGWKSyN026riMTIDKm2asqc0VlsU5GlVKZLt9bGbwSUskX8TMj0/CIj2QncOY17v36KG+/cx+CWIrWlJRYP1HjiYJfvHQhZ6Whcd8E4V++xCRo17njdTZx/w0tIGEG3hyC06ImfNjbxHXG9Bfhu2O838zp0gq5q78iWclRGBhkcHiObyyj1SBz6GBKDKeArlI6cHmMdK1Ug0VJomoG3NM99//CP/OPf/h1GGDE0NkJpdBiyWfbuv4DnXXEVpZERkmwaXfrs7AAt7kC3SWe5TbsZsrrYZGH6JPW5OZoLS2h+REZCc1Ia2ZSENbn4ga8UHCorWr0MpFopTSpfUNx5eWSUwtAwVrGkwna0SMPreWryXV1dorq8QKfRoLpSI7Fz4c6LL/2PP/POD/7JWb5VNu7+rCOwAb5n+ZJIkkSbnp7+rSiK/ut6kElK3gyWbLufCVU/E3h/FNieqcVdX9L9sD5X8PaMX5sSNMgkrMS5ayoDwYN+C7LUjSeypVG5Dz5oVeqdw5xc/A7t8GmqvaeJtKpSIySRTRJmGKtsJh1bVHI57JTOzNwx5ldnqTt1UsUMmZy0EWfIGjZaEKsamxY9NSEGjkfGyGGZWUrFIRI9i2VnSEuR5j/nBfvdHoamqRol09RYWTxJdXGWQirLYLZCSTJ+NUOF7/TCHq1eQzUp16YbUnaDZ7fQJXu3FQiTiVGx8TWDAWsLUw+v8uXPLnD1S4bZf+Uu3E6T2QMrHD3S5gdPuyyswAv2j3DN3hwnn5rh1tdexTWvuI3M8GUgDrVYx3V8DGwCJ6DdENdXWzUF12orLKzM4ccu5YESW/fuZYs43jJZBXK+76jePsnQFSWCnBtDYSBsSWDLKrUBXofG8RN8/dP/wMzJE6QLBYYnN7Nz//kMjo2rY5LO50iX85gZg5guWtIm6LXwXY3iyB4SvULsBfQW56jPnqKxuKLiO5cWZlQVlSaON6mwsox+n6Bp9TXVpk06lycjPG+hSKY8QHpgCC1TUCdM6W9T7SlOS1EasrjbMrmVTTt3k1iZ1+W37/vEWb5VNu6+Ab7n/jUwMzPzq0mS/Mk6xbA+7a4D7rrk7MwJeP3vZ0ZN/sRLOQFfmWhUbJnSMqgfSoGsKtzs79X6Q7Ay+quqmChqoBtLLNQe5OjsPdjFJr1kgY5bVW/YruOjxTa7Nu8jQ5Fuu0ViuCyvzlBtLWLnTQW8ppVWoTYD2SH00MRKp+haTVZWFwkdj1KmTMYuEEYGntiNU5JoliIloOR7yj0mi7p0yqLTlgVaHVtPyKdsCpboZU3a7S6ZfIauL1GNHp2qS6/XxTcddTks3Wu5bAm9mEaTid0vU5/2Of7UMkObK0zuHVMlnt2ZhEOH5njosQWeOtRhUz7iip0p6gs9rrl5Cy+87UbOu+w1oEvCWZpYuFFp33ADwmabhekTtGqLrC7NcvLECUzdZs/u8zj/iiswRkeVdtawDfxeU7U1G5IIGkuAvaasveLO04wMhlwV6DGJtI6sVjnwwEMcPnKE4tAQ+y+7jNGJScxMCs3UMGxTLe1SutAGTXpem1orYmTyEozshPrd6qpENRQfMbHTxm03cVaFr+3S7Tp0Wk06rTZdxyEUi3EQY6bSZItlMsUixcFBsgPD/bAdy1aLTRX+b0ryXFqdtOXyJkk0lqv1j4xt2faWc//O+bf9iBuT7zn4/U9PT785SZK/PlNmduaSbR2Uz3yqM6fa9TjH9Yl43Xm2fpszb7s+BUuThfB7kqerwFXVw4u8SQLaZeJN+lpPWa7Jei6RjX2NautJ5lcegtQyhcGIprNAL2gTRh4rS8t0O122T+5ioDhBr9sliB3aTpW2ZBhYMDo8Sj5Xwu9BPjeEQZpe4LLam1HtERL4kgQi/TJpdzxljkiLs0ooGeEyiXCdpuoIk8v5lJ2jkMvitOrEoiGWFaIknZFREYpygpF+NK8XUG81VWBM2sizbdNeNk3sxMjnVElo7FmkkSnO6h+XrBRkxMRtm3YnZLna5ODjR1g8cRg6y7RWa0zsstj/gou4+rrXkR+8AGLR5OrgJiqNTEJmjh98ksWZ49SX5rn/O9+n1/R44fOv5cY7bie7fVLpZbOFPF7YQtcjbHEzxpKzm/Qzdi2bWJfM3DRxEuJ3OzSXluhUV3GaTVZqNbbs2Mnm3bvIDkjbdD8IRx7L0Dxiv0rPb1HtRAxPXkpsjykNsZ54mHK8xaWoCCYNI+gXtapGlCRWVyJxKNkOkm7Wb0uRCVi3xXQhQG+qGiYB3h+yXUqnWxgRqVS0hFq9+ReTk5v+3Tl4q2w8xBlHYAN8z8HLYXp6+uYkSb5kGIaxrnBY53zPlJqtB5k/W/P7bBpivfHiNNAKhyhuNOEW1Yfwiv3uN5l8lXosEuDtV8GrN64l0Y11YtrKu99o1fD8FXreHLG2Qr4S0fNWVCaDZogVVqPdqDE7ewoNk5HRrcodJRNQ12kQuB3Sps7WiQlKuSKrqw0SQ1qL0yxXl1htLagGXfm5s9KuYAp328NxeqRTGVIZm5RtkBgRYdRD96VzTCrmU8oY4DptfLdLSrrvYhNbz9NrB4q66DhdNPleDJtyYZBybowdWy4gX9lEJMYGoT/k5KPZStHRvxIQcVcaibyRsk+hBjqNRZzaKdzGAoHr0Par2GVbmSvs9ASGLpGSBlZskzgRndUmJw4eYvbYcWqLSxw88Dh4MZdecAn7rrickf27GRrfSnl0SBWOgqs0tkkoChBJF4sxs1k0I09MBjcI6LXbdJbnWZk+SdRpqVzegZFhBrdtxSgW0DNCU1gKNCXBMwlW6fRWqTZ9BicvQktNkCBNKSEpLVKUQoh86Mq0qFyMGmoC71vFI1WeqknMpFRKyRd1jUBasOUoqRaVvqVc6Cx5bcndpPNNDDhhGEWNWu2tW7du3rAXnwOs+KEB7Bw/3r/Jh5NYyTAMHzRNs3Qm6K4D8bOXbqejJGa9oAAAIABJREFU/taO1plpYz/uAP5wMlnf1aYygeN+x5DodnWzi+PNMLt4gF6wRLZg0gscgrCLjkcYthHFrAjz5b+GlWAaGpahUVtZpd5s0vUjBoc3MT46gS5Y1gvQfJ+MFpPLpQhE2G9EJGmT1foqzVqD1VpVsc+SMyDpY4PlAYKuh9NqIyarXDlDbEnqVoAVJUqiJVkIppEm8GN1uZ4Ra3acYIppwhpgYnQ3peJm7GxFqSRK2f5izDCkdSMDhlh6BW0EbPvaD7EuS84CFIg0B00XGZtGr30CrzOHFnXIZG38xKUXe2pZWG/UFGBJHoUs/TTXJHI0VuebPHr/4xx5/BDdZoudmycZGx6k0e1S3rKT5193E5M7t2MXLaJwrfAzsVXQsoCXmUujWSUwi7jtgNryEk2piT9xhCOPPMipQ0/T9jz2XXkF19/xCnY973J0CRCSE1viijoY11vFDXUqI+ern0tgUxkpVLSoQaLrBOs1U+r1ILLCPrjKBKzO0aoIsL8IVIkfatqVxpN+vocArxoC4gTPlxwJTS0Oe71e3eu4t4xvHn/wx702N77+0x2Bjcn3pztez3nrY8eOjei6/pCu61vk8nqd4z1T5/tcbrd/tettTcjQ/88a56u4Rhl3xAVVpdq8j/nq/cr+W6xkaXYaLK8s4vkuXc+h3W2SzhnYWWmZkAaEniqulI92SyrppWq8wNjwJKOlTRS0PJYfYpsRZibE17u0445K8ZqZnaVZb9GQPNhAErak6sxiYmiYwOlQX1nFDXwyA1mSrKXmUhkUDZG9afJhEbhCmlhKkpZN59i9dR97d15FPrOFlCXZDiVVCa+LaiPsx1MQ6+q+kUx2pq3CxsViK+lmGmU0o0AiPGtioAchiTuH111Sbr7IgEwhp1QchpnQ6a4QRC1smZIDnW7bxXEiWo0ej3zvEQ499CTZxCYd69RX6mipDJdddwPX3HgjE9u2qnSwOGwry3ZfYZBS/cJGOoWRzYGVEy8G7WqD5sIii4cO8cDdX+GBe+/G0CK0lMl1t9zMHb/wFkb3XSxJ7kjUWhRU6Xo1Ii1FeXgPSVzsT7EKfOWJZKJVVL86rmJ6Vtja9zAqcFXKF+kKVCaQ9YCl9YLAPgBL8Lq6uor6kZTiiBQ7s+s6x3pd5+atW7eeOAdvlY2H2KAdzu1rQCzGtm1/T9O0C59L5bA+6Z7Z53bmwm39u/lxkrPT3/XaMk3ee7JIE7WD8vEL3yk8nTHH7MLnaAUHyOZSSu8pk2/Pczl8/CirzSqFSoHJ7ROKBnA9h26vQ6NWU0siWWiZsSyKUmTSZSrWEOdv3s+u0c1EcYuav8B8exo9oyv12tSJkzREktbx8VzJFNfR/JjRUomRcom0rXFydpqZqoM9kEVLpTDDgHxGDGFd0qqVwSb0NLXs2X/+JZy3+3LS5gQ6I2j6AImoEfSMms4UzS1gIUEzvg9JrOgLTTOJNKm1l4wFaW/Ig54V05lSAeDXiCQRzXcIJRtBNK7iUem1cMNV/KhB1spgSnoaGu3ApdFqMn3kOE/ddwCzE3PkwFHwLfZf8nwm9+xj0/Yxtu7cRml4nKBbVxZsQ12E5AgkMShtYeX7P3OspQk6Ac25ZRpzS0wfeoLHHvgWJw8dYKiUY9/+/Qxs2c0L73wtmaFRpfONoqaihnzSDAzvRNNLirtVAKtAfq3zT2TcazkefQZ4ve1v7Xbq3/2rg9P3XRuI+1RDrAA4kubrWJc9njrWvV7nW+2299rdu8dXzu27ZuPRNibfc/AaEKOFbdtf1DTtJWcu3c6kHZ5dpvls8F0H3h8fwCPI0+98kwvLfg2R6Dnl3ScfPlizzNXuoe48qqiGbreBLrkMBhw5eZyVxiq5Sol8uaCSwsT9Jnys23MIvB5JEKv8264XUhkYIWMUuXTHReyZ3EYctTi1cphj84cYmRxRvG51tYHTc6mttpQ7LejFxL2Qndu3MD46pGRj9U6TI1NziidOF9KEiUcxZ5O4HlYYqcYLsRDv338lu3Y+j0x2AmKZj/PEIoGjjK6LW6x/iSxLIr/Xz5oQ3lICZDTdQrNShLGuJnIjnVVBOUksOQgRWtCFsEuv5/RpCqmol6lTCjzdBZKoph5H0tHilEUgObexRyQtD40Ws4dOcu9Xv8vM1BLbdz2Pa264gy27ximWc1gpG7fdwDIlPEhoAVvVHiW2gZUfRLMroKWIHA+/2cZpNVV048yJQ8wdf5rFqRMKGrft3cvVL30xhdFR5UiLdJ9u7NALTQZHdmGYQjusg++6seYZDO6/nNf132uRomd09a2/3EXFkGD0rxZiCVQK+zyvdG7Guorg1DUt7rrdD8+c8t519dWbe+fgrbLxEBuT77l/DRw+fPj3/3nj8i7LsrQzed91uuHZCWdn8sDrwPuT0RBr4Ku23P8fe+8Bbdd91on+dq+nl9uLumRJloscWY6d2E4lJiEhE88MMLNIgAR4b3iBN8w8YDEIeA8eZYAJkwABElIoiZMMiYOTuMclbiqWZOmqt9vOPf2c3fub73/ljMnKPBgsl+B71rpLV9K9e+/zP3t/+9u/71eoy2MjntWrL0vAcRYgXELbO4gLy09h6LZRLZoIrAEGdg9n5s/BCl1Iqg5OVGDkiowdXCqY8OweJCGFLMmw+y5OnTvHHvXzehEztUncsHMXykUFy+0zuLh8GjkWX96FHyToDh0Mei5ihzpSYuDy2LxxI/McWFiaR66QQ6vdw9AKWfFNtQSKJEOlxF1riM1T47hmx3WYnroGkjIJpHlA1NkjcBrRJJ+MZrTV90w3moyCI+nP1cfvNL2c5kAmNoKETJIAiSJyyA9BZG5uXEym5TYr2KRc8/o98J6FwcIFPPHIPaiUFdz4pjfAHKtCKuoQcjrzSKBH8ZSGZUMLF89dwGOPPoqtW/fidTe+C/k6eRsHCH0PzqAFVcygSWQhD0SIwKmUGjwFSCNAnCJzbHBRgGGvBce3Yds2Ii9gET5cHKNaKyJfz4HXZeh6EZmSwUs92BGPan0TK77Pe0MzR2cWsnr5fP579s/fRncvt7qXzfIv37bplCGsnLnapTFjYrBBb0KURB4xgcgZhsPh8Gc++9lPfmbfvn0vjBK88hfQa3CLa53vFfrQT58+fWMQBF+TZbn4nQnG/zOe7/MwBHsM/AdUbi88zNUByuXOhaO+d/W64HkHPE8x6kex3DuCxfYJDL0WNs3OoNts4uixQ2zAxMkieDJaKY6gmK/BdwLkVBlC4iFnijg1N4d2x0YiZmj3B5BEBSon4drtO7B96ywct4G+tcwKUq89AJcp6DhkzBJi2HUROJTjBpRLeWzeugGt1gqb7ywutTC0Q6imBK7AQxUlKBGQDm287dbrcd3O3ZCEKUCZBZI84jhDTLhwwkFyFaSegJhSHEgMQR6+ogzTzENUqTOmxItVcUNC9CmtAAgGEoq+YGgyeTEESD0bKfkOLyzi2DNPIeq2cHL/Ezj+9DPImzLe8K7bceMdt6A0W4FkqMg4wlclBISHcyHSzEejcQ6WnWFq4gZUqjMQOA2JF8CzViCkBKOsMi5iErloJgR9PcBVEdk9DJYuwuu1YCoCFMOktDd4EbFUBChE/UKAQkUBJ9PnKQNSCjdx4EY8KvXN4MXiKt5NoXrsPCDchCiFBC8Qz/vbve9qmb2sgFytyzSYJRbGqpczw3XZv1HnS4kalIaxSi9L44x8mI/Ytv/DV1218bkrdJmsbWat873y58D+/fsL/z1K6D5Jkm54obz4u6ncvhsG/HwBfmEX/J3KtuePmrA7utCo2U2YixYRPCOACq99BMvdZzB0GizvK0j6UDXyLEjQ6i3j4tJFqDkdhWIVOb2Gcm4UqZOgQB0aXBhKir/6q7uQQkehpqPV77JBDaEZqixhx9ZZTE3kUcqJaK0swuoMkUJG247Rt3y0ejbihHwFMmiijOnxMYRBAMex0e2vDuQERYRSkmGQHZrrQIlCvOeON2N6bD00bR04cZpF+0QeKcYyZFEM3hEJMYBPuoKEh+2GsGwHuVwOE9MTLAKdIpsIcKV9p3IJnFRhPNtvD51Cn4VC2p0WFs6cxsXnjqB/6Twe/drfoXmxhWq5hJvf9Qa87o6bMLp5BLKusC6b8GSPbgIGjygdIk2HLLHDcURMj+9CwZwBfBGI+siCNrjMYV05hX5mSg6ivg68UMawt4jWyeM4dP/X0Z2fR310DNtvoH3thJArMVMiiRElfEgaD4GoX1kIyx/AjXnUxraAp8Ejq7ur0ALHmNGrhZg9FVz+r1X2L73oyYA5UHw7uYQV3GR1wMbOMbL4TCNmzEPG+vRvURQng8Hwl+fm5n77zjvvfN5I5MpfOK/hLa51vlfow//85z8vzM7O/u88z/+6JEk0gPu2vJg6YSq4z3s9vJD7+zzG+0JBxQs74e/WEVOXszrDps4mAieGyODAduaw1HwcdkBwARnYFJEvSYi5hA2OFlYu4tLyecSIoWh5jFVnIfM5CJGAsXIJw9YlFE0Ozz77LJwghRfHzCJy6FJXGzDfg6mRAt5w0w6M102cmzvKVFRUDDMlj87QQ3tgkzgMYUgG3TGEjEdO1xD4AcIY4CUaimXQ8xoKhgh4NiZKRbzz+34Axdw4OGkEAqrIshxSL0Pqh+DiDGkgwHVSRAkVJJENhFqtFgLfR61aRn2kCs3UIWgqKztRrEJSSuAUYg1QW8gjizOELnlD9LF4cg6D+fM49sQ3cfLgM4jsGGaxiu233IDXvfUmFMaL4LiESaApQp5s3mIpgaBySBOPiVeInha6CkbKW2GI4+CCIWKvCZH3wPFExxOQSDmIxhgEqQhv2EPj2HN45K7P4ehjj8AaDlCanMBt73wPrrn5FlRmZlkAJ1SieZGUQkIY22hbbURQMDa1AxyXpxb/csGl4rmK+9NUkZFdmDc+rREV3dXv2funbvYyLMHgBargzGhptSNOGLyyGkWUpFEW+MGTbhDcuWvXroUrdImsbeY7VmCt+F7BU+Lw4cOTruv+jiRJ/4pFyEvSarKsIEBVVdZRPO//8Lz3L/1J3cZ3YsAvLLovlCAzdIJLkdEXHbtAVCnK8Wqg0z+IoXMEnDgAB/JfqMIsyLADC71BDz2vhUZrEZ1Bh+GioyOzCF0gdGIGTbSXL8An794oRKdHPOCQyWK7Qw+WHaLf95BXeOy9fiM2TlWwvHAWvkv5bREErQAvyuAHMSyHUnPJYzxBGqaM8yswFgINxlapUZLIoWSKEBIX1++8Hre/4QcQJ0VwYgECV1x1FrMzJEMXWRAijjjEicjsGanY8zwJGVLEQQDXHUI3VORLBegFHRkl+VISUkZpwjwyUYNgFpEJBsIgRdC3YM1fQvP0UTz4xb9hHgm6UUBpYhZbb9iNzdfuhBU6aC1fQqWiYXSyBLkkQzBkCIrCIuyT1IYfrKDX7QNxHlV9A3RBQeITbk5sZxlRpiKRVvctKQVkbobuuXOYe/SbuO8Ln0O7sQA3dDCxfha1yWncdsf3Y/0OSkguIWOKQBGu38NSdxkQc5icvRocX2Rpzpe1EpctRVn+MPMrpqGZQDcaRi0j5zWyESUcd9X7gxExqONlfusc/MBfTZUCxxR5aRIjiLyzMZd9cPv27Q9ewctjbVNrxfelPQf2798/NhwOP6Gq6ltkWRaoAFPhDcOQ/fl8QX4eeqAu5DtFGC+EIL6T/cCKMoMbViXEFGvLcUNYzhlY7rPg+IvQKFkXGsJAgqhSsQqx0lzG0B+Al1MMvCF6tsuSDbhMRbPZg6Eq8L0Bmo15dtEGHgkleBhmHj3Lg+XE8F2qqCHWjxexfeM4wnCI4aCHzoB8fAVoqgFTMTHsWfBc6q8FDFwP6eUhmUJMB15kEljfsWHqHKp5Be++433YtOEWZFkNGUdUKlKqSYAVIekPkFA6BrXTnMSGVqtyMh68wIMTM/ixj57Th2QoyFUJbhDBhxFSN0BCSdK5KqTSJBKljiTVAD9F1FzGxWefxFc//WfozJ9DeWIGm3fvxXU37oGRNzEY9PHM048wDPa6G6/B5MZJiNRZq2SkQ4rDAEAPQ3sB7VYXOWEcVXMEfJRCoBsjJVvwGkLCf0nhZ5SQ2AkuPncSD371bkipj/OnnsPKwjkUVRW6oiMTFLz9X/wQdrzxVgjFEgQ5hZcO0HP7yMQ8YzukWY7ltJFrGRVKwnwzgp6QsMJKhVQgRctlSJggGDpNGADBBmo0IUiQkvyZCHUCHSsPcp9M4zS1bftiGMT/Yffitf+Nu5NIemuvl2oF1jrfl2Bljx07Vm40Gj/H8/wPiqK4QRAEmZzOqHASHPE8xEDf/8/sJr8Tjvg23kuUKkqvZRU6ASeQU1kftjcHPzgKxWhD1TOEcQrXj9iFSfloruVg4PaRcDG8xEd7OESc8ahUx9Fs9dBotNjFHAYuu0hDL4TIZYylEMYJvDBDGGWIHRfVnILRooE49uBGIWyfvGQBU9FQMQqwuxaDKSg7o+8Tx3hVc2XKKoXSgPAH3/MhcymmRnL4wL99P6rlLczaMeMrjNPLQwFnR0jJIGb+Ik498i10Ls5D0QxkvATNzGF8ahK16THwpgpe5hBKHFJNgqirDAmF57FHbdEoITNHkGpjAF+gbHdwVh+tk8fwxDfuhjtoY3Lzdmy+di+q1SKGzUVmpPPM009Ay+m48Q1vxMS6dcgUGbyqrA6xeFp7sshsoD9YQepLMHgdGieCoxj3kAMnqohpzkfHa1SRRCLOHT+JP//jP0JBkzFaLSLzLSzMzSEh/2ROwdjG7Xjje96H8noyeY8QCQ6c2AOnFFEor0eaGiw6nkzmGei/GkLPnoYETkYckpfHqkyYzjMqtauzg9WumAI+6dOgG3JCYpM0QuilSRoJjdTHveCFT/u+/dhtt91G7fva6yVcgbXi+xIt7uHDh43FxcWdcRzvjeP43aqq7lRVlcI2ue9kQzD04HLe2/MQwwt5wH/fYIceEGmqz4EJnVgqxRCO/xyC5Dgq9RiqzqHRWUR70IKfuAxv9TwfMZl+i2Ax75kgQDcL7KvdHOLMuUvodvpMDSYKPCSBKFOAofGIkoh1sTzhmK4HheJ7ZInBHh4NtyTCs30oPM9cyYgjPBzS/gQ4EQefuKOUuBGn4KIEMiU603sIHMyM5fCBH34fckYVcVYEJ01DEifBZ3kgSJA5DuwLZ3H/Jz+D8wePYuu2HUgyHq12F0Yhj5lN62AnIUY3zGD9rp0QSzkksgBZUcGxQE4XtFCU08aZY+ClEpDJ4OIIfnMJS2dPQdNUlKY2gYeMoNuA6LTRXDyLp/c/jcr4DK6/6Xbka5OALAOquBqFRMQCUhNigCS14NkW4DvQhQwi+au7CQRRR8pxSDIdkl5DJufg9ob42n/7Ms6emEOv2cDuXdtRMww0Lsxjab4BjxPxhne+GzM7t0HOZwgwQMfpXe58tzCqGTEjyFCJzgHGTGCZfKuwAin8yEiduts4oxtviCiNWHaeF5JRUogg8RjX2XOHxOWFKhS+VVBrf1DTRu+79tpr+y/RJbG22TXY4eU/B+655x6l1WptCYLgjTzPv1lV1U2maY4pikLFmBXeF2LEdIQvLL7fWYip/DKoggy0WBH2EeI0MvESJqc1SmDHuZU5nFuaQ7O3jKFnwQtt1gEXi0WmYqMbQKlYhaHnMex5OHniAlpNixmJE5xRr+dQNDioUoSUhAaE1/IiQjdEOHQRuQlERUYqG4yTaigeU7LRgC1LeMb5RabCsmJ45NvAiWwIR4GRpmkCsYjIGWK6KuPOd9+E0VoBMXSo2k5Iylbw2Ri4WAQCD0m3g3ChjQe//A0cO3oMC5eW0esM2H4K5RyCNMaWa67Be//Nj2D96/YQoIxIEpAKMZRkCCT26kRfMMDRF6cwu0TityZBiFRSIKl5uK0+TnzzQaycPAqdi1ColzG6fgsq05shFUZIj4xU4FnMO7OHJF61QLStEFk0QBycR+o1wHkuEieDKuehyDkWHw91FJlWBsIM1vwy7vrUp/DYow9hZLSE22+/FZNTY2iQ21nkw6xXMbl5Pcw8SZQdrPSaCDMDlfoWcEKJ3XzjhPBZgp7IsJ9mZxGjpzHpuD1Eo91A1+4yNZ8XO+hYbVh+H0Hqw3J67Gf4mAPlf06NbvjGdbv2/vTPvvcX1iTEL2N5WOt8X8bFpl198pOfVJMk0S3LyqdpSpDEdsMwtiqKMiUIwiTHcTVRFPOCICiSJEmCIDDRxgs7Y/Jd5cgknR44hRCibEOQ55HL+ZicKLM8sYXOGZxtHMOZi3NY6S1haA8gSCI0sj+MImaArpCDFkdxOTz6HRfuIIQ7JCNtHmOjBsoFHhTUQK5nYRIzxVsSAKmfwunTYzIPUTVYN10sijBNwmozxEmCQd9GmkqwB9QFB+B5lVlEep4HRVbY3327h3opxdtv3YItG+rMySyfuwactP2/r9QMuERF7NgQqAD3QoRWiJV2D63OAG7fhtUeQJNk5AsFyMUixjZtRn3jJnC6iVSRGWVLiNqA20DidZlTGC0ayYfJmwFkRSmoSAQVgpRD4meYP3oM/cV5lDQNkzMzEM0cEl5iYZgUTx+Q6Y+uQtEVSJoEQdJY8QVvI4nPw+rNwWqeBWldclINZm4UgjIKaJOIUhN2qw+31UHj/HkcPXwAg14LnjPA9OwUrr3pBlgZUdo0yDkdxaIOO7Jxav482naA6vgGKHoF5FJEQ1ry6fV8H8PhAP1hB63BIvpWB50esSMi6EUDsi6tijlCG1FCrBhKM/YY/Y9sPxXRQOrDHa1MfmX79p2//hs//JE5jvmUrr1e6hVYK74v9Qr/A9vft28fzUnkIAgMAJUsyyZ1XR9PkmQyTdMJ+juA6ctFuSiKoibLCq8bBicoEgexg+KIg2rFxfRYDdMj0xB4FfPNUzi/cgwnLh6G6w/Q6/ZgBx68jB5lVwtIRsOgFCxnLbRDZF6GxEvZk3WtImPTpjEYeQm9YRMDmyhkKVybIhoowYLEayk0UWDdn6iT4EGBpgnMpMdxXfh+il7Xh2VlkEWTJSYEbsAelwmGULQU+VyAPdeNYc/O9dCgQeZmoZi7kPEbARSRelRAfcDnkXgJAklCRMKCKINMw60gBkfBlXkTmZ4DbxK9zFyVG3MeOLLVtC4h7F8AHw7ApwEEkVgTZEVpgFPy4NUcoFZWvyLKcBOQhQkiL8Sg02ExSsP+AJ5HjnESypU6yvUKlJwMXTPAUZim6CLh2oii82gv7gd6MUyQ9/EEBKMGrjCJ0BJx7Omj2P/oY0gDH/VqEW6vA6u9Aog8rr/19dDH60jJ+0KRoZg8moMWHjl0AIfPnYFRq0FQNYRpgjD0YTsW+r0eXIKRePq3PuLUh1k0MDE7xWhrK50mE1NIMoVkBnBtj+kzmJiCfXaEUWeAh7Bq1p69ZtsNv7V351sf2VXfNdy+fTslta69XqIVWCu+L9HCvpjNUjTRnXfeyZdKJX5+fp6/9tpry2EY1oIgmLFte8ZxnKnhcFjkxKBQm4yn3nbH1t1btlfksdFx5LUxBi8sLp1Aq30CjcZZRGmMvhPg6AlSvKXgVB5mucAe12kkI6Q8AstDOEygiwKqhRxqVQ0bNo2jNJbHUmseC80GerYHz+IY55YYA1XDQJ6FNaaIJI6JOSSZKEskqvDg+RFcD7AsmsxLUESdDfI81wcnSSgUZeiKg5tfN4s9O9ZBiTm4Ax2jE69Hym8AR8GWZNIThcgI/yV+r0TWjRwiy4JJNohhwNgZKOaBQg2Qyb6xgIzacZrmpy1E/bMIeuchpRYkktJGZCZELC0VgmqwgiYWpsDnphlDAbEAv+9h0BmgubyI5vIS3OGQDUspJkRRDJRGSqiMFlEqFJhXcSb5yCQH4FZgd4/Dbw5QlifBcyPgtQq4XBUJl8fpZ47iix//JE4cPISiqeLqnVvB8Ql8McPmG67FzNYtEDiJPX0E0gBLgxbufughPPD0fmSqgZA8K2SRdbOE9xMfmCxBtZwCPxyiXKFB5ATj/Da7PfhByBgrrVYXvusz/w96/wRXUOQ8c+MEx+KbvJ6HnFyxrrnqhudGK1MXY4/zBV5xeKBZqZaOlXPl/T/2gz82z7Fp39rrxa7AWvF9sSv4Cv7+Pfd8Np+vL31QMrr7zEpmFIrjUKVRJGmMpaWj6LXnsHyBXMwcpEoOz504DcsPIesaSrUK65iIp2uqCgLbYWyFgl5AKWfA0AUISoLiSA6JmODi8iJWWn3EoYjAohifDGVNB+kPcoYKuaCDF8nlLGFdLxmg+6uqCjheDNeOIAsao6CRGY9OXbIOaKKPt968CTdevRFiEKGx4GHDltsBcT04jACRAp46Mzax55nog0S42dCC1+mwrpga30Q3IVYmIOQnwCkVQFIZVs1lHYTU+VrzUFIPEsNnY0QhDc2IDiYwLnCijkHITUMzaoCgsQ7Y7fTQXFxGe2UF1mDAJNKW47JkiFK9iJHxEiqVMjRDAa8mgByD43qI/QUMV5ZQz00hSyeRkdhDLzKpc7Dcx4lHvoWvff4LGLSbWLdugok4RjfN4KqbbkBM0JBMuH0Gi1vB0rCNrzzwEP7yK08iUYm5oYGnJGWy4hQJc47JwgJGQUJ9pIhipYAgjLCw1IQs69D1PFYaxGbps1w2enlkFyrzzDdDNwRwaQpT16FJKoOexuozuH7XHjhWhH53SGo3iKIQaoJ8wVT1ByRF/kbeNObG1s82fuYdP0Mx1muvf8IKrBXff8KivVp+hTrkUwu//+7l9vE/zlfFer4wBUOjbivD8ZPfhDU4iySwsdDoo2mlOHdhEX6UQDUMmPk8HHcIRRYxWi1j6dIFmCoVX53F0BQKOUgqD05JoOoyesMhun0HVj9A6CTwrBiaJEJXKHxXRnWszLijvpfAdQK2H+q+qFBEaQbbCpCEdOEncOwQZl6ErqUYr8h4897NuGaljRjRAAAgAElEQVTTFDLXRbfpY3bjzeBl6nzHgdgARxBBsspjZWbBjo3lY8fwxL1fR71awPot22BOzIDPj0LKTUDJjQA5ExkFhiY24qCN2GuBjy1mYcln5JNLXT/BH9Spc0jVOgRzCnqhvjoMDIB46MFzHGYwP7SGiOKI3ViiOIaeU1CqGsjlc1BNBUpOhGRIbPiZhA10W2dRKYxDFbchEfPgJR1ZxIF3YwzOnMfBRx7B/iceRzmnoZIzMIxc7H7LLahtWM9SO8iQaBAt4nxrGV99+HF89suPwiWGm06+HCJ4ifLhEqgmUB5RUarpMPMahrYF34sgChpEXkN7xcZKw0ISpyxSPggpSWQ1BYXU2OQ/ZBoSE6lQfhsRRIj3e/XO6yHzBuuYXdfHoNtjAzopozmA3jfM3EVN1Z4dH588uH5q3WM37Lnp+G3rbvNfLdfG98JxrBXf74VP6f/nGJ88/tubGq2DnzNz6bUzk1tQK8+ynz5y6hH03QsIEwenL6xgoeGi2aIk4AyqnoOmayy6J2doKBU0lIs5FAwdvXYbZ05fhCRKKJZ1yEQ30yn6nUzCRRac2VimuKE28wswcmCx5dWiAc+O4FgJongVS8wkHrImACLH8tScQQTPTllQZ74owNRS3HbTVuzdMQlTjGCI5EecR764FRBnAWESSApMLUZ0KoqqF2hQNOijde4sDj7+LRi6iW3X7EZxcj2glcGrJXBafpUSRkIIFiMcIQkHyOIh4rADjnOQxj5LP5YFHVmsIObJ8DwH2Sgzz93zc+dw/NljrGiNjIzCLBQYlzZZNVYAJ6UwCzR401jR1XIy5JzGjNmztINW+xh0NY9y/kakfA4iryBoDrF84jTCwRBWr4PGxQs4sf8ZFMngnEuRnxrB6971NtTWz8LnYwyjLg6fPok/+szncf9T55hjKFcQwCkp63aLVQmjEwUoBocwJTFLhDCMoEgGdKWEbtPC/IUeC/Okgsrz5P3AwQ8jlu8nyxkMXYJRoOEjxQZFqynTGdg2Svka7KGHXtdCq9FeTTQJUyiKDIMlW8upIsiRwIn9sdr4oVv33v6J9VObHvqh236o/T1+Wb0sh79WfF+WZX7pdrJ//59IA5z6zzw/+KnZ6SmRXMokQcLZlaNoDM7CiYc4dWEeFy514DgRfC+GwCvsIot8H3lTQ7lgYuO6SawsLaHfJnlximbbQTGvo1TQIXMZu/AmauPodlxcuLQENwwIGoVW0pjAIi+J6HccDHsxMvLhpUGOIoCTYiIVMAcyq0cDH1K3UbqGgPG6iPd+/15sGlNZV1rQ8tDNKYCfADDBDHayzABIJpzEiH0XUuCAc2ykloVeswcv4GAUxwG1CNWkIVhpNZFBpnSLDJJSJEoIEPnIUkpC7oDDEEnmsSRiSSNcWUVsefAtB0mYMLOgfmuIJx97Cvv3H2IS63Xr10HRVRQKBUxPT6FYyUMv6tByOSh5BWpOgWIS9EIFuo9m9zCTUk9Ub2PvgQQQ9rlFHHrsSdx/z9+hWiphpJBHngPOHz4Mw1QxyALsfudbsXXPbmSaDAcBvvHYt7Dvd/4Ci70eYHDgdQ56XUWuJKE6oiNflOFGxGSgwhsiSzjkzQpCBzh9fAGxS8kVFIyhMKN0+jmCh0SZB9leGHkZskLddIaEI94ysUFEBjXktBKay13mWucMfAQWwTirzwskapEVGZpKQXNkI52ioBVQL409Wa9UPxFy3n3v+ZF/vfih3R+KXrqz/3t7y2vF93v782NH//jB350plpOPGYXsrbyUiUSq7zltzK+chhdSYvEAy60+el0HYZgiiTioss6KryLwKOV05Km7DUMEjg3H9WF7MXTq6gQOBl1kgoRKvowzp5aw3OgiX1ERChmMag5B7MEURfSbLjrtCEkswgti6AXysiU6Gs/i5YcU/+5w8JwQxZKKyVEJP/zemzA7SnS3PvhMQb6wAapKMtoRcNwIYqhM/JB4LgSyg7T7yDwbWZgi8AW4oYpUKEGWS8zNzLWHWFy6gKXWEkojo3j9zW+CpBUhanRDIHWXA07wEUU2BE6EQCyMTEM66MFpLGD5wjz7ai+34Q49DG0Xnf6QMUUajRWEYYCpqQnMrJvFzt3XYHbLZih5FUbFZMWZbkRh3MZK91n2CL9u4i1ARrzmDL3zy7h47CS+eteX8OxTT2JqpI7rrtqKiUoJS81FJKaMqWuuwqarr0ZxbBStIMB9Tz6B3/iDj2Pe6kKtqBALAnIVGbrJQdM5aKbMAlJpwOnaCRRBZ3aeyxc78PsJU/gxteRqpDETh4gyB1HhWYyUkVegmZSyQd4QZKxPwzgOkigz+KXXumwRSgklQca8MYjfDOI3CwQr0blEKDzHfIy5GNAVwykXi8dnx2c+tW185ku/8eGPN1azjNZeL1yBteL7z+R8uND81LX9ZPFTw6SxszvootvtIHIHMDWSGKfoWkM0W0OGb2aJAJEEuJTXFQTQZRFSljGLxygIWIabZpZYJHwQeTRsQSlfZP4DcUCYrssy2UKSAMQugiRCUc9h0PWxcMkFWQ6wi10C9LyMXFFnOCP9f5qo6DQdiGKCzTMGvu/2LbhlzxQUOYVtR5DkcRQKmyEKdcSJAV7IgUtFcLbFvhKrD38wROBnyIQSYpTA82XEHo+li5fwxOMPYWC14WXAta9/I/be/EZo+SLy1QpLByaZLfkgJEnI0pnZ1IkidLodNOaO4tN/+qc4e/wEqsUyuq0uRscmEJKKjB7ZOcC2bHTabViug007tuP9P/lBjK2fhFE1WTepmuSl0cT88iFEforNE7cDKbEIZfRXWpg/cQ5Lp87j85/9DBoLixip5LH7mh3Ycd3VKM2OITJkFGt15CtVDLkEh06dwv/7Xz+Ko5fOwxzNIVMj5MoiJCWGqpGFJnWgKqxhiMimxA4dzaUu7K63GnhCdZfnGe1MJGaiwjGYSNFFKCalisgsw4+GtF5gsbWRBJ7l6MXE6Q4EdFaGsAYhIo9bxYQZWZpkmRnUvIJiMQdZFpEzDGRxykzyefCoGhU7J5j7J2sT/+Wm1113/523/W/2P5PL7Yq8jbXie0WW8ZXfyEPnP6ny/MV9vXD+5+bOzkkrl5YhxxkmKxImp+pIBQGd7gCBTx4AKosdIqUcyWJJDktROXycIvIDyJKK2uQ4bM+FGwewPJcVYEPVmUevQlzbOIQTulhqL8PxPMiygTgU0GoMYNksAAwCMwyXIMoifD9EGkngoWL+Qh+uFWGkBNyyu4wP/fhbUK6o8PwYtisgZ47D1EaQBCJLs+CggXdDwHaRDIdw+g4cj4Og1sDzFQSujHPHzuPhb9yLgqmgVMvDTgTsuOFm5l1cGq1jesNGSPkCy6Ujgx5S+ZGWgMsojTNE1G3i4tGj+Ms/+1McfuopbJydhqmbrGPvOS6OzZ1mfOJKqcREIpIsoFCr4s4PvB8791xLeZkM3yZII8oaOHXmIBbOLWNd8XpE7Rib122BK8m4dPYShittzB17Dt986EG0lqkAF7Dn5htx67u+DyNb1kHQdGSigF5k48CJ4/idj34MxxcvgDN5yHkBhQqZx/tMZScR1YNXGJ1PzYoYtoNV9Z9PqUU8M0dKmQNeClnjoBoc8wrWdAWqQabtGfts6QYURkSVSxiUQEGmxPiYGl8PQyX4YYCLF9osZ4/oduTdU6jkWdH1Qo95RVAsE8EVHE/IMsdgiIKShyFqYc6oPFirjn5EldOn9k6+bbDmEfw/Akhe+eqxdgQvagWI+fDV4z//rxvDsx87fuZIobXYgRTxqBc4bN+6HmPjkyxqx/VilpDg+xGiwEfgkEN5gIxsIaMUoe2Dp053vAYpp8NLQhYlb1kWZPKfIMOWLIWiSvCSAMudFbRJzUbJvvJqlzoYuHAcF7xErmMUJU+2OiJyehmBm+Hi2TaWF2OMl4E33TyC//iz/wqyFrDujLLgBMjI6wUmLyYIQ1CL4BIdmQekdgjfJpUWdX15ZImGwYqNB+9+AAefeAa7du5Cq99BbXwdUklDdbyG8mgd1+7ZA07WoRplKFqBWSyGgYd+twEuCyFRwoPl4MBj38Q3vvIl1PImqCZFKdC2LDhkNCTRTYsUzz6qtRL23roXu299A4oTo9ArBngxhiAN4fnnceTgATz98LMYEdZh6cgC9t7weuRnZtHvWxAFEUPHxv79T+PRB+9HWVVw4017cP0bb8LM7p0ojo0hlXlcap/Hw089gd/+6CfQ9PpINR5GUYVmUgpFgISy73QdlCEahTy4QEJzoc9SKKjjFSQeCqVFZzEx/qDqPDQqvirhvSI4kQZ9LKuNxQhRjpuuiYxjTE8GjG8smCjm6+h3Pfg2RSTTUFFEIZ9HoZhnMnWyIG22m1iYn8fQslmHzUyjOAE5Iw9DNSBmQiZBahbM4reKRv7usfHxb6rbCpf23bbvNWvgs9b5vqiS9+r65b995t+/eaF15DPPnTk42mwOIXIqNM3H+ukJrJ9Yj1p1lMXiULDjYGjBdxxkYcBCLBUSWgwcZmYjGwq0Wh6iobCudmhZCFyXhVzS0Iu6HFJ1OZmHHklXgwidlZD555ZLZYiCxLLJvMCD45OklQx6cjDkIjrNIZbmB+i2Mhg8cMsNVfzaL/4oClUeqejDCwZIIyL7SxAyEd4wQcrnoeXXgyPjHV9E5gmIQnofPHMo6y93cO8X7sH+xw5ibGwWUHRYng81b2Jy/TpsvXoHzEoVCQQUSiMYG59mkEPouzh16jjarQbK+QrDK4XIxf7HH8KxA0+i121i1/W7MTa7jnXMqmbC0Az021340RCTG0Yxu2MHylOTLMlZUcnzoY1e/xgOPX0UT957CBPiFM4/eQplo46NN74OQ9fD1m3boBfyGFoDPPbQg5g7cBA37Lke3/8v3wttso7caB2ZwuF04wQ+/YXP4RN/83U4XAQhp0LNq1BVMkYnwQTdCEUEYcZUjXbHQeSR4m+VwlwoFyHIHBukUVeuahxEmYaQHHiRPH7J6SxFHNJMjLi+CkolAzxPghZKESEPERmqUsDCfAvtJRf14izGxydXMV5FZ0q5paUGBv0+BEmC7dhod7uXt02DVh5aXkNO15FXNZSMfFbOFYfd5dbxnFK6+823v+eun/s3P3fm1XUlvTxHs1Z8X551fln28uCRX7v+/OIzXzx6ev/MSqcLXlQRZjbKpoqZkUnMTK+DKGtwfA/9QReBa7McNSHmkHgx89ot5XKI6VFcFRmWS4WTJKze0Ea9UICYZbAcC24cIpJ4DJIAfcen9HX0Oz7KJQ2j9RoiMmRvk7FLCFmkqXgOaSxicaGLQSuEZ4ks4Xj7Jg2/8ss/gm2bR8AJLpJsgDS2WZAnObK3lnoYDID6zPXQjVlIGVlC5oCMKGIcIscH5ye4dPws5s8sIwpEPPLUIcydmoMbWHjz278PN978RvCKCjfKkCtVsHHzFtaZ0Q3l+JHDOHTgGfCZgNnZ9SxotKRJeOSBr+G5557F+i2bcdOttzIcVtVNjI6MM9lxb7AE1Uxg1Oow63XGeDDIiC08h077CJ56+Ci+9fWT2Fa9Gv2zTVw4PY+ZnTvghAF27NyJ7dftgJnLsySQxx+4FyOjVdz0plthjo8BioBMTfHc/HP49T/4KB588hgClWNPInrBQAYXPCLIPA9r4EPgdKiyiX6nA1lKWZer5TTIusCePDgxZfCPrJDNZcKM7GloRqkVWRwxdkjeNFEu5lcLb5qALFCZZzInpwKnJzy0zBvwkFKi/vFEweN73YFw9uwFbmVlBUGUMMy7WCrA8mwGS1G2npY3VnPjwhA5RUVk+2guucwYTpdEVIu1Yzuu2vVx06x8ydhhrHz8Qx9/zbAj1orvy1IWX56dPHn4I5MX2vs/d2ju0ZuavSUkl0UEhsahmJNQr01CECVyc4XtdOE5Fmj0xsUykApMWEGPpjSYdoYB4pgEFgbLX+s1mpioVlHQTOYH0RpaaFkuQnqEDmIEFPkTk7+tjxphgaKEbmfAcGVJUpjJNz0aN1c8tBoRuEBm3ZGRS/B//Lvb8O6372VdpyBQNlobFDcsCAlCK4A/zBDyeZRGtkDXZ4GoAg5lxs9Nafrux3B6FnOPjDwBp09fwnPHDsF1+phZtwFbtu5gkfIr/SFkw8Tsxo1M0ZX4Pi6cPIXHH3oQvWYTOU1FrVJGhSTDioQHH3oAIWK89V13YGyaEoglmLkCNM1AGPYgSjY4WYJk5hALEQSFOMSXsLzwHJ689wQe/soZ3Lb7TuRVEycocsklBojBGApvevvtqNbGUCiU4dgtRImLSq1KKgrIBuBzFvafmcMv/dZHcfRCB2meB0wVkiYgTRwofErqaRBMS1l8xBTJMheCFEMzJSb6gEQGHDEyUsER40QWGAZMlpNMXkLFN4mRJ7ZLLse+z5I0ETnZFiC2OV67qCm5UwKMRq9tW+1lj2svu6Jju0LgR2XH97cEQXhNhHSUkzKRCj0N8ogFYTsOFIW41uRyx1klMz/07CB1eq4Y2LGOlPQ9vCCJksALnFur1w+XCuUvjOj1+9/19vee/NCH/vlT1NaK78tTF1+WvRDnt5c13nHi7P7fPX52/0Y37rOkAkpWUEQOhm6gPlaBIHJwHAvOwAUXC6txOxkZp6us+DrOAJ7lI4pTqIqOiGhdQx9F3YQhqigViujZDi512rAi4jxICCLyAc7AI2TKKVJgUGawJIjMc9b3A6haAWEg4NL5HrorPiSZZ0quO94xiw9/8D0weRsSPLjOAH4aQKSuLU0gZhIiTkPM5aAqU9C09eC4CZZwnMUkBRYRuRFinyp8Bt9dDex0bRquc9B1g6ntBp7LzM3zxSLypgGFF7FycQH3/d1Xcerws4itIQRewtj4BG7Y+3pMrluPhXYTozPTyFUKjDdMNy6R56AoAcD3mDkRRQv5qQVIHXS6c7h07hROHmjj3EEP12x5MwbtHipFDUePHMa6jbPgFRHbrt6BiamNqNTqMPIkQrGR8SnilANPPhFygnufOIp//2sfRT9OkOSIOrKqfMsSD7ogwOsnUDixrfClpU6jV+U4ocBniSYqAq+VOZTHDFRGDKg5Sv2gzpTuH2Q4RKGZRFbQA1MtLIoSdzEMg0aWxB1VkecEZOciP1wS9UK7II339k4ifN/7Pp/+6q/+KnfsqmNc6f4S3zN64tyRuXxreXk24LI7bGf4AV7BhJ5TWeDIoGtD0bhMEdXzk1PT/48mSCdW5jtBEqUSF/NFWdZKPDJd5Hk95bNyksTjcRhVDd44qfHyHx84cPzSy3LRvII7WSu+r+Div1S7/vJDv7L7zML+P1jqnLpp6C1zisBB5RWkCFAfLzM6UeD66Hc8SFApa50FRZoFBbwYIU4c9mhq2S6iiEfgJkxSrGQicorGBjRO4KPrBugHgJIjPpMOUeQhicQgoFzMAGnMM4oaDetool4sV+C5KZqNAZaW+oioAIjAhhkZv/Dh92JdLWL2kaoiwg5cOL7L/p+2y5NXA29C5iuQxUnIInWi00BaBxISYmjIghiu1UcSeCzjjRLLKOeNyxIEiQ/Xpzgkm1GvcmYOhqTB6Vq452+/gm/efTeifh+u58GNBdzyljfhzn/7AYzMzELMGSyqKIMHwEZGHGHRgygFjE6X8SEguehZ53Ho8OPotiycPdrHlonXY6a2Ffd/9WswJQHNhQXsuGY78uUy5FwFG7ftQrFWRb6ssG5X0cl43kPfvgRBlfE3XzmEX/7NTyGUAC5PWILEbqY8PdN4MRByl67buefdt29929Fms6le6vfH5hcv7Wi1F2603faWCM5IviIZlVGzqBp8RScLTCF1JEW6MFKt3ztR2/y3G0ZuO/2hOz80eLHn4jt+7B0zDz5w/8c4kXvjxPSYNr8wTwZF89u3bv4P/9ePbvvinXfe9Y+KJKIg2ve9733Za8G8Z634vtiz7lX4+8R8uPtb/2n3mXMHP9ZzLu4uFRUIGXm/egz/i2IHgeeg33YQOTzSQMLIyDgmp2tIBZuJEGzXQrfXh+uQNJcHH3FQyPvWC1blxlSKsgQdy4ebJExmS5lqRC4lQ/XAo3BLQBHJEJjSNVYlwrbtIyT3Mi9EmAgMjgjsED/9/utx++4qqoqEyLYZ3jxwySkMMIoSZE1DSinJERnP1GHmNwECuZCtAy6nHXMJvRcfXEp5bwKj8CbkepYl4LkUljOENbRYJ66KGsRUgszJOHrwCO75q7/BqWeeQaVewVK/h1233Iwf/omfhFkfRa5aYXim7zeRBC0IGEIUSEFHj/AhEq6HhGvi5IWDOHH6JCqlDajmt2CitBm8y+HR++7D2aPHELYDjI2PYteNe+AmCsZmNmNsZhp6icxyEvBaDEEPMHTnMd9s4Rf+0+dx78OnwOc4cIaMRARUYhGkKfy+Pyyb5V9+/cZbP3rXXd+9sFEhu/vpu9V4OK/5mVvmFZ0fma71d23bPvzQO/e5V/rUfeihh8T3/5/vfxPPJ+9OsiiL0+yLP/EDP/Xovn371qwpv8tirxXfK30Gvkq2RxDEs+cOvJWTw9/I5YOrB/2LjH4EPkbK+XCdFvrtAfotwl9zmJ3ZgompMQiyDzvooNWjqX0fgRchiTJEboi8brLuslwqsQ7SCRP4aYa+4xJkDD8MkSe3MiUHux+t4pAs6j2ArNCTbsiSN4IoXY035zXYdobOUhe3XF/Bj7xzBzaN6PB7LWZiMwwBJw2hlohFUWJDm4xikYm0pNRQqG2HoG4EJ9D0vQ4u0xnVjdIgCSqhaRNL6yUTdcovI2FIECIKyadCYNaRmqjDs32ceuoAvvmVu3F+4QwyTcDet9yON7zjDmilGgSdDHTI34KSirtA3EGWhsh4DqrqIE4X0bdPY+7sUZxbWEESlzA7dT12bLoeUpTi7JFDaJ07j8bJBRSKJey4YQ+sQGNOc+u3bUFlrAwxRxH3HqxoGecXj+Fv73kIH/nYMQyGKcxRDYIuIUzos0gR9kOMVEf+ulaq//zhBw8vvkpOOXYYWQbubW97q67MKtndH7/7ihf4V9N7fbHHslZ8X+wKvsp//+8e+L9nhsHC7/vh/PcbOVmSDYoZH2Bh4SR6rR7EJIfpkatRyI/D8RxU6gYieGgPeugPBgi9AL3eAEsXl1nCccnIo5AvwnZCDMgPIeYw9GyGedZqBZa4EXocrH4Cz45Z4Q4ii9lHEu2J+MGipDCDH8cHXIdD7HCBnrrP/sS/vH5TTV4pb5wyEQUeAijoxSESJcXk6Bj67RVIXATT1GD7ERRzHIWR7TCKWyHxU8iyIkSuyIaHSEUkqYg4CFnkksRLSAk7DWNEQcxcv0iyFl+Ots8GHpZOnsLZ83Pw+QD16TFMb90GJV+GpJnIFQlftpCGbSRhG2nmIOFdcFwDK40D6PTOo9nr4bmTi2j3ebi2ittv/j5cNTuNoL8Ev70Aiew8FQVacQRmZSv6XgKtkMPUhvUgB6Pl5hKe2P8Ajp16DvfcdxZPH4gY7a8yVcbQ6bEcviwC8mru7PVX3/DGB+968FVVeF/ll8Kr7vDWiu+r7iO58gf0J5/58Fi5nn6wUOJ/mtc79Rgt9LpLaDf6CAbEd6hAFCi2pgBRTRHzAbwohOP4sAYuep0hGvNNZidZK5fDnFFy0lQILs630WpZimbKqlnKVN2QOEVSmNS1uWQnrk0ukRERLCjZB/kSdYpk8MIhCDnYTjIYDsJDK4vZ74kentn34Zt/8o431X7JlFfEQWcRaqGEpUEfDhLkFB2TtQo67UXmxkX+FW7KIeJMiNoYSuVtqFe2QlfGwGOVikYuZSAuMCVfUMQ6TdvIGiwTGIeVhowU/susgr0Y4cDCYNiE7Q0gaiKKlRFo+TIE2YAo8eDFEEhJxNCFGy7ADc+h2TqEQf88s8s8dryBhZUAc2ddhCGPnJbHeLmADZMqts7qMMQAEsUeVWZRHtkOXilA1nNIORVPPXMEX/vGY8yhjG5Kd/3tYSz3QyhVkiaTcixARukdgjR/za4b3/3klx49eOXPlLUtvpwrsFZ8X87VfgX39Sd379N5f+HtZsn+zVRc2TwYLMG3UqzMe+g0EhhGHps3TwGyi5XuAiu+hPfGgYDIFdBdcb1+1z3MZ8IDkqgcCb14cGnZ4VwbRqGI6uhk4W31kfJ2nhelleXOqYX57n6afcky1kkSNyVR05wTCzrFF0EYBCF3yvODr/eH7iMLx3CWnlg//CPbxn70x/fcv3HSucrqnAGvZOgFLppDi6Uez05MwrH76A9abBDHUVBmJsAlyStXRM6cxmh1E6rlachaGYJWAgQVgA5AAxLirqpAqrDumPinlC6c0VdMEUohAm+AJPYZK0BRdfCyAkGSGVYOwUGWdeEHDbSHJ7HcPIRu9xQk8n0IKzh5wsXT+8+j72fwfNpWDEITNs5I2DArQxNj5As5mOUaKrV10M06RKmCg/sX8Od/9g0cPtJGfbwAx4/QsUMEBg/JUBA4DgRKK3a5brlS+pXW0c5/fQVPpbVdX6EVWCu+V2ghvxc2Q3jcH/7FO/f4XPdXLHv5dYOWU1xZ9JOLp62IUnI2bi2I67cW2NCtNxgijSWkoZrYA/6gN8Bn4MWfjuOe8/DDzMqX+sXnzx/u1ltn5VIpMnxR471WbD2MCzEeRrZ9O4ReD6JSNnI5Pi5GEefzvGwFwdA5cwar0qoXvPb9/HVv/8kf2/PFnNLUw7iBgT9Ax7LgWy5VbwiyhFarhSDwYBgKZFHAcGBjuRHCtjgYhobJqc0Yn92AfK0OzaxCVkrghSIELg+OywMgrjKlF7MKjoz8D8iGkhRfoQ8+DVdpcxRSSok5xOAQA8RJD37UQHdwCYsrc2h2zqLXa0LIqmhc0vDlL51EGAswijouXGqjVOSwdcs4ZqZFzM4YWF5cRIoQWp74wsQOMYGohr+7+wLu//oSBSyzoZqoi0iJVVaWyAKI3XhiKzPggEIAAAkdSURBVEnypvb7G7de9SsH7j6whqV+L1xw/8AxrhXffwYf4v/qW/ip37y5FLTmb1+6tCx1muGSb5kcD22DWeLrk+uVbfVJY6tlOUZrpTfnDePPd4fKfc8+3O//r+7nn/rzx5/9xT+aHvV/PApOiWHWw+LyMjP+IX9EzczDdn14ngsFHMKhBVOWIPISegMPi40YfppgbF0RxZEytHyF+fxSl2nqdahyBRKXu1yINXC8yqKOWPeLBGlK6Rc+0tRng8IYAeLUQ0LuunEfvt/BcLCCVmcZ3aGFboc41JuSu/5ybv6hB5Y8XedUQeHLgpgphQLHjYwUMkWLOFnlRInn+EJZ4vJlopV5KBYqkLJpfOKPn8C506u8O54012oCieh71KDHGbiIc+HhK1etu/rfHXj4wJpR+T/1xHqV/d5a8X2VfSCv8OFw7/vZvWqe5+rd5kquF3uNh/966WW/2B9//Bd3bJrR/loWz+8IwkVYdh/OoMtwT5IJk8Vj6PqQ4xSDxRbG83nUSiUsN5tIyVc4iOAjgmjKbJCViERVM2EYRRTMGkytDE3KQ+RNFmGf8SJz/kooXigJEMUUFeQgSFyEqYso8VhCM5dliMMQsR/Acl10hgE4bhbHj4RP/PmfPvOHzflwKY6hgcNYZUSumznRCAI/c5xUCWKMGQo2arowla/w5swGURutV+XmEuLHHlqQPY9DTC5rOnW8Ipm5kTDGkSAeTX3hy6Ny5S+OPXOh8QqfH2u7v4IrsFZ8r+Birm3qyqzAvn23im9/040f3HlV7nc9/7SWpj1YgyW4vsXCLsm0a9jrw6Bud76BzIqxcWYcvW4PRqEEzlCw1GsiljIk5NAlcOBlCYqiQpc1GJIOXTFZogfR0UIWzOnDD214noUoCVkhjjMPYeYzdZyh56ErRaQBjyQAvIDHwFewuKgcvufLz33gwbsHR1Z1fexF1xWP7eBx7Nt/F2EgJwnarJnn1+slJ5fX1GqrEeaH/XRnwnFbZF0qeWmY8Hl+UdbEOUNTHzUV7mtVZ+PCgQMHXjOeB1fmLHr1b2Wt+L76P6PX5BHu2/dB/Z1vnv29WrX/AV1bkHipj4HVYoOsKCLXrQxZGDFLzM5KE94ghCHLkEUNUZQiM1NQRk/MC4g5EbKiQyEv4oyHJpLsedVOMeE4Ahbg+kOm7PPskDEhSEIcxgEzppF1Uv4ZUJUSi0iiDDqOG00WGupTjz927qc/+yenDr/ID0mcnJzMu5mrC0UhllRpuHRgieR0a+kPL3JhX82/vlZ8X82fzmv82P7wtz4wXq93/vOGmeQHxycFWRADuK6LJKG4mxS+78LzHLi2hdAh828OCbNXVCDlVUAXmZcDWYmThSQ5v/DJKnwgSRwUjbriCEPfYoq/JAgZr1mSRZiazlgOUZZg4HgQNROCUIAkVZDEGuYvxfefOef/ko79+/ft+/tDw9f4x7b29v+RK7BWfP+RC7X2Y6/MCnzkt2/fMFpOfm/rRvMduVwiUv4YwQLknkW+whTpHkfkPUtmMRmiIERKqjpBQUr+DpSqwKcsFJJelPNG9jgk+JCUFEFkw3bJDyJetdWkYEmFDBsymIUiK94XGyvgZBOqNoY0rnjnzjpfXlps/sff+tVzC9/J1nhlVmltr9+LK7BWfL8XP7XX2DH/5R+/d1NBufSR0VHxzbmSLmZ8giD0oJkmU8sFxEl2XbjukEXh8PS0TunJnAQ+lSByEnMrow44JomzkEAgKpciMiNx33URezYCu88SNDTdxNCxICk8EjFFn7phYzwRhKmLp445HzvSWvroX+y74L/GPoa1t3uFV2Ct+F7hBV3b3EuzAl//zNv+v/bunTWKKIoD+Jk7O/twX4m7iVlcwcJO0CJoKdFKBBEt8glC7PwMooWks7KRQFBTpbKKIFiILxALEQIpEvGRkBDduLvzuDN37ozcQawDSbi7uf9Aut05e34n/BnCzj1nCk54v+v9ul4etcvVEYdEGlEun8/OKFZrgfzAIxEHxCy1oUGSOrWHqS/OSrWizMpWp0exIJHGlMur79pW6JjalyZTkqJPvd5OtvSSsUK28FO9hpMtJVU2pTX6qtNjC5/fbn1YWEDwHs6UzboqwteseQ91ty+e3mr1/c6sF23fZiWv1TihDoyQ2U4xtbpI/agNDTz0KZGcmLrXVRuaI0FRFFGiNjdn5z4wkupX7aIrFCiv/s2Qi0nEIXFfEA/UAxYlSqjqup71zI/ZE69bX5mb+7TvoxeHegD48AcqgPA9UE5c7LAF1GkMDx9cupxY23fsgj9ZHy02K5ViMV9gVK0VidmCXHeXRKjOExbZnS5X5yLEkiJfkPRSCt1sYXG2ccEpqyfSyqQ2zXGZUiKshFkVV/La+69r/N6jx9/eHXZPuL6ZAghfM+c+9F3Pzk46lvX9dLs9cnVsrHHTduis4/BGuZraFuMko4A83yUexySJUegFJLyUnNihitrCnKr7Ypv6YUhdLohVq0FksQ3Hct7YVvn5jzX/9fz8z87QQ6GBgRVA+A7saPDB9iJwd2oq51/sjo8fr55JmHc+SYMrtXruQqmctsKwz3oBpz/q6EsvpJPNCWrVm+Tu9EgESRKEyeb6xvZKINOPpebIF5G3Vv3NYH1xsdPbS228BgL7EUD47kcP7x1IgZmZc+3GBLvBbP8aj4NTfdctcz/M1/P1uFqod71dsep24pc7fXe51Pi9tbT0/8m0gewHH+poCiB8j+Zc0dW/rQrT0+1iGPKcEInV63XSWo2i5WW19xdPj+GPRK8AwlevP6pDAAKGCiB8DR082oYABPQKIHz1+qM6BCBgqADC19DBo20IQECvAMJXrz+qQwAChgogfA0dPNqGAAT0CiB89fqjOgQgYKgAwtfQwaNtCEBArwDCV68/qkMAAoYKIHwNHTzahgAE9AogfPX6ozoEIGCoAMLX0MGjbQhAQK8AwlevP6pDAAKGCiB8DR082oYABPQKIHz1+qM6BCBgqADC19DBo20IQECvAMJXrz+qQwAChgogfA0dPNqGAAT0CiB89fqjOgQgYKgAwtfQwaNtCEBArwDCV68/qkMAAoYKIHwNHTzahgAE9AogfPX6ozoEIGCowF/bvxtuK/m6mQAAAABJRU5ErkJggg=="/>
          <p:cNvSpPr>
            <a:spLocks noChangeAspect="1" noChangeArrowheads="1"/>
          </p:cNvSpPr>
          <p:nvPr/>
        </p:nvSpPr>
        <p:spPr bwMode="auto">
          <a:xfrm>
            <a:off x="612775" y="30480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2" descr="data:image/png;base64,iVBORw0KGgoAAAANSUhEUgAAAWUAAAGiCAYAAAA/aNe3AAAAAXNSR0IArs4c6QAAIABJREFUeF7sfQeAZFWV9nnvVeowkTTkERzCAAISJIOAu+qugVXAuLKAgaQYYNV1XTCBopjFsGvYFVdlXRO4BhRFfwNBgoDCDAxMZGJ3T3dXdVW99+6/37nvVJ2686qne6C1hr2NY1W9eN95937nu98999yA/J+3gLeAt4C3QM9YIOiZkviCeAt4C3gLeAuQB2VfCb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yw3YOyMQbPEN15553BI488kp555pkmCIK0h2zsi+It4C3gLTBlC2x3oGyMCR944IHC4ODgwNy5c3e89957d1m9evVRCxYsGDDGjFcqlfVEtI6INhaLxWqhUJgYHx9vVCqVRqPRqBcKhXh0dDTdeeed08WLFwO8jfwLAjYHfvs/bwFvAW+Bv4gFtgtQ/uY3vxmdfvrpg2ma7mqMWRSG4X5xHB9SqVQWf+Mb35h/4403LjjjjDOiSqWSpGnarFQq1SRJqpVKZSKKookwDMeiKBoNgmBDGIab8RvHlEqlkUKhsMkYswnby+VylYjqxph6qVTCNWoDAwPxrrvuGhMRAJxBPAgCD9x/kerqb+ot8NS3QE+DMljxypUr51YqlUPTND0xTdNjS6XSfkmS7EhEfcaYwi233BLcdttttHjxYqpUKmSMITDeQqHA36MoojAMsY1ljSiK0kKhwABbLpebYNNEBNAeLxQKtUqlUgNAFwqFDVEUrcV3Y8xwoVAYKhQKw/hNRJviOAbIT9RqtRjAvXnz5mTx4sWxl06e+o3GP6G3wExaoOdAGUC8Zs2aSrlcXpim6QlE9HwielYQBDukaVpI0zQA2JbLZYrjmP7whz/Q448/To1Gg+2USRDU19fXAmgAs2wHWOMfgFq+y3myLYoiUywWTaFQMGEYsrwB2QNSSLFYrBHRKBGNRFG0OQiCsTRNq0EQjIZhuCEIglVJkqxIkmQoDMPROI43F4vF0XK53JiYmIgnJibSkZGR9IgjjmDH4Fn3TFZvf21vge3PAj0BygDitWvX9hUKhb2SJDkyDKPjiOhoCmgfMjQ7NWloUsuA0zSlYrHIgGxMSvfddz+tWLGCpWCALI6R4+xvC75BaB81CiMKo5AZdBSGFAGkwabxDwy7mAF2ZMGbAd0ybYpwXmgBHtfLrmWiMEqjQpQGFCQUEKSOehiEtUKhUDVEo0FAmwIKhjNGPlZv1quU0hhFtDkKoyETRENE8UiQlEabzWQsCBqQVibq9XqjXq8nCsgTL59sf43Ml9hbYDoW+IuBsjEmWrp0KQbrdk3T9OAgCI4Kw/BoY8x+cWJ2DIKgSEShsFhhumDJ8ofv9957L61cuYKi0IJxm/VagKZMypB9YMP4FxUAslGLNYvMAcCXYwSU5bdm1HyNtjQiEgnfU44HywYTlk98h3ySmhQAHodh2MS/KIwmKKCJNKZqaszmgMxmCoMRsG9jCCx8vNlsjlNgRiKKNiZJsimO07E4TGphHNeazWY9CIJasVisg43vscceyZ133mmOOOIID+LTaQ3+WG+BHrDAnx2UoQNv2LBh5yRJjigUCsemaXpMEAT7G2N2MMaUoECkxgKs/NNArG3WDZQtKFpQTjNdWa7VAtOIWvIFs+bsH4AYf3nArAFXf9eOQ99HjpFt+rqyTaQVdhqGfRDKwmAOALdaOBkgORE1oWOnqakZk9bCkCCljCdJMmpMuiFJkg0U0Ebo3WmabjYUjhiKNyb1ZONENLHRjBmw9/ratWvjI488stkD9c8XwVvAW8CxwJ8FlI0xxfXr1+9ARIicgDRxujHmkCAI5qVpWkSssQzQoXxTBWUcy0x5xQoKQ6snZ4N6DMr4Dl6tAV5AsFiyLFnYsICynC/XEjYs0ogGUStptPVqzaTzAFkDtrwHze4ByuIMxBFhP9i72KezN4CegO06GGMA4DpChGWU1JiaSdPx1KTDgaFNSWo2mjTdlAZmPaW0idJ0KA2CatpsVmOi8QIRM3Sw72ZfM+5r9jWbzWayyy67dESgXHnllfQv//IvPhLFQ4q3wJNsgRkH5RUrVvSVy+VTiOhsIgIg72aM6QdWaqAB2AgQGataTOkvT75oMWUgdQbKLdkiA9FCsT3QJ+xZA7OAsZIiOuQKl/Xq+7jf3TLIc2sHwMdQG+DFFhqk8T0D4EyaMayra6Yu37XxxEFk23ACZA2ArHzGxtCEMWk1NelIQMGmJMWnGTMmGA4MSykjcZyMYgAzTU01CBJIKvg9DKaO0EOEDt5www3JWWedhev6P28Bb4FtsMCMgjIY8MrHVz63EBWvDCg4mIgq2MYgwYNlIfrllKQWWDDwBuCB4tpNsnCfUUAZ43iaRQaBHbxzZYuWbFCwYXN5TFm0ZmHCWnvWQKoZuGbGUkaXVcsxLuuV48PASifutZjxZ6F++MRgpwbolq1gA9UzwHb+x0jOqM92t3/yKRo9y0XMfEUyAfMOgiAJggAAHqepidM0rSdJEqdpPGECGk3ieNgYWp+aZINJ0yGTmA1xHCP2e12SJCNEVIPkgk9EqQwPDzdmz56dVKvVdN26dekpp5ziY7+3oeH6U566FphRUH7sscfmFYvFf4uKhRcCc4XluSxOwFRABIxxqn8A5dWrVlEUtQf6cK5oyhI5oXVd3EeYMqQBV1MWluyCsYTSuWAsv0XikOfQA4H6/nnAi3MElIUd45wkSTqcDc7VoJxnSy196P2uo9O/Ncjrc3AveW8tkIeDYNJuQR/HpGlqIKGY1DRMmjYNZJPsH3TvNE2H0zRdHwTBujRNh4gIv0eMMZh5iXjwkXq9jok+jWazGZdKpRgx4IglX7hwIZg3g7fIJmJDPwNzqi3FH7e9WGDGQBmMePXq1cf/72SPryUm3VOAtxtIdOzPBrzyjCgTQvAJwHrggQdo9aqVFGYhbxaQEcJmWbJoygBIacjMjhVT1hIFQFrryc1mk/7nf/6HHnvsMfqHf/gH2mWXXVq6tVxTAE1+l0olwnnCqnFNABc7g2xSC4NwFsGBfTjXICYj06nlOQUUsT0Dvy10ZwFNuV9LBlKRKq4tXSkkr2eiGT3uDXvLc6SGAztaZZL3QWDmqWXfCsQ51ju1D5MweBsDBt5I0xQMehwADhYOVh2GIWZVjhMRwHt9mqajxpgJRJhEUTSG2HDo3ogXx+xMIsK+RhAEdZyLKJTx8fEE8eCjo6PmlFNO4ft7HXx7gaX/2+WcMVC+5ZZbCvvvv//ZxWLxusSksyYDZdujVkXpAsoCTAIoaOP3339/KyROXmU3TVkzWjBlgKUb9gZABZjI4Nott9xC//7v/04rV66kT3ziE3T00Ue3wEYiNQRspXz9/f3UbDYolJhmFUli5RnLPgWUAXb4i0LrEHBdAT95VtHcNUi77F9+y7lij9ZxWTQKwFT3TqTcLpsHpmMcUd+7BcppTAgIEUchoA1A5kARMGhcIHMM9qsFdpar+OL2neMc7BMfYifUgHgzO04QQghSHoZBGoQhAtTrYN9EwVgYBuOGqEocOkjDFBDY+NqQwtGgEIyHJqwWKgUAd61ABUSrTKSl0litXp8IarUGGDlmZC5fvjzt6+uL/azM/9uA2AtPP2OgfP/995fmzZt3bqFQuDYl05cHyl0NsBVQFsaLa2JG3/LHHmP5QrZbsLMAJw1fAAf7GIyzgT4dl6xlC8wYvO++++jLX/4yPf3pT6fvfve79J73vIf+6q/+imcPaqkCx2KbgGy9XufvuLYGRmHJwowxAQYzD3/xi1/QD3/4QzrrzJfRkUce2QJBlBnHaDlDA64wetwD210ZSNhqx3GIvMth0ABLex9WpVtMN8gm7WimbnVqALJlzlsAs2jZmbQhNhA2jXsJi8Y+OxHIsm5dT7QzsAOa7TDJ7F23gtYB5GDgYRAmQRgkCCeMoghsHN8bYNBRoVCPgqBOYVANKBjliT1kMCNzPDDBaFgINxgy60xs1mIqfRAEQwgvRB6Vvr6+Jth3o9Ew6xavS08hr4X3AoA9FcswY6C8ZMmS8sDAwAWFQuGqlExlRkF5+WNUiOysOwEgrSkLK5VPBmInTlkAFUwZ35cvX06f/vSn6dnPfjYtWLCA3vGOd9A//uM/0otf/GJmewARsGcA+bx582j27Nk0MoJxLeLvs2bNYrCR55ZyiSQgDmTJkiX0kY98hH7605/Su//5CnrDG97A0kdLX1fMWQBZP6cAl75unnwh5UidNy7na0entxlo2hkYCnC6oCxOgVlwZps2o7ayjfxpAO+4XgbkGsA1cMv19HO6DVLu40bO6DEDLVWJHQHcYOTZoCbitydYPgloU0jBJgpYRhlNU9pMxowZSjfHidkcWeCGLj6G4yG94F+9Xof8MgEGXqvVeFATGQlvuOEGc+aZZ/qp9U9FJH0Sn2nGQHnZsmWVUql0calUem9i0icFlDXzE03WMuVHeQq0ZsoSpywDfSID4FNrysKUpSEDlIeGhujrX/867bDDDvTyl7+cdWuA8ite8Qp6/etf32J1P/7xj+lb3/oW/d3f/R0D8apVq5i577333qw/z507Nze+GOXEfZGz4/Of/zzhnj/5yU/oRS88gy699FJm3eIchMHKgB9rz4pVSmSGsEzNlsUeYjf+zGY+ahnEBToNoiHZSBkByNbAX8aUNesVzVlAWgBYg6vSmTv0aHkmDcpuPdeDjnqf64REW9cA7IKxPkaBs8vUMRuTBxjBwjmEHno4URODmQEF9SAM6kma1gIymDpfhcZtjEESK+RFge4NvRzaN3RxAPgGItpQLBbH6vU6kl8hIyE08HjhwoVpNhOzlVLW50Z5EtFuO7nUjIJypVK5pFAovKcbKGtG1mGvLvKFND45D5+QGJYvf4ynWbugLPKF7v5jm81nYXVj0ZWFKWPfDTfcQHfccQez1l133ZWWLVtG73rXu+j5z38+ve1tb8smjIT0m9/8mt797nfTqaeeygz6aU97Gssd//Zv/0Zf+9rXWIoQ+UGAUWSPiYkJ+vjHP87XetGLXkRvfetb6RmHHEZXX301bdy4kSfFzJkzhw488EAG/FqtxgxaIkI0G8wbAOwG0i4oC4DiegJ6GswjJWV0aNUB5AbLjGU7nlWuoZmyZrkuQEs59bVdeUWfL/Ukr+clzkWDrIQlanvp/Vqz19u189D3dBl7qw5De7e2kkUW5BMAi5DCBmK5rRZOw5BGgiBgiQSfyETIMkoQVMG8kfAqjuON9Xp9E+QTTASqVCrNpUuXNp/97Gfjev7vKWqBGQPlW5bdUjmg/4CLC4Xie9OEKlO132TdUwE2HTkAUEZkRLdGp7v6OF/AF/IFUn1K1xbHgZ3efvvt9JWvfIWOOeYYzkQH0IEscdNNN9Epp5zCoIk/gOsnP/lJ1pqx7cQTT6TNmzez5AGWDWDfb7/9KY6brYgL3EOYL66HqA5IF9CgX/e619GOO+5IX/rSl/g611xzDd188830qU99igcXN23axOV68MEH6c1vfjMzOqQsxfPAWQwODvKzgK3juQDk+I2yQ7fG4CMYuIAvyiEhfrId18Q2nXFPg7Wcg/0AJzgJHC+aMCQfPBfOQQ8D5cAxOA/b5Hwcj3/yPrVe7erK4jQ0UHcDZA2eenwASakCsjHwW9SHqD3jUzujvHswAKc2CkZ6CPocXcYWeydE2XTG0GckoZUXBWw8igqQT9KAwpRzogRBlcJgLMBUeZMOmTQZJgrWJ0myhojWxibZQEkyliRBrVQKmaEPNRrjQbU60d/fH2MW5q677prcSXemRxBnJHTDCX1O8KmC0p/5uBkF5UWVRReVS5X3PVmgLI1XM2zLlJe3pju7LEgaog5fA5BgmjWOlSgLAAjYKUD1ZS97Gb3whS9kcAKgLV26lOWLvfbai9kttoG5QsrYfffdeQAQ569du5aZNGQLRGpIJAcaKO4JgMK5/+///T+67rrr6KUvfSk985nPZLkE199pp53oC1/4Ap8PwAY7RxjX6aefziCAsqGMV111FTsMnIN7YjvKhu9g7vvssw9dcsklDHwAdkSoYICyWq2yvALAhhMBgEMv32OPPdgOY2Nj/FwD/QPUP4BJl5yHg+0gchEACTZFeaQXINuGh4fZFnAgKBOOeeSRR+g73/kOnXbaaXTwwQe35BycK2AtoC7ALe9ZQNtlzrqNuPuknK50IbMltWzBzrXYCdQuGG9x/RSDqjY+O+9P9zbsfg5h6ThU6qgbx45onTBoh24KYeAJP7aHBz0aMeDwaE0i0zAmqJs0qRNr2zRsTLrRkMGEnhFjePLOUGDMSBoEI41msxokSS1JkolGozGeltOxwWhwvNFosPadxYP7JFZ/ZhB2bzdjoLzELCkPrB24sFgsfWCmQRmpOyU8TTMh3TXVLIln8hVtljeAGxoYwB1MFAD/sY99jJ7xjGcw6GA/mDjYKcAMoAwgBrhddNFFDMyvec1rmO3ec889PBj4pje9ic4666xW114AQpgsWPCiRYs4MT/OGx8fZ8kD+//zP/+TGTOA9IILLuB/0LLBkD/zmc/QGWecwXIJwO6f/umfWN545zvfyefeeeeddM4557BjwDl4zm984xv0uc99js854ogj2MGMjo7Sq1/9agZ33AvgDlDGM4GpH3roobwfAAO7QL6BjQCi2AfQh51hHwD2+vXraWBggAEdjuSwww5ju+B8lBNSELbBcWgwFrYtbBPXlMgWDW4uS9a6uZa0NFPu1JBDBjucp+sBS1mF9uCwdujiEOSaLeabRfO5MoyUSQ/G2ueibKKNvVK3+mnLZkFZeouuA9H12WH1rRwkkv8EceBEphmEhETjjdSkDTJUJ0ONlEydEPsdBMMmNQDtUROwDj7ajJvQvDdRQog8GU+ipB7GYb3ZbCJ+HCv51EZGRpqIAZc1MX062ScXxWcOlG30xYXF8syAspgB4AUg1bmURaKQhiKNUSoyju0fsKuUSEXHYB7AHWwWoHP88ce34oW///3vs0YMQAEAgrl+8Ytf5PjlD37wg/SsZz2LGxvY7ze/+U0+FgCEBgrtGJEYuA/AEMwXAAjwguQAWQEM87LLLmPwAqvEudj293//93TyySfzoOGHP/xhOuCAA3hQce6cufTTn/2U3v/+9zOggvUCMP/jP/6DGTqcCxg4pAsAMlg3JBbRuOEI4GAA6uvWrePrYFDzrrvuQpIhdgTPec5z6Prrr2d5BgANm4D94lxcC3r3H//4R/rqV7/KgIyewurVqxnE3/KWt/C9Hn30UT5+zz335OcURg1HB4kGtkHkCmwuEgrekUgbeQN7upekgVEzXHnfuh4UolIuIELG0mDsXscFZYCmMGWXFctgpda2edYj2VA/zZDle4fkEiJ/d3uqfZ4TyWv+YhOxR/sZ7MxL915ZD0jT91ZSKwB4lsiqbpLUppQ1ZoIwSJmajXGSrEnTeG2SJBtNYoZjY4aCKB1KJpIh5EBB9AnSxyLyZGhoCHHfyGzopZJp4PbMgvKsWRcUCtFVJg2eFE1ZurUScYDfrqasG6TLlDUoy+QR6SJCagBYyD3wiW0AOzBAgAa6/5Af0OVHKBsG5AA+8+fP5+OgI//2t79lNnvsscfysdLVR5ce+z/72c8ywz7vvPP4fgAkMGWAK5gumCpYJe4Hxg2wAyDiN3RngBj+cB2E0QF0IXcAAK+44goGOmwD6IpWjQHIt7/97dlyWbZLjXtDKoG8AV0bIAtQx/lvfOMbeTt6DHAIAGg860c/+lEG+muvvZbLCgCH1ANHAYCCdIKY8Ws/+lGOQMHEG/QsIJ2cf/75DLZgzr/85S/5GWAzRKBAE0evAfthD9i9W6TFFsw1kxE0e2YGnKVitWyzkylrtixMWTNPzWh1W2K2bKApt+WLPCfROS7SBmW5riupyfaIMxva5cvwp8upy6Edhxyno1faICxrAneuBqx7F+61sHiDhEDq9CgZsHIuFI5ECSiGjGIM1ShNeXAyNekYYr8pNVUKgs0mSYYopLWpCTYGaTCShmY8TMPxNG1U4zAcj5JkIkmSZpqmcYKEKnGcQAsHoCMa5f9qfpQZBeW+gYELSqXikwbK0qWczkCf7gJKZRVNGfsk+kIasoTICSjjnjIgJiDtNhr5DSABeAJswAwBfNJo0MWHPACGCBCHlAAgxB+2Y3AQcc/QmQFSOB+sGqFyAD7IETgPwAXA+cAHPsD68oc+9CG+389+9jMG9LPPPpsuvvhidi7oRcABANxf8IIXtAb55FkxKIdoETBfyBq4Hs4HoAJg7777br43bALmDs0Z2jAkj3/+539mAAdQ4zlGR8fo0kvfxN/hAPDsGDSFVIP7Y+AU5YEjQE8AjgvOCCGBiD7Bfolzhj1lwC8vCmIy0qHZaHvw18oCrsNmOxTaUTsuS9a/W1EXmXyhy+BGjrh6MyJ9NNC7dVLqiMgXmlXLsa7TcEF6OgOhcq4LyAzsKrGXa+e8XgQ4sICITnWQCekc/y0aOKbCGzITJk0RTYK4bwB5NQCwB+lEHKc1k5rxNDWbidIh5EYhCjbHcR3hhJuzXCkIOazWarXmU5WNzygoD8ya9YYoiq4mM3Wm7FaEyaIxUEk4TnkFVh7ZcnTd7TJqpiy5L9Bw3enWIoXIp+TDkGWoJFZYBglducRlWroRCnPWjQzPCFbbaMRULpWYYQMAr776g7TTTjtyaB4kgiSxEQ9z586mm276H5ZPsP+AAw6knXfemZnu8573PAbWOXNm03XXfZa+9rXr6ROf+CQ985mHUxwjhC3m7HywF0DzqquuZolk9epVLFM84xmH0vj4GF122eV8z7e//XKKk5gH/4olG0II8L7wwgv5+Ne+9rVcJsg/0JEhubzqVa9i5wF9HM4CAI/eBZg3gBnMHE4HDHbVqpXM/oUdCwhPB5Q1cMs779SOQyoWrHzRqTUHrQFf/c7kOCEB8mmBL2Ta6WrKorlLfW1p0Jy0yc6W1PfX99CgDLbsyg1CCvIGF11gzXNYWwxWKtnOPV5PLuo2mKlBHQDSyjMoGQizqfm215ntlZmkGPQOIznFauF2yj3HhNu84MzCE6IAE3mazUaDF3cAQKeUDiVxMpImrIOPpHG8KSFaRUm6Og7SDaYBsMe6meNV5ECp1+spBjB//vOf8z2zPCg9PYFnRkF51txZFwQUXbWtoJw3iKMrEcARAAEtWOJR3covjU2zW5k8Il1cif2Vyi+RGgBHAI5MlxZ5Q5icHj13B5BwXwCLDrmTbdIIpUHhE6zxW//1bdp///2ZbUMHBqM877xzqb9/oFUOlAd/KBPO2bBhAwMeQBADcgD3/fbbjwEVoIsIi+c+97kdK33bxpLyACZYLcoOrfzwww/jqcy4P/RjSDSXXf5W1puhF0N/xgAl7I24agAymD3KAD0dejhC+A4/HA4gZkkG90FEBpg27oGBSQyaSvQGwFhC7LRk0QI1Z6afBkotWbjMUcC3BXiBBTsdOsn7Mk3ZBWUNdhqAZXWYPPKgB/k6JAKHKcu9xLm3ywg23wZvuYeQgzzA3RZQ1oQgF5Ql3WveDbNtefe1KWzsRCP9nTfzFiv7RDbFYOtvCwkl09/F7jwxLEOqVn4UiZ9H9kCbCwX5NyNTAAAgAElEQVQLOkyY1FTjuDFs0mRjmqaI8R5KKd0cmKDWaDQ4+VUQBMgBvjEMw8fjOB5JkgTbcI2JjRs3Jtmixqz9ZM/xZ9XEZxqULwyD6APGmClryvymsskjUwFlZspZSJzLgnTXT4BWmLFmynmgjIoiER26gQMMJdZYH2PzMrR1QF12XQ5sl+tpRgTQ+ui1H2f9erfddmOtGoONIplIuJg4BK7cYF8q17LkrZDp3dYpQAqwkROajYokgYgRyBEYRMQx+MNxDz+8lG688Saq1cZp3vx5DK4YsEOs9uaRzXTFlVdwA3vJS17CkgxydwDkMfC5cOFC1oox4AcWDv18zZo1rHlDL4e8AoeCZ8bzYCAU19cygLRYl5EKKGuHpo8VwNF1IYSmnDFQF5S1puwCs1sG7t4jpsEJh3OdCcrWUXcDO9DnOm4hEi0GzRKLzZ2dV3e7gfJUGG2eE5kEcyfdlSd7aKDXvVv9Xdsl7wZyrG4XXC9yUgPIMdrOUodshitJJctcPU2SRP6BhWMafDVOkiFj0k1pkmxCxEma0hos7kBJshmLGiepzURIYTxGDarXw3B8IAw3LFq0CAA+Y38zCsoDswcuKkTF9z/ZoCwvDxUXTBmgrIHOBT3NkFxQlnzKki1OJAkZ+JMGgt+InsDAm5wjkydwv605ELxB3SgZVLMk/NgOhjtRa/BkEzD0gYHBrHGigdsRdM0eBZzl0wUUmf0HoEa1lEkhuicB8C6ViqwNy6rfqNgSU40yjYwg7QNRpc9OSJFyPPTQQxwCiAgSMHro4QjbgzZ80EEHtQAazgWaMZ4J+jUGCCV/CM5BlAjil/XMQAFe+WQwVHmdNSi4bFl+i6TEdSEDZbcXxcdkIXEaVKRXpe3dKouzAIM4Df3Z4SS4heWvDiP1tOUoOEa5nb5VgEfKnQe+WwM6KUs3IN0WZJmMnbsOybWhC6b6XYvd9fX5vWcpFNx6IcfLM+BYrkdJjNSDrTEKqT9COuQ3coBnk4AA2Emapgn+M2QQmF9H9sF6ow7ZBAOZE2mSritG0bcrlcp3DzroIMy6nJG/GQPlW265pbLogAMuKhUL75sJUBaQE1CeTErQrIkH+bKERALQugFjGxgcuuv4jsgGAA/kAAxi4TfYrLBkAXwNirohaNDQjQrfhbm2gCSw6wrKpAxhULgeAFJ3YwWkdAXGfgCsOBhcH7/xJw7AnYmG686aNcjHjI2NU39/H1WrNS4brpOkdkae2FvAE1KOMBNsEyeATwvydvailAfPC5kCE2cA6LAlYsEhZzBsZQ1KA7E4O3cgTbNk16bisDUjhsOBVusyU/4ddrJSsbkLgPIbTLnbn9hDgMnq4rzwWesUzQJd5mwnjrQjR6RO6ePce08VlPV50z1Hjs8DYxeENXDm1f08UNbtRTNruZZmyp227VzYQsAWWdSRdUHqpVtPxYFqIoB6q3trUh9l8Bm/m3EzJQoeHhyc9ebHHnnkhzO17NmMgvIBBxxwUTRDoCyNxy4HZbO15VV48aaalbJ2zFniMHBlG6s0Yom3RSgX4obR9UZie8y6g6aKyROIQABIy5/WjTWLl/K4FVEfg+8MfkidmS0HJZVRJAtpnLrCixyDawPEZRBSnhefUulwrEgach4qGZ7dgk17+je2a6YI0EKFBQhLyJouB86Xa4vejU9pkDJgB/CXAVVsk/SmUumloehrd/u+Rf5tlVBfs8s2mFlQdmPZ2Vl3mWatba6Bh1NB58zowzEuKHP9yJhyy/E660Z21hE7HVw7Y3H6eYAoZcxj0N1dh5Vful7PObHbcXKYK7aKrdyeo9xzMocgNpTnatUhHiS0+bY10LvtilVraBWpZco6N0vCg9x26Tn8wzFpLJJZSjEz7IRzgAsgY2Ac12xyDvCYmo0mmSRtFIrF//jfFLDvOOmkk9ZPZudt3TdzoJzlvoii4ntN2qkpt1eFyy+26Gq6snXz0hj1R4xu3ow+qdy6kqMhCiiLDNGSNCK7wjX0zve97308SIZ4YEQ2TEzUufv9ox/9mKMJoK0mnAcYzhMDbwj6txKDMHNUAmy3MoGNecanOz25VdGQ+SAbpXdzUOBcARUBQvwWEBUZQ6Yua0lF2Le2h7BT7QBk0oacy592FaYWg5fjhYUI+GO7AKyUQZyC/JbKjnJL/gthN64DEjDXg2d5rKwFDipeWXo+uLaMF2CgiRcdyLLk8TGsybdD4jRj06Dc6RyQ/8I27A7gYTCwA1m6rlqmbIe5eDv/z96zUGxPqbbvvROUuzn1bW3s2lZue9Jgp6/frpuo54qZtlck4MO1Lbo5iTxysoWdeVo6bNFaH8HWQSzUjqiXrI1xXc6mpPMpHKpoyCSc6ZtMgP9vUDOGEkEUNgPCGHkzCqhBCZnmBBUbCfL+UWwSdrTNJKYmv9vsOnFKTZNQI02oCRBHrpfEpGGS3jp7sP+1Rxx33NIn+i7yzp9RUN6vst8lpVL5Pe40a9eLbs2r6xenKz2+oyuMCQnChHGslis0Q8a+lmSR5VMWkJb4ZDBCaKOYcXfcccfxtGlUgP6+Abr55p/yLLjLL7+cJ0zg/sUS2GbKmqkwRA0wcl3Rn2UasfXoCTNQAUHkZxDwbdTrVFISgUQpaGAWIJTJLTKxBIAnoI5yyXRxlEFYreTlkPvZQUF7f/0cWPYJDURAEtcFyxXnI1EUbXbRTmAmzFHOlV4BzhdnAtsKeIueLQ5DAzJ3H1UkTF4d0s5X95yEbebJF7rHoUEZ24W9Sznkt9xbJCSLSlb7l2M06Mnza80U+5F/Reo219lsoE/XYQ3M02XE0wGMbqAs5ZNncK8pdXeqoMzXy8Lo5BxNIEABwkxDFvsiak6XD8vQ4CohZQsK4xzW+nnNMaTpo1qjRhQ1yBQTGhur0vzCPJoYi4mXniklRHGd+uox+iVcoGajQfUkpnqSUoqYCyjLiQF8U83E1ABwY3GLODWFZvLr/oHK+Uced9yfpmPjqR77FwFl8axb6xrphxAwdismwrYefvjhLfRCaaAiS0jjc0FZ9Fc9QeRHP/oRz0QDAGMiB0CvVp2gD3/4IzxQhRltSB6EfMro1px++mmcDAhgjsEwhKDhEwOD0KZRFoAjdFREOgiAac2Uv6c2QZKupAIo0GYFSPEMKJMch/A1ABaiGnCMRIho1ozZiJBcBAzxCQcBuUY0Yw0QAviY+agbpEgUok0L08Wn1t80gAmoCdhKj0HAGc8jNpG6IT0GfR8pn1sHBLg0qOK7vFtxxnJNYdLivOW6uj5KfZF7yae2lZSVP1WiosnK18F+wzbY2LJ0JiSS8rnPN9XGPd3jdE9En+tu12DqtlGxpbaN+166gTI7aEwWzHqLAsqhsb0IQDGzYNYx2lp9wNPY7dJjKUA1CSlJiZJonJY+voxKA/0018yivqRMaRxQo5BSjDQg9QYlcXY9sGGMe/BSZiGFcUpBAlnDgG9Tk2z9jpLUBM3mbwZnzz7vyCOP3B5B+YBLSqXiFkx5qpVFV4Zu7BpACKacpxdKZZZGKECtVx7RSe7REAFqAN2f//znPEEC0gUA7aEHl3LcLkAa/3AeZtPdcstP6WUvfxlPgEBZoD1jOyZJfO973+MYYkyThhQCmQVxvRjgAiD++te/5thiRCAAsB/80xKWTg477FBavPigVrIibJN0nCgLIjQqlT4GevxGDgrYB3q3pBstFMB6bSQFKrdIKABVADpC1DBzT4f4cYOC5pkBLINYBhwCrML2wPIt228vqCqNSO6nGaXeJ5KHsGQLvLiO1bM1AIoso5l5nrPWwCqOWBy5gLMGORkHyANkAXH3Pi5T7vyN/rbVleXPBWfNlPkeajahlVMQS93OWqfr73QIzFTb11SP6wbWGoA1COuyahvI9q2Bssgkcm6E1e0z6cKyZJg6W+MRugVhngn2pGRigGqBJuoJhYMJ3fS7n9BDa5bT8074a9qtuAOVq0RxGhP+4/UkU6IYWnMM4AUwp8RLoMUphc2E0kaT6pAwyMocIUZtk/S3A5XKeccee+wfp2rD6Rw300z54lKpPK18ynmFdwFZd2X+9Kc/dYCyli6kUusG2NKPC3aUW+vKEgqG3A+IuMD0YIAZGF2l3Ed77bU3T6SQQS/koli3fi295z1X8rRpgB3YMf5wLiZxQOrA9Oh1a9fR2y57G5+LPMwA1N/85jc8eQMZ3JD7YeHe+/BKJpiMgcRCAGrEYYMJI70m4pZ/97vfEZ4ZqUURuYBeAhwJpJa+PrBe6NhFjh1Gvg3Ybocd5tPcufNa8dXIa4Hscchdsc8+C6lWs3KEZMwTKcOy32ZLhxU5QhqgMGP5LSAlkoZmmcK2RS5BzwLbYAf8c3sP0nMRqQT3EOlFQKIb6OFYOV/XgTZTzjKyObNANcgIgLrPJvXTZfAiX+R1810wboGtVS/UTL/2dHDtLLQsM53GnXfsZDJFt2vjHHmuvPPdbfJ83eSW6YMyJpvYiX8mGyhl1szTwg2FEBk4wsXOnjTNkMJiiTZHI/SN39xIX7/lJjp40cF0xrHPpQNn7U6VpqHGRIMH+gID0oLVeROqA6qZbMQUNBIKmzGFCVEjbtKESVjeMFGIx/rt7FJ5+wRlyaecxNNbo0+/5FxPK6sgG8PsVGvKGpTd78KAAGJgKQLKOoQMDBdAinScmN7MURHZQqyNeqMlL4DhApRf8cqX0+tf/zpmvsI6MTiIQUHkdQBYguli2jQywQFQMfMNE0S+/e1v872Qle2Nl7yRJzj84Ac/4JwXmJJ88skn0fLlK3jmHJwEoj7AspEnA5nhsH4gZseBgSNrHWbb4T5I+AOmv++++/JvRKfgHognhiNATwCMHveGkwG44xPJhvBP8j5jUgd0Tx2xoVmTDNbJtqnIF3ifsBUy7+H54bDwDCgb9uFecGx4D8gXgl4G9kkInrDfPDYqcg3eg16lBcfqnCYCcgLSLQanMrlpgHbrI8qgHRQDt5NnWZ/T1kbbA2UYYCyVnIxwmaasdW5d1m4gN1Wgdtn2VK8n7zcPkKUHI8Ctf28LKAMUubfW+kspBKvNooSCLELJmBCihVWXMymDSQEv5htQPWjSSHGMPv6Tr9CPH7qdxpsJHbLzInrpEc+mIxfsS3ODCqVjAN+AOFgD6fFYO8a9EjJYhCFuUpQGFDebVAdoIwojDEDGfwemfNIxxzwwVdtP57gZY8rIp9z3eN/FSHKfxCnP6JtqFwzamlR8eRhdIfR13IE+AWI9qINrSAMEAAOU0S3HMTLQJpNGkK4SLBLACAYr4WAYhJPBH5wPRoscDtde+xE68aQTWpMqoP0ipzEYHkAZuZfRKMFoAa6YRg0WjK7Tu/75XQw+yOqG2XLFQpn+67/+i0ETxxx11FEc14uE9X/zN3/Dn9CkAfL4q9WqdNHFF9OuCxbwTDo841ev/yrd/JOb6dxzz6WTTjqJr4/kQX//mtdwEqAbv/99TiKEHBkoC2x5woknchY4gOTgwAAD4YaNG+mhBx+kww4/lCd7QCbBqtsATKyEAsCEM4A8A4kHz4ulsySvMsqI8oAF40/kD2Fct956K+eHhqyDsuOaAl7ILidpQuE4kBpV2KaAsmjjKL+AsbxnOCL0KBBv/td//ddcRomfhqORnpOWM6Se6bEHXFfARsotz6GlGSux8CQyZm+tFBDZSuAdPT2OGrCDS5jYI3XZ1k8bfaFBOa+M02ng+ti89jcVYNbnSW9oMqclbU16Ga4D5TUfs4gNt0ywHwcZt/Yj/WhCQTb1m0MGYTzM+sXgagbMcj3kdoG0FleI/lBfRlfc8Al6qLGO+ufNpw0PP06L+nahU/c/nJ6194G058DONNv0UzgRWEacNMlEAdUTDEQjZA5MORsrwUAzR2owj759sL//3BOOPvr+bX0Xk503c6C8ZEm5b6DvonK58v4kSVrTrN0XnBdzCgB0X77usupruJqyBmUN6LIdoAx9FqCM7/IPDQHaLAASbBGpJqEdt7q8mYfGcQAgJJIHMH36M5+iPfbYvTVZAuCFzGySQhOABUBAjmXkhUDuYlwX+vQrX/lKBg2AJq7bbCSsRyMdKcqBiRxf/vJXOGcx2DdmygkANRp1uuvuu+iSSy7msiCpPsIDUW6kDcUsOvwhlSiYMgAdzBnAi8RFkFDgCGBn6MsoAyQS9A7AXsGoUVZcDwmOALIoA/JFI2MdpBUAK6ZUQ6ZBGbEEFO4L4AabxyAnolRwHwkJFFCDPfDu8KxIYAQ5BmWBXIMUp4g/B0N+73vfy70E2FyWtBLmK4OOAsYC6rAlHCscGp4BceawNzR+OBjMIBTtWieVkutAhoKEBAeoM/2JfKKZskg9Ir/oQUv57vb28iQ2ZsQZU5ayaUCeKqGZCZCYFEBUr9U9TveqOpxDKzywPUu1BdxZCKFu/xSCE9uQDeHQAGn7i09gZ2jHOKyMMV5p0jeX/Yw+eNMXaEOhRvvvv5jWLnucJtZtprmmRHv1z6fTDjmGTtzvSJqfDFKpmhJSlMQAX9Ok2KRWyogTworucLhJYrDfpBTe3j+4PYKyZsoZKOd1n6YKynkeHy8ODVtHX+RV+LaWaFN1AiAwMAAWJ2XCdoAxfsvEBgyESTQDPLMkJAIYI+k8AOmCC97AM7Y0uEOCwEoiAClozb///e8ZtMAGwfzQWJErAlnVAJaXX3Y53/e3v72NIz6Qw/icc15DGzdu4nwRYLGQQ7RGC3C+/vqv0meu+zSDLDRpAB0YPnJOgB3iuQGeyDdRxESZ/83yBpCCngu2LDP+0DtAYnw4DQAWtqN8YOvoDRy0+CBav2E9x2f/6le/4hhusHDYC84HjgjPAiYOEIf9AMrI94xkROgt6MT1KDtWPQEjxzFgwsguB4aLcmHQFIOgWEwA1wP4ApghGYFZw0EAMOFkJD4dz4rjJB8z7A1nBN0c7B3nIRXpCSecwOeiDHq6vAA+3jGY+r/+67+y3i8r0KD+iTwjdUwDsvQGhOFJN16WutISict+sc/KFFim1g70iYPQEstUWG0eMLpMdaaBO0/m0G1flrfqAF4pVNhm0XYTehURM2vEX9jcTgBpOyiM+hcVihw+ivl2iL4Io4AeN0P09h9/mn706G9pImrQnvN2oR375/OAfQMTSWpN2jHspxP2OYzOO/2ltNNEhYJqzLIF9OUmGHIA9gwZAyF0CWECSmpSE4ThbQNz+s895pnbmXyBhVP3q+xnB/pSK1+4f7Yrmhle7RSm3P0cu2YZXKMLylqD05VfKndLRy7aVJ+SywJlwXf8icQhDYylEAIo24VA0YCla4s4ZbBWkUtwDho2WBpyFAur2mefp9GJJ5zEwAhQAQBCBwbDBVhj262/+BUDFJL8AEzBfGWiCsBbQshwfXTN3/3ud9HwyDDrzzgeqTIRygdGi5wT6OZtHh3l8mE/wB36LZj0W978FqrWqqzvgiUjfwjYM7RuVHTkQQaDBnjieZEZDro0JJV3vuOdVCqX+NkAOgA/6OUAX5QXDBnADdaMngD+UHaRfwCukHbOPPNMLjOeB9cGC8f7A0OGo0GMOCJKYBto5JhhCf0bEgTYNNg1rg+nABCHswSg4zdYPCb4ANQx5oDZmHACKKMABBgxrg3nDEeE6+KZAOB4JmS7w+ApZAUBYDwHyovzdNicC5j4LeFzujvfBuDOVLOaKXOLUPr2E2HJ3c7dFoCfCphPpay2ybclig6nwVm9dEInRONk8dwA5SwwDtDNpBgzV01IMa8/ENBE01DVTNC9Qw/Sm771IVpTGCIKGjS3WaSTjjyO7rr7D7R6ZAPNWbATjawbov5RQ6csPIxefuzzaa+BHalYN1RMAmomKTUYmA2lDMoxmUYT7BmFuL3UP7j9yRcZKNvJI9ME5cnSIwoDkYq7tZA4DcYC0mBIkC8k2gC/eVu22gjuISAr3VcsJySAjcYm2zG5QpJ7S1dYGrDuXsvKzvgE2AHEwNjefOmbaWh4iIFw55124QgPlAPXQqY1aKOQLSSlJ/bBaQD4Pv/5z9HI5mEO3QNrBNgBRAGsAHo8A8AULBqJggA2iGUGAwUgAqwgVYAV4jvAHIwU4AeWDDYMZ4B7Itk+WDh6CLiWTESRGZDoAQCowEyxhBRsjXzLYnOxBX4jLSkYN6JckBMaEgayyYHBQ8qAro4yIPk+4r1hA2jMCCcE0OI4PCcGPv/2b/+Wr4Fng6yC3suNN95I//3f/82pQzEugPMhB0G6gMMDI8dK4JBKIL3AlgBojAXg3eDeeHYJZUT2O6zegrIDrOHgIPXoDH54PjgDvDd5167kptmyvEcNvlq+EKasWedUAC+f+HTmiMB1dOievu5UwTqPDcu99XPq3l1rvwLlLcqb5cts6/BZ74Epho1Utv8CapqAYmwNQhoabdAfl6yiJY+uoTWNlfTHeAn9fOReqlWqFKYNKo006aSDj6LqyDg9tmE1LThwH7rz/nupWDU0OEp0wj6H01knPo/2rMyjyrihyBSokaRUx2QUjC3gM25SnCCaObmzXOr7h+OPP/6+qTiq6R4zY5ryTIGygLE8KAb6IF9InHIeO8Y2Hauqp1mjYfHAX5aFDUCGRoVKIedgH2JIEW6GfVq7RGpYm4nNzqPH+WCPYJeySKh0rVnLDgIGBEgM0G8xIIfGzBEh2T1wvER9SDnQ6OXZZD278eoYJ63HHxIl4ViAMLRxRFfgmgBzADbuDdCETAEGju1gjQizw9p8YNtgnRisQxkRHYFloAB0eCYwe3TrsboJGKU0bIlJBrPGQCAGEFFO6OUyy1FmGMqxAHyAP/KKYMAU7B5OROLCMZsSDgv5lwGguDdyQ4N54xnB+PE8WE0F7x46PHR8LDuFPwAygB/SD1g37IF7wsHgPmDdsMOll17KTBz7cX1E3CDzHSQX3BvADNtglRf0PJDeFM4LdoDzgbSBZ4UzBFOX2ZCIgsF9BFi0BOGyYP0b759nqmWTJ6TXJz22JwLKbrtxde4OtroVFMkrhwvmkzF0YcrS5jSYW9jtXG4L7NjmdMJsPTubL8W4U1QgZMS//Z419L0f/JJBeXO9SRtmr6exvTfT6A51Go83UZQ2qTRBdMAOu9Nhey7ikLfHGyP0s7tvowIVqVhLaSAu0XMPPpZeccLf0MBwSsUmxrVCaiDGP40p4FwaGEQEKJvfD/QNnHvMMcfcO13AncrxMwrKTy/t98ZKpXwlssTleWArX+QUIcun3O0B1AIHLF+gUQiz1fqx7ip2ACwSEBXsGnyiScp36WKDCdt9YNQVOwjDs+7aLNqWnasQHyssXkAYi2ACsNuN0wL2nXfewYuS7rdoP3rlq17J0QsYoEDPSCoqPkUiEaCXqdOibTeaSOtq7y3RCMzmowKXCToyVg0R52AHngxt2LCe7TV/3nwqcPhYg1njihUrad9996G999qbbv3lrWx+G//cx+AJZyDsV64p4IwBREgXYKMXXnAh7bJgFwZU3MfaI2ZbQCYBg4VsA1CFgwLoAsTBlrEfgAgGDNYMVgzQxfuBxIH74fnB8GUAFfcGk4aTAeMFGMNJoTcCOQNMGnIGJBUM+uH+2A7wl/LJQCLCFSGdwEmBKQOscV9Ev6CXgQFA/EY4JAYxQQpQPkhCkFOg/UO2wjMgzFBHUmhgZEefJdGS7Zzz2cmfIvV5qgx2Ko3ePWa6THkywNXXnsyJcD233qajOJjhrLdwdFyKtVzxZ+OVE8hJVCQTRnTLrx6lb9/4K1q2aiMF5VlUTWJaO2c11ReN0sZoBVFYoyLkhwmiXcNZ9MpTn0f77rU3feo/v0D3Dq8kE4dUDkqUNlPaNZxNrz3tJXT6HodSNBwTNYnjk6Ex418cNwjDgGEQ/H6gr3TuMcectL2B8rLK00ulN5bLpSuRjle8vfbIT8TzC+BiVP2RhwHKNu2l7g4K0xAWja4l/jgkqmAbtzRKkS9cVo3fOoRKX5+riVrmR3t8nhaaTe7Ke04AikxzFvatJx6Iw5LGK/bTMa/apu3unu2qapmng9lnydZxrkyAwPHinCQ6QvbLM8k18Lz4A4ixLQsBa7kYWAOAnnfu+bTnnnu18lnocgPIEUONKAiwcsRZY9uGjetaYXUAWOjM6EUACGUdP8gT0MNRTnyH3HPIIYfwgCIGJaGHQ+qAlg/WDtDEQCvKC5DGuwZQ4nqY2ANAhSMQFs/RL80mDzRCNvrg1dfwveA8AbRg2mDGP/3ZTxjMAdpg4fiO9wiWj+PhvNALAOtGeSRiQ+vKYlOpe+3ufv4Cr27byQPePNDelvaVd22X0ep6ro932Xc30sWz8pyFAKSsevCP6xo03aCJhKZkEktykDgoDQr0p6Wb6XNf/BEtXzdBjSCiODI0QXUanb+exvdYQ5v6HqNyFNMulXlUnChRYbhOf/XMo+np+zyNrv7Kp2l1X53SiYAKaZGakDMbRMctOJDe8Vevpp0nShROAMsRCofZpjE1kgalpmkCk95dKfWfe/zxx9+9LU5wa+fMIFPuBOUnw9Nr4MGD4UUyKD+yjAqRzRmhQVO6+/Ips7xk8gh/ZkxOmLQAsGbeGpj14I7cSwOogBaPGps2QAqTlf34nKwh6X041p2A4NpCV2bdGPV9hNXqBqC/Sy9BNyZ3hhr2AcyhuwIAD3nGQRzVAKcG5rvzzrsw45fySrnwCfCSf9gPbdYyJqRVTBjocS3IEwijg1yAMkGiQEQLAA6sHSwXOju0cjBZDBoiygX6MPRf5C4BSEJPBngD4PEdQI0FXi+//DL+jUFAgDQ0ZWjEAGWwaEx7f/3rLmCmD+kCZYWejrJc+9EPc/4TMPNVK1fR+a+1oZO4P54NQIzBSEkOBfvr/NhSb3UvTt6B1pSFUGytAXcDyKkA+XSuvTXQ79a+Xccg8oRbBwX43XoNZoxZexEiMFK0J7u46+aqoX+//pf0818/THFxNlWTJjVMgxpBk8Z3Wkdje66i9Xe7QOgAACAASURBVJVHqT8K6JCdD6Aj9zqUFvbPo/lUoKgU0oe+9gV6iDYhQQYVTJHqpklRHNK88YA++NKL6NC5e1NUI6pjeTSTUBojr3gT6QBMkKZ39/cNnHv00Ud7UO4KyhlT1hVdAFoYICqgzOrivL5FqzMLULsxy7JdmKqAtbBu3bg0ExXQ5XhJB5TlWqIXi3aM5xL5o1vl1Pqk7m3ohuUybWHLbSZmnYTLtqUBtx3Kljl3RTMXBo0FUdHNnztvNg+4AeRsYkVINBZk3XLi+gAuASmxIdg2AFGeUeQalBXvCpq7OAwJeYNDxXbYDY4ZE1kQwggpCM4C8gakF0RdIKoDIA92DBYLNovyYz9iqrENIXkY5MOAJUISzz7r5Tz7Er8hyUBKAYO+5I0XcQQK2DYGEKFTY7IPBk9RFtwPzyeDfdybUDIFfmvW3EEcVJY497iuUt9UkfUJHDcVpvxEQdmtK20wR6rUgIoRxlkaRIWEUirQsuUj9OnP/oiWrWpSXOqjsbiGzBVUT5s0ussaGtl7BQ0NrqWgWqeBah/tP2chnbDoYDrpkENpp/k70LXXf4F+suwuikHKkoCQhqTZiCkcatAlx7+YXnToKVSeCGicoClDWowpwLgOs4zknsHBOeceddRRdz0Bs3Y99c/ClKe98shWnlSDjJ3Rt4wHyaSCC8twPzUAAwh03gs0HGHLGqwFSOVauoHJdw2YAmw2jeCWoU0ClG5XT7PhPJajWbnbQN0uH47V0oR2Vri2gLfL9LVEIdfUjEbKLAN2vMJIaEMJwXItUNayKcftfMMiieBaOmezJL5vxnV+d+2JMY0WCIu8II5M4ovlN55H3qs4Dj3hQ9J9SkImlBWOAeMQAFlozGC2KDvkFwzYAdiPO/YE/o0BQ8gsYO2oa1d/8Co66KDFHKmBa0KnBjvGoCDyjQCU4aBwXZRLnlczRvd9SE9MZvSJs3IlD5d1zgQg5F1zpkE5j+CIjdDjLBgsYJFSbBoUFJD3OKK7/rCS/vVLt9LG0QpNgM0GdZ70MZE0aWi31bR+z2VUHVjLgFuaqBBVQ5qdRLT/Dgvo+UeeQEDh677/VVpbH6dZs+fSDv0DtHzVKopqCb1g4VF0/rPPoIFmkap2wgjHKTMok4F8cU9f3yByX/x+Jt7BUwOUH15m0x4qfVdAVDMRzZRl4VQBZhyvQVlkDS19yAtwZRLtJKSC2WXo2wnU9TGakcrxGig1KOvzNPi27pMVSvciNBsW+ULsIQy2XenbrFiXQQNw29HYIRhcowW0YTsel8PesueW/biOgKWWNABWsDHnly7aLr5II65cox2J+5xiBw3S8s6kd6PHC2SfvHextX6nHEUTFjuy60mSpY2b1vPzYyARk1IAwpAz4KAQcfP0pz+dI1iE2bsOUOqQvI9OALZTh+Xd6M+ZaPxTvebWQLkbS3braIsNo0dlE1Z0ztzF9OrWYgWtuXsUmcgmH8JoXQGZ3Ir0+3tW0ue/dCttrs6iehBSEyubJjVOSD+24HEa2vMx2tC/ggzVqRD3U9goUl8jpP7RJu3XtxO9+qyz6b9u/h7ds/QhOvE5p9Gy5Y/QvY8sobQa09/ufQRd+JyzaLBRwBLZhMRzQTOmAPkwjDEmTe8qFUvnnnjiifdM1YbTOW67A2XNEvFihSlDU85jyBp8pCECfJFoB59gSFrqsCwZ+4pb6M0CitLYXZDW7NKOorc1ZWHINgLCzkaST2zT3X2XEcmx3YBbyuHKEiK16EkMGtS03uvKJxL5kcfQBXA5GX5oJ5DgzybHD1uastxLWLu2n4AcN3hk+eJpsm0tWmwg58pAHMqJbZL0H/cVmwrIy8CpHkjTvR8waUkgJe9eJCRcjx0Z65cWNPC8OMcObmLGmB0PwHYpj7alAL3YUN69rotyHwEu7nVl04bFCbrHd2vYkzHoyQBzqkDxpINytjqP2Mkto35uyIBRVOQ6ZahJadSkJCjQfX96nD73xVtpeHSQqkmBmqZBSRBzvuWx2Y/T8ILltHGnR2kiGqVkvEF7zN+bDl14CM2pRzRrU0zHH3wY/eH+u+mBJQ/TX7/kxfSpb32JHhleT1EzoL/Z63C66PSzaKBmY6Fxb2piynUTzsEkRHcOlMvnHnfccX+Yqg2nc9wMgvItFQmJ6zZ5ZDoFbXnZ7IVKRYee+OCDD7UWxtQNUYO0HsCTySMyaUSzYWm8ImdI11JLI5rdSOOSiiv3tHm4s5UR1EizO5gmFVADqpZDNOvVjU+ckz42r3Ln2Vg3Mrm+AJtmN1s06GwWpQYgLKwqAGWZLnLT2rATfZxmyQLqLtvWoKwZsDyrtkXec2lbaDlK3onb+8H2PL2XgRo5fHOeQZbH0vXRHdTUZdNl12CTx4YlnzLOkbI+GaDarQ7oZ5BnzQP4bqCs68p023K355J31ba9XXqrWCrZFJumSc0gpDUbJuizX/gRPfRIjeJgLjWQmyJICJmFhsK1ZBaO0vod7qexwioik1A5LtMz9j6YTjrwaDpyp/1op6hCqx9bRqNjdRqODH34O/9GG0ydChNEF53wInrx4uOoMopVSEKe0QckRkhcbFITm/S2voHB87a7hESYPPLnAuWHHlrC0RcuIEvFRyMTRiwgK5qyjrpgBp2t/CHbOwZi1KKXuvJIRdaMyK7E1o6a0ECuj9ff8zRqDWx5DUYavUgEUl6p9O69NPOVMgljzztHGoc0Oi1LMIhyqkPLGu2njbeW3y6w6d8tR5RJIPJb7iUgrLfnNWa9Tb9zDcLaKbvOWmykz3Wn+rcdBhpqp9NxQVnKI+9O7OyCsrxvub+OvpD3qO2f9/6nC4bu8bp+6H3uvbbFOTzR8vL5yCkfYN5egUwKGSOlNEQmN6Jvffd2+v7/3E1xsBNVGylF5TJtHh+hxkBC4ztsoondl9J4eQU1gipPAizEEc0zA3TQrL3ooJ32ohMOO5zmzd6Rvvzd79B3//grahYCmhMX6Yq/ey0dPndvKo6iboeUNu1afrWkSTGC4sjc1lfp86A8GVNe8tBSlhs0m5WGJyAsYCu/oWPmDfRpXVkDsgZ8lynL705WZGNONaBImaRbq9mJ1n4143PZjG44uustoCwNXaQOtxFqwNBMR+7frZHr8zQwgynLb6s1d4Kyez/tZFoNHYtcZjMi3YbcDZD1cRpUUX7XkYqd8no9el8HeGaZCrdgxFjhwpFa3DLmMWcXkHFdeVctcM7kC2Hwrpb/REGu27vNIwnd6k0eqE8G2JoETMaOdRvqIAchURo0iDCxJi3b9KiYsBUFtGJNnT7+6f+mpY+NUlCaRY0kpFojobEopeHKJjK7r6DmDhtpNNpESQm5KxoU1Q3NmSjRrGpE57zoJXTgnovoms98ih6OhylpxnT64qPogpNfTHMnChTWEpselEGZqGpirExiEhPfMTBYOff4o7bDadZ/bqasG5humKgYLiMWpozVpjFIKPs5XE6FyklD1uxKa37d2IV0gXVFlPP0oJQAuYCiZp26a+2yWKnsLQkgS2CzNUaD8/KOyWvwelseKDOQGkw9bYMqWDIkDA3c2kYalAW89DW0o5B7ugxa20KDnXaWLgALU3brRTdZCpqyZuwtIEYCdF7uvj0V2HU0ec+Yx5bl3m3GbPMpC2BLfXmibHgqYLyt95jMUWiS4vYaploHMa26ThNUKlQoTEo2r7JJefpzVC7SbXetoy9d/z1as6FKDazBZwaZNY8Ew1TdYR2Z3etUGxinZrCBUjNCJp6gvtIcCsYDOvmAw+g5Bx5B1//7f9CDE5to19k70pte8Eo6bNYeFNaQLY4oaRoG5dAYqqUxVG1jkuT3fYOD5560PU6z3q+SrdHXJSHRtlQEvEwBMHxCUxb5olu3FPfR4XCS5F7ScuoYZQFwDeKaJbuNWDccATwuB2b0qYE+YXBSOTWDEMasR+zleBznhreJ88ExeiAMx7ognec0pLHIfV2g1kxd9rlA0wYpK1+IM9mafKGBtiVxZExZN1zNULWj0uDWrf4IIGv5QrNP/Q5dyavlFLKp/i7T04OSYj/9/Np56f1yHQ1iW7L0dpJ7XcatOdptaUfdHG7edu0o85hynqN3SYTYQuq1/s3XlCT2WQ6FVr0jQ40gtmNGcYEiLP+ExaZTDPtFlBaIbrtnOX3nB7fSn5asp1ptNsVJkWpUo5FwPVXn1Il2jCka3EBBaT01kmGqhX1EaR/tVp5NbzzjLFr9yKP0nV/8nF50zKn0wgOPoTmjNndyFYwcA74AZWbKWMWPF069s6/8FE1ItC2VKQ+UIV/INGsNZlqzyxvow4i6ntWHhuBOIpHzpFFJI9bg4DICLgMyFWW5cbmCgsmqGGEpJ+6p9WBdwTUguuCa17XVgD9ZQ9I21DKH7sZ2azwuAIl80WLLrCdni1sqsHaBpaOLj6qese08ANIOQeygwSOv3BqYxVnnyRcauPW19UCfAIjtGWBSTCdLdnV2DTi6bkg59acGa+S+QL3R5Z2MiW5L+8k7J+8eU3UE7rlbO4+Pd/JduO9P112eAVhAnmRkbosIuRpTTExClA8WnEgNNUJDy1cP029+9zDddddaWr56Aw2NDnNERjWqUzK7SXsfWKS5u9VpzdAjtHpsgsbqARUSQycuXkxzoiKtXjtE55x+Bu1Ls2nOhL3ueIGoyWk7kQDf0ATU5CQxURzfUSpVMM36qZclrluFm+zFyqCUgAaSvzz88CNUKpZb9S2PzcpovMgTSHIvA3sCvPIbF9LRF8JoUF4JM+PGpEbobXkQRmXz5LpMQBqfbNcMTL63Br4yKQLH6gEzAWlptC7rlh7EFixEtcRujcjVoHVDcXsDOFYY+pbyBaQLW24NZtYxdW6zQIyeT1tSyWPLGrBdxqlBT6a22/dvk8Zbx8xtuCOHSQugA5tPAe9NO1rXqWm2zvIFp4+0f1q+0XVXOxP9/vW1Zbstsw2L0wxa94ry2kUeS50uWD9ZoOyyY/0uO5xoVkD3+Ny6CbkNme1RfUxAIfdgsOApYdCNwlKEtawpThG6FtDwUJNWrhym1avW0+bNo1QYKNOcBbNpj0XzKazU6fGRFfTgymX02No1NLx5iOKJKq1f/Tgho/05LzibFs3ejSpjRAb5iLDgRZryNGtkioOWTc2GiZL0zlK5dN5JJ213CYk4yf2k+ZTdij8ZmMixAsr4RIODfLF0ycPMlOUYt9sqIK1BuFyx2rEMAAowu7+l8eaxFxeUNVjqhqEBTiqibmxuI9INWAO1HCdApM/TwNnNqU3GuvK6mzheO0E5RoOyHugTkOWY0owld7DcDJTlPWug09tcxi/Al2fTTvu0843oHg5ANyp0JpZqvVdqTzpygVPXzy2eh6GgM+zPZfR5oOQ6Fakz1snb5Y3kXXYD8umC7taOn0q96HYNfa6ud+IstNNs1bEuF+u4ljWu7WGGdqkngLLkWjdhQmlkqJ7WKYAzC0IOnYMOXIkq1KynPNAOGQIudKJR5cklppByNEccNGmsNs6Xe/CRpfTjn95MLzz9+bT33F2pOG6olNpVrmtJQs3AUAPpO7Eoa2PCBElyx8Dg4HnbZZzykw3K0gi0pgymLKAsldiVHHRXVrRlTB4R1ozz5BxJ4SnHud3gjoZi2gmQUDaX1biVXVivC8gCLG5jzAMnDfB5IOU6Ng3g3Rqf6zT0M+rzpTyaGWpQtvuJ45RdgLJhZG2mLEAr19fX7sawpFF3Y4zMdsGmmHVaELagF/ASQZ1AnR0Tdk466mYj/Tz8HjNQ7gbMeru2r2bG7ndOTWns+Iec0+19bw1ot3X/ZM+fd83JQFnXxbzr5hEBTTy0U+QQU14olSgNieIwodHGOD28ahkVSiVeuikqFalQKlBoAioVIv4sIGqDAd1Q0mxQhBh05EhG4vosadjakY20ujpEO86fT4NUpqgaUxQj6iKlRgx+nFIzaaJLhMVUTWjMbeVy5fztVb6YdDko+wLQdWy/7m4sT78sAWVhyg8vfaTFlHWDlO8aWFvgW7YsWQ8ACsN2oy80QEtDYjDJ5AvtLDSgabagwU1mz7lRBfJcurLiu5YlBLjdc10gdfdLBe/WyPW95Z4u6AuzFefCjFmFxAko58Ypsw7bTlLkash5oOyyLFkUUzdWzTwlzlecrLx3tL0oA2W3ToAqiZPU13LroXYImFvmPssWTFpFZ0h59fO4jtk6j075YjIGu62gOxPn5dWp6ZYdx2sJTbeBlFf55pBl+FyKMdAXprRs7Qr6xW2/orH6BE8cwXp6vGxqZCgNYyoXS5Q0YuorlShuNGiwr5+iMKIiVlkv9VGxVGFFrW/WACVRhJkp1BcUqQxQNxEVKaIAWjZytjSbPIkkBfU25nd9/YPnHXPMU3CNPqkgU2UDAnLyiYoN+UKDsq3cmiW1u616Qkg7JM5OOhENWZLbtzTHbPBPrqsbrjToboxAKpp+zjygdqUHF5RRNv2nGbQGew3ek4GyBhz5LvfQ19aOUN6RnjKN71uAMuvJnZNH7HUw0aQzc1zHYF+O3KHLqbV1DcraVpz/hDOtWVYsABxAvshhynwMa8pb5uHW9nMZOjsniI7Zn8uiNUuWffoeLWeRyR/yPDapli1/J0vcMmtf3rt5MgBX23yqwJrHlt02PZVr6brsgnJH/YeGHBlOcj/UGKPla1axlFEqI18J0eZalWrNCc4AiKl4o5uHeEmnanWMtxULSJxVp9HNWLknpdrYOJkkpXKpyJNEQqwwFEU0UK7Qc048hfoLJQoZizmhlknS9Ld9fQPnP6VBWTOJySpWHiizfLH0YZ7RJ9dpNcZswExPnW5FYWRZ4nQ+DBynM4zpiA1pVJrhgCm7zFgapMtc80AV27pJHvKswh6mUsmn6tzybCyOwQVsDfQ4D3kuNJi60RdQKfJBmdeMaN3aZcrdgEy25zkZ1xlKljXtmNm+XUCZwTFHvnDtqG1inVJ7oM9lyC6YS++ig9FnTkA7a66zWepOOdZl0+5708D1ZACyrrvTuZ6UV2yhn2uyMrr78kAZ8W8pZJ0AS0Khd2r/TBBRMzX0vR/8gOrNJi3afz9asXI57btwX4obEf3kh7+gPfbclY49/ln0p4fupyVLHqTDj3gmzZo7l+574AFe12/O3LkURhHttOMOtOHxFbR+aD0PKg7OGqBGdZQKqaG9d15AA1GJTIzBbUNJygtD3TbQ34/loB6Yjp2meuyM5r7AatbFYum900ndKWDU7QFkgE8AGAnQERKns8Rp7RDH4fcWs/eyGX16Bh++y3p9AuzteGXofLZUrQaWyRfSiPWgmJRfQE03Vu1c9He3kQpwaebk6s+6Isv5UtmlUecx48nYjWbzGpSF+Qtbxv0k+kIyx2GJdx5cyULcOpxRlniIz3NC4FxwEzu7z+TWD3l+61TsQJ/u5QhjRs9I14uW3qyYMu4lz5v3XgRgRVPWDBrftV10ud13pN9nJwDbOGVxKvI51cY83ePynPhUHfvWSIKuc2658upeXtm5vmVxLhiQKxgiDsTg7IsYxAvpHf/0L1Qu99M5r3kN1ao1mj2rn2rjNXrbZe+hk046ji686Bz6+jdvoE9fdx199GPX0q677U5XXnkVlfr66YQTTuT1Gl/9qlfQyNBauv6Gr9Kpzz2Njj3xGErTOlGjTmEjpkKMFa1jZO8kzCVJjbl9sK983napKS+qLLqoVCy/78kCZbwkybkrFR2gLAN9ussqjQ7HuVEWrBFHNum91pTdEDk0UD2JpAOQOd6y3YCwT2dWcxuilgVwXQ3geWAulVRHF7gNIY/d6sqd13Cmw7zled0GJmk2+ZmyGOMWKLF00Q7la4OtbV4ayOTZRJrQ+5gNOZKGBjr9bG0W2gY1AWB2rhF04/YEIqknOA9MWaQbuc5k4NYqk8psl/dM7rPkvRctabCtGZCt3Kbr2nTBdqrHdwPlyQDVfQ59rAbbqZZBv2eXALDztjkEKeTVRxBViQE/DIjaUMZf3novvf8DH6KddtyZXnH2y+nU046iZY+spLdd/h46/sRj6ZxzXknf/u636LPXfYY+97kv0NMW7kMXX/TW1sIGV155BZ122il03DFH0xXvfze94dIL6eDDFtP4xAiVccNGA+kPWW9Gnq1GmppGktwxu2/w3OOPP2r7ilNesmRJuW+g76JSqfz+JxOUBcCkMjAoL324lSVO2IWAsjRAHerGyYki20i1nuyyZg3KefKFhOd0A0dhlpr1abDWrK+bfKC7eO4xAiLC4LqBih5A0WzcBTm3MYotBYikAemBPklIJGXg3ASpBVRhxHYfmlZ+9IXWi3UZ3O155et8HhtWpuuA7fF0Rl9IL4i3B53LiImN80BFP5M8tzyjBhdtV12+tvOwXS65l+tUXMloW8Fua8A4XVYsz7i16+r67h7LA3F5ayU7iyhL2Vo9Q8zkY/kC/wpEQZHq9YQ2bKrRw4+spO985ya65+576JJL3kBP23sh/eNlV9Ohhx1Ez33eqXTrrT/n1Wc++9nraM/d96C3vfWdVAiJTjv92XTffXfRWWeeSUPrNtA1115D5190Pj3r+COpHteoUR+jCFJV3OScGxhGrCeJiY25baCvvP0lJFpilpQH1g1cVIiK0wLlyV64y5RxLJZ8F1BuN7Ytu4BaH+awt2w5qG6g7ModukG1wE+FxEkDEyBxG5IrY7hMT9izVHz3/DzAlWP0NGwtWWgw1QDeDZhd5yHA4YKyC04apAWUNfu153fqsBrMtNSh9eqt1QWXtXVOHmmHxWlQ1tIG24TsIK88uzhK1/4ua3dBOY/Va7bs1h/cT+4r9VZr4nL/mQLkvHedZ+88O0zmsHS5uzFug3nSk/zpezIJg6PFhBHuaSGUDWM5Zdo00qD//s4P6bTTT8aa7nTNNR+nRYsW0qknn0pvf9sH6eRnH0sXX3I2ffX6b9NHPvIx+vKXvkh77rUHXXrp26gYGXrzWy6mvv6Q5s2ZQ/f+7kH60IeuoTe++WI69JkHUz0ep82bh2mgv2hXseYVrbGIamwSY27vq1TOP3l7y6fMTHmw7+LJ5AvNFKfifaUhozLjhaMyA5Ql+kJ3B7UmLA1RIiwkn7JmypJbGWXSMoYL9FJhGISz/AhSwQVYNTPVjVHYpAZOfaw0bPccAXRh2RpgNRi4TExLH9ppbAlmbWarWZqUTYOLLiM/T5aQqL0aiV0GS0dp2PtB6tiSKcs7bTFtJVm4TE73MvR3cR7S/cd5LS0ZscrOQF8bBMGUbW9JOyrdOxEn2fGZhcTl2UVr5a5TdEFKVleXd4OBPjiWlt6dDQhqm0+1nUzluL8EU+b3nWGya+e8emnrIGKOwbERKxxTEIApl2l4pEm3/vJ2mjN/Z65bwIKjjz6CRofG6TOf/DId8owD6cyXv4i+//3v09e+/nV617v+ifbdZx+67PJ30JxZffTuKy6jYjmltNmkP9y2jK750Efo9W94LZ1w4rG0ZMkDtGHTWjr00IOpGdcoThrUxOQR8GRj7hgsD2x/k0emIl9MF5Q1U5aGKEwZFVqDMo7VgKoZMRqDzOiT7WDP+CcMRgO2bsRyXYsz7RUoBBCFIbpd0zxA0YN2GkA1axO5RjNweU7dvc9jVFLp3S65BoetMTFdbtzPXUVENGUBI0Re2AiMzgkkgGSZPCJALEAnoONqy9JINbi5YCPlszaxmrJmwxac8+ULdsCRXdFc26obCMq9eH/O5JGOHoNaRUXbXwOR1KuWU89AWd7vVID1iRyTB8rTaZPusVurS1JWgHK3OrilQ2Q3lckWTQo4rBLvuEwb1o/TkiUraP3GEZasBgbLtNNO82l40zjVqjG3576BMo1sHqa1azfSgl12p0ppgO67735KGjU66uhDaMGC2TyF+rY7HqCbb/4ZHXjAItpztwV0zz130AEHPJ0OfeYh1IwnKEYyIoM0tTFe/u19xf7zt7sZfVMB5elWKLdrid9YAHPJkqWsKWumqAFZGqkALbPibDkoCZeTjHHClDtimnlmWGcsKwNKO/0BVzJdSaUs7jOKYxFA0g1zMuYgx+uK7x7v7psOKOsGqoHYZeUCzC0AUknu7T5k1tpy1ZG8GX2a5evv+lk1G81jUprh2mdAaFk70qLlUFXui44B4S4DfXk6fKcTgRxjczLYGOwt05W6TFnAVwhFC4yzGYgSEjfddrEtx+fVI10+l9Xn1WOxhz5PO9LccvHyX9Zm/AWDd5xOlmdUd4J1FgBnsy3iUDsrlJkzFejRx1bTD276CdUnmnaNR0oobjZ4XK4Q9fGSXybA0mtIwYDEzIjQiahSqlCSNCkMEZscUKEYUQ0Lo6KNG0wQaSL4k3bcaR4duHg/QuROSkjliVV2EizSd+dg3yxMHrl3W2y/tXNmLCQOoDwwa9YFxWLhKiwHledVbcXnV7q1crb2a2AWUH4Iy0Fla/QJk9UDfThZR2C4oCzShUxvld8dg4XMxNtLBOkK2Q0sJmMOmlFr4Mur/C5gukDUjd3kgbwcO5kD0Pvca2/BailpJydSoOx2411Q1tfRZdIgrIEh77vrBDXI6TEEbNdyho7MQPSF7mHJNfJACbUUuqIuY4vdYzIuBjNVBjTtaOQdauIg2/I0Zbd3M+UGMsUDu9WZKZ7Oh+XZfyrn59Uvl9TI9fkekvwJ06zZvnb2I8YpatUGJZjJZ1JqNlEXY2rUU2o2UpqoJ9Ro1KlRb1K90aBmI2agrtUmqDo+TtVqlaq1KjXqDWo0G1SvA9AnqFobp3q9ysEAZ599Jg0MVFimy7Rlk6bmztmzBs5/1rOetX0tnGqMKa1Zu/YNhUL0QURfdAflqQOyvDjNQiFfYI0+zNKRxuXKFjivGyjrpPbCmvWxAvLoQkn4nB6Y0gDpgqVmSppNiPbsNvy8hohjZHse89KNQFd2LXHoUD2tGYtj0fdw2Y+8N1f7lvu6A16c4F7FKXdIEk7eZNxXrqulb+4SVwAAIABJREFUGF0GlynrOqBtqoEd3zXwur81QOsZfR1A4KSXbD1vBsq4ppYrMFtRkt/rd6JlJ9mu5QkN0qIp63qszxGJayrAt7Vj/hKgLE5IP0ce4dAOzKI/yBsWs9VMOmwtplAuVfhdAFRb1+NcyJDRMNlJy2nWmchK2nYB35TipiwAbHs8zbjObLreqFIU4V64TgJt2aQm/f1g38D5Rx999N1bs/O27J86Ik7z6gDl1atXv65UKX8oTdO+PFDeWhdpsltKZQYoP/Tgko7loPLAWcsRLFVk8oU7o08PBkrDZmAOMEpvJRJdqVwt2AVRqST6WQQYBWBkn8teBYRF85TfuiFrYHWdQt51pfy6XAKMuoG4AKUdQsd3FafMzoqno7YbAZaGNwxkNhex66g0m+zGkjVIy3ftmHVZZbuWKFxQ7pC2nMkj2oZ59dO1Q9uZWDlDO5fJmLIec8A9uc6q5aBcXfnJAFFdB5+M6z0Rpuw61zxbt+soZIs2kNr3jXjukOLYyoYsbqCngtC1pE4cwJZJSrJMGWQQ5GKWWakJIipiRFUEnLQZhALyCOopVmYHKOMa+IxZ0jBg2qjRd82bPe+87RGUi2vWrDmvUCpea4yZFJRdMOgGxtrTSuN79NFHmSljmrVubAyk2ei1jlHGdixBD51IGLFmyMKGtYTBo/Osa9mcu9KIhDG7wKufR4OHBl0NsC54us+v2W1eb0GDltxPg4fLjsWRaDYtwKbLknctYbdynERfYDvnwsg05S0G+pyJJq4z0dd1gXtr9UGXHefqQV231+SCNQb6XICX67ksXW+X8rbAJLBhf/q5XUYo9aIbU9Yhce4z5Tn3bnaZyvY/Byi7dbxbO5ft+hldB+22ozYQ2/et3wdm45nArh1p66QsomAYhPU7svsxP8Qya4CynZHaBnUAchwDlHFcE/LF3XNnD5x31FHH3TUVW0/3mJlkysVVa9b8Q6lU/NhkoJz3Irb2EBqYMNAHTZlXbZABE/Up4CzAi98sWWTTrCVVp2bIMjAog38CyjajXWfgv2ZDbmN2mYmulG5XVDNsOa9bQ+xWecVZbK0BCzMWtqblDQ3KebKJ6wAAyhKRoUE5D2TtQIk7qQRdU9v7EJu4jdm18WTdeP2+tYSBZ3EjanAsQDmPlQpodWPL3HxVhIkkXNJl1dKFgIr+1Fq23Y4ESTaiJ+8db+29bq3duPUx79m29Rp5ZdPXd/drgjLZPXVdcEHd1gOQK0y5tgzY1k9MVBIwzhbzVetIyjVxfhzjvOxc9PC4PgsoW0nDHmeXPUuSxKQJ3TNrcPC8Y4899vfTsddUj51RUF69du3fFwvRJ4wx/a5n3tpLzHsAXVnlfIDyg396kEFZGqSAqm5sHAZXtquTYLvkU9b5k4U54xg0aL2GX5q0kwdJOWQg0NUNdWXUlUrKgwrkAq/bEHXjleMnYxRyPa1La2DRrFjuhW3CJtzutGZquksu5RIQlcovIMzpNU17XUEpFx+vMqsJuGO7lEMzZCmjBrm8BqqdhLaB66CxT4Nyq65kccqus+0Gym4ZW8+tlonSjV4TCLFpd4Buh/Rp+7t1Y6qNe7Lj3Pa4LdfU1+gGurqea1DVoCzXcWU0lwBowoDzIV9IOlcegM2WIbN1EwDaXtRXJAxwKoAwpA45hvdxuFt7WTL0+HA+jkX5wJSt/JEiS9w9swYGtj9QvuOOO4q77rHrq4uF0icBylLJ5GV0q2hbqyxuRWBQRvRFxpQ1MLtdV540kjFlrSm7k0iEVQm7tuCLWEnLlOWfBhy5rwbobkxEA46ch20aUHWl1aDodn31PUSmkG3y220MLrhrXdxlI+4zCAi1Pp319XSWOO18GKic1Try9FcNDrqO6HrjgpvbwPEMIkPhux7Y09t5XxZ9oa8xGRhosNbgqwf6tCPRQKLLLeSgE6DboCzbXelpW8Bza+fk1SENpt3qsXtdqb+T9WRcHND21PVSg7yW2+TdcJmQYFkC7LJBY66XyHiPyOZMUtO5WoT1CqmwpAThbvUtQBmgzUw5sUnxsxV1UJHvGRzsQ+rOO7dm223ZP2NMmUF5911fVSyWPjUdUN7aQ2jQwHeRLyQkzmVI0iAFjLGfcyZn06x19IVIGPLZwayyQRgXEPAbXhqjW7iHKw3kPY8co1lUHii429xGrRuOruz6PA32AhZSsTV7dplOXrk1CLW+d5nR12LSmVzBz8rL+uiVr7dcx087LBcMdGMXZ6bLqdn+lnHmFpwFlKWedANlF0y17V07YiATIX+ScMmVYdz3JNdy6xKv75jlg3bvp8/ZWhuZyv5uzNYlRVsjSVKXNFHR9nGfNc9JyfHd6qCUQd/DtiG+ehYnbgeU4RzRq+VJTNn0/hYAs+Yvg3t20LmtOdvfbQZtY+5t1kMrhWTaNK56z2C/B+VWPdMvCBtloE/P6NPyhQZl0Rj7+vpaCYkk+kLAWX/qQSEJV9JAKmVx5QvNfruBWx4D0t03zbZcSUJXXpcFC5CxDp5lWpNjNKgJWHdj03lAItfTgCuacmumH3cb2+Dbfn47zTqPRbanaLe1VJQZLMV9vv/P3XfA2VVV3a/b33vzZiYzaQRIgACBkEBIAAVCt6DSq4BSJKB8Kgrqhw0rIN2CIDUUqdJREaVKUToEEkpCC6QHSJlMee/Wv2ufe96cub6hKOg/X36/ybx59b57z1lnnbXX3ts8LnOS6tv6+piMuAHAeeH7Adpy7r5otgDq72t+pnkO9XXXk5/MTZ8b87qbC6MJclr+0t9RjeGBKd/m938vYPtenzPY+/6roMzPLcYgmo3TZoudeczma4rkwvyMZnOlH3y1PKEWfX0/XRQKXClrqGulwZbSRD9hUAFBsmMScf2cXF/m02b4leCoHVY3TfnDYMp6wpksQoOyli9MpqzB0Uwk0ExZl+40Qdm0x+nbjfeQrCB14fTAKQ5sc0C/E/MsMmSTHTabLMX3bfb5JtsoshZz8TDfX58r8/ObAZH5nfXnNCLaeUafBmVu8cSBYdSw0O8pRRiblONUDKU/KUNPUj3xisdUXDCK31fLTyYY8zl6kf13QFkDhT7mBjDLgtM8q88cr/q2Bmp97Oq3ki9MsG4GUu8VeP+V5/0roPx+P6f4GYMRgGbX3Ry/5kKsbJg505Ux2a8PK1sb/1YaszDgAZoy77MGZKIqSYOasg7wMQAor8uyNJtRKVdY+2L1cl8QlNcas9YhruOdl6ZpizkY+xkcLWYqGv9e/xXBzmTKejAPYLh5ayi9deXrGcAz20Fx8uraF3xc2+H09l7ej0VQ8n9FkCwyhMFYl8kSNEjoSW2y4QaINYnCNwNcfTzNwF6zC71V09/JBAVTUy4ymSLbKYKRTh5psOe8dKdZI0O9/8CCRPp7m1JOEbBNUDYnqHn+m+0MNCibi7EJygNkjDzQ14yV6TE72DnRC5M6NgaLBtYGGQxUBgKxGafoly/M57zXufGvPq84p/S5MOfsO5GMwa6NeTzFcVTcXb4bMBfJivpb/xCM+3cp4r4QX7xmw0oX7ndkaFCmq4LsWenQDXIgtjjNthWrNoKGLEj0dLVSmvaRj0xd7ZJH3AWLFx8S+N5vBgPl9xvE4IUoBrN0oE/LF0V2pC+mdlZo0OXfOomErxVQDlicxpbuuKb26BKU89ZPjYFqFKSRY0rz7Q/z9/VwGWS90d+D4KDBTNnucruYTrjIU1kHG9ymfq0HVBFINCjzNweaCcr63JiWuIHsY2Dwke/R2CLqziFGoE8mWt4OqgiwZulOPYnN7b/5HZt9F/1+JlDo5+nzqd+3GVM2x4W5aGtLnPnaIiiZoGw+ZkoVSppRTLkZ6zdBpxkoy3XK5Qt9jT5MltwMZM3FvUhABgPlIiEoLmBFsNXvY54jE3D17eJ3N4OIvAZKnlM1M/S4bOzWhAQouxyZrgZUvi7OM/P0tVKPU2c2QN0Y0wMZNsE+ydLUerpcLU+burqB8n333edutNFGB3ued36KTJhy8Z/JeJoBjzkBipNWD2wyZRYkYvKIvk9rygMmX962XTsqPIc1ldnR2oHtuHJbgbED23VgSbcKtpFilxILXqqquvJiKtjNqxFJQRX2gSPAskGBKrgipU9YmDsHaa2z8pikuXnBxSFt0JPcs8uRxtXeaD8lYOSoFFHZgpFF8wn5oNTvNxiAm5OjyIyL8kUR2PVn6utRBJ5+za7fmK8niJ4w5mvNiavsSEo7Nncc78TeixPdPF6+B9+Ti2ytVpNJyZ9KpSI/ra2twojMnZO5cPFz+VhsWPXMhUCfZ61387csruzdZ1TRMxcePc75PL1D4eNOvvuSx3MbZmNc2BYyo4GqgFTS34rMlFF4Owg8hGEsFfEIRv0LsNL3m829ZuxTn/dmz28GuIOBdbP5PhhgF69ns51mEfzNYzdZt9aJRSpj/D3PspQA34BEkoELqPYjy+vj/gCgvEZ3bJdswUjki8APjtphhx1WL5/yvwPK73RBTSDnbROUTYZhAnIx6k55wvc9AVyCMB/3yJQ9diSx4XqqRRBB2XUVOKsynbp0kgZlaTYvh6uy/fImjzkoE6VZy5fHqXVWAR4mCEiVLFUaS/plSIks9c11FS09OMnU1eeoz+NWjK/ja8z5Zp4bUw4xJyXvL24di8ywONHeCZRNOcMEa5MJmYzYnPRaUmFtAxNkite/GUtutnDwmjE9ltf36aefxsyZMwWcW1pasHDhQvne++67LyZNmtT4CLOeiQZNOV7dkDHfrZi7Eha18f0AURTK+8g5laBQvzaur0WREerrIotQvvuShUTYnWpRJudbKs+p+IV+Lzuv3128PgRiji+VdpzILo8gw7HdrB6HPnfNSNFgRMg8383kjXeas//uY8U5bwJycbFXoBw3UvqbEQYN3ObvAWM3UbtK/bgZP5HkkTR9utK6+jLlgzzPu+D9MuX3A8qvv/465sx5qeFTNoHZZMw61Vq2trTD+Q48lz8sck4pw4NPMLY9+K4LzyFDduBKvQsbqe0iEf6b/8vTajVjZjsv3fkiv6X68InHeWC9jKIEo1kieyxokJfJLritWU4OynmgzNEF0Att6gXUC1p0cRIWJ55mb8VJarK6IhspAm0RkM3HNagWt/WN1zTpd2eOAfN1+tw1Wzj0QvzCCy/gnHPOwTbbbIP99ttP2PFDDz2ESy65BN/5znfkfr6POSb0YqHBl039TGDl8Wi5ia+r1+vyt94RcIEM6/XGYXNxkLZjti2Mne9FKyYBna8Xtm6phCc5z44iB40dAj/fUeOtcT3J/NJ+oNYfpq8TwZn6J8GY4Kz+Hli5rjF8jUXHHC/vBMp6HL3bc94NhAdj18WFWT+vGdkw2bQeR3qeMUCnE0E0aTAdPibYFtmzEAVDyuDj/SyawT8V6Ata/Gk7brvj6hXoy7LMWbJkyWcdx7nowwblZskjGuh0sOefQDkgS1apt56nWLLvejJRJNBHSSMHZTLbhMAMpyEppKzTKuIxGQ/7h+WyRqPIMicbi6urya2BerABK5BLCSQHYWFIuYarmt7l7YNEb861XtZRyYv8aEZlsgjzs0zG1Wx7qCd/kQWZWp6elCYAm0zZBN9ioM+ccCa7kdcUkkr4OQ1wNJhq8diK34+Th8B33XXX4aqrrsIZZ5yBLbfcMi8uk+DJJ5/EVltthWHDhslLNbMmgFar1UZmIccE5SECrwZSrUnLYmnsNvgefJ5c4Xwx7E/3lQI2jaL7+vhFHqHdL29FxWujWTqfI4HonPWz24UGcc/2GouAeb31bZapjKIY9913n9R3mTp1WwSB31S+0NdSX/cPCnDfDZDNzy0+1xwjRUBuNn716zXgavDW8QtTYxawzdmveVuD8oDHmoCyltnIlAGsnkyZoLxw4cIDfd8nKFebXaxm26d3u6jFrQyZ8uwX5wib1ROn+NuUL0Sq8Bw4ZMWuDc/14ApL9uW2I+zZk5oIStrIi+dL7wMFrdzayqWRCUoZgclFKay8iAk772agAKxYshqIef1ZCYbl8gOlDKNrM1giMAd1hwKy5OJTO1afIxKJDC5qsNSxtcbdrzU2G+iaCRXPtx7oGgSbTRj9WpNNFVlHkQmbj+v3LrKgAUw715TNc6FBWZ+/ouxR/J76u/D63nPPPfjlL3+JT3/60zjssMMwcuRIGRsEWIIhQY4Ndx9++GG5n/IG/xFACeLjxo3jCZe/n5kxAytXroQfBKiUywJwo0aNwpgxY7Bo0SKRRQiio0ePxvJly7B8+XK0t7fLYs9j7ujokMcJ/KzfK90wymUFtKkl95NJE0T5Y4Ijn8uwgZZkGNNQDJi2Ob6/2mIrkE/gOBaWLVuGCy+8CGuuuSYOOeSQXMJoHnEuLuDvNB/N6/9uc/TdHn83pqxfbx5fMdBnjl1NDPRY03a24u5Ns149Xk1AHgDgaX8tFr4Hz7+wa6Utc3LPqLZIO6jViylff/31ztSpUw/wfO/iDPi3QVkPGPM3b1NTfpG1L3IA1JJFMXnArBSnEkRYVU4F8qgnE5gdj3KFB4dlPfmboOy6ot163DYyuJeRMduqz5g0Ts3Blh0RmErExo5yH3vDKW+zyBiSEpozQAKvbl+Ug7YMejZHyLVFFqaR5+cShh6EeuulF54iQ+bgMsHVZMX9TEIdi+jY+fZZb4FNEGwcS7546MnS0NgMp4HJmM0gnwm0JjAPkDcY+jTOg36N/jxz0jWb0PrY9fcm+JEp33HHHZg4cSKOOOIITJ48uVH7gvLGRRddhA022AC77767gNwvfvELPP/88zj77LPx0Y9+VAD08ssvxxtvvIFPfOITApi33XabsO1TTz1VnjNr1iycdNJJAvr8m6+nlr3XXnsJOD/44IP4wQ9+IMfw1ltv4dprr5X35fGstdZamDP7ZTz11FMCym1tbQL4XCB23XVXWUAI+LNnz5bHCbzrrbeevI6LAcF34403ltfwbwYxuQBwAeFnc9GgbPOvEJ9moPqfBmWTKZtjyLz+JtnQ40kF5oplO/uDes1Srk1AFiAvaMqqjKcKSBOUM2BGJSitfoE+gvL222+/n+d5lyRZ2trsQhdP8Ht5TlFTlEDfnJeFOehJKboxwdTwKPOzdNKAFCfySjKgg3IJvk8pwxXLhB+UhHEIGDtqqyoyRpyIpMGC2JDoPPGMDRz7HREKII1ot+2o9HwJ6qWwRJpQ0kPEQic8Pm6VmcoZRyj5njSGlFcIC2awR4G66I3c6OcF+2XwxKli93lU35QF9LloNrhNsNMD3gwMmqDYH8VXASc9+LXOpgHTHNh6YTDB1Dw287YAfx7oK7JpkzGZTJnHql0PWkrQMpXe/pPl/vWvf8XPf/5zVFuq+NGPfoLtt99e2O+Pf/xjAS8CM9kogZLgSbC+/PLLRN649bZbMH36dLmf7Jn/+F6UBqhNr7POOgKGRx55pBzL4YcfLtIIWfpHPvIRzJkzB9/85jdx5plnYo899pBrxPdasmSJ3MfXnnXWWRg/fjwO2P8AvPLqK/L41KlTZYFYvHixPE6g5XHfcsstaK224bvf/Z4sDpRopk2bJs1C77zzTmy66ab44he/KMdGOeWnP/2pAHxxsRuMxb7X5w32+uL9zeb2YJ/R7H5z3Opr32xh0KTElCRkB5HLepotm0TCDOKZ+rJ+rgnKA1wZOVNO02RGpVRZbUF5H9d1L02RfWCgbK78minrQJ++QBqMi6yZwMvniPuCVjdb1VbOrAylUiDgW8qDMyJ5CHNWARgqx4lk9xCoPQFUNj2XylRktcL0CKL58MxdF5bcIRGaRlM/svREdkGqboYq2O3AydNA5XswIp/ry9SluY2VCH1uHYvTBFZqiQ4ujDpn2Pq2OSnMrV4zFiqs2ZBSTEDXWz3z/QbTlHVBe1NP1q8f7LcG5QFyRv5dihPbZP1a3tD38fzp49aMk79ffPFFnHDCtzFps83xs5/9TJjvcccdh0MPPRRf+tKXZOFbsGCB3N5iiy1w4oknYtWqVTj6i9Ow7rrr4ic//glaqi3o6enB97//fRkvJ598sjBZstzPfvaz8sP3HDJkSCOQR0ZN+eB73/ue/ObnklUTvMlw+Tkt/9CxCZ6dnZ2YM3s2vvGNb+Dggw/GEYcfgccef0xA+mtf+xo+/vGP4/W5r6NrVTc223Qz3H///TjttNOw0047YZdddsHy5ctkXPLvH/3oR3IMBH4eqz6v7wVMPyhW/V4+y1xwzdv6eprvYe7wTAA3b5s7NV0c6p8YsFG+0wRrLWPouaMDfXzPRkH8fmucuC/cUnnazlNXs+QRMuVtt9123yAIpn9QoFxkeLwo1JRfZuPUJj5lvcXX0kUDlH3KEoBj59l9dF8wuMeEEmkrpVwXdGEIg7ZsxPxJU3leEsWg+0FZ1AQKBEQFZKUfpGr0SCBma3Sy5zxsJ/eruJ0F2/VU6cFcqqDxjQ+afgt5plhUVRF1eSxn5y51a8OhYQJrswnWTCLQ9xUdISYw64ltvr4ZMGvg1ezDZL560ujn6Akg4GoUKjIfb7Y46EVFLzR6F8Hj53afyURkqgQkAiefd9xxxyOOEtGZZ8yYgR/+8IcCinvvvbew5JtvvlmCgryf9xFQDz/iUAFJatIcP4899piA8T777IOjjz5a2Og111wjrzvvvPOEzfb19Qnz5mNkwgcccAD2339/fOELX8AFF1yAoUOHCkA//vjjAuI/Oekk7LnnnsJo77j9dpx//vlyXJRCKHfQQfLEE0/goIMOwh6774H29g7ZRl988cUizZBJb7jhBjICudtasWIFTjjhBGy77bbCmnXA8f2A5Af5XHNRLZKBZqBsArLJlJuNZXOcDABko8tNUWbTxMVkxzp5RI9xLV+Ycohm4VpTZkaf73pH7bjjaua++HdAudnWp7ia8jmciKYlrsiUi15l/XdQIgDTE6oAt1xuQWbZKJUYgCkrvZngnBewIQtJuHVnMghBMIpQci1kbNiYKuuRIKUAswoCygDL6NfgR9D+RP0573gtOjOQWg5oOdbVleV7N7zQinxL8gnBWMCLCwmhW7kxeCx68OhdgblwFVnHYNtE3q+ZZ7NJWWTLRVZrgrCeIFq705PR3IIWpQxdZ7k40YqgbH63IihT97v77rsbkgNZLxdU6rynnPIz7LH7nsKGGdwjeyV4UU9+9NFHRQqgdktwnThxAh588CF86ZijRX4gKJNJX3311bjrrrsEhKdMmSJslMyXAH7ppZdi+PDh/fEA2xZQ5Ws322wzbLLJJhJY/MpXviLSCEGV0sm5v/kNtt56a3R1dQngvz53Ls7/zW+EORPc+R53/OkOXHP11eKvPnLaNNRqdZx44g8EyCnDmNeUkglB/etf/zp22WVnaRCqdxAfJNgWWew7AW4zItAMkJu9h77GJlM2P7u46PcHmFXFvoYcUShwbwb4moGyaYkz36MBymk2oxSshskjHwYoa02JvzULFvdFXk95MPmC92vNkbfLlQAupYuA0oUNJyjDcnys6O5FBBt+pRVuUIHNgGBAWxsBGALEVgK0l304SQIXMRwG9jRjzovKxNSBs0QCaSJy8H5qynkwS5wbtos4yWB7JXFc2K6FkC3QpWWy0qV5jIR5/s7YSyyJBdwDT0fe+z2omuk2G7TmJBBGb0gdfB2Pi6Cmb5uLogZrc2KYrKLBInK7kQb4ZqBsMh6TVWtLnAn2plRhsmp97TVg87do9FEkrPKmm24ShswgHj/vzTffxIRNJmC//diVuAVvv/22bP15/8477yz3zZ8/X8D5lFNOERAl4/za174q12K33XaTv/nz3HPPCZjzOfPmzcPxxx+PDdZfH6eeepqMAO1d1hP52GOPxbPPPiuywjHHHCOOCB7TrbfeKjLDOeeeiymTp+Chvz2kfNVbb40Tv/99CexxXBPMW1uqAtjcBZx8yqkC4DwGSib77bcP6vVIFm+y+euvvwE33XQjTjrpZAkKNmOY5nlrJhW8X/B+NwJlLqSDgfE7jVl9fZsdq3mfJgZqDPWDcjHWMYAR5x1FilY5ndFnvqfczjXlDNlTvuMdtfPOO69etS80KPu+Pz2zqCnr0s39JZzVBe2v96AvjrgC8n/atyuDqVALgq9/be5caZxKBqnZs2mJ05KF6cagtclnTz96kYMAmRMg9QL8/q778NCMmfCqHbBKFcDx4ZUrYp8rWSnaXAujOqrY6+PbY82OVrgZQTkGQ3CiJ5MBi3xBcOXCQTBWljb1PfNcPYt+ZAu1KIZbquD1hYuxeFkXUurZUvzIgssiSbTnUSaJYgxvb0Nnawtcsmd+kgQBqTGTfdMOqFJreSSS6SecXZ21AWdemHcejJTdhrba5Yw8b+EuEol2jhDI+TqpkpXlXm1aA2F0rmZwRXl1OYAl200WImUhUU0plaSjnpbXVRZ5Z2BVuaKEoVmUCdRFcOa1J3slMFIT1pOProa1R4+G5wVy+l3blSDanJdmo7Xagg023EDcChxH649dH+uPHStblFdemo2//e1vaKm2SgBvxYqV4qyYNGkzbDFlChYvWYJbbr0FEzfdDNttOzUvlK66WQh5sG1cdtlleOThv+PwI47AVh/ZSsYnycGrr7wmC0NrW6ssGHRK/OmOP4m8QXZOHZzukU/tuivWGrWWgPj666+Pw484XAD8/N+cj299638lM1Fn7fFqnfiDE3PwPgVrjlpT2TcbQQ51+k0QHYzhvh9gfi+g3EyWGOwzBtvdmc8vLu4mm5WdmlSI668SV2TMptzRqH3BNPl87BYDfZp4NNwXafpkuVSetsMOOzz7fs7Ve33uh1bkPssye8HiBfv6rjc9Q9omQCUaqEpHVqoqb+apw2w/n4O0yyalnLyym9f+YIIRnZqCKnqE4bXX50qk25NiLsqrbIKzliy0V5mPkUl5bn+lOLgl1KwSLrz+j7jh/oeRVYcgdUuwHA/wfPlxrRSlNMRufrcfAAAgAElEQVSEUUPxk6MOxMQ1hyJFCIcShSRA8NvQm0wvMXtH5Vox61lIkgm/typ+QgZu2Z5Y63riFJfdfi9ueuBxhBbvdwSQhdm7PlxKFkkfPrb5eBy92ydR9XnqIthk4znMUwPn95L0UtG3FfzzExVbp8FBBRwtWwooyLlmIFFNAqYxsEIZMZPSiNLE5dzzOQRfvi/tgARYy8aynl4sWva2yD2IM1kU+X1YN4Tvk9RWYmhbGVZ+rGzhLtePuxxWU2MlLtVzWCXeGMXvTVAugshgk1Pr6abjRuqYMGDKE8AkIasMP/Pg20wQonxUhx1wzeCRO0iiRHYisqzKucyQ2b5UEHM8HyH94UmKEuMKSNAVhbCpXfPxmHbIFHXZhahx2rVyOfpqqzBkaBssXyUGOZYPJ3bw5tI3sXTpInQOGYJRI9fA3HmvoxZHWGeD9cWZ8+Jzz6O2qk/OWWt7G8ZPGI/hwzrxzDMzMH/eQnz0Ix8VEOd4cuxM9Oybb7sFC5cuxac+9WlstOHGCoDzCn2N85ZbM9UCaU5/fbu5p/m9AkqRDRcX0ndjy8Ud0mCAroG5CMhq7AyUL0wmbPTay8lDbncz6pYUM/oa+nIqxY2yNEmerLZUV09QXrR06V6ug8uyLGlX6ir1UNrEFCiT8dEORVVVunzn48TPC+1Qw9WeYMG4fLArgFG2sblvMHnkRXhsB5XXCdDgrIFYA3Mj0FcK4LjUlTP4Lm1pZfRYrbjg5rvw2/seQdI2FHADuK6PlMG4gKzagR/3YfMRQ3DGtL2w+fA2RE4Eh1l7PHiLRYJctnGEndWRWoQcB64YJhykXDCofbDLrjzPkQy+lVGGs2+5G5fe8zjqli8JJ5zS9OPxbW0rhZeswt5bTcDJB++LtoCWOS4GagHgmXCkhkJeREVeS+apWBHPOoON6vwBEWGQqEn2S306jxzynLp8P/qxc3lIEleYpksWLsoK7XsWanBw/Z334fo/34U45fd14dqOyDC0+HmIsWa7i2kH7YkxI4ZwLVLfl3KNvGeMzErBZu3s3CPSjlE3wpQ23gkM9MTUwK1/q+tO14xapFNaG30Xnl2FnwQopUDZpXe8D4j7YDFHXuqbqK7lsqrZKcDaEY6HKHUQMtCbAR53FlxoHSD0bIQJ4IUZXH6nNEZEcE8tWTQpbSVWiAghUjeTBQsxXTYemJ1nO5m8X/wPfVocPoGDOiUqx0GZ44/HQwErAyKprRHCzQtlRbRRpnw9F8oIjiy0QMTz6/ngGiEzhn/r4llyV75jaYCyuY+Sbc37xd/39Hx9bYqgW1xkdeyh+PzBwNwcKw1pwuiXaNrf+NxmVk5dtKoB8NqnLI4LQ5vOpLiVuC/KQWnaaidfCFNesOAzQSn4bZYmHWRmhOFG5SthDQQAwrUaCJyYki0nVE8NMmlWyDkj4JFXasutYdwizn19rjROpRtiMKas9WQNzl4pEOnCdzN4zOrzWxqgfMW9jyBt6wT8Ejx6mV0Psa/qYARRLyaN6MAZR+6BzUe0Cyhz7josVkSmnxLkKDko0GHFOE8glmzNgmPRm8wLTfBToLgqBX5xy7245O7HUbOpcaulR6aSaNExfILylpvg5M/th/aA2XwxHE580XNYkYOAz6aOlBDI7vIMP4FkxZi5EFI/r1OvJvhq2YK/87KjfB+lLeRsW3YBkSwMqUOubCNKXXRlHqb/6X788ppb0JuUYFk+sjhFilh0dqu2CusPcXDGt4/FhNHDkEjygwIXVdtTHSePXHi6MJv+CnN6Ag6meTZjXyYwF1tBOVYMTzZpFThOAObveUsW4aU/3gZn6TKUaMVxba4d8ODAd3ykgYto2BCM2G5b+OuMQY/rIcoXfUZnCXSOVPbj+SN5iJEQhGVboX5UAnmCmOcvi+FxR0MqwselJkoGH/zh9VPJR5wLjFdYPJiIfY0sIGBAWvQjWSiUSUfVVZFTyrHPoDN982T0GRAzO5BjSaaWAbT/ZVDWksk77YBE/ikkEzVDfvM5WmJQEoTyKQ8I0uXyhA7yaalC/z2Acae65GejBVQjeYRp1lmGp1pbWo6aurpZ4gjK8xcv3rXkuVchSzvFLpYXQlO7JkI0V3KCmgINsgv+Syhp5At47vJt1JngtlA5EShTEJRfFw2uKFtogDa7TJhMmaCsmbLntaDHbsUFN92Jy+99GCmZMkHZJSi7DVAmU540nEx5T0zWoJyQ+RHEqGXRM8xJnciXEsYkVgwLKcFPai9GDN0JKFuOi+7Mws9vvRcX3/UYeqxAWJqAo1QKU6BMprzPFpvgpM/ti86ALC2GrSimiAA8jyR7ZLncukk6tjgqeFwMVPLzVHagnREMVOEjdmLQ2rdCTHXShWXnySuqgh1BJRQIjTMfK1DCRX96EGdf9weEbrssRFlYh2OrJBgrjrBhu4vTjjsSk9bqhJOEAloiB/AcqDRF9ToV2WyY/d8toKMntSzieTaivs2/+WPWwuZC7FsJfCSo+y1iQ2yv92LVfffhkZ//GkNXhPAtG5GbIuGuJHVArl9zLfR2tmOzzx+E4Xt/BrVqBTWX2pFKdSfb95MMHgukZykiLsLyPXgdVBcLnn/ZSAugMmBrw5XMTwXqrpvCT1K4y1chXrIUvUuWoO+tNxEuXwGrFiLrqyuNvhQgI/MHwdlF5ruKvCSJZKPyR0iJU0bNtlFea010fHQyoiBAymv/XwLl4vX5V7VlcxE2F19T5jJ1Yi1fmKxYB/zeKXFEvx+vn36tTrE2A30Angha/KN22Hr105SteYsWfbLiulcD1lBhkjJA+aO9vAQdR231Up39xpWftYRzLTYPCpnbF2EJtiqtqTqPzG7Y14rBPh1cMd0X1JTFWeEwI86Gn4Pyb268E1ff/xiStk5kfgkuA4CsYUCmTA+zIV8oUA5BiVZKKgpwKVB2rQgWQZn3k+1wIrMwkUzaOkDtmBPMcYUp/1yY8hMCyiJzCFCp4JpM/rQb+2wxHicfsh86S0kDlInLMd0frPVM2x1BL2WHZlXSk+4Oi4FDyQZUrgs3s+Gq6Jtst/nbtlXDSVJvAXYCHpmtyDIEIgJNH1xu5SwXy9GCi+54EGddcxv6HIIy09DJ4CPUY+5+HKzXkuIX3/gSJq3ZBjfuQ5RGijGKATARhkldgfAkx9KEKQ/GlkwmZY4LE5TN276VIbCA3qAM/x8p1e2L5uOFX5+H8N4HMaLuqnoiXEgtdX6yxEJkW1jmuihvOQmb/OQ7yNYYju6gTB1EXW8k8Knnkh0nMSJZIDOxSdKPI3p94gCpLUWuhDynISpZIkzdjkPEi+ZhybOzMP/Rp9Dz6lzYK1bAr9dQ4vhmS3umjfJ9mCDE65gyk9RCLbdGuo6FNEoRC4mxYWcelts2hn10C2x9wleRjlkLETyZc41//yGmXAwAaoDW164ZU27GkPk80645GChrpivAmjccMLPxGrpwXlNZA7AGaTP9muO+aJuT13PZZUEiC4+XWoJpU7eaOus9aTfv80kfZqDPWrhw4SfcILjGyqyhKlyXh3dU5AsZhTmtMZPB5UyNFdgUT9SyhWq3I+yZ7EhqSTgSXBJL3Jw5jZRqPRmLiSOmZ5keULouyOw810Lgt6LHquI3N/4Fv/3ro0haO5F5ARzHR+Z5SOlndmz4cS82H96BM47aS8kXdl30ZJEv5LspsHUQIrP4t6OYMgGRWmDOlLWmTFDuijP84tZ7Mf2+p9FtB7lkwauoNGNuqv2kC/tMGY+fHrwvOsssPMPtrYXUoZygKLAKnxKYFaTrLBOR56X0qDq7wjooS3Bi51ti6V0mxmdV2Y4/DDgSSWTDLQ1Ba+T3yKwAy7MA0//8IH5+7e/Rm7WoT5XtYV29NgoxupTinO8fiwmjhsBJQwH9kGFtau05bc8o9yjEl/PXYCp50M9M/W7GoJsxZQn0MePSYM2+TS3YFqbbGqfovfduzDn3PKy59C04ESsA8hwlCChgSDDTguWkCG0fK1vbMP7Yo1HZ8zMI29uQZJ6Asgolhco5Iv3cdJfuRPYEMWXp2IYbu7Kriblo2jHakwjp3DfQ89RMvHznX7Fizmvwe3sx1PdhxWTGoWjEnmXLMcvOUKSnDJ6k+HPB4IqbIpA/HaS+jZro3BUscWwEW0/GlB9+HckaoxDZrY1kJKUR/uc05eL1Ke5yiljFa1xMYjLfo/h887EiKHOhLDJl/Zxi/QslffQ3Uy3WvuhPQonZuYTtoJ6kprw6ui8Iyh93/PI1mWUNI0ukU8HOyM7yTDjHRSQDTm1jJVKeF36n/YqMztHRYwJD7gRQ+MEtu403Xp+HF8mUDeeFyZZN94WOzGtQdhlocS1hyr12G86/8U5c+cBjDVBuBPpY0csGgrgPmw0fgjOn7YXJI9sR2gy4qUCfMEDL7wdlBtsYgpM5QDhmF5IclMiS+Ya2g65/+J5/cdu9uISgbJUUKMvZoBNDSQdetBJ7T94YPz1kb3T6CRw3gZ1QhlB9yDhodDF9WbdE8+HnUcfNGRx33Y6lRIQslUlPRk1AJKAoox3ZuS06k8tavwRYxLAdOmESOGKH87EqdnDT/Y/gitvvQmRVkCY2kpDAm0q7HYQ1jK5a+P5Xv4D11+iAJQETVbdDqcg8hgSRrCfqPn5nzWZEBZX084GcwQRmzaqKW1vVeFSl0/N6S6cZ2gttB4EdIFj6Nl4899eo33cvRtVr4ktnDIO7hhYnd7Aw+JZFcG0fXfBhTdkcE759PJLxGyB2mLqszl1kU7aIYPE7MwrIgBx3BBK4zuAmDhwCc8puKCGqVoyemc/g1Vv/iBWPPIlqV4RqYgkztpJIANP2+dmqLKxyIalYjIyFLETCoCGBl0FH7kqYfOTa6GWRe6+KhRZQ2m5LTDr1f5EMHYEI1f8aKL8TQRzs2jbbHTW7TwO4BnoNuOpvjunBQbmY6fdPdTHyQN8/PS8Vp0aWpenTrdXWaaujpkxQ/pgTlK9JLGs4J7STqkCQnDjLRkju5ZUQ2hZqtJsIQ0oQ99VQDQIElCg42MiaOWEIMOJYUmnLZHHz585rMGU9EU1QNgsTmaDs+IEE+lgyIfCrsg0//6Y7cdk9f0dS7QC8kmT1UVNOfQ+W6yBIathsWBvOOHJvbDFqiMgXDLhRU1YGL08i+GTKlC8YeOHx80hp/QJLVNrc5rPGrQr0UVMmU77onidzUFZhPmqHUrAIKfy4C3ttPg4nHbIPOoMYjpvCJcuMQ2H7lCmoHVL6IMOV1lIEZZFulf2Mu49UHAWKRYueLy4u5anNbH4ei6yT6QKBo9LJ+T1ii5pwioBV7zIbUWZjSW8dryx9U75zFluI68qOR+91EvahnK7ChA3WQisDZhGDoCp4q7gxO0PEqPPYJKagmL7WBfWW1ZQmTP2w2WRXE1co74BCVGpRtlCxgfa6g657H8LsS6ejbf5rGGrxGGzEtCfyfCURPCYKWZQEYrHJhbGHriFDMW7aoWg7cE+E7UPkNSXLR2iTK8dqsQ1VbCG0IsQpoT6DE0vBa9hxgqpjofe5WXj68iuQzHoelWUrUMkclBILZbJd0jO2sCLQ0+2SG5NEd6drIFMaNBwGDiFati+KC4OwDsKUxbSqWAIL1a0n4yMn/y/S4SMQWuX/L0DZXFA1Gy4G6vTuxry+70WHNoN2sqDnklIz8NXjqBgEHPDcQpW4xnPzKnFxkswo+8G01S7NOssya8GCBbu4peDaDNZw4cJMSWach8W6nRJ6HR9PvPAqnp87F2/19GBFzyr0rlqOan0FDt93T4xbdyxcsf0wfyIUaVbmtjAIiIWLoEyfsu7wYSaOmLdN+ULYU1CC72UyCT2viprbngf6aInrVJY4RuEZ6GMfP8+FL6DcjjOO3AtT1lDuCzLhfk2ZmXbUbCMJ9KWZDYcSFNOpRTtQoExGLcEgAWUbv7ztn0FZ1WMmiNEf3YU9Nt8YP/v8vuj0yVx5HtUugla00LZRdxx0cyYL28t3Enkd5xyrVN1n0cAVYFPLpwPA9tR2nAAuBfujBB7dMYRPFvjnljmJEIhuSfNEihrxz/dVYD/KkIYpMsdBrwQgbVS8EL0rl8LmIpuQsSvrnC3OGYJyHXUlWsg5Uq2t+ivsvVPAr/iYTOa8tZJekFUMQbf1itHuANUFb+PJs36N2pNPoDPsRgc12TBBaAXIShVknous1gUvqoF2Dcrsceqhzwpgbb4pxn/3a0gnboRu10c59SWZJuYCQxCNEjk3df5HWxt3L9L1I0bFzuDPX4xHz78Yy+97ACMznt86B7CAsh9Z8JwSugC87WWoDWlFeY2RaBk2FEGlLe9IkiGth0iyGBF3NnEkSUX8DJYAiGOCv42V/4hRtI3fGFt/6VAka4yUnYDZzeY/KV80kydk30gSUHBYmH8PFksosut/ShpplJJVMRIz+PdOxYn4mKk/a02Z76/rh8hnZZJnkCWsEheUV19Q9gL/WgDDlTuA21ZHALnulvHoi3Pxmyt/h5cXvYmYPleWzszqaOtZiLN+cAK2mLgp0p4+BK4tW+PUTtQEIKik3GLbWPj6fJEvdPU006OsmbHexuqgXwOU3UwcRr5XRZ+rmDLdF2TKmQHKCQN9Asp9OSjvnYNyf6BP3BcMqsjWPyLRFVDWTNkEZStPSNCgLEyZgT63ImyToClhO5FoEgQpmfJGOOXQ/US+sLmyEVxjHr+Pmu9i1vwl+PPDj4vv2XJLYJyfEXlKQFJTieVIuY23PPFO89wR0Fno3wnIslxUqh46WitYo62KoS0VlKljimdXscesHkriRS3OMH/FSry6eCn4XciUuT+QbYcEpBK0OHUMb/PQ4jNwxiWZRd1p/03EUZJkDPxR0lDatta7TV1Zuyr0FlWDsXKYKGacq10FUFaV/ShjKPdFhCFxL7pvvwszL70K1ZUr0AqeV+r1NpZbPoaMn4DhW2yOV+7+C7wlC+FJzzsfKZmqFWBpawXrfekwDPvsnuhpawNCBwG/EzuUcAFmKdYsYzRBxTykil8MN62h1NONV6+7BS9fezNG9/TBS+vIxDYJkTjINGpuCeGIYRg2dSsM23oKSuuMhtc5VHXLFceH8sKrClRcLYXO5ZUH836PjDPwOrBswGjqyfSXcw/y37fEmQBd1Jr1NdcxBFOSeicdWr9PMXVaWmBx75qn/pvp0kWgbmaJ46ZFv2YAmDdAOV096ylrpuyXgmuQpSPER8usGdtBLMkaZVx4zc34431/x4jR66FSbZGOIB1lB0OxCgfsujPGrrmmFJenFp3wTNHRYOfaJCP+loMFr83Hi3Nm575btXXVIFzM8tIgLe2eWHzISRUouy05KN+FK+57uKEps+M1ZQGCssXuJLTEkSlPI1OmfNHvU5aawARlSRwIBZRFU86ZspYvyHLJlPl1qCl3wxaf8kV3PY5up5IH+lRKiEp1ZpS/C3tP3ginHLa/uC90oM8Wr7OPvsDCPTNfwemXXoP5K0NkQRURFwft42DgVH44ublQUHlVGXzCMj2S2xien6G97GHMsDZsOnY9bLfZBExeZzjsiDY+FRPgu/ZmHm647++44PrbYAVDgMwVhwGvkWvFEhAd0+bia0cciLGjhiELE8TCgrnD4YhnQI3Ka94I3rC26UlTnJim3pzX5s8TK5SzQKXJqO9j2wqM9U9rGqG88HU884tfIX76WbQmdGMwCYQp8sCbbUMw4aCDUfnYLph78QXofvBBVHtClBxfkjaYor2UDRG2mYxx3/oK7AkboxZmKKEsi2Pd4+JAWk3ezDPFdHvqwiFa632oP/scnvz5efBffBVD/1HPmeZhas4B7W2Wh5W2i2jUKGz42X3Q/smdYQ/rQFgp84xLoJgBbdH+GaeQNHtmRubWZcmEpT9aVbbiYkzZhUFkgXCxOv7/CcomOzYX4MEYdjMdekCATycg5bmupv3NBGgTmJslkzRLs1afo3r0rbb1lHNQ3tmnfJFaIywORK5groPQ8dCTWPjhz87GiLXXwZ6774GR7e3wsghZWENLW6tYjWw2mUwyuLztMliWCChLuqoMPRsLXpuHF19+STRf03lhelUJxrpLsAZsAWVqs2Tnbgtq3hBhypfe9ZBk9AlTFk1ZJY/QrqA05XYJ9E0Z1YHY0JQFlHNZwhImxG26+0/yBUGZW3nRbl0PvZaFn9/yV1z4l0fRzSBSnjpCoBPwsRN40QrsNXljAeWOHJSdxEIAB7UwwaqgggdemYuTL70Or66oI3SrsLyK6NuqGwqhgqAcww6Uh9bJXGG4THaQDD+eiLguDgSntxeVOMK2EzbC8QfsioljhyKLaijZQBhl6LFbcNlfHsQZv70RdUb3U24L6FGugTYtP65jdCnBmd/+CjZbewTSsKb6cIsjIgdlBg25qBAyJGCp2K+eMMVJOlBTzpONGCDWPQ0HyBcmKLvo7OnFijvvwstXTEfHm2+hTN1f7HhAtx0hmrwpJn7jG/DHbYxlf/w9Xr3wAnS+1YUytXCCLV0yjo1lwzqwwZGfx8iD90UUVJAlvtgR+yzlrEAUymJbc13UKFlkIYa/vRILr78VL116FUb01VBxgHpUR+D5cOoxuks+XveA9Q8+AOMOPwR9bVWkpVbJ+mRGH2U57iBDnjfqytxZJLaQZnF40+XD0qdcWGm7pCzFACCdlxJnEJW1H+f+g+6LwbX//vrfRaB9p+Bu8TFzB6WZrYyfJrUv+hmxqk+iwbzoW5b7jUDfAGDXBYmybEZrS3X1K3LP5JE3Fi78WCnwr04pX3BwZ6HoqKEdYEXk4qSzz8Uen/oEdtxic3jxKgTit7TQx6fSf8Dte6JqEtMSJMapPOlMgbKFeXOV+0IGpFH3oqgh67+1hMEW8bbHAjEWAq+MutOGC26+E5ff8yiy1k6kfiCFiFKpfxEIceW2c9NhbTjzqH2w5ahOZGCFLvp9ldmPATyyV0vUUvqxOfn5TbgFZrJLLCyJQMjJzNoa3Y6FX956Py7886PotUt5Kohi2UyFtpmNFq/EHpuPw88O3R+dAeszRBJU4nuTldVLFdz74lz8ePrvMLfuoG6XJbuQ78/SotzUegw+2SGo5JIiW5JLxqQSsioGKLkCOAIsZQaSogheuAqHf2wKvnHwpzEkDaUAUz3N0GUzeeQhnHvjXVgV+0yDUIDhEJQSOGGEMVUbp3/ji5g8ZjjQ1y2MP/dYqA4sYuVT7gsGICWluwjKupSSWUSJ0hUBSrIkPanHIXZAbTuRBrN5qy/HRsWy0fL6PDx33kVIn34Srd29CCSZxkLsOOhqLWHI/ntivWOOgtXSinTOy5h52ulwn5qFlnqf+Nh5rDUAK4MA7paTMemE45BsuB4iuwTLDtBLNs0FL6ojjm2EJB52gmoSofraAjx31rnofuRRDJF9cSjjlvEASkMLXAsrx66DXX74HWSbjEO92oIosVGCDx+ssZGhzkWLY5VxFCb15a4MXeSKrJueD9rueBpoynQjEW/zejImKEsOoMJL8Vs3wql58tCHk2ZdXGSL6dRmUHewQF9RztLP0wt5f8PaQTRlgjFlUP4WR5DK2NMSRYNBG4E+s8i9LkiUZtlTXql81GpX5J6gPHfevE+UyqWrLCsb5mXc/lJHtBDabXizFuDHv7oYh+6zK7beYE1Usi7RiiN6dbNEcvwZSFEpwirblIwlZgCF2mXGjbSFeW+8gVnPPdeIuJvBvaILw9zSlgIKqS4s10bF8RA6qvbF5Xc/hqxtGBLPlVoEZLu2U0FG+xwibDSsFWdN2wdbjxoGK+vfitI7ajEbLOFyQXsTFxKCHZNg8poKTIpxFVOmJk7g7fIIyg/g4jseQY+Acp5VR4CUvoOJAuVJG+K0w/bHiDL14AhprBYqSiB1eHhg9hv40eU346VeC3WXDTiZ4eUiTegOSFGpdWN4q48kCxHRusYkhBQI6eLwypI+Lb5xKTxHfTSBE/Vg8tot+OVXDseUig8njdBnp1jueLjsz4/jzCtuQ+xUEYmDmaVKe8UN4EYJ1qjYOO3bX8Zma3ciCHtgp6FcREqhUpmOmMDUYLIanempqE8j4Cc7H5FQlY6qmsjyrEUCNqFbhp16cAXQWdODXnYGzQLZ4ldsC51RhKW334G5V12LIW93oRynsoshLNWDAN2jx2DCN49FZYdtuMSi1NOD+df8DvMvuRJD+npE0/ci+oQItj6WVlsw/qgvoO3gfRC1tKMOF6H0cKR+HKPGoCfTn5MIHUmE8LEZmHX2ucjmvwY/rsFJE1QoW4QRMs/B/HIFI3ffHRO+fAx6O6qoB8qK6ElglElJrJuisg1Vg17t3VfjpL9cVz5H8vkia+wHU1uoGeH9t+4zNeXBgHawD9C7YdNFYcYhFLCqPn1K8mLcVenLfKyJRtxgzbKnkB1ff+drZvTp1+UMPMtW13rKGpQr5fJVFqxh1MaYOcZofmhXsLQvw0/OuwAH7P4x7DRxLIKkV4rbxFZFKnglYU2YQRpHog1yIgtTznP+pWiOZWHe629g5iyCcn+VOK0dm3JGsThROSgBgQfLc9BCv7TbigtvvhuX3fUYsnYFygg4KbgVbpGJ7FkhNhrahrOO2hdbrzFcrG/U81gXIpKkPhduQocCQTn3X+egLEWYGKgkKKcMhil9d4Vn45zbHsDFfzZAWUCKTFmlZrtxlwLlQw/EiDL925Gq2MYzwlb0qYsHZs/DDy+/GXN6bYReSUE7LW4ErLiGtUs2DvrYVGy69lDUe7pQixIsXbEKsxcsxUOzXkRX6iF0S4iZfUYHBkEmrmFEUMeZX/wc9lp/jDgKanaClb6Py+54DGde/gdEbhlR5slCalk90svQD2OMarFwKuWL0Z3wo24BZSZD0b7HWtKMPxG4ZPKITy/nb5JRqEC4MXkl4UXl/bFOBgse0bdbt0si0fDV3FGItUcSdXxJne5AhurCxXj4V+fAmfEM2qIYFRZ8yvsjLvVctO++G4aGVzgAACAASURBVMYdewzCtYZLpL1MmHt+Nl445eeIn3kObVkMNwvhMVEnc7GY53TSREz57vHwNpmAekrtOkDIUqVOgpqkXbNAUYIhcR3Lb78bM8+9GKWut8W9w5BniRmYaYaaY+HNYcOx9fHHI9j1k+h1LUQBeS5fr/aCMo5I1mV1UixW1YFR/0wnt4nBkoypPev/FoR+8C/+d0FZH1HRfdEPzrSJqg7URVDu16CVl9kMAjYChoZ8oUFZgDmXL5IkmVmttBy9ww47PPbBn52B1/QDff9+UK5eZcFWoMxi6qwR4Ph4OwZO+OWvMGnixthrlx1R8ciMVZnEtN6N9oqPgKUXpUiLYkgqlZlpwSprjT8L5s3Hc8+/8E+gbCaTmAxZbrPdvB9IoRdm2rXQ9ua24YKb7sYV9z6OtG0YYkYAS5QcCCAtoPfNQ4hxw1tx1pH7YuuRw2FbjLXTFZIhYsGe1IUTc1JFwmJz960AKH9gx5LOS2nBoZ6a2VjpOfj1bffjoj8/gl6npIoxCSzppqypgPKek8bhjMMPxLAS4+uhAmV+Bgu8E5RffAM/MJgyWZVMYU7Oeh826GjBqV85HNuvU4Ybqi4m1JLfWBnh3BvuwC0PP42+cjtqlDK4RU7J0GuoWKvwg0P2wVHbbQEnSlGzY3S7Li77y+M48zLWvighpD4t16cXbhSjXAuxZgU47TtfxqZjCMqrVDoymbmAqwpASWIKx4ScC/WtVf2O3GEw0GHbACEydnE6cAER+YILJscFNXgXNctGu+NgRD3EojvvxLNXXIW1urrgRDWU2eQgc1G3fSxpq2LSCcej9ZM7o9ZaFmZqpxHcvj4sn/47vHLl9RjRwwWlVxhpkjnoK1WxoFzCBkcehDEH7gtQ6opZBChG4qay++DkprOjLazhtd9eh7m/vQ5D6r2wkj4pUOXEVMNs9Dgpuseuh61PPgnYaGP08ppI70gVuJTqf/xkxlEElBXs/l8DZc2Wm9kgi6BUtMuZzgsTlAm4ihUPZMpmkC+3uDVcGlo/5iqoK8cNkDa0+yJJZ5V8/4s777zzIx8oaDZZaD/Q92/IFy3Vq5A5w1TRIVX7wfECdP3DqfDD6VdixuzXsNG4TeDRAN8Xwaon8Otv4ajPHYAN1h0jKbuSPMLJwsFJXU4y0fjLxqIFi6XlT9GnbGrKmjlrcGYz1IAeW9+RAFfF8RF7bbjwlntw8V8eBnL5IgtUUoVjV6TMoos6NhzaKpry1iOHyjER3Bioop7HWg4ugZlKoBSoUVtIAWQpqcmgDAcKn2dLwaIuz8W5v38QF/35YfQQlAfIF6pYD6vE7bnZOJx+xAEYXua5UFKASk5mIrZiyj++4mbMqdGtpZiyFG6iDzuNhSmf9uVDsePYNpSimlj1YnjocQNc+9encdo1v0dXuUNeK6CcxCglvajY3fjqnh/HsZ/cXmpfhHaMHsvG5QTlK25D3W1BmFBTJvrX4EQhSvU+AeUzKF+M6RBQZvQkZCU5y0PKkqGir8YCQKrEQ39GX7/1TWmk+qfBDqUji8Io1tMgzDPlWO5llTQLGAGg9NprePQ35wPPz8Zw9lW0yHqpybpYWaqi9JGtMPGE45GsuxYilpFj8JU2wCgGnnsJz516Nvxnn0U565PmAmlkI3JKeLslgLvFeGzy9S/B33Bj1LMWSauOWNpRagGkCJIIrfUanjv3Iiy75U9oD3thx3UpbcrsPzphujl2tpqMLX74A2QjR6HP81UpAdVDTIWycy+5JP7kvRxXd1BuBjRF9vxO8oXsqvIFqihdKBDtZ8HNmLJ6TX/WH1/DfxqUtU9ZAzMfM2tfJEkyq1IqH7399ts/+oGC5n8ElOfP/2SpUr4qta2h3K6xmHmW1RDYHmoIcP1DT+OS6+/Am6siqS/BGgtBXEdb0o2TvnMctpi0KdK+HvhSIlgF1bhNJriqkso2Fs5fJK3hWRrS1JBNj3Izpsyu1Rk1YzJlLxCmfNEt9+DCP/+9oSlnrGIjoNwi0guZ8vrDqjhjGuWLYbCTUKrDkbowy4rJEYzqqzancaNov2bK9KZS7qAHjdXIOBa6PAfn/vFvuOiOv6PXo09Zh2HylGeywLgLu08cqzTlCr91pLp55BVCWHTmwTnz8KMrbsHLfZCaDVKfWCEzvDTEmJKDs487CtuPJlPugyeA5mGVG+D2p17F9y+5DstLHaLpS1ZcGqMU96AlWYZjPr0Ljv3MLvC50FgRei0Hv73zMZzx29tQo6acUr7gVrsmhXaCsA9rVTKc/u3/weajO+GF3RLYijOm1bvIbGrtTGRhdieBTE0k6aQiMy5PzssZs+yS8n/KraE0aSW0hHK+PSmf6opbhinQI7q7sfgPf8Ls312L4T01tMTUmgmXCXoyB6tGj8amRx2Fzs/sirDagjofYSzDpvUxRamvF4suuwwLrrwabb0r0EIXUOTJ8feUXSwdWsK4LxyCkfvti3owFHXWF+GWmWAqqfF1tNT6MOOMX6DvjvvQWqP5UTk5LCbT2DZWuRbKn9gJE7/1DYQdwxCx+S9Pga/KrIrBTYOyuHuUWPF/EZTfK7gVswBNUDalCV26kzuv2NCUzcWfcgTlCQXKMlkUMBvyha6ToZJHpKMJi9zP8sre0btsv8vqB8rzF8//lBt4V8JCJwNTBMrUilDOLMSRhWWo4ua7H8EzLy9CWikJix7iWxjup9htx+2w3ug1gXqfknalwpqqm2G7DAaq0pTslfbCrFl5WyNVutH0KZu1LxrF7h0H1UoZGbtBMAVXM+VcU07bhyJuaMoOLLtFujt4Vh1jh7fizCP3w0fXGAYnq6tACy1JUnDIg52oouMJNU6ZWHSPMPWZE1GBMgGsH5Q9nHf7QwqU3bKAOyem1DwWe1yCctaLXSesi1M/vx9GtjChhNt3VUc3luarDu5/6Q388NKbBZQjJ1B9AxkUY22PJMIoN8PpXzkMO63fgTL7/cU1Sfzo8QP86ak5OPHCa7DMbUefzUL7rCucwI+7UamvxDG77YIv776rFIaP4wg1WLj8zkdxGkHZrSBOCOSUZ7hYhCITrFnJcOb/HoNJoxnoYwCQVjAHXX2ZBBfZlkkFFGNYbl66U2ugUty/P+tLB/xUAWkFyjznJe66GJ4jmBLypCA90JKlGDp/EZ4651xks59DW5SgZJVFW2f9j66WCuKttsL2PzoRyYhR6KY8xka4noskSiXLzklWIXrmaTz7s1NRfeN1VLtCtKIiQaOo4mOBXYO/5SRM/u53Ea89FqFfQhTWZRdAUHbqPajW+/DUKWcjufdvaO3rlvtlJyTGcBddPtC6xycx/tivojZkKOKUtbgdpExtl3iCA58BYZ0i/3+YKb8fUDZljqa6sjRNzetzF0BZyx2aKROUzX6SksUX9SeeNIJ8eUZfmqasfTGrXCrTErf6acpvLFy4WynA5Q6STgZzYjuQQuFBksBnSqrjgc7YlaGNmketN0OQ1VGhosoAC1OsJUdJFdERCsWiOrTM5RXm5i9YiBdmPaeqnuWdJoqMmR5l07dM+aJcCsBkKmaPtActqKGMi269B5fe9SjiaqcUOad8QVuZnZXgUGNO+rD+yCrOPHo/fHTEMPiSUhupZAABFEbMaX8jIJPZUEvmwSpQZiCIAUMWuWdAUNwXro1fSaDvUayyWfhIOQ7EdyJdSFhzdxU+M2E9nHXkZzG8hUpAX160njU1WDA9wANz5uHES2/EKzW6W3KmLMyPlcrqGFOycPqXj8COYzvgRX1S6pMLElOIH3lhLs677vdYZZVRo4eavmZ+RtwLP02w7/ZbY9puH5drwgAKa0VccdejOPW3t6LHKSNJSyptnKw1i2BFNaxVynCmZspRXdLPn33hdVx5w5/Q1UdNmyVOec4oYYjGk2vG/f0FmTTRyNCkziGgLBQbkzfbGLvtvC2cpEfpyZaDulS9s7BmAiy99XYsuOFmlFctleCdnbjKFhh4WNnWhvWnHYZhBx8knUXELcE6FiT7TLpJKBzEsJctwuvTL8bCm/6AUTUgqBNwHQl2rgpSrKpWMemwI1A+5BDEpUAyFHtCSloZgjRCy/JlePLsc5Hc8xCqvd3wPYsZ6Spe4Proci207vYxbHL8cai1DkGYsWiSg5juEA5oLvOyQCt/vm4zJUqzLtZU2EU0bIWDBPoGS2F+r6BYfJ4JkPq9P8zPMD+fJMu0tGmZQQXwdJo17W/9bgr9HAnwsXhUrLXnfu+yzujjcwja/e8rwUNhyqslKLNx6tSpU3cPfPsyJ0s66G6vw0fkMtSh7FBzFs/HylqK7tiWGhOsu7vJWiMwvLUsDUkpeagssrwsouzdmPBAgFOtlxbMX4jnZ82SzLxi3QsODkmpzn/MCR4wIcT3RFOuOj7qThXTf38fLr7j70hahyKh3kxQljKQtJixzVuGdTpLOPOL+2CbNUYiIPDGoQI4wQsNypFMctE4xX2hinZIOU8J9NniQiXbX+E4+PUfHsQlf34EXVx+KMPkTFnCPZR00lXYdfx6OOOIAzGiymI1vdIOitZAls1hVt+DL83HidNvxEuiKTOpQelm7IQtoBzYOP0rh2PHDYYAtT54vo2YujIZW1+KJctXop6per1SJlUXdbEsDGspY9ywNqljQY9nmFq4/J7HceqVZMoB4jRAxh2C+KdpIatj7VKKM044BpuN6YQb1aWu79+efglnXfBbvNXNHYOrnDXUh2lzzHVCUSy0y4CWQGXDyLOL6Qnn+ezFHrtOxTGf3x8Vi6nuoexKyC6rXHBfnY+Z50+H8wz1YCa0sNWVI3o33Srl0aOxzgH7wdt0ojTNpb9dPoOrhBQKUa4H1FchfuZJvHTFNQgWr0TFCiROUKff28tkPHsbT8TG3/0W7I03EGsca4LE7BaTxWjt7cMTp/8C4Z//KoE+1nChJVTaIDqegHLHbp/ERscdi3pbp8gXknfuqXZd1J2lyiAZNscTz4d4lPMFLJdxTGlH3/5PuS8ayTuFin7/Ksi/39eZGX0NwM2TR5RGzOCx0otNG50GZV33QssaWr7Q72uCss7oS9J0VlCuHL3L6qYpE5S32267PXzfv9RO0MESl2S4ocdC7i5WxSF+9OtfYPbCtxFbZRmLQ+0EJxx+ILaaOFaCU1JDQOxRTFtVTgMmiRA4mEpL5kD54vmZM0W+KIKyqSXrriMiYViWdIq2yr7SlMWnTFD+K6b/5RGkZMosThOwri6b9ZRVHQovwaiqgzO+tD92WmdtlBl8ifOauoKkPCb21qP+TcdI7iVlokiqQCu2aR3z4ND+l1pY6bo4748PYvqdj2JlboESr26eNkxQZpW4T09YD6cdfhDWaGMdkD7VeYR2OMnIC/DgS/NyULYkY1KEEylYZMETUHZw2lcOx04bdMBjrVnZ3ikLmWN50nuPadASLpNuJSpZJw1UBTO3r0eIKo85SV1cds9jOPnKm9HnlpAmLM7DK1UXEHHrdYwuJzj9hC9i0pihApoEsL/Neg1nXnQtFq1kxiNrT0uRATjcskjh54HGWrOruUjN4lNO4GZd2PMT2+Dog/dCKavBt1jNjk6dFO1hiIW334nXrrsZo1b1KInJVs1FeS4oCSSuB3fkSPT6ASLbk3rYUn+D3TykShxT0V24iOCHq+DOX4KWGkuXssUea11wMWMdZQdL4GKjr/8P1thnT8QtTEKyRZ+mJj8kjjHjrHPQ+4e70V7rhZ3wezOjkqntAbpcoP3jO2Gj445D1DlUdTbhabDpJFGp61LpT7L2VLVBniKtKYusY6DYf8MSJ9fkQwbkwVwZpj6sx4eSJ5T+q1g0M/T6g8im3EGmbDLthj2ukNHXAGzFwFmQ6Ln2atvR22233erlvshBeS8nKF+SwekoxSoNlVotq3Kt+Ic96nvnnIPnF7wNuzxUfLOdWR3fOWJ/bD9xHSnkoj1dZAyED5ksUnM538ilGebPewMzZ84akM1n+pSbWePEfcHkkJLqzdZKW5fTiiv+9CAuvv2hflBmdXQBOGZskLXFIh+cdMR+2GvKhnDJ9KiJcrtfAGXp/8zJl9dloC85tZl1pRqqWtwdwMVK18JZN9yDK+97Ct3sFSfskACk2Jv0bAuZZr0RfnbogRjZygWK0gLxX4EynBIeeFmBsgT6JHlC1RrhLtiPFCif8ZXDsPPYDgTsuhwSyFhHWDFTFiaSwZfXj1AdrIEwzlCmqF/vFsmIYlKS+rj03sdx0pU3oZdZg9SURQwPYbFFUp1MOcaZJ3wRm6/LdlAxQsvHg7Pm4vQLrsTCFXUpiyrnSLp3qIxCmeC5JY63BxSo0RXkmHKfdmFvYcr7osyO1EziAdDGWhavvoGHz/0NvFfnYgRfU4sQ+BwzdXgMpDEYKF1BVEI7d0KUnFSjU6Ytk5US/Bl4BpI0FB87iziRVUj9CTdDLaF/PsAy1lbecnNs+tX/gTd+PLqtDCHPZRphWJrilelXY+FVN2BIj1ogxGtNUuG56KIu/pGtsOm3v4N0zTWxkiupz/FGL7oLl9ozzxJdO9KJR7l4TFDW1fUElAyAVjs3FZVY3f8NBsoNC1v+BRv2uDxwLNl4BGWDKZvMugjKDf24EOhrpGSnkkjCxqmzytXW1ZMpb7Pddns5QXBJbDkdpaQON4kQ2YyZ+6jBxsy5c7G8liEL2pCWXPzlD3dgj6lTsPPmG8DjllQyQlW1NOmekRfQYXiU3mUO3oXz5uPZWc8LYBS1ZBOQdfBP+5RLgSeWOEkeYdU2vx033f80zr72DqkSl7iKKdts/2NVBJRTRJLmfOxuO+DLu28Hq85cOrpKaIHjssHMNsWUdcsj6XGXV+pg8I+gTNmCTJlb+EX/qAvxo0tvwe3PvI4avdPCcdX3lsp3VgK3vhKf3WYSfnLwvuhg41S7JuUyWf6N8oVFTfllJV/M0YG+XAZgdT4vDnNQPhQ7jW2FVWfSMNth+dJxganmdEGwzKTAstSUYMBS+o1L38406pMCOanli9vi0nufwE+vuin3NbNrBhu9hpLR54h8EeHs/z0ak+lTZpQbAe6f8TJOP/9KvNnN82UjjUPZqTMTUhc/U9IypRclRzUeaCRKsPpaD/bcdTv8z6EHiE0xTXpFvhqyYhUW33E3XrjmGoxk5hyvSB/QwiYF1LttVyxrjA+UKe2I3ZLfibIAszFp2YtFYpL7E2b/Oai5qm+iz/KcDNVJdTtm7rGXn4dlrS0YffjnMerAAxCVA/TkYN6ZJFj5p3vxwq8uRPntt1B2VPlH7hrZMabmO4jW3xAf/c53gUmboYvJVR5rXqTwKbcIKFtS25k1LlTAWNkB+U8z5QZoGYxVJbX3Z/V92Gz2vwH8GoQ1S+5nzv1MWbHkfk25X8ZQlrgiUy7WvtBBQLUAsOSsBPqeDVqCo3bebucnPozv/aEto2TKBGUr8C6JbXQQkNkrjXqw1NUV9svEixK6Exezly7BDTffik/vuDW232xjeHGUN/pUXZ3FyZBvMclCpIsJEiyavwAzn3tRacw6Ol3obN3wJ7s05ivuUCkHsHwHjudKYR+UOnHnU3Pw44tukEAft7iZz228B8cqIWG9BCdBJevFvlPG4SdHHQA/ZYYY80qYwSe9RQSUE1U9Xqimms4F94VFduahLwVefGs5vn/hNXh6ca/IDrRUKaergnMvS1GKuvC5HbbE9w/cHS1ODbbDNGvlZVUJcmUFypfeiBd7M8RkyiL5KKbsJiHW8R2c9tXPY8exVdhRTbbebJvEuiJ5UWRV30ycD/QdE5QI+JQv8qaoGb3VhMESLrv3CZx81U3oY8usxJM6zSnravAMhATlEGd962hMGdMJL6nTtIZnXl6MG2//K7rr1LNjIr1o0PymorPm/lGt/am9vKqTwUxO1T+QGZF1bLPlZjhgj0/AF2kiEonGeuFlzLhwOrw5s9HusEiQBa/mosQCTMI22dqrhDpi6ZVXYQo6M7XoeJCKfpQNVMdxfi4L/xCweyo+wihCW2qhzBTeWgjPD1BjVh43EZUyeqZMxqRvHg9v3THoyutTVxnZf/JZPH/mr5G+/BJapc1ZImOqVqsjCRy8PaQDU487HsHHdkJvtYQaG6RmgC+9HrnIM+FKgbKSM5SmLMlJ2jIoZ1AunPLFc2kVXX6gw3t1BeZ3ki/0Y2YSCcdgo5u1BPkGuilMn7JZcKihOTeRLwS884w+ZNkMv9Jy1A7bbPPU6gjKe/u+d0mMbAi3XxxsAW26nGdkICzObVewMrbxgzNPx5tLFuG7xx6DLcZtAIR1SRZheis7JFNfZtqwCvoQoNVkXbRoEZ6dSUucYsoagAV8CeLsjZaXcdQODL6+5JdRKjEIqEyxdnUonn5jGU44azqW2a1AuU22sTroH5fY9iiGb9WxftXGD750KHbaZG24fRFaLLI3LiJ52jN5Jwuoc3rQ38razwKxBAoGpBz0ZQ56HAfX3fsULrj5L3g7ZsqJIxF8Fp/hisTtajkBhsU9OHa/XXHYrlvBTXoFOOK8noYk42Y+HnxlAb53+Q14vidF6pakcA0LSXInQCvYOr6Ns758mGjKLJzDoBEHsui2OdhRS1Zsg5/NOe4hc1j7g8tNCCtOEMU2eq0WXP3AEzj5tzdJt5QkZeEj2d8zgitV4tYppTjt+KMxeb3hsKKePJsvQJg4iCOCSl6gigFdqZqnkl0kdpCDs7kf19l+klpuc7HJ0NnSKp2z7XovhtfrmH/b7Xjt5tvQ0dOFUgDRdj3xhKtKgz0EsUoLojgT21uFLcfyZr4sFC8MhRsQeurDBOWgLN1R6hUXfWEv2lIbbVwIQ8ovTIDhOLaE4S4fMhwbf+5QdB56APporbNdZFEvqouX4vlfnYfu+x/CsLraSTDjkI4PCjgLnAxDP74zNvvql1AbNUJKdtIRzwVBej8yMYkM27PgcSHl4pdrzKohKn3RDJqyjjcLXXGMZtKkgPs16e4jxbA0/1JecLn2shPR6ezK3aSawub6ff6awdKi9fPeLzAN5s4YTJ/Wz+cx/zMrzhfqfNxoXXiAlS0vfm/qyWZ6Nd/TTKfma7UroyFd9BcuEvdFW2vbapk84ryx4I19y6XKxciy9ijvWtESKbYQORbqLHaPElbGKU7++dloLbs45nMHYe0RI8VqxmAJoYqlJ0U7E++q8u/qi7No8QLRlB36XpuAMnG8mNFHUA78Cnx2fmAwjyaJShsW9gCnXnIjHp69CEmlU4qFZ44qBJMQ2D0HfhKiJe7DtuPH4vhD98W4EW2oUC8XF4YKyrB1j8Xi7sLmFTBLCq/U2WVyhyta7HOL3sZPL/gdZi5YhjholeeRvTNll6hihTFawhBrIcSpXz8SU8evAS+mHY4Shi+NtSQBLCsJKH/n8hvwQi8XBgXKLHUq+kBcw7qe0w/KIY+V8oQq+KTrTBQHP+1fYrkjwyNbZnPJzEG3XcU19z+On11xI7qsirBnslgQBthVIwqxTpDhtG/koBwTlFVpU3qqVQCUUkld2IclmnI/EOQKRkElVaRZvNf54sEXWUmK4WTzz7+Ap6ZfDuuFF9CehqLpWtwF2QH6OGE72jB8wnjEgarvUeJuIo7FcCHXjFZFqVPMxJlcQkn47VljI4PHc/XmMvTMfhkdvB1SP08lk5SlO1ewfdimE7DJCcfC2nAcehn0tYHWVSsx7w+/x+yLLsNaPX3wwwiJ5yFmKnbioM/38XZ7FeM/dwBG7b0Hau2tUviIBfbpGOGYSpxMumUzC5QsWUq4i+VSOzJUIFkqStOdovagqpiR7B4NC11exvOfXROqelwzUH6/oPuvPn8wJ0cRxE12rDPtBrgnDBAu3m/WVTYB3ATfAcHAvFB+f+nPlJryc+WW0hc/vtPHH/5Xv+s7ve5Dky+yLHPmLZy3fzkoX4QMbWQiDOaUpUN3gjqxwishsisIbQczX34VHVUfY4cPk44K3FASlOlMY1NLuRAEZc2U89VcgzIBRINyv5asVA+TKSv3hQvHZZF7BrHYDoqV0koIqSvf8zguvOkv6PU7UHPL0s2aFZKYTejbFpw4RIWOiLAXO0+ZhAM+tRPGjxmOjjJZSiZVxVg7WoAzC6X7BdOpWZOBi0ktBpbXIzz9yjxcfttdePy1Rej1WlGn7U6AjS3ledBKFqlGfdhuw7Vx8tcOw1pBJkE7ViNjCJC9DWkDYw+MB15ZiO9efhNe6GHWWEm13eIEZCnouIb1PAdnMM16/U6xhulFTcSSPIKuGVH/5KDdjnosKWFN0qzpsV1lVXD1Xx/DqVfcgC7QOSNtVpBRS6cHPY6xzj/qPZ36jaMwZV1mPnaLXBGzCFPKPQMTchglD6VBqdRVNkC5n6nlmnJjBCsnDtmi57ioZbEELTtrdbx086145dbfY42+XpTplRZvu40KSlhWKqF9x+0w6fOHwG1vV70MffYWpJRA94pqdCpZdHm0LApiZFECn84bFpqPY2SvvIaZBP4X56C1rw+ubvWVWejzPSxqC7DWEQdh7P77o6/SJh1aKJPEL8/G0786D9Yzs9BRryFLQ3gE3oSecA89TNhZZzTW3Xs3DNtlKpKRI4AyU+VzqYKBQ1kb1cGpuir5aiobPZ5X1epLKig6NrpdVbyLHhcRMQpM+Z1A2ZQLBpM83stz3g2wBpMlNHsvvr74/P7AnsIHk/3268sD79ev0Wy4CMbFanIGGOs07CxN0lltra2rJ1OeN2/eAaVK+aLUylqlY3Bmw6fWiQy9SPH4C6/ird4MPakLu1yBn0UY3VbB8tdfxkcnTUTnkFZhoK54NJU+porZqO0Yt7tLFi/Es8/OVLUCDC1ZtmbK7jkAlMUaJ73bAvge27hnKJfUfShVsTz08JNzLsOjryxGvTocYVAVT6mkU0d9CIJAvMkBI/RMJ+5ow+bjxmLrzTbGumsOx8jONpQYn+GEkNfZ6Kun6K7V8faKlVj81jI89swsPP78HCzo6kVcUOSDtAAAIABJREFU7sAqgpXjq3oekgxCgE/QkvViqBPi+M/vh723m4hKFAsos+50HDE13ZFkHMcq4/6XF+F7l9/4/7h783jJsrJKdJ35xInhzjlnDVnzSFUxQ1GVCYgKtu2Er1FptUFAQFoBfc+238P+/VRAbYd+DoDdIIqiDE8sRBweICgKRVVlZSaZlZVVWVU53pvDnW+MZ3q9vn12xI5z4+aAXX/ky/rV794bcSLixDl7r/3t9a1vfXisyQRUqLyWC05Zg/L73/p6vOyGCVhCXyh1hqYvuFiZW0NZrbnNlu0vuYWe8Ntp6mDFquBP/uHreN9HP4m1ApQJXIIKLIPv9bCTkfLPvEHoCztZVl4XjNxSgrKqbOAGO8tjqXITKkCkIKpAhLsMpUDR/r7qca1AcL0AcdrFJCuwvnkY+//gIwiOHUej15IiHdtTUblHpc/UDG598xtw1f33ImXRUFgRXXzMcxX3QVIiqpcijaJIkWU2qQbAjZWEk0uqu7qAE3/+Zzj84Y9ie6eNqDCUZ2dxVgrOOxm6t92M5/7su4A770Cza4npv9dtYvGL/4AHf+/3MXPuLMZYGcnz5PtavlBRKwyrt2zGzF134OoXPA/+lk2wxseVll5FJuracNvG7R8vIGWR5OblOeFSAJaw1yMkOzdJAwVxIyxFyqPAUGG2UoaU/z1bXPSlgvLFOGXuHUywNRUW+neTjtDcsQm4o15TNsAv/iYoHwyD4E27d+++siLlL33pS+51N1732igMP5ghq0sfa0Y55OQsC2sZ8Avv/00cfOYcEq+OXsZWRCFec+8L8NXP/hn+z3e+Hc+96050W2sI6CAnfbfUNoybbpUOSzF3ehYHvvlNmVDrvZQtuKwULDjlfgTtsMLPRxB4cBkBk5agGQy1s+E4vnrwKD74yc/hwOwa0rFNiBnJsLM0u58QXCQwTGnHjKTVlCKShmNhMqpgolZBvRIgqtREs0z+stnpoNntYaXZxHJzDa1uD53cgl9tYI3+vl6kCmQ8G1acwkkyVLMEtXQV37vneXjTD34HZkIPQRLDF5kTm5HSKlI1JJWKPoLyRz6Fx1pAahOU1VafvLwdt3GNx+KRf497bxwfAmXeD9GDF80shyckz4peFdwSJ2JiRFBetSv4+D88iPf/kQJl8WKWFybUkMGNO9jhZ3jvu1SkzJJlggffhdynUpYUbYyEhFFyPHPylflFM3pnkpPnSy+OseUVPP3pz+LYpz+DbWzumnbBKg3SZakd/E/iJ4B3z3Nwz8+8Tfre9QJ2kvElcSt5CNGEc1emqCBaZkrdSN6Fb1HqxwSvKyqVyO7B3vco/uX970X0xFE0RGNNnwvieI62AyxHDWz50R/Cln/3/ehVJsQsyuZrm6s49McfxekHPovKyjk0SIslpIWImQReH01e38BH27YRTUwhqNeQeR5SVp04ttrhcHck2nka2ZO+IQ2UqIQuC4EcH+Ftt+DW//A6YPMWxFS2FAlwtegq7rjME6vHeFsuHZTXv8fFYuPRz28EuhdbDPSYEULH8OEuc8c6gi4b2pdBWUfXPN4E8b7eWZVuE5QPBVH05pffd99Xv7VvfOFXPWv0BUH5+uuv/9+iKPj9LEvrzG5L0QeN6i0Lq0mKX/vAR3Dk9KLI0bi9r3sO7n/uHdj75b/GW37sh3D7zTciT7oifeOFIvD2TVkkcMowd/q0+Cmz24QpiVO/U/5kS0UfgVk/L97Kng+P8iP+Llae5PHYIDUS/4cv738cH33gi3hisYmuW0NmMWJiRESPBQUoUush2tpUwNTjosPTStSyoT3OuF2WfnSFiEQmB0GQCTWXW1j6edDtrStltWE7xSbHwqtfeBt+5N/ch12baqKgYNTDc+9RaUBJMzPxFOVZPr5y9BR+4SOfxuEmk4yhKjqg7IuBd6+NqwMb73vb63EfQbmnImUOQpO+0JGyHjKSR5Jrzp+JaJDpz9ByIvwpI+U//ASaiMRoiDtrRXMk8Lot7AiB97HzyK4ZuOkqcnpMc6GQ1jHMDxDCyX1Kzby8Vk0sFbGphqg6alaaWwmwpWtLjtC2UUtS9A4cwkN/8GFEx08I1y/pUiZT4SJ1Iyx6Hu56449i0/e9BnG9KpasjJJlt0T1Cfl+EbLmsruQPiYWtd48EeqXXVX4gwSB1YW3sojTH/5DHP/0X6LeaoJpOdqVkv7IXHbz9tG85w7c+q63wb3mRvTsUJKYIVtGnXgGp/7m83jib/8a0cI8JrupgDoXfNHusNyb44RNWwvbTo4bbkJYdEJ5JOtsujxv7gLo0SEaeaWT57met1zUXvwCPO89P4d0+zYp2uFY0//KoDxY/C4Myhr0NFBKEr3YbY2OvE0eu7zUq7/LHvwbvY/56vLCLUDKa1AC5TJ3bNIUPLasutjo+KHOI4qrJqf8WKVae/Oel73sn644UN51ww2vq1bC38uztCbdmQvxFQdQbAHHzy5hJXHRTh1EXoAg62IqCtBqrWBqooFqQGEQAa7IusqEUVtfJeXKMXf6FPbtp/pCyd206sJUXwz5XkjJtQPfdaVvn83qLi8UcPZZVBLStN1C7EfYf2wWn/niV/G1x57EQsdGh4ZDgScTI2X2XYBNUm2KDxYgUTaWnAbi2UEeVrbIyv+YdEYurlSKH6W6hMbtyKi3XUQVwA1T2/BvXvIifO/9d2HHmAs3bsk1yGWCUZuciWmNtETixAxD/OPjx5VOucXgLlDtlrgocdHodbCTxSNv/1Hsvm5MJGuat5NFRbpCD08RvVorvbD0BkaeMMHkYy2v4M+/8nX88n//EyT+BLqUjuXMFKSwUrrEtbDZTfFr/8fbcde1m2AlK6KBVu3iqFpQn5dQRcB7K6hTUBaycqnOIMwTiLW9nJoSCsr5UOkex5hsdfD4Jz6D2c//PaZiAjK7qsSoMKFINzcnRHzdTnz7L/wc2jdehw4XZkrOXF/uOxO+VK9IYk8qCkmxaGqF58aH2XOQJ8PwPEHIAqiH92Hvr/8unGeOoRG3hXbj9Y65vgQRTtaruPFHfxjbXvdaNEW/Hcp4p8l9tDyPU1/+Ch77i8+icuw06p0YNcsVaohqbuY8ed+4WHjSK1j1UORlYYUhL0WHkXJKUFZzQypI2bw1s3GOLncvegHu+MWfQ7Zlm7QGE65cxqoy6pHgRHPMAq56IeSqOVBq6DEhTY9LHWHWLeCGRloDvRlJm2B+IdpiI+qkvJOSoSQgqcys9N9mtFuOmMtgbBaf9G07C27apD3MSJugnKbp4VpUffPu3bv/8YoC5Yceesjbsn37D4WB/7tZllWlVFqoh0I6Rc2yG2G+HePvvvhl3H3zzXjO9dfCSdhFjlEtY5ZUPDIIWnJTRNqj4ImxFeVFs6dO9kHZ9FDWKznpt7JTHIFQknb0VKZ8zK8IUAeuh9BnVE0LSBeI6jjf7OKr+7+JLzx0CIdPnsVis007XMQCsoxSWQyjstxq8jAKVJVpsiWWKJOgpZuDEuSKOIhFMAldIVJEHrBjxsNzbrgOr753D55//WYpVgjp5cuKNTEp8kU3qz+DxSMx/Spy4BtPn8T/9cGP45ku0FbuIvKZTIjRsH7GTvH+d/wH7Nk1LV4UEiUzguJ5Gt2kzUEmc5WTmIsQBz4bEBCUUx+f+qcH8csf+iN0qb4QcZeFHjla+l5317AtYOeRd+COXVuAZA0OdxeyXRcDajk3KVWWjD9lecNyp/KkH/xNAE+EOmg9eggHP/YJBEePoWEn6KRtJC6TawGS1EGrVsPV3/eduOPfvw7no7ok+BhFM8kmrbLYxomqHS4UskbSmpTULO1OqV9mdV+KgP4AjIStXEzyvfNreOb3/whPP/A5bOp2ELLZAbldx8Fir4e1Wg3uLTfj3p9/J5KZTWjBQ7dCM65UtMr11Rbyo8/g4AN/heX9jyE9cRaNhJa0bACRyi6ISUQ/obRNqch5pQKqciSKJyjbUmXIhHIqlaKkoEKctRyEz7sHd//Sf0K2eQt6VkUKYAZRrQLldfSQNo01QLm/YyoB7kbAOSqiHdBOapm/GOVRfl7P41H0lo63Ccr6+XKybyOwHUVlmLyyfn5Uoi9N08eisPKWKxKUt27d+nq3EvzfWZ5FYl1J0xgRHtGyMZdy4NmVFt77X38T3//t34lvf9mLkHebkgAh7DIaFn+EotOx8uxVW19RDJC+MEB5XaQsfhgsfFNRdB+cLSAiXUEemfxyUBGg9D0Xnm3JT7YbAqPokCXYLk41e3jqzDyefOYknj42h7lzK1hcbmOt1UMvzdFNUylKiO0UKScwt9lsDSWBj0rEEPw8vmfx+WNRgM3jdVy7dTOu3TaDO67bjqu2zICPu2kqlqVIWlIxqKJZ5a0hKhRh1OkASUi3sPepE3jfhz+O481UHIZpRamc6+itn2JT6OA//cQP497rt0vxiB7sFwVlgrFgt2jsWAcsidnP/OPX8Tsf/xSaCZNQ9FNmVxGaSKVwCMrVAD//Uz+B59x0NeJ4FSkljtI8hooCtUgRlKX1VKooiVHR0PpIhCw3u5t0cOiBv8GJz38Rm9e6CO0UXXamdiw4DEttH/5VO/Dit/8Ywjtvw5IdwuU9pmueKC640yFYkaJQyTDdrICLKrXl1KnHdgJPPEII0urcJ7oWlr/4IA586KMI52ZFO85S6Ni10WSZteNiwbbwojf+KK555R5pz7VId0PSZVmGGukMei83l7B6+CiW9j+O+Knj6J07j6S5iphdSuIYTk+ZcokKg8NRZIU8J1UWLvNDtPHkwBnJ+1iwHdTvugP3/u8/LaDcpYKo0Cmr65sqq4JU/Rxcc+7ixAJLItD+TkrTXKWcgwb5AS0y2GmNioovxg+bC4AZSevXmWPDBGD53Uj0afWEXsRNWqIcKZuR9CDyHhSamK81JXFplh6uhtEVGilv2fLjfiX8LeRphebv0vJSuC/edFusO0+vdvDe3/xv+IFXfSdece/zkfWa0u2e0ZBsrXlsIZIX1a9UX2m2NseZUyex/4DilMvUhTLWUQUlJoXBt4/CChxuYUl5sLM1q788T9EatJV0mdhj1KwMyWO2hA8ixKmFxeUOWp0uVtY6OD/fwWqzi5VWEyvtFazFLXSSnvDmNB4lfLp2CtpoREGAahhifGwME7UqNk00MF0LMBZ6qAUufMuTBIPyWiL1kUpBgHDPkohSFVuSGBOCVW1JGf3Nrnbw0JFjWEzpEU3QiyWxJvaXKSO0FM+7dRe2NthZhIZJBed3sUiZV1uDp+znHXQzF0fOLuDBxx6X7iU5w8vCN4IFNi5tK/MUL7rzFkzUA8TUVgt3oTTA5IVlghR6W4ano0BZu8WVgVkorW4HZx47DHvuHCa5VaC5TMASF2qKuRPxUNk8g+kX3onliP0Ya/AVAy/GRMwNZOI0yAo6/q94bUbGAsopqyvJz6vxqp6lblsVQEXnV7H40KPAuTOwPS4usdx3Sii5IPfIxW+axM677pJikjW2NuOCnEByD+L6arNjSoag3YPTbCJZWUO8siLJ47zTQdruIIsTJbVUnoNKDlc0nlU9+5SLXuZ6Ys7OgiRr8wy2vOi5yKpVaZclqQFDEtdX3hRAK/kaCje0YVOhzdU5mFGAakbA5cXUPP5SwNh8r1GR8ihAltcIIDNgGJbEaQpjFJUxSlFhgny5WESrOkxQTtLkSK1SffPLX/7yL19R9MXBgwf9+nj9jZUw+nVkWYVSI/oLUAQvERPLR70Izyyt4td/5/fw3S9/JV51/wuQ9VoCYqyQk1W9+NaFX5xIfjR9Qb727OlTlwTKQ5V+cKSiT8njAC+gDaYN3yM4u9K/TyXAMgQB/ya4WtK2yPVDdQ45Xd6oTrJkkicEGdIaVCmJ2EsplsiKkiYUtzcCv2uBtSbiOUEFh5XASXtwWKOfhnACD52shS4laEEkiTFG3MIN642sAL4tn5slHXG867AfURihxSIV0tqiG2bSXjJqCHl+bEkkxkNKYihbWKncW88paxZXAbJK4kkiLKMnsI2O46IlH8DOzAo4JGJjYQpNVeOuaLppek+ulEmsbpfRMgsdVM9F2VGIzE1xujpC05NU/z1MqSj/PM+10Uvogs1tPUGU5eVMwrqIgkh4ai8M0HKZGHPg+pFICcWdhBy55yCl/7bli+KCnUtYuk9/EiZxXTrf8R72pcscv1yTlOm8n6YIqX4gELNDDZsG0GSpTd6XbcY8UdxQOdFhVR7vHhN4aY6QSWOCic8EqZJ9eLSZlcaKMUI6xFHZUZhZFVVJxWVQuZSBVJDozrrsCoTU9mmPa6Mtfia5ahKrVUuSLFfKCx0pD64tgblw0SuBso6ozai1TG2M4onLFMkoACtHxRuBcpkaMaNcM1I2pXFlUNaRsn58pO9FUXhi0hclLTNd4h6vhtFP7tmz5x+uKFDO89w/efr0m/0w+NWUfmwCyqzjT4WvY54qdwMcW1rBL/3Gb+H7v+M78G33vxhZ3FTgI54IRe0eIwHJ9CqNpvKFUBP7jJHo0wqLPp/MQVbolLUCQ45hRwe/JtEwk1gBjYeoJ/UDOG4g1pqBH6o+fkId5AhYNcYolgBOiR63hNzWM3suuz2V2lPUgkpNCp1Mq8lCKcLyZXLClN7JVBE1ASOxWMqwnYTnmyF1yROSg2aWXSV1VKqwJ9tk8eQVP40EHgGEr6F1JiskxdOCUQ89IgpoTTNE7JQc9wS0pJ2SBmLei5FyuIKx44IjfhOpKj+maQ8bFHCRclkynaiJnygD/7bwrzZ8SR30hCpoJ13pYaeq5YqKOeYUBJL7dPJQBl1vn8vbYwIjpWCeS5e1WBZVbvPrNrvRsJmqDTsIlRxQ1gxGqOSQA4T0lqYe2c2ReLYyncqZZOP5shSet5JpVEW18A6mFot0eF8Vzyv3y83QS3qoUmfMjiri6UIbATbqU4suhWqsKOyy/J6KEE526eVoIWIfx1iVT3NBtLmY0DKJH0oJJ2yEmYUgl142YsDHxV7ptjnSVBOFwnhbdgX8fj1ee5FJappCWg73cUMBIG0H1DFDQFc0kmBhlRndamDVP/W42Qhwy+97sUj5WwVl/ToBWEN9MSq51y8yoYdK4atsJu+kC4m4yanclclLm+qL4rV5kqaP16PqW+67774rK1ImKB8/efIn/Ur0vsSyQzpwMdpjIoPdLFhu2mv2sOa5+MO//Au84AUvxF233SZeBoy4OPOpteWQ4rYq5uOSM1NFDpIItCzMnpqV4hGZfFQyiB8wwVYBD1f/IYc4UhlMlLCMVfTLLNhTzmEu+7u5fJzyONIhFP9TUld0yWAkI9GdAh4pKCmifqXvkbPtkyuK91b+GQUNLglBifqJJgKMCvRJUzDjzvOVCjOVAqM3mQCZiow4dVl9xlyZKrl1uZ2VIhDVqYTbVdGcskWVZNoJ3koJQuCgM53Sew/si8u6SJlwesayqQDjZL4X/0/FhUJ2BgSelKBMlCboIENPIg1qZrllECGgOKIppQqPU5krFSOr7aeu5itvg03tdH/y8jsnipahrzGRl5SJRzAhV83FTXTorNyEWkQpdeRCSyUFe6uy8zgLdIS+ICXEY6UVtvpOEhCoa8eELr1KJPpP2XZKGRbxu4qpVsLrQD28jbSrdgkJo3a5JDRSUolUXiMmCnuSrlU2oVIkJOwDKTIqepRHNr2d+dWk8zVVSw4XB14/1SZL7oiUWBfm/3rx1eokLhCKIJbPH9ADisbQ19XkjuVeCBXGpUnpwM37oSSpwyNFe2eUo0XzdX2abERIaQJ8eRHeKALVi4EGUJXQVuoLk7YwwfdCoKwB2Iyqy1yydorjTyX1zg77lejNu++998pSXzzxxBNBpVr9SccL3gvLCRlhMXpj4iRMYkSrLXz1U5/FrttuwcTtN2LZc+CFVfiWjxa1rixt5rYsoaawJ5V0LJjg1lOVg6nkzNzceezf/6hsyxkB8J9O6Jm/m8k+oSe4RSy4ZtWZhACtZHL8qSJrs0pQfawaZEUUWQQbg7E60GaO2s7pgaMGt45WjYo1aZI5SryvMnbD7yniVdUiSBI5g44dauAWWT71oYUMRATSl7TjWh9J8WWMmHV0qyILGfD9btQKvKnUUCqrgvMzIhQ9Yc33Nx8zHy8DA9+Sn6eEbOItJxwrwS6W4aC6hPtwJTdA3+PUZ3MCjxY/CG22W6LULIbDbicsSOIiQXBm0tcPxY5TilyYQGP/Q/FcppadXcGVusSSemaBbSmbpykANcSkagjoSmmjAgvK1KQdmBgJkQ9W1AN/Z52guneqclHoA3Yb0WZahaWAjInCMGmwvediT9UI74GiJMpcrgl6Gsx03oV/S/6i+CwN0H1PlOLxAaCXI241jMp0g7mzMaPrMvWhz1ff+3IEbn6fMhDrc9TzSa6nHosblFuXI+hyAtBskDr4XY1nXUjSB+U8fzyMqj+552Uvu7LoCw3Koee+12KymREH+UfkqPR64n37yZ//RVTaPbz4Nd+G8VfvQRZV0evlSCsO1hJu1amCYOTAcmjaPdJCstBRChAAZ8/M48DBA0I/6OjYVGGU5XD91lC0QWQmvmgVpcBYJQTN9lH917sK+MqD5UIrvLnFGxU9lLduGjDXbQEZ9Za2myo0GID70FZUd4MoSpSHzoPqhxLwrzsP483M14p+2BDeD35XLXdUtDHQjZpgW+b6zM80I5lRK4Y+Vv8srHeU8kBIcfL3KtKlKoEJUy6ylkODJxu+QyqAOy+2vmkjbbeQ/U8fa3pfSFcVL4AbRHCiKvxqDW5QlcQZVTW8VgwEWJqedVrIux1ppeV4IVIvROJW0GNxCc+FcXAflNWOgBy6JEKJ0lI8pMrRVfKNEbza+fHartPYCxAXzxvJuv51KIpCZKEyQLT8t76m5bGr7+1GwGjuVHRUrO6xDiQGd6s8vvW8uJRImcdqoL0QkJuRvQZZmQaF+qLE/fYj54sBsl6g9Hg2ZXD6Ob5H0RqKOuWj1Xrjra/cvfvvLynCucyDnrWKPoJyUKm8tea7v+JkWdh1XMSkDTIbtThFrbmGhz/6xzj6t1/ARBBi4kV34dZXfyeiHTuBaoCTa0s4cnZWkiW33nwr6j5TOkqVIBEwgxVYmJ07i/3f3Kfoi2JgjoqUtSROPxcGUV8mVwZmU63R1z4Xc0N/xqVe5404tVGRgRnFDkBr0FR0/Weq7evwZxi3VDJTUh+n5r3I6srHKzA1/406Z5l0G3kMkFYvtskalM1JOthqDm8x9WfqyaZ/lqOzjUCZ1I+ialQ0KxoJ8UCh9I2FObSNsFAh795ro726jG5zhT6NRVGSJRacQmNwbPoh/EoNXlSHU58Qiohl+HF7Fe3F82gvzyOLu5J7cKM6vPoUvLEZpOxCTnqCLYiKVkRSKMRrRq5JWBzSHYrTtdlAV+4GI+WCjhPvDXXvhnIjBij3I8PiwunjNbVg7iw0GOrn9LFmZKuP0Vt9E3jNYGNoYS5ogvJYHBV0jFoM9GPmgqC/8yhgL997fQ00gOoFrRws6MXjQkBdPkYfu77EWumgdaScZtnRShS87RX3v+LvLhUHLue4ZxWUSV9ErvNeL0vDju2gx950uYNamqHSa6O3cAYnP/u3OPiJB9BzLWy542bc+e2vwtg9d2O56uFrTx6SRqtXbd2JHZNbxEBGlebTHxfy/4nTs9i779G+9E0iGzrBFVHEkD65iIR5jE+rxUK7TFDWHa91QtCU0Ilyo4iUzWimfKFHRaDmZCgDnwmGMlkK34GhbehGUfKIuyyvG0FPmCB3sQm2ISAXHhGqBFqBuJ4IKkoeVFixo4OeYOZPDQjmVtOcpGXQMa/P0MIh1Xeq2ENYC/HpUR1EpLDGtRAIGANhlsNnK6vlc+i1qZdORIvOXIGAgUfHQE/KrlkIRHCGHyKNxhBGVThZD4uzx9FZPi899gLSIswLuBGc6iSCqW1wauPS4Tum5y6TRixmkEo7VSTIBUtAuajyJNXBuJqmWGVQ1kDJnzKGS8UcJsia19YEUX0Py5zvKOA0I1T+ToDW98mMvssgvW7sGhV/o7jmcsS8bqE1OGzzGpggrMfuup1Vib7Q7z2qdNq8ZnyfixkV6aiZ51F4LjPR92StHv3kfS+57wuXA7aXeuyzBsqivpidfYvvue+3kYeMDBLpOEydZiYtioK0h9WvPIT9H/wjbJoZw5HHDyFojOElr/sRhM+/C1+fP4XGjh1oRA1src9IkoSNK4kA9IhgRvvkmbPYt29fP4HBL67pC70C68hDAy9vTKVS6dMVOjLmT188MBSoaxmdOKiJlGj4vUdtzfSEKA/aMiCPOs4EVNnmXuCfGfEMvXcRWZngq0rBNf+nkiLlzx+1oJQ/Xhu/8PHhLWEhwZNMuKIERtEVJiiXI+lR4Dz8HdRioBaegicXCZcYgSqaQCRxjvSvDdwcVSaU19qwV+eB5nlRwvD1Qm0U2Vdq0SXp6ynTKQIz1TGrKcdIiLzbxvLcSbhWKm6C1YhWpUyoekjcCFllDP74NBBE6LHUPE/ET5vJYFUmRWpDLWC8pSwkovROGQApek6+k0FfDIGqAcp83KQmyjsQfV9NUDQpCBMIOabL0SrfX/PM+jl93Kh7YS72+tzM89P3dNQ8KX/2hegLPd70dTEXdRlHBn2hz4nHlGkIPmcCugnKGvzNyFrvIPhTg3LxnkdrUfWt999//5UVKStJ3Mk3+37wqyxg4sTh2BOpEFvbZCmCNMHiV76BAx/7M7z6La/HuQOPYt//+xU81Uzxqp9+B56OgGDzVtxyw62w20zm5IhFX5ZJPzVWNJ0+dw4HDhyQbDz55vLA1MCqI2g9yMIwUKDssVfdwEnOIygXgMyJK8cQpJkpL5Ip5iDbKBI2gW8Utur3WBcBKhWq6EnNQT0MvApki3h16O1Vx+OCrii2wwNQHiQDy6BugvLQORnvPkoPKoO46IOmJogqCtZ0RjkkquJMAAAgAElEQVQyuVAErSdGeQHTj/eBodBgU9FBZYMrxRjKa5sKhsyjYVGKsNOBPb8IZ3UJftYWrbi4XzKJ63twfV91RSftxfyFljTalBt30VlbRd5ui1Vrtao05OSfxeLTCpDk7FztwK7XEYxPI7NpXk8wzqUjCV2dxRlcegMqWpkiNdE3yLVS0bAG5X50bCyasuQY424UKJsLrH6PclRsguqogEAWjaLxgTkWzHFiJgVNUDXBcqNx358zfU18kbAvbjbzQbKjKP6Z6qCyjt6s2uPhRZumdYFAGZTl2PWm9X2ZnAZtHqMjaL0g8Ll+VJ2mT1Wj6tv27NnzN6Pm9r/2sWctUmbxSGO88aYgCH8tz7NQetVJfz5u3NhvLJFS0/P/+CAe/Nif4nt+9k2IF+bx4Mf/EnuPzuHb3/FTOF6x0LjqKtx04y3IW6pbSewqhpQlp3R3OzE7h0f37YNL/q+IcM1BrKNmHS3rv4NQJfZ0gk+Dt6lnNiNlM3lYBn7tbGYO4FGgWx7sJgiNmijm9+jf6KHknuKbh4F9sDANBoepS12fpLnYAtKPMEoWifpxDcoShRSlJpcCxmbkZoKIvi5mlDd0rZSXk3ySogSK1klSGs8df4qQRTmrS7DOziNkgQ0bj4qkkQb3rphQOYEv3aypfWdxCykQJQYk59DCU4e+CSfOMTk1Ba9SgVutwfZ9USeyGIodsalX7kmLx02I2amFDoGeK1WibJyQuD56FgvD6ZJIFZwsm33vkT5FoGrY1+34NCjr58xrZi7aZnCgx6G+phpszftcXrjLY9Ecq5rr1wGNpjjKUfilJBjlc3gfLuOf6u+udmf6O+lz0qCso1mtOdbfR4Ow+TqzMKT8vAnapiKjVEzydKNWf9vu3bs/fxlf45IPvbyrc8lvC6iKvvE3Vnz3v1p5FiZiT8hGnYw4CcpdVNM2Vr7wz3j8D/8cz3/h87HvG4/g9NwCWps34xVvfxOOph1M7roGmzdtE5tCCv4psGcShdVljG2OnZ7Fvn2PqompI1wjsjA5YJNfpq6UgKwpDbPib9RjJqiPipjNQa0vk+b/zMlQjlDN58xESzkCl79L/KIqXb4UUF6fzCvfSnMSms/x8T5VUbRuN6kLDnYR3ku0rLblAxtOdW7lbfYoYNHHlKO+MnDL9Sq6acjkZpRcaNZFi0IdPPsydpvIl87BW1tBmCWygEtJPTXMYUX8Tti/0HZCZW0pY0ZFrSzmQbqKI9/4upjDbd26E25tDGkYSsUc5XUeqxiTLpprS1jtrcEfm0TsBIoSoLSyUkPYmEQe1dG1XcSWJwoRMe8rkq3cDenFnoEK/5nUm8kp60h21PjRz5UTdeY4LN/T8t/6Pun36Ee2Rj8/da8VNaUpvvL9MaNpc5HpL9Jyjy4syzSDDDmPQvKnz1mfh47WWTyix88oEB6m2gbyObOiT7/nqEhaUyG6kCTP86dqV2KknOe5d+LUiTdUwuA38jyt0FGNOW+WtlKAX0maqC0vYvGv/wGH/uDjoDfGkuNg4s7bccu/fQ28a3fgwWNPorF1K2666WaxjWRtVMZIiIOXEifLxomTp4VT5u8mVaEHeF89Udh66gSe5w/kbyaHbEriTKA2wV0P2PIkKANpeXBdKBoxQdGMYgaPKwAa+id/liLfItGnXqcTchdfTS8EymakbHJyg+jDkMSJbnZ0os88C3My60mz0fPlBU8zO2rTUEjhCuMnjq2IabTVecTzs6hJtSQVGuSK2WcxkJJrMaEiFcEEX7/JLrt3c0+XIE+W8fQ3vo60mWBmeivs+hjSiHxaCC+zEcYx7E4TZ88cR9dqY2zrDthRo+g/yMKUEG61Aas6hq4XosO2WtRAF9JBtUYMrGZFp2xojfu0RnkhHiFn1OBk8r96/PM5gonkRUoNU8vXm/eBAYl+PxME9T3Q93+jJKB5nCxwxXfUjysF1caxoLlj6l+PdLhwpbzQmxV9JiiXgwfz73IS0ARlk/YwX8NEHwMQ5PnT9VrtyouUad25efPmH/Oi4Lcy5JGbqV51PZ+uwAkm1tZw/C8+h+MP/D1w6jysyUlc/Z2vwNaX3wv/mmuwuLaKbxw6iMbUJG6//Q506QFc+A5IpRy9H2Dj1Kkz2Ld/nzK0L+gLDZYmdVGmIkxQ5nEarMugrAdW+b3NCWQO4o3ArRyZlI8zI6DypFBNotYPZBP09fsPgXsRfQ1B8gbFIxudtzkBVAQ8KEXtA3TRxl1NKBZOrO8EoaO5cpQ8KhLeKMLrfw/NPZKfZHJOaAlyy2xGmqCadJAtziFbPYfILVo+OcwhBLBd/h/Co/cJ/SIElHWbJXLLrBRlK/BVHNu7F72FVUxPbYbbGEevygi7KpFutZciXpnH8WOHUZ2sYOrqa2CFdUk6sjOKlERT71ypIa/U0WGjWybXdKJStIzF5wmnPeBTh3Z34mSnIktz51UGTD0eNaiZEaumFcwxYo43c3diJtzMcaPpApMaMYOSUWNRR8rmXCmkMhtGCeuiZN5jKkJ4XQ19tP5dUWZqvJkBgwbTQeAwnPgrR8/69SYgm5G0jpYLMD9Wi6pv37Nnz19dPNy5/COeNfqCoLxp66YfCcLaf8tyu8befHQnS7wEQdZDY6mJB37hvVh78hhuuP023Po934HKnTehV43Q9UOcX17F3r37MDOzCbfefos0gSTXR28IaRKZ05DHwdypc9h3YJ9oVTVwmvSCSVno31WCr0jiFV1JNBib3LL52jIo6wG30SU3B/oowCy/Tp2zSn5I2a2hHR5VQKAmx6BUupAkDKsqimIPE3DN97qU4aKTKnI+RTHKEJ/H7WwBympSKF65v101Jos5octgXKYvzOi4POGlNLnIE2WO2n3x3KjqqdHydHUJWDoLL16G6yawPSbbAqEq6IMhTXO9SApAxMKToMxIsgBnJgSRtjH3+BG05uYxNTYBb3wMcVSBE1bhZRbCXoKl08dx4vgRbLtuOyavugoZte8cpjGrHOlZEQh1kRKYoxpiLiAMFAvvCUr4tPpC7DUMm0wdDIy696Pu2+Xs0vh6jmcTaM0xYu5czHGsgwU+phcI/ftIMNVqGdOljohjdEIpR+vleSWfX0TKFwJlvm5UlFwGZRN8NdDqKLkcSeuxbwI8H4vj+PhYvfH2l73sZZ+9lDl0ucc8a6DMdlC7brjhh6Kw/jtZ5tRpwZPnXZr7IkhTRMtt/OX7fhs379iJm151P3DTDnH9SlwXa3Rhc0MsL6xg7vhpPOeeu9CKW5IgoaRI1AS0PbA9nD01K4k+5VU06NOngVlzwbJrKiJiPqYTfQLCLKOl160B0GZkLW5yxdayvG0zOTgzMuhv1wwlhD5WH7d+q6Yz0sMlrZKAGqmQUxV96p8qTBhaDApQNgf65YLy0Pco3k8P7P4gNiJlFbkMR9QmQJvvN2qSjRrA5ehadQlRChWxKRUHJkgZ9Fgaw108B3v5LEJ0YTsJ2EzRckNpm0X6wvNqkuijJpluBgTGXDqSSEcEweY8idE6O4elEydR8QN4TPKNjyF3fPiWC7fTw9mnHseZ08/guttvRH3rduk6IneD5ky9FJ1ODy1ab1arCCenxUeDp+76LlLyzI5qMabHrQZlBhsCykV5tVwzMS0spI2FRlzdawK9MneSMcpIX/tdkOIT5ZCDhItnQWdJH0W2ISsSZ/I+xW6DC5I8bmjm9djXyTSlciqqO+WztLWBAnqqKHR1rRTLFItNf7yL9HD9nd5wxykWDcOBigmgmvopR7b6+5VB1+SNN6I4yhGzXoRIBcVxfLIWVd+xe/fuv7hcwL2U459lUN71uigc+x2kbiO3e8gs9tsL4MY2glYPy08/gUknx+r8GfRaTbjTY2js2oGkMYaWG+LQkWcQZgFuv/1WNLOO2HkyqUO9MwkMDo75k8ew99H9kkSRHnsFP6h/akA1I10OMl0wsk59UUTQZTWGCcp9vk/DYRERlKOVUdHwRhH2RvSBHF+q6jJBfaPPMCPNSzlmo8/nAqgmkzIXEl+HktvWQBKn5IpmpKUngJyDsUiY200pPByx6piTtA/MhV+e+PkU3hciabNsVLIUle4a3KU5uO1lBNQ80DObwMTyPtuHRXtWN4LtV8RqU0Wu9MlQ/tliv0mv704TaC7jzNNPoBLV4FbU//J6tgbptHDuqcM4/eRjuP3Oe1Dfsh2osNGpi5TdwjtN5GuLWFtdlC42XtQQxzlpgFr14IxNoBexGjCUxqxi1Ck9HtlcmP8TzJS8RNEzyn1QnPbIMxe7JCmWcVS7KCbACYDsyEOVE+k91ZFcSfQGzSEGyVIF+Mqelf9UXaTi6sWVUZQuqlGx+FuL7avq/CMpXZpAFc8r70blnKgCYr6Kx/PzBgJOWtroYKkcmJhjVd9zc/Ee2oEVFZ1l6kK6q7FzTJGUHAoiCkc5E5g1aJvgraNkgjDnhnl8HMena43qO15+38s/fSkge7nHPKugfP1NN/1g6Ae/l+X2WGZ3xHaSXSqc1EOjm8A9fw4HP/5nOPngw8g6MfzxKq560V245XU/gPkgwNcOHsF0fQZ33HY7mik7cNCPy5HOC9LKxwLOn3wGj+47IFpQltdqwNTbP33zy6CsFRYmKPO15JqF3jC6lZi0iPn+5sU2KZMLAmxpi3pJN+wSTYTKgK8HtY7A9GeZ52ceM/pcBlaQOgLWoGxGyopKUclFVs3pRaEfvajp2n9cPy+fzxJlgy80aQ59XftRj0iqlNOw8nRTAEJAqDCB3F2Fv3wGLn/SyY0VetJAl1SBJ3axBGTHr8JmUoudR0gnECwdT3yQCTlxp4dk9TzOPnMEYbUOp1KXEmwBcgJft4OlY0/g1BMHccstd6E+vQVWVEPie0iZ/1hbQrJ0Fp3mIpwohBeNKfUFYcrJkUU1hDPXANUxJJ6PRIpWCKOq47sUKynPrcKMSDnGiXpJXcXCNVG1ilJxcOEAx+i1iFC1nEy50SloFCZRNmVKAMikOT+XgE73P14v+QzdyLZwp+PCLKBY6F/EcF+aG+imExwr9LMteiwWCb2iB07fyIsnYc4jE5jLY7C8y9LjRJ2HOh/+MykG0ciz9WMByoPnBvkOE2T5ei1/08BsWnbq5/VrkjSdbVRr79izZ8+nLmn+XuZBzxoo53nunDhx4gfDavT7WZ6O5VZXDGISdnlILWyKM5z//BfwpT/4CILVNiI7QLfdQq/q4843vh5bX/MqfPXxI5ga34wbrrsBraQpfgZ0AiMocxgQlM+cehr79h0AHL8vadKArDlh/ff6BqraFU4BsQnKJoibqo4+11dkwTVomIB3IVDWA6gcbZcB1fy7UJr1qYmLvf8QhVGq3iu/9mKgrIF2wBWvr5QSRYFsY1U0pUFZRxiFZ4BMonIkpEHZjJQ1KI+KkNR1YdRbmP6L85qCnpAVfO0V+Ctn4Pea8NgiiV2r6frHaNhxAeqT/Qg26QtW8ZHXpeVr4YHBqDolHRNn6M7PYf7UUVRqDbgalD1P1XUnPaycOIrjh/fjuutuRW18GnZYRUqgp3nRyiLihTNI8w4qE+PwonFkDiNzG728KyDs1DbDn5xCQiMuLgiM5LWfMbGt6HpDsGRnFErxuByxlFvpwZljUe7d0p1GJH0OUrEwLZzjuDAVHLxEu8L8sWltMfVp15mQj1ed5tt8WMz/FW9PJz1FFRFwCYKWRN3SvlYM+rkAF2G7dCkvTGJKgYQsMCKHZUVjQcMYNqKjdkp64S6Phz4QlyLlAV0hAf2QL7KKlpVZlo6cy5I4vQDwcQ3K+j1NOiNJklnSF/fdd98VCcqvrVSjD1gE5TyWlZ8Xy0tSNOIYD/3G7+Lpgwdxx0tehFptAmvPnMCRhx+Gu2sXXvrWN+Lri+cws/Ua7Lr2WiRJR9gzqZSivCmjGxgwe+oY9u0/wKZ0g+oow9TF1BeXE3dap2xGxjpSLoNymRYxQbVMW2wEmuXj9CAoA3s5ohVP5KLjtPne5Qi4HLlfDHD1oB+1IAze68KRsnyGdA3hoFcdVXQbJ3Pbp2b2sKa6HyEZ/fnMBcVMJpnXSjmyScypFHFyfWz4NP1vLcFenpWO2lRjqG7lxYJNs3uvIpEyVRjsbyj0BYs96H/huqp7TMwtt4vVMyewMncMtfoY/KgBP6rSfFtx92mC1ZNH8fTBvbjm2ptQqY/B8ti12obV7SFfWUJ3YQ5u6KK+bRPsGg2OfDhs+ZWxryPQdUL4UzOwGmPI3Aosy4dNb2dJXrKJAMvG+c0UZSH/hApQVZOyc7Qy1TJMUIjdr112flV8NMvOi+a0KuOgAJk7E4FVAiiVLCnlpSrZ2ROgL+xg+5SFcvZW8bdyu5PgQtpkcbfChriFPFGOUyG+MlcdlPTLoiGNchUfbY57fa/LY1Efp4HUHLMivSx0+iZ/LGNR8hyDcv/+rm4D+qLMP2sQ1gEFn9dAncTxmUa98R/vv//+P7/MIPiSDn9WI+XTp0+/NgiCD1h5PsbBQQdD3qgg6WJsrYUvved9GL96B+764dciq1SlJPaxBz6Hb3z5n/Fv3/0f8S/dVdRmtuDOO+6UxAsjg9RmSykOJgXKc7MnsG/f/qIJZiH+L7SRGoT1jdYSOf34qOIRrcowNcpmpMz30u9TBkiTwigD5EZ3wwTO8vvp1wiHOcKdqxwRPzugrDnlYpNc8q1VSSGlAmGEyWhkJCiL3/OwVK4fCW3AKXNijKJaZMNKQBBntUGEyG7PbnMJ9soZBHEbZGqpRRbtLYGN1IXokzUoFwlcdqOh+oJOhlmOdjdGtdrAwqmnsXbmOOqNMfhhDUGlIvSG0CFpjMVjR/DEvodx7XU3odKYgOWz+0cOq91BvrCAzsJZVCarmLhmJ+z6JFIrgGv7YsrPyj9afuaNMWByUik0WA7FtlQEZZYdF0UWLCOn6b10H2HPySK9J70DWUjVByZZYvoKHkmOFe0E2NZK/JwJqgRhIQLZmkuBqVAyoqroFr7hklYv+sareat17wK1Qm0MR8lyjEReRQLaSFTqllRitVq0Ixs1pssBSZnaKHPKeqwN0RdF2X8flDlmCxWQ1jQPc8qq84h+b5O6GBkpp8nZRrX+07t37/74JaHsZR70rIIy6YuoUv19ZNYYB1lPohobQdrB1NIyvvCL78dVL34+rvneV2PJc1HnhHjoUfw/v/wb+N6fegue2tKAMz4tkXLa7YjpPHm5HocT2+U4NubOnMQjj+6TbVW/IsvoXK0BmQPOVFTo6JgT1tQpO+5wo1UdMZsKDBN8R0XJ5Uh5VOSs32OjbdsQQBcTzfwuZkQx6j3MKNrUk44aHzoaGfWcioDXJ/p4bH+bpwjKojBioLyQaKoAcZmf9D0u2vEMTchSJ+tRi405OZk7kOsnbZHUmOKbB1kCp7kEt3kOIVtREbBcTxWJiOxNJfrEO5mPMW8ggETAUtRYl2OwF2NycjPOHX8CTYJyvQHfr8AP+Rp2rbGl/+DZo4/hsYe/jl033IJofBIIAvR6GexWB+n8PDoLZ1DbNIaZG6+D3ZhBaoVwrFCMkbIkla4l7SBAPjWBpNZAQvAt/MOl8xPd7HILAatXM9V3j4ZLjIyZ8JOOUEWPRdk7CJWj+tPQW58MNdM4DIj4d6a10NJrsWjPJb0SmN4j5rLmViyUVGsz1X9FImdNY8kuQRYBzS8rTbaKi6Xvj4qCi4Ba7mXBi0unHYlqVJRsRr/67412mXps6nFQVvno95Ln+0GCipQHUTLHpjrvUYk+fZxJa5jHGWXX52r1xk/ff++9f3qZeHtJhz+7oHz6xGsrfu0DSK0xuZXSWy4TH4Lq0jz+9r/8Gm7ZfS+2v/qVWA5C1Nhj7PAT+PR//iW8+g2vx8MRUN22HbffdgeyuCdyOEqgqP9kW3oOpdkzJ7H30UcLLm4QKZeTc7wamsow/S3WVfC5Klli0hf6+LKkjQNIR839qFYbzBSAVF75TWA1B2KZitBAqzLY643OTVC+1Kj8kkZEcZD+fD0ZJQIWZcX6LeGgzJogrDyONeiakY2pvhh6nlVSppbV8DkwJ6P6vfCFE/5UZcbF8Q2Az2a0rWV4BOU8VjkI8rT0S/ZVrz4nCOFIpFx4Xqj+JQLMNBBaWWujOjaG6tgUZo8eQnPuGOq1urQIq0ZVuIEPL6wgbzdx+tA+PPbIN3DDTbejNjODHpuV5g7SpVW0Zmdx/tiT2HnjLmy55SZYE5tgeTU4CESnyyCjl6bS6dqZmkIWRtIF2yf/Ta5UJJ450k4bFdImvUQAOfNYys0RQRqF1XeK3xUSQeYHuwwmSHMqlVy4li/9LmlXSrgWTpV9FwU1qbBgSzEXWS+Vdm122hMPamljZtmIe21RU9B32nV9WbxI0fA7UJ0hrY2ZeC1aiNGDhm3IOA5Unq+AmGKucKFh1FrOIZTHsPn8UHKvSOzJ4q5b+hZqoAFdpoBZR7mjQJnvb/LGOlgoJwc1EJeA+nytXv2ZPfft+djlzKlLPfZZBuXTPxD6wQfzzBqj46asvdJ7jAL/FXz2V34VN97/ElxFUPZ8jKUWegcP49O/+Cv4rje8Hs9sGYczMYldu64Hy6SEU+YqZwdqm4dcRcp798rKLn37DEmcSTPoSJk/TW+Lsn+ySV/o15sAXeaWTV5MggADlC90E0wQNqPmkZSIESlf7MZeLNK42OvN5xWgFrl+RneF94WOSgZRiJ4E2oVu4Hkx4OpUWFeebDqqKkf7ZhQ1fE46MqPXiaFQgCW9H10m+tbmBZQZKSsZnAJldiJ3/FAUGUxqkXMlxLOFE/sItjo9occmZjbBqzVw+vH9WD7xJBpRHUEQCjhLc13K3tptzD7+TRx65Bu47obbxA6AxSEEuXhpBc3TpzD3xGFsvnobdt1zN4LpHUDAij9G2w7yLBb/5TZBq16FU6tLVEqoDegtEfeAVgut07NYePIokk4P9R07MHbtNXA3bwWiCKkboMvQmEZf0haM0rhEWq5l5DsYK2fcVaquK4qDZhStI2oyGeSYyVlbCNijMknErrTXWkZndRlJaw05dyCehyCqI+SOIKyLyVLmBKp3ICkk2e1Qhqd7MXJhIfBzXioFiQZo0TmP0N2Xx665oJs7pX5UbIDyMAAPQNl83CxsKkfKZZrClMTpyLoP3El6vlatvnP37t1/fDnz6VKPfdZA+ROf+ITzwpe85PvCMPhQhnycWzaPE6cHVJiQWG3h47/0y7jl2+7Fdd/1SixbNsbho3v4SXz0P78Hr3v7m3FsPELb9nHn3Xehl3TF8lCaY1ocurZoOefmCMqPys0XYxqj+4gGu/Jj9EwuR8t9mqLQKZuAXAZlHTHrQWQCsf7dTFyUb4ZJJ2jqwKRB1v1eymRfCuVxqQPg4scZiT4xb1fAOgzMA1DWkfIQ9zfCqEh/rkRB/a4lwz4eo2kZW8r1Gdq6bICqJzzVCSwcaa/Cby2IA6EklGxPbDqdgD0gFSjTM5kv5HhR/fTII/ew2mqjMTmFxsxmKemfO/oY2nPPoFapwrE96aAtjXWp2kgTzD15GN986EFcc90tmN5xFVJP9fTLVtfQmj2Nk4/tR22igZue93xUN18NuzJWVBXSLlR5hMRsQ8l+lJVI7D1DG+jMnsGphx5B74mnsfr4USTnF6SLuF2tYeqWmzD2nNtRv+VGRNdcBUxMAtQ6k84gvtpsTpwjpuwud+Dmrph3WbJz4Pyhr0dXeO1emsjixESninYBpx1j+dwcktYy0FmFm3OHqno8imKkPo3KFBeFcaSOj7QAeF5rXWLKyFp3u5Gu71ItSUmiaovlSqPaYegZda/1GNIBzGD3Voy/Qn2hgwOOKf4u/HC/PZlBX0gj23iIvhiW0g2URWbkbIKyev9kfqw+9s7777//jy4+fy7/iGcVlF/84hd/jxdFH0qsbLLnKElc2HEw0fUQrHXxqd/+bdz00rux6+UvRtPz4ac2Vp94Gv/9Pe/B63/qrcCuq7HQSnDdLTchzrvKQ5mNKiktEnewXBJ9OlLWOmVTA2nSC30zooJHNlUXplHRqCRfGZjNS70RKJe3ZCaI6+27PsYE+nIUvVGz0zL3+r8ySh6cO0FZ8cQ6UjYBVUUcqmBA5FLF1lV/v6Fox9CVms9rnTLfSza8xYQ1JXGD78btr+7szMhPqS+oJPCyBH57FW5zAX7Shc0kJCVxniqr9yoss/ak4EF2wdxKp0wgW1hutdBNUmy9dhcqjXGZuEvHjqA5+xQ86pulSzYTgqRD6MMMLJ86jie+uQ9jMzsws227qDNSUl+9HrrnzuD4wUeFw7zteS9AbfMOONEk/KCOzHcBqvGsBM2VJuIkF46bp8ROKaf2HsChBz6P4NgsNvUS1IoWJivtLvJahKRSQadRR2XX1bh2z72YesE9sLduAioVAfaExRvsG8hOLEVTV0845hRJcwWthXOIV9fEUyKsVOA16vDGGvKdVo+fwOrZOVRcGwE3E1YKn4oTx0Wzl6ADF+HkFtSmt4rET9yjC0WDHheki1hQQqtSKTkqzKDEIpWFW3TKK2gNc6xfCJjLkbIEBRuAsunvbXLKItcszLIUuA6oODNyNuVvegyW6Iv5sXrjXffff/9HLx9yL/6KZw2U8zy3T8ye+O4gqP2PNM8ne04HlpfD7TioxyHCToYzx5+EP+6jsmVKMtNObqNz5jy+/vkHcOPdt+NYHKOburjzeffArtjwM3YiZrJPdRxmJdLZuZN4lJEyVHfqUYBsRspDST2jUWo/CVgk+vR7mT9NDtmkLczf9WeZq7wGmjI10R/ERtRgUhk6itagXAZdE5T/tYBc5rQHwCvwaTREHbbjlIiiqKBSDmjrS6z11rDMKevHpe7LUHVc+LsUPCY5V8osi2a2juWqRF9rBc7qeXiUULKqi1JJlxWcgBeQeiAny4CtiOWkfVOOVqcrFXebduyUxgfNtTV0Fk4CK+fg0gifwM/mun5FSgJm3igAACAASURBVKMJ5G7Swur8OWRuDQFVHa6HmAnlOEayeB7HD+zH8uI53PycuzG+5Wr49RkEbB0VuHADG0l3BUtnzsOzfbH6dNh4IU3hZxbW/vFrOPLpz6Fydh6RAFAGx/dFHdKjbM+1sUaOebyOaNc1qN9wA6Zuvw2Nm2+Gu41USQW9PEWPmg5amSZdpKvLaJ6bQ295QeYSKQfb92CHPiqTE8jjDk7uewj1wMfY+ATcIBQwtiuRXDMmIpkIZWIwYNk5JXQJlSRJ4U1Dft+FE1TghhFsvp48tEvbUpaWK7qI3LXSPl88Wi4v7vpvlehTi3g5Uh7y99aqi8KXRXXGGVSlmrTFRok+fkaJf16o1avv2nPfnj+8OMRe/hHPKiifPnP6uwIv+nCWWVMZ2ry/yHvcUoUyka0gQ5y1pCuxm/ugkxw5Lbu7hMyzsQgbq80eookxOBVX9M02M/0Wt02clcC50yexd+9eSfSZZdYmgJbpi40c4QSAudMyEn2mYkO9DykSJR8yFwAz4hUpkpHMGDX4zNeWkx7rANKgL8wFYKPbvRHAXmh4lKNufaxZZq1bPZnRr0QYfUMixSuakfQQN2yUWevJpDnlPnAbJ7nRpGUUxr26lASLAksVV7B4xF5bApbPwo07Ir2izIz9Fck4eG4gwCwJrqLQRTpeME+RAz0mMx0XvV6MNO7B7a6gkrXhiXrDEZCyfP7PriN0O0xhpTF6mafUELDQYkI6jqV45OTBAzh1/Glce8NN2HzVTQjHZuA3FCiHFQ/tc7PoLK6iMTGFjKb4FRaX5AjiRJwTn/rzv8DawwdQLexQOeCFbhCfDhtJL0bSTcVsqe2G6E5OY+x5d2Prq/Zg/O7nIBmvInHZECJBsriA9uwskrUl8ZsOWCxDbwzPVZ248wwnjj6O9uxT2LFtC6LxaQTjm4D6lLjd8baKf0baQ9xtoscy8qQn844UhUwcKVxhrlMtXl61jrAxAadaR+oEiG1PURhSmGJ2GVHzyZwHoyLj9buvAZ2mI1oB1kISV6YmdPGIGSX3OWe+Rq5zqtpIFSCesDqVwJ5qWkQi7IVqVH337t27P3L5kHvxVzyroHz89OnXVMLwI5aAMnPbcsdETcBIN7WYvJOYV7hiKSHNmQ1WDVKZ5VUCHMlFiLaSq7tyjKFtI3B2bg77HmWPvuG2OZq20LSA+bdSXNDrQJVTU4akTWEou9OgPATIAvraRlGZk0sXZbXh7lsvmouBefn1gNODzwTXfkRcbN31Ofd1uoWnbhmQTdAqA/vFb/2Fjxg1SVTEXBjWFKZDQ5rOPpeoVa3KAF95JqjC4FEJG36WSVWoVknDkZR8v35n7sJ8ialfMSa2YGc9VAikq4uwm4tA2pEJxiiU99QPeP9oSMTmqLTrVNpvLQ6Qot0sFYvYuNuBm8Swk44k3hihUrkhUYW0kqJ/BgVnaiL30hx5yqIIC0naBbodoN3EMwcP4snDh3DNNbuw87qb4NQm4NFxrj4Gx8mxcvJpVHIb1fFJdMMAmU/emsm2DNbyGha+/M849iefwViPvG6CLLXhRzWJbDvNNXltutaFxWpYy8Gyk2Gp6qK9aRozL3gprnrlvZi663q4kY+Fw48BS8vw2W2nEkmS05MAgxuhHtK1ZTz2ta8C3RXs2LET0fQ2+OSOGzOAXxNg6lGWmsXIOqtYmDuOrNtCVGvACaqw2JHFIWVh3G/Lls7g4dRW2GOb0fEi9JgLYnUlC3v4f+GOKAllkcwpiaKo94pehlqtMUgaF6XV0nNxUE49iJrXqy9UcJAiSeP1hvgZmxarXZ5oV1goksZ9/ll2fwnvscKfJEkXatXau15630uvvEj5+Onjr4kqtQ8jz6eHJt1FEGOjCMkENE0JzM3NYe8jpC+K7r/FZNbyt/JPvodEymIItt7onsqM/jGGq5xtUc9cZJI5dErGR9rWkud1oWSfBtaNANZM/PGaCUBvAMr/WuC91Neb0a6OMrQPxrCEiNV8A6QzI5VB5D0sl9MJUXN8bMQtqkiJW6xC+kr5GUvuHTrEdVHtteGtLgCtVbpXSPPSwHLhcaGl9EyiTMUJs3qNnKu0iNJLf87y2i6yXhd2uyXJPAIxpWC5SOi4ADAx5sHl3zSqETBXURQ9JCSR1msjbTVx8uhRHH38cYyPjWPnrusl+oymNiOcmETcbuL8k49hOmqgMjWNblVt9el8yIXPY1R6+Cie/MDHkD3zDBwrliDCYfeTiotua1Vc8eyujTTxEVs+kiAHJquwtm8GduyCe8M12HQPS8AjLBw7gQqpkVodeaWC3AukeMR3CYRdWGvLeOahByWS3rRtO8LJzXDHN8OqT8MKq1LswmS9k3aRN5dw/IlDqLgWauMT8ryiKthQNoOdqe6EJCtiJlUrE/BmdgJjW8QZj7UGuZgm5aKgKdpWyO5FATODM9XFRu121L8yKIvmWAIFRUeYoKyqTIeTfKbX9xBvzEpyqSbXoExlTCLVqTpSTvn9U3XecZrNV2vVd++5774rEJRPnXp1FFU+ciFQHgXAF+IUOWF1JMmbMDs7i0ce2avaAukOEoZ+WEeumhvma/i7WU5tapX18zpa1ioNqX9ic02pIBvQFxpsRpmUmwCsF5HywtJ/ffGeZtTcB/hCp2wC+bdCUVwKCJufb2a7zUGvkyyqem+9ubgCz8Hj5V2C/tucZMOgLO+wQQcMpSmW7a90sKYfMuBnPVR7HTgr87DaCpSZcwjsApQlSafUE2wJRXCVghG5MUVVHHW8jKQIyox2CcoEYXGaY+cQKgiUWsFmbz+Rg6kdgNruqhJi6WGdxlhbXMTsiROYPz+Pxvg0tl5zLcZnNgmIrZ47i6XHj2Db5q0IpqbQi9gzMJIy7Myl8VAMnDmHox/4GFYe3YfJiKR4DL/BLto9tONFxRh0AyzN57DccWy78XpM3n4j/B0zwNgk2l4gHtDk1M+fOIGGF6KxaZN0UYn9QBRMfkBKoQesrmD20AF0F85gelqVhdv1KVjROKwgku/q0Lci6SBeWcCxwwcwXq+hNj4pRkx2SCtUcu9FtaUkUEkD2OiwfHx8MyqUBVbH0NHjWTa9RiGJBmVp7l2AdQHK5g6rPxYvkOiTvEEJlOXvIilpUhgyVhNd0acUGhq0Ccb8j/LFlLtE6pvTbL5erb37Ff9/BOULJ3RGQ8goUH744UeGQHldFGsUjugoWFfumZV9ZpFIufqP2X3J8hd8sgnM8ntRpaSBVIOw+S3KIK3Bqxw187NNsFY0rVoIyu93KUB7OcdcDJRlckhLd11SPYhUTCAeRC0Dn4NRPKEJ/OUIuazGUNcrK3SxYhcnxUSsuvfzHqrdtoAyWiuAxSRgjpB0AG1deZzskDzRKVOmJVxo0TZLWfgkyMgHkxdOCMqMyh3xyBBDehahsEKwAGddmizGlFJGTpTh7kY5rxFYeu0mFs4viORubGIStbEJab56/tgJLD92BLuuu0GBMhuzVupybnlA97oE9uoqTn7s05j78j+hnvfgVW00tkaobrZhzyRAFei2LZx4uouxsRux/Za7kNVrSAMHfn0KiSQolffxwuwsKo6PGuV+9QZinxSGCz8K6cqPdHkB5588Is52k5MFGNNEKaDfh5KQ2mkXTh5j4eRTWJo9iemJMfj1cThRA04YyW5CVf+xc0tXFjUxYIKDrhsgmtgKf2YLOjZlibqbThEHC6esF0kGyDpSVkCo54oeQ+rnaE6ZQKrK/gdl/QqgdQHUIILW75fG3OVxUVbmTpnw5zyOFZGpFPowcSo7ozSer0f1d73y3itQfXH81PFXR1H1w8gxM4q++F8FyqQvzBLrcsTcjziLCFoiY0+1gBplbK/552FOWWXcNR2i31Mfa0bK5nMbJdDMSFcDoV5w1tEfpUSfCdijfr8cEC4fa4Kyphb4mDnAFSgPbw37CZNiG6kHu5nAMyeUBu2NQFkfq6+fOVbE/TfjdlrpX8FmqWwD1WvBWZ5H3l4SzpZ4RFCWHn1cOAv6gtyy9roQGBBKhCBA3pbArJJ16nECN0GSSQ3FR7P4gxkOVTKsHOqkUo1pRRaG0N2t8BFWhj9MPtH0visaZxZiHD94CGf3H8Jdz7kb1c1b0KvV4PoE5QBJ1UfuZHDbLax9/kt48q8+B8zPo9lZgxV2MH1jiKtetAnudh+pPw7L2gkr24ncJtiGsKjkcKrI0wSBp3jj1fOLTHmK2X5eqSGRUnNWOHpS8Rcvnce5p5+A01WJRzcah10dkwIV8aNGLoBsxS0c3f8w2J97emJC3O/suuKVxYVP/DaYFeSxPVlESWa0kgx+bQzVrVejF4wj5e6jb0Kqu64Mgg7l362iXfPf0A6sVDzSDwSKRF95DI5yievv1njfudthI3OdLEwySehyvHfTGDETprkoTc6NVevvesXLrrDiEUriLgbKZUApR0qjok0TNDjRyCmTvmDNfR8gjW7Wmr4wgVrA1vC4KBeSjAJlRxJDgxJsDaAbc8RFkFIyEhpFfZjf09wJ9D/DoC/KIGqC1beyyA1F5KXyV5NmkAFb6IzNwW7yxia3pyMb0+tCP2ZGPXrSmVG0edzIMcAmowxKCbdM8lkZ/CxG2FqBtXQOdm8NnquyRV7RDZkJJUnmSjsoXyJerZtVjnOE2BQ56Ys4Fhc44TMl0qTCgDisaAzpxtx3beMOpriK/OnRIpTAzLHiyHsx8gpodtTtynadydGj3zyIpx5+BC+45/mY3L4TFiPOsA47rCGOWM6cIGg1kX3tURz6zANwFhaRrrbQ6iwgnVjFlhdNoXHHZqRUSYQ3wAFBeQJ2pQ7LDRCkEZyQyXSlblpbXAFlg9HEFHKPnLLSbMu5E2wYKZ84Dt9JhCe2ozEpdqGMTXaHLMbJOlg5cwrHnzyETZMTqEdVOFUdKdeQskkAvzvDVAIyo+UkRkppHpVTvg9ncgucTdeIGoM2nyqRz6Q9CcL1FZ96LJjBTX/MFQtfmVPWZf8awDXwSv6j6Hyt6Yt+pCygrFQWUj5OYCdlIclrJgh7iJOeLiE/M1Zv/Mzu3a+44gyJClCufSTPsmkTcEeBx8We1+BhRpV8nzNnzuCRh/fKdkXzwCZQlqkMfYxpZm/SFtqgyOSihY82rEHXURclb2XFeetGcurM9Xnr9y2DjRk5m9GhfJaYvKj3GRU56mtXpkEuJ2LeiKNWyRGdSBkYig8N+MK0SHhV2SJu4H1RnH95svCzzYhan/eo3ZVcSyldI3fL7bLiJYOsi4Aa5eV52N1VOC65Z5YXK1tKpU8nIBNUCcqKH5aIuYi4mKRLOfFYxMKtt/CayqhICk14vPyvXNXM6y7uG2J9wfJjtpciVaI8IZCmhQFQKm6HWZLgqccO4bEHH8Rz77wbM5t3wBVVxoT08uvV2N0kh99swtp/GA998pPw2y24nQRp3EQ3XMGmezZj5rnXoRWOw3F3wnW2wfLrAHXHjoMwDQEvR+rFLE7EyuKaSPsCdtz2Q6UZLsyN0Guju7iAlfNnRaoXNsZhVxrIvLBYuGgJGiPtruLE4X1YWziP7Vu3oFqtIXMjWNEY/EoV8NkdnG2mgIzdV/h/yurBnqgZOC7i6gQqV90ChDXxfWbFpfQp4eLaT+6pvIHo3lX4259Dw5Hyep2y2tUpWZyZhFavIy9cRMRD+mVRVChpJJmXwlVOOleryii1wPS6yiklTU8H1erP3P9t3/GJy5ljl3rssyyJO/6aSlhlom/qQqBrDu4LnXh5y8+JJqBcJPo0taAjXb6XGT2bEbBWX2gQ1lSF1jBr8OxH0UVnEw2K5mdoMOT3GCQUFShvxAOPenzUYqVAecAxa2A2P9Pc6n+r0bIZiZi7EV3wYUa0JnUhg31IF6p4O31O5iQy760ZYZvHmovvhjsnBqppCgd+AcoJwqwHv7kMb2UBTm8VtpOJaxoLkly6rcnuyFPqCybpRN6m8gSqYW2hsWbFF31WJLFDTpI7HkbKRaOkAsz0WJRrpYzPVJENVR2OJ7abqtKQ9pissEvhctLHjJaBU08/hcOPPIRd26/C2NiM6HnD6U2SmMsnG/KaiJV5R47iq5/6JCp2jlrgy7kldguTu6Ywft0O9LwJ2N4WOM4krLACkCK2clTyUHoTws+Q9xIsL6+K/agYMlFnLTXVFjwWlnQ7aC3Mo7O6giCqIqgTlOuKuuAGIae5UA+91QU8c+AhcBMyPT2NSlRHQtc72ppWa7CCioB4TlBMekDcgZ10kaddJDElijF6YQPBzpvh1qcQUxrLqkDdYiXh7kTZgaoEqtKT00ypPI4k32A08tVUm4qAtVZZVe2ZOzsm8crUmxrDSoPDhF6stfbkrJNUaBhatTL5y7Z1i4sL58KxsXe/+t+9/soqsyZ9cfr06e/ywoCSuJGgPAqoN4rYNBiZkbIGZXLKunljmU7QQK0f71foGfTFuqSeUTzSV18YxSJ9sC98jk01iAZrATFLSdr4fzmaHQXK5vuYAMZIWfNv5ShaBRLDLmtDoHqpy3Nx3DogpPOYUW1XjnJlMJeqpkxQNl9bBlz9OhPgyqc7aozQDY2Tzc+pgGAD3UzsYIPVRZHEOXETltTyUlXhwKMdZqG+ICdMRYXQELJ9ZxSsmrAyYhavYIIodaqc+CKaVVypyr4zcKZGXTnTyfkJ6DJyZzStGrmKUkNAWRW2CCUiPLjyiG4vL+Gpbx5Ab62JmanNqE1Mwx0bhzM9BYw3hFaIqH0+cxbHDh3A2HgN1elxSSjH7RV0eitodjvww0nU6jvg+RNA6CD16RRnwUdVabKpgGh20Ool8Kkp9rhgKGt6mslYeQ9BkmD1/FmkSYwgbMCvkrqoIbMCOQ+HRkZpE0unjuL4k4cxMzUhHtOOFyFz2DQgQlCtwvYZWbtq2y9RMnnlLhC3kSVtpFkXHa8Kd+v14p8R2wFSmyU4lJEo5Yq6Poo2krJ93hxpnDBK466sW9UYYwA07H3R54v7r1Vl1pq6MMcmO80IgaVLsbkgU0GSxHAoj2uuYe3cWTQXF7C8vLwwsfOqn/2+N73jw5c5vS7p8Gc1Uj4xO/vdURD8jyzPJkdNrvWRUFGKcZGzMoGbkfLeR0hfDEviTPphFJ2h3eBMPtn0wihL4kxqRIOytLkswFpPUKFLZGqrLLz6bLW3HaYXykqK9dREn6tkQksiZvWvTGEUm+x1UfkljYDSQeY9UcGfihjNAa5UEaqppmkObtopmpNIg28fxAowGxyjokxVnFIIIkqLhDpWPUhagtG5L9c/F2MiL27BWz6PsLUEL+3AomEwy6vhSJQsffjIYXIhZWVZwSuTX5aedEW0LFSGlK/FyOmYRhBmjTb5YTG0IWAUVWnFWatIWHkIsyhD3Od0E18q9yirYnafWmZHRX1ezgruOcyeOim+ykEQYWzTZgQz08gbDfiBD6vVgdNmw+AerNBFxg4qdg437WL13Ekcf+JxbJrejsnpa2D7DSBwkHt0iuNWoqoKM/IO4rW2gJ8/PiZG/1zUYitF7rJQKwHWmlg6O4tKJYLtRHCjBhBWYTmBon2sFOgt48jD/4Lu6iI2b9kkRSNwWIbNfoc1hFGlaK9lIWXZNZtSSAEOeeUO8qSNPOuiSYfHmatR33IVUreCnhUUoMzcAO1DmWBlpKxcnSmpIyeu1BjF/dd9+SSqHuiX+buuMNWSuOEdm6IvyvaccowUACkfD9FIpz2xV+2uLaG9soTV8+fQWlqQ79TtJQtbb7z1Xa95wzuuPJ3ysZMnv6cWRX+wESiXL7L+e6MtuAZj83lJ9BWc8ijwNSkNDaD8SU65rL7QwKt/jvK/0OcoETBLTAvdtElrqO4PqgRYNkVG4tGMmk08NL+b5sEHo1BFZcOgrjPWCqnMxeFbAWPzNRqYJeKWPpjDoCwAXZiClcFae9zqCVLedurjeb76d7311BNIfx/z7/5jGr4F2FR7IUbKbm8NzuJZVFrLCNGD5SqvWHoFCziR3yUFIR2lWaEXiPk9t/LCJxQOZkwEcS9rM9Gnt77y2iIVWLQyUruR4rpLjYMCZiasVDulQssuog7VqkkqNElv5CxzdoVfbvfaOLe4iM7KGupsO1VtwKcPhXgu9xASFANaCeXwKw1JEnpZB8nqHB7f+3VsntyGqc3Xwq5MwA5Jy3Cs2EjTSEn80jV019rwK3W44+NS1Uj9tri7uRkcO8HK8ZNora5gemYTwDZZAbniCnLXV854doZ85Qy+8eW/w3g1wOT0DML6GOBQmRHB8yP4AflkLnoEtwwpE5wsw5bFjQtLB3nWQZO7m8ntGNu2C6kXoctiEvF/BDyH0bKiMEhdsPwkZeVulhbWoIPSbF5/AqzWs+vdogblfuWpsYtTuZFBpGzSGuoeJYVqpIPO6hJaS+excn4O3dYKuu01oV98x0YnxuLW625/12t+4p1XVpl1Yd35vdVK+KEszydGRcpm5FQGqI2ARYOgfl6rLxg59SdCQRmMipZNCZtZ0VdWXJjdrFWSSJdZq3hVRcSK6x2APakKFT3z5vdlsCVALYOrfg8TeM2FR3/ORvSGPh9zkdtoYbtUwNYDlty7AuVB8k47w6lmqWWdsjYfL9Ma6v6Yagwzgi5TGPyu5eSfHGOAsksfYIKylcLuLMNePIdqZxUVO4Hrkt9lwUMhWdPaYvLDBGUCsoCySmaRX2Wkm3Bi0iw/7YnNJCNjCdIItux8o4tixKSzIJWoBsnU6wl4AthF5w1y2vRroc6dfCWjbm7JJQmYpeh5QGJn6K6sIV5tw7dDuFFVbd9hI4oiuAG9oANYmSfRXJauwu4t4rFHHsLE+CY0Nu+CVZuUohamzZjYzDIfSdZBGq9gbXEV0dgU/IlJuG6oKBraxjl0jVvGsX0HUXFdbNm5HaChvl+VKJbcuMdCGSvF8jOH8ejXv4Krts6gMTmJqDGJmLagbgTX4/+F7UCh12YyU3Ya5JYFlBU4rzFtPbUdY1t3IfGq0qeQLsxiuMT7mLHoRHXmFlAmKURaoxhrGjNk7BiFIBqUNZUhtUVFsYc8ph3hpEBIJfVkjBdFP0hSqcTsrS6ju7SA5vxZtJfOIu00lUWszXL6rjQR6CbW4sy1t73zNT/+c1dWpKxA+YXfH1WqH8zzfNwEYA0Y6+mL9c5R5QhOg7L+qUFZJkJBEUi7Hqm+G1AaGnT74CvOYQOdso6KTTqDr9d8s7YF1ecuEXhhLD4AWU1RMFpRJt9lcCxTD+XdgY6SzWskDS5HRMp944YRPhGXCsoaDMtg3Y+WRZM8DMpq4OsO1uWKvoFA37zn+v1M+ZIJyuaCoqgMtfj1o+VBkKTUEDLrVDzlW2yYugyLoBy3UXFT2BIpF22TZBwo5YRU5jFKZvPUApgVPVH4Ecv2NoEr6gtKoQpNdtELkPIu6RwtcixpZ6vOpSgJlp1RAchM/on5PAFbor5MaA26rJHbYsKxzeRXRuBKkXcTJO2e8NKVal3aVvnis0EpH6NlduVmY9YVWM3zePyRhzA+tQX1bVcD0YSqWOQOQrhVct1dtFbOY21lFdHkDCrT02L0z+SjiqhTLB1/GkceegTbNs1gy84dsCemxMSeEbOUYlO6gRjnDu3FkwcewY7tW9GYVm53cU5b1Eh4ZBbn2FJAJXdNtNkW1Qvk5mNFXTDht8bmFDM7MLb1WsR2hMSJlGIlIzQXRvwcc8WuRiJloRMUkKpiaFVEJGo+pYboBw1qfCkOmmM00YGDSN3YhisW/bZw13wv/t3roL1wDq3leSzPn0dnZVl4cDtLxGEvJZWRsxFCTzx4WnG6uOOmu979XT/+81cWp0xQfulLX/oDXuB/CEBjVISmJqriXPWkLYPJRsDNxwmM4n0hnUcG23uJcosknEkrmEoM6pQ1KJuR8ACEFWXA55QfxrCJvkkxmJHvIFoverQXX7wMxkORcLHV7UfgRsn1qB1E/71KHUlGLXajwFltvQcVgvpvk7bog2RRKGJSCSryUByvTprweDUhVIcSM8o176G5ZdS/64VhkLDUFqADYO7blyqYExCNs1ioi0reQ7i2gnR+DpW0i9Bn+yJGtsWYoM2mOJSxJDuQlkq0lwQ7kdCwyBdzY7UISAFBT+gL8qIxdctSQKArywraougILeOO35kEAzlRtVSrxqRyjW1kCSVX5JMLHa+0UCIQuQL6aRqjE3eQkK9k8q5SQVipIQhJDYRScMLEYY/ua1yE/j/y3gRKtuyqDtwR8eJFRM7TH/NPNaoGISGEGzCIScJCxg0sr9XLWGaywMbtxoAQSMJNd9uA7ba9sI2Z3TYGhBhkJnuZhoY2JYE1UKUSCE1INf4x58yYI97c3vvcG/EyKn+pJFS91u/O0lcOERkZ8eK9fffdZ599xn1kt67hyT9+HGeuXMbi5iVgbhlFrSkgpFtCtYBRD1tPP4m4KLBx6aIykyvK7eCYqCriXg+Pv+tdssK97OEHcWrzPCrLp1CbW9bzqzQp7XBbH+Hao+/D4a3rOH3uDBY2zqA+vyI9mbozp4/Q4cIaClkom3AYzlSjhk4dPh0hZUAUUvRYf13dxOrmPUhqLaTVlnYOPBcC6rngP4IyR1zR8WISlYBXrh6rvVpErNu9CXDNu876R5rGlnynqTKOEbMphIW7LEbddRwmoz767UOMjvaQdfYQD3qIIhsAoEndPH+ka5vNM5GlLsMoStvn73vF9/733/rmf/tCd56fyv1ezEJf7eqNG39trtX8yc8kKHsw8UDCQt/73//+CYB6dlsG5TL79BKAB2UCbtkOV3Zi8EH997zMyk6OWVAuA76e46R4NH07Zp97mSV7Vu+BucwcZ6Uf/zjelVEG2ZOAefb3b7cAHmer9t2sbjcBVQfKPiPAs1p/f/+9B9oy6y0Ds3+9x6UKY0Q08E+OkZeKCHduUYnBkU8E5Qhzgz6SvW000iEaQYYaZ/LJJcECkpMxJFM0Bcp0DNBXyzhPFv18UpzKlAAAIABJREFUO7KeG5kUWRFBmdnIrqBkuzMjEJaj4x0BViDiFUwwJuCpLuHYfhqbtc7asxmYb00TZIFpwtH1pi2PGIfJi2V1TWOnwmYLzcY8qvVQwfxpvYZaHiEYDbD9+Ptx46k/wz0PP4TlS1dQXVxBllKnzpSLHAQV7D7zBJ762EexfGoDpy5fRMFRVk2Ow6qiUash6nTwzt/7PZxeX8b999yFJXb7NRd0bBQR2uJxqiHpd/DBd/4XzNdqWKUVbuMMGksbqAULiulULkZAHb3QQkZgthFU1OcpPRAkI+0I+inQOH0Ji6cuIqo0BMwJZxPS7kd2yqIiHT+UklTs42sm4NqiaIfdZVCw69LN79Y14Kai00bHXBOdUyrW5soiqcimN0LUPUJ3fweD9i5GXMyjAYLUgzm3OdMQJE5n0eNUXKZykWOQZN2L977izV/1rd/7058K2L7Q+77YoPx1DpQXT3pCHkz8BSvW8TzB1/7+Hlh5XzLlxx57TA9/rKjnLmKygrKM4Z+Hb7P2oDzrwig/lkkVFqDvwdh/9s9p1nrnpzfPAm/5+5NumwDuTENKmalO72MjfGYfxzPPk5hvWa4oA/jtjrtNapiykqmNyNwXPrpzCsImX/DxylKF/96/DtteHq+ol1+jNXTYhBF77Om0ZPXlaFPNxogMzTxCq99HdrCDZjpGSFBuOEBmpxgtcZILQiWxUb6ohHPKRa4HLem85jZ2FyN9fhqZlCgljOzI7+Z8iD9Rw3bq0wwGOUF4jijlzJ6jBfibnED3B2UUdbApaL+CKGI1P8ZoPMRgNERrYR7Lq6sI6k2EjRZC+ordpB12CSIaAIf7+NPf/10M+0d48JWfg4Wz5xEubyDJ2IABgfKw18Zjf/hOzdh76OUvQ7hIR0Wo6ShcWchsKXXcun4N860QzUYdrbk55WVwOalpKgDDlyo42rmFP3vfozizuor5lVXMnd5EsLCOemNJbeeW78xaikYlqdAn+YLZ6JJ7YuTZWAvXIAdaZ6+gdfqCku0y6srUfrl4ZrHeT5vlaJy5yPk8jQU7N7mKnqpnuPdA+RSaQWjnShKzKzNDTQ0p1IrHiEddJP0u+oc76O5tYdQ5VNyrWlcYE8zipB9z5hqmWE9QgL9rh9LXRYZhkncvvOSVb/7qOxGUr9248dfn5lo/kef5iaBcBuEXIl/4+xAAjbVUBcqeKRNYPfMqF8dmWSzvcztLXLmZ5JgO7fKU/YLgbzsJWAXYbjtXXnieK3PoCEwWonIhb1beKC9q00XpOCjPLmq3A2X/WM/HmCfgWRrh5IHUinXeEmeh4BNQdsldvG+5qHcSKN8OoCeNHG5baw9ujgZ9dkw5KRLUqgTlBK1BH8XhLhrZCGGNUzosb5ugSEtcIOmAkZ1Mu2+gUmdYfUvgx2wH2dzcB7VkFqfIlAnKFgJvGQh+niAB3EfqWP6zuW2YEqEFWXqyHSM7brawMBCJr4PbatoJh6MxBsMhev2+4iLXNjawtLKmVnCCMp8fZRdrUEnl+z168s/wR7/721hZmcNLXvk5mD9zBrXFFcQRgTBDMh7h1rWn8ZE/eRz3XrqAK/feo+khQcumphBAzWJpskCSklk7hw/91gTCGmNRebcMOzeu4ukP/inWl1cxt7KGxXOXgOYKgnAJdUosDbpZrDNSMxodKJO1k+vmnHqSDCWrjFHB3Pm7EJzZRIoAhEXlpuv42/1lLZQIYqCs+YQuOEpSudOWfTIfmbldZ3wKjD1NUYsTNXpwceq3D9A93EUy6CAd9WTTq0liMccFl+KE2dSSPwjONmOQIE2wF1gT7HU+ZBilWefCS17xlq/+1rfeWUz5kUceCe6+7+7Xz7XmfzzP84UyqJS/nt1uPx9TLgOgB1+C8uOPP26alANlMeNSY0cZXP3jl0FZW012fLl85WNBRH4QK4sZvLBLsZ3lr2cBVSeIP7tminR+QfHPZZYdzx6r293vpPZrD8xlyaL8dXlh8KDo2XNZXuHjiOm6rbv/nr9DxmBhEMaGPSjb/clwj4cVecD2n8tg7Betk+QLsxa6eoPLmtCOhWOMqkwfi2XX4pDU5nCA4mgXjWSkn1GRsEJr1dm6WOQj8yNTbqJap6+WtjhGeZqmTEakD2qIyRhZFpmn1flktS13fTzGhI0Oe2dAwYQ4DnFgxCW1ZcoYjhWrEUJRAJahwselNEJ23OsPcNTuSLI4u7mJuYVFmqMRhk2EzTlHETnheox83MdH//Bd+OgH/gif9YqX4tx9d6O6sIi4GiBLKsr6oL9j1O9pOsjptRXpw0GrYcH+WpzsuKq4Vq8KbDgIIIkJVgUqSaqhxHmFO4QMR7tbePqDH0IrbCFcWMW8mPIagvoSGnMLqM8RmDmj3twMJLsKYVKMKSWECHkyQpBEGI0TdBNg+dwlLJy/JLmE46IiSgScTCS92M4ttWHzALOrjj8qNYHwFv0tpfGpg0nSTTQeIjnaxfhgW3rxeMDjMETO7kLmQfM9U+Hasi7UL1uvYRhR8zYikSqIypw+MeUY61FFHNuw2SjNOxdf8jlv+dpv+/t3Hijfd999f6PRav7YCwFlf/E9HyiXb/PARk2ZoMzbCKYelDh92AO3ly/K2rKXLwi0PCHtswEzA1j0tSaS0I9sY6CeD5S9fGGvw3XY2bnvmLAVNI0x0iJlurO7h773mRHT35kWLw0wdcsUqMTEpk0ps8duFtzL8s+sHOK9wuVFUvKCa2X19/cg7ONEp3KGZ8Z2CnuQ9ezaP/4sIJcfd/p8baOqbjvvwHC+aNJf9qkxGyKuJLLENYoEzX4fYPNIFsnCxPfXe8RtnBOD7q29ukJbmAJ5+Jksj23U1tSh/7jQxEMLJ+IF735GUNbxcYFI1nBi7Ew+Z2XHCT3MP+3OG5NhTLLga+K2m4A8Go0cKPdxeNSR1Wzz4mW0mvNibCzysSmDj8qOwFrUx2hvG7/7m7+OfnsPr37dqxGuLSFllgVBPAjR4DlLsKLWvjAnv7DAl9GalBQaDYEvd4RZksmh4hdaOjsIXpZZkaKoJGBu06hzhKsf/ig4eptBRuHKKcytnkartYKAbdMLC6jNW+ayy3UyUPbnTxahyqzrJMLhjVt437veA4RzuPQQF5UHsHTlLtSW2dhS1dACtl0rldppw+6MN5cLW+CpV0snJuDHGigw7g/Qax/haHcPUXcHiLsWokS2zx0Oszc4NaQokBDkWWitstDqJlznsTzWzMCgddE2Ob64R9acI45jgfIozrt3v/Tz3nzHgXJRFMHN7e2vD+vBjxVFMT8LEJ+MIc/e33/vgYWfCYSWffGB5wT+kJEYmD5XHvAg7d0XPEGn06xD2yo6/XhS6KsaOysDu38NZSY+YXYCjuNWtvJz8a/nmEzhMpnLzNjfr6xh+2Ngljy3rXd3LLPi8jE86TGnz7UEh17E9Z1SbjjlcenCj9uZepQ9CJcza2cB2GvIsz+fAO/kb3s38nOZMkG5mlMvrCKupkqI48DUudEI6BxgDgnCgE0vQkD5xrWYKrbTojdJo6sE5TrdBfTaGih7l4U6u8iSGU4kIKBEYwWfY95kp0TbsaUjhMzYtGbJF859YbsKwxS5MRwoR4zmHA5xcHCI7mCIC5cuY2VtA2HY0q80my2EIeWOAEWSIO7s4SOPvhfve9cj+Ly/8Dm456H7UFloIeHrIiDXQkY0WWGTrFMRovbcSoPLLF7TabS2gBgrVCqei9xUFx5i5LmBdPvGTWxfu4VBnGh6yvzKKbSai2jMr2NufR2NpUUV12hFrRYsOBoox5xCQlAeDxSv+vQf/CFufvBDAtysOQ8sM87zPJYvXMSpK5cRrq1rjiFzSsTs2USj8W9kwikyeokHA6SjAaJuVw6ScaeNpN9HETtrYSUCapanzSPA16WuVMpIqKqwaB5oNhNZ/nORD0WmxJRdYU/nPI+Cir2UeVItpr1R3L344Oe+5a/9vR/8qdvh1J/n5y9aoe/9739//dy5c98QhPUfBTD3fE/ykzG82/0ugcq7LyZA5RjzJAxmppuuDIzliSPl7r3ZLAyBuBuoOgvKs4U/DzAasFoC5bJbY5YJT4DX5Q7NSgxeGim/RgNfUzVn719+/Of72gN4mTWXFz+TIxxTdFvHiU6scTszOcu6j/1OWWf2x8T/rPw3Zr+2c8GVdHzouR7AbTuoKVMzrFaR1CwnocHYztEYaO/pa2rKbGfmBW0FPi9dMCHO/SMw0zqpSSTmU/bPU7YuRjzSWkUpQ7YuMq2ZhhEvXziJQm5kF3VJIPBE2iQMz5SrxsaSBOPREN1eD/sHhxinGe66+x4sLDBTuS43QqvVMm03zeQS2LvxLD72+GNYajXxspc9jGCugcpCEzGPWTVQ2znLdNJfg4oyOAiUWrxdaKH2D3qtFuvvbrVCmmuykEuBFrYiQlGwTTpCdTDC1SeewtXrN5WLMb+0ivnWIlZObWLpzHk0lpf09ygb1ishk+F17BLutNIRgmgI7B/gg//nbyG9+SwC2hObLYyrNSScMD63gGBhCc2VFXUL1psLGlTLuE/my1VqFaXrjUd9yRFkvuwWJBumy4OyBOkUX1lcAWK5bizTRH5k2TQLhdVTOxYTl5bN0COet5E9X6cbq5VfmnIhWyQluziOECUJ+lHSu+uln/eWr3vjP6Wz7DP+8aKC8vkL578pCOo/UhTFiw7KamEtjYGajdqcZbNe7ijHdp6kLXvAo+Vndop1ueg3y4KNpVt3nwfG8u6gDNIeHP30ktlFqvx9Wbv2um55YZj9Wy/kjCnvPspM+7h8YaEvE+3XgYy3xE1/z4peZVmjzIzLrPgkxuxB2SSgkzTlqmmMNc5/S9WwwMLOAvN7OwdosGjFdLigou2wmoiU2mZjndRJpxXWGknqki+m7xOfE1kxfb50X3DL70GZPxPz0kG2yRi+PqiYT5e/Mpn757ogzaXhQ6kMlON4jCETxzod7O3ti+nec9/9jh2HCEO2ONdkl0vjCP1eF4fbt7AYBthYWVaYfqVZR1avIeXrYa8MC3RuEAOBN6V2TBbtUuyUzyEAtwGlEzJAnV47AvZopKgqvjRCSkBmRD1dClkFUaeLq9eu46BLP2+KxdY8Tp+/jMWNs2isL5tGz+y+ItTrpTabMeQjGSFMYoyeegaP/adfw/z4yEYnU1biVBcWAOSGaSKv1H2d0HY11QrGBN1GHQEDllzIF1vPqzW+F+wEtPGJdm5liKtNpNWmhRxpqLEVaqkjpy4yQE0pkii4Q8r1c+n8KWNGrfhnHnLKGbFAmXJTnEYYRnnv3r/wpW99/ff88E+8kOvrU73PiwbKRVHUb27d/Jv1evivAFAYu+1HGXTKoHASgy7fXmbKfms8kR3YLDADiJ4NT4DWFfY8GPPnsyA9eTwHymWmXAbW50gbzhDlX/QssJ4oZThPj7/N/w5fm3/8yYWks3DKlMvP5fl2HpMFYMZ6WAbLMnv1raz8WRloLWbWwLdsizM7k78Ipjm4ZXvc7N86XuTTrdaxRf3VB++7RUDyhZwOVdOUqwXCIscyGwO6R6jHY9SZecEUwDpdF2y8CFRM4lw9ZU9IaqBnuGodc5YcZRe1ij2Wf6FdgdwE1gkmKDMz7ERr1y9RdhJGTy8nbZ2d80IY7p6/Cn5kXVGMzqCLdruD7d1dLC6v4q577hEY63wUm2XaGhtkGMmQqDM6rACh6wjkCyUr1JgruRRMuuDvZ7WK/rF70DoL6eN1VQs2ebhClsgJdx/sOlQEayYrm0C5QvmGuwNmi1jzSzqOMIhi9Hs9NYe0WvOK7CwWWqg25hBUQzSKUIw5Y42Omc5RH83xCFuP/zH+9JHfQwtjBEVmcaoKbuJOhZ85lSV0ZIbvswRhi1hlV2Pd5jEW/KzMavqRgdxeoAuW4u4gRFrUTXpSuJHaTibArLoIrZ7uPCNzZgg/mTElCr5mngNkzWaLi21nMx4rF3qU5L17Pv/Vb339W37kjgTlN4Rh418WRXEiKJe342UgKKP38wEzTz7vvigXqgRglalTwrNiz6TLjHrWaVG2xB2/HyWM5/qUPTN9Lljz7Jnq2bMgXP5+sniUNOXZhaoMyjxuxpj5N6bTs09aAGaP6+zxLEsYs+AoduHyBTyQevnCj1Dzhb+p/c2YclkS8Xp0eUEt317+u3x+3gtcLvTxWJrkXDVWV+U2lfkiuaY6r5DFdjsIYuZHsJ5XQTXk0NRQ2mRKb7JySXjR8vgRlGtyZnhQ9gluXGT8vDZ62QjIBFIC8gSUpykcuujls3ATlO2ccA0mrlCpjbWTytlMMo7GaPc6ODxqY2t3BxcuXsKFC5ekb7PDj78vBlikaDQChCxEM8UySRGqAYWWsQJ5nW4OFj+rqDFRza0NGZHcRYzqeCmGgI4KkthCXXhyjhCU85oA2XnCHCgn2olkVdPRGwwNYnA8nTcshvMh40RAT9fFuM7IUs5DDNGsNNQpSS045bCBZIjmoI+P//678Myf/DGatGfQV4xMsaqW4kfgZWIfI1JtJ8L3Rn0GXGVVGK9pqCxfFxda+cuZkcJzRlqFRarypSlmVfY2J0PY3ByxYu3unP+esgYPj+XZe4Jh3nQWRPk5isdaFGPuxvIMw6zo3fv5r3nr67//J+5AUL5581vCZuNfkCmfVIA6CZQ9uJ4EMHbButbKUps1fcongbIu4VJi10kdeby9PKfPs+bn5Ci7Ql+ZbZcXj+dozSX5orwY3I4567mWNGUPguXX4BeAKdO0Ak6Zpfv7lI/V7POc1ZI9yJfB0d/HW+I8iE7YshvmWgZl+ztTUC47MGYlkpOA2l6rc0GIbU/f74mmbHNYdJESNAReeYIl7ib6HdTikYXysPuNIVKuYJQp2P54gJS9l9YURDnEu3cscImasmsXT2z7SkBWFIRjndZqYjIGh7OaZUt7Ch0Jm8hs56C3c7FumsQphlGEw84R9g4OVBd58IGHcPrsWZPIbFOt+Xp8bH5iMBAfNqjXUSSprHxqZlDnKEFZDmlSYANedtg5WUZRlK7gpQYUgjufq/5WBdVcP1Bxjs4GOS/IFNnuLAugAb7CnQiMem842drlT9OlUK8gVYcih9jWEAZNMfWIElORImRL93/8Lex+/BMI6VCuVfVPky/FLQppyGTF4rC8vt0cTWtMsUG3BGFeKHxvmfQngHaikrCc50yV6XFkuYWKdioqunbpOLWCrbzNlNkoU7mdnWQlSTfmtxZTzjJE0cg6O+XEAfpp3r//C1/71m/8gX/z4+Vr6zP19YsmX3zkIx8J19bWvqVWD374dkzZXkRpxpl7VbPAPPtiPeB4pvzYo++37p5yAJEuuFKEovu6rMl6AC6zZQNjpngZ2FnuxTTYyINyGfzKVrwpA7YSSvk5+N8pSwjHpAparWbymcugXH7uZYA+9hjez1uSbl7IyeLn75Xva/qqnYiCmlLYvaCpHItY8ivPsuRj31OjLS2sus1ln5R/rsfPPUAfn92mk7ZqlXECJXljgyFC0RAVpnoRyGqBfL/Ui+WWZeFH00As7dpv8zkiSseSuysH2saYyIqMVXGQqhYV1/0lSUMeXA/kdhuZH1+MVfmn3amqd1Bv5r0ys1bRm7zfbmN3Z1da5Stf+QqsLC0LEAhUlF8CBioRg1zxkFt9LQReqyZJcVewHl1jqtzcO67wzgZioOzclL766PRUWT25e+D7kjhfsXI/LKtYDJ/t4wr4onzAV2kgR8mGnYFcGNXQwcdkp92YbepmE0ybtNlFqPeHePcv/SrGnAOYj6x5i30FE3cUH8ckJQ0RIBCrLZ3Pj9egSUzyQut12SBc3s/HpcpVkuVIuLuzOceTJp00SZHIncHzzzU7aYBDxoBTRZlSQ+YOhqzYn/tJFCsAizLGKBrLsjeuBP37v/A1b/3GH7oTQXlj7Vur1doPw4bU3ObjuaBcBq2TGPYsKL//MYLyjKd3xr7mwdEDm7ZtfMPd9tUDs9njuJ0y6aHsyvCMdFa/LYPi7UC5DOKz4OoPjC/0zd4+C+y3BWSdh88dHfVCQNmPfZoF5bKN7ZOBcpkZn8i6lcNsI9w9UJ8EypNFYLoeHHsJ6qxzH7w+yYxDNgbEI/lhQ4FyzfRJMjtVurxP3JR4pp+pGOuYpi563xmiWaLs5EvFRska5aaQNuCcJWTm7hyyDr4JVDmVouTmUJODsVKyb4betLsdbO3sY29vFxc2N3Hl0mU06nXHxrl7IyjbVlznHbULuQWMfTvCPumyFzAJNAnGznHidi3lgqRn8daF6MiGawUXAyfA6jXbMZaTw48kU4A/J3vXtMipsCnM9sVPN4UlTlEkzJJIUTSZVZKh0ungD3/+HYiuXUM9H9m0cUkWJjPyTeJ/LOYxIEqNYIG5I7g4lzw5Whh0PGRxnNYH+F6qOOfa4lWsk35sDU/U57PYDcSVxGYNLmydpqTFxYAeZfmRyYz1OyaBJHmBYRxLPhlXav17v/gvvfVb/vG/vfOY8srayt8Ogvo/f35Qnl5vXu98IaDsgUlt1o89PmHKE4D0nXgay3PyVBIvXZQZM0G5HjKkyFjaxKdc6uR7jlRxgn/ZOkGnf1cnuC8ROxZV/l6vucSUb6dBlzXhiRZdsv1Nt/mOHM0U9MrHtox0XBDKjFZMtZRP4QF5Ng/Zf18GWS9peED3j6X7zICywNuxvdkFmBdjeQGaMGknGcgUqBCgHA0WjpIINQ/Kki7oPzaGxQvOiodMNOMuyluLfcwrAWB6zKjdcp6bdgoMKHKs056/5tCXPMs2EdqA2R6nFElir0GaQgEytsFggMPDQ9zY3hF7e8Vnfzbmmi1pxnUWlLVoWLGPcobON7JAZxbUS5KCozGeLjnNDXglILvs6GlXqc8Yme5S/BZZ5xBbjDV5I1X4j6QbuZnczsJnh4uZ2jgtySauTcYKoDZKSbMTKWu4oPtEXY4Ziv0DvPvnfgX51jYC5mBwYXWFPh5cX8wO6wHCJrOuKTe5/GxFkdpkae0UnOREN42qoFqEbLitzkendctjTCZMAwidF0mKNLbozknnqbN8Eny5iPNvRrTexZGKfrTAUW6npDKmTh3UmAndf8mrXvvWb/vnP3NngXJRFOGNW7e+LQzr/+x2oHyS7ul/NgvQxwDEAY2XL8pMeQKYJenimKzhgHG2wDft5qNkwQt6Gt1ZBuayfjvLkMsM2vZyxz3E5dv9QnBMJ3cMcBb0vR57ElCXGbi/wE46Vv5nZeArA7ySuUoBQSeBsmmt0yKeB+oym/a/5+9bvk2v1YEy7zd5rNuAMsckHXuObqEwA7CTCEiYxJQLBEmsQp/kDL6Hzmmh7bDzP+u46yK2zkvJVW4ork1Qdo6RLNdYeXuNBGWG27gUNM3j80Bn7FD52S6TY3KsTSwVeNGqxmMi6aLTlY58a3sHF85v4r777pF5QDs3FamNtHvZQu+7A2Yfzn7sXDBDrrbZmh2oIibzo0ksfKAUF5Gphc8tP7ZgyFNsUg0bc7jo2HGYLggqutLjTeBiN5xvWtJnPgrzhk32qCYZOCKRrpVRQTtdhuTGFt79M29H/aCNKsPieVwni6UV5cJ6HY1GHY1mU5OBKoEVZanImRuCYOoYPlcwvm/ezug8xzrvoticJEWu9m0OQqU/OUliFUo5fFaLmhqMbN/BeFUl97FTtCgQpbEAnf+4eORBgIjgHFTQzYr+A1/0mrf8nR/+2Tuu0Bfe2Nr6O2E9+KefKiiXQeV28oVnnkqJe/QxZGl+PCXuBYCyB8YyU+bJ7plyWa6YnXJdbqvmc5n9vtw8UgbOMuD6rycM1THlMtj7Y1G+CMsM+TMFymWXRZnZlsHZA20ZUMuSRrkYOMugJ0D1PJpy+X3X33AqxSww84oSY3IOAoEyJYs0tkJfkaPJoaiay+e05EmTjQsKcvt/X+xjS738uzIqWE+3cnm1CE1mX9nsORX2plxYVjPdx9pz9SHbsndcWKykvK7DIY4ODnHr1hai8RgvfenDWKHvWPkrlh2shhfvuZ8sKNpqTXYzOr/4fJ21zeQZc5dYgD6B2S1e7jVM57bYU1TYvYRXC0ciGLNFWw0zPutcOrXz3KvhhkMCLOpUQO0cHGS+LITRV11JMlRTsxJS321kCfqfeAr/9ad+Ds12z3I1yDrF9K3Ix2PH0Ki5RojmXBONljFlzhNUJoV2LRbpaX/bvRodK5Ns+Lplz6SPnd2EGbvxYkkSbKdOWRugzcJJUfSxy3HDBp2iglGcGBjTt8zn6LRtetzTagVDtlgXOTpJ2n/oi1/71u/812+785jy1s7O36nVqp8UlGcLX58OKDN0vcw+rcV22oJcdl7wDZ3t4PMAzJ9TUyZTtq8tec6DYhmoZwG2DLLWaTdtSvCLyCy7nmWrsyA83TnYRVi+/aT7TtLU3I0nMs3SAfa386T3ADwB0Bn5woOyts2OWZWBeBagy48zAXI1WUwBrawpz4Kyly9mZRVJLVKHzMdao32KEzfSCJXxUL7lJmMnjW6aq0IhVVPEVFiQL6rKTeVGeUkmsPQ0WtN8Apm63QTIjnH64pnTXe2RfSDT8Vei55/liMYR+t0udnd2cPPGTZw/dw733H03Qln3yNi9k8aBpgrOprmavFV+/216ic9LoaZsMoe9Vr9gqdjiWb3eTw+4PG4uqcOl2Mmmps4+6rLGlC08gsewIWeEUvY4PUWAblOo7WlZsho1XcRkyyz2mfUsTCO0P/QxvOfHfwZzPXYKClnlY9bp4PzCzHieazUwP99CyHmDLL4xEMvPiXQZ3twByPfBrY3bITjxXbkWTNsjgDMSdRyxXZ5t834wqr1HmiUYsPORfucq+gyHSmK5L8iUq40Ajbk5LRxppYJhmuJo2McgSdBNi8HnfuXXfP/3/9tfZQ/GZ/zjRXNfUL7Y2tn6H+v18H/Ps+cp9HkF3700nljlQs7zvWJebJ4pe1CeMMpSd99EKe8SAAAgAElEQVRJ8kUZXMvShb4OaqjTUuUcHGXJgs/H39+DtQf8MkiX5YtZ8PQA7UHQPz8f/jML3GVXQpkll+/n9elPVugrg/Sxx3Wa8iwgeyeM15f99t5LDx6cPTP2z8lXr58jiTimXNarvWzg7zt5js5JcqwoyAtGhTsSPOtOo7tAkkWRohaNUcsitOp1bYd9IpoH5YmMQbblXiwhgu+5D5wSaHg/qwdm65ZRIcyOm4yt03qF2J6bpix3h7k5dF+ywixDv99H++AQTz/1FOpBHQ89cD/mmk00GqH0ZCMVzrHj5ApjhGZ7m3y4+0iLdYx8ci54Zq3fM5Zvbd72NQHXy2FqzpDObzIbt/W0xGnx9Q4ZgT29wvR5W7u6JoLztfH3+Lz9fRlyz2MU0/dHUCY4jlGPI9x493vx5C/9RzTaYxXNGAzEhYRFOL+9YIm6EQZYmGcQE0GZZgn6LWwEF+UsP1+Pf1hxqHRkyIsssQVxniKiTEQHDX/HTRGXtMT3gW9SGCAPK4iQI0KKpF5DNxqhEoaoaHZhFUGzgSCsa9rIKI4xiCJ0xyPJGcO80v/c133t933vj/zCj33GEXlyNF6ERxYob2393Xoj/CfPD8pWAPEfnwoolzXlMigLRF2BzxcQJttBpyl7OYL3LXfxGYumK8NNjygB8ywIToDwhEKi7ksl8Ri7OTk72YO7L/SVWfnkthJbt9unKWjHQPxTdF94wLtdoY/bQc/UPND6xaQM1GW3hb99tig4ASinS0/0W6flzkpVXr7wj+c/C5QJABouat1qQcFiXypdmUNPm0FNboaJnqz3w+94yhE9lCZtAXaGWbedtsB2/XPTK7glttQxa+fV2Ht37noWbhOTpx2Y/jXTZtXtdLC7vYOtm7dw8fwmLl+6oF0Zaxgs8NmHFZf1vF2ziwQXs3h4B7Rpx4rgdCzau0gcY3ZWESer2POcyDB+wromRfM2CyjStt4X1KySaMU+nxfCbb7OaTJmQii90Szk+YXKUvaQMPqUo5e4s4hRGw3x1G//Lq7/xm9jPatjnAP90VjATP2b5JrHj0yZxzbUqDZ1zkwGnGrn6Zpz7FyzIQEEdkohHuTznP51RSmZJKNj6sKmeGyadeSNGqKwIm911ghQNGqocWFshLLYUcdmAJGkGJd9TRfHKIk1jDdG0Lnrc171PW/4X//VnTUO6oknnmi0Wq3/qdFq/qPPFCiXZQ4PVt59QZ9lGcz8mHd/v9kC3axeXGbFHpQNoJ/LmE96zNninNeUJ8zdXXIepGc1aD3mCW3Ws6Be/jseUMsyzUkLwUlr7mRLPCmeHW+N9r9TDhbyIHw7yWK2CDgrOwiEdfFP0+UEQzM+5QkIu1zd2ecv363Lb1BzA4EszxDmienKSaKuvlADR510oRxj22pbeps9qr0PU43Sa7UEYhsYy0YDi79Uy7FvxKAv3n3t36Myo/fTPfxOglX/o4MD3LpxU2zvofsfwMIcZwQ6G5gsmBbgTtZuo6P43Ok7dg4S1+Kt5Dc3XVveE3m9mYzn8lkE0KVNsPRup43LjuhC49lUwQB51ykpqUMToKmNe2mAzhUubq57TrsXa3u2pA3T0hmjOfmQXYFdkMzOGKM6GuLJ//zbuPmbv4P1PEDm0vnYwXdw2Ba4SkrJcsWdyg5IUPZNJHq/bEamjqebEWljn1wYPUFatXVOLCk0zYT+Y0oRY7otSLTmm6gvz6GxuoR8oQEshMB8HanWt8CyNaoVse3haIjBoOc0aFts6MRg801aCY+uvOwL3vT67/1n//5F4LOTHdxn/LEFygsL394I6z/0YoMym0cIyh5obXG0E9Oz2TIoexDzGnT5s2UP2Mwx/zt+pFQZ9GcbRo5LFxbRWJ527Q/w7PMpH3jf0edB//hn95gl+5vfhp7ElI9dlKU/UpY/ysyUW8RZtstfKxfsyqDrAajssphlzv7PHpNJXB5EGeAJMM+ROSQhlAKJ/KImDHYOCXmQ7eLl5GEyZQJzNU7AyHWCst4nbfePg7LX5/376CpW6vDT63YFPXueZMxkxszEMGlDDgV2vqnoZy2+5ti156Zzx2nBbNfliKK97W0x5bNnz+LCufMMckNduzIuDK51XvZbbt1NTzbDn7eGOa+0QnbY4Wb5zAbKfArOi+0WKs1wdIU4FSOdnW/C8MmQJR8Q9hlqZM/dJCtnuXOTwH0nne1LbNGwjDnqtZQ9fCqetj02KCAdIytGCAY9XPu9/4Ld334nmt0xklqA+cUVzQS8tbWDdruPSs72ecv10GKquoW1O5fDvaTta+2wjDuFHjkphN5p2vLIz8eVAiO6Pyo5orCKcGUJcxurWDq7JlBGq448rCINgDFT8dyawrIidXAmwo2GA2Sxc4pQEqEko7yN+uHll3/B93zdd95hoPzIM4807w3v/3uNRviDRV5p3Bb1VaH+9OWLra0t+I6+MtuVUjUDyp758oLxWulsc4jFeVrzyOxtHiTLmrK/AI8Bo9v2WRfU8eLcrATyyUDZ/83y7/nfee7fNMnkdh8EGL8olO9jRaRpMH0ZTGf13PL3PiFuFqzLRcCy9OG38mWmLYwtMeUyg/fyxexioekR/L1q3RpDNF4zk1eZwExQ5mTkMAisPdmxassdsqYhDzr++FoWhm3jLSXOwMqDsjFmAyDbO1N3tVH2bFQhObRa3LSz1J5kgTiKMB6NcOP6dcTDEe677z7McyhqYGOqbB1gyJJzitCH67Oflfnr8FKP7QL1fctxCXinRTfTvG1kF8HdCplaULiQuCKt5AC3wyRTNUOLH1Dqi6nGUpWV7KZxs12OpEPmGC1UnP7tA5ptfJOseAyO5wCo9gGuP/IujN7zGILDPpJKgO5gjJX1DaAa4vq1LYS1hqx5NbFmmzWoXArXeu/PdZtKMokRkebMaE/p0yw0FgVGyNFDiiysI9hYxsqV81i7cgn1tQVkQQUxx1IlYzFiNo6wOMmXQUBPCz2atV9zUgoH8jKIKE0tPa5SYJyiffdnfeGb/+Zbf/T/uO3F9ue44UUr9Bko3/sdzVbrB0hiPl1QnpYBnJbnwJbsgACz4yxxXlOegI7r6y8zwzJol5l0WVP2ISiazuvYjg8i8tX6Miv2X08Zl18MOLnkZFD2QFD+rK9vI1+cxIinUs40UlQn7vOAcvk9KG+57SS3AlCZPc8W9Qxjpq3XBCnmBVjMphWTfLwnGY7voLDHZdXbil4TluwuL10ETic8dkxc3OUsi+bAT3LHrMIgdNOXabNqFDlCxjxy9E+aSKdlQc0bf1V8o1zgOuWO7yasaMbzgtc9gd9cGK6ZwunHZNAWSOZbOSxGnjIAccmkETs3pUcqA3iEbruNa9euYWl+AVcuXxYo1+UAsffdTA4mGZCF0nrG7b0C7r3tTW3eDix5BByb1mKi893tIFx2hp4ZG5hEo22HoeNsk0Z19NUk4jOYXZHJhrzar+idlfXO1WkUE2q1Ei1gBDHuTgjuekhKF+bbzulHLsao9Y9w451/gNF7Hwd225r4cdDu4sKlu9EfRtjbOUSN8fyZy4PWM3IR15PhA6ao6FxyGJDRG83zkeFURa6ITzaTZK0Q9dNrWL/rElrnTyE4vQwsziOqGSvu93uIBkNjwfQu5zki+po1q89LVdwdxVpER8O+si8I1FwEOoOo++ArX/3W7/ihf39n5Sk7pvydjUbjH7IG88kWjmOM0k0VFkNQ+Is0f9OUXNIVu5b4Bh3u7OGxR//ItmHO9+gzc1XEo4zghiqKObviCLc63AJy66hwFDYRUM9i0pWzIvlioea8MbfXpW7ZbtXsVnYROg3PFZPUAODteH4TcKzrztbC5+rNdpR0LLx7xFXRy/ctLzSzP590YZXycsvH1oZCOqpR6jvjBe0Zqb+/GK8CW0o2Ng+qZBf6Z0Ukxehoi+w8qLyfA127CzeGvMjJoBwTEROlTmtPyCxwfkoGL0wyUDf12vBF1zyLeiy6ZTnbfRm+w7CICuqc10d9czBEI8+Ya6ZAIoKe5CiBsvMDux2MBxffjOKLxF6DNRBzzRRuoCaVVAGE2LMLuHEgrlKVHCJ2H3bsDTldZP9AOReXNi9gdXkVS4sL0sGNWUs6du3ULrRBPms+d4IyH5Lnqy1G1m7tMiKYOewcGkZ13ZRtd+xtOOrMoluaxK35gqVpKXq97mLVsVEQEJ+f+gwn3gAbhcVOQJ4fmToBNSuPsg+PS40xmGM0kzGKXhdHH/gAtn7/v6L3zE1lZ8wtLOPc+Yt49pnrGPdGAuSKRriZ5MjjGOSF0u8UyO+Ok6JVdS4xNzlHXAUiShCUFVohls+dxvLFC1jc3NSorKheQdyoIanV5MoY90cYdThAdYB03EMaDcSUY04k0WOTaJDh8z1PELEgSfkpiTEcj2W3aw/i3ks/73Vv/b4ffvud1TzyzDPPNMNW67v+W1D3P3he+aKE1hPw4FnEPna+H5xnxwuR2Ra8b1CzyiovjLxAZ/8QH3j0UTtZGZaiNnoWMJx1jdsuV202u5EVSRgswhOeoS807nMb6T/XVNhwOqTrsqKyV3NJcfx9MmM/121WkuD26zgLO55W573EZXD1LFQLh3OI+Mdly/d0nt8UuD2rLWvk9pgWhjTLxPm9Al1mGLEOq7ygVuwrg7LmleltsMwKLnB6rgKkaXffRJLQJGObAGzvmOl86kx2U0nM8ljyzPKC99YsV3Sa6tDUMNn9Zbm4kmBYqCqqCCuhWooTMiVeUnmCOeRoxTFq40hA0ZhjRi+D3mcCq0ot7+XdFV8bv5e7wi0I9tlCiPz7dIxBOzY5ieska3RkggE3/cFAHXy9Xh/33XUflueXMNdqogY3Q06ozLxi08CZX6GAd2nK1DDNFsfdgAGlEQp12DlpwdvK/DBXvfeavv3cGFUdQ3sTbUH1xUvncNB7qQXQYjHJd8qFab+jM6ZtCzE1/SoXqHisx1S4fSVDOBghOdjDs+98F7bf/Shw0Ec9aOHs5gUMxzGuX7upBLpGJUTO1+Ku41oONDKgXlRRCwPNxqMjgrGjbOxIajnSegURI0MX5rB48TxW776I+dPrqC6tIG00EVUzjNgyHtjxS8cJRu0ehkdHSIY9jEdtZOlIjxuldly5mKRk/mpwYRNKgUG/b3bGXl/n8jAuei//oq96y9//F794ZzFlgnKj1XpjENT+t08HlKURzYAygaAa0lJjAx/JgtvbB3j/+/5IXTyKJXQnNa9tasMCdecBNTbiQItam3QyaoyUGlyUoC4I6nxm/TF7EgsP5gLyvtcyKPPklDTi9Ep/YZdBt1xoLIPyLHh7icVf/IasLgqyxO5Oemy/vvnZfSeBsouTmCyFzl12TL4w9ujAm4V4bVNNglDlm99Lv7MmA2sbYOMAn2oEZExY8zzZFGCb5m4nue18DOAJz7Eyjo0F25Ro0zblq9Xya4Cs5gz+P99ndl6SXaXOoqUJSDnCLMEitcJhD1XO8GtY8wNzlf0uYrYoWy4QT+Wb48Nf7bnYwkRJQhO9J3ULkyzE+nVwbMoyP0bjEdqdDq5fv6HEwZfc8xKBslwXCum3RViSic8VJtjy3HWNINb15ub/KabbF/roFjB3ybQq499al83hYimdQq7thr03rnxI4CnthOyv+F2O07Nnh/P6hhHtimwgQJUySGosU2dEJUPA3IvhEP2nn8F7f/FXEOwcYCmpYg7zNCTjxv6ecikYO1pJCoRVvkdmXeSutaHw/RzjIkEWEOiriGsMzq8CC00011axeP4cmqfW0Tp9GsHyAsbs6qvVwXSNhLsynjcs9o0HiPp9RP0ehv2uRnH1Rz1EGc9Xzib0HYImYwRs8Wai3yjCwcEBBsMhxlGi6z/Oa93P/qKvesv3/cu33Vkz+j4dUJ6CSm7C/Qwo6/ZaFWOe/IzVRAVH23t49LHHEBGoGTbDzihFERZivuozkH2I7ZScUmBvepDXLETcj3lyXXycqyfZwwN1tS7QVrC3GKvZkxQD6dpeeSLxb9rF7QtJU3ZbZtICU55sZTljApG3Caz3W9wSA59l05Njp5PaijOzoOy3prMM3RLDXJxhiUVLP+YFLCfbVJowDdgaBbwWrMtccgdHsicomCUgycFd5NwmC13MnmUdwFaMyqUd04fqXoXTM63QZmzPe5PJmOMa9WSgngeoplYU4kJUp66MFAuUDQYdNS5UQrbNhwg4A3vGTz4FVXvvJizYxXT6CSpixR6Q/UQSN1zAWDVfG5PVEhWpPMjxeAyGA+zt7wuUL164iLsu3YVm2DS2T1B255L+vmIrawhoGXM+Zdu6a5nXkFgPmBbAYwRCokZphzOtLZtTxF6YK445KUkQJDBmO/TUb20FTjt3KV0I8F1xbXLOumVYMkVBPzJtiNZMw+095/LJWcLrNBtj9wMfxAd+6ddw/+o6hjePkB+l6MYRelmMCuNVswqafH2Zu2acVCXDHd0UQY5hNUPRqqN1agULm2cwd2YDwfIyGmsrstjFbIUmYNLmR1tbxrZsP6wgQTLq61804CgrAuwQndEAY47bSlIEPKE0xcT2GMytZr3kcP8QR0c8l2zcF3cvw6TofvarXvfm/+VHfv6nS5fuZ+zLF63Q9+nIF8dBGTbF1skXdWccF1hrr029qYLB3iHe/eh7JWlYKDplBrLWmsV++5NVUX9WHOEJx22RdD+xa46ftwAUVuGDSgVhhZ9rmozAx2N/vNK33PbRbExT250NTzbWo0kKkkmm79MxICyBchk4j20RS6y4lCg5KcT5vz1bBDRw8QKs06e9F9l9LuvQE0bu2Hi5qGYs2GvKFtpuDgrnNSbDcAUelZl4UbL4oiLPtCgzKSJ6GcRNJsnI1mg55pXgs5OdldkhpHXNCTws1IcMLK5k8uVyblxDGjMZNsfOk6kmSIcjtBoM9KSvFAhbjYmeXAbmMiiXryhtdtX5ZsVJaee+4cWxSN9Cr4WLITyaj2w+W23fM9qqmJvcx9bONjqdLh5++GFsrGygTibM117EVuij28db4Hj+KfTHgoVMP/YLrdstCB9skjkLgr77zr+eye5LV7db6Vxd0ksyGiTm7H7ewlY+BvqbJ4CyNcm4tDm6UfxgVeYUc8gow380DQaW2lfL8OTvPoKDdz+Ou9fW8eQHPoqiW7Fwnzrn+BUI8wqavGapfHHHVYM67bjzrbBdfnkejfUlrGyeRuvMGrAyh2K+qRwKzidkWBClnKxSw5gTQjikle3ZRQ1ZnCmuM0tGKOIIcdxHv9dGp99GbzSwFLnMJqBwJ8MRWwVJAioYDsbY3TnAsD820Z+aei3g4NTu537p6773B3/yF//NZwyJSw/0/woo59ntC32z23dbpyzOUZmtBGUyWxcezhQnzezKc8wHddx68hn83//5P2N5cR6tlWUkNHcHVSTaErvCDnUplo1KY6JsAgOB2XJUravLQJlVcdqcAo6fdyNm5MDwXYKuLbfsOSZgeHeGplC4aU2zAGhg81ymzPt5m54/JpNttkiUswK5RWZWvih/7z3SJ50w5cKkZ7dGqY8X+ngbLUC04Lv2qUnIve7vxucIxMWC7aLkRZYRYLmddVKFbxgRgDHop0I4tgtQEYpuZI9ZkabB7VrocoKtvf9aYDM2iWSopxnCKEJtOMD48BCd/T0c7e1h//AQ7X4PX/ClX4LN++5G0QilPaYq9jk5akbz13tcmmpjL86GpxqIWVNH+f2xSRgkmRbgYzo3pypzgckUlD4Yj9DpdnHr1i3MLSzg4Ydfinq1jiaZMIuV2p2Yv94maTAf2DWNaEdmgT9GVM1dIZVHmy1fXDafcrnjoHzOHbu+qBHrcNs1pShTF0Rki7Gz3Lm2bh0T3W/KxDU70MsdPEaIUCRjILGFU8lqXDBZ3Wc9Io/x+Nt+BevdGPH+IW48cQ1FTBe5WdgavN6oRmaFSFEUFEjmAqRzdU3rXthYxfqVywiWF1FfbmFUzdDPx8jDGrJagf5wqNFvMpS4Dr5R78imXRd1DAcZonGBZBxjNBpgNGyj1z9AFPV1jTZbTR3L+lyAKtkxKojjHGP63tp9tI8GSGIeGwstqtRC9OO0+xdf85ff8s9+5pfvPPkibIXfVQ/Cf/ApgzK3aa5gJ4YkDdKYJ83i3MLSFjVfreOJx/8E//6f/FMsZznO3HUZq5fOoXXuNPK5OaT1ALnG10ilMvbsAroZQsJqPGUKyhwEK35uqOLN5hG7SIzxEqwtWtGYsteQbWvOnymj1zNnB8pUpyYujGMr4ZRlly+gcsGuzHr4OOpEmylO3U4CKXcTli1udmnbhxaBklTB4k3ZDyzApifX+XIVBu4lC8cg/bVpzQhsa51a2/QzB8o+ZE1Y7kJkBM6aFkPgTVwLsXud6rDNlPxWYyj5KAIGY6SDAaKjLqK9I4z3DtDd38bgcA+D9gFiToVgqlizgWJ+Hl/8V74K5+67R1teznMrXJOG3414EOZ7av7cqY6uLT3jHdVIYM0KHtzMN2vJZLaIuN0Du/6SyDRlHos0FShTj9zZ28Wly1dw+coVcP8WBpxh51+3SXKmJ7OWQV+1FdjEkg0qXb6QTTixRkcnpVl3yAma8qy7R0KekyKo5xvhkSbs5AtrfHF/Ubs+c1t4m6NIR0la0rkBTvMY05Nmi7J2SzaFhcFQle19vOvn3o5LjSXc+ugnMOyOEGfUwgMRqybDjtJcnvJRLUO8EKCysYTq6gJaywtYWl9FMd9CxEW1GSCq5hjEQwyjERrNEL1eT+SJ13IcJxiPxugcHaBgFvIYONjrIRoVGI05/HSMJB2gFqRotgKsrCxheXkRtUaAuEa7W4FRnKE34KTxFJ3OEElELzfD8yuIKclVaxhEae8Lv+KvvOVf/cIdWOj7ZKB8EkvWKajdrBl1ZIXT9tRV4XnhMeOgAOaKKq7+yYfx0296CwKGZ7caCNaWsHjhHDbuvgsrFzYRrqyg0ppHWuPsLzc5gf3tlDLYQQTKFMzYraBeYVKXZQqQOVfr1lpK8bnO2x1bJrh4ABXrcBY4b4UT6Mlyd4JGXNJ7ZwtOx9nu1Grn9d6TGFAZmCe3OwdDWeLwMoVdzyUAcguJb4QoOzM0msjJCgJl1wasrimxaHcN+wziUgoZH09Ri85i5abBiYRym+qnP9eYaZwlCDkJhH+D43ho2B90ccR4y4ND9Hd3MDw4xLjTRtwdIutFKMYJ8kqGejPAwsoCls+dxdL5M1i76y4sXDiP1qk1DDmFuEjQbLYERmx+mJWIyJLLLhYx4yxBGo9V8jKDmFkmedwI0iYZTXNNWPAEIyLHQ+tMdHIHxwft7O6iN+jjwYcexsrqKpp1qafmlaYe67RjnUPcATpXkJw9LoTIl0zN0cEpGZOV1Z1nU6vaMRnGvbf2+vzj2QR0q5jaDkcuA2eLM38xOaybzCInk2VF+ykjJrtaA03Bwm4SMQVeXXny8lJGqsSo5QX67/kA/ug//g6Waw0cPnMLRVZFRHM5iUzBuoDNPcxYwFsKsXjPpv7lzQDD8UjSAidiD9NIMpQyKeioKHKsLq/gaP9QBeRxnOLgoI2jbgedoz6SmBNeUkTDRE0p4/EIzFGaX2pg/cwKVtYWsLi0gOZcQ/Who34boyhGtx+h3aPmXCCKCoFymlbAKA+CMpfqcZZ3/+JrXvuWf/22t/9/jymfCMquqOVB2U/oVds/bSpKB0v1Zi4WNVz/4Ifx02/8bjRu3UJYq2GslboCNJtora3h1OUrOHXP3Vi6uIlwfQ1pM1T8XtBgBKENY9QEBObEsuLb4gVs0xx4oVBnYtoYmTnnkalJxFfM3RVg3lfTBSdsVFNqjtvbPEP17cOzIDwrX0xA9oSc5fJ2m1+XGaDf854oDR27UKftwD7I3WddGADxONQ0EFORj5QcyHBd+LseX9MmLCCdFziLJqxac3CpyavUpNnGahpWkGaoRhFaeVU+1GIcYXSwj9HeIbq3dtC7sYXO9S2M9vdRRGMkUWQ6dZUhMwnQaKCxuoHFs5tYu3gOa5fOY+PyXZjbOIOsNcf+Mdza30bncBcX1pewWMnRZAiNczaUG4i83OR3CJSg1LnFMUBpPKkRaAArg879zD61IU/fb2X4ZjESzghU05zlZnAk/bXr11FvNvDwSz8LjbAhPblRbwi8ZLBwaXDeW6+CMhtGfAynD8X0LgnfIOKAme4Cc5X4mFpnh3TuD2s2MRD0OrQAmgvjxFfuLHzusa1A5nZmrntRwfAK56B27ho7BMoxsixCLXH+ch0jZl7E0vif+oX/hCfe9wFUYgA9SgoWFq+mFXVDVnRNj+oF1h+8C2c/+yUIz6zhqN/F9rUbWqSHcQfDuI/WwrymgzRbcwjrTdUhnnnmGvKsinZvgK3dAzWljBJKDXVk8RjzIYOOcjQbVSwsNXH28jksn17B0voKmostRYNyEsyw08WgP8buUQcHR0PkWYAkDdA94sJQRZyywcS6/sZp3n3VV772zT/xC790Jxb6nl++eD5QdmMxJwMntTAreJq1H2YcFFgqqrj5xx/CT73pe9C4cV2gbO4IAglljprsVsVcS4x59dImTl+5jKUzp9FcXkK4tAg060hYLAnriJlYpfH03F5yjDobEljso8zhmIzzAdO1YXkHzv/q9GY7NV3ClmPKEzCeTDY+rimXj8NJzFcNBqWQmZPuU5Y2yqBcZtdieKWMaasDGQ/TNlaShVX49T8VbuiTdf1tkjBcDoTYIjVeMkNnD2PxNa0ikEsqsco+W23jAYrxEFm3g7jdRkyL0d4+Oju7GB61MT7qYdzpIRmMpC1Sl1UWA1PeGKG4soT5M6ewunkeK5vnEZ49C6yuIGs20YlS3Dzs4snru3j6xjaevnYN164/g1OLAd74hr+OV1w6ixoixTWSEcmdw0XYLaTmnLBEMc6m81kezDi24AjTYH0n3PTYG8NWJ5/S5FjFj9AIAuVmaA5fu43rt631LLEAACAASURBVG5i8+IF3H33vSoAU1OmfMGtgrnerI7Boh63xmTIJAg6t1wTkd+9WMHTOzCO+QdtAfGh9dZt4s5Ns9MZW7BrQ24N19wje5xrJlFDiGPOdl7bSCq5c5T4RuuYjVPSOe5azVlUIygrlKjggjQWKKfbO/jYr/wWDj9+A8PuGI2iiTS2Go5FcppDJ6sDUbOKS5/7Umw8dA+SVoB2t4udZ6+jt7eHbv8AtUZV+cY8aLw+U7LWBHj6qevIKwEOOwP0hjH6oxhRHmKUsJFliMtnl7GyWMXGBuWQFk6dP4uVs6cRLi2InQ+jAQa9HqJ2H0eHHewetNHtc0pJFf1+gn4vRppzt8CgIjNojrO0+2Vf8ZXf81Pv+OU7q83a3BcGyi/Up2wnjndUevnC2doEyhXkgelgjSzHUl7DrT/5EH7iu78b4fZNZehOAnTcRGM6WSTz1ZgGVUWt2UCDRYO1Zaxvbuoib22sI9xYR2VxAZVmU7mqUu9kq6spgLxKM79zXHD7qKKfs8gJVMuB+qUs51nrmrHL6WSJMsCWt9FlaUOnwkxxahaYy3/HiY7HmlC8fMFLYaJdu3AgHXdr+xJAmZPbLG4UKbxH2VkqtK2nHsjOOhVouL0lw4wSoDdG0Rmif3CI3uE+BocHGO7vIOocYuwkCMQRMm5Nx5EWuyzKNfutCOuoLMyjdeYUGqdOYXGTzQBn0No4g/rishbY7miMp/d28eTODj5x9Rqu3tjB9m4H3Q7nqnHAZYZqkOLcah3f93e/Aa968DLqiLR1JSj63BJzyFhHmpyXnEzhYkrNm27skweFY4jIfs0ebbKSZ83K/1BIh7P6cTeRJBiyYWR3F51eB/c/8ADWN04hDOqoVRhobzMg9XheEnOgbOFJ3LVNhYjJjspNRbEwHpd4V5pjZ92EJstJ46hYk45VnZ1Awb/jdGprjbfFV/ivwqq5TqwYaBKcXhsXXsoGDO9REc06HZMKRysVCAnK3ONTkqnGKMY9XH3vo+g8/lHkOwO0b7aR5ZwcXrdzxU2QTihHBEDWquP0g/dg8fI5xI0qBqMxtq5ex62nn0WlmmN+aVFJbxFdLTkwHCdI0gI7u4fq7OzyvEOgInOKAOMkwumNebzsoU3UqkO0FupYWl/DwvopLJ06i6xWxSAeYBz1EQ0HOLy1J6fFfqeP0RgYR0CnG6Fgqp1mGFbU0q1ZfVnW+ZJX/6Xv+Xe/+it3VnQn26zvb97/nfV6+A//PKBcc0lh1CHV4RdYUEmLoJySKf8pfvR7vxvVLcoXZn0ns6U+qeo/faVphqDR4FRKWXZ4YINGUyamoh6isbSM5XObWDp3DmfuuoL5Uxtora0Acy1UmyGKaiA3B4HdxrgbKJvI5lq3Z8ZPqbTo2NhztOAZ90X5Qvd6tWfXuo3ttS8AlKfyiV2Es78jxueAxV/ylm9TEcsTy3f6sOSRjFts26LyWNZzNmzkQBQh7w1QdPuIDzsYkvVu72F/axud/W2MugdIegPkgxEQMSAoVWMBsYEz09gEkFDXZ6fd/DwaG6ewemETq+fPYmnzPBbOnUN1ZQXDaoDt3hBP39jBk89cw8efeBZPPfMs9nf30R+PeHFYFxizGBKm+zVUgGAhZ2MeePO3vR6v+9yHUM1HjB8TKCsAyNUAfGFWXW/O7mc/Y2eozxO2zGGCL4GUK7xvHvHhQ9JglXdR0WBOMmVOGNna3hYA3v/gA1hYWLQmpUoNIb3vzFZxv6PIABa+tBiwS8+FKPnOHquQqovR29GsmcblpShwyVkL/ZKqDZBpwd7+TZilI0nA7YqI5Zl/CgJy45L8Im6LDf3GfCx6klNUyJqdW4eNHbzmGlGOahJTAEJeGaF/4yo+8ci7sDLIMHhqD92rbQxzhsi3lEuixiOFAxlA5/UqqqvzaJxZR2V5Hr3RCNeuXcfe1h7OnbmAIqihOx6iPRygNx7rvU857onnF4G+CFCv8hwgMCcIwxwvf/k9OLe5iFFyhNbiItbOXUS4eJrRVRhQGkvIkg9wuL+DPTl3OuiNEgxHOYbDXLpyntNaWRXY02DCImaUpp0vfvVr3vS23/z1f1fW8D9TX79olrhPG5R1pvkqsGOV7tUqrI+u9IyB5gXmcuDZD34YP/bmN6Ny8waaDozJcwNqdjqRLVqx4hwdlkNr0oRaV2lPqtRZPEbOC2Kuhdb6GubWV7GwsYH1i+exfPo0GqtrqM8vIGg1UaGfkdMLeBGqw4weaItbVIXbX0wTDdoYlwGl5cKqGcAV3aydhdK2jZ4yQPa/43VHJ2H4SrzfroqVuzByF8LkHqHUbO2q7cyF4OKhJBmzoun4yANcoMIutcSq8RqFFI2Rj3rIe12MOx0V2rpsF97ZFxDTCTE+OELaH6Ga5OCI+qwYAzVWfVi4q5qCQeCsh8ibcwqGqa6uqhh7isE8Z8+isnZKUkRUZDgajXF1ewdPXL+Ojzz5DK7e3MGNrV10+2PNYeTBVbXdjxNy2/JaTte6OWe4/i43Mnz7N34t/uoXfTbqLEY1mP43LfQJfK1X0Jiim1mndnZ6aF3mh8kCpqnrQ7q5jZ8P6jYujIUm6uz8XQbXZEmGbq+DG9dvYn5xDvfd/xLMz88LWAXKWhj4vlmeC89HtUyrtZqLveX6WseMMVXtYHzUgCWFuF2lO3ucrGZ7HJfE79i7AbNjxS5IyA8g9QGNk50XF2nhvbsG5awhS6Z8wTfTnCkkPdxdkOny2NS5S6IvuZqiSHrY+ejj2PvIn+Li3Dqe+MOPIroVI6/MIcv1ziEi666ZLY4DV+MK4zbZJFIgCms4Gg/lOW7NLWIc1zBMEoUJjZMYURJb0BSJgnNe0Nstl4hmK46xvNrAg591DxorAVbOrGDj/HlkQQtREmA0ytHr9jCmPa67h739LWnR/RH/RgXtLp0zLIBaA4nscLSIagNSQZRk7S/+ite+6e2/8Y6f+UwBcflxXjxQfuSR5v0P3v9d/y3g5x+gIIV54R8T288UofQVmR6lhDxJERJcsgK3nn4Gv/7jP4b+n30Mo6M2KlEsD2udhSVa1wg8DECnVsytO0HIxfwRJhVuzYo3lUzZ5wpZqCSVsELcCBHOz6GysiRdenljHfPra2iuLKOxvIL60iLqiwsIF5ZRazbZ260uK2rfbA2VxYkDPN02chJcTs+jA2XuEXmqBlVu70zn1cBPOTicPuiAfnLxuFZU3x/gJ2xYsp1tVs2S5mxMkhmYT5CD8gHZa8qAlcEA2WCAZDhEfHSEuNtF2uth0G5j3OmicniEtNNVa2pKXZhjczT12IDCInKYb2GdeUkNiGk3pI6/uITa8jJaZ85i/uw5NE6fRvPMGdRX15DU6+iMI+y0u3jy1h6u3tzG1evXcfPWDrZ3dtEfjFRcsZE/PCh+5IefzUffctUiM4VfTBgLNIutzpFCjRh/6+teh7/xl/47NCux7I0WyepcE263okf2Vkdnb5M8Uepw1Fvi2LLXz/3v8b3ihApq7WS/ScLc3QSHhwe4duMGLl++hAubF9AI6zaHz8304y6KXnhaw9gAopwL/qOrQ5/d4FXXbi4YVnFs2g+inVEZjN1xsjZspwXLD+0aeZwXWRq1D5ByTh0RBc2+M284awV2ypEhs/CXuPAok3v0PDQ6ivY/7qQo8QzRCHKk+1t46tHfQTDex1K8gA//108g2atiPm6pVjBUawitffb3OOA0QoEBdxhFhk4Soct5eXwXagF6KcHb4pB4pTK2iASsKY2ekhSvWWh3M2S3XpFg856LuHj/FSycW8PcxgrqTIlL2G6dYNTtY9Dpots5RLd7gP3DA3SoR0cFeqMC7S75cEM2uMmx43PljoQt3Flx9KpXv/qNb3/H23/uhaPaC7/niwvKD9z/nUFQ/4efDijrQnDOnYmmxh+qg4yMw7Tm7sEhHv+D30d6uIf+7j4ObtxE++YtjPYPgOEI9dSKgmEOLNRqaHCrniUyQGgLSVcFN0AMQaczwMkRmiw8GaNuZn1u+WQLI9NuNBDMzaPGCMbWPBqLi5hfWsbC8jIWl5ZVRCRwhxwCOTeHerOJWqMJhNRObcaZmVWn7bXia/z7+kxa5Cdi2GgcC49xxTmFhTnA9lGMrNBr6kOqxYniWNzvY9TrY9RlXOEAg86BgJg/T3p9fabMQD0wGw6Rj2llstZbTYIgGxFrdxGdDP9hOEylApZzxjyenG02P4/m6gpaZ8+hdfEyFk+fwsLGOlrrp1BZWMSgUsX+cIxru/v4+LVrePLqdTz17FVsbbOQM8RwyMxaAgFtVeYg8HPpuFCK1doVYh4BMXGnjzo5qVZwB2RTnBtBhL/5P7wGb/iqV2GuGkm7lfd8Il3YTD57KLsMynZAhtL4Dx9Wr9s5UcNLPO53VMfgJpfRkONYAzupJ/Nif+AlL8HG+gaaoSswkom6v8miIJPRKupIo2Rhn9U6PbG9uRqLk+MsTW9aoC230+soOXnNOvIszdDP5TsWTiS5xvRkbvnNBWLuAuvEIJlxLF0dfHRf8BxgU5ADbuue0SrBnRUqQwToYfcD78HWE+/FSiNHZa+Oj77nWaAXYCEOaQbEUMFCRoBYPOM8PeaysUNvjBz9NEOP6XpJJJkikx2xqvD7VjVAWK2gRUCmQi0HVY60lmOQROjHQ9kh7375Qzhz1yV1AlZaIRL6mzn4tNfGuN9Hr93G0eEhBoM+eoMEB90Mh50xPcic+4o05+JdR5GTUFXVWcjrPqlWMIjio1d9+Ze98R3v+KX//4Ly5OogUw7IhiwPloWTp558Ar/wtp/Fxvoi7r98Ba2iirTbQ39rB0c3b+LoxhaG+4fAYIiADDsv0OR2OoukQTMlrqGW7AqKJFaxUI0DpSnACo9RE4tVxtU4QJDWmHSLUdRJpuqsFdIohRT1Buq077SaqLdaqDZCAXLAMUAN3taUtt1oNmWbMpD2UrXr4NJ2nZ1dtl3kVtnsZwzhNj9tMooQDUdI3L8ioo83QoVSREJzP6dAELBZoCGopPKQciEK2UBTof8/0vdkc2wzV1ZyXiCqVjHkVpVbc1aeacGaX0BlcRGNjQ0sXbqApfObWD5/DitnzyJZWkU/bGGcFzhod3Btaxsf+sST+LOnnsZT127h1s4eDo+6JkWQFdI6py1iITZbq7JYa40qlD+kgbt+Ntm/pkTR5BHX9i6wLdiNGaow1KzHeP3XfDG+7Wu+FE2MUWPgufMaGzBbw0G5uab8NZmy/77s7VYCntwWptf6DxuhxE6wGKPxGLe2trTNfunDD2N+bh6NOhMJbbqGxCsyZS0SDoSlJ9ukaD9VxFaMWVC2xcPCn20HMakdOLZrEbZ2uy0402RANfU4Nszz1YxCrs1biplZGlnkJvhagwxzOpg3Y8kbaq0naHMBzBORA3qHq5U28t7T+MQ7fwtZ9zpOLy6g/bEUTz52HfW4jjA1u19SBNJp6ZDiEFVN8mN7Nhd6zsLLUvplVP+RR0MWRF77NTRqVYEy5/lpJovLyGFr9sGgq5FP5x68F6fvvxuLp0+jNj+PuJKjN+qg3d7DaHCEYfcIw/5QFrheP8JhJ8LeUYH+OFVTCs85npJFztbrRdTqc2THyuvgfL9hPG5/2atf/cbf/A+//LMvnP++8Hu+2Ez5O4Kg/gN/XqbsXw5PRg7DZKGF23JW7j/0oQ/hDd/2LZqndeXSZTx4992499JlXDp1Bkt0UsQJIupFB/vobe+is3uAtNNDoz9EPhqqc4yRLiEbSSpsJskVkRiwCMM4RX3NtKoqqm7qr+mR1vjqpGI3xNJtsZ22y1XWtpeuU9lZrGyWmuuu0vbSdG7mOpDBG1N2zDi3xCylevlYY/87mlRs3Y2SP8QeVc7RIqNtqCYr2/Okru4nXMg1JULE1mjuBGrIKhUwV0a2LA6RpM67uIDq8grm19fRPLWBxpkzYsPNjVPA8jKisIFemqM9HOHa7g6ubR3g+s19PP3sVdy4tYWjdkdMmAlbrvEPQY2MiQujY1k1awYwnwCf/aSxzNirl2M0cdneEx0zNRRZiIy84gVZlHmAm/UIf/UrPx/f9fq/jEY+Qtig48GNhxJYmbY/sZuVCqn2N0szCye2QXMheOeFNHn/Xqr7j1aqRHkXN2/dQnNuHvfecw/CeoAGQ5HI1l2Ng78nB4hAmB2HBsqqV7iRVF4c8l12E4buM0hKLN+AWcZnkz7cbkJ+Z8fovaecjyP271uuJ4VnHld6ygnKlKPctGyeb9rE2bmlBUHxBzzHUonQFBvS9Bp61x/F7mOPYB4xVppruPreHrY/coAwDYHUDWGohUiZwMZjyVQ3gTEnUNPZQD8w4+t5TjLagK8rRbVaiCmHAe2ptBOSaafaAY3Y1s7d51wTC6dPYfXuC1i6eA7B/KI80Z1+D73+IUb9I0TDNvrdNvq9IdpHYxy2x9hvJ+iO69Kwi2qGrEKveo56nc0l6+gNMgxTk1gI/nGRtL/iy778u3/jV3/hzprR98gjjzTvvf/e7wjDxg98Su4La+yctDO7jCtb3V3sJrU1ORtQwUc/9jF8/Td+Pa5evSrQIitZWljA5rkzuHjhAi5fuoi7LlzE2bU1LNRDFFEqrbS/vaVc1eHRIaJ2G2m7i8pgiDBJ0MwyNAsyaoK0gR1PEJ6G6v6TdShXiLriOoV4xirUrOSS6OQL9lkVkwKM+XANVDwLNOxmJoQBkPtweqB4vBB5coMtSnSauOKPsjdcyIzaBXw6G3eY7gGVM636OF2khfS6rNFA1mygtrKM2vISmmvrkh5WTp9CY3UFtVOnUF/bQGNuAXmtgW4G7HQGuLF/iGd39/GxZ6/ima0tbB8dYWt/D72jHpI+g1+YgGbSjF38biFTy7IhqQqOnBxcZbocNWpDYxteygNpW+wJI/VWMC2cNKxbeoRfyIIKLWfc1DIYaIiv/JKX4X/+238N84gkVXlQtuKd27JPI9UmnY4CXSdfWHnWPrx84YHcOvtcIZDxRwmBKcXB4aF08XObmzh75oxcF00x9ZNAuS5gJjhp0ojCiKieWtHKA7LC673dzcWo6li5FnEjzX7Aqkk9fuq0mLWf/iJ2bIDqp8BYmIby6FCp0NbGMyhQMI9qLI6pakGXZdJLaWTTLODF6BYjxNET6F/7QxRPfkiFvzmcwsf+r230nk1Qz3i11LWb5IBSkoGY1jiek5WK2HHMsHkyZ9kMvV2QOmOCer2CZitEo8Gdgctbp3OjCgXY15eXsXT+HOY21hGsLqG1TgtlDf3BGG12go451mmolvx+t4/Dwy62d/pW1IuqiCt1JHy8SoaI09DnlrC8dlaAvHc0RMIiUZ2NL+xYjNuvfc2XvOk33vHzd16hj6Bcrzd+AMXzzOg7gdVL/rc9o59naBeF94m6C5Xs4/HHH8ff+ta/hatXr5veSBYgvVbmU9QadSyvruHS5nncf+VuPHT/S3DXlUtYXphHnYXAOEZlNEZ21EG0d4DB1i5i+mn39pD3ByhiVpWTScce0+oCyij0ZrL1mpq0TlqnA09coAbIVkQ/rlmK+Tp92F/UCoehJMIMWgcDNhSURMTsbZPMA5856yrl3klgl5XUTQWBE3jpKmGqHsNWKvUGgvllNJaWsLi+huXNC1i5cAHN0xuonj6DytoqKktLyrolcA+zDFv9Pq5ubePpp6/h2au38PSzt3Dtxg52Do/Q7dGWxikTFSRsKuCxoBzisxT8+B4xcntdxtqMyVuuQqa/5XOuBSBuAZLrwe0QPHZq9BSzT7QABRZqpPFN9P2y1MdgGfom+/iSv3AffuDvfQOWatRDmZFr23SCMyfMaEDpjJbs5w6GDYbcTEPt+bVvoZ4+l+lUbrLziC3iaYqdXUo0bTzw0INYWlzS+98IKQ1xebVWjkkXqLKTqSGzOSlEhdYRJZK5iSvufOJrZjHTdGBrjZbkM1VQJiFF5puX0G5TO3wBs8SsLfPZSSEKUTKftZY5kRASAS77bDvPwXZ4WSM1088uWhtsGiFCjMNsiDT5OLKd92Hh1hOId9to5Wfwwd+8ieRWDTWCcr0hHzmL7jRpy3NMfzhjjQTQ1lTCqdFsk1YGDeWtMEfYrKG10ETYZKoGLXWpEt0YYt/a2MDKhYtorK2htbaKcHFRFrrDblfh9EO27Y+GiPoDdPYPcHTYxf5+D/tHEYZxgJTpcrkBfJQDzcUlrJ29gKNejKs392TjU4BSSittDUkcdb78y7/wu//Tr/3sHQbK8ik/8O1BUPvBoiiaZewtF1bsDT6uokgzdqDst2H+9/3v2u6sgg9/+MP45m/6Zly/es0eZ1IgcQ9rO3+dwGSoywuLWFlaxoXLm7h0YRP3XrkLm6dOY31xEUutppLnCLrZaIR40MeoP0Dv8BDZ0SHyfl8sOx+OgcimW1SVxcqMCJt2LCZBsM6B0HWnCa9LGh+BUwBlN1gjgAte8va4SfVdi5F1ZJERUlrwnV4ZJQ8+37CuCn6Vk7ibLVTm5hAsLaG+uqRuuNb6OpZObWBuZR3h8gbq8/PIW3NIghBRUdGU3t5wjJ12D7cOjnBzdw/PXr+J69vbeHbnJjqDITosxkW0vPGVGEvl9aspxnJ10JFhucy0SQlbHagqCY67B9e+7iePqJXXVf8nWcolV63uTx3ZKnyTU0iLs7DbgYb75aCoS9Kgvaxa6eMLXn4F/+i73oBTLYJ/jGazMXFa/LemJoGybxjx4OxbriXjq65sYGxyk03pMFA077JvViIoU2tm08jNrW0VaQnKzYbFhnLbrdArLiBuJ8ChrtSUKV2wyFflTo5yhgv9t8Y83wLNY8H5eNNi71QDL1kySuTFz9VTZrU7Lz1BMAuzac3THGt2ySWa1KIllJo/L580ESgTDtVc4uxyPG+iSoZOluJ33v0eXDif4oFTbVQ+/geoHjE3eQ5/+uu7qB7MKyuZGRbMK9FQVJcrQulMc/aYMMdaSZXBQqmAWZcy9eogQ2upgbAVohZWUGvVkei/Akun1rF28RKa6+uoLi4hXFhCLWwgGkXoDjroD9sYDXoYdTvoHrbR2etgb7eLIxb1EjL0qorvKZf3WhO11jKSYBFHgxR73SEiHiPKKJJqmP5bQ56M21/xFV/wpl+700D5ieKJRmt74dvrQe2HPlVQnlx/DpgNUu3Dd1P54sZHPvIRfPM3fhOueVCeoLcDZemp3qfrfctV6ZDcRrWaTawsLeHM6TM4tb6OC+fP4dTGBs6dOYPV1RUsLS1jcb6F+UqOOruaYvp3Y2SDIYrhGAVZ9miMiMMVx2N1c0VxJOdDLWanm8U4soXXZ0N7j7BLC3AB7j5xzsWIanCmNRTwIqk3QhUFa8ziaIRoLSyo+61K1wNZ/9yCXCCy5hGUWy3mEiJu1DEsCvQ5lihOcEAtrTvA7sEBtvePsL1/iP12F1t7hwpiOer2MYwSp/lZ8Upz8tRkYiKJ0sVShroTiHmhcjGyCRSk8zkr1obKNpHYAYuXIWzQqgEJ/eIar6i3q7Rdd2a7Y4u5yz+ZdKfx77hBonyAgD7lwixmRTHAKx88J1DeXGlw5ymmrL9DPZfdddWaAm/8h03kMMmE+rs/1ya3q92YhTDLV54Ashi1acqDwRBbW9uYX1zEpSuXlXdBIAzpaZbubSTWpBQrOEq6IBiHLPbSDmdedzvnDThtUKtp6GZR9gWGybNz9y4dMZ77mq3nFhTvJnKbEc/+fSGT75cWGpfk57v8+B6zxpJFQz1n6uZ83FGWo1+p4Q8++Gf4ybf9Gl75Oefwhq++H9UnfhvB4TUUe8AH/8MOaodLmi6SNkZAlTWcpvRqwrvvOSTkiy2zyOvqHbQWMqyexR7mVPBfxjFQLOQutiSx/T/sfQm8XWV1/TrDnd6chITMYRTCFIYwBYQwCCI4gAStrcgkzvwdKrUWFWtbtc5aFVvbWosDQREVcWgRpCKKQgsyzyRkeHnjne+Z/117f9+9N2lQowkQvO/3i5GX9+499zvnrLO/tddea3j2bBn28gYG4fb1CSUXBila9QZa9E6uT6BSHkeZlq5jU5gaq2B6uinyN1pOpaTvPB+5fB+8wgyUGw42TkWoRB4CV6PG+BDymKRCNzs+MMNw6uRTjn7bN7/5rzuX+uKhhx4qlPr735TL+X+7JShvXjX/30rZgm/3z4l+0uybuo177r33XryGoPzYEwIC8nQ1NzkVErIVM8nK/H2OGPBvdn7l5013mneB3Kyej3yxgCFK3PoHMGPmTMydPxfz58/FrBnDmDt7NnaZMQszB4cwVCqhv1BEsZATU3x7Yyr4JnBpfm465aRB0ogKCD2xUhkbFzy73aSTHcPy1DaU2XIKzKRjuB0TK9FCUdzEeOPGTEEgP8wHQZSgGURizMKqdnK6itHpaYxOTYjJyqbJKUzVqpiqN1BrNGWMVYyGMkoE2eyTlqBukakeIRBHiShURIki05HkQqjk0Jh61a+ySccbWb0RGIDpxpQS6UNRjIw4+izVbbtTqeBoEKajsLAdBOPt21UddyppI0+UdTX2maLpVlB2kVfj97SKpUtm4m/fdgH2mjcik4ltv2vSF0JdqFve1r6sAY/9d5mGpC6bZj1dgNyBROWUp6cqIoebt2A+Zu4yyzT4fBRy2li0oCyp2jmeR19AiIMjrPAsKNvJy+4HmJW/yf3RlkZ2qyyM1XH7waI8s5gkSdGp9rKdh1Anv88WOeSR6QCom05HqmTOtHl86PJ8klpgzFVC+ZqLByca+JvPfxX3P17BjJEYF758KY6euR795fuRrpvE/d8eQ356RCxL00JV9N85d1CMrnTCVLPx+IcubaygCc5hnAi33AyaOvFHh7cZQxiaM0P/njWCgZkzUBoekfkApo7Q8L4VcbcSIKg1RHFRqY6hXFFQLk9U0KxHaEUOslwRNV7CpQKyfD+iuIhymYqhGI2khCTXjybhmBpohz7ZCfwkFEFAGoWTzvPFTQAAIABJREFUJ56w4pJvfeffvrLVi+cP/OYOU18QlPv7+9/g5fwPbisom/t5M1Kje2TYcn3cUioon4cnHn9ClkKjgfRL6xet2JTMNIhtgiA7/sHqrdxp6Kgiwn5RJpY5rFTz6C/1o2+gD0NDQ5gxMgMDg4MYHhnGrFmzMDw8LGbmI0Mz0N9fQF+pgEKxgL5iUYzN8zQ5krgovUGloWWGH3hoHAWnHy231BFdqVg5sPERR2iENFtpohUEqNXqmCqXMV1vYrrGLvI0KtWagG2l3kS11UQzokcAqw4K3ike0okkumzJTW09gQVsRH6hQGvin2S4gbxiMxB/CwKv6iN4IyunKd1v48krgyQyaOCJttO0/5WrJKCLprqTImKbVEQM0SF3pCVapcppM4Ajp607xsWEIgkoU64nbtlwM4YS5KXyydIqdp9bwgff/locsPuucLOw7X2hk33kjDN1/dusuNTzTkMly9daQBYvEOFRVS5nh07k8JJU/S5GRyWTb/c998Dg0IjQF7kcVQNsQqo9qW1k5wo0HmIOnuSSCSh30xdaZJhKmRsUOzpvniNyDMYX2V7j+tyz7UnSLir2J6evipOOzWf7gWRGtrUiZ5QaFQh6rhIOGrFS5vl1PdFgN1IHTaoaEg//8t3/wtd+eAcCdxiOU8aSkQm87bQlOGB4Etmah7H2R+uQqwwjZcnpN8WAKc24kzGSUtmFab+EhQIfUNKIpoql2RBPaq+Ywy7zd8WuixdiYPaIaP89ykyLRTEpkv4HU0WSRF6jXmUWXx31Vh2T5UlMlaeEV27UAqQxDe1HELoFTDRCpKUSQq8fG0ZDNBscRqIssYggYVAGRP8Mqj8IzEkAn834sDVx/Ikr3vLda7/2tT8Qf7f66zsMlLMsyz+54ck35Pz8hxzHEU55a1XJ1jjlrYGyAIlUy0xPUM6ZF9C9992Lc1/zGjxB+sIaZ9lKWVDaGMiYi1saZqZrbsM97ZCCeBlwS5OoZEibcCbpOlcyvgRk1tQOkXIc4Xvb+Xw6McYbntUauV5WvRwJpQUo/xYZFPfSAtCdbap9XhCgyE0SlGUrR5lQyGpUeTcZIzWevlrdmogq4RJtuis72jK3rVW2KEdsFWXoHMNlS9edlbEx5tHsPG3usCrOZarh1oFkSqV01FYGEkSapfyqPuCUY5ZpPxvDZdzIZDcgMgzlSeXLPpCMP0PH09d0+M2jVXQlFoh4JK4J+yQoS8q1cvRuRuDjdpTAU8f8ERd/946LcNjzFgFJIFN1nVFrteKUCKCur7Y2WewrTXq0qZLlc3YltFhQ5vejIER5elpSRnioe+y1J/oHhsT2laAs03wGlElFiCSOMq4uUKYRFsFZPLzlgreOg0rYtEHZ6rZNMkub9TFSOssVSxaiUbDIZ7HNOzknndRyK//je0iRYGLA5BxzWo92bGzwuT4aCVCjb3LfAL5706343DU/xRO1PsR+EXBr6IuewAm7tnDBCQsxp7YGG258COlUHq06H5rMS2S0WqfksQb65O4DTnC6qsSYrlbFAGzmrrOx66L5GJw1jNKMYaCUg1PIIfN98bARc/s4RpUgTF8MhqMyh69RQ7lSx9hkRUzr2Qdho442nK3ExVTgICuMAP0jGK9lqLTyiCK9jsSClp/X9xDSX9rlLosy3BZ8SubCxvjK449+83XfvvqqnQqU77nnnvzIyMjrvJz/99sDlG2nWADENi1cF/fcew9efd55WLNWQdkUc4bGsFXy5sGScuN17Cg6FbSghDWL1S0iKQQGXeb8ogx62qk7GRYx0e8C6lLJdbLxaCdItypNabZTaBq2KkaXtmEnigtlVNUTwzx+TDabbCKN/rQ7UUSjUMwNbLZ/+qHN61lC0Co/2ttWNaSh/lNvXuNAJxUtqyMd0JBDEosM3WXIp5OBAm3oSQKwgDcfFB1Q9tMIXhIqj28exLzx+PY2S04A3KCyvJuMtFvGVE+iyq4UlOwtbFWBYsZjqsQ2pyygzJH5PFIOZDgtzB7I8IG3nY8jli6BlwYokJfP5YzygZIv8sxqXq9rYT4HHyxdI9f8d+szzTMptpMiDdMhDfLratU5hY0bRtE/MIBFS3ZDX3+/SDc5OCKDIgRj2aWp/zWrRp5DMQniQ9qn+RUHkaw3sj65dJeobn1ynQglYSUQ6t2h114n1ko+Dy3ZBZg1AFUNrnVHZKcjZe8jI3rqgcKGLd8zEs9szR2kHwo/axiliNw8Wrk+3HrfI/iHK7+JOzfGaBbnosnBJLeFwWQTDh+o4E2n7IH5zSew4af3IprIUC1nSBrUZNNYrNWWKApvTwUPJXJ8WPsuyo26UBJ77rMP5i9eiPxQnwxdCRgXfMQcZKJfdRiIg1+z2RQvC07ocdfYqldRr1VQqdF2kyZVRYSxg6lqA40WfTdySAsjcIuzUU/zqIQ+mmleeiS0mvVIy5FoMSlHmZw0fi9AzqPhVGPs2BUr3vSD73zj6p0OlAdHBl+b8/MftaD8u36AbnWG/Z3NFRt6E/GGkkbfa87DY48/3lFxbJ0m3PrbW1qjzV10C1OVx1ZjdB0+IBdJOZUAoiCJanE1bZgNFeIFx7F5wzKLTKthlW4ZbwHJd1MglhtJCFdjZGR48PbB2qw2oRzUn0NVG46O55pKWfIMDbgLjprcHnmftrGNkdbJHdmRewmU22abAJLZlXT3kiQfrzOCK5yrNL46vKRUY5zwMrxr985It8abqygEcqRwV+vL7m2b6Ltlfax+uSMtNEW2ctriSaAUhJe4KPrcekpDHcPFBO+86Cy86NiDgbAm3D8pIhmvNg8pnlNbWWpzUqWM9FfproS75XFi92mBnLRQFKLRqAkobxgdw9x5CzB713nI5wsoFJjJp3I4eaDZqDHZXWlKuo2rkmk+sxMU+1CJqjK7CnkI28k8HfzQL2282s8gD/Y2f6eDLqIckM/JS9VMEIpyhM7zNmaM7nfkj+mIFiJhqEAQIOcXkETqGc3nJNf28akQf/WpL+KO9dNo5oYQ5oqihGAPZVZWxrlH9uGVy0aQX/sANv3PGJyA0kUXrSYkU69cnkQQB/LwyhXzBvwgqeO5UoGCN7ErEEDu64NXGkHCYszlgylFGLYQRk0EQRO1ekVCaafLVUxMUu5WFQvXIM7Qigj09Famo2yCVuIh9frgFIaQ5foFnIPEQ5L6aDVsoWBsWLkjEhaO54y70xYKHOvNKNerjz5/xRFv+uH1137zd8W0bfm5HUlf5NauW3tRLpf/mOM4pW06qC5drxaVXc0Jw+XxYuuA8vl47NHH2jfatrzXlj/b/V72gtWbUwFRDdIpZSKwqpWnbjMJllot8zYQxafDKTmlDuRU84aTD2Sqamn4afNFwEXCXI3kTT+4vr4x47EG9VI5yU3Krbd5LRnRNvoF8xp8CGgsVec1lSbp2DlaXkMeEVSuGV7eGp9Lo9LylNJc06QRAUtW1TKPKntepZWMdwKBtk0FmIpZK93Ow0D/nf9t6IgOzBi4MVSL+b59cJCyYeCBy0wSyXKkVMw3o+M5EfrzeTWYi/CO81+Kl510BPy0oaZAlA2KibzRexh0U0DWClwoHUP3WO17p/9AVkdmcIWT5stQjRC06tg0NorxiSks3n1vzNplDvK0hRXaiqPBpuqVolivGxreS2OPNqbip6zHJLSZTOJZ7Z99sGqFSz7W7gpF9Sy8vhmftr/LiUQbaGvuGRng4XVMekd6tpyy5E5Jj410BeWdzO5huju38JEAcibj445fwlg9xmev+h6+/fO7Uc2NsP0lSxZ4QAEORpob8Ocv3hUnLU4xXBnD+GMtBC3Saj6SIIcoYG+CGXkFUQ1pklAmO1Kp9z0XIR3kGGZayIu+3s/3CRhzBJrKJurBCezTU5OoVmsoVxuoNiJM1wLUWgkqDYbWJogZqMqhEFIXfhGZP4DMLSFx8ogSHwGnFnkAvHdlx8fQX42zSnj98puiwomFtmAwLncfbhavP+zQA950w4++e+0fgjVP9bs7FJTXbdhwgee5n7Cg3OYZf8sn2RIYu3/cNlhspaw65e0HypsdmuVFhQ9V6sE2iQjMHIsVF7itgTKf7LwY2qCsrnMdUNbX4+tq08+RIQ87IGIfRh1QNjSCGetVIyNedFolWpc4dd7SxprcsJtZQCqv394cmB2FVUGo9teqJEzBJZSGoXWErqD0zfon8EpW3a4FBt7YkiNneGV5sLWbT1qSb9ZbkOZfh0O2xyLDEoa4sHyy/C1UBxuXqpuNBZT14UZljU/vDNIYHlB0mvh/r34RXnXG8XCTutAIvPn1nJmHmayegitvQKECDHXBbbV8dvMldI00Yjn11uHNCcrNRg1r165BoxXiefvuj8HhmcIjczSYoExJmayFhIwYULZj1bT/ZCVrHlEcwDGHZSUqch7lFcyuR+WU3Pp3ejXth6CYWpmpWHPM+oL6ujoxSTBV200Ogei9yd2GRndRZcJ0HV5LrYBjxzmUkyKu/skd+Kfv3YS1Te5Q+lBI6A9NG6KWZC0u9Kt47zl7Yb++jRgOJzG6gW5/rPrzQKNPxuDhpSiI70teeFudRNTzwcY2x6+DOBIVCK9jgmGT03itJmqtBqZoJjQ1iamJMoLIkYp3upFh42QDkw0OoeTgFvtQ7B/QlBL64YDBAXmkHDjKfEkWYeaeYWtEZSKKI/Hb4NVFQOb781QH8L0USUTahcEX2RMH77/P62688Xs/3PlAed26C7yc/wkAm1XKvwl0LRg91YfdEpRJX1B9sb0r5TZwmJtSLBaZQsInN4cTSCOIOdHmoCzFpKneOIi9VVAWq1CNG1KeWGkQaSCaxmR7etFU6Xo3mRtKwjbJPebk9a0yRQFc+Vkr92uHbNpIIENVyOsbU5s2Xy/4pEY0po5U7bFp8qnSQimMTjw9gYyaZf6bVpCbuZF1gXKbMjcnV3FK/Tss+HVXCVQqyMc2Rvz2YcIdCCtlh+GsMqZLUKb/mJrIM5+Ndo4F1PGGV5yCC1adAi+u6bkznHIblHnTt2eObOwTzZg0iUWn78xRSUo1QxNM/JXZLZDTnJ6awmOPPybjufvudwCKfQPim8zRao0Ts6Bs/JM5YMQQVTYa+acLlLXZpg8HwoOcFpt2Y3c/5nwKhWYetDq5Z3Yr1pJUgNsO85ghJFM523uMtqNtOksGReiGF8L1yC230GQAaTKA25+o4q+/dC3unY5R5c6EhlbSZ0iR5RKxzB2OpvHqY2fjiIUZdnHrGFs3hiQIMFgsIBcyZq0fbnFAvFU8GgxRRSFj12ryRP9igm8YBYgTpsk0ZYCLa1ypVmVEutpooMFJ21wJ080Y6ycaGJumQimHXN9MeMOMCitJgjmVQCL5TLgT4KQnqU+lHhkpxfMp/QGTQ8kKmZWyUGqS3MK/aRmgntKFvJdlSfDA0uft9tpbbvnPn/7RgPJvAuatgTI55Ucf2T70hV3kLR8cnkT4qP0iQVkkVQQD4XjVj9lCmYArwUFAWVtVIpY3frWuq3FTlu4Qi1BOLtnJN0vfmIBWtfA0VY5YLJKS0LQKDh4IuFtPYBveaqmMNm+rwKLjE11fVkJoq18p17Salo4/q0Jbwxm1hTYE1ZSGgKy5bp0qU1KgzevJubSOZl1Vsjz0TAUucYcWgLsOrQ3KOrLSrvBlTWX3wkRrR8ZkBZSFCuLDjYMhGQpOAxeffSIu/pMz4Aso+wLKes7M7kQaYea129N66q1gWH/5/PowUsUJ/YPl41NPG7ZQqVQxPjYmSSOLFu6OPfZ+Hvx8EUUJSlUnQmuiJJl8Hq8N7rrodUGnPLXstNOaMvFmRtUJykaI2DY/astDxQuj+zhVF24N+YVUY4UtrJMqPuShbXYxluMX6DfKGNmzxAlHPZDFDURxiNQv4Z61NXzky9fhJ49MoeIPip0mK1ixrI/V3D6fOShFLSwulnHQghIOXTIb+SBEc3wtBlDFjJymw8QFVrF97WQeNkMJgtJYSzOx00yCUCrlcqWCapWxTVS3VCWh2i+UEKQuJqotbCw3MR04SIoj8Pp3gdM3jNAvoUH9Nz843QilCWzCYiVIJUUa0XFRLUrF7TGmxLNTKVN/L41SMUPijjAQgzKuXhw1bt5t0Zw33n33HfftfKC8Yd0FnrftlfLWQLlbnmRHXkkl2OGR7QbKOs71f9ZabiDh61gtc0IsJ7pNLV/NTW6AWSpl2UCywWGyBcWGUqtY8Wk1CcNtYOZmXDgsM9Big1LNjSTALGBsG4N8LdO5Nzwif1e4bnkoiIZis8+ia7h5F9R+UnWU6xq8MdWXNPd4MQoga1UhSR2mImvzywIG+nMiTexyMtNK27yvAegOhaER85YkbVMVUkRrQ01ASOtF+V+urTTkSF8Y7p40UBuUXdpIJejzQlx05vF43Z+eAS9u6FSdDONwh6Ovy+pM10R58XbDjLwrNdT8XGKXauxcKUmMQvleFIZoMaJoqoyx8XGRY+2//zLMW7BQ3oOgTGc4ce+z0/Hiv6EPa6beSAOOvt7SIzC7ns3WzurtjeTQcOEdH5HOtWplh7aSF+Gm7AS0mamfWZvREpRrKSYLRvy+FAwJ0qQFl5OprocnJ5v49NU/wjW33odafhbClDwvX6dlCg9eG03xJS8kDvJxHUOIsHCgT/4sGgwwyx1DX1BFElXh9fni2ifNT1l6fVBIoROnaNabiFqhPJga9SaazRYq9RZStwCnMIipWoipSoBKM0Xk98EZnIV4aAaqXkEmDEMqLrK82I9KUcEHEh+q9OvmdSvp42KaLIoLkQBGLKW0scxRcLm+OBIu+ZhxlmUBE6uiJA3WOU762X32nP/Pv/jFLyo7Hyhv3HiR5zofs/RFd/VpZUi/6UN1/8yWlatthtx3330y0bfdQHkrB6TvZUzKuSU1lbI0aYxoS+gM3eya0VFNJ5ZEDpGDqUm++C9TWifVtan4jJROzIgEDFhZG56z3ejrqCik4pFuNDXPOgzCn+dFLbSGkfVRBWK/LB1CgleMzbm1s+kSvNHFaMZu05VXJmCx4SwmNWr1ZqbarE5Zq0ft/lvDHmOSY3hZo3gzmNv9QLD/33xO07nSZp4VJbdzmNuVuyZtd0CZ1IX49bGBRZtT4dkLMoBC+uJPTj0Cl1zwcvS7dBrzRTduH3yqdKDVTOehoMMxqkjgZ+LWXioroyjh31QpRMwpzDI0Gbo5MYkNG0dRKJZw0MGHYWh4RNQ6hVxegEfbvvqwZ5VOT24qLmSQh9sE0bt3nV85f13nzjzUrP+xFC1C6ZhzbZrhdgBHJWaW89ZJPvul6gyee9IFpC3YJyAIU8lCH3BN2o7jBrwEmApcfPUHt+CK792M0ZRjzv2yzj638w6nG4uIMzbSGkIpeSkT81zJc2TTsOjGmDsQYlFfE4sLwCw/QL9bQ95hxyVDEsXykJNKWa4lar5biFsx4jBEGDAzL0BGVU1awFgtw6YGEBaGkfTNQCs/gDBXQuDl0UzZ+vXhpDm4qRpKMYVbQjEk7JdyTg48kTM3n5mfmw1P2naKVJPURcyqI3GclKbkdSdLJ10vXetm6b1J0rq1vzhww/r1D060q4TtjMw7rNEnOuWZIxdnGT7ium7RViadJ/ZTj7h2UwjdzYvuz27lSk8XKGvn2mlL4iiNE065vRU2NII+WxV4ZVyZl72wpsYQX6OT5Hvko0UEbMIsJQnYSux06k7A03gME7D53yLjkgYeH936c3nO8Es8T6IDI4IBOsknD7eOj5HypWqPLsMsBJhioSgXMZtWomwRMBG9l6l+lUeWSlLkUaay1k5TuznGra9uGU0DqqsyF2F+u3HWZcpqJsrkmAzP3KW30cEQeT3rU6HDJDQhJSiTYxZVAT2v5UFIzp/ufTUB5bdedDZG2F+yMjPdirVH7PUhoMejUKgxVOQ5BZBld6CeF9LIhCNVMht+jUYdmzaOYt3GUcxbuAhL9z0AeXqUeARlPhxIBVhPbHVuE58LSivpCCcRQ50mnsZ5de1w7NqS+jLaaAVlrXqVL+5omeXBKsMh3X7QupoyZm5f20xlck0Z9irnXXoa9OjgMzhB7Jbw07vX4INf+jZ+PRmi4ffLe1Lo6WWBaq7TfgmuDb2mTAES8GmfKg5+MhzFWLYahpwq5mQJZjsRFg6mGKBagwqLNELOTVHKuxgbfRJ5NgF5C9A9rlZHrVpHNYxRDoFy5KPuDyPsn4NmcQRVp4iWX0TkSCqn8MQOI5zIPolJuOGL05jVBMAmZkzHcO5+oixLkyzjRR0HcZpEjSxLKkA6jSx50nGw3nXTx10veciJ4rVp3hktYmRi/frbmzsKjNu4t51Bvv1yBOWhGTNejyz9sOd5AsrdYLu9KuX7778f57JSfvjR7SKJ29p62G2f5SHVdpHObHn921TMlvnkha3jD3qLK0hb+oJAbdJKhCc2elRDQehG2kySmTUTLwfZYqqbjVbK1E/z9lBiQCowCeT0ZeLPap8VYkyDRwAyFSMmgorkHbIapjFPHAvHZ8FUjkO2fYlIzXRAwVRgokpQfwqtto0kzuiY7eBFG5itesMAXvv7ZrEl1Fa1emq5I/9hpvQMtaFXj/KD5I9Fqud0QJkNHYI3NRhU23JAw0+ruPCs4/Hm15yJfpf8J3cIXG8zSCG8vuW29UGjTzM1sGLTR0FPt7kKzkZClmbSfKrX61izZg0mpso48OBDMHceqQvtO3Caj79P/xCJL7Oa8y5QllWVmaNOYjnVjcpyG81xO6/PKC7kOLTpKw9JY1ovE6ntpqSheoyTHZdVfLzNNWXHtwnK5I15PXDX4OcV8KPYwxOVGH/7pWvxH3evR7MwUyRmrCSZQUPXOJ/gl2l/hCP3quDTYoT9k4i6Yk+MZMU3IicTognyToZ+z8GQ72DIjTFccDGjz0VQHkPJCTHoAQP8LPRpqZSxoRGgVexHMz+Esj+AMkqoJQw7ZtS6n7iJ8AtxxnI/zUI3SVteGgcurZHTMEqTKEjCqJUhqntZVs2QTmZpvCnLkqksyypeFleSDJO5ON7QdMNyKS02xuYgxD332IbKjoLJrb7uDquU6X1RKJXe6LrO39lKufsItgTlrSkyfht9wX9/8MEHce6rz8UjOxiUFTQUENXhy5gG+WYYwWywxZHL8MAWlK35ovDMst22fww4mC1lm8u2wZcEdNISUpFbjbNWeVL12Uk48ZnUCpvbd6knTYNR9+YqbVIqQYc4ZKtGQPZtkot9ppnpNgML7MQLP9x2UFM9q9UmWyWGfT1pAnb5EBuU33xq0oKx/ZsVjRXeShVoHmlG2mU+juGxdWpSPUNUzypgQVCWppfXBuWS28Qlf3Y6LjjnVOS4HWf1TItT0ZjLU8ccnhoN6cNAHzbSwOJxGSpAq+SuHUCWoc6st0oFjzz6qKSZH3rEkSiVBsBkZSZuc7chGZDmQSr9A2PRKQZEOUZXdUBZ3fTEatisl4YrmNhrefDyGKkfptql7b1h+iBsTsmXTEeanYDIGKkYMdl6wjGrYkMeNin58kioDAIrlWuUmU3VfXzkyu/gul89iHFnCLHbp2eIlIVMCrJKZnGhXh5+7MJjpUoZKENMPUrmdD2l1W2eMZT+0YSJVrfFNMnycQsFJ8rybpj50D8lJPGA6walNAuyOIobSKMAbqseOUklcN1W5iVplqukcDZmKdY4cDYhjetxFDXcLKkjSauumza8xGmyLZdkcRgHSeAmYZjLe0GYha2BtNhaP6MV457ZKXCTaSpsZt/+tALxZti4o96ZoOzlcm8pFgsfYPisBd2n0ir/rqDcDdS8KBWUX4NHHn5kh1bKCshmeESkThp0ycq03egTUyPNleuIykz1KcyspTHou6X6Wm34dQWomm1113yAGqDbm7NrXJnfKxQKaiMpAnzyyya3Th4OSl3IzSyjuax0GQHP6ijG8OCgeDZwBFirQFOxynuoTwUbWu2mndXvGp5VgVm3z3JeSS9YbW+XvrfDYHQoC6uXbhv0GHZer0cjkRPeURGqw7BqJSc4RPqCGW0ig/MkQ5Hrz0qZD5/BQoJLLzoL57zoWOTjhuiFxYBIGl9cC616rZlShzrp9vQwUj8jB7TNQe4sKtNlTE5MYO3atZi7eDGWHnAg4OVRLJaEJuDVQPWFdBrMQ9IVbTLlYPRFofmNcsniPyFGR7ZZakf+lariY4tgrz0Do7jg9WMeFOLLQcc+Q01Jh0PoLwVyKkWoONBnt/YThLoQukolceTPqZVvZP348nf/C59efYMMiDRcqib4aVieazNaqnjZ8alCoRgRaHUsPnE5DSeVf+ZlDJl20sxxksCjAtlJ49RlER2XnDTKZdk40tb6LIumUjcKszSq0xrTi+P1hQhjbhY1EjequinKSeiETpxLotSJ/GIQJsGMxpSba2F4U4rBwQw3zc6AqzvNig64bd7d3lGgt51ed4dWymGSvG7GyPCH2OjrBmWtfP7vW2+tmbclp7w1UGaj7+GHdiwo24eJ0BUGnJlETGqB31O9sTb6OtpgrVIVUhSUta6QyEfZCErKhNnWWhxTQDZRQ74PP583YaKJ6FlJPwj8CM+YoK/UjyW77YZqvYbH1zyJQqmkZm92qyqKDcrFSKu1sMvMGTjqqKOkw/3jG24woKQgQO2o+gzTFIlHTADjudJGn5yPdvrE5qAsfhj0v5XJvg7PbB9RMs1nbg8LsnxQcCvcCQEwNIYcDgdRiFn2nlI9qTau1NuBaRUEZVpBatIL6Qs+nFLM6Acue+Of4IzjD0ExbShPLjy/8q3K++gDQPS97UaPPgzEGc+oSuxwDDGPgByGIaaNARFlW/sdfLBwyn6+JMocoboyhmOQuqA0Tc8BmF5NaRid6gjKVo8nFI5x4KPXBB860jegv4kOBGmen15j+rA19AXX3Ry7ShGVThIz/fY4vxkKMuoXlcUpKHPcmu/AENOGm8NN96zN/vaL38K6en9HwbYbAAAgAElEQVTWyHK69XGjzGUkgiwcUdejbVfiZGnsZjTKcEKH/rROEDpZXAMwhcydyDJ/yoFbdTOnmriNShaH06QMnCht5ROGV4dlN40m41at4eWbyWShkKI8lGC4kuCe/RLgavOBthPi7QQvs8NAmZxykiTnzd51zifSNO3bGgjb9dkaGD8VcHevKasecsqc6Hv4oYe3qVLe6kPCbgOFk+0kHeuFrTAiDT6HeWElNcyRG83cLOa/Wa1RcyybtzZAmQpFqmuOjxbEu4KSrmYQyN90BOZb6e6STTgfixctwnErj8HjTzyG2355u0xXcSpNqkkxcwdOWnk8XnvR+bjhpptwxT9/STwXCKp8HPT1FSU9I2AP0XHQl/fwsjNOwxtedz5uvOG/8PXV38ATa9aK9ehhBy/DooXz0dfXh40bN+HWX96O+x9ZK307mpvLeLGRUekUnx0UMSPVlJeJUkPN7i0IS0CVwVXhPe3UoNlPMOnFKiDaFbFGKRttS6cRJw0uzR4X6ZJOTZLrNIoVHif7/2mCecN5/M2fX4jjDtkDhazZdkzrXHf6+pZ6sTFLGleltq86xWdin6Rjr2kj1M1OTk1h3foNYjB1yOFHYHBkFgqFopjZC79tfJ450GJ3VmzuaqPPEy1z2/lJZIxKMYkSwPQJrBpH99fWOEmLGq36lYoQHOYRCzibz8SEaXFSMxYAitVmIMgoSrIYURTI+rcyD0/UkrGPfumba26649GwGvdV4eenkjhqOU4Quk7cypA2ncyrJ3FWThyv6mdR1U3QSNOsmaRBy/FazSSOqrnAL+cRBpMtN0JxJMXCZoKbVv7vu1++NQnOTgCVT98h7lBQjqLovHnz5n0iTpO+3wSyWzYBN+NXtmgQdo/oWp3yBedfiIcefGjbQNlU6yo9Mxe2abaJiQubFWx+GRcxcnJyq/H7aYJSsSQm3ARAegPwRisV+TG1MuY0EQcV9tprT8wYGcRAXx+G+gfF/3XGiAaRzp63ALfc9kt841vXSKI0pV06ohyimB8Am8YvPPUUXPoXl+Cnt9yMD33wI2iGrJho4hIh9fLI5Yt44YnH4V2XvgPXff8H+PDHPgm/WMAeuy/BSccfgz2WLMbkVBm/+NWd+OVtv8SRhx+K//f612KvPRZgfNMkbr71Nlz1jWtw3rnnY49F83DXf/8S/aUS9tnvQNz8izvwuS99BdUWx3B1oIHAzk69PKYMuIoqgryzSKxEUtRRWVjuVlzddHW0d2fB2ezgjeqifZ2Y5A+p0NvDJ6ZS5sg7zflZsHHXkamKJaaJjNg6+MinGfaYPYCPvvdNOHTvOXCiiqxtR4ZuHgOkYkTDqp/BTtEJZ62HKTsakZnJeLVKt+qNJsanpvHk6EYMjczC/ssORbE0KE09yeJjI9Y076QP4RdM7p15iMt4MfsSVNR0eZ6I0ZF5yFltuhkEou5W7VIV12x/w/YilIZR+OaDhJl6LhU9MlQjMb96a0kwKXXAVJDQlCiTc5oUBhpf/v6tn/rnq39w3dh0vZKlbrNWyDWcyTh1c32JkwtTrzme5AdmxaMNLxba4PY90i0og52KKnj6oPZ3f6cdDspz5879RJKlAspbA+anqpK39vNbNgcJypTEnX/eBb8XKEszjKJ131dNLv9mWohRIQyPjKDVaqHRaAgg83rv7+/HosWLUOrrw+DgEAbMnyefXI9f//pu3WJSAZAmWLh4Md7+1rdi36V7y0VPsCsWShgfn1Yz+mYT//HjH+Pa734XOUmdyGHmzEFUpqdQKTPXwcWpp56Kyy57B2659WbcfPMtOPKI4zE4OAO/+OXP8J8/+S9MTpfxkheejHe87RJcd/31+NinP4ujjl6Biy66EHNnDODhhx7Ekt33kCDIj3/ik7j/nl/j9ReehxOOPQo3/9ct+NKVX5MHxN9/+CN47MH7cN2138C6dU/K99ZtKuO+xzcg8ynt4kNKFQii1JAHmUEtkRtp80/AwNIDchI7VTL/va2YZTKLoSZEydEtnZPBENt7UTrD8h5CZxjCPeFwh9ijKuCQx6S/DL+XT2Lsu2AmPvqeN2D/JTOAoCyqgW5pplTBpvrvcOHKMdtrTatTE5MkzUBdg2qjLoqLNRvWY/c998Fue+0jwyAFJisTlAVnFZ90YIX8sYjjBIypTSZ1xagvekzoFskMLpFj7vahln9THth+2YnJtszPToHKMIy5rdNIgJcDGZLebfXK5JBJXSQhms2a8M5xnEbrxqauf9P7Pn7eTTfdNP27Q0jvJ7f3CuxQUA6C4NXz58//9O8Kyk/VDHwq6sPSFxecfwEefGAbK2V7EW9RKfMG4p9jjjkGJ510Em644Qb8+Mc/lm0fOeODli3D69/wegwODSGfZ8MmL/P6V1/9TVz//R8gl+MkEeWoPvKlEpYvP0wcy0gnnH766TjqyKPwxS/+G77/wx+h0QrQPziEY59/HA488ADMnjNbdK2NVgPfufZ6/OTmn+IFJ78A7/rLt6LZquGB+x/G9GQT++67P+YtmIOvXv1N/OuX/w2nn3wC3vXOt+O6667Dpz//T3jXu9+NFUcfhS9/8Qu4+9d34rAjjsS5F12Eu+59GH/z1+/HaSevxKVv/3/48r9fiU999goMztgFr/6zP8Oy/fbBUH9RUjdaUSo//8Urv4l1o+O6cxDNroKWBWRRSsj3tUml3gIdkxwFJjPlZwBav6XpItQTq7yuA8wCnJbn3QKgFZRNwUeHMfEQyUvTSapkmgKzux8GOHD3XfGxy16Pveb1ASFBuQNYMlrbRcHwoEULbZzV7OZJCQ4dJOFn5EObv1ejPnliSpK+Dz50OebMWyjVsFbKrOSFUGlr2/lv5JEJrqrCcYS/F10yQdlOcIrCQXML9WOaiUbrGmcQwFbLttchNIcwE6rl1ocKz4dmQxrLZGOFGsmACBNt2PCN0zQJguSuH/7Hf/7luX/+1zvEZGd7A9dz+fV2GChnWebfcccdr1ywYMHnkywd2HIRf5dG31NV1raK+UNA2e5jbeoGKxXqSmfOmiWAzAp17ty5+NrXvoarr75aAInV4kte8hKcf8EFuOnmn+CBBx5As9FCEEQY3TSOsbFxkcqJzEwilLRZk2YR8qUCLrnkEpx22ovw6U9/Ft+85tsibTrlBafi7JefhXvuudsA6ME4/YzTcdtt/4P3vPf9OP744/Hu97wTjz72ED7zyc/ikQefwLJlh+H9738f1o6O4h2XvhMrDj8El/3Fn+P667+Pf/7SV/Cpf/gHzJ0zG//zq5+jXJ6CXyxicJe5ePCxtbjq61/Hi15wIt79F2/BFVd8CZ//4r9gZNZsHHLIISj6DkbXrZHg2DNeeibmLd4D7/zLD+DOX98rNzkdvKSBleogg5wfIxuTbj6pC2nLmCERATqFFhueKlItm/knqgRrRtRVDZtdthjwbxGgqrSJjm2rZ7UFZQ8xK2eHOuw83LCJI5Yuxkcvex0WjjA7nsVf5z20otdq3T40bOqGmgGpJtoO/oi7nVEs0NC+XK1hzYYNmK41cfjRKzAyY7Y8oPNsxIrSRV+D6yYP+lwBHm1DxeNCJXli0G+NkY3JlPR+Zf7MJper9NFaC3RTF7quRvnSVWRsXk1zd+KYYIIYkPw90kvMwEvRorGPX5p8Yv2Gj1xz4/f+4fLLP8cmXe/rGVyBHQbKq1ev9nbbbbeXLlq06F9SZMO/6TP+Jgpja//2f0D5ggvx4P0PbhOnLJymjY03NMbez3se3vjGN2JkZEToDDa/vvWtb+FrX/2qaH/Zzb7w4otwwgkn4vvf/wGarZY04+6869d44vEn22Gc1BKQetAQUt7yMby8hze/5RK88EUvwqc++Q+45ppvC4DP33UuZo7MwMyZM3Dggftg2bIDcOCyA/GLX92F977vAzjqqCPxl5e9E7f87L/w4b/7e7QaCfoKA/jCP34Ose/jLW9/G4474jD8xTveju997/v40pe/go987KOYMTyET37iY/if//4VDj/mGBx0+NH49QOP4MYbf4KXvPAUvO89b8UPfngzrubDwfHxzj9/G2YN5/CLW36JYjGP/Q46GLf+8k587OOfw1S5Lk0lbXgZXpOwYQzuObZqJ8skn7jLtlPcpdvxT53hEB04kc28gHz7y/CwCjhm7Eb+ubN1t9I1GySQZXk4KT2JCdQ0Jc/BSxo4btne+OBfXohdirSVbBpvC55JwycbhUKb3+6qlCWpWo6h0+Tl56JsrNaoYqpcxaNr1sIr9OPwFcegf4Cj1T7yHj0dJMBKK2W+iBjb5+ExjipXgExoiLJC9dEiZzNLIIZb1n1QYrxMlqMZn9fGo5k+tCZUhmO294q9P/gZ2DORyTueB7FdJXXB95QKGY04Q5S5N/3s1p+/6WUXXEKDnR4n/AwCsu6NdtBXlmXOz3/+8+MXLVp0let7c7pNuH+bVvm3gbS96KxOmfTFA9sIyqob1UpDOOQsw5FHHYVTTjlF6IqlS5fiZS97Ga688kqsXr1aouhJNVx22btx6KGHYePGjVIJz5w5S/ji1au/geu/9wNx/pJWFhUL0ml3NGVhuB9vfPObccoLT8NnP3sFrv3Wd+TyP+aIo3DWWWdicKAPoxvWIZd3cdiRh+N/7rwP73nf32DFscfg3ZddivsfuBcf/8gnMLp+EiccfyLecsmbcds9d+P9H/ogTjrmKFz2rktx/XXfx8c/81mce+75eOUrzsYjD9yHtevWYN8DD0Ra6MfHP/U53PHfd+GIQ5fh/73pDejrL+L2O+/FF774r1iyZAmOOOwgzJ89E2EY4PY77xJQHhubgucyv4xxP7pFjk0qh9XUijbWDFcIKFvrQ6OekLEXmTzrMh8yAyKipUg7obW6O+oCYGMb2l3lcqCFX4mcNipQKIFTj5GYD0AnhzwCvPDog/DXbz8Xg24VXtJUALTxSubiN6o4VXqYY1QVhkYUScCn8MqqbGBidYVRQ5UGHqZqZe48HHL4UcgX+uRhQLtOcspiQmQVEbzLKE+j4T3TyMWpjubFysmryqwtuzENQeWcrZzSTpPKcbUzETX4tRuM1bBKr2elm1jhRzKsIfV3yry9QPoCAZ8JXn7jk6MTf3XF17/z1c985jPBDoKD3stuwwrsMFDmMdxyyy0HL16y+FrX85bwwmmrGgzvtWWS8FNRHN0Xnf0ZXsjcFnJ4hOqL+++7f5sqZQvs8jfVFp6HwcFB8dzlpNYrXvlKvPzlL8fXv/51XHXVVWIryMw18sKUjN11112o1Zs48sgj8apX/SnWrHkSf/e3H8LUVFndrhICkDZxCMrFgRLefMklOPmUU/H5z/8jrvnGNRgcGMT7LnsvDth/f/z7l7+E/7njv3HSC1Zi1SvPwZ13PYh3X/Z+HHn00fir91yKialx3HfP/YhDB/svPQCNZh2f//d/x80/+xlWHncMzvuzV+Hmn9yMr151DXaZMxdHH3kEDtjveaKGWD82jp/dfhceemyt9OOKroPF8+dIHM/oZBkbxydlqquUc1FgtRlHaCUpQoKlmjOb4RJib5de2Wh7ZWqLnKtJ5FBNc0erbMxL7eDwZtFP/Dc/VQBTQDZO+3YKzIR82kpZ6QuVrsZCAtMjV133KJCjb5xPbjcN8IpTj8kufd1ZTimtwE0DkYJZtY298HWIxaRvi7hbFRj0vZCdgRyX5kLy4UNQpsn65FQVj2/YgL33OwD7HniwvCd3R76jjT4BZVN2CoXFh4sockhjcHCEfLJ+ZvHQNgk2OhhqPFFkNE+TPVQjZ1RCppiwuYFbqoesjE4wmJ8h0vBTT7xDCMqRmsnDDaYb0Vdv/Plt7/2z117y5DbgRu9Hd+AK7FBQvvXWW3ebP3/+da7v7a/b0U6kuzaOTGjnVviwzZ7+W8ji7Gv9IaCsALC5KZJdDGqQzznnHJx11lm45ppr8JWvfEXGUGfNmSMcLxUZP/rRj6SrffzKE/DOd16KRx99HH/zN3+HSrmG/v4BAWXyyl6OVoIRSv0lvP6Nb8JLX3YmPv2Zz+Lqr1+NnJfDpZe+EytXHi+Bj7VaHY+veRxzF8xDGPv44Ic+Khz3GS85FXfdcyeCVoK991gqETj/fecdeGDtOgQZMNxXxMjwAOr1Bir1UPSv3PrnOBHnM2EhQTWIke8bkUadn8bwpdETg/YsEHUFAzJDOGlLADIVv2iaMYrYWqcGha5g84jFsMkyE5Mc9VfWBqBB13aCiY4OS5OtjS46xmzgDm4aCfdsMsKNEsPajFolhuKSjCCLCUiWJTT9hZ+6WU5aWUKu+GnK6raUJsm5Lz3Zv+Tc04byccXJQrq6keO1mXTGSN5uF6WByMESI4szlbJyz2r0xGuAuXVT9GMYncBkvYHDVxyHXeYtRD5XgM8Goxjy8DgpidMJQsreCMpMXaZihFLJXLFgfDjaw5/tyUspoY3iQpQasvMyygy7vixy4o70sHvIyqqH2rhByWbUMk2/UNPS6Ubt+Pffff8jf/qj2+6+8/LLL+9yiNqBiNN76d+6AjsUlG+88caRxYsXX9k30H9aFEWuBWVxMuuyJnwqnbKVL1kAtZ/G/jwv+N+3Um6DMoHECPHtoAdz3AjKr3jFK4S6uPLf/10AY/Huu+Nd73oX5s2bh//4j//A9HQFz3/+cdh1zq748pevxA03/FikR+ooRxNzNRKi9Kg00I8zz3o5jjn2eFz19atx660/F0ObBQsXYtmyg7DrrnNx30OP4sFHHlJwcoqoVNUe0sulCBMm92boKw2jFUTwfAexX0Dq55BjVccoeEr6vLx09yUxWaKZGJXOuKGChEl6nChLQriSPkw9dV6UAFKB0kOXAEkagBE6YqWs4CtNLpEMK7gKWEs1rBwyuUoBarGj84xRvvE9EMRQ4LaNO/sc5sPAz2IanAoaCvHjZKmTZanj0vMra2XIWk6WhSmywHGyppe501nmTKR+Ogq4dSdxW4DXTNy44eS8ZhxHwax8oXTJuS9fdfbJh5zsB1VX0lEI3cZlT581nWQTuR5EOdIBYTlqo9LgNcshC8ojp6o1rN+wCW6phKOefyLy/cPI54pSIefoAmcanALKMpGZ0xy+LBXjdnHupUrDhLhKxKCsG5eO/2GcA81AUZtmM4WNHKs1j+ri77ecfpVxExtAS3tM8bgINYcOTn2y3vynRyaid55wwgnGNOO34kXvB56GFdihoHz55Ze7L37xi1/1v4B0+UB//+5Zlrkyj89RVzOgsaW0Z2sAvCV9sb1AWd7LdjZM449cMysZAjLpC4Ky0BdJLDfR8487DitXrsSuu+6KKIpFcXHLLT/DbT+7zQg66EdRkiqZnhUq59Xpvv6BIcSpgzCMEUbcJbiIOHUlTR8a6XgSRaOGMuQoCzq04YbI3ASeR58LF46fh19gwCTHizkIHar7J20rPQ4p6MY5l6XSdBKdrZOX9xaViZTCHIdOkPB31MEIXhbCZxo1j1ic7nzxn22PWBOgjK+wVsfaqHJkqiHJnJQjFhm9DmigSJSme03LdxA4WRJ5jhtKl8lJuHuOHMeJWO/5iGmHWAWyKpy0DLhVIG0gQ9l1MeWkWTnLnEbqhYGfZc3Qdat9rlsPgiDs7++P+/v703tmz05xkxjLyOPiRYevnPPaC1/ykSP2nfcqp1V2pZKX7EI2YOlbogCsUmLjpdEVNCpjyOTP4w6HGzRbMso+MT2NDZvGscv8RThw+ZHIl4ZktJqgTE7ZTizKVJ9M7ukEHz0xqbggKLKFKc0/8sssra0ETu5I67PKk6pKDAkwsKBsG3uGO7YPF7uDbIMz1SUy0E/toBq78+ESJkkWOtldY+XyO/Y59MQbngac6b3FNqzADgVlHsfNN988e2Bo6C0zZ864OI7jOWwAkre1nHB3Ndw9rWfBeWs0xvYEZVuxi1etkS/xwmWjj3+YAUjpG4FTp8EczJw1E6VSSTTJk5NTAsAmGE/4ZIIgO/G8HYQ3NGNkzPOLjecvJ/hIBzBSnVNVEf+bibtUBIi1JiPpyTsyC5CeF+RDaYheUO2qBCH3EeLgO+QIIzHnQb7f0I8uchLRK8FDgMsYeLqO0Y4zkj9MxSBFoRUxIThi1apOZJmT8fsCylIdiwY2zbIkzpI0cp00cjN2z7Kqm8UNB2nFSbINmZNucFxMuUAtTdOm6zgVD6i6Sdp0XQROksapl0ZxkkWO4yaul8Q+/RWjJAzzSZAL+sJ8vh7ncrl0eHg4ueeee4yIWcH2d1UHvP7MM+e8ctVpn9p3fv85SX3KpZ9HJ0W8o/1tv6KhKexUnAIdpxfV/4KDM6ySK5UKJqbL2DQ1jecdsAxL9l4KvzQgVAWz+GiHKuPVMmbNAsSBm9NcPgKzk7Om9qqskOtPXIL44Yw9qzG/koERG3ZqZXaS5Kmp4pZjtteuBeX2DkDGrHVnI49LWgdTBpfEYTOMvrh2dOIDR5xw+sZtwIvejz4NK7DDQZmf4frrrx9asGjBnw4ODr3a87ylURQN6miTGo/LxJPZjnVfYFurkLtB/A+hL2yDz66xbOWt1EhM4g1HarlnU1WzimbnWqe+XEmb4H/n/KIaFdGPIoVU1WzYsPnFG1Mm4sjn5ot6o9NBLF9Ak74DUhDlxXtAFFgyWsz4KfXZgBuBni9eqR9JnMEtFsWtK434wx4KOf4MDcpdJLm8vA9fk1VvnhVv5iCM6YVDT8VY8tfcLM6SJEmT1Ikz1004DIckiN00Ctw0a6RAOYVTdTNMOVkykaTZlJcmk/C9US9NxuAmm9w025QmhbLfnIoIpKOjx7WAq60T/dNw+T71W7zzvFVzzzz9lM/uNqtwZlKbdvQaU/N/cdQT+1XK/CyFbfXUet55Tqln5G6Iw0H870ajhqmpKUxXKyg3Ahy24ljMnr8EIV2cHVfWmhpl+lNzzFptQs2FQxMpST6xmXz0Wu6Eosp5NkZUYk0q4/28JtUhToqURKdPBYy7QFn/saPeaA+QcNeTkragBamCPk2H6lE6Wg/Cix4db/ygR108o5fpVt/8aQFlvvPq1atL+Xx+r1122WXF8PDwymKxeLDjOPMB9Lmu63me51hgJt/W/bUlt2yF9LzRHnroIZx/3vm4/74Htkl90WWC0H4r3TlaDWuXXLNbsiTliF02NSTqREXlxc9YfW75x8iVugyNaNepQwlqMGP1qaxYA6YnSEUnLXnjBKZG7GLuY5IjCL6uI069xvpTkCWzN7ZxbteYDJCwZfnrBn6a1HMIJ500HkeaTbrAVJqlY3DcKTdN6nGWVr0sLadJVE/dXMV34kbcKtTzcbNZKrWivr6+5OHh4RS33266fM++C9oe0Sf/4pLFKw4/4Iq5A4UXunHToaexsgLqUSx5h7aB3O0ZLeoS0hbSVpQBCz5EW0ED1VoFU1MTGJ0YQ//wMPY/5AjMmDMfsZNHge6BzIBz1B+Eb0d5ZK6YEwlcxgc9qQqCqgQjUNnSsQ3lm1p/5PZxiV2r0hfEYG1yqn+HVNEmXUYlcF0bCaGVWBmHcOh9wQcMn/NRwgdI0sr8H9z/xIbXrTjppHXP3jP4x3tkTxsomyV2Lr/88sKiRYtmzpkzZ+nMmTMPGxwcPCqfzx/ged6CXC5XSlPqo4wXrOGftaIxTRkbEmqq7IcffhgXXnAh7r3nvm0D5ac452150Rb/3oZoQ0Ir6Jo/rJC8nKn4tSKTDazdmmop0wZhAQbDY1p/NIJ15OSIrJ2ZOInwY/uJiJtpcDPzzh0ndB2nySaYmHuxASZ3oBO5ThZkjtOkPSIcjKfINmZuxqq3kouzcs4LxpxWPBVlbtMvxlGh2YxGR3eJAKEJLD3Q5mZ31lvjX//u8n0P2W/JF2cWvRUI6w659TYQt6fnTCCrDN+lUomqY5w23vhIo3KFvHKz1cRUeRKTk2PYNDmOuYuXYL+DDkVxaCYyryig7OkMuuyOROqX85AvFpErFuHS2yRP/wufaK1KC4nN0qk+8Sq2N4l9WGwGysY3RDTgxgujG5QFkzunTwNt2TcItLButpAkDkLkNk7Wg798ZKJyZa9KfnZe3U83KLdXgU1AmhbMnDlzl2KxeOCiRYuOmzdv3guHh4f3cFxnSNzYTP6YeEwYL9zuwRNWFo888gguuvC1uOfue35vUO5Wf1gK4ylPlzGhV4cubk+18mXVTt6SvLHeU0JZZBlzyck1MKyMO2fHSRzXY8xMlMENMmQEWNqPN+H5jQxOA05WzbK0AYd+s27NcTN+X4DWdVDJ0qTmOl41c+OqFyUNz0cQxUnkeVHshl7iefm4mQviUhQFowsXhrj99q0B7rPzitxOR3XNFR9bts+iOf886EaHKiirvap6FOsDsw3StlKWgFRNG5GhEWnKJgijSLwuJqcmMTY5JiZQS5cdhD323R9OfgCOeF7kkGdPQjyuTVoym60ifyshVyrByRekYhaFhYQjWCUzAbWTddiFzqZSVltSEdZJcWLCT7cKyp2AW1IXzKXjTituhhyrSRth9p8Pj46+/sjjT31sOy1172W28wo8Y6C8xedwLr74Yn/OnDkL991332N233PP44eGhw4pFYscOhnKsiznuq7wggRQywcSEElfsFK+795tGx55qnVkWoIWHVJ22CYT2VtOOwVAFmQZQsdxqR4IPNcLXccLHM9r+a7bguO04KDiOO6k7+f5NxtcDQYfO44bJnDqHpwa1QRAVkkSp+m6BNIkKhTisNEoxsViIxaqYOHC//Wg7SgKtmhy9cZhf8PN8J//dsXRi2YPfLEvbe5HVQl3L+18Q2MQr2yVrZYzsLNJ/lV9o1W1EkaxSBepDZ+slDE6PoZa0MRhR63AvCV7IPNK8CmHYwqMT/WFkdVRgmeGXKiwIChTbZExEIEUhnDDVo/MUlYbrNLL6K6YDX2hZEqnz8EHS5u+aE+hGB9lY5ZP1ooN3SSM5GfDzJser7feP9ZyPrt8+XIWBlyErH4AACAASURBVL2vZ+EKPFtAub00F198cW5wcHB4zz333Gu33XZbPmv2rMNLxb5D+/r6FjoOBl3XIz4LcjKBee3aNWLdefe2Vcrd2/PYQUZTWV6krUykWU4ZAI1ZJl0Hk4AzCqSbHMefTJKkDFazQCuXcwLKugCCdCly3TB0XTfyPC8sFAptuVaxWMwGBwezmxRgLdg/Cy+H58whObes/pcTZvY5/9Qf1/fIs6VsggikQpZpFuX1dbBFXenYIRW/CKmYWZVmaLVCSawuV+uYLE9j/dgm+P19OOrYlRiaNQfwiuJpLcoLqZTViEiau2ZEXFJpcppSw2ACcYujhl2qZZulZ9KnrWuhBWabJyj56Mb5TZ4mAtFa8ZuJRBvhZY37CcqMzIqbAYMAslac3T5eb7x+r4OOuv05c6afgx/kWQfKdo276I3BGTNmLJoxY8bBIyMjx42MjCwbHBzcnQ1C3/dzpC8uvPAiPPTQw7Zx013hCmVAuan5m9VpA3BoGTbpOBgFnI2As95xnAkgmXRddzKKnCoQkq+lfpYVMkHbvkZ3PE13tdqrXJ8lNwhll3d89yunD7jhF/qi6vwih2cElDUOih227pMlNwGpgJQj5qQelMZgVFKz3kK92US5VhVT+w0Tk5i1YAGOPm4lvHwf4BYk6ICqixzlhuKlwlkRNmPVPEgbsJTC0T9Z8/loSpSKB0anqS1mQwaU2/JQ05CU4R5jCSANS1ELmSESmb5mlW0eMFZ9nyh9wcnTZox6kDhXPDYdfGD58uUsOnpfz9IVeNaC8pbrRZBes2ZN/9y5c5cccsghh+++++4rFyxYcNj9998/8OpXv9pbt25dv+M4lTRN17uu+4TruhuYE+Z5Hr9XdRyn5jjOtOu65Xw+P14qlSpZljVGR0cJtmZCoueQ9Sy9TrfpsHitrFq+78v9tPa5gaS+S4E8r1vQRHBzxavVhFINMvItWl5OvJnUD/LJQQAZGKlWMV2tY/34BDZOT+HgI1fgefsdANcvIsk4LFSUKplDOYzNkj9qkSxfNhiATT5ad7KydoolAWkZ62bhS8kcj4/UyVbuSr4Gdc/thiCPXRrNyjfzS0G787kyZkAn1MC7aKXOo9P11jsWLX30u45zzrNCtrhNJ/WP6Id3GlDuPierVq3y5s6d27906dJ5tVqt/4orrujbtGmTVygUNjmOU07TtDY0NET6IDXDB88ZVcEf0bX5e3/U7H9B+Z4j9v6zYtr8ZF9Um5En2BlQtheCZAVKOoimTXPrz4k3a0EqyoughVajgWqlhslqBevHJ1FuhTjmpBdg/uLdETHMwMmhkC+g4LNSdqhgk2afJkkbeSV1zzY1hDJJCU3NIcvriLvaD2g0lFAqArSaLN7uBXJEXNTtXd5Ewo1LDW0GSaz1iKE5Iq2Ug9TLGjG+t3as/vZDjjrq4d91AOf3PgG9X/yDVmCnBOWtfOL2tPQftBq9X35OrAC9vPcdSi7oi+sf7QtrQ+R7Uze/GVUgKnEZZ7c6cDUdElBOM5HBBS2Cch3lchkT5Qo2TE4DhT6cdMZLUBocEWVGniPvjiegzOpYPEe6QFmpC5PGIqb8CqKiNc/njUMcVaCsoj2NiRJXPh5Hav7TEUUIQ6UN06ITLyLzM9MpMs+vDLmOjVNsHYjjX4h8MlEN37/moSc+eexLX1p9Tpzk5/CHeK6A8nP4FPU+2rauAEF56UB6cSmufrgvrg/SRpOVMrf3HfmjgrKpZU3ck2n0iZk90KzX0arXMD09hU3T09g4VcHMBUtwwqkvQuJokrgYEMUJClRYCCCrGRSrZLHkpK6eMjjXgwwOsUEnYawqvnBFjUEppRk0MrFOau5knPJkaMSkhwsq05tEpzhFVWIal2ZWW0FZfKJCcaZLUdy4ZrzyitXfuf6nPTe4bb2anv6f74Hy07/mvXfcwStAUN6/P70oH9c+0p/UBml+mbgFAczO6L7hcgXj1BdC7UlVEhcnDlr1Ohr1KqY5xTdJYK5iyX4HYsUJL0AjTESXTlB241jkcOoKRxBWzwsFZVf8k5l2rk5TOoVJUyJWuzKan8sJQrP92O2e2FZlinGSGS4x/tIy4enbqU9DX5DGkH/XwRe6EyZI43rofH/j+sprDnr+86d28NL3Xn47rEAPlLfDIvZe4tm1AuSU7zryea/uCxuf7IurI76krZbgUIEhejiVnwvnJfFKGvoqRva06KTvceKgUSMolzE1OYnRyUlsKlexdPmRWLHyFEzXmDYO9FF5wek9oULUpJ88rwCzDIrQ1Y/UBIHXEYc/DhjRjt8qLCQBnZU0wVcc41TqJs5xRFdasFqCzsRBMYtQdNciddbJUq2UDV3CRiWVF647tWG8dtkeB/3gCsfpeSY/u67UrR9ND5R3hrPUO8ZtWgFK4v77u6vPKiX1zw8l5dlURaReSSpIoRNs0rMBYkoWCH6acE0pXIwoTFFvNlBr1DA+Pi6V8lilhuXHHo/DjjgG9YCeew7ytOx0MmnyaTVLykEpCzEfkoQR9UeRSULRKdPiT02v1CaIXzw2ZYxV32xvTYmIVS9o26U0v5HJsKg2K61nC0NXLYIza6Se4L71myoX7L/86F9s0yL2fvgZW4EeKD9jS9974x21AgTlX3xn9coBtP5pRjy9Z54DFF5RbVAJyDZBxUCfjbLi96nAEH1yEEuSS7VZw/jktIDyVKOJFStPwrJDDke9FaobYC6HvOugmPM0PcUkWIv6wve0ecdKViYKaeFJlUVeTO91AMT6X3Aaj0xzZ7ZIqAwZ29bxatcYYcmkoA6eWiw2S2ksSY13RuQUoukY3ylPTrxh70OPG9tR69173e27Aj1Q3r7r2Xu1Z8kK/Pza1fsNuOE/zsgqK5yo5WQufUp8NfAXukIrT7W7NqoLY9HJHL5mi6nVDQlJnSxXBJRrUSxNvr2XHohmK5TILz/no+i5KOXpo6wf3obxihOcNRWyFINYhpJjZtI5aQtri6zHxWQX9XchhivIqo2sSuLaRvemIrdjMAR3grYNWOULhE6xMh5knwj98Q/tvvsJHIbqfe0EK9AD5Z3gJPUOcdtX4LbvrZ5bTMJPDWX1s92o7tKbmk0wpS8sFcDAFHpOaIOPigf6JwdhiCCIUK03UK6WMV2pYf3EhPgmv/ClZ2L+kj3EzpPsg++7yDtAMeeDkK/Vq0rVCMqaUk0JHKt0rZjJL7OCZpBq227VgLk0HdnyM5F8YiggQVna7BNqw7rBGa21uszZW9k0/xwHDbewdjLAWxfuvexaug1u+yr2fuOZWIEeKD8Tq957zx2+Atdff+XQ7Mi9bCirvTUXN2nvjzRmCouDnIxAc/otRhZrZWqjkqIoQhCEaDYC1BpNTFamUak1sW5sDF5fP844axWGdpmNLCNP7CDPZh5Dal0HOUkMMWGpwh/zXRWgxSdb1B8MUlWHOKmCbXWtSYiyLpryZEe0DU0haSM6iGcpDwrrrKFSZ2zcaJUdB00nf+d4M3rd7vsffVtvYGSHX3Lb7Q16oLzdlrL3Qs+mFfjVr36Vi9Y98qr+tP7JYtIckRDZhPFInM9gHqEOY2hYbipxT0wXCcMQrVaARjNAvdHC+PQkKvUmNk5NYXDmLjj95auQK/VzLhr5vI+C70sqjM+pPEl6YmCur1azDNG1iSCUxBl/beW26fLWLocVbM3dqCEOalDUtrg2IbWqGDHqEZof2Zag+V0GvZoHQdZA4Ucbm+6b9j5w+SPPpnPTO5bfvAI9UO5dIc/JFWCz76fXXn1oKWv+czFrLstHATQ1i2CcwTOp3KyQSWtIWjWn30LyyYEkhpcrNUxVypiu1zE6NS1Bqae97EyJ9MpkvDqHvO9I4jdfV8zoTKWs9rKaQkNgpk+FUhhs7tnxaKmLVTZngg+kqla+oqvpp5l86o2ommpRjEj8qsaSUYanQG4iIf1cWo28r481Cm/d+9BDe02+negq74HyTnSyeoe6bStw4+rVA7l8/N6BuP6OfNRwc4Boipkw4tLWUics2hplVsotgnIzkL8npyviDjdVq2HTVBkL99gLJ59+BnIFhtNSDucj52XS4PPE2Ej5ZJvYLrmApDc4GCLATH7ZSONMA49VrWQHCutAHpoaZrX/VGJZ9dTCJxP1DY2hDcGoPfVHKiU1pTYDeV0/H1cS9/ObJvBX+x57bG+0etsunWf0p3ug/Iwuf+/Nd+QKsFr+yXVXH9Uf1K8phNW5eVazpBmEymAYLVO9CXRKX0RJjIByuGaARqspAalTNCNignWlhr32PxArTzlNKmVSEPTUcJ1EEkcEmLvs3QjOfj4n1bI2+lgBa+oJJz7EY1k9OLXpJ4I6JZTTdjQUf4PVsLhlGJkGNcsM7mWcKoNRFbjZUJSYKP4G5XP5fKMSZB9+oJL/yIoVK2hB2/vaSVagB8o7yYnqHebvtwKslkte4zOloPYKL4lKBGRm6blJrByzbPeTNii3QmqUA9SbdZRrNUyVK5iYrmKiWsWBhx2BY086Gbl8SapbmeJjk488tfHRsCG/pCGkUibnTM2ECdNVXllB2VPdm4l8UppDzIvad6VRXJhqWfTKrJgzC8qh+DfLdKLrMGtMfp9p3a6bm5pqpe9aGw/9ay9l5Pe7dp6p3+qB8jO18r33fdpW4Nar/+20Ylj/qBMHS504cvwkAUkCnwkhogFOZbSayotWHAmnXG1URadMUB6fqmC8WsXyo5+Po49fKZUyU8s5yeemMehqYcKy24nUwi0zbYSeyaYito2+THgIAjnHqrUZKMnkUk0rL62Tfh0ZHH+CYCs8svDiMSRDV7wuElGCMIfVjp5kjrdxupG94R+v++l3eiZET9ultl3eqAfK22UZey/ybF6Bn61ePbMvGv+rLA7e4MRRiaCcy1LllzmwIfrkCGGUoEn6otVEtamgzJDUcTb8anUcc/yJWH70MTKRlyMoi4ojVj5ZNMM0ItKmnRbEHFhRKZylMPi3YYnFVY6gLAJics0EaNa9turuAmWCfsKx8EybimC1zOxBkTErKEeJjmxLxe36T0xUogsWHHHKjTZ38tl8jnrH1lmBHij3robn/Apk2eXu7VcvWoEo/qQXh4fkwsDNpRFyjIVKIsSGS6Y/MgdHWClXmjVUads5RV65gnIQ4PknnoJly48U74qC66NArGU4KZUcZCGMDplVrU3NZkVN4BXDION9LKAJDQBWIyKWzfy5nAKqgLT5YyHcydRZju9FTpygDAKzTvqx6ubDha+VuD5ir3D/ZCN99aJDVt7eA+Wd6xLvgfLOdb56R/t7rsCdP/xhf3Vq05/k4uCyQqu2xAsbyDsKbFESCRhHYYIwiNFotVBpMnGkgnqlhompMqpxguNOfSGWHrQM+VwR/b4nXLJLYESsIGzAllWrVWDIaLcYEimP3I5q5dSfeCdrE9ChNoT/LRyz0hhCYMggnurcMipGWCkLhaE+GeIsxxHrmFPUifhAx24ha3p9P5uu+xftvnzF/b/nkvV+7RlagR4oP0ML33vbp38FfrV69XCUBZf6rerbnGalVHBTZHETcRyCfhdRkCBoURLXwHSzjmq1hlqljqnpCupJihNPfzH2OfAg5NwcSq4LZv95ToLUUYCUXGkqMTg4IlN81iBIzYfaFptmmk81zArCrptHZs2LZBJQh0nYhGQjr5NUncCj6sJYf4rmmWAdB2AoO2VxoVtI61np21Npdsney0548ulf6d47/iEr0APlP2T1er+7U60AJXI/vuqqPQpJ9e+9qH5KAdFA1qohDQMkYYA4iNBsNFFrNqVSrlSrqFfqMkTSSFO84GVnYp/9D4IDH0X6XRCUaQsKTgpSr2z4ZON9IVl7wi9vDsrWre6pQNmCuRDGxkWOFbGaEiXwqE+W7BJ+TykUJw2QxS2kjofIK8VVp3BFtTl42Z695Oqd6hq1zNVOd9C9A+6twO+7AkwlmZHWD8+ljXfns+hFTr3qpfUa0qCFhEZEzSYaQQtl0hcE5WpDQTlJ8aKzz8Ee++4HFx7ycFCk7M0lyUBagUoOEy/Vzugz3sakLoTGUO+L7oagkNEyYJKju5FpCNpOn4KyVMn8W4KuqbWm6oIxTzZ5m87JEdI4QOp6iPy+ViUrvqdWbH5m771fFPy+a9X7vWdmBXqV8jOz7r13fQZXYPXqy/PDzvzlJTf9hF+uHhJNTeaSeg1x2ETYaqEZBqiGTdSZPEJQrtbQTDO8+JxXYsmez4PLoFTHRVEc55S+cEX7bGyB2qkjBGPqjml4b5QYEsxnKmorlTOgzIQS0hk0MtJRax2lJoWh/+2KX4ebhXRXQprFxms5gu/EAsqx6yP0S+OVtPj6hQ+MX+ucc466GPW+dpoV6IHyTnOqege6PVdg9epV3i7+accWGs0PRRPjy8PpST9qNtBq1tGKArSSEPVaDa0aaYy6gPJLX/lKLNpjL7jwUYCLgrgDRUJfcBDEl0HrjnUnjexlEET8MKhZZqK2jlzzy+ekXxenLBWzkdAJGEuTr+O4Se8kUXqkEcCoJxNjlaURfC9FHLUQOz4Cr+/Bqbh/1e6HPv/XPeXF9rxqnp7X6oHy07POvXd5Fq4AK+bZzV1OcWqNdzenJw5rlKfycdhCyIo5DiXNujZdQbVaR+gAp7/8bCzZa29wQLokkjgGlar6gooLyymLTxt5ZRqGSvNODYk8Ly/eFqqX0NBUVWeQkaYnhio4vJwvo9IEZVHRmUSTLHNFo+wmIUCqghpr8VuORJGRpjEix8/i4vCtmyYLZ+51zDGbnoXL3juk37ICPVDuXSJ/1Cuw+uMfLw2XspPSZvMdrWr52Fa94kcBaYwa4lYLtXIF5ekymmmKM84+G0v23AtuRlD2UDReygqeVEHo8IY1uaf7m8jdxJjImBNJeKtK3jhEQlDWqT/jjUFKxKd2WaVwiulqbM9KWbhrgnISqC5ZXOJ0mIT66NDxo5bXf1VtpO/iRYt6nhc748XdA+Wd8az1jnm7rsCvvvCF3Lpg8gA3w4ealcqxrfpUX1ArI6xVUZmYxOTEJJpxgtPPPgt777NUaIo+L48SQ1Edjjtr+rTL4FUZ+lCdsri9kdYoFOBy5JpucBTOmQSSmJOAYu+poCwwzIgqkcRxQjA1adV07lR7UY6Feyk5ZTVUEhrboXdHBM9zETj5ei0rfmjXQ07+2x51sV0vk6ftxXqg/LQtde+Nnu0r8OUPf2Bp3sOFSat+dmNqdGF9Ytyb3DiKynQZievgxavOxm577AU/czDg51BkBeywCceJPqqUNU+Pla8FZQHrXA5eLi9gLNN74qGs3LKtlGkmpDnWCsrqTcTSWDllGhERmDnN5xtQZnUsoCxxVqEYG4VuflM9Kb5t7vIXfPXZvt6949v6CvRAuXdl9FbArMDll1/uzsvldi25rVPj2uRLgsnxQ6bHxnepViu5KE2ck1/8En+3JbtR4IZ+z0OR1ANidt9MLJMZFjGSOAKv8MWslnN5dYMz9po6xaecs9AZNL83E4Fqeq/hqQ4HXKjCIHchRXEMNwm0UgbVF3bARB4NaeyV7ipH/psXHH7KLb0Tu3OuQA+Ud87z1jvqHbgCl1++Kr+osesuYxOjh6TN1tIwDGY2o3DmSae+4MTFixbv5WeZQzkc/4gHnGfGqtncE8c3VrjE25xRU5Anzou3siSQkHsWCoPOcB3ZnOT2yZg1X09BmZWyALJJuKYPNPnkLA21ek7o38FGo4uIiVa5vu9UUv9tC5a/YM0OXKLeS+/AFeiB8g5c3N5L7/Qr4KxatcqdMeNR1x1bPOPlZ5z8/iULZl/oR2Eul8YyPEKnOGqRlW6gosL4W5jpPpHDcSiE2mXyzKbJx4rZyxWMgxz9lo0/hvxNmoNqCh2xFsLDYYRVKhVyLB0/VVu4MY36WSMrnxzkS5+cSPCRPZe/oLzTr/4f6QfogfIf6YnvfextW4G3rVpVOvWFK/98ya6z35VLgr58GqHoMRnbk7BUNSQiKJNZtsBsKmiCMv+9rUFW32PXL2iqtfHA0Kk/bfKpjoOtQgPKYjrE+KeE4jck9MRII3j0VZZIKw+xV9zYROGSx7zHrl2+/HWcxe597YQr0APlnfCk9Q756V+BVatW5f/k2OUXPG+3JR8sIhrJZbHQF6yUffLCjB6x3DKBtmuQRAyHyBPTnlN8MDSvjzyyHRbh+LVKLTTJmgCvCgx+VmN2HwciiRMhHIdHYvopmzRuWvbnB35ZzZIL5h7+4nt7youn/xrZXu/YA+XttZK913lOr8CqVau8Fx+yz0sPWrrfZ/rdbH4+CzcDZZOeKk5xYtGZWYc4m8OnmmWOaKsRES2FlNpQgyI1v2/7KesgoH7JgEgiU3w6Zp0gjeh1ESIjjeE6CDM/SooDX2hmyV/MX/7ixnP6ZDzHP1wPlJ/jJ/j/t3d2MXZVVRxf5+y97z33zr3tzEiZOMHBplChqTRgCgrVB014QAKkCTwYgzEqZh4gjTERNegYm/JATBPaEDpINCaY6JMP4gtqeCGmQgIYgZhaEVtnxnZuzcxlPu752matfc6UxAc+MjPM3vPvpA+d3jl3rd+6/Wd17bXXgnvrQ4A7M8Yo/9zBfXtPtZXd245KanH5InYlDJ7sZuO6fOFKGHKJhL+qWRec9rpM2fUySx1Zhttreb20xMlBoRNirnjUC544Q8550astSBXSZ0FUZNIXnarYrirzj0Wrj0zcfNez9SPWx3M8ZbMJQJQ3mzjez1cC0ZOPfOeGmz65/6m2Kg+KKMdEJqKqfMHT3i5nx5zcri1R5bS4bpOTg0FeWSIrm9YWp8ou7Kq+LAtSpXRRlTCq2jI3vVGRk85ZlLnWnFNuiVaVentVN346b4uj199yuOcrYNhd/ccIIEAABN4bgeNHjnz8M7d+6uSQtneYPI3anCWTpaRp3C28WpRlvwh/OWGWEjFfFOG6stSXXbZc9ypzPZnnWnCW7MZ6VtlyNbKznp0sVREuYWS53B7kg8BBHNuBabyyWNjJqz59959RS35vsdzKr0KmvJWjA9u2FIFHH54cOfiJA0evHO5OmmwlkkyZLLWaPP2N1zu5LoxakLm+LAUIvolXlTD4NdI2V7XSSZ+ytM9x10W1Dsr9VLXNxA2zd61xJeV5Jtuz+cmrg5xybRZWtT6Zm+gYaslb6uPygY2BKH9gdPjB7Ubg8QcfbI7vmfjG3j0Tx81gSTeJt2JbGkqaZKse5XqbtUzsrEoYLKEyouIdwswVDcXZNXdgyE0TvrJd7/G7XEt2M5XrW32ZHP5xeSPnXXyRKlYj81w/z364+7P3vIgsOYxPJEQ5jDjCi00gwBr782OPHLpx/77fJGU2qvOBZMrthpHMVVW389wUjMs1ZS5H8IGcqzFXPc31olWuSbj71JIt83Ai3vFXZ8eWb+zxbGUeai9Dh4jS0lIWKSoarX8trqbfmpnLfnfrffetbAICvMUmEIAobwJkvEU4BB4/9t1dN+2+5tnRlj6o8pQSsmSkC4MvkXCm65an8u+1gz6pH7t/alK6kEO+6sBPvs+ZNJc1WIzdhRP3i3uQWZBLOeBTkaWU+5ONobyRLF5cSk/NLSz8+NDdX+uHQxieQJTxGQCB90Hg1/feq5Iv3PL9iV2j3zZ51u1qJW1qDW3kZp+uSxTvEGU51JNkuFoDJcLMlYvq8oj0sFWVaBF0FmW3DoqvW7Mo83wLHXG/RWkzbS4s5PkzM/2lx27+4lfn3of5eKkHBCDKHgQJJm4tAr86fuy2q6/66KmkSPcltox2NAwf0ZFWWtrjXIMxj/DkyyLce8xDkqvsmbsv6t18kVkbiF8PMeJWOCOzL3hUJw+wj6jgfmSepxw3rTWtXn9l+ZcLS0snr7/zS39HHXlrfTbWwxqI8npQxDO2FYEnnnh4ZCIZf/SKVvKVdpEmHa2oEStqmAZpzZPh3OQKabKQ7Jh7juUPsjKKa8zSl7zWR1HPTWYRJsmO+ZY2L1tNs1zYpoW1tjV6cXZh5aneXG/60P33n4Mgh/mxgyiHGVd4tYEEuISRHTpw5/jw6E/aNtuTRETdVlsE2RhDWiYuu7kVrrZcNcdVk+DkeyLMLLhcuKiryu4w0O3nI8p4YH6zQVmZp6mNzpyfX3r6rf8sPXN4cvJidRK4gV7i0R8WAYjyh0Ue7+s1gV88NnVlp518bzhJvt6KaailFDWNoWazSQ0uY1RlCpcZ17MwOP2t2t4Uz1QeyOVqLn3w3r9qF7Zkx7ahKYtiW2q9vFIMXpjtzT955t9zf/jyQz9a9BocjH9XAhDld0WEF4DA/xPgWRjjJr3hIzt2Hr2i27ld2cwkcUSJ4TVRhppKkeEN1rEiLRtKnCDzJDjOkkvFNeLUiTKXnMtqnRTv6osV8W6RVKm5mV7vt73/Xnq6XH7z1TseOjFALMInAFEOP8bwcIMIsDCPDvrXjY+P/WCkpW5PomI4UTpqKk2SOXPGHMVy+MeHflwj5uFDfOhXxEQZ9x9Xt/Miyz3K/He6SK26lBG98NrZMz87/dLrv5+ansbUtw2K4VZ8LER5K0YFNnlDgIW5M+hft3ts5J5OUx0eSpJrm3HM5Yw4UXJHz0311IqU0RRrIzMyShVTYWMqSzkFLGJtljMbzaaF/et8b/G5v50988c/nbvwz+npaQyr9+bTsD6GQpTXhyOeso0JsDDbXq9z9Vh7/0hn5+c7reS24R2da9va7CrzLIlsrqMoipVRFBtN2sQlqUZGhVrKCju7uLL8xqAoXl7NixfnZmbfOH3+0sUTJ06kOMzbnh8qiPL2jDu83hgC0dTUlNHZ4lhX6WtGhjoHdna7N44Odz+mtRrShnf0UVFY2y+K4q358/OnZ+Yu/GUl67/Z7dPCN6enXTsGfm1rAhDlbR1+OL/BBKJTDzygz+Z50t4ZGXkvW5Rv94qsc+7cYOr55+sRcBtsBh7vEwGIsk/Rgq0gAALBE4AougglowAAAaJJREFUBx9iOAgCIOATAYiyT9GCrSAAAsETgCgHH2I4CAIg4BMBiLJP0YKtIAACwROAKAcfYjgIAiDgEwGIsk/Rgq0gAALBE4AoBx9iOAgCIOATAYiyT9GCrSAAAsETgCgHH2I4CAIg4BMBiLJP0YKtIAACwROAKAcfYjgIAiDgEwGIsk/Rgq0gAALBE4AoBx9iOAgCIOATAYiyT9GCrSAAAsETgCgHH2I4CAIg4BMBiLJP0YKtIAACwROAKAcfYjgIAiDgEwGIsk/Rgq0gAALBE4AoBx9iOAgCIOATAYiyT9GCrSAAAsETgCgHH2I4CAIg4BMBiLJP0YKtIAACwROAKAcfYjgIAiDgEwGIsk/Rgq0gAALBE4AoBx9iOAgCIOATAYiyT9GCrSAAAsETgCgHH2I4CAIg4BMBiLJP0YKtIAACwROAKAcfYjgIAiDgEwGIsk/Rgq0gAALBE4AoBx9iOAgCIOATAYiyT9GCrSAAAsETgCgHH2I4CAIg4BMBiLJP0YKtIAACwROAKAcfYjgIAiDgEwGIsk/Rgq0gAALBE/gflf3nNnk8CpgAAAAASUVORK5CYII="/>
          <p:cNvSpPr>
            <a:spLocks noChangeAspect="1" noChangeArrowheads="1"/>
          </p:cNvSpPr>
          <p:nvPr/>
        </p:nvSpPr>
        <p:spPr bwMode="auto">
          <a:xfrm>
            <a:off x="765175" y="45720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88" y="2931597"/>
            <a:ext cx="3400425" cy="39814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7457832"/>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rgbClr val="497C26"/>
          </a:solidFill>
        </p:spPr>
        <p:txBody>
          <a:bodyPr wrap="square" rtlCol="0">
            <a:spAutoFit/>
          </a:bodyPr>
          <a:lstStyle/>
          <a:p>
            <a:r>
              <a:rPr lang="en-US" sz="3600" b="1" dirty="0" smtClean="0">
                <a:solidFill>
                  <a:schemeClr val="bg1"/>
                </a:solidFill>
              </a:rPr>
              <a:t>DIABO CARE TABLETS</a:t>
            </a:r>
            <a:endParaRPr lang="en-US" sz="3600" b="1" dirty="0">
              <a:solidFill>
                <a:schemeClr val="bg1"/>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155575" y="838200"/>
            <a:ext cx="11806237" cy="400110"/>
          </a:xfrm>
          <a:prstGeom prst="rect">
            <a:avLst/>
          </a:prstGeom>
          <a:solidFill>
            <a:srgbClr val="497C26"/>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74613" y="1219200"/>
            <a:ext cx="11887198" cy="923330"/>
          </a:xfrm>
          <a:prstGeom prst="rect">
            <a:avLst/>
          </a:prstGeom>
          <a:noFill/>
        </p:spPr>
        <p:txBody>
          <a:bodyPr wrap="square" rtlCol="0">
            <a:spAutoFit/>
          </a:bodyPr>
          <a:lstStyle/>
          <a:p>
            <a:pPr algn="just"/>
            <a:r>
              <a:rPr lang="en-US" dirty="0"/>
              <a:t>Manage diabetes naturally with </a:t>
            </a:r>
            <a:r>
              <a:rPr lang="en-US" dirty="0" err="1"/>
              <a:t>Diabo</a:t>
            </a:r>
            <a:r>
              <a:rPr lang="en-US" dirty="0"/>
              <a:t> Care Tablets. Crafted with a blend of time-honored botanicals known for their blood sugar-balancing properties, these tablets offer holistic support for healthy glucose metabolism, empowering you to take control of your well-being</a:t>
            </a:r>
            <a:r>
              <a:rPr lang="en-US" dirty="0" smtClean="0"/>
              <a:t>.</a:t>
            </a:r>
            <a:endParaRPr lang="en-US" dirty="0"/>
          </a:p>
        </p:txBody>
      </p:sp>
      <p:sp>
        <p:nvSpPr>
          <p:cNvPr id="16" name="TextBox 15"/>
          <p:cNvSpPr txBox="1"/>
          <p:nvPr/>
        </p:nvSpPr>
        <p:spPr>
          <a:xfrm>
            <a:off x="3572942" y="2971800"/>
            <a:ext cx="8388870" cy="400110"/>
          </a:xfrm>
          <a:prstGeom prst="rect">
            <a:avLst/>
          </a:prstGeom>
          <a:solidFill>
            <a:srgbClr val="497C26"/>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7" name="TextBox 16"/>
          <p:cNvSpPr txBox="1"/>
          <p:nvPr/>
        </p:nvSpPr>
        <p:spPr>
          <a:xfrm>
            <a:off x="3503611" y="3371910"/>
            <a:ext cx="8458199" cy="2585323"/>
          </a:xfrm>
          <a:prstGeom prst="rect">
            <a:avLst/>
          </a:prstGeom>
          <a:noFill/>
        </p:spPr>
        <p:txBody>
          <a:bodyPr wrap="square" rtlCol="0">
            <a:spAutoFit/>
          </a:bodyPr>
          <a:lstStyle/>
          <a:p>
            <a:pPr marL="285750" indent="-285750">
              <a:buFont typeface="Arial" pitchFamily="34" charset="0"/>
              <a:buChar char="•"/>
            </a:pPr>
            <a:r>
              <a:rPr lang="en-US" dirty="0"/>
              <a:t> Helpful for lowering blood glucose level.</a:t>
            </a:r>
          </a:p>
          <a:p>
            <a:pPr marL="285750" indent="-285750">
              <a:buFont typeface="Arial" pitchFamily="34" charset="0"/>
              <a:buChar char="•"/>
            </a:pPr>
            <a:r>
              <a:rPr lang="en-US" dirty="0"/>
              <a:t> Detoxifies the Pancreas and activates the beta-cells.</a:t>
            </a:r>
          </a:p>
          <a:p>
            <a:pPr marL="285750" indent="-285750">
              <a:buFont typeface="Arial" pitchFamily="34" charset="0"/>
              <a:buChar char="•"/>
            </a:pPr>
            <a:r>
              <a:rPr lang="en-US" dirty="0"/>
              <a:t> Increasing the secretion rate of Insulin.</a:t>
            </a:r>
          </a:p>
          <a:p>
            <a:pPr marL="285750" indent="-285750">
              <a:buFont typeface="Arial" pitchFamily="34" charset="0"/>
              <a:buChar char="•"/>
            </a:pPr>
            <a:r>
              <a:rPr lang="en-US" dirty="0"/>
              <a:t> </a:t>
            </a:r>
            <a:r>
              <a:rPr lang="en-US" dirty="0" err="1"/>
              <a:t>Karela</a:t>
            </a:r>
            <a:r>
              <a:rPr lang="en-US" dirty="0"/>
              <a:t> provides polypeptide-p or p-insulin which helps to activate our body insulin.</a:t>
            </a:r>
          </a:p>
          <a:p>
            <a:pPr marL="285750" indent="-285750">
              <a:buFont typeface="Arial" pitchFamily="34" charset="0"/>
              <a:buChar char="•"/>
            </a:pPr>
            <a:r>
              <a:rPr lang="en-US" dirty="0"/>
              <a:t> Reduces sugar craving.</a:t>
            </a:r>
          </a:p>
          <a:p>
            <a:pPr marL="285750" indent="-285750">
              <a:buFont typeface="Arial" pitchFamily="34" charset="0"/>
              <a:buChar char="•"/>
            </a:pPr>
            <a:r>
              <a:rPr lang="en-US" dirty="0"/>
              <a:t> Reduces the symptoms of Diabetes like frequent thirst and urination.</a:t>
            </a:r>
          </a:p>
          <a:p>
            <a:pPr marL="285750" indent="-285750">
              <a:buFont typeface="Arial" pitchFamily="34" charset="0"/>
              <a:buChar char="•"/>
            </a:pPr>
            <a:r>
              <a:rPr lang="en-US" dirty="0"/>
              <a:t> Maintains general body health.</a:t>
            </a:r>
          </a:p>
          <a:p>
            <a:pPr marL="285750" indent="-285750">
              <a:buFont typeface="Arial" pitchFamily="34" charset="0"/>
              <a:buChar char="•"/>
            </a:pPr>
            <a:r>
              <a:rPr lang="en-US" dirty="0"/>
              <a:t> Reduces weakness.</a:t>
            </a:r>
          </a:p>
          <a:p>
            <a:pPr marL="285750" indent="-285750">
              <a:buFont typeface="Arial" pitchFamily="34" charset="0"/>
              <a:buChar char="•"/>
            </a:pPr>
            <a:r>
              <a:rPr lang="en-US" dirty="0"/>
              <a:t> Block receptors at intestine to reduce Glucose Absorptions.</a:t>
            </a:r>
          </a:p>
        </p:txBody>
      </p:sp>
      <p:sp>
        <p:nvSpPr>
          <p:cNvPr id="18" name="TextBox 17"/>
          <p:cNvSpPr txBox="1"/>
          <p:nvPr/>
        </p:nvSpPr>
        <p:spPr>
          <a:xfrm>
            <a:off x="3572942" y="6019800"/>
            <a:ext cx="8388870" cy="400110"/>
          </a:xfrm>
          <a:prstGeom prst="rect">
            <a:avLst/>
          </a:prstGeom>
          <a:solidFill>
            <a:srgbClr val="497C26"/>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3503612" y="6400800"/>
            <a:ext cx="8458199" cy="369332"/>
          </a:xfrm>
          <a:prstGeom prst="rect">
            <a:avLst/>
          </a:prstGeom>
          <a:noFill/>
        </p:spPr>
        <p:txBody>
          <a:bodyPr wrap="square" rtlCol="0">
            <a:spAutoFit/>
          </a:bodyPr>
          <a:lstStyle/>
          <a:p>
            <a:r>
              <a:rPr lang="en-US" dirty="0"/>
              <a:t>1 to 2 </a:t>
            </a:r>
            <a:r>
              <a:rPr lang="en-US" dirty="0" smtClean="0"/>
              <a:t>tablets </a:t>
            </a:r>
            <a:r>
              <a:rPr lang="en-US" dirty="0"/>
              <a:t>two times a day or as directed by the Experts.</a:t>
            </a:r>
          </a:p>
        </p:txBody>
      </p:sp>
      <p:sp>
        <p:nvSpPr>
          <p:cNvPr id="22" name="TextBox 21"/>
          <p:cNvSpPr txBox="1"/>
          <p:nvPr/>
        </p:nvSpPr>
        <p:spPr>
          <a:xfrm>
            <a:off x="3572941" y="2133600"/>
            <a:ext cx="8388871" cy="400110"/>
          </a:xfrm>
          <a:prstGeom prst="rect">
            <a:avLst/>
          </a:prstGeom>
          <a:solidFill>
            <a:srgbClr val="497C26"/>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3572940" y="2514600"/>
            <a:ext cx="8410609" cy="369332"/>
          </a:xfrm>
          <a:prstGeom prst="rect">
            <a:avLst/>
          </a:prstGeom>
          <a:noFill/>
        </p:spPr>
        <p:txBody>
          <a:bodyPr wrap="square" rtlCol="0">
            <a:spAutoFit/>
          </a:bodyPr>
          <a:lstStyle/>
          <a:p>
            <a:r>
              <a:rPr lang="en-US" dirty="0" err="1"/>
              <a:t>Neem</a:t>
            </a:r>
            <a:r>
              <a:rPr lang="en-US" dirty="0"/>
              <a:t>, </a:t>
            </a:r>
            <a:r>
              <a:rPr lang="en-US" dirty="0" err="1"/>
              <a:t>Karela</a:t>
            </a:r>
            <a:r>
              <a:rPr lang="en-US" dirty="0"/>
              <a:t>, </a:t>
            </a:r>
            <a:r>
              <a:rPr lang="en-US" dirty="0" err="1"/>
              <a:t>Jamun</a:t>
            </a:r>
            <a:r>
              <a:rPr lang="en-US" dirty="0"/>
              <a:t>, </a:t>
            </a:r>
            <a:r>
              <a:rPr lang="en-US" dirty="0" err="1"/>
              <a:t>Aloevera</a:t>
            </a:r>
            <a:r>
              <a:rPr lang="en-US" dirty="0"/>
              <a:t>, </a:t>
            </a:r>
            <a:r>
              <a:rPr lang="en-US" dirty="0" err="1"/>
              <a:t>Vijaysar</a:t>
            </a:r>
            <a:r>
              <a:rPr lang="en-US" dirty="0"/>
              <a:t>, </a:t>
            </a:r>
            <a:r>
              <a:rPr lang="en-US" dirty="0" err="1"/>
              <a:t>Gurmar</a:t>
            </a:r>
            <a:r>
              <a:rPr lang="en-US" dirty="0"/>
              <a:t>, </a:t>
            </a:r>
            <a:r>
              <a:rPr lang="en-US" dirty="0" err="1"/>
              <a:t>Chiraita</a:t>
            </a:r>
            <a:r>
              <a:rPr lang="en-US" dirty="0"/>
              <a:t>, </a:t>
            </a:r>
            <a:r>
              <a:rPr lang="en-US" dirty="0" err="1"/>
              <a:t>Methi</a:t>
            </a:r>
            <a:r>
              <a:rPr lang="en-US" dirty="0"/>
              <a:t>, </a:t>
            </a:r>
            <a:r>
              <a:rPr lang="en-US" dirty="0" err="1"/>
              <a:t>Triphala</a:t>
            </a:r>
            <a:r>
              <a:rPr lang="en-US" dirty="0" smtClean="0"/>
              <a:t>.</a:t>
            </a:r>
            <a:endParaRPr lang="en-US" dirty="0"/>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descr="data:image/png;base64,iVBORw0KGgoAAAANSUhEUgAAAV8AAAGbCAYAAABjzJMjAAAAAXNSR0IArs4c6QAAIABJREFUeF7svQecJUd57v10OHnmzOyudldaSWiFUFxQRjKYa4NtEMEGY1/b1/Z1whHsawwmGDBBBBvHa1/bnz8+3+tskn++xgEHDAhJJIMkJJRAQhLaMLuTw8mn06enznlnS6XuE3Zmd2dEzf7md2b7dFdXV3f/++mn3nrLgf2xLWBbwLaAbYFT3gLOKd+j3aFtAdsCtgVsC8DC114EtgVsC9gWOA0tYOF7Ghrd7tK2gG0B2wIWvvYasC1gW8C2wGloAQvf09Dodpe2BWwL2Baw8LXXgG0B2wK2BU5DC1j4noZGt7u0LWBbwLaAha+9BmwL2BawLXAaWsDC9zQ0ut2lbQHbArYFLHztNWBbwLaAbYHT0AIWvqeh0e0ubQvYFrAtYOFrrwHbArYFbAuchhaw8D0NjW53aVvAtoBtAQtfew3YFrAtYFvgNLSAhe9paHS7S9sCtgVsC1j42mvAtoBtAdsCp6EFLHxPQ6PbXdoWsC1gW8DC114DtgVsC9gWOA0tYOF7Ghrd7tK2gG0B2wIWvvYasC1gW8C2wGloAQvf09Dodpe2BWwL2Baw8LXXgG0B2wK2BU5DC1j4noZGt7u0LWBbwLaAha+9BmwL2BawLXAaWsDC9zQ0ut1lrwWSJBl0/Z3wtXnjjTfi7W9/e5LWzo6jik39zp4X2wKnsgVO+AI/lZW0+zq5LdCHoAfAPXr0qO/7vut5nutoP27vx3ddN89fAF6hUPC73a6fz+e5LX9z/U8XgBOGoev7PivP60x+vSiKuJDrcBv+rX96cRxzXVUmf6IoUuV5nocoivhJeCZRFHGFuA9TLoujKEpc140AhP1ffs//81f+5qfajmWFYZj4vi/lyHdxGIaR7/tREASqvCRJ+BkkSRI0m81uoVAIoiji/+MkSRTQ+RnHMevB7eNOpxPv378/uvHGG6N3vOMdLNv+2BZQLWDh+yS+EJIkIbTyKysrxSAIir7v5z3PK/i+P+l53s44jquO4+zwfX/Kdd0KgDIA+SwSpkmS8Nf3PI+QzMdxXGIZcRx7juMocCZJwr+5L99xHMKToHYIUYKdP2RTf5n6jtcev+ePuhAdx+2vqxQxf13XFXXck6u9MtY/wzAkfLkDQpkgBZcRpIQgf/rFc0eI45j/V8v7nOR+1bI4jlk2Pwlv9ek4jgJ2/5MwJzz5GcRx3HJdtwOgHcdx6LpuSEj7vh8A6Lqu2wrDsOO6bjOO47rruo1ut7uWJAn/rkdRtBAEwWIQBJ0gCLoAmmeddVanv68n8VVpD01awML3SXAtHDp0qJTP56vFYnHScZzd+Xz+at/3LwVwluu6u5Ik2QGA31UcxykB4K+SpH3Btt4K/D9/CSv+8m+CSf4m/GQ7LifwOp0OcrmcAh8/gyBQkOQP1aksy+fz6juqYS7nL//udrsolUqqHK4j2/HvdrutlnEd1oHrs4xCobD+HcthPfldq9VCpVJRZfH/XM7vuX6z2VzfT1+Rq2Nj/Vi+XiaXy48OfR6vtA+/5//lmKQMaS+9faU9tcutFcdxkzD2PI9QXozjeCEMw6NRFH05juMHOp3OXJIka0EQrOzbt6/5JLhU7SFoLWDhuw0uh3e84x3u29/+9mK73d7jed7uJEnOJmSTJNnvOM5TXdd9CiELoJokiYIsxaQJVh0m+nf63wSHDg8dvPxbwEm4EjoEY61Ww8TEhIJhuVxW4OurWQVkgrXRaGByclLBUSDM8vh3vV7H1NSU+iwWKbihyiZEl5eX1XYEJyEpsOf+uF/uj2VyOb/nsunpaVUW1+H+payVlRVVFr9jnQTMLIPL+Ml6sg5y3H3lrMCvP1zkGOTBwE8et7QD66NvKw8vc1nG5UfF3XQcpwFgLQzDhSRJDidJ8qDneY+EYXjEcZyDrVbr6NTU1KrjONbO2Ab3sVlFC98tftIefPDBwr59+74jl8vdkCTJtZ7n7XEcZ5oWgeM4eb7y61CVm1xXXaJeZRn/L6/oojJF0QmQCNf+6/zjlC4hIxAi9AixtbU1BTWCq1qtqk+Wxx8B0urqKs444wzwUwBNwFFtEor8jp+EMJUqVSTLXFhYwI4dO9Q+uC/WiyDmMoJZ9se6EppLS0vYvXu32g+3J3hZFtdjWQQzAc2y5EFDyMv6Uia34bHqqprHIupY1DX3yXbgJ7/ncj6EdLXftzQeB2O2jbwdSFunXYoC6/53UZIk7SRJanEcz7uue08QBLfMzs5+6Lzzzlve4peyrZ7RAha+W/iSeOSRR4qTk5O/XC6Xf9lxnKm+r7quKrOqLkrWVLdiKfCTcCAseOPL67+Apt+Rpb4jaPt+qVKKYi8QTIQsIUaYCQRFwQrMCTGqQYJ1z549CpgCLh2+BCbXIRwFmITn/Pw8du3apeBIwLFcwpfLFhcX1/fLuhHqBCz3Iw8EvSwT5PJQ4nayPuHNOhCgBC3bQhS6PGy4f9aN67BO/D8/+X9RvmKZiIpmvUVNC3QFrCZ89eXyBmGea+nfcxyHXvNfdDqdt0xOTs5t4cvZVs3Cd3tcA+wrWllZeVmhUPgrx3EmBIKiXrPUUpryNe2GceBL+PBHPNB+xIFShQJfgkte9Qlfwpj2BLch/AgqgS/hRkAR/FnKl8eqK9+dO3cq+OrK14Qv68jvx4Uvj48PAx4DHyAEehZ8BbaEsEBW4Mt983tRvgJfLpeHmQ5f3TfWz6XuDctyQ/2ue84stw/yWrfbfWehUPh9x3HY4Wd/tkELWOW7RU/SzMxMeXJy8rcdx3mlKFb99VVuUrMjR+Cb1pGm2w6Eoyhf6TiT13DZj6hi066QDizxTtPgK8qX8E1TvoRrFny5jUBblC/hnQZfwp4PAYEv4Sm2A2E6TPlmwZeAFeUrDyvClXUQ+OpKWJSvqPos5cs2lYiNNIWrn1e5NM1zLODW33CSJPl8u91++cTExLEteknbalnluz2ugVqtttt13T8Pw/DF0tveD616nFeoRx/oCkmALa+tZu+9dFyJkpWONPF8uXwYfKVzivAVCIryFc83y3bIgi+BKZ1kuu0wCL587We9CUbCl7YD1zfhK6pWPF85VvF8deWbBl+BrdgLmw1fOVdpNkSa+jUsiaPLy8sv3Llz55e3xxVua2mV7xa9BhYXF8/N5/PvT5LkOforqtxwooZ0+Mp3WZ6vHKpELRAiAl0TvqLQqAx1z1fWoyrMgi8VcZbyFduB+2Y9qBjNDjdd+dJGENuB60qHGzvo+F2a8hX4Et6mhaF33rE9RPlKh5t4vtKJZoax0R/W4Wt6vsOUL9tSV776/0346opXt5P086htX6vX6y+sVquf3aKXtK2WVb7b4xqYnZ29oFQqfdBxnGsFprr6kZvOVERiEcinfJ8WMkbbQVe+YjuIl5ilfKUDSjxfgks8X4kmkBhbsR0k2oGgFV9U4MtOOOlwI0wFvlSic3Nz65EQZocb4ct1RPnqHW4C00Hw1ZWv3uHGOkjMsXTKsaNRlC4/Zb/D4Cuerw5cE776ORwUAWGef+O6aDUaje+amJj4xPa4wm0trfLdotfA/Pz8xcVi8UMArtA9PlMNyc0qh2FGOMj6omAFJuL5ptkOuucrHX1iYwzqcJMYW4KMsOI2YjtwGTvJCF/prBL46uFhWfAloAk61puwpRqWaIeNwpf1Yf34KaFmMnBEHmIygENigVlPiXLQox1E+UpIGuusd7jpni/L1s9fWmebfnkKfNMeuIzqW1tbe/nU1NS/btFL2lbLKt/tcQ0sLCxcSvgmSfIMHaxmR9sgL1AfKCCe77jwlWgHHb668iVcpMNtGHxpFRBuafAVq+BE4cs20qMdBilfiTWWtpBoh82GryjlUeCrgzWr002ugwz4BrVa7fuq1eo/bI8r3NbSKt8teg0sLi4eKBQKHwTw9DT46t6veQiilDcCX+lw0+N8uR9T+Q6DLy0EqkWCmfAVz5eKmFDSO8kIRekk43a67ZClfE3Pl1YELQyxEUzbgbaIDNjg8bCNTgS+rJv4wmnKd5RoB135bgJ8w9XV1R+enp7+8Ba9pG21rPLdHtcA4VssFhV8zdAiUxmldcYIWGRdU/nSFmDHUZbtoMNXXr1ZD+lwkzhfwpdglSgHgZvYDjK8eKvAV+9wSxtkMch2kFAzGcmXBV8+WKR9ZZCFPixbPF+Br+nlpp3fIaqXX0fLy8s/vnPnzr/eHle4raVVvlv0GujDl57vgVGUrwnoQfAViGaNcEvzfLlM4l2pWMeBLwHECAgqX/q0jELYTOWrh5oNU74mfPU4X4lHpqpN63AT+Eouii0G33h1dfVnpqen/88WvaRttazy3R7XwNLS0tNpOziOkwpfif01wWx2uIk9oStfrjMozjdtkMUg+OqeryhgUb60D2gtbCZ8qTxlhJt0fPGYCHmJ8x3k+ZpxvjK8eBh8CVtJwsP9jmM7iPKlqpWhxuYItnGsh5SrOFldXX3l9PT0+7bHFW5raZXvFr0GBL6u6x7QgWq+oqb5vTqQ5W891MyEbz8HrvI/pWNNQtlkmURLpNkOMsiCgJUcD3qomeR/oBcrypfKkvtiVIAeakbbgqo4bYSbRDtwPyyLo9+4vijftMQ648b5mraDtAePR7K2DbMdJAGPHiss7cHzIW0oA1GybAczEmLYpbq6uvqq6enpPx62nv1+a7SAhe/WOA9PqEUfvh9yXfeyNPhm9Hg/Lj+vvt2gON8s+IqXLPGwumozbQdC91TBl/CjhaHDl8dndt5JVjMBuZlYRxml/dwOZlYzCTUz4ct9EPbDOtz4UNkofNOiHgZdrsvLy6/auXOnhe8WvafNaln4btETtbS09AzaDmnwTVO/Ato024GHqH8vI9z0QRbyKiydUKJ8ZTsJOZMOOn2Em2Q1S4MvwS6dcpulfAW+MsKNMDwV8BXbQeArUQ56SklJl7lZ8OW5M2O5sy7Zvu3w/27RS9pWy3q+2+MaIHz7I9xSla94uebRmDkcTAtC4GqmlDxR+Eo+3yzlK/DVPV96q7QWTtR2IHzFdhDP14Svntths5SvwJf71wdZbBS++rlMi3Sw8N0e9+y4tbTKd9wWO0XrD4Nvlu2QBV9Rv6cbvlSrEu2w2fAVz3dQYp1huR0Geb46fHXbQU+4cyLKVy4pc4SbQHlE+NoOt1N0b27Wbix8N6slN7mcpaWly/vK91J59R/W2aYDVrcadPWre5iDQs10f1e8UX6atgOVL/1SGewgCljvcNMHWbDD7USUL/fBV3mWm2U7ZMFX8ktw38Pgy0EgkttBIjYkNE+3HWRKJPGAJdXkKIl1zGgHE77mEHL9/wMuM8L356anp/+/Tb4UbXEnqQUsfE9Sw260WMK3XC5zkAUnwlQ/0gGWpXp1+JqddGaomZ7PV6YFkgxe0jlnWhE6fNPifAlFGWQh8KW9QCDRF2Z4GOFGcI0a7UClzO2oSAk4mclCcjsI9Hm8hLzk8zVtBwJfMqQxOoOgZjvy2NOSqaellKTHK0mB+JmVUlJmweAxyiALqlc9hE/aOC23g4XvRu+e7bG9he8WPU/Ly8tXlEqlDwh8BbgymCKr2qJsdeXLbU8lfKlS9cQ6Onwlt8OJwFfPamamlDxZ8JVMbzweHb6SWjJtDjcBtwzKYBnyxiCJdSx8t+iNdwqrZeF7Cht7nF0Rvhxe7LruJSZwBwFYj2rQ19tK8JX5zySr2aA4X1356vl8JXJC4oqz4JsV5zuq8s2Cb5byzZrDzRxebOE7zt3w5FzXwneLntfl5eUr+/C92LQddKjqitj0dvVDO9Xw1T1fUb6SWCcLvuId64Ms0uBLZSlDlcVjZptwP/o0QoOSqafBl+unJVNn25nKV+wHM58vFbHMfCxzvonytbbDFr3ZTlO1LHxPU8MP2+3c3NxV1Wr1A47jKPjqkBX46t6vGd+r/5/bn2z4ShJ1dmgRolnwTUspKcp3FPjy9Z3w1fP50ms+HfAdNI3QsHy+J0n5/uz09PSfDLu27PdbowUsfLfGeXhCLZaXl6+i52vC1/RydbU7jvIlxKjQCHB2tFHZmR1u+tRCAu9Rk6mbM1mwkysrn68OX33eNf6d1uGm53aQGSVYP6pOSczODjfJDazPhGxGO2R1uOlTx5vRDoMm0KTtYHq+MjMIy7Ge7xa94U5DtSx8T0Ojj7LLPnyZWOciuWn14b66FZEFXQGmAFZ63PURblxGADF6gZCQXA7cZhh8ZYSXmduBy2XqeH0mC3OEW1o+X776cznhJ/AVaFNN8iGh53aQBDdsIz23g0Q7sCx27hGKEmpGhU3bgNvw2CWhDtW7jJrj/tkm0oGp2w6EvxlqNmz2Yn3qID23gx5GmBblwHMrCXiGdLYy1OznbW6HUe6urbGOhe/WOA9PqMXKysrV/eHFF4rtIPBNU796R5sUNip8deWrw1dUrm5b6MrXhK8knOHnicKXwBVg8m+ZOl5Ppk74ciAFv9OzmkluB33qeMI1Db5UyfzR4cuydPgS9jIohSDm8XI7fopvrXu+3I8e5ysj38TrlU990lKBe9bINvPBOyDMkPBlYh07vHiL3tNmtSx8t+iJmp+fv2ZycvIDruteaHq8ejiZ6QXrhzMKfAlTPc5X4KvPXqzDl+AQpSzwlQk0dfhKjLAMcKA6JjAlq5k+ezGX7d27d326d4lQIAw5gaYZ58uYYa4v8BXPV59GiPvTLQwzzpcQFeVLkBLuAl8qYF35sk0EvoSrKF/pUJN2GAW+PF9i8Yg1o59fHcLysB1D+dqUklv0fk6rloXvFj1ZKysr1/Q9XwVf/QbUVe5G4SszFAsQdPjq8cGyXOCrJ9YZBF9RllyHwJThxVSFYhUQvmeeeeb65JU6fGdnZ9cn3iRcuX8TvlTCEmrG8tNALvAVz5cQ5TFRZYvtMC58szrc0may0AdZyINJUkrqFtJG4Fur1X62Wq3aDrctek9b5btNTgzh2w81e5ppO5iRDGJDZEU4jOL5ZsFX8vjq8BWbQle+hBohSBWp2w6m8k2DL5edddZZqrOMUQyEF38JQ8JXQtQITAKL+yFg+Z1MWc9jJ5yphglySREpFgbrJZ6vTF+f5fmaypfrmZ6vdPTJ8OIsz5ff66FmMmxbJtXUH6z6eU7zf0fwfDmTxf/eJpf4N3w1rfLdopeArnxHha/uBetWQRp89WiHNNuB24gqFgUs8a6m7SAzWUhKSX4SVlxfOtwIQ9120BOgE74EJqFI8PH1XTKR0XYQ+BJkfP0X5Uv4EvqEvUQ7sCzuR4evRDvoHW667aB3uHEdye0gHW5y3JLbgZ+EOY9Bz+1AG0LifyWlpMBXPHAdvjK0WD5N1StvNbJ8GHxrtdpPVqvVP9uil7StltECFr5b9JKYn5+/mnG+ruuqaAeBoYy40m9M8YB15av7wtJpJJENeoccl8kwWEJV94kl/wNBKgnXpVx+R0DKRJEEmHRIycSc8lpPAMksEOKlsjyWJTCVLGGEF2HJH5ZNsBKUBB7rKqkwCT9CnmXrQ5W5TMK9WBbrSJUp88hJh5kOVoJS6k6wy7FwG4kAkWgFmX6J38k8b/rMFfoIN9ad/5d2kg43eZimfYrXboLXHExjdrwlSRLX63XC98+36CVtq2Xhuz2uAYaaVSoVDi9eh6+oWb2DRvd/0+wIOVrZxtxW1K2uzHSlLYMBTHAIyHXfUl6v0zoEddBIWaK49WgAWU9ex7kO9yEPEFHh0lklECIkxY+WY5EypEw5Fqmfrii5Do+JoDTL0esu58B8KzC3YdkCZ71uZllpUM0Cr7zZ6N9r5zdZW1uzHW7b4/ZWtbTKd4ueLAk18zxPhZrpHW5S5QFhR+sj4oatK0pXbmzpGJKy9fhUAY8+4EIHgl4f/UEgcBUYit8pMBRbRMAqHVJStn78OkgFgBKxoadq5HqyH6m3QFyiCNLqI8erPwT0B5h+XHqyHKmrlMlPgW6a4tUvu7SHpt7ZmXWezfau1+u/Uq1Wf2OLXtK2WkYLWPhu0UtidXX1mcVi8QOe510g8DGrOgi+aTe37hnqN7yuvnT4mmo5bf+68hYYCsCkLNlOB7mUrYM5DXi6KhZo6g8Us+7maDIdnPq6ZlmirPU3AH0dc1t5AAlgTT82y59NU7ppbwpZDzJpo7TLttlsvrtSqbx1i17StloWvtvjGmg2m9fn83nC93wdIPrNZyqmFB9w/WBFSUnnjg5NfTtZT8CTVqb5uq4DRcqV6Aj9/6JATVVsPihMNW6Wb9oJYl8IxEQBm1aKHLuupFm22fGlrzesTQWyOvR1W0A/Vr3eopTTHijmFTrsPMv6rVbrt8rl8hu2xxVua2mV7xa9BprN5rPz+fz7Hcc5z7xB9SrrN7rc0Loy1NcVQHCZhJDxxqbPyR92hkmYF/1K/s1l/J4dXoQct5PoAlmXnVwS0sXyZFvp7JLyZd426WzjcrEcuMysl+kF6ypTQM7tuS073qRTUNpLrBqBMTvbJEyO6xDO7MCTv9kJxx+uJ9/JdPX8jr8yxJl/s1x+z1/+n9uxPP7KdlyH/5e66GDPepCawNcfRuaDTz/XrVbrd8vl8i9v0UvaVssq3+1xDdRqtW8tlUp/FcfxudIDLgqIAJGBCPJJOBKU/OXfAkaCkj35BCJ/9e+4rQCVIJSbXPYjNzoBwl/Wg1AS5SiA4nf8m+vLuvy/rC/lyHFI1IKUI2CS9cxPWc88c6ZC1h8+kiRIlkmUiHzyez2XhXi0EvEh3+v/ZxvJ/2V9KYOf8qNbN9JGXMa2Ibz5S1jzgSHwlr+5nMv4f1km0ycR4vyen/qPeOedTucPy+Xy/9geV7itpVW+W/QaIHzz+fxfUPkSpIxfPXr0qBoowNhXxtZScRKsomJFZckNrN+0VGVyUwsAdDDoIBWYCjz1/5ugFLjJK7/udZq+pa7gdXDKKZBtTV9UV4jm6UrzVrNe5bPKT6unXoY8DHSQi0fM49AfYvImwXMisBZA628V/E4elHxASg4KeWvgNpJ1jvvl+WHYGkPsGPfMWGbGRvNvLu+HwFn4btH7Oa1aFr5b9GQtLCxc2mq1/s/dd9/9rDvuuEON5uKNzUEIHN3FX44K44gw3pD8lVdhHZD6a6n5Opt26Lq/qK+vA1GAIyqS2+h5CvQOJH0fWT5zlgdsep3msQwCvrRB1unVgWpaN+Y24guLmhcIm9DW3xj0umYdt/7g0v9muxLOPAY+ZOXtRR7AfAjzAUw483q4+OKLcfXVV/N6+I1qtforW/SSttUyWsDCd4teEg8++ODu1dXV3280Gj9IsFLpcCCC5DcwASAgkldeeRU1O9iyPMNBzWDaEDp8ZTt57c4CptRXV7n6sjRwpYFbVPAoDxJzn+a25sPFbCsT9mKpZO3bhLGp2HWVLso/TaWnla+3j1geVMkEsmR8m5ycfN0555zzO1v0krbVsvDdHtfA/Pz8xfl8/q9833+m+Kziq5qv2uarfhoAzZtcB0sapNLUn6xHcOieqQ4ZXeWZ8MwCs66UB0FVB1bWerIPHaRpyjZL7eoPJ1G8UqYJ3zR7JKvdzIeOuW2W1WK2mbmenHuej1qt9padO3f+2va4wm0trfLdotcAJ9D0fZ9Tx18iPfKsqgB4mDoapmSHKcc0L1XKFI9TYGjG8wqkpQzdHhBQp3m+gx4C8vCQMofVX4eo+XAyFbAObHM/AnEuH6Z8h11Kej2GKX19YIYO7rRjkbC+er3+hunp6d8aVg/7/dZoAQvfrXEenlALJtZxXZdxvheKAtPDlXTPUr85TSgNu8nNHY+yvkRbiNXAfZowTVPAuorTlXjWclM563AeZJ+Yqta0TbJgrL8NpCljParDrNugh8GwNh30oEu7PNPWT5KEw4vtTBZb9H5Oq5aF7xY9WQsLCxxk8X7XdZ8qIVqivrJemfXX/zSoDlOLArdh6+nwTbMS9GWj/K1Dz4S2XhfTnsh67U97MJn7GGY76G0p62bBd6OXkNmGw2Cd8dYTrq6u/vSOHTtsYp2NnpBTtL2F7ylq6HF3s7i4+GzP86h8n6LHx+ogHmQ9ZClafbkJNh2+gwAsHW6EhLzypnmRuiI3lWIWZNNgnqaABY7DHhS6wk6Dsr69DmQTzvLgk/ZPe1DpD4e0B2HWsZkDL8a9Vvrrd1dXV390enr6Qye4vd3sFLeAhe8pbvBRd7eysvLtSZL8led5Z0mAvnymAUMH3SDll6WyBsFRh4rErOoDMvTvzeVZ4NS3GQZcAd0obac/BMx2MtvF/F73d3X4ynLzwSfljQp1XX3rx2Q+QEZpDx3u/fU79Xr9+6vV6j+O0k52ndPfAha+p/8cPKEGSZI4y8vLP+C67h97njcto8vkJtdjWE0FKVDTVamso4/uEsUqEJD/p0E1bV25+WU/AhBzlNwg1aoDaBhwBn0/TP2a0Mv6vw40Hajm37rq5ndmXLWk2TThrHv2+jZpXv6wB4d50SRJ0lldXf1vO3bs+MgWvKRtlVJawMJ3C14WSZK4i4uLP++67m94nlfizSlQ1SFphnzJdwJEE6hZINRhlKbCdBUo9RCw6PsaVv4wwIpFkLWeaZNwPbO+pl1gqmbThtDrnGU7EKa6ohb46g+lFBg+4coy9y3g1mEu+9KtJka46EO8zVwR/XPR7NsOf7cFL2lbJQvf7XENEL5Hjx79ySiKfjsMwypHMknuBR3CEo6ke4a6RWEqPAGmDMAQRa3DRQeEbK/D0AQg68X66bkNTOANU7hmmWkgG1XdZqla8xjSrAJ9WwE7QSdDr82HS5bdYL4FSAelCWsT6NJOUleG9Mm5lXPt+37geR5/Xc/zvFwu5xYKhahUKn212Wz+4K5du+7dHle5raVVvlv0Gnj44YcvX15efm+3270+SZKK4zi5/k0ZOY6T8L7zfd8RRSQgNV+JTRUpcOUnoSJDkmU9LtfDxtI8YgETP9Pgm6ZcTXtkWLOn7TdtmyzlO6h83Q4Q4OntIn9LzXOWAAAgAElEQVRLbgu2kTlzhpRvdpaZDxIpS3I36O1sPijSzpVYRf23nOUwDP85juPbPc8rOo6zG0All8st5PP5W84///ybHMfppYezP1u+BSx8t+gpuummm/xCobA/SZIDcRxfEsex6njzfT/kTed53nXlcvkSPcuY7iOmAUZXsjpYxNaQ77Nidk1lRljo2dXSlLK5bBCY006Fvn7atmk2g1mOuQ7LyYKmDk+uIykixceVh5v+kDMhqpchf7OdmEhHh6+AOctmkbec/r6SIAg+3Wg0Xr979+67Z2ZmWJ7HB/DZZ58dnHPOOR3HceItejnbaqW0gIXvNrssPvzhD3tPfepT9+fz+R8rFApvzufzvAHVUejqTYeL6TWKchXlq3vK+g2fplbN7wW+ZgpHAfUo8B0F2sNOUxpgTXWqv+Zn2Q76chO+0m76vmR93X+WtteXSYYz0/7IsnRSHnRxEAR/U6/Xf+nAgQNLw9rDfr/1W8DCd+ufo9QaPvroo9/sOM6/ua47MSz214SveL56SslB0DUhLFCReF96vpIMPW1dHcSDVJ55oFnrZp2yQUA11ampYPUyBa46fMV2MLfTI0/S1LCUa8I3TR1nHX/fCiJ83+e67uvPPPPMxja9bG21tRaw8N2ml8PXv/7183O53G2+7+/U4SugM0EkwNU9XRO+0hRmaJkJT9PzJVhktgod4mnQHRW+44J3EPh0YKb9neUbm56veamYIWY6tHXYiz0jMdJ6XXV1LNvo1oT2MIu73e7/XFtbe8uFF17Y2aaXra22he/2vwYOHz58TqFQuMPzPPq/Q2crFigKfPmpT3GT1smmL0v7W6Ciz/AgANKnKTKhMsjHHRXOpoVgKts0Zam/AegANNeV9UT5SqekCXjTV8/aJ7dj+8k0SmnlmA+FFBUchWH43mq1eqPjOL15n+zPtm4Bq3y36embnZ19KpWv53k70l59U27e9c4eUVtZ8E0bpaYrWv173fPNgnWWd6zXcZDS1dW6eVxZqtVcngY307tN83Rl6h7dVzf9ZfMtQz8f4v/KzBS6qtW3M0GuvzXw7yiKoiRJ3nX//ff/2rXXXmvhu03vW73aFr7b9CQeOnTo8mq1+mnP8yYHhTvpN7EOwUHKVx+sIdubnrD8X0LNJCRKVGOakjb3bwImDcBZUJb9jOKd6uDNUqdpIE6zHbiedFBmKV8dvlJulvLVjyMNwHJ5Er5xHN947733vtfCd5vetEa1LXy36Xlk1rNisfhJ13XLgwCkA0/vKOM2+uy9AtMshWvaFvIqLX6v+JlZtkOa+pWmH2RDmIBOU7RSTtZ3abaCvo35vcDV7HATiJugNlW1ePC6n6sPtJD1zYdmGrS1cxY+BvB33H333b9p4btNb1oL3yfHiVtcXLyhUCj8k+/7airbLPCY8NVhdiLw1bfXox1M+A5Tvmm2SNqZMaEt6jBNEQ9TwaY9kAVTUaOjwneQDaG/CcjMx9yvCdo0FW10vNHzvTGfz7/Xer5PjnvYKt9teh7n5+d/qFKp/LXneeocmirKhJZpG4jtoE9NpKtf3W4wrQfT8x3U4Waq22H+rwlV06rQ4Wt6tIMeQubDaZB6HVf5pilrvXzWUx5UpuebBmJpb3rycoxJktB5eOcDDzzw3gMHDnS36WVrq621gIXvNr0cFhYWXlWpVP5Iz6BlvqKnqV5ZR+Arw5LTbAcT2NzW9Hb1EW6DQtT0Zk4r14S9CUsdWqOcsjSVm6Z0pSxdefJvHgvbRoYWS0SJDlV54KWpVtPLFc83a3+mojfLJHyTJHn3ww8//Os21GyUK2Drr2Phu/XPUWoN5+fnXzMxMfG75rBX0z/VASyKVU+sIxmy0sCZFvVgDj3WczvoZegPgnHUblYHmwlfgWDW+qYVoDdimk0g3+tvEGLLSFYxE+hp1oEA3uyUoy0jsdD6QyAN5qaC74OcyvfXfd9/t+M4Ns53m963j7sOnwTH8A15CAsLC79QqVT+QIdvmvLVXlvXQ80EoGmer6hbUac6gPW/pdGlw40KOEspy7pZilf/Pu3vNHCaSjrL886CcJrtYCpjUb58QOmJi6RN9UEWpvWgq2KxHfSBKOYAjawBG1p7MNrBwvdJdLdb5btNT+bi4uJPlMvlPxVfUMBhWg2m8pXXYa4vio43fpbyle3le3178TEJXkl5aaplXaFm2SBZp8BU8aYiFAgOgvMg+A6zJnTbIW3WaNOq0FWv6fmaDydT/eqK26yXKN84jt/zWAfrexzHsZ7vNr1vrfJ9Epy42dnZ76lWqx90XVdFO5iKcVjnGW9oE76inHV7woSvqV4lysHMN2zuP61+g06DaSdkeb5ZtoM58MQEtKlUdRjKthLna84kwnUHRSuY+ZG5PttJkg/px6IrZBPA+sOm7/m+54EHHniP7XB7EtzAjFB6chzGN95RLC4uPr9UKnGCzV26AjThmNaRJp6vqFjxJ/V1Tf82zXIwlamujgXkJ3pmsmyEUYAt7ZHmC5vl6v/Xt9P/1pVo1nJ9HXOEG79LeyOQeGAd5ll2SH+Q228ePHjwRtvhdqJX1dbazsJ3a52PkWszPz//knK5zCxXZ+sj0nSv1oRpWuEC4nFe3QeB0XzNT1NzOphHgSyPwwylM5X0yA2npd40HxD6gyvt4ZGlsmVdeZgNW89U2QJf00PWFbjrunG73f6L5eXl15177rk2peQ4J3yLrmvhu0VPTFq1OLHm7bff7k9PT59ZLpdfk8vlfj6O47zupeqvqmmv0lKu7lfq26Qpw1EAqSu/tFd6s17m8WV5s4NANuzUjQJBHZy6nz0Mvml+9CCYZ72RZJxn1XkpbyQyW0kYhve1Wq03+r5/0969exnxoGY1GdYO9vut2QIWvlvzvKzX6rFkKt6xY8d2djqdc3O53Nme5z09iqLnua77TY7jTIpqEviZ6skEYRrkssA3CMpZzWbuL8urTYPxIEsgDYbDgJ4F37TlpnVjHp/5gMv6Xl+e5nvr6li+F1VvvrWIXaHtmxEPjwC4HcCXoih6KEmSr3ued2jPnj2LdgqhLX4zG9Wz8N2C54sKd3Z2drfjOJc/NmfXtY7jPBPAZa7r7nQcp+q6bsF1XUdgpY+ESlOgusrNUrHDwDeKfzoMhmn7NpelwXoU5T0KDIetM65SNkE77FLSAS8Pk0FWR5paZlswwVkcx50kSRpxHK8kSfKVOI4/F0XRTe12+94LLrhgdVhd7PenvwUsfE//OVA1IHABeDMzMxc4jvNf4zh+KYDLHccpSseMPn24DiTdG8x65ZfDHMWvHQbRtCYbtl9zmxMB6jinKgukafsdx9rQ19XLyrIhBu0v661AljOCRM6tCWIZaSif/e8J49ujKPqw67r/eujQoUPXXHMN5/yz1sQ4F88pWtfC9xQ19KDdPPTQQ1PlcvmqKIpemiTJiwFcxH4hfWp33oR6yJPeU84bXB9RNQpoh60zChxHWWfc5s2C1aB9pcHzROo2DoQHPaDMcnTIZlkeWapcf+MQAIsdYYBXD2Xr0p54zJ66GcBH6/X655/2tKfNjXsu7PontwUsfE9u+w4snTMUX3zxxVd2u92fcBznxUmSnM0p4hl/y18BrPkpsDUtBv21VrxFfR151R1F2WapOv2ATgRww6B/Gk/H2LseR11L4WnKeVxvWveS+bdEu0gcsaaK4yRJ5pIk+VySJH/muu5Ne/bsqY99oHaDk9ICFr4npVmHF3ro0KGdhULhhzudzmvCMDyfINOVrsBXX25CV8BqgtKE4kYgOfxIemtkebcnG7ajPCRGPYbNWm/c9h5XcZsxw+boRBn4YlgTQRRFf5kkyTvPPvvsg5t1rLacE28BC98Tb7sT2vLBBx8sTE1NsQPtFzqdzkujKCoJVGXEmYyQGqR4BXijgHZcGAw6sEGgGAWE+mv0CTWgsdEo+9zIfga13Wa26zh1TPN/5a1GlLDpCfeBzITsVMHv6XQ6N59//vntcfZr193cFrDw3dz2HFjaYxd9bmFh4XvjOH5dp9O5MooiT7KKmcpXgCwATlO9uuIUy0HUcFZnzmYe7ijRASfyaj5OHbNgngXGE/GHTxdkR2kH3YLQB9uI+pXv9f/TDw7D8F1xHH/w3HPPbY2yH7vO5reAhe/mt2lqiUmSFObn53/4sUERvxYEwZ4oihw9t4Ixmulxfu8w8Oo71EeC6R7wyT5MfV9mz/84wNssWA8qR4fpVgbrqOdMBzC30Tvi0qIiuCwIgqOPhaq9ft++fX8z6n7sepvbAha+m9ueqaUtLi5WkyT54cfiM9/e6XT28mah4uWPHsEgf+tqN8vnlR0NAsmphG/agWf1+ssr8ijbpB3nRk6ZvBnobw0bKW8rbKtHQcjfaSpYlvGzn+jnkTiOXzkzM/NJOy/cqT+TFr4nuc05Qm1paekVURS9udPpnMfBEdylhI4JDPRQMjNuV+9Y0+GxFQEyDPgCZOk0GrX5TZAP8o75Xdb6g7Kd6Q+F7aSIdYspzYbQ1S+/Fwui//lgkiQ/c+utt976/d///dGo58Out/EWsPDdeBsOLOHo0aMvyeVyfxQEwVMem/pbjUoz/VwBgpm6UCwEM6Z3s9XgSW4CVbwAwnxFPhX71h9ST0bla7ahmWhJV7w6iCU0LYqij3U6nVeed955D5+q82H3Y1NKnrRr4LGQHndhYeFKz/P+rNPpXE7opGWtSovlFThL5fTttht49Z75tLSUm3kCTLWqq1/5Ls2mMd8mpE6notNyM49fLysr053AV88tHARBOwzD33cc55379u1rnqw62XIf3wJW+Z6kK2J+fv4sz/PeG8fxf+92u67p4wpgzbAy0+MV1ZYGj5NU9bGKTQMUl+k3vwmzsXaQsnIaVPXV0iyJNBvBBLFu7+h13k4WhN4OpgWRpno1//doFEWvPPvss/9ho+fHbj9aC1j4jtZOY6+1sLDwo0mS/E4Yhmfw5tVnGR4UvytWg65+s5TZ2JU6CRuY3mqa4koD44lUJSuCYTPeBvQ21s+BPPxOpL5bYRu9Ay7DcpDoiKTb7f5nGIbfs3///qNboe5P9jpY+J6EM3z06NH9+Xz+g3EcX8+5uzj9uNgOpvWgT0mudwaNC4DT9Yqs39xsypPt6Q7r0DNBbKrkUVWz7s1vV+Wrq3d5G9FtB1G9sqw/GeprHn744T983vOeF56EW8MWqbWAhe8mXw6HDh0qVavVdwdB8D+iKMrxxmU8Ly9+HbRmp5v5yjtux9CoUNrMw9XtBX2I6yj7GKZizTLMCAbTWhgVkOZDatB2JoBH3ccox3+q1zE73YyIB6V+Cd8wDL+YJMkrnvKUp9xzquv4jbY/C99NPuOHDh26vlqt/mO3291jAldXvab1IK+340J3k6v/uOLSACkQNH1dM3QszXcdVNdxlPtmPGiGQVevq3neTmabn6yydeXLv/X8D/I339LCMGxEUfS2ubm5P7CxvyfrbPTKtfDdxPadmZkpF4vFX02S5E2Ekd55ljZM2OyE0wG8idU6oaIGKVN5XdUhOChuNwviYlOcUAX7G21UjWZtb3bGybnRw/42Uu9Tva1uD+nw5d+ErpzTvvXwyXq9/n0HDhywc8WdxBNl4buJjXvs2LGnFwqFPwuCgLNPPM5m0EevyY2t2xBbCbwCRR1AAlAzYF+UehZ8x7UXsk7HoHLGBfAowNXroa+vv7Fs4qVzSoqSNjRVr6F8CePlZrP53y+++OJ/OSUV+wbdiYXvJp34d7zjHe6rXvWqH/U87/eiKJoSr1c6zmQWCt3b1ZWxVGNckGxS9YcWI6+tvFH1H1FU5rKhBWoDL0ZZV9YZ1mF2Iu1otvkwSyLtjWWcYzid68r50j1fKt/+cGOlgjlNUbPZ/LtcLvcjNvPZyTtbFr6b1LZMFblz584/j+P4BziMTZRvVhyv/hq7VYErTWMmahkE2iyFOqoCzlovzUM+0XYbRfma60i99CgUecDqD4YTrdMmXYYjFaNHORC6uu0gIO50Ogvtdvt5l112me14G6lVx1/Jwnf8NkvdYnZ29gLf9//xsfmzLhPg6nOupQ2y0DvXNqkam1aMDkEdvmlKNw3GwyCcBbdxDkA6/7K2GQWy+raDFHBalITAV6/HdoGvHnKmA1hXwQsLC6+58sor/5fjOPE458WuO1oLWPiO1k5D15qdnX2553l/8djAikkBrW416Il0zBjeoYWfphXMULJxOtUEViaE03xkE96myk2D7DiQGxfC8laiWxg6fPXyzPDB03SqRtpt2gM1S/ly3aWlpb/1ff8nL7nkktpIO7ArjdUCFr5jNVf2ynNzc7/nuu6rCSg9T6+ZJpIlDMustUlV2nAxRgJuFaucBjL9pjZhO8xuMD3ctLJMYMv/BylffZthHu6ghspSw3od9LearDba8MnYhAKkbvL2IvaD2A79ULP1mN9Op3N/rVZ72VVXXfXgJuzeFmG0gIXvJlwSDz74YPWxqYE+6jjOc1icmSRdB7CoqnGU2yZUcewi9A62LKthEHRlh4PgOyqYT1T5DrIR0hpkFIWsQ1fKkLcaXSmP3eCncAMTvtLZJipYrIcwDOcXFxdfcc0113yU/aOnsIrfELuy8N2E03zkyJFz8/n8ZwGcIz6g3JBpeRy2OnjZJLonmAbSYeBNA+uJ+sAmfEdRl6OAd1xFnAZeeZPJSvu5CZfXSSlCRrzp4DXhGwRBc3V19c1LS0t/ZIcbb/5psPDdhDY9evToM3O53CfiOJ6kypWZh03LYbvYDWwSuSmHqd5RbYZh4NVPgw5bbsd2S/OQR3mIDbMfhpWRBvGsZXK+N+GSOulFyJsNIWwOspBlYRiGtVrt98vl8q/akLPNPyUWvpvQpocPH/7OYrH4kTiOPYJ3EHw3YXcnvQjemBzpNC54WbFRIKsr11FtCbMTTuybURpjowDW98WyssrTk+GPUq/TuY4OX1P9igLux/v+ZRAEv3DgwIH66azvk3HfFr6bcFbn5+d/yHGcv+EFzRtQZiROm5NtnN0JmHTwDFNq45RvwlIUp9yM+vemzWBCM80a0O0Ks2MtzcrQ655WflZ900BsWhNploG+jtQ/DaxSl6xMc1KObjFt9nka97yOsn6a9UAVzAcvf9rtNjqdzr+HYfjDl1566eIoZdp1Rm8BC9/R2ypzzfn5+Z9xHOd9XIE3IOEr4DU72zayO8kXcTJvbIJEer1N+OsPgSxPd5jyTat7GpjHsTN0sI6ikEfxg02gD2tzUcR6SOFGzvVmbTvIHxf1aw4v1pVwo9H4Qq1We/nVV189s1l1suX0WsDCdxOuhMXFxVcnSfJ7vAEFvnqs7zjJWAaBSNSZ3FA6EAbdZIMO0fRSxe/Tt5Gbkw+SLCtCVOkgG2GQspXvTL932OkZBYpmGWmq2LQTspS6vj9RwlK+fs6H1WvYcY1yztIU/7BjNc+BDmCJcpD0kjzvzWbzqysrK995zTXXfG0jdbbbPrEFLHw3eFUkSeIsLCy8FsBv8+YzPV/ehBKIP+6uTG90Izd0GhTN8rgObzh57RTQynr8Tu/8SrvRzW1GVbBZZelQ1mEz6HhGaScdtmlKWL4315P/m28FUjd9u2HnO62MLOgPK0u+Tysza1s5V+ZoNy23L1qt1kyz2XzJgQMH7hy1Dna90VrAwne0dspci/Cdm5t7HYDfFPCmDSs2VVIabNJuIAJPFLV+Y5nqzVSwpirKUqRmkm2qn06no6yHSqWyHnLG8rhMjsO8yeVGNuFhqvO09dKgaipsE2r68eptIW3FMrMAnQZWri/HJlEp+qcOV3M9/QEhyn3QA2DQ28Eo8M16OzDbYZRLWwewnmxHHsKtVmu12Wy+7NJLL715lPLsOqO3gIXv6G2VuiZnKT527NjrAbyXXi8BLGrXTKqTVkDvRop7EexaGLu6CZMIC/PzarPde/fAdXNKmabd4INu6CwQCXD0V0+q3uXFedx111247rrrsGN6F4I4gqpOkqi6SkW5zASnPgTZfODoN7oOpzRQZSVnl3WzFLZ8nwU/E7z6+ll/6yGCj4c74Gh3UNr2ozxkVRv2z38qfJ31FkfCHcYJEm4QczlPTO8a8lyOQOTCBC4cJIiP+4q9xWp9ddoYtdGvnNM7uYiiGHEcIQpCuKD330Wz022u1Ne++6LLrvqPDd4qdnOjBSx8N3hJfPjDH/ae+9znvjEIgvdIR5vZ2Zb2iqvfqLxJeEM4Dm+Z3k3hcFkU4v577lGK8xlXXgnH9wH0fFf9x1SX5iGlgSjp33ou7+U47qm+hOkiE8weOYzP3nILvv2GF2JichoRa6Nu3H69+gBWqll917/ZFZx7v2l1SntADFJ6wxQiv896o0iD+6Bl5jkS4GbBmm3MNjl+A7F1evlnevuR3+NnQ84aTx/RyBblZ+84+2e+x0E4PB/EpzzsFIB7O3TA7wCH0JWKMHl/3ISDEFGnhaDTRrfZQNhuIeoECqjMBholQMRO4UIRuVy+NxrT7dlN3U5XvfUkQRdeEiAKu0Cp0qkHyfdc/pwX2Ny+G2TFE+7LTS7vG664JEn8paWlt4Zh+LZCoaBgwE9RSMMg0BM8kjSqd1PxJnPjHgi/dt99CMIAlz7jcsDlzeY/TrWcaIMLCJSA0uGbxJibOYLP3tqDb4XwjR2Efah6ZDSVuvqVmjtw1pXx4x8MomCzHhhpsJZjyrIN9O8Hvd7LejpY9WW6atcVrX7uBsH3iW2vJ/86Dl+9rdX57T88lXpVEBVlSwULJOqhBjieqxRo76KI1K/LlXm9hCFXBIIOuitraNfraCzNodusYWV5EbXlJfh8skYhfOpgx0EuX0KuVEahMoHiZBX+RBXI5YA4QqfbQb1Wx+rKKjq1NXTqy1icn4VXqYb+rjNf+b0/9er/faLXmt0uvQWs8t3glZEkSW55eflGAG8S+Mogi0E+7+PAom4o/vBW6ykhwtdJYjxw330IowiXXX5571XTyfVuWP199wSOIRW+vKnjSMH3c5++Fd/2AsJ3CmHsIOrDlze/WA/D4CsKWPdnzaoKnAcdzyClP8qhD7MWpD319UZRvuPAt3ej9eDcOx4XMd86emdzXUH3NHDvvUTp4jiCS0uB7R51kHRaiLtNdGePYmVhFmtLi1hdXETQbiOXRIjaHbTbLTQbNezevRO+6ym4O66DfKmC/MQkChOE7w44lSqcQhmIQ3TaLTQaddRW62itLiNorGFp4RgCP59g8oy3/eAvve3do7S1XWf0FrDwHb2tUtdkEvUdO3a803GcNwh8ZZDFsE42KdBUvj01FCkQPnDvvevwpfIlfHv+cHqGsVEPR4fvcZvgOHzXle9Ez3bg66paj3aIpnyVB0lU8B28/yNqVn9ImACVdUzbQfd09WMZZE+McsymgtXrZvrEIytfXeSrO+m48u3h8/jt1fN0I7VIqVvH7dk5aivaNroVQa82hsc2jQJE7TZaa8uozc6gPn8MjaUFdOuriLsteCwzCuGqMEdHXSthGGC1toqdO6bVm5iywbwcvGIRucokcoTvxBRypSkU8iUF31arxbAy1FfrquzWyiLmj83ArVQRlne86/te8/a3jdLOdp3RW8DCd/S2yoTvrl273gXg9dLhlqV8BSCmyut5vj01JD+ugm+s4BuEIS674gqlXk6G7fAE+B49ojxfKt+JySlEVGlUYf1OwCSJlFWheKKG27pIosfn2zY7zLL83lGhmtV2o5y+rI4wc/nYytfM89XvNet3aT0RvuuuOQHsKOW7fr6J4iTsd5iFcGgnLC9g+dhRLMzMoL68hKhVBzod5AnssKPWV9Dux5ezw4w/URJjdW0F5UoZpWKxd44UfEvITUwiP1FVtkOhOIlivqDg3em00W61sbQwj9byEsJmHSuLc3DLU2j5E+/+3tfd+NZR2tquM3oLWPiO3laZ8N25c+e7kiR5fT7f68CQlJImZLNerQd5vg/cc08fvpfD8TwmrNxgjXubZypf8XxvuVnBd7I6jTAxle/o8OUx60rYVLOjdrildhoOUP9ZbZ+mckUFjw1fsk6/g/p/Hz+fjz9VNBf6XWz9OAQq3p7KVW86URdxu67U7cKRw1h49EE43Q7CThtxt6POfN514SYOHJedcUkvFJAPP3VleErpxlGIldUV+L6HyYkJJLQevBzcYhmF8iT8iUmUqlXkyxPI5fNwoi7CbheNRgPHDh9GZ20FubirPN+kOIGgNPWOl7/mnbTW7M8mtoCF7wYb8957783v2bPnXWI7SFYzCTkbVryCj+H5chulfAF85a67EMURDlxxpepwE893WLkm5AQwsjwVvqpTJ8bc0Rl85uZP4dsJ36kd6/BVII05zXivM1Agrnr9zTC5/o6y/N605SfiYw/rlDOP27SCsuwIPbzM9H/X2/YJtkOvVah8+3EIPY+B5oJDjer1vu8vIzIJ3aTbRmdlEfW5o1g5dhi1pXlE7SZyYUt5/7W1NdXB5nse8n4OnushcYEgThBR1fo+4jhBngtjhpw5aDQb6HY7mChPoJAvAn4OfqGMXGkSuckqStVp5CYqcPI5uHEX3XYLa2urmD0yg7jVQNhYRRR00XXz6Oaqb3npa9/2a+Ncc3bd4S1g4Tu8jQauQfju3bv3nUmSvLFYLCp/TdTvKDDZbPimwUgOQK/PWPBlh9s6tal6j8N3PQTtBOGrAN7v/R+lvcyTMUpnnF6u+bcZwyuwPhH46ixWVlIS96IV+MxUEQ3Urn0YJ7FSue21FSwfOaTUbmtpHm7QhheHcGJGMyQI2i10O21UiiX1YKQvm8vnVChaQpXL+FxluSdwE1c9n+n9cp9LiwvIezlUJ6fg+HnkihXkyuxw4+8UvMkpePkCPCdEu1HD4tw81laWgU4L7bUlIAzQ9gpo+hNvfPmrf/U3N3ir2M2NFrDw3eAlocOXHW4CXlG+x/3U9B1tRfjOU/nSdnj+DT3l2w81U2lgXSEAACAASURBVOBSfu/G4atDdyOnYBTPeBT4DoLyUOW7PgiidyTrylfZIj0tTEW67unHIYLVRcwefhSLRw4hqK/AD7vIJyFyUYQkaCMKI8RuTsXdUoGW6d0mIbr0gmlB9O0t1pseL31d9hzw4c8ON8931TDx+sqagm++VEa+MAG/PIH85CQq1Wl4Ezvh+AV4CNFpNVBfW+mFrC0vorO2rFR5M/GSpld+/ct+8a2/s5HzZLd9YgtY+G7wqujD98YkSX6F8BXly8438TuHhlFtsu2QpX5HVb46fCeU5+uqUDMTvsrL1QZZrItjbRDIoDCzQSp91NMyimoeBb66PaFHO3B5Jny1Svb1rJgtva7TROIZ1EgWJGEXQW0Vq3NzWJo7gtbqIpyghYKK2w3ghIH6VKMh4KDLMN6gizAIUMjnwI5O2hmtVkMpaRnUA3a00RLqx2Cr4JMoQi7no9VkFEMLlYkqJneegXylCr9URnl6J3ITZ8ArlODEAcJuC91WA4vz81idPwY/7qiOuKV2ROX7updb+I56SY68noXvyE2VqVxzi4uLhK+K882Cb5YCPtnKV9/v2PB9wQ1qhJt0uClAoTcEtRfr24tFlRFu48J3s9TvsFNowjft/+L9jmU79DVurx2Od2LykUR3V3Wi8Q5jjtxWC43ZIwpsjZVFIOzCCVtA2AYjt6NuRwGanXIqx4KKXIhVTl2CtFAqqE+OeOMgjG67A8/1UfDzSGLuC0hUJ1wEz/f656g3AjAMI4QJ4BcrCrqVnbt6oWblafiFIrwkRNBpolFbw+LcHLq1FRTcEN1OCyvtGA1/4pdf9gu/+rvD2tl+P14LWPiO115PWPu2227L7d+//+1JkrxFh6+Emwn8xoGvCopXLmuCr9z1Za3DzeOwp8wa99QXXz572zqJCyfxe4hgOJKc7cd1FNGd7N30vTH+wMLMEXzmlk/h215wA8r9aAcZSkv1RfCqbVTsby+a4XFgH1H5ng74Zna4UeGqTjH1hzbDtKsp38fncujF9fYiDXT4AhE8PpziEEkQoLmyjOXZo6gdPQQv7KgBE4zfjYM2kHQVbJUtQXciitfzd3hhoDrCgjgEI2lUVjnPheN6qNXqanhxpVgB0zkwzjqMA3h5X6llRjpwfZ5dzy+oaIfEzyNix1tlAtUdZ6BS3YVcvgjfidBu1bC6tKSGJTtBG3FzFc1GHU3k0fTKr3vxK99kbYcNssLc3MJ3gw3K4cVzc3Nvc133rRLnq+d4GFZ8T/n2ToPEhxKCKvw+ifHVe76MIIzwdEY7eNRIx2OBe5lV2LnS61sPkaARrqLZXUWpUELJnYATFeF77JgBPHbGcEdi2XoJEjdGqCDiqA4bL3axdOQwPnPrTXjuC1+AYnUaEfehtuHotgiJkyBiEhdWXQVI9BO9pBysbjtkWQSj2A8C96x4Ydl1msWjh5BlhaD5cFT78FAT16fXAEc96PjQ6j241GnqN796oBGwvUQMvcESavgvCwjgRh1EDN+amcHCkUOIGzUUGDHdf3hFcYwoDhHGkRoYERPUalQjz0+srAePHW6tprId8jmGkTlodlrqPLuep1Tx9OQUkm7IIDOlbt2cp3xhfs83FB6v7+cVgHPFEtxiBX65Ar80Ab80qZRvzmEynY4Cb6teV8o3aq6h02qiHjmoe5U3vORVb/qtYdey/X68FrDwHa+9nrD2TTfd5F922WVvdV33bVS7+kALWhDDftLhq4Y0KPh+5e67FHyfceXVgOeTDD1ACAdExUZA6MWYjxbwsds+jv3n7cdFey9E1d0BPwZyLm9Phor1atQbvsq7tZe8Rb12M340drB4hIMsPonnvuiGx8HXVZCNETl9YHNz2o39JAWqXimqVxTuRuCrt2NaJ9sg73cU+Hpw4PMhpsFXlHAPvhxMomIAe3HLKoLB7Y1Yo12gAgxoCQRA3EVzaR6LM4fQWlyEF3RR4HpqYEQvN4ZKShRFqrMsipj0hlZD1BtWrpgeK5iz86zTaKDA6al8D4sri+iEAcoTFcRRgmplEl7E68VFyHPKUW5qsEZ/RKLKJ+3DzxWQL5ThqWiHqhpokatMKSAziQ5th3arhdbamorAiBqraLcaaMQe6m7pV178qjf9xrBr2X4/XgtY+I7XXqnwveSSS97q+34mfAdFPIwC324Q4vKrrlmHL0OLyFyly+R9NwRCP8QhLOD/+de/ZP81nnf1s/GMsy7DGZhCLnHgwYPv5PpDWnv5BCjk3P5otZ6KA+ZnjuDzN38Kz33hMPgyBwVv+97swjp8TYWqvs8IKRtF+Y7SiaifnCwFnKV8CVoeybr3K9YDVSbfGNRo4f6rg0oB6qnBDWx/9R1Dw8IukrCNxaOHMH/kUUSNOkoukIsT+G6CThT2xmRE7HyL4KiOtQRRECAOwz58ewmL+Nt2Qniei+ZaXQ2yKBULSs3SY6cCZn2nJicRdwLl/yaeq6wHAp0P1OMTero95VsowStNqtFtxakdyJWrfc+3B99Ws6ng26mtImnVFHzrkYs1p/jml7zqTb++wVvFbm60gIXvBi8JUb6O47wtzXYYFvEwDL73f/lOEL5XXH3tE+Drr3u37C1P0PI7uKv2MP7k03+LpeYipnMlXHnBZbju/KtwTvFMTHsV+MxxpeJBcwqaCsCUTIriIRIPmJ05gi/cdDOe98IXDlG+Tx74Og6Nhx582Siu28u3oD6V5dD3HfqRKQRvrMaUJapDjZ1rYW0Zi0cOYm7m63BCqt0EuX6SJKrPjtd3KcJeVjJHqdxYwTcJA6WAlX+LWAG0nYQqpCxoMbfDmgKyn/cRJhG6QaD82olKBRHLom3SV9Qq2kFZE0oKryvfHJVvcQKFyarqeCOIGefrI0TI2F4m11ldXbcd6DfXIgc1p/LmF/3c6y18N8gKc3ML3w02KOF7ySWXvM3zvHXP1xxifOLKN8G9d96ubIcrr30mQHUTu4gZUsThpP2hZbQC+Iq65rRx8+E78Kef+zvkpnJori0rlbSnuAtX778c33z+Ndg/sQ9VlJFLOLKJnTccFdV/neaLq9NLKfmfN92aDl9Eyu+NVHazBC479FVe2eMZDcRmMK2CzVC+owzEGOb7pilkwpedmfTb6a0yKTnBq5Qw3QWyV+XY7fWu9V44HHjKPgjQmpvFsUe+hpX5GeSdGAV6tEmEHO0C1+0lKvd9hFyfbxocKRiGalv6u0lf+aooEg4bVp/s1GTnXIKo00Gr0UQYBQq+xTLjdgs9C0kNKe5lweMNTXC7Xm+Ke+6K/q+fKyJfrMArTSjboTS1A35f+RK+AeHbaq7DN27VlOdL26HmFN90w8++4b0bvFXs5lb5bu410IfvWz3PS7UdNqZ8Bb4hrrz2Og2+vbgGj4rVg/JguwgwG6/g7+/6d/zzfTdj4sxJwI/w1YMPo+gWUWj6uHT3U/Hy62/A9Wc+A7ucSeRi3ry9ziIVpgR23ITK8/38pz6D56Yo3xgR4n6Hm7KM+x1uikkpj/LN6nBLO2vStk9QFCnpNnXfNxu+fRtB1K7b6wxlQiMFXpn9IaY/HtDEVcBbPXQQB++/V+VEmCxy+G+vM44hXx5HoiX96Al4KnIh4kAVh35uL6dCTz0zt0MvvEzla2CHm4J0rHx1jyBVgO5N5RTw0+tBXY1oA9CNOPQ7RqPZhJ/zlGWhOn9zBZXLt1CcUB1uTK6jhhf3PV+Bb6vZQJO2w9oK4taairSg7VB3ym98wc++zo5w21x02NmLN9qeSZJ4x44d+9XH/LV30GMblFwnM9ysX4nj0Q7HO9zuvfMOlVjnymuuU7ZDT/kym1UMJ1LZARB4CTro4sHGQfzppz+ILy08gOLuMs4+5yzc88D9aLXayMU5hLUA+8t78UPf/DI8f//12Ikp+Azx9xwEKq1hjBwCLD76KD576+fwvBe9aN12YEccO9wIX8JeKd+4p3zX830bHW6DlO+4Pu8oilepwAHgTYP08fheJW1Vx5qCoepg48AFB/A4lLeXooEdlwwdceM24tYK5h/5Gh6+7z7kwkB1qpUKeTWqzfWZxpFRExxSzI7MRG0bJaGKVmhFbbTaDaytrmJHpYKSl0PUDdift56yM0h4Vnodc3EYIe/5iDvdvsfcS1rJNxsOuiiVSipt5EptDTMzh1EsFVEoFlGtVlEpT8LNF5EvVFSHW64ygfLUDuQnJM63N8ii2ejBt1tbfRx8W7nqG7/tFa+28N0oLKzy3dwWJHxnZmZ+9TGF8Tj4ymALM/41DQ5i3Y4GX/bIh4gY04lSL8TMBRiR+ZkjX8Tf3PYRfB2LSArAZU+7EMuHj6K2VoM/Uca9Dz+EfJLHhZPn4Meufxle+NT/gsmkBEflCFbd8Soh9+rhQ7j15k/juS9+Inz1aAexHSSNrSjfrHAw3XYYBb66fbHZ8H1CBETP6lUuuAoXo9dAtUt1qRLjOMgzYoRhgBSqq7M4ct9tmHn4QQ5DQ9H1UM7ne/lzmXuBIxz9HJJ+uJrHEWlMhMMBDU6Eeruuhg7H3S4qfk7Bl+qXDzROGxXQRsj11ue+g25XPeUIZ5VGkuo46GJ5ZRndoI1SqYxivoTlpWUsLC0qb3iyWsUZZ+xGuTQBR0U79OCbr0wo24HwXfd8u20V19uq1RDU1xA2VvqhZi4aXvlNz//p11nbYXPRYZXvRtvThC9f88y53GQfYyvfOMI9d96h4kCvvOaZKs6XypdyM+ArqpsDB0bNzC3hKwv3446VO/GfK1/GbL6GVtTF5eddhIuLe1WylIfWZvDFow8h4Ktoy8H10xfidS/4aVw5daECMqMgmLGMnTZrhw/jlltuxnNf/GIUJqfA9DCifNNCzXoTOR6PU95M+I57foYp37Roh96yRKVpZCckg/KY7Jw9Vnwr4F1CK8GNaMskCJdX8fBd/4lH7/siGDsyNTGp0jxSfXJYQ6FUVlnE4HFtBrFRTTu9mSbiEKuMoe1wsAXQqdexg5nHqHw5eWUMdBj7m/AtJFbRC4xi6EUwEM4h2FVKD7ixtoaVlUVV75yfQ6vWVsOJ6Rfz32R1EvvOPheVyiRcFefLGN9+Pt/qNPIVKt8CfKrxgNs2FHypfMP6MoJuB43EQx3l13/7T73mt8c9F3b9wS1gO9w2eIXQ873oooveQuVL1UPbYdPhyw43wpdKKmI4UaQU2ZGlAHfe/iju/eo9eDT4GpbOWMRcdQG1XE2lGzynsBs/9azvQrNVx199+iO4t3UMK7QsIqA6F+OVz/l+vOK678MuZxoFFJSaIkWXDj2KW2+9Gd/2oheiUJ0eCb5sxv4czKlTtpuhZqMq33FPz4nCVyXAoV3Af/30j2AnHCWrywEPAbyoi+7iAh64/XY8+pW74Ed1lW2M0C0UKgpkru/DzeWReL7q6GJ9PIdBfkzb0FWpHmk3MD1k0XPRWquh4PrIF4voug5aboIaEU4Lo9ubpYIWD60KDrZYWVhE6bGpsov0ktstxJ22gjj93XqjjU6n24vdBlCZqGDfWWfDy+UBr6d8/cqkeqAWJ6eQ0+AbEb6tXqhZl8q3voJOWwZZTLz2+T/12v857rmw61v4ntRrIA2+erSDPpz1RJUvPd+r6Pn24UuVefhoHf/22Qfx4P0H0XW6WNm9hPkdh7FSnkGQ1OBEDnJ1Dz/1Td8Np+jiT279EB7BClaclpp1Yseqh2dXL8GvfNercNmOi1BCESqMAsDC4YP47Kc+iW978YueAF/d81VTlEvQcb/DTe9g26jneyInblz4yvkhfDlyT8EXvbAzZTu47NDiJJRdNOZm8ODnPo3D992Hks+BFSHKpQrK5Ul4hSIix0VpYgIxR8d57PDy4VM4c3AKYjRaHdTqqygWCiqfA4IQeZV7twW/UkYtB8yig7mki9D3kBMPWEVfOEg6rMMCip0Au/0C/GYb0eoa/ChCpVRGwHC3mMq7gNJERQmBQqHYi+LwisgVy8hPTPVnsuCn2A4c4dZXvhLn2+5FO6wFYGKdX/z2n3zNH5zI+bDbZLeAVb4bvDr60Q5v9jzvRt7Iuu0g+R2G2Q7K20wbXhyHuOfOL6kONwVfL484drC80sG/ffwufOmr84iTAlpuE4tnz2F24mG0Skexp1rEebvPQalTwlUTT0VU8fDHN/8NHgpm0Xa7cKMIE00f5wU78fqX/Byef8G3oESTmEG+hO/Rw/jMJz+B73hRH74qR0Rv8jGVTN1JEDscDKAi03qhZjKLg8zMa0whv1WVb29wRW+0Sewm8BKqVZoEDMPjCwYnUeoiWJrFXbd8HIfuvRM7fA8+k5kjQZkzAVcmVCiXmy/A4W/OVxEIvsc44Fh1pHFa9oBRCmGAUj6Hdr2mOs8mKyW0qFYrRSz4Mb6ONuY5im6irCIeOt1uz44IQjjdELlOFxP1NvY5OezohAjnF5A0mHQdyJdL8HI+JqeqKJbKCviu68Hz84DLfL49+DLUrFDtwddnbgfG+XbbaDVoO6yhvbqEbn0Fq0uLWGx1k6C047Uvf82Nv7fBW8VubrSAhe8GL4m+8n1zLpcbCt+0Xelq+PjIXHZ/MYari7u+dAe6nQDP/KbnIAh9xI6Dz91+BB/7xP2IOkUViN+eXMPM9FexcsYR1HOz2FGo4IqzL8W3PvV6XFTYh0PtBfzhrX+Nzx+7G74bYpdfxEqjg/JaCa9+3o/jR654GapgvliSNMLi3DHc+olP4ttf8CKVWIf4UTl3+rkdlLsrWc1Ub2E/N4UGXvVA0RLu6DZDluUwLB561E63Xo2Ozwi8PgxwfaBE70zQp6W/S/zGDGLwOFBBZXlQojdBgBw6CJeP4cs3fRwPfekLmPCg8izkikWVarM6NdUDGLODqbCuHPw8YccHcV4N2W23OyiVywj5psBcCw5UlEOeVkccoBN1kCtXUM/ncF/YwtQFT8NFl16hcvQS1l0VkhaiGQZYWJzFwdtuw5nNFs5oNlBiIpwuz5CHdquL6o5pNXcbtTYfAFzOUDmP08YXyyqfLzvbaD24pUmVajIO26ivLKLbamFtZQUrx2aAbk11Bi63gyQq73rtSy18N0iKJ25u4bvBJmWH29GjR9/k+/67hinfTPgKvNZXkHSEIe6644vodiNce91zECYeavUAH/nYXfjyV5ZQiqfQDTtolhexeMZDWNh5EPP+UXWzlTsF7HN34ulnnY+LLr4EX3joHnzk9n/H9Bkl7NkxhTsfeQQT7Qn8/LN/GD911fdg2imrvcdJgAUmU//Up/AdN7wIFZVSsh8L3J9AUw2pUENstanP+yEbg2wH/Q1g3GYfBOa0sgS+6ymL+qPUerkbGKcr8CVwXSX6Cd+EKl+FnDHOtoO4voh7bv4PfOU/P4MJN1I5FgrlAhqdAMVSFZPT0718HoUifHa2FvIqUoI+K5PnqBg1NW17EV1GLDBrGZVwt4VyIY+w20StVUOhMoFlx8GXozbOecZVuPzS69CMAzy6eBBhFGLv5B5MT+7CYm0On/z7D6Jw5BAm5maxwwH27jgD5cIkPC+v6kDFzs45PqxU9AZD3jwfhdKEmkKI08cXqztUhxuznXU7NbRra+g0m2jWakhadZScCEHQRi1E0s5Vfv5bfvyX/3jcc2bXH9wCFr4bvEL68P0V3/ffvanwVWnEIgXfKASuuvZZaiLEQ0dW8f5/ugVzqz68RkX5t53CCtb2HMSxHY/gaOEwukXA7TrwVmJUOy6+6fyrcOCCy/AnH/1LPOWKc9H22vjEXbdhZ1jFLz/3J/Bjz/huTCZFuI6nspZxyvDP3HQTnv+CF6oZD8aBryheE7RZylfU7LAOuLHhK/G+/dAsVR9JnNMHMS9+pXw53Np10Y26KvTKcSL4bgy/WcNdn/oY7vvszUB7DZOlvMqX4Hgu2t0AO3ftRXmyCs/3FWwJvnyx0I/vddFstVFihEEup+J+CVFHwTdUs1IUcx5azToaQRPI5zEbhrjbCfCUq67BRRddgc8/cDvufeQraEdd7CxP4/nXfCtKSYJPffTvUJo9humFeVSiCOedeS4m8pMqsoL7oN2g+gyV0nbhs6+A/nOhrIYWF6emUZicRuQWlGp3ki5a9VW06w3EQQC324LTbaBeW0XHzSfdUvWVz/6hX3zfBm8Vu7m1HTb3GiB8Z2dn3+i67ntOGL4qX0Dv1b7307cdkODO276gfN6rrrke8D08+LU5vP+fP4NGOI32igfP8dH0ltDYfQRzZzyCo5UjqPtN5OMcnlo+E+c5U7g0/xQ862nX4EMf/xD2PPNc3PLQbfjiw/dj92PK+c3P/xm8/MIXoBTlVUcTBxAszh7FzTd/HN9xw+Ph26tab5JN1pEB/jJV5DgTaKYNM95s+PbyXfYyj6mBav0BGJxwsvdFT3dwBJr6ZEY3/lFwEQYNFOMAB+/4Aj754Q8g361jouQjV8orK6DTDTE1vUu9sjNKgXCl8mV0Az1XKs1OGCIKY0wwexhtCJX9rJe7gUaHSkjPOdK6DTS6DXSSBAsJ8EjZw1lPvwI79+3DR279V6ygiYiKvNHFt1xyNZ6+5ym45WP/hN2tJs5utuG1Wtg7tRu5OK/2yyxo7Djk8TNe2OvDl3G+fqGE/GQVlekdiHNFtCMXxfIEigUOoGFioEillOzQ811bwvz8MUT5UuJM7fnF5/zIL/3h5t45tjSrfDd4DfTh+wbXdX9tY/ClUJFcvbQdesly77ztiyr286qrr1NhTA8+tIAP/MOnsdKaQBhMqMxaNWcRjV2HsbzzIGYrj6KRb6Di5nHdOQfwnH0HcElxP/YWzsCRhYP4unsM7/uPD+ChuSO4bHI/3vqSV+G6vVehnBThRMz8AszNHMSnb/1kz3bQlO8w+GbF96ap4dTBJlo6SvO0jKt82XmmEuQQvgp45G0v8Tl9c36q13JOxS6v5wznitpqFoeDd34Rt/7fD6M7N4OposuQanSZ/tHNoVqdxvT0rl6WMIYW5vPIM1cu4cvZgF0PXQ4XdlzkcwU10oyKNEe7I0pUKkjG4fK1nuFn7aiNeqeDVcfBkYkCzrz4MpR278ZHvvRJLPmMte1i0i3hwNTZ+JanXob/+Ng/48xWExd0QpTCEFPFKpwuR9T1EqirIeD92a9ztBxoPeQLyNN2YMwvw9qY4648hZ27dqNc9BC0G0r51laWkXD24voKZmdn0HFyibdj7y899xWv/18bvFXs5lb5bu410Ifv613X/fWNwjem39ivnkrUjQh33n6bGr9/9bXPUq+7Bw+t4m8/8hnMLvnoJJNoA2jl62hNHMHq1CNYLD+KenFNzRc2FeSxz5nCU8r7cOXFV+FZF16Fjx+8Fe/7lw+i2e7ihZc8B6/9tldgb343igmnk+l1QM0d+jpuvfUmPF+DLxWfgmuG8lXZ2kW3p0DUtB1OBXzp79LPXYcvh0gw49d6Ix+fsYK5eKn+8h6w8JUv46a/fT8eveuLKDsBCjkgyblq7rOde85CpVxFaaIKL8eOth58fdoV7GQr0Otl5npGTTDhDVTu3U6rhUoxr2J+u51QZbYPgg6azZqyCJqELxIcLLo457LLccb+/Xj/bZ/AoWANXS+C0wnxnPOejmeefQE++h//gP1BgGd0HZS7AfLIw4lV8JqCrhqMQetB5Wim3esjdn2UOWNxqYw2h0eXJrBz7zmocHJNP0HYbmJteRm1lRV015YVfFvNGlrwE0zufvVzf/J1NtRsc9FhR7httD03A77SbaVGVfVffxV8nRhf+Oxn1M1z9TXfpGJHl5Y7+Md//jweeHAJrWQSgVtA1w9Qdw8j2j2P5cmDmPVn0cm3VKIcNLtA3cGlZ16IX3rpK/Avd/w7/vmWTyHf8fGW7/9F3HD+NyMHzmCbU6O3/DjG/JFDuOXmTx2Hb3/qeAVMA7693Oxq7vLHNaWpgs1QM33lQYp5nAgHvUwq3+Pw5Swd/VhZOg70X8NQTTDZ4bTslQrCqAUv7MKvr+ETf/0X+Mqnb0JUm4efT+AXPVSmp1Gd3oVSZbqneAvMnVCB2x/RyKTktB/YDUkrxvF8lfbRc3Mq+oBAzBd8NfNHHERqKqBWg1MBhQiSGCu1VdQ8B4eqBZx16dNx2YFrcOvX7sYXHrgby60adlSn8MJr/wt250r48L9+EE+LE1zRijHZDuCCw8N7llFvIikV/9fLc0HQMh+Fn0Nlcod6WEeuh+ruMxV8aTtE9JyjLtaWltFYW0XUqGH52GEVfrbE8qf3vu7FP29nL94oK8ztre2wwRbdOHx7/ilBq26gfsCs24fvHV/4vPKCr77mOjheHt0gwRduewQf+/jtWOsUELuTKt7UKbZRyx1GY2oOCxPHsJhbxIq3htALkQtdTHVyeOV3/gCayy38/Uf/Bd9x6TfjR7/lv2J/7iw4Sb6HUGbiSkIsHDmIW265Bd9xw4t7tsM2he9x26HX669mxmO6Rb838oydi54aR0FQdYD2Ku786L/hzo/9K8qdGoocDVjxgQL9XsK1jJxSuyW4BaZoLCvFq5IpFYpK+bL8XL6ghicz2sH38j0fOOfCzbuIuxF8x0PcDRE0mipeOMkBRxfmcaTbwJEzKth3+eW4+pJnMW8dHph5uAffHTtx0RnnY3FxBv/343+Lp0UxLm/GmOyE8Ny8ioRRIxRVJop+h1s/TTNBz45EhpsFfMAXitix5yxM7Nyr4Ou5IZJuZ135ot3A8rFDWF5aQCNykEzufvPLXvNOm893g6yw8N3kBmSc78UXX/wG3/dPsMMt7nWQqAGhBnwR4u47blODLK6+9psQO73p6BdWu/jYx7+MO+85hHa3BLglJG6EtreMVmkR9elFLBTnMOfPoparw4sjVBoRrj/7EnzrVf8Fd33pHvy361+CK6YvRiWpqE6pHvOZKS1Q09/cfOvpga+ugk9U9SqPmZ6viuXtDRChBaAeMK6jBi1whic6wJwnjVnD/KiB+794M27+4IeRW1vGtJcgM0V31QAAIABJREFUlwOcko+Es1IzTpbgVR1XBaV8FXypgDmsmEN4HUfl661MTKiRZoRezs8rvzc/QZ81VBZI0cmhsVKDE/QGXDSDBubrK3i0U8fRvZMo7X8Kzj/nEuXD5wo5RL7KHIyCk8fiyhw+9Zl/V8r36e0EkwEf2TkFX84BlwZf+hp8YMSMZskX1CCLHWfuQ2V6N1w/r6IdkqCjQs2W5ufQXFpAUF/G2soSAr+IbnHqLS/+hbf92ibfOt/wxVnlu8FLoA/fN554qNlx+HJmBL4e96DBGNEu7v7SbWomi2uufzbimJ6lh8gFZpdC3HrL/bjzy4+gG+TQaHeR5CJ0nBV0i/8/e98BZ9lBl/udes/tZfrM9k0P2SSbQgpRKQEMIF3gvacIqKhIFRApT2w0FcUHgijowyfSJYDASwgJISQhhfS2vUwvd26/p5/n9z/n7k42u9lNZuITcifZ387OzL0zc+693/mf7/+VZZijIcKKgwV/AfX2AhTXQ0m1UMmXkVYy+I1nvQLnDp0OPSJfGEcm0rWmhwEWpyb/v9EOR1NCPJ6HKBYzHCJ3D4FvnIEbh5hbhi7VPyldw8KDd+LqL3wWczsfRMHQkFYjpNOmWIb1dBa6lYNB0BUThSGTJJshCL6cfPnv+BQaoVAsycJNFnCqIUYJK5eGHbnQpaQU6DY6MIXG8dG2W1hYXsKM30JtYkDMFo5HCYYpwfW+4kNXDSnCZAV91GngFGg4JVCQdalHNoGIDRc8gbMONZ58e7QD2YhUJstOZZl6s+UKikOjSOXKkvUrky8LNLs25mdmMLN3lxRo2t0WYOXgZwbec8XvvrcPvo/nifgot+mD7yoP6FqDr0xpPfCFh3t+cqtYTM+/6JKYllB0+CwTjgC7G+D+e2fw4M4DmKu2JWCbsepDwxmctm0dRjaX0AxqmKvNwvZtwaKlWg333nM/Xnv5S3Hm2EnQYUGnykGVvmSxwy4eJO2wYuH2n0g7PFbwPdrXP3Jijiff2IwXQaN0K3BBsoWQ2W7U8KMvfQ4PXvctMgxQ9QimocoCMpspQtVimoH8rpqirIxmijgfV/5eCb4KUCgwCY7LPE6jsfWafC8NMczlJfXAFAlWD3WYnRu60h7c9F0sFCx0aUN2QvBh8c04rznwONWq0FUVac/HBCKMkibyolhmFhhCeRwJvrEEUIGZyYpe21M05AcGUR4Zg54pIpWmVtyG3W7Atx2RmtVmp9BcnIHn2lDSuUgpDL35517TX7itEioecfM++K7yiBJ8Tz/9dErNHiftEDcCi26WVlC2HkgtOV81Hu6+/RYB1fMuuCjOhlVNuKKvJXCw8QBodTxUW7ZETxq6jnI2g3Rag6oz+NwTFtBHgC4CLLlN7J3Zh3NGT8JAqijLGk5jvDwP+b0jBQvM872BUrNE5/v/GXyPZzsWeFkRoh6/H2/6Y66hF9ZLzjcOjVeVECbpgMDF7ddfh5u+/M9ILU9BTasImYquqsgaaVhqBoaWhmZloFgEX12oAE7BhnkYfEk7xPXxoeQ9EJTJAfteCDNlCr8c2F3R+DpeEqje7QjoZi0dOSU2SEz7Ntq2h269g6FKEUhr8A0FrhdANVigGcHkJB04SAWu7Nh0JQXF0x/B+fbUDtT/aibt0ArafoDS8AiGxtcjlavIRGy3ayI1c7s2mvUaVKeL+vwUfM+BqxqRnyn3pWarxImj3bwPvqs8qL3JV1XVPz2yQPPIYJ2jfStRAcStiXG6i0y+PfANcNdtPxZQPe/Cp8YFmlL0o8iGnDXjUiGjsDY8RhrCsi6GjbiqhvfswYULB57MxT666CANTaYpjTIlB8hrGZSsIlRfx9IsTRZX4/KjmCzEKHCEvVgkyQ8XOxyKlTwR88QqH4JDNz8MwPwJY65X4zqSHXdSJpnk60bsNrOR130s7rgb3/70p9DctxMZzZfJlmYWLuUsFk6qhhRVaqm0yMqo4yWYCu1gxjGSsa3YkphPz/OgGyasbFayHQI/kslYTBaei5CORNdBp9uRv3OZNCxTg8pGY8+FSxOHzeVXDblMBmqK1yLxG0+OPJ5SQ8/uNzYZJ/plUkdxC0bcNhK7muNgeF1jsLspGR1cuHHyrYxOCO3AeqHI78LptmAL5zsHr1mLXW5KBFtLBb6V/+0LX/GGv1+rx6l/P8lM0D8QqzsCPZNFFEUf6FUI9fJ8Vw++Ie669RYJ1D7vAkZK6mK4aIUOWn5XPm67tsiY/MAV4HX4AnZddBxXBPe+H6Jld+CFLpqdpgj7Hd6WObF+AM/xoXsqzj15Gy479xIUU0XMH5zEDT/4/sN0vj0A+GkB38MnMg8KOU0xVvDkxgmRucsBvOokbvjKP+OB71yJjOJD1ZnJkBJpn6obMCWhjBwv+d1Y08uFWwy+FnQzIxNwrPW1hF6gvIwnw0KpLPfjuYEs5PicYF8bHWjMzaXGl5m+6bSFMAFSXu0Eti0yOH6OJ12+sZ1YItkT3W5EcE1S48RlmOiqGaITX0GFkjwXZwnH9AdtxLxq8nVdHG7FyjCsQkV4ZTV0BHybjQaa1UXYovNtIJ1J0V4cuFbxty9+VR98V4cUj7x1f/Jd5RF9YsE3wF233hqD7/kXSqOBHwF7agdw1767ZZEj0mC+QNlCoVNnGgepcOYjwPJ9NbCghwx5B1KMM3RtKVhkSDjDXcxIw2hxBOvKo0ipGhanp3HDtT/A5T2pWRKsI5P1T8XkG8dcSj+FXFUkp44kKjLwHRQM4IEbvoerPvdpBPMHkOP0yVSzBHx5LCkZOxb40jFmEHyttOQ5MLaRgT1SAeQHyBeL8niQ82XYOt8IvtQVu64DXVeRYt9bckxZH++7jpRmigwuDAXIpdJIaoPizjbWDIUs7kxMLwTf3hvBl4FHPfDlxwm+jLZkhxtter6mI1MsCfhmy0NwfCZCsDvOlwqi6tw0vE4T9blpDJSLiNL5wEsV33DBK3+7n+2wSqw48uZ98F3lAV0JvpxwGLyyZpNv5OPOW2+Vy8jtrI6nfTRU0Ak8zNaX0Gq35NK2UipjsVpF13YwMDgMz42wZ+8+aTHgBHjPXQ8hlyqh3VnCtm1PwdTUNK655ho87wXPwnnnnQGDG/1Ihe5zWvJRnZ3CdQzWee7zEnsxl3FJPthjBN/e4T2Ww+14tMRjeXhW8r6UkHGSZG2StCz3shuo6IgcePNT+PfPfBIH7vgxsloMPjRdUHolQTl67Fw77uRrUQ4WT8Q0b/D34eOQzubiynbNFPDl1YjnOHBdW54fpqkLsNp2V05ogeei1WggdBz5PLN8qROWTji2VvjxBG0S0CV0icXGrBaiiSKxpXO5dxTwZcWQ8MVc1mo60oUiSgMjAr5cwhlqALfbxvzcLGxWCHWaaFcXMDY6jLobBp5V+t2nvup3PvVYHov+1x7/CPTB9/jH6FG/guC7sLDwjiAIPvhEgO9dt90mk865CfhGEV1uXdzxk/uQy+XRbnewZfNJmJyawlVXXYOX//IvIwgU/ONnP4dXvvIVGBwcwZ9/5OO46OKn4ZZbrsFpp52GjRu24CMf+gg+8tE/xKWXniomjl4xIxQfC1N7cP31P3wE+PbsxY+F81158FbGTZ5omtljeXgOgy/1u3EDtKcakpkRgy8NDi5SYRf3Xf1NfPefPgPTboi6gQoIU9LJeAKlKYJdfCZUKhkM8zi0A3nfmA/myVfAl1pfKhsCiIOOFBDBl+CYyXASDmW65SRsd9tYXlqUavhUAqSmQYlaXBNPCsLpdCWhjLcplvKHALcH0HJVwsyjFeArqW0C3ly4seLIEtrBzOaRL1VQGBwX7S8CGw7T1VpN6alzW3XMH9iLTCYF30gHvlXqT76P5Yl4gl/bB98TPFDH+rKew+0/xAcfFMnRmk6+XLjdGoPveecnhYw6duyYwpe/+G085znPQaVSRqFg4cCBJXz5S1/Dq1/9SkSRjr/71D/hta95OcbGRvCnH/gH/NwvXIYbb7waG9evw5bNp+Nv/urj+LMPvwvnPXVTTF3EbmaoWhezU3tww3U34dnPff7DJt+fJvBl57BMh2K9jVUkiuLBirqo7roH3/jkx9DYswOpyBWFA6VohsYw9BMHX+p8e1wwa9uFEybP6wcSuNPt2pLny/p20hE0c3C65ijeajVgmgyNiOLoxm4HGctCWtfRZrIYCzZ5MtA0ZFjM6XoywXc7HdhOBwXm8kqORI+Nl8Qg4f2F9V3J+TJf2OTCMI2AP2cmg0y+jOLwhHDBlJoFri20R6u2LFNva3FOMocdxQiDzMBbn/Eb/WCdVULFI27eB99VHtGV9uJeXfxjpR16UoG4vn2F2iEKcDeDdVaAL11wc9Nd/P2nvoRarYYLLjgfz33uU7FzZx1f/MIXcfkznyVypO9+97t43et+GUNDw/jAhz+Fk08/GevX57HtKWdiz85pfPQvPoH3/dHbcOElW2F7LlRFh66p0I0u5mb24IZrbsKzf/EFEiDD9mLqikXyJQTE4TD1XqTkiQTrnIiGd2UGhHCdCed5LLlZj/tc+TBKpAHIgauAT/0rHXy0TtvIuk187//8A37wxc9hKKXCMlQoJj/PyZfTIU+gnIAPc76HJ994wiXoSUoYjRdmvHAjTcHJl489g3UoJyMw5rIF+R06nY6oF1h0yYWbuAkBtFpN0dPms9Tb+nDbbaEoWs2mtF+QsuDkyysTPr9810OLmlzfh2VZsNJpmYI5WYtIkVSE/BeBhhJZuLHAM0V6JIPIMNENIxTLQ6iMbRCpGctByYNXFxYky5nZDppvy2M9vdyItNLo2575G7/frxFaJVb0Od81PoAE39nZ2bfruv4huUTU9cfM+T4a+B6afM9nhxslZBoCV8PMwQDXXnsdbr31NrzkpS/F4GAZX/j8V/DqX30ZgiCFf/zsP+I1r30JBgeG8Mcf+Bhe+JJfwrOeear89td89yf40J99Ah/88/fgzHPW40c334wzzzgTIyMVKJqN2cm9+NF1P8Kzr3gB0pm8cIXUxxIAVWrKVuT5Hi1Y51hBOasB32M9bMcEX40dcxE0n4tFQ5aLetTBwj234spP/BX233ojRso5ZIsZmTCZxaDz8tygMsGMW4hlURVTDjLhJullptiNCb5ZUUKI3Vin6y2mKqjvrTWbMk0XC2V0u1358Sulkizb6LAzDMY/+jLJUu1AbXen1QIoVROVhCtRlAReOQkR0G1bFm6O2xW+V05UgAA0r7qEdkgmX83QRPZGpUTKtARkWR2vpCxJNcsWyhic2AyDNfe+LWqHmclJLC/OI6spkudLRUa140bWyPo3Pf217+jn+a4xdvQn31Ue0C996UvapZde+nuGYXz48UZKHhN8EUvNOPluT8DX9xVMTzcxO9vC1i0juOqqG1EqlVAsFPH1K7+O1772VVAUE5/+u7/Hy172Upl8P/m3n8Tzn3cFnv70bfC7wA3X3YF/+eev4nkvvBzZooodux7CK//bKzAwkEekeJib3Isbrv8hnn3F848PvsTiJMCldyj/M8H3aA8fAZlFzFxGmZIfGULTQoStBfzwC5/DLf/2ZXgL08jlUsgUssnlPS/x44WbSMw4bXICppSsJzVLwDeVthKdbxys0wPfHu1AIF6uN8TcQa0wQbDIrjdVhW13ZHHGn4ngy8UazQx2uw3PdYTzJeASXCUrgrwvR/kgRLfTRco00WjW5D74x7ZtmbAJwFQ7aNKYwd43D7V6TXjmlJlCZWgUxcogdDrdVB2pTA7ZyijSbOJQfHSbdcxNT4vbD3YH8wf3yiLQgR7lRze/6emv//0++K4SK/qT7xofwCiK1NnZ2bdpmvbna047MM/3lltitQN1vnxRBgomJxdx/wN7sG5iPer1OrZs2YDlagsPPHA/zt2+XeiDBx98AFu2bpFlz959ezA+MYqJ8UFxWFUXWlheXpZoREX3Zds2PDwEQ6fEyUZreRHfv+p7RwXfJ4p2OFINsZJyONpDdqwpukdTkCqR5l52mYU20maE/bffhG9/5lNo7HwQmtuWvrpMMSfhN6LtlbQdPQFfXcwTGikFTsMrJl+Cb9zZRh41mYiThRunVgbqLNfrwsTQpJHP55HJZEA5GRdilJhxqiTw8t+ddlMoB4KzToWG6wr4Skoatb6ccNkykYCvTqokCYKv1esyWZNXJm3C4CBy+PVmHZ1uV5Z4LPAsDwxhZHy9VAjRKg09hVRhQACZ2Q6t5apk+TJGcnl6ElN7dsDUVXG4ZUY2v/VZv/Wuj63xS+dJf3f9yXeVTwGC7/T09NsMw1h78I0C3Hnrw8E3brtQ4blsQghgMaA7vjKVzbq4zWLTm7xJJb0Cac7V6YZjYS7xlrueQ5X1cQQN/V+IPEzt24Mf30Da4ZGT7yPAN7Hyskvu8U6+x5qUHy3V7PiZDob0Fwehg7TmwnKb+M5n/g4/uvIrGGR+Q+Ch3W1JzbqoFAR8VZl8SR2Q5+XHaGyJgZcAHE/B1PVKY7EssR4OvuR8OTEvLFXjidTKYmhoSCZUTqFcuLFCyPddAV4xUKiQx4YPGaVmvufFhooV4EvOt9PuCKfbtdsC6DwG9UZDaK5cLifgS/UEzSL1VkM+79qUtpkSR1oZHEFpZEQKNAPoCPQ08uUKchlDsh2cdkdUD7P792B6z045IYRmJhzYcMqbn/bat/Un31ViRX/yXeMDSNrhsssue5uu6x/p0Q6cfnpT8CEN5jG+r4CIEnN3sQe1t3BjqllP7RDgXNIOOmt+YiF9DEyxhjWudRcJviCvXGjz5kmuF11utIoSdBmnyGYMyph4F24Q98Ux64ALIcs0sThzENdf/31cfsUVx6UdZOEmKH78JotjTauPFXyP/PoeSB9eznGYZ54CUzqZg9DC3D234PMf+gDmd96PiYGSBOdwYszl80Q+ydzlgk7yM6DA4rFIZ8TYQqCNeV+mmrEyiH8TjBN7cSJHk7Qz8rWej1anC9txYaXSQglwgiW40tFGuoGKMtdxBCzTlomUoceTsecKCyV1QGGIRrMptEMpXxCgpiuR6hfSEVzi0QVHSoMAzOcOb0OzSNvuCHfMx9N1PLS63WTJNgGrUIBh5dAlN6NTJ54VnTPBt9tqoDE/i9n9u0X5oOWKUWH91jc/9b+9sd9kscbY0Z98V3lAe+CradpH+GTv/Tlh8D1kCI2LFWNDAFHDl0jJe++8Q5pyz7/gUkAzUKt5AqKRH8F1PZl+aVm17di6ajuetOPa4qaKhf1tpyv/drsB2gSFriPAw+/icNnitFAsWHjVq16M007ZhNnpadz4w6tx+XN/UUAo0rjBT6bqJD+it3SLgZDLuMNPpZXg2FuIHctMcaImi97dxxkSvZk9fvDkdCP/rzwZxbSDofpAbRrX/Mvf4wef/yzUbgPlfA6ZfAkd2xHNrclJmOBrGGh2bDiuh+GREQnIWanzPQS+idrBsDJIpTMxN0zul0oHWUwqQjnwJMfm4F7mB39XLtrkhBz6aLdbsnDj+1ku13QNYZL/wMfS7XbhOq48p9KWJSdVTtNLS4ux4SLRFccKC9m2HYrOrDfq4mwrFHKoVpfhByGKA0OS6WDli7CKFSipDLquD0ML5WQUOC66zZbofKszk2hUF6FmCpE5sO4tF77q9f0Ot1ViRX/yXeMDmCzcSDs8LvDlj8N4lHhKTZp2k0QzGh7uvPVmSaM67/ynIQgMfPNbP8Adt93PLpi4iDGKxfp8oUvrceLlPxRly3AZU4GR4jRuwDQY/p2Rv1UtkqhDx21gdHQAF1x4FkbGypidPojrr/kunvfCFyJHCVSkyc8gQrNEV9qTnR1WPvxngu8hjcXD0sziRPjkDy/ZfQ+ZyMfCg3fg8x/9Y1Qfug05ipkjIF8ZQccLkLFSSDOsXFMRajrqTQbeuJhYtx7pTPZhaoeV4CvBOunYXizcMivYpT3YR6RqSFsZ4Y6FhkiME1yCMfCcIKuEATrttgAwp10yQgRTU4v53E6LjrMZFJiQllQV8ePk+ClFy+dzSFmsuU+ch4kaJbYmQ2gOTtV8/KgZNqwUrEwB2fIAcuUhGPkijFyBKRFSHRQyYpPOOtuTbIdubQl+twufwTvZgd875yWv/ugav3Se9HfXn3xX+RRYS/Dl5EtskOlO8SWP7PZbbxZA2X7epQhDHQ/cvxdLy03RmvLF3Zu0uQXnJS9f2CKVIodI44BB6RsTEqkrZciKErc49DhhanfVCAEXUwqpiAC7du7A7T++Hc97wYtFwkQDAW3NovBN6IX/bPA91sN0dF6Ykjymu/kw7TZ+8KX/jeu+/L+R8+tQ/W5MN5QG4YdA2jSRZoqZEeckd2xPpsuh4VFkslmheh5BO3AJx7AcK5OoHmJOVQgcSsDYkZYvIpPJCqgLNST6W8rFKDuLBGTJ7Yq92PPQbNaRMgwxWvBn9xw2G1MF0cHi4qLQWOR1CeQ9aRnphd6bLOgOlZzGJ0nejqfM4eHhOFhIM1D4D8djtjKIVL4EI5OHbqXgdjuoLs2LuQMMAqIm2me4eof2YgSZ4tsvfMXr/3KVL5X+zY84An3wXeVTIgHft3LhtpJ26PG+x+N84xSq2I2lSAlir3+BH/Nx9523ybb6ggsuQRSxRkiTS1u23yb7M7ntyvelIIGLNTrWkijbOB94xcMtAyC1oiFIc0YhHVS+1NVfd+11aNXbeM4Vz5fMAlbj8LKVBoMgOJyi9fAyzSd28o2phoQXX/mY9eqBks8l9ZVyPaH7NrpTe/HVj/8lZu+7DRk4UCMPjXYTmWxeqIGMaSHD7F3GQUaRBBfxKqJYqSCbzUm2Q1wPv4LzTSIlNYtVQqwXSh26MpB4SYs8b1ZoCPmJk2hHSt+Y7UCVQ0wtxRYVXu63mrHjjfXypBx4bqTdt9NsYWlpST5H8CW/SyAmQPOqh481n2PC9a4wW/DfTClbXq5ifGJCQn+o8y2PjMPMlWAVSkjli1B4wla4mOtgfm4O9cWqZDuYkQ+d2uNIi8JM+a0XvvI3+2qHVWJFn3ZY4wOYcL5vpdSsB749hxtfJCcCvgSKGFz0mDtNhLNR6GJhbgr33Xc/LrroacikC5QtACZfcaGgK79cOE++nygbBGgVVbbl8sa7lyt1hrwecQCkrigetwPfxe6dO3DllVfil174Qpx0ymlyP5x4Cb78ToxlPMTTPqzJ+IkG3xWZxyt+BcntXRGkLmDHqVcJYAZd3P+9b+Kbn/lbGM0l6afTDBXLrToyGdpqQxTSWeSsApzAhy/5x6osI8uVAeF8j9T5ysItAV+d5gYrI0tOl+lguiGuNCubg0lA750YuATt0QOidPBkouUUzJNfnqlnQh35CH1GgfpiuGg3myjmCwKs5IrFSJHQC72FHKdfPsd6DkBZ7DGYXRaqChbm5+EFHsoDgyIrSxcrSOUrUiWkc/I1U7Jb4PRNOqOxVEVzaV4yfTvNhky+RmX0nc943dv+fI1fOk/6u+tPvqt8Cpwo+B7LHpsEQibgqyEUKVlvxgvguV384NrvY2xoBFtPOQ2mqiMgmkbUjHJ2jc0EvKwV8A0DRJ4vL1jJ82WalseYQx+u68Nxbdmyux4XdLHIny9S/nu5WsP+/Qdw0SWX4KJLLxPwlnBwMyVB3mJhVVnyGfPLAsKH3G5PLPjGJUf8roePz8r3exNmTIdEMCMHemsRX/nYh7DjhmtQYAQ9OVkFqLUbyOZS4iYrpPNIGzm0HRsKGyOoBPF8jI5PCJASfA/ZixNVw0rwpa3YozIBuhRnErAlYJ3FlGp8YlipxmCYOo+553TR7dBK7CBNXpg+Ct9Ht92MHzvPFxWE6IMll9mHwdS0XsZvooYg8PYm355Zh7uA3vHg7ZrNJgrlklTH67k8rOIAssUK1DR5Y0uaPehwo4PO79oSKem36rBbTQHfKFt521Nf9fq/WuVLpX/zI45AH3xX+ZQ4mtphZbbDo2lV428tabyJVIsvAy1WnPFTbKpQIsxMTeKhe+9D6HvIswiRAEuNaPKi7E1BvV9FQDkBX7GhioiX1TmcmOPLVKELOTExH5ZyMwZuawa2bDkJGzdvFaDi1Ctb9LjYKLGz8odLrK2H5GUE4sMH8kgFw4koGo73NT3w5UkgljbEf/cut2O+M5Zk8JilYWPyJzfgCx/9ANSlGZi+C8VMwdc0mXzzWQtK4KOQzoksrWXbrMcTvpYqkYn165HNUYamJYYK6nutOGRdpGZxmwVxjn/YhcYM35SVibveVJotYmDkFZA8nOR9E9kI+9s4AXMp6BP0mOfLEyJ70xQlbkROJIX8NxPSeFKJr1+i2HyRUBqHFSXxCYq0Se9jIkGTLk7y1BlZsqVyMeXAv2mZ1hSCvSMLQKfVht9pIOw0ETBoxwccq/B757/sdf2F2yqx4sib98F3lQe0l+2gadqHeolmqwJf0gWivI0ZAhHeBy7a9TqqTJrqUjRPkT9fNBp0I5a38Xv3piwCKUcpeXBVDYpGcI0JYOp9+ZnelXqsDuZSKKlYF2Bj1kEi6JLLXL7cD3O9vUvflYB5rPfl9LISmY9xvI/3NSvBtzfx9gAmvuyO6RN+HXlTs7uEq//l07jx376IQmDDQggvUiRSsdaitC6LyHdRyuTRbjpiR+ZhIKDyKmF0bEI0wBFT6lJWou+NFQ10uDH7gSdK8sQM18kXK8jkaFVmdi4XnrFjbiX1JMeNJ0OSzSGvThg56UMRi7ErVyQE5UNgGlBT+PDjLoArJ8Qk6OgISkNOtisWo73vT8mcbmVgZItI5ctIMRUtWxR6hAlwvmNL4A/B12vVEdpNBI4t4Otaxbef//LX9Rduq8SKPviu8QE8MtWsJwvq6XyPP/km0y+nSeFsY/Dt2S64FRLqtsfNylexF5wfTLZpMlaR503KIg9Nob3ghcQCl+zcZMkmoSyUpsWmgnjSjv9IgpnCVrh4wu290I98/0TB93gAfDzgFcBJaAfpMUtIe08SAAAgAElEQVSoh96xpYKDJyhNVRAxSEZX0dp9D/75z9+PpT0PoKCy9ywCC4A9KGjaXVTKFZkys1YKi/NLMXAy4jEBzcGhYZGa0eHGpRqpF35eaoQsLiEjqYcnOBeZjVuqiAmDJz7JzqX2l1cPdM0l3LvCyEdetXATmoAv/03wlfB0StGETgjgUX6WnPB6J7v4OPTS5chtr4iTlIMcxoE7Ar7xlQpziplTcSgIKJuHWawgnaPagbGUKbABsAe+brsDl43KdguB00HTBzyr/K7zX/6aD6/xS+dJf3f9yXeVT4Gkvfgdqqp+4PFNvvEPIJObvLp6D0mMlEkZTvyCZX0MN9scnBRVpGQxUCcvyvieDoN3gscPb/I9yi+cKCNipxyBl7BMKmTtwPfRAPjEwDc+kcRsc8z7xuAbxaAbetAVRRohTCXE/f/3a/jmpz4KxevAAItCQxiahmarLV1mpAmo1ggCD81GDdlcFvlCSezFXJSVKgMCTAK+jHVMrjZkCtZ1NBiEE0TIl0oYIFBn8zIdU+Gg6IZw40I3rABfaYgO/AR8Y8CN+Jj68bKNwTqkmiQQvQfSBOAwjvDsgS//JoUknW+cjpO3GJhj8JUTKvlvnp8T8DXS2XjyLZRh5UswM3mZ2lVSIJ4Tc9D8vVoNhN0mfLuDJk9YVund57/8tR9c5Uulf/MjjkAffFf5lOi1F+u6/qerA98EOFfUAPfAUMBTXkW9GEG+vOJlTuzsjZUIj5RjHQbwlQ90PMzGHClfoJwcD/OGsV2YMiaC01pNvr3D/Gh88LGXkofbkQktK8GXNIpGKoUTZEQLbwivXcdVn/ooHrj6G5Lja+icPqld9dCst1AuDaHrUY+rwnbaEiZk6DqGR8Zl8uXvXyyz2Tclk23M9ZpiVOgVZVZrdbEij61fj8GhIahanIRGOmgl7XC0yVeWnOTlZcol+HoysTJQhxNx/LgkjzWBV4wtDzeWyONJvl6+vhf3mVA8clUUKyBk6OY0zjaOdBZatgirUBYANtO5WMcdhfA9Nmp04bSaMvkG3SYCu4N2qMC1Su84/+Wv/YtVvlT6N++D79o+BxLwfZeu63/yeMG3xxLEGtU4sDx+iykBTrqyRFO4TOLEQ9qA3GC8nItBV7iJI95fOSutnI8OQeGhgyEypwRsWb4ZS8qS6SmhH1ZDO6w86o9GVxyLpumdk+Io9/gt5rjZ1RZPtuQu+ffBnQ/iG3/5J/D33g+aqLWUDgQO3GYDlkKzQhmNdoBACjMjGDqdZzQjjMN2A6ELONHSGixcqVTwUL8bgy9jG9kOTUAbGB4VVYSqxzw8dbPMfaDrTVLSjqAduHA7RDtw8hV1iiuPG9UOlJr1Jt/eCZEgHatKkt9ZHnI5Q8Z1RD3Nb49bT3I/pB6KDFVSi6SnczCyhYTzJfhmY9qBy1saOsj5tluHwNfvttGOVASZyjvPfcmr+1KztYWOlar7Nb7nJ8ndRVGkz8/P/4Gqqn98tEjJE+N8ezNrfMEYTzmJMyp+yR1WQCQMrQD0ysADkaj1wDeZguUvvvoebrB4+PTJS1PZnx+aoOKG3F5OQnyfRy7ZVvKQMRYcljscj0ZYCeJHgvLRjtfK34q8aZw/FMMwXYFs+aU6QAkcpFUPP7nqm/jO3/010p0aAiX+fKvVkl63PB1koQrbj8R4UKoUpEaHJoZ8cQDtTke422KpJMiVIs0g4JtMvikaK9gErMNMpWFlcgJuYsSgtpeh6kmyGY0b5IAZ88iTZsiAo2TpRuUKgVeMKn4MruR5+TFSDjHHH0/H8dItnvlJsYg6RdJ3YlpBHgv+F3iJUT3OteDTQRaxdDUyfc3KQrOyMAtlpPMVcbjxd+XVAsGXjjab2Q6dBgK7BbfdRCdQEWRL7zrnJX3Od60hrU87rPKIRlFkzM7OvkfX9T9cDfiu8sdY9c0PXebKlM1p6jCgrgTaXoPCSsAlYPYyH44E4hOZeI/3wxN2BHMjBUaoCeiGDMzhpKsYcLxYpRD5LRTCJr758b/ALf/+VRT1CO22LaFDjbojXXcskxQnWBhIg/DAQAWdThv5Aq22FmyH5ZcZ5Apx/U/aSsskzOhI5jfwa0THa7I9IiOTcK9GiNVCnJBj8NUkLU0m4ITWEZ00gZI8LafewBejReA48jPJFE9ZWeDJ52Nyn+5CRkxCjBbM5+X0LCcp4XQV0WJLEI/dQafblkk9m8lJuSrv17LSyDBMqFCBmS+Kw40yM8PKgy49OinZ4RZ0bTiNBrrtOnyvjaDVhhPp8NKld5/90l/rc77He6I+xs/3wfcxHrAjv5zgOz8//x5VVf/waE0WJzr5rvLHWPXN5dJ1RWjOSsA9Hvie6OT7aHzvo/0CyfpPFox6wCVjDL6cftVQgaanZfmlh134i/vxt7//Jhy442YMFzKoLbeRTqfQbhPgiGmRJH0xbGZwsCLB5gyhyeSoaDDgBj7KAwNSB8+TKfN4Cb5xpm86znTgtGhaMFOZeBGXGDEIupx8hfcl3SAOR4I9L0BiCif0aS2GKC3sTlu0tW6nI+Cay5EGYCSlJ8DL6qDYrRhzu5yCOfnKyS4IhaNl0A7/MCOCxg1WDPXAt9Ohgy6CZWWQzmYxMDqOgfH1yA2MIF8ZgpUpQ5NwnkDAN7S7cJtt2J2GgK/XbKHrAa6Zf9c5r/j1vtph1a+yh99BH3xXeUBvu+02Y2Ji4t3/8UJ9/+PlfFf5I6zJzXvg+2gLNiFEku6wRwPcY9EOj/XjK3+xkPkITGijSouLR0kgiqkXXU3BpyNMcbHjxmvwuQ+8D63pg8gbsZ6ZGQ3LyzUoio5u10Eux3xdF+PjY2h3WlJqycwExdAFiIdGR0THa0gnmwWDfC/BN5WALydcmXitePJNnG/kgOV2pB+E800aJyQYnVcHsZyECgtWwXfbLVn02e0WGvUa8oUcioV8bKDgiZCMhB/zwQLgvCIJAsnxZRNJq9GUr41DldjQHMgxoevONK0YxIUP5jFTYGZzSBcZqlNGaXgMA0MTSOVy0PUIoecg6HZh15uHwBddGx1fibxU8W1nv/w1/QLNNXmlHb6TPviu8oD+LIBvDxSPBNajAfETDb69JdMjH5ZYXqaRj1ZChGokkjj2likBpH7H6NZx5Wc/gVuu/DLSgY1OoyogxI0+M21NIyXSLIam8xK/Uimja7cEeFnD03E8eIGPgeEhmWZ5O9IUhizdGKxD8DXjSVcoiLQoIvgnbi9OwJd/Jw63Q8aXJOyIUzvDbrhKpexMmPrAx+wMO+UyKOXzcsKQqxDBYMrhaMjwZdIlSDcaDel5k/p404zBV1EwNz8tX8+0O8rmaB1mmDpVGJJpR0OFlYevmDCyeWTyAzCznOxZU+QArougY8O1m3CdFtB10HbD0LMKb9n+yt/sh6mvEiuOvHkffFd5QJ9s4Lty8fZoqoWjHdZHW8T1PtejaR75tXTgcQ0ZxuBLMOMleKRADUNkI6BxYBc+9r53Yv7eOzGYM1FdXJQQcjoAG40WUin2qeUk38IwaPtVkcunBXyZs7m43EChUkE6y2JManZNCSTndCvxnWLRTdLNyAEn5guCc1w7xCaL+Hay6Epch2IxTjQarhNTBZkUGyYcqfmhvKxWq6JULMrH+btzotUiFmkG8HwX1YV51Os1mcbHRoZlwUiAnjwwKYHrhWJeJHeMwWQYPGMzafhhNgTpD9Ih6UIRhcExWPkB6BIUH5tIHLeFZm0Z7eUa7HodTrcJz2khxWhLmJFeGnn7pa95c99evEqs6IPvGh/AZOEmtMORqWZSpnhE4tYaf/s1ubvjTb5HLtOOVD48Xs73KPz5w8LBV35eof1ZPhCDL63SvJSmKMCIQuQCD/tvuwl//e63o7ZvHwaLFtotNgXrknXQ7QaoVLIolQtoNGpyGa/pCsbGRmSR1fUiNB0fZzxlm8jDHM+VSXhwcFCC0R3HEzDNlYpI5/JwSA3oBnKFvIAuNb90xElGhm7EzcmcgKkkodOM5RWJnIv/TpuG5OdS4VBjY0QUT+IEaQKvKE68QKbcanVRzCP8fKlckr43giuDcKYOTsn7/F5DgwMoV0pxgefysuT5VioVAV9mVmipNAbG1qMyth7Z8iBS2SK4JPT8Dlr1GlrVZbiNBtrNGlyngYJhckoOo+zAG8995W/+7Zo82fp3cugI9CffVT4ZemoHTdP+kGDbq4zh5HNikZKr/AHW4OYrwbd3dz164WiSsqMpG05kmbaSxjjeSWnl/cnXhvTyxVxvz4Ydu/wA1bWR9zq48Wtfwr99+hPwlquSR6yqBLQ82u0YnIaHy9Lu0Gw1xHZbLpdQLOWEL11sdDAwtk4yjKv1mgDv9Mwszjr7bKEuast1LDfq2HLyVmTyBdS5jPJ9jIyOCcfr+L4sthigTq6VgJ8SpYSG5eqSLMPUwE3C1CETLpdkzNC1u21UikVYKVNqhPiiJIe9uLAgmbzpVEomWzZRx7GTHlrNpuiCmfXL7zUwMABHQFgX2zO5bbtrY2h4QFyRjh9ItkNhaAwTm09CcWAYVo5VQikpGXXaTdQXFxF0upJ57LltGExZ85TQT1fe+JSXvroPvmvwWnvYQLHG9/eku7sEfN+radr/7IPv4Yf/0ZZr/NzjAV8xFChM9xJTscQ4sh+Ciza9OovP/8UHcftV38FQPoOZyXnpuBseLklsI9t+y+UCqstLmJ2tIZtVMTY2LODLxLDFZhsnP+VcnH3Bhdg/OYmRiXG4XgiWjzYaTZx62mmw2a8WQWrhTz3zDNaOwvMD+XepXJbYzfUbNmF+YVGCz2lDtglmqopWbQlGxPr3psjcZPJttzA7M4MiF225nHDABF+aMKpLVczNzmKwXMbg4ICAONsu6rWaAHCvHHNqakpO+Js2bZJyTfLC5K27HSfufsuk5GdZXK6jMjKKyEhjZONmFCrDSGVKAr5QmKzWxfLcHJqLVaQYccFsj04HLRdRkC68advLfr3fXrzG6NaffFd5QO+77z6zUqkQfN/XB98nBnx5r6Qd4qnXF56X9RssCmL9UUZx0dx5F/7hj96HA3fejlw6jW6LyykPlYop1UoE31Ipj6XqIhYW6rAsHSMjZeTyWdHGRkYGm59yFn7hGZej2myg2enIkm2pWhMgvPCiiyRTt9ZsYHF5GU85a5uUT1Yqg0JR1BstCUXasvUkmZjJG4+OjWFpcQkBOdgOOVROlHF6WOAmTrbAl9ZoLuI4HTOfgtPu5MFJWDp/xmE0mw0Ypi5AXVuuSi0QVRKZdBr79++HZVlST58yTMwzPJ0tx0EkvDBpFlIn07PzyJbK0DIF5CpDGBrfgGxpEHo6gyDsisGiU6tjaWZW3ICmEUGxHaod4Fult5798tf11Q6rxIo+57vGB5DgOzAw8D81TXtPT2rWi3js0w6PPNiPtnRb+dWP/DqCLZ1/rFbnto2xlwYiLYDm1jF724/wyfe+C52pA9I353ZoNwbyefLuEBDLZFKYX1hAvd7C+PiAgHIQ+rDSacm5Hd2yFdsvuBD3PfQgJjZugqansNxoSsj89u3bxYDR6rRRrS1j29nnoLrcFBXB2Pi4LLnaXRvrN23C7Ox8bNBIp1EoFiXM3O22odE6HAQyifuuI4oLqQRKqAQJSg98mXiXq8soZjMy1Xa77XjpVl0SaoHKDCuVkmUiaQeZsqmBZswl09ZcTwJ+uGwj2FO/XG+1UagMYGzjSYBhwSoNoFAZhZXPw/XaEqITOS6WZ+fR7dSRTqnQ2DHnK3BTxbdte9lr+2Hqa4wd/cl3lQeU4Fsul99vGMYf9MH3+JPvkcu5Yx3+R3DIsTgLEVzR+wr4knZQA1hBE7d8/fP4wl98GEanIdU+kReKSYGLNXKwlHHlC1nhWWdmljExURbgo624VC7CVTSUxsbw7CuuwPTCIrquh5m5BZxxxplxhAKA+cVFbNy8SRQH1AzTFczoSNH2WmksLVVx0imn4ODkNMoDFeFkaUXmi2x+egaW5NCzL5imCaaaeUI1MEqSsZJ0wtmtNg4eOCD24jxzg5lNbBrotFtCU1CmVikVZZInGFPFMTY2BstMyXJtdnZWpl6qHlgxbxq0QafQ7HaQzpdQGBxFulBGeXwC+dIQFNMSzlcJmZoeg2+7WUXaUqHxhOIBjpl7y7m/3O9wWyVUPOLmffBd5RHduXNn6j9eCDRYvOunHXyP5mQ7cuG2Uue7EkhjsDycL3FszlduhZDiXLEMJ396j4P4EEgxxB84VGnHclEJFPKST6gIaGSIPGTcFr760Q/j3qu/DTNw0HK6cROwmZZ0tlqjLsDNy/TAd9BqdTA6MgArbYkBgwWmVAKoaQsTGzaInGyp3pAK+XXrNqBSGcDU9LSkoK3bsFH43YXFZVlkrVu/QQJqlpZrUjRaqlTQtW0p0BwYGhCbdq26LCCrEWj5RwLV+YfxknG0pCzawhBOp4kD+/aLOoKVRDxWnF5NXZcAnGUqIxQF69dPYHGxilazFZeBJu3FnLg5LdPUQTOGuAINAy3bkd9RzxawcespKAwOI1seQii5wxFMFejUG6jOzcHrtpAxFQS2jcVml+D73kt/9c1/tsqXSv/mRxyBPviu8ikRRVFqdnb2j3Rd//2fVvDtgeixwJefX2k9PhJ05XZJAhtBLimZP9zzlhzjXgUQzRGBShCNxGrLnNvYSivsrnCncYyMgkAaNUTUC53ZDmK3DeFrEXwtRJoT4+wcPvf+9+P+66+DqXhohTY8N15qmZYB22VkYwQzpUiITSZjYv3EqHwPApOUcBLcpIVCF+0rsyK4MCNvahimxDJamSxUsRPH+b7scmOuA8PWlcRkQb2v43miC87mMtBUTSZvmh1C144TyyQoJ+5sY1YD3WycPNms0W3UMTN1ULImKGmbnZuTSEz+Lguz00gZGgYrFSm7ZNccZW5UWbTaLaFUSqWSWJCpAiEXXK81JcN440knS6iOrxjYsPWk+GSTKSDSTGRMFaYG0UXXFhahhx7SaoilxXnsX6hBK42+94o3/EEffFeJFX3Od40P4N69ey3Lsgi+7/xZAd+jGSmOD776oVS1R4KvxJAliVsxkEZJGPjhsz9LKMMkLD5p4GAyl2QWE4wJ0hE0tjdzVqXDTfNhBS46e3fjk3/wbkzdczc6yw0EWnwqKGaBXCErrRPkZFUlFGcY5Vhj4/HSSgJwWEqqqshVBqU40w4iZAsF7N6zD0MjIxgaGpQpOFcoodZow7SyssTiSYAUx3KjgcrQkBgZOLJOz8xJxi+Bm7wrQ9yp0yWvypOLbupwbE+szCnTQLfVlt9QiXy0a8uYPLAP5UpF2kpm5+eQz6ZFXjZ94ADyuazoeckjSzylCphGWqbhdrMuSzvT0DA6MiJytKVqFdlsEblSGcXBEURGCrlSBYOj41DSebhhBMtQoCvAwtwcnGYTKTVCc3EO83MzMIuDyI9u/p3zX/kbn1zjl86T/u76k+8qnwIJ+P6xruvv+GkH36PZi4/UAK/U6j5sYl7RKnw08F1ZwEnlghYaiYIhSBxrsXlChl8JRY/piDhIHPAVJnspMEDrLk0MdN+6SCselnbvwD99+EOYvPsuVKenJKWxZClYP5ZDsVSGy+1/FIkZgX84cWZzaQFG/snmCuhCwfCmk/Dzz3oOFmoNjG/YiG99+7vYtHULzj3nXOzbtw8nn34Gbr3tdomRPPe881FbmBUt747du7B560mI2O+WzWLHQzuwfv0GufwvlIpicOhSZTE3K9TH4GAM1J1mS+b7pYV5ZKwUnG4buawlIH1w/0FkMvHCjpPs5MGDcfpaNiegzhQzmii4cEunM3J7v1kVSRunbMfpis53dHQU4xMbMLO4BJ9GkEIZRjqNDVtOQW5wGB3mF4eeRErOz8/BY5NFp4lOdVG45Q40dPTCO5/xurf083xXiRX9yXeND+DPIvgeK9PhkRxvkiV7lILMpGMjyflNIuITIpd2CY3+YM6wrCxiapfAUNzWrEa+KHilncJz6fxFoLhCQQApABYCmHGQfODAijzcd+MNuOarX8L13/oOMmGALWNZVPK6NDJLKI9mCvXQarfFNcY3K52SVLPKwAD8VAYjJ5+BZz73Bdg/M4fTzz4X1/7gBkxs3IhNmzdh185d2LZ9O+69+15pKd5yyimozkwJED7w0EM45fQzhALIDw/h4J69YrbgiaSYZ0FnC41aFa7dxcjIiKgVKE0jJ0vXGi3GtDqzzmhofBSze3aLrIzB5tvO2w7PdrG8tIix8QnMzM1KSNDmk08Su/F9d/wEF198iVTO337NdzFWLsB1bMzNzoiVWsw+egpOGGFgdAyRnkKuXEGmUEauMoy8dNl1hdJot5uImM/pdqD7nvy7ybjOyuibL/vVN/3NGr90nvR31598V/kU6INvHLQu4d5JwcLhOiOC8+GnmMy1otGVlVscGi99cVzVMevWRUoN4HVqCO0GIocljk0oITlbXwwBRqYM3RqEYhQRaRaiiJfwXWQ0YGnvblz5T5/F7ltuQUljY3FH+uzI3QpVrOrC1S7X6qg3GhItye9eKhaglwYwcvLp+Pln/iL2zS5gfNNWVJkHwek4mxMVwdatW9HutGGaaViWCbvbEj54x65dOPm006RZJF8uwbGp4VVkKl2/YZ1M2stLS6gtLMikzWmU/cOcNHm1sXHLFvnc/r17ceppJ6NWXcJtt/wYcwf24dmXP1t+3lang6decikOHpzEPffej/Mu2A7D0HHf3Xfisp+7DHNTk7jt//47chqkC44LOpozpqYn5cTDUPl8ZQBaOosil22FEnKDY8jmC5LlsFxdkPp6PQTcdgPN+bm4CbpYiYJc5Xe2v+R1n1rlS6V/8yOOQB98V/mU+FkA3yOzHR7P5NsD35XTcfz+I8FXpFYq+cpQplwNPtSwCy1so7M8A6c5B3h1mIoNHQ60yIcaabC9EA2mJOoMBp9AsbIRqlmGmsrD9gKkVQ3R0jK+94XP4yfXfB1qdwGGhNrEhZPM5Q1pU9ZNVGs1tFpNWFYK42OjCDn5btmKZ/7iCzA5twQ1k8f6zVtF58uTQ61Ww/j4hDRb0ErMSZUnBNbI799/AJs3bxXjh6IzDAcolMtiHaZMbLlalWhIjVwynWxhKJkQnMRnpqexZesWkZd5jiOgXi4VsTg3g7tuvhEXnn8hHtq9Wxxqz37Oc1HjFN1oYGLdBExTQ7vVRDZtodus44Ebf4Sw04x55HYb2WwGy3Umu6UxPD6OlusjW2RrcU5aLaTRIluA73aEdqAuuVmroTZLWVyAQi6LdqhGjll4w9kv/rU+57tKrOjTDmt8AHvgq2naO35aHW49wDwW53s0udmRFATpgkNddLLNj0GXt6W9tnffEtMQKfBZbaME0GFD8+twWtMIuvPQwhoitwo1bMHt1uC6TTEh6D4phBSiFMPKmcfLBoYKjPw6pAe3IMxQ1pWC4StoT8/iB1/+DH7y/SthqRFMpu+wUt404/JNRYcXBFhYJDDpWLduDKGqYWjdepx59rmotmwxIpjZPOdxkaOxXiguytREPZEvFtC2+bERUSY0Wx0EoqiwUF2uYWhsDI1qFSMjo2L5ZT/e8sICiqWi8NCcfBu1mtALm7dsxPTklCwAR0aG5Fh1G01cf9W3ce4522Xq3bf/IC562tNE0VCrN7Bx4wa02g1s3bIF8zPToOr5zh/9EKOlEhYX5rC0sCDAzyuMXL6EdKGASDeRLpYwMDImJzIzX5JmjqyVgqlraNQbqC9X5XhZCtstHHQiLeoauTdvf+nr+pGSa4wd/cl3lQe0D74xwMaTb9x8TA5XGIbe0kzKH5M8h0RqxYWarnmI3GW0a/tgRFXAWwS8KmrVacmTZY7Brt17MMbwGs+HoUYw0grSKR3FTAml3DhclNE1h5HbcDb0wgZ4gQXNVWBPPogrP/vX2H3XHcIJZ5QIBhUW/E+lnIzZCh0JPC+XCkJ/0ChBzW7A+ngjDRg6DJ0182y5SElamURHGilZWkW6gnyhKA45TtSkNxiyw/tl2wWPC6VflIUxqYxUAP/O5fPwQ08WboyDzGQsON2OON/oVmN4e5OpZFMHkGKFkWnCZXjO0JB8j6npWbk9A3vWTYzLwq6Yz2Fq9x6Yqir8MhsySOuQ8x0dWwc3DGGHEMVDZXgEmWIZufKQvG+ZGppJIwavFAzK3uw2PLYXBwxTz7/l7Je8ts/5rhIr+pPvGh/AJzP49ibbleDb613uURfEYbq5FJVSqmQSjgIYkY3Iq6PbnYXqLyHy5tGoHcD9d98iXOrWzVvx41vuxOzsEnKZPNKah3Jeh5VWhBcupy2MlEYwMnEKouw4ZoIiKpueCqOwhUkwyMDF1F034l8/9XF0ZvYjG3kwQ0+kZpx+mdErET1KBNMwJOWMsjbFsCRmMa6MT4tlV/S+TCijttfKwbAyCFQFRoY5v6wTSiVON0MCzF2PBhJVpuv4LZQwneHBIVFAiEaXtl9qgF1bYiV5MmJ2RODFdUGkNNKIsDA/h2azJVN31+6iVq/Lwo4nuGajLooH3k7qhvxAlpS8vaGxpy4+6YWKjkKpIou2bGlAqIeNW08Vw0U6m0On1QBzhnm/vuvBZuSmY8OzW2j7iFwr/9azX/yaj63xS+dJf3f9yXeVT4EEfP9U1/Xf+1mVmh2LdlgJvqLqT2gGcaiJ2SJZxiVKXQEIZpFF5D/n0KpPQVNpiKhicX4PFuf24eqrvoeNE0O45MJLcNMNt2LP7oPIpnNIGTY01RO77IE9dfzCxRPIGRqy+RwGJ7YgPXo6WuoYimPbkc5tgBLqUH0HP7zyS7j2q/+CtF2H4XaQkuVbzPtS7kX7sRRcsm9NM8VkwUAdcrfSZMF/G4Y0FausCTKzovONdB1m2pKFGy3EMUiz8cKE7bjwgxCqEUeoM+iGdEulXBGBBiVzUtfue4dMFsx1CLlY9AL4LNgMSdcS3CIAACAASURBVMnQiOGhtryMen0Z+VxOJGWMwLRtR2zOTFXjNM3v4REwqSd2HWm26GWLGKkMMoUisqUKFDONtuth3cYtUiPPEwo1xFze8XfoNJpwmg0oTke44E6oRI6Re/M5L351n3ZYJVb0J981PoAHDx5MG4bxZ5qmvfXJBL69WMhDyznZjQv8iiNNPs/3Q5Y+SmcOZLiMQvhODZ3afVDRJDRhsTqF737761g3NohSIY2De3bi6ZdeitrcIh564AGsH6eVdkGiGzsdD5OTizhl6yCMqIPTT10HzdCQH1yP4sg2dKMxjGy6ELDG4fsKurP78I1P/zVm770NhtOCxUZhhaE8bBcmYGpxa7DBaqCMNA9z0lV1DZ5Pp1rcRMxJmfIsusQiLSWZvqQReNJJZzJxjRApCVWH43sCikY6JUs+Tqyu52JoKDZ2cDIV8HWd2GKcdLZ5rivHictB6nj5dUw5I+fdatbFWlzIZuRnarfacZC7YYEV9aLmEOonOenRziwmFVVcedBNWLmCcNn1jo11GzfDzJaYEceSZaRM9tvZ6LY7iOyOLO6YdNYNlcg382/c9pJf/cQav3Se9HfXn3xX+RTog28iMUPc2HBo+j1kmIhkCmOmQorgEHRQr+0Hwj0IvTb275/BcnMZN998PWYn9+JFz78CE8MDKGfSyCgaarML0ltG3lU1MtA0C3v278Y9992GsaEsNozlsPPBh7Dt7LOxact2pHIbEGY3IbfufETmMNRuC3dc/Q1867P/C3mvhbQCaIou0isKiHWDqWeRTIQsl1y/eYsAar3ZwNTUpGhlt5y0Fa2Ojc2bT0KkpjBXrWNgaFgKOOlSm1tYRKlcwcT6DajX6uhIpm6IeqspHC7lZ5xOKTMj5RBFgRghOrUavG5bAnYCzxMbcsTaeD9OZCOoEpBZjOk7XakJWpqflwUm75ca407XkcZlLv16dfJUYlC9wMeDPDXDc1S2Maey0FIZOXmkCyUEqoF8aQC5jCEnSeqOO80Owm4Tod2G226iG6iRmyq88dw++K4SKR558z74rvKQEnxTqdQH/kON9JZei8VjjpTsyQQe7WdZaWTgNewaPnJHsxOv/Jiwlitq5XsAu/JvUNAlbRO0SrDW3Y8NFIidbAyVsZQWOo29aDd2QFEOYG5qGVd/5yfwUwq2bJnAzIE9+PmLL0W3aeO2m+7Grtv3oz5bRafbgZlSMTRcwcknbcBp540jMpqYm9wLu7mEUi4Lz2Few0acf+nTUDcKyI2eByN7KjwljfrUXnztEx9B/Z6bkBdql2lozGzQoLF+XgN81cTIppOx5SlnouN6KA8M4fvXXovtF5yHsQ3rsLSwhDSNGj5k2WZm8jJVFooldBxWz2cF7GiusLuO5C5Mz85KxGQqkxZetlGvw8plkS3l4TJk3XWwcOAAFE65kSfxlpEXQSdnHIQItRA+9c2hiPMkeIeqDaab0ZjBYB++kX6Q6VthTf3hcCOpnOdzhXVWbGK28nKSAbnrdBa5ykhMRQSeTOB2uwOn04LbakB1O3A7LXRDNXTN4u+e/eJf6UvNVokVfdphjQ9gMvl+UFXVNz9u8D2Rn0nUAzFKE+L+q4GvdKwlEWQE31CNwVdRTYCARS2vu4D6wr0InANYXtqLmQNLuPfe/bj9wbvw9F94Kk7feDIeuGUXbvzebZjetYxMJ0JBBwzK0wKgGwCtFFBYn8Nll2/BOds2otWZgZGKcPOP78OGdUM457zzUN5yGjTrVJRGL4RjDCJoNXHLN76Im7/w98j6toAUJ1gG1mgaoxw1eFoKA+s3Y9OZT8HMYhVbtp6MO++8E08552wY2bQAUzGdg9txoKYspPI5yafIFYqH+uQWFuYxPDwCBOLoQLPdkhZhOvMKuRxmp6dhZTOojAyjtbyMbnUZit2R6Zch8VQwKHSUeRGUIIQNGxEzLISWYFkoqRtF+GPm+pKaoF3aF0pHRcqIF4SGntTWs26eWUJQ4LJCXjXlpFGoDGFgeBRWcQAmqQjflewJBr673S7c+rJwvqFvc+EW2kbxt8958a98+kSepv2vOfEjsIbz04l/05+lr/xPA98n8KCtxeR7GHwZ0BjINl6q3WnvZcoXHPjNA1ieuxt+dxp33n4XfviDGzE0Ngo9G2Hb6Wfg/hsfwLf/z92wnBAnmTkMaUBR90XdYCgG2oGB6UDDnm4N1VSEF734ZDzzBdvx0P7b4Ck+MrkSVMXCGWedCzN3MvKD5yHIrYcOHUs77sWXP/J+ePMHkVIIugY0GjBYm87gGz2FwXWbseWsbdhzYApjoxMyyaZyGSimDkPRMDY8jma9ibseeABnnns2xiYm5JJ/sbqETKEgIejr1q1Dp20jn80KVdJ1HElMY95uu1pDx7XlawcKeTiNBpYOHkQY2IkigtKCAGqSRRxoPIEFMjWzPjT048wLUTAQcElLeJ5QGaw7cm3m8pJnDyU9jZOvTMfksM2YaigNjqE0OIRsoQw1W4JhZSXQx/dsOJ0OfDYqN+voLC2g3VpGy4siP1N662W/8sa+2mGNX4N98F3lAU3A9wOqqj5+2mGVP8Nqb74W4JtgQuIsjoGXUxfzZEO3i5TSxdzeWwF7HxbnduKOO+7D9Tf+GPliCS968Ytx701346p/vRWlWoStVgXD0JHz67AUF1oYwYggCVyeZWFBU/Fgt4ulbIQXvOoMXHz5KfA0G9/53k+Q0ot41tPOw9jGs6DkT4Y+9BRoWgFqq4mvf/yD2HnTtaB1wlR1WWyRVwXjHmmymNiAk7dtw+zCsoDZGaefhen5OaiWAYu8aRRh/76DaHoezj7/PPhRJADMws1CqRw7z8YnxAJcLBQwtn499uzdI0s80t3tpWVRRpQGB+DbDoaKBRzcvVOyFcgDB6EHeHFym2T7Bh24viPHVORwqioWYFXRJBeYHC9dclRrcBymfVvAV9qPKaSjplkVzTEzilPZglTG0+GWocEiX5ZoSU7UgWfD7dpSpLkweRALk/sA3+F0HCrF4Tdd8IrX9xduq32hHXH7Pviu8oASfE3T/FNFUd62GtrhRGjf3o+61g/a2oCviHjj69wkBF0oEi64wg6iziymdt4IxTmA+an70Xa6eOD+fVDCDIbLW/G1f7wKmG3hVD2N4TCNLCMc1Y6AUAgNhsx+PlKGinoUoZozcSudaEMGXvPWX0B6xMXNd+9EKVfEU7dswMSWbehmNsFadyHU1ChSvopbv/mvuPZfP4O000CG8jLOkVQs0PmmqMgVCiiNjYtVudXoYmx0XOIii8MD0hysRQpabRuuqqI8MirTc4WNFQqQyeUxODwiKoSZyWn5+srgIPbu24vy4ADWTUyg3WyKTndwaFjC3u1mCwvTnHxpwnABoRcAhbGZvo9Wqyqdc3x8pKeN2QxabF8m5UDuiVw8eV4edv4cskfkbybqB+b6qlA0Q/7omQzMXB5WvgiLZo5cWZZxOq9VPAddFmYuL2P2wF4E7TpSlEGkc5Gbyr35/Jf/Vl9qtkqs6HO+a3wAE53vn2ia9vbHC76PBXhjzndt39YGfMMYfAV5e3m9BAcbaZWLpbvg1h5AbeoONKq7oRgBtKiAsFXEFz53Pfbes4BTUxomQhMZR5HcspTiUpoAl7ZhmEiRPA6p9w3gpFXsUzXc2/KwfnsOr3nnM6EUAD0KUex0kCpvRCd/EszRp8LInQRdyWD6jpvwlf/1AWjLk2BHhHDURgqR2cv1jeBoBizRFafRqDZgZDMIGWZupWWaVRgPSRWBlcFgZQQWAS2dgUotMAPYVV0UCqIRTqRoDHAjPWC7tuhzmWxGjtaxbcm2QOiJNjf0XbDgg/QCSzeXF2ZBHjnOIDYxNjYOnXI20iTUAouBhTplNjlHcBVfznailODHqfVl3oRqQKeFOJOFyXxhTr7FIoxsCQoddFqIMAHf5fl51OdnoXkdNOs1uJoRGeXx37v4v7+h3+G2ti+7NX8dr/GP91//7hLwff+RTRY9xQOnj54mtjelHPlbHa1y53jV6kc7MivNEPHWO8HC41S1Hwm+jyVYp6eC4Lfjpa5gbygvfwEHTfGh+VVM774JaO3CwQd/BLgLCLUu0toQdt9t4x8+czsGTRPbhiowGjZyRg6jI2OoLexDJ+igMrEVRlvH4swsimNpaK0qomYbQTqPu+st7FI9/Nb7L8K2i9cjCpZhdVvwjUFkN1yKjnEq0pVt0LQyWgd24Csf+xO0dt6BAkUAqgGPU2LGEo1yqpBDemAQrRZlXSkU82UxW8AypcKIizRqflk3NDwyAU0xBYxN3l6lC86SCEu61AR8Jc5Rk8DzjtNFEIUi59Io8WLkJBs5PEcAmJf9bDSmyYLTqmM78LtdOI4jS7V2q4XxiXWS3Rs/XvFky9p7UhK874DRmzRn0MUX9qZffp0GndQDizOzWWQKeVkUqhabOUyYeiSaXk7Tc5NTmNm3G2booNNqIjCtoDyx5TfPedlvfva//qvxp+snXOsh6qfrt1+DnzbpcGN78btXmiyOBr5HA90eyK4E4McDvAJ68qJMMhQSJ9WJ/IqrAd+HnTgilkNyAo4LLnnpq6kOvPYkZnffBKW5E3vvuh7dxiS0dIS0sR7f+9YBfO9H83jmRdtxxWWX4uZrr8epp56FCy++DPt23osdex/Cpc94Foy6i5t+dANGThpFe/8kuvumUMoUcdOuvbi9Poeff9FWvOq3LketvRuL8zsxvvF0DG+8GK52GlKD26FoA/AWJ/GNT34YM7dfhwKnVzUFn8u3NON9FKw75TQ842W/jB9871q43QDPeeFLseehBzG8bkwkdK16A1bKwuDmzQgdG5P7pyRIZ2DDeuzZuQsjo+OoDA0jsB1MT0/Bcz1sOmkLVF3F4uIccrksDh6YhNtlN9w6qbxz3C4GB0rwux3MHtyPdqONYrGACgPXVU3cbdQS79ixA6effobYmNlywZNrrdaQxZ7B6vkgkIjKytgYlMBHY7khuuJmvYG5uXls3LxZ7o+Fm/liHmm5XR6KoSPFGEqnKxM7aYeDu3ZAcdqS+WBDD/Xi0OvPfumv/8OJPJf6X3PiR6APvid+rI76lWwvrlQq79V1/X2PBXwPZR+QFH2C3k70ezxW8D3apE7LLpdG4KUvr7MT8DV0F53qTszsugHe4gPYd9cP0a1NwyxYCLxhfPOrB7FjXxNXPOc5eOGLfhFf/srXcNElT8NCtY6Tt25Co9WQVuCtwwNotepYajWgd0J4M4uo79uP6dl57K/NY/Ss9fiNd70Ii8EuHJi9F2ecuQ3rN56HQDsVVmU7FGMUUXsJV3/ub/DgNd9Eng4whRkOOjRLQVcxsO60bXjRq38Nt99xN2q1Ni7/pZfgnttvRa5UwP69e9Ct16FBxfanXSLLNbZLnHXOOcgPDGLnrp3IlypSZikWXdtBKmVI5KSqKVLtw+S3qf2TWJxZwBlnngndYmiPgXajDj300W02sHfnbmw57VQ4ni/Fn+VSGaXKAPbu2YOJiQmZ0NlSvG/vXiiKiupSFWefew7mpmdgdzqYWLcB+/fvR7vdxjnnXSDRmQf37MFZ27ejbduiK85mstJunMoXRInBCiHP6Yh22O0w1nMJzYVZOJ0GWj6glkbffun/eMNfPkFP0yft3T5xr/wnySGNosiYnZ19j67rf3ii4PsIUExSv1YeskMT7GMA55X3uxJQaXE9FlN8JMWwkrpY+f6xTBbxz6zKZW4ELwZfcr6RJht+LWqhU92B+V03onHgdszu+Al034aZNjA7Z+BrX92LjJ9HcXAUz3/Fi3DT7bfi4qddJPm2Z27fjupSHYuT89iwYQgdp4Vmg84tHRk1QjA/iYP3PoCdO/f8P/beO86ug7wWXbufXuZM16gXq9mSuy1csI0xGAyBcBMeMSEJvRsChBZiCNyEQHKT3DycBAi4AMYkYHDHcTcytmTLTbJ6md7n9HN2v6xvnyOPFTmQK/3eHy8z/o0lTTkzs+fstb+9vlXgdSbwwT97M7rWK5irTUo1UD63DIp+CmLZzVDMXvj1Eu773nXYcefN6ADVDia5B5gEX+hYsvFsXPCa12J8tgjHBdasWYs9Bw9g8fIBVIslzIyOyW35losvxsjkBErVKk7bfLrkPJSqdeFUWelu15vSsVbo6MDwyLAc+qXLFqNRK2NmdBxH9h3COeeeL66zeCqG3TufRdBssJsDtWIJ3f196Ozvw9DICIrFkky6KzZswNC+fZgrFrH2lDXy5/DwMGYmp3D+eedJ7RD55NO3XICZ0VGMjI9h46mbYPs+ZicnsXjFCpTnZjA1PIyYYSCbycJMZyXjQlXYnmwLB92sVhE0qrCLsyJBKzkebD39sTP/xzv/9r/JKf3/2Y+5AL4neKhb4PsZXde/+JuA77FTYwSy0s/7Ij5yb9W26h77/f2a39iLRoy20yni/H4T8OWXOl6mb/vtbWqj/S29+LMoLZ6XzjamnfOb1CVpSwvrqEztxOSBX2Biz1bMHdqFJLfzho59h2zcfccQet0Y+hYtxat+5y24//HHcMGF52BkcD9Wn3MO5mbrKB2axPJlizFdnoQSU6GlcmgUq+j0HYzs3IFtTzyOcQDv/ezrcM6li+ChgUbAOIMeJOProCc3QDEXIWhWcP/N/4gHf/AtJN0QiVgayUwahuXCDnWsOPUcbLrgAjh0ijFkh6Hr5SJyXXkcfGE33EoVcDxc/KpLcWBoBIEWw7rTT4dtO2iwhVg15NfG7rRkjB1xcUxNT0pVkWZQreGjPD2Lw3sOYPPpZ0BjKlrcwODhg/wkqLaDarksaWkGa+wXL5VSy5npaWw+4wzs2f2C8L/ZbFaUFKyNP7xvH8466ywMDg7DdjyccvoZGBk8gsnpGaw/baMs1Pj80lVVaoymhoaRtAykUxloyQxgxaCFvoTrMNmswWLOehVetQQldFG2fThW+pObfusPvn6Cp8rCpx9zBBbA9wSfEgTfiYkJ1sZT8SCRgeR7X47zPcrLthK/GJpChxGnDGo2mQHATXb0Z9Rs1vK0RZm484rZo+aeVpwNdbViQwUsFiqmmVjFWYq/4tYC7Dg/6/zp9liQPd7kOx94X3w/t20MceHU60TYG0ZtxnpYR3H0aUwd2IqRnY+iNLQPceqhYgk8tbuEXzwwhlW+iq7OPlx+9e/j0SeexhlnbMDE9GGsOOsMTE9VUR8uYnnvEhwZ3YMjM3vRuWwdAltFvwKUhl7AE089gf1VH+/+1Gtw+etOQbk4Cse0YGQH0JE+FYq5GmpsAHCa+OVPb8DDP/oOjIYNu+5BMw10ZA0oVgwrNpyBdWecjZlKDaoRQzyVhOO56Fk6gKBWR212FsMHj+CMc8/G2HQR8VyXKAeq9Qa6+xdJC7IRT8BtNlCv1uS5kMpnREI2NDqEeDyGXDqD0sRMlOlL83VMjyzOQYCZoWGMDQ1h8fKl0DgV6yaq1Tr279+Hcy68ELt27BDgZVA74yOZIXFw715sPu1UHBkcEhfb6tPPwPTYKGZLFeGbGeRODnlyegKJeBLD+/ZJMaZlWIjluyQwXoUn1UM0aTSrZfi1Kvx6GUrgoCTgm/nM5t96x1+e4Kmy8OkL4HtynwPbt283BgYGXgK+ps40K7UVVRiNtK3ZVgBWUr58T271nvrlL/DULx6ACU8mKMe24bkOHDcCYNHJMvyb9lAutAIFPuVDoS6NA5TWe3Qoha7gcNP2sWztBrz9Ax+ElSvQ+S+fK9Vpx6Ew5tMO7cm2DaptqmH+RNxWb8x/HydrtlOAlUChK5Qvv0eCr4Uaikd2YHb/Yzj0zEOYHjpAkgLxZA5P7i7h0UfGcArjFru6ccXVf4RfPvQszr7wPAxXDmPt6jWYmS1jeqaKNT0D2L9jK5555lGsO/MyVBsuVvemUBk6iEe3Po7xUMHvfOgyvPLKVXjsoQegdeax+cJXI59cDSOxBpq1CF6thm133oyt/3Y9Ejy+ToBqtQYlrKOrfxHShW4k8wXYno8gVFEoFND0HPT19kqIDS+G5J+72MGmqDCtFPwwMjdk8gVoBHzLkmmTCWx8yeXzsnBjASe52oFFAxKi3m73II/d090Ft9FAcXJS0suYWpZMJCTofWSYxZY1rFq1RnrnaLJYumwpLNOSinlm/fb190h7BluaySVTfkZOmr8r5kDoBhdtZVE61OoNWFYCppVAtqsX6Y4OUKhGjojLOd92pcMNzRrsBrMdFDix7Oc3veHqr5zcM2fh0RYm3xN8DhB8+/v7/8QwjKOTL8GXJw4rvwWDWuDbDhpnnCBdRW69itt/9APc9v3rYdBi2lYrtCIZ6VyihpPOJuJme7KlV5+Pafh8HA8uPDjMgvUBx1Vw6rmvwIc+/wWkuvsl2KZdWvlyKorj8bx8228KvsL50gQRuiKbYpgLwZcuNzOooHR4B2b3RuA7cmAXVFbbJJLYM+ThgUcmsSxQ0NPdiwuvfCO2bd2JNWefjtXnr8PEzhdwaGgIp19+GWJNG3d+65+RCz0k80sw12xiywXrcfD5nXh827MYDVxcfc0lOPfSxXhq25Mw8gVs3nI5sulVUOMrAa0bgWOL0WLrv16PtO9CDRQOkKhUpmHG48gWusSMwEYLaLrIuhTWHWlq9HfJ8E1CtxisTj0wAdKU6ZlNF7VGUxonRPtrsf3CRMDmDp9Tah2WGeX/VisV4YZZa8Twc1qBfaeJgE3NioJmvYqZmSk4jiuxkHFyyalM6/fRcrHJ3YXwUxJlJC/SKxeKfrlZZ/aDJ3nADN6h3I2lmQyCL1Xq6O5fgo7efiRzWcmRIDVBLTL5aqdaEvB1mjUBX9fKfOG0N779z0/wVFn49IXJ9+Q+B1qT76c0Tftym3YwmA3L3ICXAV9KgSQm0LVx28034Z4f3gjLjyIABYBFKxs5lwiYPAHpIJVzjZtpzlpKAJMe/sCHE7pwGLcV6mg4wIazzsOH//RaJLr6gdCInFz/ifTs5RZrx769vQScv8w7SkMI+BIEpKMYvkLaIYAelFEZfAbTu7dibNdWHNm9AzG2+CjA4SkV//7wLPpCE0ktiUxXF2rNAA1LR9fKfvjDEyjbVVgr+xFWqjDHplBwSeYmUXTq6FqURGWugYmZKkoxF793zSuw8Zw8PCdAaGbQtXgjNH0AWuoUaGYfNNfBL378XTzx4xuQ8h3oig7NjKNaZ5lmVZLM0sw8oCbWNMVwRpBUNEVAkyHrGidbnalgcakMigBYF+CzHR9eEErOLpUINFkw0pEASR0083I9NwJitloIfgautBvz8hWSN5YmCleUB81mHbqmi2aYn0eNceQijFwU0cUx2hnw+UKtL99Vq9bFYixNGa6LZIZ24hS8QJEsh0q9ib6BZcj29CGWycC37aN2ZbtWi8LUnQbcZo1h6vDjuT/deNXvffnknjkLj7Yw+Z7gc+B4tMPLga+EXZFGEGuSLzUtP7v5e7jnlhuge/VIo8t38YRqFU+KCVYm4LZxIQquAXyZfAnVbujDplDfV1G3A2w8+wJcc+2XkezsRRASuElbMA3r+L/u30Rq9nIqiBeXbuR9I/BlGi3hhNIqM6yjPrILI8/eh9kD27Fvx6NI6hEYDddM3PFgEXoFWNI1gIGV/VATFtL5TjSbPjK02cZUDNlzSAAoqDGklCSCmAndCuCWp3D4uSM4MjwJu1fHOz91MVautxALNQRKEsmeVVDM5YgVToVq9iKoVHD/967Dc3f9EFGMuCoON6pBKtUSPD9ErtAlpZJsq2CAOkPVDSnehDRXWLGU5CQwE0E1o9ogQ7fg8UIIRWzGQRhKaDovmizopNGCf6cGmhTCzMw0ert6ogZkz5f2iVBaLZjHQItbKBdmFowSPDnBShKbZBFHucmua0PXozxifgy5BiajsZCTTc+9PXTD6ajXa4glaKbQMFetIZbMiLKko7MHeioLX9dF4cDnEy3RNu3TnHztunS4NUINXjzz2VOvuvovTvBUWfj0hcn35D4Hjg++bDTg5Etf/UtpB56YpB3Is7lOA7ff/H38/JbvwnB5AkSrtQjQ2sHkrZUZHyvqhpBFDVHaCsg3+nDDAA6nnkBF0w6w/qzz8ZEvfBHJrj4EAZ3+XIa9PPjOl5EdC7LH8sDtf89/e3REhReRb1sghLw0A2zCJtzpAzi47R64Yzuxc+vPJSyHDQ1Tbhz3by9hdNBFT0cn1mxagYEVfdCUGNy6gphuwNUBW/NRSCdw+Ln9SFs5dC5bhEQ2hkTgYdu9j+GpJ7dhYHMPrv7gK5DK16F4CtK5HuR618JProGZXw9FL0Atl3Hnt/4GBx66DXktWl4yUFyPx2E7tjQUL1+5Bl19izDD7N1EEo1mU277qYslZ5pM5+H4IZzAR67QKRRDvd6MlqyGKROvFGZ6noAja9zJFxNoGZROtcLU1BR6uwm+mvSssf5HiNogoqN8cs4Sqs67IU64oXwsHzeioPgcadu5mWAWNYaMj49IE0Whowt205HeOcPUkc3nJDiINw2pXAGZzm4oqgXEk1DjcfqZ0ahVhfIIvQCKa0uYejT5qnCs1Kc2vfEdXzu5Z87Coy1Mvif4HGhJzT6t6/qXXqQdWMjYoh3aEytP9NYdIzlPArDr1PDTH3wPP//h9dDdugAY/fiMC4wm1VaGbxhNv4JvzFzhmk1RYIqxgQs3X9ppef7adohTzz4P13zhWqS6+4R2ECqDFMjLTL6/Dnx5iOZL0OYD8HxeWD6uBb7CARN8qf0tj2D31juhzR3A0/ffCtOrSlBO1Y/hyb0V7NhlI5PNYsOZa7By1SK4NQflWQcmA8qtSEPb15lHbXwKXtlFdqALSiomg/bTj23D3t27cdWbl+OK15+KsYk9sH0dp2w4Cz1LToOXXoNYYQM0LQd3fAQ/ve5rGH/6UWTVqHQyZA2PFZfJle3Ay1auEaDidJvO5bF3/z7kOwoSmk55lxeqSKQyxtknZQAAIABJREFUKFZryHd2oNGw5TIZTybEWsxF2eDgEBqcODkxB5644kxLh80QdMcRDXBfHy+MEXBKloMb1QYRfAmkpA0YdiO/VM6lvtd6bkRxkRKYI+3EqixmZ2enMTk+hhzzhUNFGjW6enqjyZg8NCV1sSQyhW4UuvugGnG4pFLicQkrCiSW0kNxekaC7zXPgWtXUQs0eFbmmlPf+PaFSMkTxIpjP30BfE/wgLbA97O/mnyY7xBJzAxdTgpqKwmmR9UOrZwHnjyaGiJwmtjz7NPY9ex2mXKoGhDA5RTbCgljiy0nn4hv5fui6CoVBowglBOWagdpjfBD4Tt7ly7HZW/8LWhcEnHh1hpMXy7J43jqhmMXbsfyvMeqJKKZXBHVQ9C6NZbFYmDDdIo4sP1BOGPP4YVH70BxeD8Mk1GHWQxPBbjv8RKCUEd3Ogk9sJHQLQkVZxsGF1lOQOrERdx3EXMDOJaKeiyBuh7H8MQ4rJSHd75/A9auzKIyO4OaHcOq9eegY/GpcLOrkSicAkNJorJ/D37wN38Ob/wAYl4Duq7CU3ToiTR8VZMKoSXLV+Kx7U+ip38AazdsxO69e5DN51EodMkkfGhwGCtXr4XFwB0EGBkZkdt1gnOpVMKK5csxMTGBRq2GPGvj7UaLToguuI5ry8ct6h84Cr7MguCkLLLDIJIayt99XqBZO8S2DRpZCM4Rv9u+jtLCXSwWpXae+bu5bBamGZe7HRo0Cp2dgK6h1KjDDRV09izCKRs2IVRN+IaJeCYj+RsMUWd+xNT4hFTHp01VFDllN4Qbz3xw4+uv/sYJnioLn75AO5zc50DLXkzw/bMXwVeT20QBX2n1jbS25BSlolw4X094Ni5ZuPGWcgrqX+UlCk6JAC+6lefUys273Crz/5yGZSji/6LP58dxGhRuOZUCo7cNJl6JvO3l+d72JDt/iv2vgi/5XQFe0TJEX4tTnKGQm25gfO8OHNp+L0oHn8LQ848hDhehGoONDmzfW8XuAyVkdQspLpiCEGkoiIeOXFxCxUSoekhRdeCGqGoKynEDo4GPSdfGha/qwGsvX4esFcDQTdhaEl2LNsDqWAOrdyNiuQGYvoZn774Dt3/7H5D1a9C8htySh7wzMZPwNR1WKoXV6zZK0eRspYrFy5Zj95496OzqRDqTlShI/nyKHpOOt4Gli1Gr11AqldHZ2SmpZlyO7d+7VwCS4EtZIafYaoVZC5bobivVKnqZAcGqIFmaBtJiTADm8yI4Cr7kfr1WGSmfD1yqRsWk/FjbbqJcLEqGA2vfq5Wi0A7ksnO5DlTrNam2T+ezqFDD6wfo7F2EgWWrpU4+NC0EqoqkaI2BSrGE4swM7EoJVuiiXqug4ilQ891//Iq3feBvTu6Zs/BoC5PvCT4HCL75fP7zhmH8aRt8dTOSh4lKQfCU/1PllpwTC3k+liESRikvUjRyhS0XmmyyW7KGo13ArV9TC2CZ20p8045KjVqtBcRhvmo6b/ZFiyoLO4bIvIza4eWMFL8OfNuA3Z6AI/BV4ctIpsoFhT+fNBZ7NpziGJ576Fb4k3vw/IN3IGGX4EFH3ShgppbAczvHMT1nI2MlkVQUZFwXGb+JuEQEa/BVRlCqiIdx1E0d07qD/Y06elfF8Lrf2ox0PIDqOli0eBHshIlFy8+CkVmD5KL1MGM5WK6Dn/zd17H11n/DQC4JSw+gqKFUxgeaJYu3Ql8fMh2dKNUbWLpylUy8Bw4fksr3eDKFXK6Amdmi0CDM/u1d1IepyWlZhPX29ckFk0A4OjwCXWPJZTLiwYMQzUZduuK4ACPg5vN5hH4glIH0tXmeuMxIU0Tgy7cr8n5egNn6TJ03gZcVQrbdQLlUlmevqeliviDQF4uzouPtyHfCcV2UGKSTy8BIxKHGEkjmCoincnCofEjR3WcJ+ErtfLOJ6YkJjB85CNVryvfjmym48dwXr3jvJ689wVNl4dMXJt+T+xxopZp9XtM0hutEixeCb4vzJTcXjaWicZCXo+Ar4a0ETgKvbOZ+bVivgJ0Ad1tyFNWFy2OTJyZdTCupxOqyQEca3wSAX85k0QbQ32TybYPuseDL70emXkWT22uO4JyDo0bdALrfwKEnH8Dc/idwePt9mNj/PCbLwKynortrEUo1D48/P45aFVhkGujRTaRsGzFpsVARmkDZBdRkHlNhE0P1EgYKCi5/9VosOWUFtj79NByvifPOPwMDKwbQNXA6Uj2bYHQvgUk6Z2YC3/3S57Dr4YfRk88hn88iDB2hHmSyNgzku7tx7pYLUXNdTMzMypJtYOkSUROMjo4jm8tjZraEBjN5+xZh1bpT0HBclMsVJJIpuf0nCJLX5YSboBQtZsoCjUHlbKXgwo3B6KQqhDKizIzASvB1o+p4Ltsi5QOjISM5odANvFMKPFTKZTg2ZWsOpqenkYjF0d/PlLQQpeIcujp7YRqWqC6ajo1KvRZVB3Uw+F2HYsRhJdJIdnQKrZOM60ddeePDg5gcOoKkriLHnrp4GpNN5SsX/8GHP39yz5yFR1uYfE/wOdACXyaaMVzn14Kvz0xYoQ8ovrdRnpuWtCyV4nhpJeYr6Ybo79SY0mjBOhjJgKDbjbeyBDYyF8Q2+XerysAPYcbiSBYKcksZwW/LpPwyDreXUzgcC8Yv54aLDiEvAJpQHSqLHlvgSwihDlYPHZSHXsDgjvvRGH8Bv3zkdowM1+D5SeQyMegJDZOlCnY/U0OjDpghkGMrLzT5Cchp1xGg6AYoqx76u3Vcdk4PlgwsxkSlgYOlEnylgeXLevHaK18PNb4C3au2wE9mobtNHPnlQ7j7ur/F1L79Yq4o9HbDNJk2xuOrS8CMLNnyeSSzeQyOjkkGbm8fGys0UUIwYYzTvaqa0GIWcl3dSKSyArpisqjVEI/HxZBB+Rg1vvEYg2to5vDRZHZCoyHLxXgsJhMuQZYqiID0Aidfvo3/lrB0/mJbzcVcrLoO7GYdVVbSJxLyWOSECfhUVPBZMDM3i1QiE8UPBwGSqaSE69QcW5Zr8XReqAfdSiLQLSSzOZl8fbspVMb40CBKUxOIKQEsQ0ct1FBG7AsXvePDCyaLE8SKYz99AXxP8IDOz/M9Fnx569maO6Pkr5YpKTInUVxv4/67bsdj99wJ1W5E4EueQsA34nDFYcUCxLbbTYt4Sp6Sqtc2NIQioJeFmxtixboNeMvvvwOJXL6VuXC03ecl0+98MH1Rr/tiLvBvCr5taRwVDpHTjTOwH010pAxkrvdgNGdwaMfDsKf34YUXHseTDz+DsGLA92eQyCuIJSzUZ3QMjXk4PFtHvRFdkHjvQN7aUBVYSWDRsiROW9+J/lwKg0PTqIU64n151O1JvPKVF+CU9Vtgpk5B57Iz0AgBtTqDf7/hn7DnntugN2xMT80iXehALp+GofOypUJnowUn5HhcZHIuTS6ajlwhJ7+SuJWAZlgwyOsacWh0wVFCpkfysohS0qRCnrfypAroUOPkS9WDL9pcV8LUO3I50QGzMVjAVirj54EvNb/Sw3b0Xkmm36bwy3PyGH09PS3AjfrdGIQ+OzsLchue4wntRX0yWahMLoe5WhWZjg6kcl1ihSbweooljRaJmCYUFumMyZFhlKcnMDcxBsvQYKQ7EKQ7P3XuW9+7IDU7QaxYAN+TfAAFfLPZLygKPtsO1TGodKDqQaN6IeJA5wNvtEDz4NbK+Nkt38c9P7geludEoCssRShuJb5wYjLVyKVGlxNrwQNNEQBmNgQnJEK8S9OGr6DhApvOuwjXfP5apLr6pZss0olG/GE7m4HfW3vipYGDt8r8nvl+ftzLRUgez2zBt5HzjciQ6HGFFmklWpCr5CSsegynmcDuJx9GDnP45f33YXxwFBOTQzBiUd15IduNJl1udoipiTkR/fOhdCtEpsNE36IC8j151GwXlaqLetPD8OgY1p02gLUb1+K8Cy9Hxcmif/UrYGV6YfoNTDy3Dbf83VfhjQ3K7fTcbBmVZhP9SwdgGFyM8qJnItu9CBu3XAAXKp566kmk0xn09HeiUili7cpNKDcd9C0bkI3m4aFhpPJ5MVCwlYJcr5hLKBMj5WToSKVSYtetV6uS8cDshcHDh1BIpWFXK7DYPmw3ZZEWTcFstOACNhRgpu6WWQ5cqNIRSGUFmy0ymazIEbng6+jIibKiVGIzsi1fs16qIGGZsF1H2peTmSxsL0BP7wCSmQ4U602ke3qgM9Uty8bn6PGdGjvcimjWijhyYC+8Rg25rn5YhUUf2fCmdyx0uJ1k7FiYfE/wgP568I0434iZjVZvIqYPPHjNKu685Qe45+bvCkgIOdCSmjETQCZKLst01tjIGgthSPdYCI9SB9eFLpa4QLhDDxpqnoLTX3EpPvzZL8LKd0vW7FEqOYxS09rAy7+3A16iYsa2pjQC6WP53WN53vnyszb4Sqljq0STH0/tAzf4/FNurz0HY4deQHHvVij1aWzd+gAOH9gHm629mopqxUV/Tw8M1ZDcWZY7GhqgWhqMGFCpFTFXqaPhK6g0dSxZvgTlIpsaunHJ5VfC1TvQu2oLkt2roGlxGMVxPPKvN2Lb7f8Gy63DVBVZRE3OlaRKJ9uRFVUK9b5rNp+Di970VkxMTokBZt+BQ1i+YgCTk6PYsP48VFwfqa4cVJdcLV2FJFWArkIBtUpVWiIKPd0IZWJMSTXP9Pgk0sk0crksXKeJ8uwsZkaGkOFU2myIltfjc4FSQ9H8Uijtw7PJ2kfaEfK8tBtPjI9JaE+WEjbm7Nq2gHAyZiGRiKEpYU0+mqUyTJX3Hj6UmCmTLu+M8vkuoR1qng8tk0UqW0CmowBFCeA0anBrDXgNLt6qmJkew+zoMPRYBrn+ZR/Y9Nb3XneCp8rCpx9zBBbA9wSfEgTfbDb7p6GCz7108tVk4x0t015MNZMpUQDYhdco484f3Yw76XDzomAdWazwVbhh8ot8DJ6PvoS58N8UzXsMQwloFCC4MYUL4mCqeSFOP/9ifOiz1yLR2ScTHXu92iDLPwnU/F457ba73vg1o2LGCHiPN/n+Z5xvq7hcftb54Mu38/uT3IfAA+8KvPochp59ALXpg2jUJvHkYw+jODuD2ek6SkUXqWQGpVIFvf3d0A1+Px6ajVDaIHTVRalUQ39/HhPTJameX7V2NdZtPg3JwiIkOleid9lZCLQE4qaBg48/itu/cx2awweRYGMblSa6jplSFQ3XQf+iPhh0j+kW1p19Ec561ZV4ftcLGOjvxfjkFPKdGYxNjGDz6RdL1KSRisNgdC/NDboik2ohl0elWMb07Cx6FvXDSiVhJhOydKNu1tItdHcVMDczjma5CMVpMn4OCu92aAv3PLhuU6glSg/5mJyCxaoduHAadfgs2KSuOwwxOTWDZDotecGe4yKdjMP3XVQbVCgECBo2VN9HPJOCYpmwklH6mmWlYPtAkuqNrm4k0x1ICl9soFaahV2poTI7h0ppBoHfgMOGjVgGWrrzg6e/7X0LOt8TxIoF2uEkH0BKzQqFwhdUVf0c3USM74u43wh8I863bbRQBQjJrykqsx1quO37N+GOf70BKlPNfE46XFjJOSkTGRN1dOpRRdIfKR18oqzPd9FUYbdUBRqaYQA7UHH6eRfhg5/+POId3YAWi+iAVlYEAZcvTzzxBA4cOIDe3l5cfPHFAsZRISNtsXpL4hRdCKJhvZ3JFnHCx07BLwe+kaY5ynyg/IzXIy1woTSmsP+5rSjPHELabOLxRx7A+OAQKiUHlbKH2ZKDbCGBhk09riHZu81qgP6+OJKWh858RhaRPQNLsf7Mc2F09AKpPvSvOAOp3GLAd+DMjOHWf/kn7H38YaS8JnTPluUX08kaboCp2Wn09fUinUygDh2rz9qCK37vndJYsWfnTri+L8qJ4YlhnHXOZZgqVtC3dABWqGHP8zuR7GDSWIiBvn7hYcfGJpDv7IQet0SaVq1VMToyLku17o48eruzKM9MozgxBpNTrmtLmhmPjec5Ep7E1mKCLzlevr9cmoPTrEsAD1USdNRRJ5xMZ5HJpAWkY5aOiYlxCcwp5DsRNl1RV+QKeeS6OqGYForlCjKpAsqNJrI9vehgGWc6DyuRFMVHeXYaXr0hTRrV8ixU1UNtagqeYkDNdH70/D+45u9P8qnz3/7hFibfE3wKEHw7Ozs/pyjKFww6246CLyu5Cb7RTX+U5xuZKLjNJs/m2U387OYbcedPfwjFp8wolE28GnJpFaWZcaKhWi0gLyj2ihAGnXI2H4NLNj/ih1UFNnNcmx5OPXsLPnntnyNB8FWMo7wvp1zmut500024//77BWxpDviLv4gyU/bv34/TTjstMnQcdeO9FHyPN/1GP2EULHPs5NtexvH75sVCgDgIYMBHszyGob1PwisNSvTk4N7ncXDvPhSLVTSaHrxAxcRUUfJtWYVOkMrnkujI0FpsY/PmzRhYvR5qvg9NqwsrTrsQqpmH6hvQ7Dlsu+Nm3PeTf4VaL8HybMRkeamJCYWOtokpyrQMmXIbioY1Z56HLZe9Hrf97HZMjg5j3fpTceZF56BYK8KKd6HS9GElLBSsJOxGE4jzogjksjns2vkCpmdmcc5550HlRdiKYXKK9IWHQj4vvGwyydYIDxNDQ1Jxz9JMQ4UAL58T7MDjJBvZjW1U52al0Xh6ahz1egWLFw3Al80eLc5pWapR70tqgpyvq6ii74VDDleRluJA11D3PExPz2FgYBlS2TziVHT86vduxbNSfUTKY25qEvViCfVSWY6tQrFio46Gp8I10p/a8s5rFhZuJ4gVC5PvST6AYRjqExNjn1ZV9c85PYoywbBk8uUt9oueNbkBjyZhWUhxw+3g8P49OLzvOQnaiRICOfkyuYpDLukHppXZMgXRtNCoVzGyfx8O7NopUiOCpMMFmUxzIUIzjgte9Rq868Mfh55MQ1GZyMWan2hyveOOO/DQQw/ht3/7t4VmuOuuu/DBD35QQPkb3/gGrr76amzcuPHoMu7Yyff/BnwjGoNTb6T5FRkd+90CB0FtGpMHnkN16gAMvwSnPo2ZyVGMDI6gWmmgVKwhbLlKDNbf5HMYWLwIfYt6EU+l4OhJxPtWoXf1OVBindDUmMRPDm67F3fe8L/RmJ6CRaed7wltEcVdqiINoyyrVq1g9YplUms0sGYdlp6yCY9v/SWalQpy+QI2nXc6cv2dOHxkDhqzfE0dlhuiq9ABWw2EAmLcZKlcge8FYrygAsIiOOoGAoIpKSJNhRGLif25Wi5Co36XJgbmN7DGRyRmka2Y4FstlzA5PAwtDJCIWTIJ03acTKRkqtZNQ2qEaNogl06+3GRGcCwpvG2zVkegqwK+is52FWqOE8h3dCLX2wMzk4GVyEGPxQXY4bky+c5NTaNZK6FWnQXvmco1F0E8/ycXvfcTf3WST53/9g+3MPme4FPglltu0S655OKPOY7zNQrnVYKvboFTcCS8IsUg/49st1yc8ahz6dYSzYduM6KGGZQTUNvbMmQQpGlD5gY9cGQ6fuahh3DfbT/G+JFDsOn7p1IhBBpeCCudx0WXvxaveeOb0bVkGaDHROpFyRIvAs1mA1//+texZcsWXHLJJTh06BB+8IMf4D3veY9syb/97W9LTfnHPvYx4YLFfdWqpH852uHo4ZPa+Ba9ItrUNt0SfcR8KRv/7bM6h9GLTlOm0tLkICYGd6M4fRhJK0DSVKReqV6rQSH4korRTCCWRsV2I6tsXx8WrV4PMzcAxDqh+jriCHF4xy/x8xu/gen9z8CSKqNQHIX8mUKR82myuCKlMcVyyf5eybvVkyl4Omt1FMR416LqaAQNZLvzCLU8QsOCFbeQNeIwdQ1hnGHpIWqNBjo6CkgkIlDkgpTaYRocqPXlsFqp1qStQ2SGR/OcHaFiCMBykaXCQdMEVKenJlGenYOpqUhYFjpyGSm4pHa3UmtIDbymq4hbsQjM2ZCcTsndkldvSm29Ax+5zm6JyIzFkoibFjwvRLqrAIta41QHoHOPEErdvMKMiaYtnO/U5AjKk+Oo2yG0TNcXXv3RP13Q+Z4gVixMvif5AIZhqExNTX0gDP1/oNCdJzizXhmCzfAcgqwsUlo9akwj40tkOG6FMYgUgk43eoal1EWoBL6f/V6ckBqT43jw9ttw920/RVgvSiA5q8CpSW0GQPfAUlz++jfhgstejUR3r7QH0+EWaWyJ3z5GhofxzW9+E+9+97vR39+Pw4cP48YbbxSwzeVyeOCBB3DzzTfjK1/5ilTekP89Xm3QsdNvhK4vBd/5S8b2IT8KwAwCJ/jyHa4nhoqYRr6zipmJIYwN7cXc1BBMxYbJn9/nhBjA9jQ01TRyvQNYtmY90h15sQUb8Szq5SYSmobJnU/izhv/CeO7n0bMt0UNQjCVS6GE20e6Y1IDBLKJ8XFp1ejt74dvGEAiD101JVYxw0VaswzVUpHK9MNM5QBLR8wLhX810kl5LHKw+UKnOOCoQoieB5rIBBkzyRD0YqWMXDYf3ak4DmIxQy4+DTpKPBeWYYidl1XwjusIjcCLcaEjj3QqIVIw0zJRqdSkHDOdycg0XS+VIpcew9QRiquukMlhZGgYlUYNqzdulEjJwwcOw23wIs8MiyQ6Fy1CKtcJnaDMi4jTRLNSlaVbrTIH16li/PAhQI9DT3d/dsu7PraQ53uSsWNh8j0JB3RycvydAL6pKooiTbWmJRpNUTtQkSATVzQHC+Qyc0GWVhEARTYCqgSEzoMnCWWMEAwQ2DXse/YZ3H/bz7D76R1wajUYKm9lbWnLVa0E1py2Ca/9rbdgxcZNMJK0zUY2X7oDyG9KvkIQ4tlnn8HPfvYzvP/97xeud/fu3fjRj36ED33oQwK+zz77LP76r/8aX/7ylzEwMCDg2375dZPvsSaNo4B7lHhpT78tDXAk+YgChmQhJ3FBUQRisw7PrsKuFeE0ipINIdNoogNaogtqnHU4Sa6pEAQ2DAbTFEvY/8Qj+MXPfoi5w7ugB640OfDzjq49OfHqGrwwgGFF5oipqRmp3BlYthIDazdg88WXS5fezNgYxI2oedi77wV0dq3A6ee9AvGONKZHxjE7PYMV69Yik8+JyoGmjIEly+R2vzhXFMsxf++Lly2TC+rs9BTCpi35DLmOPLIddMsFGB8eQsI0JUeCdygH9+1FZ18vRoYHUa01sJxlmgrQ3d8jUrbi5BS6BwYkF4KOuuee2YF1605BIhaTZLLBQ0ewfPFS7Ni2HUbMwjkXbEHddaHYLvbuekGGg1yhI6IoUjkY8ZQE/oSujeLUNErT5JnriFkKimOjqNoB1FTX5y567yf+50k4VRYeYt4RWADfk/B0mJ6eeHvg+9/5VY+bVi5zW1zGksWLkIzHoejRsi0KzokoAJduLQnejpxsYqDwqOdVpKFArAoaUJmdwi/uuwcP3/tzTA0PwiAv7DDggMs1nsRduOSK1+CCK16Hjt5FYpGV+nICHnnWViURLwT8RW/btg333nuvTL4E3z179uCWW27BBz7wAZl0Cb6kJb70pS9h6dKlJwV854dVtJdv7awLyqi4eFQ0Lut8mfhDLhkZ6E19M91tNGcokaSOWlUoaYRKTJZUuuIihgbKw4ex47678fT9d8OfHYEVUEHA6xkVHC9WKImtm+YUFliYdKEB9VoTExPT6F++Cme+8nJsvuQKDI2PiUnBbTgIvDoe+Pd7cOEFr8HSU9ZjsjaLjlwe9VoD8VQGE5OTWLpyOTwpKVVRmp5BId+B8fEJAeSVa1ZDNU3MTEygOjkpao+B1atgNxsS4M6FKRuNCeacZj3bhpJKwK7XMDI8hFQygUMHD2DL+edh+/ZtcD0Pl1x+hWQYM5yHOQ+mpmDnc8/ilZdegpmJSage8OQT2yT28ryLL5Lks+rsDCaGRhC3LGTzWVjpJDKd/XLxFpOHa6NRLKNWKsOzawK+zeIcxqaKUBKdn7v0Q59eAN+TgBXzH2IBfE/CAZ2YGP09hMF3Y7GY/uT2bfjR97+Hj3/0QwK+M5PjWLZ8ucQUqgRcKxkBMcGRFlLOwhqlXZxQI+0uralTh/birlv/DffddYfEMloEcd+FoRmoBxo6Fy/DW976Npx5wUUScQjDjFQNba5VArcJ+u2ENE043n/8x3/E+973PixZskTUDT/84Q9lEubk+8gjj+CGG26Q6Zd5AW3aQWbUl5Ga/QdK4Tj87vE+RqUKQ0o6uVB0BHypneVUykJKTeVtOLNreVzIjtvCo8LTKVWIUiS8Ep5/7D48cdetGH3+KWQRIKa4km3LCTpyEr4IvvwrqQcuReVuhBGYgYaRkTEUFi3FaRddiovf/FYMT08I1VMtlZHSFTx07z14w2veirqqYPfIflz26isQuj5GRyax78B+vOKSiyUzt1KuYnRoEOvXbsDQ0JBQDL3LlgjnyknamytC1xQsWrcWI0cOYWJiEslkCiuXLsO+PXuF7126bDncwBUdL4N2hocGsWfXTlz+uivxxEMPoGE7uOTKqxA6Ng4dPCiytLhl4BePPozXXPU6lGaLSJkx7HjqaYxNjmHdxo1Yf+qpMBUF+595VswUNGkopoZ0JzXJdMt5wq+Lw22W0rYqTCPE2KGDmC7WkOtd/seveM8fL0RKngSsWADfk3wQR0eH324a+ndUVdEOHzyI2398C37///ldHDl0ADd//yYUOgvo7VuEpctWoX/JMvQuWoKu/v7W9BXK9l1KFgNXGo0P7HgSd/zbLdi/8zl5m6ZG4dme70qLwmkXXIbL3vA7GFi1JmJ0dSPK8G3nAXOnJH1qrXZbeZ8hzi4C6/Lly/GWt7wFBw8elIUbaQcqNah2ICCSA6bW978CvjRWtC3F8+3F8w/1Ua64zWmTNvF16RzjNYLh6SGciE6QYkjeLegCkr5GswWgOIClGNBCB43pQdz0D18LE9g8AAAgAElEQVTF9rt/gk5NQVx4UQtGMiWtzjovZkfLQ7n4jMh2Wn+52ORizPcVjIxOINXZg3OvuBLnX/Um7Bk8jFQqgUapgrSp4fEHH8CZp74Cmd4+7Bk7iLPPOxeNagPNahOHBgdx7gVbRHFCXXCtUkFXoRuDhw4jmUyge+liWfIR7IuHjkhR55JT1mB2bhb1ZlMAt7OjgAN79iGdTMriTzVUWQSuXHUKJg4fxLNPbsPll16KF3a/gGbTxpnnnCuWal5n5/hx69fi4M7n0b9yOV741d3M+jVrMXToiDjnFi9dKndAXT1dOPDkDtQrZcSTccTSSVgZOtx6aGKPNMcNG/VyGb7TQKU8jZmRYTQ9Fdn+pR895/c/sqDzPcm4sTD5noQDOj4+/ke6pn1L1RSFiw9yiNmUhfHhw3j4wZ9jbGQIo0PDcOsOLCOBgRVr8I73vw/di5e2wtI9yXotjY3goXtux4N334nK1LiEULIwkcwrGxd6Fy/Fq193FU6/4FVId/ZCUVstFTRjtDJYhGrgdj/C89btt9yDyz8pM+O0++Y3v1kCuO+++2687W1vE9MF/07gpdY3mkojedqxeQ7tt730zxdZ3hcPafsbaAW9H/2G2mZrgiAXT1ElThiykoe6ZobFswSTR4C381H4DbW+chEKQ5haCL84hlv/6et46IffQYr8rMs83bj0qlmmLrbkiH4g7cqFGx+LeM53qNCZoxxqGBkdg5HqwEWvfyNecdWbMD41KfDPFuCVK1dg7PAhTI/NYe2mTdDjMcnRnZ2ewIplSxCahmT11h0X/YsXC4tfmStjamIC6UwaPQOLoFD/HYthctduaYvoWbJYpGi8w6Hml3pd2o9ppjhy+CAKhQ6MDA2ir6MTMcvC/t0v4NSNG7F/3z4J0DllzVrseGoHVq1ahcOHaYFege7eXgyPj2JoeBjr16+Doao4cPAAYjFLLrYTYxOYmZyBGYtBi1tSkWSlO5BIZqBQc+404TVtkbiVpidRK04BrgM1loaR6f7I5re+ZyHb4SRgxcLke5IP4sTExPsURbmurfPVNDaU0XnEKpYGquUZzI5P4ODzu7H7+X0SbPK77/wjLF+/HqHktnooDh3E96//Np55YisMePDthixVJBVBj+HUs87HW972h1i8biNHNwSMQZyHbRFKRjpikdG23tcGTm7EKSPjC5ds1113nWTKMg6R/C+rba655hpcddVVRwOB5mc3HE/hcDxQfrlD+1KpWRQkz6k2CKLsiag3iJE2DCSmeYEpY1xOevJq+KQbAtCV0GTQjqFBqUzinm/9L9zz7f+NgvSQUV2iIGYZAmaGGeVV0Lwg0ZyUh7ExmHcGCh2IJnTVwPjIGDwzhtVnnInzL7oEdc/H8Og4LwNYumSJdLDtev55iZRcunQFRifG4TUbyGTisOIxDI6Ny93HshWrpOFYFHoh6+YNqZSPp5JR0E2pArtuy9UglohJRGSlUkKlNCdSMTYWcwFnmRpMrRXIL2YbIBGPSzNxzDSkLYOyM8ZXcunGhhQmmPHPRDImDRdUUZRLJeGMM+ksEsk0Epm8JN0l8h1ougGS+U55Ozl12pdphy7NzaE+NwPVqYvxw9PjQLpwzaY3/eFCh9tJxo2FyfcED2hLavZhAH/XznagmJ/s66Hdu1FuVLD+1A0icOctM1OuSvUq0oUcrJiFWnEOz299FA/c/lMc2LMLBm+VfYc32/KdZQpduODSy3HBq69EemApwBp43YjqbyTyt/0rjJZ3UQqhJo0SnMKo+yRxqs0DY0Ybbt++HTt27MDo6Kgs2y666CKZeHkb3A7ZOR74Hm/qPXY6Pt4hPRZ8JfWdyg8CrXxvke5ZSF6w+ZhHgBcSEhD8/lWEbiAV6C40+YhYs4JtP7kBt/7j11EwFZFqeb6HWrWEZCYlx5cTr3C9PAY0vej8B4tKNZh6BL5TE5OoKz56Vi0ReZ5psftOhWnEYJmmaLa5KHX8AF09PVAtC4pmoVxpospwdEq3eroRT6YlRjKbyQmXy5+kzNaLXBTeY7G6x2XOhtJqLGZgTh12o4a52SnUKiUJ1GFIDrN0pfWEtfGaJpMsudlqpYK5uTlZtvF9DO0pVStib3bdAHkqGcxomctENL5yGCDF0juwVJx9qUIn9EQKyXwXkumMFGWy8JMfyzYLlbX1XgNOs4Gqr8DWU58683feveBwO0GsOPbTF8D3BA8oTRYXXnjhJzRN+0uZfDUVMUsTwfqjDzyIn/zsVrz7A+/Hhk2boXDNLqDoSeJU6Nl48PY7cPuNN8AtziLkBl+LpGEixFdVrF63Hus3n4FYRxdUMwZFM8D7aUqmovwIiu2j6EqVgn6oyOS70bdkuUzIHoHmxZ6MowE7/LGpN+UrT1ZqU4WrVRRJy5ofOfmb0A7zD+Oxhor5gB19HG//2c3Gv5NOiJZftFS/2KDEj+GBaE3yStTwoGk6Aliy0U/6DvY/dBu++5d/CrU+C00LkEjHUSlOQ1d1SUajNTkWt6K0uFbbr+hLVE363vhxnP6LThOLTzkFHd19MHQL5VIFuXROOGTbaYqd16XaRNPQ0dsXRTNWXUxOz2LxsqXo6esVntyxbWkxTqUzcJgw5nriyuNLs1ZFzKAxwhT7stesozg9iXq5KEuz4uy0hKPnc1lRQTBgn5SGTyccQT2bkaYKOt040cdicVkeNuoNUUHoOjMlkvIcbNpNGJqOeq0urRakGRLpHNR4AlY6I6WhZiobGT9CBhdVZYrm0s1k/ZNnw25UUfEA18x8+oz/8a6vnuCpsvDpxxyBBfA9wafEAw88oK9fv/4ziqJ8KQrUUWHoCowwxK6nnsI/Xff/4oqrXo/LrnitnBgMdZGMBup57SZuvf563HvLD6RjTNogxEbK2McoDNtj2A1nQhZhKpEBg/pQSq9oX6ZlN3JuRalmTqDi3Asvwzve+wHoyQx2PL0Ts3Nz4qojELWda21wlaJPXRcA5oKNU/DKlSuPcr7zp9/jTbi/HmhbcNvmQeSOXEy+0k4hgCsB7AYQMLeYE7yHkATu0folTvIOQoW0BIHaguqHSAUBJp9+FH/7mQ+jNjWMTIph55DWDLZ8eE50MUlwwRSPtZpAoqmXx4EXN5phmraNwakitlx+JV7/h++GMz2Lp596WmiP5cuW4ZfbnsCFF18EJW5h246nsOXCi5Hq6EatGWDXC7uw8bRTJUfBrVbkGCayHfJ1i9OzSOQ6ZFLmZBn4TWSyKSiug+bcFAYP7sPo4EGpauezQrr2mD3h+XL7H2ccqO9jbm5WwLkjn5foypnZadRqdRQ6CtANQybgRDoN1/GRzeZksdpoRtZzArAVT8g0H6iGUA6BbiCRK0CJJ5HK5cWI4jSjyZfHFW4TQb2MZr2CeqASfD+z+S3v/MsTPFUWPn0BfE/uc2D79u3G4sWLP/urJ/q1Ee2gCp8Hu4FH77wTN3zznxFPGli2cgVWrlqD/mXL0L98qUQPKn6AO75/M+760U1QnapMnwxWoWqBIjTX9yQfQEoe5RZckUBuNlgwXEdMy3SWkRtmKEuooer6OOP8i/HxP/uf8PU4vvXdm7DjmadbVeOhTLp8IfXA6Ymv7fB0/p3Uw2c/+1nhE9tLt/9s8v2PU+1/BNtjPyaaeAOhFIjDSqhDCZhZrAswh4qNUGlFbCJ6u69wKelD8UNp3lUCBYnAQXPwBfzNpz+C0b07kY3HoIc+kgZdZC5cP5QUOSsRQzaTFvqA+mECuNAR/JMUjqLgwNgMXvm6N+PS17wOu/YfRKG/TxZvXb29ePrpp3H5qy+Hpxt48rFfYtPmMyRBjMsrutGyuTTqtSqatYosrFYsXyW67X37D2LDGWdK7sbs7BzS6RQyyTiqs1Owy7OYHhnE9OggUibLnqK7HbYPy/EOAqEkEnFyuDY68lkBRwazs7HC9VzhoNmATKceLyLJZBpNx5HJmEvLKK9ZQzqdE8oky263ZBoNP4CVySFV6G7VCJkiY5SaolodbrUM2DWZfGukHczMZ85YAN+TCxy/vq7xpH+9/989YCtSkh1uLNGU4BUtZsDwPMwcPIgnH3kQg4MHMTwyhHKlIsWWvUuX4oMf+Sg6Cp2448bv466fXA89aER8rTiS2x1u0eF6MWWsBVqSfBZpeAm+kVY2kAURw9TPvOBSXPP5L8HKdmFytiyTXXuiboNtO9d3PgATmKmAoAZYlkXzch2OdbAdO/Ee13Lc+m0fdzom9En7BeuGdIQ+QZAXGQehbiNU69GtNyxoSAgXLMs4TszkP6npZQFmcQTf+ssv4vGf34usFkPeisHyPTiei1K9CUqDzZiFdDYlFxROldIsTf5XZQgSZXohDkzNYPPFl+G1b3gzHtr6S5x61llwJAQIIvvatOk0WeYdOTKERYsWS7kmh8SJyXEsHugT/S77zyYnJrBsxUoB9kOHh7D5vC1y51KrNaIeuGwaSUNDZXoMw3tfwOTwYQn9YcYDDROubSObyYg8rF4tyx1JPB6DqeuynIvCiRSJq2w2msL/9vT1IR5LyGKQtnTXc+T3R/6b1fOdnT2iA1eMBMx0BvFsDvFMHpnuXpixBAzGlHq2fO1GtQanUiJHIuBb9QAnnvuTM3/7jxaCdU4yei3QDid4QFvV8Zx6PxOBr4HAUGAFASy6Z9lS0KigOjODI4cO4/nduzFbreAdf/iHSOc6cNeNN+COH38XCGoypUQRD1GsZFvqxeVSFMbjy5QT0sVGqyzBgcAbuPJ2JwCqboizL7oMH/3MtUgWehGqVhRDKI3CvK2N1AXzZWTy9cR0EPWMzQ9Vnz/9tg/V/El4/tt+0yk4+hxdOFzWIvls5NAsNKlzVupQ4+TEq9IhBs+E72iImbFoMdQsy8eZyRgSRgCUxnHXjf+Ch2+7C2HRQTo0YDSaiJsxNJsOdMuQEB/NMpDPZCMLM0PqKWMjZWNSWxJiuFLF6rPPweWvvQp79h3EilPWYZputc4umSDXrF4jNMXE5DQ0zYzsw7ouUq5sOoHBI4dalUAhert75Hc5OjGFdaeejqbnYXR8Cl3d3aK/zqeTcOslDL6wEyMH98GplhAzdJTmZkXFkMvQIh6iWimLLZwXxDiXszXyslWZUJkX4bqeTNTdvT3IppktzKB4Tfhe7gI4HZMjz+YLUDUDWiIjQerpQidS+U7JqmC6Gy9lDPfhgo2TL7+fsFmDU6+h4gZwzOwnz/rdd339BE+VhU9foB1O7nOATRa/kmwRfD8tvW28tTVUxDRdlm61cgWqpiDJaUb4NA+Oa0t3GIHztptuxB23fg+hU430rQK0lKhFejHeHDORi3rfSAtLG4IKMqLc4EdmClIHVMiqqDs+zrrwEnz8c19EjDVCqi4TNcGbC5X77rtPNuOcAtsdcwTeNufb3d2N9evXv6Th4liwPSngSyqBMY9aFDcZqD58zYZvNbBn8Flsf3YrYpaJVUvXIGllMVuaw74DOzE5OQRb8ZDMp5FI6QgrUxjf8wJqYzNQKiHMBmBWGzBqgOpEYTq24wqdUchkkWAQT6hAp/JAhYAPdBVTTQe9K9fg9975XjTLNRw8NATH9rBqxUpJqpstFuGpiuQuUHPNUko+7sED+7F67WrEUilpqRgdGUVXZzds2xWlw5LVqxHLMJGMtfF1pONxSRGbGjyI2YlRuLWKGGsYqj47OSm/m2QsjnQyJalmfI4wNL1eqQqfzKmWC1RakS0zhgbVCboukjI+byQTmM+L1sWUv2MuNVUrjmQmj1gmK6/xXAeMRBa6EYPGY++wGbkp3XLsFgwbVWnQqLiAG8t87Mz/8c6/PblnzsKjLUy+J/gcIPimUqkv6rr+J+324kDxkbJiGD10BD/+8Y+wZNkyXHjRRdj19PMwDRPrN29CIkVONcCORx7Gtq33I3Dq0gvGLFehBpxIJsROLp5wgetGW272e1FFTNeX3wrh5ts8D7bro+q4OPeCS/ARNlnkukT9QI0r+YzJyUlcf/31GBsbk6/RVjtQ47tv3z6xFF955ZWS78vUrmONFsebfF+Ofjj2sB77cbyt1lQ90jkzF1etoRZOY8eBrbj3F7dj75Gd6Mh3oKezV1o9mkETk7MjUEMHvq6i6jYRqgFUr4awUUPaTEBzdJh2iJQHxOo6lIaCSqUOx/aFU81ZMeT0OCyX1fS8qLHo1BSAroUBakGIFStPQWe+C7PTJWRiaeSzOYmFLM6VoSfitNBBjyeQyeclS5exngzKoZaXwCkcayq60HIJxqYI0iTkuW1O4gq/LuA0qpJm5tQrKE5Pia6bFUdsJmHwOtuNeYHg75zEOK3ODG1iUScpE148+bV4VeWx5AsFjhKGJO71KBA/uquJMqaNRApmKi3UAxeBZjIHzYyJrZ2Tr13n5FuFWynL5MumlQXwPUGA+E8+fQF8T/DYhmFojY+PvwR8DV2Vk525DP/ynX/GVW94PTo7OvCv37tZFKpXvvFNeM1b3gwjZsqCrd1gSxMBwYgTr3R5OY4AMLMKyN2Rr+Rkw0mWJ7c0IFCG5Dly0lHW1HBcFHoWYdM557dCUxT4XMqJzlUTM0Vb8dAGYC507rzzTnG/0eF29tlnv2TZNp9OOJbb/b8GX3K91CyHLLSsQknUsfX5u3H9bddhtHwYRlIRmVc6nkImlUHVrUqCGTXQATTU/UAaiA2N4eMOLFa5+xq0QEFOUZDTMjDCGBzHF1BSXB9KzYbe8GHUfZhuKN1qViwm8ZKeCmn/rZQbWNSzCHEtBro5UnocCdUUGkNXDJSrDfT2DkAzdbkoeq2gJIbnMCw9R1AzTNF1M5/BZ6Ql5YCGIRcRJWROsgePYEvayHNRLs6iWppDtVKCW68JRcTMBtf1xa1HqRyjIrkwlMp53xdOVygo7gRoHGFmszw2DSWRtpl6YiF4mGWhmdBiCQHfWDYnigw9mYVuxcVJSc7XrtfRrNbgkvO161KkWXUBZ2HyPUGUOP6nL4DvCR7WoaGhuK7rlJl9gk9ySnvIKeqhi1t/eBOefeYJvPtdV+Peu+7A/md2oa9/KSo+8M4//oT0aAWhBo3Sp6ib+MXv5qh9LeJqW3KFKJxAJp2WRbfF5UZnYZQH7DtM6aG7igln0YdKjWerGqj9J9/Vrorn1EbXGwH6wx/+8FGAPh7Y/leXa/+BC6Z5gFqwkAYQ/mwOjsw8gxtu+3s8feRR+IkmQiuUSVwMDo6HVDKHBNsbplnuqMFI5NFgxbrfhBs4UOMxuCKjCKG7DcR5TAlG4kSJapksRUMcBgxXQeiyMdgX7a7bSrh3XV7MFKSMFOKwkFWTSPsGcjCR8nUoNR9pI4F8Mo+4FRfDS6VhixVZjydFC5zO5OB6geR5iCZZ5BykVni/EnXpHS0p9dyoedoh8FXQqFVlCiYXzowIu+6gq7NTQo9MBgUJ1cQLaRQMz8eVVhD+yVc2H0cfJcAblaMyIU+P2ixiSRgE33QW8WweejovTRYR+DZl8m2Q3qgSfBtHwbdpZj9+9u/+0f86wVNl4dMXON+T+xwYHR1NqKr6FU3TrmnTDjrdUypw909vwYP3/Ayvf82leOTB+7DlnPOxduMm3PCDW3DV2/8A604/Cz5lVjIB8g6SQOvIbSZvQSXnVgAlur2UE4znWus/fpzwrxJZyZQ0TjtRoAEdWcRpOfkFfDXBubaRYj7wthuM2evGMPW/+qu/OppqNh9oX07xEOUvUAynSESvfIdtR908D3RUjaRGAUC/qnt2YcM36nDNIm6973rc8fDNKPqTMNM69IQBzdJRa1QZS4xsLIt8Io9MIgmN4ZqhCZvCZlqFDbZ5+JgqzcB2GU4eBZRz+x9jhTtUSQNjsy+/HWbc8yLJsPN605bpNAqD492BgZD6YCeA4anIqXF0aAl06mmkPBNZLYV8PIu0mkRGTUMNIrkaZV6M9GwwO9dkXXs+CtZns0nL5EJ3GwHbJUjKr9qFwlzmgPIwW37vdU6ezag63nebsGgnZtB6q1VEmqiZuyG0TdSQEsEtlS9th2Okb+Zx5vVYJl8OBvEUjFQWFm3GBN9kRsBXVQNJUOPka1eqcGpl+HYNfqOOmhvCMXMfP3MBfE8ucCxIzU78eO7cuTPV2dn5VUVRPnDUXqxTHuXj4N5d+NZffw3lmXFkskmRl+09cAAPPvwLXP2BD2LVhk2RuSBk9RDPf67RmvDqZQweOICJkVF4tgddtUQuZVj80xQeMZnJItORRyyVFl6Xt52aYgmoRacjHWQ+QlrB2GoREOQjkG5PovMXZ5x4n3rqKfz93/89rr32WpGbkcpoA+78SMn2UWt/vnQosIqGX5t4yB46rgEFeAkLrXmMbrswmkgRsK69hqY1iccP/hzfv/ObmCgPIpZipoN892h4TVD+C81H1kojplrIprJIxlIyoSrgZp+0iwcjRvWCi2J1FrZdllt62nzJz5brDVSbDmxOuoErLRq0DfNIcBHGgErdpGsQkrEri05yqSyi9DXEQxNpJYGMkkBKScr026Fm0a3koDZ99HR0IZ/JSTrdbKUCi8tVacoIYRkmEmYMacOCGUaRmEpgAHYI1fZgUVxnl+GFTUkh4zAcuhpCjxffhuRdtOWA8rto3/VINVKkUIl+p1GTNZPUHFbPR2JqiRWlEYPWSU7nVjongTrU+VoCvjH5udlk4RD4q7Q7V+A0KwjqDAwC3Hj6j8/4nfcsREqeOFy85BEWaIcTPKCTk5OpMAy/rijKe9vgy14tNjRQtbp7+3Y89O/3YGDZAM48+2x87WtfR76zGx/45CeR7+6VVC3hPet1aHqA/TufwgP33IY9zz2LCjfsDuVk0W0mFy1sR5YlSTyOtRs24sJLLsOajacilsqLfItnEs9P8oGqFsLxmjB1S3Sn1AK3J962w43/5uKNj//888/jq1/9qrzOb7JoL97m0xX/AcCl7z4KlIkswjIPtyzEUXVoNPlSOBeBhaOX8eShh3HTPd/AUGkPEh2WTKGUiDVZPKkF0BO6KCGSdGWxmFTRkM3kUS03kIgxvSyOYnEONt1jObq4HNhOLQoY8hQYZkzol2K1JpwuLxI+82sVX2y3PC6O7cgSjNZuKUMibWRQCkerN1UrCrxmAMvToHkqiQskjQQy8SSodstYCWSTGTiej+lyGaWmjTppjdaFSA9V5OIprOlditWFpeg3CkjbceiOGvH9Ld468FiU6gl9wFcldISrnw++URFqBMJs6hDwbTFOvOC5Pi3jHnQjqrQi+NIp2QZfysvMdF5oh6Pgy4Q47hVoL642YDfK8hqwSt4J6HD7xFlve+9fn+CpsvDpC7TDyX0OTE1NpcMw5FTwLgFfcr4KYMXoGvLEDGGXi9BbKVaPPPQQli5bgRUb10uRI29befIwQ3XrvXfhrltvwdjh/dCkE423yZHGVyZJlm6GtCFASjMZKZnOd+Ciyy7H5W/4bXT2L0agWFBkGSNjT9Qa3GpNPsoVtg6BPF6LByYA33777RKo/sUvfhFpLovmFWgej+dtT75Hp68W/rZzhDn5ko44+sI4MQEKxpI52D/xPL535zfx9PBjSPRqqAc16UNTNVOqkDi8GXEdmsWf30Hc0JFgg7Cio9kgX6ogmUhKgM5ceQaOV0dHIQ0/dFErN9CoMe+AFT0F6S7jYzeY1gVPspHFbq1paNCMEUb9ZzozLiQ7OZRsBn5l3w1FdUJA1BWZk+XiYmjh/2HvzaPsqqv07+fM59xz5xqTVAIJSQgEZJBR+YG0Iti2CLZDoyJodys4i2O3UyuO3e2sraCgAiqoqICIDCKizDPIIGSqVKVSc935zOe877NPFSDLd63fu5L/uoqVFTLUrdS99+yzv89+9udBgW4Jygf8O2kmzgZYtgSaxpkOr+vD6wYoFVzYmYIVShnHrT4cRw5tRikrSmdNvy6TrLPQlzgfMMU4pbMlX/J4xmu9qP/L76V557v4GpKKFgYedu3ahXrfgGjPlCrEe24YgrVk58uYqbz41mG7ZaiMU9IypGGApOch7PTge20EXhNJr4dukCK2yx884oxzln2+e7d0LJ5Q9/KD/m96OBbfJEm+oqrqP7P4chpNw7wc+TQFGY9yQQCzyEghTaDbLB4w9bz40vuLGHf97gZc+cPvozU5DkSeGN81plcs2ojE40sbETshXuC6KQm1jD0OMhXHnPASvOZf3ob+ffZDDK4kU87I/b20AtNbysei15cFd4lctvTzk08+KSkXTDY+44wz5N+/VJxzLGN+vH1uosXSv483EXa6eX1lQGbO4X0GKrw4W5MnJoKnzeLnN16Ga279GYprTMxF02gHbRg2w0dthD4HYjEMS4dVYCcaQddTuHYB7WZXuMi5UyJAX18Nuqmi1VmA7ZoIQx+tBU8WNLhM4RRcWVTgv73rtRAnAcKYK8xEMeZDSToZqPeya6Rlj8VX0qEVoh1zySYkrMbQZQ2cNj/q8w4HWWQJE+vIJGDDQpBm6AYJekGKRtND6MUollw4BQNGK8JwWMTxq4/EkasPRTkrQY80KGEi6RQKLXSJD0YsSYQewUKLcgMLrrwOOboulxv4Gqs8vQQYHxuVG2a5UkP/wFAOR+LqscF/F3X04jPFt7pYfCm/qLy5PFN8KTsEfks6YRbfxCp9+PmvP3d5w20vF7Zl2WEPn9AnnniiVKvVvqQoyr8uFV9Lz7GME+OjuPaKy9GcncW+G9Zi/aaNWLt2P0mj0CtVmcKzM57Y8gi+8fnzMbFlC+w0RdHkcZJm+USO4ZL0K3pqLGhIDnVoa0oCLhSTHKxCKRRxwitOw6ve8laYpX5kqimdIbtwKYdZKv7er3zlK+L3ZWfLC5nLFXQ6MFLoqKOOwoc+9CEZti0V3KUivFR8n60TL/0Zf9ZS3i5ynZf/3mejhvMgn2cCNDPNx9bW/fjaJV/AeHM7CitMjLfGYZUsqIYjhdXvkqrVkyw7p2jAciI4BVLDYhSHLhoAACAASURBVLQaXERwxYssaRtqgkqNK7kx4iyUAMxuK0IcMiUjXyDh0KlUdPKcvMRDlLIA52u4PJb7MSPgE7GSxSGZCJQduA2nSbFl0Y0i8ibifEFGOvoUapqiYrvQBHbEm0GKrh9L5HqrG6LTpWUsg1MwYRVTKdR1pYxVWj+e33cAXjByGEpdC7qfk/BS6twJCzDJZfliotzwFiH5rLZ58RUNR7pf/jlf23aLbOYB0XxNy0FfX18uSVB+MA3x+S51voVaH2y3KvlypBCx40486r655svim/Q66AYZEqv88cPPOOcze3ipLH/6suywd98Di5rvf6qqeu6S24F6I4HYN113NS6/4DuouRZ6fle4D2S+rt//QLzqTWdjYNW+CDsd/OrS7+Cay3+IEgd1hOZoqlxAiQZErLYclOVCLlQZmOf6LSPXueEmlinNgDU0jLe89wM44kUnIWX3m8pislynRFgSpk5pgWAWdkjsgpc62U2bNuGYY44RsPrSx7NlhWcX36VC+uxCzMIj5jdOzqVbz1ekxWmRA3XlhsL/IqODGx+7HD/+zUWILA8tNBHqEVS6G/wIpUIFlmZIyCStZK5rwHQSlKtFNBpt+D0Gb2ooFouwHROe34HjGDBtQ2QWZqm1W2wbbYkLSpMYtmGgXHLk77FYx1kg7ANFzVfCZ5pdtD0unmQSU09ZmEmbBlm6mi7Fk2GfaUbwEfPmNPk+6WVwbQuJHyIJuYGWIskM9IIEC80uQmrEegGua8N2QtGctUxDITSwTh/CoaUNOLS2EZXIhRooUOJUrGZ0H7D6Sre7CEDKtV7WXOrAeawS14g7na7k8xUcS4JPuRc5N9+QRYxqpZLnBFISc4swXYZnEqjeB6dYk6TtVIlE9kj9QNwOUny9FhKCdYIUoVH+1JFvOPc/9u6Vs/xoy53vHr4HWHyTJPlPwzDOFei1MH3ZNQW46orL8MSdt+E1rzgZN930G4GezM43ZDh27oc+isHV67D9yS248L8/gaktj0IHAd82Aj+CXiigMjgAs1iQozyHQry4kyAWyhUB3HGnDVvNYHBDi+Bsy8aRf/cSvO39H4Fd7pelAyb45mdTdr85u+G53SufghzATRpY3g0udb7PHrYtyQ5/y36WZ7BlSHiEpVuAgzXq2TySs8MXF1qIRI0wH03giju/g7ufuhUznWnERgSjYiNIIrS7vvz9WqksMUBx2BWaWamaOz1m51oIfALGdYkMKhTYuVEmCOE4pnwfjfkWuj1WKUe8tSy+LFiOo8Mt8JhNRgatXRArGNGRc00PvViD3+NyS1588/BOTaxeoiQpEUyLg09hskFTTIGek00ReUwipvCiieTT7gRotj2omg3bLsJ1LLh2ik7QQavXgQUdI1Yf1qpDONhdhwOq+6EUu8i6mZwiuGCDJJAbFm9cIgHlR4086TlJxWrGIjw3N4vJyUnxBK9cuUpOVI1mDlhfMTycL3kwlJQbbi7Xi+uyXvxM8c015zQIEbRaCIiT9JqIlzpfu/rpI15/zif38FJZ/vTlznfvvgcoO5TL5f82TfOtS8WXR1baxn5/3dW46ac/xnvf9hbc/+CdOPKYI9FqdnHvA3/G6ee8S978t994My775uehhQ0kiYZ2N8LI2g146amn4uDDD0e5ry+PihefKgSczSjw0W1bcfcffoenHnkAJkdInHIrCuxaH/79s1/E+sOOBkBGLrVlFbF0Ss9ovUt6LjtgJloQKM7ud+XKlU/b0f6/Mtz+tveXiEjKDux8FagpLWUcTamCvNTNDL2kiVgP8dTMn3H5bRfiL5OPwEu6MEoWEjWFR84tXQJRhCJJZEUThsZ1ax+VWkm02Pn5NpKERDIVhqXBcigLqEgTMg8UFAouOh0fzRaRknkUDxcUDMYIMWtUY9fKjjJf22V32Gn30O2Rh1BAkmkIelzt5vNFeYGaK7GNLNYx3BLTLXRZAy+aBSmCZCJw+5C+WpFnoaHLI3yQoFisCEtXYuuRoOe1JESTTItqoYJ+vYZax8aRKw7CptJamA0dRmTIRDVLeiJzPK25i4mEbg12/tR7Uzm9MC5obm5OOMyOU5A0bD8IsXv3JEZWrZJNwSXZgW4Hu9IHu1KDXaiKxs7jFNeL026+Xux3m4jCLoLWAjpejKzY96nnn7Hc+e7dypFby5c/9uAZ2Lp1a8V13a/ouv7mZzpfTWSH8W1P4nv/9QUctP862aNqd1pYt24d7r/vYbzxnHNRX7UWV/7gEvzuykuE5xtpNlas3R9nnfN2bDzkCHEt5EmY/MgN9ULx5QUeeJifGMNNV/0Uv7v2V0hDT1i/oaLirLe+G3//+jMBo5BvQHFxYHFIwzViHtc5WGMBu/HGG3HRRRfJVxgYGMB73vMeCVz8W7ayZ8sNz/3/PJ2Cem8uOUi8O/2+/PpqghBtJLaHuWAK1935K1z/8FWYD6fEFVKqlbBAEHmaIZDNsximSScDgTG6xJgXigU0G6R60RZnCVySVjrLZsGlvS5GFERwnSJ6vRCNpo8o5nOWh2cahiqviWbQtkesZL6kQLvazMws4gDQMkcGZhy2pZQreAslzIbDNTEwp9L5ugX2rRqyIEPP80QWIjWMN0k+p+J6SChhsFM2ZeDFYR6Th5WYCxR0VwC246BgFqAuxBhOqjhhnyOxTh+B3tah0W68qDHnmm8egSpwuzQWySEKA6GcUUbiDWv9+g2LkHjClBSM7dyJFcRNkgNBzddlekUVVrmeF1+nIksWUnwp8Xi+FN9eewFx1EPSbaPlRUis6iePetM7P70Hl8nyp/6NZ2C5+O7h22L79u1Vx3G+qev6G6T46gZMxvrQXZBE2P7Iw8JFDZMA3/vehcJLJazlvH/7MPpH1uCSr34N9930G5hKSjM7Tj/rX3Dya85AouhyweZHzXwDS65B6qcS7sVhj4/mxDb86MJv4q4//B5xEACqiaNPOAlv//ePwaj2I0jZ7XLwBCzMz8sSxcknn4xjjz0WMzMz+MY3voENGzYIz4Ex8hy2vf3tb3/aDcEvv1SIn2s3e7Z8kTPXcpeDfIjfl1pHikwLkZpdzGQT+MNDN+K3d12FCX8HUj2WoRn5CjOz80gyFbplyjFZN3ij8eHYCopFU0IxZ2cXJHBTMxzExCfy3qTH0vnSzRF6AWyzgIjDrhYdA1zvJXiGXXkCyzGQ7xtw5RZCD2PU0PzMnDCFqZGniyvJfJ4JY/c5iCLUXjyzdKBAmLzEn89NNSXDjcNPWrkoK9FqSKwjLSZkPzCBYom94PuxxN7T2cAVcLpfZH3ai1DqGThq+CAcWj4Q/WEVajOBISTQvPN9esgmDsJchuj1yPTtSg4f3RyrV+8jz12ejafI73Po5haL0Dh0LORWM8oOXLJg56vRk64mSAMfiR8g7HZEduhyWaXZgBdlgNv/70e96Z2f38NLZfnTl2WHvfseGB0drVmW9T+6rv9T3vlq0OgisExJojBZIUgcSyLcd//d+P1NN2LTvmvx8lefJt3qhV/4Ip6483YJLuzbsAnv/PinMHLgIWCwDPs2jQsWeVJm3lCKkT5viA3yEdIu/nzrjfjmFz6PjiAIVex30GE47/zPozKyDzrEkStcyAWeePxxWR/+13/9V5EXRkdHccEFF+Dcc8/FqlWrwPVixsp/7Wtfk6JISeLZK8XP9gU/u/NlvZXIUCV3ZywV39wGlSHSumhkk/jNPVfi+nuuwTymADemS06Oydx2GxubQMS1XsMQUHmp4iDNyKVldlkBhkoq25xoqIbpSpetWQTIiOsZNkE3QSRLEVmso90MpJhzdTAndCbQDG57MQ04kaWKWqmCiM6IRkcgP2Ip03XpwH1q4yRuqPkiBG8i4gW2bVSKDlrzPTRnu3mqhm1KtlvEjpQ2XwL1pUCGMgQjtc0PPYnxUZmQFmaIfOKBMph8WeMEFcXBYFrBIcX9sdndD27bgJFQTsmHa7lxexHfoTKJhMnHLYkn2rVrXF6/4eGVORNaZrOZ8Ig5cCuWSn/l8xXZgcXXrUFn8WWYaRQg9nx4raakbe+e2Im400KYatDK/R878dx/++zevXKWH225893D9wCLr2majI1/Xd756rD1fEHgrjvvkMh4HvGrgwNi9OegjP5dHqu7s5P4zue/gC333StDlaEDD8G5H/sPVFavlUEZBQdmwYnTgT94pKUGSWeweHdpPfPQmRjFZ857Lya2bhWXBOPl3//ZL2Bwv/0RyWgnB+vceccdIjO8+93vFljLPffcIzQz/pppuNR+WXjPP//8pzfcnq37Lj1Vz9V8ZWdCFqrJ5ZVR1CJnIEakdNFSZ3Hj/VfhV7f9GF29gcSKoNoRbIddqoKYK6xMdg4SjI7NwbQVDAzURHLQzQS1Wo63nNw9CcNwZM2aHmouX1BLJuGY4HXhJTOkNKJGznglTdgZ3CAjyIfPGztN3ri4tFErl9Fp9dDrkP7A0wplA0uGcHkHn+bJxwTWUwJIMlTdSn6z2L5LVsMLhJiTEyEjOP7gMJCx8by0Yol6Z4pIQDSkaiCNuU3Ggsqvx4UcBWocw05U6O0MG6w1eOHQ4VgRVWEHmkRNyYZblGvUAoPXFMFZ8keruSBFdu3afdHXN5AnPufGGNGB++p1kTdoKVNtB5ZovnVJsrAKFVmyEBcHw1SpH88voDk3jeb8pCRuRIqB0C5+8Liz37+8ZLGHteK5n75cfPfwCR0bG6vruv4dTdNeI0GUugGLFCk1xu+uvxaXX/oD7LfPvjjpJSfj4COOgV2rICUHASF6czP49vmfwlP33SOWp6FNB+Htnzgf1VX7SgIFO1/ayQSys7i/L4560SMzxNQhUx/x/DS+/OEP4y/33yNH//La1fjwF76EffY/FElq5p0zUtxxxx0CUye1jD7fm266SVaKKTNQF3zooYfw1a9+VdgOXC9+7obb35IfxIJGuYDHdSWSwRkyS3TJTAvQ0+Zx40O/xs//dCkW1DGYJQ2dXhcFl0djDYGvIY1NRFzhjVL0uhEmd89KwsXI6iqqdQP1AQdxkmJi94zID7ZtSket6AkMLmDoJIVF0FQ6E2zhYUR+JDyLFDZSLUCUMRuNeCEO8VRYho+Ca0uH3G7Rsre4vq0UxK+scLXZ5BAuh9VnWSScBsdwMbO7i6nd8yiUCigUi5Kxl6cjJ+IFppuC8gRvCLblyDIMTythokAJQ+h8zgwbgULfMpnEGdQwgtoNMZT04ZT9XoS16RDKPlGYsQzrQjIoODDlzSBJZaWaA7exsTHRg9ev3w8Fwn0ErJQD5IkPpXWQTYHp2MxTgs1EZna9JJuVa0LBswwVSRBgdmoa3UYLahwiC1rIkhCtMCZS8gMvfNN5y+vFe1grlovvXn4CJyYm+rMs+65hGKcJUpJ+Sm5FKQk6rWnc+fsbccfvb8H0rt049Ihj8NLTT8M+B+4v1p9eYwHf/8IX8MhtN0sxdYfX4LxPfx6r9j8IqWqKxkvzPounFL5F6UHoVUwqVihORIjmp/HF887DUw/ex09AcZ9VUnzXbjqcjuMcjoZEgOk/+MEPpPhyEHPZZZeJ9/fNb36zPD5Xiwlb/+xnP4uhoaH/H8U3L14E27D7zWCzDEEtRHhg+x34+uVfxrbOY3BWpDALqmyRcXFhYb6NNLZJL8TsfBNxnKJSqqDX9dFqeDBMBfttLGDtfkPoeT4mZ2alk3RsE3aBToQYisGIIEW6S563C04BKXkEAaFAZN9ytTaGYhFUr0mXzdy7gh3CLRbQmPfRbfNmSE80i60rummceIDOwV/uUabey0h3wsd2bp2BH+ZDQGIkhTQmAPMMnt8Wh4Jt6ahWS/Ko3U4PnhcjNWyQJmFkKfwkRTcC/IjbcYDGbDkvQd0v48Ujx+DQ4gaUeiT/RFJ8WXAluQQZmgsNeL2eSFw7d+6UGymdDrxBG4Ylmm+LaMgoQrVSlXSVfMPNhemWYbhlFNgRl+swTIa2egg6XXTabYBcCDosvDaajVnsnJyBWu376Cnv/NTn9vKl87/+4ZY73z18C+zYsWOFaZrf1XX95UvFl1phsWAhCpqIgxZaW57Cvbffgdvuvg+wCzj+lFPwopeeIkOwy7/1Ddx2w1WIgw7s2hBedea/4CWvOYNU2nxF+NmUX8bIpzkSkf0Ni6+mRBh/5EF89r3vhj8/J9pm38b98G9f/DKG99mELOOxMl/9bf+/xK3Pf/7zOOKIIySlmMO3l7/85XjpS18qRfjCCy+UQMaPfvSjf7VK/Fxf8N+0mtEUy4RhaqSxAjgppsMxXPDzb+G3d/8WSi2C3RdCMVioTHQaPqKQacIGFpqeeJd5XHcsU+LPu702Zmaa6B9QsPmgleh6ARaaHdF2TUODW7KQ6ZQ5uM2lSedLMH2Fm3txiigkH4EhkjoSLYRhscBaiLxEtrncUopSsYiFOQ9hoMvSBjfkolA0CfEWp0qY2+4k0ilGvVZGHCSYGJuHYRZA869tO89YwehzTn1kKbPplHwwx6qcAF16aOnfDSJkQYiQ68sJh3qKSAos0naso89zcfzAYTi6eiCKHl9k2TGW15CsBvIb/J4n/8/veXZ2VlwqHKwJZpLLH6mKJuOrVFWGu+Jl1lVYbkkcDyI5VKrIDBuGZaPXbsrpyuamX6uDuNdG4rUxNzuJ7ROTMOvDHzv1/Z9b1nz3sFYsd757+QkcGxtbpWna93RdPyUvvpYkxRpqiofuuhX3/eEG2EmAqNPFrqkZPLFjDCMbNuG8D3wYQ6v3wfU/vQK/vPR/oMU5O3XD5sPxz+84D6v2PwCKaUtQJi8qkXz1nNfAxQURHrQEXnsOv7r0Ylz/o8uQeT34SYSNxxyDD372i6gMEAtJ10TO+GUd+e1vf4urr75alimGh4clMohd7sMPPyzOh9e97nV48Ytf/DRJa0lqeC7T4dkDNxmxqZzIxyK7kB4WOT7++OTN+PaV38ITu5+CUzdQ7KP4HErBmhhvotumi8CGSUqbrkAzUhRdG+qiNSwK2kjRwcpVVTRbIbrdCI7JDbUMxRIdBnLQB/RcnyWZq16tSBoIYTgZDNkwCzNPLGaGVkAS0OrVQ63Gjbcypne3EAaLNj4SzxJFSHCqkcIipjLVZBDIYVu9VpSU4endC9AMdvfk5VK7zRMk2AEDlD+AvmoZhYKVL8aEXDeOEUDL16FD2umIr0xFm5ZF5SSDFRsY9kr4u8HDcURpAwq+IgNXcVtomvAbuu0WXGrlUYhmg+6PVIqvLMZIQKqBXs9Hu9MTBwT/LmOkuOFmuEUYhZJgJbWCC8UqyntKVzLYuiaP12u0OBKUztf3O5hudpA4lQ/93dv+7b/28qXzv/7hljvfPXwL7Ny5c6Wu6yy+LxPJgQQp3YCSxfjdb36JK3/4PVQMLS8auikov4HV++KMN56Ncv8wHrj1D7jgS59A5i/IQkQcK1i34UC84tWvxYFHHg2zTl1Oz4MqZFWY61XcMc4QtOdw+x9uwhXfvxDh7AyUKEIrCHHy687AWe95P3S3D5kAcRfdaYyviWPhOJDvsHnzZhm08abB4svff8lLXiLH2CWM4f9V8V3k79IaRYxmpCUY87fjp3/6EX5+2y8w3Z1DseagVAaKRU0CIefmuAQwT4AXKtUKFDUSjVVTU3FakMFAF4NbAoqugYkJDsYy2JYGRUll2UH4u0kIuogl6SGLUKuUkQTkIzA+SUWcqIiVUGQXS3fzdIuwi3rdRKlQwq6dc/A9RbYI6b7QNAtB7ImLgpAe03Dg91LZ/urvL8LQUizMtUDgG/0K7OJ7XiDLL1xmKJeLcF1HhnR+l4QwLmBkUA0Tma5L6CX9z/4i7Yxgdc4J+XhmaGCVV8YpI8fgQGMVCiGXVVJ5zXjaoac3zRIQWdrjcKzVkAJL3/ZSIgl9ya1WR2KMyuWKSBYCdGfxJdWsWEGqmzDdEkoDw3AYoik2vS6aCwtIPA9qHCDsNBCFPbS5XmyV3vPCs9/79T28VJY//TnPwHLx3cO3xPbt24cty2LxfXlefHX5wVDC2fFRNKZ3oWw7EjGumzYKtToUcmmtgiQOz89M4oL//AQeu/tWgYUbqimDJ6tYxroDD8DgmtWoDg2h4Dhy0RVMR7CGs7MzePTxh3HfPbdJAq7Sy6PnY83EWz/8UZxw6qsRqkymzYsve98l+eC5cUJLlrIl5OSzLWX/t8U3hQ7ywRIGgZoJbt92Cy79w8W4b9cDaIZtgXyX3ASDgxwKKWi1M8gGbcpuTUOUdMSzWyzaIj8IjQ0hCkWg5NoY3dFBu0k4OQlnCpwiOb2ZFEzC3A2Tx/tQ5B6v05aTghzpaehSYwHh6IqDAqlpCFGpkD7nYHzHHKJIFYtZwhMGN+eo9qgBVPqQrSLCHjXkACOrBmDqMeZnZxFxUKY7ol93OlwjtlCr96NQ5IZdW4Zd1Fy57RhSt9UMYUiQyWGoluTHZVEmRduL2EMbsD0d65JBnDxyFPZNqzBDsi0JRk8l2YKPW3AdsceJPosU9XpdXl9KDCzSk5NTYjVbvXqNvB/4+vF9SZ6vKV1vBb04Q7GvH/0r9oGiW1J8sziU79FvNuG3GwjaC1J8e7GCuFB93zFvfOdyevEe1opl2WEvP4FbtmwZdBzne4ZhvCKXHfhDhZYm2PLYo7KFtPHAA2G5hfwrs4uVLKDcjhb7Pfzhmp/i0m9/FVoYC5zbUBSBiSdEUhoaVCbmcvGAkG9FkU6KhbLdboiHlIVeSxT4UYqVGw7ABz7zRQytPwAxyD2gOyL3BRPQslRouWBBny/lB+qF3GojF2EJoJNvauUIw7+SGBZ//deyA01x9CVTnwzQTJv48S0/wM1P/Rbb2tuw0G2Ke2G430GlaqHRaCJRHHh+Jk4AdnO6lcB2VRQdS4oxWbsE2OhGiHLRwY5tXXg9Xfy+VkGHaWsyRGJLyOKk64BtKjC1DFHQE48uY4a4MUd5hk+AmtowVBWVooZ6zZZEiZ1bpxExzbhQQJimiOIEpQohOBkCIi7J641U+H4PIyvrEtjZa3dlIYMQHnbYLLyqbouO6wURfC4sJEzNICSHd5F8MaZgE1mZwusFUBMdFjthsc0ZSDop1NkUJ605GocW16HW0WAsyh2+78lKMt9buqbK//ueh1IpJ7st3SDJcmDx7R8YlCBPfkiEEF0SDPDUTTC3g1CdwZE1cMr90gRQdiDInanJBD353HDrNBEGXQnQjJ3qece+6V3LGW57uXYsd757+IROTk4OZln2PU3TpPjy+GsZirBZb77+Rlz761/jvR/4ANZtPkA0OVlWE9cC0YZcwtDRmx7DRV//b9z7xz9CjyLR3HiR0QEh4Y4CUydKMJapNyHqJJlRG2VtZRYZuQeKVcKr3vRmnPbmt0ExXVnUkAuTxRepDNWoHVL3vfTSS+F53tODNQ7guGxBHXgpbui5Ht+/BeTJ/w5tYxwQhojVHsYao/jJHy7BI7P3YLS1A52gJwnD1ZKGvloRzXYXzU4Ct9gnhSeKfSRpD1HShWMbcBwblXJZ7FpQPLiOKZ2v72nQtRSmw2UWuityPYXxO3QX1Mo2ChZxyB1kqgE/zmluGRM9qL1GprhQinaGet0R3u/4jnlZJbbdIrp+gG4vQL3fRb3PQRi10et6OX85jVGr8GSSwZbTh5Vb/mIFXkh8pC84yh67XJ3Flh5jJZcnFoH4rslhGLXVHkIvlJspM9oKtguro2G9vRonrng+hqMSzFYizojYD9Bs8iarwrEt6X75OvIt1N+XF1jRkRUF8/OziGN+b/3i7WWXTfsdI+c9wpi4/FOqyqyhMrBCtt00swBd5RAykvTkuOfBby0g6jbR67TQox5T7nvvMW9419f28FJZ/vRl2WHvvgeeLTssFV/qlpaq4v477sK3v/FNnPaaf8SJLzsZdtFdZPjyuGzIwgSPukw6nnj8UXz9vz6Hia1PwqLVJw5EXlhKouRKKcsxizXN+gx+FAoZN7F4bFdN7H/IEXjb+z6CoQ0HiFuCK7J8fG0RScm/f8MNN+Diiy/GCSecIC4HFmOC1LlazMWLj33sY6Ij8uNvdb7PffbygszlBA2B0oJvtHDD3Tfi5keuw9aFRzEfzMFwmPCRwbET8ekGfoKpuQBJqqPgllGrl5EpIXreAjqdRRRiucK5JTSdna+NJ5+cRafNRYNIBmGkmRk2V3fJ2Y1RdHTUqwU4FmFgXWSqjZDZeEaGKKPntYs4NGCbKgoW05B1xL6G3Tub0A0TmmUiiKmJU9YAqjXa2YDmwjzABAs1Q71aFDQltePQT+F1e5iZbaDbi6GZOReChVyiiHjzFIcCB2b0asdwTFrfFAGsSyoGu3Ea8xQTa7QhHDtwCJ5n7QPXMyQbLvXJWujJhluhUJDCyx/kdAwND4o0Q0od78453WwGpVIZRS6CLEYMSdqFAjRbLZTqfRhYvUaGbg6RkuUl7nMAJYnh9TpIfB+9xhxSr4O5mSl0YmTO4Mg7jj3z3d/eu1fO8qMtd757+B6g1cwwjIsNw1h0OzBiJoGj67jhl1fhiksvg1UwsengA7Bh0/7Yb906DA2PoNo/LAO4RM3XkRkh89Ddf8TPLr0IY1seAyIfNpc16C1bBKrQwsQBikyamIJL+LYC9JIUazYeiNe/9e143gtOEC0y77YUoZ3pBOtkPEYHYjUjvYyuhiWNl08Bh23cbjvxxBNx+umn/3Vo47P04r9dfOmPzeCbLdy78w7ccN/v8KeHf49uNgvVShFlIfoGahhZ04dep4PduxbQ6tATm3fNbomx6xo0nfapHGJDmcIyCCEH3KKF7dvm4XsAzSRukd2xKUdpwm9CJoXoQLVooOQyHSRAppXQ7MXoBG0pvgSaKymLswrbjOAWVEQ9HbvHmzLx57oyc88sp4xutwXLzlCtmmi1FuQmWHYdGeaF3QidhRjzjS6C0EcQZjLU402MQzXKNSy81LWF8pZQ6uGdjCvQzz6qHAAAIABJREFUVN5NNJrEg2bQTAaaKBLMuS4dwEtXHo31GEbaikUn9ppNFCTqSJXXjosVlGSq5Yp0s0zx4Nfj60iLILVyDtkUEKzD+sulb+rrTdG0a4NDKNYHBKpD6cEoVHnGgpqFIj2Qn8z14tbsFKJOI++ENSuz6iveevSZ7/neHl4qy5++3Pnu3ffAotXs+7qunySaL7mpli6m+cktW/GH66/F2Og27BjbIhdQ0S3h4AMPwRvefC5Kq9ZI8eXpmce+JOli9+jjuO6XP8WDd9+F7tw8sjAWaxlXSkW8lXgeHZkkLVBP0HDAIYfjtDPPwobDj4ZmuYgllDPv1gh4YcfLdWQa8r/5zW/inHPOEbraUoSQ/Hkc4xe/+AXuvPNOfOYznxEt8dlM32czHpb03md+jsVCNhntwGU3/xBPLWzDvY/di0qfieEVdezcNQrL1bF+/9XodTxMjM9jfoHsBa7echqvwnIyLmDJUoNbcOQGRqZsoZChr7+MyalQPLimpcC2NbG2ia4a57BxdrS1soVqUUPUbSGCi/lujIXOHBQSzawStMwV1KeudlEpsUV2MDdDf7GGIPYlAt4yq2g2F4QrUatzYSFCvVwR/3Gv1cXcZAt+S4NPNwXZGooGXadVzsxz30JfXiMBAwmKMhaXCrtcfm1FddDp8HuLoZiZDBPrWQGb1RGcMngUBtsuWnMdtAMP1YIDbil3uh1BfnJoW6mUxc4nHe9iPh61Xr5+dFnwRitSB98aTFRRqX0HCKIQhUod9eFVKPUNwCxVoBeq0C0+JwHUNBHNd35qEnO7x4CgIzfARHOy2Cm/5dg3ve8He/fKWX605c53D98DW7ZsWe04zvcNw3ixJFlwoq0ALolVst4fIpqbxsTkOB548D48eO+DSGIFb3//v2HFfhuQcZGCzazstDIU0pPNrR2PPIx777gTkzvH0ZxdEGZsEPTgh75YqGhx4tHzuBNOxJEvPA4uwzN5iKWGmmTCi+VRV7CvEhus4aabfofbb7/9abbDUudLDZGDH64fU5LgevHQyqFFVkKeRiwpuiAjIcdE5rFGpJglSNQQnr6A27fcjCtu+Qnm0yZ2L+xEX38Rhxx0MO578H70wjYO2Lxagi93bJ9Gx0+RxFwtMCR5guCZgaEyLFtFpVwSO1nPa6Bc0lCtFTA52UMYKflgzdZksUL0XiY/iL8Y6CtbGCjb6HXmMd/O0AoVZFokIZymWYSa2IgjD2naQblIO2ABrQU6JWx0ukRaUmtncSQzuIcVK+voq1egaxYmdo5j964WLNWEY9XydeGM+i6HYKYM1VgAedKgB9exqLcDcRRIiGehQCAQV6g5MItF4qALo2RZGIiKeFH9UByq7INktANdNWGVqCsDrYUFeH5PCni5UpTBK9nBQZAvWhDg1O104bquvIb8N/CGxhOFpF1ztdgy4NNbzMGbU0SpfxC14RGYpJsVSGgjKzpE2PMwN7UbzandsJQUSeRh50wjy4r973rF+z79rT28VJY/fbnz3bvvARZf13V/oOv63y3xfHk01EnRSmgP6goE3S2XwTlMs9GUTa36yGrYxQIMQr0JgxHDPgtwzo3lnC0OeTzNN7f4/wxwDHzG3ySCMazU6igIscpc1HdzlK4sZCzayxjESD2Wf3DXXXfhuuuuk/Vi7vw/l1JGtgO33j76iX/Hmn33QRSm0FMdhuiYEUI1RMRuKtZhJioMMms1Hz2ni+2dJ/Hdq7+Gx8Yfhla0MdcdR7GsYmTFPhjbPo0o9HDA8wYkumd05zx6LAaJLjrswlwXzYYP01YlrsdxbRg6O8UQw0Nl1GoFjO6clKEiObzFogWnYCFVydtlrE8GS1cwXC9i9UAZ3YU5NGMNO6YWYFqJRAfRW0yrWavVRhR4KHJDLtMwO9Pl/B+GQXgPYecLsqlXKltYtWIFer0Y27dOYnq6C7dAkLojqE8e6ZkukvtriZJkUYwldJPJF1SH+DOfYw5Hy5USVD1F0KP/N0SghsL/6NeL2BCvxrHlQ7CiW0FVcRgAJYse5D/zxsK7H1ObKSsszl/RanE5xBcZghhTx3ZkC44+8KUYJ5FCiMKUvFVLUpU1pwTVcmEWKyj0DaJYryMNe1CSEL12B+25eXgLs2hMTaAxN41uqibu8L5vO/WDn8mhz8sfe+0ZWO589/CpXCy+P9R1/cSniy8BL1qCqZ1b8avLfyoc2n03rMeBmzZi3fr1KFX6kbrFnOeakbaVW89yFwQ3s/if4MnzAMRF5v1SGLA0srJ1kV+MkrYg1oA8MYguCTECMJI+Iz4xL75bt27FJZdcIiwHWst4bJevucjsXWI7fObz56PeX0fC/LFMh0ayVsbCm8JjUUkNaAG3ooC20pBttqse/Rl+fO1FWPDnYZcrgNUDtC6UTEdngXlkMfY/sC5T+9GdDYCOAb0AJTMR9AIZCHEiz+2sIKaGrKBa0rF23QDKJQNbt82KTMEOl55eDt2IrwyjECZ/rQODFQerB6sIe200fA2js004TgpNY9GmXOHKqjAxjISvl4plTE0uQIErYCFqvQo8DAxUUa1VMDe9gLGxFvxeAtNkRL0j4CLeHKW7jElS43gtg2WRWBbJyYRFWm4INm2FLL6UGxSYlo3EywFCXtqDaShwfR2HGptwwuAxGA5riNtdtOfnhT9BMA/5wHkBXUyOlkRqRZwq7VZTvi+uYz8NPRINOMeP8nP5dfln1LM1+s0rdXE56IUSNBLOuFAT9qAmEbqtFjrcmut2oIU9NJvz6MZqbNT7zzruXz7y4z28VJY/fbnz3bvvga1bt64pFArsfJ8uvoZmQkt9/PrKy/CjCy6QroRJxJy39PX144CDn4/XnfsugbJM7dyB2dlpOT7SoM8i4BSY++VAsywZ3jzdzgo/gcsEEom4WHwXcZPsetjiCPVssSCzSPPXUKUr40X4pS99SeDpr3zlK+WiZgGmZkjJhNHx7Kg+/vGPwxc6l5HHAUmBiRBlCVIWBMVkVjlSpYvIDrEzehJfv+KLeGLXw9AKBjpBBqeSoVxXZUDVnGvLcsSGTX3STe/c2ULbY/0t5ghO+ldNFVEaod3uotXxpVss2AkGh2w4tortOxh5X5YMNtrMwjRElATiEaaDQldiKb7rVw/S54GdMx52TDdRdPk8hWJnY6dr67SLaQjCHuq1GnaPT8naMVkMXb+BFcM1VKs1TE/NYXqiAU0vwdQqyDIe3SPpSPlv5U0uaEu0MDRTRanElV8PnV5TUpLJDuYNwrJ0ge7Q20xym62WYBkuvLgHhy6L+RjHlA/D4cUDke700F1YEIhPX7WGim0LO5Td89KNUqx9aYapqSl5/Qb7SC3LbYlcVOY9gcNWvtZ50eZ7QsnXiO0CrEoddrUPTqkGq9wHw6HlzpfOlxt5UbcjHF9vYUbSoxthkqDYd9Zx//yBH+3dK2f50ZY73z18D+zYsWOtaZqXGIZxXN75EuGow9Ri/OSib+DRu+7EP736VfjNb69FGvXQbXWhWRW84+OfRt/Iavzi+xfjhmt+BUNJZfuKup1tMd3BgVsowHIsAY5bi0XZKRTFk0pEIL2cFjfneBFz0GcwssaUC6s2OCwasFjaSOXi6CiK8Kc//UmwkscffzwOO+ywxY6vi1tvvVX+7OyzzxboDrtqTszZ2QkcVkkEnchFAlrXMgQI1AZ2+tvwk5t/iD89/BsU+i1YxRLGJ+cAI8Q+a/ugJAkWZhckDHO/DX3SLdI2NtOIkVB2iCOxb7mVnNWQ+5/zxQ7biFGr80QQYfv2HuLERbFYkI4yoHabxVIIGU6pph7qRRPrVw8jjQLsnOlhdyOEqvPGwRtPhl6H2maCksPNvxjVkotuu416uQ5Vj6BbkVDROu0QzQUfJWcI3Y6C6akO5ufaiBLyHnS4JVNwR/MzDbmp8ffqfVzlzRDFHsrlAorlAnS6NRxL5ILx3bvR68bQEktCUm16mW0X+nyGA7P1WB0OodDRUKHkwpsR9VnhQkS584TUMwLboxymw5t0sejKEkiyGK6ZMTmaJXhxiUfijeR+rEG1LBj0E5dqMMs1FASoXodhMWQ0lM6XAzev0UR3bgpKkPOCG36cqpXBNy0X3z0sFH/j05eL7x4+p2NjYxs0TbvUMIyjnym+Biwjxe+uuQLX/PhHeMvZZ+LBh+/DkYcdjHajhSe3TeDVb3un7Npf+d0Lcd3PfwwtznmtIhuQXMarRvQFbljkpK2MvlBamGgdU9XFaTbh2lxpNkR6IIzniBecgFe/8Sy50JjksFR8d+/ejf/5n//BbbfdJtNzFllCWciEpdeXv/4//+f/yNd2C0VhAmw++EDsu8+aZ4X9aUiVGN10AU1lCj/944/wm3t+AdVpo9xfgmrYmJ1voxc2xS3AGwrBMmQirFzpQEk0PP74FKbnUqGJccWYsiY31ooVCwMr+xEnEYKgC1XxMTTIQMgYO3a0kKSOQNQJLefwTzfoftAkEp67W1XXwLqRQfjdNrZPtTHVYv4aO0cWIerLtAHEMNUUppFIobN1Hf01EsFStLptiaaPA8oK9ATXheugKuQJZ9It+2FHYO/EOXYaHSl85AvX6xXpQBluyV9Tt+a/k0s3LJ6zjXmxxNm6i9TPRA+mxWylMojDzc0YDmqopi6ylPY17qHxbkm/dyR8iPnZOXl8as30/NLFIGvD3CvkyjLJZWCh5s2GbxvmZNBulsN/dMuCWSjCKtVhlPIoIS5cEGjPU0PKJYxeBwtT05ga2w5HSTA7M41GkKSVkXVvPukdn7hkDy+V5U9flh327ntg+/btmyzLYvE9Yqn4Grojw6K5iW344ic+ioM2b5Li2VqYxJGHPB+33HoX3v7Bf0O5vx+/vOi7uP7KH0FNPNAQL5IBM8fYvchFxFBKKg15OCUdCnFGD2meyCCx4otxP6miCSP2BS95KT7wyc9Ad6tIOb7Ja7espXLgRk8owTo8ylJmoAWOf7YkQRDcHfqcyPs465/Pwj++5lXCImDx4oDHS9rQCymufODHuPK2yzHhbUWlprHOi7k/iFmoWJh6cKySMClqlQLqtQxB18fYaAMLbQPjYz34XW5uEazDoM8YtQEXNhcgEh6Fu1ixogjHIbd2GrpRRJQm6Pk96KYO2zGk6+yr8Ojcg2tmWDVcE+1ydKaD2S5vZCZi0WY5+VdQsAjWaaNSNNBfq6DAwMwgxtj4AsZ3d1B2LbhuGd22h+mptrgMSiVHBmZ2wYCqZzAsvjaRoCB5o+JaNmWbVrODdrctAZrsNnnvpD2MuEpNkpZVqImC5kwTFbeEAb2KQ2qbcahxAKptB0Yvgx+2ZVgX+IxHysUE3ih3bN0myy+rVq5YBKbn72NJyuZpIU5kyEvoEicF/P0lxCTdFrSJaJYDh7JDhQsWdemALRbyLBTSW0ag+vQ0pnduB/wuJneP0+2Avn33f+cZn/z6stth75aO5fTiPX0+JyYmDlAU5TJVVQ9nJyKyg2bKgoASdfHUY49L1lYv9HHRhd9E1PNQrw7ivH//OEb2XY0rv/sd/Obnl8Kg15JAcmaFSVx5bhGTTkYM+zJpkeGbdMYKzfGMyknkcyTwMVXgpQpe8JKX4X0f/zTUIolopsgHHJTziLxkyl/y9i6tELMAL3Ed4iASmxlN/Lqjwy2T5mWCv69pGWKzh0dmHsC3r/4qHp9/GEoxRK1qy4YUNVhFZ4dGC1iEKGBqhAPX0VAqcsXYxdxMF40WSWU+pic86FpF/LoMGaXNzmBnaaaolBWsXFHEiuEiZmZouWJYD4EF7L5zZ4jr6FIwtcyHpcVYOVgVWM1kM8S8Z6JJ6QH0DZN6FqBUVGDqEUq2gRUDK9FrxXjk/i2YbyhwK2WRHXiDSZNYwil5U5LnjIWQq8WWCduxJNRT17niAfhBIAWRRdYPopwlTDsg2cZ0aGhkOGiw3QyOYSP1EhQMG9WogBetPlZkB3tegRmmiFNyjkNxUHS9tnCNu52O+ISpUdMTTX/3kl7PKKI8X5W3iTxoU0JWZeU7y1Gd1O5NI+98izXpeAvVfmjFMmzXhZaGaC3MYoGd7twsOrOTsuJOROcjW3eiOrLxvWd+5pvL68V7WiyWO9+9+wzu2LHjAMuyfqSq6mF58TXEN4oshKHkVCteLF4U4M4//h6PPvgQVq/aFy95xamCTbziO9/Eb3/+I+hpKEWXC6cCv17kuIpjkzsFtFUx6Ix9zeKFniWxrKfyIguZiKvma8ZHnfhSKb56uY6EVDPB3RLEHYDSAy9cIbCxG6IPdBGow5/Z/bIAyWxPSWVQKAfZNF+FJe1rHrvxwxu/h6vv/wUa6jQGRipQ0wyh78mSBL992qrYAXY6OQGzVi2gXs2Ev9Bp+Zhf4NAoRLuZSJIEC2vPC9HzGXRJ9KSKajnDyIiF/TcOyw2n5yUI0wy9MELXozVNR9ExUXK4JRgCsYdahaSxCFPNBLNNFYGvImM+GmE9VgDTIPPXwUBtAK25GFufnMb8ZIiOH8MoFGAXbIG1kxXBdAzeOPl90C3Aotrt+jAtB7U63Q+5jOEFvtjOTNPC4MCw2M0IvpG1X0mgyBCnoXiYOeyzOZCNMwxldRw3fBQOSNaiPy5Ci2L0Qsb3ZGg321hozCIIPQntHBjoEy8uH09cLM/qcDlU5c1StuqEtZHr9ZKMnKYiSXH7znRc2By0VWp551upQbNt+K15QUrOTE5gdvcEzCyE15pHt9nE7paf1kY2vOOMT339O3v3yll+tGXNdw/fAxMTE5sWO9/nP7v4qgrBKSng+YhSwHS58pvAn1+QKBeFtqU4xi3XXIlbr71aQCbdXg9ez5fiwU6UG1LswCTFWCEMPH+5+Hvsgg1OsRUaD3JOb6Kxf9bxwpNejvM+eT5Ut4IIhnS97JDHx8fxyU9+UiLjmWpBli8HNyy4/Ldz2HfMMcfgzDPPzPXnRdNbJtxGaocxMt3DXxYewPmXfBJ/6TyOyO5i5cpBCcBNowiua4m3Ns4CWX9eaDJLTUVf3UWpmKBc0MXnSrBOp8uRoCM83fmFlqzqNlqeSC599RJWDVlYsULH8DALX4Zuj/E7Gbw4RTcMYZgmCrRrWVxoIX4rEOYDFy9mmjEWWgp01V0cEHpw3QSuAwwNDGBmsoNtf5mD17EwN+MJj41RwtRILZNdegFpEgn1zbIc1GsDaLc8jI1NCfOXicpWgYU1lpsiTxX8mbavUtGF3+vJTdOgDr8IUYrjQG6q/D0zUTCiD+GElcfggGwtKqElDpKO35BMvNY8sZRzKDgmatWyDNzoguAgjq+LgJVUVQJT82Tr3K5IeUrsg3Q80OjBHEDDgGZaMmOwi1WRHpxqH1S3lBff9hxSLu+Evmy4+bSYLcyg125jphvGxRVr3/zqj375sj28VJY/fbnz3bvvgfHx8Y2aplF2OHKp+NJb4FgKxrc8iqt+cjk6nR72P3B/HLJ5E/pHVsNyazL0UAnEaTUQtJqIw0C8myzAbZrd2y10Wg206PlMYrQXZhH6PSlwu8d2YHJ8VDqzvAuiyd8EUQndRMHxp7wc7/nIJ2BUaogVWvYFwy7H11tuuUVy2lh0CU7nv/nRRx8VLZjMh3/4h3/AqaeeKr5VLh3wIk4zdu+0MAVIjAZ+/+R1+K+ffw7z1ixgxBhZsSJn03Z9WJQc9AAJApEHMsUUehtXWMsuV4CLEoPD7DLbLiGJ+PfzrpJg8TjlkR8oOQXUyxqqVW5sNbGw0IYfaWj6Mdp+jDDNcYmWzqO8CkfLOQnVclEYwTMLJKVZcO2i2Ny63TnYVoz+eg2N+S62/GUGrQUVzQafQxP9K4bR6nUQeF4+MLN19LyOeIjr1IbdEhqNFubmmnIzoSxERjEZC91eR5IumDjBDptA9TgKZUEiiXKnRa7hUzOmtBShoBkYTCo49cCTcbC+CVorRqcxj7nutAwlFW7zLd4IeJPl+CyOQySUgkSWYjfOmKTcE54IVlNnYpH8maEZiycRU7zATHw2meFWqIjXt1irw6r0IaSEkfkybPM7uc93emw7mjOTssHYgx4XBtecddpH/nvZ57t3S8ey5runzyfdDoZhXArg6KXBi8gOcRc3/OoK/Pz7F6OvXEaz3RC71Zo1+2Jkw0E45Q1no75iJbSMHU2u8fJD9DrqvVLtyESMZU2YXYkWerjn9ttxw9VXYtvjD8sFTmQgu6AoUxBnKlau3YjT3nAmTnzFaVCsAiKm8jKfLOGigYrvfve70lW/9rWvFY4vP7hezAULFubXv/71OPh5B4uHVpPkZA0Ru16mjGkheuokLr/9Ylx8y4VoOW0pTutXr8Wu0XF4XRLIiig4CmBEUExVvMrcjvO8BfRVCnCtAjqtrvh0i8UqOq1QNHKX3WLQQy/wiaOArRso2TqGB1wYWoTp2Xn4sYo2u+NeLN2vyCcKZMGCyyqmoaK/Xkecpmi1uygXS3Adl5gZSeJVsghxkGHblhlMTTKvzUKpXEH/cBUdz8PUzLwMPHOQkZQ0rBwekGGb5/XQ6nSkiHJJggD1OIKgL9kdJzElJlUwkbxpGRpDVHPaGCUjRdHRbgUI4lD4FP3VCspdC/905D9is7EBSivC2Ph2xFqIgdowSmYZ8/Nzctrpr1dRoVY+PYn52Wlk7HapQstCjYzdcgwoXSAZZJmD9Dt+D1Hoy/vLsE2YdlFOXWQ8ENYPyxU5QldCNGanEXodeO22BADMjI9KZJJe6U/s/pVvevl5X1wuvntaLJY73737DI6Nja1fLL7HLBVfZpIh6uLnl1yAx+6+C2f90+tw3bXXIIt62DE6DrO+Eu/41Oewcr+Nkv5AXyaLrmyqPcMwk9BGU1rbAM3J3bjpN1fjhl9fg/bUOGwlhh+QAKaReAjdcXHEscfh9Ne+ASObnyfrsmQyhox1Z6JBloml7Fvf+hbe8IY3SITQs4dvXLRgYeZF/Pa3nyPDpYx6CYeAzClj+KPioYlxfPf6r+DK+69AWGGRUTHSvwLbt+5EuxGgUiqjr68As5BCcyi3WICeYH5uCiWLMPO8KHC4RrZtlvAZ0CRJmDauOPbR83qyiVYwNIysGBT4zOTkDDoMnzQtZIaDTkg4TSgJHQ73tongVFMMDg6IR6DTbaCvUkHRcOF3u6gVy4i9BNu3z2By2oehV7Fq5RrU+suA2sHUzAx27ZqRNAfqqo5tU30XrZVshAaP4uQhU/uNyE8GmvOewPJZ9IlHYrHlDYtqU0FnNl3usU4UDhNj6eq7fg/lehGOpmEA/fjI687DobXnIVzo4S+PPID+Vf1YveF5UCMd2/98P8I4wobDD4eZAa2pcTx4+x/Ra7XQPzQEu1SGonFNOkOpYGP3+LhQzdZuWC8r55HXw5/vvAOx1xXgk0mveLkqei90Gwp9v3Q7IEK7OY+F6SnRftWgh8md2xAFPtRSPdWqw28+7UP/tWw127ulY7nz3dPnk8VX1/VLFUV5uvjaJk3/Pm689he48vLL8a63vg0P3303TjjyMEzNzuK+LTvwT+e8C5WhYQHvpJyMM1ZGzEU5ilASwrIUUa+Jpx5+AFf/7Cd4+J7bofFoG/nyZ17KnQUT9ZF98LLTXoMTT3m55MIxVYIsWfo7hfUgQxjg7rvvxlVXXYX3ve99YlvizUL6vMW2m8sXP/vZz2QLjmQx0ixZhBN2wdwbU2NM+Fvw9V9+DneM34oGuoLLXLNyJXY+tQtTE10ULBeVuoZijX5kD3bJhGHq8LpkxmowVCZn2BIo2evEssIcxqkwE2ixM7g9puTgGPbb7KwH6gPoLHTR6nXhVC0khoJUjtUZkiCDpehQEi5d9OCWTRTcAhqtFvTUgNEzsHpoFSy9gK2P7sbYXBddBag43HYjtlLDUN2Cpdnwugm63jzipCcgHA0W2i1ffNZtdoVJIjKOnzAt2YIvL0BP7Gt6nMCEgcFyDYev34y1g2uRRgqe3LkND217EDvmZ6G7JtxqAbW+MqbHF7C2tBGfettnRPttje3CzK5RHPr8IxBmDkzLhT83LqnHlf6VWJiZRV/NwX3XX4V2s4EXnXo6tPpKqGZRlkroLpl88inRdusjIzIniNpN3Pvb6xA2ZlAwAavgSHabWxuQVW1GyJMFrWb5XGF2ajfac7OA38bU6FaU3AJ8zU7MgVVnv+y9n1vWfPe0WCx3vnv3GRwdHV1nWRa7ghdK58v8Nk2HrWfYteUJfPsb38ABGzcKpNqfnxGU472PPYEz33EeVu+/Uba0FMVEGtHVwOk4OQAEnPmYHN2OW2+8Dn+6+Xq0pieREvOX03dyclmlhsOPOwEvfsUrse6AQ6A7RQGt5xsZS4kZi0SyJJXliptuugnvec97BJwuGuEi34GWs3vuuQcXXHABzj//fKwcHkbMpAZyDDjGU3QEmYfRzhP46pWfxsNz96HNaHVDweoVKzG3aw47tzUQRxrKNRW1fhOKFcJ2uDpMT7IBLTOQRAsYHLTQ6xKVSE3ZFFRk4FPzTaXoFYuG8BhSrhBHnlDOOPDbPTUFu2zBLFqy0ReyM4/pdNCID4OS+cJyYEw8h2OWUsTK8lp4XorHHt+JuekeIkLWAVStGGYKDJb7cPTmTVg3tAYD5RoCfwZIu3AdA14nEh2af//J8e14dGwndsw1EOoFhPQNZ4BjRDDTSB7nqOcdi+MPOQ7rhlajYpSgpDo6no8t01tx+2N344/33Yle0kKQBDBSFyOlTfjYOZ9DH/qQNduYHh/F/ps2o92jHs5ljGl4YQzNqaI938RQvYD7b/gVGguzOOW1b8QCHNilfnjdJmxDQW9uQQD9RtGV+VtBBe789VVIF6bEA80bKTcQzWINbrEuna9brcpNqMcFk7kZtObmEDXnMP7UY8JMTqxSVFmz35tOPPc/Lt+7V87yoy27HfbwPTA+Pj6iadoPFUX5u6Xiq/CIl0bQ0xhb//wI/DBAq9XExd/+Bvx2B8XaID7+hS/FpDUwAAAgAElEQVRj1cYNiJVM4DPs8phUyypM0Ml9v7sO1155BXZu3YLU94SIRv+X6LuahRX7bcTLTn81jnzRiSj1D0k2HDto6XblQLOkW+bfoKKowur95S9/KVSzkZER6Xgl8pxoQtMUzfeiiy7Cl7/8ZfTVa4jJxmQPnvmiWwaqh8dnH8C3rvkCHms8hG7G9d2cLxB3Imz9ywy8HmPdTZRqBqh86BbzwxSUCkXRIaNoDn39BhrzIZLUhqo66HWAifFZdHseHNtEpcoYIVPsZmnclUUK3Sxgx9gucR5we4xLC8RZ0k/LVAgO/MqOjlXD/DohGvMd9FX2QWMGuPeRrRidaUmsD1MoqlYRdtzGhpX74dQTX4njNx+FlXYVuhYhaI4iaE3DVlPELHyUGSwdu70F3D+6BTc/9CAeHZsATBVJ0IOjBDhk4xocf8SJeP4BJ2DAXi1pdtw301MFkZ9BsU00ow7uffwu3HLXDXjw0YeA1MYB+xyL95z9cRSTGvqLNYxteQorVq5Cy0tg2QWowQw6PQ86i+8Ci28RD9x0NZqNObzoH05HC+xka4KtNLUU3fkmVMuGUqDVMUVJV/HHX/4UaE6jbHP7jgxhSzrfUnUQulOC4eaaOGFDHLrNTExAD7toTo0LCzrSC1Fl9fo3HvfWj/50Dy+V5U9f7nz37ntg27ZtQ+T5KorysqXiS+3W1lJZGaZnl9tFgd/FLdf9Gnf+8TZs2HgQTn/DW2BVKkiprVLzZYJtGmFm2xO49ieX4p5bb0TYbQrUJl9RM6QTdat1HPyCF+EVrz8LI/tvzD93MZIoz4WQTMlFGlqegkFVgSuoHAx9+tOfxt///d8L24FFd8msT2bAD37wA9GFaUeTrjimVUvNoTRajNgKcOuW3+JbV/83diXbES5u3FUKRRQdF1sep2bIzTMCgRKJ8IHGzDkuQ1iSLOy6TLUwMTnTQBCo0FQXaepidqaBmbkFscTZDjDQb2HN6n6hjAWBj2J5GDtHp4FElUEac9xihPCjnqxZm5qKPtfGgfusBDnprWaC7aM93HvvTuxq+uhphPFEqKUWVhkuNq9dgbNf/Ra8YL8XQ4s16RIRN5BRdmjNQvMpe+RZbLGlomckGO1M4aHRp3D5b67BfKeJoWEdRxy0CkcffCjWDh6E4ephyFCGoTDJmTyfBEmLHbktjOe04GF0+i+46Y834fa7H8K+Kw/FK056E+yohv3Xb8LC9DSqA31o9WiZc6D6DbS7PdjFPsxNzWD1cA13X38Vet0Gjn/ZK9FVXdgFOka4mp6iu9BGouuorlwhrpO018bO++9BNDuOhd070Gg10GZg6tAq9A+tgVmsoljrg6Wp6HZaMtidGB2FEnSgRR6QRPAVOzaGVp/5wjd/cLnz3bulY1nz3dPnc2Jiol9RlIsVRXkFiy937NlB/OnmG1CwFLzopJOhOw5inz7KHhQCUqwS1EJFhmyKpE3EmJscxz1/uBm3Xvdr7NryOFS6GzLiEHVxLGRmASP77Y+TTz0dzz/+JXCp7ZJKlnLtmCMs+jvZP+cx8Ys961+DKRUFl112mVjL6OUl3YwfLMJk/dKCRhfESSedJF5ZpEsT+xCxEaClzuHSW76Ln992KeJqIBjiJEpRMC1Uyy5Gt06j19Zgma50WVEaClycBdgt6CgVdfTVFfQPOhgbn0O7Qz5DEVlqwg8SgcaoGm8W9NZmGOgviUOB/tl6/0pMTzfQmmuj5JZRLBXhhR6irCedOS1nq/ur2LzPvlCCDFt2zOPuB8Yxt6AiMly0E0buhBjshji8r4YzXv0qnHTcaSiqq2DE/DoBsngOadBG1ukCXiQaNTV43XUQmxGmvSnM9qZx+31/ws7pp7Bh8xBWD7rod2tYv/oY2OZGaMqw3ABTv42Zp7YiaGVw9Crq/QNIrRiJ1cWuuZ34f9h77yjJ7vLO+3Nj5dS5p3ty0mgUUQIhCQVAQkIIiWAbm+j3eM2uA/aCSfYueI1Zm9c+uzbr9dpes7YJJhybaIIAIYJQZJRGmtwznVPlulU339fPr7pHg1YmeOb9yz2cRjPdFbpvV33vc7/PNxx46iksY4Qbrn81zXnJsNhEbWWZ8oBUuwfKSRe2q3R7AeWhcUU7iEvwka9/iXarxk2vuItOZFAoVFSur5xxG4sr1DsOm3ZspzRQJmo26CzM4C6e4viTB6i363iioR7bzOatuzFyJbLS1xfHNGtVMrZNbXmRzsoiduwqx1wPO9bKY7943S+9e6PJ4mzBYmPyPbdHcGZmZsAwjL/Sdf1OAd+UYfD1z3+Oj/7NX7JtxwS/+4d/QLPZ4Suf/YIKqL7q6hdw0fOvIVMe6QemOy0OPnY/X/7cJ3nqwA8IJUs1DJSESlxLkuOQHxnnhpfdzvW3vZLhyc2qKkjZZeVtLnEQKoxHpFdSH9TP+lVuJ7XCW0ukVHkDusp0+MhHPoIEp4uud3R0VE27Asg33nijAuVsTgJepLFC3GEhmoSAWw5TzlF+96/ey6HG49iDBm7gqcwH+ZmHhrJMTy2xNN/FNArKkeb0HGUCyOVNRkZLFAsapTKMDOc5eaLK4mKHTDanoitF8SETrNiLJYZRanik5l20zyL5Gtk0pMB5dnqRODLJZgrEYYxm9NBwGB3KsWvzZgZSFU4dWeGJIwss1EO6nk0omhIjJqsHXGh6/Mxl+7nlljvZNHExBuMQ5MF3SMKm0roaIVh6htDT0aw0QiPFVghmh25vXumOTy4cpNqdJm1H7JjcS6V0PqnsfrSojBYGVKeO8dA936a13FHNF5df/gLKwxWSjE83buIKZUKOie2XENRCTD3F008+zujECAMT0iCdMPPoo7Q7LnvPv1gl1q2cPMYTD31XOd0uuvxKepGof02iwFcacKfdoTwyyrYLzlfa3tljR3n6gftIWlUSt6Okf+lihcGxLeSKQ3i6Sa5SppDJ0Kg3CLpd1XIdtutEnZoK8G/4CVFh8N/f9Nbf2SjQPLfQsTH5nu3xXAPf/61p2ivFuOA7Dn/2wd9nYfY4r3ndq7j+llv42N99nM9++jNE7RaVoQqve/MvcdMrX6uqx7/52U/x8Y/8CX5LFj2xlL0r7a5YTL0Ydu/bz50/9/Psf+G16Jm8ohCkL0xpO2XGXU9NFwReW7RJ6I44riTJSkT3cieRQa0v15rNplq+/dM//ZNyu42MjHDbbbdxzTXX9I0L6TSRAJuArzi4dB/HrPO3X/5L/vYbH6GX7uAZXbKFjOJbRWq1ZUuZ1aWG6kTzHF0tvGSBZqZ0shJWkzcp5hPKAzqTY4Msz3Q5fGiZYjFDqVSh4/SUGUMWabLkKw9U1MlEshWE9igNQLGcZerUEqJE81yNYi5LPhWRS4fs372VYqbC/Kk2p441ma02aIkkzE3wJRtY6nrMhLv2lnnpzhGuuvqVZAb2AkMQF6DWorM4x91f+gq7duxhz94LSY1uUcc0sG30jCxSu0TeEmFvkZ47x+zSU6r6aXRsJ4XSeaTy+9D8nHxzHLrvezzwzXuZPj7H7Mwit7z8FTz/6mvQ05FKhLOKslisoJHHSDIsz69w4shhZdqY2LxJKRgWjhzD90IyuRKFfF51qyVy9YQUp5p0g1jph4VjlhwNkaWVRkfIDQ0R6Rqrc3N41SWiVp3YdTCzacpjmxgc24qdkRNBmoGxUSqFopqepY3Za7fw6qvEnYZadq52/YTypn9301vf85dn+17ZuP8PH4GNhdtZviIOHz48VCwW/xq4XUonI6/HH/3n32Ewa/PW33obbqvN+3/vA8plduftt/LAd79Lz4/5jfe+j1SpzCf+559w9z98FCNw1G3EiyZvKFkOCZ2wc89etu7ehZ5OYedy5EW7msmTkWDslLTtZjAzaUw7o7JdTTNFYXCEQrlCLEu4NSpC3Eoy+YrBQqZk+V4F2IQHFpebnDiUa8qUjN1+LKFYmkMCunT47qF7+NDffIClaBEtrxFoAaYl0Y4J2aylQs+lka1Z93DbBp1Wr2+BtqVlWM4QUnXfppjXGR8fIXRTLMxVKZcGVW9ao97CEWu1dKCJMcGW2ndL2WUlTCaX6TE6VlEVRJ2umAciJRfbNJRl58QgWctmYa7B7GyHpUWXeqeHFycUS1llzTWjiMl0il+9+UIuH86y+7xb0FJbiLwshp8ilgzfU/N89fNfZHrqJJu3bueGO+9i7Lx9kCmQ5PL9jr2wTtRbwnem8XrTGHZMujRGrG/CSu3AoER3eZUnvnUvRx45wBOPPsnM4jwve8UdXH75lSRmQNurUxzKURkcxNBSnDw6R321gSbBSJ2uunopZHPkUpLZECoTiuf5ijc3tVhVKankMpnKlYlGMiNEzy0mOhPfsgk1aKwsY7hd5o4eUlSYnrZVoM7gpu1UhibRczkKQzL5ZhX4ivPQk3qiZk1RHr7XpepFcWpo8k3X/j/vFCPRxp9zeAQ2wPcsD+by8vJYGIb/R9O0mwXQJGns/3z4v3Pyqcd5w+t/jpMnTvL3n/0sP/f6X+Dlr7qTg/d+m0984tP82n98J4M7d/CJv/gffPVTH8VWNeD9GEKxJyvCQNeUdVgkQn0aIVbZA7ppI2lWku0qleCy1JPPmVYa3cpw9Ytu4q6ff71qqJVMLxXYI4Hqmsbdd9+tfmJZuAlN0qcrdGq1Gg8//LDKdpDwdrWq0zwi02O6Ps2HP/3HfPUHXyA1mKYXBOr7y5csYiMk1gNGhtNk0xaNagczLuJJdq7YJ1SgTUpl8iaxRDT6FKW6Rs9y5PC00tKKxlbaMST6UKgFT2IjfVcpQQRExOSQ1nuMDA6q2vVqvUkc+OzcUmbfzgmGi3mePHCI2bkGjbacMGwKxQwrK022bx/H73XprjS4aLzMr91xLXsHKoyMXAvJCKGjE664tBbqtJbq1OfmmZ+e4uDTT1AaH+Hnf/PtlHfvJ7bzYEo8p0/sVgnbU1jRPHo6IMkUCKJBdGsHpjZE/dQcT3zrW0w9+SQPP/gQARG33H4rxVyO1eYyS7U5tu6c4JJLLqRSLtOqdaRZniQ0SEKTdrOnrlIqZVtFSgrF1HPl9aHhez3FK4mVOZDCzjAm8iLVcF2wDNrdLr5t0+72GCwX0bod2kvzSornSatyrsTI5E5GN23HLBRIFbPKTSi18QK+vYaAr/x8NTy3QzNMIqMy8cYX/dI7N5oszhIrnn33DfA9ywM6PT290zTNj+i6fq2AmW3qzBx5ig/+zrvRJO0qjCmPj/P23/ltdmyb5JGvf4NPfuIzvO0d72Zoz04+/pcf5it//zFSa9mwKuJxrRJc3mCi11RlksqCLOsfuegULrifliWTp8it5CvSauy4CTfe+nLe/r7fwyiU6IWJSi6TJZyEcv/hH/4hV111FTfffLP6/Lri4eTJk0piJkqIm2+5ReXDRkYHV3P4wv2f408/9Ue0zTqBnuB2xK4r7rWQJINysg1VMpTzaZr1JhmjokJ1er7TD+xJ50hnbCUBkyJNjTSZ0gjfv/8Juk2fSi5FWsBXM9QkLlNvIEyvoeNKipdlkrGhnBNlRKTMACODFpdetIuxgQGWF1ZZWZb4x5BGu0e2LFcGeeZn5sjlpDetR9TqcOslE7zx5beyfWg3tr2PsGMTNgNqT8/y0PceYfrUDHqvx65NI2TTGscXZrjqtls575qXQGUSLV0kinwSr4Huz6KHU6DX5OxArI+R6LvQGaM2s8zxAw/y6Hfv5dGHf8DY5CauvOoqup06jz1+gCPHDjKxdZSf+dk72Ld/l1KUzEzPcezQKSyjLFG6KqsjdhqK0snlC3R6HrlCQRlIxCyRSOC867J3zz4OP3VYlWief/55rNZWqLo9qq02O7dtYeqxx5g/eghij8jQKI1MMLn9PAZGJslUBjBzKUV1yWPJ1N1tNvBbNYJ2VV3F1f0o0stjb7rhl9+7YbI4S6zYAN9zfADn5uaEOJQOt+fLBJmWOp/Q5btf/zLf+sZXaTs+d9z1Kq69/gbu+9qX+cwn/55MvsRv/af3URwZ4mN/9Wd87TMfxwy8vjxM8nCV9leRtf1IQkVGrLVYqJqCtZJNqZeR4hhVJSaWXakzN7np1jv49d95H0apQiwJ54kQAvDEE08oOdnb3vY2JiYm+ru4tZAWmTg/9rGPcerUKd71rndjpiwio810+wR//Hd/zLeP3o1jSVC4ht8ylXvMLoToJQ0ra5BLSyNEjlp1hbgnUC9ijBBTmiyEP9Z00qk+aOtJmnxphCOHT7I61yCrQc7UqOQs1U/neAGu/CzSUSlkhjTvSn1P0aaYjUjpHS7cu41yvsjiQosTx1ZZWfHRzDRmyu4H3qTt/oToe5LmSzZo8pLzB3n59bczNvQ8bH2HuLaJ6l1O3vcE93zp62pz2Z5bYHVmij27NnPx8y9l2xVXUrngSihNomeKSp2SRC2S7kkS/wiedxLd1knldoB5EVqymdZqm5nDj3P/3V9i9tgJdu7Yy9joGI8feIhDhw6ysDzH4HCe17/xDl5w3cWESY9atcaJE/NoSYkL9z8fzSqS1Gs8+djj7Nq7l5ZYpIdGKA4MKC7/5ImjDFXKqvNO5HfCCTdXVqg7bXqikLNt9mzfxpPf/y4rU0fRE1/9Tse27mB4cgfZ7CB2qYwhnXiaTNTS4dZT4Os1qoSdOqHfpeaFkVEZf8uNv/zeDXvxOcaOjcn3LA+o5Pmapvk3qVTqCnkokQjZcYiuBdSbVYJI4hFHVMrU5z76N3zxi5/j5a96Nbe95mcUcP7Nh/8b//Tpv8MMRVcq6x2Rl/X7isUWLJyeZAKL3rSfbSWYEioJlkzJ69ZgBYqJhhfpXH/ry/kNiZTMl/vgK8kDms69996rPn7lV36FUklqb4y1avNQ/V1MFp/5zGf44Ac/qALUu3qV7z4tXO+HmOodxSpDEpj4DYOUlsXKBVCIiO1+kMzYcJF2s0q34aqfwbLFYGHh9qQmPiZliW5fHGkpxoeGWJ5dor1Q58Kdo+zdNkKlkMbWdGrtDkFs0XACTswsc2q5xlIE+SGd7RMpdk6WqOTzTB2rcuipFktLkgUsF+j96V8syqms5CobKjQ9E0VsyUXcddUmXnr9axkcegG2PkIc6tDxmX/kKb79hbvZtWkzjek5HvnOt1XrSHG0zJ4XvJDrX/cWhi+4CtJ5pcbQdJfEl+XXcbzuYTRc0vltYF4G5m78bkJndYbDB76Ps1SjmB6gXW9z91c+T0eUBEnAxJYK191wCZdeuYNY6zA/P8PySouLL34RJ082efyxY9z+sldy7MghFaS/c9duun7cbyDOppk6cYyxoUEW55cZGhohZaVYPjVNZbjCUquJF4bs3DzJ3JGnaS5Mk4huV9cYHJ9UJp90pky6UsGU8HgdAs9XCze30cRtVdX0G/oOdTeKjIHxN9/01t/e4HzPEis2Jt9zfACPHj26P5PJSI3QpevV8RLGLbVrEi8opZOKtosT6quSo9tiZNMm0tmcujT/3j138+h3voFTXaBWrdJuNeh2JNqwq8BXJl9JJFtvohWwFUG9fMjIq8qJpZ04RiWbdWONG2+7g7e/7wPo2TyxhKkLlEex4nS/8IUvqMl3HXzl3jL1yqJNCjQ/+clP8v73v5/KUJmatsz/+Mc/5fPf+ywd6mCGJD2JPhTgt4jNEDMXkK5YKj5ydKRC2kioLSyooJdMJq0UD64vxZJ9qZuhWRD4DKZdJjI2+0YmeOGFe0iZEXZGJ5MvkEkXVcRk2/OZbzg8cOgYX/z+kyRWxM6twwwPDjMz2+DAgXmWF2KsOEU+naMX9NSiLbHEkyJXIWlit0shgYk0vP0XrubWm19NvnABelJAj4tonkFjcZaD9z7IyUcO8dTDD1GdOclI3lausq5e5C3v/A9c+bNvQRsaIjZFFy3tG020aIGkc4LEr6LbBcheDPY+EgoEbp1eY5G0b7J6qsqBBx/mBw/cje+1KRbT7Nu/k627htmypYipt6gvzbC6XGPHziv53kOnmJrtcuvtr2Hq2BMsTh/i5970FuaPz4GVxUhbTB07xHm7dqsTiHDqHafFQDlPvbbK4soqjuNw/u5dGHHEwUcfUbSClZJy1TL50hC50iDZ8oDSoAt5FXqeUup0aw16rVV8mXzdLvVeEJmlyTff9Osb4HuOoWNDana2B3R6evoCXdc/blnWhevga9pWP15QFmF9dFSXtCrkWrEJCZFs4GWbH3jQaytLsdTRuL0uHcnybbdoNRq4XYeu01n7cHCcjvqcbK+lbVa+5vY8xZX2wohuBNfd9FLe+vZ3kSqUiJTdWEeLYubm5vjwhz/MG97wBpVqJgHs8v2tVwp99rOf5b777uP3f/8DEnrFtDfFB/72A3znqW+jpyLStk59uYrjSEOuSgonU0jIFnUk6EAC0AfLWZxmba0GycQPNDxf8oalwUF0wz3V2nH57jwvuuBCtheHGU5L4WiiQnokvtL3JLGsS73TpCnFjkaaJ+dmOTw7j5WqML3g84MnllhcDDE0KeVMyNoSLO7hSWGmZhIHQt/omElELoL9QxrveOOLuf6Gl5Ir7MZgAKIKRDliz8WZWWTp4DEeue8+Th05BJ0WbqtBLzZ45Vt+kSte/XPow8OEVqK66fSoiRGuknQXIKyhmxpadidkzyNMBlQwkilW8bbP3KETPHzfd1iYO0i3tcqu7Vs5f//5lMtpTJHs2U0lYWs36yzVdHxjK8Xx57Fz1wU8eM8XeeyBu7n1xpfgyHSvpRmbHFUW48jzKWTLNFpNGs2qku3V66JS8FldWmLzxLhyA9ZXq8r0YqezZAtlBbz5srQXVzAyaTVZh55L0OnSq9Xotqu4Tp2416PRCyOjNLEBvmcLFM9x/w3a4SwP6okTJy5KpVIfN01z/zr4Gipcx+jX9Ai4rfvN1pQFqitN0ssSWZYJH9rvjOhzDX2XhKgT5Gvi0U9k+o0laCZS+t0klPwHT00zIhGSDxHEu66nsgBKgyPsvvBidFveWJLlK1RGP9NXlmr5fJ43v/nNP5RqtrS0pL522WWX8drXvpqQLk9UD/CeP3sXTy4dxM4Jr5ilU2+q8JxES6teMCsTkbIDspaEmccMDpfpuB3qTYcwFp4hJcQteuCSTnx2bEpxyd5xLt83wZbBEQxXwwrD06YSx5HsX48oclWZpBwPTaRWKZOZlsOBIyt87b5FjkxHhKGGZpiqeDMjEcpeQuhC2iiCRG66XWUUKUYxl49b/Ic7L+H6m24iP7IfLRmBsARhThhhaDs4MzNMHT5CfXmVFJriQiWgfvslVzB03n70SgnPCLAMHz1uEXVX0bwGBg5h4kCqjJnfQWJuIY7TGImuXGbN+WmefvQBFmaPkLMNtmyaQE9sJSOrlC2GB0X+N0+QtFl1LCqbX0h5x4uIezqPfOHTHHvifkZKA/i+TnlkHC9yVYGn6HtL+RI9VzTVotN1SNmWytGQE22lXFKuNVEySO2QbqVI5QrkJdthYIRUoXwafCPPI3CeAd9eu0bs9Wi6UWSVxt54w6/95w21w1lixQbtcI4P4MzMzIWapsnke8EPga9uqGlPPnd64j3judeLK4WLlV4ytVRbb4ORtvjTt+1nM6y1x6wBstB36+dNAei14HUBbHG5ieVY6UBTKhdivQ9OlAdPPfUUH/rQh9i7dy+vfvWrKRQKyuEmyzahH97znvcwOFQh0rvce/wbvOvD72CmO4eVk0aHCm5LpvAILxQ+N0WuaJHLaWRMCSfvMjw6jG5aLK1UiaRXTLIaJJfY99gzZnLt83aydbTAcCVDPl1Aj1IQRASuRxwkKmZS6pVSYjMOHcwkxnelk62FXhliNc7xjR9M8/XvTLNchVw+xdD4MF7kUK+1SFyNvDFIlPg0naZawo0ZsC/b4w3XDfOy22+juP1ykniCJJTuuQIkRSQ/M6yvcuC+B3jqwKOSMM/ubdvYf/HzKO7YDYNjaBKzqQcYZghelaCzrCI+DV1kX1UC3cXMjmBl94G+CS208FsLBI05pg4+QnVxnrxl0lyp8dRjx1iYXWJ4qMSrXnM1gyNdfL1GYBeJsjsY2XE9xAM8+cXPMX34UVZnF8nmK2zesUvFdEo4vAgSG9W6MmZIk3PQ9YnDRMWFSk2U0Fb5bFZlY0ilfSJyRJVkNkhxaFS1GOtpKdyTaE4P/4zJtydqB7dLy02i9MCmN7zoV//TRpj6OcaOjcn3LA+o0A6maX7cMIzTtIOafIV2MPoT8Dr4ri/I1hddcskvKgWlODidx9Dvu+xHQj7zd/VvlWzWby9QNYkC1up+Z0awK9hdUzEoPUP/Tmu5vQKwYiX+8z//c2U1lucWykJoiDe96U0q8tKyDHq0+dR3P8oH/ub9NMwWds5meHAIR5xgLR/fT0gMk2zWJJ8Hw/AIfckoGKVcLrK0OE/oOhRTOjvGS1y4fZRdowUG0pJ1IHK6RFl4ZXEn05lm6LScLitLdezYYFOlQNSt43U6pFJFZsU950WUduygHtk8cXiJ+++fYn5BXIMjtHyXettRSgq3mdBodonMmFQhz4geskfr8cYXZrnx5usY3v8iEm0PUZDHiLNoSREt0on9gJmjU3z/nnt44Fv3EDgtLrviCq580U3sufp6rKFBSImlO8RtzoC7ihHL71ko9Tp+tExs2uQql6Cl9kCQxmtM01s5ydyRJ2nML+E2ahx/+jBPPHyIhfmmWg7eedcLecG1m0mVHMKMTZgZYXTvDbjLJt/59OfxGqtkDbFcZ3AlrayYp1TKsbKwQFGqgdI2YRRg6TaRJ6YMnShI1GJPrr4k8D0xpNg0h5UvkC5KjdCQAl8jk1HgG7oCvo6iHZzWKgp8e44C39TgxBtu/PX3bYDvWWLFxuR7jg/gc4HvOter9LVr4Lsu6Vp/evn36el3nXpXoeZriHoajs+AZXWqlLIY5UzuA+ppaO2DsFAViuhI1ibpNXpD7dykSkgWgAdyQD4AACAASURBVIBYjEVWJg0WMv1u2rRJ0RGKniaiE7f5X1/8E/7XF/8UryBWZZOhwgBBu0e71sZTQThCmSRkcgnZfEQmrTM6WGaomMHtNBjIWeyYGGTX5hHGB3PkLWmdkCcIcX2ZHjVS0mQRCa8rNmaNULIEWl1G0yl6zVXajoOdH6DRkxY4A6ucRpf2BaPA7MkOBx+f49jUEg03En6ShpPgOAn1WiRRv9hlkyE95toRnbfdvIWJLcOMXHAtduH5hH5BNWmI+kIT6iFJ47dcZo4c5cmHHuCxh+9neWWZnefv55ZX/SzbL7iQdKWAnk6Ig2VwFogjJQKEpIMfzqiGjvzgReiZ8yHO0a1P05w5SePkSY4eeJzFE8dZXVhSGRVg40cRExN57nr1CxjfYkJWqpo09MwY00cijj86RdxxGMgV6bouXpIora/qmZOW6yjGzqT6/H2kEQnXLVSXIYYdyUtOVIuFyNMsifUslBTXK2lmGQW+2WfAV6gX4XybffANum3aHrGA74t/43c3aIdzjB0bk+9ZHtBTp07tX5t8LxLQlUv703zvGvCuL7We+6mEcui7wf6vP4kINkXnu05CrAGxfH4NsKX1ot9T0f9afxLuf6h7rT/ss37Tfb75medcPxGoz2sx9aDOH33y9/jCDz5DLy2XrbFK7wqFdqg1CN0YtweZFJx/3gh79o0yPpqjlLMInRpep0E5m2ZydBTbMMhIi4JtqLp31+8S9HwszyAVSn5DjZ7ItQYKbBqdIKuZuNVlluamaPba+HYG18yg2Wnk3BFL1KWWIWcPk/g2Tx48zvGpBVY6EdOrLsdmetSrUBgo0TMcSnHIC4cN3nvHZVipLoN7LmBsx23E4TBxnCIORD2SR6OE1wpJvJB2o0G32+LI0UO0XZdd+/YzvmWS8nCRVMlAC1egM08QyHG0sCQoJ17ECzrY+c0Y5X2Q5GmvLLByfI7Fp4/z/a9/mbnjJ4i9iK4rumSLTq/N4FCGn33NjezZW8ZIt+nEdXqhztMHA9yaQdDo0VqpKsWIlU1RGRkhY6fIy/FQjSWoXIeUaeMHfQki4oQUdYkMAKauGi5kyrVyJXIDIxQHh0gXBrDEEq9B4LoELQHfKt1WlW5zGa/TohuZAr6vf8lv/peNyfcssWJj8j3HB3B+fn5fkiRCO1zyrwHfNbvEGpFw5jf3DFr2wbX/R4Hq2m5OYetp8JV/PQPKp//2Y8D32SCsAtYJaUQ1/uzzH+JLj/4Dru3iuz4FI6UWU0nP4/ydm9XWfnigwN6dMjVLBKGD5zVpri7SbdbJp7KUC2WKhQFV1BgQ40tQT+SRdD2CloeV2EpnGpsxWkrkaptI6Qnt2gJOb4VW4OAkCY5mqPYOK9JIkSNlSCtxgZSeobZcY25mgYWqy1wt5MmpNjNzIaFmEqQTcnHCZBjx2n3DXHB+ni37t7P3ojvA3gFJCc/xCHwDy6igBxbddk+dtOy0oQwUkjFhpdLquMT4JLYP8Sp6d5kwiDD1NKY0iMRNotCBdAGjuAWsCkHD4dijp3jkWw/QWDjCwskZFueqeEGCXZRWDYfnX7Wfyy7ayqYhoXC6xHqdju8zPW3iVC0s3yTqBKoPLpH2Y8PEMmwV1p7IxGtoqglbpl95Pal0O6G0kv6iVtQ3hrgvcwWsglTH92Vm+cIgqVyWWGzssrxtd3DrNZzmKp3mKl6njeORmIObfuGWd/z+BvieY+zYmHzP8oBKdTwgaofLBHwVAAvXKzKztenjR02+69j4HHPvv/idSX7EGuu7PgCvzb7rkNv/tar//wnB94emYC2kqzf5xLf+gr/+6p8RFSLleLb8mJTncs1lF/C8/TsYLGbUh560Cf1lXLdNID1nIntrd1RZZs5Kk8/lMQwLLwroep7KqVC15G1x9aXWwnxC7JTNQHmIOHZpdhbQ0l16UZeO6ykNs45FxsgoNYOWiMXWInJ9EsklaLZZWemw0ko4uRJwYingxHIP38iQwibT6DHZ8nnRlRZXXbODF77oTqzBiyEeJZApXhZ94njrxPRaXeWMszMauYECqXxOVe8IoCVaRJQRl1udpLNI6Dmk9BSGllVN0wLO8j8zW8ZIDai4ytqsx/Gnj7K6eIjWSpOl+SaRZpKpZCgO2ezcOUwxHZLVOqT1NobVxg1cEm2U6UMNglqMGcp6LSbQQiKpoJdxNRJVjFA/Yi4RH06fhJK/90G4P/0qykl2ENkcqXwZuzigFDH54iC2WJXV5CuhOh3F+fY6NTxHAoR6tL0EvTLy+pe94w827MVniRUbk+85PoCS7aDr+sdM07xqHXylLVjxvoZxGoCfrXg4E2z7VuKf5s/6ym0dYX+IaFh7oB9mgxUjvEYzrPPPZ06961/rfy4iNF0emPka7//f72Q1rJJLZ8lpJueND/La216ETYuU5mHikklHNNrzSuYWReKmswlcH0tSHLSEUk4ChxJqspnPSNA6dLoOmpHGkw42y1S8pKqC11Nio6Pn17ByPqEugewJWbNISrNV3KZIzDxPFRaT+CGhLOVkERlqLK50OTJd48lFn4OzMY5nEcU2tHyKiz5X7YJbXzzOTS++mcE910J6J4ln4VTbONUWMwePM3t8Sk3fW7aP0Og0VGjR6Ph2JvdcgD04gJ+TICMXuksEnRXMBCzy6mQgzSRe0sRI26RSwxANk4R5Aj/Aac+zcGqOlfk66UyBdClFaSSHoXfRghZW0EKP6lh2F82MSKIsRw7M0ZmXzjdJePPwE48wNpVZRY9EEeIr8JW830Rcj1rfbi7JdJJgJwvWULh+26Y0NEJpeIx0eZBCZZhccQArmyESUO916TU79KqrNKtLdDurqr7KjQ3s4ck3v+Ldf7wRpv7TvEV/gttuTL4/wUH6UTeZmpraZtv2Rw3DeOFpk8Ua+Kpl29r0+1OD7w+h87O+A4XWZ460z/Vr/JfBd/3RzgRcNSSfwQNLUtl08ATv/6t38cjxhwmDmEwML7niQl59+wtI6TW89iJp08fzanSDNp2ui+uJDC4tMlukRSgF5CxdXdYGXsiWbTtYXF5hcXWFsfEt1JtdRUVUxgaV3drU+kEvRA5R0pGdlKpHL2kVMkZa/VsAxnV9nIYEwTSVM6uYzWIaKRYWGkzPtZhqazxywuPUyZhubBF2I4bbJttTPq9+8RC33nw1Wy+7iSS1FZIymg+NmSW+/U/f4IFvfVuFqu+/ZC+1dl0Fmu/e8zxufc0vMLBrD17GxM7FJO4CQXNO1UWZiF5YTC0QaA00XXrYhkHbjKQPBVKMKmESrk/k9nM8ElNTiWeycIy9JnrYwtTamCkX0wwJ/YjDD59i+VgD3ZWf2yM0QqLEIBLjSqJhi9JCqJxQnJABrU5TRXMKBSWvv2wmo8LxU+mMkphlpTaoOEC2NKDMFnY+q1Lz/F7/6qFXrSrwbdUXcBo1Gt2I7Pi2X/qZ3/2zjTzfs8SKjcn3HB/Ao0ePTuZyub/Vdf2G9UWb0A7KYLG2cJNYxb5Qt//n/x50ReX7XH/WAXT9q/2lmty6n2/2DOtweno+44HkMrX/p58UfCa10O92e+Zj/XbqNkrHFlE3p/mrr/4pn/rap5RudKJc5g13vpSLzxsiCebQQrGgrpLEDo7Xpd11aLXaWGaGtJVWVeqREyoHWhLGpLNZtmzbQk9q4TWpKLKYmZnDkZLMgQxxSkLkdTVhF2RjH/mkJYPCLmIHWdWa4Rseba9Jz2kTOz3cdgsiH1uq3s0c3a7G7HSLmWbC8cWEBx+ss9AJlTSu3EwxHni84vkFbn/JBVx2w62E2a14nk1ay9Bb7fDY9x7nge88yPETU4RmTKFSYmBwlMuedy3XvPhlFLZtJy6k0FMeib9A1J4Br6sWgFAhTBJCo4mhhVjWIBjb8IKAleUlFk/OE3aaFDMGGUunMjiMnSmg6zZa4qvAHst0SBQAi6km4NhDx5k5uEzi+CR6oK4EJCw/DsGQ4xq5eJ4E0UsRaqjUK6adUlpfQzfJpGRJKVcXNqaoHaS5eGCYnALhkuJ8hXYIFXXTwamtqoVb0G2oYPVq28cenvil29/zxxvge46xY2PyPcsDuri4OBLHsbQX37I++Uq8X19mJpyb5DxIV9uPO9T/EvewXou5DtvPKHv7sLr+p1+Wua56OL18Eyxd0wsrRliBa9zf2q1FUooETU4OKrhHPYQPeoeOscjnvvdJPvPVjzOxeZCrLjmfC3dOKH2rrbVwnUUMQ+raDeqdNm6vx9LCIhkrozSn6VSWnhfgeYE690gc46bxEcoCqLFBrdlgfmmBSHZVtmRnGgoEsprBSK5E0S5QKYyTK4yBkcINA3pei5XaHIkUZ4YuTq1BIt1vtqX0q1a6zMnpFQ4fq7HSSPP9A3WOL4W4nkWuqzEceVy6SednbzuPl958J3Z2kjAM+gs3e4B21ePYkVlmZpZptjoUCiXGRsfZs/d8RnfshKEByIsxoUdCjcBZArcrbDRanFVTqBhURJNtpYZAG8F3uiycOsH3v/o1jhx8nHwuxeaJCcaHxzn/vAvVCSY0YiLDI066ZNMx6ZROErgcevgJFg7Pko5NehKEb8pCNMbtii7XUyaWVEpXtUst0TkbFrl8VqlupALKFNCVHYRlY+WKWPkyqaIAsIBvmXQhr06O0jHYa9dxpDeutkxYrxI5PvVegjY6+dbb3v2Hf36Wb5WNuz/7AnbjiJzdEZiamirbti15vq88TTusTb1n6nxPZzyc3dP9iHuv88DruuB+RpoyZfR3MwoAhZ8kVuVCqiJIdVasgbOyLitdqMtq/UkePXIfK91pSDtMbK2QzyTofg8r9rC1ANetYVgBuhmzUlulmMuzMDtH5AfK6CE5wyE6vcDDsHUsCfPWYyw5KcU2Xc/H16QJIkeo7NOhCt3JWxbldIkMBUrpUQbLk1ilIp1IbNRt2q0lvG6VxvI8njjfhONMNLLFAYxsiY4bc/jQIrPzMfc/2WS2nkfTK/j1Gna7w+5yzKtfsplXvuR2CulRun6PxC5SHNiJbuRZWely/OgcTz/+FKvzi6olYnxyjPOfdym7LrmU3PgESVrU0C1ivwW+hxml0BOLRAtIBESxMM2ioiKEl3aW53nga//Et7/5debmZxkqVhRnOzE+yW133YU+kMOzEvKlDFlJY8umSeKAg9+/j6Ujx9A6kqchIWwurW5TLXWzdoGcnccPOtRqC6oHL5crkstkVBGpuj6SfAuxYJuidiiRKg2QLlfIlgfJyOSdzaN7IZHv03Ga1OuzqnooaTTAiWgEBgxPvO229/7Bf///7aX7b/SBf9w49m/0sPzkP/ahQ4cK+Xz+LwzD+Fm1MBJZ0prWV8B3feMsnO9z2Yx/8md61i3/pUH59G/0GXOGwLLU8ciXxOPQB18BRwHm/iQVi4XB8ImSHp4/T739NB13AewubljF9aXmxlVTpjQV57IZXLehlkDSz7a6OkejUVPmDbFVI7kGYb/up79MQ7m5vLCrMibiQELWixQrQ2imgR86qrU47PUYrYxRtMp4rZiMlWdAZREMEyQBjlel01qmunCK2vIcvY6DbUr+sVQhDZDKVvB0nen5OsdOdnj4sR6Hp3V0e5BuexW95rCnBHfcOMLtt7yUocFtxGaObGETZnqMKMzQqrvMTM3z+COPcOzpx0iZsZraB0bHuf7Wu9h36QuIbWmU7qHHPYmFw5AcCzm6ekii+0TqKiKNRgFTN0lcl6UjT/PEgw/w6MMPUJtfYHF2HtftceV11/DSV72SzMgAmWKedC5DQSbSOOKxe77Jycd+gNENiaRBRPKMsv0rKnlO+bn92FP6YiF6bEsY87WroCRW8jPX88XBTTpfZnBiCwObJshVhtCLFVK5EkYQq7yQRrPG0tJJqjPHCet1RCfSJY0xtuXtd773v/7Rv/q1unHH5zwCG+B7li+M+fn5bBRFf2oYxltOc75ngO867/ujjRY/7TexLjVbn27/hV/j2qfFpiEaVbXIUogrmbQimwpIZHuuOXSiZRxnka67onIKTLONHzQIgxZOexnf71Aul+j2ujhuF9MySKVNotgjlYJOe4l6q04YJ8pQIU0SBjrdRm/Naq2pBmG1hdNNLE3ajIex7LQC7VjCvomUdGyoMEouNUDgSnymTiplUMiUSPRQ2Z6dZoPFk6cw4pBcwSIMXTwnxqn7ZAslOolHJ9I4MeVw6HGfbz/QoBWmiJIIq+Vz4YjBz9+5g5e9/MWMTOwFc5A4KpEkRTqtGKcVErgRYbfLyvxxLKkOil0l09q+73KKI9sgJYE+HZU/IdO6roBXcpcjEs0n1AwVLGRoBQzdUknMjePHOf7Yozx633eZO3pYKRXkWJbHxnn5a1/L+J7dWIUCmXIZKyvArXHywEM89LUvQrOjlopCyPtxV7Vf6LEUpRrI9QtmjK1ZeNLD5vUIQ2kN6ff1qeWbnaE8NEZ5dBOF4VEKMvWWyqRzRQw5SXoe7XaDVnuF6twU9ekZQickkhPk9r3vuOs9H/x/f9pX6cbtf/QR2ADfs3yFTE1NpQ3D+CPDMP79aanZGu2wbjM+c/o9y6db43R9VFSYKgfqh6Wf5g7OfILTv93+bCu2Y1UFr8l05tKLVqh1TjBfexovXKHRmSGMHIaHy2QNlEvNIqBZXabTbTMwNES2mGd+dZml1UWK5QyZrEUSe2pj3+l2iKX9OJNWkjEt1NADnbDnkS8UVChNqMfkyxWGSzuwjAyOIzRCg3Iuq+iDqBcQ9TS1tMvlCmhaTKtTp2RnZcOEqzt4bZfuapdNw2P4msNSdY50nKG55CD0dZQLiewUU8frzB9OuOe7dY4tRPQSyHbhxguL/PIbLuWq664gO7gVPTtB5OeJvAyBZwqFSxJopE2TVnURXfOpVAqkygNQGAQzg4phC5skgcSB+mq5pex3AoRGRCD2cdEwGwViCXhHI1ipcuoHj3Dv5z7Lw/d+Uz1mcbDMzGqVm195FzffeRepwREoFpSdw7R04k6d2cce4gf3fAtb2j08l2xaVzSB5FGYia1qpWT6lSsK6eKTzOg4EZ5daIgcpmisAzDTWUojmxTYFwZE+VChVKmQSiT5rEu9WaPdqRL3WvRqDaVJlur4wvZd73ndf/5vHzz71+7GIzzn23PjsPzrjsDBgwftQqHwQcMwfnNd4XAm7fBs6uFf9yzPvpcAb5+3fcZMvG4oPlMZ8cwCTlmUxREVB+iGhxvNMbP6EEdm7mWh9jhW1iOVMZQhYrgyRNh20QOZRmM1aTYaDZYaq4xum8TOpegK14mPZUhrR0zPDZUTzAtCRTlkMwWKmTK2lqIrNfK+R1pkTSZksgVy2QlMTaPTXiEOewxmS6S1LImnqxBzKc3MlbJ0PEcFANEJKJbSBFmP1nJbcI8tY5N0aHN8+hglvYy7HHH86AwXXLsXLWcwf2qZ1ad6PPhIm/ufTGh5MJ42eNllRV52/Xae/+JrKG07j4hBSCpEnk3g62gSFO8bqtSy3WypGE9TNF22TqZSIDtYUo3MolDQ5PcgVxJrQUeqT8OUQy2dJKJ6KRDFupp+vdkZnvjmPXz/q1+hOj2tTBGunhDbNlt27eF1b/pFytt3KhebVuqfbPCb+MuzPPz1b7M8vagkZkjriQTgS7iRB54vJhSpCZJMhwRbHG0SrhMFivPvOi6tTk91zY1s2srolq3kpTk5m1UnRTMxCQOfZqtBtbpIbXkev9MhciOq3ZDK9l2/96YP/M/fOTev3Y1HWT8CG5PvWb4WkiQx/jmg5n3/PIr+tirQtKWFty81kw+ZPtYph+eiHlS27xkytOf6dp7zNn1ZgkoHOzNep08FK2HZM2lmit8VRBBVg4uut2iHRzi5/G2mV++j4UoRZI90OodtFimmymi9mPGhQbqtOp12Ay9weezwkwxOilC/LEW+xIGrksvEwtqLxMaaRoSuA+VBbDNLEonUqUTKkh63SIXFC3dalmVPdogo9Gi3FojcDnkzTdGWKSyN026riMTIDKm2asqc0VlsU5GlVKZLt9bGbwSUskX8TMj0/CIj2QncOY17v36KG+/cx+CWIrWlJRYP1HjiYJfvHQhZ6Whcd8E4V++xCRo17njdTZx/w0tIGEG3hyC06ImfNjbxHXG9Bfhu2O838zp0gq5q78iWclRGBhkcHiObyyj1SBz6GBKDKeArlI6cHmMdK1Ug0VJomoG3NM99//CP/OPf/h1GGDE0NkJpdBiyWfbuv4DnXXEVpZERkmwaXfrs7AAt7kC3SWe5TbsZsrrYZGH6JPW5OZoLS2h+REZCc1Ia2ZSENbn4ga8UHCorWr0MpFopTSpfUNx5eWSUwtAwVrGkwna0SMPreWryXV1dorq8QKfRoLpSI7Fz4c6LL/2PP/POD/7JWb5VNu7+rCOwAb5n+ZJIkkSbnp7+rSiK/ut6kElK3gyWbLufCVU/E3h/FNieqcVdX9L9sD5X8PaMX5sSNMgkrMS5ayoDwYN+C7LUjSeypVG5Dz5oVeqdw5xc/A7t8GmqvaeJtKpSIySRTRJmGKtsJh1bVHI57JTOzNwx5ldnqTt1UsUMmZy0EWfIGjZaEKsamxY9NSEGjkfGyGGZWUrFIRI9i2VnSEuR5j/nBfvdHoamqRol09RYWTxJdXGWQirLYLZCSTJ+NUOF7/TCHq1eQzUp16YbUnaDZ7fQJXu3FQiTiVGx8TWDAWsLUw+v8uXPLnD1S4bZf+Uu3E6T2QMrHD3S5gdPuyyswAv2j3DN3hwnn5rh1tdexTWvuI3M8GUgDrVYx3V8DGwCJ6DdENdXWzUF12orLKzM4ccu5YESW/fuZYs43jJZBXK+76jePsnQFSWCnBtDYSBsSWDLKrUBXofG8RN8/dP/wMzJE6QLBYYnN7Nz//kMjo2rY5LO50iX85gZg5guWtIm6LXwXY3iyB4SvULsBfQW56jPnqKxuKLiO5cWZlQVlSaON6mwsox+n6Bp9TXVpk06lycjPG+hSKY8QHpgCC1TUCdM6W9T7SlOS1EasrjbMrmVTTt3k1iZ1+W37/vEWb5VNu6+Ab7n/jUwMzPzq0mS/Mk6xbA+7a4D7rrk7MwJeP3vZ0ZN/sRLOQFfmWhUbJnSMqgfSoGsKtzs79X6Q7Ay+quqmChqoBtLLNQe5OjsPdjFJr1kgY5bVW/YruOjxTa7Nu8jQ5Fuu0ViuCyvzlBtLWLnTQW8ppVWoTYD2SH00MRKp+haTVZWFwkdj1KmTMYuEEYGntiNU5JoliIloOR7yj0mi7p0yqLTlgVaHVtPyKdsCpboZU3a7S6ZfIauL1GNHp2qS6/XxTcddTks3Wu5bAm9mEaTid0vU5/2Of7UMkObK0zuHVMlnt2ZhEOH5njosQWeOtRhUz7iip0p6gs9rrl5Cy+87UbOu+w1oEvCWZpYuFFp33ADwmabhekTtGqLrC7NcvLECUzdZs/u8zj/iiswRkeVdtawDfxeU7U1G5IIGkuAvaasveLO04wMhlwV6DGJtI6sVjnwwEMcPnKE4tAQ+y+7jNGJScxMCs3UMGxTLe1SutAGTXpem1orYmTyEozshPrd6qpENRQfMbHTxm03cVaFr+3S7Tp0Wk06rTZdxyEUi3EQY6bSZItlMsUixcFBsgPD/bAdy1aLTRX+b0ryXFqdtOXyJkk0lqv1j4xt2faWc//O+bf9iBuT7zn4/U9PT785SZK/PlNmduaSbR2Uz3yqM6fa9TjH9Yl43Xm2fpszb7s+BUuThfB7kqerwFXVw4u8SQLaZeJN+lpPWa7Jei6RjX2NautJ5lcegtQyhcGIprNAL2gTRh4rS8t0O122T+5ioDhBr9sliB3aTpW2ZBhYMDo8Sj5Xwu9BPjeEQZpe4LLam1HtERL4kgQi/TJpdzxljkiLs0ooGeEyiXCdpuoIk8v5lJ2jkMvitOrEoiGWFaIknZFREYpygpF+NK8XUG81VWBM2sizbdNeNk3sxMjnVElo7FmkkSnO6h+XrBRkxMRtm3YnZLna5ODjR1g8cRg6y7RWa0zsstj/gou4+rrXkR+8AGLR5OrgJiqNTEJmjh98ksWZ49SX5rn/O9+n1/R44fOv5cY7bie7fVLpZbOFPF7YQtcjbHEzxpKzm/Qzdi2bWJfM3DRxEuJ3OzSXluhUV3GaTVZqNbbs2Mnm3bvIDkjbdD8IRx7L0Dxiv0rPb1HtRAxPXkpsjykNsZ54mHK8xaWoCCYNI+gXtapGlCRWVyJxKNkOkm7Wb0uRCVi3xXQhQG+qGiYB3h+yXUqnWxgRqVS0hFq9+ReTk5v+3Tl4q2w8xBlHYAN8z8HLYXp6+uYkSb5kGIaxrnBY53zPlJqtB5k/W/P7bBpivfHiNNAKhyhuNOEW1Yfwiv3uN5l8lXosEuDtV8GrN64l0Y11YtrKu99o1fD8FXreHLG2Qr4S0fNWVCaDZogVVqPdqDE7ewoNk5HRrcodJRNQ12kQuB3Sps7WiQlKuSKrqw0SQ1qL0yxXl1htLagGXfm5s9KuYAp328NxeqRTGVIZm5RtkBgRYdRD96VzTCrmU8oY4DptfLdLSrrvYhNbz9NrB4q66DhdNPleDJtyYZBybowdWy4gX9lEJMYGoT/k5KPZStHRvxIQcVcaibyRsk+hBjqNRZzaKdzGAoHr0Par2GVbmSvs9ASGLpGSBlZskzgRndUmJw4eYvbYcWqLSxw88Dh4MZdecAn7rrickf27GRrfSnl0SBWOgqs0tkkoChBJF4sxs1k0I09MBjcI6LXbdJbnWZk+SdRpqVzegZFhBrdtxSgW0DNCU1gKNCXBMwlW6fRWqTZ9BicvQktNkCBNKSEpLVKUQoh86Mq0qFyMGmoC71vFI1WeqknMpFRKyRd1jUBasOUoqRaVvqVc6Cx5bcndpPNNDDhhGEWNWu2tW7du3rAXnwOs+KEB7Bw/3r/Jh5NYyTAMHzRNs3Qm6K4D8bOXbqejJGa9oAAAIABJREFU/taO1plpYz/uAP5wMlnf1aYygeN+x5DodnWzi+PNMLt4gF6wRLZg0gscgrCLjkcYthHFrAjz5b+GlWAaGpahUVtZpd5s0vUjBoc3MT46gS5Y1gvQfJ+MFpPLpQhE2G9EJGmT1foqzVqD1VpVsc+SMyDpY4PlAYKuh9NqIyarXDlDbEnqVoAVJUqiJVkIppEm8GN1uZ4Ra3acYIppwhpgYnQ3peJm7GxFqSRK2f5izDCkdSMDhlh6BW0EbPvaD7EuS84CFIg0B00XGZtGr30CrzOHFnXIZG38xKUXe2pZWG/UFGBJHoUs/TTXJHI0VuebPHr/4xx5/BDdZoudmycZGx6k0e1S3rKT5193E5M7t2MXLaJwrfAzsVXQsoCXmUujWSUwi7jtgNryEk2piT9xhCOPPMipQ0/T9jz2XXkF19/xCnY973J0CRCSE1viijoY11vFDXUqI+ern0tgUxkpVLSoQaLrBOs1U+r1ILLCPrjKBKzO0aoIsL8IVIkfatqVxpN+vocArxoC4gTPlxwJTS0Oe71e3eu4t4xvHn/wx702N77+0x2Bjcn3pztez3nrY8eOjei6/pCu61vk8nqd4z1T5/tcbrd/tettTcjQ/88a56u4Rhl3xAVVpdq8j/nq/cr+W6xkaXYaLK8s4vkuXc+h3W2SzhnYWWmZkAaEniqulI92SyrppWq8wNjwJKOlTRS0PJYfYpsRZibE17u0445K8ZqZnaVZb9GQPNhAErak6sxiYmiYwOlQX1nFDXwyA1mSrKXmUhkUDZG9afJhEbhCmlhKkpZN59i9dR97d15FPrOFlCXZDiVVCa+LaiPsx1MQ6+q+kUx2pq3CxsViK+lmGmU0o0AiPGtioAchiTuH111Sbr7IgEwhp1QchpnQ6a4QRC1smZIDnW7bxXEiWo0ej3zvEQ499CTZxCYd69RX6mipDJdddwPX3HgjE9u2qnSwOGwry3ZfYZBS/cJGOoWRzYGVEy8G7WqD5sIii4cO8cDdX+GBe+/G0CK0lMl1t9zMHb/wFkb3XSxJ7kjUWhRU6Xo1Ii1FeXgPSVzsT7EKfOWJZKJVVL86rmJ6Vtja9zAqcFXKF+kKVCaQ9YCl9YLAPgBL8Lq6uor6kZTiiBQ7s+s6x3pd5+atW7eeOAdvlY2H2KAdzu1rQCzGtm1/T9O0C59L5bA+6Z7Z53bmwm39u/lxkrPT3/XaMk3ee7JIE7WD8vEL3yk8nTHH7MLnaAUHyOZSSu8pk2/Pczl8/CirzSqFSoHJ7ROKBnA9h26vQ6NWU0siWWiZsSyKUmTSZSrWEOdv3s+u0c1EcYuav8B8exo9oyv12tSJkzREktbx8VzJFNfR/JjRUomRcom0rXFydpqZqoM9kEVLpTDDgHxGDGFd0qqVwSb0NLXs2X/+JZy3+3LS5gQ6I2j6AImoEfSMms4UzS1gIUEzvg9JrOgLTTOJNKm1l4wFaW/Ig54V05lSAeDXiCQRzXcIJRtBNK7iUem1cMNV/KhB1spgSnoaGu3ApdFqMn3kOE/ddwCzE3PkwFHwLfZf8nwm9+xj0/Yxtu7cRml4nKBbVxZsQ12E5AgkMShtYeX7P3OspQk6Ac25ZRpzS0wfeoLHHvgWJw8dYKiUY9/+/Qxs2c0L73wtmaFRpfONoqaihnzSDAzvRNNLirtVAKtAfq3zT2TcazkefQZ4ve1v7Xbq3/2rg9P3XRuI+1RDrAA4kubrWJc9njrWvV7nW+2299rdu8dXzu27ZuPRNibfc/AaEKOFbdtf1DTtJWcu3c6kHZ5dpvls8F0H3h8fwCPI0+98kwvLfg2R6Dnl3ScfPlizzNXuoe48qqiGbreBLrkMBhw5eZyVxiq5Sol8uaCSwsT9Jnys23MIvB5JEKv8264XUhkYIWMUuXTHReyZ3EYctTi1cphj84cYmRxRvG51tYHTc6mttpQ7LejFxL2Qndu3MD46pGRj9U6TI1NziidOF9KEiUcxZ5O4HlYYqcYLsRDv338lu3Y+j0x2AmKZj/PEIoGjjK6LW6x/iSxLIr/Xz5oQ3lICZDTdQrNShLGuJnIjnVVBOUksOQgRWtCFsEuv5/RpCqmol6lTCjzdBZKoph5H0tHilEUgObexRyQtD40Ws4dOcu9Xv8vM1BLbdz2Pa264gy27ximWc1gpG7fdwDIlPEhoAVvVHiW2gZUfRLMroKWIHA+/2cZpNVV048yJQ8wdf5rFqRMKGrft3cvVL30xhdFR5UiLdJ9u7NALTQZHdmGYQjusg++6seYZDO6/nNf132uRomd09a2/3EXFkGD0rxZiCVQK+zyvdG7Guorg1DUt7rrdD8+c8t519dWbe+fgrbLxEBuT77l/DRw+fPj3/3nj8i7LsrQzed91uuHZCWdn8sDrwPuT0RBr4Ku23P8fe+8Bbdd91on+dq+nl9uLumRJloscWY6d2E4lJiEhE88MMLNIgAR4b3iBN8w8YDEIeA8eZYAJkwABElIoiZMMiYOTuMclbiqWZOmqt9vOPf2c3fub73/ljMnKPBgsl+B71rpLV9K9e+/zP3t/+9u/71eoy2MjntWrL0vAcRYgXELbO4gLy09h6LZRLZoIrAEGdg9n5s/BCl1Iqg5OVGDkiowdXCqY8OweJCGFLMmw+y5OnTvHHvXzehEztUncsHMXykUFy+0zuLh8GjkWX96FHyToDh0Mei5ihzpSYuDy2LxxI/McWFiaR66QQ6vdw9AKWfFNtQSKJEOlxF1riM1T47hmx3WYnroGkjIJpHlA1NkjcBrRJJ+MZrTV90w3moyCI+nP1cfvNL2c5kAmNoKETJIAiSJyyA9BZG5uXEym5TYr2KRc8/o98J6FwcIFPPHIPaiUFdz4pjfAHKtCKuoQcjrzSKBH8ZSGZUMLF89dwGOPPoqtW/fidTe+C/k6eRsHCH0PzqAFVcygSWQhD0SIwKmUGjwFSCNAnCJzbHBRgGGvBce3Yds2Ii9gET5cHKNaKyJfz4HXZeh6EZmSwUs92BGPan0TK77Pe0MzR2cWsnr5fP579s/fRncvt7qXzfIv37bplCGsnLnapTFjYrBBb0KURB4xgcgZhsPh8Gc++9lPfmbfvn0vjBK88hfQa3CLa53vFfrQT58+fWMQBF+TZbn4nQnG/zOe7/MwBHsM/AdUbi88zNUByuXOhaO+d/W64HkHPE8x6kex3DuCxfYJDL0WNs3OoNts4uixQ2zAxMkieDJaKY6gmK/BdwLkVBlC4iFnijg1N4d2x0YiZmj3B5BEBSon4drtO7B96ywct4G+tcwKUq89AJcp6DhkzBJi2HUROJTjBpRLeWzeugGt1gqb7ywutTC0Q6imBK7AQxUlKBGQDm287dbrcd3O3ZCEKUCZBZI84jhDTLhwwkFyFaSegJhSHEgMQR6+ogzTzENUqTOmxItVcUNC9CmtAAgGEoq+YGgyeTEESD0bKfkOLyzi2DNPIeq2cHL/Ezj+9DPImzLe8K7bceMdt6A0W4FkqMg4wlclBISHcyHSzEejcQ6WnWFq4gZUqjMQOA2JF8CzViCkBKOsMi5iErloJgR9PcBVEdk9DJYuwuu1YCoCFMOktDd4EbFUBChE/UKAQkUBJ9PnKQNSCjdx4EY8KvXN4MXiKt5NoXrsPCDchCiFBC8Qz/vbve9qmb2sgFytyzSYJRbGqpczw3XZv1HnS4kalIaxSi9L44x8mI/Ytv/DV1218bkrdJmsbWat873y58D+/fsL/z1K6D5Jkm54obz4u6ncvhsG/HwBfmEX/J3KtuePmrA7utCo2U2YixYRPCOACq99BMvdZzB0GizvK0j6UDXyLEjQ6i3j4tJFqDkdhWIVOb2Gcm4UqZOgQB0aXBhKir/6q7uQQkehpqPV77JBDaEZqixhx9ZZTE3kUcqJaK0swuoMkUJG247Rt3y0ejbihHwFMmiijOnxMYRBAMex0e2vDuQERYRSkmGQHZrrQIlCvOeON2N6bD00bR04cZpF+0QeKcYyZFEM3hEJMYBPuoKEh+2GsGwHuVwOE9MTLAKdIpsIcKV9p3IJnFRhPNtvD51Cn4VC2p0WFs6cxsXnjqB/6Twe/drfoXmxhWq5hJvf9Qa87o6bMLp5BLKusC6b8GSPbgIGjygdIk2HLLHDcURMj+9CwZwBfBGI+siCNrjMYV05hX5mSg6ivg68UMawt4jWyeM4dP/X0Z2fR310DNtvoH3thJArMVMiiRElfEgaD4GoX1kIyx/AjXnUxraAp8Ejq7ur0ALHmNGrhZg9FVz+r1X2L73oyYA5UHw7uYQV3GR1wMbOMbL4TCNmzEPG+vRvURQng8Hwl+fm5n77zjvvfN5I5MpfOK/hLa51vlfow//85z8vzM7O/u88z/+6JEk0gPu2vJg6YSq4z3s9vJD7+zzG+0JBxQs74e/WEVOXszrDps4mAieGyODAduaw1HwcdkBwARnYFJEvSYi5hA2OFlYu4tLyecSIoWh5jFVnIfM5CJGAsXIJw9YlFE0Ozz77LJwghRfHzCJy6FJXGzDfg6mRAt5w0w6M102cmzvKVFRUDDMlj87QQ3tgkzgMYUgG3TGEjEdO1xD4AcIY4CUaimXQ8xoKhgh4NiZKRbzz+34Axdw4OGkEAqrIshxSL0Pqh+DiDGkgwHVSRAkVJJENhFqtFgLfR61aRn2kCs3UIWgqKztRrEJSSuAUYg1QW8gjizOELnlD9LF4cg6D+fM49sQ3cfLgM4jsGGaxiu233IDXvfUmFMaL4LiESaApQp5s3mIpgaBySBOPiVeInha6CkbKW2GI4+CCIWKvCZH3wPFExxOQSDmIxhgEqQhv2EPj2HN45K7P4ehjj8AaDlCanMBt73wPrrn5FlRmZlkAJ1SieZGUQkIY22hbbURQMDa1AxyXpxb/csGl4rmK+9NUkZFdmDc+rREV3dXv2funbvYyLMHgBargzGhptSNOGLyyGkWUpFEW+MGTbhDcuWvXroUrdImsbeY7VmCt+F7BU+Lw4cOTruv+jiRJ/4pFyEvSarKsIEBVVdZRPO//8Lz3L/1J3cZ3YsAvLLovlCAzdIJLkdEXHbtAVCnK8Wqg0z+IoXMEnDgAB/JfqMIsyLADC71BDz2vhUZrEZ1Bh+GioyOzCF0gdGIGTbSXL8An794oRKdHPOCQyWK7Qw+WHaLf95BXeOy9fiM2TlWwvHAWvkv5bREErQAvyuAHMSyHUnPJYzxBGqaM8yswFgINxlapUZLIoWSKEBIX1++8Hre/4QcQJ0VwYgECV1x1FrMzJEMXWRAijjjEicjsGanY8zwJGVLEQQDXHUI3VORLBegFHRkl+VISUkZpwjwyUYNgFpEJBsIgRdC3YM1fQvP0UTz4xb9hHgm6UUBpYhZbb9iNzdfuhBU6aC1fQqWiYXSyBLkkQzBkCIrCIuyT1IYfrKDX7QNxHlV9A3RBQeITbk5sZxlRpiKRVvctKQVkbobuuXOYe/SbuO8Ln0O7sQA3dDCxfha1yWncdsf3Y/0OSkguIWOKQBGu38NSdxkQc5icvRocX2Rpzpe1EpctRVn+MPMrpqGZQDcaRi0j5zWyESUcd9X7gxExqONlfusc/MBfTZUCxxR5aRIjiLyzMZd9cPv27Q9ewctjbVNrxfelPQf2798/NhwOP6Gq6ltkWRaoAFPhDcOQ/fl8QX4eeqAu5DtFGC+EIL6T/cCKMoMbViXEFGvLcUNYzhlY7rPg+IvQKFkXGsJAgqhSsQqx0lzG0B+Al1MMvCF6tsuSDbhMRbPZg6Eq8L0Bmo15dtEGHgkleBhmHj3Lg+XE8F2qqCHWjxexfeM4wnCI4aCHzoB8fAVoqgFTMTHsWfBc6q8FDFwP6eUhmUJMB15kEljfsWHqHKp5Be++433YtOEWZFkNGUdUKlKqSYAVIekPkFA6BrXTnMSGVqtyMh68wIMTM/ixj57Th2QoyFUJbhDBhxFSN0BCSdK5KqTSJBKljiTVAD9F1FzGxWefxFc//WfozJ9DeWIGm3fvxXU37oGRNzEY9PHM048wDPa6G6/B5MZJiNRZq2SkQ4rDAEAPQ3sB7VYXOWEcVXMEfJRCoBsjJVvwGkLCf0nhZ5SQ2AkuPncSD371bkipj/OnnsPKwjkUVRW6oiMTFLz9X/wQdrzxVgjFEgQ5hZcO0HP7yMQ8YzukWY7ltJFrGRVKwnwzgp6QsMJKhVQgRctlSJggGDpNGADBBmo0IUiQkvyZCHUCHSsPcp9M4zS1bftiGMT/Yffitf+Nu5NIemuvl2oF1jrfl2Bljx07Vm40Gj/H8/wPiqK4QRAEmZzOqHASHPE8xEDf/8/sJr8Tjvg23kuUKkqvZRU6ASeQU1kftjcHPzgKxWhD1TOEcQrXj9iFSfloruVg4PaRcDG8xEd7OESc8ahUx9Fs9dBotNjFHAYuu0hDL4TIZYylEMYJvDBDGGWIHRfVnILRooE49uBGIWyfvGQBU9FQMQqwuxaDKSg7o+8Tx3hVc2XKKoXSgPAH3/MhcymmRnL4wL99P6rlLczaMeMrjNPLQwFnR0jJIGb+Ik498i10Ls5D0QxkvATNzGF8ahK16THwpgpe5hBKHFJNgqirDAmF57FHbdEoITNHkGpjAF+gbHdwVh+tk8fwxDfuhjtoY3Lzdmy+di+q1SKGzUVmpPPM009Ay+m48Q1vxMS6dcgUGbyqrA6xeFp7sshsoD9YQepLMHgdGieCoxj3kAMnqohpzkfHa1SRRCLOHT+JP//jP0JBkzFaLSLzLSzMzSEh/2ROwdjG7Xjje96H8noyeY8QCQ6c2AOnFFEor0eaGiw6nkzmGei/GkLPnoYETkYckpfHqkyYzjMqtauzg9WumAI+6dOgG3JCYpM0QuilSRoJjdTHveCFT/u+/dhtt91G7fva6yVcgbXi+xIt7uHDh43FxcWdcRzvjeP43aqq7lRVlcI2ue9kQzD04HLe2/MQwwt5wH/fYIceEGmqz4EJnVgqxRCO/xyC5Dgq9RiqzqHRWUR70IKfuAxv9TwfMZl+i2Ax75kgQDcL7KvdHOLMuUvodvpMDSYKPCSBKFOAofGIkoh1sTzhmK4HheJ7ZInBHh4NtyTCs30oPM9cyYgjPBzS/gQ4EQefuKOUuBGn4KIEMiU603sIHMyM5fCBH34fckYVcVYEJ01DEifBZ3kgSJA5DuwLZ3H/Jz+D8wePYuu2HUgyHq12F0Yhj5lN62AnIUY3zGD9rp0QSzkksgBZUcGxQE4XtFCU08aZY+ClEpDJ4OIIfnMJS2dPQdNUlKY2gYeMoNuA6LTRXDyLp/c/jcr4DK6/6Xbka5OALAOquBqFRMQCUhNigCS14NkW4DvQhQwi+au7CQRRR8pxSDIdkl5DJufg9ob42n/7Ms6emEOv2cDuXdtRMww0Lsxjab4BjxPxhne+GzM7t0HOZwgwQMfpXe58tzCqGTEjyFCJzgHGTGCZfKuwAin8yEiduts4oxtviCiNWHaeF5JRUogg8RjX2XOHxOWFKhS+VVBrf1DTRu+79tpr+y/RJbG22TXY4eU/B+655x6l1WptCYLgjTzPv1lV1U2maY4pikLFmBXeF2LEdIQvLL7fWYip/DKoggy0WBH2EeI0MvESJqc1SmDHuZU5nFuaQ7O3jKFnwQtt1gEXi0WmYqMbQKlYhaHnMex5OHniAlpNixmJE5xRr+dQNDioUoSUhAaE1/IiQjdEOHQRuQlERUYqG4yTaigeU7LRgC1LeMb5RabCsmJ45NvAiWwIR4GRpmkCsYjIGWK6KuPOd9+E0VoBMXSo2k5Iylbw2Ri4WAQCD0m3g3ChjQe//A0cO3oMC5eW0esM2H4K5RyCNMaWa67Be//Nj2D96/YQoIxIEpAKMZRkCCT26kRfMMDRF6cwu0TityZBiFRSIKl5uK0+TnzzQaycPAqdi1ColzG6fgsq05shFUZIj4xU4FnMO7OHJF61QLStEFk0QBycR+o1wHkuEieDKuehyDkWHw91FJlWBsIM1vwy7vrUp/DYow9hZLSE22+/FZNTY2iQ21nkw6xXMbl5Pcw8SZQdrPSaCDMDlfoWcEKJ3XzjhPBZgp7IsJ9mZxGjpzHpuD1Eo91A1+4yNZ8XO+hYbVh+H0Hqw3J67Gf4mAPlf06NbvjGdbv2/vTPvvcX1iTEL2N5WOt8X8bFpl198pOfVJMk0S3LyqdpSpDEdsMwtiqKMiUIwiTHcTVRFPOCICiSJEmCIDDRxgs7Y/Jd5cgknR44hRCibEOQ55HL+ZicKLM8sYXOGZxtHMOZi3NY6S1haA8gSCI0sj+MImaArpCDFkdxOTz6HRfuIIQ7JCNtHmOjBsoFHhTUQK5nYRIzxVsSAKmfwunTYzIPUTVYN10sijBNwmozxEmCQd9GmkqwB9QFB+B5lVlEep4HRVbY3327h3opxdtv3YItG+rMySyfuwactP2/r9QMuERF7NgQqAD3QoRWiJV2D63OAG7fhtUeQJNk5AsFyMUixjZtRn3jJnC6iVSRGWVLiNqA20DidZlTGC0ayYfJmwFkRSmoSAQVgpRD4meYP3oM/cV5lDQNkzMzEM0cEl5iYZgUTx+Q6Y+uQtEVSJoEQdJY8QVvI4nPw+rNwWqeBWldclINZm4UgjIKaJOIUhN2qw+31UHj/HkcPXwAg14LnjPA9OwUrr3pBlgZUdo0yDkdxaIOO7Jxav482naA6vgGKHoF5FJEQ1ry6fV8H8PhAP1hB63BIvpWB50esSMi6EUDsi6tijlCG1FCrBhKM/YY/Y9sPxXRQOrDHa1MfmX79p2//hs//JE5jvmUrr1e6hVYK74v9Qr/A9vft28fzUnkIAgMAJUsyyZ1XR9PkmQyTdMJ+juA6ctFuSiKoibLCq8bBicoEgexg+KIg2rFxfRYDdMj0xB4FfPNUzi/cgwnLh6G6w/Q6/ZgBx68jB5lVwtIRsOgFCxnLbRDZF6GxEvZk3WtImPTpjEYeQm9YRMDmyhkKVybIhoowYLEayk0UWDdn6iT4EGBpgnMpMdxXfh+il7Xh2VlkEWTJSYEbsAelwmGULQU+VyAPdeNYc/O9dCgQeZmoZi7kPEbARSRelRAfcDnkXgJAklCRMKCKINMw60gBkfBlXkTmZ4DbxK9zFyVG3MeOLLVtC4h7F8AHw7ApwEEkVgTZEVpgFPy4NUcoFZWvyLKcBOQhQkiL8Sg02ExSsP+AJ5HjnESypU6yvUKlJwMXTPAUZim6CLh2oii82gv7gd6MUyQ9/EEBKMGrjCJ0BJx7Omj2P/oY0gDH/VqEW6vA6u9Aog8rr/19dDH60jJ+0KRoZg8moMWHjl0AIfPnYFRq0FQNYRpgjD0YTsW+r0eXIKRePq3PuLUh1k0MDE7xWhrK50mE1NIMoVkBnBtj+kzmJiCfXaEUWeAh7Bq1p69ZtsNv7V351sf2VXfNdy+fTslta69XqIVWCu+L9HCvpjNUjTRnXfeyZdKJX5+fp6/9tpry2EY1oIgmLFte8ZxnKnhcFjkxKBQm4yn3nbH1t1btlfksdFx5LUxBi8sLp1Aq30CjcZZRGmMvhPg6AlSvKXgVB5mucAe12kkI6Q8AstDOEygiwKqhRxqVQ0bNo2jNJbHUmseC80GerYHz+IY55YYA1XDQJ6FNaaIJI6JOSSZKEskqvDg+RFcD7AsmsxLUESdDfI81wcnSSgUZeiKg5tfN4s9O9ZBiTm4Ax2jE69Hym8AR8GWZNIThcgI/yV+r0TWjRwiy4JJNohhwNgZKOaBQg2Qyb6xgIzacZrmpy1E/bMIeuchpRYkktJGZCZELC0VgmqwgiYWpsDnphlDAbEAv+9h0BmgubyI5vIS3OGQDUspJkRRDJRGSqiMFlEqFJhXcSb5yCQH4FZgd4/Dbw5QlifBcyPgtQq4XBUJl8fpZ47iix//JE4cPISiqeLqnVvB8Ql8McPmG67FzNYtEDiJPX0E0gBLgxbufughPPD0fmSqgZA8K2SRdbOE9xMfmCxBtZwCPxyiXKFB5ATj/Da7PfhByBgrrVYXvusz/w96/wRXUOQ8c+MEx+KbvJ6HnFyxrrnqhudGK1MXY4/zBV5xeKBZqZaOlXPl/T/2gz82z7Fp39rrxa7AWvF9sSv4Cv7+Pfd8Np+vL31QMrr7zEpmFIrjUKVRJGmMpaWj6LXnsHyBXMwcpEoOz504DcsPIesaSrUK65iIp2uqCgLbYWyFgl5AKWfA0AUISoLiSA6JmODi8iJWWn3EoYjAohifDGVNB+kPcoYKuaCDF8nlLGFdLxmg+6uqCjheDNeOIAsao6CRGY9OXbIOaKKPt968CTdevRFiEKGx4GHDltsBcT04jACRAp46Mzax55nog0S42dCC1+mwrpga30Q3IVYmIOQnwCkVQFIZVs1lHYTU+VrzUFIPEsNnY0QhDc2IDiYwLnCijkHITUMzaoCgsQ7Y7fTQXFxGe2UF1mDAJNKW47JkiFK9iJHxEiqVMjRDAa8mgByD43qI/QUMV5ZQz00hSyeRkdhDLzKpc7Dcx4lHvoWvff4LGLSbWLdugok4RjfN4KqbbkBM0JBMuH0Gi1vB0rCNrzzwEP7yK08iUYm5oYGnJGWy4hQJc47JwgJGQUJ9pIhipYAgjLCw1IQs69D1PFYaxGbps1w2enlkFyrzzDdDNwRwaQpT16FJKoOexuozuH7XHjhWhH53SGo3iKIQaoJ8wVT1ByRF/kbeNObG1s82fuYdP0Mx1muvf8IKrBXff8KivVp+hTrkUwu//+7l9vE/zlfFer4wBUOjbivD8ZPfhDU4iySwsdDoo2mlOHdhEX6UQDUMmPk8HHcIRRYxWi1j6dIFmCoVX53F0BQKOUgqD05JoOoyesMhun0HVj9A6CTwrBiaJEJXKHxXRnWszLijvpfAdQK2H+q+qFBEaQbbCpCEdOEncOwQZl6ErqUYr8h4897NuGaljRjRAAAgAElEQVTTFDLXRbfpY3bjzeBl6nzHgdgARxBBsspjZWbBjo3lY8fwxL1fR71awPot22BOzIDPj0LKTUDJjQA5ExkFhiY24qCN2GuBjy1mYcln5JNLXT/BH9Spc0jVOgRzCnqhvjoMDIB46MFzHGYwP7SGiOKI3ViiOIaeU1CqGsjlc1BNBUpOhGRIbPiZhA10W2dRKYxDFbchEfPgJR1ZxIF3YwzOnMfBRx7B/iceRzmnoZIzMIxc7H7LLahtWM9SO8iQaBAt4nxrGV99+HF89suPwiWGm06+HCJ4ifLhEqgmUB5RUarpMPMahrYF34sgChpEXkN7xcZKw0ISpyxSPggpSWQ1BYXU2OQ/ZBoSE6lQfhsRRIj3e/XO6yHzBuuYXdfHoNtjAzopozmA3jfM3EVN1Z4dH588uH5q3WM37Lnp+G3rbvNfLdfG98JxrBXf74VP6f/nGJ88/tubGq2DnzNz6bUzk1tQK8+ynz5y6hH03QsIEwenL6xgoeGi2aIk4AyqnoOmayy6J2doKBU0lIs5FAwdvXYbZ05fhCRKKJZ1yEQ30yn6nUzCRRac2VimuKE28wswcmCx5dWiAc+O4FgJongVS8wkHrImACLH8tScQQTPTllQZ74owNRS3HbTVuzdMQlTjGCI5EecR764FRBnAWESSApMLUZ0KoqqF2hQNOijde4sDj7+LRi6iW3X7EZxcj2glcGrJXBafpUSRkIIFiMcIQkHyOIh4rADjnOQxj5LP5YFHVmsIObJ8DwH2Sgzz93zc+dw/NljrGiNjIzCLBQYlzZZNVYAJ6UwCzR401jR1XIy5JzGjNmztINW+xh0NY9y/kakfA4iryBoDrF84jTCwRBWr4PGxQs4sf8ZFMngnEuRnxrB6971NtTWz8LnYwyjLg6fPok/+szncf9T55hjKFcQwCkp63aLVQmjEwUoBocwJTFLhDCMoEgGdKWEbtPC/IUeC/Okgsrz5P3AwQ8jlu8nyxkMXYJRoOEjxQZFqynTGdg2Svka7KGHXtdCq9FeTTQJUyiKDIMlW8upIsiRwIn9sdr4oVv33v6J9VObHvqh236o/T1+Wb0sh79WfF+WZX7pdrJ//59IA5z6zzw/+KnZ6SmRXMokQcLZlaNoDM7CiYc4dWEeFy514DgRfC+GwCvsIot8H3lTQ7lgYuO6SawsLaHfJnlximbbQTGvo1TQIXMZu/AmauPodlxcuLQENwwIGoVW0pjAIi+J6HccDHsxMvLhpUGOIoCTYiIVMAcyq0cDH1K3UbqGgPG6iPd+/15sGlNZV1rQ8tDNKYCfADDBDHayzABIJpzEiH0XUuCAc2ykloVeswcv4GAUxwG1CNWkIVhpNZFBpnSLDJJSJEoIEPnIUkpC7oDDEEnmsSRiSSNcWUVsefAtB0mYMLOgfmuIJx97Cvv3H2IS63Xr10HRVRQKBUxPT6FYyUMv6tByOSh5BWpOgWIS9EIFuo9m9zCTUk9Ub2PvgQQQ9rlFHHrsSdx/z9+hWiphpJBHngPOHz4Mw1QxyALsfudbsXXPbmSaDAcBvvHYt7Dvd/4Ci70eYHDgdQ56XUWuJKE6oiNflOFGxGSgwhsiSzjkzQpCBzh9fAGxS8kVFIyhMKN0+jmCh0SZB9leGHkZskLddIaEI94ysUFEBjXktBKay13mWucMfAQWwTirzwskapEVGZpKQXNkI52ioBVQL409Wa9UPxFy3n3v+ZF/vfih3R+KXrqz/3t7y2vF93v782NH//jB350plpOPGYXsrbyUiUSq7zltzK+chhdSYvEAy60+el0HYZgiiTioss6KryLwKOV05Km7DUMEjg3H9WF7MXTq6gQOBl1kgoRKvowzp5aw3OgiX1ERChmMag5B7MEURfSbLjrtCEkswgti6AXysiU6Gs/i5YcU/+5w8JwQxZKKyVEJP/zemzA7SnS3PvhMQb6wAapKMtoRcNwIYqhM/JB4LgSyg7T7yDwbWZgi8AW4oYpUKEGWS8zNzLWHWFy6gKXWEkojo3j9zW+CpBUhanRDIHWXA07wEUU2BE6EQCyMTEM66MFpLGD5wjz7ai+34Q49DG0Xnf6QMUUajRWEYYCpqQnMrJvFzt3XYHbLZih5FUbFZMWZbkRh3MZK91n2CL9u4i1ARrzmDL3zy7h47CS+eteX8OxTT2JqpI7rrtqKiUoJS81FJKaMqWuuwqarr0ZxbBStIMB9Tz6B3/iDj2Pe6kKtqBALAnIVGbrJQdM5aKbMAlJpwOnaCRRBZ3aeyxc78PsJU/gxteRqpDETh4gyB1HhWYyUkVegmZSyQd4QZKxPwzgOkigz+KXXumwRSgklQca8MYjfDOI3CwQr0blEKDzHfIy5GNAVwykXi8dnx2c+tW185ku/8eGPN1azjNZeL1yBteL7z+R8uND81LX9ZPFTw6SxszvootvtIHIHMDWSGKfoWkM0W0OGb2aJAJEEuJTXFQTQZRFSljGLxygIWIabZpZYJHwQeTRsQSlfZP4DcUCYrssy2UKSAMQugiRCUc9h0PWxcMkFWQ6wi10C9LyMXFFnOCP9f5qo6DQdiGKCzTMGvu/2LbhlzxQUOYVtR5DkcRQKmyEKdcSJAV7IgUtFcLbFvhKrD38wROBnyIQSYpTA82XEHo+li5fwxOMPYWC14WXAta9/I/be/EZo+SLy1QpLByaZLfkgJEnI0pnZ1IkidLodNOaO4tN/+qc4e/wEqsUyuq0uRscmEJKKjB7ZOcC2bHTabViug007tuP9P/lBjK2fhFE1WTepmuSl0cT88iFEforNE7cDKbEIZfRXWpg/cQ5Lp87j85/9DBoLixip5LH7mh3Ycd3VKM2OITJkFGt15CtVDLkEh06dwv/7Xz+Ko5fOwxzNIVMj5MoiJCWGqpGFJnWgKqxhiMimxA4dzaUu7K63GnhCdZfnGe1MJGaiwjGYSNFFKCalisgsw4+GtF5gsbWRBJ7l6MXE6Q4EdFaGsAYhIo9bxYQZWZpkmRnUvIJiMQdZFpEzDGRxykzyefCoGhU7J5j7J2sT/+Wm1113/523/W/2P5PL7Yq8jbXie0WW8ZXfyEPnP6ny/MV9vXD+5+bOzkkrl5YhxxkmKxImp+pIBQGd7gCBTx4AKosdIqUcyWJJDktROXycIvIDyJKK2uQ4bM+FGwewPJcVYEPVmUevQlzbOIQTulhqL8PxPMiygTgU0GoMYNksAAwCMwyXIMoifD9EGkngoWL+Qh+uFWGkBNyyu4wP/fhbUK6o8PwYtisgZ47D1EaQBCJLs+CggXdDwHaRDIdw+g4cj4Og1sDzFQSujHPHzuPhb9yLgqmgVMvDTgTsuOFm5l1cGq1jesNGSPkCy6Ujgx5S+ZGWgMsojTNE1G3i4tGj+Ms/+1McfuopbJydhqmbrGPvOS6OzZ1mfOJKqcREIpIsoFCr4s4PvB8791xLeZkM3yZII8oaOHXmIBbOLWNd8XpE7Rib122BK8m4dPYShittzB17Dt986EG0lqkAF7Dn5htx67u+DyNb1kHQdGSigF5k48CJ4/idj34MxxcvgDN5yHkBhQqZx/tMZScR1YNXGJ1PzYoYtoNV9Z9PqUU8M0dKmQNeClnjoBoc8wrWdAWqQabtGfts6QYURkSVSxiUQEGmxPiYGl8PQyX4YYCLF9osZ4/oduTdU6jkWdH1Qo95RVAsE8EVHE/IMsdgiIKShyFqYc6oPFirjn5EldOn9k6+bbDmEfw/Akhe+eqxdgQvagWI+fDV4z//rxvDsx87fuZIobXYgRTxqBc4bN+6HmPjkyxqx/VilpDg+xGiwEfgkEN5gIxsIaMUoe2Dp053vAYpp8NLQhYlb1kWZPKfIMOWLIWiSvCSAMudFbRJzUbJvvJqlzoYuHAcF7xErmMUJU+2OiJyehmBm+Hi2TaWF2OMl4E33TyC//iz/wqyFrDujLLgBMjI6wUmLyYIQ1CL4BIdmQekdgjfJpUWdX15ZImGwYqNB+9+AAefeAa7du5Cq99BbXwdUklDdbyG8mgd1+7ZA07WoRplKFqBWSyGgYd+twEuCyFRwoPl4MBj38Q3vvIl1PImqCZFKdC2LDhkNCTRTYsUzz6qtRL23roXu299A4oTo9ArBngxhiAN4fnnceTgATz98LMYEdZh6cgC9t7weuRnZtHvWxAFEUPHxv79T+PRB+9HWVVw4017cP0bb8LM7p0ojo0hlXlcap/Hw089gd/+6CfQ9PpINR5GUYVmUgpFgISy73QdlCEahTy4QEJzoc9SKKjjFSQeCqVFZzEx/qDqPDQqvirhvSI4kQZ9LKuNxQhRjpuuiYxjTE8GjG8smCjm6+h3Pfg2RSTTUFFEIZ9HoZhnMnWyIG22m1iYn8fQslmHzUyjOAE5Iw9DNSBmQiZBahbM4reKRv7usfHxb6rbCpf23bbvNWvgs9b5vqiS9+r65b995t+/eaF15DPPnTk42mwOIXIqNM3H+ukJrJ9Yj1p1lMXiULDjYGjBdxxkYcBCLBUSWgwcZmYjGwq0Wh6iobCudmhZCFyXhVzS0Iu6HFJ1OZmHHklXgwidlZD555ZLZYiCxLLJvMCD45OklQx6cjDkIjrNIZbmB+i2Mhg8cMsNVfzaL/4oClUeqejDCwZIIyL7SxAyEd4wQcrnoeXXgyPjHV9E5gmIQnofPHMo6y93cO8X7sH+xw5ibGwWUHRYng81b2Jy/TpsvXoHzEoVCQQUSiMYG59mkEPouzh16jjarQbK+QrDK4XIxf7HH8KxA0+i121i1/W7MTa7jnXMqmbC0Az021340RCTG0Yxu2MHylOTLMlZUcnzoY1e/xgOPX0UT957CBPiFM4/eQplo46NN74OQ9fD1m3boBfyGFoDPPbQg5g7cBA37Lke3/8v3wttso7caB2ZwuF04wQ+/YXP4RN/83U4XAQhp0LNq1BVMkYnwQTdCEUEYcZUjXbHQeSR4m+VwlwoFyHIHBukUVeuahxEmYaQHHiRPH7J6SxFHNJMjLi+CkolAzxPghZKESEPERmqUsDCfAvtJRf14izGxydXMV5FZ0q5paUGBv0+BEmC7dhod7uXt02DVh5aXkNO15FXNZSMfFbOFYfd5dbxnFK6+823v+eun/s3P3fm1XUlvTxHs1Z8X551fln28uCRX7v+/OIzXzx6ev/MSqcLXlQRZjbKpoqZkUnMTK+DKGtwfA/9QReBa7McNSHmkHgx89ot5XKI6VFcFRmWS4WTJKze0Ea9UICYZbAcC24cIpJ4DJIAfcen9HX0Oz7KJQ2j9RoiMmRvk7FLCFmkqXgOaSxicaGLQSuEZ4ks4Xj7Jg2/8ss/gm2bR8AJLpJsgDS2WZAnObK3lnoYDID6zPXQjVlIGVlC5oCMKGIcIscH5ye4dPws5s8sIwpEPPLUIcydmoMbWHjz278PN978RvCKCjfKkCtVsHHzFtaZ0Q3l+JHDOHTgGfCZgNnZ9SxotKRJeOSBr+G5557F+i2bcdOttzIcVtVNjI6MM9lxb7AE1Uxg1Oow63XGeDDIiC08h077CJ56+Ci+9fWT2Fa9Gv2zTVw4PY+ZnTvghAF27NyJ7dftgJnLsySQxx+4FyOjVdz0plthjo8BioBMTfHc/HP49T/4KB588hgClWNPInrBQAYXPCLIPA9r4EPgdKiyiX6nA1lKWZer5TTIusCePDgxZfCPrJDNZcKM7GloRqkVWRwxdkjeNFEu5lcLb5qALFCZZzInpwKnJzy0zBvwkFKi/vFEweN73YFw9uwFbmVlBUGUMMy7WCrA8mwGS1G2npY3VnPjwhA5RUVk+2guucwYTpdEVIu1Yzuu2vVx06x8ydhhrHz8Qx9/zbAj1orvy1IWX56dPHn4I5MX2vs/d2ju0ZuavSUkl0UEhsahmJNQr01CECVyc4XtdOE5Fmj0xsUykApMWEGPpjSYdoYB4pgEFgbLX+s1mpioVlHQTOYH0RpaaFkuQnqEDmIEFPkTk7+tjxphgaKEbmfAcGVJUpjJNz0aN1c8tBoRuEBm3ZGRS/B//Lvb8O6372VdpyBQNlobFDcsCAlCK4A/zBDyeZRGtkDXZ4GoAg5lxs9Nafrux3B6FnOPjDwBp09fwnPHDsF1+phZtwFbtu5gkfIr/SFkw8Tsxo1M0ZX4Pi6cPIXHH3oQvWYTOU1FrVJGhSTDioQHH3oAIWK89V13YGyaEoglmLkCNM1AGPYgSjY4WYJk5hALEQSFOMSXsLzwHJ689wQe/soZ3Lb7TuRVEycocsklBojBGApvevvtqNbGUCiU4dgtRImLSq1KKgrIBuBzFvafmcMv/dZHcfRCB2meB0wVkiYgTRwofErqaRBMS1l8xBTJMheCFEMzJSb6gEQGHDEyUsER40QWGAZMlpNMXkLFN4mRJ7ZLLse+z5I0ETnZFiC2OV67qCm5UwKMRq9tW+1lj2svu6Jju0LgR2XH97cEQXhNhHSUkzKRCj0N8ogFYTsOFIW41uRyx1klMz/07CB1eq4Y2LGOlPQ9vCCJksALnFur1w+XCuUvjOj1+9/19vee/NCH/vlT1NaK78tTF1+WvRDnt5c13nHi7P7fPX52/0Y37rOkAkpWUEQOhm6gPlaBIHJwHAvOwAUXC6txOxkZp6us+DrOAJ7lI4pTqIqOiGhdQx9F3YQhqigViujZDi512rAi4jxICCLyAc7AI2TKKVJgUGawJIjMc9b3A6haAWEg4NL5HrorPiSZZ0quO94xiw9/8D0weRsSPLjOAH4aQKSuLU0gZhIiTkPM5aAqU9C09eC4CZZwnMUkBRYRuRFinyp8Bt9dDex0bRquc9B1g6ntBp7LzM3zxSLypgGFF7FycQH3/d1Xcerws4itIQRewtj4BG7Y+3pMrluPhXYTozPTyFUKjDdMNy6R56AoAcD3mDkRRQv5qQVIHXS6c7h07hROHmjj3EEP12x5MwbtHipFDUePHMa6jbPgFRHbrt6BiamNqNTqMPIkQrGR8SnilANPPhFygnufOIp//2sfRT9OkOSIOrKqfMsSD7ogwOsnUDixrfClpU6jV+U4ocBniSYqAq+VOZTHDFRGDKg5Sv2gzpTuH2Q4RKGZRFbQA1MtLIoSdzEMg0aWxB1VkecEZOciP1wS9UK7II339k4ifN/7Pp/+6q/+KnfsqmNc6f4S3zN64tyRuXxreXk24LI7bGf4AV7BhJ5TWeDIoGtD0bhMEdXzk1PT/48mSCdW5jtBEqUSF/NFWdZKPDJd5Hk95bNyksTjcRhVDd44qfHyHx84cPzSy3LRvII7WSu+r+Div1S7/vJDv7L7zML+P1jqnLpp6C1zisBB5RWkCFAfLzM6UeD66Hc8SFApa50FRZoFBbwYIU4c9mhq2S6iiEfgJkxSrGQicorGBjRO4KPrBugHgJIjPpMOUeQhicQgoFzMAGnMM4oaDetool4sV+C5KZqNAZaW+oioAIjAhhkZv/Dh92JdLWL2kaoiwg5cOL7L/p+2y5NXA29C5iuQxUnIInWi00BaBxISYmjIghiu1UcSeCzjjRLLKOeNyxIEiQ/Xpzgkm1GvcmYOhqTB6Vq452+/gm/efTeifh+u58GNBdzyljfhzn/7AYzMzELMGSyqKIMHwEZGHGHRgygFjE6X8SEguehZ53Ho8OPotiycPdrHlonXY6a2Ffd/9WswJQHNhQXsuGY78uUy5FwFG7ftQrFWRb6ssG5X0cl43kPfvgRBlfE3XzmEX/7NTyGUAC5PWILEbqY8PdN4MRByl67buefdt29929Fms6le6vfH5hcv7Wi1F2603faWCM5IviIZlVGzqBp8RScLTCF1JEW6MFKt3ztR2/y3G0ZuO/2hOz80eLHn4jt+7B0zDz5w/8c4kXvjxPSYNr8wTwZF89u3bv4P/9ePbvvinXfe9Y+KJKIg2ve9733Za8G8Z634vtiz7lX4+8R8uPtb/2n3mXMHP9ZzLu4uFRUIGXm/egz/i2IHgeeg33YQOTzSQMLIyDgmp2tIBZuJEGzXQrfXh+uQNJcHH3FQyPvWC1blxlSKsgQdy4ebJExmS5lqRC4lQ/XAo3BLQBHJEJjSNVYlwrbtIyT3Mi9EmAgMjgjsED/9/utx++4qqoqEyLYZ3jxwySkMMIoSZE1DSinJERnP1GHmNwECuZCtAy6nHXMJvRcfXEp5bwKj8CbkepYl4LkUljOENbRYJ66KGsRUgszJOHrwCO75q7/BqWeeQaVewVK/h1233Iwf/omfhFkfRa5aYXim7zeRBC0IGEIUSEFHj/AhEq6HhGvi5IWDOHH6JCqlDajmt2CitBm8y+HR++7D2aPHELYDjI2PYteNe+AmCsZmNmNsZhp6icxyEvBaDEEPMHTnMd9s4Rf+0+dx78OnwOc4cIaMRARUYhGkKfy+Pyyb5V9+/cZbP3rXXd+9sFEhu/vpu9V4OK/5mVvmFZ0fma71d23bPvzQO/e5V/rUfeihh8T3/5/vfxPPJ+9OsiiL0+yLP/EDP/Xovn371qwpv8tirxXfK30Gvkq2RxDEs+cOvJWTw9/I5YOrB/2LjH4EPkbK+XCdFvrtAfotwl9zmJ3ZgompMQiyDzvooNWjqX0fgRchiTJEboi8brLuslwqsQ7SCRP4aYa+4xJkDD8MkSe3MiUHux+t4pAs6j2ArNCTbsiSN4IoXY035zXYdobOUhe3XF/Bj7xzBzaN6PB7LWZiMwwBJw2hlohFUWJDm4xikYm0pNRQqG2HoG4EJ9D0vQ4u0xnVjdIgCSqhaRNL6yUTdcovI2FIECIKyadCYNaRmqjDs32ceuoAvvmVu3F+4QwyTcDet9yON7zjDmilGgSdDHTI34KSirtA3EGWhsh4DqrqIE4X0bdPY+7sUZxbWEESlzA7dT12bLoeUpTi7JFDaJ07j8bJBRSKJey4YQ+sQGNOc+u3bUFlrAwxRxH3HqxoGecXj+Fv73kIH/nYMQyGKcxRDYIuIUzos0gR9kOMVEf+ulaq//zhBw8vvkpOOXYYWQbubW97q67MKtndH7/7ihf4V9N7fbHHslZ8X+wKvsp//+8e+L9nhsHC7/vh/PcbOVmSDYoZH2Bh4SR6rR7EJIfpkatRyI/D8RxU6gYieGgPeugPBgi9AL3eAEsXl1nCccnIo5AvwnZCDMgPIeYw9GyGedZqBZa4EXocrH4Cz45Z4Q4ii9lHEu2J+MGipDCDH8cHXIdD7HCBnrrP/sS/vH5TTV4pb5wyEQUeAijoxSESJcXk6Bj67RVIXATT1GD7ERRzHIWR7TCKWyHxU8iyIkSuyIaHSEUkqYg4CFnkksRLSAk7DWNEQcxcv0iyFl+Ots8GHpZOnsLZ83Pw+QD16TFMb90GJV+GpJnIFQlftpCGbSRhG2nmIOFdcFwDK40D6PTOo9nr4bmTi2j3ebi2ittv/j5cNTuNoL8Ev70Aiew8FQVacQRmZSv6XgKtkMPUhvUgB6Pl5hKe2P8Ajp16DvfcdxZPH4gY7a8yVcbQ6bEcviwC8mru7PVX3/DGB+968FVVeF/ll8Kr7vDWiu+r7iO58gf0J5/58Fi5nn6wUOJ/mtc79Rgt9LpLaDf6CAbEd6hAFCi2pgBRTRHzAbwohOP4sAYuep0hGvNNZidZK5fDnFFy0lQILs630WpZimbKqlnKVN2QOEVSmNS1uWQnrk0ukRERLCjZB/kSdYpk8MIhCDnYTjIYDsJDK4vZ74kentn34Zt/8o431X7JlFfEQWcRaqGEpUEfDhLkFB2TtQo67UXmxkX+FW7KIeJMiNoYSuVtqFe2QlfGwGOVikYuZSAuMCVfUMQ6TdvIGiwTGIeVhowU/susgr0Y4cDCYNiE7Q0gaiKKlRFo+TIE2YAo8eDFEEhJxNCFGy7ADc+h2TqEQf88s8s8dryBhZUAc2ddhCGPnJbHeLmADZMqts7qMMQAEsUeVWZRHtkOXilA1nNIORVPPXMEX/vGY8yhjG5Kd/3tYSz3QyhVkiaTcixARukdgjR/za4b3/3klx49eOXPlLUtvpwrsFZ8X87VfgX39Sd379N5f+HtZsn+zVRc2TwYLMG3UqzMe+g0EhhGHps3TwGyi5XuAiu+hPfGgYDIFdBdcb1+1z3MZ8IDkqgcCb14cGnZ4VwbRqGI6uhk4W31kfJ2nhelleXOqYX57n6afcky1kkSNyVR05wTCzrFF0EYBCF3yvODr/eH7iMLx3CWnlg//CPbxn70x/fcv3HSucrqnAGvZOgFLppDi6Uez05MwrH76A9abBDHUVBmJsAlyStXRM6cxmh1E6rlachaGYJWAgQVgA5AAxLirqpAqrDumPinlC6c0VdMEUohAm+AJPYZK0BRdfCyAkGSGVYOwUGWdeEHDbSHJ7HcPIRu9xQk8n0IKzh5wsXT+8+j72fwfNpWDEITNs5I2DArQxNj5As5mOUaKrV10M06RKmCg/sX8Od/9g0cPtJGfbwAx4/QsUMEBg/JUBA4DgRKK3a5brlS+pXW0c5/fQVPpbVdX6EVWCu+V2ghvxc2Q3jcH/7FO/f4XPdXLHv5dYOWU1xZ9JOLp62IUnI2bi2I67cW2NCtNxgijSWkoZrYA/6gN8Bn4MWfjuOe8/DDzMqX+sXnzx/u1ltn5VIpMnxR471WbD2MCzEeRrZ9O4ReD6JSNnI5Pi5GEefzvGwFwdA5cwar0qoXvPb9/HVv/8kf2/PFnNLUw7iBgT9Ax7LgWy5VbwiyhFarhSDwYBgKZFHAcGBjuRHCtjgYhobJqc0Yn92AfK0OzaxCVkrghSIELg+OywMgrjKlF7MKjoz8D8iGkhRfoQ8+DVdpcxRSSok5xOAQA8RJD37UQHdwCYsrc2h2zqLXa0LIqmhc0vDlL51EGAswijouXGqjVOSwdcs4ZqZFzM4YWF5cRIoQWp74wsQOMYGohr+7+wLu//oSBSyzoZqoi0iJVVaWyAKI3XhiKzPggEIAAAkdSURBVEnypvb7G7de9SsH7j6whqV+L1xw/8AxrhXffwYf4v/qW/ip37y5FLTmb1+6tCx1muGSb5kcD22DWeLrk+uVbfVJY6tlOUZrpTfnDePPd4fKfc8+3O//r+7nn/rzx5/9xT+aHvV/PApOiWHWw+LyMjP+IX9EzczDdn14ngsFHMKhBVOWIPISegMPi40YfppgbF0RxZEytHyF+fxSl2nqdahyBRKXu1yINXC8yqKOWPeLBGlK6Rc+0tRng8IYAeLUQ0LuunEfvt/BcLCCVmcZ3aGFboc41JuSu/5ybv6hB5Y8XedUQeHLgpgphQLHjYwUMkWLOFnlRInn+EJZ4vJlopV5KBYqkLJpfOKPn8C506u8O54012oCieh71KDHGbiIc+HhK1etu/rfHXj4wJpR+T/1xHqV/d5a8X2VfSCv8OFw7/vZvWqe5+rd5kquF3uNh/966WW/2B9//Bd3bJrR/loWz+8IwkVYdh/OoMtwT5IJk8Vj6PqQ4xSDxRbG83nUSiUsN5tIyVc4iOAjgmjKbJCViERVM2EYRRTMGkytDE3KQ+RNFmGf8SJz/kooXigJEMUUFeQgSFyEqYso8VhCM5dliMMQsR/Acl10hgE4bhbHj4RP/PmfPvOHzflwKY6hgcNYZUSumznRCAI/c5xUCWKMGQo2arowla/w5swGURutV+XmEuLHHlqQPY9DTC5rOnW8Ipm5kTDGkSAeTX3hy6Ny5S+OPXOh8QqfH2u7v4IrsFZ8r+Birm3qyqzAvn23im9/040f3HlV7nc9/7SWpj1YgyW4vsXCLsm0a9jrw6Bud76BzIqxcWYcvW4PRqEEzlCw1GsiljIk5NAlcOBlCYqiQpc1GJIOXTFZogfR0UIWzOnDD214noUoCVkhjjMPYeYzdZyh56ErRaQBjyQAvIDHwFewuKgcvufLz33gwbsHR1Z1fexF1xWP7eBx7Nt/F2EgJwnarJnn1+slJ5fX1GqrEeaH/XRnwnFbZF0qeWmY8Hl+UdbEOUNTHzUV7mtVZ+PCgQMHXjOeB1fmLHr1b2Wt+L76P6PX5BHu2/dB/Z1vnv29WrX/AV1bkHipj4HVYoOsKCLXrQxZGDFLzM5KE94ghCHLkEUNUZQiM1NQRk/MC4g5EbKiQyEv4oyHJpLsedVOMeE4Ahbg+kOm7PPskDEhSEIcxgEzppF1Uv4ZUJUSi0iiDDqOG00WGupTjz927qc/+yenDr/ID0mcnJzMu5mrC0UhllRpuHRgieR0a+kPL3JhX82/vlZ8X82fzmv82P7wtz4wXq93/vOGmeQHxycFWRADuK6LJKG4mxS+78LzHLi2hdAh828OCbNXVCDlVUAXmZcDWYmThSQ5v/DJKnwgSRwUjbriCEPfYoq/JAgZr1mSRZiazlgOUZZg4HgQNROCUIAkVZDEGuYvxfefOef/ko79+/ft+/tDw9f4x7b29v+RK7BWfP+RC7X2Y6/MCnzkt2/fMFpOfm/rRvMduVwiUv4YwQLknkW+whTpHkfkPUtmMRmiIERKqjpBQUr+DpSqwKcsFJJelPNG9jgk+JCUFEFkw3bJDyJetdWkYEmFDBsymIUiK94XGyvgZBOqNoY0rnjnzjpfXlps/sff+tVzC9/J1nhlVmltr9+LK7BWfL8XP7XX2DH/5R+/d1NBufSR0VHxzbmSLmZ8giD0oJkmU8sFxEl2XbjukEXh8PS0TunJnAQ+lSByEnMrow44JomzkEAgKpciMiNx33URezYCu88SNDTdxNCxICk8EjFFn7phYzwRhKmLp445HzvSWvroX+y74L/GPoa1t3uFV2Ct+F7hBV3b3EuzAl//zNv+v/bunTWKKIoD+Jk7O/twX4m7iVlcwcJO0CJoKdFKBBEt8glC7PwMooWks7KRQFBTpbKKIFiILxALEQIpEvGRkBDduLvzuDN37ozcQawDSbi7uf9Aut05e34n/BnCzj1nCk54v+v9ul4etcvVEYdEGlEun8/OKFZrgfzAIxEHxCy1oUGSOrWHqS/OSrWizMpWp0exIJHGlMur79pW6JjalyZTkqJPvd5OtvSSsUK28FO9hpMtJVU2pTX6qtNjC5/fbn1YWEDwHs6UzboqwteseQ91ty+e3mr1/c6sF23fZiWv1TihDoyQ2U4xtbpI/agNDTz0KZGcmLrXVRuaI0FRFFGiNjdn5z4wkupX7aIrFCiv/s2Qi0nEIXFfEA/UAxYlSqjqup71zI/ZE69bX5mb+7TvoxeHegD48AcqgPA9UE5c7LAF1GkMDx9cupxY23fsgj9ZHy02K5ViMV9gVK0VidmCXHeXRKjOExbZnS5X5yLEkiJfkPRSCt1sYXG2ccEpqyfSyqQ2zXGZUiKshFkVV/La+69r/N6jx9/eHXZPuL6ZAghfM+c+9F3Pzk46lvX9dLs9cnVsrHHTduis4/BGuZraFuMko4A83yUexySJUegFJLyUnNihitrCnKr7Ypv6YUhdLohVq0FksQ3Hct7YVvn5jzX/9fz8z87QQ6GBgRVA+A7saPDB9iJwd2oq51/sjo8fr55JmHc+SYMrtXruQqmctsKwz3oBpz/q6EsvpJPNCWrVm+Tu9EgESRKEyeb6xvZKINOPpebIF5G3Vv3NYH1xsdPbS228BgL7EUD47kcP7x1IgZmZc+3GBLvBbP8aj4NTfdctcz/M1/P1uFqod71dsep24pc7fXe51Pi9tbT0/8m0gewHH+poCiB8j+Zc0dW/rQrT0+1iGPKcEInV63XSWo2i5WW19xdPj+GPRK8AwlevP6pDAAKGCiB8DR082oYABPQKIHz1+qM6BCBgqADC19DBo20IQECvAMJXrz+qQwAChgogfA0dPNqGAAT0CiB89fqjOgQgYKgAwtfQwaNtCEBArwDCV68/qkMAAoYKIHwNHTzahgAE9AogfPX6ozoEIGCoAMLX0MGjbQhAQK8AwlevP6pDAAKGCiB8DR082oYABPQKIHz1+qM6BCBgqADC19DBo20IQECvAMJXrz+qQwAChgogfA0dPNqGAAT0CiB89fqjOgQgYKgAwtfQwaNtCEBArwDCV68/qkMAAoYKIHwNHTzahgAE9AogfPX6ozoEIGCowF/bvxtuK/m6mQAAAABJRU5ErkJgg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2" descr="data:image/png;base64,iVBORw0KGgoAAAANSUhEUgAAAWUAAAGiCAYAAAA/aNe3AAAAAXNSR0IArs4c6QAAIABJREFUeF7sfQeAZFWV9nnvVeowkTTkERzCAAISJIOAu+qugVXAuLKAgaQYYNV1XTCBopjFsGvYFVdlXRO4BhRFfwNBgoDCDAxMZGJ3T3dXdVW99+6/37nvVJ2686qne6C1hr2NY1W9eN95937nu98999yA/J+3gLeAt4C3QM9YIOiZkviCeAt4C3gLeAuQB2VfCb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yw3YOyMQbPEN15553BI488kp555pkmCIK0h2zsi+It4C3gLTBlC2x3oGyMCR944IHC4ODgwNy5c3e89957d1m9evVRCxYsGDDGjFcqlfVEtI6INhaLxWqhUJgYHx9vVCqVRqPRqBcKhXh0dDTdeeed08WLFwO8jfwLAjYHfvs/bwFvAW+Bv4gFtgtQ/uY3vxmdfvrpg2ma7mqMWRSG4X5xHB9SqVQWf+Mb35h/4403LjjjjDOiSqWSpGnarFQq1SRJqpVKZSKKookwDMeiKBoNgmBDGIab8RvHlEqlkUKhsMkYswnby+VylYjqxph6qVTCNWoDAwPxrrvuGhMRAJxBPAgCD9x/kerqb+ot8NS3QE+DMljxypUr51YqlUPTND0xTdNjS6XSfkmS7EhEfcaYwi233BLcdttttHjxYqpUKmSMITDeQqHA36MoojAMsY1ljSiK0kKhwABbLpebYNNEBNAeLxQKtUqlUgNAFwqFDVEUrcV3Y8xwoVAYKhQKw/hNRJviOAbIT9RqtRjAvXnz5mTx4sWxl06e+o3GP6G3wExaoOdAGUC8Zs2aSrlcXpim6QlE9HwielYQBDukaVpI0zQA2JbLZYrjmP7whz/Q448/To1Gg+2USRDU19fXAmgAs2wHWOMfgFq+y3myLYoiUywWTaFQMGEYsrwB2QNSSLFYrBHRKBGNRFG0OQiCsTRNq0EQjIZhuCEIglVJkqxIkmQoDMPROI43F4vF0XK53JiYmIgnJibSkZGR9IgjjmDH4Fn3TFZvf21vge3PAj0BygDitWvX9hUKhb2SJDkyDKPjiOhoCmgfMjQ7NWloUsuA0zSlYrHIgGxMSvfddz+tWLGCpWCALI6R4+xvC75BaB81CiMKo5AZdBSGFAGkwabxDwy7mAF2ZMGbAd0ybYpwXmgBHtfLrmWiMEqjQpQGFCQUEKSOehiEtUKhUDVEo0FAmwIKhjNGPlZv1quU0hhFtDkKoyETRENE8UiQlEabzWQsCBqQVibq9XqjXq8nCsgTL59sf43Ml9hbYDoW+IuBsjEmWrp0KQbrdk3T9OAgCI4Kw/BoY8x+cWJ2DIKgSEShsFhhumDJ8ofv9957L61cuYKi0IJxm/VagKZMypB9YMP4FxUAslGLNYvMAcCXYwSU5bdm1HyNtjQiEgnfU44HywYTlk98h3ySmhQAHodh2MS/KIwmKKCJNKZqaszmgMxmCoMRsG9jCCx8vNlsjlNgRiKKNiZJsimO07E4TGphHNeazWY9CIJasVisg43vscceyZ133mmOOOIID+LTaQ3+WG+BHrDAnx2UoQNv2LBh5yRJjigUCsemaXpMEAT7G2N2MMaUoECkxgKs/NNArG3WDZQtKFpQTjNdWa7VAtOIWvIFs+bsH4AYf3nArAFXf9eOQ99HjpFt+rqyTaQVdhqGfRDKwmAOALdaOBkgORE1oWOnqakZk9bCkCCljCdJMmpMuiFJkg0U0Ebo3WmabjYUjhiKNyb1ZONENLHRjBmw9/ratWvjI488stkD9c8XwVvAW8CxwJ8FlI0xxfXr1+9ARIicgDRxujHmkCAI5qVpWkSssQzQoXxTBWUcy0x5xQoKQ6snZ4N6DMr4Dl6tAV5AsFiyLFnYsICynC/XEjYs0ogGUStptPVqzaTzAFkDtrwHze4ByuIMxBFhP9i72KezN4CegO06GGMA4DpChGWU1JiaSdPx1KTDgaFNSWo2mjTdlAZmPaW0idJ0KA2CatpsVmOi8QIRM3Sw72ZfM+5r9jWbzWayyy67dESgXHnllfQv//IvPhLFQ4q3wJNsgRkH5RUrVvSVy+VTiOhsIgIg72aM6QdWaqAB2AgQGataTOkvT75oMWUgdQbKLdkiA9FCsT3QJ+xZA7OAsZIiOuQKl/Xq+7jf3TLIc2sHwMdQG+DFFhqk8T0D4EyaMayra6Yu37XxxEFk23ACZA2ArHzGxtCEMWk1NelIQMGmJMWnGTMmGA4MSykjcZyMYgAzTU01CBJIKvg9DKaO0EOEDt5www3JWWedhev6P28Bb4FtsMCMgjIY8MrHVz63EBWvDCg4mIgq2MYgwYNlIfrllKQWWDDwBuCB4tpNsnCfUUAZ43iaRQaBHbxzZYuWbFCwYXN5TFm0ZmHCWnvWQKoZuGbGUkaXVcsxLuuV48PASifutZjxZ6F++MRgpwbolq1gA9UzwHb+x0jOqM92t3/yKRo9y0XMfEUyAfMOgiAJggAAHqepidM0rSdJEqdpPGECGk3ieNgYWp+aZINJ0yGTmA1xHCP2e12SJCNEVIPkgk9EqQwPDzdmz56dVKvVdN26dekpp5ziY7+3oeH6U566FphRUH7sscfmFYvFf4uKhRcCc4XluSxOwFRABIxxqn8A5dWrVlEUtQf6cK5oyhI5oXVd3EeYMqQBV1MWluyCsYTSuWAsv0XikOfQA4H6/nnAi3MElIUd45wkSTqcDc7VoJxnSy196P2uo9O/Ncjrc3AveW8tkIeDYNJuQR/HpGlqIKGY1DRMmjYNZJPsH3TvNE2H0zRdHwTBujRNh4gIv0eMMZh5iXjwkXq9jok+jWazGZdKpRgx4IglX7hwIZg3g7fIJmJDPwNzqi3FH7e9WGDGQBmMePXq1cf/72SPryUm3VOAtxtIdOzPBrzyjCgTQvAJwHrggQdo9aqVFGYhbxaQEcJmWbJoygBIacjMjhVT1hIFQFrryc1mk/7nf/6HHnvsMfqHf/gH2mWXXVq6tVxTAE1+l0olwnnCqnFNABc7g2xSC4NwFsGBfTjXICYj06nlOQUUsT0Dvy10ZwFNuV9LBlKRKq4tXSkkr2eiGT3uDXvLc6SGAztaZZL3QWDmqWXfCsQ51ju1D5MweBsDBt5I0xQMehwADhYOVh2GIWZVjhMRwHt9mqajxpgJRJhEUTSG2HDo3ogXx+xMIsK+RhAEdZyLKJTx8fEE8eCjo6PmlFNO4ft7HXx7gaX/2+WcMVC+5ZZbCvvvv//ZxWLxusSksyYDZdujVkXpAsoCTAIoaOP3339/KyROXmU3TVkzWjBlgKUb9gZABZjI4Nott9xC//7v/04rV66kT3ziE3T00Ue3wEYiNQRspXz9/f3UbDYolJhmFUli5RnLPgWUAXb4i0LrEHBdAT95VtHcNUi77F9+y7lij9ZxWTQKwFT3TqTcLpsHpmMcUd+7BcppTAgIEUchoA1A5kARMGhcIHMM9qsFdpar+OL2neMc7BMfYifUgHgzO04QQghSHoZBGoQhAtTrYN9EwVgYBuOGqEocOkjDFBDY+NqQwtGgEIyHJqwWKgUAd61ABUSrTKSl0litXp8IarUGGDlmZC5fvjzt6+uL/azM/9uA2AtPP2OgfP/995fmzZt3bqFQuDYl05cHyl0NsBVQFsaLa2JG3/LHHmP5QrZbsLMAJw1fAAf7GIyzgT4dl6xlC8wYvO++++jLX/4yPf3pT6fvfve79J73vIf+6q/+imcPaqkCx2KbgGy9XufvuLYGRmHJwowxAQYzD3/xi1/QD3/4QzrrzJfRkUce2QJBlBnHaDlDA64wetwD210ZSNhqx3GIvMth0ABLex9WpVtMN8gm7WimbnVqALJlzlsAs2jZmbQhNhA2jXsJi8Y+OxHIsm5dT7QzsAOa7TDJ7F23gtYB5GDgYRAmQRgkCCeMoghsHN8bYNBRoVCPgqBOYVANKBjliT1kMCNzPDDBaFgINxgy60xs1mIqfRAEQwgvRB6Vvr6+Jth3o9Ew6xavS08hr4X3AoA9FcswY6C8ZMmS8sDAwAWFQuGqlExlRkF5+WNUiOysOwEgrSkLK5VPBmInTlkAFUwZ35cvX06f/vSn6dnPfjYtWLCA3vGOd9A//uM/0otf/GJmewARsGcA+bx582j27Nk0MoJxLeLvs2bNYrCR55ZyiSQgDmTJkiX0kY98hH7605/Su//5CnrDG97A0kdLX1fMWQBZP6cAl75unnwh5UidNy7na0entxlo2hkYCnC6oCxOgVlwZps2o7ayjfxpAO+4XgbkGsA1cMv19HO6DVLu40bO6DEDLVWJHQHcYOTZoCbitydYPgloU0jBJgpYRhlNU9pMxowZSjfHidkcWeCGLj6G4yG94F+9Xof8MgEGXqvVeFATGQlvuOEGc+aZZ/qp9U9FJH0Sn2nGQHnZsmWVUql0calUem9i0icFlDXzE03WMuVHeQq0ZsoSpywDfSID4FNrysKUpSEDlIeGhujrX/867bDDDvTyl7+cdWuA8ite8Qp6/etf32J1P/7xj+lb3/oW/d3f/R0D8apVq5i577333qw/z507Nze+GOXEfZGz4/Of/zzhnj/5yU/oRS88gy699FJm3eIchMHKgB9rz4pVSmSGsEzNlsUeYjf+zGY+ahnEBToNoiHZSBkByNbAX8aUNesVzVlAWgBYg6vSmTv0aHkmDcpuPdeDjnqf64REW9cA7IKxPkaBs8vUMRuTBxjBwjmEHno4URODmQEF9SAM6kma1gIymDpfhcZtjEESK+RFge4NvRzaN3RxAPgGItpQLBbH6vU6kl8hIyE08HjhwoVpNhOzlVLW50Z5EtFuO7nUjIJypVK5pFAovKcbKGtG1mGvLvKFND45D5+QGJYvf4ynWbugLPKF7v5jm81nYXVj0ZWFKWPfDTfcQHfccQez1l133ZWWLVtG73rXu+j5z38+ve1tb8smjIT0m9/8mt797nfTqaeeygz6aU97Gssd//Zv/0Zf+9rXWIoQ+UGAUWSPiYkJ+vjHP87XetGLXkRvfetb6RmHHEZXX301bdy4kSfFzJkzhw488EAG/FqtxgxaIkI0G8wbAOwG0i4oC4DiegJ6GswjJWV0aNUB5AbLjGU7nlWuoZmyZrkuQEs59bVdeUWfL/Ukr+clzkWDrIQlanvp/Vqz19u189D3dBl7qw5De7e2kkUW5BMAi5DCBmK5rRZOw5BGgiBgiQSfyETIMkoQVMG8kfAqjuON9Xp9E+QTTASqVCrNpUuXNp/97Gfjev7vKWqBGQPlW5bdUjmg/4CLC4Xie9OEKlO132TdUwE2HTkAUEZkRLdGp7v6OF/AF/IFUn1K1xbHgZ3efvvt9JWvfIWOOeYYzkQH0IEscdNNN9Epp5zCoIk/gOsnP/lJ1pqx7cQTT6TNmzez5AGWDWDfb7/9KY6brYgL3EOYL66HqA5IF9CgX/e619GOO+5IX/rSl/g611xzDd188830qU99igcXN23axOV68MEH6c1vfjMzOqQsxfPAWQwODvKzgK3juQDk+I2yQ7fG4CMYuIAvyiEhfrId18Q2nXFPg7Wcg/0AJzgJHC+aMCQfPBfOQQ8D5cAxOA/b5Hwcj3/yPrVe7erK4jQ0UHcDZA2eenwASakCsjHwW9SHqD3jUzujvHswAKc2CkZ6CPocXcYWeydE2XTG0GckoZUXBWw8igqQT9KAwpRzogRBlcJgLMBUeZMOmTQZJgrWJ0myhojWxibZQEkyliRBrVQKmaEPNRrjQbU60d/fH2MW5q677prcSXemRxBnJHTDCX1O8KmC0p/5uBkF5UWVRReVS5X3PVmgLI1XM2zLlJe3pju7LEgaog5fA5BgmjWOlSgLAAjYKUD1ZS97Gb3whS9kcAKgLV26lOWLvfbai9kttoG5QsrYfffdeQAQ569du5aZNGQLRGpIJAcaKO4JgMK5/+///T+67rrr6KUvfSk985nPZLkE199pp53oC1/4Ap8PwAY7RxjX6aefziCAsqGMV111FTsMnIN7YjvKhu9g7vvssw9dcsklDHwAdkSoYICyWq2yvALAhhMBgEMv32OPPdgOY2Nj/FwD/QPUP4BJl5yHg+0gchEACTZFeaQXINuGh4fZFnAgKBOOeeSRR+g73/kOnXbaaXTwwQe35BycK2AtoC7ALe9ZQNtlzrqNuPuknK50IbMltWzBzrXYCdQuGG9x/RSDqjY+O+9P9zbsfg5h6ThU6qgbx45onTBoh24KYeAJP7aHBz0aMeDwaE0i0zAmqJs0qRNr2zRsTLrRkMGEnhFjePLOUGDMSBoEI41msxokSS1JkolGozGeltOxwWhwvNFosPadxYP7JFZ/ZhB2bzdjoLzELCkPrB24sFgsfWCmQRmpOyU8TTMh3TXVLIln8hVtljeAGxoYwB1MFAD/sY99jJ7xjGcw6GA/mDjYKcAMoAwgBrhddNFFDMyvec1rmO3ec889PBj4pje9ic4666xW114AQpgsWPCiRYs4MT/OGx8fZ8kD+//zP/+TGTOA9IILLuB/0LLBkD/zmc/QGWecwXIJwO6f/umfWN545zvfyefeeeeddM4557BjwDl4zm984xv0uc99js854ogj2MGMjo7Sq1/9agZ33AvgDlDGM4GpH3roobwfAAO7QL6BjQCi2AfQh51hHwD2+vXraWBggAEdjuSwww5ju+B8lBNSELbBcWgwFrYtbBPXlMgWDW4uS9a6uZa0NFPu1JBDBjucp+sBS1mF9uCwdujiEOSaLeabRfO5MoyUSQ/G2ueibKKNvVK3+mnLZkFZeouuA9H12WH1rRwkkv8EceBEphmEhETjjdSkDTJUJ0ONlEydEPsdBMMmNQDtUROwDj7ajJvQvDdRQog8GU+ipB7GYb3ZbCJ+HCv51EZGRpqIAZc1MX062ScXxWcOlG30xYXF8syAspgB4AUg1bmURaKQhiKNUSoyju0fsKuUSEXHYB7AHWwWoHP88ce34oW///3vs0YMQAEAgrl+8Ytf5PjlD37wg/SsZz2LGxvY7ze/+U0+FgCEBgrtGJEYuA/AEMwXAAjwguQAWQEM87LLLmPwAqvEudj293//93TyySfzoOGHP/xhOuCAA3hQce6cufTTn/2U3v/+9zOggvUCMP/jP/6DGTqcCxg4pAsAMlg3JBbRuOEI4GAA6uvWrePrYFDzrrvuQpIhdgTPec5z6Prrr2d5BgANm4D94lxcC3r3H//4R/rqV7/KgIyewurVqxnE3/KWt/C9Hn30UT5+zz335OcURg1HB4kGtkHkCmwuEgrekUgbeQN7upekgVEzXHnfuh4UolIuIELG0mDsXscFZYCmMGWXFctgpda2edYj2VA/zZDle4fkEiJ/d3uqfZ4TyWv+YhOxR/sZ7MxL915ZD0jT91ZSKwB4lsiqbpLUppQ1ZoIwSJmajXGSrEnTeG2SJBtNYoZjY4aCKB1KJpIh5EBB9AnSxyLyZGhoCHHfyGzopZJp4PbMgvKsWRcUCtFVJg2eFE1ZurUScYDfrqasG6TLlDUoy+QR6SJCagBYyD3wiW0AOzBAgAa6/5Af0OVHKBsG5AA+8+fP5+OgI//2t79lNnvsscfysdLVR5ce+z/72c8ywz7vvPP4fgAkMGWAK5gumCpYJe4Hxg2wAyDiN3RngBj+cB2E0QF0IXcAAK+44goGOmwD6IpWjQHIt7/97dlyWbZLjXtDKoG8AV0bIAtQx/lvfOMbeTt6DHAIAGg860c/+lEG+muvvZbLCgCH1ANHAYCCdIKY8Ws/+lGOQMHEG/QsIJ2cf/75DLZgzr/85S/5GWAzRKBAE0evAfthD9i9W6TFFsw1kxE0e2YGnKVitWyzkylrtixMWTNPzWh1W2K2bKApt+WLPCfROS7SBmW5riupyfaIMxva5cvwp8upy6Edhxyno1faICxrAneuBqx7F+61sHiDhEDq9CgZsHIuFI5ECSiGjGIM1ShNeXAyNekYYr8pNVUKgs0mSYYopLWpCTYGaTCShmY8TMPxNG1U4zAcj5JkIkmSZpqmcYKEKnGcQAsHoCMa5f9qfpQZBeW+gYELSqXikwbK0qWczkCf7gJKZRVNGfsk+kIasoTICSjjnjIgJiDtNhr5DSABeAJswAwBfNJo0MWHPACGCBCHlAAgxB+2Y3AQcc/QmQFSOB+sGqFyAD7IETgPwAXA+cAHPsD68oc+9CG+389+9jMG9LPPPpsuvvhidi7oRcABANxf8IIXtAb55FkxKIdoETBfyBq4Hs4HoAJg7777br43bALmDs0Z2jAkj3/+539mAAdQ4zlGR8fo0kvfxN/hAPDsGDSFVIP7Y+AU5YEjQE8AjgvOCCGBiD7Bfolzhj1lwC8vCmIy0qHZaHvw18oCrsNmOxTaUTsuS9a/W1EXmXyhy+BGjrh6MyJ9NNC7dVLqiMgXmlXLsa7TcEF6OgOhcq4LyAzsKrGXa+e8XgQ4sICITnWQCekc/y0aOKbCGzITJk0RTYK4bwB5NQCwB+lEHKc1k5rxNDWbidIh5EYhCjbHcR3hhJuzXCkIOazWarXmU5WNzygoD8ya9YYoiq4mM3Wm7FaEyaIxUEk4TnkFVh7ZcnTd7TJqpiy5L9Bw3enWIoXIp+TDkGWoJFZYBglducRlWroRCnPWjQzPCFbbaMRULpWYYQMAr776g7TTTjtyaB4kgiSxEQ9z586mm276H5ZPsP+AAw6knXfemZnu8573PAbWOXNm03XXfZa+9rXr6ROf+CQ985mHUxwjhC3m7HywF0DzqquuZolk9epVLFM84xmH0vj4GF122eV8z7e//XKKk5gH/4olG0II8L7wwgv5+Ne+9rVcJsg/0JEhubzqVa9i5wF9HM4CAI/eBZg3gBnMHE4HDHbVqpXM/oUdCwhPB5Q1cMs779SOQyoWrHzRqTUHrQFf/c7kOCEB8mmBL2Ta6WrKorlLfW1p0Jy0yc6W1PfX99CgDLbsyg1CCvIGF11gzXNYWwxWKtnOPV5PLuo2mKlBHQDSyjMoGQizqfm215ntlZmkGPQOIznFauF2yj3HhNu84MzCE6IAE3mazUaDF3cAQKeUDiVxMpImrIOPpHG8KSFaRUm6Og7SDaYBsMe6meNV5ECp1+spBjB//vOf8z2zPCg9PYFnRkF51txZFwQUXbWtoJw3iKMrEcARAAEtWOJR3covjU2zW5k8Il1cif2Vyi+RGgBHAI5MlxZ5Q5icHj13B5BwXwCLDrmTbdIIpUHhE6zxW//1bdp///2ZbUMHBqM877xzqb9/oFUOlAd/KBPO2bBhAwMeQBADcgD3/fbbjwEVoIsIi+c+97kdK33bxpLyACZYLcoOrfzwww/jqcy4P/RjSDSXXf5W1puhF0N/xgAl7I24agAymD3KAD0dejhC+A4/HA4gZkkG90FEBpg27oGBSQyaSvQGwFhC7LRk0QI1Z6afBkotWbjMUcC3BXiBBTsdOsn7Mk3ZBWUNdhqAZXWYPPKgB/k6JAKHKcu9xLm3ywg23wZvuYeQgzzA3RZQ1oQgF5Ql3WveDbNtefe1KWzsRCP9nTfzFiv7RDbFYOtvCwkl09/F7jwxLEOqVn4UiZ9H9kCbCwX5NyNTAAAgAElEQVQLOkyY1FTjuDFs0mRjmqaI8R5KKd0cmKDWaDQ4+VUQBMgBvjEMw8fjOB5JkgTbcI2JjRs3Jtmixqz9ZM/xZ9XEZxqULwyD6APGmClryvymsskjUwFlZspZSJzLgnTXT4BWmLFmynmgjIoiER26gQMMJdZYH2PzMrR1QF12XQ5sl+tpRgTQ+ui1H2f9erfddmOtGoONIplIuJg4BK7cYF8q17LkrZDp3dYpQAqwkROajYokgYgRyBEYRMQx+MNxDz+8lG688Saq1cZp3vx5DK4YsEOs9uaRzXTFlVdwA3vJS17CkgxydwDkMfC5cOFC1oox4AcWDv18zZo1rHlDL4e8AoeCZ8bzYCAU19cygLRYl5EKKGuHpo8VwNF1IYSmnDFQF5S1puwCs1sG7t4jpsEJh3OdCcrWUXcDO9DnOm4hEi0GzRKLzZ2dV3e7gfJUGG2eE5kEcyfdlSd7aKDXvVv9Xdsl7wZyrG4XXC9yUgPIMdrOUodshitJJctcPU2SRP6BhWMafDVOkiFj0k1pkmxCxEma0hos7kBJshmLGiepzURIYTxGDarXw3B8IAw3LFq0CAA+Y38zCsoDswcuKkTF9z/ZoCwvDxUXTBmgrIHOBT3NkFxQlnzKki1OJAkZ+JMGgt+InsDAm5wjkydwv605ELxB3SgZVLMk/NgOhjtRa/BkEzD0gYHBrHGigdsRdM0eBZzl0wUUmf0HoEa1lEkhuicB8C6ViqwNy6rfqNgSU40yjYwg7QNRpc9OSJFyPPTQQxwCiAgSMHro4QjbgzZ80EEHtQAazgWaMZ4J+jUGCCV/CM5BlAjil/XMQAFe+WQwVHmdNSi4bFl+i6TEdSEDZbcXxcdkIXEaVKRXpe3dKouzAIM4Df3Z4SS4heWvDiP1tOUoOEa5nb5VgEfKnQe+WwM6KUs3IN0WZJmMnbsOybWhC6b6XYvd9fX5vWcpFNx6IcfLM+BYrkdJjNSDrTEKqT9COuQ3coBnk4AA2Emapgn+M2QQmF9H9sF6ow7ZBAOZE2mSritG0bcrlcp3DzroIMy6nJG/GQPlW265pbLogAMuKhUL75sJUBaQE1CeTErQrIkH+bKERALQugFjGxgcuuv4jsgGAA/kAAxi4TfYrLBkAXwNirohaNDQjQrfhbm2gCSw6wrKpAxhULgeAFJ3YwWkdAXGfgCsOBhcH7/xJw7AnYmG686aNcjHjI2NU39/H1WrNS4brpOkdkae2FvAE1KOMBNsEyeATwvydvailAfPC5kCE2cA6LAlYsEhZzBsZQ1KA7E4O3cgTbNk16bisDUjhsOBVusyU/4ddrJSsbkLgPIbTLnbn9hDgMnq4rzwWesUzQJd5mwnjrQjR6RO6ePce08VlPV50z1Hjs8DYxeENXDm1f08UNbtRTNruZZmyp227VzYQsAWWdSRdUHqpVtPxYFqIoB6q3trUh9l8Bm/m3EzJQoeHhyc9ebHHnnkhzO17NmMgvIBBxxwUTRDoCyNxy4HZbO15VV48aaalbJ2zFniMHBlG6s0Yom3RSgX4obR9UZie8y6g6aKyROIQABIy5/WjTWLl/K4FVEfg+8MfkidmS0HJZVRJAtpnLrCixyDawPEZRBSnhefUulwrEgach4qGZ7dgk17+je2a6YI0EKFBQhLyJouB86Xa4vejU9pkDJgB/CXAVVsk/SmUumloehrd/u+Rf5tlVBfs8s2mFlQdmPZ2Vl3mWatba6Bh1NB58zowzEuKHP9yJhyy/E660Z21hE7HVw7Y3H6eYAoZcxj0N1dh5Vful7PObHbcXKYK7aKrdyeo9xzMocgNpTnatUhHiS0+bY10LvtilVraBWpZco6N0vCg9x26Tn8wzFpLJJZSjEz7IRzgAsgY2Ac12xyDvCYmo0mmSRtFIrF//jfFLDvOOmkk9ZPZudt3TdzoJzlvoii4ntN2qkpt1eFyy+26Gq6snXz0hj1R4xu3ow+qdy6kqMhCiiLDNGSNCK7wjX0zve97308SIZ4YEQ2TEzUufv9ox/9mKMJoK0mnAcYzhMDbwj6txKDMHNUAmy3MoGNecanOz25VdGQ+SAbpXdzUOBcARUBQvwWEBUZQ6Yua0lF2Le2h7BT7QBk0oacy592FaYWg5fjhYUI+GO7AKyUQZyC/JbKjnJL/gthN64DEjDXg2d5rKwFDipeWXo+uLaMF2CgiRcdyLLk8TGsybdD4jRj06Dc6RyQ/8I27A7gYTCwA1m6rlqmbIe5eDv/z96zUGxPqbbvvROUuzn1bW3s2lZue9Jgp6/frpuo54qZtlck4MO1Lbo5iTxysoWdeVo6bNFaH8HWQSzUjqiXrI1xXc6mpPMpHKpoyCSc6ZtMgP9vUDOGEkEUNgPCGHkzCqhBCZnmBBUbCfL+UWwSdrTNJKYmv9vsOnFKTZNQI02oCRBHrpfEpGGS3jp7sP+1Rxx33NIn+i7yzp9RUN6vst8lpVL5Pe40a9eLbs2r6xenKz2+oyuMCQnChHGslis0Q8a+lmSR5VMWkJb4ZDBCaKOYcXfcccfxtGlUgP6+Abr55p/yLLjLL7+cJ0zg/sUS2GbKmqkwRA0wcl3Rn2UasfXoCTNQAUHkZxDwbdTrVFISgUQpaGAWIJTJLTKxBIAnoI5yyXRxlEFYreTlkPvZQUF7f/0cWPYJDURAEtcFyxXnI1EUbXbRTmAmzFHOlV4BzhdnAtsKeIueLQ5DAzJ3H1UkTF4d0s5X95yEbebJF7rHoUEZ24W9Sznkt9xbJCSLSlb7l2M06Mnza80U+5F/Reo219lsoE/XYQ3M02XE0wGMbqAs5ZNncK8pdXeqoMzXy8Lo5BxNIEABwkxDFvsiak6XD8vQ4CohZQsK4xzW+nnNMaTpo1qjRhQ1yBQTGhur0vzCPJoYi4mXniklRHGd+uox+iVcoGajQfUkpnqSUoqYCyjLiQF8U83E1ABwY3GLODWFZvLr/oHK+Uced9yfpmPjqR77FwFl8axb6xrphxAwdismwrYefvjhLfRCaaAiS0jjc0FZ9Fc9QeRHP/oRz0QDAGMiB0CvVp2gD3/4IzxQhRltSB6EfMro1px++mmcDAhgjsEwhKDhEwOD0KZRFoAjdFREOgiAac2Uv6c2QZKupAIo0GYFSPEMKJMch/A1ABaiGnCMRIho1ozZiJBcBAzxCQcBuUY0Yw0QAviY+agbpEgUok0L08Wn1t80gAmoCdhKj0HAGc8jNpG6IT0GfR8pn1sHBLg0qOK7vFtxxnJNYdLivOW6uj5KfZF7yae2lZSVP1WiosnK18F+wzbY2LJ0JiSS8rnPN9XGPd3jdE9En+tu12DqtlGxpbaN+166gTI7aEwWzHqLAsqhsb0IQDGzYNYx2lp9wNPY7dJjKUA1CSlJiZJonJY+voxKA/0018yivqRMaRxQo5BSjDQg9QYlcXY9sGGMe/BSZiGFcUpBAlnDgG9Tk2z9jpLUBM3mbwZnzz7vyCOP3B5B+YBLSqXiFkx5qpVFV4Zu7BpACKacpxdKZZZGKECtVx7RSe7REAFqAN2f//znPEEC0gUA7aEHl3LcLkAa/3AeZtPdcstP6WUvfxlPgEBZoD1jOyZJfO973+MYYkyThhQCmQVxvRjgAiD++te/5thiRCAAsB/80xKWTg477FBavPigVrIibJN0nCgLIjQqlT4GevxGDgrYB3q3pBstFMB6bSQFKrdIKABVADpC1DBzT4f4cYOC5pkBLINYBhwCrML2wPIt228vqCqNSO6nGaXeJ5KHsGQLvLiO1bM1AIoso5l5nrPWwCqOWBy5gLMGORkHyANkAXH3Pi5T7vyN/rbVleXPBWfNlPkeajahlVMQS93OWqfr73QIzFTb11SP6wbWGoA1COuyahvI9q2Bssgkcm6E1e0z6cKyZJg6W+MRugVhngn2pGRigGqBJuoJhYMJ3fS7n9BDa5bT8074a9qtuAOVq0RxGhP+4/UkU6IYWnMM4AUwp8RLoMUphc2E0kaT6pAwyMocIUZtk/S3A5XKeccee+wfp2rD6Rw300z54lKpPK18ynmFdwFZd2X+9Kc/dYCyli6kUusG2NKPC3aUW+vKEgqG3A+IuMD0YIAZGF2l3Ed77bU3T6SQQS/koli3fi295z1X8rRpgB3YMf5wLiZxQOrA9Oh1a9fR2y57G5+LPMwA1N/85jc8eQMZ3JD7YeHe+/BKJpiMgcRCAGrEYYMJI70m4pZ/97vfEZ4ZqUURuYBeAhwJpJa+PrBe6NhFjh1Gvg3Ybocd5tPcufNa8dXIa4Hscchdsc8+C6lWs3KEZMwTKcOy32ZLhxU5QhqgMGP5LSAlkoZmmcK2RS5BzwLbYAf8c3sP0nMRqQT3EOlFQKIb6OFYOV/XgTZTzjKyObNANcgIgLrPJvXTZfAiX+R1810wboGtVS/UTL/2dHDtLLQsM53GnXfsZDJFt2vjHHmuvPPdbfJ83eSW6YMyJpvYiX8mGyhl1szTwg2FEBk4wsXOnjTNkMJiiTZHI/SN39xIX7/lJjp40cF0xrHPpQNn7U6VpqHGRIMH+gID0oLVeROqA6qZbMQUNBIKmzGFCVEjbtKESVjeMFGIx/rt7FJ5+wRlyaecxNNbo0+/5FxPK6sgG8PsVGvKGpTd78KAAGJgKQLKOoQMDBdAinScmN7MURHZQqyNeqMlL4DhApRf8cqX0+tf/zpmvsI6MTiIQUHkdQBYguli2jQywQFQMfMNE0S+/e1v872Qle2Nl7yRJzj84Ac/4JwXmJJ88skn0fLlK3jmHJwEoj7AspEnA5nhsH4gZseBgSNrHWbb4T5I+AOmv++++/JvRKfgHognhiNATwCMHveGkwG44xPJhvBP8j5jUgd0Tx2xoVmTDNbJtqnIF3ifsBUy7+H54bDwDCgb9uFecGx4D8gXgl4G9kkInrDfPDYqcg3eg16lBcfqnCYCcgLSLQanMrlpgHbrI8qgHRQDt5NnWZ/T1kbbA2UYYCyVnIxwmaasdW5d1m4gN1Wgdtn2VK8n7zcPkKUHI8Ctf28LKAMUubfW+kspBKvNooSCLELJmBCihVWXMymDSQEv5htQPWjSSHGMPv6Tr9CPH7qdxpsJHbLzInrpEc+mIxfsS3ODCqVjAN+AOFgD6fFYO8a9EjJYhCFuUpQGFDebVAdoIwojDEDGfwemfNIxxzwwVdtP57gZY8rIp9z3eN/FSHKfxCnP6JtqFwzamlR8eRhdIfR13IE+AWI9qINrSAMEAAOU0S3HMTLQJpNGkK4SLBLACAYr4WAYhJPBH5wPRoscDtde+xE68aQTWpMqoP0ipzEYHkAZuZfRKMFoAa6YRg0WjK7Tu/75XQw+yOqG2XLFQpn+67/+i0ETxxx11FEc14uE9X/zN3/Dn9CkAfL4q9WqdNHFF9OuCxbwTDo841ev/yrd/JOb6dxzz6WTTjqJr4/kQX//mtdwEqAbv/99TiKEHBkoC2x5woknchY4gOTgwAAD4YaNG+mhBx+kww4/lCd7QCbBqtsATKyEAsCEM4A8A4kHz4ulsySvMsqI8oAF40/kD2Fct956K+eHhqyDsuOaAl7ILidpQuE4kBpV2KaAsmjjKL+AsbxnOCL0KBBv/td//ddcRomfhqORnpOWM6Se6bEHXFfARsotz6GlGSux8CQyZm+tFBDZSuAdPT2OGrCDS5jYI3XZ1k8bfaFBOa+M02ng+ti89jcVYNbnSW9oMqclbU16Ga4D5TUfs4gNt0ywHwcZt/Yj/WhCQTb1m0MGYTzM+sXgagbMcj3kdoG0FleI/lBfRlfc8Al6qLGO+ufNpw0PP06L+nahU/c/nJ6194G058DONNv0UzgRWEacNMlEAdUTDEQjZA5MORsrwUAzR2owj759sL//3BOOPvr+bX0Xk503c6C8ZEm5b6DvonK58v4kSVrTrN0XnBdzCgB0X77usupruJqyBmUN6LIdoAx9FqCM7/IPDQHaLAASbBGpJqEdt7q8mYfGcQAgJJIHMH36M5+iPfbYvTVZAuCFzGySQhOABUBAjmXkhUDuYlwX+vQrX/lKBg2AJq7bbCSsRyMdKcqBiRxf/vJXOGcx2DdmygkANRp1uuvuu+iSSy7msiCpPsIDUW6kDcUsOvwhlSiYMgAdzBnAi8RFkFDgCGBn6MsoAyQS9A7AXsGoUVZcDwmOALIoA/JFI2MdpBUAK6ZUQ6ZBGbEEFO4L4AabxyAnolRwHwkJFFCDPfDu8KxIYAQ5BmWBXIMUp4g/B0N+73vfy70E2FyWtBLmK4OOAsYC6rAlHCscGp4BceawNzR+OBjMIBTtWieVkutAhoKEBAeoM/2JfKKZskg9Ir/oQUv57vb28iQ2ZsQZU5ayaUCeKqGZCZCYFEBUr9U9TveqOpxDKzywPUu1BdxZCKFu/xSCE9uQDeHQAGn7i09gZ2jHOKyMMV5p0jeX/Yw+eNMXaEOhRvvvv5jWLnucJtZtprmmRHv1z6fTDjmGTtzvSJqfDFKpmhJSlMQAX9Ok2KRWyogTworucLhJYrDfpBTe3j+4PYKyZsoZKOd1n6YKynkeHy8ODVtHX+RV+LaWaFN1AiAwMAAWJ2XCdoAxfsvEBgyESTQDPLMkJAIYI+k8AOmCC97AM7Y0uEOCwEoiAClozb///e8ZtMAGwfzQWJErAlnVAJaXX3Y53/e3v72NIz6Qw/icc15DGzdu4nwRYLGQQ7RGC3C+/vqv0meu+zSDLDRpAB0YPnJOgB3iuQGeyDdRxESZ/83yBpCCngu2LDP+0DtAYnw4DQAWtqN8YOvoDRy0+CBav2E9x2f/6le/4hhusHDYC84HjgjPAiYOEIf9AMrI94xkROgt6MT1KDtWPQEjxzFgwsguB4aLcmHQFIOgWEwA1wP4ApghGYFZw0EAMOFkJD4dz4rjJB8z7A1nBN0c7B3nIRXpCSecwOeiDHq6vAA+3jGY+r/+67+y3i8r0KD+iTwjdUwDsvQGhOFJN16WutISict+sc/KFFim1g70iYPQEstUWG0eMLpMdaaBO0/m0G1flrfqAF4pVNhm0XYTehURM2vEX9jcTgBpOyiM+hcVihw+ivl2iL4Io4AeN0P09h9/mn706G9pImrQnvN2oR375/OAfQMTSWpN2jHspxP2OYzOO/2ltNNEhYJqzLIF9OUmGHIA9gwZAyF0CWECSmpSE4ThbQNz+s895pnbmXyBhVP3q+xnB/pSK1+4f7Yrmhle7RSm3P0cu2YZXKMLylqD05VfKndLRy7aVJ+SywJlwXf8icQhDYylEAIo24VA0YCla4s4ZbBWkUtwDho2WBpyFAur2mefp9GJJ5zEwAhQAQBCBwbDBVhj262/+BUDFJL8AEzBfGWiCsBbQshwfXTN3/3ud9HwyDDrzzgeqTIRygdGi5wT6OZtHh3l8mE/wB36LZj0W978FqrWqqzvgiUjfwjYM7RuVHTkQQaDBnjieZEZDro0JJV3vuOdVCqX+NkAOgA/6OUAX5QXDBnADdaMngD+UHaRfwCukHbOPPNMLjOeB9cGC8f7A0OGo0GMOCJKYBto5JhhCf0bEgTYNNg1rg+nABCHswSg4zdYPCb4ANQx5oDZmHACKKMABBgxrg3nDEeE6+KZAOB4JmS7w+ApZAUBYDwHyovzdNicC5j4LeFzujvfBuDOVLOaKXOLUPr2E2HJ3c7dFoCfCphPpay2ybclig6nwVm9dEInRONk8dwA5SwwDtDNpBgzV01IMa8/ENBE01DVTNC9Qw/Sm771IVpTGCIKGjS3WaSTjjyO7rr7D7R6ZAPNWbATjawbov5RQ6csPIxefuzzaa+BHalYN1RMAmomKTUYmA2lDMoxmUYT7BmFuL3UP7j9yRcZKNvJI9ME5cnSIwoDkYq7tZA4DcYC0mBIkC8k2gC/eVu22gjuISAr3VcsJySAjcYm2zG5QpJ7S1dYGrDuXsvKzvgE2AHEwNjefOmbaWh4iIFw55124QgPlAPXQqY1aKOQLSSlJ/bBaQD4Pv/5z9HI5mEO3QNrBNgBRAGsAHo8A8AULBqJggA2iGUGAwUgAqwgVYAV4jvAHIwU4AeWDDYMZ4B7Itk+WDh6CLiWTESRGZDoAQCowEyxhBRsjXzLYnOxBX4jLSkYN6JckBMaEgayyYHBQ8qAro4yIPk+4r1hA2jMCCcE0OI4PCcGPv/2b/+Wr4Fng6yC3suNN95I//3f/82pQzEugPMhB0G6gMMDI8dK4JBKIL3AlgBojAXg3eDeeHYJZUT2O6zegrIDrOHgIPXoDH54PjgDvDd5167kptmyvEcNvlq+EKasWedUAC+f+HTmiMB1dOievu5UwTqPDcu99XPq3l1rvwLlLcqb5cts6/BZ74Epho1Utv8CapqAYmwNQhoabdAfl6yiJY+uoTWNlfTHeAn9fOReqlWqFKYNKo006aSDj6LqyDg9tmE1LThwH7rz/nupWDU0OEp0wj6H01knPo/2rMyjyrihyBSokaRUx2QUjC3gM25SnCCaObmzXOr7h+OPP/6+qTiq6R4zY5ryTIGygLE8KAb6IF9InHIeO8Y2Hauqp1mjYfHAX5aFDUCGRoVKIedgH2JIEW6GfVq7RGpYm4nNzqPH+WCPYJeySKh0rVnLDgIGBEgM0G8xIIfGzBEh2T1wvER9SDnQ6OXZZD278eoYJ63HHxIl4ViAMLRxRFfgmgBzADbuDdCETAEGju1gjQizw9p8YNtgnRisQxkRHYFloAB0eCYwe3TrsboJGKU0bIlJBrPGQCAGEFFO6OUyy1FmGMqxAHyAP/KKYMAU7B5OROLCMZsSDgv5lwGguDdyQ4N54xnB+PE8WE0F7x46PHR8LDuFPwAygB/SD1g37IF7wsHgPmDdsMOll17KTBz7cX1E3CDzHSQX3BvADNtglRf0PJDeFM4LdoDzgbSBZ4UzBFOX2ZCIgsF9BFi0BOGyYP0b759nqmWTJ6TXJz22JwLKbrtxde4OtroVFMkrhwvmkzF0YcrS5jSYW9jtXG4L7NjmdMJsPTubL8W4U1QgZMS//Z419L0f/JJBeXO9SRtmr6exvTfT6A51Go83UZQ2qTRBdMAOu9Nhey7ikLfHGyP0s7tvowIVqVhLaSAu0XMPPpZeccLf0MBwSsUmxrVCaiDGP40p4FwaGEQEKJvfD/QNnHvMMcfcO13AncrxMwrKTy/t98ZKpXwlssTleWArX+QUIcun3O0B1AIHLF+gUQiz1fqx7ip2ACwSEBXsGnyiScp36WKDCdt9YNQVOwjDs+7aLNqWnasQHyssXkAYi2ACsNuN0wL2nXfewYuS7rdoP3rlq17J0QsYoEDPSCoqPkUiEaCXqdOibTeaSOtq7y3RCMzmowKXCToyVg0R52AHngxt2LCe7TV/3nwqcPhYg1njihUrad9996G999qbbv3lrWx+G//cx+AJZyDsV64p4IwBREgXYKMXXnAh7bJgFwZU3MfaI2ZbQCYBg4VsA1CFgwLoAsTBlrEfgAgGDNYMVgzQxfuBxIH74fnB8GUAFfcGk4aTAeMFGMNJoTcCOQNMGnIGJBUM+uH+2A7wl/LJQCLCFSGdwEmBKQOscV9Ev6CXgQFA/EY4JAYxQQpQPkhCkFOg/UO2wjMgzFBHUmhgZEefJdGS7Zzz2cmfIvV5qgx2Ko3ePWa6THkywNXXnsyJcD233qajOJjhrLdwdFyKtVzxZ+OVE8hJVCQTRnTLrx6lb9/4K1q2aiMF5VlUTWJaO2c11ReN0sZoBVFYoyLkhwmiXcNZ9MpTn0f77rU3feo/v0D3Dq8kE4dUDkqUNlPaNZxNrz3tJXT6HodSNBwTNYnjk6Ex418cNwjDgGEQ/H6gr3TuMcectL2B8rLK00ulN5bLpSuRjle8vfbIT8TzC+BiVP2RhwHKNu2l7g4K0xAWja4l/jgkqmAbtzRKkS9cVo3fOoRKX5+riVrmR3t8nhaaTe7Ke04AikxzFvatJx6Iw5LGK/bTMa/apu3unu2qapmng9lnydZxrkyAwPHinCQ6QvbLM8k18Lz4A4ixLQsBa7kYWAOAnnfu+bTnnnu18lnocgPIEUONKAiwcsRZY9uGjetaYXUAWOjM6EUACGUdP8gT0MNRTnyH3HPIIYfwgCIGJaGHQ+qAlg/WDtDEQCvKC5DGuwZQ4nqY2ANAhSMQFs/RL80mDzRCNvrg1dfwveA8AbRg2mDGP/3ZTxjMAdpg4fiO9wiWj+PhvNALAOtGeSRiQ+vKYlOpe+3ufv4Cr27byQPePNDelvaVd22X0ep6ro932Xc30sWz8pyFAKSsevCP6xo03aCJhKZkEktykDgoDQr0p6Wb6XNf/BEtXzdBjSCiODI0QXUanb+exvdYQ5v6HqNyFNMulXlUnChRYbhOf/XMo+np+zyNrv7Kp2l1X53SiYAKaZGakDMbRMctOJDe8Vevpp0nShROAMsRCofZpjE1kgalpmkCk95dKfWfe/zxx9+9LU5wa+fMIFPuBOUnw9Nr4MGD4UUyKD+yjAqRzRmhQVO6+/Ips7xk8gh/ZkxOmLQAsGbeGpj14I7cSwOogBaPGps2QAqTlf34nKwh6X041p2A4NpCV2bdGPV9hNXqBqC/Sy9BNyZ3hhr2AcyhuwIAD3nGQRzVAKcG5rvzzrsw45fySrnwCfCSf9gPbdYyJqRVTBjocS3IEwijg1yAMkGiQEQLAA6sHSwXOju0cjBZDBoiygX6MPRf5C4BSEJPBngD4PEdQI0FXi+//DL+jUFAgDQ0ZWjEAGWwaEx7f/3rLmCmD+kCZYWejrJc+9EPc/4TMPNVK1fR+a+1oZO4P54NQIzBSEkOBfvr/NhSb3UvTt6B1pSFUGytAXcDyKkA+XSuvTXQ79a+Xccg8oRbBwX43XoNZoxZexEiMFK0J7u46+aqoX+//pf0818/THFxNlWTJjVMgxpBk8Z3Wkdje66i9Xe7QOgAACAASURBVJVHqT8K6JCdD6Aj9zqUFvbPo/lUoKgU0oe+9gV6iDYhQQYVTJHqpklRHNK88YA++NKL6NC5e1NUI6pjeTSTUBojr3gT6QBMkKZ39/cNnHv00Ud7UO4KyhlT1hVdAFoYICqgzOrivL5FqzMLULsxy7JdmKqAtbBu3bg0ExXQ5XhJB5TlWqIXi3aM5xL5o1vl1Pqk7m3ohuUybWHLbSZmnYTLtqUBtx3Kljl3RTMXBo0FUdHNnztvNg+4AeRsYkVINBZk3XLi+gAuASmxIdg2AFGeUeQalBXvCpq7OAwJeYNDxXbYDY4ZE1kQwggpCM4C8gakF0RdIKoDIA92DBYLNovyYz9iqrENIXkY5MOAJUISzz7r5Tz7Er8hyUBKAYO+5I0XcQQK2DYGEKFTY7IPBk9RFtwPzyeDfdybUDIFfmvW3EEcVJY497iuUt9UkfUJHDcVpvxEQdmtK20wR6rUgIoRxlkaRIWEUirQsuUj9OnP/oiWrWpSXOqjsbiGzBVUT5s0ussaGtl7BQ0NrqWgWqeBah/tP2chnbDoYDrpkENpp/k70LXXf4F+suwuikHKkoCQhqTZiCkcatAlx7+YXnToKVSeCGicoClDWowpwLgOs4zknsHBOeceddRRdz0Bs3Y99c/ClKe98shWnlSDjJ3Rt4wHyaSCC8twPzUAAwh03gs0HGHLGqwFSOVauoHJdw2YAmw2jeCWoU0ClG5XT7PhPJajWbnbQN0uH47V0oR2Vri2gLfL9LVEIdfUjEbKLAN2vMJIaEMJwXItUNayKcftfMMiieBaOmezJL5vxnV+d+2JMY0WCIu8II5M4ovlN55H3qs4Dj3hQ9J9SkImlBWOAeMQAFlozGC2KDvkFwzYAdiPO/YE/o0BQ8gsYO2oa1d/8Co66KDFHKmBa0KnBjvGoCDyjQCU4aBwXZRLnlczRvd9SE9MZvSJs3IlD5d1zgQg5F1zpkE5j+CIjdDjLBgsYJFSbBoUFJD3OKK7/rCS/vVLt9LG0QpNgM0GdZ70MZE0aWi31bR+z2VUHVjLgFuaqBBVQ5qdRLT/Dgvo+UeeQEDh677/VVpbH6dZs+fSDv0DtHzVKopqCb1g4VF0/rPPoIFmkap2wgjHKTMok4F8cU9f3yByX/x+Jt7BUwOUH15m0x4qfVdAVDMRzZRl4VQBZhyvQVlkDS19yAtwZRLtJKSC2WXo2wnU9TGakcrxGig1KOvzNPi27pMVSvciNBsW+ULsIQy2XenbrFiXQQNw29HYIRhcowW0YTsel8PesueW/biOgKWWNABWsDHnly7aLr5II65cox2J+5xiBw3S8s6kd6PHC2SfvHextX6nHEUTFjuy60mSpY2b1vPzYyARk1IAwpAz4KAQcfP0pz+dI1iE2bsOUOqQvI9OALZTh+Xd6M+ZaPxTvebWQLkbS3braIsNo0dlE1Z0ztzF9OrWYgWtuXsUmcgmH8JoXQGZ3Ir0+3tW0ue/dCttrs6iehBSEyubJjVOSD+24HEa2vMx2tC/ggzVqRD3U9goUl8jpP7RJu3XtxO9+qyz6b9u/h7ds/QhOvE5p9Gy5Y/QvY8sobQa09/ufQRd+JyzaLBRwBLZhMRzQTOmAPkwjDEmTe8qFUvnnnjiifdM1YbTOW67A2XNEvFihSlDU85jyBp8pCECfJFoB59gSFrqsCwZ+4pb6M0CitLYXZDW7NKOorc1ZWHINgLCzkaST2zT3X2XEcmx3YBbyuHKEiK16EkMGtS03uvKJxL5kcfQBXA5GX5oJ5DgzybHD1uastxLWLu2n4AcN3hk+eJpsm0tWmwg58pAHMqJbZL0H/cVmwrIy8CpHkjTvR8waUkgJe9eJCRcjx0Z65cWNPC8OMcObmLGmB0PwHYpj7alAL3YUN69rotyHwEu7nVl04bFCbrHd2vYkzHoyQBzqkDxpINytjqP2Mkto35uyIBRVOQ6ZahJadSkJCjQfX96nD73xVtpeHSQqkmBmqZBSRBzvuWx2Y/T8ILltHGnR2kiGqVkvEF7zN+bDl14CM2pRzRrU0zHH3wY/eH+u+mBJQ/TX7/kxfSpb32JHhleT1EzoL/Z63C66PSzaKBmY6Fxb2piynUTzsEkRHcOlMvnHnfccX+Yqg2nc9wMgvItFQmJ6zZ5ZDoFbXnZ7IVKRYee+OCDD7UWxtQNUYO0HsCTySMyaUSzYWm8ImdI11JLI5rdSOOSiiv3tHm4s5UR1EizO5gmFVADqpZDNOvVjU+ckz42r3Ln2Vg3Mrm+AJtmN1s06GwWpQYgLKwqAGWZLnLT2rATfZxmyQLqLtvWoKwZsDyrtkXec2lbaDlK3onb+8H2PL2XgRo5fHOeQZbH0vXRHdTUZdNl12CTx4YlnzLOkbI+GaDarQ7oZ5BnzQP4bqCs68p023K355J31ba9XXqrWCrZFJumSc0gpDUbJuizX/gRPfRIjeJgLjWQmyJICJmFhsK1ZBaO0vod7qexwioik1A5LtMz9j6YTjrwaDpyp/1op6hCqx9bRqNjdRqODH34O/9GG0ydChNEF53wInrx4uOoMopVSEKe0QckRkhcbFITm/S2voHB87a7hESYPPLnAuWHHlrC0RcuIEvFRyMTRiwgK5qyjrpgBp2t/CHbOwZi1KKXuvJIRdaMyK7E1o6a0ECuj9ff8zRqDWx5DUYavUgEUl6p9O69NPOVMgljzztHGoc0Oi1LMIhyqkPLGu2njbeW3y6w6d8tR5RJIPJb7iUgrLfnNWa9Tb9zDcLaKbvOWmykz3Wn+rcdBhpqp9NxQVnKI+9O7OyCsrxvub+OvpD3qO2f9/6nC4bu8bp+6H3uvbbFOTzR8vL5yCkfYN5egUwKGSOlNEQmN6Jvffd2+v7/3E1xsBNVGylF5TJtHh+hxkBC4ztsoondl9J4eQU1gipPAizEEc0zA3TQrL3ooJ32ohMOO5zmzd6Rvvzd79B3//grahYCmhMX6Yq/ey0dPndvKo6iboeUNu1afrWkSTGC4sjc1lfp86A8GVNe8tBSlhs0m5WGJyAsYCu/oWPmDfRpXVkDsgZ8lynL705WZGNONaBImaRbq9mJ1n4143PZjG44uustoCwNXaQOtxFqwNBMR+7frZHr8zQwgynLb6s1d4Kyez/tZFoNHYtcZjMi3YbcDZD1cRpUUX7XkYqd8no9el8HeGaZCrdgxFjhwpFa3DLmMWcXkHFdeVctcM7kC2Hwrpb/REGu27vNIwnd6k0eqE8G2JoETMaOdRvqIAchURo0iDCxJi3b9KiYsBUFtGJNnT7+6f+mpY+NUlCaRY0kpFojobEopeHKJjK7r6DmDhtpNNpESQm5KxoU1Q3NmSjRrGpE57zoJXTgnovoms98ih6OhylpxnT64qPogpNfTHMnChTWEpselEGZqGpirExiEhPfMTBYOff4o7bDadZ/bqasG5humKgYLiMWpozVpjFIKPs5XE6FyklD1uxKa37d2IV0gXVFlPP0oJQAuYCiZp26a+2yWKnsLQkgS2CzNUaD8/KOyWvwelseKDOQGkw9bYMqWDIkDA3c2kYalAW89DW0o5B7ugxa20KDnXaWLgALU3brRTdZCpqyZuwtIEYCdF7uvj0V2HU0ec+Yx5bl3m3GbPMpC2BLfXmibHgqYLyt95jMUWiS4vYaploHMa26ThNUKlQoTEo2r7JJefpzVC7SbXetoy9d/z1as6FKDazBZwaZNY8Ew1TdYR2Z3etUGxinZrCBUjNCJp6gvtIcCsYDOvmAw+g5Bx5B1//7f9CDE5to19k70pte8Eo6bNYeFNaQLY4oaRoG5dAYqqUxVG1jkuT3fYOD5560PU6z3q+SrdHXJSHRtlQEvEwBMHxCUxb5olu3FPfR4XCS5F7ScuoYZQFwDeKaJbuNWDccATwuB2b0qYE+YXBSOTWDEMasR+zleBznhreJ88ExeiAMx7ognec0pLHIfV2g1kxd9rlA0wYpK1+IM9mafKGBtiVxZExZN1zNULWj0uDWrf4IIGv5QrNP/Q5dyavlFLKp/i7T04OSYj/9/Np56f1yHQ1iW7L0dpJ7XcatOdptaUfdHG7edu0o85hynqN3SYTYQuq1/s3XlCT2WQ6FVr0jQ40gtmNGcYEiLP+ExaZTDPtFlBaIbrtnOX3nB7fSn5asp1ptNsVJkWpUo5FwPVXn1Il2jCka3EBBaT01kmGqhX1EaR/tVp5NbzzjLFr9yKP0nV/8nF50zKn0wgOPoTmjNndyFYwcA74AZWbKWMWPF069s6/8FE1ItC2VKQ+UIV/INGsNZlqzyxvow4i6ntWHhuBOIpHzpFFJI9bg4DICLgMyFWW5cbmCgsmqGGEpJ+6p9WBdwTUguuCa17XVgD9ZQ9I21DKH7sZ2azwuAIl80WLLrCdni1sqsHaBpaOLj6qese08ANIOQeygwSOv3BqYxVnnyRcauPW19UCfAIjtGWBSTCdLdnV2DTi6bkg59acGa+S+QL3R5Z2MiW5L+8k7J+8eU3UE7rlbO4+Pd/JduO9P112eAVhAnmRkbosIuRpTTExClA8WnEgNNUJDy1cP029+9zDddddaWr56Aw2NDnNERjWqUzK7SXsfWKS5u9VpzdAjtHpsgsbqARUSQycuXkxzoiKtXjtE55x+Bu1Ls2nOhL3ueIGoyWk7kQDf0ATU5CQxURzfUSpVMM36qZclrluFm+zFyqCUgAaSvzz88CNUKpZb9S2PzcpovMgTSHIvA3sCvPIbF9LRF8JoUF4JM+PGpEbobXkQRmXz5LpMQBqfbNcMTL63Br4yKQLH6gEzAWlptC7rlh7EFixEtcRujcjVoHVDcXsDOFYY+pbyBaQLW24NZtYxdW6zQIyeT1tSyWPLGrBdxqlBT6a22/dvk8Zbx8xtuCOHSQugA5tPAe9NO1rXqWm2zvIFp4+0f1q+0XVXOxP9/vW1Zbstsw2L0wxa94ry2kUeS50uWD9ZoOyyY/0uO5xoVkD3+Ny6CbkNme1RfUxAIfdgsOApYdCNwlKEtawpThG6FtDwUJNWrhym1avW0+bNo1QYKNOcBbNpj0XzKazU6fGRFfTgymX02No1NLx5iOKJKq1f/Tgho/05LzibFs3ejSpjRAb5iLDgRZryNGtkioOWTc2GiZL0zlK5dN5JJ213CYk4yf2k+ZTdij8ZmMixAsr4RIODfLF0ycPMlOUYt9sqIK1BuFyx2rEMAAowu7+l8eaxFxeUNVjqhqEBTiqibmxuI9INWAO1HCdApM/TwNnNqU3GuvK6mzheO0E5RoOyHugTkOWY0owld7DcDJTlPWug09tcxi/Al2fTTvu0843oHg5ANyp0JpZqvVdqTzpygVPXzy2eh6GgM+zPZfR5oOQ6Fakz1snb5Y3kXXYD8umC7taOn0q96HYNfa6ud+IstNNs1bEuF+u4ljWu7WGGdqkngLLkWjdhQmlkqJ7WKYAzC0IOnYMOXIkq1KynPNAOGQIudKJR5cklppByNEccNGmsNs6Xe/CRpfTjn95MLzz9+bT33F2pOG6olNpVrmtJQs3AUAPpO7Eoa2PCBElyx8Dg4HnbZZzykw3K0gi0pgymLKAsldiVHHRXVrRlTB4R1ozz5BxJ4SnHud3gjoZi2gmQUDaX1biVXVivC8gCLG5jzAMnDfB5IOU6Ng3g3Rqf6zT0M+rzpTyaGWpQtvuJ45RdgLJhZG2mLEAr19fX7sawpFF3Y4zMdsGmmHVaELagF/ASQZ1AnR0Tdk466mYj/Tz8HjNQ7gbMeru2r2bG7ndOTWns+Iec0+19bw1ot3X/ZM+fd83JQFnXxbzr5hEBTTy0U+QQU14olSgNieIwodHGOD28ahkVSiVeuikqFalQKlBoAioVIv4sIGqDAd1Q0mxQhBh05EhG4vosadjakY20ujpEO86fT4NUpqgaUxQj6iKlRgx+nFIzaaJLhMVUTWjMbeVy5fztVb6YdDko+wLQdWy/7m4sT78sAWVhyg8vfaTFlHWDlO8aWFvgW7YsWQ8ACsN2oy80QEtDYjDJ5AvtLDSgabagwU1mz7lRBfJcurLiu5YlBLjdc10gdfdLBe/WyPW95Z4u6AuzFefCjFmFxAko58Ypsw7bTlLkash5oOyyLFkUUzdWzTwlzlecrLx3tL0oA2W3ToAqiZPU13LroXYImFvmPssWTFpFZ0h59fO4jtk6j075YjIGu62gOxPn5dWp6ZYdx2sJTbeBlFf55pBl+FyKMdAXprRs7Qr6xW2/orH6BE8cwXp6vGxqZCgNYyoXS5Q0YuorlShuNGiwr5+iMKIiVlkv9VGxVGFFrW/WACVRhJkp1BcUqQxQNxEVKaIAWjZytjSbPIkkBfU25nd9/YPnHXPMU3CNPqkgU2UDAnLyiYoN+UKDsq3cmiW1u616Qkg7JM5OOhENWZLbtzTHbPBPrqsbrjToboxAKpp+zjygdqUHF5RRNv2nGbQGew3ek4GyBhz5LvfQ19aOUN6RnjKN71uAMuvJnZNH7HUw0aQzc1zHYF+O3KHLqbV1DcraVpz/hDOtWVYsABxAvshhynwMa8pb5uHW9nMZOjsniI7Zn8uiNUuWffoeLWeRyR/yPDapli1/J0vcMmtf3rt5MgBX23yqwJrHlt02PZVr6brsgnJH/YeGHBlOcj/UGKPla1axlFEqI18J0eZalWrNCc4AiKl4o5uHeEmnanWMtxULSJxVp9HNWLknpdrYOJkkpXKpyJNEQqwwFEU0UK7Qc048hfoLJQoZizmhlknS9Ld9fQPnP6VBWTOJySpWHiizfLH0YZ7RJ9dpNcZswExPnW5FYWRZ4nQ+DBynM4zpiA1pVJrhgCm7zFgapMtc80AV27pJHvKswh6mUsmn6tzybCyOwQVsDfQ4D3kuNJi60RdQKfJBmdeMaN3aZcrdgEy25zkZ1xlKljXtmNm+XUCZwTFHvnDtqG1inVJ7oM9lyC6YS++ig9FnTkA7a66zWepOOdZl0+5708D1ZACyrrvTuZ6UV2yhn2uyMrr78kAZ8W8pZJ0AS0Khd2r/TBBRMzX0vR/8gOrNJi3afz9asXI57btwX4obEf3kh7+gPfbclY49/ln0p4fupyVLHqTDj3gmzZo7l+574AFe12/O3LkURhHttOMOtOHxFbR+aD0PKg7OGqBGdZQKqaG9d15AA1GJTIzBbUNJygtD3TbQ34/loB6Yjp2meuyM5r7AatbFYum900ndKWDU7QFkgE8AGAnQERKns8Rp7RDH4fcWs/eyGX16Bh++y3p9AuzteGXofLZUrQaWyRfSiPWgmJRfQE03Vu1c9He3kQpwaebk6s+6Isv5UtmlUecx48nYjWbzGpSF+Qtbxv0k+kIyx2GJdx5cyULcOpxRlniIz3NC4FxwEzu7z+TWD3l+61TsQJ/u5QhjRs9I14uW3qyYMu4lz5v3XgRgRVPWDBrftV10ud13pN9nJwDbOGVxKvI51cY83ePynPhUHfvWSIKuc2658upeXtm5vmVxLhiQKxgiDsTg7IsYxAvpHf/0L1Qu99M5r3kN1ao1mj2rn2rjNXrbZe+hk046ji686Bz6+jdvoE9fdx199GPX0q677U5XXnkVlfr66YQTTuT1Gl/9qlfQyNBauv6Gr9Kpzz2Njj3xGErTOlGjTmEjpkKMFa1jZO8kzCVJjbl9sK983napKS+qLLqoVCy/78kCZbwkybkrFR2gLAN9ussqjQ7HuVEWrBFHNum91pTdEDk0UD2JpAOQOd6y3YCwT2dWcxuilgVwXQ3geWAulVRHF7gNIY/d6sqd13Cmw7zled0GJmk2+ZmyGOMWKLF00Q7la4OtbV4ayOTZRJrQ+5gNOZKGBjr9bG0W2gY1AWB2rhF04/YEIqknOA9MWaQbuc5k4NYqk8psl/dM7rPkvRctabCtGZCt3Kbr2nTBdqrHdwPlyQDVfQ59rAbbqZZBv2eXALDztjkEKeTVRxBViQE/DIjaUMZf3novvf8DH6KddtyZXnH2y+nU046iZY+spLdd/h46/sRj6ZxzXknf/u636LPXfYY+97kv0NMW7kMXX/TW1sIGV155BZ122il03DFH0xXvfze94dIL6eDDFtP4xAiVccNGA+kPWW9Gnq1GmppGktwxu2/w3OOPP2r7ilNesmRJuW+g76JSqfz+JxOUBcCkMjAoL324lSVO2IWAsjRAHerGyYki20i1nuyyZg3KefKFhOd0A0dhlpr1abDWrK+bfKC7eO4xAiLC4LqBih5A0WzcBTm3MYotBYikAemBPklIJGXg3ASpBVRhxHYfmlZ+9IXWi3UZ3O155et8HhtWpuuA7fF0Rl9IL4i3B53LiImN80BFP5M8tzyjBhdtV12+tvOwXS65l+tUXMloW8Fua8A4XVYsz7i16+r67h7LA3F5ayU7iyhL2Vo9Q8zkY/kC/wpEQZHq9YQ2bKrRw4+spO985ya65+576JJL3kBP23sh/eNlV9Ohhx1Ez33eqXTrrT/n1Wc++9nraM/d96C3vfWdVAiJTjv92XTffXfRWWeeSUPrNtA1115D5190Pj3r+COpHteoUR+jCFJV3OScGxhGrCeJiY25baCvvP0lJFpilpQH1g1cVIiK0wLlyV64y5RxLJZ8F1BuN7Ytu4BaH+awt2w5qG6g7ModukG1wE+FxEkDEyBxG5IrY7hMT9izVHz3/DzAlWP0NGwtWWgw1QDeDZhd5yHA4YKyC04apAWUNfu153fqsBrMtNSh9eqt1QWXtXVOHmmHxWlQ1tIG24TsIK88uzhK1/4ua3dBOY/Va7bs1h/cT+4r9VZr4nL/mQLkvHedZ+88O0zmsHS5uzFug3nSk/zpezIJg6PFhBHuaSGUDWM5Zdo00qD//s4P6bTTT8aa7nTNNR+nRYsW0qknn0pvf9sH6eRnH0sXX3I2ffX6b9NHPvIx+vKXvkh77rUHXXrp26gYGXrzWy6mvv6Q5s2ZQ/f+7kH60IeuoTe++WI69JkHUz0ep82bh2mgv2hXseYVrbGIamwSY27vq1TOP3l7y6fMTHmw7+LJ5AvNFKfifaUhozLjhaMyA5Ql+kJ3B7UmLA1RIiwkn7JmypJbGWXSMoYL9FJhGISz/AhSwQVYNTPVjVHYpAZOfaw0bPccAXRh2RpgNRi4TExLH9ppbAlmbWarWZqUTYOLLiM/T5aQqL0aiV0GS0dp2PtB6tiSKcs7bTFtJVm4TE73MvR3cR7S/cd5LS0ZscrOQF8bBMGUbW9JOyrdOxEn2fGZhcTl2UVr5a5TdEFKVleXd4OBPjiWlt6dDQhqm0+1nUzluL8EU+b3nWGya+e8emnrIGKOwbERKxxTEIApl2l4pEm3/vJ2mjN/Z65bwIKjjz6CRofG6TOf/DId8owD6cyXv4i+//3v09e+/nV617v+ifbdZx+67PJ30JxZffTuKy6jYjmltNmkP9y2jK750Efo9W94LZ1w4rG0ZMkDtGHTWjr00IOpGdcoThrUxOQR8GRj7hgsD2x/k0emIl9MF5Q1U5aGKEwZFVqDMo7VgKoZMRqDzOiT7WDP+CcMRgO2bsRyXYsz7RUoBBCFIbpd0zxA0YN2GkA1axO5RjNweU7dvc9jVFLp3S65BoetMTFdbtzPXUVENGUBI0Re2AiMzgkkgGSZPCJALEAnoONqy9JINbi5YCPlszaxmrJmwxac8+ULdsCRXdFc26obCMq9eH/O5JGOHoNaRUXbXwOR1KuWU89AWd7vVID1iRyTB8rTaZPusVurS1JWgHK3OrilQ2Q3lckWTQo4rBLvuEwb1o/TkiUraP3GEZasBgbLtNNO82l40zjVqjG3576BMo1sHqa1azfSgl12p0ppgO67735KGjU66uhDaMGC2TyF+rY7HqCbb/4ZHXjAItpztwV0zz130AEHPJ0OfeYh1IwnKEYyIoM0tTFe/u19xf7zt7sZfVMB5elWKLdrid9YAHPJkqWsKWumqAFZGqkALbPibDkoCZeTjHHClDtimnlmWGcsKwNKO/0BVzJdSaUs7jOKYxFA0g1zMuYgx+uK7x7v7psOKOsGqoHYZeUCzC0AUknu7T5k1tpy1ZG8GX2a5evv+lk1G81jUprh2mdAaFk70qLlUFXui44B4S4DfXk6fKcTgRxjczLYGOwt05W6TFnAVwhFC4yzGYgSEjfddrEtx+fVI10+l9Xn1WOxhz5PO9LccvHyX9Zm/AWDd5xOlmdUd4J1FgBnsy3iUDsrlJkzFejRx1bTD276CdUnmnaNR0oobjZ4XK4Q9fGSXybA0mtIwYDEzIjQiahSqlCSNCkMEZscUKEYUQ0Lo6KNG0wQaSL4k3bcaR4duHg/QuROSkjliVV2EizSd+dg3yxMHrl3W2y/tXNmLCQOoDwwa9YFxWLhKiwHledVbcXnV7q1crb2a2AWUH4Iy0Fla/QJk9UDfThZR2C4oCzShUxvld8dg4XMxNtLBOkK2Q0sJmMOmlFr4Mur/C5gukDUjd3kgbwcO5kD0Pvca2/BailpJydSoOx2411Q1tfRZdIgrIEh77vrBDXI6TEEbNdyho7MQPSF7mHJNfJACbUUuqIuY4vdYzIuBjNVBjTtaOQdauIg2/I0Zbd3M+UGMsUDu9WZKZ7Oh+XZfyrn59Uvl9TI9fkekvwJ06zZvnb2I8YpatUGJZjJZ1JqNlEXY2rUU2o2UpqoJ9Ro1KlRb1K90aBmI2agrtUmqDo+TtVqlaq1KjXqDWo0G1SvA9AnqFobp3q9ysEAZ599Jg0MVFimy7Rlk6bmztmzBs5/1rOetX0tnGqMKa1Zu/YNhUL0QURfdAflqQOyvDjNQiFfYI0+zNKRxuXKFjivGyjrpPbCmvWxAvLoQkn4nB6Y0gDpgqVmSppNiPbsNvy8hohjZHse89KNQFd2LXHoUD2tGYtj0fdw2Y+8N1f7lvu6A16c4F7FKXdIEk7eZNxXrqulb+4SVwAAIABJREFUGF0GlynrOqBtqoEd3zXwur81QOsZfR1A4KSXbD1vBsq4ppYrMFtRkt/rd6JlJ9mu5QkN0qIp63qszxGJayrAt7Vj/hKgLE5IP0ce4dAOzKI/yBsWs9VMOmwtplAuVfhdAFRb1+NcyJDRMNlJy2nWmchK2nYB35TipiwAbHs8zbjObLreqFIU4V64TgJt2aQm/f1g38D5Rx999N1bs/O27J86Ik7z6gDl1atXv65UKX8oTdO+PFDeWhdpsltKZQYoP/Tgko7loPLAWcsRLFVk8oU7o08PBkrDZmAOMEpvJRJdqVwt2AVRqST6WQQYBWBkn8teBYRF85TfuiFrYHWdQt51pfy6XAKMuoG4AKUdQsd3FafMzoqno7YbAZaGNwxkNhex66g0m+zGkjVIy3ftmHVZZbuWKFxQ7pC2nMkj2oZ59dO1Q9uZWDlDO5fJmLIec8A9uc6q5aBcXfnJAFFdB5+M6z0Rpuw61zxbt+soZIs2kNr3jXjukOLYyoYsbqCngtC1pE4cwJZJSrJMGWQQ5GKWWakJIipiRFUEnLQZhALyCOopVmYHKOMa+IxZ0jBg2qjRd82bPe+87RGUi2vWrDmvUCpea4yZFJRdMOgGxtrTSuN79NFHmSljmrVubAyk2ei1jlHGdixBD51IGLFmyMKGtYTBo/Osa9mcu9KIhDG7wKufR4OHBl0NsC54us+v2W1eb0GDltxPg4fLjsWRaDYtwKbLknctYbdynERfYDvnwsg05S0G+pyJJq4z0dd1gXtr9UGXHefqQV231+SCNQb6XICX67ksXW+X8rbAJLBhf/q5XUYo9aIbU9Yhce4z5Tn3bnaZyvY/Byi7dbxbO5ft+hldB+22ozYQ2/et3wdm45nArh1p66QsomAYhPU7svsxP8Qya4CynZHaBnUAchwDlHFcE/LF3XNnD5x31FHH3TUVW0/3mJlkysVVa9b8Q6lU/NhkoJz3Irb2EBqYMNAHTZlXbZABE/Up4CzAi98sWWTTrCVVp2bIMjAog38CyjajXWfgv2ZDbmN2mYmulG5XVDNsOa9bQ+xWecVZbK0BCzMWtqblDQ3KebKJ6wAAyhKRoUE5D2TtQIk7qQRdU9v7EJu4jdm18WTdeP2+tYSBZ3EjanAsQDmPlQpodWPL3HxVhIkkXNJl1dKFgIr+1Fq23Y4ESTaiJ+8db+29bq3duPUx79m29Rp5ZdPXd/drgjLZPXVdcEHd1gOQK0y5tgzY1k9MVBIwzhbzVetIyjVxfhzjvOxc9PC4PgsoW0nDHmeXPUuSxKQJ3TNrcPC8Y4899vfTsddUj51RUF69du3fFwvRJ4wx/a5n3tpLzHsAXVnlfIDyg396kEFZGqSAqm5sHAZXtquTYLvkU9b5k4U54xg0aL2GX5q0kwdJOWQg0NUNdWXUlUrKgwrkAq/bEHXjleMnYxRyPa1La2DRrFjuhW3CJtzutGZquksu5RIQlcovIMzpNU17XUEpFx+vMqsJuGO7lEMzZCmjBrm8BqqdhLaB66CxT4Nyq65kccqus+0Gym4ZW8+tlonSjV4TCLFpd4Buh/Rp+7t1Y6qNe7Lj3Pa4LdfU1+gGurqea1DVoCzXcWU0lwBowoDzIV9IOlcegM2WIbN1EwDaXtRXJAxwKoAwpA45hvdxuFt7WTL0+HA+jkX5wJSt/JEiS9w9swYGtj9QvuOOO4q77rHrq4uF0icBylLJ5GV0q2hbqyxuRWBQRvRFxpQ1MLtdV540kjFlrSm7k0iEVQm7tuCLWEnLlOWfBhy5rwbobkxEA46ch20aUHWl1aDodn31PUSmkG3y220MLrhrXdxlI+4zCAi1Pp319XSWOO18GKic1Try9FcNDrqO6HrjgpvbwPEMIkPhux7Y09t5XxZ9oa8xGRhosNbgqwf6tCPRQKLLLeSgE6DboCzbXelpW8Bza+fk1SENpt3qsXtdqb+T9WRcHND21PVSg7yW2+TdcJmQYFkC7LJBY66XyHiPyOZMUtO5WoT1CqmwpAThbvUtQBmgzUw5sUnxsxV1UJHvGRzsQ+rOO7dm223ZP2NMmUF5911fVSyWPjUdUN7aQ2jQwHeRLyQkzmVI0iAFjLGfcyZn06x19IVIGPLZwayyQRgXEPAbXhqjW7iHKw3kPY8co1lUHii429xGrRuOruz6PA32AhZSsTV7dplOXrk1CLW+d5nR12LSmVzBz8rL+uiVr7dcx087LBcMdGMXZ6bLqdn+lnHmFpwFlKWedANlF0y17V07YiATIX+ScMmVYdz3JNdy6xKv75jlg3bvp8/ZWhuZyv5uzNYlRVsjSVKXNFHR9nGfNc9JyfHd6qCUQd/DtiG+ehYnbgeU4RzRq+VJTNn0/hYAs+Yvg3t20LmtOdvfbQZtY+5t1kMrhWTaNK56z2C/B+VWPdMvCBtloE/P6NPyhQZl0Rj7+vpaCYkk+kLAWX/qQSEJV9JAKmVx5QvNfruBWx4D0t03zbZcSUJXXpcFC5CxDp5lWpNjNKgJWHdj03lAItfTgCuacmumH3cb2+Dbfn47zTqPRbanaLe1VJQZLMV9vv/P3XfA2VVV3a/b33vzZiYzaQRIgACBkEBIAAVCt6DSq4BSJKB8Kgrqhw0rIN2CIDUUqdJREaVKUToEEkpCC6QHSJlMee/Wv2ufe96cub6hKOg/X36/ybx59b57z1lnnbXX3ts8LnOS6tv6+piMuAHAeeH7Adpy7r5otgDq72t+pnkO9XXXk5/MTZ8b87qbC6MJclr+0t9RjeGBKd/m938vYPtenzPY+/6roMzPLcYgmo3TZoudeczma4rkwvyMZnOlH3y1PKEWfX0/XRQKXClrqGulwZbSRD9hUAFBsmMScf2cXF/m02b4leCoHVY3TfnDYMp6wpksQoOyli9MpqzB0Uwk0ExZl+40Qdm0x+nbjfeQrCB14fTAKQ5sc0C/E/MsMmSTHTabLMX3bfb5JtsoshZz8TDfX58r8/ObAZH5nfXnNCLaeUafBmVu8cSBYdSw0O8pRRiblONUDKU/KUNPUj3xisdUXDCK31fLTyYY8zl6kf13QFkDhT7mBjDLgtM8q88cr/q2Bmp97Oq3ki9MsG4GUu8VeP+V5/0roPx+P6f4GYMRgGbX3Ry/5kKsbJg505Ux2a8PK1sb/1YaszDgAZoy77MGZKIqSYOasg7wMQAor8uyNJtRKVdY+2L1cl8QlNcas9YhruOdl6ZpizkY+xkcLWYqGv9e/xXBzmTKejAPYLh5ayi9deXrGcAz20Fx8uraF3xc2+H09l7ej0VQ8n9FkCwyhMFYl8kSNEjoSW2y4QaINYnCNwNcfTzNwF6zC71V09/JBAVTUy4ymSLbKYKRTh5psOe8dKdZI0O9/8CCRPp7m1JOEbBNUDYnqHn+m+0MNCibi7EJygNkjDzQ14yV6TE72DnRC5M6NgaLBtYGGQxUBgKxGafoly/M57zXufGvPq84p/S5MOfsO5GMwa6NeTzFcVTcXb4bMBfJivpb/xCM+3cp4r4QX7xmw0oX7ndkaFCmq4LsWenQDXIgtjjNthWrNoKGLEj0dLVSmvaRj0xd7ZJH3AWLFx8S+N5vBgPl9xvE4IUoBrN0oE/LF0V2pC+mdlZo0OXfOomErxVQDlicxpbuuKb26BKU89ZPjYFqFKSRY0rz7Q/z9/VwGWS90d+D4KDBTNnucruYTrjIU1kHG9ymfq0HVBFINCjzNweaCcr63JiWuIHsY2Dwke/R2CLqziFGoE8mWt4OqgiwZulOPYnN7b/5HZt9F/1+JlDo5+nzqd+3GVM2x4W5aGtLnPnaIiiZoGw+ZkoVSppRTLkZ6zdBpxkoy3XK5Qt9jT5MltwMZM3FvUhABgPlIiEoLmBFsNXvY54jE3D17eJ3N4OIvAZKnlM1M/S4bOzWhAQouxyZrgZUvi7OM/P0tVKPU2c2QN0Y0wMZNsE+ydLUerpcLU+burqB8n333edutNFGB3ued36KTJhy8Z/JeJoBjzkBipNWD2wyZRYkYvKIvk9rygMmX962XTsqPIc1ldnR2oHtuHJbgbED23VgSbcKtpFilxILXqqquvJiKtjNqxFJQRX2gSPAskGBKrgipU9YmDsHaa2z8pikuXnBxSFt0JPcs8uRxtXeaD8lYOSoFFHZgpFF8wn5oNTvNxiAm5OjyIyL8kUR2PVn6utRBJ5+za7fmK8niJ4w5mvNiavsSEo7Nncc78TeixPdPF6+B9+Ti2ytVpNJyZ9KpSI/ra2twojMnZO5cPFz+VhsWPXMhUCfZ61387csruzdZ1TRMxcePc75PL1D4eNOvvuSx3MbZmNc2BYyo4GqgFTS34rMlFF4Owg8hGEsFfEIRv0LsNL3m829ZuxTn/dmz28GuIOBdbP5PhhgF69ns51mEfzNYzdZt9aJRSpj/D3PspQA34BEkoELqPYjy+vj/gCgvEZ3bJdswUjki8APjtphhx1WL5/yvwPK73RBTSDnbROUTYZhAnIx6k55wvc9AVyCMB/3yJQ9diSx4XqqRRBB2XUVOKsynbp0kgZlaTYvh6uy/fImjzkoE6VZy5fHqXVWAR4mCEiVLFUaS/plSIks9c11FS09OMnU1eeoz+NWjK/ja8z5Zp4bUw4xJyXvL24di8ywONHeCZRNOcMEa5MJmYzYnPRaUmFtAxNkite/GUtutnDwmjE9ltf36aefxsyZMwWcW1pasHDhQvne++67LyZNmtT4CLOeiQZNOV7dkDHfrZi7Eha18f0AURTK+8g5laBQvzaur0WREerrIotQvvuShUTYnWpRJudbKs+p+IV+Lzuv3128PgRiji+VdpzILo8gw7HdrB6HPnfNSNFgRMg8383kjXeas//uY8U5bwJycbFXoBw3UvqbEQYN3ObvAWM3UbtK/bgZP5HkkTR9utK6+jLlgzzPu+D9MuX3A8qvv/465sx5qeFTNoHZZMw61Vq2trTD+Q48lz8sck4pw4NPMLY9+K4LzyFDduBKvQsbqe0iEf6b/8vTajVjZjsv3fkiv6X68InHeWC9jKIEo1kieyxokJfJLritWU4OynmgzNEF0Att6gXUC1p0cRIWJ55mb8VJarK6IhspAm0RkM3HNagWt/WN1zTpd2eOAfN1+tw1Wzj0QvzCCy/gnHPOwTbbbIP99ttP2PFDDz2ESy65BN/5znfkfr6POSb0YqHBl039TGDl8Wi5ia+r1+vyt94RcIEM6/XGYXNxkLZjti2Mne9FKyYBna8Xtm6phCc5z44iB40dAj/fUeOtcT3J/NJ+oNYfpq8TwZn6J8GY4Kz+Hli5rjF8jUXHHC/vBMp6HL3bc94NhAdj18WFWT+vGdkw2bQeR3qeMUCnE0E0aTAdPibYFtmzEAVDyuDj/SyawT8V6Ata/Gk7brvj6hXoy7LMWbJkyWcdx7nowwblZskjGuh0sOefQDkgS1apt56nWLLvejJRJNBHSSMHZTLbhMAMpyEppKzTKuIxGQ/7h+WyRqPIMicbi6urya2BerABK5BLCSQHYWFIuYarmt7l7YNEb861XtZRyYv8aEZlsgjzs0zG1Wx7qCd/kQWZWp6elCYAm0zZBN9ioM+ccCa7kdcUkkr4OQ1wNJhq8diK34+Th8B33XXX4aqrrsIZZ5yBLbfcMi8uk+DJJ5/EVltthWHDhslLNbMmgFar1UZmIccE5SECrwZSrUnLYmnsNvgefJ5c4Xwx7E/3lQI2jaL7+vhFHqHdL29FxWujWTqfI4HonPWz24UGcc/2GouAeb31bZapjKIY9913n9R3mTp1WwSB31S+0NdSX/cPCnDfDZDNzy0+1xwjRUBuNn716zXgavDW8QtTYxawzdmveVuD8oDHmoCyltnIlAGsnkyZoLxw4cIDfd8nKFebXaxm26d3u6jFrQyZ8uwX5wib1ROn+NuUL0Sq8Bw4ZMWuDc/14ApL9uW2I+zZk5oIStrIi+dL7wMFrdzayqWRCUoZgclFKay8iAk772agAKxYshqIef1ZCYbl8gOlDKNrM1giMAd1hwKy5OJTO1afIxKJDC5qsNSxtcbdrzU2G+iaCRXPtx7oGgSbTRj9WpNNFVlHkQmbj+v3LrKgAUw715TNc6FBWZ+/ouxR/J76u/D63nPPPfjlL3+JT3/60zjssMMwcuRIGRsEWIIhQY4Ndx9++GG5n/IG/xFACeLjxo3jCZe/n5kxAytXroQfBKiUywJwo0aNwpgxY7Bo0SKRRQiio0ePxvJly7B8+XK0t7fLYs9j7ujokMcJ/KzfK90wymUFtKkl95NJE0T5Y4Ijn8uwgZZkGNNQDJi2Ob6/2mIrkE/gOBaWLVuGCy+8CGuuuSYOOeSQXMJoHnEuLuDvNB/N6/9uc/TdHn83pqxfbx5fMdBnjl1NDPRY03a24u5Ns149Xk1AHgDgaX8tFr4Hz7+wa6Utc3LPqLZIO6jViylff/31ztSpUw/wfO/iDPi3QVkPGPM3b1NTfpG1L3IA1JJFMXnArBSnEkRYVU4F8qgnE5gdj3KFB4dlPfmboOy6ot163DYyuJeRMduqz5g0Ts3Blh0RmErExo5yH3vDKW+zyBiSEpozQAKvbl+Ug7YMejZHyLVFFqaR5+cShh6EeuulF54iQ+bgMsHVZMX9TEIdi+jY+fZZb4FNEGwcS7546MnS0NgMp4HJmM0gnwm0JjAPkDcY+jTOg36N/jxz0jWb0PrY9fcm+JEp33HHHZg4cSKOOOIITJ48uVH7gvLGRRddhA022AC77767gNwvfvELPP/88zj77LPx0Y9+VAD08ssvxxtvvIFPfOITApi33XabsO1TTz1VnjNr1iycdNJJAvr8m6+nlr3XXnsJOD/44IP4wQ9+IMfw1ltv4dprr5X35fGstdZamDP7ZTz11FMCym1tbQL4XCB23XVXWUAI+LNnz5bHCbzrrbeevI6LAcF34403ltfwbwYxuQBwAeFnc9GgbPOvEJ9moPqfBmWTKZtjyLz+JtnQ40kF5oplO/uDes1Srk1AFiAvaMqqjKcKSBOUM2BGJSitfoE+gvL222+/n+d5lyRZ2trsQhdP8Ht5TlFTlEDfnJeFOehJKboxwdTwKPOzdNKAFCfySjKgg3IJvk8pwxXLhB+UhHEIGDtqqyoyRpyIpMGC2JDoPPGMDRz7HREKII1ot+2o9HwJ6qWwRJpQ0kPEQic8Pm6VmcoZRyj5njSGlFcIC2awR4G66I3c6OcF+2XwxKli93lU35QF9LloNrhNsNMD3gwMmqDYH8VXASc9+LXOpgHTHNh6YTDB1Dw287YAfx7oK7JpkzGZTJnHql0PWkrQMpXe/pPl/vWvf8XPf/5zVFuq+NGPfoLtt99e2O+Pf/xjAS8CM9kogZLgSbC+/PLLRN649bZbMH36dLmf7Jn/+F6UBqhNr7POOgKGRx55pBzL4YcfLtIIWfpHPvIRzJkzB9/85jdx5plnYo899pBrxPdasmSJ3MfXnnXWWRg/fjwO2P8AvPLqK/L41KlTZYFYvHixPE6g5XHfcsstaK224bvf/Z4sDpRopk2bJs1C77zzTmy66ab44he/KMdGOeWnP/2pAHxxsRuMxb7X5w32+uL9zeb2YJ/R7H5z3Opr32xh0KTElCRkB5HLepotm0TCDOKZ+rJ+rgnKA1wZOVNO02RGpVRZbUF5H9d1L02RfWCgbK78minrQJ++QBqMi6yZwMvniPuCVjdb1VbOrAylUiDgW8qDMyJ5CHNWARgqx4lk9xCoPQFUNj2XylRktcL0CKL58MxdF5bcIRGaRlM/svREdkGqboYq2O3AydNA5XswIp/ry9SluY2VCH1uHYvTBFZqiQ4ujDpn2Pq2OSnMrV4zFiqs2ZBSTEDXWz3z/QbTlHVBe1NP1q8f7LcG5QFyRv5dihPbZP1a3tD38fzp49aMk79ffPFFnHDCtzFps83xs5/9TJjvcccdh0MPPRRf+tKXZOFbsGCB3N5iiy1w4oknYtWqVTj6i9Ow7rrr4ic//glaqi3o6enB97//fRkvJ598sjBZstzPfvaz8sP3HDJkSCOQR0ZN+eB73/ue/ObnklUTvMlw+Tkt/9CxCZ6dnZ2YM3s2vvGNb+Dggw/GEYcfgccef0xA+mtf+xo+/vGP4/W5r6NrVTc223Qz3H///TjttNOw0047YZdddsHy5ctkXPLvH/3oR3IMBH4eqz6v7wVMPyhW/V4+y1xwzdv6eprvYe7wTAA3b5s7NV0c6p8YsFG+0wRrLWPouaMDfXzPRkH8fmucuC/cUnnazlNXs+QRMuVtt9123yAIpn9QoFxkeLwo1JRfZuPUJj5lvcXX0kUDlH3KEoBj59l9dF8wuMeEEmkrpVwXdGEIg7ZsxPxJU3leEsWg+0FZ1AQKBEQFZKUfpGr0SCBma3Sy5zxsJ/eruJ0F2/VU6cFcqqDxjQ+afgt5plhUVRF1eSxn5y51a8OhYQJrswnWTCLQ9xUdISYw64ltvr4ZMGvg1ezDZL560ujn6Akg4GoUKjIfb7Y46EVFLzR6F8Hj53afyURkqgQkAiefd9xxxyOOEtGZZ8yYgR/+8IcCinvvvbew5JtvvlmCgryf9xFQDz/iUAFJatIcP4899piA8T777IOjjz5a2Og111wjrzvvvPOEzfb19Qnz5mNkwgcccAD2339/fOELX8AFF1yAoUOHCkA//vjjAuI/Oekk7LnnnsJo77j9dpx//vlyXJRCKHfQQfLEE0/goIMOwh6774H29g7ZRl988cUizZBJb7jhBjICudtasWIFTjjhBGy77bbCmnXA8f2A5Af5XHNRLZKBZqBsArLJlJuNZXOcDABko8tNUWbTxMVkxzp5RI9xLV+Ycohm4VpTZkaf73pH7bjjaua++HdAudnWp7ia8jmciKYlrsiUi15l/XdQIgDTE6oAt1xuQWbZKJUYgCkrvZngnBewIQtJuHVnMghBMIpQci1kbNiYKuuRIKUAswoCygDL6NfgR9D+RP0573gtOjOQWg5oOdbVleV7N7zQinxL8gnBWMCLCwmhW7kxeCx68OhdgblwFVnHYNtE3q+ZZ7NJWWTLRVZrgrCeIFq705PR3IIWpQxdZ7k40YqgbH63IihT97v77rsbkgNZLxdU6rynnPIz7LH7nsKGGdwjeyV4UU9+9NFHRQqgdktwnThxAh588CF86ZijRX4gKJNJX3311bjrrrsEhKdMmSJslMyXAH7ppZdi+PDh/fEA2xZQ5Ws322wzbLLJJhJY/MpXviLSCEGV0sm5v/kNtt56a3R1dQngvz53Ls7/zW+EORPc+R53/OkOXHP11eKvPnLaNNRqdZx44g8EyCnDmNeUkglB/etf/zp22WVnaRCqdxAfJNgWWew7AW4zItAMkJu9h77GJlM2P7u46PcHmFXFvoYcUShwbwb4moGyaYkz36MBymk2oxSshskjHwYoa02JvzULFvdFXk95MPmC92vNkbfLlQAupYuA0oUNJyjDcnys6O5FBBt+pRVuUIHNgGBAWxsBGALEVgK0l304SQIXMRwG9jRjzovKxNSBs0QCaSJy8H5qynkwS5wbtos4yWB7JXFc2K6FkC3QpWWy0qV5jIR5/s7YSyyJBdwDT0fe+z2omuk2G7TmJBBGb0gdfB2Pi6Cmb5uLogZrc2KYrKLBInK7kQb4ZqBsMh6TVWtLnAn2plRhsmp97TVg87do9FEkrPKmm24ShswgHj/vzTffxIRNJmC//diVuAVvv/22bP15/8477yz3zZ8/X8D5lFNOERAl4/za174q12K33XaTv/nz3HPPCZjzOfPmzcPxxx+PDdZfH6eeepqMAO1d1hP52GOPxbPPPiuywjHHHCOOCB7TrbfeKjLDOeeeiymTp+Chvz2kfNVbb40Tv/99CexxXBPMW1uqAtjcBZx8yqkC4DwGSib77bcP6vVIFm+y+euvvwE33XQjTjrpZAkKNmOY5nlrJhW8X/B+NwJlLqSDgfE7jVl9fZsdq3mfJgZqDPWDcjHWMYAR5x1FilY5ndFnvqfczjXlDNlTvuMdtfPOO69etS80KPu+Pz2zqCnr0s39JZzVBe2v96AvjrgC8n/atyuDqVALgq9/be5caZxKBqnZs2mJ05KF6cagtclnTz96kYMAmRMg9QL8/q778NCMmfCqHbBKFcDx4ZUrYp8rWSnaXAujOqrY6+PbY82OVrgZQTkGQ3CiJ5MBi3xBcOXCQTBWljb1PfNcPYt+ZAu1KIZbquD1hYuxeFkXUurZUvzIgssiSbTnUSaJYgxvb0Nnawtcsmd+kgQBqTGTfdMOqFJreSSS6SecXZ21AWdemHcejJTdhrba5Yw8b+EuEol2jhDI+TqpkpXlXm1aA2F0rmZwRXl1OYAl200WImUhUU0plaSjnpbXVRZ5Z2BVuaKEoVmUCdRFcOa1J3slMFIT1pOProa1R4+G5wVy+l3blSDanJdmo7Xagg023EDcChxH649dH+uPHStblFdemo2//e1vaKm2SgBvxYqV4qyYNGkzbDFlChYvWYJbbr0FEzfdDNttOzUvlK66WQh5sG1cdtlleOThv+PwI47AVh/ZSsYnycGrr7wmC0NrW6ssGHRK/OmOP4m8QXZOHZzukU/tuivWGrWWgPj666+Pw484XAD8/N+cj299638lM1Fn7fFqnfiDE3PwPgVrjlpT2TcbQQ51+k0QHYzhvh9gfi+g3EyWGOwzBtvdmc8vLu4mm5WdmlSI668SV2TMptzRqH3BNPl87BYDfZp4NNwXafpkuVSetsMOOzz7fs7Ve33uh1bkPssye8HiBfv6rjc9Q9omQCUaqEpHVqoqb+apw2w/n4O0yyalnLyym9f+YIIRnZqCKnqE4bXX50qk25NiLsqrbIKzliy0V5mPkUl5bn+lOLgl1KwSLrz+j7jh/oeRVYcgdUuwHA/wfPlxrRSlNMRufrcfAAAgAElEQVSEUUPxk6MOxMQ1hyJFCIcShSRA8NvQm0wvMXtH5Vox61lIkgm/typ+QgZu2Z5Y63riFJfdfi9ueuBxhBbvdwSQhdm7PlxKFkkfPrb5eBy92ydR9XnqIthk4znMUwPn95L0UtG3FfzzExVbp8FBBRwtWwooyLlmIFFNAqYxsEIZMZPSiNLE5dzzOQRfvi/tgARYy8aynl4sWva2yD2IM1kU+X1YN4Tvk9RWYmhbGVZ+rGzhLtePuxxWU2MlLtVzWCXeGMXvTVAugshgk1Pr6abjRuqYMGDKE8AkIasMP/Pg20wQonxUhx1wzeCRO0iiRHYisqzKucyQ2b5UEHM8HyH94UmKEuMKSNAVhbCpXfPxmHbIFHXZhahx2rVyOfpqqzBkaBssXyUGOZYPJ3bw5tI3sXTpInQOGYJRI9fA3HmvoxZHWGeD9cWZ8+Jzz6O2qk/OWWt7G8ZPGI/hwzrxzDMzMH/eQnz0Ix8VEOd4cuxM9Oybb7sFC5cuxac+9WlstOHGCoDzCn2N85ZbM9UCaU5/fbu5p/m9AkqRDRcX0ndjy8Ud0mCAroG5CMhq7AyUL0wmbPTay8lDbncz6pYUM/oa+nIqxY2yNEmerLZUV09QXrR06V6ug8uyLGlX6ir1UNrEFCiT8dEORVVVunzn48TPC+1Qw9WeYMG4fLArgFG2sblvMHnkRXhsB5XXCdDgrIFYA3Mj0FcK4LjUlTP4Lm1pZfRYrbjg5rvw2/seQdI2FHADuK6PlMG4gKzagR/3YfMRQ3DGtL2w+fA2RE4Eh1l7PHiLRYJctnGEndWRWoQcB64YJhykXDCofbDLrjzPkQy+lVGGs2+5G5fe8zjqli8JJ5zS9OPxbW0rhZeswt5bTcDJB++LtoCWOS4GagHgmXCkhkJeREVeS+apWBHPOoON6vwBEWGQqEn2S306jxzynLp8P/qxc3lIEleYpksWLsoK7XsWanBw/Z334fo/34U45fd14dqOyDC0+HmIsWa7i2kH7YkxI4ZwLVLfl3KNvGeMzErBZu3s3CPSjlE3wpQ23gkM9MTUwK1/q+tO14xapFNaG30Xnl2FnwQopUDZpXe8D4j7YDFHXuqbqK7lsqrZKcDaEY6HKHUQMtCbAR53FlxoHSD0bIQJ4IUZXH6nNEZEcE8tWTQpbSVWiAghUjeTBQsxXTYemJ1nO5m8X/wPfVocPoGDOiUqx0GZ44/HQwErAyKprRHCzQtlRbRRpnw9F8oIjiy0QMTz6/ngGiEzhn/r4llyV75jaYCyuY+Sbc37xd/39Hx9bYqgW1xkdeyh+PzBwNwcKw1pwuiXaNrf+NxmVk5dtKoB8NqnLI4LQ5vOpLiVuC/KQWnaaidfCFNesOAzQSn4bZYmHWRmhOFG5SthDQQAwrUaCJyYki0nVE8NMmlWyDkj4JFXasutYdwizn19rjROpRtiMKas9WQNzl4pEOnCdzN4zOrzWxqgfMW9jyBt6wT8Ejx6mV0Psa/qYARRLyaN6MAZR+6BzUe0Cyhz7josVkSmnxLkKDko0GHFOE8glmzNgmPRm8wLTfBToLgqBX5xy7245O7HUbOpcaulR6aSaNExfILylpvg5M/th/aA2XwxHE580XNYkYOAz6aOlBDI7vIMP4FkxZi5EFI/r1OvJvhq2YK/87KjfB+lLeRsW3YBkSwMqUOubCNKXXRlHqb/6X788ppb0JuUYFk+sjhFilh0dqu2CusPcXDGt4/FhNHDkEjygwIXVdtTHSePXHi6MJv+CnN6Ag6meTZjXyYwF1tBOVYMTzZpFThOAObveUsW4aU/3gZn6TKUaMVxba4d8ODAd3ykgYto2BCM2G5b+OuMQY/rIcoXfUZnCXSOVPbj+SN5iJEQhGVboX5UAnmCmOcvi+FxR0MqwselJkoGH/zh9VPJR5wLjFdYPJiIfY0sIGBAWvQjWSiUSUfVVZFTyrHPoDN982T0GRAzO5BjSaaWAbT/ZVDWksk77YBE/ikkEzVDfvM5WmJQEoTyKQ8I0uXyhA7yaalC/z2Acae65GejBVQjeYRp1lmGp1pbWo6aurpZ4gjK8xcv3rXkuVchSzvFLpYXQlO7JkI0V3KCmgINsgv+Syhp5At47vJt1JngtlA5EShTEJRfFw2uKFtogDa7TJhMmaCsmbLntaDHbsUFN92Jy+99GCmZMkHZJSi7DVAmU540nEx5T0zWoJyQ+RHEqGXRM8xJnciXEsYkVgwLKcFPai9GDN0JKFuOi+7Mws9vvRcX3/UYeqxAWJqAo1QKU6BMprzPFpvgpM/ti86ALC2GrSimiAA8jyR7ZLncukk6tjgqeFwMVPLzVHagnREMVOEjdmLQ2rdCTHXShWXnySuqgh1BJRQIjTMfK1DCRX96EGdf9weEbrssRFlYh2OrJBgrjrBhu4vTjjsSk9bqhJOEAloiB/AcqDRF9ToV2WyY/d8toKMntSzieTaivs2/+WPWwuZC7FsJfCSo+y1iQ2yv92LVfffhkZ//GkNXhPAtG5GbIuGuJHVArl9zLfR2tmOzzx+E4Xt/BrVqBTWX2pFKdSfb95MMHgukZykiLsLyPXgdVBcLnn/ZSAugMmBrw5XMTwXqrpvCT1K4y1chXrIUvUuWoO+tNxEuXwGrFiLrqyuNvhQgI/MHwdlF5ruKvCSJZKPyR0iJU0bNtlFea010fHQyoiBAymv/XwLl4vX5V7VlcxE2F19T5jJ1Yi1fmKxYB/zeKXFEvx+vn36tTrE2A30Angha/KN22Hr105SteYsWfbLiulcD1lBhkjJA+aO9vAQdR231Up39xpWftYRzLTYPCpnbF2EJtiqtqTqPzG7Y14rBPh1cMd0X1JTFWeEwI86Gn4Pyb268E1ff/xiStk5kfgkuA4CsYUCmTA+zIV8oUA5BiVZKKgpwKVB2rQgWQZn3k+1wIrMwkUzaOkDtmBPMcYUp/1yY8hMCyiJzCFCp4JpM/rQb+2wxHicfsh86S0kDlInLMd0frPVM2x1BL2WHZlXSk+4Oi4FDyQZUrgs3s+Gq6Jtst/nbtlXDSVJvAXYCHpmtyDIEIgJNH1xu5SwXy9GCi+54EGddcxv6HIIy09DJ4CPUY+5+HKzXkuIX3/gSJq3ZBjfuQ5RGijGKATARhkldgfAkx9KEKQ/GlkwmZY4LE5TN276VIbCA3qAM/x8p1e2L5uOFX5+H8N4HMaLuqnoiXEgtdX6yxEJkW1jmuihvOQmb/OQ7yNYYju6gTB1EXW8k8Knnkh0nMSJZIDOxSdKPI3p94gCpLUWuhDynISpZIkzdjkPEi+ZhybOzMP/Rp9Dz6lzYK1bAr9dQ4vhmS3umjfJ9mCDE65gyk9RCLbdGuo6FNEoRC4mxYWcelts2hn10C2x9wleRjlkLETyZc41//yGmXAwAaoDW164ZU27GkPk80645GChrpivAmjccMLPxGrpwXlNZA7AGaTP9muO+aJuT13PZZUEiC4+XWoJpU7eaOus9aTfv80kfZqDPWrhw4SfcILjGyqyhKlyXh3dU5AsZhTmtMZPB5UyNFdgUT9SyhWq3I+yZ7EhqSTgSXBJL3Jw5jZRqPRmLiSOmZ5keULouyOw810Lgt6LHquI3N/4Fv/3ro0haO5F5ARzHR+Z5SOlndmz4cS82H96BM47aS8kXdl30ZJEv5LspsHUQIrP4t6OYMgGRWmDOlLWmTFDuijP84tZ7Mf2+p9FtB7lkwauoNGNuqv2kC/tMGY+fHrwvOsssPMPtrYXUoZygKLAKnxKYFaTrLBOR56X0qDq7wjooS3Bi51ti6V0mxmdV2Y4/DDgSSWTDLQ1Ba+T3yKwAy7MA0//8IH5+7e/Rm7WoT5XtYV29NgoxupTinO8fiwmjhsBJQwH9kGFtau05bc8o9yjEl/PXYCp50M9M/W7GoJsxZQn0MePSYM2+TS3YFqbbGqfovfduzDn3PKy59C04ESsA8hwlCChgSDDTguWkCG0fK1vbMP7Yo1HZ8zMI29uQZJ6Asgolhco5Iv3cdJfuRPYEMWXp2IYbu7Kriblo2jHakwjp3DfQ89RMvHznX7Fizmvwe3sx1PdhxWTGoWjEnmXLMcvOUKSnDJ6k+HPB4IqbIpA/HaS+jZro3BUscWwEW0/GlB9+HckaoxDZrY1kJKUR/uc05eL1Ke5yiljFa1xMYjLfo/h887EiKHOhLDJl/Zxi/QslffQ3Uy3WvuhPQonZuYTtoJ6kprw6ui8Iyh93/PI1mWUNI0ukU8HOyM7yTDjHRSQDTm1jJVKeF36n/YqMztHRYwJD7gRQ+MEtu403Xp+HF8mUDeeFyZZN94WOzGtQdhlocS1hyr12G86/8U5c+cBjDVBuBPpY0csGgrgPmw0fgjOn7YXJI9sR2gy4qUCfMEDL7wdlBtsYgpM5QDhmF5IclMiS+Ya2g65/+J5/cdu9uISgbJUUKMvZoBNDSQdetBJ7T94YPz1kb3T6CRw3gZ1QhlB9yDhodDF9WbdE8+HnUcfNGRx33Y6lRIQslUlPRk1AJKAoox3ZuS06k8tavwRYxLAdOmESOGKH87EqdnDT/Y/gitvvQmRVkCY2kpDAm0q7HYQ1jK5a+P5Xv4D11+iAJQETVbdDqcg8hgSRrCfqPn5nzWZEBZX084GcwQRmzaqKW1vVeFSl0/N6S6cZ2gttB4EdIFj6Nl4899eo33cvRtVr4ktnDIO7hhYnd7Aw+JZFcG0fXfBhTdkcE759PJLxGyB2mLqszl1kU7aIYPE7MwrIgBx3BBK4zuAmDhwCc8puKCGqVoyemc/g1Vv/iBWPPIlqV4RqYgkztpJIANP2+dmqLKxyIalYjIyFLETCoCGBl0FH7kqYfOTa6GWRe6+KhRZQ2m5LTDr1f5EMHYEI1f8aKL8TQRzs2jbbHTW7TwO4BnoNuOpvjunBQbmY6fdPdTHyQN8/PS8Vp0aWpenTrdXWaaujpkxQ/pgTlK9JLGs4J7STqkCQnDjLRkju5ZUQ2hZqtJsIQ0oQ99VQDQIElCg42MiaOWEIMOJYUmnLZHHz585rMGU9EU1QNgsTmaDs+IEE+lgyIfCrsg0//6Y7cdk9f0dS7QC8kmT1UVNOfQ+W6yBIathsWBvOOHJvbDFqiMgXDLhRU1YGL08i+GTKlC8YeOHx80hp/QJLVNrc5rPGrQr0UVMmU77onidzUFZhPmqHUrAIKfy4C3ttPg4nHbIPOoMYjpvCJcuMQ2H7lCmoHVL6IMOV1lIEZZFulf2Mu49UHAWKRYueLy4u5anNbH4ei6yT6QKBo9LJ+T1ii5pwioBV7zIbUWZjSW8dryx9U75zFluI68qOR+91EvahnK7ChA3WQisDZhGDoCp4q7gxO0PEqPPYJKagmL7WBfWW1ZQmTP2w2WRXE1co74BCVGpRtlCxgfa6g657H8LsS6ejbf5rGGrxGGzEtCfyfCURPCYKWZQEYrHJhbGHriFDMW7aoWg7cE+E7UPkNSXLR2iTK8dqsQ1VbCG0IsQpoT6DE0vBa9hxgqpjofe5WXj68iuQzHoelWUrUMkclBILZbJd0jO2sCLQ0+2SG5NEd6drIFMaNBwGDiFati+KC4OwDsKUxbSqWAIL1a0n4yMn/y/S4SMQWuX/L0DZXFA1Gy4G6vTuxry+70WHNoN2sqDnklIz8NXjqBgEHPDcQpW4xnPzKnFxkswo+8G01S7NOssya8GCBbu4peDaDNZw4cJMSWach8W6nRJ6HR9PvPAqnp87F2/19GBFzyr0rlqOan0FDt93T4xbdyxcsf0wfyIUaVbmtjAIiIWLoEyfsu7wYSaOmLdN+ULYU1CC72UyCT2viprbngf6aInrVJY4RuEZ6GMfP8+FL6DcjjOO3AtT1lDuCzLhfk2ZmXbUbCMJ9KWZDYcSFNOpRTtQoExGLcEgAWUbv7ztn0FZ1WMmiNEf3YU9Nt8YP/v8vuj0yVx5HtUugla00LZRdxx0cyYL28t3Enkd5xyrVN1n0cAVYFPLpwPA9tR2nAAuBfujBB7dMYRPFvjnljmJEIhuSfNEihrxz/dVYD/KkIYpMsdBrwQgbVS8EL0rl8LmIpuQsSvrnC3OGYJyHXUlWsg5Uq2t+ivsvVPAr/iYTOa8tZJekFUMQbf1itHuANUFb+PJs36N2pNPoDPsRgc12TBBaAXIShVknous1gUvqoF2Dcrsceqhzwpgbb4pxn/3a0gnboRu10c59SWZJuYCQxCNEjk3df5HWxt3L9L1I0bFzuDPX4xHz78Yy+97ACMznt86B7CAsh9Z8JwSugC87WWoDWlFeY2RaBk2FEGlLe9IkiGth0iyGBF3NnEkSUX8DJYAiGOCv42V/4hRtI3fGFt/6VAka4yUnYDZzeY/KV80kydk30gSUHBYmH8PFksosut/ShpplJJVMRIz+PdOxYn4mKk/a02Z76/rh8hnZZJnkCWsEheUV19Q9gL/WgDDlTuA21ZHALnulvHoi3Pxmyt/h5cXvYmYPleWzszqaOtZiLN+cAK2mLgp0p4+BK4tW+PUTtQEIKik3GLbWPj6fJEvdPU006OsmbHexuqgXwOU3UwcRr5XRZ+rmDLdF2TKmQHKCQN9Asp9OSjvnYNyf6BP3BcMqsjWPyLRFVDWTNkEZStPSNCgLEyZgT63ImyToClhO5FoEgQpmfJGOOXQ/US+sLmyEVxjHr+Pmu9i1vwl+PPDj4vv2XJLYJyfEXlKQFJTieVIuY23PPFO89wR0Fno3wnIslxUqh46WitYo62KoS0VlKljimdXscesHkriRS3OMH/FSry6eCn4XciUuT+QbYcEpBK0OHUMb/PQ4jNwxiWZRd1p/03EUZJkDPxR0lDatta7TV1Zuyr0FlWDsXKYKGacq10FUFaV/ShjKPdFhCFxL7pvvwszL70K1ZUr0AqeV+r1NpZbPoaMn4DhW2yOV+7+C7wlC+FJzzsfKZmqFWBpawXrfekwDPvsnuhpawNCBwG/EzuUcAFmKdYsYzRBxTykil8MN62h1NONV6+7BS9fezNG9/TBS+vIxDYJkTjINGpuCeGIYRg2dSsM23oKSuuMhtc5VHXLFceH8sKrClRcLYXO5ZUH836PjDPwOrBswGjqyfSXcw/y37fEmQBd1Jr1NdcxBFOSeicdWr9PMXVaWmBx75qn/pvp0kWgbmaJ46ZFv2YAmDdAOV096ylrpuyXgmuQpSPER8usGdtBLMkaZVx4zc34431/x4jR66FSbZGOIB1lB0OxCgfsujPGrrmmFJenFp3wTNHRYOfaJCP+loMFr83Hi3Nm575btXXVIFzM8tIgLe2eWHzISRUouy05KN+FK+57uKEps+M1ZQGCssXuJLTEkSlPI1OmfNHvU5aawARlSRwIBZRFU86ZspYvyHLJlPl1qCl3wxaf8kV3PY5up5IH+lRKiEp1ZpS/C3tP3ginHLa/uC90oM8Wr7OPvsDCPTNfwemXXoP5K0NkQRURFwft42DgVH44ublQUHlVGXzCMj2S2xien6G97GHMsDZsOnY9bLfZBExeZzjsiDY+FRPgu/ZmHm647++44PrbYAVDgMwVhwGvkWvFEhAd0+bia0cciLGjhiELE8TCgrnD4YhnQI3Ka94I3rC26UlTnJim3pzX5s8TK5SzQKXJqO9j2wqM9U9rGqG88HU884tfIX76WbQmdGMwCYQp8sCbbUMw4aCDUfnYLph78QXofvBBVHtClBxfkjaYor2UDRG2mYxx3/oK7AkboxZmKKEsi2Pd4+JAWk3ezDPFdHvqwiFa632oP/scnvz5efBffBVD/1HPmeZhas4B7W2Wh5W2i2jUKGz42X3Q/smdYQ/rQFgp84xLoJgBbdH+GaeQNHtmRubWZcmEpT9aVbbiYkzZhUFkgXCxOv7/CcomOzYX4MEYdjMdekCATycg5bmupv3NBGgTmJslkzRLs1afo3r0rbb1lHNQ3tmnfJFaIywORK5groPQ8dCTWPjhz87GiLXXwZ6774GR7e3wsghZWENLW6tYjWw2mUwyuLztMliWCChLuqoMPRsLXpuHF19+STRf03lhelUJxrpLsAZsAWVqs2Tnbgtq3hBhypfe9ZBk9AlTFk1ZJY/QrqA05XYJ9E0Z1YHY0JQFlHNZwhImxG26+0/yBUGZW3nRbl0PvZaFn9/yV1z4l0fRzSBSnjpCoBPwsRN40QrsNXljAeWOHJSdxEIAB7UwwaqgggdemYuTL70Or66oI3SrsLyK6NuqGwqhgqAcww6Uh9bJXGG4THaQDD+eiLguDgSntxeVOMK2EzbC8QfsioljhyKLaijZQBhl6LFbcNlfHsQZv70RdUb3U24L6FGugTYtP65jdCnBmd/+CjZbewTSsKb6cIsjIgdlBg25qBAyJGCp2K+eMMVJOlBTzpONGCDWPQ0HyBcmKLvo7OnFijvvwstXTEfHm2+hTN1f7HhAtx0hmrwpJn7jG/DHbYxlf/w9Xr3wAnS+1YUytXCCLV0yjo1lwzqwwZGfx8iD90UUVJAlvtgR+yzlrEAUymJbc13UKFlkIYa/vRILr78VL116FUb01VBxgHpUR+D5cOoxuks+XveA9Q8+AOMOPwR9bVWkpVbJ+mRGH2U57iBDnjfqytxZJLaQZnF40+XD0qdcWGm7pCzFACCdlxJnEJW1H+f+g+6LwbX//vrfRaB9p+Bu8TFzB6WZrYyfJrUv+hmxqk+iwbzoW5b7jUDfAGDXBYmybEZrS3X1K3LP5JE3Fi78WCnwr04pX3BwZ6HoqKEdYEXk4qSzz8Uen/oEdtxic3jxKgTit7TQx6fSf8Dte6JqEtMSJMapPOlMgbKFeXOV+0IGpFH3oqgh67+1hMEW8bbHAjEWAq+MutOGC26+E5ff8yiy1k6kfiCFiFKpfxEIceW2c9NhbTjzqH2w5ahOZGCFLvp9ldmPATyyV0vUUvqxOfn5TbgFZrJLLCyJQMjJzNoa3Y6FX956Py7886PotUt5Kohi2UyFtpmNFq/EHpuPw88O3R+dAeszRBJU4nuTldVLFdz74lz8ePrvMLfuoG6XJbuQ78/SotzUegw+2SGo5JIiW5JLxqQSsioGKLkCOAIsZQaSogheuAqHf2wKvnHwpzEkDaUAUz3N0GUzeeQhnHvjXVgV+0yDUIDhEJQSOGGEMVUbp3/ji5g8ZjjQ1y2MP/dYqA4sYuVT7gsGICWluwjKupSSWUSJ0hUBSrIkPanHIXZAbTuRBrN5qy/HRsWy0fL6PDx33kVIn34Srd29CCSZxkLsOOhqLWHI/ntivWOOgtXSinTOy5h52ulwn5qFlnqf+Nh5rDUAK4MA7paTMemE45BsuB4iuwTLDtBLNs0FL6ojjm2EJB52gmoSofraAjx31rnofuRRDJF9cSjjlvEASkMLXAsrx66DXX74HWSbjEO92oIosVGCDx+ssZGhzkWLY5VxFCb15a4MXeSKrJueD9rueBpoynQjEW/zejImKEsOoMJL8Vs3wql58tCHk2ZdXGSL6dRmUHewQF9RztLP0wt5f8PaQTRlgjFlUP4WR5DK2NMSRYNBG4E+s8i9LkiUZtlTXql81GpX5J6gPHfevE+UyqWrLCsb5mXc/lJHtBDabXizFuDHv7oYh+6zK7beYE1Usi7RiiN6dbNEcvwZSFEpwirblIwlZgCF2mXGjbSFeW+8gVnPPdeIuJvBvaILw9zSlgIKqS4s10bF8RA6qvbF5Xc/hqxtGBLPlVoEZLu2U0FG+xwibDSsFWdN2wdbjxoGK+vfitI7ajEbLOFyQXsTFxKCHZNg8poKTIpxFVOmJk7g7fIIyg/g4jseQY+Acp5VR4CUvoOJAuVJG+K0w/bHiDL14AhprBYqSiB1eHhg9hv40eU346VeC3WXDTiZ4eUiTegOSFGpdWN4q48kCxHRusYkhBQI6eLwypI+Lb5xKTxHfTSBE/Vg8tot+OVXDseUig8njdBnp1jueLjsz4/jzCtuQ+xUEYmDmaVKe8UN4EYJ1qjYOO3bX8Zma3ciCHtgp6FcREqhUpmOmMDUYLIanempqE8j4Cc7H5FQlY6qmsjyrEUCNqFbhp16cAXQWdODXnYGzQLZ4ldsC51RhKW334G5V12LIW93oRynsoshLNWDAN2jx2DCN49FZYdtuMSi1NOD+df8DvMvuRJD+npE0/ci+oQItj6WVlsw/qgvoO3gfRC1tKMOF6H0cKR+HKPGoCfTn5MIHUmE8LEZmHX2ucjmvwY/rsFJE1QoW4QRMs/B/HIFI3ffHRO+fAx6O6qoB8qK6ElglElJrJuisg1Vg17t3VfjpL9cVz5H8vkia+wHU1uoGeH9t+4zNeXBgHawD9C7YdNFYcYhFLCqPn1K8mLcVenLfKyJRtxgzbKnkB1ff+drZvTp1+UMPMtW13rKGpQr5fJVFqxh1MaYOcZofmhXsLQvw0/OuwAH7P4x7DRxLIKkV4rbxFZFKnglYU2YQRpHog1yIgtTznP+pWiOZWHe629g5iyCcn+VOK0dm3JGsThROSgBgQfLc9BCv7TbigtvvhuX3fUYsnYFygg4KbgVbpGJ7FkhNhrahrOO2hdbrzFcrG/U81gXIpKkPhduQocCQTn3X+egLEWYGKgkKKcMhil9d4Vn45zbHsDFfzZAWUCKTFmlZrtxlwLlQw/EiDL925Gq2MYzwlb0qYsHZs/DDy+/GXN6bYReSUE7LW4ErLiGtUs2DvrYVGy69lDUe7pQixIsXbEKsxcsxUOzXkRX6iF0S4iZfUYHBkEmrmFEUMeZX/wc9lp/jDgKanaClb6Py+54DGde/gdEbhlR5slCalk90svQD2OMarFwKuWL0Z3wo24BZSZD0b7HWtKMPxG4ZPKITy/nb5JRqEC4MXkl4UXl/bFOBgse0bdbt0si0fDV3FGItUcSdXxJne5AhurCxXj4V+fAmfEM2qIYFRZ8yvsjLvVctO++G4aGVzgAACAASURBVMYdewzCtYZLpL1MmHt+Nl445eeIn3kObVkMNwvhMVEnc7GY53TSREz57vHwNpmAekrtOkDIUqVOgpqkXbNAUYIhcR3Lb78bM8+9GKWut8W9w5BniRmYaYaaY+HNYcOx9fHHI9j1k+h1LUQBeS5fr/aCMo5I1mV1UixW1YFR/0wnt4nBkoypPev/FoR+8C/+d0FZH1HRfdEPzrSJqg7URVDu16CVl9kMAjYChoZ8oUFZgDmXL5IkmVmttBy9ww47PPbBn52B1/QDff9+UK5eZcFWoMxi6qwR4Ph4OwZO+OWvMGnixthrlx1R8ciMVZnEtN6N9oqPgKUXpUiLYkgqlZlpwSprjT8L5s3Hc8+/8E+gbCaTmAxZbrPdvB9IoRdm2rXQ9ua24YKb7sYV9z6OtG0YYkYAS5QcCCAtoPfNQ4hxw1tx1pH7YuuRw2FbjLXTFZIhYsGe1IUTc1JFwmJz960AKH9gx5LOS2nBoZ6a2VjpOfj1bffjoj8/gl6npIoxCSzppqypgPKek8bhjMMPxLAS4+uhAmV+Bgu8E5RffAM/MJgyWZVMYU7Oeh826GjBqV85HNuvU4Ybqi4m1JLfWBnh3BvuwC0PP42+cjtqlDK4RU7J0GuoWKvwg0P2wVHbbQEnSlGzY3S7Li77y+M48zLWvighpD4t16cXbhSjXAuxZgU47TtfxqZjCMqrVDoymbmAqwpASWIKx4ScC/WtVf2O3GEw0GHbACEydnE6cAER+YILJscFNXgXNctGu+NgRD3EojvvxLNXXIW1urrgRDWU2eQgc1G3fSxpq2LSCcej9ZM7o9ZaFmZqpxHcvj4sn/47vHLl9RjRwwWlVxhpkjnoK1WxoFzCBkcehDEH7gtQ6opZBChG4qay++DkprOjLazhtd9eh7m/vQ5D6r2wkj4pUOXEVMNs9Dgpuseuh61PPgnYaGP08ppI70gVuJTqf/xkxlEElBXs/l8DZc2Wm9kgi6BUtMuZzgsTlAm4ihUPZMpmkC+3uDVcGlo/5iqoK8cNkDa0+yJJZ5V8/4s777zzIx8oaDZZaD/Q92/IFy3Vq5A5w1TRIVX7wfECdP3DqfDD6VdixuzXsNG4TeDRAN8Xwaon8Otv4ajPHYAN1h0jKbuSPMLJwsFJXU4y0fjLxqIFi6XlT9GnbGrKmjlrcGYz1IAeW9+RAFfF8RF7bbjwlntw8V8eBnL5IgtUUoVjV6TMoos6NhzaKpry1iOHyjER3Bioop7HWg4ugZlKoBSoUVtIAWQpqcmgDAcKn2dLwaIuz8W5v38QF/35YfQQlAfIF6pYD6vE7bnZOJx+xAEYXua5UFKASk5mIrZiyj++4mbMqdGtpZiyFG6iDzuNhSmf9uVDsePYNpSimlj1YnjocQNc+9encdo1v0dXuUNeK6CcxCglvajY3fjqnh/HsZ/cXmpfhHaMHsvG5QTlK25D3W1BmFBTJvrX4EQhSvU+AeUzKF+M6RBQZvQkZCU5y0PKkqGir8YCQKrEQ39GX7/1TWmk+qfBDqUji8Io1tMgzDPlWO5llTQLGAGg9NprePQ35wPPz8Zw9lW0yHqpybpYWaqi9JGtMPGE45GsuxYilpFj8JU2wCgGnnsJz516Nvxnn0U565PmAmlkI3JKeLslgLvFeGzy9S/B33Bj1LMWSauOWNpRagGkCJIIrfUanjv3Iiy75U9oD3thx3UpbcrsPzphujl2tpqMLX74A2QjR6HP81UpAdVDTIWycy+5JP7kvRxXd1BuBjRF9vxO8oXsqvIFqihdKBDtZ8HNmLJ6TX/WH1/DfxqUtU9ZAzMfM2tfJEkyq1IqH7399ts/+oGC5n8ElOfP/2SpUr4qta2h3K6xmHmW1RDYHmoIcP1DT+OS6+/Am6siqS/BGgtBXEdb0o2TvnMctpi0KdK+HvhSIlgF1bhNJriqkso2Fs5fJK3hWRrS1JBNj3Izpsyu1Rk1YzJlLxCmfNEt9+DCP/+9oSlnrGIjoNwi0guZ8vrDqjhjGuWLYbCTUKrDkbowy4rJEYzqqzancaNov2bK9KZS7qAHjdXIOBa6PAfn/vFvuOiOv6PXo09Zh2HylGeywLgLu08cqzTlCr91pLp55BVCWHTmwTnz8KMrbsHLfZCaDVKfWCEzvDTEmJKDs487CtuPJlPugyeA5mGVG+D2p17F9y+5DstLHaLpS1ZcGqMU96AlWYZjPr0Ljv3MLvC50FgRei0Hv73zMZzx29tQo6acUr7gVrsmhXaCsA9rVTKc/u3/weajO+GF3RLYijOm1bvIbGrtTGRhdieBTE0k6aQiMy5PzssZs+yS8n/KraE0aSW0hHK+PSmf6opbhinQI7q7sfgPf8Ls312L4T01tMTUmgmXCXoyB6tGj8amRx2Fzs/sirDagjofYSzDpvUxRamvF4suuwwLrrwabb0r0EIXUOTJ8feUXSwdWsK4LxyCkfvti3owFHXWF+GWmWAqqfF1tNT6MOOMX6DvjvvQWqP5UTk5LCbT2DZWuRbKn9gJE7/1DYQdwxCx+S9Pga/KrIrBTYOyuHuUWPF/EZTfK7gVswBNUDalCV26kzuv2NCUzcWfcgTlCQXKMlkUMBvyha6ToZJHpKMJi9zP8sre0btsv8vqB8rzF8//lBt4V8JCJwNTBMrUilDOLMSRhWWo4ua7H8EzLy9CWikJix7iWxjup9htx+2w3ug1gXqfknalwpqqm2G7DAaq0pTslfbCrFl5WyNVutH0KZu1LxrF7h0H1UoZGbtBMAVXM+VcU07bhyJuaMoOLLtFujt4Vh1jh7fizCP3w0fXGAYnq6tACy1JUnDIg52oouMJNU6ZWHSPMPWZE1GBMgGsH5Q9nHf7QwqU3bKAOyem1DwWe1yCctaLXSesi1M/vx9GtjChhNt3VUc3luarDu5/6Q388NKbBZQjJ1B9AxkUY22PJMIoN8PpXzkMO63fgTL7/cU1Sfzo8QP86ak5OPHCa7DMbUefzUL7rCucwI+7UamvxDG77YIv776rFIaP4wg1WLj8zkdxGkHZrSBOCOSUZ7hYhCITrFnJcOb/HoNJoxnoYwCQVjAHXX2ZBBfZlkkFFGNYbl66U2ugUty/P+tLB/xUAWkFyjznJe66GJ4jmBLypCA90JKlGDp/EZ4651xks59DW5SgZJVFW2f9j66WCuKttsL2PzoRyYhR6KY8xka4noskSiXLzklWIXrmaTz7s1NRfeN1VLtCtKIiQaOo4mOBXYO/5SRM/u53Ea89FqFfQhTWZRdAUHbqPajW+/DUKWcjufdvaO3rlvtlJyTGcBddPtC6xycx/tivojZkKOKUtbgdpExtl3iCA58BYZ0i/3+YKb8fUDZljqa6sjRNzetzF0BZyx2aKROUzX6SksUX9SeeNIJ8eUZfmqasfTGrXCrTErf6acpvLFy4WynA5Q6STgZzYjuQQuFBksBnSqrjgc7YlaGNmketN0OQ1VGhosoAC1OsJUdJFdERCsWiOrTM5RXm5i9YiBdmPaeqnuWdJoqMmR5l07dM+aJcCsBkKmaPtActqKGMi269B5fe9SjiaqcUOad8QVuZnZXgUGNO+rD+yCrOPHo/fHTEMPiSUhupZAABFEbMaX8jIJPZUEvmwSpQZiCIAUMWuWdAUNwXro1fSaDvUayyWfhIOQ7EdyJdSFhzdxU+M2E9nHXkZzG8hUpAX160njU1WDA9wANz5uHES2/EKzW6W3KmLMyPlcrqGFOycPqXj8COYzvgRX1S6pMLElOIH3lhLs677vdYZZVRo4eavmZ+RtwLP02w7/ZbY9puH5drwgAKa0VccdejOPW3t6LHKSNJSyptnKw1i2BFNaxVynCmZspRXdLPn33hdVx5w5/Q1UdNmyVOec4oYYjGk2vG/f0FmTTRyNCkziGgLBQbkzfbGLvtvC2cpEfpyZaDulS9s7BmAiy99XYsuOFmlFctleCdnbjKFhh4WNnWhvWnHYZhBx8knUXELcE6FiT7TLpJKBzEsJctwuvTL8bCm/6AUTUgqBNwHQl2rgpSrKpWMemwI1A+5BDEpUAyFHtCSloZgjRCy/JlePLsc5Hc8xCqvd3wPYsZ6Spe4Proci207vYxbHL8cai1DkGYsWiSg5juEA5oLvOyQCt/vm4zJUqzLtZU2EU0bIWDBPoGS2F+r6BYfJ4JkPq9P8zPMD+fJMu0tGmZQQXwdJo17W/9bgr9HAnwsXhUrLXnfu+yzujjcwja/e8rwUNhyqslKLNx6tSpU3cPfPsyJ0s66G6vw0fkMtSh7FBzFs/HylqK7tiWGhOsu7vJWiMwvLUsDUkpeagssrwsouzdmPBAgFOtlxbMX4jnZ82SzLxi3QsODkmpzn/MCR4wIcT3RFOuOj7qThXTf38fLr7j70hahyKh3kxQljKQtJixzVuGdTpLOPOL+2CbNUYiIPDGoQI4wQsNypFMctE4xX2hinZIOU8J9NniQiXbX+E4+PUfHsQlf34EXVx+KMPkTFnCPZR00lXYdfx6OOOIAzGiymI1vdIOitZAls1hVt+DL83HidNvxEuiKTOpQelm7IQtoBzYOP0rh2PHDYYAtT54vo2YujIZW1+KJctXop6per1SJlUXdbEsDGspY9ywNqljQY9nmFq4/J7HceqVZMoB4jRAxh2C+KdpIatj7VKKM044BpuN6YQb1aWu79+efglnXfBbvNXNHYOrnDXUh2lzzHVCUSy0y4CWQGXDyLOL6Qnn+ezFHrtOxTGf3x8Vi6nuoexKyC6rXHBfnY+Z50+H8wz1YCa0sNWVI3o33Srl0aOxzgH7wdt0ojTNpb9dPoOrhBQKUa4H1FchfuZJvHTFNQgWr0TFCiROUKff28tkPHsbT8TG3/0W7I03EGsca4LE7BaTxWjt7cMTp/8C4Z//KoE+1nChJVTaIDqegHLHbp/ERscdi3pbp8gXknfuqXZd1J2lyiAZNscTz4d4lPMFLJdxTGlH3/5PuS8ayTuFin7/Ksi/39eZGX0NwM2TR5RGzOCx0otNG50GZV33QssaWr7Q72uCss7oS9J0VlCuHL3L6qYpE5S32267PXzfv9RO0MESl2S4ocdC7i5WxSF+9OtfYPbCtxFbZRmLQ+0EJxx+ILaaOFaCU1JDQOxRTFtVTgMmiRA4mEpL5kD54vmZM0W+KIKyqSXrriMiYViWdIq2yr7SlMWnTFD+K6b/5RGkZMosThOwri6b9ZRVHQovwaiqgzO+tD92WmdtlBl8ifOauoKkPCb21qP+TcdI7iVlokiqQCu2aR3z4ND+l1pY6bo4748PYvqdj2JlboESr26eNkxQZpW4T09YD6cdfhDWaGMdkD7VeYR2OMnIC/DgS/NyULYkY1KEEylYZMETUHZw2lcOx04bdMBjrVnZ3ikLmWN50nuPadASLpNuJSpZJw1UBTO3r0eIKo85SV1cds9jOPnKm9HnlpAmLM7DK1UXEHHrdYwuJzj9hC9i0pihApoEsL/Neg1nXnQtFq1kxiNrT0uRATjcskjh54HGWrOruUjN4lNO4GZd2PMT2+Dog/dCKavBt1jNjk6dFO1hiIW334nXrrsZo1b1KInJVs1FeS4oCSSuB3fkSPT6ASLbk3rYUn+D3TykShxT0V24iOCHq+DOX4KWGkuXssUea11wMWMdZQdL4GKjr/8P1thnT8QtTEKyRZ+mJj8kjjHjrHPQ+4e70V7rhZ3wezOjkqntAbpcoP3jO2Gj445D1DlUdTbhabDpJFGp61LpT7L2VLVBniKtKYusY6DYf8MSJ9fkQwbkwVwZpj6sx4eSJ5T+q1g0M/T6g8im3EGmbDLthj2ukNHXAGzFwFmQ6Ln2atvR22233erlvshBeS8nKF+SwekoxSoNlVotq3Kt+Ic96nvnnIPnF7wNuzxUfLOdWR3fOWJ/bD9xHSnkoj1dZAyED5ksUnM538ilGebPewMzZ84akM1n+pSbWePEfcHkkJLqzdZKW5fTiiv+9CAuvv2hflBmdXQBOGZskLXFIh+cdMR+2GvKhnDJ9KiJcrtfAGXp/8zJl9dloC85tZl1pRqqWtwdwMVK18JZN9yDK+97Ct3sFSfskACk2Jv0bAuZZr0RfnbogRjZygWK0gLxX4EynBIeeFmBsgT6JHlC1RrhLtiPFCif8ZXDsPPYDgTsuhwSyFhHWDFTFiaSwZfXj1AdrIEwzlCmqF/vFsmIYlKS+rj03sdx0pU3oZdZg9SURQwPYbFFUp1MOcaZJ3wRm6/LdlAxQsvHg7Pm4vQLrsTCFXUpiyrnSLp3qIxCmeC5JY63BxSo0RXkmHKfdmFvYcr7osyO1EziAdDGWhavvoGHz/0NvFfnYgRfU4sQ+BwzdXgMpDEYKF1BVEI7d0KUnFSjU6Ytk5US/Bl4BpI0FB87iziRVUj9CTdDLaF/PsAy1lbecnNs+tX/gTd+PLqtDCHPZRphWJrilelXY+FVN2BIj1ogxGtNUuG56KIu/pGtsOm3v4N0zTWxkiupz/FGL7oLl9ozzxJdO9KJR7l4TFDW1fUElAyAVjs3FZVY3f8NBsoNC1v+BRv2uDxwLNl4BGWDKZvMugjKDf24EOhrpGSnkkjCxqmzytXW1ZMpb7Pddns5QXBJbDkdpaQON4kQ2YyZ+6jBxsy5c7G8liEL2pCWXPzlD3dgj6lTsPPmG8DjllQyQlW1NOmekRfQYXiU3mUO3oXz5uPZWc8LYBS1ZBOQdfBP+5RLgSeWOEkeYdU2vx033f80zr72DqkSl7iKKdts/2NVBJRTRJLmfOxuO+DLu28Hq85cOrpKaIHjssHMNsWUdcsj6XGXV+pg8I+gTNmCTJlb+EX/qAvxo0tvwe3PvI4avdPCcdX3lsp3VgK3vhKf3WYSfnLwvuhg41S7JuUyWf6N8oVFTfllJV/M0YG+XAZgdT4vDnNQPhQ7jW2FVWfSMNth+dJxganmdEGwzKTAstSUYMBS+o1L38406pMCOanli9vi0nufwE+vuin3NbNrBhu9hpLR54h8EeHs/z0ak+lTZpQbAe6f8TJOP/9KvNnN82UjjUPZqTMTUhc/U9IypRclRzUeaCRKsPpaD/bcdTv8z6EHiE0xTXpFvhqyYhUW33E3XrjmGoxk5hyvSB/QwiYF1LttVyxrjA+UKe2I3ZLfibIAszFp2YtFYpL7E2b/Oai5qm+iz/KcDNVJdTtm7rGXn4dlrS0YffjnMerAAxCVA/TkYN6ZJFj5p3vxwq8uRPntt1B2VPlH7hrZMabmO4jW3xAf/c53gUmboYvJVR5rXqTwKbcIKFtS25k1LlTAWNkB+U8z5QZoGYxVJbX3Z/V92Gz2vwH8GoQ1S+5nzv1MWbHkfk25X8ZQlrgiUy7WvtBBQLUAsOSsBPqeDVqCo3bebucnPozv/aEto2TKBGUr8C6JbXQQkNkrjXqw1NUV9svEixK6Exezly7BDTffik/vuDW232xjeHGUN/pUXZ3FyZBvMclCpIsJEiyavwAzn3tRacw6Ol3obN3wJ7s05ivuUCkHsHwHjudKYR+UOnHnU3Pw44tukEAft7iZz228B8cqIWG9BCdBJevFvlPG4SdHHQA/ZYYY80qYwSe9RQSUE1U9Xqimms4F94VFduahLwVefGs5vn/hNXh6ca/IDrRUKaergnMvS1GKuvC5HbbE9w/cHS1ODbbDNGvlZVUJcmUFypfeiBd7M8RkyiL5KKbsJiHW8R2c9tXPY8exVdhRTbbebJvEuiJ5UWRV30ycD/QdE5QI+JQv8qaoGb3VhMESLrv3CZx81U3oY8usxJM6zSnravAMhATlEGd962hMGdMJL6nTtIZnXl6MG2//K7rr1LNjIr1o0PymorPm/lGt/am9vKqTwUxO1T+QGZF1bLPlZjhgj0/AF2kiEonGeuFlzLhwOrw5s9HusEiQBa/mosQCTMI22dqrhDpi6ZVXYQo6M7XoeJCKfpQNVMdxfi4L/xCweyo+wihCW2qhzBTeWgjPD1BjVh43EZUyeqZMxqRvHg9v3THoyutTVxnZf/JZPH/mr5G+/BJapc1ZImOqVqsjCRy8PaQDU487HsHHdkJvtYQaG6RmgC+9HrnIM+FKgbKSM5SmLMlJ2jIoZ1AunPLFc2kVXX6gw3t1BeZ3ki/0Y2YSCcdgo5u1BPkGuilMn7JZcKihOTeRLwS884w+ZNkMv9Jy1A7bbPPU6gjKe/u+d0mMbAi3XxxsAW26nGdkICzObVewMrbxgzNPx5tLFuG7xx6DLcZtAIR1SRZheis7JFNfZtqwCvoQoNVkXbRoEZ6dSUucYsoagAV8CeLsjZaXcdQODL6+5JdRKjEIqEyxdnUonn5jGU44azqW2a1AuU22sTroH5fY9iiGb9WxftXGD750KHbaZG24fRFaLLI3LiJ52jN5Jwuoc3rQ38razwKxBAoGpBz0ZQ56HAfX3fsULrj5L3g7ZsqJIxF8Fp/hisTtajkBhsU9OHa/XXHYrlvBTXoFOOK8noYk42Y+HnxlAb53+Q14vidF6pakcA0LSXInQCvYOr6Ns758mGjKLJzDoBEHsui2OdhRS1Zsg5/NOe4hc1j7g8tNCCtOEMU2eq0WXP3AEzj5tzdJt5QkZeEj2d8zgitV4tYppTjt+KMxeb3hsKKePJsvQJg4iCOCSl6gigFdqZqnkl0kdpCDs7kf19l+klpuc7HJ0NnSKp2z7XovhtfrmH/b7Xjt5tvQ0dOFUgDRdj3xhKtKgz0EsUoLojgT21uFLcfyZr4sFC8MhRsQeurDBOWgLN1R6hUXfWEv2lIbbVwIQ8ovTIDhOLaE4S4fMhwbf+5QdB56APporbNdZFEvqouX4vlfnYfu+x/CsLraSTDjkI4PCjgLnAxDP74zNvvql1AbNUJKdtIRzwVBej8yMYkM27PgcSHl4pdrzKohKn3RDJqyjjcLXXGMZtKkgPs16e4jxbA0/1JecLn2shPR6ezK3aSawub6ff6awdKi9fPeLzAN5s4YTJ/Wz+cx/zMrzhfqfNxoXXiAlS0vfm/qyWZ6Nd/TTKfma7UroyFd9BcuEvdFW2vbapk84ryx4I19y6XKxciy9ijvWtESKbYQORbqLHaPElbGKU7++dloLbs45nMHYe0RI8VqxmAJoYqlJ0U7E++q8u/qi7No8QLRlB36XpuAMnG8mNFHUA78Cnx2fmAwjyaJShsW9gCnXnIjHp69CEmlU4qFZ44qBJMQ2D0HfhKiJe7DtuPH4vhD98W4EW2oUC8XF4YKyrB1j8Xi7sLmFTBLCq/U2WVyhyta7HOL3sZPL/gdZi5YhjholeeRvTNll6hihTFawhBrIcSpXz8SU8evAS+mHY4Shi+NtSQBLCsJKH/n8hvwQi8XBgXKLHUq+kBcw7qe0w/KIY+V8oQq+KTrTBQHP+1fYrkjwyNbZnPJzEG3XcU19z+On11xI7qsirBnslgQBthVIwqxTpDhtG/koBwTlFVpU3qqVQCUUkld2IclmnI/EOQKRkElVaRZvNf54sEXWUmK4WTzz7+Ap6ZfDuuFF9CehqLpWtwF2QH6OGE72jB8wnjEgarvUeJuIo7FcCHXjFZFqVPMxJlcQkn47VljI4PHc/XmMvTMfhkdvB1SP08lk5SlO1ewfdimE7DJCcfC2nAcehn0tYHWVSsx7w+/x+yLLsNaPX3wwwiJ5yFmKnbioM/38XZ7FeM/dwBG7b0Hau2tUviIBfbpGOGYSpxMumUzC5QsWUq4i+VSOzJUIFkqStOdovagqpiR7B4NC11exvOfXROqelwzUH6/oPuvPn8wJ0cRxE12rDPtBrgnDBAu3m/WVTYB3ATfAcHAvFB+f+nPlJryc+WW0hc/vtPHH/5Xv+s7ve5Dky+yLHPmLZy3fzkoX4QMbWQiDOaUpUN3gjqxwishsisIbQczX34VHVUfY4cPk44K3FASlOlMY1NLuRAEZc2U89VcgzIBRINyv5asVA+TKSv3hQvHZZF7BrHYDoqV0koIqSvf8zguvOkv6PU7UHPL0s2aFZKYTejbFpw4RIWOiLAXO0+ZhAM+tRPGjxmOjjJZSiZVxVg7WoAzC6X7BdOpWZOBi0ktBpbXIzz9yjxcfttdePy1Rej1WlGn7U6AjS3ledBKFqlGfdhuw7Vx8tcOw1pBJkE7ViNjCJC9DWkDYw+MB15ZiO9efhNe6GHWWEm13eIEZCnouIb1PAdnMM16/U6xhulFTcSSPIKuGVH/5KDdjnosKWFN0qzpsV1lVXD1Xx/DqVfcgC7QOSNtVpBRS6cHPY6xzj/qPZ36jaMwZV1mPnaLXBGzCFPKPQMTchglD6VBqdRVNkC5n6nlmnJjBCsnDtmi57ioZbEELTtrdbx086145dbfY42+XpTplRZvu40KSlhWKqF9x+0w6fOHwG1vV70MffYWpJRA94pqdCpZdHm0LApiZFECn84bFpqPY2SvvIaZBP4X56C1rw+ubvWVWejzPSxqC7DWEQdh7P77o6/SJh1aKJPEL8/G0786D9Yzs9BRryFLQ3gE3oSecA89TNhZZzTW3Xs3DNtlKpKRI4AyU+VzqYKBQ1kb1cGpuir5aiobPZ5X1epLKig6NrpdVbyLHhcRMQpM+Z1A2ZQLBpM83stz3g2wBpMlNHsvvr74/P7AnsIHk/3268sD79ev0Wy4CMbFanIGGOs07CxN0lltra2rJ1OeN2/eAaVK+aLUylqlY3Bmw6fWiQy9SPH4C6/ird4MPakLu1yBn0UY3VbB8tdfxkcnTUTnkFZhoK54NJU+porZqO0Yt7tLFi/Es8/OVLUCDC1ZtmbK7jkAlMUaJ73bAvge27hnKJfUfShVsTz08JNzLsOjryxGvTocYVAVT6mkU0d9CIJAvMkBI/RMJ+5ow+bjxmLrzTbGumsOx8jONpQYn+GEkNfZ6Kun6K7V8faKlVj81jI89swsPP78HCzo6kVcUOSDtAAAIABJREFU7sAqgpXjq3oekgxCgE/QkvViqBPi+M/vh723m4hKFAsos+50HDE13ZFkHMcq4/6XF+F7l9/4/7h783jJsrJKdJ35xInhzjlnDVnzSFUxQ1GVCYgKtu2Er1FptUFAQFoBfc+238P+/VRAbYd+DoDdIIqiDE8sRBweICgKRVVlZSaZlZVVWVU53pvDnW+MZ3q9vn12xI5z4+aAXX/ky/rV794bcSLixDl7r/3t9a1vfXisyQRUqLyWC05Zg/L73/p6vOyGCVhCXyh1hqYvuFiZW0NZrbnNlu0vuYWe8Ntp6mDFquBP/uHreN9HP4m1ApQJXIIKLIPv9bCTkfLPvEHoCztZVl4XjNxSgrKqbOAGO8tjqXITKkCkIKpAhLsMpUDR/r7qca1AcL0AcdrFJCuwvnkY+//gIwiOHUej15IiHdtTUblHpc/UDG598xtw1f33ImXRUFgRXXzMcxX3QVIiqpcijaJIkWU2qQbAjZWEk0uqu7qAE3/+Zzj84Y9ie6eNqDCUZ2dxVgrOOxm6t92M5/7su4A770Cza4npv9dtYvGL/4AHf+/3MXPuLMZYGcnz5PtavlBRKwyrt2zGzF134OoXPA/+lk2wxseVll5FJuracNvG7R8vIGWR5OblOeFSAJaw1yMkOzdJAwVxIyxFyqPAUGG2UoaU/z1bXPSlgvLFOGXuHUywNRUW+neTjtDcsQm4o15TNsAv/iYoHwyD4E27d+++siLlL33pS+51N1732igMP5ghq0sfa0Y55OQsC2sZ8Avv/00cfOYcEq+OXsZWRCFec+8L8NXP/hn+z3e+Hc+96050W2sI6CAnfbfUNoybbpUOSzF3ehYHvvlNmVDrvZQtuKwULDjlfgTtsMLPRxB4cBkBk5agGQy1s+E4vnrwKD74yc/hwOwa0rFNiBnJsLM0u58QXCQwTGnHjKTVlCKShmNhMqpgolZBvRIgqtREs0z+stnpoNntYaXZxHJzDa1uD53cgl9tYI3+vl6kCmQ8G1acwkkyVLMEtXQV37vneXjTD34HZkIPQRLDF5kTm5HSKlI1JJWKPoLyRz6Fx1pAahOU1VafvLwdt3GNx+KRf497bxwfAmXeD9GDF80shyckz4peFdwSJ2JiRFBetSv4+D88iPf/kQJl8WKWFybUkMGNO9jhZ3jvu1SkzJJlggffhdynUpYUbYyEhFFyPHPylflFM3pnkpPnSy+OseUVPP3pz+LYpz+DbWzumnbBKg3SZakd/E/iJ4B3z3Nwz8+8Tfre9QJ2kvElcSt5CNGEc1emqCBaZkrdSN6Fb1HqxwSvKyqVyO7B3vco/uX970X0xFE0RGNNnwvieI62AyxHDWz50R/Cln/3/ehVJsQsyuZrm6s49McfxekHPovKyjk0SIslpIWImQReH01e38BH27YRTUwhqNeQeR5SVp04ttrhcHck2nka2ZO+IQ2UqIQuC4EcH+Ftt+DW//A6YPMWxFS2FAlwtegq7rjME6vHeFsuHZTXv8fFYuPRz28EuhdbDPSYEULH8OEuc8c6gi4b2pdBWUfXPN4E8b7eWZVuE5QPBVH05pffd99Xv7VvfOFXPWv0BUH5+uuv/9+iKPj9LEvrzG5L0QeN6i0Lq0mKX/vAR3Dk9KLI0bi9r3sO7n/uHdj75b/GW37sh3D7zTciT7oifeOFIvD2TVkkcMowd/q0+Cmz24QpiVO/U/5kS0UfgVk/L97Kng+P8iP+Llae5PHYIDUS/4cv738cH33gi3hisYmuW0NmMWJiRESPBQUoUush2tpUwNTjosPTStSyoT3OuF2WfnSFiEQmB0GQCTWXW1j6edDtrStltWE7xSbHwqtfeBt+5N/ch12baqKgYNTDc+9RaUBJMzPxFOVZPr5y9BR+4SOfxuEmk4yhKjqg7IuBd6+NqwMb73vb63EfQbmnImUOQpO+0JGyHjKSR5Jrzp+JaJDpz9ByIvwpI+U//ASaiMRoiDtrRXMk8Lot7AiB97HzyK4ZuOkqcnpMc6GQ1jHMDxDCyX1Kzby8Vk0sFbGphqg6alaaWwmwpWtLjtC2UUtS9A4cwkN/8GFEx08I1y/pUiZT4SJ1Iyx6Hu56449i0/e9BnG9KpasjJJlt0T1Cfl+EbLmsruQPiYWtd48EeqXXVX4gwSB1YW3sojTH/5DHP/0X6LeaoJpOdqVkv7IXHbz9tG85w7c+q63wb3mRvTsUJKYIVtGnXgGp/7m83jib/8a0cI8JrupgDoXfNHusNyb44RNWwvbTo4bbkJYdEJ5JOtsujxv7gLo0SEaeaWT57met1zUXvwCPO89P4d0+zYp2uFY0//KoDxY/C4Myhr0NFBKEr3YbY2OvE0eu7zUq7/LHvwbvY/56vLCLUDKa1AC5TJ3bNIUPLasutjo+KHOI4qrJqf8WKVae/Oel73sn644UN51ww2vq1bC38uztCbdmQvxFQdQbAHHzy5hJXHRTh1EXoAg62IqCtBqrWBqooFqQGEQAa7IusqEUVtfJeXKMXf6FPbtp/pCyd206sJUXwz5XkjJtQPfdaVvn83qLi8UcPZZVBLStN1C7EfYf2wWn/niV/G1x57EQsdGh4ZDgScTI2X2XYBNUm2KDxYgUTaWnAbi2UEeVrbIyv+YdEYurlSKH6W6hMbtyKi3XUQVwA1T2/BvXvIifO/9d2HHmAs3bsk1yGWCUZuciWmNtETixAxD/OPjx5VOucXgLlDtlrgocdHodbCTxSNv/1Hsvm5MJGuat5NFRbpCD08RvVorvbD0BkaeMMHkYy2v4M+/8nX88n//EyT+BLqUjuXMFKSwUrrEtbDZTfFr/8fbcde1m2AlK6KBVu3iqFpQn5dQRcB7K6hTUBaycqnOIMwTiLW9nJoSCsr5UOkex5hsdfD4Jz6D2c//PaZiAjK7qsSoMKFINzcnRHzdTnz7L/wc2jdehw4XZkrOXF/uOxO+VK9IYk8qCkmxaGqF58aH2XOQJ8PwPEHIAqiH92Hvr/8unGeOoRG3hXbj9Y65vgQRTtaruPFHfxjbXvdaNEW/Hcp4p8l9tDyPU1/+Ch77i8+icuw06p0YNcsVaohqbuY8ed+4WHjSK1j1UORlYYUhL0WHkXJKUFZzQypI2bw1s3GOLncvegHu+MWfQ7Zlm7QGE65cxqoy6pHgRHPMAq56IeSqOVBq6DEhTY9LHWHWLeCGRloDvRlJm2B+IdpiI+qkvJOSoSQgqcys9N9mtFuOmMtgbBaf9G07C27apD3MSJugnKbp4VpUffPu3bv/8YoC5Yceesjbsn37D4WB/7tZllWlVFqoh0I6Rc2yG2G+HePvvvhl3H3zzXjO9dfCSdhFjlEtY5ZUPDIIWnJTRNqj4ImxFeVFs6dO9kHZ9FDWKznpt7JTHIFQknb0VKZ8zK8IUAeuh9BnVE0LSBeI6jjf7OKr+7+JLzx0CIdPnsVis007XMQCsoxSWQyjstxq8jAKVJVpsiWWKJOgpZuDEuSKOIhFMAldIVJEHrBjxsNzbrgOr753D55//WYpVgjp5cuKNTEp8kU3qz+DxSMx/Spy4BtPn8T/9cGP45ku0FbuIvKZTIjRsH7GTvH+d/wH7Nk1LV4UEiUzguJ5Gt2kzUEmc5WTmIsQBz4bEBCUUx+f+qcH8csf+iN0qb4QcZeFHjla+l5317AtYOeRd+COXVuAZA0OdxeyXRcDajk3KVWWjD9lecNyp/KkH/xNAE+EOmg9eggHP/YJBEePoWEn6KRtJC6TawGS1EGrVsPV3/eduOPfvw7no7ok+BhFM8kmrbLYxomqHS4UskbSmpTULO1OqV9mdV+KgP4AjIStXEzyvfNreOb3/whPP/A5bOp2ELLZAbldx8Fir4e1Wg3uLTfj3p9/J5KZTWjBQ7dCM65UtMr11Rbyo8/g4AN/heX9jyE9cRaNhJa0bACRyi6ISUQ/obRNqch5pQKqciSKJyjbUmXIhHIqlaKkoEKctRyEz7sHd//Sf0K2eQt6VkUKYAZRrQLldfSQNo01QLm/YyoB7kbAOSqiHdBOapm/GOVRfl7P41H0lo63Ccr6+XKybyOwHUVlmLyyfn5Uoi9N08eisPKWKxKUt27d+nq3EvzfWZ5FYl1J0xgRHtGyMZdy4NmVFt77X38T3//t34lvf9mLkHebkgAh7DIaFn+EotOx8uxVW19RDJC+MEB5XaQsfhgsfFNRdB+cLSAiXUEemfxyUBGg9D0Xnm3JT7YbAqPokCXYLk41e3jqzDyefOYknj42h7lzK1hcbmOt1UMvzdFNUylKiO0UKScwt9lsDSWBj0rEEPw8vmfx+WNRgM3jdVy7dTOu3TaDO67bjqu2zICPu2kqlqVIWlIxqKJZ5a0hKhRh1OkASUi3sPepE3jfhz+O481UHIZpRamc6+itn2JT6OA//cQP497rt0vxiB7sFwVlgrFgt2jsWAcsidnP/OPX8Tsf/xSaCZNQ9FNmVxGaSKVwCMrVAD//Uz+B59x0NeJ4FSkljtI8hooCtUgRlKX1VKooiVHR0PpIhCw3u5t0cOiBv8GJz38Rm9e6CO0UXXamdiw4DEttH/5VO/Dit/8Ywjtvw5IdwuU9pmueKC640yFYkaJQyTDdrICLKrXl1KnHdgJPPEII0urcJ7oWlr/4IA586KMI52ZFO85S6Ni10WSZteNiwbbwojf+KK555R5pz7VId0PSZVmGGukMei83l7B6+CiW9j+O+Knj6J07j6S5iphdSuIYTk+ZcokKg8NRZIU8J1UWLvNDtPHkwBnJ+1iwHdTvugP3/u8/LaDcpYKo0Cmr65sqq4JU/Rxcc+7ixAJLItD+TkrTXKWcgwb5AS0y2GmNioovxg+bC4AZSevXmWPDBGD53Uj0afWEXsRNWqIcKZuR9CDyHhSamK81JXFplh6uhtEVGilv2fLjfiX8LeRphebv0vJSuC/edFusO0+vdvDe3/xv+IFXfSdece/zkfWa0u2e0ZBsrXlsIZIX1a9UX2m2NseZUyex/4DilMvUhTLWUQUlJoXBt4/CChxuYUl5sLM1q788T9EatJV0mdhj1KwMyWO2hA8ixKmFxeUOWp0uVtY6OD/fwWqzi5VWEyvtFazFLXSSnvDmNB4lfLp2CtpoREGAahhifGwME7UqNk00MF0LMBZ6qAUufMuTBIPyWiL1kUpBgHDPkohSFVuSGBOCVW1JGf3Nrnbw0JFjWEzpEU3QiyWxJvaXKSO0FM+7dRe2NthZhIZJBed3sUiZV1uDp+znHXQzF0fOLuDBxx6X7iU5w8vCN4IFNi5tK/MUL7rzFkzUA8TUVgt3oTTA5IVlghR6W4ano0BZu8WVgVkorW4HZx47DHvuHCa5VaC5TMASF2qKuRPxUNk8g+kX3onliP0Ya/AVAy/GRMwNZOI0yAo6/q94bUbGAsopqyvJz6vxqp6lblsVQEXnV7H40KPAuTOwPS4usdx3Sii5IPfIxW+axM677pJikjW2NuOCnEByD+L6arNjSoag3YPTbCJZWUO8siLJ47zTQdruIIsTJbVUnoNKDlc0nlU9+5SLXuZ6Ys7OgiRr8wy2vOi5yKpVaZclqQFDEtdX3hRAK/kaCje0YVOhzdU5mFGAakbA5cXUPP5SwNh8r1GR8ihAltcIIDNgGJbEaQpjFJUxSlFhgny5WESrOkxQTtLkSK1SffPLX/7yL19R9MXBgwf9+nj9jZUw+nVkWYVSI/oLUAQvERPLR70Izyyt4td/5/fw3S9/JV51/wuQ9VoCYqyQk1W9+NaFX5xIfjR9Qb727OlTlwTKQ5V+cKSiT8njAC+gDaYN3yM4u9K/TyXAMgQB/ya4WtK2yPVDdQ45Xd6oTrJkkicEGdIaVCmJ2EsplsiKkiYUtzcCv2uBtSbiOUEFh5XASXtwWKOfhnACD52shS4laEEkiTFG3MIN642sAL4tn5slHXG867AfURihxSIV0tqiG2bSXjJqCHl+bEkkxkNKYihbWKncW88paxZXAbJK4kkiLKMnsI2O46IlH8DOzAo4JGJjYQpNVeOuaLppek+ulEmsbpfRMgsdVM9F2VGIzE1xujpC05NU/z1MqSj/PM+10Uvogs1tPUGU5eVMwrqIgkh4ai8M0HKZGHPg+pFICcWdhBy55yCl/7bli+KCnUtYuk9/EiZxXTrf8R72pcscv1yTlOm8n6YIqX4gELNDDZsG0GSpTd6XbcY8UdxQOdFhVR7vHhN4aY6QSWOCic8EqZJ9eLSZlcaKMUI6xFHZUZhZFVVJxWVQuZSBVJDozrrsCoTU9mmPa6Mtfia5ahKrVUuSLFfKCx0pD64tgblw0SuBso6ozai1TG2M4onLFMkoACtHxRuBcpkaMaNcM1I2pXFlUNaRsn58pO9FUXhi0hclLTNd4h6vhtFP7tmz5x+uKFDO89w/efr0m/0w+NWUfmwCyqzjT4WvY54qdwMcW1rBL/3Gb+H7v+M78G33vxhZ3FTgI54IRe0eIwHJ9CqNpvKFUBP7jJHo0wqLPp/MQVbolLUCQ45hRwe/JtEwk1gBjYeoJ/UDOG4g1pqBH6o+fkId5AhYNcYolgBOiR63hNzWM3suuz2V2lPUgkpNCp1Mq8lCKcLyZXLClN7JVBE1ASOxWMqwnYTnmyF1yROSg2aWXSV1VKqwJ9tk8eQVP40EHgGEr6F1JiskxdOCUQ89IgpoTTNE7JQc9wS0pJ2SBmLei5FyuIKx44IjfhOpKj+maQ8bFHCRclkynaiJnygD/7bwrzZ8SR30hCpoJ13pYaeq5YqKOeYUBJL7dPJQBl1vn8vbYwIjpWCeS5e1WBZVbvPrNrvRsJmqDTsIlRxQ1gxGqOSQA4T0lqYe2c2ReLYyncqZZOP5shSet5JpVEW18A6mFot0eF8Vzyv3y83QS3qoUmfMjiri6UIbATbqU4suhWqsKOyy/J6KEE526eVoIWIfx1iVT3NBtLmY0DKJH0oJJ2yEmYUgl142YsDHxV7ptjnSVBOFwnhbdgX8fj1ee5FJappCWg73cUMBIG0H1DFDQFc0kmBhlRndamDVP/W42Qhwy+97sUj5WwVl/ToBWEN9MSq51y8yoYdK4atsJu+kC4m4yanclclLm+qL4rV5kqaP16PqW+67774rK1ImKB8/efIn/Ur0vsSyQzpwMdpjIoPdLFhu2mv2sOa5+MO//Au84AUvxF233SZeBoy4OPOpteWQ4rYq5uOSM1NFDpIItCzMnpqV4hGZfFQyiB8wwVYBD1f/IYc4UhlMlLCMVfTLLNhTzmEu+7u5fJzyONIhFP9TUld0yWAkI9GdAh4pKCmifqXvkbPtkyuK91b+GQUNLglBifqJJgKMCvRJUzDjzvOVCjOVAqM3mQCZiow4dVl9xlyZKrl1uZ2VIhDVqYTbVdGcskWVZNoJ3koJQuCgM53Sew/si8u6SJlwesayqQDjZL4X/0/FhUJ2BgSelKBMlCboIENPIg1qZrllECGgOKIppQqPU5krFSOr7aeu5itvg03tdH/y8jsnipahrzGRl5SJRzAhV83FTXTorNyEWkQpdeRCSyUFe6uy8zgLdIS+ICXEY6UVtvpOEhCoa8eELr1KJPpP2XZKGRbxu4qpVsLrQD28jbSrdgkJo3a5JDRSUolUXiMmCnuSrlU2oVIkJOwDKTIqepRHNr2d+dWk8zVVSw4XB14/1SZL7oiUWBfm/3rx1eokLhCKIJbPH9ADisbQ19XkjuVeCBXGpUnpwM37oSSpwyNFe2eUo0XzdX2abERIaQJ8eRHeKALVi4EGUJXQVuoLk7YwwfdCoKwB2Iyqy1yydorjTyX1zg77lejNu++998pSXzzxxBNBpVr9SccL3gvLCRlhMXpj4iRMYkSrLXz1U5/FrttuwcTtN2LZc+CFVfiWjxa1rixt5rYsoaawJ5V0LJjg1lOVg6nkzNzceezf/6hsyxkB8J9O6Jm/m8k+oSe4RSy4ZtWZhACtZHL8qSJrs0pQfawaZEUUWQQbg7E60GaO2s7pgaMGt45WjYo1aZI5SryvMnbD7yniVdUiSBI5g44dauAWWT71oYUMRATSl7TjWh9J8WWMmHV0qyILGfD9btQKvKnUUCqrgvMzIhQ9Yc33Nx8zHy8DA9+Sn6eEbOItJxwrwS6W4aC6hPtwJTdA3+PUZ3MCjxY/CG22W6LULIbDbicsSOIiQXBm0tcPxY5TilyYQGP/Q/FcppadXcGVusSSemaBbSmbpykANcSkagjoSmmjAgvK1KQdmBgJkQ9W1AN/Z52guneqclHoA3Yb0WZahaWAjInCMGmwvediT9UI74GiJMpcrgl6Gsx03oV/S/6i+CwN0H1PlOLxAaCXI241jMp0g7mzMaPrMvWhz1ff+3IEbn6fMhDrc9TzSa6nHosblFuXI+hyAtBskDr4XY1nXUjSB+U8fzyMqj+552Uvu7LoCw3Koee+12KymREH+UfkqPR64n37yZ//RVTaPbz4Nd+G8VfvQRZV0evlSCsO1hJu1amCYOTAcmjaPdJCstBRChAAZ8/M48DBA0I/6OjYVGGU5XD91lC0QWQmvmgVpcBYJQTN9lH917sK+MqD5UIrvLnFGxU9lLduGjDXbQEZ9Za2myo0GID70FZUd4MoSpSHzoPqhxLwrzsP483M14p+2BDeD35XLXdUtDHQjZpgW+b6zM80I5lRK4Y+Vv8srHeU8kBIcfL3KtKlKoEJUy6ylkODJxu+QyqAOy+2vmkjbbeQ/U8fa3pfSFcVL4AbRHCiKvxqDW5QlcQZVTW8VgwEWJqedVrIux1ppeV4IVIvROJW0GNxCc+FcXAflNWOgBy6JEKJ0lI8pMrRVfKNEbza+fHartPYCxAXzxvJuv51KIpCZKEyQLT8t76m5bGr7+1GwGjuVHRUrO6xDiQGd6s8vvW8uJRImcdqoL0QkJuRvQZZmQaF+qLE/fYj54sBsl6g9Hg2ZXD6Ob5H0RqKOuWj1Xrjra/cvfvvLynCucyDnrWKPoJyUKm8tea7v+JkWdh1XMSkDTIbtThFrbmGhz/6xzj6t1/ARBBi4kV34dZXfyeiHTuBaoCTa0s4cnZWkiW33nwr6j5TOkqVIBEwgxVYmJ07i/3f3Kfoi2JgjoqUtSROPxcGUV8mVwZmU63R1z4Xc0N/xqVe5404tVGRgRnFDkBr0FR0/Weq7evwZxi3VDJTUh+n5r3I6srHKzA1/406Z5l0G3kMkFYvtskalM1JOthqDm8x9WfqyaZ/lqOzjUCZ1I+ialQ0KxoJ8UCh9I2FObSNsFAh795ro726jG5zhT6NRVGSJRacQmNwbPoh/EoNXlSHU58Qiohl+HF7Fe3F82gvzyOLu5J7cKM6vPoUvLEZpOxCTnqCLYiKVkRSKMRrRq5JWBzSHYrTtdlAV+4GI+WCjhPvDXXvhnIjBij3I8PiwunjNbVg7iw0GOrn9LFmZKuP0Vt9E3jNYGNoYS5ogvJYHBV0jFoM9GPmgqC/8yhgL997fQ00gOoFrRws6MXjQkBdPkYfu77EWumgdaScZtnRShS87RX3v+LvLhUHLue4ZxWUSV9ErvNeL0vDju2gx950uYNamqHSa6O3cAYnP/u3OPiJB9BzLWy542bc+e2vwtg9d2O56uFrTx6SRqtXbd2JHZNbxEBGlebTHxfy/4nTs9i779G+9E0iGzrBFVHEkD65iIR5jE+rxUK7TFDWHa91QtCU0Ilyo4iUzWimfKFHRaDmZCgDnwmGMlkK34GhbehGUfKIuyyvG0FPmCB3sQm2ISAXHhGqBFqBuJ4IKkoeVFixo4OeYOZPDQjmVtOcpGXQMa/P0MIh1Xeq2ENYC/HpUR1EpLDGtRAIGANhlsNnK6vlc+i1qZdORIvOXIGAgUfHQE/KrlkIRHCGHyKNxhBGVThZD4uzx9FZPi899gLSIswLuBGc6iSCqW1wauPS4Tum5y6TRixmkEo7VSTIBUtAuajyJNXBuJqmWGVQ1kDJnzKGS8UcJsia19YEUX0Py5zvKOA0I1T+ToDW98mMvssgvW7sGhV/o7jmcsS8bqE1OGzzGpggrMfuup1Vib7Q7z2qdNq8ZnyfixkV6aiZ51F4LjPR92StHv3kfS+57wuXA7aXeuyzBsqivpidfYvvue+3kYeMDBLpOEydZiYtioK0h9WvPIT9H/wjbJoZw5HHDyFojOElr/sRhM+/C1+fP4XGjh1oRA1src9IkoSNK4kA9IhgRvvkmbPYt29fP4HBL67pC70C68hDAy9vTKVS6dMVOjLmT188MBSoaxmdOKiJlGj4vUdtzfSEKA/aMiCPOs4EVNnmXuCfGfEMvXcRWZngq0rBNf+nkiLlzx+1oJQ/Xhu/8PHhLWEhwZNMuKIERtEVJiiXI+lR4Dz8HdRioBaegicXCZcYgSqaQCRxjvSvDdwcVSaU19qwV+eB5nlRwvD1Qm0U2Vdq0SXp6ynTKQIz1TGrKcdIiLzbxvLcSbhWKm6C1YhWpUyoekjcCFllDP74NBBE6LHUPE/ET5vJYFUmRWpDLWC8pSwkovROGQApek6+k0FfDIGqAcp83KQmyjsQfV9NUDQpCBMIOabL0SrfX/PM+jl93Kh7YS72+tzM89P3dNQ8KX/2hegLPd70dTEXdRlHBn2hz4nHlGkIPmcCugnKGvzNyFrvIPhTg3LxnkdrUfWt999//5UVKStJ3Mk3+37wqyxg4sTh2BOpEFvbZCmCNMHiV76BAx/7M7z6La/HuQOPYt//+xU81Uzxqp9+B56OgGDzVtxyw62w20zm5IhFX5ZJPzVWNJ0+dw4HDhyQbDz55vLA1MCqI2g9yMIwUKDssVfdwEnOIygXgMyJK8cQpJkpL5Ip5iDbKBI2gW8Utur3WBcBKhWq6EnNQT0MvApki3h16O1Vx+OCrii2wwNQHiQDy6BugvLQORnvPkoPKoO46IOmJogqCtZ0RjkkquJMAAAgAElEQVQyuVAErSdGeQHTj/eBodBgU9FBZYMrxRjKa5sKhsyjYVGKsNOBPb8IZ3UJftYWrbi4XzKJ63twfV91RSftxfyFljTalBt30VlbRd5ui1Vrtao05OSfxeLTCpDk7FztwK7XEYxPI7NpXk8wzqUjCV2dxRlcegMqWpkiNdE3yLVS0bAG5X50bCyasuQY424UKJsLrH6PclRsguqogEAWjaLxgTkWzHFiJgVNUDXBcqNx358zfU18kbAvbjbzQbKjKP6Z6qCyjt6s2uPhRZumdYFAGZTl2PWm9X2ZnAZtHqMjaL0g8Ll+VJ2mT1Wj6tv27NnzN6Pm9r/2sWctUmbxSGO88aYgCH8tz7NQetVJfz5u3NhvLJFS0/P/+CAe/Nif4nt+9k2IF+bx4Mf/EnuPzuHb3/FTOF6x0LjqKtx04y3IW6pbSewqhpQlp3R3OzE7h0f37YNL/q+IcM1BrKNmHS3rv4NQJfZ0gk+Dt6lnNiNlM3lYBn7tbGYO4FGgWx7sJgiNmijm9+jf6KHknuKbh4F9sDANBoepS12fpLnYAtKPMEoWifpxDcoShRSlJpcCxmbkZoKIvi5mlDd0rZSXk3ySogSK1klSGs8df4qQRTmrS7DOziNkgQ0bj4qkkQb3rphQOYEv3aypfWdxCykQJQYk59DCU4e+CSfOMTk1Ba9SgVutwfZ9USeyGIodsalX7kmLx02I2amFDoGeK1WibJyQuD56FgvD6ZJIFZwsm33vkT5FoGrY1+34NCjr58xrZi7aZnCgx6G+phpszftcXrjLY9Ecq5rr1wGNpjjKUfilJBjlc3gfLuOf6u+udmf6O+lz0qCso1mtOdbfR4Ow+TqzMKT8vAnapiKjVEzydKNWf9vu3bs/fxlf45IPvbyrc8lvC6iKvvE3Vnz3v1p5FiZiT8hGnYw4CcpdVNM2Vr7wz3j8D/8cz3/h87HvG4/g9NwCWps34xVvfxOOph1M7roGmzdtE5tCCv4psGcShdVljG2OnZ7Fvn2PqompI1wjsjA5YJNfpq6UgKwpDbPib9RjJqiPipjNQa0vk+b/zMlQjlDN58xESzkCl79L/KIqXb4UUF6fzCvfSnMSms/x8T5VUbRuN6kLDnYR3ku0rLblAxtOdW7lbfYoYNHHlKO+MnDL9Sq6acjkZpRcaNZFi0IdPPsydpvIl87BW1tBmCWygEtJPTXMYUX8Tti/0HZCZW0pY0ZFrSzmQbqKI9/4upjDbd26E25tDGkYSsUc5XUeqxiTLpprS1jtrcEfm0TsBIoSoLSyUkPYmEQe1dG1XcSWJwoRMe8rkq3cDenFnoEK/5nUm8kp60h21PjRz5UTdeY4LN/T8t/6Pun36Ee2Rj8/da8VNaUpvvL9MaNpc5HpL9Jyjy4syzSDDDmPQvKnz1mfh47WWTyix88oEB6m2gbyObOiT7/nqEhaUyG6kCTP86dqV2KknOe5d+LUiTdUwuA38jyt0FGNOW+WtlKAX0maqC0vYvGv/wGH/uDjoDfGkuNg4s7bccu/fQ28a3fgwWNPorF1K2666WaxjWRtVMZIiIOXEifLxomTp4VT5u8mVaEHeF89Udh66gSe5w/kbyaHbEriTKA2wV0P2PIkKANpeXBdKBoxQdGMYgaPKwAa+id/liLfItGnXqcTchdfTS8EymakbHJyg+jDkMSJbnZ0os88C3My60mz0fPlBU8zO2rTUEjhCuMnjq2IabTVecTzs6hJtSQVGuSK2WcxkJJrMaEiFcEEX7/JLrt3c0+XIE+W8fQ3vo60mWBmeivs+hjSiHxaCC+zEcYx7E4TZ88cR9dqY2zrDthRo+g/yMKUEG61Aas6hq4XosO2WtRAF9JBtUYMrGZFp2xojfu0RnkhHiFn1OBk8r96/PM5gonkRUoNU8vXm/eBAYl+PxME9T3Q93+jJKB5nCxwxXfUjysF1caxoLlj6l+PdLhwpbzQmxV9JiiXgwfz73IS0ARlk/YwX8NEHwMQ5PnT9VrtyouUad25efPmH/Oi4Lcy5JGbqV51PZ+uwAkm1tZw/C8+h+MP/D1w6jysyUlc/Z2vwNaX3wv/mmuwuLaKbxw6iMbUJG6//Q506QFc+A5IpRy9H2Dj1Kkz2Ld/nzK0L+gLDZYmdVGmIkxQ5nEarMugrAdW+b3NCWQO4o3ArRyZlI8zI6DypFBNotYPZBP09fsPgXsRfQ1B8gbFIxudtzkBVAQ8KEXtA3TRxl1NKBZOrO8EoaO5cpQ8KhLeKMLrfw/NPZKfZHJOaAlyy2xGmqCadJAtziFbPYfILVo+OcwhBLBd/h/Co/cJ/SIElHWbJXLLrBRlK/BVHNu7F72FVUxPbYbbGEevygi7KpFutZciXpnH8WOHUZ2sYOrqa2CFdUk6sjOKlERT71ypIa/U0WGjWybXdKJStIzF5wmnPeBTh3Z34mSnIktz51UGTD0eNaiZEaumFcwxYo43c3diJtzMcaPpApMaMYOSUWNRR8rmXCmkMhtGCeuiZN5jKkJ4XQ19tP5dUWZqvJkBgwbTQeAwnPgrR8/69SYgm5G0jpYLMD9Wi6pv37Nnz19dPNy5/COeNfqCoLxp66YfCcLaf8tyu8befHQnS7wEQdZDY6mJB37hvVh78hhuuP023Po934HKnTehV43Q9UOcX17F3r37MDOzCbfefos0gSTXR28IaRKZ05DHwdypc9h3YJ9oVTVwmvSCSVno31WCr0jiFV1JNBib3LL52jIo6wG30SU3B/oowCy/Tp2zSn5I2a2hHR5VQKAmx6BUupAkDKsqimIPE3DN97qU4aKTKnI+RTHKEJ/H7WwBympSKF65v101Jos5octgXKYvzOi4POGlNLnIE2WO2n3x3KjqqdHydHUJWDoLL16G6yawPSbbAqEq6IMhTXO9SApAxMKToMxIsgBnJgSRtjH3+BG05uYxNTYBb3wMcVSBE1bhZRbCXoKl08dx4vgRbLtuOyavugoZte8cpjGrHOlZEQh1kRKYoxpiLiAMFAvvCUr4tPpC7DUMm0wdDIy696Pu2+Xs0vh6jmcTaM0xYu5czHGsgwU+phcI/ftIMNVqGdOljohjdEIpR+vleSWfX0TKFwJlvm5UlFwGZRN8NdDqKLkcSeuxbwI8H4vj+PhYvfH2l73sZZ+9lDl0ucc8a6DMdlC7brjhh6Kw/jtZ5tRpwZPnXZr7IkhTRMtt/OX7fhs379iJm151P3DTDnH9SlwXa3Rhc0MsL6xg7vhpPOeeu9CKW5IgoaRI1AS0PbA9nD01K4k+5VU06NOngVlzwbJrKiJiPqYTfQLCLKOl160B0GZkLW5yxdayvG0zOTgzMuhv1wwlhD5WH7d+q6Yz0sMlrZKAGqmQUxV96p8qTBhaDApQNgf65YLy0Pco3k8P7P4gNiJlFbkMR9QmQJvvN2qSjRrA5ehadQlRChWxKRUHJkgZ9Fgaw108B3v5LEJ0YTsJ2EzRckNpm0X6wvNqkuijJpluBgTGXDqSSEcEweY8idE6O4elEydR8QN4TPKNjyF3fPiWC7fTw9mnHseZ08/guttvRH3rduk6IneD5ky9FJ1ODy1ab1arCCenxUeDp+76LlLyzI5qMabHrQZlBhsCykV5tVwzMS0spI2FRlzdawK9MneSMcpIX/tdkOIT5ZCDhItnQWdJH0W2ISsSZ/I+xW6DC5I8bmjm9djXyTSlciqqO+WztLWBAnqqKHR1rRTLFItNf7yL9HD9nd5wxykWDcOBigmgmvopR7b6+5VB1+SNN6I4yhGzXoRIBcVxfLIWVd+xe/fuv7hcwL2U459lUN71uigc+x2kbiO3e8gs9tsL4MY2glYPy08/gUknx+r8GfRaTbjTY2js2oGkMYaWG+LQkWcQZgFuv/1WNLOO2HkyqUO9MwkMDo75k8ew99H9kkSRHnsFP6h/akA1I10OMl0wsk59UUTQZTWGCcp9vk/DYRERlKOVUdHwRhH2RvSBHF+q6jJBfaPPMCPNSzlmo8/nAqgmkzIXEl+HktvWQBKn5IpmpKUngJyDsUiY200pPByx6piTtA/MhV+e+PkU3hciabNsVLIUle4a3KU5uO1lBNQ80DObwMTyPtuHRXtWN4LtV8RqU0Wu9MlQ/tliv0mv704TaC7jzNNPoBLV4FbU//J6tgbptHDuqcM4/eRjuP3Oe1Dfsh2osNGpi5TdwjtN5GuLWFtdlC42XtQQxzlpgFr14IxNoBexGjCUxqxi1Ck9HtlcmP8TzJS8RNEzyn1QnPbIMxe7JCmWcVS7KCbACYDsyEOVE+k91ZFcSfQGzSEGyVIF+Mqelf9UXaTi6sWVUZQuqlGx+FuL7avq/CMpXZpAFc8r70blnKgCYr6Kx/PzBgJOWtroYKkcmJhjVd9zc/Ee2oEVFZ1l6kK6q7FzTJGUHAoiCkc5E5g1aJvgraNkgjDnhnl8HMena43qO15+38s/fSkge7nHPKugfP1NN/1g6Ae/l+X2WGZ3xHaSXSqc1EOjm8A9fw4HP/5nOPngw8g6MfzxKq560V245XU/gPkgwNcOHsF0fQZ33HY7mik7cNCPy5HOC9LKxwLOn3wGj+47IFpQltdqwNTbP33zy6CsFRYmKPO15JqF3jC6lZi0iPn+5sU2KZMLAmxpi3pJN+wSTYTKgK8HtY7A9GeZ52ceM/pcBlaQOgLWoGxGyopKUclFVs3pRaEfvajp2n9cPy+fzxJlgy80aQ59XftRj0iqlNOw8nRTAEJAqDCB3F2Fv3wGLn/SyY0VetJAl1SBJ3axBGTHr8JmUoudR0gnECwdT3yQCTlxp4dk9TzOPnMEYbUOp1KXEmwBcgJft4OlY0/g1BMHccstd6E+vQVWVEPie0iZ/1hbQrJ0Fp3mIpwohBeNKfUFYcrJkUU1hDPXANUxJJ6PRIpWCKOq47sUKynPrcKMSDnGiXpJXcXCNVG1ilJxcOEAx+i1iFC1nEy50SloFCZRNmVKAMikOT+XgE73P14v+QzdyLZwp+PCLKBY6F/EcF+aG+imExwr9LMteiwWCb2iB07fyIsnYc4jE5jLY7C8y9LjRJ2HOh/+MykG0ciz9WMByoPnBvkOE2T5ei1/08BsWnbq5/VrkjSdbVRr79izZ8+nLmn+XuZBzxoo53nunDhx4gfDavT7WZ6O5VZXDGISdnlILWyKM5z//BfwpT/4CILVNiI7QLfdQq/q4843vh5bX/MqfPXxI5ga34wbrrsBraQpfgZ0AiMocxgQlM+cehr79h0AHL8vadKArDlh/ff6BqraFU4BsQnKJoibqo4+11dkwTVomIB3IVDWA6gcbZcB1fy7UJr1qYmLvf8QhVGq3iu/9mKgrIF2wBWvr5QSRYFsY1U0pUFZRxiFZ4BMonIkpEHZjJQ1KI+KkNR1YdRbmP6L85qCnpAVfO0V+Ctn4Pea8NgiiV2r6frHaNhxAeqT/Qg26QtW8ZHXpeVr4YHBqDolHRNn6M7PYf7UUVRqDbgalD1P1XUnPaycOIrjh/fjuutuRW18GnZYRUqgp3nRyiLihTNI8w4qE+PwonFkDiNzG728KyDs1DbDn5xCQiMuLgiM5LWfMbGt6HpDsGRnFErxuByxlFvpwZljUe7d0p1GJH0OUrEwLZzjuDAVHLxEu8L8sWltMfVp15mQj1ed5tt8WMz/FW9PJz1FFRFwCYKWRN3SvlYM+rkAF2G7dCkvTGJKgYQsMCKHZUVjQcMYNqKjdkp64S6Phz4QlyLlAV0hAf2QL7KKlpVZlo6cy5I4vQDwcQ3K+j1NOiNJklnSF/fdd98VCcqvrVSjD1gE5TyWlZ8Xy0tSNOIYD/3G7+Lpgwdxx0tehFptAmvPnMCRhx+Gu2sXXvrWN+Lri+cws/Ua7Lr2WiRJR9gzqZSivCmjGxgwe+oY9u0/wKZ0g+oow9TF1BeXE3dap2xGxjpSLoNymRYxQbVMW2wEmuXj9CAoA3s5ohVP5KLjtPne5Qi4HLlfDHD1oB+1IAze68KRsnyGdA3hoFcdVXQbJ3Pbp2b2sKa6HyEZ/fnMBcVMJpnXSjmyScypFHFyfWz4NP1vLcFenpWO2lRjqG7lxYJNs3uvIpEyVRjsbyj0BYs96H/huqp7TMwtt4vVMyewMncMtfoY/KgBP6rSfFtx92mC1ZNH8fTBvbjm2ptQqY/B8ti12obV7SFfWUJ3YQ5u6KK+bRPsGg2OfDhs+ZWxryPQdUL4UzOwGmPI3Aosy4dNb2dJXrKJAMvG+c0UZSH/hApQVZOyc7Qy1TJMUIjdr112flV8NMvOi+a0KuOgAJk7E4FVAiiVLCnlpSrZ2ROgL+xg+5SFcvZW8bdyu5PgQtpkcbfChriFPFGOUyG+MlcdlPTLoiGNchUfbY57fa/LY1Efp4HUHLMivSx0+iZ/LGNR8hyDcv/+rm4D+qLMP2sQ1gEFn9dAncTxmUa98R/vv//+P7/MIPiSDn9WI+XTp0+/NgiCD1h5PsbBQQdD3qgg6WJsrYUvved9GL96B+764dciq1SlJPaxBz6Hb3z5n/Fv3/0f8S/dVdRmtuDOO+6UxAsjg9RmSykOJgXKc7MnsG/f/qIJZiH+L7SRGoT1jdYSOf34qOIRrcowNcpmpMz30u9TBkiTwigD5EZ3wwTO8vvp1wiHOcKdqxwRPzugrDnlYpNc8q1VSSGlAmGEyWhkJCiL3/OwVK4fCW3AKXNijKJaZMNKQBBntUGEyG7PbnMJ9soZBHEbZGqpRRbtLYGN1IXokzUoFwlcdqOh+oJOhlmOdjdGtdrAwqmnsXbmOOqNMfhhDUGlIvSG0CFpjMVjR/DEvodx7XU3odKYgOWz+0cOq91BvrCAzsJZVCarmLhmJ+z6JFIrgGv7YsrPyj9afuaNMWByUik0WA7FtlQEZZYdF0UWLCOn6b10H2HPySK9J70DWUjVByZZYvoKHkmOFe0E2NZK/JwJqgRhIQLZmkuBqVAyoqroFr7hklYv+sareat17wK1Qm0MR8lyjEReRQLaSFTqllRitVq0Ixs1pssBSZnaKHPKeqwN0RdF2X8flDlmCxWQ1jQPc8qq84h+b5O6GBkpp8nZRrX+07t37/74JaHsZR70rIIy6YuoUv19ZNYYB1lPohobQdrB1NIyvvCL78dVL34+rvneV2PJc1HnhHjoUfw/v/wb+N6fegue2tKAMz4tkXLa7YjpPHm5HocT2+U4NubOnMQjj+6TbVW/IsvoXK0BmQPOVFTo6JgT1tQpO+5wo1UdMZsKDBN8R0XJ5Uh5VOSs32OjbdsQQBcTzfwuZkQx6j3MKNrUk44aHzoaGfWcioDXJ/p4bH+bpwjKojBioLyQaKoAcZmf9D0u2vEMTchSJ+tRi405OZk7kOsnbZHUmOKbB1kCp7kEt3kOIVtREbBcTxWJiOxNJfrEO5mPMW8ggETAUtRYl2OwF2NycjPOHX8CTYJyvQHfr8AP+Rp2rbGl/+DZo4/hsYe/jl033IJofBIIAvR6GexWB+n8PDoLZ1DbNIaZG6+D3ZhBaoVwrFCMkbIkla4l7SBAPjWBpNZAQvAt/MOl8xPd7HILAatXM9V3j4ZLjIyZ8JOOUEWPRdk7CJWj+tPQW58MNdM4DIj4d6a10NJrsWjPJb0SmN4j5rLmViyUVGsz1X9FImdNY8kuQRYBzS8rTbaKi6Xvj4qCi4Ba7mXBi0unHYlqVJRsRr/67412mXps6nFQVvno95Ln+0GCipQHUTLHpjrvUYk+fZxJa5jHGWXX52r1xk/ff++9f3qZeHtJhz+7oHz6xGsrfu0DSK0xuZXSWy4TH4Lq0jz+9r/8Gm7ZfS+2v/qVWA5C1Nhj7PAT+PR//iW8+g2vx8MRUN22HbffdgeyuCdyOEqgqP9kW3oOpdkzJ7H30UcLLm4QKZeTc7wamsow/S3WVfC5Klli0hf6+LKkjQNIR839qFYbzBSAVF75TWA1B2KZitBAqzLY643OTVC+1Kj8kkZEcZD+fD0ZJQIWZcX6LeGgzJogrDyONeiakY2pvhh6nlVSppbV8DkwJ6P6vfCFE/5UZcbF8Q2Az2a0rWV4BOU8VjkI8rT0S/ZVrz4nCOFIpFx4Xqj+JQLMNBBaWWujOjaG6tgUZo8eQnPuGOq1urQIq0ZVuIEPL6wgbzdx+tA+PPbIN3DDTbejNjODHpuV5g7SpVW0Zmdx/tiT2HnjLmy55SZYE5tgeTU4CESnyyCjl6bS6dqZmkIWRtIF2yf/Ta5UJJ450k4bFdImvUQAOfNYys0RQRqF1XeK3xUSQeYHuwwmSHMqlVy4li/9LmlXSrgWTpV9FwU1qbBgSzEXWS+Vdm122hMPamljZtmIe21RU9B32nV9WbxI0fA7UJ0hrY2ZeC1aiNGDhm3IOA5Unq+AmGKucKFh1FrOIZTHsPn8UHKvSOzJ4q5b+hZqoAFdpoBZR7mjQJnvb/LGOlgoJwc1EJeA+nytXv2ZPfft+djlzKlLPfZZBuXTPxD6wQfzzBqj46asvdJ7jAL/FXz2V34VN97/ElxFUPZ8jKUWegcP49O/+Cv4rje8Hs9sGYczMYldu64Hy6SEU+YqZwdqm4dcRcp798rKLn37DEmcSTPoSJk/TW+Lsn+ySV/o15sAXeaWTV5MggADlC90E0wQNqPmkZSIESlf7MZeLNK42OvN5xWgFrl+RneF94WOSgZRiJ4E2oVu4Hkx4OpUWFeebDqqKkf7ZhQ1fE46MqPXiaFQgCW9H10m+tbmBZQZKSsZnAJldiJ3/FAUGUxqkXMlxLOFE/sItjo9occmZjbBqzVw+vH9WD7xJBpRHUEQCjhLc13K3tptzD7+TRx65Bu47obbxA6AxSEEuXhpBc3TpzD3xGFsvnobdt1zN4LpHUDAij9G2w7yLBb/5TZBq16FU6tLVEqoDegtEfeAVgut07NYePIokk4P9R07MHbtNXA3bwWiCKkboMvQmEZf0haM0rhEWq5l5DsYK2fcVaquK4qDZhStI2oyGeSYyVlbCNijMknErrTXWkZndRlJaw05dyCehyCqI+SOIKyLyVLmBKp3ICkk2e1Qhqd7MXJhIfBzXioFiQZo0TmP0N2Xx665oJs7pX5UbIDyMAAPQNl83CxsKkfKZZrClMTpyLoP3El6vlatvnP37t1/fDnz6VKPfdZA+ROf+ITzwpe85PvCMPhQhnycWzaPE6cHVJiQWG3h47/0y7jl2+7Fdd/1SixbNsbho3v4SXz0P78Hr3v7m3FsPELb9nHn3Xehl3TF8lCaY1ocurZoOefmCMqPys0XYxqj+4gGu/Jj9EwuR8t9mqLQKZuAXAZlHTHrQWQCsf7dTFyUb4ZJJ2jqwKRB1v1eymRfCuVxqQPg4scZiT4xb1fAOgzMA1DWkfIQ9zfCqEh/rkRB/a4lwz4eo2kZW8r1Gdq6bICqJzzVCSwcaa/Cby2IA6EklGxPbDqdgD0gFSjTM5kv5HhR/fTII/ew2mqjMTmFxsxmKemfO/oY2nPPoFapwrE96aAtjXWp2kgTzD15GN986EFcc90tmN5xFVJP9fTLVtfQmj2Nk4/tR22igZue93xUN18NuzJWVBXSLlR5hMRsQ8l+lJVI7D1DG+jMnsGphx5B74mnsfr4USTnF6SLuF2tYeqWmzD2nNtRv+VGRNdcBUxMAtQ6k84gvtpsTpwjpuwud+Dmrph3WbJz4Pyhr0dXeO1emsjixESninYBpx1j+dwcktYy0FmFm3OHqno8imKkPo3KFBeFcaSOj7QAeF5rXWLKyFp3u5Gu71ItSUmiaovlSqPaYegZda/1GNIBzGD3Voy/Qn2hgwOOKf4u/HC/PZlBX0gj23iIvhiW0g2URWbkbIKyev9kfqw+9s7777//jy4+fy7/iGcVlF/84hd/jxdFH0qsbLLnKElc2HEw0fUQrHXxqd/+bdz00rux6+UvRtPz4ac2Vp94Gv/9Pe/B63/qrcCuq7HQSnDdLTchzrvKQ5mNKiktEnewXBJ9OlLWOmVTA2nSC30zooJHNlUXplHRqCRfGZjNS70RKJe3ZCaI6+27PsYE+nIUvVGz0zL3+r8ySh6cO0FZ8cQ6UjYBVUUcqmBA5FLF1lV/v6Fox9CVms9rnTLfSza8xYQ1JXGD78btr+7szMhPqS+oJPCyBH57FW5zAX7Shc0kJCVxniqr9yoss/ak4EF2wdxKp0wgW1hutdBNUmy9dhcqjXGZuEvHjqA5+xQ86pulSzYTgqRD6MMMLJ86jie+uQ9jMzsws227qDNSUl+9HrrnzuD4wUeFw7zteS9AbfMOONEk/KCOzHcBqvGsBM2VJuIkF46bp8ROKaf2HsChBz6P4NgsNvUS1IoWJivtLvJahKRSQadRR2XX1bh2z72YesE9sLduAioVAfaExRvsG8hOLEVTV0845hRJcwWthXOIV9fEUyKsVOA16vDGGvKdVo+fwOrZOVRcGwE3E1YKn4oTx0Wzl6ADF+HkFtSmt4rET9yjC0WDHheki1hQQqtSKTkqzKDEIpWFW3TKK2gNc6xfCJjLkbIEBRuAsunvbXLKItcszLIUuA6oODNyNuVvegyW6Iv5sXrjXffff/9HLx9yL/6KZw2U8zy3T8ye+O4gqP2PNM8ne04HlpfD7TioxyHCToYzx5+EP+6jsmVKMtNObqNz5jy+/vkHcOPdt+NYHKOburjzeffArtjwM3YiZrJPdRxmJdLZuZN4lJEyVHfqUYBsRspDST2jUWo/CVgk+vR7mT9NDtmkLczf9WeZq7wGmjI10R/ERtRgUhk6itagXAZdE5T/tYBc5rQHwCvwaTREHbbjlIiiqKBSDmjrS6z11rDMKevHpe7LUHVc+LsUPCY5V8osi2a2juWqRF9rBc7qeXiUULKqi1JJlxWcgBeQeiAny4CtiOWkfVOOVqcrFXebduyUxgfNtTV0Fk4CK+fg0gifwM/mun5FSgJm3igAACAASURBVKMJ5G7Swur8OWRuDQFVHa6HmAnlOEayeB7HD+zH8uI53PycuzG+5Wr49RkEbB0VuHADG0l3BUtnzsOzfbH6dNh4IU3hZxbW/vFrOPLpz6Fydh6RAFAGx/dFHdKjbM+1sUaOebyOaNc1qN9wA6Zuvw2Nm2+Gu41USQW9PEWPmg5amSZdpKvLaJ6bQ295QeYSKQfb92CHPiqTE8jjDk7uewj1wMfY+ATcIBQwtiuRXDMmIpkIZWIwYNk5JXQJlSRJ4U1Dft+FE1TghhFsvp48tEvbUpaWK7qI3LXSPl88Wi4v7vpvlehTi3g5Uh7y99aqi8KXRXXGGVSlmrTFRok+fkaJf16o1avv2nPfnj+8OMRe/hHPKiifPnP6uwIv+nCWWVMZ2ry/yHvcUoUyka0gQ5y1pCuxm/ugkxw5Lbu7hMyzsQgbq80eookxOBVX9M02M/0Wt02clcC50yexd+9eSfSZZdYmgJbpi40c4QSAudMyEn2mYkO9DykSJR8yFwAz4hUpkpHMGDX4zNeWkx7rANKgL8wFYKPbvRHAXmh4lKNufaxZZq1bPZnRr0QYfUMixSuakfQQN2yUWevJpDnlPnAbJ7nRpGUUxr26lASLAksVV7B4xF5bApbPwo07Ir2izIz9Fck4eG4gwCwJrqLQRTpeME+RAz0mMx0XvV6MNO7B7a6gkrXhiXrDEZCyfP7PriN0O0xhpTF6mafUELDQYkI6jqV45OTBAzh1/Glce8NN2HzVTQjHZuA3FCiHFQ/tc7PoLK6iMTGFjKb4FRaX5AjiRJwTn/rzv8DawwdQLexQOeCFbhCfDhtJL0bSTcVsqe2G6E5OY+x5d2Prq/Zg/O7nIBmvInHZECJBsriA9uwskrUl8ZsOWCxDbwzPVZ248wwnjj6O9uxT2LFtC6LxaQTjm4D6lLjd8baKf0baQ9xtoscy8qQn844UhUwcKVxhrlMtXl61jrAxAadaR+oEiG1PURhSmGJ2GVHzyZwHoyLj9buvAZ2mI1oB1kISV6YmdPGIGSX3OWe+Rq5zqtpIFSCesDqVwJ5qWkQi7IVqVH337t27P3L5kHvxVzyroHz89OnXVMLwI5aAMnPbcsdETcBIN7WYvJOYV7hiKSHNmQ1WDVKZ5VUCHMlFiLaSq7tyjKFtI3B2bg77HmWPvuG2OZq20LSA+bdSXNDrQJVTU4akTWEou9OgPATIAvraRlGZk0sXZbXh7lsvmouBefn1gNODzwTXfkRcbN31Ofd1uoWnbhmQTdAqA/vFb/2Fjxg1SVTEXBjWFKZDQ5rOPpeoVa3KAF95JqjC4FEJG36WSVWoVknDkZR8v35n7sJ8ialfMSa2YGc9VAikq4uwm4tA2pEJxiiU99QPeP9oSMTmqLTrVNpvLQ6Qot0sFYvYuNuBm8Swk44k3hihUrkhUYW0kqJ/BgVnaiL30hx5yqIIC0naBbodoN3EMwcP4snDh3DNNbuw87qb4NQm4NFxrj4Gx8mxcvJpVHIb1fFJdMMAmU/emsm2DNbyGha+/M849iefwViPvG6CLLXhRzWJbDvNNXltutaFxWpYy8Gyk2Gp6qK9aRozL3gprnrlvZi663q4kY+Fw48BS8vw2W2nEkmS05MAgxuhHtK1ZTz2ta8C3RXs2LET0fQ2+OSOGzOAXxNg6lGWmsXIOqtYmDuOrNtCVGvACaqw2JHFIWVh3G/Lls7g4dRW2GOb0fEi9JgLYnUlC3v4f+GOKAllkcwpiaKo94pehlqtMUgaF6XV0nNxUE49iJrXqy9UcJAiSeP1hvgZmxarXZ5oV1goksZ9/ll2fwnvscKfJEkXatXau15630uvvEj5+Onjr4kqtQ8jz6eHJt1FEGOjCMkENE0JzM3NYe8jpC+K7r/FZNbyt/JPvodEymIItt7onsqM/jGGq5xtUc9cZJI5dErGR9rWkud1oWSfBtaNANZM/PGaCUBvAMr/WuC91Neb0a6OMrQPxrCEiNV8A6QzI5VB5D0sl9MJUXN8bMQtqkiJW6xC+kr5GUvuHTrEdVHtteGtLgCtVbpXSPPSwHLhcaGl9EyiTMUJs3qNnKu0iNJLf87y2i6yXhd2uyXJPAIxpWC5SOi4ADAx5sHl3zSqETBXURQ9JCSR1msjbTVx8uhRHH38cYyPjWPnrusl+oymNiOcmETcbuL8k49hOmqgMjWNblVt9el8yIXPY1R6+Cie/MDHkD3zDBwrliDCYfeTiotua1Vc8eyujTTxEVs+kiAHJquwtm8GduyCe8M12HQPS8AjLBw7gQqpkVodeaWC3AukeMR3CYRdWGvLeOahByWS3rRtO8LJzXDHN8OqT8MKq1LswmS9k3aRN5dw/IlDqLgWauMT8ryiKthQNoOdqe6EJCtiJlUrE/BmdgJjW8QZj7UGuZgm5aKgKdpWyO5FATODM9XFRu121L8yKIvmWAIFRUeYoKyqTIeTfKbX9xBvzEpyqSbXoExlTCLVqTpSTvn9U3XecZrNV2vVd++5774rEJRPnXp1FFU+ciFQHgXAF+IUOWF1JMmbMDs7i0ce2avaAukOEoZ+WEeumhvma/i7WU5tapX18zpa1ioNqX9ic02pIBvQFxpsRpmUmwCsF5HywtJ/ffGeZtTcB/hCp2wC+bdCUVwKCJufb2a7zUGvkyyqem+9ubgCz8Hj5V2C/tucZMOgLO+wQQcMpSmW7a90sKYfMuBnPVR7HTgr87DaCpSZcwjsApQlSafUE2wJRXCVghG5MUVVHHW8jKQIyox2CcoEYXGaY+cQKgiUWsFmbz+Rg6kdgNruqhJi6WGdxlhbXMTsiROYPz+Pxvg0tl5zLcZnNgmIrZ47i6XHj2Db5q0IpqbQi9gzMJIy7Myl8VAMnDmHox/4GFYe3YfJiKR4DL/BLto9tONFxRh0AyzN57DccWy78XpM3n4j/B0zwNgk2l4gHtDk1M+fOIGGF6KxaZN0UYn9QBRMfkBKoQesrmD20AF0F85gelqVhdv1KVjROKwgku/q0Lci6SBeWcCxwwcwXq+hNj4pRkx2SCtUcu9FtaUkUEkD2OiwfHx8MyqUBVbH0NHjWTa9RiGJBmVp7l2AdQHK5g6rPxYvkOiTvEEJlOXvIilpUhgyVhNd0acUGhq0Ccb8j/LFlLtE6pvTbL5erb37Ff9/BOULJ3RGQ8goUH744UeGQHldFGsUjugoWFfumZV9ZpFIufqP2X3J8hd8sgnM8ntRpaSBVIOw+S3KIK3Bqxw187NNsFY0rVoIyu93KUB7OcdcDJRlckhLd11SPYhUTCAeRC0Dn4NRPKEJ/OUIuazGUNcrK3SxYhcnxUSsuvfzHqrdtoAyWiuAxSRgjpB0AG1deZzskDzRKVOmJVxo0TZLWfgkyMgHkxdOCMqMyh3xyBBDehahsEKwAGddmizGlFJGTpTh7kY5rxFYeu0mFs4viORubGIStbEJab56/tgJLD92BLuuu0GBMhuzVupybnlA97oE9uoqTn7s05j78j+hnvfgVW00tkaobrZhzyRAFei2LZx4uouxsRux/Za7kNVrSAMHfn0KiSQolffxwuwsKo6PGuV+9QZinxSGCz8K6cqPdHkB5588Is52k5MFGNNEKaDfh5KQ2mkXTh5j4eRTWJo9iemJMfj1cThRA04YyW5CVf+xc0tXFjUxYIKDrhsgmtgKf2YLOjZlibqbThEHC6esF0kGyDpSVkCo54oeQ+rnaE6ZQKrK/gdl/QqgdQHUIILW75fG3OVxUVbmTpnw5zyOFZGpFPowcSo7ozSer0f1d73y3itQfXH81PFXR1H1w8gxM4q++F8FyqQvzBLrcsTcjziLCFoiY0+1gBplbK/552FOWWXcNR2i31Mfa0bK5nMbJdDMSFcDoV5w1tEfpUSfCdijfr8cEC4fa4Kyphb4mDnAFSgPbw37CZNiG6kHu5nAMyeUBu2NQFkfq6+fOVbE/TfjdlrpX8FmqWwD1WvBWZ5H3l4SzpZ4RFCWHn1cOAv6gtyy9roQGBBKhCBA3pbArJJ16nECN0GSSQ3FR7P4gxkOVTKsHOqkUo1pRRaG0N2t8BFWhj9MPtH0visaZxZiHD94CGf3H8Jdz7kb1c1b0KvV4PoE5QBJ1UfuZHDbLax9/kt48q8+B8zPo9lZgxV2MH1jiKtetAnudh+pPw7L2gkr24ncJtiGsKjkcKrI0wSBp3jj1fOLTHmK2X5eqSGRUnNWOHpS8Rcvnce5p5+A01WJRzcah10dkwIV8aNGLoBsxS0c3f8w2J97emJC3O/suuKVxYVP/DaYFeSxPVlESWa0kgx+bQzVrVejF4wj5e6jb0Kqu64Mgg7l362iXfPf0A6sVDzSDwSKRF95DI5yievv1njfudthI3OdLEwySehyvHfTGDETprkoTc6NVevvesXLrrDiEUriLgbKZUApR0qjok0TNDjRyCmTvmDNfR8gjW7Wmr4wgVrA1vC4KBeSjAJlRxJDgxJsDaAbc8RFkFIyEhpFfZjf09wJ9D/DoC/KIGqC1beyyA1F5KXyV5NmkAFb6IzNwW7yxia3pyMb0+tCP2ZGPXrSmVG0edzIMcAmowxKCbdM8lkZ/CxG2FqBtXQOdm8NnquyRV7RDZkJJUnmSjsoXyJerZtVjnOE2BQ56Ys4Fhc44TMl0qTCgDisaAzpxtx3beMOpriK/OnRIpTAzLHiyHsx8gpodtTtynadydGj3zyIpx5+BC+45/mY3L4TFiPOsA47rCGOWM6cIGg1kX3tURz6zANwFhaRrrbQ6iwgnVjFlhdNoXHHZqRUSYQ3wAFBeQJ2pQ7LDRCkEZyQyXSlblpbXAFlg9HEFHKPnLLSbMu5E2wYKZ84Dt9JhCe2ozEpdqGMTXaHLMbJOlg5cwrHnzyETZMTqEdVOFUdKdeQskkAvzvDVAIyo+UkRkppHpVTvg9ncgucTdeIGoM2nyqRz6Q9CcL1FZ96LJjBTX/MFQtfmVPWZf8awDXwSv6j6Hyt6Yt+pCygrFQWUj5OYCdlIclrJgh7iJOeLiE/M1Zv/Mzu3a+44gyJClCufSTPsmkTcEeBx8We1+BhRpV8nzNnzuCRh/fKdkXzwCZQlqkMfYxpZm/SFtqgyOSihY82rEHXURclb2XFeetGcurM9Xnr9y2DjRk5m9GhfJaYvKj3GRU56mtXpkEuJ2LeiKNWyRGdSBkYig8N+MK0SHhV2SJu4H1RnH95svCzzYhan/eo3ZVcSyldI3fL7bLiJYOsi4Aa5eV52N1VOC65Z5YXK1tKpU8nIBNUCcqKH5aIuYi4mKRLOfFYxMKtt/CayqhICk14vPyvXNXM6y7uG2J9wfJjtpciVaI8IZCmhQFQKm6HWZLgqccO4bEHH8Rz77wbM5t3wBVVxoT08uvV2N0kh99swtp/GA998pPw2y24nQRp3EQ3XMGmezZj5rnXoRWOw3F3wnW2wfLrAHXHjoMwDQEvR+rFLE7EyuKaSPsCdtz2Q6UZLsyN0Guju7iAlfNnRaoXNsZhVxrIvLBYuGgJGiPtruLE4X1YWziP7Vu3oFqtIXMjWNEY/EoV8NkdnG2mgIzdV/h/yurBnqgZOC7i6gQqV90ChDXxfWbFpfQp4eLaT+6pvIHo3lX4259Dw5Hyep2y2tUpWZyZhFavIy9cRMRD+mVRVChpJJmXwlVOOleryii1wPS6yiklTU8H1erP3P9t3/GJy5ljl3rssyyJO/6aSlhlom/qQqBrDu4LnXh5y8+JJqBcJPo0taAjXb6XGT2bEbBWX2gQ1lSF1jBr8OxH0UVnEw2K5mdoMOT3GCQUFShvxAOPenzUYqVAecAxa2A2P9Pc6n+r0bIZiZi7EV3wYUa0JnUhg31IF6p4O31O5iQy760ZYZvHmovvhjsnBqppCgd+AcoJwqwHv7kMb2UBTm8VtpOJaxoLkly6rcnuyFPqCybpRN6m8gSqYW2hsWbFF31WJLFDTpI7HkbKRaOkAsz0WJRrpYzPVJENVR2OJ7abqtKQ9pissEvhctLHjJaBU08/hcOPPIRd26/C2NiM6HnD6U2SmMsnG/KaiJV5R47iq5/6JCp2jlrgy7kldguTu6Ywft0O9LwJ2N4WOM4krLACkCK2clTyUHoTws+Q9xIsL6+K/agYMlFnLTXVFjwWlnQ7aC3Mo7O6giCqIqgTlOuKuuAGIae5UA+91QU8c+AhcBMyPT2NSlRHQtc72ppWa7CCioB4TlBMekDcgZ10kaddJDElijF6YQPBzpvh1qcQUxrLqkDdYiXh7kTZgaoEqtKT00ypPI4k32A08tVUm4qAtVZZVe2ZOzsm8crUmxrDSoPDhF6stfbkrJNUaBhatTL5y7Z1i4sL58KxsXe/+t+9/soqsyZ9cfr06e/ywoCSuJGgPAqoN4rYNBiZkbIGZXLKunljmU7QQK0f71foGfTFuqSeUTzSV18YxSJ9sC98jk01iAZrATFLSdr4fzmaHQXK5vuYAMZIWfNv5ShaBRLDLmtDoHqpy3Nx3DogpPOYUW1XjnJlMJeqpkxQNl9bBlz9OhPgyqc7aozQDY2Tzc+pgGAD3UzsYIPVRZHEOXETltTyUlXhwKMdZqG+ICdMRYXQELJ9ZxSsmrAyYhavYIIodaqc+CKaVVypyr4zcKZGXTnTyfkJ6DJyZzStGrmKUkNAWRW2CCUiPLjyiG4vL+Gpbx5Ab62JmanNqE1Mwx0bhzM9BYw3hFaIqH0+cxbHDh3A2HgN1elxSSjH7RV0eitodjvww0nU6jvg+RNA6CD16RRnwUdVabKpgGh20Ool8Kkp9rhgKGt6mslYeQ9BkmD1/FmkSYwgbMCvkrqoIbMCOQ+HRkZpE0unjuL4k4cxMzUhHtOOFyFz2DQgQlCtwvYZWbtq2y9RMnnlLhC3kSVtpFkXHa8Kd+v14p8R2wFSmyU4lJEo5Yq6Poo2krJ93hxpnDBK466sW9UYYwA07H3R54v7r1Vl1pq6MMcmO80IgaVLsbkgU0GSxHAoj2uuYe3cWTQXF7C8vLwwsfOqn/2+N73jw5c5vS7p8Gc1Uj4xO/vdURD8jyzPJkdNrvWRUFGKcZGzMoGbkfLeR0hfDEviTPphFJ2h3eBMPtn0wihL4kxqRIOytLkswFpPUKFLZGqrLLz6bLW3HaYXykqK9dREn6tkQksiZvWvTGEUm+x1UfkljYDSQeY9UcGfihjNAa5UEaqppmkObtopmpNIg28fxAowGxyjokxVnFIIIkqLhDpWPUhagtG5L9c/F2MiL27BWz6PsLUEL+3AomEwy6vhSJQsffjIYXIhZWVZwSuTX5aedEW0LFSGlK/FyOmYRhBmjTb5YTG0IWAUVWnFWatIWHkIsyhD3Od0E18q9yirYnafWmZHRX1ezgruOcyeOim+ykEQYWzTZgQz08gbDfiBD6vVgdNmw+AerNBFxg4qdg437WL13Ekcf+JxbJrejsnpa2D7DSBwkHt0iuNWoqoKM/IO4rW2gJ8/PiZG/1zUYitF7rJQKwHWmlg6O4tKJYLtRHCjBhBWYTmBon2sFOgt48jD/4Lu6iI2b9kkRSNwWIbNfoc1hFGlaK9lIWXZNZtSSAEOeeUO8qSNPOuiSYfHmatR33IVUreCnhUUoMzcAO1DmWBlpKxcnSmpIyeu1BjF/dd9+SSqHuiX+buuMNWSuOEdm6IvyvaccowUACkfD9FIpz2xV+2uLaG9soTV8+fQWlqQ79TtJQtbb7z1Xa95wzuuPJ3ysZMnv6cWRX+wESiXL7L+e6MtuAZj83lJ9BWc8ijwNSkNDaD8SU65rL7QwKt/jvK/0OcoETBLTAvdtElrqO4PqgRYNkVG4tGMmk08NL+b5sEHo1BFZcOgrjPWCqnMxeFbAWPzNRqYJeKWPpjDoCwAXZiClcFae9zqCVLedurjeb76d7311BNIfx/z7/5jGr4F2FR7IUbKbm8NzuJZVFrLCNGD5SqvWHoFCziR3yUFIR2lWaEXiPk9t/LCJxQOZkwEcS9rM9Gnt77y2iIVWLQyUruR4rpLjYMCZiasVDulQssuog7VqkkqNElv5CxzdoVfbvfaOLe4iM7KGupsO1VtwKcPhXgu9xASFANaCeXwKw1JEnpZB8nqHB7f+3VsntyGqc3Xwq5MwA5Jy3Cs2EjTSEn80jV019rwK3W44+NS1Uj9tri7uRkcO8HK8ZNora5gemYTwDZZAbniCnLXV854doZ85Qy+8eW/w3g1wOT0DML6GOBQmRHB8yP4AflkLnoEtwwpE5wsw5bFjQtLB3nWQZO7m8ntGNu2C6kXoctiEvF/BDyH0bKiMEhdsPwkZeVulhbWoIPSbF5/AqzWs+vdogblfuWpsYtTuZFBpGzSGuoeJYVqpIPO6hJaS+excn4O3dYKuu01oV98x0YnxuLW625/12t+4p1XVpl1Yd35vdVK+KEszydGRcpm5FQGqI2ARYOgfl6rLxg59SdCQRmMipZNCZtZ0VdWXJjdrFWSSJdZq3hVRcSK6x2APakKFT3z5vdlsCVALYOrfg8TeM2FR3/ORvSGPh9zkdtoYbtUwNYDlty7AuVB8k47w6lmqWWdsjYfL9Ma6v6Yagwzgi5TGPyu5eSfHGOAsksfYIKylcLuLMNePIdqZxUVO4Hrkt9lwUMhWdPaYvLDBGUCsoCySmaRX2Wkm3Bi0iw/7YnNJCNjCdIItux8o4tixKSzIJWoBsnU6wl4AthF5w1y2vRroc6dfCWjbm7JJQmYpeh5QGJn6K6sIV5tw7dDuFFVbd9hI4oiuAG9oANYmSfRXJauwu4t4rFHHsLE+CY0Nu+CVZuUohamzZjYzDIfSdZBGq9gbXEV0dgU/IlJuG6oKBraxjl0jVvGsX0HUXFdbNm5HaChvl+VKJbcuMdCGSvF8jOH8ejXv4Krts6gMTmJqDGJmLagbgTX4/+F7UCh12YyU3Ya5JYFlBU4rzFtPbUdY1t3IfGq0qeQLsxiuMT7mLHoRHXmFlAmKURaoxhrGjNk7BiFIBqUNZUhtUVFsYc8ph3hpEBIJfVkjBdFP0hSqcTsrS6ju7SA5vxZtJfOIu00lUWszXL6rjQR6CbW4sy1t73zNT/+c1dWpKxA+YXfH1WqH8zzfNwEYA0Y6+mL9c5R5QhOg7L+qUFZJkJBEUi7Hqm+G1AaGnT74CvOYQOdso6KTTqDr9d8s7YF1ecuEXhhLD4AWU1RMFpRJt9lcCxTD+XdgY6SzWskDS5HRMp944YRPhGXCsoaDMtg3Y+WRZM8DMpq4OsO1uWKvoFA37zn+v1M+ZIJyuaCoqgMtfj1o+VBkKTUEDLrVDzlW2yYugyLoBy3UXFT2BIpF22TZBwo5YRU5jFKZvPUApgVPVH4Ecv2NoEr6gtKoQpNdtELkPIu6RwtcixpZ6vOpSgJlp1RAchM/on5PAFbor5MaA26rJHbYsKxzeRXRuBKkXcTJO2e8NKVal3aVvnis0EpH6NlduVmY9YVWM3zePyRhzA+tQX1bVcD0YSqWOQOQrhVct1dtFbOY21lFdHkDCrT02L0z+SjiqhTLB1/GkceegTbNs1gy84dsCemxMSeEbOUYlO6gRjnDu3FkwcewY7tW9GYVm53cU5b1Eh4ZBbn2FJAJXdNtNkW1Qvk5mNFXTDht8bmFDM7MLb1WsR2hMSJlGIlIzQXRvwcc8WuRiJloRMUkKpiaFVEJGo+pYboBw1qfCkOmmM00YGDSN3YhisW/bZw13wv/t3roL1wDq3leSzPn0dnZVl4cDtLxGEvJZWRsxFCTzx4WnG6uOOmu979XT/+81cWp0xQfulLX/oDXuB/CEBjVISmJqriXPWkLYPJRsDNxwmM4n0hnUcG23uJcosknEkrmEoM6pQ1KJuR8ACEFWXA55QfxrCJvkkxmJHvIFoverQXX7wMxkORcLHV7UfgRsn1qB1E/71KHUlGLXajwFltvQcVgvpvk7bog2RRKGJSCSryUByvTprweDUhVIcSM8o176G5ZdS/64VhkLDUFqADYO7blyqYExCNs1ioi0reQ7i2gnR+DpW0i9Bn+yJGtsWYoM2mOJSxJDuQlkq0lwQ7kdCwyBdzY7UISAFBT+gL8qIxdctSQKArywraougILeOO35kEAzlRtVSrxqRyjW1kCSVX5JMLHa+0UCIQuQL6aRqjE3eQkK9k8q5SQVipIQhJDYRScMLEYY/ua1yE/j/y3gRKtuyqDtwR8eJFRM7TH/NPNaoGISGEGzCIScJCxg0sr9XLWGaywMbtxoAQSMJNd9uA7ba9sI2Z3TYGhBhkJnuZhoY2JYE1UKUSCE1INf4x58yYI97c3vvcG/EyKn+pJFS91u/O0lcOERkZ8eK9fffdZ599xn1kt67hyT9+HGeuXMbi5iVgbhlFrSkgpFtCtYBRD1tPP4m4KLBx6aIykyvK7eCYqCriXg+Pv+tdssK97OEHcWrzPCrLp1CbW9bzqzQp7XBbH+Hao+/D4a3rOH3uDBY2zqA+vyI9mbozp4/Q4cIaClkom3AYzlSjhk4dPh0hZUAUUvRYf13dxOrmPUhqLaTVlnYOPBcC6rngP4IyR1zR8WISlYBXrh6rvVpErNu9CXDNu876R5rGlnynqTKOEbMphIW7LEbddRwmoz767UOMjvaQdfYQD3qIIhsAoEndPH+ka5vNM5GlLsMoStvn73vF9/733/rmf/tCd56fyv1ezEJf7eqNG39trtX8yc8kKHsw8UDCQt/73//+CYB6dlsG5TL79BKAB2UCbtkOV3Zi8EH997zMyk6OWVAuA76e46R4NH07Zp97mSV7Vu+BucwcZ6Uf/zjelVEG2ZOAefb3b7cAHmer9t2sbjcBVQfKPiPAs1p/f/+9B9oy6y0Ds3+9x6UKY0Q08E+OkZeKCHduUYnBkU8E5Qhzgz6SvW000iEaQYYaZ/LJJcECkpMxJFM0Bcp0DNBXyzhPFv18UpzKlAAAIABJREFUO7KeG5kUWRFBmdnIrqBkuzMjEJaj4x0BViDiFUwwJuCpLuHYfhqbtc7asxmYb00TZIFpwtH1pi2PGIfJi2V1TWOnwmYLzcY8qvVQwfxpvYZaHiEYDbD9+Ptx46k/wz0PP4TlS1dQXVxBllKnzpSLHAQV7D7zBJ762EexfGoDpy5fRMFRVk2Ow6qiUash6nTwzt/7PZxeX8b999yFJXb7NRd0bBQR2uJxqiHpd/DBd/4XzNdqWKUVbuMMGksbqAULiulULkZAHb3QQkZgthFU1OcpPRAkI+0I+inQOH0Ji6cuIqo0BMwJZxPS7kd2yqIiHT+UklTs42sm4NqiaIfdZVCw69LN79Y14Kai00bHXBOdUyrW5soiqcimN0LUPUJ3fweD9i5GXMyjAYLUgzm3OdMQJE5n0eNUXKZykWOQZN2L977izV/1rd/7058K2L7Q+77YoPx1DpQXT3pCHkz8BSvW8TzB1/7+Hlh5XzLlxx57TA9/rKjnLmKygrKM4Z+Hb7P2oDzrwig/lkkVFqDvwdh/9s9p1nrnpzfPAm/5+5NumwDuTENKmalO72MjfGYfxzPPk5hvWa4oA/jtjrtNapiykqmNyNwXPrpzCsImX/DxylKF/96/DtteHq+ol1+jNXTYhBF77Om0ZPXlaFPNxogMzTxCq99HdrCDZjpGSFBuOEBmpxgtcZILQiWxUb6ohHPKRa4HLem85jZ2FyN9fhqZlCgljOzI7+Z8iD9Rw3bq0wwGOUF4jijlzJ6jBfibnED3B2UUdbApaL+CKGI1P8ZoPMRgNERrYR7Lq6sI6k2EjRZC+ordpB12CSIaAIf7+NPf/10M+0d48JWfg4Wz5xEubyDJ2IABgfKw18Zjf/hOzdh76OUvQ7hIR0Wo6ShcWchsKXXcun4N860QzUYdrbk55WVwOalpKgDDlyo42rmFP3vfozizuor5lVXMnd5EsLCOemNJbeeW78xaikYlqdAn+YLZ6JJ7YuTZWAvXIAdaZ6+gdfqCku0y6srUfrl4ZrHeT5vlaJy5yPk8jQU7N7mKnqpnuPdA+RSaQWjnShKzKzNDTQ0p1IrHiEddJP0u+oc76O5tYdQ5VNyrWlcYE8zipB9z5hqmWE9QgL9rh9LXRYZhkncvvOSVb/7qOxGUr9248dfn5lo/kef5iaBcBuEXIl/4+xAAjbVUBcqeKRNYPfMqF8dmWSzvcztLXLmZ5JgO7fKU/YLgbzsJWAXYbjtXXnieK3PoCEwWonIhb1beKC9q00XpOCjPLmq3A2X/WM/HmCfgWRrh5IHUinXeEmeh4BNQdsldvG+5qHcSKN8OoCeNHG5baw9ujgZ9dkw5KRLUqgTlBK1BH8XhLhrZCGGNUzosb5ugSEtcIOmAkZ1Mu2+gUmdYfUvgx2wH2dzcB7VkFqfIlAnKFgJvGQh+niAB3EfqWP6zuW2YEqEFWXqyHSM7brawMBCJr4PbatoJh6MxBsMhev2+4iLXNjawtLKmVnCCMp8fZRdrUEnl+z168s/wR7/721hZmcNLXvk5mD9zBrXFFcQRgTBDMh7h1rWn8ZE/eRz3XrqAK/feo+khQcumphBAzWJpskCSklk7hw/91gTCGmNRebcMOzeu4ukP/inWl1cxt7KGxXOXgOYKgnAJdUosDbpZrDNSMxodKJO1k+vmnHqSDCWrjFHB3Pm7EJzZRIoAhEXlpuv42/1lLZQIYqCs+YQuOEpSudOWfTIfmbldZ3wKjD1NUYsTNXpwceq3D9A93EUy6CAd9WTTq0liMccFl+KE2dSSPwjONmOQIE2wF1gT7HU+ZBilWefCS17xlq/+1rfeWUz5kUceCe6+7+7Xz7XmfzzP84UyqJS/nt1uPx9TLgOgB1+C8uOPP26alANlMeNSY0cZXP3jl0FZW012fLl85WNBRH4QK4sZvLBLsZ3lr2cBVSeIP7tminR+QfHPZZYdzx6r293vpPZrD8xlyaL8dXlh8KDo2XNZXuHjiOm6rbv/nr9DxmBhEMaGPSjb/clwj4cVecD2n8tg7Betk+QLsxa6eoPLmtCOhWOMqkwfi2XX4pDU5nCA4mgXjWSkn1GRsEJr1dm6WOQj8yNTbqJap6+WtjhGeZqmTEakD2qIyRhZFpmn1flktS13fTzGhI0Oe2dAwYQ4DnFgxCW1ZcoYjhWrEUJRAJahwselNEJ23OsPcNTuSLI4u7mJuYVFmqMRhk2EzTlHETnheox83MdH//Bd+OgH/gif9YqX4tx9d6O6sIi4GiBLKsr6oL9j1O9pOsjptRXpw0GrYcH+WpzsuKq4Vq8KbDgIIIkJVgUqSaqhxHmFO4QMR7tbePqDH0IrbCFcWMW8mPIagvoSGnMLqM8RmDmj3twMJLsKYVKMKSWECHkyQpBEGI0TdBNg+dwlLJy/JLmE46IiSgScTCS92M4ttWHzALOrjj8qNYHwFv0tpfGpg0nSTTQeIjnaxfhgW3rxeMDjMETO7kLmQfM9U+Hasi7UL1uvYRhR8zYikSqIypw+MeUY61FFHNuw2SjNOxdf8jlv+dpv+/t3Hijfd999f6PRav7YCwFlf/E9HyiXb/PARk2ZoMzbCKYelDh92AO3ly/K2rKXLwi0PCHtswEzA1j0tSaS0I9sY6CeD5S9fGGvw3XY2bnvmLAVNI0x0iJlurO7h773mRHT35kWLw0wdcsUqMTEpk0ps8duFtzL8s+sHOK9wuVFUvKCa2X19/cg7ONEp3KGZ8Z2CnuQ9ezaP/4sIJcfd/p8baOqbjvvwHC+aNJf9qkxGyKuJLLENYoEzX4fYPNIFsnCxPfXe8RtnBOD7q29ukJbmAJ5+Jksj23U1tSh/7jQxEMLJ+IF735GUNbxcYFI1nBi7Ew+Z2XHCT3MP+3OG5NhTLLga+K2m4A8Go0cKPdxeNSR1Wzz4mW0mvNibCzysSmDj8qOwFrUx2hvG7/7m7+OfnsPr37dqxGuLSFllgVBPAjR4DlLsKLWvjAnv7DAl9GalBQaDYEvd4RZksmh4hdaOjsIXpZZkaKoJGBu06hzhKsf/ig4eptBRuHKKcytnkartYKAbdMLC6jNW+ayy3UyUPbnTxahyqzrJMLhjVt437veA4RzuPQQF5UHsHTlLtSW2dhS1dACtl0rldppw+6MN5cLW+CpV0snJuDHGigw7g/Qax/haHcPUXcHiLsWokS2zx0Oszc4NaQokBDkWWitstDqJlznsTzWzMCgddE2Ob64R9acI45jgfIozrt3v/Tz3nzHgXJRFMHN7e2vD+vBjxVFMT8LEJ+MIc/e33/vgYWfCYSWffGB5wT+kJEYmD5XHvAg7d0XPEGn06xD2yo6/XhS6KsaOysDu38NZSY+YXYCjuNWtvJz8a/nmEzhMpnLzNjfr6xh+2Ngljy3rXd3LLPi8jE86TGnz7UEh17E9Z1SbjjlcenCj9uZepQ9CJcza2cB2GvIsz+fAO/kb3s38nOZMkG5mlMvrCKupkqI48DUudEI6BxgDgnCgE0vQkD5xrWYKrbTojdJo6sE5TrdBfTaGih7l4U6u8iSGU4kIKBEYwWfY95kp0TbsaUjhMzYtGbJF859YbsKwxS5MRwoR4zmHA5xcHCI7mCIC5cuY2VtA2HY0q80my2EIeWOAEWSIO7s4SOPvhfve9cj+Ly/8Dm456H7UFloIeHrIiDXQkY0WWGTrFMRovbcSoPLLF7TabS2gBgrVCqei9xUFx5i5LmBdPvGTWxfu4VBnGh6yvzKKbSai2jMr2NufR2NpUUV12hFrRYsOBoox5xCQlAeDxSv+vQf/CFufvBDAtysOQ8sM87zPJYvXMSpK5cRrq1rjiFzSsTs2USj8W9kwikyeokHA6SjAaJuVw6ScaeNpN9HETtrYSUCapanzSPA16WuVMpIqKqwaB5oNhNZ/nORD0WmxJRdYU/nPI+Cir2UeVItpr1R3L344Oe+5a/9vR/8qdvh1J/n5y9aoe/9739//dy5c98QhPUfBTD3fE/ykzG82/0ugcq7LyZA5RjzJAxmppuuDIzliSPl7r3ZLAyBuBuoOgvKs4U/DzAasFoC5bJbY5YJT4DX5Q7NSgxeGim/RgNfUzVn719+/Of72gN4mTWXFz+TIxxTdFvHiU6scTszOcu6j/1OWWf2x8T/rPw3Zr+2c8GVdHzouR7AbTuoKVMzrFaR1CwnocHYztEYaO/pa2rKbGfmBW0FPi9dMCHO/SMw0zqpSSTmU/bPU7YuRjzSWkUpQ7YuMq2ZhhEvXziJQm5kF3VJIPBE2iQMz5SrxsaSBOPREN1eD/sHhxinGe66+x4sLDBTuS43QqvVMm03zeQS2LvxLD72+GNYajXxspc9jGCugcpCEzGPWTVQ2znLdNJfg4oyOAiUWrxdaKH2D3qtFuvvbrVCmmuykEuBFrYiQlGwTTpCdTDC1SeewtXrN5WLMb+0ivnWIlZObWLpzHk0lpf09ygb1ishk+F17BLutNIRgmgI7B/gg//nbyG9+SwC2hObLYyrNSScMD63gGBhCc2VFXUL1psLGlTLuE/my1VqFaXrjUd9yRFkvuwWJBumy4OyBOkUX1lcAWK5bizTRH5k2TQLhdVTOxYTl5bN0COet5E9X6cbq5VfmnIhWyQluziOECUJ+lHSu+uln/eWr3vjP6Wz7DP+8aKC8vkL578pCOo/UhTFiw7KamEtjYGajdqcZbNe7ijHdp6kLXvAo+Vndop1ueg3y4KNpVt3nwfG8u6gDNIeHP30ktlFqvx9Wbv2um55YZj9Wy/kjCnvPspM+7h8YaEvE+3XgYy3xE1/z4peZVmjzIzLrPgkxuxB2SSgkzTlqmmMNc5/S9WwwMLOAvN7OwdosGjFdLigou2wmoiU2mZjndRJpxXWGknqki+m7xOfE1kxfb50X3DL70GZPxPz0kG2yRi+PqiYT5e/Mpn757ogzaXhQ6kMlON4jCETxzod7O3ti+nec9/9jh2HCEO2ONdkl0vjCP1eF4fbt7AYBthYWVaYfqVZR1avIeXrYa8MC3RuEAOBN6V2TBbtUuyUzyEAtwGlEzJAnV47AvZopKgqvjRCSkBmRD1dClkFUaeLq9eu46BLP2+KxdY8Tp+/jMWNs2isL5tGz+y+ItTrpTabMeQjGSFMYoyeegaP/adfw/z4yEYnU1biVBcWAOSGaSKv1H2d0HY11QrGBN1GHQEDllzIF1vPqzW+F+wEtPGJdm5liKtNpNWmhRxpqLEVaqkjpy4yQE0pkii4Q8r1c+n8KWNGrfhnHnLKGbFAmXJTnEYYRnnv3r/wpW99/ff88E+8kOvrU73PiwbKRVHUb27d/Jv1evivAFAYu+1HGXTKoHASgy7fXmbKfms8kR3YLDADiJ4NT4DWFfY8GPPnsyA9eTwHymWmXAbW50gbzhDlX/QssJ4oZThPj7/N/w5fm3/8yYWks3DKlMvP5fl2HpMFYMZ6WAbLMnv1raz8WRloLWbWwLdsizM7k78Ipjm4ZXvc7N86XuTTrdaxRf3VB++7RUDyhZwOVdOUqwXCIscyGwO6R6jHY9SZecEUwDpdF2y8CFRM4lw9ZU9IaqBnuGodc5YcZRe1ij2Wf6FdgdwE1gkmKDMz7ERr1y9RdhJGTy8nbZ2d80IY7p6/Cn5kXVGMzqCLdruD7d1dLC6v4q577hEY63wUm2XaGhtkGMmQqDM6rACh6wjkCyUr1JgruRRMuuDvZ7WK/rF70DoL6eN1VQs2ebhClsgJdx/sOlQEayYrm0C5QvmGuwNmi1jzSzqOMIhi9Hs9NYe0WvOK7CwWWqg25hBUQzSKUIw5Y42Omc5RH83xCFuP/zH+9JHfQwtjBEVmcaoKbuJOhZ85lSV0ZIbvswRhi1hlV2Pd5jEW/KzMavqRgdxeoAuW4u4gRFrUTXpSuJHaTibArLoIrZ7uPCNzZgg/mTElCr5mngNkzWaLi21nMx4rF3qU5L17Pv/Vb339W37kjgTlN4Rh418WRXEiKJe342UgKKP38wEzTz7vvigXqgRglalTwrNiz6TLjHrWaVG2xB2/HyWM5/qUPTN9Lljz7Jnq2bMgXP5+sniUNOXZhaoMyjxuxpj5N6bTs09aAGaP6+zxLEsYs+AoduHyBTyQevnCj1Dzhb+p/c2YclkS8Xp0eUEt317+u3x+3gtcLvTxWJrkXDVWV+U2lfkiuaY6r5DFdjsIYuZHsJ5XQTXk0NRQ2mRKb7JySXjR8vgRlGtyZnhQ9gluXGT8vDZ62QjIBFIC8gSUpykcuujls3ATlO2ccA0mrlCpjbWTytlMMo7GaPc6ODxqY2t3BxcuXsKFC5ekb7PDj78vBlikaDQChCxEM8UySRGqAYWWsQJ5nW4OFj+rqDFRza0NGZHcRYzqeCmGgI4KkthCXXhyjhCU85oA2XnCHCgn2olkVdPRGwwNYnA8nTcshvMh40RAT9fFuM7IUs5DDNGsNNQpSS045bCBZIjmoI+P//678Myf/DGatGfQV4xMsaqW4kfgZWIfI1JtJ8L3Rn0GXGVVGK9pqCxfFxda+cuZkcJzRlqFRarypSlmVfY2J0PY3ByxYu3unP+esgYPj+XZe4Jh3nQWRPk5isdaFGPuxvIMw6zo3fv5r3nr67//J+5AUL5581vCZuNfkCmfVIA6CZQ9uJ4EMHbButbKUps1fcongbIu4VJi10kdeby9PKfPs+bn5Ci7Ql+ZbZcXj+dozSX5orwY3I4567mWNGUPguXX4BeAKdO0Ak6Zpfv7lI/V7POc1ZI9yJfB0d/HW+I8iE7YshvmWgZl+ztTUC47MGYlkpOA2l6rc0GIbU/f74mmbHNYdJESNAReeYIl7ib6HdTikYXysPuNIVKuYJQp2P54gJS9l9YURDnEu3cscImasmsXT2z7SkBWFIRjndZqYjIGh7OaZUt7Ch0Jm8hs56C3c7FumsQphlGEw84R9g4OVBd58IGHcPrsWZPIbFOt+Xp8bH5iMBAfNqjXUSSprHxqZlDnKEFZDmlSYANedtg5WUZRlK7gpQYUgjufq/5WBdVcP1Bxjs4GOS/IFNnuLAugAb7CnQiMem842drlT9OlUK8gVYcih9jWEAZNMfWIElORImRL93/8Lex+/BMI6VCuVfVPky/FLQppyGTF4rC8vt0cTWtMsUG3BGFeKHxvmfQngHaikrCc50yV6XFkuYWKdioqunbpOLWCrbzNlNkoU7mdnWQlSTfmtxZTzjJE0cg6O+XEAfpp3r//C1/71m/8gX/z4+Vr6zP19YsmX3zkIx8J19bWvqVWD374dkzZXkRpxpl7VbPAPPtiPeB4pvzYo++37p5yAJEuuFKEovu6rMl6AC6zZQNjpngZ2FnuxTTYyINyGfzKVrwpA7YSSvk5+N8pSwjHpAparWbymcugXH7uZYA+9hjez1uSbl7IyeLn75Xva/qqnYiCmlLYvaCpHItY8ivPsuRj31OjLS2sus1ln5R/rsfPPUAfn92mk7ZqlXECJXljgyFC0RAVpnoRyGqBfL/Ui+WWZeFH00As7dpv8zkiSseSuysH2saYyIqMVXGQqhYV1/0lSUMeXA/kdhuZH1+MVfmn3amqd1Bv5r0ys1bRm7zfbmN3Z1da5Stf+QqsLC0LEAhUlF8CBioRg1zxkFt9LQReqyZJcVewHl1jqtzcO67wzgZioOzclL766PRUWT25e+D7kjhfsXI/LKtYDJ/t4wr4onzAV2kgR8mGnYFcGNXQwcdkp92YbepmE0ybtNlFqPeHePcv/SrGnAOYj6x5i30FE3cUH8ckJQ0RIBCrLZ3Pj9egSUzyQut12SBc3s/HpcpVkuVIuLuzOceTJp00SZHIncHzzzU7aYBDxoBTRZlSQ+YOhqzYn/tJFCsAizLGKBrLsjeuBP37v/A1b/3GH7oTQXlj7Vur1doPw4bU3ObjuaBcBq2TGPYsKL//MYLyjKd3xr7mwdEDm7ZtfMPd9tUDs9njuJ0y6aHsyvCMdFa/LYPi7UC5DOKz4OoPjC/0zd4+C+y3BWSdh88dHfVCQNmPfZoF5bKN7ZOBcpkZn8i6lcNsI9w9UJ8EypNFYLoeHHsJ6qxzH7w+yYxDNgbEI/lhQ4FyzfRJMjtVurxP3JR4pp+pGOuYpi563xmiWaLs5EvFRska5aaQNuCcJWTm7hyyDr4JVDmVouTmUJODsVKyb4betLsdbO3sY29vFxc2N3Hl0mU06nXHxrl7IyjbVlznHbULuQWMfTvCPumyFzAJNAnGznHidi3lgqRn8daF6MiGawUXAyfA6jXbMZaTw48kU4A/J3vXtMipsCnM9sVPN4UlTlEkzJJIUTSZVZKh0ungD3/+HYiuXUM9H9m0cUkWJjPyTeJ/LOYxIEqNYIG5I7g4lzw5Whh0PGRxnNYH+F6qOOfa4lWsk35sDU/U57PYDcSVxGYNLmydpqTFxYAeZfmRyYz1OyaBJHmBYRxLPhlXav17v/gvvfVb/vG/vfOY8srayt8Ogvo/f35Qnl5vXu98IaDsgUlt1o89PmHKE4D0nXgay3PyVBIvXZQZM0G5HjKkyFjaxKdc6uR7jlRxgn/ZOkGnf1cnuC8ROxZV/l6vucSUb6dBlzXhiRZdsv1Nt/mOHM0U9MrHtox0XBDKjFZMtZRP4QF5Ng/Zf18GWS9peED3j6X7zICywNuxvdkFmBdjeQGaMGknGcgUqBCgHA0WjpIINQ/Kki7oPzaGxQvOiodMNOMuyluLfcwrAWB6zKjdcp6bdgoMKHKs056/5tCXPMs2EdqA2R6nFElir0GaQgEytsFggMPDQ9zY3hF7e8Vnfzbmmi1pxnUWlLVoWLGPcobON7JAZxbUS5KCozGeLjnNDXglILvs6GlXqc8Yme5S/BZZ5xBbjDV5I1X4j6QbuZnczsJnh4uZ2jgtySauTcYKoDZKSbMTKWu4oPtEXY4Ziv0DvPvnfgX51jYC5mBwYXWFPh5cX8wO6wHCJrOuKTe5/GxFkdpkae0UnOREN42qoFqEbLitzkendctjTCZMAwidF0mKNLbozknnqbN8Eny5iPNvRrTexZGKfrTAUW6npDKmTh3UmAndf8mrXvvWb/vnP3NngXJRFOGNW7e+LQzr/+x2oHyS7ul/NgvQxwDEAY2XL8pMeQKYJenimKzhgHG2wDft5qNkwQt6Gt1ZBuayfjvLkMsM2vZyxz3E5dv9QnBMJ3cMcBb0vR57ElCXGbi/wE46Vv5nZeArA7ySuUoBQSeBsmmt0yKeB+oym/a/5+9bvk2v1YEy7zd5rNuAMsckHXuObqEwA7CTCEiYxJQLBEmsQp/kDL6Hzmmh7bDzP+u46yK2zkvJVW4ork1Qdo6RLNdYeXuNBGWG27gUNM3j80Bn7FD52S6TY3KsTSwVeNGqxmMi6aLTlY58a3sHF85v4r777pF5QDs3FamNtHvZQu+7A2Yfzn7sXDBDrrbZmh2oIibzo0ksfKAUF5Gphc8tP7ZgyFNsUg0bc7jo2HGYLggqutLjTeBiN5xvWtJnPgrzhk32qCYZOCKRrpVRQTtdhuTGFt79M29H/aCNKsPieVwni6UV5cJ6HY1GHY1mU5OBKoEVZanImRuCYOoYPlcwvm/ezug8xzrvoticJEWu9m0OQqU/OUliFUo5fFaLmhqMbN/BeFUl97FTtCgQpbEAnf+4eORBgIjgHFTQzYr+A1/0mrf8nR/+2Tuu0Bfe2Nr6O2E9+KefKiiXQeV28oVnnkqJe/QxZGl+PCXuBYCyB8YyU+bJ7plyWa6YnXJdbqvmc5n9vtw8UgbOMuD6rycM1THlMtj7Y1G+CMsM+TMFymWXRZnZlsHZA20ZUMuSRrkYOMugJ0D1PJpy+X3X33AqxSww84oSY3IOAoEyJYs0tkJfkaPJoaiay+e05EmTjQsKcvt/X+xjS738uzIqWE+3cnm1CE1mX9nsORX2plxYVjPdx9pz9SHbsndcWKykvK7DIY4ODnHr1hai8RgvfenDWKHvWPkrlh2shhfvuZ8sKNpqTXYzOr/4fJ21zeQZc5dYgD6B2S1e7jVM57bYU1TYvYRXC0ciGLNFWw0zPutcOrXz3KvhhkMCLOpUQO0cHGS+LITRV11JMlRTsxJS321kCfqfeAr/9ad+Ds12z3I1yDrF9K3Ix2PH0Ki5RojmXBONljFlzhNUJoV2LRbpaX/bvRodK5Ns+Lplz6SPnd2EGbvxYkkSbKdOWRugzcJJUfSxy3HDBp2iglGcGBjTt8zn6LRtetzTagVDtlgXOTpJ2n/oi1/71u/812+785jy1s7O36nVqp8UlGcLX58OKDN0vcw+rcV22oJcdl7wDZ3t4PMAzJ9TUyZTtq8tec6DYhmoZwG2DLLWaTdtSvCLyCy7nmWrsyA83TnYRVi+/aT7TtLU3I0nMs3SAfa386T3ADwB0Bn5woOyts2OWZWBeBagy48zAXI1WUwBrawpz4Kyly9mZRVJLVKHzMdao32KEzfSCJXxUL7lJmMnjW6aq0IhVVPEVFiQL6rKTeVGeUkmsPQ0WtN8Apm63QTIjnH64pnTXe2RfSDT8Vei55/liMYR+t0udnd2cPPGTZw/dw733H03Qln3yNi9k8aBpgrOprmavFV+/216ic9LoaZsMoe9Vr9gqdjiWb3eTw+4PG4uqcOl2Mmmps4+6rLGlC08gsewIWeEUvY4PUWAblOo7WlZsho1XcRkyyz2mfUsTCO0P/QxvOfHfwZzPXYKClnlY9bp4PzCzHieazUwP99CyHmDLL4xEMvPiXQZ3twByPfBrY3bITjxXbkWTNsjgDMSdRyxXZ5t834wqr1HmiUYsPORfucq+gyHSmK5L8iUq40Ajbk5LRxppYJhmuJo2McgSdBNi8HnfuXXfP/3/9tfZQ/GZ/zjRXNfUL7Y2tn6H+v18H/Ps+cp9HkF3700nljlQs7zvWJebJ4pe1CeMMpSd99EKe8SAAAgAElEQVRJ8kUZXMvShb4OaqjTUuUcHGXJgs/H39+DtQf8MkiX5YtZ8PQA7UHQPz8f/jML3GVXQpkll+/n9elPVugrg/Sxx3Wa8iwgeyeM15f99t5LDx6cPTP2z8lXr58jiTimXNarvWzg7zt5js5JcqwoyAtGhTsSPOtOo7tAkkWRohaNUcsitOp1bYd9IpoH5YmMQbblXiwhgu+5D5wSaHg/qwdm65ZRIcyOm4yt03qF2J6bpix3h7k5dF+ywixDv99H++AQTz/1FOpBHQ89cD/mmk00GqH0ZCMVzrHj5ApjhGZ7m3y4+0iLdYx8ci54Zq3fM5Zvbd72NQHXy2FqzpDObzIbt/W0xGnx9Q4ZgT29wvR5W7u6JoLztfH3+Lz9fRlyz2MU0/dHUCY4jlGPI9x493vx5C/9RzTaYxXNGAzEhYRFOL+9YIm6EQZYmGcQE0GZZgn6LWwEF+UsP1+Pf1hxqHRkyIsssQVxniKiTEQHDX/HTRGXtMT3gW9SGCAPK4iQI0KKpF5DNxqhEoaoaHZhFUGzgSCsa9rIKI4xiCJ0xyPJGcO80v/c133t933vj/zCj33GEXlyNF6ERxYob2393Xoj/CfPD8pWAPEfnwoolzXlMigLRF2BzxcQJttBpyl7OYL3LXfxGYumK8NNjygB8ywIToDwhEKi7ksl8Ri7OTk72YO7L/SVWfnkthJbt9unKWjHQPxTdF94wLtdoY/bQc/UPND6xaQM1GW3hb99tig4ASinS0/0W6flzkpVXr7wj+c/C5QJABouat1qQcFiXypdmUNPm0FNboaJnqz3w+94yhE9lCZtAXaGWbedtsB2/XPTK7glttQxa+fV2Ht37noWbhOTpx2Y/jXTZtXtdLC7vYOtm7dw8fwmLl+6oF0Zaxgs8NmHFZf1vF2ziwQXs3h4B7Rpx4rgdCzau0gcY3ZWESer2POcyDB+wromRfM2CyjStt4X1KySaMU+nxfCbb7OaTJmQii90Szk+YXKUvaQMPqUo5e4s4hRGw3x1G//Lq7/xm9jPatjnAP90VjATP2b5JrHj0yZxzbUqDZ1zkwGnGrn6Zpz7FyzIQEEdkohHuTznP51RSmZJKNj6sKmeGyadeSNGqKwIm911ghQNGqocWFshLLYUcdmAJGkGJd9TRfHKIk1jDdG0Lnrc171PW/4X//VnTUO6oknnmi0Wq3/qdFq/qPPFCiXZQ4PVt59QZ9lGcz8mHd/v9kC3axeXGbFHpQNoJ/LmE96zNninNeUJ8zdXXIepGc1aD3mCW3Ws6Be/jseUMsyzUkLwUlr7mRLPCmeHW+N9r9TDhbyIHw7yWK2CDgrOwiEdfFP0+UEQzM+5QkIu1zd2ecv363Lb1BzA4EszxDmienKSaKuvlADR510oRxj22pbeps9qr0PU43Sa7UEYhsYy0YDi79Uy7FvxKAv3n3t36Myo/fTPfxOglX/o4MD3LpxU2zvofsfwMIcZwQ6G5gsmBbgTtZuo6P43Ok7dg4S1+Kt5Dc3XVveE3m9mYzn8lkE0KVNsPRup43LjuhC49lUwQB51ykpqUMToKmNe2mAzhUubq57TrsXa3u2pA3T0hmjOfmQXYFdkMzOGKM6GuLJ//zbuPmbv4P1PEDm0vnYwXdw2Ba4SkrJcsWdyg5IUPZNJHq/bEamjqebEWljn1wYPUFatXVOLCk0zYT+Y0oRY7otSLTmm6gvz6GxuoR8oQEshMB8HanWt8CyNaoVse3haIjBoOc0aFts6MRg801aCY+uvOwL3vT67/1n//5F4LOTHdxn/LEFygsL394I6z/0YoMym0cIyh5obXG0E9Oz2TIoexDzGnT5s2UP2Mwx/zt+pFQZ9GcbRo5LFxbRWJ527Q/w7PMpH3jf0edB//hn95gl+5vfhp7ElI9dlKU/UpY/ysyUW8RZtstfKxfsyqDrAajssphlzv7PHpNJXB5EGeAJMM+ROSQhlAKJ/KImDHYOCXmQ7eLl5GEyZQJzNU7AyHWCst4nbfePg7LX5/376CpW6vDT63YFPXueZMxkxszEMGlDDgV2vqnoZy2+5ti156Zzx2nBbNfliKK97W0x5bNnz+LCufMMckNduzIuDK51XvZbbt1NTzbDn7eGOa+0QnbY4Wb5zAbKfArOi+0WKs1wdIU4FSOdnW/C8MmQJR8Q9hlqZM/dJCtnuXOTwH0nne1LbNGwjDnqtZQ9fCqetj02KCAdIytGCAY9XPu9/4Ld334nmt0xklqA+cUVzQS8tbWDdruPSs72ecv10GKquoW1O5fDvaTta+2wjDuFHjkphN5p2vLIz8eVAiO6Pyo5orCKcGUJcxurWDq7JlBGq448rCINgDFT8dyawrIidXAmwo2GA2Sxc4pQEqEko7yN+uHll3/B93zdd95hoPzIM4807w3v/3uNRviDRV5p3Bb1VaH+9OWLra0t+I6+MtuVUjUDyp758oLxWulsc4jFeVrzyOxtHiTLmrK/AI8Bo9v2WRfU8eLcrATyyUDZ/83y7/nfee7fNMnkdh8EGL8olO9jRaRpMH0ZTGf13PL3PiFuFqzLRcCy9OG38mWmLYwtMeUyg/fyxexioekR/L1q3RpDNF4zk1eZwExQ5mTkMAisPdmxassdsqYhDzr++FoWhm3jLSXOwMqDsjFmAyDbO1N3tVH2bFQhObRa3LSz1J5kgTiKMB6NcOP6dcTDEe677z7McyhqYGOqbB1gyJJzitCH67Oflfnr8FKP7QL1fctxCXinRTfTvG1kF8HdCplaULiQuCKt5AC3wyRTNUOLH1Dqi6nGUpWV7KZxs12OpEPmGC1UnP7tA5ptfJOseAyO5wCo9gGuP/IujN7zGILDPpJKgO5gjJX1DaAa4vq1LYS1hqx5NbFmmzWoXArXeu/PdZtKMokRkebMaE/p0yw0FgVGyNFDiiysI9hYxsqV81i7cgn1tQVkQQUxx1IlYzFiNo6wOMmXQUBPCz2atV9zUgoH8jKIKE0tPa5SYJyiffdnfeGb/+Zbf/T/uO3F9ue44UUr9Bko3/sdzVbrB0hiPl1QnpYBnJbnwJbsgACz4yxxXlOegI7r6y8zwzJol5l0WVP2ISiazuvYjg8i8tX6Miv2X08Zl18MOLnkZFD2QFD+rK9vI1+cxIinUs40UlQn7vOAcvk9KG+57SS3AlCZPc8W9Qxjpq3XBCnmBVjMphWTfLwnGY7voLDHZdXbil4TluwuL10ETic8dkxc3OUsi+bAT3LHrMIgdNOXabNqFDlCxjxy9E+aSKdlQc0bf1V8o1zgOuWO7yasaMbzgtc9gd9cGK6ZwunHZNAWSOZbOSxGnjIAccmkETs3pUcqA3iEbruNa9euYWl+AVcuXxYo1+UAsffdTA4mGZCF0nrG7b0C7r3tTW3eDix5BByb1mKi893tIFx2hp4ZG5hEo22HoeNsk0Z19NUk4jOYXZHJhrzar+idlfXO1WkUE2q1Ei1gBDHuTgjuekhKF+bbzulHLsao9Y9w451/gNF7Hwd225r4cdDu4sKlu9EfRtjbOUSN8fyZy4PWM3IR15PhA6ao6FxyGJDRG83zkeFURa6ITzaTZK0Q9dNrWL/rElrnTyE4vQwsziOqGSvu93uIBkNjwfQu5zki+po1q89LVdwdxVpER8O+si8I1FwEOoOo++ArX/3W7/ihf39n5Sk7pvydjUbjH7IG88kWjmOM0k0VFkNQ+Is0f9OUXNIVu5b4Bh3u7OGxR//ItmHO9+gzc1XEo4zghiqKObviCLc63AJy66hwFDYRUM9i0pWzIvlioea8MbfXpW7ZbtXsVnYROg3PFZPUAODteH4TcKzrztbC5+rNdpR0LLx7xFXRy/ctLzSzP590YZXycsvH1oZCOqpR6jvjBe0Zqb+/GK8CW0o2Ng+qZBf6Z0Ukxehoi+w8qLyfA127CzeGvMjJoBwTEROlTmtPyCxwfkoGL0wyUDf12vBF1zyLeiy6ZTnbfRm+w7CICuqc10d9czBEI8+Ya6ZAIoKe5CiBsvMDux2MBxffjOKLxF6DNRBzzRRuoCaVVAGE2LMLuHEgrlKVHCJ2H3bsDTldZP9AOReXNi9gdXkVS4sL0sGNWUs6du3ULrRBPms+d4IyH5Lnqy1G1m7tMiKYOewcGkZ13ZRtd+xtOOrMoluaxK35gqVpKXq97mLVsVEQEJ+f+gwn3gAbhcVOQJ4fmToBNSuPsg+PS40xmGM0kzGKXhdHH/gAtn7/v6L3zE1lZ8wtLOPc+Yt49pnrGPdGAuSKRriZ5MjjGOSF0u8UyO+Ok6JVdS4xNzlHXAUiShCUFVohls+dxvLFC1jc3NSorKheQdyoIanV5MoY90cYdThAdYB03EMaDcSUY04k0WOTaJDh8z1PELEgSfkpiTEcj2W3aw/i3ks/73Vv/b4ffvud1TzyzDPPNMNW67v+W1D3P3he+aKE1hPw4FnEPna+H5xnxwuR2Ra8b1CzyiovjLxAZ/8QH3j0UTtZGZaiNnoWMJx1jdsuV202u5EVSRgswhOeoS807nMb6T/XVNhwOqTrsqKyV3NJcfx9MmM/121WkuD26zgLO55W573EZXD1LFQLh3OI+Mdly/d0nt8UuD2rLWvk9pgWhjTLxPm9Al1mGLEOq7ygVuwrg7LmleltsMwKLnB6rgKkaXffRJLQJGObAGzvmOl86kx2U0nM8ljyzPKC99YsV3Sa6tDUMNn9Zbm4kmBYqCqqCCuhWooTMiVeUnmCOeRoxTFq40hA0ZhjRi+D3mcCq0ot7+XdFV8bv5e7wi0I9tlCiPz7dIxBOzY5ieska3RkggE3/cFAHXy9Xh/33XUflueXMNdqogY3Q06ozLxi08CZX6GAd2nK1DDNFsfdgAGlEQp12DlpwdvK/DBXvfeavv3cGFUdQ3sTbUH1xUvncNB7qQXQYjHJd8qFab+jM6ZtCzE1/SoXqHisx1S4fSVDOBghOdjDs+98F7bf/Shw0Ec9aOHs5gUMxzGuX7upBLpGJUTO1+Ku41oONDKgXlRRCwPNxqMjgrGjbOxIajnSegURI0MX5rB48TxW776I+dPrqC6tIG00EVUzjNgyHtjxS8cJRu0ehkdHSIY9jEdtZOlIjxuldly5mKRk/mpwYRNKgUG/b3bGXl/n8jAuei//oq96y9//F794ZzFlgnKj1XpjENT+t08HlKURzYAygaAa0lJjAx/JgtvbB3j/+/5IXTyKJXQnNa9tasMCdecBNTbiQItam3QyaoyUGlyUoC4I6nxm/TF7EgsP5gLyvtcyKPPklDTi9Ep/YZdBt1xoLIPyLHh7icVf/IasLgqyxO5Oemy/vvnZfSeBsouTmCyFzl12TL4w9ujAm4V4bVNNglDlm99Lv7MmA2sbYOMAn2oEZExY8zzZFGCb5m4nue18DOAJz7Eyjo0F25Ro0zblq9Xya4Cs5gz+P99ndl6SXaXOoqUJSDnCLMEitcJhD1XO8GtY8wNzlf0uYrYoWy4QT+Wb48Nf7bnYwkRJQhO9J3ULkyzE+nVwbMoyP0bjEdqdDq5fv6HEwZfc8xKBslwXCum3RViSic8VJtjy3HWNINb15ub/KabbF/roFjB3ybQq499al83hYimdQq7thr03rnxI4CnthOyv+F2O07Nnh/P6hhHtimwgQJUySGosU2dEJUPA3IvhEP2nn8F7f/FXEOwcYCmpYg7zNCTjxv6ecikYO1pJCoRVvkdmXeSutaHw/RzjIkEWEOiriGsMzq8CC00011axeP4cmqfW0Tp9GsHyAsbs6qvVwXSNhLsynjcs9o0HiPp9RP0ehv2uRnH1Rz1EGc9Xzib0HYImYwRs8Wai3yjCwcEBBsMhxlGi6z/Oa93P/qKvesv3/cu33Vkz+j4dUJ6CSm7C/Qwo6/ZaFWOe/IzVRAVH23t49LHHEBGoGTbDzihFERZivuozkH2I7ZScUmBvepDXLETcj3lyXXycqyfZwwN1tS7QVrC3GKvZkxQD6dpeeSLxb9rF7QtJU3ZbZtICU55sZTljApG3Caz3W9wSA59l05Njp5PaijOzoOy3prMM3RLDXJxhiUVLP+YFLCfbVJowDdgaBbwWrMtccgdHsicomCUgycFd5NwmC13MnmUdwFaMyqUd04fqXoXTM63QZmzPe5PJmOMa9WSgngeoplYU4kJUp66MFAuUDQYdNS5UQrbNhwg4A3vGTz4FVXvvJizYxXT6CSpixR6Q/UQSN1zAWDVfG5PVEhWpPMjxeAyGA+zt7wuUL164iLsu3YVm2DS2T1B255L+vmIrawhoGXM+Zdu6a5nXkFgPmBbAYwRCokZphzOtLZtTxF6YK445KUkQJDBmO/TUb20FTjt3KV0I8F1xbXLOumVYMkVBPzJtiNZMw+095/LJWcLrNBtj9wMfxAd+6ddw/+o6hjePkB+l6MYRelmMCuNVswqafH2Zu2acVCXDHd0UQY5hNUPRqqN1agULm2cwd2YDwfIyGmsrstjFbIUmYNLmR1tbxrZsP6wgQTLq61804CgrAuwQndEAY47bSlIEPKE0xcT2GMytZr3kcP8QR0c8l2zcF3cvw6TofvarXvfm/+VHfv6nS5fuZ+zLF63Q9+nIF8dBGTbF1skXdWccF1hrr029qYLB3iHe/eh7JWlYKDplBrLWmsV++5NVUX9WHOEJx22RdD+xa46ftwAUVuGDSgVhhZ9rmozAx2N/vNK33PbRbExT250NTzbWo0kKkkmm79MxICyBchk4j20RS6y4lCg5KcT5vz1bBDRw8QKs06e9F9l9LuvQE0bu2Hi5qGYs2GvKFtpuDgrnNSbDcAUelZl4UbL4oiLPtCgzKSJ6GcRNJsnI1mg55pXgs5OdldkhpHXNCTws1IcMLK5k8uVyblxDGjMZNsfOk6kmSIcjtBoM9KSvFAhbjYmeXAbmMiiXryhtdtX5ZsVJaee+4cWxSN9Cr4WLITyaj2w+W23fM9qqmJvcx9bONjqdLh5++GFsrGygTibM117EVuij28db4Hj+KfTHgoVMP/YLrdstCB9skjkLgr77zr+eye5LV7db6Vxd0ksyGiTm7H7ewlY+BvqbJ4CyNcm4tDm6UfxgVeYUc8gow380DQaW2lfL8OTvPoKDdz+Ou9fW8eQHPoqiW7Fwnzrn+BUI8wqavGapfHHHVYM67bjzrbBdfnkejfUlrGyeRuvMGrAyh2K+qRwKzidkWBClnKxSw5gTQjikle3ZRQ1ZnCmuM0tGKOIIcdxHv9dGp99GbzSwFLnMJqBwJ8MRWwVJAioYDsbY3TnAsD820Z+aei3g4NTu537p6773B3/yF//NZwyJSw/0/woo59ntC32z23dbpyzOUZmtBGUyWxcezhQnzezKc8wHddx68hn83//5P2N5cR6tlWUkNHcHVSTaErvCDnUplo1KY6JsAgOB2XJUravLQJlVcdqcAo6fdyNm5MDwXYKuLbfsOSZgeHeGplC4aU2zAGhg81ymzPt5m54/JpNttkiUswK5RWZWvih/7z3SJ50w5cKkZ7dGqY8X+ngbLUC04Lv2qUnIve7vxucIxMWC7aLkRZYRYLmddVKFbxgRgDHop0I4tgtQEYpuZI9ZkabB7VrocoKtvf9aYDM2iWSopxnCKEJtOMD48BCd/T0c7e1h//AQ7X4PX/ClX4LN++5G0QilPaYq9jk5akbz13tcmmpjL86GpxqIWVNH+f2xSRgkmRbgYzo3pypzgckUlD4Yj9DpdnHr1i3MLSzg4Ydfinq1jiaZMIuV2p2Yv94maTAf2DWNaEdmgT9GVM1dIZVHmy1fXDafcrnjoHzOHbu+qBHrcNs1pShTF0Rki7Gz3Lm2bh0T3W/KxDU70MsdPEaIUCRjILGFU8lqXDBZ3Wc9Io/x+Nt+BevdGPH+IW48cQ1FTBe5WdgavN6oRmaFSFEUFEjmAqRzdU3rXthYxfqVywiWF1FfbmFUzdDPx8jDGrJagf5wqNFvMpS4Dr5R78imXRd1DAcZonGBZBxjNBpgNGyj1z9AFPV1jTZbTR3L+lyAKtkxKojjHGP63tp9tI8GSGIeGwstqtRC9OO0+xdf85ff8s9+5pfvPPkibIXfVQ/Cf/ApgzK3aa5gJ4YkDdKYJ83i3MLSFjVfreOJx/8E//6f/FMsZznO3HUZq5fOoXXuNPK5OaT1ALnG10ilMvbsAroZQsJqPGUKyhwEK35uqOLN5hG7SIzxEqwtWtGYsteQbWvOnymj1zNnB8pUpyYujGMr4ZRlly+gcsGuzHr4OOpEmylO3U4CKXcTli1udmnbhxaBklTB4k3ZDyzApifX+XIVBu4lC8cg/bVpzQhsa51a2/QzB8o+ZE1Y7kJkBM6aFkPgTVwLsXud6rDNlPxWYyj5KAIGY6SDAaKjLqK9I4z3DtDd38bgcA+D9gFiToVgqlizgWJ+Hl/8V74K5+67R1teznMrXJOG3414EOZ7av7cqY6uLT3jHdVIYM0KHtzMN2vJZLaIuN0Du/6SyDRlHos0FShTj9zZ28Wly1dw+coVcP8WBpxh51+3SXKmJ7OWQV+1FdjEkg0qXb6QTTixRkcnpVl3yAma8qy7R0KekyKo5xvhkSbs5AtrfHF/Ubs+c1t4m6NIR0la0rkBTvMY05Nmi7J2SzaFhcFQle19vOvn3o5LjSXc+ugnMOyOEGfUwgMRqybDjtJcnvJRLUO8EKCysYTq6gJaywtYWl9FMd9CxEW1GSCq5hjEQwyjERrNEL1eT+SJ13IcJxiPxugcHaBgFvIYONjrIRoVGI05/HSMJB2gFqRotgKsrCxheXkRtUaAuEa7W4FRnKE34KTxFJ3OEElELzfD8yuIKclVaxhEae8Lv+KvvOVf/cIdWOj7ZKB8EkvWKajdrBl1ZIXT9tRV4XnhMeOgAOaKKq7+yYfx0296CwKGZ7caCNaWsHjhHDbuvgsrFzYRrqyg0ppHWuPsLzc5gf3tlDLYQQTKFMzYraBeYVKXZQqQOVfr1lpK8bnO2x1bJrh4ABXrcBY4b4UT6Mlyd4JGXNJ7ZwtOx9nu1Grn9d6TGFAZmCe3OwdDWeLwMoVdzyUAcguJb4QoOzM0msjJCgJl1wasrimxaHcN+wziUgoZH09Ri85i5abBiYRym+qnP9eYaZwlCDkJhH+D43ho2B90ccR4y4ND9Hd3MDw4xLjTRtwdIutFKMYJ8kqGejPAwsoCls+dxdL5M1i76y4sXDiP1qk1DDmFuEjQbLYERmx+mJWIyJLLLhYx4yxBGo9V8jKDmFkmedwI0iYZTXNNWPAEIyLHQ+tMdHIHxwft7O6iN+jjwYcexsrqKpp1qafmlaYe67RjnUPcATpXkJw9LoTIl0zN0cEpGZOV1Z1nU6vaMRnGvbf2+vzj2QR0q5jaDkcuA2eLM38xOaybzCInk2VF+ykjJrtaA03Bwm4SMQVeXXny8lJGqsSo5QX67/kA/ug//g6Waw0cPnMLRVZFRHM5iUzBuoDNPcxYwFsKsXjPpv7lzQDD8UjSAidiD9NIMpQyKeioKHKsLq/gaP9QBeRxnOLgoI2jbgedoz6SmBNeUkTDRE0p4/EIzFGaX2pg/cwKVtYWsLi0gOZcQ/Who34boyhGtx+h3aPmXCCKCoFymlbAKA+CMpfqcZZ3/+JrXvuWf/22t/9/jymfCMquqOVB2U/oVds/bSpKB0v1Zi4WNVz/4Ifx02/8bjRu3UJYq2GslboCNJtora3h1OUrOHXP3Vi6uIlwfQ1pM1T8XtBgBKENY9QEBObEsuLb4gVs0xx4oVBnYtoYmTnnkalJxFfM3RVg3lfTBSdsVFNqjtvbPEP17cOzIDwrX0xA9oSc5fJ2m1+XGaDf854oDR27UKftwD7I3WddGADxONQ0EFORj5QcyHBd+LseX9MmLCCdFziLJqxac3CpyavUpNnGahpWkGaoRhFaeVU+1GIcYXSwj9HeIbq3dtC7sYXO9S2M9vdRRGMkUWQ6dZUhMwnQaKCxuoHFs5tYu3gOa5fOY+PyXZjbOIOsNcf+Mdza30bncBcX1pewWMnRZAiNczaUG4i83OR3CJSg1LnFMUBpPKkRaAArg879zD61IU/fb2X4ZjESzghU05zlZnAk/bXr11FvNvDwSz8LjbAhPblRbwi8ZLBwaXDeW6+CMhtGfAynD8X0LgnfIOKAme4Cc5X4mFpnh3TuD2s2MRD0OrQAmgvjxFfuLHzusa1A5nZmrntRwfAK56B27ho7BMoxsixCLXH+ch0jZl7E0vif+oX/hCfe9wFUYgA9SgoWFq+mFXVDVnRNj+oF1h+8C2c/+yUIz6zhqN/F9rUbWqSHcQfDuI/WwrymgzRbcwjrTdUhnnnmGvKsinZvgK3dAzWljBJKDXVk8RjzIYOOcjQbVSwsNXH28jksn17B0voKmostRYNyEsyw08WgP8buUQcHR0PkWYAkDdA94sJQRZyywcS6/sZp3n3VV772zT/xC790Jxb6nl++eD5QdmMxJwMntTAreJq1H2YcFFgqqrj5xx/CT73pe9C4cV2gbO4IAglljprsVsVcS4x59dImTl+5jKUzp9FcXkK4tAg060hYLAnriJlYpfH03F5yjDobEljso8zhmIzzAdO1YXkHzv/q9GY7NV3ClmPKEzCeTDY+rimXj8NJzFcNBqWQmZPuU5Y2yqBcZtdieKWMaasDGQ/TNlaShVX49T8VbuiTdf1tkjBcDoTYIjVeMkNnD2PxNa0ikEsqsco+W23jAYrxEFm3g7jdRkyL0d4+Oju7GB61MT7qYdzpIRmMpC1Sl1UWA1PeGKG4soT5M6ewunkeK5vnEZ49C6yuIGs20YlS3Dzs4snru3j6xjaevnYN164/g1OLAd74hr+OV1w6ixoixTWSEcmdw0XYLaTmnLBEMc6m81kezDi24AjTYH0n3PTYG8NWJ5/S5FjFj9AIAuVmaA5fu43rt631LLEAACAASURBVG5i8+IF3H33vSoAU1OmfMGtgrnerI7Boh63xmTIJAg6t1wTkd+9WMHTOzCO+QdtAfGh9dZt4s5Ns9MZW7BrQ24N19wje5xrJlFDiGPOdl7bSCq5c5T4RuuYjVPSOe5azVlUIygrlKjggjQWKKfbO/jYr/wWDj9+A8PuGI2iiTS2Go5FcppDJ6sDUbOKS5/7Umw8dA+SVoB2t4udZ6+jt7eHbv8AtUZV+cY8aLw+U7LWBHj6qevIKwEOOwP0hjH6oxhRHmKUsJFliMtnl7GyWMXGBuWQFk6dP4uVs6cRLi2InQ+jAQa9HqJ2H0eHHewetNHtc0pJFf1+gn4vRppzt8CgIjNojrO0+2Vf8ZXf81Pv+OU7q83a3BcGyi/Up2wnjndUevnC2doEyhXkgelgjSzHUl7DrT/5EH7iu78b4fZNZehOAnTcRGM6WSTz1ZgGVUWt2UCDRYO1Zaxvbuoib22sI9xYR2VxAZVmU7mqUu9kq6spgLxKM79zXHD7qKKfs8gJVMuB+qUs51nrmrHL6WSJMsCWt9FlaUOnwkxxahaYy3/HiY7HmlC8fMFLYaJdu3AgHXdr+xJAmZPbLG4UKbxH2VkqtK2nHsjOOhVouL0lw4wSoDdG0Rmif3CI3uE+BocHGO7vIOocYuwkCMQRMm5Nx5EWuyzKNfutCOuoLMyjdeYUGqdOYXGTzQBn0No4g/rishbY7miMp/d28eTODj5x9Rqu3tjB9m4H3Q7nqnHAZYZqkOLcah3f93e/Aa968DLqiLR1JSj63BJzyFhHmpyXnEzhYkrNm27skweFY4jIfs0ebbKSZ83K/1BIh7P6cTeRJBiyYWR3F51eB/c/8ADWN04hDOqoVRhobzMg9XheEnOgbOFJ3LVNhYjJjspNRbEwHpd4V5pjZ92EJstJ46hYk45VnZ1Awb/jdGprjbfFV/ivwqq5TqwYaBKcXhsXXsoGDO9REc06HZMKRysVCAnK3ONTkqnGKMY9XH3vo+g8/lHkOwO0b7aR5ZwcXrdzxU2QTihHBEDWquP0g/dg8fI5xI0qBqMxtq5ex62nn0WlmmN+aVFJbxFdLTkwHCdI0gI7u4fq7OzyvEOgInOKAOMkwumNebzsoU3UqkO0FupYWl/DwvopLJ06i6xWxSAeYBz1EQ0HOLy1J6fFfqeP0RgYR0CnG6Fgqp1mGFbU0q1ZfVnW+ZJX/6Xv+Xe/+it3VnQn26zvb97/nfV6+A//PKBcc0lh1CHV4RdYUEmLoJySKf8pfvR7vxvVLcoXZn0ns6U+qeo/faVphqDR4FRKWXZ4YINGUyamoh6isbSM5XObWDp3DmfuuoL5Uxtora0Acy1UmyGKaiA3B4HdxrgbKJvI5lq3Z8ZPqbTo2NhztOAZ90X5Qvd6tWfXuo3ttS8AlKfyiV2Es78jxueAxV/ylm9TEcsTy3f6sOSRjFts26LyWNZzNmzkQBQh7w1QdPuIDzsYkvVu72F/axud/W2MugdIegPkgxEQMSAoVWMBsYEz09gEkFDXZ6fd/DwaG6ewemETq+fPYmnzPBbOnUN1ZQXDaoDt3hBP39jBk89cw8efeBZPPfMs9nf30R+PeHFYFxizGBKm+zVUgGAhZ2MeePO3vR6v+9yHUM1HjB8TKCsAyNUAfGFWXW/O7mc/Y2eozxO2zGGCL4GUK7xvHvHhQ9JglXdR0WBOMmVOGNna3hYA3v/gA1hYWLQmpUoNIb3vzFZxv6PIABa+tBiwS8+FKPnOHquQqovR29GsmcblpShwyVkL/ZKqDZBpwd7+TZilI0nA7YqI5Zl/CgJy45L8Im6LDf3GfCx6klNUyJqdW4eNHbzmGlGOahJTAEJeGaF/4yo+8ci7sDLIMHhqD92rbQxzhsi3lEuixiOFAxlA5/UqqqvzaJxZR2V5Hr3RCNeuXcfe1h7OnbmAIqihOx6iPRygNx7rvU857onnF4G+CFCv8hwgMCcIwxwvf/k9OLe5iFFyhNbiItbOXUS4eJrRVRhQGkvIkg9wuL+DPTl3OuiNEgxHOYbDXLpyntNaWRXY02DCImaUpp0vfvVr3vS23/z1f1fW8D9TX79olrhPG5R1pvkqsGOV7tUqrI+u9IyB5gXmcuDZD34YP/bmN6Ny8waaDozJcwNqdjqRLVqx4hwdlkNr0oRaV2lPqtRZPEbOC2Kuhdb6GubWV7GwsYH1i+exfPo0GqtrqM8vIGg1UaGfkdMLeBGqw4weaItbVIXbX0wTDdoYlwGl5cKqGcAV3aydhdK2jZ4yQPa/43VHJ2H4SrzfroqVuzByF8LkHqHUbO2q7cyF4OKhJBmzoun4yANcoMIutcSq8RqFFI2Rj3rIe12MOx0V2rpsF97ZFxDTCTE+OELaH6Ga5OCI+qwYAzVWfVi4q5qCQeCsh8ibcwqGqa6uqhh7isE8Z8+isnZKUkRUZDgajXF1ewdPXL+Ojzz5DK7e3MGNrV10+2PNYeTBVbXdjxNy2/JaTte6OWe4/i43Mnz7N34t/uoXfTbqLEY1mP43LfQJfK1X0Jiim1mndnZ6aF3mh8kCpqnrQ7q5jZ8P6jYujIUm6uz8XQbXZEmGbq+DG9dvYn5xDvfd/xLMz88LWAXKWhj4vlmeC89HtUyrtZqLveX6WseMMVXtYHzUgCWFuF2lO3ucrGZ7HJfE79i7AbNjxS5IyA8g9QGNk50XF2nhvbsG5awhS6Z8wTfTnCkkPdxdkOny2NS5S6IvuZqiSHrY+ejj2PvIn+Li3Dqe+MOPIroVI6/MIcv1ziEi666ZLY4DV+MK4zbZJFIgCms4Gg/lOW7NLWIc1zBMEoUJjZMYURJb0BSJgnNe0Nstl4hmK46xvNrAg591DxorAVbOrGDj/HlkQQtREmA0ytHr9jCmPa67h739LWnR/RH/RgXtLp0zLIBaA4nscLSIagNSQZRk7S/+ite+6e2/8Y6f+UwBcflxXjxQfuSR5v0P3v9d/y3g5x+gIIV54R8T288UofQVmR6lhDxJERJcsgK3nn4Gv/7jP4b+n30Mo6M2KlEsD2udhSVa1wg8DECnVsytO0HIxfwRJhVuzYo3lUzZ5wpZqCSVsELcCBHOz6GysiRdenljHfPra2iuLKOxvIL60iLqiwsIF5ZRazbZ260uK2rfbA2VxYkDPN02chJcTs+jA2XuEXmqBlVu70zn1cBPOTicPuiAfnLxuFZU3x/gJ2xYsp1tVs2S5mxMkhmYT5CD8gHZa8qAlcEA2WCAZDhEfHSEuNtF2uth0G5j3OmicniEtNNVa2pKXZhjczT12IDCInKYb2GdeUkNiGk3pI6/uITa8jJaZ85i/uw5NE6fRvPMGdRX15DU6+iMI+y0u3jy1h6u3tzG1evXcfPWDrZ3dtEfjFRcsZE/PCh+5IefzUffctUiM4VfTBgLNIutzpFCjRh/6+teh7/xl/47NCux7I0WyepcE263okf2Vkdnb5M8Uepw1Fvi2LLXz/3v8b3ihApq7WS/ScLc3QSHhwe4duMGLl++hAubF9AI6zaHz8304y6KXnhaw9gAopwL/qOrQ5/d4FXXbi4YVnFs2g+inVEZjN1xsjZspwXLD+0aeZwXWRq1D5ByTh0RBc2+M284awV2ypEhs/CXuPAok3v0PDQ6ivY/7qQo8QzRCHKk+1t46tHfQTDex1K8gA//108g2atiPm6pVjBUawitffb3OOA0QoEBdxhFhk4Soct5eXwXagF6KcHb4pB4pTK2iASsKY2ekhSvWWh3M2S3XpFg856LuHj/FSycW8PcxgrqTIlL2G6dYNTtY9Dpots5RLd7gP3DA3SoR0cFeqMC7S75cEM2uMmx43PljoQt3Flx9KpXv/qNb3/H23/uhaPaC7/niwvKD9z/nUFQ/4efDijrQnDOnYmmxh+qg4yMw7Tm7sEhHv+D30d6uIf+7j4ObtxE++YtjPYPgOEI9dSKgmEOLNRqaHCrniUyQGgLSVcFN0AMQaczwMkRmiw8GaNuZn1u+WQLI9NuNBDMzaPGCMbWPBqLi5hfWsbC8jIWl5ZVRCRwhxwCOTeHerOJWqMJhNRObcaZmVWn7bXia/z7+kxa5Cdi2GgcC49xxTmFhTnA9lGMrNBr6kOqxYniWNzvY9TrY9RlXOEAg86BgJg/T3p9fabMQD0wGw6Rj2llstZbTYIgGxFrdxGdDP9hOEylApZzxjyenG02P4/m6gpaZ8+hdfEyFk+fwsLGOlrrp1BZWMSgUsX+cIxru/v4+LVrePLqdTz17FVsbbOQM8RwyMxaAgFtVeYg8HPpuFCK1doVYh4BMXGnjzo5qVZwB2RTnBtBhL/5P7wGb/iqV2GuGkm7lfd8Il3YTD57KLsMynZAhtL4Dx9Wr9s5UcNLPO53VMfgJpfRkONYAzupJ/Nif+AlL8HG+gaaoSswkom6v8miIJPRKupIo2Rhn9U6PbG9uRqLk+MsTW9aoC230+soOXnNOvIszdDP5TsWTiS5xvRkbvnNBWLuAuvEIJlxLF0dfHRf8BxgU5ADbuue0SrBnRUqQwToYfcD78HWE+/FSiNHZa+Oj77nWaAXYCEOaQbEUMFCRoBYPOM8PeaysUNvjBz9NEOP6XpJJJkikx2xqvD7VjVAWK2gRUCmQi0HVY60lmOQROjHQ9kh7375Qzhz1yV1AlZaIRL6mzn4tNfGuN9Hr93G0eEhBoM+eoMEB90Mh50xPcic+4o05+JdR5GTUFXVWcjrPqlWMIjio1d9+Ze98R3v+KX//4Ly5OogUw7IhiwPloWTp558Ar/wtp/Fxvoi7r98Ba2iirTbQ39rB0c3b+LoxhaG+4fAYIiADDsv0OR2OoukQTMlrqGW7AqKJFaxUI0DpSnACo9RE4tVxtU4QJDWmHSLUdRJpuqsFdIohRT1Buq077SaqLdaqDZCAXLAMUAN3taUtt1oNmWbMpD2UrXr4NJ2nZ1dtl3kVtnsZwzhNj9tMooQDUdI3L8ioo83QoVSREJzP6dAELBZoCGopPKQciEK2UBTof8/0vdkc2wzV1ZyXiCqVjHkVpVbc1aeacGaX0BlcRGNjQ0sXbqApfObWD5/DitnzyJZWkU/bGGcFzhod3Btaxsf+sST+LOnnsZT127h1s4eDo+6JkWQFdI6py1iITZbq7JYa40qlD+kgbt+Ntm/pkTR5BHX9i6wLdiNGaow1KzHeP3XfDG+7Wu+FE2MUWPgufMaGzBbw0G5uab8NZmy/77s7VYCntwWptf6DxuhxE6wGKPxGLe2trTNfunDD2N+bh6NOhMJbbqGxCsyZS0SDoSlJ9ukaD9VxFaMWVC2xcPCn20HMakdOLZrEbZ2uy0402RANfU4Nszz1YxCrs1biplZGlnkJvhagwxzOpg3Y8kbaq0naHMBzBORA3qHq5U28t7T+MQ7fwtZ9zpOLy6g/bEUTz52HfW4jjA1u19SBNJp6ZDiEFVN8mN7Nhd6zsLLUvplVP+RR0MWRF77NTRqVYEy5/lpJovLyGFr9sGgq5FP5x68F6fvvxuLp0+jNj+PuJKjN+qg3d7DaHCEYfcIw/5QFrheP8JhJ8LeUYH+OFVTCs85npJFztbrRdTqc2THyuvgfL9hPG5/2atf/cbf/A+//LMvnP++8Hu+2Ez5O4Kg/gN/XqbsXw5PRg7DZKGF23JW7j/0oQ/hDd/2LZqndeXSZTx4992499JlXDp1Bkt0UsQJIupFB/vobe+is3uAtNNDoz9EPhqqc4yRLiEbSSpsJskVkRiwCMM4RX3NtKoqqm7qr+mR1vjqpGI3xNJtsZ22y1XWtpeuU9lZrGyWmuuu0vbSdG7mOpDBG1N2zDi3xCylevlYY/87mlRs3Y2SP8QeVc7RIqNtqCYr2/Okru4nXMg1JULE1mjuBGrIKhUwV0a2LA6RpM67uIDq8grm19fRPLWBxpkzYsPNjVPA8jKisIFemqM9HOHa7g6ubR3g+s19PP3sVdy4tYWjdkdMmAlbrvEPQY2MiQujY1k1awYwnwCf/aSxzNirl2M0cdneEx0zNRRZiIy84gVZlHmAm/UIf/UrPx/f9fq/jEY+Qtig48GNhxJYmbY/sZuVCqn2N0szCye2QXMheOeFNHn/Xqr7j1aqRHkXN2/dQnNuHvfecw/CeoAGQ5HI1l2Ng78nB4hAmB2HBsqqV7iRVF4c8l12E4buM0hKLN+AWcZnkz7cbkJ+Z8fovaecjyP271uuJ4VnHld6ygnKlKPctGyeb9rE2bmlBUHxBzzHUonQFBvS9Bp61x/F7mOPYB4xVppruPreHrY/coAwDYHUDWGohUiZwMZjyVQ3gTEnUNPZQD8w4+t5TjLagK8rRbVaiCmHAe2ptBOSaafaAY3Y1s7d51wTC6dPYfXuC1i6eA7B/KI80Z1+D73+IUb9I0TDNvrdNvq9IdpHYxy2x9hvJ+iO69Kwi2qGrEKveo56nc0l6+gNMgxTk1gI/nGRtL/iy778u3/jV3/hzprR98gjjzTvvf/e7wjDxg98Su4La+yctDO7jCtb3V3sJrU1ORtQwUc/9jF8/Td+Pa5evSrQIitZWljA5rkzuHjhAi5fuoi7LlzE2bU1LNRDFFEqrbS/vaVc1eHRIaJ2G2m7i8pgiDBJ0MwyNAsyaoK0gR1PEJ6G6v6TdShXiLriOoV4xirUrOSS6OQL9lkVkwKM+XANVDwLNOxmJoQBkPtweqB4vBB5coMtSnSauOKPsjdcyIzaBXw6G3eY7gGVM636OF2khfS6rNFA1mygtrKM2vISmmvrkh5WTp9CY3UFtVOnUF/bQGNuAXmtgW4G7HQGuLF/iGd39/GxZ6/ima0tbB8dYWt/D72jHpI+g1+YgGbSjF38biFTy7IhqQqOnBxcZbocNWpDYxteygNpW+wJI/VWMC2cNKxbeoRfyIIKLWfc1DIYaIiv/JKX4X/+238N84gkVXlQtuKd27JPI9UmnY4CXSdfWHnWPrx84YHcOvtcIZDxRwmBKcXB4aF08XObmzh75oxcF00x9ZNAuS5gJjhp0ojCiKieWtHKA7LC673dzcWo6li5FnEjzX7Aqkk9fuq0mLWf/iJ2bIDqp8BYmIby6FCp0NbGMyhQMI9qLI6pakGXZdJLaWTTLODF6BYjxNET6F/7QxRPfkiFvzmcwsf+r230nk1Qz3i11LWb5IBSkoGY1jiek5WK2HHMsHkyZ9kMvV2QOmOCer2CZitEo8Gdgctbp3OjCgXY15eXsXT+HOY21hGsLqG1TgtlDf3BGG12go451mmolvx+t4/Dwy62d/pW1IuqiCt1JHy8SoaI09DnlrC8dlaAvHc0RMIiUZ2NL+xYjNuvfc2XvOk33vHzd16hj6Bcrzd+AMXzzOg7gdVL/rc9o59naBeF94m6C5Xs4/HHH8ff+ta/hatXr5veSBYgvVbmU9QadSyvruHS5nncf+VuPHT/S3DXlUtYXphHnYXAOEZlNEZ21EG0d4DB1i5i+mn39pD3ByhiVpWTScce0+oCyij0ZrL1mpq0TlqnA09coAbIVkQ/rlmK+Tp92F/UCoehJMIMWgcDNhSURMTsbZPMA5856yrl3klgl5XUTQWBE3jpKmGqHsNWKvUGgvllNJaWsLi+huXNC1i5cAHN0xuonj6DytoqKktLyrolcA+zDFv9Pq5ubePpp6/h2au38PSzt3Dtxg52Do/Q7dGWxikTFSRsKuCxoBzisxT8+B4xcntdxtqMyVuuQqa/5XOuBSBuAZLrwe0QPHZq9BSzT7QABRZqpPFN9P2y1MdgGfom+/iSv3AffuDvfQOWatRDmZFr23SCMyfMaEDpjJbs5w6GDYbcTEPt+bVvoZ4+l+lUbrLziC3iaYqdXUo0bTzw0INYWlzS+98IKQ1xebVWjkkXqLKTqSGzOSlEhdYRJZK5iSvufOJrZjHTdGBrjZbkM1VQJiFF5puX0G5TO3wBs8SsLfPZSSEKUTKftZY5kRASAS77bDvPwXZ4WSM1088uWhtsGiFCjMNsiDT5OLKd92Hh1hOId9to5Wfwwd+8ieRWDTWCcr0hHzmL7jRpy3NMfzhjjQTQ1lTCqdFsk1YGDeWtMEfYrKG10ETYZKoGLXWpEt0YYt/a2MDKhYtorK2htbaKcHFRFrrDblfh9EO27Y+GiPoDdPYPcHTYxf5+D/tHEYZxgJTpcrkBfJQDzcUlrJ29gKNejKs392TjU4BSSittDUkcdb78y7/wu//Tr/3sHQbK8ik/8O1BUPvBoiiaZewtF1bsDT6uokgzdqDst2H+9/3v2u6sgg9/+MP45m/6Zly/es0eZ1IgcQ9rO3+dwGSoywuLWFlaxoXLm7h0YRP3XrkLm6dOY31xEUutppLnCLrZaIR40MeoP0Dv8BDZ0SHyfl8sOx+OgcimW1SVxcqMCJt2LCZBsM6B0HWnCa9LGh+BUwBlN1gjgAte8va4SfVdi5F1ZJERUlrwnV4ZJQ8+37CuCn6Vk7ibLVTm5hAsLaG+uqRuuNb6OpZObWBuZR3h8gbq8/PIW3NIghBRUdGU3t5wjJ12D7cOjnBzdw/PXr+J69vbeHbnJjqDITosxkW0vPGVGEvl9aspxnJ10JFhucy0SQlbHagqCY67B9e+7iePqJXXVf8nWcolV63uTx3ZKnyTU0iLs7DbgYb75aCoS9Kgvaxa6eMLXn4F/+i73oBTLYJ/jGazMXFa/LemJoGybxjx4OxbriXjq65sYGxyk03pMFA077JvViIoU2tm08jNrW0VaQnKzYbFhnLbrdArLiBuJ8ChrtSUKV2wyFflTo5yhgv9t8Y83wLNY8H5eNNi71QDL1kySuTFz9VTZrU7Lz1BMAuzac3THGt2ySWa1KIllJo/L580ESgTDtVc4uxyPG+iSoZOluJ33v0eXDif4oFTbVQ+/geoHjE3eQ5/+uu7qB7MKyuZGRbMK9FQVJcrQulMc/aYMMdaSZXBQqmAWZcy9eogQ2upgbAVohZWUGvVkei/Akun1rF28RKa6+uoLi4hXFhCLWwgGkXoDjroD9sYDXoYdTvoHrbR2etgb7eLIxb1EjL0qorvKZf3WhO11jKSYBFHgxR73SEiHiPKKJJqmP5bQ56M21/xFV/wpl+700D5ieKJRmt74dvrQe2HPlVQnlx/DpgNUu3Dd1P54sZHPvIRfPM3fhOueVCeoLcDZemp3qfrfctV6ZDcRrWaTawsLeHM6TM4tb6OC+fP4dTGBs6dOYPV1RUsLS1jcb6F+UqOOruaYvp3Y2SDIYrhGAVZ9miMiMMVx2N1c0VxJOdDLWanm8U4soXXZ0N7j7BLC3AB7j5xzsWIanCmNRTwIqk3QhUFa8ziaIRoLSyo+61K1wNZ/9yCXCCy5hGUWy3mEiJu1DEsCvQ5lihOcEAtrTvA7sEBtvePsL1/iP12F1t7hwpiOer2MYwSp/lZ8Upz8tRkYiKJ0sVShroTiHmhcjGyCRSk8zkr1obKNpHYAYuXIWzQqgEJ/eIar6i3q7Rdd2a7Y4u5yz+ZdKfx77hBonyAgD7lwixmRTHAKx88J1DeXGlw5ymmrL9DPZfdddWaAm/8h03kMMmE+rs/1ya3q92YhTDLV54Ashi1acqDwRBbW9uYX1zEpSuXlXdBIAzpaZbubSTWpBQrOEq6IBiHLPbSDmdedzvnDThtUKtp6GZR9gWGybNz9y4dMZ77mq3nFhTvJnKbEc/+fSGT75cWGpfk57v8+B6zxpJFQz1n6uZ83FGWo1+p4Q8++Gf4ybf9Gl75Oefwhq++H9UnfhvB4TUUe8AH/8MOaodLmi6SNkZAlTWcpvRqwrvvOSTkiy2zyOvqHbQWMqyexR7mVPBfxjFQLOQutiSx/T/sfQm8XWV1/TrDnd6chITMYRTCFIYwBYQwCCI4gAStrcgkzvwdKrUWFWtbtc5aFVvbWosDQREVcWgRpCKKQgsyzyRkeHnjne+Z/117f9+9N2lQowkQvO/3i5GX9+499zvnrLO/tddea3j2bBn28gYG4fb1CSUXBila9QZa9E6uT6BSHkeZlq5jU5gaq2B6uinyN1pOpaTvPB+5fB+8wgyUGw42TkWoRB4CV6PG+BDymKRCNzs+MMNw6uRTjn7bN7/5rzuX+uKhhx4qlPr735TL+X+7JShvXjX/30rZgm/3z4l+0uybuo177r33XryGoPzYEwIC8nQ1NzkVErIVM8nK/H2OGPBvdn7l5013mneB3Kyej3yxgCFK3PoHMGPmTMydPxfz58/FrBnDmDt7NnaZMQszB4cwVCqhv1BEsZATU3x7Yyr4JnBpfm465aRB0ogKCD2xUhkbFzy73aSTHcPy1DaU2XIKzKRjuB0TK9FCUdzEeOPGTEEgP8wHQZSgGURizMKqdnK6itHpaYxOTYjJyqbJKUzVqpiqN1BrNGWMVYyGMkoE2eyTlqBukakeIRBHiShURIki05HkQqjk0Jh61a+ySccbWb0RGIDpxpQS6UNRjIw4+izVbbtTqeBoEKajsLAdBOPt21UddyppI0+UdTX2maLpVlB2kVfj97SKpUtm4m/fdgH2mjcik4ltv2vSF0JdqFve1r6sAY/9d5mGpC6bZj1dgNyBROWUp6cqIoebt2A+Zu4yyzT4fBRy2li0oCyp2jmeR19AiIMjrPAsKNvJy+4HmJW/yf3RlkZ2qyyM1XH7waI8s5gkSdGp9rKdh1Anv88WOeSR6QCom05HqmTOtHl86PJ8klpgzFVC+ZqLByca+JvPfxX3P17BjJEYF758KY6euR795fuRrpvE/d8eQ356RCxL00JV9N85d1CMrnTCVLPx+IcubaygCc5hnAi33AyaOvFHh7cZQxiaM0P/njWCgZkzUBoekfkApo7Q8L4VcbcSIKg1RHFRqY6hXFFQLk9U0KxHaEUOslwRNV7CpQKyfD+iuIhymYqhGI2khCTXjybhmBpohz7ZCfwkFEFAGoWTzvPFTQAAIABJREFUJ56w4pJvfeffvrLVi+cP/OYOU18QlPv7+9/g5fwPbisom/t5M1Kje2TYcn3cUioon4cnHn9ClkKjgfRL6xet2JTMNIhtgiA7/sHqrdxp6Kgiwn5RJpY5rFTz6C/1o2+gD0NDQ5gxMgMDg4MYHhnGrFmzMDw8LGbmI0Mz0N9fQF+pgEKxgL5iUYzN8zQ5krgovUGloWWGH3hoHAWnHy231BFdqVg5sPERR2iENFtpohUEqNXqmCqXMV1vYrrGLvI0KtWagG2l3kS11UQzokcAqw4K3ike0okkumzJTW09gQVsRH6hQGvin2S4gbxiMxB/CwKv6iN4IyunKd1v48krgyQyaOCJttO0/5WrJKCLprqTImKbVEQM0SF3pCVapcppM4Ajp607xsWEIgkoU64nbtlwM4YS5KXyydIqdp9bwgff/locsPuucLOw7X2hk33kjDN1/dusuNTzTkMly9daQBYvEOFRVS5nh07k8JJU/S5GRyWTb/c998Dg0IjQF7kcVQNsQqo9qW1k5wo0HmIOnuSSCSh30xdaZJhKmRsUOzpvniNyDMYX2V7j+tyz7UnSLir2J6evipOOzWf7gWRGtrUiZ5QaFQh6rhIOGrFS5vl1PdFgN1IHTaoaEg//8t3/wtd+eAcCdxiOU8aSkQm87bQlOGB4Etmah7H2R+uQqwwjZcnpN8WAKc24kzGSUtmFab+EhQIfUNKIpoql2RBPaq+Ywy7zd8WuixdiYPaIaP89ykyLRTEpkv4HU0WSRF6jXmUWXx31Vh2T5UlMlaeEV27UAqQxDe1HELoFTDRCpKUSQq8fG0ZDNBscRqIssYggYVAGRP8Mqj8IzEkAn834sDVx/Ikr3vLda7/2tT8Qf7f66zsMlLMsyz+54ck35Pz8hxzHEU55a1XJ1jjlrYGyAIlUy0xPUM6ZF9C9992Lc1/zGjxB+sIaZ9lKWVDaGMiYi1saZqZrbsM97ZCCeBlwS5OoZEibcCbpOlcyvgRk1tQOkXIc4Xvb+Xw6McYbntUauV5WvRwJpQUo/xYZFPfSAtCdbap9XhCgyE0SlGUrR5lQyGpUeTcZIzWevlrdmogq4RJtuis72jK3rVW2KEdsFWXoHMNlS9edlbEx5tHsPG3usCrOZarh1oFkSqV01FYGEkSapfyqPuCUY5ZpPxvDZdzIZDcgMgzlSeXLPpCMP0PH09d0+M2jVXQlFoh4JK4J+yQoS8q1cvRuRuDjdpTAU8f8ERd/946LcNjzFgFJIFN1nVFrteKUCKCur7Y2WewrTXq0qZLlc3YltFhQ5vejIER5elpSRnioe+y1J/oHhsT2laAs03wGlElFiCSOMq4uUKYRFsFZPLzlgreOg0rYtEHZ6rZNMkub9TFSOssVSxaiUbDIZ7HNOzknndRyK//je0iRYGLA5BxzWo92bGzwuT4aCVCjb3LfAL5706343DU/xRO1PsR+EXBr6IuewAm7tnDBCQsxp7YGG258COlUHq06H5rMS2S0WqfksQb65O4DTnC6qsSYrlbFAGzmrrOx66L5GJw1jNKMYaCUg1PIIfN98bARc/s4RpUgTF8MhqMyh69RQ7lSx9hkRUzr2Qdho442nK3ExVTgICuMAP0jGK9lqLTyiCK9jsSClp/X9xDSX9rlLosy3BZ8SubCxvjK449+83XfvvqqnQqU77nnnvzIyMjrvJz/99sDlG2nWADENi1cF/fcew9efd55WLNWQdkUc4bGsFXy5sGScuN17Cg6FbSghDWL1S0iKQQGXeb8ogx62qk7GRYx0e8C6lLJdbLxaCdItypNabZTaBq2KkaXtmEnigtlVNUTwzx+TDabbCKN/rQ7UUSjUMwNbLZ/+qHN61lC0Co/2ttWNaSh/lNvXuNAJxUtqyMd0JBDEosM3WXIp5OBAm3oSQKwgDcfFB1Q9tMIXhIqj28exLzx+PY2S04A3KCyvJuMtFvGVE+iyq4UlOwtbFWBYsZjqsQ2pyygzJH5PFIOZDgtzB7I8IG3nY8jli6BlwYokJfP5YzygZIv8sxqXq9rYT4HHyxdI9f8d+szzTMptpMiDdMhDfLratU5hY0bRtE/MIBFS3ZDX3+/SDc5OCKDIgRj2aWp/zWrRp5DMQniQ9qn+RUHkaw3sj65dJeobn1ynQglYSUQ6t2h114n1ko+Dy3ZBZg1AFUNrnVHZKcjZe8jI3rqgcKGLd8zEs9szR2kHwo/axiliNw8Wrk+3HrfI/iHK7+JOzfGaBbnosnBJLeFwWQTDh+o4E2n7IH5zSew4af3IprIUC1nSBrUZNNYrNWWKApvTwUPJXJ8WPsuyo26UBJ77rMP5i9eiPxQnwxdCRgXfMQcZKJfdRiIg1+z2RQvC07ocdfYqldRr1VQqdF2kyZVRYSxg6lqA40WfTdySAsjcIuzUU/zqIQ+mmleeiS0mvVIy5FoMSlHmZw0fi9AzqPhVGPs2BUr3vSD73zj6p0OlAdHBl+b8/MftaD8u36AbnWG/Z3NFRt6E/GGkkbfa87DY48/3lFxbJ0m3PrbW1qjzV10C1OVx1ZjdB0+IBdJOZUAoiCJanE1bZgNFeIFx7F5wzKLTKthlW4ZbwHJd1MglhtJCFdjZGR48PbB2qw2oRzUn0NVG46O55pKWfIMDbgLjprcHnmftrGNkdbJHdmRewmU22abAJLZlXT3kiQfrzOCK5yrNL46vKRUY5zwMrxr985It8abqygEcqRwV+vL7m2b6Ltlfax+uSMtNEW2ctriSaAUhJe4KPrcekpDHcPFBO+86Cy86NiDgbAm3D8pIhmvNg8pnlNbWWpzUqWM9FfproS75XFi92mBnLRQFKLRqAkobxgdw9x5CzB713nI5wsoFJjJp3I4eaDZqDHZXWlKuo2rkmk+sxMU+1CJqjK7CnkI28k8HfzQL2282s8gD/Y2f6eDLqIckM/JS9VMEIpyhM7zNmaM7nfkj+mIFiJhqEAQIOcXkETqGc3nJNf28akQf/WpL+KO9dNo5oYQ5oqihGAPZVZWxrlH9uGVy0aQX/sANv3PGJyA0kUXrSYkU69cnkQQB/LwyhXzBvwgqeO5UoGCN7ErEEDu64NXGkHCYszlgylFGLYQRk0EQRO1ekVCaafLVUxMUu5WFQvXIM7Qigj09Famo2yCVuIh9frgFIaQ5foFnIPEQ5L6aDVsoWBsWLkjEhaO54y70xYKHOvNKNerjz5/xRFv+uH1137zd8W0bfm5HUlf5NauW3tRLpf/mOM4pW06qC5drxaVXc0Jw+XxYuuA8vl47NHH2jfatrzXlj/b/V72gtWbUwFRDdIpZSKwqpWnbjMJllot8zYQxafDKTmlDuRU84aTD2Sqamn4afNFwEXCXI3kTT+4vr4x47EG9VI5yU3Krbd5LRnRNvoF8xp8CGgsVec1lSbp2DlaXkMeEVSuGV7eGp9Lo9LylNJc06QRAUtW1TKPKntepZWMdwKBtk0FmIpZK93Ow0D/nf9t6IgOzBi4MVSL+b59cJCyYeCBy0wSyXKkVMw3o+M5EfrzeTWYi/CO81+Kl510BPy0oaZAlA2KibzRexh0U0DWClwoHUP3WO17p/9AVkdmcIWT5stQjRC06tg0NorxiSks3n1vzNplDvK0hRXaiqPBpuqVolivGxreS2OPNqbip6zHJLSZTOJZ7Z99sGqFSz7W7gpF9Sy8vhmftr/LiUQbaGvuGRng4XVMekd6tpyy5E5Jj410BeWdzO5huju38JEAcibj445fwlg9xmev+h6+/fO7Uc2NsP0lSxZ4QAEORpob8Ocv3hUnLU4xXBnD+GMtBC3Saj6SIIcoYG+CGXkFUQ1pklAmO1Kp9z0XIR3kGGZayIu+3s/3CRhzBJrKJurBCezTU5OoVmsoVxuoNiJM1wLUWgkqDYbWJogZqMqhEFIXfhGZP4DMLSFx8ogSHwGnFnkAvHdlx8fQX42zSnj98puiwomFtmAwLncfbhavP+zQA950w4++e+0fgjVP9bs7FJTXbdhwgee5n7Cg3OYZf8sn2RIYu3/cNlhspaw65e0HypsdmuVFhQ9V6sE2iQjMHIsVF7itgTKf7LwY2qCsrnMdUNbX4+tq08+RIQ87IGIfRh1QNjSCGetVIyNedFolWpc4dd7SxprcsJtZQCqv394cmB2FVUGo9teqJEzBJZSGoXWErqD0zfon8EpW3a4FBt7YkiNneGV5sLWbT1qSb9ZbkOZfh0O2xyLDEoa4sHyy/C1UBxuXqpuNBZT14UZljU/vDNIYHlB0mvh/r34RXnXG8XCTutAIvPn1nJmHmayegitvQKECDHXBbbV8dvMldI00Yjn11uHNCcrNRg1r165BoxXiefvuj8HhmcIjczSYoExJmayFhIwYULZj1bT/ZCVrHlEcwDGHZSUqch7lFcyuR+WU3Pp3ejXth6CYWpmpWHPM+oL6ujoxSTBV200Ogei9yd2GRndRZcJ0HV5LrYBjxzmUkyKu/skd+Kfv3YS1Te5Q+lBI6A9NG6KWZC0u9Kt47zl7Yb++jRgOJzG6gW5/rPrzQKNPxuDhpSiI70teeFudRNTzwcY2x6+DOBIVCK9jgmGT03itJmqtBqZoJjQ1iamJMoLIkYp3upFh42QDkw0OoeTgFvtQ7B/QlBL64YDBAXmkHDjKfEkWYeaeYWtEZSKKI/Hb4NVFQOb781QH8L0USUTahcEX2RMH77/P62688Xs/3PlAed26C7yc/wkAm1XKvwl0LRg91YfdEpRJX1B9sb0r5TZwmJtSLBaZQsInN4cTSCOIOdHmoCzFpKneOIi9VVAWq1CNG1KeWGkQaSCaxmR7etFU6Xo3mRtKwjbJPebk9a0yRQFc+Vkr92uHbNpIIENVyOsbU5s2Xy/4pEY0po5U7bFp8qnSQimMTjw9gYyaZf6bVpCbuZF1gXKbMjcnV3FK/Tss+HVXCVQqyMc2Rvz2YcIdCCtlh+GsMqZLUKb/mJrIM5+Ndo4F1PGGV5yCC1adAi+u6bkznHIblHnTt2eObOwTzZg0iUWn78xRSUo1QxNM/JXZLZDTnJ6awmOPPybjufvudwCKfQPim8zRao0Ts6Bs/JM5YMQQVTYa+acLlLXZpg8HwoOcFpt2Y3c/5nwKhWYetDq5Z3Yr1pJUgNsO85ghJFM523uMtqNtOksGReiGF8L1yC230GQAaTKA25+o4q+/dC3unY5R5c6EhlbSZ0iR5RKxzB2OpvHqY2fjiIUZdnHrGFs3hiQIMFgsIBcyZq0fbnFAvFU8GgxRRSFj12ryRP9igm8YBYgTpsk0ZYCLa1ypVmVEutpooMFJ21wJ080Y6ycaGJumQimHXN9MeMOMCitJgjmVQCL5TLgT4KQnqU+lHhkpxfMp/QGTQ8kKmZWyUGqS3MK/aRmgntKFvJdlSfDA0uft9tpbbvnPn/7RgPJvAuatgTI55Ucf2T70hV3kLR8cnkT4qP0iQVkkVQQD4XjVj9lCmYArwUFAWVtVIpY3frWuq3FTlu4Qi1BOLtnJN0vfmIBWtfA0VY5YLJKS0LQKDh4IuFtPYBveaqmMNm+rwKLjE11fVkJoq18p17Salo4/q0Jbwxm1hTYE1ZSGgKy5bp0qU1KgzevJubSOZl1Vsjz0TAUucYcWgLsOrQ3KOrLSrvBlTWX3wkRrR8ZkBZSFCuLDjYMhGQpOAxeffSIu/pMz4Aso+wLKes7M7kQaYea129N66q1gWH/5/PowUsUJ/YPl41NPG7ZQqVQxPjYmSSOLFu6OPfZ+Hvx8EUUJSlUnQmuiJJl8Hq8N7rrodUGnPLXstNOaMvFmRtUJykaI2DY/astDxQuj+zhVF24N+YVUY4UtrJMqPuShbXYxluMX6DfKGNmzxAlHPZDFDURxiNQv4Z61NXzky9fhJ49MoeIPip0mK1ixrI/V3D6fOShFLSwulnHQghIOXTIb+SBEc3wtBlDFjJymw8QFVrF97WQeNkMJgtJYSzOx00yCUCrlcqWCapWxTVS3VCWh2i+UEKQuJqotbCw3MR04SIoj8Pp3gdM3jNAvoUH9Nz843QilCWzCYiVIJUUa0XFRLUrF7TGmxLNTKVN/L41SMUPijjAQgzKuXhw1bt5t0Zw33n33HfftfKC8Yd0FnrftlfLWQLlbnmRHXkkl2OGR7QbKOs71f9ZabiDh61gtc0IsJ7pNLV/NTW6AWSpl2UCywWGyBcWGUqtY8Wk1CcNtYOZmXDgsM9Big1LNjSTALGBsG4N8LdO5Nzwif1e4bnkoiIZis8+ia7h5F9R+UnWU6xq8MdWXNPd4MQoga1UhSR2mImvzywIG+nMiTexyMtNK27yvAegOhaER85YkbVMVUkRrQ01ASOtF+V+urTTkSF8Y7p40UBuUXdpIJejzQlx05vF43Z+eAS9u6FSdDONwh6Ovy+pM10R58XbDjLwrNdT8XGKXauxcKUmMQvleFIZoMaJoqoyx8XGRY+2//zLMW7BQ3oOgTGc4ce+z0/Hiv6EPa6beSAOOvt7SIzC7ns3WzurtjeTQcOEdH5HOtWplh7aSF+Gm7AS0mamfWZvREpRrKSYLRvy+FAwJ0qQFl5OprocnJ5v49NU/wjW33odafhbClDwvX6dlCg9eG03xJS8kDvJxHUOIsHCgT/4sGgwwyx1DX1BFElXh9fni2ifNT1l6fVBIoROnaNabiFqhPJga9SaazRYq9RZStwCnMIipWoipSoBKM0Xk98EZnIV4aAaqXkEmDEMqLrK82I9KUcEHEh+q9OvmdSvp42KaLIoLkQBGLKW0scxRcLm+OBIu+ZhxlmUBE6uiJA3WOU762X32nP/Pv/jFLyo7Hyhv3HiR5zofs/RFd/VpZUi/6UN1/8yWlatthtx3330y0bfdQHkrB6TvZUzKuSU1lbI0aYxoS+gM3eya0VFNJ5ZEDpGDqUm++C9TWifVtan4jJROzIgEDFhZG56z3ejrqCik4pFuNDXPOgzCn+dFLbSGkfVRBWK/LB1CgleMzbm1s+kSvNHFaMZu05VXJmCx4SwmNWr1ZqbarE5Zq0ft/lvDHmOSY3hZo3gzmNv9QLD/33xO07nSZp4VJbdzmNuVuyZtd0CZ1IX49bGBRZtT4dkLMoBC+uJPTj0Cl1zwcvS7dBrzRTduH3yqdKDVTOehoMMxqkjgZ+LWXioroyjh31QpRMwpzDI0Gbo5MYkNG0dRKJZw0MGHYWh4RNQ6hVxegEfbvvqwZ5VOT24qLmSQh9sE0bt3nV85f13nzjzUrP+xFC1C6ZhzbZrhdgBHJWaW89ZJPvul6gyee9IFpC3YJyAIU8lCH3BN2o7jBrwEmApcfPUHt+CK792M0ZRjzv2yzj638w6nG4uIMzbSGkIpeSkT81zJc2TTsOjGmDsQYlFfE4sLwCw/QL9bQ95hxyVDEsXykJNKWa4lar5biFsx4jBEGDAzL0BGVU1awFgtw6YGEBaGkfTNQCs/gDBXQuDl0UzZ+vXhpDm4qRpKMYVbQjEk7JdyTg48kTM3n5mfmw1P2naKVJPURcyqI3GclKbkdSdLJ10vXetm6b1J0rq1vzhww/r1D060q4TtjMw7rNEnOuWZIxdnGT7ium7RViadJ/ZTj7h2UwjdzYvuz27lSk8XKGvn2mlL4iiNE065vRU2NII+WxV4ZVyZl72wpsYQX6OT5Hvko0UEbMIsJQnYSux06k7A03gME7D53yLjkgYeH936c3nO8Es8T6IDI4IBOsknD7eOj5HypWqPLsMsBJhioSgXMZtWomwRMBG9l6l+lUeWSlLkUaay1k5TuznGra9uGU0DqqsyF2F+u3HWZcpqJsrkmAzP3KW30cEQeT3rU6HDJDQhJSiTYxZVAT2v5UFIzp/ufTUB5bdedDZG2F+yMjPdirVH7PUhoMejUKgxVOQ5BZBld6CeF9LIhCNVMht+jUYdmzaOYt3GUcxbuAhL9z0AeXqUeARlPhxIBVhPbHVuE58LSivpCCcRQ50mnsZ5de1w7NqS+jLaaAVlrXqVL+5omeXBKsMh3X7QupoyZm5f20xlck0Z9irnXXoa9OjgMzhB7Jbw07vX4INf+jZ+PRmi4ffLe1Lo6WWBaq7TfgmuDb2mTAES8GmfKg5+MhzFWLYahpwq5mQJZjsRFg6mGKBagwqLNELOTVHKuxgbfRJ5NgF5C9A9rlZHrVpHNYxRDoFy5KPuDyPsn4NmcQRVp4iWX0TkSCqn8MQOI5zIPolJuOGL05jVBMAmZkzHcO5+oixLkyzjRR0HcZpEjSxLKkA6jSx50nGw3nXTx10veciJ4rVp3hktYmRi/frbmzsKjNu4t51Bvv1yBOWhGTNejyz9sOd5AsrdYLu9KuX7778f57JSfvjR7SKJ29p62G2f5SHVdpHObHn921TMlvnkha3jD3qLK0hb+oJAbdJKhCc2elRDQehG2kySmTUTLwfZYqqbjVbK1E/z9lBiQCowCeT0ZeLPap8VYkyDRwAyFSMmgorkHbIapjFPHAvHZ8FUjkO2fYlIzXRAwVRgokpQfwqtto0kzuiY7eBFG5itesMAXvv7ZrEl1Fa1emq5I/9hpvQMtaFXj/KD5I9Fqud0QJkNHYI3NRhU23JAw0+ruPCs4/Hm15yJfpf8J3cIXG8zSCG8vuW29UGjTzM1sGLTR0FPt7kKzkZClmbSfKrX61izZg0mpso48OBDMHceqQvtO3Caj79P/xCJL7Oa8y5QllWVmaNOYjnVjcpyG81xO6/PKC7kOLTpKw9JY1ovE6ntpqSheoyTHZdVfLzNNWXHtwnK5I15PXDX4OcV8KPYwxOVGH/7pWvxH3evR7MwUyRmrCSZQUPXOJ/gl2l/hCP3quDTYoT9k4i6Yk+MZMU3IicTognyToZ+z8GQ72DIjTFccDGjz0VQHkPJCTHoAQP8LPRpqZSxoRGgVexHMz+Esj+AMkqoJQw7ZtS6n7iJ8AtxxnI/zUI3SVteGgcurZHTMEqTKEjCqJUhqntZVs2QTmZpvCnLkqksyypeFleSDJO5ON7QdMNyKS02xuYgxD332IbKjoLJrb7uDquU6X1RKJXe6LrO39lKufsItgTlrSkyfht9wX9/8MEHce6rz8UjOxiUFTQUENXhy5gG+WYYwWywxZHL8MAWlK35ovDMst22fww4mC1lm8u2wZcEdNISUpFbjbNWeVL12Uk48ZnUCpvbd6knTYNR9+YqbVIqQYc4ZKtGQPZtkot9ppnpNgML7MQLP9x2UFM9q9UmWyWGfT1pAnb5EBuU33xq0oKx/ZsVjRXeShVoHmlG2mU+juGxdWpSPUNUzypgQVCWppfXBuWS28Qlf3Y6LjjnVOS4HWf1TItT0ZjLU8ccnhoN6cNAHzbSwOJxGSpAq+SuHUCWoc6st0oFjzz6qKSZH3rEkSiVBsBkZSZuc7chGZDmQSr9A2PRKQZEOUZXdUBZ3fTEatisl4YrmNhrefDyGKkfptql7b1h+iBsTsmXTEeanYDIGKkYMdl6wjGrYkMeNin58kioDAIrlWuUmU3VfXzkyu/gul89iHFnCLHbp2eIlIVMCrJKZnGhXh5+7MJjpUoZKENMPUrmdD2l1W2eMZT+0YSJVrfFNMnycQsFJ8rybpj50D8lJPGA6walNAuyOIobSKMAbqseOUklcN1W5iVplqukcDZmKdY4cDYhjetxFDXcLKkjSauumza8xGmyLZdkcRgHSeAmYZjLe0GYha2BtNhaP6MV457ZKXCTaSpsZt/+tALxZti4o96ZoOzlcm8pFgsfYPisBd2n0ir/rqDcDdS8KBWUX4NHHn5kh1bKCshmeESkThp0ycq03egTUyPNleuIykz1KcyspTHou6X6Wm34dQWomm1113yAGqDbm7NrXJnfKxQKaiMpAnzyyya3Th4OSl3IzSyjuax0GQHP6ijG8OCgeDZwBFirQFOxynuoTwUbWu2mndXvGp5VgVm3z3JeSS9YbW+XvrfDYHQoC6uXbhv0GHZer0cjkRPeURGqw7BqJSc4RPqCGW0ig/MkQ5Hrz0qZD5/BQoJLLzoL57zoWOTjhuiFxYBIGl9cC616rZlShzrp9vQwUj8jB7TNQe4sKtNlTE5MYO3atZi7eDGWHnAg4OVRLJaEJuDVQPWFdBrMQ9IVbTLlYPRFofmNcsniPyFGR7ZZakf+lariY4tgrz0Do7jg9WMeFOLLQcc+Q01Jh0PoLwVyKkWoONBnt/YThLoQukolceTPqZVvZP348nf/C59efYMMiDRcqib4aVieazNaqnjZ8alCoRgRaHUsPnE5DSeVf+ZlDJl20sxxksCjAtlJ49RlER2XnDTKZdk40tb6LIumUjcKszSq0xrTi+P1hQhjbhY1EjequinKSeiETpxLotSJ/GIQJsGMxpSba2F4U4rBwQw3zc6AqzvNig64bd7d3lGgt51ed4dWymGSvG7GyPCH2OjrBmWtfP7vW2+tmbclp7w1UGaj7+GHdiwo24eJ0BUGnJlETGqB31O9sTb6OtpgrVIVUhSUta6QyEfZCErKhNnWWhxTQDZRQ74PP583YaKJ6FlJPwj8CM+YoK/UjyW77YZqvYbH1zyJQqmkZm92qyqKDcrFSKu1sMvMGTjqqKOkw/3jG24woKQgQO2o+gzTFIlHTADjudJGn5yPdvrE5qAsfhj0v5XJvg7PbB9RMs1nbg8LsnxQcCvcCQEwNIYcDgdRiFn2nlI9qTau1NuBaRUEZVpBatIL6Qs+nFLM6Acue+Of4IzjD0ExbShPLjy/8q3K++gDQPS97UaPPgzEGc+oSuxwDDGPgByGIaaNARFlW/sdfLBwyn6+JMocoboyhmOQuqA0Tc8BmF5NaRid6gjKVo8nFI5x4KPXBB860jegv4kOBGmen15j+rA19AXX3Ry7ShGVThIz/fY4vxkKMuoXlcUpKHPcmu/AENOGm8NN96zN/vaL38K6en9HwbYbAAAgAElEQVTWyHK69XGjzGUkgiwcUdejbVfiZGnsZjTKcEKH/rROEDpZXAMwhcydyDJ/yoFbdTOnmriNShaH06QMnCht5ROGV4dlN40m41at4eWbyWShkKI8lGC4kuCe/RLgavOBthPi7QQvs8NAmZxykiTnzd51zifSNO3bGgjb9dkaGD8VcHevKasecsqc6Hv4oYe3qVLe6kPCbgOFk+0kHeuFrTAiDT6HeWElNcyRG83cLOa/Wa1RcyybtzZAmQpFqmuOjxbEu4KSrmYQyN90BOZb6e6STTgfixctwnErj8HjTzyG2355u0xXcSpNqkkxcwdOWnk8XnvR+bjhpptwxT9/STwXCKp8HPT1FSU9I2AP0XHQl/fwsjNOwxtedz5uvOG/8PXV38ATa9aK9ehhBy/DooXz0dfXh40bN+HWX96O+x9ZK307mpvLeLGRUekUnx0UMSPVlJeJUkPN7i0IS0CVwVXhPe3UoNlPMOnFKiDaFbFGKRttS6cRJw0uzR4X6ZJOTZLrNIoVHif7/2mCecN5/M2fX4jjDtkDhazZdkzrXHf6+pZ6sTFLGleltq86xWdin6Rjr2kj1M1OTk1h3foNYjB1yOFHYHBkFgqFopjZC79tfJ450GJ3VmzuaqPPEy1z2/lJZIxKMYkSwPQJrBpH99fWOEmLGq36lYoQHOYRCzibz8SEaXFSMxYAitVmIMgoSrIYURTI+rcyD0/UkrGPfumba26649GwGvdV4eenkjhqOU4Quk7cypA2ncyrJ3FWThyv6mdR1U3QSNOsmaRBy/FazSSOqrnAL+cRBpMtN0JxJMXCZoKbVv7vu1++NQnOTgCVT98h7lBQjqLovHnz5n0iTpO+3wSyWzYBN+NXtmgQdo/oWp3yBedfiIcefGjbQNlU6yo9Mxe2abaJiQubFWx+GRcxcnJyq/H7aYJSsSQm3ARAegPwRisV+TG1MuY0EQcV9tprT8wYGcRAXx+G+gfF/3XGiAaRzp63ALfc9kt841vXSKI0pV06ohyimB8Am8YvPPUUXPoXl+Cnt9yMD33wI2iGrJho4hIh9fLI5Yt44YnH4V2XvgPXff8H+PDHPgm/WMAeuy/BSccfgz2WLMbkVBm/+NWd+OVtv8SRhx+K//f612KvPRZgfNMkbr71Nlz1jWtw3rnnY49F83DXf/8S/aUS9tnvQNz8izvwuS99BdUWx3B1oIHAzk69PKYMuIoqgryzSKxEUtRRWVjuVlzddHW0d2fB2ezgjeqifZ2Y5A+p0NvDJ6ZS5sg7zflZsHHXkamKJaaJjNg6+MinGfaYPYCPvvdNOHTvOXCiiqxtR4ZuHgOkYkTDqp/BTtEJZ62HKTsakZnJeLVKt+qNJsanpvHk6EYMjczC/ssORbE0KE09yeJjI9Y076QP4RdM7p15iMt4MfsSVNR0eZ6I0ZF5yFltuhkEou5W7VIV12x/w/YilIZR+OaDhJl6LhU9MlQjMb96a0kwKXXAVJDQlCiTc5oUBhpf/v6tn/rnq39w3dh0vZKlbrNWyDWcyTh1c32JkwtTrzme5AdmxaMNLxba4PY90i0og52KKnj6oPZ3f6cdDspz5879RJKlAspbA+anqpK39vNbNgcJypTEnX/eBb8XKEszjKJ131dNLv9mWohRIQyPjKDVaqHRaAgg83rv7+/HosWLUOrrw+DgEAbMnyefXI9f//pu3WJSAZAmWLh4Md7+1rdi36V7y0VPsCsWShgfn1Yz+mYT//HjH+Pa734XOUmdyGHmzEFUpqdQKTPXwcWpp56Kyy57B2659WbcfPMtOPKI4zE4OAO/+OXP8J8/+S9MTpfxkheejHe87RJcd/31+NinP4ujjl6Biy66EHNnDODhhx7Ekt33kCDIj3/ik7j/nl/j9ReehxOOPQo3/9ct+NKVX5MHxN9/+CN47MH7cN2138C6dU/K99ZtKuO+xzcg8ynt4kNKFQii1JAHmUEtkRtp80/AwNIDchI7VTL/va2YZTKLoSZEydEtnZPBENt7UTrD8h5CZxjCPeFwh9ijKuCQx6S/DL+XT2Lsu2AmPvqeN2D/JTOAoCyqgW5pplTBpvrvcOHKMdtrTatTE5MkzUBdg2qjLoqLNRvWY/c998Fue+0jwyAFJisTlAVnFZ90YIX8sYjjBIypTSZ1xagvekzoFskMLpFj7vahln9THth+2YnJtszPToHKMIy5rdNIgJcDGZLebfXK5JBJXSQhms2a8M5xnEbrxqauf9P7Pn7eTTfdNP27Q0jvJ7f3CuxQUA6C4NXz58//9O8Kyk/VDHwq6sPSFxecfwEefGAbK2V7EW9RKfMG4p9jjjkGJ510Em644Qb8+Mc/lm0fOeODli3D69/wegwODSGfZ8MmL/P6V1/9TVz//R8gl+MkEeWoPvKlEpYvP0wcy0gnnH766TjqyKPwxS/+G77/wx+h0QrQPziEY59/HA488ADMnjNbdK2NVgPfufZ6/OTmn+IFJ78A7/rLt6LZquGB+x/G9GQT++67P+YtmIOvXv1N/OuX/w2nn3wC3vXOt+O6667Dpz//T3jXu9+NFUcfhS9/8Qu4+9d34rAjjsS5F12Eu+59GH/z1+/HaSevxKVv/3/48r9fiU999goMztgFr/6zP8Oy/fbBUH9RUjdaUSo//8Urv4l1o+O6cxDNroKWBWRRSsj3tUml3gIdkxwFJjPlZwBav6XpItQTq7yuA8wCnJbn3QKgFZRNwUeHMfEQyUvTSapkmgKzux8GOHD3XfGxy16Pveb1ASFBuQNYMlrbRcHwoEULbZzV7OZJCQ4dJOFn5EObv1ejPnliSpK+Dz50OebMWyjVsFbKrOSFUGlr2/lv5JEJrqrCcYS/F10yQdlOcIrCQXML9WOaiUbrGmcQwFbLttchNIcwE6rl1ocKz4dmQxrLZGOFGsmACBNt2PCN0zQJguSuH/7Hf/7luX/+1zvEZGd7A9dz+fV2GChnWebfcccdr1ywYMHnkywd2HIRf5dG31NV1raK+UNA2e5jbeoGKxXqSmfOmiWAzAp17ty5+NrXvoarr75aAInV4kte8hKcf8EFuOnmn+CBBx5As9FCEEQY3TSOsbFxkcqJzEwilLRZk2YR8qUCLrnkEpx22ovw6U9/Ft+85tsibTrlBafi7JefhXvuudsA6ME4/YzTcdtt/4P3vPf9OP744/Hu97wTjz72ED7zyc/ikQefwLJlh+H9738f1o6O4h2XvhMrDj8El/3Fn+P667+Pf/7SV/Cpf/gHzJ0zG//zq5+jXJ6CXyxicJe5ePCxtbjq61/Hi15wIt79F2/BFVd8CZ//4r9gZNZsHHLIISj6DkbXrZHg2DNeeibmLd4D7/zLD+DOX98rNzkdvKSBleogg5wfIxuTbj6pC2nLmCERATqFFhueKlItm/knqgRrRtRVDZtdthjwbxGgqrSJjm2rZ7UFZQ8xK2eHOuw83LCJI5Yuxkcvex0WjjA7nsVf5z20otdq3T40bOqGmgGpJtoO/oi7nVEs0NC+XK1hzYYNmK41cfjRKzAyY7Y8oPNsxIrSRV+D6yYP+lwBHm1DxeNCJXli0G+NkY3JlPR+Zf7MJper9NFaC3RTF7quRvnSVWRsXk1zd+KYYIIYkPw90kvMwEvRorGPX5p8Yv2Gj1xz4/f+4fLLP8cmXe/rGVyBHQbKq1ev9nbbbbeXLlq06F9SZMO/6TP+Jgpja//2f0D5ggvx4P0PbhOnLJymjY03NMbez3se3vjGN2JkZEToDDa/vvWtb+FrX/2qaH/Zzb7w4otwwgkn4vvf/wGarZY04+6869d44vEn22Gc1BKQetAQUt7yMby8hze/5RK88EUvwqc++Q+45ppvC4DP33UuZo7MwMyZM3Dggftg2bIDcOCyA/GLX92F977vAzjqqCPxl5e9E7f87L/w4b/7e7QaCfoKA/jCP34Ose/jLW9/G4474jD8xTveju997/v40pe/go987KOYMTyET37iY/if//4VDj/mGBx0+NH49QOP4MYbf4KXvPAUvO89b8UPfngzrubDwfHxzj9/G2YN5/CLW36JYjGP/Q46GLf+8k587OOfw1S5Lk0lbXgZXpOwYQzuObZqJ8skn7jLtlPcpdvxT53hEB04kc28gHz7y/CwCjhm7Eb+ubN1t9I1GySQZXk4KT2JCdQ0Jc/BSxo4btne+OBfXohdirSVbBpvC55JwycbhUKb3+6qlCWpWo6h0+Tl56JsrNaoYqpcxaNr1sIr9OPwFcegf4Cj1T7yHj0dJMBKK2W+iBjb5+ExjipXgExoiLJC9dEiZzNLIIZb1n1QYrxMlqMZn9fGo5k+tCZUhmO294q9P/gZ2DORyTueB7FdJXXB95QKGY04Q5S5N/3s1p+/6WUXXEKDnR4n/AwCsu6NdtBXlmXOz3/+8+MXLVp0let7c7pNuH+bVvm3gbS96KxOmfTFA9sIyqob1UpDOOQsw5FHHYVTTjlF6IqlS5fiZS97Ga688kqsXr1aouhJNVx22btx6KGHYePGjVIJz5w5S/ji1au/geu/9wNx/pJWFhUL0ml3NGVhuB9vfPObccoLT8NnP3sFrv3Wd+TyP+aIo3DWWWdicKAPoxvWIZd3cdiRh+N/7rwP73nf32DFscfg3ZddivsfuBcf/8gnMLp+EiccfyLecsmbcds9d+P9H/ogTjrmKFz2rktx/XXfx8c/81mce+75eOUrzsYjD9yHtevWYN8DD0Ra6MfHP/U53PHfd+GIQ5fh/73pDejrL+L2O+/FF774r1iyZAmOOOwgzJ89E2EY4PY77xJQHhubgucyv4xxP7pFjk0qh9XUijbWDFcIKFvrQ6OekLEXmTzrMh8yAyKipUg7obW6O+oCYGMb2l3lcqCFX4mcNipQKIFTj5GYD0AnhzwCvPDog/DXbz8Xg24VXtJUALTxSubiN6o4VXqYY1QVhkYUScCn8MqqbGBidYVRQ5UGHqZqZe48HHL4UcgX+uRhQLtOcspiQmQVEbzLKE+j4T3TyMWpjubFysmryqwtuzENQeWcrZzSTpPKcbUzETX4tRuM1bBKr2elm1jhRzKsIfV3yry9QPoCAZ8JXn7jk6MTf3XF17/z1c985jPBDoKD3stuwwrsMFDmMdxyyy0HL16y+FrX85bwwmmrGgzvtWWS8FNRHN0Xnf0ZXsjcFnJ4hOqL+++7f5sqZQvs8jfVFp6HwcFB8dzlpNYrXvlKvPzlL8fXv/51XHXVVWIryMw18sKUjN11112o1Zs48sgj8apX/SnWrHkSf/e3H8LUVFndrhICkDZxCMrFgRLefMklOPmUU/H5z/8jrvnGNRgcGMT7LnsvDth/f/z7l7+E/7njv3HSC1Zi1SvPwZ13PYh3X/Z+HHn00fir91yKialx3HfP/YhDB/svPQCNZh2f//d/x80/+xlWHncMzvuzV+Hmn9yMr151DXaZMxdHH3kEDtjveaKGWD82jp/dfhceemyt9OOKroPF8+dIHM/oZBkbxydlqquUc1FgtRlHaCUpQoKlmjOb4RJib5de2Wh7ZWqLnKtJ5FBNc0erbMxL7eDwZtFP/Dc/VQBTQDZO+3YKzIR82kpZ6QuVrsZCAtMjV133KJCjb5xPbjcN8IpTj8kufd1ZTimtwE0DkYJZtY298HWIxaRvi7hbFRj0vZCdgRyX5kLy4UNQpsn65FQVj2/YgL33OwD7HniwvCd3R76jjT4BZVN2CoXFh4sockhjcHCEfLJ+ZvHQNgk2OhhqPFFkNE+TPVQjZ1RCppiwuYFbqoesjE4wmJ8h0vBTT7xDCMqRmsnDDaYb0Vdv/Plt7/2z117y5DbgRu9Hd+AK7FBQvvXWW3ebP3/+da7v7a/b0U6kuzaOTGjnVviwzZ7+W8ji7Gv9IaCsALC5KZJdDGqQzznnHJx11lm45ppr8JWvfEXGUGfNmSMcLxUZP/rRj6SrffzKE/DOd16KRx99HH/zN3+HSrmG/v4BAWXyyl6OVoIRSv0lvP6Nb8JLX3YmPv2Zz+Lqr1+NnJfDpZe+EytXHi+Bj7VaHY+veRxzF8xDGPv44Ic+Khz3GS85FXfdcyeCVoK991gqETj/fecdeGDtOgQZMNxXxMjwAOr1Bir1UPSv3PrnOBHnM2EhQTWIke8bkUadn8bwpdETg/YsEHUFAzJDOGlLADIVv2iaMYrYWqcGha5g84jFsMkyE5Mc9VfWBqBB13aCiY4OS5OtjS46xmzgDm4aCfdsMsKNEsPajFolhuKSjCCLCUiWJTT9hZ+6WU5aWUKu+GnK6raUJsm5Lz3Zv+Tc04byccXJQrq6keO1mXTGSN5uF6WByMESI4szlbJyz2r0xGuAuXVT9GMYncBkvYHDVxyHXeYtRD5XgM8Goxjy8DgpidMJQsreCMpMXaZihFLJXLFgfDjaw5/tyUspoY3iQpQasvMyygy7vixy4o70sHvIyqqH2rhByWbUMk2/UNPS6Ubt+Pffff8jf/qj2+6+8/LLL+9yiNqBiNN76d+6AjsUlG+88caRxYsXX9k30H9aFEWuBWVxMuuyJnwqnbKVL1kAtZ/G/jwv+N+3Um6DMoHECPHtoAdz3AjKr3jFK4S6uPLf/10AY/Huu+Nd73oX5s2bh//4j//A9HQFz3/+cdh1zq748pevxA03/FikR+ooRxNzNRKi9Kg00I8zz3o5jjn2eFz19atx660/F0ObBQsXYtmyg7DrrnNx30OP4sFHHlJwcoqoVNUe0sulCBMm92boKw2jFUTwfAexX0Dq55BjVccoeEr6vLx09yUxWaKZGJXOuKGChEl6nChLQriSPkw9dV6UAFKB0kOXAEkagBE6YqWs4CtNLpEMK7gKWEs1rBwyuUoBarGj84xRvvE9EMRQ4LaNO/sc5sPAz2IanAoaCvHjZKmTZanj0vMra2XIWk6WhSmywHGyppe501nmTKR+Ogq4dSdxW4DXTNy44eS8ZhxHwax8oXTJuS9fdfbJh5zsB1VX0lEI3cZlT581nWQTuR5EOdIBYTlqo9LgNcshC8ojp6o1rN+wCW6phKOefyLy/cPI54pSIefoAmcanALKMpGZ0xy+LBXjdnHupUrDhLhKxKCsG5eO/2GcA81AUZtmM4WNHKs1j+ri77ecfpVxExtAS3tM8bgINYcOTn2y3vynRyaid55wwgnGNOO34kXvB56GFdihoHz55Ze7L37xi1/1v4B0+UB//+5Zlrkyj89RVzOgsaW0Z2sAvCV9sb1AWd7LdjZM449cMysZAjLpC4Ky0BdJLDfR8487DitXrsSuu+6KKIpFcXHLLT/DbT+7zQg66EdRkiqZnhUq59Xpvv6BIcSpgzCMEUbcJbiIOHUlTR8a6XgSRaOGMuQoCzq04YbI3ASeR58LF46fh19gwCTHizkIHar7J20rPQ4p6MY5l6XSdBKdrZOX9xaViZTCHIdOkPB31MEIXhbCZxo1j1ic7nzxn22PWBOgjK+wVsfaqHJkqiHJnJQjFhm9DmigSJSme03LdxA4WRJ5jhtKl8lJuHuOHMeJWO/5iGmHWAWyKpy0DLhVIG0gQ9l1MeWkWTnLnEbqhYGfZc3Qdat9rlsPgiDs7++P+/v703tmz05xkxjLyOPiRYevnPPaC1/ykSP2nfcqp1V2pZKX7EI2YOlbogCsUmLjpdEVNCpjyOTP4w6HGzRbMso+MT2NDZvGscv8RThw+ZHIl4ZktJqgTE7ZTizKVJ9M7ukEHz0xqbggKLKFKc0/8sssra0ETu5I67PKk6pKDAkwsKBsG3uGO7YPF7uDbIMz1SUy0E/toBq78+ESJkkWOtldY+XyO/Y59MQbngac6b3FNqzADgVlHsfNN988e2Bo6C0zZ864OI7jOWwAkre1nHB3Ndw9rWfBeWs0xvYEZVuxi1etkS/xwmWjj3+YAUjpG4FTp8EczJw1E6VSSTTJk5NTAsAmGE/4ZIIgO/G8HYQ3NGNkzPOLjecvJ/hIBzBSnVNVEf+bibtUBIi1JiPpyTsyC5CeF+RDaYheUO2qBCH3EeLgO+QIIzHnQb7f0I8uchLRK8FDgMsYeLqO0Y4zkj9MxSBFoRUxIThi1apOZJmT8fsCylIdiwY2zbIkzpI0cp00cjN2z7Kqm8UNB2nFSbINmZNucFxMuUAtTdOm6zgVD6i6Sdp0XQROksapl0ZxkkWO4yaul8Q+/RWjJAzzSZAL+sJ8vh7ncrl0eHg4ueeee4yIWcH2d1UHvP7MM+e8ctVpn9p3fv85SX3KpZ9HJ0W8o/1tv6KhKexUnAIdpxfV/4KDM6ySK5UKJqbL2DQ1jecdsAxL9l4KvzQgVAWz+GiHKuPVMmbNAsSBm9NcPgKzk7Om9qqskOtPXIL44Yw9qzG/koERG3ZqZXaS5Kmp4pZjtteuBeX2DkDGrHVnI49LWgdTBpfEYTOMvrh2dOIDR5xw+sZtwIvejz4NK7DDQZmf4frrrx9asGjBnw4ODr3a87ylURQN6miTGo/LxJPZjnVfYFurkLtB/A+hL2yDz66xbOWt1EhM4g1HarlnU1WzimbnWqe+XEmb4H/n/KIaFdGPIoVU1WzYsPnFG1Mm4sjn5ot6o9NBLF9Ak74DUhDlxXtAFFgyWsz4KfXZgBuBni9eqR9JnMEtFsWtK434wx4KOf4MDcpdJLm8vA9fk1VvnhVv5iCM6YVDT8VY8tfcLM6SJEmT1Ikz1004DIckiN00Ctw0a6RAOYVTdTNMOVkykaTZlJcmk/C9US9NxuAmm9w025QmhbLfnIoIpKOjx7WAq60T/dNw+T71W7zzvFVzzzz9lM/uNqtwZlKbdvQaU/N/cdQT+1XK/CyFbfXUet55Tqln5G6Iw0H870ajhqmpKUxXKyg3Ahy24ljMnr8EIV2cHVfWmhpl+lNzzFptQs2FQxMpST6xmXz0Wu6Eosp5NkZUYk0q4/28JtUhToqURKdPBYy7QFn/saPeaA+QcNeTkragBamCPk2H6lE6Wg/Cix4db/ygR108o5fpVt/8aQFlvvPq1atL+Xx+r1122WXF8PDwymKxeLDjOPMB9Lmu63me51hgJt/W/bUlt2yF9LzRHnroIZx/3vm4/74Htkl90WWC0H4r3TlaDWuXXLNbsiTliF02NSTqREXlxc9YfW75x8iVugyNaNepQwlqMGP1qaxYA6YnSEUnLXnjBKZG7GLuY5IjCL6uI069xvpTkCWzN7ZxbteYDJCwZfnrBn6a1HMIJ500HkeaTbrAVJqlY3DcKTdN6nGWVr0sLadJVE/dXMV34kbcKtTzcbNZKrWivr6+5OHh4RS33266fM++C9oe0Sf/4pLFKw4/4Iq5A4UXunHToaexsgLqUSx5h7aB3O0ZLeoS0hbSVpQBCz5EW0ED1VoFU1MTGJ0YQ//wMPY/5AjMmDMfsZNHge6BzIBz1B+Eb0d5ZK6YEwlcxgc9qQqCqgQjUNnSsQ3lm1p/5PZxiV2r0hfEYG1yqn+HVNEmXUYlcF0bCaGVWBmHcOh9wQcMn/NRwgdI0sr8H9z/xIbXrTjppHXP3jP4x3tkTxsomyV2Lr/88sKiRYtmzpkzZ+nMmTMPGxwcPCqfzx/ged6CXC5XSlPqo4wXrOGftaIxTRkbEmqq7IcffhgXXnAh7r3nvm0D5ac452150Rb/3oZoQ0Ir6Jo/rJC8nKn4tSKTDazdmmop0wZhAQbDY1p/NIJ15OSIrJ2ZOInwY/uJiJtpcDPzzh0ndB2nySaYmHuxASZ3oBO5ThZkjtOkPSIcjKfINmZuxqq3kouzcs4LxpxWPBVlbtMvxlGh2YxGR3eJAKEJLD3Q5mZ31lvjX//u8n0P2W/JF2cWvRUI6w659TYQt6fnTCCrDN+lUomqY5w23vhIo3KFvHKz1cRUeRKTk2PYNDmOuYuXYL+DDkVxaCYyryig7OkMuuyOROqX85AvFpErFuHS2yRP/wufaK1KC4nN0qk+8Sq2N4l9WGwGysY3RDTgxgujG5QFkzunTwNt2TcItLButpAkDkLkNk7Wg798ZKJyZa9KfnZe3U83KLdXgU1AmhbMnDlzl2KxeOCiRYuOmzdv3guHh4f3cFxnSNzYTP6YeEwYL9zuwRNWFo888gguuvC1uOfue35vUO5Wf1gK4ylPlzGhV4cubk+18mXVTt6SvLHeU0JZZBlzyck1MKyMO2fHSRzXY8xMlMENMmQEWNqPN+H5jQxOA05WzbK0AYd+s27NcTN+X4DWdVDJ0qTmOl41c+OqFyUNz0cQxUnkeVHshl7iefm4mQviUhQFowsXhrj99q0B7rPzitxOR3XNFR9bts+iOf886EaHKiirvap6FOsDsw3StlKWgFRNG5GhEWnKJgijSLwuJqcmMTY5JiZQS5cdhD323R9OfgCOeF7kkGdPQjyuTVoym60ifyshVyrByRekYhaFhYQjWCUzAbWTddiFzqZSVltSEdZJcWLCT7cKyp2AW1IXzKXjTituhhyrSRth9p8Pj46+/sjjT31sOy1172W28wo8Y6C8xedwLr74Yn/OnDkL991332N233PP44eGhw4pFYscOhnKsiznuq7wggRQywcSEElfsFK+795tGx55qnVkWoIWHVJ22CYT2VtOOwVAFmQZQsdxqR4IPNcLXccLHM9r+a7bguO04KDiOO6k7+f5NxtcDQYfO44bJnDqHpwa1QRAVkkSp+m6BNIkKhTisNEoxsViIxaqYOHC//Wg7SgKtmhy9cZhf8PN8J//dsXRi2YPfLEvbe5HVQl3L+18Q2MQr2yVrZYzsLNJ/lV9o1W1EkaxSBepDZ+slDE6PoZa0MRhR63AvCV7IPNK8CmHYwqMT/WFkdVRgmeGXKiwIChTbZExEIEUhnDDVo/MUlYbrNLL6K6YDX2hZEqnz8EHS5u+aE+hGB9lY5ZP1ooN3SSM5GfDzJser7feP9ZyPrt8+XIWBlyErH4AACAASURBVL2vZ+EKPFtAub00F198cW5wcHB4zz333Gu33XZbPmv2rMNLxb5D+/r6FjoOBl3XIz4LcjKBee3aNWLdefe2Vcrd2/PYQUZTWV6krUykWU4ZAI1ZJl0Hk4AzCqSbHMefTJKkDFazQCuXcwLKugCCdCly3TB0XTfyPC8sFAptuVaxWMwGBwezmxRgLdg/Cy+H58whObes/pcTZvY5/9Qf1/fIs6VsggikQpZpFuX1dbBFXenYIRW/CKmYWZVmaLVCSawuV+uYLE9j/dgm+P19OOrYlRiaNQfwiuJpLcoLqZTViEiau2ZEXFJpcppSw2ACcYujhl2qZZulZ9KnrWuhBWabJyj56Mb5TZ4mAtFa8ZuJRBvhZY37CcqMzIqbAYMAslac3T5eb7x+r4OOuv05c6afgx/kWQfKdo276I3BGTNmLJoxY8bBIyMjx42MjCwbHBzcnQ1C3/dzpC8uvPAiPPTQw7Zx013hCmVAuan5m9VpA3BoGTbpOBgFnI2As95xnAkgmXRddzKKnCoQkq+lfpYVMkHbvkZ3PE13tdqrXJ8lNwhll3d89yunD7jhF/qi6vwih2cElDUOih227pMlNwGpgJQj5qQelMZgVFKz3kK92US5VhVT+w0Tk5i1YAGOPm4lvHwf4BYk6ICqixzlhuKlwlkRNmPVPEgbsJTC0T9Z8/loSpSKB0anqS1mQwaU2/JQ05CU4R5jCSANS1ELmSESmb5mlW0eMFZ9nyh9wcnTZox6kDhXPDYdfGD58uUsOnpfz9IVeNaC8pbrRZBes2ZN/9y5c5cccsghh+++++4rFyxYcNj9998/8OpXv9pbt25dv+M4lTRN17uu+4TruhuYE+Z5Hr9XdRyn5jjOtOu65Xw+P14qlSpZljVGR0cJtmZCoueQ9Sy9TrfpsHitrFq+78v9tPa5gaS+S4E8r1vQRHBzxavVhFINMvItWl5OvJnUD/LJQQAZGKlWMV2tY/34BDZOT+HgI1fgefsdANcvIsk4LFSUKplDOYzNkj9qkSxfNhiATT5ad7KydoolAWkZ62bhS8kcj4/UyVbuSr4Gdc/thiCPXRrNyjfzS0G787kyZkAn1MC7aKXOo9P11jsWLX30u45zzrNCtrhNJ/WP6Id3GlDuPierVq3y5s6d27906dJ5tVqt/4orrujbtGmTVygUNjmOU07TtDY0NET6IDXDB88ZVcEf0bX5e3/U7H9B+Z4j9v6zYtr8ZF9Um5En2BlQtheCZAVKOoimTXPrz4k3a0EqyoughVajgWqlhslqBevHJ1FuhTjmpBdg/uLdETHMwMmhkC+g4LNSdqhgk2afJkkbeSV1zzY1hDJJCU3NIcvriLvaD2g0lFAqArSaLN7uBXJEXNTtXd5Ewo1LDW0GSaz1iKE5Iq2Ug9TLGjG+t3as/vZDjjrq4d91AOf3PgG9X/yDVmCnBOWtfOL2tPQftBq9X35OrAC9vPcdSi7oi+sf7QtrQ+R7Uze/GVUgKnEZZ7c6cDUdElBOM5HBBS2Cch3lchkT5Qo2TE4DhT6cdMZLUBocEWVGniPvjiegzOpYPEe6QFmpC5PGIqb8CqKiNc/njUMcVaCsoj2NiRJXPh5Hav7TEUUIQ6UN06ITLyLzM9MpMs+vDLmOjVNsHYjjX4h8MlEN37/moSc+eexLX1p9Tpzk5/CHeK6A8nP4FPU+2rauAEF56UB6cSmufrgvrg/SRpOVMrf3HfmjgrKpZU3ck2n0iZk90KzX0arXMD09hU3T09g4VcHMBUtwwqkvQuJokrgYEMUJClRYCCCrGRSrZLHkpK6eMjjXgwwOsUEnYawqvnBFjUEppRk0MrFOau5knPJkaMSkhwsq05tEpzhFVWIal2ZWW0FZfKJCcaZLUdy4ZrzyitXfuf6nPTe4bb2anv6f74Hy07/mvXfcwStAUN6/P70oH9c+0p/UBml+mbgFAczO6L7hcgXj1BdC7UlVEhcnDlr1Ohr1KqY5xTdJYK5iyX4HYsUJL0AjTESXTlB241jkcOoKRxBWzwsFZVf8k5l2rk5TOoVJUyJWuzKan8sJQrP92O2e2FZlinGSGS4x/tIy4enbqU9DX5DGkH/XwRe6EyZI43rofH/j+sprDnr+86d28NL3Xn47rEAPlLfDIvZe4tm1AuSU7zryea/uCxuf7IurI76krZbgUIEhejiVnwvnJfFKGvoqRva06KTvceKgUSMolzE1OYnRyUlsKlexdPmRWLHyFEzXmDYO9FF5wek9oULUpJ88rwCzDIrQ1Y/UBIHXEYc/DhjRjt8qLCQBnZU0wVcc41TqJs5xRFdasFqCzsRBMYtQdNciddbJUq2UDV3CRiWVF647tWG8dtkeB/3gCsfpeSY/u67UrR9ND5R3hrPUO8ZtWgFK4v77u6vPKiX1zw8l5dlURaReSSpIoRNs0rMBYkoWCH6acE0pXIwoTFFvNlBr1DA+Pi6V8lilhuXHHo/DjjgG9YCeew7ytOx0MmnyaTVLykEpCzEfkoQR9UeRSULRKdPiT02v1CaIXzw2ZYxV32xvTYmIVS9o26U0v5HJsKg2K61nC0NXLYIza6Se4L71myoX7L/86F9s0yL2fvgZW4EeKD9jS9974x21AgTlX3xn9coBtP5pRjy9Z54DFF5RbVAJyDZBxUCfjbLi96nAEH1yEEuSS7VZw/jktIDyVKOJFStPwrJDDke9FaobYC6HvOugmPM0PcUkWIv6wve0ecdKViYKaeFJlUVeTO91AMT6X3Aaj0xzZ7ZIqAwZ29bxatcYYcmkoA6eWiw2S2ksSY13RuQUoukY3ylPTrxh70OPG9tR69173e27Aj1Q3r7r2Xu1Z8kK/Pza1fsNuOE/zsgqK5yo5WQufUp8NfAXukIrT7W7NqoLY9HJHL5mi6nVDQlJnSxXBJRrUSxNvr2XHohmK5TILz/no+i5KOXpo6wf3obxihOcNRWyFINYhpJjZtI5aQtri6zHxWQX9XchhivIqo2sSuLaRvemIrdjMAR3grYNWOULhE6xMh5knwj98Q/tvvsJHIbqfe0EK9AD5Z3gJPUOcdtX4LbvrZ5bTMJPDWX1s92o7tKbmk0wpS8sFcDAFHpOaIOPigf6JwdhiCCIUK03UK6WMV2pYf3EhPgmv/ClZ2L+kj3EzpPsg++7yDtAMeeDkK/Vq0rVCMqaUk0JHKt0rZjJL7OCZpBq227VgLk0HdnyM5F8YiggQVna7BNqw7rBGa21uszZW9k0/xwHDbewdjLAWxfuvexaug1u+yr2fuOZWIEeKD8Tq957zx2+Atdff+XQ7Mi9bCirvTUXN2nvjzRmCouDnIxAc/otRhZrZWqjkqIoQhCEaDYC1BpNTFamUak1sW5sDF5fP844axWGdpmNLCNP7CDPZh5Dal0HOUkMMWGpwh/zXRWgxSdb1B8MUlWHOKmCbXWtSYiyLpryZEe0DU0haSM6iGcpDwrrrKFSZ2zcaJUdB00nf+d4M3rd7vsffVtvYGSHX3Lb7Q16oLzdlrL3Qs+mFfjVr36Vi9Y98qr+tP7JYtIckRDZhPFInM9gHqEOY2hYbipxT0wXCcMQrVaARjNAvdHC+PQkKvUmNk5NYXDmLjj95auQK/VzLhr5vI+C70sqjM+pPEl6YmCur1azDNG1iSCUxBl/beW26fLWLocVbM3dqCEOalDUtrg2IbWqGDHqEZof2Zag+V0GvZoHQdZA4Ucbm+6b9j5w+SPPpnPTO5bfvAI9UO5dIc/JFWCz76fXXn1oKWv+czFrLstHATQ1i2CcwTOp3KyQSWtIWjWn30LyyYEkhpcrNUxVypiu1zE6NS1Bqae97EyJ9MpkvDqHvO9I4jdfV8zoTKWs9rKaQkNgpk+FUhhs7tnxaKmLVTZngg+kqla+oqvpp5l86o2ommpRjEj8qsaSUYanQG4iIf1cWo28r481Cm/d+9BDe02+negq74HyTnSyeoe6bStw4+rVA7l8/N6BuP6OfNRwc4Boipkw4tLWUics2hplVsotgnIzkL8npyviDjdVq2HTVBkL99gLJ59+BnIFhtNSDucj52XS4PPE2Ej5ZJvYLrmApDc4GCLATH7ZSONMA49VrWQHCutAHpoaZrX/VGJZ9dTCJxP1DY2hDcGoPfVHKiU1pTYDeV0/H1cS9/ObJvBX+x57bG+0etsunWf0p3ug/Iwuf+/Nd+QKsFr+yXVXH9Uf1K8phNW5eVazpBmEymAYLVO9CXRKX0RJjIByuGaARqspAalTNCNignWlhr32PxArTzlNKmVSEPTUcJ1EEkcEmLvs3QjOfj4n1bI2+lgBa+oJJz7EY1k9OLXpJ4I6JZTTdjQUf4PVsLhlGJkGNcsM7mWcKoNRFbjZUJSYKP4G5XP5fKMSZB9+oJL/yIoVK2hB2/vaSVagB8o7yYnqHebvtwKslkte4zOloPYKL4lKBGRm6blJrByzbPeTNii3QmqUA9SbdZRrNUyVK5iYrmKiWsWBhx2BY086Gbl8SapbmeJjk488tfHRsCG/pCGkUibnTM2ECdNVXllB2VPdm4l8UppDzIvad6VRXJhqWfTKrJgzC8qh+DfLdKLrMGtMfp9p3a6bm5pqpe9aGw/9ay9l5Pe7dp6p3+qB8jO18r33fdpW4Nar/+20Ylj/qBMHS504cvwkAUkCnwkhogFOZbSayotWHAmnXG1URadMUB6fqmC8WsXyo5+Po49fKZUyU8s5yeemMehqYcKy24nUwi0zbYSeyaYito2+THgIAjnHqrUZKMnkUk0rL62Tfh0ZHH+CYCs8svDiMSRDV7wuElGCMIfVjp5kjrdxupG94R+v++l3eiZET9ultl3eqAfK22UZey/ybF6Bn61ePbMvGv+rLA7e4MRRiaCcy1LllzmwIfrkCGGUoEn6otVEtamgzJDUcTb8anUcc/yJWH70MTKRlyMoi4ojVj5ZNMM0ItKmnRbEHFhRKZylMPi3YYnFVY6gLAJics0EaNa9turuAmWCfsKx8EybimC1zOxBkTErKEeJjmxLxe36T0xUogsWHHHKjTZ38tl8jnrH1lmBHij3robn/Apk2eXu7VcvWoEo/qQXh4fkwsDNpRFyjIVKIsSGS6Y/MgdHWClXmjVUads5RV65gnIQ4PknnoJly48U74qC66NArGU4KZUcZCGMDplVrU3NZkVN4BXDION9LKAJDQBWIyKWzfy5nAKqgLT5YyHcydRZju9FTpygDAKzTvqx6ubDha+VuD5ir3D/ZCN99aJDVt7eA+Wd6xLvgfLOdb56R/t7rsCdP/xhf3Vq05/k4uCyQqu2xAsbyDsKbFESCRhHYYIwiNFotVBpMnGkgnqlhompMqpxguNOfSGWHrQM+VwR/b4nXLJLYESsIGzAllWrVWDIaLcYEimP3I5q5dSfeCdrE9ChNoT/LRyz0hhCYMggnurcMipGWCkLhaE+GeIsxxHrmFPUifhAx24ha3p9P5uu+xftvnzF/b/nkvV+7RlagR4oP0ML33vbp38FfrV69XCUBZf6rerbnGalVHBTZHETcRyCfhdRkCBoURLXwHSzjmq1hlqljqnpCupJihNPfzH2OfAg5NwcSq4LZv95ToLUUYCUXGkqMTg4IlN81iBIzYfaFptmmk81zArCrptHZs2LZBJQh0nYhGQjr5NUncCj6sJYf4rmmWAdB2AoO2VxoVtI61np21Npdsney0548ulf6d47/iEr0APlP2T1er+7U60AJXI/vuqqPQpJ9e+9qH5KAdFA1qohDQMkYYA4iNBsNFFrNqVSrlSrqFfqMkTSSFO84GVnYp/9D4IDH0X6XRCUaQsKTgpSr2z4ZON9IVl7wi9vDsrWre6pQNmCuRDGxkWOFbGaEiXwqE+W7BJ+TykUJw2QxS2kjofIK8VVp3BFtTl42Z695Oqd6hq1zNVOd9C9A+6twO+7AkwlmZHWD8+ljXfns+hFTr3qpfUa0qCFhEZEzSYaQQtl0hcE5WpDQTlJ8aKzz8Ee++4HFx7ycFCk7M0lyUBagUoOEy/Vzugz3sakLoTGUO+L7oagkNEyYJKju5FpCNpOn4KyVMn8W4KuqbWm6oIxTzZ5m87JEdI4QOp6iPy+ViUrvqdWbH5m771fFPy+a9X7vWdmBXqV8jOz7r13fQZXYPXqy/PDzvzlJTf9hF+uHhJNTeaSeg1x2ETYaqEZBqiGTdSZPEJQrtbQTDO8+JxXYsmez4PLoFTHRVEc55S+cEX7bGyB2qkjBGPqjml4b5QYEsxnKmorlTOgzIQS0hk0MtJRax2lJoWh/+2KX4ebhXRXQprFxms5gu/EAsqx6yP0S+OVtPj6hQ+MX+ucc466GPW+dpoV6IHyTnOqege6PVdg9epV3i7+accWGs0PRRPjy8PpST9qNtBq1tGKArSSEPVaDa0aaYy6gPJLX/lKLNpjL7jwUYCLgrgDRUJfcBDEl0HrjnUnjexlEET8MKhZZqK2jlzzy+ekXxenLBWzkdAJGEuTr+O4Se8kUXqkEcCoJxNjlaURfC9FHLUQOz4Cr+/Bqbh/1e6HPv/XPeXF9rxqnp7X6oHy07POvXd5Fq4AK+bZzV1OcWqNdzenJw5rlKfycdhCyIo5DiXNujZdQbVaR+gAp7/8bCzZa29wQLokkjgGlar6gooLyymLTxt5ZRqGSvNODYk8Ly/eFqqX0NBUVWeQkaYnhio4vJwvo9IEZVHRmUSTLHNFo+wmIUCqghpr8VuORJGRpjEix8/i4vCtmyYLZ+51zDGbnoXL3juk37ICPVDuXSJ/1Cuw+uMfLw2XspPSZvMdrWr52Fa94kcBaYwa4lYLtXIF5ekymmmKM84+G0v23AtuRlD2UDReygqeVEHo8IY1uaf7m8jdxJjImBNJeKtK3jhEQlDWqT/jjUFKxKd2WaVwiulqbM9KWbhrgnISqC5ZXOJ0mIT66NDxo5bXf1VtpO/iRYt6nhc748XdA+Wd8az1jnm7rsCvvvCF3Lpg8gA3w4ealcqxrfpUX1ArI6xVUZmYxOTEJJpxgtPPPgt777NUaIo+L48SQ1Edjjtr+rTL4FUZ+lCdsri9kdYoFOBy5JpucBTOmQSSmJOAYu+poCwwzIgqkcRxQjA1adV07lR7UY6Feyk5ZTVUEhrboXdHBM9zETj5ei0rfmjXQ07+2x51sV0vk6ftxXqg/LQtde+Nnu0r8OUPf2Bp3sOFSat+dmNqdGF9Ytyb3DiKynQZievgxavOxm577AU/czDg51BkBeywCceJPqqUNU+Pla8FZQHrXA5eLi9gLNN74qGs3LKtlGkmpDnWCsrqTcTSWDllGhERmDnN5xtQZnUsoCxxVqEYG4VuflM9Kb5t7vIXfPXZvt6949v6CvRAuXdl9FbArMDll1/uzsvldi25rVPj2uRLgsnxQ6bHxnepViu5KE2ck1/8En+3JbtR4IZ+z0OR1ANidt9MLJMZFjGSOAKv8MWslnN5dYMz9po6xaecs9AZNL83E4Fqeq/hqQ4HXKjCIHchRXEMNwm0UgbVF3bARB4NaeyV7ipH/psXHH7KLb0Tu3OuQA+Ud87z1jvqHbgCl1++Kr+osesuYxOjh6TN1tIwDGY2o3DmSae+4MTFixbv5WeZQzkc/4gHnGfGqtncE8c3VrjE25xRU5Anzou3siSQkHsWCoPOcB3ZnOT2yZg1X09BmZWyALJJuKYPNPnkLA21ek7o38FGo4uIiVa5vu9UUv9tC5a/YM0OXKLeS+/AFeiB8g5c3N5L7/Qr4KxatcqdMeNR1x1bPOPlZ5z8/iULZl/oR2Eul8YyPEKnOGqRlW6gosL4W5jpPpHDcSiE2mXyzKbJx4rZyxWMgxz9lo0/hvxNmoNqCh2xFsLDYYRVKhVyLB0/VVu4MY36WSMrnxzkS5+cSPCRPZe/oLzTr/4f6QfogfIf6YnvfextW4G3rVpVOvWFK/98ya6z35VLgr58GqHoMRnbk7BUNSQiKJNZtsBsKmiCMv+9rUFW32PXL2iqtfHA0Kk/bfKpjoOtQgPKYjrE+KeE4jck9MRII3j0VZZIKw+xV9zYROGSx7zHrl2+/HWcxe597YQr0APlnfCk9Q756V+BVatW5f/k2OUXPG+3JR8sIhrJZbHQF6yUffLCjB6x3DKBtmuQRAyHyBPTnlN8MDSvjzyyHRbh+LVKLTTJmgCvCgx+VmN2HwciiRMhHIdHYvopmzRuWvbnB35ZzZIL5h7+4nt7youn/xrZXu/YA+XttZK913lOr8CqVau8Fx+yz0sPWrrfZ/rdbH4+CzcDZZOeKk5xYtGZWYc4m8OnmmWOaKsRES2FlNpQgyI1v2/7KesgoH7JgEgiU3w6Zp0gjeh1ESIjjeE6CDM/SooDX2hmyV/MX/7ixnP6ZDzHP1wPlJ/jJ/j/t3d2MXZVVRxf5+y97z33zr3tzEiZOMHBplChqTRgCgrVB014QAKkCTwYgzEqZh4gjTERNegYm/JATBPaEDpINCaY6JMP4gtqeCGmQgIYgZhaEVtnxnZuzcxlPu752matfc6UxAc+MjPM3vPvpA+d3jl3rd+6/Wd17bXXgnvrQ4A7M8Yo/9zBfXtPtZXd245KanH5InYlDJ7sZuO6fOFKGHKJhL+qWRec9rpM2fUySx1Zhttreb20xMlBoRNirnjUC544Q8550astSBXSZ0FUZNIXnarYrirzj0Wrj0zcfNez9SPWx3M8ZbMJQJQ3mzjez1cC0ZOPfOeGmz65/6m2Kg+KKMdEJqKqfMHT3i5nx5zcri1R5bS4bpOTg0FeWSIrm9YWp8ou7Kq+LAtSpXRRlTCq2jI3vVGRk85ZlLnWnFNuiVaVentVN346b4uj199yuOcrYNhd/ccIIEAABN4bgeNHjnz8M7d+6uSQtneYPI3anCWTpaRp3C28WpRlvwh/OWGWEjFfFOG6stSXXbZc9ypzPZnnWnCW7MZ6VtlyNbKznp0sVREuYWS53B7kg8BBHNuBabyyWNjJqz59959RS35vsdzKr0KmvJWjA9u2FIFHH54cOfiJA0evHO5OmmwlkkyZLLWaPP2N1zu5LoxakLm+LAUIvolXlTD4NdI2V7XSSZ+ytM9x10W1Dsr9VLXNxA2zd61xJeV5Jtuz+cmrg5xybRZWtT6Zm+gYaslb6uPygY2BKH9gdPjB7Ubg8QcfbI7vmfjG3j0Tx81gSTeJt2JbGkqaZKse5XqbtUzsrEoYLKEyouIdwswVDcXZNXdgyE0TvrJd7/G7XEt2M5XrW32ZHP5xeSPnXXyRKlYj81w/z364+7P3vIgsOYxPJEQ5jDjCi00gwBr782OPHLpx/77fJGU2qvOBZMrthpHMVVW389wUjMs1ZS5H8IGcqzFXPc31olWuSbj71JIt83Ai3vFXZ8eWb+zxbGUeai9Dh4jS0lIWKSoarX8trqbfmpnLfnfrffetbAICvMUmEIAobwJkvEU4BB4/9t1dN+2+5tnRlj6o8pQSsmSkC4MvkXCm65an8u+1gz6pH7t/alK6kEO+6sBPvs+ZNJc1WIzdhRP3i3uQWZBLOeBTkaWU+5ONobyRLF5cSk/NLSz8+NDdX+uHQxieQJTxGQCB90Hg1/feq5Iv3PL9iV2j3zZ51u1qJW1qDW3kZp+uSxTvEGU51JNkuFoDJcLMlYvq8oj0sFWVaBF0FmW3DoqvW7Mo83wLHXG/RWkzbS4s5PkzM/2lx27+4lfn3of5eKkHBCDKHgQJJm4tAr86fuy2q6/66KmkSPcltox2NAwf0ZFWWtrjXIMxj/DkyyLce8xDkqvsmbsv6t18kVkbiF8PMeJWOCOzL3hUJw+wj6jgfmSepxw3rTWtXn9l+ZcLS0snr7/zS39HHXlrfTbWwxqI8npQxDO2FYEnnnh4ZCIZf/SKVvKVdpEmHa2oEStqmAZpzZPh3OQKabKQ7Jh7juUPsjKKa8zSl7zWR1HPTWYRJsmO+ZY2L1tNs1zYpoW1tjV6cXZh5aneXG/60P33n4Mgh/mxgyiHGVd4tYEEuISRHTpw5/jw6E/aNtuTRETdVlsE2RhDWiYuu7kVrrZcNcdVk+DkeyLMLLhcuKiryu4w0O3nI8p4YH6zQVmZp6mNzpyfX3r6rf8sPXN4cvJidRK4gV7i0R8WAYjyh0Ue7+s1gV88NnVlp518bzhJvt6KaailFDWNoWazSQ0uY1RlCpcZ17MwOP2t2t4Uz1QeyOVqLn3w3r9qF7Zkx7ahKYtiW2q9vFIMXpjtzT955t9zf/jyQz9a9BocjH9XAhDld0WEF4DA/xPgWRjjJr3hIzt2Hr2i27ld2cwkcUSJ4TVRhppKkeEN1rEiLRtKnCDzJDjOkkvFNeLUiTKXnMtqnRTv6osV8W6RVKm5mV7vt73/Xnq6XH7z1TseOjFALMInAFEOP8bwcIMIsDCPDvrXjY+P/WCkpW5PomI4UTpqKk2SOXPGHMVy+MeHflwj5uFDfOhXxEQZ9x9Xt/Miyz3K/He6SK26lBG98NrZMz87/dLrv5+ansbUtw2K4VZ8LER5K0YFNnlDgIW5M+hft3ts5J5OUx0eSpJrm3HM5Yw4UXJHz0311IqU0RRrIzMyShVTYWMqSzkFLGJtljMbzaaF/et8b/G5v50988c/nbvwz+npaQyr9+bTsD6GQpTXhyOeso0JsDDbXq9z9Vh7/0hn5+c7reS24R2da9va7CrzLIlsrqMoipVRFBtN2sQlqUZGhVrKCju7uLL8xqAoXl7NixfnZmbfOH3+0sUTJ06kOMzbnh8qiPL2jDu83hgC0dTUlNHZ4lhX6WtGhjoHdna7N44Odz+mtRrShnf0UVFY2y+K4q358/OnZ+Yu/GUl67/Z7dPCN6enXTsGfm1rAhDlbR1+OL/BBKJTDzygz+Z50t4ZGXkvW5Rv94qsc+7cYOr55+sRcBtsBh7vEwGIsk/Rgq0gAALBE4AougglowAAAaJJREFUBx9iOAgCIOATAYiyT9GCrSAAAsETgCgHH2I4CAIg4BMBiLJP0YKtIAACwROAKAcfYjgIAiDgEwGIsk/Rgq0gAALBE4AoBx9iOAgCIOATAYiyT9GCrSAAAsETgCgHH2I4CAIg4BMBiLJP0YKtIAACwROAKAcfYjgIAiDgEwGIsk/Rgq0gAALBE4AoBx9iOAgCIOATAYiyT9GCrSAAAsETgCgHH2I4CAIg4BMBiLJP0YKtIAACwROAKAcfYjgIAiDgEwGIsk/Rgq0gAALBE4AoBx9iOAgCIOATAYiyT9GCrSAAAsETgCgHH2I4CAIg4BMBiLJP0YKtIAACwROAKAcfYjgIAiDgEwGIsk/Rgq0gAALBE4AoBx9iOAgCIOATAYiyT9GCrSAAAsETgCgHH2I4CAIg4BMBiLJP0YKtIAACwROAKAcfYjgIAiDgEwGIsk/Rgq0gAALBE4AoBx9iOAgCIOATAYiyT9GCrSAAAsETgCgHH2I4CAIg4BMBiLJP0YKtIAACwROAKAcfYjgIAiDgEwGIsk/Rgq0gAALBE/gflf3nNnk8CpgAAAAASUVORK5CYII="/>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88" y="2876550"/>
            <a:ext cx="3400425" cy="39814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3334771"/>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rgbClr val="8D5913"/>
          </a:solidFill>
        </p:spPr>
        <p:txBody>
          <a:bodyPr wrap="square" rtlCol="0">
            <a:spAutoFit/>
          </a:bodyPr>
          <a:lstStyle/>
          <a:p>
            <a:r>
              <a:rPr lang="en-US" sz="3600" b="1" dirty="0" smtClean="0">
                <a:solidFill>
                  <a:schemeClr val="bg1"/>
                </a:solidFill>
              </a:rPr>
              <a:t>HEALTHY SLIMING TABLETS</a:t>
            </a:r>
            <a:endParaRPr lang="en-US" sz="3600" b="1" dirty="0">
              <a:solidFill>
                <a:schemeClr val="bg1"/>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155575" y="838200"/>
            <a:ext cx="11806237" cy="400110"/>
          </a:xfrm>
          <a:prstGeom prst="rect">
            <a:avLst/>
          </a:prstGeom>
          <a:solidFill>
            <a:srgbClr val="8D5913"/>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74613" y="1219200"/>
            <a:ext cx="11887198" cy="1200329"/>
          </a:xfrm>
          <a:prstGeom prst="rect">
            <a:avLst/>
          </a:prstGeom>
          <a:noFill/>
        </p:spPr>
        <p:txBody>
          <a:bodyPr wrap="square" rtlCol="0">
            <a:spAutoFit/>
          </a:bodyPr>
          <a:lstStyle/>
          <a:p>
            <a:pPr algn="just"/>
            <a:r>
              <a:rPr lang="en-US" dirty="0" err="1"/>
              <a:t>Saarvasri</a:t>
            </a:r>
            <a:r>
              <a:rPr lang="en-US" dirty="0"/>
              <a:t> Herbs Healthy </a:t>
            </a:r>
            <a:r>
              <a:rPr lang="en-US" dirty="0" smtClean="0"/>
              <a:t>Sliming </a:t>
            </a:r>
            <a:r>
              <a:rPr lang="en-US" dirty="0"/>
              <a:t>Tablet is completely herbs based product which can effectively &amp; naturally remove fat especially from the belly, Ankles and Arms. Thus help you to get in good shape in merely few days of use and in a natural way. It has similar results on men &amp; women. Specially this product is designed to enhance the body metabolic rate to optimum level so that body can break down the extra fats and reduces the further fat deposition in the body.</a:t>
            </a:r>
          </a:p>
        </p:txBody>
      </p:sp>
      <p:sp>
        <p:nvSpPr>
          <p:cNvPr id="16" name="TextBox 15"/>
          <p:cNvSpPr txBox="1"/>
          <p:nvPr/>
        </p:nvSpPr>
        <p:spPr>
          <a:xfrm>
            <a:off x="3572942" y="3429000"/>
            <a:ext cx="8388870" cy="400110"/>
          </a:xfrm>
          <a:prstGeom prst="rect">
            <a:avLst/>
          </a:prstGeom>
          <a:solidFill>
            <a:srgbClr val="8D5913"/>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7" name="TextBox 16"/>
          <p:cNvSpPr txBox="1"/>
          <p:nvPr/>
        </p:nvSpPr>
        <p:spPr>
          <a:xfrm>
            <a:off x="3503611" y="3829110"/>
            <a:ext cx="8458199" cy="2031325"/>
          </a:xfrm>
          <a:prstGeom prst="rect">
            <a:avLst/>
          </a:prstGeom>
          <a:noFill/>
        </p:spPr>
        <p:txBody>
          <a:bodyPr wrap="square" rtlCol="0">
            <a:spAutoFit/>
          </a:bodyPr>
          <a:lstStyle/>
          <a:p>
            <a:pPr marL="285750" indent="-285750">
              <a:buFont typeface="Arial" pitchFamily="34" charset="0"/>
              <a:buChar char="•"/>
            </a:pPr>
            <a:r>
              <a:rPr lang="en-US" dirty="0"/>
              <a:t> Enhance body metabolic rate.</a:t>
            </a:r>
          </a:p>
          <a:p>
            <a:pPr marL="285750" indent="-285750">
              <a:buFont typeface="Arial" pitchFamily="34" charset="0"/>
              <a:buChar char="•"/>
            </a:pPr>
            <a:r>
              <a:rPr lang="en-US" dirty="0"/>
              <a:t> Regulates body digestive system.</a:t>
            </a:r>
          </a:p>
          <a:p>
            <a:pPr marL="285750" indent="-285750">
              <a:buFont typeface="Arial" pitchFamily="34" charset="0"/>
              <a:buChar char="•"/>
            </a:pPr>
            <a:r>
              <a:rPr lang="en-US" dirty="0"/>
              <a:t> Helps in reducing the unnecessary fat deposition.</a:t>
            </a:r>
          </a:p>
          <a:p>
            <a:pPr marL="285750" indent="-285750">
              <a:buFont typeface="Arial" pitchFamily="34" charset="0"/>
              <a:buChar char="•"/>
            </a:pPr>
            <a:r>
              <a:rPr lang="en-US" dirty="0"/>
              <a:t> Aids in Fat burning from Ankles, Arms and Belly.</a:t>
            </a:r>
          </a:p>
          <a:p>
            <a:pPr marL="285750" indent="-285750">
              <a:buFont typeface="Arial" pitchFamily="34" charset="0"/>
              <a:buChar char="•"/>
            </a:pPr>
            <a:r>
              <a:rPr lang="en-US" dirty="0"/>
              <a:t> Help you to get in shape.</a:t>
            </a:r>
          </a:p>
          <a:p>
            <a:pPr marL="285750" indent="-285750">
              <a:buFont typeface="Arial" pitchFamily="34" charset="0"/>
              <a:buChar char="•"/>
            </a:pPr>
            <a:r>
              <a:rPr lang="en-US" dirty="0"/>
              <a:t> Maintains the energy level throughout day.</a:t>
            </a:r>
          </a:p>
          <a:p>
            <a:pPr marL="285750" indent="-285750">
              <a:buFont typeface="Arial" pitchFamily="34" charset="0"/>
              <a:buChar char="•"/>
            </a:pPr>
            <a:r>
              <a:rPr lang="en-US" dirty="0"/>
              <a:t> Naturally detoxifying the body.</a:t>
            </a:r>
          </a:p>
        </p:txBody>
      </p:sp>
      <p:sp>
        <p:nvSpPr>
          <p:cNvPr id="18" name="TextBox 17"/>
          <p:cNvSpPr txBox="1"/>
          <p:nvPr/>
        </p:nvSpPr>
        <p:spPr>
          <a:xfrm>
            <a:off x="3572942" y="6019800"/>
            <a:ext cx="8388870" cy="400110"/>
          </a:xfrm>
          <a:prstGeom prst="rect">
            <a:avLst/>
          </a:prstGeom>
          <a:solidFill>
            <a:srgbClr val="8D5913"/>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3503612" y="6400800"/>
            <a:ext cx="8458199" cy="369332"/>
          </a:xfrm>
          <a:prstGeom prst="rect">
            <a:avLst/>
          </a:prstGeom>
          <a:noFill/>
        </p:spPr>
        <p:txBody>
          <a:bodyPr wrap="square" rtlCol="0">
            <a:spAutoFit/>
          </a:bodyPr>
          <a:lstStyle/>
          <a:p>
            <a:r>
              <a:rPr lang="en-US" dirty="0"/>
              <a:t>1 to 2 </a:t>
            </a:r>
            <a:r>
              <a:rPr lang="en-US" dirty="0" smtClean="0"/>
              <a:t>tablets </a:t>
            </a:r>
            <a:r>
              <a:rPr lang="en-US" dirty="0"/>
              <a:t>two times a day or as directed by the Experts.</a:t>
            </a:r>
          </a:p>
        </p:txBody>
      </p:sp>
      <p:sp>
        <p:nvSpPr>
          <p:cNvPr id="22" name="TextBox 21"/>
          <p:cNvSpPr txBox="1"/>
          <p:nvPr/>
        </p:nvSpPr>
        <p:spPr>
          <a:xfrm>
            <a:off x="3572941" y="2526268"/>
            <a:ext cx="8388871" cy="400110"/>
          </a:xfrm>
          <a:prstGeom prst="rect">
            <a:avLst/>
          </a:prstGeom>
          <a:solidFill>
            <a:srgbClr val="8D5913"/>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3572942" y="2907268"/>
            <a:ext cx="8410608" cy="369332"/>
          </a:xfrm>
          <a:prstGeom prst="rect">
            <a:avLst/>
          </a:prstGeom>
          <a:noFill/>
        </p:spPr>
        <p:txBody>
          <a:bodyPr wrap="square" rtlCol="0">
            <a:spAutoFit/>
          </a:bodyPr>
          <a:lstStyle/>
          <a:p>
            <a:r>
              <a:rPr lang="en-US" dirty="0" err="1"/>
              <a:t>Garcinia</a:t>
            </a:r>
            <a:r>
              <a:rPr lang="en-US" dirty="0"/>
              <a:t> </a:t>
            </a:r>
            <a:r>
              <a:rPr lang="en-US" dirty="0" err="1"/>
              <a:t>Combogia</a:t>
            </a:r>
            <a:r>
              <a:rPr lang="en-US" dirty="0"/>
              <a:t>, Green Coffee Bean, Green Tea Leaf, Caffeine</a:t>
            </a:r>
            <a:r>
              <a:rPr lang="en-US" dirty="0" smtClean="0"/>
              <a:t>.</a:t>
            </a:r>
            <a:endParaRPr lang="en-US" dirty="0"/>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descr="data:image/png;base64,iVBORw0KGgoAAAANSUhEUgAAAV8AAAGbCAYAAABjzJMjAAAAAXNSR0IArs4c6QAAIABJREFUeF7svQecJUd57v10OHnmzOyudldaSWiFUFxQRjKYa4NtEMEGY1/b1/Z1whHsawwmGDBBBBvHa1/bnz8+3+tskn++xgEHDAhJJIMkJJRAQhLaMLuTw8mn06enznlnS6XuE3Zmd2dEzf7md2b7dFdXV3f/++mn3nrLgf2xLWBbwLaAbYFT3gLOKd+j3aFtAdsCtgVsC8DC114EtgVsC9gWOA0tYOF7Ghrd7tK2gG0B2wIWvvYasC1gW8C2wGloAQvf09Dodpe2BWwL2Baw8LXXgG0B2wK2BU5DC1j4noZGt7u0LWBbwLaAha+9BmwL2BawLXAaWsDC9zQ0ut2lbQHbArYFLHztNWBbwLaAbYHT0AIWvqeh0e0ubQvYFrAtYOFrrwHbArYFbAuchhaw8D0NjW53aVvAtoBtAQtfew3YFrAtYFvgNLSAhe9paHS7S9sCtgVsC1j42mvAtoBtAdsCp6EFLHxPQ6PbXdoWsC1gW8DC114DtgVsC9gWOA0tYOF7Ghrd7tK2gG0B2wIWvvYasC1gW8C2wGloAQvf09Dodpe2BWwL2Baw8LXXgG0B2wK2BU5DC1j4noZGt7u0LWBbwLaAha+9BmwL2BawLXAaWsDC9zQ0ut1lrwWSJBl0/Z3wtXnjjTfi7W9/e5LWzo6jik39zp4X2wKnsgVO+AI/lZW0+zq5LdCHoAfAPXr0qO/7vut5nutoP27vx3ddN89fAF6hUPC73a6fz+e5LX9z/U8XgBOGoev7PivP60x+vSiKuJDrcBv+rX96cRxzXVUmf6IoUuV5nocoivhJeCZRFHGFuA9TLoujKEpc140AhP1ffs//81f+5qfajmWFYZj4vi/lyHdxGIaR7/tREASqvCRJ+BkkSRI0m81uoVAIoiji/+MkSRTQ+RnHMevB7eNOpxPv378/uvHGG6N3vOMdLNv+2BZQLWDh+yS+EJIkIbTyKysrxSAIir7v5z3PK/i+P+l53s44jquO4+zwfX/Kdd0KgDIA+SwSpkmS8Nf3PI+QzMdxXGIZcRx7juMocCZJwr+5L99xHMKToHYIUYKdP2RTf5n6jtcev+ePuhAdx+2vqxQxf13XFXXck6u9MtY/wzAkfLkDQpkgBZcRpIQgf/rFc0eI45j/V8v7nOR+1bI4jlk2Pwlv9ek4jgJ2/5MwJzz5GcRx3HJdtwOgHcdx6LpuSEj7vh8A6Lqu2wrDsOO6bjOO47rruo1ut7uWJAn/rkdRtBAEwWIQBJ0gCLoAmmeddVanv68n8VVpD01awML3SXAtHDp0qJTP56vFYnHScZzd+Xz+at/3LwVwluu6u5Ik2QGA31UcxykB4K+SpH3Btt4K/D9/CSv+8m+CSf4m/GQ7LifwOp0OcrmcAh8/gyBQkOQP1aksy+fz6juqYS7nL//udrsolUqqHK4j2/HvdrutlnEd1oHrs4xCobD+HcthPfldq9VCpVJRZfH/XM7vuX6z2VzfT1+Rq2Nj/Vi+XiaXy48OfR6vtA+/5//lmKQMaS+9faU9tcutFcdxkzD2PI9QXozjeCEMw6NRFH05juMHOp3OXJIka0EQrOzbt6/5JLhU7SFoLWDhuw0uh3e84x3u29/+9mK73d7jed7uJEnOJmSTJNnvOM5TXdd9CiELoJokiYIsxaQJVh0m+nf63wSHDg8dvPxbwEm4EjoEY61Ww8TEhIJhuVxW4OurWQVkgrXRaGByclLBUSDM8vh3vV7H1NSU+iwWKbihyiZEl5eX1XYEJyEpsOf+uF/uj2VyOb/nsunpaVUW1+H+payVlRVVFr9jnQTMLIPL+Ml6sg5y3H3lrMCvP1zkGOTBwE8et7QD66NvKw8vc1nG5UfF3XQcpwFgLQzDhSRJDidJ8qDneY+EYXjEcZyDrVbr6NTU1KrjONbO2Ab3sVlFC98tftIefPDBwr59+74jl8vdkCTJtZ7n7XEcZ5oWgeM4eb7y61CVm1xXXaJeZRn/L6/oojJF0QmQCNf+6/zjlC4hIxAi9AixtbU1BTWCq1qtqk+Wxx8B0urqKs444wzwUwBNwFFtEor8jp+EMJUqVSTLXFhYwI4dO9Q+uC/WiyDmMoJZ9se6EppLS0vYvXu32g+3J3hZFtdjWQQzAc2y5EFDyMv6Uia34bHqqprHIupY1DX3yXbgJ7/ncj6EdLXftzQeB2O2jbwdSFunXYoC6/53UZIk7SRJanEcz7uue08QBLfMzs5+6Lzzzlve4peyrZ7RAha+W/iSeOSRR4qTk5O/XC6Xf9lxnKm+r7quKrOqLkrWVLdiKfCTcCAseOPL67+Apt+Rpb4jaPt+qVKKYi8QTIQsIUaYCQRFwQrMCTGqQYJ1z549CpgCLh2+BCbXIRwFmITn/Pw8du3apeBIwLFcwpfLFhcX1/fLuhHqBCz3Iw8EvSwT5PJQ4nayPuHNOhCgBC3bQhS6PGy4f9aN67BO/D8/+X9RvmKZiIpmvUVNC3QFrCZ89eXyBmGea+nfcxyHXvNfdDqdt0xOTs5t4cvZVs3Cd3tcA+wrWllZeVmhUPgrx3EmBIKiXrPUUpryNe2GceBL+PBHPNB+xIFShQJfgkte9Qlfwpj2BLch/AgqgS/hRkAR/FnKl8eqK9+dO3cq+OrK14Qv68jvx4Uvj48PAx4DHyAEehZ8BbaEsEBW4Mt983tRvgJfLpeHmQ5f3TfWz6XuDctyQ/2ue84stw/yWrfbfWehUPh9x3HY4Wd/tkELWOW7RU/SzMxMeXJy8rcdx3mlKFb99VVuUrMjR+Cb1pGm2w6Eoyhf6TiT13DZj6hi066QDizxTtPgK8qX8E1TvoRrFny5jUBblC/hnQZfwp4PAYEv4Sm2A2E6TPlmwZeAFeUrDyvClXUQ+OpKWJSvqPos5cs2lYiNNIWrn1e5NM1zLODW33CSJPl8u91++cTExLEteknbalnluz2ugVqtttt13T8Pw/DF0tveD616nFeoRx/oCkmALa+tZu+9dFyJkpWONPF8uXwYfKVzivAVCIryFc83y3bIgi+BKZ1kuu0wCL587We9CUbCl7YD1zfhK6pWPF85VvF8deWbBl+BrdgLmw1fOVdpNkSa+jUsiaPLy8sv3Llz55e3xxVua2mV7xa9BhYXF8/N5/PvT5LkOforqtxwooZ0+Mp3WZ6vHKpELRAiAl0TvqLQqAx1z1fWoyrMgi8VcZbyFduB+2Y9qBjNDjdd+dJGENuB60qHGzvo+F2a8hX4Et6mhaF33rE9RPlKh5t4vtKJZoax0R/W4Wt6vsOUL9tSV776/0346opXt5P086htX6vX6y+sVquf3aKXtK2WVb7b4xqYnZ29oFQqfdBxnGsFprr6kZvOVERiEcinfJ8WMkbbQVe+YjuIl5ilfKUDSjxfgks8X4kmkBhbsR0k2oGgFV9U4MtOOOlwI0wFvlSic3Nz65EQZocb4ct1RPnqHW4C00Hw1ZWv3uHGOkjMsXTKsaNRlC4/Zb/D4Cuerw5cE776ORwUAWGef+O6aDUaje+amJj4xPa4wm0trfLdotfA/Pz8xcVi8UMArtA9PlMNyc0qh2FGOMj6omAFJuL5ptkOuucrHX1iYwzqcJMYW4KMsOI2YjtwGTvJCF/prBL46uFhWfAloAk61puwpRqWaIeNwpf1Yf34KaFmMnBEHmIygENigVlPiXLQox1E+UpIGuusd7jpni/L1s9fWmebfnkKfNMeuIzqW1tbe/nU1NS/btFL2lbLKt/tcQ0sLCxcSvgmSfIMHaxmR9sgL1AfKCCe77jwlWgHHb668iVcpMNtGHxpFRBuafAVq+BE4cs20qMdBilfiTWWtpBoh82GryjlUeCrgzWr002ugwz4BrVa7fuq1eo/bI8r3NbSKt8teg0sLi4eKBQKHwTw9DT46t6veQiilDcCX+lw0+N8uR9T+Q6DLy0EqkWCmfAVz5eKmFDSO8kIRekk43a67ZClfE3Pl1YELQyxEUzbgbaIDNjg8bCNTgS+rJv4wmnKd5RoB135bgJ8w9XV1R+enp7+8Ba9pG21rPLdHtcA4VssFhV8zdAiUxmldcYIWGRdU/nSFmDHUZbtoMNXXr1ZD+lwkzhfwpdglSgHgZvYDjK8eKvAV+9wSxtkMch2kFAzGcmXBV8+WKR9ZZCFPixbPF+Br+nlpp3fIaqXX0fLy8s/vnPnzr/eHle4raVVvlv0GujDl57vgVGUrwnoQfAViGaNcEvzfLlM4l2pWMeBLwHECAgqX/q0jELYTOWrh5oNU74mfPU4X4lHpqpN63AT+Eouii0G33h1dfVnpqen/88WvaRttazy3R7XwNLS0tNpOziOkwpfif01wWx2uIk9oStfrjMozjdtkMUg+OqeryhgUb60D2gtbCZ8qTxlhJt0fPGYCHmJ8x3k+ZpxvjK8eBh8CVtJwsP9jmM7iPKlqpWhxuYItnGsh5SrOFldXX3l9PT0+7bHFW5raZXvFr0GBL6u6x7QgWq+oqb5vTqQ5W891MyEbz8HrvI/pWNNQtlkmURLpNkOMsiCgJUcD3qomeR/oBcrypfKkvtiVIAeakbbgqo4bYSbRDtwPyyLo9+4vijftMQ648b5mraDtAePR7K2DbMdJAGPHiss7cHzIW0oA1GybAczEmLYpbq6uvqq6enpPx62nv1+a7SAhe/WOA9PqEUfvh9yXfeyNPhm9Hg/Lj+vvt2gON8s+IqXLPGwumozbQdC91TBl/CjhaHDl8dndt5JVjMBuZlYRxml/dwOZlYzCTUz4ct9EPbDOtz4UNkofNOiHgZdrsvLy6/auXOnhe8WvafNaln4btETtbS09AzaDmnwTVO/Ato024GHqH8vI9z0QRbyKiydUKJ8ZTsJOZMOOn2Em2Q1S4MvwS6dcpulfAW+MsKNMDwV8BXbQeArUQ56SklJl7lZ8OW5M2O5sy7Zvu3w/27RS9pWy3q+2+MaIHz7I9xSla94uebRmDkcTAtC4GqmlDxR+Eo+3yzlK/DVPV96q7QWTtR2IHzFdhDP14Svntths5SvwJf71wdZbBS++rlMi3Sw8N0e9+y4tbTKd9wWO0XrD4Nvlu2QBV9Rv6cbvlSrEu2w2fAVz3dQYp1huR0Geb46fHXbQU+4cyLKVy4pc4SbQHlE+NoOt1N0b27Wbix8N6slN7mcpaWly/vK91J59R/W2aYDVrcadPWre5iDQs10f1e8UX6atgOVL/1SGewgCljvcNMHWbDD7USUL/fBV3mWm2U7ZMFX8ktw38Pgy0EgkttBIjYkNE+3HWRKJPGAJdXkKIl1zGgHE77mEHL9/wMuM8L356anp/+/Tb4UbXEnqQUsfE9Sw260WMK3XC5zkAUnwlQ/0gGWpXp1+JqddGaomZ7PV6YFkgxe0jlnWhE6fNPifAlFGWQh8KW9QCDRF2Z4GOFGcI0a7UClzO2oSAk4mclCcjsI9Hm8hLzk8zVtBwJfMqQxOoOgZjvy2NOSqaellKTHK0mB+JmVUlJmweAxyiALqlc9hE/aOC23g4XvRu+e7bG9he8WPU/Ly8tXlEqlDwh8BbgymCKr2qJsdeXLbU8lfKlS9cQ6Onwlt8OJwFfPamamlDxZ8JVMbzweHb6SWjJtDjcBtwzKYBnyxiCJdSx8t+iNdwqrZeF7Cht7nF0Rvhxe7LruJSZwBwFYj2rQ19tK8JX5zySr2aA4X1356vl8JXJC4oqz4JsV5zuq8s2Cb5byzZrDzRxebOE7zt3w5FzXwneLntfl5eUr+/C92LQddKjqitj0dvVDO9Xw1T1fUb6SWCcLvuId64Ms0uBLZSlDlcVjZptwP/o0QoOSqafBl+unJVNn25nKV+wHM58vFbHMfCxzvonytbbDFr3ZTlO1LHxPU8MP2+3c3NxV1Wr1A47jKPjqkBX46t6vGd+r/5/bn2z4ShJ1dmgRolnwTUspKcp3FPjy9Z3w1fP50ms+HfAdNI3QsHy+J0n5/uz09PSfDLu27PdbowUsfLfGeXhCLZaXl6+i52vC1/RydbU7jvIlxKjQCHB2tFHZmR1u+tRCAu9Rk6mbM1mwkysrn68OX33eNf6d1uGm53aQGSVYP6pOSczODjfJDazPhGxGO2R1uOlTx5vRDoMm0KTtYHq+MjMIy7Ge7xa94U5DtSx8T0Ojj7LLPnyZWOciuWn14b66FZEFXQGmAFZ63PURblxGADF6gZCQXA7cZhh8ZYSXmduBy2XqeH0mC3OEW1o+X776cznhJ/AVaFNN8iGh53aQBDdsIz23g0Q7sCx27hGKEmpGhU3bgNvw2CWhDtW7jJrj/tkm0oGp2w6EvxlqNmz2Yn3qID23gx5GmBblwHMrCXiGdLYy1OznbW6HUe6urbGOhe/WOA9PqMXKysrV/eHFF4rtIPBNU796R5sUNip8deWrw1dUrm5b6MrXhK8knOHnicKXwBVg8m+ZOl5Ppk74ciAFv9OzmkluB33qeMI1Db5UyfzR4cuydPgS9jIohSDm8XI7fopvrXu+3I8e5ysj38TrlU990lKBe9bINvPBOyDMkPBlYh07vHiL3tNmtSx8t+iJmp+fv2ZycvIDruteaHq8ejiZ6QXrhzMKfAlTPc5X4KvPXqzDl+AQpSzwlQk0dfhKjLAMcKA6JjAlq5k+ezGX7d27d326d4lQIAw5gaYZ58uYYa4v8BXPV59GiPvTLQwzzpcQFeVLkBLuAl8qYF35sk0EvoSrKF/pUJN2GAW+PF9i8Yg1o59fHcLysB1D+dqUklv0fk6rloXvFj1ZKysr1/Q9XwVf/QbUVe5G4SszFAsQdPjq8cGyXOCrJ9YZBF9RllyHwJThxVSFYhUQvmeeeeb65JU6fGdnZ9cn3iRcuX8TvlTCEmrG8tNALvAVz5cQ5TFRZYvtMC58szrc0may0AdZyINJUkrqFtJG4Fur1X62Wq3aDrctek9b5btNTgzh2w81e5ppO5iRDGJDZEU4jOL5ZsFX8vjq8BWbQle+hBohSBWp2w6m8k2DL5edddZZqrOMUQyEF38JQ8JXQtQITAKL+yFg+Z1MWc9jJ5yphglySREpFgbrJZ6vTF+f5fmaypfrmZ6vdPTJ8OIsz5ff66FmMmxbJtXUH6z6eU7zf0fwfDmTxf/eJpf4N3w1rfLdopeArnxHha/uBetWQRp89WiHNNuB24gqFgUs8a6m7SAzWUhKSX4SVlxfOtwIQ9120BOgE74EJqFI8PH1XTKR0XYQ+BJkfP0X5Uv4EvqEvUQ7sCzuR4evRDvoHW667aB3uHEdye0gHW5y3JLbgZ+EOY9Bz+1AG0LifyWlpMBXPHAdvjK0WD5N1StvNbJ8GHxrtdpPVqvVP9uil7StltECFr5b9JKYn5+/mnG+ruuqaAeBoYy40m9M8YB15av7wtJpJJENeoccl8kwWEJV94kl/wNBKgnXpVx+R0DKRJEEmHRIycSc8lpPAMksEOKlsjyWJTCVLGGEF2HJH5ZNsBKUBB7rKqkwCT9CnmXrQ5W5TMK9WBbrSJUp88hJh5kOVoJS6k6wy7FwG4kAkWgFmX6J38k8b/rMFfoIN9ad/5d2kg43eZimfYrXboLXHExjdrwlSRLX63XC98+36CVtq2Xhuz2uAYaaVSoVDi9eh6+oWb2DRvd/0+wIOVrZxtxW1K2uzHSlLYMBTHAIyHXfUl6v0zoEddBIWaK49WgAWU9ex7kO9yEPEFHh0lklECIkxY+WY5EypEw5Fqmfrii5Do+JoDTL0esu58B8KzC3YdkCZ71uZllpUM0Cr7zZ6N9r5zdZW1uzHW7b4/ZWtbTKd4ueLAk18zxPhZrpHW5S5QFhR+sj4oatK0pXbmzpGJKy9fhUAY8+4EIHgl4f/UEgcBUYit8pMBRbRMAqHVJStn78OkgFgBKxoadq5HqyH6m3QFyiCNLqI8erPwT0B5h+XHqyHKmrlMlPgW6a4tUvu7SHpt7ZmXWezfau1+u/Uq1Wf2OLXtK2WkYLWPhu0UtidXX1mcVi8QOe510g8DGrOgi+aTe37hnqN7yuvnT4mmo5bf+68hYYCsCkLNlOB7mUrYM5DXi6KhZo6g8Us+7maDIdnPq6ZlmirPU3AH0dc1t5AAlgTT82y59NU7ppbwpZDzJpo7TLttlsvrtSqbx1i17StloWvtvjGmg2m9fn83nC93wdIPrNZyqmFB9w/WBFSUnnjg5NfTtZT8CTVqb5uq4DRcqV6Aj9/6JATVVsPihMNW6Wb9oJYl8IxEQBm1aKHLuupFm22fGlrzesTQWyOvR1W0A/Vr3eopTTHijmFTrsPMv6rVbrt8rl8hu2xxVua2mV7xa9BprN5rPz+fz7Hcc5z7xB9SrrN7rc0Loy1NcVQHCZhJDxxqbPyR92hkmYF/1K/s1l/J4dXoQct5PoAlmXnVwS0sXyZFvp7JLyZd426WzjcrEcuMysl+kF6ypTQM7tuS073qRTUNpLrBqBMTvbJEyO6xDO7MCTv9kJxx+uJ9/JdPX8jr8yxJl/s1x+z1/+n9uxPP7KdlyH/5e66GDPepCawNcfRuaDTz/XrVbrd8vl8i9v0UvaVssq3+1xDdRqtW8tlUp/FcfxudIDLgqIAJGBCPJJOBKU/OXfAkaCkj35BCJ/9e+4rQCVIJSbXPYjNzoBwl/Wg1AS5SiA4nf8m+vLuvy/rC/lyHFI1IKUI2CS9cxPWc88c6ZC1h8+kiRIlkmUiHzyez2XhXi0EvEh3+v/ZxvJ/2V9KYOf8qNbN9JGXMa2Ibz5S1jzgSHwlr+5nMv4f1km0ycR4vyen/qPeOedTucPy+Xy/9geV7itpVW+W/QaIHzz+fxfUPkSpIxfPXr0qBoowNhXxtZScRKsomJFZckNrN+0VGVyUwsAdDDoIBWYCjz1/5ugFLjJK7/udZq+pa7gdXDKKZBtTV9UV4jm6UrzVrNe5bPKT6unXoY8DHSQi0fM49AfYvImwXMisBZA628V/E4elHxASg4KeWvgNpJ1jvvl+WHYGkPsGPfMWGbGRvNvLu+HwFn4btH7Oa1aFr5b9GQtLCxc2mq1/s/dd9/9rDvuuEON5uKNzUEIHN3FX44K44gw3pD8lVdhHZD6a6n5Opt26Lq/qK+vA1GAIyqS2+h5CvQOJH0fWT5zlgdsep3msQwCvrRB1unVgWpaN+Y24guLmhcIm9DW3xj0umYdt/7g0v9muxLOPAY+ZOXtRR7AfAjzAUw483q4+OKLcfXVV/N6+I1qtforW/SSttUyWsDCd4teEg8++ODu1dXV3280Gj9IsFLpcCCC5DcwASAgkldeeRU1O9iyPMNBzWDaEDp8ZTt57c4CptRXV7n6sjRwpYFbVPAoDxJzn+a25sPFbCsT9mKpZO3bhLGp2HWVLso/TaWnla+3j1geVMkEsmR8m5ycfN0555zzO1v0krbVsvDdHtfA/Pz8xfl8/q9833+m+Kziq5qv2uarfhoAzZtcB0sapNLUn6xHcOieqQ4ZXeWZ8MwCs66UB0FVB1bWerIPHaRpyjZL7eoPJ1G8UqYJ3zR7JKvdzIeOuW2W1WK2mbmenHuej1qt9padO3f+2va4wm0trfLdotcAJ9D0fZ9Tx18iPfKsqgB4mDoapmSHKcc0L1XKFI9TYGjG8wqkpQzdHhBQp3m+gx4C8vCQMofVX4eo+XAyFbAObHM/AnEuH6Z8h11Kej2GKX19YIYO7rRjkbC+er3+hunp6d8aVg/7/dZoAQvfrXEenlALJtZxXZdxvheKAtPDlXTPUr85TSgNu8nNHY+yvkRbiNXAfZowTVPAuorTlXjWclM563AeZJ+Yqta0TbJgrL8NpCljParDrNugh8GwNh30oEu7PNPWT5KEw4vtTBZb9H5Oq5aF7xY9WQsLCxxk8X7XdZ8qIVqivrJemfXX/zSoDlOLArdh6+nwTbMS9GWj/K1Dz4S2XhfTnsh67U97MJn7GGY76G0p62bBd6OXkNmGw2Cd8dYTrq6u/vSOHTtsYp2NnpBTtL2F7ylq6HF3s7i4+GzP86h8n6LHx+ogHmQ9ZClafbkJNh2+gwAsHW6EhLzypnmRuiI3lWIWZNNgnqaABY7DHhS6wk6Dsr69DmQTzvLgk/ZPe1DpD4e0B2HWsZkDL8a9Vvrrd1dXV390enr6Qye4vd3sFLeAhe8pbvBRd7eysvLtSZL8led5Z0mAvnymAUMH3SDll6WyBsFRh4rErOoDMvTvzeVZ4NS3GQZcAd0obac/BMx2MtvF/F73d3X4ynLzwSfljQp1XX3rx2Q+QEZpDx3u/fU79Xr9+6vV6j+O0k52ndPfAha+p/8cPKEGSZI4y8vLP+C67h97njcto8vkJtdjWE0FKVDTVamso4/uEsUqEJD/p0E1bV25+WU/AhBzlNwg1aoDaBhwBn0/TP2a0Mv6vw40Hajm37rq5ndmXLWk2TThrHv2+jZpXv6wB4d50SRJ0lldXf1vO3bs+MgWvKRtlVJawMJ3C14WSZK4i4uLP++67m94nlfizSlQ1SFphnzJdwJEE6hZINRhlKbCdBUo9RCw6PsaVv4wwIpFkLWeaZNwPbO+pl1gqmbThtDrnGU7EKa6ohb46g+lFBg+4coy9y3g1mEu+9KtJka46EO8zVwR/XPR7NsOf7cFL2lbJQvf7XENEL5Hjx79ySiKfjsMwypHMknuBR3CEo6ke4a6RWEqPAGmDMAQRa3DRQeEbK/D0AQg68X66bkNTOANU7hmmWkgG1XdZqla8xjSrAJ9WwE7QSdDr82HS5bdYL4FSAelCWsT6NJOUleG9Mm5lXPt+37geR5/Xc/zvFwu5xYKhahUKn212Wz+4K5du+7dHle5raVVvlv0Gnj44YcvX15efm+3270+SZKK4zi5/k0ZOY6T8L7zfd8RRSQgNV+JTRUpcOUnoSJDkmU9LtfDxtI8YgETP9Pgm6ZcTXtkWLOn7TdtmyzlO6h83Q4Q4OntIn9LzXOWAAAgAElEQVRLbgu2kTlzhpRvdpaZDxIpS3I36O1sPijSzpVYRf23nOUwDP85juPbPc8rOo6zG0All8st5PP5W84///ybHMfppYezP1u+BSx8t+gpuummm/xCobA/SZIDcRxfEsex6njzfT/kTed53nXlcvkSPcuY7iOmAUZXsjpYxNaQ77Nidk1lRljo2dXSlLK5bBCY006Fvn7atmk2g1mOuQ7LyYKmDk+uIykixceVh5v+kDMhqpchf7OdmEhHh6+AOctmkbec/r6SIAg+3Wg0Xr979+67Z2ZmWJ7HB/DZZ58dnHPOOR3HceItejnbaqW0gIXvNrssPvzhD3tPfepT9+fz+R8rFApvzufzvAHVUejqTYeL6TWKchXlq3vK+g2fplbN7wW+ZgpHAfUo8B0F2sNOUxpgTXWqv+Zn2Q76chO+0m76vmR93X+WtteXSYYz0/7IsnRSHnRxEAR/U6/Xf+nAgQNLw9rDfr/1W8DCd+ufo9QaPvroo9/sOM6/ua47MSz214SveL56SslB0DUhLFCReF96vpIMPW1dHcSDVJ55oFnrZp2yQUA11ampYPUyBa46fMV2MLfTI0/S1LCUa8I3TR1nHX/fCiJ83+e67uvPPPPMxja9bG21tRaw8N2ml8PXv/7183O53G2+7+/U4SugM0EkwNU9XRO+0hRmaJkJT9PzJVhktgod4mnQHRW+44J3EPh0YKb9neUbm56veamYIWY6tHXYiz0jMdJ6XXV1LNvo1oT2MIu73e7/XFtbe8uFF17Y2aaXra22he/2vwYOHz58TqFQuMPzPPq/Q2crFigKfPmpT3GT1smmL0v7W6Ciz/AgANKnKTKhMsjHHRXOpoVgKts0Zam/AegANNeV9UT5SqekCXjTV8/aJ7dj+8k0SmnlmA+FFBUchWH43mq1eqPjOL15n+zPtm4Bq3y36embnZ19KpWv53k70l59U27e9c4eUVtZ8E0bpaYrWv173fPNgnWWd6zXcZDS1dW6eVxZqtVcngY307tN83Rl6h7dVzf9ZfMtQz8f4v/KzBS6qtW3M0GuvzXw7yiKoiRJ3nX//ff/2rXXXmvhu03vW73aFr7b9CQeOnTo8mq1+mnP8yYHhTvpN7EOwUHKVx+sIdubnrD8X0LNJCRKVGOakjb3bwImDcBZUJb9jOKd6uDNUqdpIE6zHbiedFBmKV8dvlJulvLVjyMNwHJ5Er5xHN947733vtfCd5vetEa1LXy36Xlk1rNisfhJ13XLgwCkA0/vKOM2+uy9AtMshWvaFvIqLX6v+JlZtkOa+pWmH2RDmIBOU7RSTtZ3abaCvo35vcDV7HATiJugNlW1ePC6n6sPtJD1zYdmGrS1cxY+BvB33H333b9p4btNb1oL3yfHiVtcXLyhUCj8k+/7airbLPCY8NVhdiLw1bfXox1M+A5Tvmm2SNqZMaEt6jBNEQ9TwaY9kAVTUaOjwneQDaG/CcjMx9yvCdo0FW10vNHzvTGfz7/Xer5PjnvYKt9teh7n5+d/qFKp/LXneeocmirKhJZpG4jtoE9NpKtf3W4wrQfT8x3U4Waq22H+rwlV06rQ4Wt6tIMeQubDaZB6HVf5pilrvXzWUx5UpuebBmJpb3rycoxJktB5eOcDDzzw3gMHDnS36WVrq621gIXvNr0cFhYWXlWpVP5Iz6BlvqKnqV5ZR+Arw5LTbAcT2NzW9Hb1EW6DQtT0Zk4r14S9CUsdWqOcsjSVm6Z0pSxdefJvHgvbRoYWS0SJDlV54KWpVtPLFc83a3+mojfLJHyTJHn3ww8//Os21GyUK2Drr2Phu/XPUWoN5+fnXzMxMfG75rBX0z/VASyKVU+sIxmy0sCZFvVgDj3WczvoZegPgnHUblYHmwlfgWDW+qYVoDdimk0g3+tvEGLLSFYxE+hp1oEA3uyUoy0jsdD6QyAN5qaC74OcyvfXfd9/t+M4Ns53m963j7sOnwTH8A15CAsLC79QqVT+QIdvmvLVXlvXQ80EoGmer6hbUac6gPW/pdGlw40KOEspy7pZilf/Pu3vNHCaSjrL886CcJrtYCpjUb58QOmJi6RN9UEWpvWgq2KxHfSBKOYAjawBG1p7MNrBwvdJdLdb5btNT+bi4uJPlMvlPxVfUMBhWg2m8pXXYa4vio43fpbyle3le3178TEJXkl5aaplXaFm2SBZp8BU8aYiFAgOgvMg+A6zJnTbIW3WaNOq0FWv6fmaDydT/eqK26yXKN84jt/zWAfrexzHsZ7vNr1vrfJ9Epy42dnZ76lWqx90XVdFO5iKcVjnGW9oE76inHV7woSvqV4lysHMN2zuP61+g06DaSdkeb5ZtoM58MQEtKlUdRjKthLna84kwnUHRSuY+ZG5PttJkg/px6IrZBPA+sOm7/m+54EHHniP7XB7EtzAjFB6chzGN95RLC4uPr9UKnGCzV26AjThmNaRJp6vqFjxJ/V1Tf82zXIwlamujgXkJ3pmsmyEUYAt7ZHmC5vl6v/Xt9P/1pVo1nJ9HXOEG79LeyOQeGAd5ll2SH+Q228ePHjwRtvhdqJX1dbazsJ3a52PkWszPz//knK5zCxXZ+sj0nSv1oRpWuEC4nFe3QeB0XzNT1NzOphHgSyPwwylM5X0yA2npd40HxD6gyvt4ZGlsmVdeZgNW89U2QJf00PWFbjrunG73f6L5eXl15177rk2peQ4J3yLrmvhu0VPTFq1OLHm7bff7k9PT59ZLpdfk8vlfj6O47zupeqvqmmv0lKu7lfq26Qpw1EAqSu/tFd6s17m8WV5s4NANuzUjQJBHZy6nz0Mvml+9CCYZ72RZJxn1XkpbyQyW0kYhve1Wq03+r5/0969exnxoGY1GdYO9vut2QIWvlvzvKzX6rFkKt6xY8d2djqdc3O53Nme5z09iqLnua77TY7jTIpqEviZ6skEYRrkssA3CMpZzWbuL8urTYPxIEsgDYbDgJ4F37TlpnVjHp/5gMv6Xl+e5nvr6li+F1VvvrWIXaHtmxEPjwC4HcCXoih6KEmSr3ued2jPnj2LdgqhLX4zG9Wz8N2C54sKd3Z2drfjOJc/NmfXtY7jPBPAZa7r7nQcp+q6bsF1XUdgpY+ESlOgusrNUrHDwDeKfzoMhmn7NpelwXoU5T0KDIetM65SNkE77FLSAS8Pk0FWR5paZlswwVkcx50kSRpxHK8kSfKVOI4/F0XRTe12+94LLrhgdVhd7PenvwUsfE//OVA1IHABeDMzMxc4jvNf4zh+KYDLHccpSseMPn24DiTdG8x65ZfDHMWvHQbRtCYbtl9zmxMB6jinKgukafsdx9rQ19XLyrIhBu0v661AljOCRM6tCWIZaSif/e8J49ujKPqw67r/eujQoUPXXHMN5/yz1sQ4F88pWtfC9xQ19KDdPPTQQ1PlcvmqKIpemiTJiwFcxH4hfWp33oR6yJPeU84bXB9RNQpoh60zChxHWWfc5s2C1aB9pcHzROo2DoQHPaDMcnTIZlkeWapcf+MQAIsdYYBXD2Xr0p54zJ66GcBH6/X655/2tKfNjXsu7PontwUsfE9u+w4snTMUX3zxxVd2u92fcBznxUmSnM0p4hl/y18BrPkpsDUtBv21VrxFfR151R1F2WapOv2ATgRww6B/Gk/H2LseR11L4WnKeVxvWveS+bdEu0gcsaaK4yRJ5pIk+VySJH/muu5Ne/bsqY99oHaDk9ICFr4npVmHF3ro0KGdhULhhzudzmvCMDyfINOVrsBXX25CV8BqgtKE4kYgOfxIemtkebcnG7ajPCRGPYbNWm/c9h5XcZsxw+boRBn4YlgTQRRFf5kkyTvPPvvsg5t1rLacE28BC98Tb7sT2vLBBx8sTE1NsQPtFzqdzkujKCoJVGXEmYyQGqR4BXijgHZcGAw6sEGgGAWE+mv0CTWgsdEo+9zIfga13Wa26zh1TPN/5a1GlLDpCfeBzITsVMHv6XQ6N59//vntcfZr193cFrDw3dz2HFjaYxd9bmFh4XvjOH5dp9O5MooiT7KKmcpXgCwATlO9uuIUy0HUcFZnzmYe7ijRASfyaj5OHbNgngXGE/GHTxdkR2kH3YLQB9uI+pXv9f/TDw7D8F1xHH/w3HPPbY2yH7vO5reAhe/mt2lqiUmSFObn53/4sUERvxYEwZ4oihw9t4Ixmulxfu8w8Oo71EeC6R7wyT5MfV9mz/84wNssWA8qR4fpVgbrqOdMBzC30Tvi0qIiuCwIgqOPhaq9ft++fX8z6n7sepvbAha+m9ueqaUtLi5WkyT54cfiM9/e6XT28mah4uWPHsEgf+tqN8vnlR0NAsmphG/agWf1+ssr8ijbpB3nRk6ZvBnobw0bKW8rbKtHQcjfaSpYlvGzn+jnkTiOXzkzM/NJOy/cqT+TFr4nuc05Qm1paekVURS9udPpnMfBEdylhI4JDPRQMjNuV+9Y0+GxFQEyDPgCZOk0GrX5TZAP8o75Xdb6g7Kd6Q+F7aSIdYspzYbQ1S+/Fwui//lgkiQ/c+utt976/d///dGo58Out/EWsPDdeBsOLOHo0aMvyeVyfxQEwVMem/pbjUoz/VwBgpm6UCwEM6Z3s9XgSW4CVbwAwnxFPhX71h9ST0bla7ahmWhJV7w6iCU0LYqij3U6nVeed955D5+q82H3Y1NKnrRr4LGQHndhYeFKz/P+rNPpXE7opGWtSovlFThL5fTttht49Z75tLSUm3kCTLWqq1/5Ls2mMd8mpE6notNyM49fLysr053AV88tHARBOwzD33cc55379u1rnqw62XIf3wJW+Z6kK2J+fv4sz/PeG8fxf+92u67p4wpgzbAy0+MV1ZYGj5NU9bGKTQMUl+k3vwmzsXaQsnIaVPXV0iyJNBvBBLFu7+h13k4WhN4OpgWRpno1//doFEWvPPvss/9ho+fHbj9aC1j4jtZOY6+1sLDwo0mS/E4Yhmfw5tVnGR4UvytWg65+s5TZ2JU6CRuY3mqa4koD44lUJSuCYTPeBvQ21s+BPPxOpL5bYRu9Ay7DcpDoiKTb7f5nGIbfs3///qNboe5P9jpY+J6EM3z06NH9+Xz+g3EcX8+5uzj9uNgOpvWgT0mudwaNC4DT9Yqs39xsypPt6Q7r0DNBbKrkUVWz7s1vV+Wrq3d5G9FtB1G9sqw/GeprHn744T983vOeF56EW8MWqbWAhe8mXw6HDh0qVavVdwdB8D+iKMrxxmU8Ly9+HbRmp5v5yjtux9CoUNrMw9XtBX2I6yj7GKZizTLMCAbTWhgVkOZDatB2JoBH3ccox3+q1zE73YyIB6V+Cd8wDL+YJMkrnvKUp9xzquv4jbY/C99NPuOHDh26vlqt/mO3291jAldXvab1IK+340J3k6v/uOLSACkQNH1dM3QszXcdVNdxlPtmPGiGQVevq3neTmabn6yydeXLv/X8D/I339LCMGxEUfS2ubm5P7CxvyfrbPTKtfDdxPadmZkpF4vFX02S5E2Ekd55ljZM2OyE0wG8idU6oaIGKVN5XdUhOChuNwviYlOcUAX7G21UjWZtb3bGybnRw/42Uu9Tva1uD+nw5d+ErpzTvvXwyXq9/n0HDhywc8WdxBNl4buJjXvs2LGnFwqFPwuCgLNPPM5m0EevyY2t2xBbCbwCRR1AAlAzYF+UehZ8x7UXsk7HoHLGBfAowNXroa+vv7Fs4qVzSoqSNjRVr6F8CePlZrP53y+++OJ/OSUV+wbdiYXvJp34d7zjHe6rXvWqH/U87/eiKJoSr1c6zmQWCt3b1ZWxVGNckGxS9YcWI6+tvFH1H1FU5rKhBWoDL0ZZV9YZ1mF2Iu1otvkwSyLtjWWcYzid68r50j1fKt/+cGOlgjlNUbPZ/LtcLvcjNvPZyTtbFr6b1LZMFblz584/j+P4BziMTZRvVhyv/hq7VYErTWMmahkE2iyFOqoCzlovzUM+0XYbRfma60i99CgUecDqD4YTrdMmXYYjFaNHORC6uu0gIO50Ogvtdvt5l112me14G6lVx1/Jwnf8NkvdYnZ29gLf9//xsfmzLhPg6nOupQ2y0DvXNqkam1aMDkEdvmlKNw3GwyCcBbdxDkA6/7K2GQWy+raDFHBalITAV6/HdoGvHnKmA1hXwQsLC6+58sor/5fjOPE458WuO1oLWPiO1k5D15qdnX2553l/8djAikkBrW416Il0zBjeoYWfphXMULJxOtUEViaE03xkE96myk2D7DiQGxfC8laiWxg6fPXyzPDB03SqRtpt2gM1S/ly3aWlpb/1ff8nL7nkktpIO7ArjdUCFr5jNVf2ynNzc7/nuu6rCSg9T6+ZJpIlDMustUlV2nAxRgJuFaucBjL9pjZhO8xuMD3ctLJMYMv/BylffZthHu6ghspSw3od9LearDba8MnYhAKkbvL2IvaD2A79ULP1mN9Op3N/rVZ72VVXXfXgJuzeFmG0gIXvJlwSDz74YPWxqYE+6jjOc1icmSRdB7CoqnGU2yZUcewi9A62LKthEHRlh4PgOyqYT1T5DrIR0hpkFIWsQ1fKkLcaXSmP3eCncAMTvtLZJipYrIcwDOcXFxdfcc0113yU/aOnsIrfELuy8N2E03zkyJFz8/n8ZwGcIz6g3JBpeRy2OnjZJLonmAbSYeBNA+uJ+sAmfEdRl6OAd1xFnAZeeZPJSvu5CZfXSSlCRrzp4DXhGwRBc3V19c1LS0t/ZIcbb/5psPDdhDY9evToM3O53CfiOJ6kypWZh03LYbvYDWwSuSmHqd5RbYZh4NVPgw5bbsd2S/OQR3mIDbMfhpWRBvGsZXK+N+GSOulFyJsNIWwOspBlYRiGtVrt98vl8q/akLPNPyUWvpvQpocPH/7OYrH4kTiOPYJ3EHw3YXcnvQjemBzpNC54WbFRIKsr11FtCbMTTuybURpjowDW98WyssrTk+GPUq/TuY4OX1P9igLux/v+ZRAEv3DgwIH66azvk3HfFr6bcFbn5+d/yHGcv+EFzRtQZiROm5NtnN0JmHTwDFNq45RvwlIUp9yM+vemzWBCM80a0O0Ks2MtzcrQ655WflZ900BsWhNploG+jtQ/DaxSl6xMc1KObjFt9nka97yOsn6a9UAVzAcvf9rtNjqdzr+HYfjDl1566eIoZdp1Rm8BC9/R2ypzzfn5+Z9xHOd9XIE3IOEr4DU72zayO8kXcTJvbIJEer1N+OsPgSxPd5jyTat7GpjHsTN0sI6ikEfxg02gD2tzUcR6SOFGzvVmbTvIHxf1aw4v1pVwo9H4Qq1We/nVV189s1l1suX0WsDCdxOuhMXFxVcnSfJ7vAEFvnqs7zjJWAaBSNSZ3FA6EAbdZIMO0fRSxe/Tt5Gbkw+SLCtCVOkgG2GQspXvTL932OkZBYpmGWmq2LQTspS6vj9RwlK+fs6H1WvYcY1yztIU/7BjNc+BDmCJcpD0kjzvzWbzqysrK995zTXXfG0jdbbbPrEFLHw3eFUkSeIsLCy8FsBv8+YzPV/ehBKIP+6uTG90Izd0GhTN8rgObzh57RTQynr8Tu/8SrvRzW1GVbBZZelQ1mEz6HhGaScdtmlKWL4315P/m28FUjd9u2HnO62MLOgPK0u+Tysza1s5V+ZoNy23L1qt1kyz2XzJgQMH7hy1Dna90VrAwne0dspci/Cdm5t7HYDfFPCmDSs2VVIabNJuIAJPFLV+Y5nqzVSwpirKUqRmkm2qn06no6yHSqWyHnLG8rhMjsO8yeVGNuFhqvO09dKgaipsE2r68eptIW3FMrMAnQZWri/HJlEp+qcOV3M9/QEhyn3QA2DQ28Eo8M16OzDbYZRLWwewnmxHHsKtVmu12Wy+7NJLL715lPLsOqO3gIXv6G2VuiZnKT527NjrAbyXXi8BLGrXTKqTVkDvRop7EexaGLu6CZMIC/PzarPde/fAdXNKmabd4INu6CwQCXD0V0+q3uXFedx111247rrrsGN6F4I4gqpOkqi6SkW5zASnPgTZfODoN7oOpzRQZSVnl3WzFLZ8nwU/E7z6+ll/6yGCj4c74Gh3UNr2ozxkVRv2z38qfJ31FkfCHcYJEm4QczlPTO8a8lyOQOTCBC4cJIiP+4q9xWp9ddoYtdGvnNM7uYiiGHEcIQpCuKD330Wz022u1Ne++6LLrvqPDd4qdnOjBSx8N3hJfPjDH/ae+9znvjEIgvdIR5vZ2Zb2iqvfqLxJeEM4Dm+Z3k3hcFkU4v577lGK8xlXXgnH9wH0fFf9x1SX5iGlgSjp33ou7+U47qm+hOkiE8weOYzP3nILvv2GF2JichoRa6Nu3H69+gBWqll917/ZFZx7v2l1SntADFJ6wxQiv896o0iD+6Bl5jkS4GbBmm3MNjl+A7F1evlnevuR3+NnQ84aTx/RyBblZ+84+2e+x0E4PB/EpzzsFIB7O3TA7wCH0JWKMHl/3ISDEFGnhaDTRrfZQNhuIeoECqjMBholQMRO4UIRuVy+NxrT7dlN3U5XvfUkQRdeEiAKu0Cp0qkHyfdc/pwX2Ny+G2TFE+7LTS7vG664JEn8paWlt4Zh+LZCoaBgwE9RSMMg0BM8kjSqd1PxJnPjHgi/dt99CMIAlz7jcsDlzeY/TrWcaIMLCJSA0uGbxJibOYLP3tqDb4XwjR2Efah6ZDSVuvqVmjtw1pXx4x8MomCzHhhpsJZjyrIN9O8Hvd7LejpY9WW6atcVrX7uBsH3iW2vJ/86Dl+9rdX57T88lXpVEBVlSwULJOqhBjieqxRo76KI1K/LlXm9hCFXBIIOuitraNfraCzNodusYWV5EbXlJfh8skYhfOpgx0EuX0KuVEahMoHiZBX+RBXI5YA4QqfbQb1Wx+rKKjq1NXTqy1icn4VXqYb+rjNf+b0/9er/faLXmt0uvQWs8t3glZEkSW55eflGAG8S+Mogi0E+7+PAom4o/vBW6ykhwtdJYjxw330IowiXXX5571XTyfVuWP199wSOIRW+vKnjSMH3c5++Fd/2AsJ3CmHsIOrDlze/WA/D4CsKWPdnzaoKnAcdzyClP8qhD7MWpD319UZRvuPAt3ej9eDcOx4XMd86emdzXUH3NHDvvUTp4jiCS0uB7R51kHRaiLtNdGePYmVhFmtLi1hdXETQbiOXRIjaHbTbLTQbNezevRO+6ym4O66DfKmC/MQkChOE7w44lSqcQhmIQ3TaLTQaddRW62itLiNorGFp4RgCP59g8oy3/eAvve3do7S1XWf0FrDwHb2tUtdkEvUdO3a803GcNwh8ZZDFsE42KdBUvj01FCkQPnDvvevwpfIlfHv+cHqGsVEPR4fvcZvgOHzXle9Ez3bg66paj3aIpnyVB0lU8B28/yNqVn9ImACVdUzbQfd09WMZZE+McsymgtXrZvrEIytfXeSrO+m48u3h8/jt1fN0I7VIqVvH7dk5aivaNroVQa82hsc2jQJE7TZaa8uozc6gPn8MjaUFdOuriLsteCwzCuGqMEdHXSthGGC1toqdO6bVm5iywbwcvGIRucokcoTvxBRypSkU8iUF31arxbAy1FfrquzWyiLmj83ArVQRlne86/te8/a3jdLOdp3RW8DCd/S2yoTvrl273gXg9dLhlqV8BSCmyut5vj01JD+ugm+s4BuEIS674gqlXk6G7fAE+B49ojxfKt+JySlEVGlUYf1OwCSJlFWheKKG27pIosfn2zY7zLL83lGhmtV2o5y+rI4wc/nYytfM89XvNet3aT0RvuuuOQHsKOW7fr6J4iTsd5iFcGgnLC9g+dhRLMzMoL68hKhVBzod5AnssKPWV9Dux5ezw4w/URJjdW0F5UoZpWKxd44UfEvITUwiP1FVtkOhOIlivqDg3em00W61sbQwj9byEsJmHSuLc3DLU2j5E+/+3tfd+NZR2tquM3oLWPiO3laZ8N25c+e7kiR5fT7f68CQlJImZLNerQd5vg/cc08fvpfD8TwmrNxgjXubZypf8XxvuVnBd7I6jTAxle/o8OUx60rYVLOjdrildhoOUP9ZbZ+mckUFjw1fsk6/g/p/Hz+fjz9VNBf6XWz9OAQq3p7KVW86URdxu67U7cKRw1h49EE43Q7CThtxt6POfN514SYOHJedcUkvFJAPP3VleErpxlGIldUV+L6HyYkJJLQevBzcYhmF8iT8iUmUqlXkyxPI5fNwoi7CbheNRgPHDh9GZ20FubirPN+kOIGgNPWOl7/mnbTW7M8mtoCF7wYb8957783v2bPnXWI7SFYzCTkbVryCj+H5chulfAF85a67EMURDlxxpepwE893WLkm5AQwsjwVvqpTJ8bc0Rl85uZP4dsJ36kd6/BVII05zXivM1Agrnr9zTC5/o6y/N605SfiYw/rlDOP27SCsuwIPbzM9H/X2/YJtkOvVah8+3EIPY+B5oJDjer1vu8vIzIJ3aTbRmdlEfW5o1g5dhi1pXlE7SZyYUt5/7W1NdXB5nse8n4OnushcYEgThBR1fo+4jhBngtjhpw5aDQb6HY7mChPoJAvAn4OfqGMXGkSuckqStVp5CYqcPI5uHEX3XYLa2urmD0yg7jVQNhYRRR00XXz6Oaqb3npa9/2a+Ncc3bd4S1g4Tu8jQauQfju3bv3nUmSvLFYLCp/TdTvKDDZbPimwUgOQK/PWPBlh9s6tal6j8N3PQTtBOGrAN7v/R+lvcyTMUpnnF6u+bcZwyuwPhH46ixWVlIS96IV+MxUEQ3Urn0YJ7FSue21FSwfOaTUbmtpHm7QhheHcGJGMyQI2i10O21UiiX1YKQvm8vnVChaQpXL+FxluSdwE1c9n+n9cp9LiwvIezlUJ6fg+HnkihXkyuxw4+8UvMkpePkCPCdEu1HD4tw81laWgU4L7bUlIAzQ9gpo+hNvfPmrf/U3N3ir2M2NFrDw3eAlocOXHW4CXlG+x/3U9B1tRfjOU/nSdnj+DT3l2w81U2lgXSEAACAASURBVOBSfu/G4atDdyOnYBTPeBT4DoLyUOW7PgiidyTrylfZIj0tTEW67unHIYLVRcwefhSLRw4hqK/AD7vIJyFyUYQkaCMKI8RuTsXdUoGW6d0mIbr0gmlB9O0t1pseL31d9hzw4c8ON8931TDx+sqagm++VEa+MAG/PIH85CQq1Wl4Ezvh+AV4CNFpNVBfW+mFrC0vorO2rFR5M/GSpld+/ct+8a2/s5HzZLd9YgtY+G7wqujD98YkSX6F8BXly8438TuHhlFtsu2QpX5HVb46fCeU5+uqUDMTvsrL1QZZrItjbRDIoDCzQSp91NMyimoeBb66PaFHO3B5Jny1Svb1rJgtva7TROIZ1EgWJGEXQW0Vq3NzWJo7gtbqIpyghYKK2w3ghIH6VKMh4KDLMN6gizAIUMjnwI5O2hmtVkMpaRnUA3a00RLqx2Cr4JMoQi7no9VkFEMLlYkqJneegXylCr9URnl6J3ITZ8ArlODEAcJuC91WA4vz81idPwY/7qiOuKV2ROX7updb+I56SY68noXvyE2VqVxzi4uLhK+K882Cb5YCPtnKV9/v2PB9wQ1qhJt0uClAoTcEtRfr24tFlRFu48J3s9TvsFNowjft/+L9jmU79DVurx2Od2LykUR3V3Wi8Q5jjtxWC43ZIwpsjZVFIOzCCVtA2AYjt6NuRwGanXIqx4KKXIhVTl2CtFAqqE+OeOMgjG67A8/1UfDzSGLuC0hUJ1wEz/f656g3AjAMI4QJ4BcrCrqVnbt6oWblafiFIrwkRNBpolFbw+LcHLq1FRTcEN1OCyvtGA1/4pdf9gu/+rvD2tl+P14LWPiO115PWPu2227L7d+//+1JkrxFh6+Emwn8xoGvCopXLmuCr9z1Za3DzeOwp8wa99QXXz572zqJCyfxe4hgOJKc7cd1FNGd7N30vTH+wMLMEXzmlk/h215wA8r9aAcZSkv1RfCqbVTsby+a4XFgH1H5ng74Zna4UeGqTjH1hzbDtKsp38fncujF9fYiDXT4AhE8PpziEEkQoLmyjOXZo6gdPQQv7KgBE4zfjYM2kHQVbJUtQXciitfzd3hhoDrCgjgEI2lUVjnPheN6qNXqanhxpVgB0zkwzjqMA3h5X6llRjpwfZ5dzy+oaIfEzyNix1tlAtUdZ6BS3YVcvgjfidBu1bC6tKSGJTtBG3FzFc1GHU3k0fTKr3vxK99kbYcNssLc3MJ3gw3K4cVzc3Nvc133rRLnq+d4GFZ8T/n2ToPEhxKCKvw+ifHVe76MIIzwdEY7eNRIx2OBe5lV2LnS61sPkaARrqLZXUWpUELJnYATFeF77JgBPHbGcEdi2XoJEjdGqCDiqA4bL3axdOQwPnPrTXjuC1+AYnUaEfehtuHotgiJkyBiEhdWXQVI9BO9pBysbjtkWQSj2A8C96x4Ydl1msWjh5BlhaD5cFT78FAT16fXAEc96PjQ6j241GnqN796oBGwvUQMvcESavgvCwjgRh1EDN+amcHCkUOIGzUUGDHdf3hFcYwoDhHGkRoYERPUalQjz0+srAePHW6tprId8jmGkTlodlrqPLuep1Tx9OQUkm7IIDOlbt2cp3xhfs83FB6v7+cVgHPFEtxiBX65Ar80Ab80qZRvzmEynY4Cb6teV8o3aq6h02qiHjmoe5U3vORVb/qtYdey/X68FrDwHa+9nrD2TTfd5F922WVvdV33bVS7+kALWhDDftLhq4Y0KPh+5e67FHyfceXVgOeTDD1ACAdExUZA6MWYjxbwsds+jv3n7cdFey9E1d0BPwZyLm9Phor1atQbvsq7tZe8Rb12M340drB4hIMsPonnvuiGx8HXVZCNETl9YHNz2o39JAWqXimqVxTuRuCrt2NaJ9sg73cU+Hpw4PMhpsFXlHAPvhxMomIAe3HLKoLB7Y1Yo12gAgxoCQRA3EVzaR6LM4fQWlyEF3RR4HpqYEQvN4ZKShRFqrMsipj0hlZD1BtWrpgeK5iz86zTaKDA6al8D4sri+iEAcoTFcRRgmplEl7E68VFyHPKUW5qsEZ/RKLKJ+3DzxWQL5ThqWiHqhpokatMKSAziQ5th3arhdbamorAiBqraLcaaMQe6m7pV178qjf9xrBr2X4/XgtY+I7XXqnwveSSS97q+34mfAdFPIwC324Q4vKrrlmHL0OLyFyly+R9NwRCP8QhLOD/+de/ZP81nnf1s/GMsy7DGZhCLnHgwYPv5PpDWnv5BCjk3P5otZ6KA+ZnjuDzN38Kz33hMPgyBwVv+97swjp8TYWqvs8IKRtF+Y7SiaifnCwFnKV8CVoeybr3K9YDVSbfGNRo4f6rg0oB6qnBDWx/9R1Dw8IukrCNxaOHMH/kUUSNOkoukIsT+G6CThT2xmRE7HyL4KiOtQRRECAOwz58ewmL+Nt2Qniei+ZaXQ2yKBULSs3SY6cCZn2nJicRdwLl/yaeq6wHAp0P1OMTero95VsowStNqtFtxakdyJWrfc+3B99Ws6ng26mtImnVFHzrkYs1p/jml7zqTb++wVvFbm60gIXvBi8JUb6O47wtzXYYFvEwDL73f/lOEL5XXH3tE+Drr3u37C1P0PI7uKv2MP7k03+LpeYipnMlXHnBZbju/KtwTvFMTHsV+MxxpeJBcwqaCsCUTIriIRIPmJ05gi/cdDOe98IXDlG+Tx74Og6Nhx582Siu28u3oD6V5dD3HfqRKQRvrMaUJapDjZ1rYW0Zi0cOYm7m63BCqt0EuX6SJKrPjtd3KcJeVjJHqdxYwTcJA6WAlX+LWAG0nYQqpCxoMbfDmgKyn/cRJhG6QaD82olKBRHLom3SV9Qq2kFZE0oKryvfHJVvcQKFyarqeCOIGefrI0TI2F4m11ldXbcd6DfXIgc1p/LmF/3c6y18N8gKc3ML3w02KOF7ySWXvM3zvHXP1xxifOLKN8G9d96ubIcrr30mQHUTu4gZUsThpP2hZbQC+Iq65rRx8+E78Kef+zvkpnJori0rlbSnuAtX778c33z+Ndg/sQ9VlJFLOLKJnTccFdV/neaLq9NLKfmfN92aDl9Eyu+NVHazBC479FVe2eMZDcRmMK2CzVC+owzEGOb7pilkwpedmfTb6a0yKTnBq5Qw3QWyV+XY7fWu9V44HHjKPgjQmpvFsUe+hpX5GeSdGAV6tEmEHO0C1+0lKvd9hFyfbxocKRiGalv6u0lf+aooEg4bVp/s1GTnXIKo00Gr0UQYBQq+xTLjdgs9C0kNKe5lweMNTXC7Xm+Ke+6K/q+fKyJfrMArTSjboTS1A35f+RK+AeHbaq7DN27VlOdL26HmFN90w8++4b0bvFXs5lb5bu410IfvWz3PS7UdNqZ8Bb4hrrz2Og2+vbgGj4rVg/JguwgwG6/g7+/6d/zzfTdj4sxJwI/w1YMPo+gWUWj6uHT3U/Hy62/A9Wc+A7ucSeRi3ry9ziIVpgR23ITK8/38pz6D56Yo3xgR4n6Hm7KM+x1uikkpj/LN6nBLO2vStk9QFCnpNnXfNxu+fRtB1K7b6wxlQiMFXpn9IaY/HtDEVcBbPXQQB++/V+VEmCxy+G+vM44hXx5HoiX96Al4KnIh4kAVh35uL6dCTz0zt0MvvEzla2CHm4J0rHx1jyBVgO5N5RTw0+tBXY1oA9CNOPQ7RqPZhJ/zlGWhOn9zBZXLt1CcUB1uTK6jhhf3PV+Bb6vZQJO2w9oK4taairSg7VB3ym98wc++zo5w21x02NmLN9qeSZJ4x44d+9XH/LV30GMblFwnM9ysX4nj0Q7HO9zuvfMOlVjnymuuU7ZDT/kym1UMJ1LZARB4CTro4sHGQfzppz+ILy08gOLuMs4+5yzc88D9aLXayMU5hLUA+8t78UPf/DI8f//12Ikp+Azx9xwEKq1hjBwCLD76KD576+fwvBe9aN12YEccO9wIX8JeKd+4p3zX830bHW6DlO+4Pu8oilepwAHgTYP08fheJW1Vx5qCoepg48AFB/A4lLeXooEdlwwdceM24tYK5h/5Gh6+7z7kwkB1qpUKeTWqzfWZxpFRExxSzI7MRG0bJaGKVmhFbbTaDaytrmJHpYKSl0PUDdift56yM0h4Vnodc3EYIe/5iDvdvsfcS1rJNxsOuiiVSipt5EptDTMzh1EsFVEoFlGtVlEpT8LNF5EvVFSHW64ygfLUDuQnJM63N8ii2ejBt1tbfRx8W7nqG7/tFa+28N0oLKzy3dwWJHxnZmZ+9TGF8Tj4ymALM/41DQ5i3Y4GX/bIh4gY04lSL8TMBRiR+ZkjX8Tf3PYRfB2LSArAZU+7EMuHj6K2VoM/Uca9Dz+EfJLHhZPn4Meufxle+NT/gsmkBEflCFbd8Soh9+rhQ7j15k/juS9+Inz1aAexHSSNrSjfrHAw3XYYBb66fbHZ8H1CBETP6lUuuAoXo9dAtUt1qRLjOMgzYoRhgBSqq7M4ct9tmHn4QQ5DQ9H1UM7ne/lzmXuBIxz9HJJ+uJrHEWlMhMMBDU6Eeruuhg7H3S4qfk7Bl+qXDzROGxXQRsj11ue+g25XPeUIZ5VGkuo46GJ5ZRndoI1SqYxivoTlpWUsLC0qb3iyWsUZZ+xGuTQBR0U79OCbr0wo24HwXfd8u20V19uq1RDU1xA2VvqhZi4aXvlNz//p11nbYXPRYZXvRtvThC9f88y53GQfYyvfOMI9d96h4kCvvOaZKs6XypdyM+ArqpsDB0bNzC3hKwv3446VO/GfK1/GbL6GVtTF5eddhIuLe1WylIfWZvDFow8h4Ktoy8H10xfidS/4aVw5daECMqMgmLGMnTZrhw/jlltuxnNf/GIUJqfA9DCifNNCzXoTOR6PU95M+I57foYp37Roh96yRKVpZCckg/KY7Jw9Vnwr4F1CK8GNaMskCJdX8fBd/4lH7/siGDsyNTGp0jxSfXJYQ6FUVlnE4HFtBrFRTTu9mSbiEKuMoe1wsAXQqdexg5nHqHw5eWUMdBj7m/AtJFbRC4xi6EUwEM4h2FVKD7ixtoaVlUVV75yfQ6vWVsOJ6Rfz32R1EvvOPheVyiRcFefLGN9+Pt/qNPIVKt8CfKrxgNs2FHypfMP6MoJuB43EQx3l13/7T73mt8c9F3b9wS1gO9w2eIXQ873oooveQuVL1UPbYdPhyw43wpdKKmI4UaQU2ZGlAHfe/iju/eo9eDT4GpbOWMRcdQG1XE2lGzynsBs/9azvQrNVx199+iO4t3UMK7QsIqA6F+OVz/l+vOK678MuZxoFFJSaIkWXDj2KW2+9Gd/2oheiUJ0eCb5sxv4czKlTtpuhZqMq33FPz4nCVyXAoV3Af/30j2AnHCWrywEPAbyoi+7iAh64/XY8+pW74Ed1lW2M0C0UKgpkru/DzeWReL7q6GJ9PIdBfkzb0FWpHmk3MD1k0XPRWquh4PrIF4voug5aboIaEU4Lo9ubpYIWD60KDrZYWVhE6bGpsov0ktstxJ22gjj93XqjjU6n24vdBlCZqGDfWWfDy+UBr6d8/cqkeqAWJ6eQ0+AbEb6tXqhZl8q3voJOWwZZTLz2+T/12v857rmw61v4ntRrIA2+erSDPpz1RJUvPd+r6Pn24UuVefhoHf/22Qfx4P0H0XW6WNm9hPkdh7FSnkGQ1OBEDnJ1Dz/1Td8Np+jiT279EB7BClaclpp1Yseqh2dXL8GvfNercNmOi1BCESqMAsDC4YP47Kc+iW978YueAF/d81VTlEvQcb/DTe9g26jneyInblz4yvkhfDlyT8EXvbAzZTu47NDiJJRdNOZm8ODnPo3D992Hks+BFSHKpQrK5Ul4hSIix0VpYgIxR8d57PDy4VM4c3AKYjRaHdTqqygWCiqfA4IQeZV7twW/UkYtB8yig7mki9D3kBMPWEVfOEg6rMMCip0Au/0C/GYb0eoa/ChCpVRGwHC3mMq7gNJERQmBQqHYi+LwisgVy8hPTPVnsuCn2A4c4dZXvhLn2+5FO6wFYGKdX/z2n3zNH5zI+bDbZLeAVb4bvDr60Q5v9jzvRt7Iuu0g+R2G2Q7K20wbXhyHuOfOL6kONwVfL484drC80sG/ffwufOmr84iTAlpuE4tnz2F24mG0Skexp1rEebvPQalTwlUTT0VU8fDHN/8NHgpm0Xa7cKMIE00f5wU78fqX/Byef8G3oESTmEG+hO/Rw/jMJz+B73hRH74qR0Rv8jGVTN1JEDscDKAi03qhZjKLg8zMa0whv1WVb29wRW+0Sewm8BKqVZoEDMPjCwYnUeoiWJrFXbd8HIfuvRM7fA8+k5kjQZkzAVcmVCiXmy/A4W/OVxEIvsc44Fh1pHFa9oBRCmGAUj6Hdr2mOs8mKyW0qFYrRSz4Mb6ONuY5im6irCIeOt1uz44IQjjdELlOFxP1NvY5OezohAjnF5A0mHQdyJdL8HI+JqeqKJbKCviu68Hz84DLfL49+DLUrFDtwddnbgfG+XbbaDVoO6yhvbqEbn0Fq0uLWGx1k6C047Uvf82Nv7fBW8VubrSAhe8GL4m+8n1zLpcbCt+0Xelq+PjIXHZ/MYari7u+dAe6nQDP/KbnIAh9xI6Dz91+BB/7xP2IOkUViN+eXMPM9FexcsYR1HOz2FGo4IqzL8W3PvV6XFTYh0PtBfzhrX+Nzx+7G74bYpdfxEqjg/JaCa9+3o/jR654GapgvliSNMLi3DHc+olP4ttf8CKVWIf4UTl3+rkdlLsrWc1Ub2E/N4UGXvVA0RLu6DZDluUwLB561E63Xo2Ozwi8PgxwfaBE70zQp6W/S/zGDGLwOFBBZXlQojdBgBw6CJeP4cs3fRwPfekLmPCg8izkikWVarM6NdUDGLODqbCuHPw8YccHcV4N2W23OyiVywj5psBcCw5UlEOeVkccoBN1kCtXUM/ncF/YwtQFT8NFl16hcvQS1l0VkhaiGQZYWJzFwdtuw5nNFs5oNlBiIpwuz5CHdquL6o5pNXcbtTYfAFzOUDmP08YXyyqfLzvbaD24pUmVajIO26ivLKLbamFtZQUrx2aAbk11Bi63gyQq73rtSy18N0iKJ25u4bvBJmWH29GjR9/k+/67hinfTPgKvNZXkHSEIe6644vodiNce91zECYeavUAH/nYXfjyV5ZQiqfQDTtolhexeMZDWNh5EPP+UXWzlTsF7HN34ulnnY+LLr4EX3joHnzk9n/H9Bkl7NkxhTsfeQQT7Qn8/LN/GD911fdg2imrvcdJgAUmU//Up/AdN7wIFZVSsh8L3J9AUw2pUENstanP+yEbg2wH/Q1g3GYfBOa0sgS+6ymL+qPUerkbGKcr8CVwXSX6Cd+EKl+FnDHOtoO4voh7bv4PfOU/P4MJN1I5FgrlAhqdAMVSFZPT0718HoUifHa2FvIqUoI+K5PnqBg1NW17EV1GLDBrGZVwt4VyIY+w20StVUOhMoFlx8GXozbOecZVuPzS69CMAzy6eBBhFGLv5B5MT+7CYm0On/z7D6Jw5BAm5maxwwH27jgD5cIkPC+v6kDFzs45PqxU9AZD3jwfhdKEmkKI08cXqztUhxuznXU7NbRra+g0m2jWakhadZScCEHQRi1E0s5Vfv5bfvyX/3jcc2bXH9wCFr4bvEL68P0V3/ffvanwVWnEIgXfKASuuvZZaiLEQ0dW8f5/ugVzqz68RkX5t53CCtb2HMSxHY/gaOEwukXA7TrwVmJUOy6+6fyrcOCCy/AnH/1LPOWKc9H22vjEXbdhZ1jFLz/3J/Bjz/huTCZFuI6nspZxyvDP3HQTnv+CF6oZD8aBryheE7RZylfU7LAOuLHhK/G+/dAsVR9JnNMHMS9+pXw53Np10Y26KvTKcSL4bgy/WcNdn/oY7vvszUB7DZOlvMqX4Hgu2t0AO3ftRXmyCs/3FWwJvnyx0I/vddFstVFihEEup+J+CVFHwTdUs1IUcx5azToaQRPI5zEbhrjbCfCUq67BRRddgc8/cDvufeQraEdd7CxP4/nXfCtKSYJPffTvUJo9humFeVSiCOedeS4m8pMqsoL7oN2g+gyV0nbhs6+A/nOhrIYWF6emUZicRuQWlGp3ki5a9VW06w3EQQC324LTbaBeW0XHzSfdUvWVz/6hX3zfBm8Vu7m1HTb3GiB8Z2dn3+i67ntOGL4qX0Dv1b7307cdkODO276gfN6rrrke8D08+LU5vP+fP4NGOI32igfP8dH0ltDYfQRzZzyCo5UjqPtN5OMcnlo+E+c5U7g0/xQ862nX4EMf/xD2PPNc3PLQbfjiw/dj92PK+c3P/xm8/MIXoBTlVUcTBxAszh7FzTd/HN9xw+Ph26tab5JN1pEB/jJV5DgTaKYNM95s+PbyXfYyj6mBav0BGJxwsvdFT3dwBJr6ZEY3/lFwEQYNFOMAB+/4Aj754Q8g361jouQjV8orK6DTDTE1vUu9sjNKgXCl8mV0Az1XKs1OGCIKY0wwexhtCJX9rJe7gUaHSkjPOdK6DTS6DXSSBAsJ8EjZw1lPvwI79+3DR279V6ygiYiKvNHFt1xyNZ6+5ym45WP/hN2tJs5utuG1Wtg7tRu5OK/2yyxo7Djk8TNe2OvDl3G+fqGE/GQVlekdiHNFtCMXxfIEigUOoGFioEillOzQ811bwvz8MUT5UuJM7fnF5/zIL/3h5t45tjSrfDd4DfTh+wbXdX9tY/ClUJFcvbQdesly77ztiyr286qrr1NhTA8+tIAP/MOnsdKaQBhMqMxaNWcRjV2HsbzzIGYrj6KRb6Di5nHdOQfwnH0HcElxP/YWzsCRhYP4unsM7/uPD+ChuSO4bHI/3vqSV+G6vVehnBThRMz8AszNHMSnb/1kz3bQlO8w+GbF96ap4dTBJlo6SvO0jKt82XmmEuQQvgp45G0v8Tl9c36q13JOxS6v5wznitpqFoeDd34Rt/7fD6M7N4OposuQanSZ/tHNoVqdxvT0rl6WMIYW5vPIM1cu4cvZgF0PXQ4XdlzkcwU10oyKNEe7I0pUKkjG4fK1nuFn7aiNeqeDVcfBkYkCzrz4MpR278ZHvvRJLPmMte1i0i3hwNTZ+JanXob/+Ng/48xWExd0QpTCEFPFKpwuR9T1EqirIeD92a9ztBxoPeQLyNN2YMwvw9qY4648hZ27dqNc9BC0G0r51laWkXD24voKZmdn0HFyibdj7y899xWv/18bvFXs5lb5bu410Ifv613X/fWNwjem39ivnkrUjQh33n6bGr9/9bXPUq+7Bw+t4m8/8hnMLvnoJJNoA2jl62hNHMHq1CNYLD+KenFNzRc2FeSxz5nCU8r7cOXFV+FZF16Fjx+8Fe/7lw+i2e7ihZc8B6/9tldgb343igmnk+l1QM0d+jpuvfUmPF+DLxWfgmuG8lXZ2kW3p0DUtB1OBXzp79LPXYcvh0gw49d6Ix+fsYK5eKn+8h6w8JUv46a/fT8eveuLKDsBCjkgyblq7rOde85CpVxFaaIKL8eOth58fdoV7GQr0Otl5npGTTDhDVTu3U6rhUoxr2J+u51QZbYPgg6azZqyCJqELxIcLLo457LLccb+/Xj/bZ/AoWANXS+C0wnxnPOejmeefQE++h//gP1BgGd0HZS7AfLIw4lV8JqCrhqMQetB5Wim3esjdn2UOWNxqYw2h0eXJrBz7zmocHJNP0HYbmJteRm1lRV015YVfFvNGlrwE0zufvVzf/J1NtRsc9FhR7httD03A77SbaVGVfVffxV8nRhf+Oxn1M1z9TXfpGJHl5Y7+Md//jweeHAJrWQSgVtA1w9Qdw8j2j2P5cmDmPVn0cm3VKIcNLtA3cGlZ16IX3rpK/Avd/w7/vmWTyHf8fGW7/9F3HD+NyMHzmCbU6O3/DjG/JFDuOXmTx2Hb3/qeAVMA7693Oxq7vLHNaWpgs1QM33lQYp5nAgHvUwq3+Pw5Swd/VhZOg70X8NQTTDZ4bTslQrCqAUv7MKvr+ETf/0X+Mqnb0JUm4efT+AXPVSmp1Gd3oVSZbqneAvMnVCB2x/RyKTktB/YDUkrxvF8lfbRc3Mq+oBAzBd8NfNHHERqKqBWg1MBhQiSGCu1VdQ8B4eqBZx16dNx2YFrcOvX7sYXHrgby60adlSn8MJr/wt250r48L9+EE+LE1zRijHZDuCCw8N7llFvIikV/9fLc0HQMh+Fn0Nlcod6WEeuh+ruMxV8aTtE9JyjLtaWltFYW0XUqGH52GEVfrbE8qf3vu7FP29nL94oK8ztre2wwRbdOHx7/ilBq26gfsCs24fvHV/4vPKCr77mOjheHt0gwRduewQf+/jtWOsUELuTKt7UKbZRyx1GY2oOCxPHsJhbxIq3htALkQtdTHVyeOV3/gCayy38/Uf/Bd9x6TfjR7/lv2J/7iw4Sb6HUGbiSkIsHDmIW265Bd9xw4t7tsM2he9x26HX669mxmO6Rb838oydi54aR0FQdYD2Ku786L/hzo/9K8qdGoocDVjxgQL9XsK1jJxSuyW4BaZoLCvFq5IpFYpK+bL8XL6ghicz2sH38j0fOOfCzbuIuxF8x0PcDRE0mipeOMkBRxfmcaTbwJEzKth3+eW4+pJnMW8dHph5uAffHTtx0RnnY3FxBv/343+Lp0UxLm/GmOyE8Ny8ioRRIxRVJop+h1s/TTNBz45EhpsFfMAXitix5yxM7Nyr4Ou5IZJuZ135ot3A8rFDWF5aQCNykEzufvPLXvNOm893g6yw8N3kBmSc78UXX/wG3/dPsMMt7nWQqAGhBnwR4u47blODLK6+9psQO73p6BdWu/jYx7+MO+85hHa3BLglJG6EtreMVmkR9elFLBTnMOfPoparw4sjVBoRrj/7EnzrVf8Fd33pHvy361+CK6YvRiWpqE6pHvOZKS1Q09/cfOvpga+ugk9U9SqPmZ6viuXtDRChBaAeMK6jBi1whic6wJwnjVnD/KiB+794M27+4IeRW1vGtJcgM0V31QAAIABJREFUlwOcko+Es1IzTpbgVR1XBaV8FXypgDmsmEN4HUfl661MTKiRZoRezs8rvzc/QZ81VBZI0cmhsVKDE/QGXDSDBubrK3i0U8fRvZMo7X8Kzj/nEuXD5wo5RL7KHIyCk8fiyhw+9Zl/V8r36e0EkwEf2TkFX84BlwZf+hp8YMSMZskX1CCLHWfuQ2V6N1w/r6IdkqCjQs2W5ufQXFpAUF/G2soSAr+IbnHqLS/+hbf92ibfOt/wxVnlu8FLoA/fN554qNlx+HJmBL4e96DBGNEu7v7SbWomi2uufzbimJ6lh8gFZpdC3HrL/bjzy4+gG+TQaHeR5CJ0nBV0i/8/e98BZ9lBl/udes/tZfrM9k0P2SSbQgpRKQEMIF3gvacIqKhIFRApT2w0FcUHgijowyfSJYDASwgJISQhhfS2vUwvd26/p5/n9z/n7k42u9lNZuITcifZ387OzL0zc+693/mf7/+VZZijIcKKgwV/AfX2AhTXQ0m1UMmXkVYy+I1nvQLnDp0OPSJfGEcm0rWmhwEWpyb/v9EOR1NCPJ6HKBYzHCJ3D4FvnIEbh5hbhi7VPyldw8KDd+LqL3wWczsfRMHQkFYjpNOmWIb1dBa6lYNB0BUThSGTJJshCL6cfPnv+BQaoVAsycJNFnCqIUYJK5eGHbnQpaQU6DY6MIXG8dG2W1hYXsKM30JtYkDMFo5HCYYpwfW+4kNXDSnCZAV91GngFGg4JVCQdalHNoGIDRc8gbMONZ58e7QD2YhUJstOZZl6s+UKikOjSOXKkvUrky8LNLs25mdmMLN3lxRo2t0WYOXgZwbec8XvvrcPvo/nifgot+mD7yoP6FqDr0xpPfCFh3t+cqtYTM+/6JKYllB0+CwTjgC7G+D+e2fw4M4DmKu2JWCbsepDwxmctm0dRjaX0AxqmKvNwvZtwaKlWg333nM/Xnv5S3Hm2EnQYUGnykGVvmSxwy4eJO2wYuH2n0g7PFbwPdrXP3Jijiff2IwXQaN0K3BBsoWQ2W7U8KMvfQ4PXvctMgxQ9QimocoCMpspQtVimoH8rpqirIxmijgfV/5eCb4KUCgwCY7LPE6jsfWafC8NMczlJfXAFAlWD3WYnRu60h7c9F0sFCx0aUN2QvBh8c04rznwONWq0FUVac/HBCKMkibyolhmFhhCeRwJvrEEUIGZyYpe21M05AcGUR4Zg54pIpWmVtyG3W7Atx2RmtVmp9BcnIHn2lDSuUgpDL35517TX7itEioecfM++K7yiBJ8Tz/9dErNHiftEDcCi26WVlC2HkgtOV81Hu6+/RYB1fMuuCjOhlVNuKKvJXCw8QBodTxUW7ZETxq6jnI2g3Rag6oz+NwTFtBHgC4CLLlN7J3Zh3NGT8JAqijLGk5jvDwP+b0jBQvM872BUrNE5/v/GXyPZzsWeFkRoh6/H2/6Y66hF9ZLzjcOjVeVECbpgMDF7ddfh5u+/M9ILU9BTasImYquqsgaaVhqBoaWhmZloFgEX12oAE7BhnkYfEk7xPXxoeQ9EJTJAfteCDNlCr8c2F3R+DpeEqje7QjoZi0dOSU2SEz7Ntq2h269g6FKEUhr8A0FrhdANVigGcHkJB04SAWu7Nh0JQXF0x/B+fbUDtT/aibt0ArafoDS8AiGxtcjlavIRGy3ayI1c7s2mvUaVKeL+vwUfM+BqxqRnyn3pWarxImj3bwPvqs8qL3JV1XVPz2yQPPIYJ2jfStRAcStiXG6i0y+PfANcNdtPxZQPe/Cp8YFmlL0o8iGnDXjUiGjsDY8RhrCsi6GjbiqhvfswYULB57MxT666CANTaYpjTIlB8hrGZSsIlRfx9IsTRZX4/KjmCzEKHCEvVgkyQ8XOxyKlTwR88QqH4JDNz8MwPwJY65X4zqSHXdSJpnk60bsNrOR130s7rgb3/70p9DctxMZzZfJlmYWLuUsFk6qhhRVaqm0yMqo4yWYCu1gxjGSsa3YkphPz/OgGyasbFayHQI/kslYTBaei5CORNdBp9uRv3OZNCxTg8pGY8+FSxOHzeVXDblMBmqK1yLxG0+OPJ5SQ8/uNzYZJ/plUkdxC0bcNhK7muNgeF1jsLspGR1cuHHyrYxOCO3AeqHI78LptmAL5zsHr1mLXW5KBFtLBb6V/+0LX/GGv1+rx6l/P8lM0D8QqzsCPZNFFEUf6FUI9fJ8Vw++Ie669RYJ1D7vAkZK6mK4aIUOWn5XPm67tsiY/MAV4HX4AnZddBxXBPe+H6Jld+CFLpqdpgj7Hd6WObF+AM/xoXsqzj15Gy479xIUU0XMH5zEDT/4/sN0vj0A+GkB38MnMg8KOU0xVvDkxgmRucsBvOokbvjKP+OB71yJjOJD1ZnJkBJpn6obMCWhjBwv+d1Y08uFWwy+FnQzIxNwrPW1hF6gvIwnw0KpLPfjuYEs5PicYF8bHWjMzaXGl5m+6bSFMAFSXu0Eti0yOH6OJ12+sZ1YItkT3W5EcE1S48RlmOiqGaITX0GFkjwXZwnH9AdtxLxq8nVdHG7FyjCsQkV4ZTV0BHybjQaa1UXYovNtIJ1J0V4cuFbxty9+VR98V4cUj7x1f/Jd5RF9YsE3wF233hqD7/kXSqOBHwF7agdw1767ZZEj0mC+QNlCoVNnGgepcOYjwPJ9NbCghwx5B1KMM3RtKVhkSDjDXcxIw2hxBOvKo0ipGhanp3HDtT/A5T2pWRKsI5P1T8XkG8dcSj+FXFUkp44kKjLwHRQM4IEbvoerPvdpBPMHkOP0yVSzBHx5LCkZOxb40jFmEHyttOQ5MLaRgT1SAeQHyBeL8niQ82XYOt8IvtQVu64DXVeRYt9bckxZH++7jpRmigwuDAXIpdJIaoPizjbWDIUs7kxMLwTf3hvBl4FHPfDlxwm+jLZkhxtter6mI1MsCfhmy0NwfCZCsDvOlwqi6tw0vE4T9blpDJSLiNL5wEsV33DBK3+7n+2wSqw48uZ98F3lAV0JvpxwGLyyZpNv5OPOW2+Vy8jtrI6nfTRU0Ak8zNaX0Gq35NK2UipjsVpF13YwMDgMz42wZ+8+aTHgBHjPXQ8hlyqh3VnCtm1PwdTUNK655ho87wXPwnnnnQGDG/1Ihe5zWvJRnZ3CdQzWee7zEnsxl3FJPthjBN/e4T2Ww+14tMRjeXhW8r6UkHGSZG2StCz3shuo6IgcePNT+PfPfBIH7vgxsloMPjRdUHolQTl67Fw77uRrUQ4WT8Q0b/D34eOQzubiynbNFPDl1YjnOHBdW54fpqkLsNp2V05ogeei1WggdBz5PLN8qROWTji2VvjxBG0S0CV0icXGrBaiiSKxpXO5dxTwZcWQ8MVc1mo60oUiSgMjAr5cwhlqALfbxvzcLGxWCHWaaFcXMDY6jLobBp5V+t2nvup3PvVYHov+1x7/CPTB9/jH6FG/guC7sLDwjiAIPvhEgO9dt90mk865CfhGEV1uXdzxk/uQy+XRbnewZfNJmJyawlVXXYOX//IvIwgU/ONnP4dXvvIVGBwcwZ9/5OO46OKn4ZZbrsFpp52GjRu24CMf+gg+8tE/xKWXniomjl4xIxQfC1N7cP31P3wE+PbsxY+F81158FbGTZ5omtljeXgOgy/1u3EDtKcakpkRgy8NDi5SYRf3Xf1NfPefPgPTboi6gQoIU9LJeAKlKYJdfCZUKhkM8zi0A3nfmA/myVfAl1pfKhsCiIOOFBDBl+CYyXASDmW65SRsd9tYXlqUavhUAqSmQYlaXBNPCsLpdCWhjLcplvKHALcH0HJVwsyjFeArqW0C3ly4seLIEtrBzOaRL1VQGBwX7S8CGw7T1VpN6alzW3XMH9iLTCYF30gHvlXqT76P5Yl4gl/bB98TPFDH+rKew+0/xAcfFMnRmk6+XLjdGoPveecnhYw6duyYwpe/+G085znPQaVSRqFg4cCBJXz5S1/Dq1/9SkSRjr/71D/hta95OcbGRvCnH/gH/NwvXIYbb7waG9evw5bNp+Nv/urj+LMPvwvnPXVTTF3EbmaoWhezU3tww3U34dnPff7DJt+fJvBl57BMh2K9jVUkiuLBirqo7roH3/jkx9DYswOpyBWFA6VohsYw9BMHX+p8e1wwa9uFEybP6wcSuNPt2pLny/p20hE0c3C65ijeajVgmgyNiOLoxm4HGctCWtfRZrIYCzZ5MtA0ZFjM6XoywXc7HdhOBwXm8kqORI+Nl8Qg4f2F9V3J+TJf2OTCMI2AP2cmg0y+jOLwhHDBlJoFri20R6u2LFNva3FOMocdxQiDzMBbn/Eb/WCdVULFI27eB99VHtGV9uJeXfxjpR16UoG4vn2F2iEKcDeDdVaAL11wc9Nd/P2nvoRarYYLLjgfz33uU7FzZx1f/MIXcfkznyVypO9+97t43et+GUNDw/jAhz+Fk08/GevX57HtKWdiz85pfPQvPoH3/dHbcOElW2F7LlRFh66p0I0u5mb24IZrbsKzf/EFEiDD9mLqikXyJQTE4TD1XqTkiQTrnIiGd2UGhHCdCed5LLlZj/tc+TBKpAHIgauAT/0rHXy0TtvIuk187//8A37wxc9hKKXCMlQoJj/PyZfTIU+gnIAPc76HJ994wiXoSUoYjRdmvHAjTcHJl489g3UoJyMw5rIF+R06nY6oF1h0yYWbuAkBtFpN0dPms9Tb+nDbbaEoWs2mtF+QsuDkyysTPr9810OLmlzfh2VZsNJpmYI5WYtIkVSE/BeBhhJZuLHAM0V6JIPIMNENIxTLQ6iMbRCpGctByYNXFxYky5nZDppvy2M9vdyItNLo2575G7/frxFaJVb0Od81PoAE39nZ2bfruv4huUTU9cfM+T4a+B6afM9nhxslZBoCV8PMwQDXXnsdbr31NrzkpS/F4GAZX/j8V/DqX30ZgiCFf/zsP+I1r30JBgeG8Mcf+Bhe+JJfwrOeear89td89yf40J99Ah/88/fgzHPW40c334wzzzgTIyMVKJqN2cm9+NF1P8Kzr3gB0pm8cIXUxxIAVWrKVuT5Hi1Y51hBOasB32M9bMcEX40dcxE0n4tFQ5aLetTBwj234spP/BX233ojRso5ZIsZmTCZxaDz8tygMsGMW4hlURVTDjLhJullptiNCb5ZUUKI3Vin6y2mKqjvrTWbMk0XC2V0u1358Sulkizb6LAzDMY/+jLJUu1AbXen1QIoVROVhCtRlAReOQkR0G1bFm6O2xW+V05UgAA0r7qEdkgmX83QRPZGpUTKtARkWR2vpCxJNcsWyhic2AyDNfe+LWqHmclJLC/OI6spkudLRUa140bWyPo3Pf217+jn+a4xdvQn31Ue0C996UvapZde+nuGYXz48UZKHhN8EUvNOPluT8DX9xVMTzcxO9vC1i0juOqqG1EqlVAsFPH1K7+O1772VVAUE5/+u7/Hy172Upl8P/m3n8Tzn3cFnv70bfC7wA3X3YF/+eev4nkvvBzZooodux7CK//bKzAwkEekeJib3Isbrv8hnn3F848PvsTiJMCldyj/M8H3aA8fAZlFzFxGmZIfGULTQoStBfzwC5/DLf/2ZXgL08jlUsgUssnlPS/x44WbSMw4bXICppSsJzVLwDeVthKdbxys0wPfHu1AIF6uN8TcQa0wQbDIrjdVhW13ZHHGn4ngy8UazQx2uw3PdYTzJeASXCUrgrwvR/kgRLfTRco00WjW5D74x7ZtmbAJwFQ7aNKYwd43D7V6TXjmlJlCZWgUxcogdDrdVB2pTA7ZyijSbOJQfHSbdcxNT4vbD3YH8wf3yiLQgR7lRze/6emv//0++K4SK/qT7xofwCiK1NnZ2bdpmvbna047MM/3lltitQN1vnxRBgomJxdx/wN7sG5iPer1OrZs2YDlagsPPHA/zt2+XeiDBx98AFu2bpFlz959ezA+MYqJ8UFxWFUXWlheXpZoREX3Zds2PDwEQ6fEyUZreRHfv+p7RwXfJ4p2OFINsZJyONpDdqwpukdTkCqR5l52mYU20maE/bffhG9/5lNo7HwQmtuWvrpMMSfhN6LtlbQdPQFfXcwTGikFTsMrJl+Cb9zZRh41mYiThRunVgbqLNfrwsTQpJHP55HJZEA5GRdilJhxqiTw8t+ddlMoB4KzToWG6wr4Skoatb6ccNkykYCvTqokCYKv1esyWZNXJm3C4CBy+PVmHZ1uV5Z4LPAsDwxhZHy9VAjRKg09hVRhQACZ2Q6t5apk+TJGcnl6ElN7dsDUVXG4ZUY2v/VZv/Wuj63xS+dJf3f9yXeVTwGC7/T09NsMw1h78I0C3Hnrw8E3brtQ4blsQghgMaA7vjKVzbq4zWLTm7xJJb0Cac7V6YZjYS7xlrueQ5X1cQQN/V+IPEzt24Mf30Da4ZGT7yPAN7Hyskvu8U6+x5qUHy3V7PiZDob0Fwehg7TmwnKb+M5n/g4/uvIrGGR+Q+Ch3W1JzbqoFAR8VZl8SR2Q5+XHaGyJgZcAHE/B1PVKY7EssR4OvuR8OTEvLFXjidTKYmhoSCZUTqFcuLFCyPddAV4xUKiQx4YPGaVmvufFhooV4EvOt9PuCKfbtdsC6DwG9UZDaK5cLifgS/UEzSL1VkM+79qUtpkSR1oZHEFpZEQKNAPoCPQ08uUKchlDsh2cdkdUD7P792B6z045IYRmJhzYcMqbn/bat/Un31ViRX/yXeMDSNrhsssue5uu6x/p0Q6cfnpT8CEN5jG+r4CIEnN3sQe1t3BjqllP7RDgXNIOOmt+YiF9DEyxhjWudRcJviCvXGjz5kmuF11utIoSdBmnyGYMyph4F24Q98Ux64ALIcs0sThzENdf/31cfsUVx6UdZOEmKH78JotjTauPFXyP/PoeSB9eznGYZ54CUzqZg9DC3D234PMf+gDmd96PiYGSBOdwYszl80Q+ydzlgk7yM6DA4rFIZ8TYQqCNeV+mmrEyiH8TjBN7cSJHk7Qz8rWej1anC9txYaXSQglwgiW40tFGuoGKMtdxBCzTlomUoceTsecKCyV1QGGIRrMptEMpXxCgpiuR6hfSEVzi0QVHSoMAzOcOb0OzSNvuCHfMx9N1PLS63WTJNgGrUIBh5dAlN6NTJ54VnTPBt9tqoDE/i9n9u0X5oOWKUWH91jc/9b+9sd9kscbY0Z98V3lAe+CradpH+GTv/Tlh8D1kCI2LFWNDAFHDl0jJe++8Q5pyz7/gUkAzUKt5AqKRH8F1PZl+aVm17di6ajuetOPa4qaKhf1tpyv/drsB2gSFriPAw+/icNnitFAsWHjVq16M007ZhNnpadz4w6tx+XN/UUAo0rjBT6bqJD+it3SLgZDLuMNPpZXg2FuIHctMcaImi97dxxkSvZk9fvDkdCP/rzwZxbSDofpAbRrX/Mvf4wef/yzUbgPlfA6ZfAkd2xHNrclJmOBrGGh2bDiuh+GREQnIWanzPQS+idrBsDJIpTMxN0zul0oHWUwqQjnwJMfm4F7mB39XLtrkhBz6aLdbsnDj+1ku13QNYZL/wMfS7XbhOq48p9KWJSdVTtNLS4ux4SLRFccKC9m2HYrOrDfq4mwrFHKoVpfhByGKA0OS6WDli7CKFSipDLquD0ML5WQUOC66zZbofKszk2hUF6FmCpE5sO4tF77q9f0Ot1ViRX/yXeMDmCzcSDs8LvDlj8N4lHhKTZp2k0QzGh7uvPVmSaM67/ynIQgMfPNbP8Adt93PLpi4iDGKxfp8oUvrceLlPxRly3AZU4GR4jRuwDQY/p2Rv1UtkqhDx21gdHQAF1x4FkbGypidPojrr/kunvfCFyJHCVSkyc8gQrNEV9qTnR1WPvxngu8hjcXD0sziRPjkDy/ZfQ+ZyMfCg3fg8x/9Y1Qfug05ipkjIF8ZQccLkLFSSDOsXFMRajrqTQbeuJhYtx7pTPZhaoeV4CvBOunYXizcMivYpT3YR6RqSFsZ4Y6FhkiME1yCMfCcIKuEATrttgAwp10yQgRTU4v53E6LjrMZFJiQllQV8ePk+ClFy+dzSFmsuU+ch4kaJbYmQ2gOTtV8/KgZNqwUrEwB2fIAcuUhGPkijFyBKRFSHRQyYpPOOtuTbIdubQl+twufwTvZgd875yWv/ugav3Se9HfXn3xX+RRYS/Dl5EtskOlO8SWP7PZbbxZA2X7epQhDHQ/cvxdLy03RmvLF3Zu0uQXnJS9f2CKVIodI44BB6RsTEqkrZciKErc49DhhanfVCAEXUwqpiAC7du7A7T++Hc97wYtFwkQDAW3NovBN6IX/bPA91sN0dF6Ykjymu/kw7TZ+8KX/jeu+/L+R8+tQ/W5MN5QG4YdA2jSRZoqZEeckd2xPpsuh4VFkslmheh5BO3AJx7AcK5OoHmJOVQgcSsDYkZYvIpPJCqgLNST6W8rFKDuLBGTJ7Yq92PPQbNaRMgwxWvBn9xw2G1MF0cHi4qLQWOR1CeQ9aRnphd6bLOgOlZzGJ0nejqfM4eHhOFhIM1D4D8djtjKIVL4EI5OHbqXgdjuoLs2LuQMMAqIm2me4eof2YgSZ4tsvfMXr/3KVL5X+zY84An3wXeVTIgHft3LhtpJ26PG+x+N84xSq2I2lSAlir3+BH/Nx9523ybb6ggsuQRSxRkiTS1u23yb7M7ntyvelIIGLNTrWkijbOB94xcMtAyC1oiFIc0YhHVS+1NVfd+11aNXbeM4Vz5fMAlbj8LKVBoMgOJyi9fAyzSd28o2phoQXX/mY9eqBks8l9ZVyPaH7NrpTe/HVj/8lZu+7DRk4UCMPjXYTmWxeqIGMaSHD7F3GQUaRBBfxKqJYqSCbzUm2Q1wPv4LzTSIlNYtVQqwXSh26MpB4SYs8b1ZoCPmJk2hHSt+Y7UCVQ0wtxRYVXu63mrHjjfXypBx4bqTdt9NsYWlpST5H8CW/SyAmQPOqh481n2PC9a4wW/DfTClbXq5ifGJCQn+o8y2PjMPMlWAVSkjli1B4wla4mOtgfm4O9cWqZDuYkQ+d2uNIi8JM+a0XvvI3+2qHVWJFn3ZY4wOYcL5vpdSsB749hxtfJCcCvgSKGFz0mDtNhLNR6GJhbgr33Xc/LrroacikC5QtACZfcaGgK79cOE++nygbBGgVVbbl8sa7lyt1hrwecQCkrigetwPfxe6dO3DllVfil174Qpx0ymlyP5x4Cb78ToxlPMTTPqzJ+IkG3xWZxyt+BcntXRGkLmDHqVcJYAZd3P+9b+Kbn/lbGM0l6afTDBXLrToyGdpqQxTSWeSsApzAhy/5x6osI8uVAeF8j9T5ysItAV+d5gYrI0tOl+lguiGuNCubg0lA750YuATt0QOidPBkouUUzJNfnqlnQh35CH1GgfpiuGg3myjmCwKs5IrFSJHQC72FHKdfPsd6DkBZ7DGYXRaqChbm5+EFHsoDgyIrSxcrSOUrUiWkc/I1U7Jb4PRNOqOxVEVzaV4yfTvNhky+RmX0nc943dv+fI1fOk/6u+tPvqt8Cpwo+B7LHpsEQibgqyEUKVlvxgvguV384NrvY2xoBFtPOQ2mqiMgmkbUjHJ2jc0EvKwV8A0DRJ4vL1jJ82WalseYQx+u68Nxbdmyux4XdLHIny9S/nu5WsP+/Qdw0SWX4KJLLxPwlnBwMyVB3mJhVVnyGfPLAsKH3G5PLPjGJUf8roePz8r3exNmTIdEMCMHemsRX/nYh7DjhmtQYAQ9OVkFqLUbyOZS4iYrpPNIGzm0HRsKGyOoBPF8jI5PCJASfA/ZixNVw0rwpa3YozIBuhRnErAlYJ3FlGp8YlipxmCYOo+553TR7dBK7CBNXpg+Ct9Ht92MHzvPFxWE6IMll9mHwdS0XsZvooYg8PYm355Zh7uA3vHg7ZrNJgrlklTH67k8rOIAssUK1DR5Y0uaPehwo4PO79oSKem36rBbTQHfKFt521Nf9fq/WuVLpX/zI45AH3xX+ZQ4mtphZbbDo2lV428tabyJVIsvAy1WnPFTbKpQIsxMTeKhe+9D6HvIswiRAEuNaPKi7E1BvV9FQDkBX7GhioiX1TmcmOPLVKELOTExH5ZyMwZuawa2bDkJGzdvFaDi1Ctb9LjYKLGz8odLrK2H5GUE4sMH8kgFw4koGo73NT3w5UkgljbEf/cut2O+M5Zk8JilYWPyJzfgCx/9ANSlGZi+C8VMwdc0mXzzWQtK4KOQzoksrWXbrMcTvpYqkYn165HNUYamJYYK6nutOGRdpGZxmwVxjn/YhcYM35SVibveVJotYmDkFZA8nOR9E9kI+9s4AXMp6BP0mOfLEyJ70xQlbkROJIX8NxPSeFKJr1+i2HyRUBqHFSXxCYq0Se9jIkGTLk7y1BlZsqVyMeXAv2mZ1hSCvSMLQKfVht9pIOw0ETBoxwccq/B757/sdf2F2yqx4sib98F3lQe0l+2gadqHeolmqwJf0gWivI0ZAhHeBy7a9TqqTJrqUjRPkT9fNBp0I5a38Xv3piwCKUcpeXBVDYpGcI0JYOp9+ZnelXqsDuZSKKlYF2Bj1kEi6JLLXL7cD3O9vUvflYB5rPfl9LISmY9xvI/3NSvBtzfx9gAmvuyO6RN+HXlTs7uEq//l07jx376IQmDDQggvUiRSsdaitC6LyHdRyuTRbjpiR+ZhIKDyKmF0bEI0wBFT6lJWou+NFQ10uDH7gSdK8sQM18kXK8jkaFVmdi4XnrFjbiX1JMeNJ0OSzSGvThg56UMRi7ErVyQE5UNgGlBT+PDjLoArJ8Qk6OgISkNOtisWo73vT8mcbmVgZItI5ctIMRUtWxR6hAlwvmNL4A/B12vVEdpNBI4t4Otaxbef//LX9Rduq8SKPviu8QE8MtWsJwvq6XyPP/km0y+nSeFsY/Dt2S64FRLqtsfNylexF5wfTLZpMlaR503KIg9Nob3ghcQCl+zcZMkmoSyUpsWmgnjSjv9IgpnCVrh4wu290I98/0TB93gAfDzgFcBJaAfpMUtIe08SAAAgAElEQVSoh96xpYKDJyhNVRAxSEZX0dp9D/75z9+PpT0PoKCy9ywCC4A9KGjaXVTKFZkys1YKi/NLMXAy4jEBzcGhYZGa0eHGpRqpF35eaoQsLiEjqYcnOBeZjVuqiAmDJz7JzqX2l1cPdM0l3LvCyEdetXATmoAv/03wlfB0StGETgjgUX6WnPB6J7v4OPTS5chtr4iTlIMcxoE7Ar7xlQpziplTcSgIKJuHWawgnaPagbGUKbABsAe+brsDl43KdguB00HTBzyr/K7zX/6aD6/xS+dJf3f9yXeVT4Gkvfgdqqp+4PFNvvEPIJObvLp6D0mMlEkZTvyCZX0MN9scnBRVpGQxUCcvyvieDoN3gscPb/I9yi+cKCNipxyBl7BMKmTtwPfRAPjEwDc+kcRsc8z7xuAbxaAbetAVRRohTCXE/f/3a/jmpz4KxevAAItCQxiahmarLV1mpAmo1ggCD81GDdlcFvlCSezFXJSVKgMCTAK+jHVMrjZkCtZ1NBiEE0TIl0oYIFBn8zIdU+Gg6IZw40I3rABfaYgO/AR8Y8CN+Jj68bKNwTqkmiQQvQfSBOAwjvDsgS//JoUknW+cjpO3GJhj8JUTKvlvnp8T8DXS2XjyLZRh5UswM3mZ2lVSIJ4Tc9D8vVoNhN0mfLuDJk9YVund57/8tR9c5Uulf/MjjkAffFf5lOi1F+u6/qerA98EOFfUAPfAUMBTXkW9GEG+vOJlTuzsjZUIj5RjHQbwlQ90PMzGHClfoJwcD/OGsV2YMiaC01pNvr3D/Gh88LGXkofbkQktK8GXNIpGKoUTZEQLbwivXcdVn/ooHrj6G5Lja+icPqld9dCst1AuDaHrUY+rwnbaEiZk6DqGR8Zl8uXvXyyz2Tclk23M9ZpiVOgVZVZrdbEij61fj8GhIahanIRGOmgl7XC0yVeWnOTlZcol+HoysTJQhxNx/LgkjzWBV4wtDzeWyONJvl6+vhf3mVA8clUUKyBk6OY0zjaOdBZatgirUBYANtO5WMcdhfA9Nmp04bSaMvkG3SYCu4N2qMC1Su84/+Wv/YtVvlT6N++D79o+BxLwfZeu63/yeMG3xxLEGtU4sDx+iykBTrqyRFO4TOLEQ9qA3GC8nItBV7iJI95fOSutnI8OQeGhgyEypwRsWb4ZS8qS6SmhH1ZDO6w86o9GVxyLpumdk+Io9/gt5rjZ1RZPtuQu+ffBnQ/iG3/5J/D33g+aqLWUDgQO3GYDlkKzQhmNdoBACjMjGDqdZzQjjMN2A6ELONHSGixcqVTwUL8bgy9jG9kOTUAbGB4VVYSqxzw8dbPMfaDrTVLSjqAduHA7RDtw8hV1iiuPG9UOlJr1Jt/eCZEgHatKkt9ZHnI5Q8Z1RD3Nb49bT3I/pB6KDFVSi6SnczCyhYTzJfhmY9qBy1saOsj5tluHwNfvttGOVASZyjvPfcmr+1KztYWOlar7Nb7nJ8ndRVGkz8/P/4Gqqn98tEjJE+N8ezNrfMEYTzmJMyp+yR1WQCQMrQD0ysADkaj1wDeZguUvvvoebrB4+PTJS1PZnx+aoOKG3F5OQnyfRy7ZVvKQMRYcljscj0ZYCeJHgvLRjtfK34q8aZw/FMMwXYFs+aU6QAkcpFUPP7nqm/jO3/010p0aAiX+fKvVkl63PB1koQrbj8R4UKoUpEaHJoZ8cQDtTke422KpJMiVIs0g4JtMvikaK9gErMNMpWFlcgJuYsSgtpeh6kmyGY0b5IAZ88iTZsiAo2TpRuUKgVeMKn4MruR5+TFSDjHHH0/H8dItnvlJsYg6RdJ3YlpBHgv+F3iJUT3OteDTQRaxdDUyfc3KQrOyMAtlpPMVcbjxd+XVAsGXjjab2Q6dBgK7BbfdRCdQEWRL7zrnJX3Od60hrU87rPKIRlFkzM7OvkfX9T9cDfiu8sdY9c0PXebKlM1p6jCgrgTaXoPCSsAlYPYyH44E4hOZeI/3wxN2BHMjBUaoCeiGDMzhpKsYcLxYpRD5LRTCJr758b/ALf/+VRT1CO22LaFDjbojXXcskxQnWBhIg/DAQAWdThv5Aq22FmyH5ZcZ5Apx/U/aSsskzOhI5jfwa0THa7I9IiOTcK9GiNVCnJBj8NUkLU0m4ITWEZ00gZI8LafewBejReA48jPJFE9ZWeDJ52Nyn+5CRkxCjBbM5+X0LCcp4XQV0WJLEI/dQafblkk9m8lJuSrv17LSyDBMqFCBmS+Kw40yM8PKgy49OinZ4RZ0bTiNBrrtOnyvjaDVhhPp8NKld5/90l/rc77He6I+xs/3wfcxHrAjv5zgOz8//x5VVf/waE0WJzr5rvLHWPXN5dJ1RWjOSsA9Hvie6OT7aHzvo/0CyfpPFox6wCVjDL6cftVQgaanZfmlh134i/vxt7//Jhy442YMFzKoLbeRTqfQbhPgiGmRJH0xbGZwsCLB5gyhyeSoaDDgBj7KAwNSB8+TKfN4Cb5xpm86znTgtGhaMFOZeBGXGDEIupx8hfcl3SAOR4I9L0BiCif0aS2GKC3sTlu0tW6nI+Cay5EGYCSlJ8DL6qDYrRhzu5yCOfnKyS4IhaNl0A7/MCOCxg1WDPXAt9Ohgy6CZWWQzmYxMDqOgfH1yA2MIF8ZgpUpQ5NwnkDAN7S7cJtt2J2GgK/XbKHrAa6Zf9c5r/j1vtph1a+yh99BH3xXeUBvu+02Y2Ji4t3/8UJ9/+PlfFf5I6zJzXvg+2gLNiFEku6wRwPcY9EOj/XjK3+xkPkITGijSouLR0kgiqkXXU3BpyNMcbHjxmvwuQ+8D63pg8gbsZ6ZGQ3LyzUoio5u10Eux3xdF+PjY2h3WlJqycwExdAFiIdGR0THa0gnmwWDfC/BN5WALydcmXitePJNnG/kgOV2pB+E800aJyQYnVcHsZyECgtWwXfbLVn02e0WGvUa8oUcioV8bKDgiZCMhB/zwQLgvCIJAsnxZRNJq9GUr41DldjQHMgxoevONK0YxIUP5jFTYGZzSBcZqlNGaXgMA0MTSOVy0PUIoecg6HZh15uHwBddGx1fibxU8W1nv/w1/QLNNXmlHb6TPviu8oD+LIBvDxSPBNajAfETDb69JdMjH5ZYXqaRj1ZChGokkjj2likBpH7H6NZx5Wc/gVuu/DLSgY1OoyogxI0+M21NIyXSLIam8xK/Uimja7cEeFnD03E8eIGPgeEhmWZ5O9IUhizdGKxD8DXjSVcoiLQoIvgnbi9OwJd/Jw63Q8aXJOyIUzvDbrhKpexMmPrAx+wMO+UyKOXzcsKQqxDBYMrhaMjwZdIlSDcaDel5k/p404zBV1EwNz8tX8+0O8rmaB1mmDpVGJJpR0OFlYevmDCyeWTyAzCznOxZU+QArougY8O1m3CdFtB10HbD0LMKb9n+yt/sh6mvEiuOvHkffFd5QJ9s4Lty8fZoqoWjHdZHW8T1PtejaR75tXTgcQ0ZxuBLMOMleKRADUNkI6BxYBc+9r53Yv7eOzGYM1FdXJQQcjoAG40WUin2qeUk38IwaPtVkcunBXyZs7m43EChUkE6y2JManZNCSTndCvxnWLRTdLNyAEn5guCc1w7xCaL+Hay6Epch2IxTjQarhNTBZkUGyYcqfmhvKxWq6JULMrH+btzotUiFmkG8HwX1YV51Os1mcbHRoZlwUiAnjwwKYHrhWJeJHeMwWQYPGMzafhhNgTpD9Ih6UIRhcExWPkB6BIUH5tIHLeFZm0Z7eUa7HodTrcJz2khxWhLmJFeGnn7pa95c99evEqs6IPvGh/AZOEmtMORqWZSpnhE4tYaf/s1ubvjTb5HLtOOVD48Xs73KPz5w8LBV35eof1ZPhCDL63SvJSmKMCIQuQCD/tvuwl//e63o7ZvHwaLFtotNgXrknXQ7QaoVLIolQtoNGpyGa/pCsbGRmSR1fUiNB0fZzxlm8jDHM+VSXhwcFCC0R3HEzDNlYpI5/JwSA3oBnKFvIAuNb90xElGhm7EzcmcgKkkodOM5RWJnIv/TpuG5OdS4VBjY0QUT+IEaQKvKE68QKbcanVRzCP8fKlckr43giuDcKYOTsn7/F5DgwMoV0pxgefysuT5VioVAV9mVmipNAbG1qMyth7Z8iBS2SK4JPT8Dlr1GlrVZbiNBtrNGlyngYJhckoOo+zAG8995W/+7Zo82fp3cugI9CffVT4ZemoHTdP+kGDbq4zh5HNikZKr/AHW4OYrwbd3dz164WiSsqMpG05kmbaSxjjeSWnl/cnXhvTyxVxvz4Ydu/wA1bWR9zq48Wtfwr99+hPwlquSR6yqBLQ82u0YnIaHy9Lu0Gw1xHZbLpdQLOWEL11sdDAwtk4yjKv1mgDv9Mwszjr7bKEuast1LDfq2HLyVmTyBdS5jPJ9jIyOCcfr+L4sthigTq6VgJ8SpYSG5eqSLMPUwE3C1CETLpdkzNC1u21UikVYKVNqhPiiJIe9uLAgmbzpVEomWzZRx7GTHlrNpuiCmfXL7zUwMABHQFgX2zO5bbtrY2h4QFyRjh9ItkNhaAwTm09CcWAYVo5VQikpGXXaTdQXFxF0upJ57LltGExZ85TQT1fe+JSXvroPvmvwWnvYQLHG9/eku7sEfN+radr/7IPv4Yf/0ZZr/NzjAV8xFChM9xJTscQ4sh+Ciza9OovP/8UHcftV38FQPoOZyXnpuBseLklsI9t+y+UCqstLmJ2tIZtVMTY2LODLxLDFZhsnP+VcnH3Bhdg/OYmRiXG4XgiWjzYaTZx62mmw2a8WQWrhTz3zDNaOwvMD+XepXJbYzfUbNmF+YVGCz2lDtglmqopWbQlGxPr3psjcZPJttzA7M4MiF225nHDABF+aMKpLVczNzmKwXMbg4ICAONsu6rWaAHCvHHNqakpO+Js2bZJyTfLC5K27HSfufsuk5GdZXK6jMjKKyEhjZONmFCrDSGVKAr5QmKzWxfLcHJqLVaQYccFsj04HLRdRkC68advLfr3fXrzG6NaffFd5QO+77z6zUqkQfN/XB98nBnx5r6Qd4qnXF56X9RssCmL9UUZx0dx5F/7hj96HA3fejlw6jW6LyykPlYop1UoE31Ipj6XqIhYW6rAsHSMjZeTyWdHGRkYGm59yFn7hGZej2myg2enIkm2pWhMgvPCiiyRTt9ZsYHF5GU85a5uUT1Yqg0JR1BstCUXasvUkmZjJG4+OjWFpcQkBOdgOOVROlHF6WOAmTrbAl9ZoLuI4HTOfgtPu5MFJWDp/xmE0mw0Ypi5AXVuuSi0QVRKZdBr79++HZVlST58yTMwzPJ0tx0EkvDBpFlIn07PzyJbK0DIF5CpDGBrfgGxpEHo6gyDsisGiU6tjaWZW3ICmEUGxHaod4Fult5798tf11Q6rxIo+57vGB5DgOzAw8D81TXtPT2rWi3js0w6PPNiPtnRb+dWP/DqCLZ1/rFbnto2xlwYiLYDm1jF724/wyfe+C52pA9I353ZoNwbyefLuEBDLZFKYX1hAvd7C+PiAgHIQ+rDSacm5Hd2yFdsvuBD3PfQgJjZugqansNxoSsj89u3bxYDR6rRRrS1j29nnoLrcFBXB2Pi4LLnaXRvrN23C7Ox8bNBIp1EoFiXM3O22odE6HAQyifuuI4oLqQRKqAQJSg98mXiXq8soZjMy1Xa77XjpVl0SaoHKDCuVkmUiaQeZsqmBZswl09ZcTwJ+uGwj2FO/XG+1UagMYGzjSYBhwSoNoFAZhZXPw/XaEqITOS6WZ+fR7dSRTqnQ2DHnK3BTxbdte9lr+2Hqa4wd/cl3lQeU4Fsul99vGMYf9MH3+JPvkcu5Yx3+R3DIsTgLEVzR+wr4knZQA1hBE7d8/fP4wl98GEanIdU+kReKSYGLNXKwlHHlC1nhWWdmljExURbgo624VC7CVTSUxsbw7CuuwPTCIrquh5m5BZxxxplxhAKA+cVFbNy8SRQH1AzTFczoSNH2WmksLVVx0imn4ODkNMoDFeFkaUXmi2x+egaW5NCzL5imCaaaeUI1MEqSsZJ0wtmtNg4eOCD24jxzg5lNbBrotFtCU1CmVikVZZInGFPFMTY2BstMyXJtdnZWpl6qHlgxbxq0QafQ7HaQzpdQGBxFulBGeXwC+dIQFNMSzlcJmZoeg2+7WUXaUqHxhOIBjpl7y7m/3O9wWyVUPOLmffBd5RHduXNn6j9eCDRYvOunHXyP5mQ7cuG2Uue7EkhjsDycL3FszlduhZDiXLEMJ396j4P4EEgxxB84VGnHclEJFPKST6gIaGSIPGTcFr760Q/j3qu/DTNw0HK6cROwmZZ0tlqjLsDNy/TAd9BqdTA6MgArbYkBgwWmVAKoaQsTGzaInGyp3pAK+XXrNqBSGcDU9LSkoK3bsFH43YXFZVlkrVu/QQJqlpZrUjRaqlTQtW0p0BwYGhCbdq26LCCrEWj5RwLV+YfxknG0pCzawhBOp4kD+/aLOoKVRDxWnF5NXZcAnGUqIxQF69dPYHGxilazFZeBJu3FnLg5LdPUQTOGuAINAy3bkd9RzxawcespKAwOI1seQii5wxFMFejUG6jOzcHrtpAxFQS2jcVml+D73kt/9c1/tsqXSv/mRxyBPviu8ikRRVFqdnb2j3Rd//2fVvDtgeixwJefX2k9PhJ05XZJAhtBLimZP9zzlhzjXgUQzRGBShCNxGrLnNvYSivsrnCncYyMgkAaNUTUC53ZDmK3DeFrEXwtRJoT4+wcPvf+9+P+66+DqXhohTY8N15qmZYB22VkYwQzpUiITSZjYv3EqHwPApOUcBLcpIVCF+0rsyK4MCNvahimxDJamSxUsRPH+b7scmOuA8PWlcRkQb2v43miC87mMtBUTSZvmh1C144TyyQoJ+5sY1YD3WycPNms0W3UMTN1ULImKGmbnZuTSEz+Lguz00gZGgYrFSm7ZNccZW5UWbTaLaFUSqWSWJCpAiEXXK81JcN440knS6iOrxjYsPWk+GSTKSDSTGRMFaYG0UXXFhahhx7SaoilxXnsX6hBK42+94o3/EEffFeJFX3Od40P4N69ey3Lsgi+7/xZAd+jGSmOD776oVS1R4KvxJAliVsxkEZJGPjhsz9LKMMkLD5p4GAyl2QWE4wJ0hE0tjdzVqXDTfNhBS46e3fjk3/wbkzdczc6yw0EWnwqKGaBXCErrRPkZFUlFGcY5Vhj4/HSSgJwWEqqqshVBqU40w4iZAsF7N6zD0MjIxgaGpQpOFcoodZow7SyssTiSYAUx3KjgcrQkBgZOLJOz8xJxi+Bm7wrQ9yp0yWvypOLbupwbE+szCnTQLfVlt9QiXy0a8uYPLAP5UpF2kpm5+eQz6ZFXjZ94ADyuazoeckjSzylCphGWqbhdrMuSzvT0DA6MiJytKVqFdlsEblSGcXBEURGCrlSBYOj41DSebhhBMtQoCvAwtwcnGYTKTVCc3EO83MzMIuDyI9u/p3zX/kbn1zjl86T/u76k+8qnwIJ+P6xruvv+GkH36PZi4/UAK/U6j5sYl7RKnw08F1ZwEnlghYaiYIhSBxrsXlChl8JRY/piDhIHPAVJnspMEDrLk0MdN+6SCselnbvwD99+EOYvPsuVKenJKWxZClYP5ZDsVSGy+1/FIkZgX84cWZzaQFG/snmCuhCwfCmk/Dzz3oOFmoNjG/YiG99+7vYtHULzj3nXOzbtw8nn34Gbr3tdomRPPe881FbmBUt747du7B560mI2O+WzWLHQzuwfv0GufwvlIpicOhSZTE3K9TH4GAM1J1mS+b7pYV5ZKwUnG4buawlIH1w/0FkMvHCjpPs5MGDcfpaNiegzhQzmii4cEunM3J7v1kVSRunbMfpis53dHQU4xMbMLO4BJ9GkEIZRjqNDVtOQW5wGB3mF4eeRErOz8/BY5NFp4lOdVG45Q40dPTCO5/xurf083xXiRX9yXeND+DPIvgeK9PhkRxvkiV7lILMpGMjyflNIuITIpd2CY3+YM6wrCxiapfAUNzWrEa+KHilncJz6fxFoLhCQQApABYCmHGQfODAijzcd+MNuOarX8L13/oOMmGALWNZVPK6NDJLKI9mCvXQarfFNcY3K52SVLPKwAD8VAYjJ5+BZz73Bdg/M4fTzz4X1/7gBkxs3IhNmzdh185d2LZ9O+69+15pKd5yyimozkwJED7w0EM45fQzhALIDw/h4J69YrbgiaSYZ0FnC41aFa7dxcjIiKgVKE0jJ0vXGi3GtDqzzmhofBSze3aLrIzB5tvO2w7PdrG8tIix8QnMzM1KSNDmk08Su/F9d/wEF198iVTO337NdzFWLsB1bMzNzoiVWsw+egpOGGFgdAyRnkKuXEGmUEauMoy8dNl1hdJot5uImM/pdqD7nvy7ybjOyuibL/vVN/3NGr90nvR31598V/kU6INvHLQu4d5JwcLhOiOC8+GnmMy1otGVlVscGi99cVzVMevWRUoN4HVqCO0GIocljk0oITlbXwwBRqYM3RqEYhQRaRaiiJfwXWQ0YGnvblz5T5/F7ltuQUljY3FH+uzI3QpVrOrC1S7X6qg3GhItye9eKhaglwYwcvLp+Pln/iL2zS5gfNNWVJkHwek4mxMVwdatW9HutGGaaViWCbvbEj54x65dOPm006RZJF8uwbGp4VVkKl2/YZ1M2stLS6gtLMikzWmU/cOcNHm1sXHLFvnc/r17ceppJ6NWXcJtt/wYcwf24dmXP1t+3lang6decikOHpzEPffej/Mu2A7D0HHf3Xfisp+7DHNTk7jt//47chqkC44LOpozpqYn5cTDUPl8ZQBaOosil22FEnKDY8jmC5LlsFxdkPp6PQTcdgPN+bm4CbpYiYJc5Xe2v+R1n1rlS6V/8yOOQB98V/mU+FkA3yOzHR7P5NsD35XTcfz+I8FXpFYq+cpQplwNPtSwCy1so7M8A6c5B3h1mIoNHQ60yIcaabC9EA2mJOoMBp9AsbIRqlmGmsrD9gKkVQ3R0jK+94XP4yfXfB1qdwGGhNrEhZPM5Q1pU9ZNVGs1tFpNWFYK42OjCDn5btmKZ/7iCzA5twQ1k8f6zVtF58uTQ61Ww/j4hDRb0ErMSZUnBNbI799/AJs3bxXjh6IzDAcolMtiHaZMbLlalWhIjVwynWxhKJkQnMRnpqexZesWkZd5jiOgXi4VsTg3g7tuvhEXnn8hHtq9Wxxqz37Oc1HjFN1oYGLdBExTQ7vVRDZtodus44Ebf4Sw04x55HYb2WwGy3Umu6UxPD6OlusjW2RrcU5aLaTRIluA73aEdqAuuVmroTZLWVyAQi6LdqhGjll4w9kv/rU+57tKrOjTDmt8AHvgq2naO35aHW49wDwW53s0udmRFATpgkNddLLNj0GXt6W9tnffEtMQKfBZbaME0GFD8+twWtMIuvPQwhoitwo1bMHt1uC6TTEh6D4phBSiFMPKmcfLBoYKjPw6pAe3IMxQ1pWC4StoT8/iB1/+DH7y/SthqRFMpu+wUt404/JNRYcXBFhYJDDpWLduDKGqYWjdepx59rmotmwxIpjZPOdxkaOxXiguytREPZEvFtC2+bERUSY0Wx0EoqiwUF2uYWhsDI1qFSMjo2L5ZT/e8sICiqWi8NCcfBu1mtALm7dsxPTklCwAR0aG5Fh1G01cf9W3ce4522Xq3bf/IC562tNE0VCrN7Bx4wa02g1s3bIF8zPToOr5zh/9EKOlEhYX5rC0sCDAzyuMXL6EdKGASDeRLpYwMDImJzIzX5JmjqyVgqlraNQbqC9X5XhZCtstHHQiLeoauTdvf+nr+pGSa4wd/cl3lQe0D74xwMaTb9x8TA5XGIbe0kzKH5M8h0RqxYWarnmI3GW0a/tgRFXAWwS8KmrVacmTZY7Brt17MMbwGs+HoUYw0grSKR3FTAml3DhclNE1h5HbcDb0wgZ4gQXNVWBPPogrP/vX2H3XHcIJZ5QIBhUW/E+lnIzZCh0JPC+XCkJ/0ChBzW7A+ngjDRg6DJ0182y5SElamURHGilZWkW6gnyhKA45TtSkNxiyw/tl2wWPC6VflIUxqYxUAP/O5fPwQ08WboyDzGQsON2OON/oVmN4e5OpZFMHkGKFkWnCZXjO0JB8j6npWbk9A3vWTYzLwq6Yz2Fq9x6Yqir8MhsySOuQ8x0dWwc3DGGHEMVDZXgEmWIZufKQvG+ZGppJIwavFAzK3uw2PLYXBwxTz7/l7Je8ts/5rhIr+pPvGh/AJzP49ibbleDb613uURfEYbq5FJVSqmQSjgIYkY3Iq6PbnYXqLyHy5tGoHcD9d98iXOrWzVvx41vuxOzsEnKZPNKah3Jeh5VWhBcupy2MlEYwMnEKouw4ZoIiKpueCqOwhUkwyMDF1F034l8/9XF0ZvYjG3kwQ0+kZpx+mdErET1KBNMwJOWMsjbFsCRmMa6MT4tlV/S+TCijttfKwbAyCFQFRoY5v6wTSiVON0MCzF2PBhJVpuv4LZQwneHBIVFAiEaXtl9qgF1bYiV5MmJ2RODFdUGkNNKIsDA/h2azJVN31+6iVq/Lwo4nuGajLooH3k7qhvxAlpS8vaGxpy4+6YWKjkKpIou2bGlAqIeNW08Vw0U6m0On1QBzhnm/vuvBZuSmY8OzW2j7iFwr/9azX/yaj63xS+dJf3f9yXeVT4EEfP9U1/Xf+1mVmh2LdlgJvqLqT2gGcaiJ2SJZxiVKXQEIZpFF5D/n0KpPQVNpiKhicX4PFuf24eqrvoeNE0O45MJLcNMNt2LP7oPIpnNIGTY01RO77IE9dfzCxRPIGRqy+RwGJ7YgPXo6WuoYimPbkc5tgBLqUH0HP7zyS7j2q/+CtF2H4XaQkuVbzPtS7kX7sRRcsm9NM8VkwUAdcrfSZMF/G4Y0FausCTKzovONdB1m2pKFGy3EMUiz8cKE7bjwgxCqEUeoM+iGdEulXBGBBiVzUtfue4dMFsx1CLlY9AL4LNgMSdcS3CIAACAASURBVMnQiOGhtryMen0Z+VxOJGWMwLRtR2zOTFXjNM3v4REwqSd2HWm26GWLGKkMMoUisqUKFDONtuth3cYtUiPPEwo1xFze8XfoNJpwmg0oTke44E6oRI6Re/M5L351n3ZYJVb0J981PoAHDx5MG4bxZ5qmvfXJBL69WMhDyznZjQv8iiNNPs/3Q5Y+SmcOZLiMQvhODZ3afVDRJDRhsTqF737761g3NohSIY2De3bi6ZdeitrcIh564AGsH6eVdkGiGzsdD5OTizhl6yCMqIPTT10HzdCQH1yP4sg2dKMxjGy6ELDG4fsKurP78I1P/zVm770NhtOCxUZhhaE8bBcmYGpxa7DBaqCMNA9z0lV1DZ5Pp1rcRMxJmfIsusQiLSWZvqQReNJJZzJxjRApCVWH43sCikY6JUs+Tqyu52JoKDZ2cDIV8HWd2GKcdLZ5rivHictB6nj5dUw5I+fdatbFWlzIZuRnarfacZC7YYEV9aLmEOonOenRziwmFVVcedBNWLmCcNn1jo11GzfDzJaYEceSZaRM9tvZ6LY7iOyOLO6YdNYNlcg382/c9pJf/cQav3Se9HfXn3xX+RTog28iMUPc2HBo+j1kmIhkCmOmQorgEHRQr+0Hwj0IvTb275/BcnMZN998PWYn9+JFz78CE8MDKGfSyCgaarML0ltG3lU1MtA0C3v278Y9992GsaEsNozlsPPBh7Dt7LOxact2pHIbEGY3IbfufETmMNRuC3dc/Q1867P/C3mvhbQCaIou0isKiHWDqWeRTIQsl1y/eYsAar3ZwNTUpGhlt5y0Fa2Ojc2bT0KkpjBXrWNgaFgKOOlSm1tYRKlcwcT6DajX6uhIpm6IeqspHC7lZ5xOKTMj5RBFgRghOrUavG5bAnYCzxMbcsTaeD9OZCOoEpBZjOk7XakJWpqflwUm75ca407XkcZlLv16dfJUYlC9wMeDPDXDc1S2Maey0FIZOXmkCyUEqoF8aQC5jCEnSeqOO80Owm4Tod2G226iG6iRmyq88dw++K4SKR558z74rvKQEnxTqdQH/kON9JZei8VjjpTsyQQe7WdZaWTgNewaPnJHsxOv/Jiwlitq5XsAu/JvUNAlbRO0SrDW3Y8NFIidbAyVsZQWOo29aDd2QFEOYG5qGVd/5yfwUwq2bJnAzIE9+PmLL0W3aeO2m+7Grtv3oz5bRafbgZlSMTRcwcknbcBp540jMpqYm9wLu7mEUi4Lz2Few0acf+nTUDcKyI2eByN7KjwljfrUXnztEx9B/Z6bkBdql2lozGzQoLF+XgN81cTIppOx5SlnouN6KA8M4fvXXovtF5yHsQ3rsLSwhDSNGj5k2WZm8jJVFooldBxWz2cF7GiusLuO5C5Mz85KxGQqkxZetlGvw8plkS3l4TJk3XWwcOAAFE65kSfxlpEXQSdnHIQItRA+9c2hiPMkeIeqDaab0ZjBYB++kX6Q6VthTf3hcCOpnOdzhXVWbGK28nKSAbnrdBa5ykhMRQSeTOB2uwOn04LbakB1O3A7LXRDNXTN4u+e/eJf6UvNVokVfdphjQ9gMvl+UFXVNz9u8D2Rn0nUAzFKE+L+q4GvdKwlEWQE31CNwVdRTYCARS2vu4D6wr0InANYXtqLmQNLuPfe/bj9wbvw9F94Kk7feDIeuGUXbvzebZjetYxMJ0JBBwzK0wKgGwCtFFBYn8Nll2/BOds2otWZgZGKcPOP78OGdUM457zzUN5yGjTrVJRGL4RjDCJoNXHLN76Im7/w98j6toAUJ1gG1mgaoxw1eFoKA+s3Y9OZT8HMYhVbtp6MO++8E08552wY2bQAUzGdg9txoKYspPI5yafIFYqH+uQWFuYxPDwCBOLoQLPdkhZhOvMKuRxmp6dhZTOojAyjtbyMbnUZit2R6Zch8VQwKHSUeRGUIIQNGxEzLISWYFkoqRtF+GPm+pKaoF3aF0pHRcqIF4SGntTWs26eWUJQ4LJCXjXlpFGoDGFgeBRWcQAmqQjflewJBr673S7c+rJwvqFvc+EW2kbxt8958a98+kSepv2vOfEjsIbz04l/05+lr/xPA98n8KCtxeR7GHwZ0BjINl6q3WnvZcoXHPjNA1ieuxt+dxp33n4XfviDGzE0Ngo9G2Hb6Wfg/hsfwLf/z92wnBAnmTkMaUBR90XdYCgG2oGB6UDDnm4N1VSEF734ZDzzBdvx0P7b4Ck+MrkSVMXCGWedCzN3MvKD5yHIrYcOHUs77sWXP/J+ePMHkVIIugY0GjBYm87gGz2FwXWbseWsbdhzYApjoxMyyaZyGSimDkPRMDY8jma9ibseeABnnns2xiYm5JJ/sbqETKEgIejr1q1Dp20jn80KVdJ1HElMY95uu1pDx7XlawcKeTiNBpYOHkQY2IkigtKCAGqSRRxoPIEFMjWzPjT048wLUTAQcElLeJ5QGaw7cm3m8pJnDyU9jZOvTMfksM2YaigNjqE0OIRsoQw1W4JhZSXQx/dsOJ0OfDYqN+voLC2g3VpGy4siP1N662W/8sa+2mGNX4N98F3lAU3A9wOqqj5+2mGVP8Nqb74W4JtgQuIsjoGXUxfzZEO3i5TSxdzeWwF7HxbnduKOO+7D9Tf+GPliCS968Ytx701346p/vRWlWoStVgXD0JHz67AUF1oYwYggCVyeZWFBU/Fgt4ulbIQXvOoMXHz5KfA0G9/53k+Q0ot41tPOw9jGs6DkT4Y+9BRoWgFqq4mvf/yD2HnTtaB1wlR1WWyRVwXjHmmymNiAk7dtw+zCsoDZGaefhen5OaiWAYu8aRRh/76DaHoezj7/PPhRJADMws1CqRw7z8YnxAJcLBQwtn499uzdI0s80t3tpWVRRpQGB+DbDoaKBRzcvVOyFcgDB6EHeHFym2T7Bh24viPHVORwqioWYFXRJBeYHC9dclRrcBymfVvAV9qPKaSjplkVzTEzilPZglTG0+GWocEiX5ZoSU7UgWfD7dpSpLkweRALk/sA3+F0HCrF4Tdd8IrX9xduq32hHXH7Pviu8oASfE3T/FNFUd62GtrhRGjf3o+61g/a2oCviHjj69wkBF0oEi64wg6iziymdt4IxTmA+an70Xa6eOD+fVDCDIbLW/G1f7wKmG3hVD2N4TCNLCMc1Y6AUAgNhsx+PlKGinoUoZozcSudaEMGXvPWX0B6xMXNd+9EKVfEU7dswMSWbehmNsFadyHU1ChSvopbv/mvuPZfP4O000CG8jLOkVQs0PmmqMgVCiiNjYtVudXoYmx0XOIii8MD0hysRQpabRuuqqI8MirTc4WNFQqQyeUxODwiKoSZyWn5+srgIPbu24vy4ADWTUyg3WyKTndwaFjC3u1mCwvTnHxpwnABoRcAhbGZvo9Wqyqdc3x8pKeN2QxabF8m5UDuiVw8eV4edv4cskfkbybqB+b6qlA0Q/7omQzMXB5WvgiLZo5cWZZxOq9VPAddFmYuL2P2wF4E7TpSlEGkc5Gbyr35/Jf/Vl9qtkqs6HO+a3wAE53vn2ia9vbHC76PBXhjzndt39YGfMMYfAV5e3m9BAcbaZWLpbvg1h5AbeoONKq7oRgBtKiAsFXEFz53Pfbes4BTUxomQhMZR5HcspTiUpoAl7ZhmEiRPA6p9w3gpFXsUzXc2/KwfnsOr3nnM6EUAD0KUex0kCpvRCd/EszRp8LInQRdyWD6jpvwlf/1AWjLk2BHhHDURgqR2cv1jeBoBizRFafRqDZgZDMIGWZupWWaVRgPSRWBlcFgZQQWAS2dgUotMAPYVV0UCqIRTqRoDHAjPWC7tuhzmWxGjtaxbcm2QOiJNjf0XbDgg/QCSzeXF2ZBHjnOIDYxNjYOnXI20iTUAouBhTplNjlHcBVfznailODHqfVl3oRqQKeFOJOFyXxhTr7FIoxsCQoddFqIMAHf5fl51OdnoXkdNOs1uJoRGeXx37v4v7+h3+G2ti+7NX8dr/GP91//7hLwff+RTRY9xQOnj54mtjelHPlbHa1y53jV6kc7MivNEPHWO8HC41S1Hwm+jyVYp6eC4Lfjpa5gbygvfwEHTfGh+VVM774JaO3CwQd/BLgLCLUu0toQdt9t4x8+czsGTRPbhiowGjZyRg6jI2OoLexDJ+igMrEVRlvH4swsimNpaK0qomYbQTqPu+st7FI9/Nb7L8K2i9cjCpZhdVvwjUFkN1yKjnEq0pVt0LQyWgd24Csf+xO0dt6BAkUAqgGPU2LGEo1yqpBDemAQrRZlXSkU82UxW8AypcKIizRqflk3NDwyAU0xBYxN3l6lC86SCEu61AR8Jc5Rk8DzjtNFEIUi59Io8WLkJBs5PEcAmJf9bDSmyYLTqmM78LtdOI4jS7V2q4XxiXWS3Rs/XvFky9p7UhK874DRmzRn0MUX9qZffp0GndQDizOzWWQKeVkUqhabOUyYeiSaXk7Tc5NTmNm3G2booNNqIjCtoDyx5TfPedlvfva//qvxp+snXOsh6qfrt1+DnzbpcGN78btXmiyOBr5HA90eyK4E4McDvAJ68qJMMhQSJ9WJ/IqrAd+HnTgilkNyAo4LLnnpq6kOvPYkZnffBKW5E3vvuh7dxiS0dIS0sR7f+9YBfO9H83jmRdtxxWWX4uZrr8epp56FCy++DPt23osdex/Cpc94Foy6i5t+dANGThpFe/8kuvumUMoUcdOuvbi9Poeff9FWvOq3LketvRuL8zsxvvF0DG+8GK52GlKD26FoA/AWJ/GNT34YM7dfhwKnVzUFn8u3NON9FKw75TQ842W/jB9871q43QDPeeFLseehBzG8bkwkdK16A1bKwuDmzQgdG5P7pyRIZ2DDeuzZuQsjo+OoDA0jsB1MT0/Bcz1sOmkLVF3F4uIccrksDh6YhNtlN9w6qbxz3C4GB0rwux3MHtyPdqONYrGACgPXVU3cbdQS79ixA6effobYmNlywZNrrdaQxZ7B6vkgkIjKytgYlMBHY7khuuJmvYG5uXls3LxZ7o+Fm/liHmm5XR6KoSPFGEqnKxM7aYeDu3ZAcdqS+WBDD/Xi0OvPfumv/8OJPJf6X3PiR6APvid+rI76lWwvrlQq79V1/X2PBXwPZR+QFH2C3k70ezxW8D3apE7LLpdG4KUvr7MT8DV0F53qTszsugHe4gPYd9cP0a1NwyxYCLxhfPOrB7FjXxNXPOc5eOGLfhFf/srXcNElT8NCtY6Tt25Co9WQVuCtwwNotepYajWgd0J4M4uo79uP6dl57K/NY/Ss9fiNd70Ii8EuHJi9F2ecuQ3rN56HQDsVVmU7FGMUUXsJV3/ub/DgNd9Eng4whRkOOjRLQVcxsO60bXjRq38Nt99xN2q1Ni7/pZfgnttvRa5UwP69e9Ct16FBxfanXSLLNbZLnHXOOcgPDGLnrp3IlypSZikWXdtBKmVI5KSqKVLtw+S3qf2TWJxZwBlnngndYmiPgXajDj300W02sHfnbmw57VQ4ni/Fn+VSGaXKAPbu2YOJiQmZ0NlSvG/vXiiKiupSFWefew7mpmdgdzqYWLcB+/fvR7vdxjnnXSDRmQf37MFZ27ejbduiK85mstJunMoXRInBCiHP6Yh22O0w1nMJzYVZOJ0GWj6glkbffun/eMNfPkFP0yft3T5xr/wnySGNosiYnZ19j67rf3ii4PsIUExSv1YeskMT7GMA55X3uxJQaXE9FlN8JMWwkrpY+f6xTBbxz6zKZW4ELwZfcr6RJht+LWqhU92B+V03onHgdszu+Al034aZNjA7Z+BrX92LjJ9HcXAUz3/Fi3DT7bfi4qddJPm2Z27fjupSHYuT89iwYQgdp4Vmg84tHRk1QjA/iYP3PoCdO/f8P/beO86ug7wWXbufXuZM16gXq9mSuy1csI0xGAyBcBMeMSEJvRsChBZiCNyEQHKT3DycBAi4AMYkYHDHcTcytmTLTbJ6md7n9HN2v6xvnyOPFTmQK/3eHy8z/o0lTTkzs+fstb+9vlXgdSbwwT97M7rWK5irTUo1UD63DIp+CmLZzVDMXvj1Eu773nXYcefN6ADVDia5B5gEX+hYsvFsXPCa12J8tgjHBdasWYs9Bw9g8fIBVIslzIyOyW35losvxsjkBErVKk7bfLrkPJSqdeFUWelu15vSsVbo6MDwyLAc+qXLFqNRK2NmdBxH9h3COeeeL66zeCqG3TufRdBssJsDtWIJ3f196Ozvw9DICIrFkky6KzZswNC+fZgrFrH2lDXy5/DwMGYmp3D+eedJ7RD55NO3XICZ0VGMjI9h46mbYPs+ZicnsXjFCpTnZjA1PIyYYSCbycJMZyXjQlXYnmwLB92sVhE0qrCLsyJBKzkebD39sTP/xzv/9r/JKf3/2Y+5AL4neKhb4PsZXde/+JuA77FTYwSy0s/7Ij5yb9W26h77/f2a39iLRoy20yni/H4T8OWXOl6mb/vtbWqj/S29+LMoLZ6XzjamnfOb1CVpSwvrqEztxOSBX2Biz1bMHdqFJLfzho59h2zcfccQet0Y+hYtxat+5y24//HHcMGF52BkcD9Wn3MO5mbrKB2axPJlizFdnoQSU6GlcmgUq+j0HYzs3IFtTzyOcQDv/ezrcM6li+ChgUbAOIMeJOProCc3QDEXIWhWcP/N/4gHf/AtJN0QiVgayUwahuXCDnWsOPUcbLrgAjh0ijFkh6Hr5SJyXXkcfGE33EoVcDxc/KpLcWBoBIEWw7rTT4dtO2iwhVg15NfG7rRkjB1xcUxNT0pVkWZQreGjPD2Lw3sOYPPpZ0BjKlrcwODhg/wkqLaDarksaWkGa+wXL5VSy5npaWw+4wzs2f2C8L/ZbFaUFKyNP7xvH8466ywMDg7DdjyccvoZGBk8gsnpGaw/baMs1Pj80lVVaoymhoaRtAykUxloyQxgxaCFvoTrMNmswWLOehVetQQldFG2fThW+pObfusPvn6Cp8rCpx9zBBbA9wSfEgTfiYkJ1sZT8SCRgeR7X47zPcrLthK/GJpChxGnDGo2mQHATXb0Z9Rs1vK0RZm484rZo+aeVpwNdbViQwUsFiqmmVjFWYq/4tYC7Dg/6/zp9liQPd7kOx94X3w/t20MceHU60TYG0ZtxnpYR3H0aUwd2IqRnY+iNLQPceqhYgk8tbuEXzwwhlW+iq7OPlx+9e/j0SeexhlnbMDE9GGsOOsMTE9VUR8uYnnvEhwZ3YMjM3vRuWwdAltFvwKUhl7AE089gf1VH+/+1Gtw+etOQbk4Cse0YGQH0JE+FYq5GmpsAHCa+OVPb8DDP/oOjIYNu+5BMw10ZA0oVgwrNpyBdWecjZlKDaoRQzyVhOO56Fk6gKBWR212FsMHj+CMc8/G2HQR8VyXKAeq9Qa6+xdJC7IRT8BtNlCv1uS5kMpnREI2NDqEeDyGXDqD0sRMlOlL83VMjyzOQYCZoWGMDQ1h8fKl0DgV6yaq1Tr279+Hcy68ELt27BDgZVA74yOZIXFw715sPu1UHBkcEhfb6tPPwPTYKGZLFeGbGeRODnlyegKJeBLD+/ZJMaZlWIjluyQwXoUn1UM0aTSrZfi1Kvx6GUrgoCTgm/nM5t96x1+e4Kmy8OkL4HtynwPbt283BgYGXgK+ps40K7UVVRiNtK3ZVgBWUr58T271nvrlL/DULx6ACU8mKMe24bkOHDcCYNHJMvyb9lAutAIFPuVDoS6NA5TWe3Qoha7gcNP2sWztBrz9Ax+ElSvQ+S+fK9Vpx6Ew5tMO7cm2DaptqmH+RNxWb8x/HydrtlOAlUChK5Qvv0eCr4Uaikd2YHb/Yzj0zEOYHjpAkgLxZA5P7i7h0UfGcArjFru6ccXVf4RfPvQszr7wPAxXDmPt6jWYmS1jeqaKNT0D2L9jK5555lGsO/MyVBsuVvemUBk6iEe3Po7xUMHvfOgyvPLKVXjsoQegdeax+cJXI59cDSOxBpq1CF6thm133oyt/3Y9Ejy+ToBqtQYlrKOrfxHShW4k8wXYno8gVFEoFND0HPT19kqIDS+G5J+72MGmqDCtFPwwMjdk8gVoBHzLkmmTCWx8yeXzsnBjASe52oFFAxKi3m73II/d090Ft9FAcXJS0suYWpZMJCTofWSYxZY1rFq1RnrnaLJYumwpLNOSinlm/fb190h7BluaySVTfkZOmr8r5kDoBhdtZVE61OoNWFYCppVAtqsX6Y4OUKhGjojLOd92pcMNzRrsBrMdFDix7Oc3veHqr5zcM2fh0RYm3xN8DhB8+/v7/8QwjKOTL8GXJw4rvwWDWuDbDhpnnCBdRW69itt/9APc9v3rYdBi2lYrtCIZ6VyihpPOJuJme7KlV5+Pafh8HA8uPDjMgvUBx1Vw6rmvwIc+/wWkuvsl2KZdWvlyKorj8bx8228KvsL50gQRuiKbYpgLwZcuNzOooHR4B2b3RuA7cmAXVFbbJJLYM+ThgUcmsSxQ0NPdiwuvfCO2bd2JNWefjtXnr8PEzhdwaGgIp19+GWJNG3d+65+RCz0k80sw12xiywXrcfD5nXh827MYDVxcfc0lOPfSxXhq25Mw8gVs3nI5sulVUOMrAa0bgWOL0WLrv16PtO9CDRQOkKhUpmHG48gWusSMwEYLaLrIuhTWHWlq9HfJ8E1CtxisTj0wAdKU6ZlNF7VGUxonRPtrsf3CRMDmDp9Tah2WGeX/VisV4YZZa8Twc1qBfaeJgE3NioJmvYqZmSk4jiuxkHFyyalM6/fRcrHJ3YXwUxJlJC/SKxeKfrlZZ/aDJ3nADN6h3I2lmQyCL1Xq6O5fgo7efiRzWcmRIDVBLTL5aqdaEvB1mjUBX9fKfOG0N779z0/wVFn49IXJ9+Q+B1qT76c0Tftym3YwmA3L3ICXAV9KgSQm0LVx28034Z4f3gjLjyIABYBFKxs5lwiYPAHpIJVzjZtpzlpKAJMe/sCHE7pwGLcV6mg4wIazzsOH//RaJLr6gdCInFz/ifTs5RZrx769vQScv8w7SkMI+BIEpKMYvkLaIYAelFEZfAbTu7dibNdWHNm9AzG2+CjA4SkV//7wLPpCE0ktiUxXF2rNAA1LR9fKfvjDEyjbVVgr+xFWqjDHplBwSeYmUXTq6FqURGWugYmZKkoxF793zSuw8Zw8PCdAaGbQtXgjNH0AWuoUaGYfNNfBL378XTzx4xuQ8h3oig7NjKNaZ5lmVZLM0sw8oCbWNMVwRpBUNEVAkyHrGidbnalgcakMigBYF+CzHR9eEErOLpUINFkw0pEASR0083I9NwJitloIfgautBvz8hWSN5YmCleUB81mHbqmi2aYn0eNceQijFwU0cUx2hnw+UKtL99Vq9bFYixNGa6LZIZ24hS8QJEsh0q9ib6BZcj29CGWycC37aN2ZbtWi8LUnQbcZo1h6vDjuT/deNXvffnknjkLj7Yw+Z7gc+B4tMPLga+EXZFGEGuSLzUtP7v5e7jnlhuge/VIo8t38YRqFU+KCVYm4LZxIQquAXyZfAnVbujDplDfV1G3A2w8+wJcc+2XkezsRRASuElbMA3r+L/u30Rq9nIqiBeXbuR9I/BlGi3hhNIqM6yjPrILI8/eh9kD27Fvx6NI6hEYDddM3PFgEXoFWNI1gIGV/VATFtL5TjSbPjK02cZUDNlzSAAoqDGklCSCmAndCuCWp3D4uSM4MjwJu1fHOz91MVautxALNQRKEsmeVVDM5YgVToVq9iKoVHD/967Dc3f9EFGMuCoON6pBKtUSPD9ErtAlpZJsq2CAOkPVDSnehDRXWLGU5CQwE0E1o9ogQ7fg8UIIRWzGQRhKaDovmizopNGCf6cGmhTCzMw0ert6ogZkz5f2iVBaLZjHQItbKBdmFowSPDnBShKbZBFHucmua0PXozxifgy5BiajsZCTTc+9PXTD6ajXa4glaKbQMFetIZbMiLKko7MHeioLX9dF4cDnEy3RNu3TnHztunS4NUINXjzz2VOvuvovTvBUWfj0hcn35D4Hjg++bDTg5Etf/UtpB56YpB3Is7lOA7ff/H38/JbvwnB5AkSrtQjQ2sHkrZUZHyvqhpBFDVHaCsg3+nDDAA6nnkBF0w6w/qzz8ZEvfBHJrj4EAZ3+XIa9PPjOl5EdC7LH8sDtf89/e3REhReRb1sghLw0A2zCJtzpAzi47R64Yzuxc+vPJSyHDQ1Tbhz3by9hdNBFT0cn1mxagYEVfdCUGNy6gphuwNUBW/NRSCdw+Ln9SFs5dC5bhEQ2hkTgYdu9j+GpJ7dhYHMPrv7gK5DK16F4CtK5HuR618JProGZXw9FL0Atl3Hnt/4GBx66DXktWl4yUFyPx2E7tjQUL1+5Bl19izDD7N1EEo1mU277qYslZ5pM5+H4IZzAR67QKRRDvd6MlqyGKROvFGZ6noAja9zJFxNoGZROtcLU1BR6uwm+mvSssf5HiNogoqN8cs4Sqs67IU64oXwsHzeioPgcadu5mWAWNYaMj49IE0Whowt205HeOcPUkc3nJDiINw2pXAGZzm4oqgXEk1DjcfqZ0ahVhfIIvQCKa0uYejT5qnCs1Kc2vfEdXzu5Z87Coy1Mvif4HGhJzT6t6/qXXqQdWMjYoh3aEytP9NYdIzlPArDr1PDTH3wPP//h9dDdugAY/fiMC4wm1VaGbxhNv4JvzFzhmk1RYIqxgQs3X9ppef7adohTzz4P13zhWqS6+4R2ECqDFMjLTL6/Dnx5iOZL0OYD8HxeWD6uBb7CARN8qf0tj2D31juhzR3A0/ffCtOrSlBO1Y/hyb0V7NhlI5PNYsOZa7By1SK4NQflWQcmA8qtSEPb15lHbXwKXtlFdqALSiomg/bTj23D3t27cdWbl+OK15+KsYk9sH0dp2w4Cz1LToOXXoNYYQM0LQd3fAQ/ve5rGH/6UWTVqHQyZA2PFZfJle3Ay1auEaDidJvO5bF3/z7kOwoSmk55lxeqSKQyxtknZQAAIABJREFUKFZryHd2oNGw5TIZTybEWsxF2eDgEBqcODkxB5644kxLh80QdMcRDXBfHy+MEXBKloMb1QYRfAmkpA0YdiO/VM6lvtd6bkRxkRKYI+3EqixmZ2enMTk+hhzzhUNFGjW6enqjyZg8NCV1sSQyhW4UuvugGnG4pFLicQkrCiSW0kNxekaC7zXPgWtXUQs0eFbmmlPf+PaFSMkTxIpjP30BfE/wgLbA97O/mnyY7xBJzAxdTgpqKwmmR9UOrZwHnjyaGiJwmtjz7NPY9ex2mXKoGhDA5RTbCgljiy0nn4hv5fui6CoVBowglBOWagdpjfBD4Tt7ly7HZW/8LWhcEnHh1hpMXy7J43jqhmMXbsfyvMeqJKKZXBHVQ9C6NZbFYmDDdIo4sP1BOGPP4YVH70BxeD8Mk1GHWQxPBbjv8RKCUEd3Ogk9sJHQLQkVZxsGF1lOQOrERdx3EXMDOJaKeiyBuh7H8MQ4rJSHd75/A9auzKIyO4OaHcOq9eegY/GpcLOrkSicAkNJorJ/D37wN38Ob/wAYl4Duq7CU3ToiTR8VZMKoSXLV+Kx7U+ip38AazdsxO69e5DN51EodMkkfGhwGCtXr4XFwB0EGBkZkdt1gnOpVMKK5csxMTGBRq2GPGvj7UaLToguuI5ry8ct6h84Cr7MguCkLLLDIJIayt99XqBZO8S2DRpZCM4Rv9u+jtLCXSwWpXae+bu5bBamGZe7HRo0Cp2dgK6h1KjDDRV09izCKRs2IVRN+IaJeCYj+RsMUWd+xNT4hFTHp01VFDllN4Qbz3xw4+uv/sYJnioLn75AO5zc50DLXkzw/bMXwVeT20QBX2n1jbS25BSlolw4X094Ni5ZuPGWcgrqX+UlCk6JAC+6lefUys273Crz/5yGZSji/6LP58dxGhRuOZUCo7cNJl6JvO3l+d72JDt/iv2vgi/5XQFe0TJEX4tTnKGQm25gfO8OHNp+L0oHn8LQ848hDhehGoONDmzfW8XuAyVkdQspLpiCEGkoiIeOXFxCxUSoekhRdeCGqGoKynEDo4GPSdfGha/qwGsvX4esFcDQTdhaEl2LNsDqWAOrdyNiuQGYvoZn774Dt3/7H5D1a9C8htySh7wzMZPwNR1WKoXV6zZK0eRspYrFy5Zj95496OzqRDqTlShI/nyKHpOOt4Gli1Gr11AqldHZ2SmpZlyO7d+7VwCS4EtZIafYaoVZC5bobivVKnqZAcGqIFmaBtJiTADm8yI4Cr7kfr1WGSmfD1yqRsWk/FjbbqJcLEqGA2vfq5Wi0A7ksnO5DlTrNam2T+ezqFDD6wfo7F2EgWWrpU4+NC0EqoqkaI2BSrGE4swM7EoJVuiiXqug4ilQ891//Iq3feBvTu6Zs/BoC5PvCT4HCL75fP7zhmH8aRt8dTOSh4lKQfCU/1PllpwTC3k+liESRikvUjRyhS0XmmyyW7KGo13ArV9TC2CZ20p8045KjVqtBcRhvmo6b/ZFiyoLO4bIvIza4eWMFL8OfNuA3Z6AI/BV4ctIpsoFhT+fNBZ7NpziGJ576Fb4k3vw/IN3IGGX4EFH3ShgppbAczvHMT1nI2MlkVQUZFwXGb+JuEQEa/BVRlCqiIdx1E0d07qD/Y06elfF8Lrf2ox0PIDqOli0eBHshIlFy8+CkVmD5KL1MGM5WK6Dn/zd17H11n/DQC4JSw+gqKFUxgeaJYu3Ql8fMh2dKNUbWLpylUy8Bw4fksr3eDKFXK6Amdmi0CDM/u1d1IepyWlZhPX29ckFk0A4OjwCXWPJZTLiwYMQzUZduuK4ACPg5vN5hH4glIH0tXmeuMxIU0Tgy7cr8n5egNn6TJ03gZcVQrbdQLlUlmevqeliviDQF4uzouPtyHfCcV2UGKSTy8BIxKHGEkjmCoincnCofEjR3WcJ+ErtfLOJ6YkJjB85CNVryvfjmym48dwXr3jvJ689wVNl4dMXJt+T+xxopZp9XtM0hutEixeCb4vzJTcXjaWicZCXo+Ar4a0ETgKvbOZ+bVivgJ0Ad1tyFNWFy2OTJyZdTCupxOqyQEca3wSAX85k0QbQ32TybYPuseDL70emXkWT22uO4JyDo0bdALrfwKEnH8Dc/idwePt9mNj/PCbLwKynortrEUo1D48/P45aFVhkGujRTaRsGzFpsVARmkDZBdRkHlNhE0P1EgYKCi5/9VosOWUFtj79NByvifPOPwMDKwbQNXA6Uj2bYHQvgUk6Z2YC3/3S57Dr4YfRk88hn88iDB2hHmSyNgzku7tx7pYLUXNdTMzMypJtYOkSUROMjo4jm8tjZraEBjN5+xZh1bpT0HBclMsVJJIpuf0nCJLX5YSboBQtZsoCjUHlbKXgwo3B6KQqhDKizIzASvB1o+p4Ltsi5QOjISM5odANvFMKPFTKZTg2ZWsOpqenkYjF0d/PlLQQpeIcujp7YRqWqC6ajo1KvRZVB3Uw+F2HYsRhJdJIdnQKrZOM60ddeePDg5gcOoKkriLHnrp4GpNN5SsX/8GHP39yz5yFR1uYfE/wOdACXyaaMVzn14Kvz0xYoQ8ovrdRnpuWtCyV4nhpJeYr6Ybo79SY0mjBOhjJgKDbjbeyBDYyF8Q2+XerysAPYcbiSBYKcksZwW/LpPwyDreXUzgcC8Yv54aLDiEvAJpQHSqLHlvgSwihDlYPHZSHXsDgjvvRGH8Bv3zkdowM1+D5SeQyMegJDZOlCnY/U0OjDpghkGMrLzT5Cchp1xGg6AYoqx76u3Vcdk4PlgwsxkSlgYOlEnylgeXLevHaK18PNb4C3au2wE9mobtNHPnlQ7j7ur/F1L79Yq4o9HbDNJk2xuOrS8CMLNnyeSSzeQyOjkkGbm8fGys0UUIwYYzTvaqa0GIWcl3dSKSyArpisqjVEI/HxZBB+Rg1vvEYg2to5vDRZHZCoyHLxXgsJhMuQZYqiID0Aidfvo3/lrB0/mJbzcVcrLoO7GYdVVbSJxLyWOSECfhUVPBZMDM3i1QiE8UPBwGSqaSE69QcW5Zr8XReqAfdSiLQLSSzOZl8fbspVMb40CBKUxOIKQEsQ0ct1FBG7AsXvePDCyaLE8SKYz99AXxP8IDOz/M9Fnx569maO6Pkr5YpKTInUVxv4/67bsdj99wJ1W5E4EueQsA34nDFYcUCxLbbTYt4Sp6Sqtc2NIQioJeFmxtixboNeMvvvwOJXL6VuXC03ecl0+98MH1Rr/tiLvBvCr5taRwVDpHTjTOwH010pAxkrvdgNGdwaMfDsKf34YUXHseTDz+DsGLA92eQyCuIJSzUZ3QMjXk4PFtHvRFdkHjvQN7aUBVYSWDRsiROW9+J/lwKg0PTqIU64n151O1JvPKVF+CU9Vtgpk5B57Iz0AgBtTqDf7/hn7DnntugN2xMT80iXehALp+GofOypUJnowUn5HhcZHIuTS6ajlwhJ7+SuJWAZlgwyOsacWh0wVFCpkfysohS0qRCnrfypAroUOPkS9WDL9pcV8LUO3I50QGzMVjAVirj54EvNb/Sw3b0Xkmm36bwy3PyGH09PS3AjfrdGIQ+OzsLchue4wntRX0yWahMLoe5WhWZjg6kcl1ihSbweooljRaJmCYUFumMyZFhlKcnMDcxBsvQYKQ7EKQ7P3XuW9+7IDU7QaxYAN+TfAAFfLPZLygKPtsO1TGodKDqQaN6IeJA5wNvtEDz4NbK+Nkt38c9P7geludEoCssRShuJb5wYjLVyKVGlxNrwQNNEQBmNgQnJEK8S9OGr6DhApvOuwjXfP5apLr6pZss0olG/GE7m4HfW3vipYGDt8r8nvl+ftzLRUgez2zBt5HzjciQ6HGFFmklWpCr5CSsegynmcDuJx9GDnP45f33YXxwFBOTQzBiUd15IduNJl1udoipiTkR/fOhdCtEpsNE36IC8j151GwXlaqLetPD8OgY1p02gLUb1+K8Cy9Hxcmif/UrYGV6YfoNTDy3Dbf83VfhjQ3K7fTcbBmVZhP9SwdgGFyM8qJnItu9CBu3XAAXKp566kmk0xn09HeiUili7cpNKDcd9C0bkI3m4aFhpPJ5MVCwlYJcr5hLKBMj5WToSKVSYtetV6uS8cDshcHDh1BIpWFXK7DYPmw3ZZEWTcFstOACNhRgpu6WWQ5cqNIRSGUFmy0ymazIEbng6+jIibKiVGIzsi1fs16qIGGZsF1H2peTmSxsL0BP7wCSmQ4U602ke3qgM9Uty8bn6PGdGjvcimjWijhyYC+8Rg25rn5YhUUf2fCmdyx0uJ1k7FiYfE/wgP568I0434iZjVZvIqYPPHjNKu685Qe45+bvCkgIOdCSmjETQCZKLst01tjIGgthSPdYCI9SB9eFLpa4QLhDDxpqnoLTX3EpPvzZL8LKd0vW7FEqOYxS09rAy7+3A16iYsa2pjQC6WP53WN53vnyszb4Sqljq0STH0/tAzf4/FNurz0HY4deQHHvVij1aWzd+gAOH9gHm629mopqxUV/Tw8M1ZDcWZY7GhqgWhqMGFCpFTFXqaPhK6g0dSxZvgTlIpsaunHJ5VfC1TvQu2oLkt2roGlxGMVxPPKvN2Lb7f8Gy63DVBVZRE3OlaRKJ9uRFVUK9b5rNp+Di970VkxMTokBZt+BQ1i+YgCTk6PYsP48VFwfqa4cVJdcLV2FJFWArkIBtUpVWiIKPd0IZWJMSTXP9Pgk0sk0crksXKeJ8uwsZkaGkOFU2myIltfjc4FSQ9H8Uijtw7PJ2kfaEfK8tBtPjI9JaE+WEjbm7Nq2gHAyZiGRiKEpYU0+mqUyTJX3Hj6UmCmTLu+M8vkuoR1qng8tk0UqW0CmowBFCeA0anBrDXgNLt6qmJkew+zoMPRYBrn+ZR/Y9Nb3XneCp8rCpx9zBBbA9wSfEgTfbDb7p6GCz7108tVk4x0t015MNZMpUQDYhdco484f3Yw76XDzomAdWazwVbhh8ot8DJ6PvoS58N8UzXsMQwloFCC4MYUL4mCqeSFOP/9ifOiz1yLR2ScTHXu92iDLPwnU/F457ba73vg1o2LGCHiPN/n+Z5xvq7hcftb54Mu38/uT3IfAA+8KvPochp59ALXpg2jUJvHkYw+jODuD2ek6SkUXqWQGpVIFvf3d0A1+Px6ajVDaIHTVRalUQ39/HhPTJameX7V2NdZtPg3JwiIkOleid9lZCLQE4qaBg48/itu/cx2awweRYGMblSa6jplSFQ3XQf+iPhh0j+kW1p19Ec561ZV4ftcLGOjvxfjkFPKdGYxNjGDz6RdL1KSRisNgdC/NDboik2ohl0elWMb07Cx6FvXDSiVhJhOydKNu1tItdHcVMDczjma5CMVpMn4OCu92aAv3PLhuU6glSg/5mJyCxaoduHAadfgs2KSuOwwxOTWDZDotecGe4yKdjMP3XVQbVCgECBo2VN9HPJOCYpmwklH6mmWlYPtAkuqNrm4k0x1ICl9soFaahV2poTI7h0ppBoHfgMOGjVgGWrrzg6e/7X0LOt8TxIoF2uEkH0BKzQqFwhdUVf0c3USM74u43wh8I863bbRQBQjJrykqsx1quO37N+GOf70BKlPNfE46XFjJOSkTGRN1dOpRRdIfKR18oqzPd9FUYbdUBRqaYQA7UHH6eRfhg5/+POId3YAWi+iAVlYEAZcvTzzxBA4cOIDe3l5cfPHFAsZRISNtsXpL4hRdCKJhvZ3JFnHCx07BLwe+kaY5ynyg/IzXIy1woTSmsP+5rSjPHELabOLxRx7A+OAQKiUHlbKH2ZKDbCGBhk09riHZu81qgP6+OJKWh858RhaRPQNLsf7Mc2F09AKpPvSvOAOp3GLAd+DMjOHWf/kn7H38YaS8JnTPluUX08kaboCp2Wn09fUinUygDh2rz9qCK37vndJYsWfnTri+L8qJ4YlhnHXOZZgqVtC3dABWqGHP8zuR7GDSWIiBvn7hYcfGJpDv7IQet0SaVq1VMToyLku17o48eruzKM9MozgxBpNTrmtLmhmPjec5Ep7E1mKCLzlevr9cmoPTrEsAD1USdNRRJ5xMZ5HJpAWkY5aOiYlxCcwp5DsRNl1RV+QKeeS6OqGYForlCjKpAsqNJrI9vehgGWc6DyuRFMVHeXYaXr0hTRrV8ixU1UNtagqeYkDNdH70/D+45u9P8qnz3/7hFibfE3wKEHw7Ozs/pyjKFww6246CLyu5Cb7RTX+U5xuZKLjNJs/m2U387OYbcedPfwjFp8wolE28GnJpFaWZcaKhWi0gLyj2ihAGnXI2H4NLNj/ih1UFNnNcmx5OPXsLPnntnyNB8FWMo7wvp1zmut500024//77BWxpDviLv4gyU/bv34/TTjstMnQcdeO9FHyPN/1GP2EULHPs5NtexvH75sVCgDgIYMBHszyGob1PwisNSvTk4N7ncXDvPhSLVTSaHrxAxcRUUfJtWYVOkMrnkujI0FpsY/PmzRhYvR5qvg9NqwsrTrsQqpmH6hvQ7Dlsu+Nm3PeTf4VaL8HybMRkeamJCYWOtokpyrQMmXIbioY1Z56HLZe9Hrf97HZMjg5j3fpTceZF56BYK8KKd6HS9GElLBSsJOxGE4jzogjksjns2vkCpmdmcc5550HlRdiKYXKK9IWHQj4vvGwyydYIDxNDQ1Jxz9JMQ4UAL58T7MDjJBvZjW1U52al0Xh6ahz1egWLFw3Al80eLc5pWapR70tqgpyvq6ii74VDDleRluJA11D3PExPz2FgYBlS2TziVHT86vduxbNSfUTKY25qEvViCfVSWY6tQrFio46Gp8I10p/a8s5rFhZuJ4gVC5PvST6AYRjqExNjn1ZV9c85PYoywbBk8uUt9oueNbkBjyZhWUhxw+3g8P49OLzvOQnaiRICOfkyuYpDLukHppXZMgXRtNCoVzGyfx8O7NopUiOCpMMFmUxzIUIzjgte9Rq868Mfh55MQ1GZyMWan2hyveOOO/DQQw/ht3/7t4VmuOuuu/DBD35QQPkb3/gGrr76amzcuPHoMu7Yyff/BnwjGoNTb6T5FRkd+90CB0FtGpMHnkN16gAMvwSnPo2ZyVGMDI6gWmmgVKwhbLlKDNbf5HMYWLwIfYt6EU+l4OhJxPtWoXf1OVBindDUmMRPDm67F3fe8L/RmJ6CRaed7wltEcVdqiINoyyrVq1g9YplUms0sGYdlp6yCY9v/SWalQpy+QI2nXc6cv2dOHxkDhqzfE0dlhuiq9ABWw2EAmLcZKlcge8FYrygAsIiOOoGAoIpKSJNhRGLif25Wi5Co36XJgbmN7DGRyRmka2Y4FstlzA5PAwtDJCIWTIJ03acTKRkqtZNQ2qEaNogl06+3GRGcCwpvG2zVkegqwK+is52FWqOE8h3dCLX2wMzk4GVyEGPxQXY4bky+c5NTaNZK6FWnQXvmco1F0E8/ycXvfcTf3WST53/9g+3MPme4FPglltu0S655OKPOY7zNQrnVYKvboFTcCS8IsUg/49st1yc8ahz6dYSzYduM6KGGZQTUNvbMmQQpGlD5gY9cGQ6fuahh3DfbT/G+JFDsOn7p1IhBBpeCCudx0WXvxaveeOb0bVkGaDHROpFyRIvAs1mA1//+texZcsWXHLJJTh06BB+8IMf4D3veY9syb/97W9LTfnHPvYx4YLFfdWqpH852uHo4ZPa+Ba9ItrUNt0SfcR8KRv/7bM6h9GLTlOm0tLkICYGd6M4fRhJK0DSVKReqV6rQSH4korRTCCWRsV2I6tsXx8WrV4PMzcAxDqh+jriCHF4xy/x8xu/gen9z8CSKqNQHIX8mUKR82myuCKlMcVyyf5eybvVkyl4Omt1FMR416LqaAQNZLvzCLU8QsOCFbeQNeIwdQ1hnGHpIWqNBjo6CkgkIlDkgpTaYRocqPXlsFqp1qStQ2SGR/OcHaFiCMBykaXCQdMEVKenJlGenYOpqUhYFjpyGSm4pHa3UmtIDbymq4hbsQjM2ZCcTsndkldvSm29Ax+5zm6JyIzFkoibFjwvRLqrAIta41QHoHOPEErdvMKMiaYtnO/U5AjKk+Oo2yG0TNcXXv3RP13Q+Z4gVixMvif5AIZhqExNTX0gDP1/oNCdJzizXhmCzfAcgqwsUlo9akwj40tkOG6FMYgUgk43eoal1EWoBL6f/V6ckBqT43jw9ttw920/RVgvSiA5q8CpSW0GQPfAUlz++jfhgstejUR3r7QH0+EWaWyJ3z5GhofxzW9+E+9+97vR39+Pw4cP48YbbxSwzeVyeOCBB3DzzTfjK1/5ilTekP89Xm3QsdNvhK4vBd/5S8b2IT8KwAwCJ/jyHa4nhoqYRr6zipmJIYwN7cXc1BBMxYbJn9/nhBjA9jQ01TRyvQNYtmY90h15sQUb8Szq5SYSmobJnU/izhv/CeO7n0bMt0UNQjCVS6GE20e6Y1IDBLKJ8XFp1ejt74dvGEAiD101JVYxw0VaswzVUpHK9MNM5QBLR8wLhX810kl5LHKw+UKnOOCoQoieB5rIBBkzyRD0YqWMXDYf3ak4DmIxQy4+DTpKPBeWYYidl1XwjusIjcCLcaEjj3QqIVIw0zJRqdSkHDOdycg0XS+VIpcew9QRiquukMlhZGgYlUYNqzdulEjJwwcOw23wIs8MiyQ6Fy1CKtcJnaDMi4jTRLNSlaVbrTIH16li/PAhQI9DT3d/dsu7PraQ53uSsWNh8j0JB3RycvydAL6pKooiTbWmJRpNUTtQkSATVzQHC+Qyc0GWVhEARTYCqgSEzoMnCWWMEAwQ2DXse/YZ3H/bz7D76R1wajUYKm9lbWnLVa0E1py2Ca/9rbdgxcZNMJK0zUY2X7oDyG9KvkIQ4tlnn8HPfvYzvP/97xeud/fu3fjRj36ED33oQwK+zz77LP76r/8aX/7ylzEwMCDg2375dZPvsSaNo4B7lHhpT78tDXAk+YgChmQhJ3FBUQRisw7PrsKuFeE0ipINIdNoogNaogtqnHU4Sa6pEAQ2DAbTFEvY/8Qj+MXPfoi5w7ugB640OfDzjq49OfHqGrwwgGFF5oipqRmp3BlYthIDazdg88WXS5fezNgYxI2oedi77wV0dq3A6ee9AvGONKZHxjE7PYMV69Yik8+JyoGmjIEly+R2vzhXFMsxf++Lly2TC+rs9BTCpi35DLmOPLIddMsFGB8eQsI0JUeCdygH9+1FZ18vRoYHUa01sJxlmgrQ3d8jUrbi5BS6BwYkF4KOuuee2YF1605BIhaTZLLBQ0ewfPFS7Ni2HUbMwjkXbEHddaHYLvbuekGGg1yhI6IoUjkY8ZQE/oSujeLUNErT5JnriFkKimOjqNoB1FTX5y567yf+50k4VRYeYt4RWADfk/B0mJ6eeHvg+9/5VY+bVi5zW1zGksWLkIzHoejRsi0KzokoAJduLQnejpxsYqDwqOdVpKFArAoaUJmdwi/uuwcP3/tzTA0PwiAv7DDggMs1nsRduOSK1+CCK16Hjt5FYpGV+nICHnnWViURLwT8RW/btg333nuvTL4E3z179uCWW27BBz7wAZl0Cb6kJb70pS9h6dKlJwV854dVtJdv7awLyqi4eFQ0Lut8mfhDLhkZ6E19M91tNGcokaSOWlUoaYRKTJZUuuIihgbKw4ex47678fT9d8OfHYEVUEHA6xkVHC9WKImtm+YUFliYdKEB9VoTExPT6F++Cme+8nJsvuQKDI2PiUnBbTgIvDoe+Pd7cOEFr8HSU9ZjsjaLjlwe9VoD8VQGE5OTWLpyOTwpKVVRmp5BId+B8fEJAeSVa1ZDNU3MTEygOjkpao+B1atgNxsS4M6FKRuNCeacZj3bhpJKwK7XMDI8hFQygUMHD2DL+edh+/ZtcD0Pl1x+hWQYM5yHOQ+mpmDnc8/ilZdegpmJSage8OQT2yT28ryLL5Lks+rsDCaGRhC3LGTzWVjpJDKd/XLxFpOHa6NRLKNWKsOzawK+zeIcxqaKUBKdn7v0Q59eAN+TgBXzH2IBfE/CAZ2YGP09hMF3Y7GY/uT2bfjR97+Hj3/0QwK+M5PjWLZ8ucQUqgRcKxkBMcGRFlLOwhqlXZxQI+0uralTh/birlv/DffddYfEMloEcd+FoRmoBxo6Fy/DW976Npx5wUUScQjDjFQNba5VArcJ+u2ENE043n/8x3/E+973PixZskTUDT/84Q9lEubk+8gjj+CGG26Q6Zd5AW3aQWbUl5Ga/QdK4Tj87vE+RqUKQ0o6uVB0BHypneVUykJKTeVtOLNreVzIjtvCo8LTKVWIUiS8Ep5/7D48cdetGH3+KWQRIKa4km3LCTpyEr4IvvwrqQcuReVuhBGYgYaRkTEUFi3FaRddiovf/FYMT08I1VMtlZHSFTx07z14w2veirqqYPfIflz26isQuj5GRyax78B+vOKSiyUzt1KuYnRoEOvXbsDQ0JBQDL3LlgjnyknamytC1xQsWrcWI0cOYWJiEslkCiuXLsO+PXuF7126bDncwBUdL4N2hocGsWfXTlz+uivxxEMPoGE7uOTKqxA6Ng4dPCiytLhl4BePPozXXPU6lGaLSJkx7HjqaYxNjmHdxo1Yf+qpMBUF+595VswUNGkopoZ0JzXJdMt5wq+Lw22W0rYqTCPE2KGDmC7WkOtd/seveM8fL0RKngSsWADfk3wQR0eH324a+ndUVdEOHzyI2398C37///ldHDl0ADd//yYUOgvo7VuEpctWoX/JMvQuWoKu/v7W9BXK9l1KFgNXGo0P7HgSd/zbLdi/8zl5m6ZG4dme70qLwmkXXIbL3vA7GFi1JmJ0dSPK8G3nAXOnJH1qrXZbeZ8hzi4C6/Lly/GWt7wFBw8elIUbaQcqNah2ICCSA6bW978CvjRWtC3F8+3F8w/1Ua64zWmTNvF16RzjNYLh6SGciE6QYkjeLegCkr5GswWgOIClGNBCB43pQdz0D18LE9g8AAAgAElEQVTF9rt/gk5NQVx4UQtGMiWtzjovZkfLQ7n4jMh2Wn+52ORizPcVjIxOINXZg3OvuBLnX/Um7Bk8jFQqgUapgrSp4fEHH8CZp74Cmd4+7Bk7iLPPOxeNagPNahOHBgdx7gVbRHFCXXCtUkFXoRuDhw4jmUyge+liWfIR7IuHjkhR55JT1mB2bhb1ZlMAt7OjgAN79iGdTMriTzVUWQSuXHUKJg4fxLNPbsPll16KF3a/gGbTxpnnnCuWal5n5/hx69fi4M7n0b9yOV741d3M+jVrMXToiDjnFi9dKndAXT1dOPDkDtQrZcSTccTSSVgZOtx6aGKPNMcNG/VyGb7TQKU8jZmRYTQ9Fdn+pR895/c/sqDzPcm4sTD5noQDOj4+/ke6pn1L1RSFiw9yiNmUhfHhw3j4wZ9jbGQIo0PDcOsOLCOBgRVr8I73vw/di5e2wtI9yXotjY3goXtux4N334nK1LiEULIwkcwrGxd6Fy/Fq193FU6/4FVId/ZCUVstFTRjtDJYhGrgdj/C89btt9yDyz8pM+O0++Y3v1kCuO+++2687W1vE9MF/07gpdY3mkojedqxeQ7tt730zxdZ3hcPafsbaAW9H/2G2mZrgiAXT1ElThiykoe6ZobFswSTR4C381H4DbW+chEKQ5haCL84hlv/6et46IffQYr8rMs83bj0qlmmLrbkiH4g7cqFGx+LeM53qNCZoxxqGBkdg5HqwEWvfyNecdWbMD41KfDPFuCVK1dg7PAhTI/NYe2mTdDjMcnRnZ2ewIplSxCahmT11h0X/YsXC4tfmStjamIC6UwaPQOLoFD/HYthctduaYvoWbJYpGi8w6Hml3pd2o9ppjhy+CAKhQ6MDA2ir6MTMcvC/t0v4NSNG7F/3z4J0DllzVrseGoHVq1ahcOHaYFege7eXgyPj2JoeBjr16+Doao4cPAAYjFLLrYTYxOYmZyBGYtBi1tSkWSlO5BIZqBQc+404TVtkbiVpidRK04BrgM1loaR6f7I5re+ZyHb4SRgxcLke5IP4sTExPsURbmurfPVNDaU0XnEKpYGquUZzI5P4ODzu7H7+X0SbPK77/wjLF+/HqHktnooDh3E96//Np55YisMePDthixVJBVBj+HUs87HW972h1i8biNHNwSMQZyHbRFKRjpikdG23tcGTm7EKSPjC5ds1113nWTKMg6R/C+rba655hpcddVVRwOB5mc3HE/hcDxQfrlD+1KpWRQkz6k2CKLsiag3iJE2DCSmeYEpY1xOevJq+KQbAtCV0GTQjqFBqUzinm/9L9zz7f+NgvSQUV2iIGYZAmaGGeVV0Lwg0ZyUh7ExmHcGCh2IJnTVwPjIGDwzhtVnnInzL7oEdc/H8Og4LwNYumSJdLDtev55iZRcunQFRifG4TUbyGTisOIxDI6Ny93HshWrpOFYFHoh6+YNqZSPp5JR0E2pArtuy9UglohJRGSlUkKlNCdSMTYWcwFnmRpMrRXIL2YbIBGPSzNxzDSkLYOyM8ZXcunGhhQmmPHPRDImDRdUUZRLJeGMM+ksEsk0Epm8JN0l8h1ougGS+U55Ozl12pdphy7NzaE+NwPVqYvxw9PjQLpwzaY3/eFCh9tJxo2FyfcED2hLavZhAH/XznagmJ/s66Hdu1FuVLD+1A0icOctM1OuSvUq0oUcrJiFWnEOz299FA/c/lMc2LMLBm+VfYc32/KdZQpduODSy3HBq69EemApwBp43YjqbyTyt/0rjJZ3UQqhJo0SnMKo+yRxqs0DY0Ybbt++HTt27MDo6Kgs2y666CKZeHkb3A7ZOR74Hm/qPXY6Pt4hPRZ8JfWdyg8CrXxvke5ZSF6w+ZhHgBcSEhD8/lWEbiAV6C40+YhYs4JtP7kBt/7j11EwFZFqeb6HWrWEZCYlx5cTr3C9PAY0vej8B4tKNZh6BL5TE5OoKz56Vi0ReZ5psftOhWnEYJmmaLa5KHX8AF09PVAtC4pmoVxpospwdEq3eroRT6YlRjKbyQmXy5+kzNaLXBTeY7G6x2XOhtJqLGZgTh12o4a52SnUKiUJ1GFIDrN0pfWEtfGaJpMsudlqpYK5uTlZtvF9DO0pVStib3bdAHkqGcxomctENL5yGCDF0juwVJx9qUIn9EQKyXwXkumMFGWy8JMfyzYLlbX1XgNOs4Gqr8DWU58683feveBwO0GsOPbTF8D3BA8oTRYXXnjhJzRN+0uZfDUVMUsTwfqjDzyIn/zsVrz7A+/Hhk2boXDNLqDoSeJU6Nl48PY7cPuNN8AtziLkBl+LpGEixFdVrF63Hus3n4FYRxdUMwZFM8D7aUqmovwIiu2j6EqVgn6oyOS70bdkuUzIHoHmxZ6MowE7/LGpN+UrT1ZqU4WrVRRJy5ofOfmb0A7zD+Oxhor5gB19HG//2c3Gv5NOiJZftFS/2KDEj+GBaE3yStTwoGk6Aliy0U/6DvY/dBu++5d/CrU+C00LkEjHUSlOQ1d1SUajNTkWt6K0uFbbr+hLVE363vhxnP6LThOLTzkFHd19MHQL5VIFuXROOGTbaYqd16XaRNPQ0dsXRTNWXUxOz2LxsqXo6esVntyxbWkxTqUzcJgw5nriyuNLs1ZFzKAxwhT7stesozg9iXq5KEuz4uy0hKPnc1lRQTBgn5SGTyccQT2bkaYKOt040cdicVkeNuoNUUHoOjMlkvIcbNpNGJqOeq0urRakGRLpHNR4AlY6I6WhZiobGT9CBhdVZYrm0s1k/ZNnw25UUfEA18x8+oz/8a6vnuCpsvDpxxyBBfA9wafEAw88oK9fv/4ziqJ8KQrUUWHoCowwxK6nnsI/Xff/4oqrXo/LrnitnBgMdZGMBup57SZuvf563HvLD6RjTNogxEbK2McoDNtj2A1nQhZhKpEBg/pQSq9oX6ZlN3JuRalmTqDi3Asvwzve+wHoyQx2PL0Ts3Nz4qojELWda21wlaJPXRcA5oKNU/DKlSuPcr7zp9/jTbi/HmhbcNvmQeSOXEy+0k4hgCsB7AYQMLeYE7yHkATu0folTvIOQoW0BIHaguqHSAUBJp9+FH/7mQ+jNjWMTIph55DWDLZ8eE50MUlwwRSPtZpAoqmXx4EXN5phmraNwakitlx+JV7/h++GMz2Lp596WmiP5cuW4ZfbnsCFF18EJW5h246nsOXCi5Hq6EatGWDXC7uw8bRTJUfBrVbkGCayHfJ1i9OzSOQ6ZFLmZBn4TWSyKSiug+bcFAYP7sPo4EGpauezQrr2mD3h+XL7H2ccqO9jbm5WwLkjn5foypnZadRqdRQ6CtANQybgRDoN1/GRzeZksdpoRtZzArAVT8g0H6iGUA6BbiCRK0CJJ5HK5cWI4jSjyZfHFW4TQb2MZr2CeqASfD+z+S3v/MsTPFUWPn0BfE/uc2D79u3G4sWLP/urJ/q1Ee2gCp8Hu4FH77wTN3zznxFPGli2cgVWrlqD/mXL0L98qUQPKn6AO75/M+760U1QnapMnwxWoWqBIjTX9yQfQEoe5RZckUBuNlgwXEdMy3SWkRtmKEuooer6OOP8i/HxP/uf8PU4vvXdm7DjmadbVeOhTLp8IfXA6Ymv7fB0/p3Uw2c/+1nhE9tLt/9s8v2PU+1/BNtjPyaaeAOhFIjDSqhDCZhZrAswh4qNUGlFbCJ6u69wKelD8UNp3lUCBYnAQXPwBfzNpz+C0b07kY3HoIc+kgZdZC5cP5QUOSsRQzaTFvqA+mECuNAR/JMUjqLgwNgMXvm6N+PS17wOu/YfRKG/TxZvXb29ePrpp3H5qy+Hpxt48rFfYtPmMyRBjMsrutGyuTTqtSqatYosrFYsXyW67X37D2LDGWdK7sbs7BzS6RQyyTiqs1Owy7OYHhnE9OggUibLnqK7HbYPy/EOAqEkEnFyuDY68lkBRwazs7HC9VzhoNmATKceLyLJZBpNx5HJmEvLKK9ZQzqdE8oky263ZBoNP4CVySFV6G7VCJkiY5SaolodbrUM2DWZfGukHczMZ85YAN+TCxy/vq7xpH+9/989YCtSkh1uLNGU4BUtZsDwPMwcPIgnH3kQg4MHMTwyhHKlIsWWvUuX4oMf+Sg6Cp2448bv466fXA89aER8rTiS2x1u0eF6MWWsBVqSfBZpeAm+kVY2kAURw9TPvOBSXPP5L8HKdmFytiyTXXuiboNtO9d3PgATmKmAoAZYlkXzch2OdbAdO/Ee13Lc+m0fdzom9En7BeuGdIQ+QZAXGQehbiNU69GtNyxoSAgXLMs4TszkP6npZQFmcQTf+ssv4vGf34usFkPeisHyPTiei1K9CUqDzZiFdDYlFxROldIsTf5XZQgSZXohDkzNYPPFl+G1b3gzHtr6S5x61llwJAQIIvvatOk0WeYdOTKERYsWS7kmh8SJyXEsHugT/S77zyYnJrBsxUoB9kOHh7D5vC1y51KrNaIeuGwaSUNDZXoMw3tfwOTwYQn9YcYDDROubSObyYg8rF4tyx1JPB6DqeuynIvCiRSJq2w2msL/9vT1IR5LyGKQtnTXc+T3R/6b1fOdnT2iA1eMBMx0BvFsDvFMHpnuXpixBAzGlHq2fO1GtQanUiJHIuBb9QAnnvuTM3/7jxaCdU4yei3QDid4QFvV8Zx6PxOBr4HAUGAFASy6Z9lS0KigOjODI4cO4/nduzFbreAdf/iHSOc6cNeNN+COH38XCGoypUQRD1GsZFvqxeVSFMbjy5QT0sVGqyzBgcAbuPJ2JwCqboizL7oMH/3MtUgWehGqVhRDKI3CvK2N1AXzZWTy9cR0EPWMzQ9Vnz/9tg/V/El4/tt+0yk4+hxdOFzWIvls5NAsNKlzVupQ4+TEq9IhBs+E72iImbFoMdQsy8eZyRgSRgCUxnHXjf+Ch2+7C2HRQTo0YDSaiJsxNJsOdMuQEB/NMpDPZCMLM0PqKWMjZWNSWxJiuFLF6rPPweWvvQp79h3EilPWYZputc4umSDXrF4jNMXE5DQ0zYzsw7ouUq5sOoHBI4dalUAhert75Hc5OjGFdaeejqbnYXR8Cl3d3aK/zqeTcOslDL6wEyMH98GplhAzdJTmZkXFkMvQIh6iWimLLZwXxDiXszXyslWZUJkX4bqeTNTdvT3IppktzKB4Tfhe7gI4HZMjz+YLUDUDWiIjQerpQidS+U7JqmC6Gy9lDPfhgo2TL7+fsFmDU6+h4gZwzOwnz/rdd339BE+VhU9foB1O7nOATRa/kmwRfD8tvW28tTVUxDRdlm61cgWqpiDJaUb4NA+Oa0t3GIHztptuxB23fg+hU430rQK0lKhFejHeHDORi3rfSAtLG4IKMqLc4EdmClIHVMiqqDs+zrrwEnz8c19EjDVCqi4TNcGbC5X77rtPNuOcAtsdcwTeNufb3d2N9evXv6Th4liwPSngSyqBMY9aFDcZqD58zYZvNbBn8Flsf3YrYpaJVUvXIGllMVuaw74DOzE5OQRb8ZDMp5FI6QgrUxjf8wJqYzNQKiHMBmBWGzBqgOpEYTq24wqdUchkkWAQT6hAp/JAhYAPdBVTTQe9K9fg9975XjTLNRw8NATH9rBqxUpJqpstFuGpiuQuUHPNUko+7sED+7F67WrEUilpqRgdGUVXZzds2xWlw5LVqxHLMJGMtfF1pONxSRGbGjyI2YlRuLWKGGsYqj47OSm/m2QsjnQyJalmfI4wNL1eqQqfzKmWC1RakS0zhgbVCboukjI+byQTmM+L1sWUv2MuNVUrjmQmj1gmK6/xXAeMRBa6EYPGY++wGbkp3XLsFgwbVWnQqLiAG8t87Mz/8c6/PblnzsKjLUy+J/gcIPimUqkv6rr+J+324kDxkbJiGD10BD/+8Y+wZNkyXHjRRdj19PMwDRPrN29CIkVONcCORx7Gtq33I3Dq0gvGLFehBpxIJsROLp5wgetGW272e1FFTNeX3wrh5ts8D7bro+q4OPeCS/ARNlnkukT9QI0r+YzJyUlcf/31GBsbk6/RVjtQ47tv3z6xFF955ZWS78vUrmONFsebfF+Ofjj2sB77cbyt1lQ90jkzF1etoRZOY8eBrbj3F7dj75Gd6Mh3oKezV1o9mkETk7MjUEMHvq6i6jYRqgFUr4awUUPaTEBzdJh2iJQHxOo6lIaCSqUOx/aFU81ZMeT0OCyX1fS8qLHo1BSAroUBakGIFStPQWe+C7PTJWRiaeSzOYmFLM6VoSfitNBBjyeQyeclS5exngzKoZaXwCkcayq60HIJxqYI0iTkuW1O4gq/LuA0qpJm5tQrKE5Pia6bFUdsJmHwOtuNeYHg75zEOK3ODG1iUScpE148+bV4VeWx5AsFjhKGJO71KBA/uquJMqaNRApmKi3UAxeBZjIHzYyJrZ2Tr13n5FuFWynL5MumlQXwPUGA+E8+fQF8T/DYhmFojY+PvwR8DV2Vk525DP/ynX/GVW94PTo7OvCv37tZFKpXvvFNeM1b3gwjZsqCrd1gSxMBwYgTr3R5OY4AMLMKyN2Rr+Rkw0mWJ7c0IFCG5Dly0lHW1HBcFHoWYdM557dCUxT4XMqJzlUTM0Vb8dAGYC507rzzTnG/0eF29tlnv2TZNp9OOJbb/b8GX3K91CyHLLSsQknUsfX5u3H9bddhtHwYRlIRmVc6nkImlUHVrUqCGTXQATTU/UAaiA2N4eMOLFa5+xq0QEFOUZDTMjDCGBzHF1BSXB9KzYbe8GHUfZhuKN1qViwm8ZKeCmn/rZQbWNSzCHEtBro5UnocCdUUGkNXDJSrDfT2DkAzdbkoeq2gJIbnMCw9R1AzTNF1M5/BZ6Ql5YCGIRcRJWROsgePYEvayHNRLs6iWppDtVKCW68JRcTMBtf1xa1HqRyjIrkwlMp53xdOVygo7gRoHGFmszw2DSWRtpl6YiF4mGWhmdBiCQHfWDYnigw9mYVuxcVJSc7XrtfRrNbgkvO161KkWXUBZ2HyPUGUOP6nL4DvCR7WoaGhuK7rlJl9gk9ySnvIKeqhi1t/eBOefeYJvPtdV+Peu+7A/md2oa9/KSo+8M4//oT0aAWhBo3Sp6ib+MXv5qh9LeJqW3KFKJxAJp2WRbfF5UZnYZQH7DtM6aG7igln0YdKjWerGqj9J9/Vrorn1EbXGwH6wx/+8FGAPh7Y/leXa/+BC6Z5gFqwkAYQ/mwOjsw8gxtu+3s8feRR+IkmQiuUSVwMDo6HVDKHBNsbplnuqMFI5NFgxbrfhBs4UOMxuCKjCKG7DcR5TAlG4kSJapksRUMcBgxXQeiyMdgX7a7bSrh3XV7MFKSMFOKwkFWTSPsGcjCR8nUoNR9pI4F8Mo+4FRfDS6VhixVZjydFC5zO5OB6geR5iCZZ5BykVni/EnXpHS0p9dyoedoh8FXQqFVlCiYXzowIu+6gq7NTQo9MBgUJ1cQLaRQMz8eVVhD+yVc2H0cfJcAblaMyIU+P2ixiSRgE33QW8WweejovTRYR+DZl8m2Q3qgSfBtHwbdpZj9+9u/+0f86wVNl4dMXON+T+xwYHR1NqKr6FU3TrmnTDjrdUypw909vwYP3/Ayvf82leOTB+7DlnPOxduMm3PCDW3DV2/8A604/Cz5lVjIB8g6SQOvIbSZvQSXnVgAlur2UE4znWus/fpzwrxJZyZQ0TjtRoAEdWcRpOfkFfDXBubaRYj7wthuM2evGMPW/+qu/OppqNh9oX07xEOUvUAynSESvfIdtR908D3RUjaRGAUC/qnt2YcM36nDNIm6973rc8fDNKPqTMNM69IQBzdJRa1QZS4xsLIt8Io9MIgmN4ZqhCZvCZlqFDbZ5+JgqzcB2GU4eBZRz+x9jhTtUSQNjsy+/HWbc8yLJsPN605bpNAqD492BgZD6YCeA4anIqXF0aAl06mmkPBNZLYV8PIu0mkRGTUMNIrkaZV6M9GwwO9dkXXs+CtZns0nL5EJ3GwHbJUjKr9qFwlzmgPIwW37vdU6ezag63nebsGgnZtB6q1VEmqiZuyG0TdSQEsEtlS9th2Okb+Zx5vVYJl8OBvEUjFQWFm3GBN9kRsBXVQNJUOPka1eqcGpl+HYNfqOOmhvCMXMfP3MBfE8ucCxIzU78eO7cuTPV2dn5VUVRPnDUXqxTHuXj4N5d+NZffw3lmXFkskmRl+09cAAPPvwLXP2BD2LVhk2RuSBk9RDPf67RmvDqZQweOICJkVF4tgddtUQuZVj80xQeMZnJItORRyyVFl6Xt52aYgmoRacjHWQ+QlrB2GoREOQjkG5PovMXZ5x4n3rqKfz93/89rr32WpGbkcpoA+78SMn2UWt/vnQosIqGX5t4yB46rgEFeAkLrXmMbrswmkgRsK69hqY1iccP/hzfv/ObmCgPIpZipoN892h4TVD+C81H1kojplrIprJIxlIyoSrgZp+0iwcjRvWCi2J1FrZdllt62nzJz5brDVSbDmxOuoErLRq0DfNIcBHGgErdpGsQkrEri05yqSyi9DXEQxNpJYGMkkBKScr026Fm0a3koDZ99HR0IZ/JSTrdbKUCi8tVacoIYRkmEmYMacOCGUaRmEpgAHYI1fZgUVxnl+GFTUkh4zAcuhpCjxffhuRdtOWA8rto3/VINVKkUIl+p1GTNZPUHFbPR2JqiRWlEYPWSU7nVjongTrU+VoCvjH5udlk4RD4q7Q7V+A0KwjqDAwC3Hj6j8/4nfcsREqeOFy85BEWaIcTPKCTk5OpMAy/rijKe9vgy14tNjRQtbp7+3Y89O/3YGDZAM48+2x87WtfR76zGx/45CeR7+6VVC3hPet1aHqA/TufwgP33IY9zz2LCjfsDuVk0W0mFy1sR5YlSTyOtRs24sJLLsOajacilsqLfItnEs9P8oGqFsLxmjB1S3Sn1AK3J962w43/5uKNj//888/jq1/9qrzOb7JoL97m0xX/AcCl7z4KlIkswjIPtyzEUXVoNPlSOBeBhaOX8eShh3HTPd/AUGkPEh2WTKGUiDVZPKkF0BO6KCGSdGWxmFTRkM3kUS03kIgxvSyOYnEONt1jObq4HNhOLQoY8hQYZkzol2K1JpwuLxI+82sVX2y3PC6O7cgSjNZuKUMibWRQCkerN1UrCrxmAMvToHkqiQskjQQy8SSodstYCWSTGTiej+lyGaWmjTppjdaFSA9V5OIprOlditWFpeg3CkjbceiOGvH9Ld468FiU6gl9wFcldISrnw++URFqBMJs6hDwbTFOvOC5Pi3jHnQjqrQi+NIp2QZfysvMdF5oh6Pgy4Q47hVoL642YDfK8hqwSt4J6HD7xFlve+9fn+CpsvDpC7TDyX0OTE1NpcMw5FTwLgFfcr4KYMXoGvLEDGGXi9BbKVaPPPQQli5bgRUb10uRI29befIwQ3XrvXfhrltvwdjh/dCkE423yZHGVyZJlm6GtCFASjMZKZnOd+Ciyy7H5W/4bXT2L0agWFBkGSNjT9Qa3GpNPsoVtg6BPF6LByYA33777RKo/sUvfhFpLovmFWgej+dtT75Hp68W/rZzhDn5ko44+sI4MQEKxpI52D/xPL535zfx9PBjSPRqqAc16UNTNVOqkDi8GXEdmsWf30Hc0JFgg7Cio9kgX6ogmUhKgM5ceQaOV0dHIQ0/dFErN9CoMe+AFT0F6S7jYzeY1gVPspHFbq1paNCMEUb9ZzozLiQ7OZRsBn5l3w1FdUJA1BWZk+XiYmjh/2HvzaPsqqv07+fM59xz5xqTVAIJSQgEZJBR+YG0Iti2CLZDoyJodys4i2O3UyuO3e2sraCgAiqoqICIDCKizDPIIGSqVKVSc935zOe877NPFSDLd63fu5L/uoqVFTLUrdS99+yzv89+9udBgW4Jygf8O2kmzgZYtgSaxpkOr+vD6wYoFVzYmYIVShnHrT4cRw5tRikrSmdNvy6TrLPQlzgfMMU4pbMlX/J4xmu9qP/L76V557v4GpKKFgYedu3ahXrfgGjPlCrEe24YgrVk58uYqbz41mG7ZaiMU9IypGGApOch7PTge20EXhNJr4dukCK2yx884oxzln2+e7d0LJ5Q9/KD/m96OBbfJEm+oqrqP7P4chpNw7wc+TQFGY9yQQCzyEghTaDbLB4w9bz40vuLGHf97gZc+cPvozU5DkSeGN81plcs2ojE40sbETshXuC6KQm1jD0OMhXHnPASvOZf3ob+ffZDDK4kU87I/b20AtNbysei15cFd4lctvTzk08+KSkXTDY+44wz5N+/VJxzLGN+vH1uosXSv483EXa6eX1lQGbO4X0GKrw4W5MnJoKnzeLnN16Ga279GYprTMxF02gHbRg2w0dthD4HYjEMS4dVYCcaQddTuHYB7WZXuMi5UyJAX18Nuqmi1VmA7ZoIQx+tBU8WNLhM4RRcWVTgv73rtRAnAcKYK8xEMeZDSToZqPeya6Rlj8VX0qEVoh1zySYkrMbQZQ2cNj/q8w4HWWQJE+vIJGDDQpBm6AYJekGKRtND6MUollw4BQNGK8JwWMTxq4/EkasPRTkrQY80KGEi6RQKLXSJD0YsSYQewUKLcgMLrrwOOboulxv4Gqs8vQQYHxuVG2a5UkP/wFAOR+LqscF/F3X04jPFt7pYfCm/qLy5PFN8KTsEfks6YRbfxCp9+PmvP3d5w20vF7Zl2WEPn9AnnniiVKvVvqQoyr8uFV9Lz7GME+OjuPaKy9GcncW+G9Zi/aaNWLt2P0mj0CtVmcKzM57Y8gi+8fnzMbFlC+w0RdHkcZJm+USO4ZL0K3pqLGhIDnVoa0oCLhSTHKxCKRRxwitOw6ve8laYpX5kqimdIbtwKYdZKv7er3zlK+L3ZWfLC5nLFXQ6MFLoqKOOwoc+9CEZti0V3KUivFR8n60TL/0Zf9ZS3i5ynZf/3mejhvMgn2cCNDPNx9bW/fjaJV/AeHM7CitMjLfGYZUsqIYjhdXvkqrVkyw7p2jAciI4BVLDYhSHLhoAACAASURBVLQaXERwxYssaRtqgkqNK7kx4iyUAMxuK0IcMiUjXyDh0KlUdPKcvMRDlLIA52u4PJb7MSPgE7GSxSGZCJQduA2nSbFl0Y0i8ibifEFGOvoUapqiYrvQBHbEm0GKrh9L5HqrG6LTpWUsg1MwYRVTKdR1pYxVWj+e33cAXjByGEpdC7qfk/BS6twJCzDJZfliotzwFiH5rLZ58RUNR7pf/jlf23aLbOYB0XxNy0FfX18uSVB+MA3x+S51voVaH2y3KvlypBCx40486r655svim/Q66AYZEqv88cPPOOcze3ipLH/6suywd98Di5rvf6qqeu6S24F6I4HYN113NS6/4DuouRZ6fle4D2S+rt//QLzqTWdjYNW+CDsd/OrS7+Cay3+IEgd1hOZoqlxAiQZErLYclOVCLlQZmOf6LSPXueEmlinNgDU0jLe89wM44kUnIWX3m8pislynRFgSpk5pgWAWdkjsgpc62U2bNuGYY44RsPrSx7NlhWcX36VC+uxCzMIj5jdOzqVbz1ekxWmRA3XlhsL/IqODGx+7HD/+zUWILA8tNBHqEVS6G/wIpUIFlmZIyCStZK5rwHQSlKtFNBpt+D0Gb2ooFouwHROe34HjGDBtQ2QWZqm1W2wbbYkLSpMYtmGgXHLk77FYx1kg7ANFzVfCZ5pdtD0unmQSU09ZmEmbBlm6mi7Fk2GfaUbwEfPmNPk+6WVwbQuJHyIJuYGWIskM9IIEC80uQmrEegGua8N2QtGctUxDITSwTh/CoaUNOLS2EZXIhRooUOJUrGZ0H7D6Sre7CEDKtV7WXOrAeawS14g7na7k8xUcS4JPuRc5N9+QRYxqpZLnBFISc4swXYZnEqjeB6dYk6TtVIlE9kj9QNwOUny9FhKCdYIUoVH+1JFvOPc/9u6Vs/xoy53vHr4HWHyTJPlPwzDOFei1MH3ZNQW46orL8MSdt+E1rzgZN930G4GezM43ZDh27oc+isHV67D9yS248L8/gaktj0IHAd82Aj+CXiigMjgAs1iQozyHQry4kyAWyhUB3HGnDVvNYHBDi+Bsy8aRf/cSvO39H4Fd7pelAyb45mdTdr85u+G53SufghzATRpY3g0udb7PHrYtyQ5/y36WZ7BlSHiEpVuAgzXq2TySs8MXF1qIRI0wH03giju/g7ufuhUznWnERgSjYiNIIrS7vvz9WqksMUBx2BWaWamaOz1m51oIfALGdYkMKhTYuVEmCOE4pnwfjfkWuj1WKUe8tSy+LFiOo8Mt8JhNRgatXRArGNGRc00PvViD3+NyS1588/BOTaxeoiQpEUyLg09hskFTTIGek00ReUwipvCiieTT7gRotj2omg3bLsJ1LLh2ik7QQavXgQUdI1Yf1qpDONhdhwOq+6EUu8i6mZwiuGCDJJAbFm9cIgHlR4086TlJxWrGIjw3N4vJyUnxBK9cuUpOVI1mDlhfMTycL3kwlJQbbi7Xi+uyXvxM8c015zQIEbRaCIiT9JqIlzpfu/rpI15/zif38FJZ/vTlznfvvgcoO5TL5f82TfOtS8WXR1baxn5/3dW46ac/xnvf9hbc/+CdOPKYI9FqdnHvA3/G6ee8S978t994My775uehhQ0kiYZ2N8LI2g146amn4uDDD0e5ry+PihefKgSczSjw0W1bcfcffoenHnkAJkdInHIrCuxaH/79s1/E+sOOBkBGLrVlFbF0Ss9ovUt6LjtgJloQKM7ud+XKlU/b0f6/Mtz+tveXiEjKDux8FagpLWUcTamCvNTNDL2kiVgP8dTMn3H5bRfiL5OPwEu6MEoWEjWFR84tXQJRhCJJZEUThsZ1ax+VWkm02Pn5NpKERDIVhqXBcigLqEgTMg8UFAouOh0fzRaRknkUDxcUDMYIMWtUY9fKjjJf22V32Gn30O2Rh1BAkmkIelzt5vNFeYGaK7GNLNYx3BLTLXRZAy+aBSmCZCJw+5C+WpFnoaHLI3yQoFisCEtXYuuRoOe1JESTTItqoYJ+vYZax8aRKw7CptJamA0dRmTIRDVLeiJzPK25i4mEbg12/tR7Uzm9MC5obm5OOMyOU5A0bD8IsXv3JEZWrZJNwSXZgW4Hu9IHu1KDXaiKxs7jFNeL026+Xux3m4jCLoLWAjpejKzY96nnn7Hc+e7dypFby5c/9uAZ2Lp1a8V13a/ouv7mZzpfTWSH8W1P4nv/9QUctP862aNqd1pYt24d7r/vYbzxnHNRX7UWV/7gEvzuykuE5xtpNlas3R9nnfN2bDzkCHEt5EmY/MgN9ULx5QUeeJifGMNNV/0Uv7v2V0hDT1i/oaLirLe+G3//+jMBo5BvQHFxYHFIwzViHtc5WGMBu/HGG3HRRRfJVxgYGMB73vMeCVz8W7ayZ8sNz/3/PJ2Cem8uOUi8O/2+/PpqghBtJLaHuWAK1935K1z/8FWYD6fEFVKqlbBAEHmaIZDNsximSScDgTG6xJgXigU0G6R60RZnCVySVjrLZsGlvS5GFERwnSJ6vRCNpo8o5nOWh2cahiqviWbQtkesZL6kQLvazMws4gDQMkcGZhy2pZQreAslzIbDNTEwp9L5ugX2rRqyIEPP80QWIjWMN0k+p+J6SChhsFM2ZeDFYR6Th5WYCxR0VwC246BgFqAuxBhOqjhhnyOxTh+B3tah0W68qDHnmm8egSpwuzQWySEKA6GcUUbiDWv9+g2LkHjClBSM7dyJFcRNkgNBzddlekUVVrmeF1+nIksWUnwp8Xi+FN9eewFx1EPSbaPlRUis6iePetM7P70Hl8nyp/6NZ2C5+O7h22L79u1Vx3G+qev6G6T46gZMxvrQXZBE2P7Iw8JFDZMA3/vehcJLJazlvH/7MPpH1uCSr34N9930G5hKSjM7Tj/rX3Dya85AouhyweZHzXwDS65B6qcS7sVhj4/mxDb86MJv4q4//B5xEACqiaNPOAlv//ePwaj2I0jZ7XLwBCzMz8sSxcknn4xjjz0WMzMz+MY3voENGzYIz4Ex8hy2vf3tb3/aDcEvv1SIn2s3e7Z8kTPXcpeDfIjfl1pHikwLkZpdzGQT+MNDN+K3d12FCX8HUj2WoRn5CjOz80gyFbplyjFZN3ij8eHYCopFU0IxZ2cXJHBTMxzExCfy3qTH0vnSzRF6AWyzgIjDrhYdA1zvJXiGXXkCyzGQ7xtw5RZCD2PU0PzMnDCFqZGniyvJfJ4JY/c5iCLUXjyzdKBAmLzEn89NNSXDjcNPWrkoK9FqSKwjLSZkPzCBYom94PuxxN7T2cAVcLpfZH3ai1DqGThq+CAcWj4Q/WEVajOBISTQvPN9esgmDsJchuj1yPTtSg4f3RyrV+8jz12ejafI73Po5haL0Dh0LORWM8oOXLJg56vRk64mSAMfiR8g7HZEduhyWaXZgBdlgNv/70e96Z2f38NLZfnTl2WHvfseGB0drVmW9T+6rv9T3vlq0OgisExJojBZIUgcSyLcd//d+P1NN2LTvmvx8lefJt3qhV/4Ip6483YJLuzbsAnv/PinMHLgIWCwDPs2jQsWeVJm3lCKkT5viA3yEdIu/nzrjfjmFz6PjiAIVex30GE47/zPozKyDzrEkStcyAWeePxxWR/+13/9V5EXRkdHccEFF+Dcc8/FqlWrwPVixsp/7Wtfk6JISeLZK8XP9gU/u/NlvZXIUCV3ZywV39wGlSHSumhkk/jNPVfi+nuuwTymADemS06Oydx2GxubQMS1XsMQUHmp4iDNyKVldlkBhkoq25xoqIbpSpetWQTIiOsZNkE3QSRLEVmso90MpJhzdTAndCbQDG57MQ04kaWKWqmCiM6IRkcgP2Ip03XpwH1q4yRuqPkiBG8i4gW2bVSKDlrzPTRnu3mqhm1KtlvEjpQ2XwL1pUCGMgQjtc0PPYnxUZmQFmaIfOKBMph8WeMEFcXBYFrBIcX9sdndD27bgJFQTsmHa7lxexHfoTKJhMnHLYkn2rVrXF6/4eGVORNaZrOZ8Ig5cCuWSn/l8xXZgcXXrUFn8WWYaRQg9nx4raakbe+e2Im400KYatDK/R878dx/++zevXKWH225893D9wCLr2majI1/Xd756rD1fEHgrjvvkMh4HvGrgwNi9OegjP5dHqu7s5P4zue/gC333StDlaEDD8G5H/sPVFavlUEZBQdmwYnTgT94pKUGSWeweHdpPfPQmRjFZ857Lya2bhWXBOPl3//ZL2Bwv/0RyWgnB+vceccdIjO8+93vFljLPffcIzQz/pppuNR+WXjPP//8pzfcnq37Lj1Vz9V8ZWdCFqrJ5ZVR1CJnIEakdNFSZ3Hj/VfhV7f9GF29gcSKoNoRbIddqoKYK6xMdg4SjI7NwbQVDAzURHLQzQS1Wo63nNw9CcNwZM2aHmouX1BLJuGY4HXhJTOkNKJGznglTdgZ3CAjyIfPGztN3ri4tFErl9Fp9dDrkP7A0wplA0uGcHkHn+bJxwTWUwJIMlTdSn6z2L5LVsMLhJiTEyEjOP7gMJCx8by0Yol6Z4pIQDSkaiCNuU3Ggsqvx4UcBWocw05U6O0MG6w1eOHQ4VgRVWEHmkRNyYZblGvUAoPXFMFZ8keruSBFdu3afdHXN5AnPufGGNGB++p1kTdoKVNtB5ZovnVJsrAKFVmyEBcHw1SpH88voDk3jeb8pCRuRIqB0C5+8Liz37+8ZLGHteK5n75cfPfwCR0bG6vruv4dTdNeI0GUugGLFCk1xu+uvxaXX/oD7LfPvjjpJSfj4COOgV2rICUHASF6czP49vmfwlP33SOWp6FNB+Htnzgf1VX7SgIFO1/ayQSys7i/L4560SMzxNQhUx/x/DS+/OEP4y/33yNH//La1fjwF76EffY/FElq5p0zUtxxxx0CUye1jD7fm266SVaKKTNQF3zooYfw1a9+VdgOXC9+7obb35IfxIJGuYDHdSWSwRkyS3TJTAvQ0+Zx40O/xs//dCkW1DGYJQ2dXhcFl0djDYGvIY1NRFzhjVL0uhEmd89KwsXI6iqqdQP1AQdxkmJi94zID7ZtSket6AkMLmDoJIVF0FQ6E2zhYUR+JDyLFDZSLUCUMRuNeCEO8VRYho+Ca0uH3G7Rsre4vq0UxK+scLXZ5BAuh9VnWSScBsdwMbO7i6nd8yiUCigUi5Kxl6cjJ+IFppuC8gRvCLblyDIMTythokAJQ+h8zgwbgULfMpnEGdQwgtoNMZT04ZT9XoS16RDKPlGYsQzrQjIoODDlzSBJZaWaA7exsTHRg9ev3w8Fwn0ErJQD5IkPpXWQTYHp2MxTgs1EZna9JJuVa0LBswwVSRBgdmoa3UYLahwiC1rIkhCtMCZS8gMvfNN5y+vFe1grlovvXn4CJyYm+rMs+65hGKcJUpJ+Sm5FKQk6rWnc+fsbccfvb8H0rt049Ihj8NLTT8M+B+4v1p9eYwHf/8IX8MhtN0sxdYfX4LxPfx6r9j8IqWqKxkvzPounFL5F6UHoVUwqVihORIjmp/HF887DUw/ex09AcZ9VUnzXbjqcjuMcjoZEgOk/+MEPpPhyEHPZZZeJ9/fNb36zPD5Xiwlb/+xnP4uhoaH/H8U3L14E27D7zWCzDEEtRHhg+x34+uVfxrbOY3BWpDALqmyRcXFhYb6NNLZJL8TsfBNxnKJSqqDX9dFqeDBMBfttLGDtfkPoeT4mZ2alk3RsE3aBToQYisGIIEW6S563C04BKXkEAaFAZN9ytTaGYhFUr0mXzdy7gh3CLRbQmPfRbfNmSE80i60rummceIDOwV/uUabey0h3wsd2bp2BH+ZDQGIkhTQmAPMMnt8Wh4Jt6ahWS/Ko3U4PnhcjNWyQJmFkKfwkRTcC/IjbcYDGbDkvQd0v48Ujx+DQ4gaUeiT/RFJ8WXAluQQZmgsNeL2eSFw7d+6UGymdDrxBG4Ylmm+LaMgoQrVSlXSVfMPNhemWYbhlFNgRl+swTIa2egg6XXTabYBcCDosvDaajVnsnJyBWu376Cnv/NTn9vKl87/+4ZY73z18C+zYsWOFaZrf1XX95UvFl1phsWAhCpqIgxZaW57Cvbffgdvuvg+wCzj+lFPwopeeIkOwy7/1Ddx2w1WIgw7s2hBedea/4CWvOYNU2nxF+NmUX8bIpzkSkf0Ni6+mRBh/5EF89r3vhj8/J9pm38b98G9f/DKG99mELOOxMl/9bf+/xK3Pf/7zOOKIIySlmMO3l7/85XjpS18qRfjCCy+UQMaPfvSjf7VK/Fxf8N+0mtEUy4RhaqSxAjgppsMxXPDzb+G3d/8WSi2C3RdCMVioTHQaPqKQacIGFpqeeJd5XHcsU+LPu702Zmaa6B9QsPmgleh6ARaaHdF2TUODW7KQ6ZQ5uM2lSedLMH2Fm3txiigkH4EhkjoSLYRhscBaiLxEtrncUopSsYiFOQ9hoMvSBjfkolA0CfEWp0qY2+4k0ilGvVZGHCSYGJuHYRZA869tO89YwehzTn1kKbPplHwwx6qcAF16aOnfDSJkQYiQ68sJh3qKSAos0naso89zcfzAYTi6eiCKHl9k2TGW15CsBvIb/J4n/8/veXZ2VlwqHKwJZpLLH6mKJuOrVFWGu+Jl1lVYbkkcDyI5VKrIDBuGZaPXbsrpyuamX6uDuNdG4rUxNzuJ7ROTMOvDHzv1/Z9b1nz3sFYsd757+QkcGxtbpWna93RdPyUvvpYkxRpqiofuuhX3/eEG2EmAqNPFrqkZPLFjDCMbNuG8D3wYQ6v3wfU/vQK/vPR/oMU5O3XD5sPxz+84D6v2PwCKaUtQJi8qkXz1nNfAxQURHrQEXnsOv7r0Ylz/o8uQeT34SYSNxxyDD372i6gMEAtJ10TO+GUd+e1vf4urr75alimGh4clMohd7sMPPyzOh9e97nV48Ytf/DRJa0lqeC7T4dkDNxmxqZzIxyK7kB4WOT7++OTN+PaV38ITu5+CUzdQ7KP4HErBmhhvotumi8CGSUqbrkAzUhRdG+qiNSwK2kjRwcpVVTRbIbrdCI7JDbUMxRIdBnLQB/RcnyWZq16tSBoIYTgZDNkwCzNPLGaGVkAS0OrVQ63Gjbcypne3EAaLNj4SzxJFSHCqkcIipjLVZBDIYVu9VpSU4endC9AMdvfk5VK7zRMk2AEDlD+AvmoZhYKVL8aEXDeOEUDL16FD2umIr0xFm5ZF5SSDFRsY9kr4u8HDcURpAwq+IgNXcVtomvAbuu0WXGrlUYhmg+6PVIqvLMZIQKqBXs9Hu9MTBwT/LmOkuOFmuEUYhZJgJbWCC8UqyntKVzLYuiaP12u0OBKUztf3O5hudpA4lQ/93dv+7b/28qXzv/7hljvfPXwL7Ny5c6Wu6yy+LxPJgQQp3YCSxfjdb36JK3/4PVQMLS8auikov4HV++KMN56Ncv8wHrj1D7jgS59A5i/IQkQcK1i34UC84tWvxYFHHg2zTl1Oz4MqZFWY61XcMc4QtOdw+x9uwhXfvxDh7AyUKEIrCHHy687AWe95P3S3D5kAcRfdaYyviWPhOJDvsHnzZhm08abB4svff8lLXiLH2CWM4f9V8V3k79IaRYxmpCUY87fjp3/6EX5+2y8w3Z1DseagVAaKRU0CIefmuAQwT4AXKtUKFDUSjVVTU3FakMFAF4NbAoqugYkJDsYy2JYGRUll2UH4u0kIuogl6SGLUKuUkQTkIzA+SUWcqIiVUGQXS3fzdIuwi3rdRKlQwq6dc/A9RbYI6b7QNAtB7ImLgpAe03Dg91LZ/urvL8LQUizMtUDgG/0K7OJ7XiDLL1xmKJeLcF1HhnR+l4QwLmBkUA0Tma5L6CX9z/4i7Yxgdc4J+XhmaGCVV8YpI8fgQGMVCiGXVVJ5zXjaoac3zRIQWdrjcKzVkAJL3/ZSIgl9ya1WR2KMyuWKSBYCdGfxJdWsWEGqmzDdEkoDw3AYoik2vS6aCwtIPA9qHCDsNBCFPbS5XmyV3vPCs9/79T28VJY//TnPwHLx3cO3xPbt24cty2LxfXlefHX5wVDC2fFRNKZ3oWw7EjGumzYKtToUcmmtgiQOz89M4oL//AQeu/tWgYUbqimDJ6tYxroDD8DgmtWoDg2h4Dhy0RVMR7CGs7MzePTxh3HfPbdJAq7Sy6PnY83EWz/8UZxw6qsRqkymzYsve98l+eC5cUJLlrIl5OSzLWX/t8U3hQ7ywRIGgZoJbt92Cy79w8W4b9cDaIZtgXyX3ASDgxwKKWi1M8gGbcpuTUOUdMSzWyzaIj8IjQ0hCkWg5NoY3dFBu0k4OQlnCpwiOb2ZFEzC3A2Tx/tQ5B6v05aTghzpaehSYwHh6IqDAqlpCFGpkD7nYHzHHKJIFYtZwhMGN+eo9qgBVPqQrSLCHjXkACOrBmDqMeZnZxFxUKY7ol93OlwjtlCr96NQ5IZdW4Zd1Fy57RhSt9UMYUiQyWGoluTHZVEmRduL2EMbsD0d65JBnDxyFPZNqzBDsi0JRk8l2YKPW3AdsceJPosU9XpdXl9KDCzSk5NTYjVbvXqNvB/4+vF9SZ6vKV1vBb04Q7GvH/0r9oGiW1J8sziU79FvNuG3GwjaC1J8e7GCuFB93zFvfOdyevEe1opl2WEvP4FbtmwZdBzne4ZhvCKXHfhDhZYm2PLYo7KFtPHAA2G5hfwrs4uVLKDcjhb7Pfzhmp/i0m9/FVoYC5zbUBSBiSdEUhoaVCbmcvGAkG9FkU6KhbLdboiHlIVeSxT4UYqVGw7ABz7zRQytPwAxyD2gOyL3BRPQslRouWBBny/lB+qF3GojF2EJoJNvauUIw7+SGBZ//deyA01x9CVTnwzQTJv48S0/wM1P/Rbb2tuw0G2Ke2G430GlaqHRaCJRHHh+Jk4AdnO6lcB2VRQdS4oxWbsE2OhGiHLRwY5tXXg9Xfy+VkGHaWsyRGJLyOKk64BtKjC1DFHQE48uY4a4MUd5hk+AmtowVBWVooZ6zZZEiZ1bpxExzbhQQJimiOIEpQohOBkCIi7J641U+H4PIyvrEtjZa3dlIYMQHnbYLLyqbouO6wURfC4sJEzNICSHd5F8MaZgE1mZwusFUBMdFjthsc0ZSDop1NkUJ605GocW16HW0WAsyh2+78lKMt9buqbK//ueh1IpJ7st3SDJcmDx7R8YlCBPfkiEEF0SDPDUTTC3g1CdwZE1cMr90gRQdiDInanJBD353HDrNBEGXQnQjJ3qece+6V3LGW57uXYsd757+IROTk4OZln2PU3TpPjy+GsZirBZb77+Rlz761/jvR/4ANZtPkA0OVlWE9cC0YZcwtDRmx7DRV//b9z7xz9CjyLR3HiR0QEh4Y4CUydKMJapNyHqJJlRG2VtZRYZuQeKVcKr3vRmnPbmt0ExXVnUkAuTxRepDNWoHVL3vfTSS+F53tODNQ7guGxBHXgpbui5Ht+/BeTJ/w5tYxwQhojVHsYao/jJHy7BI7P3YLS1A52gJwnD1ZKGvloRzXYXzU4Ct9gnhSeKfSRpD1HShWMbcBwblXJZ7FpQPLiOKZ2v72nQtRSmw2UWuityPYXxO3QX1Mo2ChZxyB1kqgE/zmluGRM9qL1GprhQinaGet0R3u/4jnlZJbbdIrp+gG4vQL3fRb3PQRi10et6OX85jVGr8GSSwZbTh5Vb/mIFXkh8pC84yh67XJ3Flh5jJZcnFoH4rslhGLXVHkIvlJspM9oKtguro2G9vRonrng+hqMSzFYizojYD9Bs8iarwrEt6X75OvIt1N+XF1jRkRUF8/OziGN+b/3i7WWXTfsdI+c9wpi4/FOqyqyhMrBCtt00swBd5RAykvTkuOfBby0g6jbR67TQox5T7nvvMW9419f28FJZ/vRl2WHvvgeeLTssFV/qlpaq4v477sK3v/FNnPaaf8SJLzsZdtFdZPjyuGzIwgSPukw6nnj8UXz9vz6Hia1PwqLVJw5EXlhKouRKKcsxizXN+gx+FAoZN7F4bFdN7H/IEXjb+z6CoQ0HiFuCK7J8fG0RScm/f8MNN+Diiy/GCSecIC4HFmOC1LlazMWLj33sY6Ij8uNvdb7PffbygszlBA2B0oJvtHDD3Tfi5keuw9aFRzEfzMFwmPCRwbET8ekGfoKpuQBJqqPgllGrl5EpIXreAjqdRRRiucK5JTSdna+NJ5+cRafNRYNIBmGkmRk2V3fJ2Y1RdHTUqwU4FmFgXWSqjZDZeEaGKKPntYs4NGCbKgoW05B1xL6G3Tub0A0TmmUiiKmJU9YAqjXa2YDmwjzABAs1Q71aFDQltePQT+F1e5iZbaDbi6GZOReChVyiiHjzFIcCB2b0asdwTFrfFAGsSyoGu3Ea8xQTa7QhHDtwCJ5n7QPXMyQbLvXJWujJhluhUJDCyx/kdAwND4o0Q0od78453WwGpVIZRS6CLEYMSdqFAjRbLZTqfRhYvUaGbg6RkuUl7nMAJYnh9TpIfB+9xhxSr4O5mSl0YmTO4Mg7jj3z3d/eu1fO8qMtd757+B6g1cwwjIsNw1h0OzBiJoGj67jhl1fhiksvg1UwsengA7Bh0/7Yb906DA2PoNo/LAO4RM3XkRkh89Ddf8TPLr0IY1seAyIfNpc16C1bBKrQwsQBikyamIJL+LYC9JIUazYeiNe/9e143gtOEC0y77YUoZ3pBOtkPEYHYjUjvYyuhiWNl08Bh23cbjvxxBNx+umn/3Vo47P04r9dfOmPzeCbLdy78w7ccN/v8KeHf49uNgvVShFlIfoGahhZ04dep4PduxbQ6tATm3fNbomx6xo0nfapHGJDmcIyCCEH3KKF7dvm4XsAzSRukd2xKUdpwm9CJoXoQLVooOQyHSRAppXQ7MXoBG0pvgSaKymLswrbjOAWVEQ9HbvHmzLx57oyc88sp4xutwXLzlCtmmi1FuQmWHYdGeaF3QidhRjzjS6C0EcQZjLU402MQzXKNSy81LWF8pZQ6uGdjCvQzz6qHAAAIABJREFUVN5NNJrEg2bQTAaaKBLMuS4dwEtXHo31GEbaikUn9ppNFCTqSJXXjosVlGSq5Yp0s0zx4Nfj60iLILVyDtkUEKzD+sulb+rrTdG0a4NDKNYHBKpD6cEoVHnGgpqFIj2Qn8z14tbsFKJOI++ENSuz6iveevSZ7/neHl4qy5++3Pnu3ffAotXs+7qunySaL7mpli6m+cktW/GH66/F2Og27BjbIhdQ0S3h4AMPwRvefC5Kq9ZI8eXpmce+JOli9+jjuO6XP8WDd9+F7tw8sjAWaxlXSkW8lXgeHZkkLVBP0HDAIYfjtDPPwobDj4ZmuYgllDPv1gh4YcfLdWQa8r/5zW/inHPOEbraUoSQ/Hkc4xe/+AXuvPNOfOYznxEt8dlM32czHpb03md+jsVCNhntwGU3/xBPLWzDvY/di0qfieEVdezcNQrL1bF+/9XodTxMjM9jfoHsBa7echqvwnIyLmDJUoNbcOQGRqZsoZChr7+MyalQPLimpcC2NbG2ia4a57BxdrS1soVqUUPUbSGCi/lujIXOHBQSzawStMwV1KeudlEpsUV2MDdDf7GGIPYlAt4yq2g2F4QrUatzYSFCvVwR/3Gv1cXcZAt+S4NPNwXZGooGXadVzsxz30JfXiMBAwmKMhaXCrtcfm1FddDp8HuLoZiZDBPrWQGb1RGcMngUBtsuWnMdtAMP1YIDbil3uh1BfnJoW6mUxc4nHe9iPh61Xr5+dFnwRitSB98aTFRRqX0HCKIQhUod9eFVKPUNwCxVoBeq0C0+JwHUNBHNd35qEnO7x4CgIzfARHOy2Cm/5dg3ve8He/fKWX605c53D98DW7ZsWe04zvcNw3ixJFlwoq0ALolVst4fIpqbxsTkOB548D48eO+DSGIFb3//v2HFfhuQcZGCzazstDIU0pPNrR2PPIx777gTkzvH0ZxdEGZsEPTgh75YqGhx4tHzuBNOxJEvPA4uwzN5iKWGmmTCi+VRV7CvEhus4aabfofbb7/9abbDUudLDZGDH64fU5LgevHQyqFFVkKeRiwpuiAjIcdE5rFGpJglSNQQnr6A27fcjCtu+Qnm0yZ2L+xEX38Rhxx0MO578H70wjYO2Lxagi93bJ9Gx0+RxFwtMCR5guCZgaEyLFtFpVwSO1nPa6Bc0lCtFTA52UMYKflgzdZksUL0XiY/iL8Y6CtbGCjb6HXmMd/O0AoVZFokIZymWYSa2IgjD2naQblIO2ABrQU6JWx0ukRaUmtncSQzuIcVK+voq1egaxYmdo5j964WLNWEY9XydeGM+i6HYKYM1VgAedKgB9exqLcDcRRIiGehQCAQV6g5MItF4qALo2RZGIiKeFH9UByq7INktANdNWGVqCsDrYUFeH5PCni5UpTBK9nBQZAvWhDg1O104bquvIb8N/CGxhOFpF1ztdgy4NNbzMGbU0SpfxC14RGYpJsVSGgjKzpE2PMwN7UbzandsJQUSeRh50wjy4r973rF+z79rT28VJY/fbnz3bvvARZf13V/oOv63y3xfHk01EnRSmgP6goE3S2XwTlMs9GUTa36yGrYxQIMQr0JgxHDPgtwzo3lnC0OeTzNN7f4/wxwDHzG3ySCMazU6igIscpc1HdzlK4sZCzayxjESD2Wf3DXXXfhuuuuk/Vi7vw/l1JGtgO33j76iX/Hmn33QRSm0FMdhuiYEUI1RMRuKtZhJioMMms1Hz2ni+2dJ/Hdq7+Gx8Yfhla0MdcdR7GsYmTFPhjbPo0o9HDA8wYkumd05zx6LAaJLjrswlwXzYYP01YlrsdxbRg6O8UQw0Nl1GoFjO6clKEiObzFogWnYCFVydtlrE8GS1cwXC9i9UAZ3YU5NGMNO6YWYFqJRAfRW0yrWavVRhR4KHJDLtMwO9Pl/B+GQXgPYecLsqlXKltYtWIFer0Y27dOYnq6C7dAkLojqE8e6ZkukvtriZJkUYwldJPJF1SH+DOfYw5Hy5USVD1F0KP/N0SghsL/6NeL2BCvxrHlQ7CiW0FVcRgAJYse5D/zxsK7H1ObKSsszl/RanE5xBcZghhTx3ZkC44+8KUYJ5FCiMKUvFVLUpU1pwTVcmEWKyj0DaJYryMNe1CSEL12B+25eXgLs2hMTaAxN41uqibu8L5vO/WDn8mhz8sfe+0ZWO589/CpXCy+P9R1/cSniy8BL1qCqZ1b8avLfyoc2n03rMeBmzZi3fr1KFX6kbrFnOeakbaVW89yFwQ3s/if4MnzAMRF5v1SGLA0srJ1kV+MkrYg1oA8MYguCTECMJI+Iz4xL75bt27FJZdcIiwHWst4bJevucjsXWI7fObz56PeX0fC/LFMh0ayVsbCm8JjUUkNaAG3ooC20pBttqse/Rl+fO1FWPDnYZcrgNUDtC6UTEdngXlkMfY/sC5T+9GdDYCOAb0AJTMR9AIZCHEiz+2sIKaGrKBa0rF23QDKJQNbt82KTMEOl55eDt2IrwyjECZ/rQODFQerB6sIe200fA2js004TgpNY9GmXOHKqjAxjISvl4plTE0uQIErYCFqvQo8DAxUUa1VMDe9gLGxFvxeAtNkRL0j4CLeHKW7jElS43gtg2WRWBbJyYRFWm4INm2FLL6UGxSYlo3EywFCXtqDaShwfR2HGptwwuAxGA5riNtdtOfnhT9BMA/5wHkBXUyOlkRqRZwq7VZTvi+uYz8NPRINOMeP8nP5dfln1LM1+s0rdXE56IUSNBLOuFAT9qAmEbqtFjrcmut2oIU9NJvz6MZqbNT7zzruXz7y4z28VJY/fbnz3bvvga1bt64pFArsfJ8uvoZmQkt9/PrKy/CjCy6QroRJxJy39PX144CDn4/XnfsugbJM7dyB2dlpOT7SoM8i4BSY++VAsywZ3jzdzgo/gcsEEom4WHwXcZPsetjiCPVssSCzSPPXUKUr40X4pS99SeDpr3zlK+WiZgGmZkjJhNHx7Kg+/vGPwxc6l5HHAUmBiRBlCVIWBMVkVjlSpYvIDrEzehJfv+KLeGLXw9AKBjpBBqeSoVxXZUDVnGvLcsSGTX3STe/c2ULbY/0t5ghO+ldNFVEaod3uotXxpVss2AkGh2w4tortOxh5X5YMNtrMwjRElATiEaaDQldiKb7rVw/S54GdMx52TDdRdPk8hWJnY6dr67SLaQjCHuq1GnaPT8naMVkMXb+BFcM1VKs1TE/NYXqiAU0vwdQqyDIe3SPpSPlv5U0uaEu0MDRTRanElV8PnV5TUpLJDuYNwrJ0ge7Q20xym62WYBkuvLgHhy6L+RjHlA/D4cUDke700F1YEIhPX7WGim0LO5Td89KNUqx9aYapqSl5/Qb7SC3LbYlcVOY9gcNWvtZ50eZ7QsnXiO0CrEoddrUPTqkGq9wHw6HlzpfOlxt5UbcjHF9vYUbSoxthkqDYd9Zx//yBH+3dK2f50ZY73z18D+zYsWOtaZqXGIZxXN75EuGow9Ri/OSib+DRu+7EP736VfjNb69FGvXQbXWhWRW84+OfRt/Iavzi+xfjhmt+BUNJZfuKup1tMd3BgVsowHIsAY5bi0XZKRTFk0pEIL2cFjfneBFz0GcwssaUC6s2OCwasFjaSOXi6CiK8Kc//UmwkscffzwOO+ywxY6vi1tvvVX+7OyzzxboDrtqTszZ2QkcVkkEnchFAlrXMgQI1AZ2+tvwk5t/iD89/BsU+i1YxRLGJ+cAI8Q+a/ugJAkWZhckDHO/DX3SLdI2NtOIkVB2iCOxb7mVnNWQ+5/zxQ7biFGr80QQYfv2HuLERbFYkI4yoHabxVIIGU6pph7qRRPrVw8jjQLsnOlhdyOEqvPGwRtPhl6H2maCksPNvxjVkotuu416uQ5Vj6BbkVDROu0QzQUfJWcI3Y6C6akO5ufaiBLyHnS4JVNwR/MzDbmp8ffqfVzlzRDFHsrlAorlAnS6NRxL5ILx3bvR68bQEktCUm16mW0X+nyGA7P1WB0OodDRUKHkwpsR9VnhQkS584TUMwLboxymw5t0sejKEkiyGK6ZMTmaJXhxiUfijeR+rEG1LBj0E5dqMMs1FASoXodhMWQ0lM6XAzev0UR3bgpKkPOCG36cqpXBNy0X3z0sFH/j05eL7x4+p2NjYxs0TbvUMIyjnym+Biwjxe+uuQLX/PhHeMvZZ+LBh+/DkYcdjHajhSe3TeDVb3un7Npf+d0Lcd3PfwwtznmtIhuQXMarRvQFbljkpK2MvlBamGgdU9XFaTbh2lxpNkR6IIzniBecgFe/8Sy50JjksFR8d+/ejf/5n//BbbfdJtNzFllCWciEpdeXv/4//+f/yNd2C0VhAmw++EDsu8+aZ4X9aUiVGN10AU1lCj/944/wm3t+AdVpo9xfgmrYmJ1voxc2xS3AGwrBMmQirFzpQEk0PP74FKbnUqGJccWYsiY31ooVCwMr+xEnEYKgC1XxMTTIQMgYO3a0kKSOQNQJLefwTzfoftAkEp67W1XXwLqRQfjdNrZPtTHVYv4aO0cWIerLtAHEMNUUppFIobN1Hf01EsFStLptiaaPA8oK9ATXheugKuQJZ9It+2FHYO/EOXYaHSl85AvX6xXpQBluyV9Tt+a/k0s3LJ6zjXmxxNm6i9TPRA+mxWylMojDzc0YDmqopi6ylPY17qHxbkm/dyR8iPnZOXl8as30/NLFIGvD3CvkyjLJZWCh5s2GbxvmZNBulsN/dMuCWSjCKtVhlPIoIS5cEGjPU0PKJYxeBwtT05ga2w5HSTA7M41GkKSVkXVvPukdn7hkDy+V5U9flh327ntg+/btmyzLYvE9Yqn4Grojw6K5iW344ic+ioM2b5Li2VqYxJGHPB+33HoX3v7Bf0O5vx+/vOi7uP7KH0FNPNAQL5IBM8fYvchFxFBKKg15OCUdCnFGD2meyCCx4otxP6miCSP2BS95KT7wyc9Ad6tIOb7Ja7espXLgRk8owTo8ylJmoAWOf7YkQRDcHfqcyPs465/Pwj++5lXCImDx4oDHS9rQCymufODHuPK2yzHhbUWlprHOi7k/iFmoWJh6cKySMClqlQLqtQxB18fYaAMLbQPjYz34XW5uEazDoM8YtQEXNhcgEh6Fu1ixogjHIbd2GrpRRJQm6Pk96KYO2zGk6+yr8Ojcg2tmWDVcE+1ydKaD2S5vZCZi0WY5+VdQsAjWaaNSNNBfq6DAwMwgxtj4AsZ3d1B2LbhuGd22h+mptrgMSiVHBmZ2wYCqZzAsvjaRoCB5o+JaNmWbVrODdrctAZrsNnnvpD2MuEpNkpZVqImC5kwTFbeEAb2KQ2qbcahxAKptB0Yvgx+2ZVgX+IxHysUE3ih3bN0myy+rVq5YBKbn72NJyuZpIU5kyEvoEicF/P0lxCTdFrSJaJYDh7JDhQsWdemALRbyLBTSW0ag+vQ0pnduB/wuJneP0+2Avn33f+cZn/z6stth75aO5fTiPX0+JyYmDlAU5TJVVQ9nJyKyg2bKgoASdfHUY49L1lYv9HHRhd9E1PNQrw7ivH//OEb2XY0rv/sd/Obnl8Kg15JAcmaFSVx5bhGTTkYM+zJpkeGbdMYKzfGMyknkcyTwMVXgpQpe8JKX4X0f/zTUIolopsgHHJTziLxkyl/y9i6tELMAL3Ed4iASmxlN/Lqjwy2T5mWCv69pGWKzh0dmHsC3r/4qHp9/GEoxRK1qy4YUNVhFZ4dGC1iEKGBqhAPX0VAqcsXYxdxMF40WSWU+pic86FpF/LoMGaXNzmBnaaaolBWsXFHEiuEiZmZouWJYD4EF7L5zZ4jr6FIwtcyHpcVYOVgVWM1kM8S8Z6JJ6QH0DZN6FqBUVGDqEUq2gRUDK9FrxXjk/i2YbyhwK2WRHXiDSZNYwil5U5LnjIWQq8WWCduxJNRT17niAfhBIAWRRdYPopwlTDsg2cZ0aGhkOGiw3QyOYSP1EhQMG9WogBetPlZkB3tegRmmiFNyjkNxUHS9tnCNu52O+ISpUdMTTX/3kl7PKKI8X5W3iTxoU0JWZeU7y1Gd1O5NI+98izXpeAvVfmjFMmzXhZaGaC3MYoGd7twsOrOTsuJOROcjW3eiOrLxvWd+5pvL68V7WiyWO9+9+wzu2LHjAMuyfqSq6mF58TXEN4oshKHkVCteLF4U4M4//h6PPvgQVq/aFy95xamCTbziO9/Eb3/+I+hpKEWXC6cCv17kuIpjkzsFtFUx6Ix9zeKFniWxrKfyIguZiKvma8ZHnfhSKb56uY6EVDPB3RLEHYDSAy9cIbCxG6IPdBGow5/Z/bIAyWxPSWVQKAfZNF+FJe1rHrvxwxu/h6vv/wUa6jQGRipQ0wyh78mSBL992qrYAXY6OQGzVi2gXs2Ev9Bp+Zhf4NAoRLuZSJIEC2vPC9HzGXRJ9KSKajnDyIiF/TcOyw2n5yUI0wy9MELXozVNR9ExUXK4JRgCsYdahaSxCFPNBLNNFYGvImM+GmE9VgDTIPPXwUBtAK25GFufnMb8ZIiOH8MoFGAXbIG1kxXBdAzeOPl90C3Aotrt+jAtB7U63Q+5jOEFvtjOTNPC4MCw2M0IvpG1X0mgyBCnoXiYOeyzOZCNMwxldRw3fBQOSNaiPy5Ci2L0Qsb3ZGg321hozCIIPQntHBjoEy8uH09cLM/qcDlU5c1StuqEtZHr9ZKMnKYiSXH7znRc2By0VWp551upQbNt+K15QUrOTE5gdvcEzCyE15pHt9nE7paf1kY2vOOMT339O3v3yll+tGXNdw/fAxMTE5sWO9/nP7v4qgrBKSng+YhSwHS58pvAn1+QKBeFtqU4xi3XXIlbr71aQCbdXg9ez5fiwU6UG1LswCTFWCEMPH+5+Hvsgg1OsRUaD3JOb6Kxf9bxwpNejvM+eT5Ut4IIhnS97JDHx8fxyU9+UiLjmWpBli8HNyy4/Ldz2HfMMcfgzDPPzPXnRdNbJtxGaocxMt3DXxYewPmXfBJ/6TyOyO5i5cpBCcBNowiua4m3Ns4CWX9eaDJLTUVf3UWpmKBc0MXnSrBOp8uRoCM83fmFlqzqNlqeSC599RJWDVlYsULH8DALX4Zuj/E7Gbw4RTcMYZgmCrRrWVxoIX4rEOYDFy9mmjEWWgp01V0cEHpw3QSuAwwNDGBmsoNtf5mD17EwN+MJj41RwtRILZNdegFpEgn1zbIc1GsDaLc8jI1NCfOXicpWgYU1lpsiTxX8mbavUtGF3+vJTdOgDr8IUYrjQG6q/D0zUTCiD+GElcfggGwtKqElDpKO35BMvNY8sZRzKDgmatWyDNzoguAgjq+LgJVUVQJT82Tr3K5IeUrsg3Q80OjBHEDDgGZaMmOwi1WRHpxqH1S3lBff9hxSLu+Evmy4+bSYLcyg125jphvGxRVr3/zqj375sj28VJY/fbnz3bvvgfHx8Y2aplF2OHKp+NJb4FgKxrc8iqt+cjk6nR72P3B/HLJ5E/pHVsNyazL0UAnEaTUQtJqIw0C8myzAbZrd2y10Wg206PlMYrQXZhH6PSlwu8d2YHJ8VDqzvAuiyd8EUQndRMHxp7wc7/nIJ2BUaogVWvYFwy7H11tuuUVy2lh0CU7nv/nRRx8VLZjMh3/4h3/AqaeeKr5VLh3wIk4zdu+0MAVIjAZ+/+R1+K+ffw7z1ixgxBhZsSJn03Z9WJQc9AAJApEHMsUUehtXWMsuV4CLEoPD7DLbLiGJ+PfzrpJg8TjlkR8oOQXUyxqqVW5sNbGw0IYfaWj6Mdp+jDDNcYmWzqO8CkfLOQnVclEYwTMLJKVZcO2i2Ny63TnYVoz+eg2N+S62/GUGrQUVzQafQxP9K4bR6nUQeF4+MLN19LyOeIjr1IbdEhqNFubmmnIzoSxERjEZC91eR5IumDjBDptA9TgKZUEiiXKnRa7hUzOmtBShoBkYTCo49cCTcbC+CVorRqcxj7nutAwlFW7zLd4IeJPl+CyOQySUgkSWYjfOmKTcE54IVlNnYpH8maEZiycRU7zATHw2meFWqIjXt1irw6r0IaSEkfkybPM7uc93emw7mjOTssHYgx4XBtecddpH/nvZ57t3S8ey5runzyfdDoZhXArg6KXBi8gOcRc3/OoK/Pz7F6OvXEaz3RC71Zo1+2Jkw0E45Q1no75iJbSMHU2u8fJD9DrqvVLtyESMZU2YXYkWerjn9ttxw9VXYtvjD8sFTmQgu6AoUxBnKlau3YjT3nAmTnzFaVCsAiKm8jKfLOGigYrvfve70lW/9rWvFY4vP7hezAULFubXv/71OPh5B4uHVpPkZA0Ru16mjGkheuokLr/9Ylx8y4VoOW0pTutXr8Wu0XF4XRLIiig4CmBEUExVvMrcjvO8BfRVCnCtAjqtrvh0i8UqOq1QNHKX3WLQQy/wiaOArRso2TqGB1wYWoTp2Xn4sYo2u+NeLN2vyCcKZMGCyyqmoaK/Xkecpmi1uygXS3Adl5gZSeJVsghxkGHblhlMTTKvzUKpXEH/cBUdz8PUzLwMPHOQkZQ0rBwekGGb5/XQ6nSkiHJJggD1OIKgL9kdJzElJlUwkbxpGRpDVHPaGCUjRdHRbgUI4lD4FP3VCspdC/905D9is7EBSivC2Ph2xFqIgdowSmYZ8/Nzctrpr1dRoVY+PYn52Wlk7HapQstCjYzdcgwoXSAZZJmD9Dt+D1Hoy/vLsE2YdlFOXWQ8ENYPyxU5QldCNGanEXodeO22BADMjI9KZJJe6U/s/pVvevl5X1wuvntaLJY73737DI6Nja1fLL7HLBVfZpIh6uLnl1yAx+6+C2f90+tw3bXXIIt62DE6DrO+Eu/41Oewcr+Nkv5AXyaLrmyqPcMwk9BGU1rbAM3J3bjpN1fjhl9fg/bUOGwlhh+QAKaReAjdcXHEscfh9Ne+ASObnyfrsmQyhox1Z6JBloml7Fvf+hbe8IY3SITQs4dvXLRgYeZF/Pa3nyPDpYx6CYeAzClj+KPioYlxfPf6r+DK+69AWGGRUTHSvwLbt+5EuxGgUiqjr68As5BCcyi3WICeYH5uCiWLMPO8KHC4RrZtlvAZ0CRJmDauOPbR83qyiVYwNIysGBT4zOTkDDoMnzQtZIaDTkg4TSgJHQ73tongVFMMDg6IR6DTbaCvUkHRcOF3u6gVy4i9BNu3z2By2oehV7Fq5RrU+suA2sHUzAx27ZqRNAfqqo5tU30XrZVshAaP4uQhU/uNyE8GmvOewPJZ9IlHYrHlDYtqU0FnNl3usU4UDhNj6eq7fg/lehGOpmEA/fjI687DobXnIVzo4S+PPID+Vf1YveF5UCMd2/98P8I4wobDD4eZAa2pcTx4+x/Ra7XQPzQEu1SGonFNOkOpYGP3+LhQzdZuWC8r55HXw5/vvAOx1xXgk0mveLkqei90Gwp9v3Q7IEK7OY+F6SnRftWgh8md2xAFPtRSPdWqw28+7UP/tWw127ulY7nz3dPnk8VX1/VLFUV5uvjaJk3/Pm689he48vLL8a63vg0P3303TjjyMEzNzuK+LTvwT+e8C5WhYQHvpJyMM1ZGzEU5ilASwrIUUa+Jpx5+AFf/7Cd4+J7bofFoG/nyZ17KnQUT9ZF98LLTXoMTT3m55MIxVYIsWfo7hfUgQxjg7rvvxlVXXYX3ve99YlvizUL6vMW2m8sXP/vZz2QLjmQx0ixZhBN2wdwbU2NM+Fvw9V9+DneM34oGuoLLXLNyJXY+tQtTE10ULBeVuoZijX5kD3bJhGHq8LpkxmowVCZn2BIo2evEssIcxqkwE2ixM7g9puTgGPbb7KwH6gPoLHTR6nXhVC0khoJUjtUZkiCDpehQEi5d9OCWTRTcAhqtFvTUgNEzsHpoFSy9gK2P7sbYXBddBag43HYjtlLDUN2Cpdnwugm63jzipCcgHA0W2i1ffNZtdoVJIjKOnzAt2YIvL0BP7Gt6nMCEgcFyDYev34y1g2uRRgqe3LkND217EDvmZ6G7JtxqAbW+MqbHF7C2tBGfettnRPttje3CzK5RHPr8IxBmDkzLhT83LqnHlf6VWJiZRV/NwX3XX4V2s4EXnXo6tPpKqGZRlkroLpl88inRdusjIzIniNpN3Pvb6xA2ZlAwAavgSHabWxuQVW1GyJMFrWb5XGF2ajfac7OA38bU6FaU3AJ8zU7MgVVnv+y9n1vWfPe0WCx3vnv3GRwdHV1nWRa7ghdK58v8Nk2HrWfYteUJfPsb38ABGzcKpNqfnxGU472PPYEz33EeVu+/Uba0FMVEGtHVwOk4OQAEnPmYHN2OW2+8Dn+6+Xq0pieREvOX03dyclmlhsOPOwEvfsUrse6AQ6A7RQGt5xsZS4kZi0SyJJXliptuugnvec97BJwuGuEi34GWs3vuuQcXXHABzj//fKwcHkbMpAZyDDjGU3QEmYfRzhP46pWfxsNz96HNaHVDweoVKzG3aw47tzUQRxrKNRW1fhOKFcJ2uDpMT7IBLTOQRAsYHLTQ6xKVSE3ZFFRk4FPzTaXoFYuG8BhSrhBHnlDOOPDbPTUFu2zBLFqy0ReyM4/pdNCID4OS+cJyYEw8h2OWUsTK8lp4XorHHt+JuekeIkLWAVStGGYKDJb7cPTmTVg3tAYD5RoCfwZIu3AdA14nEh2af//J8e14dGwndsw1EOoFhPQNZ4BjRDDTSB7nqOcdi+MPOQ7rhlajYpSgpDo6no8t01tx+2N344/33Yle0kKQBDBSFyOlTfjYOZ9DH/qQNduYHh/F/ps2o92jHs5ljGl4YQzNqaI938RQvYD7b/gVGguzOOW1b8QCHNilfnjdJmxDQW9uQQD9RtGV+VtBBe789VVIF6bEA80bKTcQzWINbrEuna9brcpNqMcFk7kZtObmEDXnMP7UY8JMTqxSVFmz35tOPPc/Lt+7V87yoy27HfbwPTA+Pj6iadoPFUX5u6Xiq/CIl0bQ0xhb//wI/DBAq9XExd/+Bvx2B8XaID7+hS/FpDUwAAAgAElEQVRj1cYNiJVM4DPs8phUyypM0Ml9v7sO1155BXZu3YLU94SIRv+X6LuahRX7bcTLTn81jnzRiSj1D0k2HDto6XblQLOkW+bfoKKowur95S9/KVSzkZER6Xgl8pxoQtMUzfeiiy7Cl7/8ZfTVa4jJxmQPnvmiWwaqh8dnH8C3rvkCHms8hG7G9d2cLxB3Imz9ywy8HmPdTZRqBqh86BbzwxSUCkXRIaNoDn39BhrzIZLUhqo66HWAifFZdHseHNtEpcoYIVPsZmnclUUK3Sxgx9gucR5we4xLC8RZ0k/LVAgO/MqOjlXD/DohGvMd9FX2QWMGuPeRrRidaUmsD1MoqlYRdtzGhpX74dQTX4njNx+FlXYVuhYhaI4iaE3DVlPELHyUGSwdu70F3D+6BTc/9CAeHZsATBVJ0IOjBDhk4xocf8SJeP4BJ2DAXi1pdtw301MFkZ9BsU00ow7uffwu3HLXDXjw0YeA1MYB+xyL95z9cRSTGvqLNYxteQorVq5Cy0tg2QWowQw6PQ86i+8Ci28RD9x0NZqNObzoH05HC+xka4KtNLUU3fkmVMuGUqDVMUVJV/HHX/4UaE6jbHP7jgxhSzrfUnUQulOC4eaaOGFDHLrNTExAD7toTo0LCzrSC1Fl9fo3HvfWj/50Dy+V5U9f7nz37ntg27ZtQ+T5KorysqXiS+3W1lJZGaZnl9tFgd/FLdf9Gnf+8TZs2HgQTn/DW2BVKkiprVLzZYJtGmFm2xO49ieX4p5bb0TYbQrUJl9RM6QTdat1HPyCF+EVrz8LI/tvzD93MZIoz4WQTMlFGlqegkFVgSuoHAx9+tOfxt///d8L24FFd8msT2bAD37wA9GFaUeTrjimVUvNoTRajNgKcOuW3+JbV/83diXbES5u3FUKRRQdF1sep2bIzTMCgRKJ8IHGzDkuQ1iSLOy6TLUwMTnTQBCo0FQXaepidqaBmbkFscTZDjDQb2HN6n6hjAWBj2J5GDtHp4FElUEac9xihPCjnqxZm5qKPtfGgfusBDnprWaC7aM93HvvTuxq+uhphPFEqKUWVhkuNq9dgbNf/Ra8YL8XQ4s16RIRN5BRdmjNQvMpe+RZbLGlomckGO1M4aHRp3D5b67BfKeJoWEdRxy0CkcffCjWDh6E4ephyFCGoTDJmTyfBEmLHbktjOe04GF0+i+46Y834fa7H8K+Kw/FK056E+yohv3Xb8LC9DSqA31o9WiZc6D6DbS7PdjFPsxNzWD1cA13X38Vet0Gjn/ZK9FVXdgFOka4mp6iu9BGouuorlwhrpO018bO++9BNDuOhd070Gg10GZg6tAq9A+tgVmsoljrg6Wp6HZaMtidGB2FEnSgRR6QRPAVOzaGVp/5wjd/cLnz3bulY1nz3dPnc2Jiol9RlIsVRXkFiy937NlB/OnmG1CwFLzopJOhOw5inz7KHhQCUqwS1EJFhmyKpE3EmJscxz1/uBm3Xvdr7NryOFS6GzLiEHVxLGRmASP77Y+TTz0dzz/+JXCp7ZJKlnLtmCMs+jvZP+cx8Ys961+DKRUFl112mVjL6OUl3YwfLMJk/dKCRhfESSedJF5ZpEsT+xCxEaClzuHSW76Ln992KeJqIBjiJEpRMC1Uyy5Gt06j19Zgma50WVEaClycBdgt6CgVdfTVFfQPOhgbn0O7Qz5DEVlqwg8SgcaoGm8W9NZmGOgviUOB/tl6/0pMTzfQmmuj5JZRLBXhhR6irCedOS1nq/ur2LzPvlCCDFt2zOPuB8Yxt6AiMly0E0buhBjshji8r4YzXv0qnHTcaSiqq2DE/DoBsngOadBG1ukCXiQaNTV43XUQmxGmvSnM9qZx+31/ws7pp7Bh8xBWD7rod2tYv/oY2OZGaMqw3ABTv42Zp7YiaGVw9Crq/QNIrRiJ1cWuuZ34f9h77yjJ7vLO+3Nj5dS5p3ty0mgUUQIhCQVAQkIIiWAbm+j3eM2uA/aCSfYueI1Zm9c+uzbr9dpes7YJJhybaIIAIYJQZJRGmtwznVPlulU339fPr7pHg1YmeOb9yz2cRjPdFbpvV33vc7/PNxx46iksY4Qbrn81zXnJsNhEbWWZ8oBUuwfKSRe2q3R7AeWhcUU7iEvwka9/iXarxk2vuItOZFAoVFSur5xxG4sr1DsOm3ZspzRQJmo26CzM4C6e4viTB6i363iioR7bzOatuzFyJbLS1xfHNGtVMrZNbXmRzsoiduwqx1wPO9bKY7943S+9e6PJ4mzBYmPyPbdHcGZmZsAwjL/Sdf1OAd+UYfD1z3+Oj/7NX7JtxwS/+4d/QLPZ4Suf/YIKqL7q6hdw0fOvIVMe6QemOy0OPnY/X/7cJ3nqwA8IJUs1DJSESlxLkuOQHxnnhpfdzvW3vZLhyc2qKkjZZeVtLnEQKoxHpFdSH9TP+lVuJ7XCW0ukVHkDusp0+MhHPoIEp4uud3R0VE27Asg33nijAuVsTgJepLFC3GEhmoSAWw5TzlF+96/ey6HG49iDBm7gqcwH+ZmHhrJMTy2xNN/FNArKkeb0HGUCyOVNRkZLFAsapTKMDOc5eaLK4mKHTDanoitF8SETrNiLJYZRanik5l20zyL5Gtk0pMB5dnqRODLJZgrEYYxm9NBwGB3KsWvzZgZSFU4dWeGJIwss1EO6nk0omhIjJqsHXGh6/Mxl+7nlljvZNHExBuMQ5MF3SMKm0roaIVh6htDT0aw0QiPFVghmh25vXumOTy4cpNqdJm1H7JjcS6V0PqnsfrSojBYGVKeO8dA936a13FHNF5df/gLKwxWSjE83buIKZUKOie2XENRCTD3F008+zujECAMT0iCdMPPoo7Q7LnvPv1gl1q2cPMYTD31XOd0uuvxKepGof02iwFcacKfdoTwyyrYLzlfa3tljR3n6gftIWlUSt6Okf+lihcGxLeSKQ3i6Sa5SppDJ0Kg3CLpd1XIdtutEnZoK8G/4CVFh8N/f9Nbf2SjQPLfQsTH5nu3xXAPf/61p2ivFuOA7Dn/2wd9nYfY4r3ndq7j+llv42N99nM9++jNE7RaVoQqve/MvcdMrX6uqx7/52U/x8Y/8CX5LFj2xlL0r7a5YTL0Ydu/bz50/9/Psf+G16Jm8ohCkL0xpO2XGXU9NFwReW7RJ6I44riTJSkT3cieRQa0v15rNplq+/dM//ZNyu42MjHDbbbdxzTXX9I0L6TSRAJuArzi4dB/HrPO3X/5L/vYbH6GX7uAZXbKFjOJbRWq1ZUuZ1aWG6kTzHF0tvGSBZqZ0shJWkzcp5hPKAzqTY4Msz3Q5fGiZYjFDqVSh4/SUGUMWabLkKw9U1MlEshWE9igNQLGcZerUEqJE81yNYi5LPhWRS4fs372VYqbC/Kk2p441ma02aIkkzE3wJRtY6nrMhLv2lnnpzhGuuvqVZAb2AkMQF6DWorM4x91f+gq7duxhz94LSY1uUcc0sG30jCxSu0TeEmFvkZ47x+zSU6r6aXRsJ4XSeaTy+9D8nHxzHLrvezzwzXuZPj7H7Mwit7z8FTz/6mvQ05FKhLOKslisoJHHSDIsz69w4shhZdqY2LxJKRgWjhzD90IyuRKFfF51qyVy9YQUp5p0g1jph4VjlhwNkaWVRkfIDQ0R6Rqrc3N41SWiVp3YdTCzacpjmxgc24qdkRNBmoGxUSqFopqepY3Za7fw6qvEnYZadq52/YTypn9301vf85dn+17ZuP8PH4GNhdtZviIOHz48VCwW/xq4XUonI6/HH/3n32Ewa/PW33obbqvN+3/vA8plduftt/LAd79Lz4/5jfe+j1SpzCf+559w9z98FCNw1G3EiyZvKFkOCZ2wc89etu7ehZ5OYedy5EW7msmTkWDslLTtZjAzaUw7o7JdTTNFYXCEQrlCLEu4NSpC3Eoy+YrBQqZk+V4F2IQHFpebnDiUa8qUjN1+LKFYmkMCunT47qF7+NDffIClaBEtrxFoAaYl0Y4J2aylQs+lka1Z93DbBp1Wr2+BtqVlWM4QUnXfppjXGR8fIXRTLMxVKZcGVW9ao97CEWu1dKCJMcGW2ndL2WUlTCaX6TE6VlEVRJ2umAciJRfbNJRl58QgWctmYa7B7GyHpUWXeqeHFycUS1llzTWjiMl0il+9+UIuH86y+7xb0FJbiLwshp8ilgzfU/N89fNfZHrqJJu3bueGO+9i7Lx9kCmQ5PL9jr2wTtRbwnem8XrTGHZMujRGrG/CSu3AoER3eZUnvnUvRx45wBOPPsnM4jwve8UdXH75lSRmQNurUxzKURkcxNBSnDw6R321gSbBSJ2uunopZHPkUpLZECoTiuf5ijc3tVhVKankMpnKlYlGMiNEzy0mOhPfsgk1aKwsY7hd5o4eUlSYnrZVoM7gpu1UhibRczkKQzL5ZhX4ivPQk3qiZk1RHr7XpepFcWpo8k3X/j/vFCPRxp9zeAQ2wPcsD+by8vJYGIb/R9O0mwXQJGns/3z4v3Pyqcd5w+t/jpMnTvL3n/0sP/f6X+Dlr7qTg/d+m0984tP82n98J4M7d/CJv/gffPVTH8VWNeD9GEKxJyvCQNeUdVgkQn0aIVbZA7ppI2lWku0qleCy1JPPmVYa3cpw9Ytu4q6ff71qqJVMLxXYI4Hqmsbdd9+tfmJZuAlN0qcrdGq1Gg8//LDKdpDwdrWq0zwi02O6Ps2HP/3HfPUHXyA1mKYXBOr7y5csYiMk1gNGhtNk0xaNagczLuJJdq7YJ1SgTUpl8iaxRDT6FKW6Rs9y5PC00tKKxlbaMST6UKgFT2IjfVcpQQRExOSQ1nuMDA6q2vVqvUkc+OzcUmbfzgmGi3mePHCI2bkGjbacMGwKxQwrK022bx/H73XprjS4aLzMr91xLXsHKoyMXAvJCKGjE664tBbqtJbq1OfmmZ+e4uDTT1AaH+Hnf/PtlHfvJ7bzYEo8p0/sVgnbU1jRPHo6IMkUCKJBdGsHpjZE/dQcT3zrW0w9+SQPP/gQARG33H4rxVyO1eYyS7U5tu6c4JJLLqRSLtOqdaRZniQ0SEKTdrOnrlIqZVtFSgrF1HPl9aHhez3FK4mVOZDCzjAm8iLVcF2wDNrdLr5t0+72GCwX0bod2kvzSornSatyrsTI5E5GN23HLBRIFbPKTSi18QK+vYaAr/x8NTy3QzNMIqMy8cYX/dI7N5oszhIrnn33DfA9ywM6PT290zTNj+i6fq2AmW3qzBx5ig/+zrvRJO0qjCmPj/P23/ltdmyb5JGvf4NPfuIzvO0d72Zoz04+/pcf5it//zFSa9mwKuJxrRJc3mCi11RlksqCLOsfuegULrifliWTp8it5CvSauy4CTfe+nLe/r7fwyiU6IWJSi6TJZyEcv/hH/4hV111FTfffLP6/Lri4eTJk0piJkqIm2+5ReXDRkYHV3P4wv2f408/9Ue0zTqBnuB2xK4r7rWQJINysg1VMpTzaZr1JhmjokJ1er7TD+xJ50hnbCUBkyJNjTSZ0gjfv/8Juk2fSi5FWsBXM9QkLlNvIEyvoeNKipdlkrGhnBNlRKTMACODFpdetIuxgQGWF1ZZWZb4x5BGu0e2LFcGeeZn5sjlpDetR9TqcOslE7zx5beyfWg3tr2PsGMTNgNqT8/y0PceYfrUDHqvx65NI2TTGscXZrjqtls575qXQGUSLV0kinwSr4Huz6KHU6DX5OxArI+R6LvQGaM2s8zxAw/y6Hfv5dGHf8DY5CauvOoqup06jz1+gCPHDjKxdZSf+dk72Ld/l1KUzEzPcezQKSyjLFG6KqsjdhqK0snlC3R6HrlCQRlIxCyRSOC867J3zz4OP3VYlWief/55rNZWqLo9qq02O7dtYeqxx5g/eghij8jQKI1MMLn9PAZGJslUBjBzKUV1yWPJ1N1tNvBbNYJ2VV3F1f0o0stjb7rhl9+7YbI4S6zYAN9zfADn5uaEOJQOt+fLBJmWOp/Q5btf/zLf+sZXaTs+d9z1Kq69/gbu+9qX+cwn/55MvsRv/af3URwZ4mN/9Wd87TMfxwy8vjxM8nCV9leRtf1IQkVGrLVYqJqCtZJNqZeR4hhVJSaWXakzN7np1jv49d95H0apQiwJ54kQAvDEE08oOdnb3vY2JiYm+ru4tZAWmTg/9rGPcerUKd71rndjpiwio810+wR//Hd/zLeP3o1jSVC4ht8ylXvMLoToJQ0ra5BLSyNEjlp1hbgnUC9ijBBTmiyEP9Z00qk+aOtJmnxphCOHT7I61yCrQc7UqOQs1U/neAGu/CzSUSlkhjTvSn1P0aaYjUjpHS7cu41yvsjiQosTx1ZZWfHRzDRmyu4H3qTt/oToe5LmSzZo8pLzB3n59bczNvQ8bH2HuLaJ6l1O3vcE93zp62pz2Z5bYHVmij27NnPx8y9l2xVXUrngSihNomeKSp2SRC2S7kkS/wiedxLd1knldoB5EVqymdZqm5nDj3P/3V9i9tgJdu7Yy9joGI8feIhDhw6ysDzH4HCe17/xDl5w3cWESY9atcaJE/NoSYkL9z8fzSqS1Gs8+djj7Nq7l5ZYpIdGKA4MKC7/5ImjDFXKqvNO5HfCCTdXVqg7bXqikLNt9mzfxpPf/y4rU0fRE1/9Tse27mB4cgfZ7CB2qYwhnXiaTNTS4dZT4Os1qoSdOqHfpeaFkVEZf8uNv/zeDXvxOcaOjcn3LA+o5Pmapvk3qVTqCnkokQjZcYiuBdSbVYJI4hFHVMrU5z76N3zxi5/j5a96Nbe95mcUcP7Nh/8b//Tpv8MMRVcq6x2Rl/X7isUWLJyeZAKL3rSfbSWYEioJlkzJ69ZgBYqJhhfpXH/ry/kNiZTMl/vgK8kDms69996rPn7lV36FUklqb4y1avNQ/V1MFp/5zGf44Ac/qALUu3qV7z4tXO+HmOodxSpDEpj4DYOUlsXKBVCIiO1+kMzYcJF2s0q34aqfwbLFYGHh9qQmPiZliW5fHGkpxoeGWJ5dor1Q58Kdo+zdNkKlkMbWdGrtDkFs0XACTswsc2q5xlIE+SGd7RMpdk6WqOTzTB2rcuipFktLkgUsF+j96V8syqms5CobKjQ9E0VsyUXcddUmXnr9axkcegG2PkIc6tDxmX/kKb79hbvZtWkzjek5HvnOt1XrSHG0zJ4XvJDrX/cWhi+4CtJ5pcbQdJfEl+XXcbzuYTRc0vltYF4G5m78bkJndYbDB76Ps1SjmB6gXW9z91c+T0eUBEnAxJYK191wCZdeuYNY6zA/P8PySouLL34RJ082efyxY9z+sldy7MghFaS/c9duun7cbyDOppk6cYyxoUEW55cZGhohZaVYPjVNZbjCUquJF4bs3DzJ3JGnaS5Mk4huV9cYHJ9UJp90pky6UsGU8HgdAs9XCze30cRtVdX0G/oOdTeKjIHxN9/01t/e4HzPEis2Jt9zfACPHj26P5PJSI3QpevV8RLGLbVrEi8opZOKtosT6quSo9tiZNMm0tmcujT/3j138+h3voFTXaBWrdJuNeh2JNqwq8BXJl9JJFtvohWwFUG9fMjIq8qJpZ04RiWbdWONG2+7g7e/7wPo2TyxhKkLlEex4nS/8IUvqMl3HXzl3jL1yqJNCjQ/+clP8v73v5/KUJmatsz/+Mc/5fPf+ywd6mCGJD2JPhTgt4jNEDMXkK5YKj5ydKRC2kioLSyooJdMJq0UD64vxZJ9qZuhWRD4DKZdJjI2+0YmeOGFe0iZEXZGJ5MvkEkXVcRk2/OZbzg8cOgYX/z+kyRWxM6twwwPDjMz2+DAgXmWF2KsOEU+naMX9NSiLbHEkyJXIWlit0shgYk0vP0XrubWm19NvnABelJAj4tonkFjcZaD9z7IyUcO8dTDD1GdOclI3lausq5e5C3v/A9c+bNvQRsaIjZFFy3tG020aIGkc4LEr6LbBcheDPY+EgoEbp1eY5G0b7J6qsqBBx/mBw/cje+1KRbT7Nu/k627htmypYipt6gvzbC6XGPHziv53kOnmJrtcuvtr2Hq2BMsTh/i5970FuaPz4GVxUhbTB07xHm7dqsTiHDqHafFQDlPvbbK4soqjuNw/u5dGHHEwUcfUbSClZJy1TL50hC50iDZ8oDSoAt5FXqeUup0aw16rVV8mXzdLvVeEJmlyTff9Osb4HuOoWNDana2B3R6evoCXdc/blnWhevga9pWP15QFmF9dFSXtCrkWrEJCZFs4GWbH3jQaytLsdTRuL0uHcnybbdoNRq4XYeu01n7cHCcjvqcbK+lbVa+5vY8xZX2wohuBNfd9FLe+vZ3kSqUiJTdWEeLYubm5vjwhz/MG97wBpVqJgHs8v2tVwp99rOf5b777uP3f/8DEnrFtDfFB/72A3znqW+jpyLStk59uYrjSEOuSgonU0jIFnUk6EAC0AfLWZxmba0GycQPNDxf8oalwUF0wz3V2nH57jwvuuBCtheHGU5L4WiiQnokvtL3JLGsS73TpCnFjkaaJ+dmOTw7j5WqML3g84MnllhcDDE0KeVMyNoSLO7hSWGmZhIHQt/omElELoL9QxrveOOLuf6Gl5Ir7MZgAKIKRDliz8WZWWTp4DEeue8+Th05BJ0WbqtBLzZ45Vt+kSte/XPow8OEVqK66fSoiRGuknQXIKyhmxpadidkzyNMBlQwkilW8bbP3KETPHzfd1iYO0i3tcqu7Vs5f//5lMtpTJHs2U0lYWs36yzVdHxjK8Xx57Fz1wU8eM8XeeyBu7n1xpfgyHSvpRmbHFUW48jzKWTLNFpNGs2qku3V66JS8FldWmLzxLhyA9ZXq8r0YqezZAtlBbz5srQXVzAyaTVZh55L0OnSq9Xotqu4Tp2416PRCyOjNLEBvmcLFM9x/w3a4SwP6okTJy5KpVIfN01z/zr4Gipcx+jX9Ai4rfvN1pQFqitN0ssSWZYJH9rvjOhzDX2XhKgT5Gvi0U9k+o0laCZS+t0klPwHT00zIhGSDxHEu66nsgBKgyPsvvBidFveWJLlK1RGP9NXlmr5fJ43v/nNP5RqtrS0pL522WWX8drXvpqQLk9UD/CeP3sXTy4dxM4Jr5ilU2+q8JxES6teMCsTkbIDspaEmccMDpfpuB3qTYcwFp4hJcQteuCSTnx2bEpxyd5xLt83wZbBEQxXwwrD06YSx5HsX48oclWZpBwPTaRWKZOZlsOBIyt87b5FjkxHhKGGZpiqeDMjEcpeQuhC2iiCRG66XWUUKUYxl49b/Ic7L+H6m24iP7IfLRmBsARhThhhaDs4MzNMHT5CfXmVFJriQiWgfvslVzB03n70SgnPCLAMHz1uEXVX0bwGBg5h4kCqjJnfQWJuIY7TGImuXGbN+WmefvQBFmaPkLMNtmyaQE9sJSOrlC2GB0X+N0+QtFl1LCqbX0h5x4uIezqPfOHTHHvifkZKA/i+TnlkHC9yVYGn6HtL+RI9VzTVotN1SNmWytGQE22lXFKuNVEySO2QbqVI5QrkJdthYIRUoXwafCPPI3CeAd9eu0bs9Wi6UWSVxt54w6/95w21w1lixQbtcI4P4MzMzIWapsnke8EPga9uqGlPPnd64j3judeLK4WLlV4ytVRbb4ORtvjTt+1nM6y1x6wBstB36+dNAei14HUBbHG5ieVY6UBTKhdivQ9OlAdPPfUUH/rQh9i7dy+vfvWrKRQKyuEmyzahH97znvcwOFQh0rvce/wbvOvD72CmO4eVk0aHCm5LpvAILxQ+N0WuaJHLaWRMCSfvMjw6jG5aLK1UiaRXTLIaJJfY99gzZnLt83aydbTAcCVDPl1Aj1IQRASuRxwkKmZS6pVSYjMOHcwkxnelk62FXhliNc7xjR9M8/XvTLNchVw+xdD4MF7kUK+1SFyNvDFIlPg0naZawo0ZsC/b4w3XDfOy22+juP1ykniCJJTuuQIkRSQ/M6yvcuC+B3jqwKOSMM/ubdvYf/HzKO7YDYNjaBKzqQcYZghelaCzrCI+DV1kX1UC3cXMjmBl94G+CS208FsLBI05pg4+QnVxnrxl0lyp8dRjx1iYXWJ4qMSrXnM1gyNdfL1GYBeJsjsY2XE9xAM8+cXPMX34UVZnF8nmK2zesUvFdEo4vAgSG9W6MmZIk3PQ9YnDRMWFSk2U0Fb5bFZlY0ilfSJyRJVkNkhxaFS1GOtpKdyTaE4P/4zJtydqB7dLy02i9MCmN7zoV//TRpj6OcaOjcn3LA+o0A6maX7cMIzTtIOafIV2MPoT8Dr4ri/I1hddcskvKgWlODidx9Dvu+xHQj7zd/VvlWzWby9QNYkC1up+Z0awK9hdUzEoPUP/Tmu5vQKwYiX+8z//c2U1lucWykJoiDe96U0q8tKyDHq0+dR3P8oH/ub9NMwWds5meHAIR5xgLR/fT0gMk2zWJJ8Hw/AIfckoGKVcLrK0OE/oOhRTOjvGS1y4fZRdowUG0pJ1IHK6RFl4ZXEn05lm6LScLitLdezYYFOlQNSt43U6pFJFZsU950WUduygHtk8cXiJ+++fYn5BXIMjtHyXettRSgq3mdBodonMmFQhz4geskfr8cYXZrnx5usY3v8iEm0PUZDHiLNoSREt0on9gJmjU3z/nnt44Fv3EDgtLrviCq580U3sufp6rKFBSImlO8RtzoC7ihHL71ko9Tp+tExs2uQql6Cl9kCQxmtM01s5ydyRJ2nML+E2ahx/+jBPPHyIhfmmWg7eedcLecG1m0mVHMKMTZgZYXTvDbjLJt/59OfxGqtkDbFcZ3AlrayYp1TKsbKwQFGqgdI2YRRg6TaRJ6YMnShI1GJPrr4k8D0xpNg0h5UvkC5KjdCQAl8jk1HgG7oCvo6iHZzWKgp8e44C39TgxBtu/PX3bYDvWWLFxuR7jg/gc4HvOter9LVr4Lsu6Vp/evn36el3nXpXoeZriHoajs+AZXWqlLIY5UzuA+ppaO2DsFAViuhI1ibpNXpD7dykSkgWgAdyQD4AACAASURBVIBYjEVWJg0WMv1u2rRJ0RGKniaiE7f5X1/8E/7XF/8UryBWZZOhwgBBu0e71sZTQThCmSRkcgnZfEQmrTM6WGaomMHtNBjIWeyYGGTX5hHGB3PkLWmdkCcIcX2ZHjVS0mQRCa8rNmaNULIEWl1G0yl6zVXajoOdH6DRkxY4A6ucRpf2BaPA7MkOBx+f49jUEg03En6ShpPgOAn1WiRRv9hlkyE95toRnbfdvIWJLcOMXHAtduH5hH5BNWmI+kIT6iFJ47dcZo4c5cmHHuCxh+9neWWZnefv55ZX/SzbL7iQdKWAnk6Ig2VwFogjJQKEpIMfzqiGjvzgReiZ8yHO0a1P05w5SePkSY4eeJzFE8dZXVhSGRVg40cRExN57nr1CxjfYkJWqpo09MwY00cijj86RdxxGMgV6bouXpIora/qmZOW6yjGzqT6/H2kEQnXLVSXIYYdyUtOVIuFyNMsifUslBTXK2lmGQW+2WfAV6gX4XybffANum3aHrGA74t/43c3aIdzjB0bk+9ZHtBTp07tX5t8LxLQlUv703zvGvCuL7We+6mEcui7wf6vP4kINkXnu05CrAGxfH4NsKX1ot9T0f9afxLuf6h7rT/ss37Tfb75medcPxGoz2sx9aDOH33y9/jCDz5DLy2XrbFK7wqFdqg1CN0YtweZFJx/3gh79o0yPpqjlLMInRpep0E5m2ZydBTbMMhIi4JtqLp31+8S9HwszyAVSn5DjZ7ItQYKbBqdIKuZuNVlluamaPba+HYG18yg2Wnk3BFL1KWWIWcPk/g2Tx48zvGpBVY6EdOrLsdmetSrUBgo0TMcSnHIC4cN3nvHZVipLoN7LmBsx23E4TBxnCIORD2SR6OE1wpJvJB2o0G32+LI0UO0XZdd+/YzvmWS8nCRVMlAC1egM08QyHG0sCQoJ17ECzrY+c0Y5X2Q5GmvLLByfI7Fp4/z/a9/mbnjJ4i9iK4rumSLTq/N4FCGn33NjezZW8ZIt+nEdXqhztMHA9yaQdDo0VqpKsWIlU1RGRkhY6fIy/FQjSWoXIeUaeMHfQki4oQUdYkMAKauGi5kyrVyJXIDIxQHh0gXBrDEEq9B4LoELQHfKt1WlW5zGa/TohuZAr6vf8lv/peNyfcssWJj8j3HB3B+fn5fkiRCO1zyrwHfNbvEGpFw5jf3DFr2wbX/R4Hq2m5OYetp8JV/PQPKp//2Y8D32SCsAtYJaUQ1/uzzH+JLj/4Dru3iuz4FI6UWU0nP4/ydm9XWfnigwN6dMjVLBKGD5zVpri7SbdbJp7KUC2WKhQFV1BgQ40tQT+SRdD2CloeV2EpnGpsxWkrkaptI6Qnt2gJOb4VW4OAkCY5mqPYOK9JIkSNlSCtxgZSeobZcY25mgYWqy1wt5MmpNjNzIaFmEqQTcnHCZBjx2n3DXHB+ni37t7P3ojvA3gFJCc/xCHwDy6igBxbddk+dtOy0oQwUkjFhpdLquMT4JLYP8Sp6d5kwiDD1NKY0iMRNotCBdAGjuAWsCkHD4dijp3jkWw/QWDjCwskZFueqeEGCXZRWDYfnX7Wfyy7ayqYhoXC6xHqdju8zPW3iVC0s3yTqBKoPLpH2Y8PEMmwV1p7IxGtoqglbpl95Pal0O6G0kv6iVtQ3hrgvcwWsglTH92Vm+cIgqVyWWGzssrxtd3DrNZzmKp3mKl6njeORmIObfuGWd/z+BvieY+zYmHzP8oBKdTwgaofLBHwVAAvXKzKztenjR02+69j4HHPvv/idSX7EGuu7PgCvzb7rkNv/tar//wnB94emYC2kqzf5xLf+gr/+6p8RFSLleLb8mJTncs1lF/C8/TsYLGbUh560Cf1lXLdNID1nIntrd1RZZs5Kk8/lMQwLLwroep7KqVC15G1x9aXWwnxC7JTNQHmIOHZpdhbQ0l16UZeO6ykNs45FxsgoNYOWiMXWInJ9EsklaLZZWemw0ko4uRJwYingxHIP38iQwibT6DHZ8nnRlRZXXbODF77oTqzBiyEeJZApXhZ94njrxPRaXeWMszMauYECqXxOVe8IoCVaRJQRl1udpLNI6Dmk9BSGllVN0wLO8j8zW8ZIDai4ytqsx/Gnj7K6eIjWSpOl+SaRZpKpZCgO2ezcOUwxHZLVOqT1NobVxg1cEm2U6UMNglqMGcp6LSbQQiKpoJdxNRJVjFA/Yi4RH06fhJK/90G4P/0qykl2ENkcqXwZuzigFDH54iC2WJXV5CuhOh3F+fY6NTxHAoR6tL0EvTLy+pe94w827MVniRUbk+85PoCS7aDr+sdM07xqHXylLVjxvoZxGoCfrXg4E2z7VuKf5s/6ym0dYX+IaFh7oB9mgxUjvEYzrPPPZ06961/rfy4iNF0emPka7//f72Q1rJJLZ8lpJueND/La216ETYuU5mHikklHNNrzSuYWReKmswlcH0tSHLSEUk4ChxJqspnPSNA6dLoOmpHGkw42y1S8pKqC11Nio6Pn17ByPqEugewJWbNISrNV3KZIzDxPFRaT+CGhLOVkERlqLK50OTJd48lFn4OzMY5nEcU2tHyKiz5X7YJbXzzOTS++mcE910J6J4ln4VTbONUWMwePM3t8Sk3fW7aP0Og0VGjR6Ph2JvdcgD04gJ+TICMXuksEnRXMBCzy6mQgzSRe0sRI26RSwxANk4R5Aj/Aac+zcGqOlfk66UyBdClFaSSHoXfRghZW0EKP6lh2F82MSKIsRw7M0ZmXzjdJePPwE48wNpVZRY9EEeIr8JW830Rcj1rfbi7JdJJgJwvWULh+26Y0NEJpeIx0eZBCZZhccQArmyESUO916TU79KqrNKtLdDurqr7KjQ3s4ck3v+Ldf7wRpv7TvEV/gttuTL4/wUH6UTeZmpraZtv2Rw3DeOFpk8Ua+Kpl29r0+1OD7w+h87O+A4XWZ460z/Vr/JfBd/3RzgRcNSSfwQNLUtl08ATv/6t38cjxhwmDmEwML7niQl59+wtI6TW89iJp08fzanSDNp2ui+uJDC4tMlukRSgF5CxdXdYGXsiWbTtYXF5hcXWFsfEt1JtdRUVUxgaV3drU+kEvRA5R0pGdlKpHL2kVMkZa/VsAxnV9nIYEwTSVM6uYzWIaKRYWGkzPtZhqazxywuPUyZhubBF2I4bbJttTPq9+8RC33nw1Wy+7iSS1FZIymg+NmSW+/U/f4IFvfVuFqu+/ZC+1dl0Fmu/e8zxufc0vMLBrD17GxM7FJO4CQXNO1UWZiF5YTC0QaA00XXrYhkHbjKQPBVKMKmESrk/k9nM8ElNTiWeycIy9JnrYwtTamCkX0wwJ/YjDD59i+VgD3ZWf2yM0QqLEIBLjSqJhi9JCqJxQnJABrU5TRXMKBSWvv2wmo8LxU+mMkphlpTaoOEC2NKDMFnY+q1Lz/F7/6qFXrSrwbdUXcBo1Gt2I7Pi2X/qZ3/2zjTzfs8SKjcn3HB/Ao0ePTuZyub/Vdf2G9UWb0A7KYLG2cJNYxb5Qt//n/x50ReX7XH/WAXT9q/2lmty6n2/2DOtweno+44HkMrX/p58UfCa10O92e+Zj/XbqNkrHFlE3p/mrr/4pn/rap5RudKJc5g13vpSLzxsiCebQQrGgrpLEDo7Xpd11aLXaWGaGtJVWVeqREyoHWhLGpLNZtmzbQk9q4TWpKLKYmZnDkZLMgQxxSkLkdTVhF2RjH/mkJYPCLmIHWdWa4Rseba9Jz2kTOz3cdgsiH1uq3s0c3a7G7HSLmWbC8cWEBx+ss9AJlTSu3EwxHni84vkFbn/JBVx2w62E2a14nk1ay9Bb7fDY9x7nge88yPETU4RmTKFSYmBwlMuedy3XvPhlFLZtJy6k0FMeib9A1J4Br6sWgFAhTBJCo4mhhVjWIBjb8IKAleUlFk/OE3aaFDMGGUunMjiMnSmg6zZa4qvAHst0SBQAi6km4NhDx5k5uEzi+CR6oK4EJCw/DsGQ4xq5eJ4E0UsRaqjUK6adUlpfQzfJpGRJKVcXNqaoHaS5eGCYnALhkuJ8hXYIFXXTwamtqoVb0G2oYPVq28cenvil29/zxxvge46xY2PyPcsDuri4OBLHsbQX37I++Uq8X19mJpyb5DxIV9uPO9T/EvewXou5DtvPKHv7sLr+p1+Wua56OL18Eyxd0wsrRliBa9zf2q1FUooETU4OKrhHPYQPeoeOscjnvvdJPvPVjzOxeZCrLjmfC3dOKH2rrbVwnUUMQ+raDeqdNm6vx9LCIhkrozSn6VSWnhfgeYE690gc46bxEcoCqLFBrdlgfmmBSHZVtmRnGgoEsprBSK5E0S5QKYyTK4yBkcINA3pei5XaHIkUZ4YuTq1BIt1vtqX0q1a6zMnpFQ4fq7HSSPP9A3WOL4W4nkWuqzEceVy6SednbzuPl958J3Z2kjAM+gs3e4B21ePYkVlmZpZptjoUCiXGRsfZs/d8RnfshKEByIsxoUdCjcBZArcrbDRanFVTqBhURJNtpYZAG8F3uiycOsH3v/o1jhx8nHwuxeaJCcaHxzn/vAvVCSY0YiLDI066ZNMx6ZROErgcevgJFg7Pko5NehKEb8pCNMbtii7XUyaWVEpXtUst0TkbFrl8VqlupALKFNCVHYRlY+WKWPkyqaIAsIBvmXQhr06O0jHYa9dxpDeutkxYrxI5PvVegjY6+dbb3v2Hf36Wb5WNuz/7AnbjiJzdEZiamirbti15vq88TTusTb1n6nxPZzyc3dP9iHuv88DruuB+RpoyZfR3MwoAhZ8kVuVCqiJIdVasgbOyLitdqMtq/UkePXIfK91pSDtMbK2QzyTofg8r9rC1ANetYVgBuhmzUlulmMuzMDtH5AfK6CE5wyE6vcDDsHUsCfPWYyw5KcU2Xc/H16QJIkeo7NOhCt3JWxbldIkMBUrpUQbLk1ilIp1IbNRt2q0lvG6VxvI8njjfhONMNLLFAYxsiY4bc/jQIrPzMfc/2WS2nkfTK/j1Gna7w+5yzKtfsplXvuR2CulRun6PxC5SHNiJbuRZWely/OgcTz/+FKvzi6olYnxyjPOfdym7LrmU3PgESVrU0C1ivwW+hxml0BOLRAtIBESxMM2ioiKEl3aW53nga//Et7/5debmZxkqVhRnOzE+yW133YU+kMOzEvKlDFlJY8umSeKAg9+/j6Ujx9A6kqchIWwurW5TLXWzdoGcnccPOtRqC6oHL5crkstkVBGpuj6SfAuxYJuidiiRKg2QLlfIlgfJyOSdzaN7IZHv03Ga1OuzqnooaTTAiWgEBgxPvO229/7Bf///7aX7b/SBf9w49m/0sPzkP/ahQ4cK+Xz+LwzD+Fm1MBJZ0prWV8B3feMsnO9z2Yx/8md61i3/pUH59G/0GXOGwLLU8ciXxOPQB18BRwHm/iQVi4XB8ImSHp4/T739NB13AewubljF9aXmxlVTpjQV57IZXLehlkDSz7a6OkejUVPmDbFVI7kGYb/up79MQ7m5vLCrMibiQELWixQrQ2imgR86qrU47PUYrYxRtMp4rZiMlWdAZREMEyQBjlel01qmunCK2vIcvY6DbUr+sVQhDZDKVvB0nen5OsdOdnj4sR6Hp3V0e5BuexW95rCnBHfcOMLtt7yUocFtxGaObGETZnqMKMzQqrvMTM3z+COPcOzpx0iZsZraB0bHuf7Wu9h36QuIbWmU7qHHPYmFw5AcCzm6ekii+0TqKiKNRgFTN0lcl6UjT/PEgw/w6MMPUJtfYHF2HtftceV11/DSV72SzMgAmWKedC5DQSbSOOKxe77Jycd+gNENiaRBRPKMsv0rKnlO+bn92FP6YiF6bEsY87WroCRW8jPX88XBTTpfZnBiCwObJshVhtCLFVK5EkYQq7yQRrPG0tJJqjPHCet1RCfSJY0xtuXtd773v/7Rv/q1unHH5zwCG+B7li+M+fn5bBRFf2oYxltOc75ngO867/ujjRY/7TexLjVbn27/hV/j2qfFpiEaVbXIUogrmbQimwpIZHuuOXSiZRxnka67onIKTLONHzQIgxZOexnf71Aul+j2ujhuF9MySKVNotgjlYJOe4l6q04YJ8pQIU0SBjrdRm/Naq2pBmG1hdNNLE3ajIex7LQC7VjCvomUdGyoMEouNUDgSnymTiplUMiUSPRQ2Z6dZoPFk6cw4pBcwSIMXTwnxqn7ZAslOolHJ9I4MeVw6HGfbz/QoBWmiJIIq+Vz4YjBz9+5g5e9/MWMTOwFc5A4KpEkRTqtGKcVErgRYbfLyvxxLKkOil0l09q+73KKI9sgJYE+HZU/IdO6roBXcpcjEs0n1AwVLGRoBQzdUknMjePHOf7Yozx633eZO3pYKRXkWJbHxnn5a1/L+J7dWIUCmXIZKyvArXHywEM89LUvQrOjlopCyPtxV7Vf6LEUpRrI9QtmjK1ZeNLD5vUIQ2kN6ff1qeWbnaE8NEZ5dBOF4VEKMvWWyqRzRQw5SXoe7XaDVnuF6twU9ekZQickkhPk9r3vuOs9H/x/f9pX6cbtf/QR2ADfs3yFTE1NpQ3D+CPDMP79aanZGu2wbjM+c/o9y6db43R9VFSYKgfqh6Wf5g7OfILTv93+bCu2Y1UFr8l05tKLVqh1TjBfexovXKHRmSGMHIaHy2QNlEvNIqBZXabTbTMwNES2mGd+dZml1UWK5QyZrEUSe2pj3+l2iKX9OJNWkjEt1NADnbDnkS8UVChNqMfkyxWGSzuwjAyOIzRCg3Iuq+iDqBcQ9TS1tMvlCmhaTKtTp2RnZcOEqzt4bZfuapdNw2P4msNSdY50nKG55CD0dZQLiewUU8frzB9OuOe7dY4tRPQSyHbhxguL/PIbLuWq664gO7gVPTtB5OeJvAyBZwqFSxJopE2TVnURXfOpVAqkygNQGAQzg4phC5skgcSB+mq5pex3AoRGRCD2cdEwGwViCXhHI1ipcuoHj3Dv5z7Lw/d+Uz1mcbDMzGqVm195FzffeRepwREoFpSdw7R04k6d2cce4gf3fAtb2j08l2xaVzSB5FGYia1qpWT6lSsK6eKTzOg4EZ5daIgcpmisAzDTWUojmxTYFwZE+VChVKmQSiT5rEu9WaPdqRL3WvRqDaVJlur4wvZd73ndf/5vHzz71+7GIzzn23PjsPzrjsDBgwftQqHwQcMwfnNd4XAm7fBs6uFf9yzPvpcAb5+3fcZMvG4oPlMZ8cwCTlmUxREVB+iGhxvNMbP6EEdm7mWh9jhW1iOVMZQhYrgyRNh20QOZRmM1aTYaDZYaq4xum8TOpegK14mPZUhrR0zPDZUTzAtCRTlkMwWKmTK2lqIrNfK+R1pkTSZksgVy2QlMTaPTXiEOewxmS6S1LImnqxBzKc3MlbJ0PEcFANEJKJbSBFmP1nJbcI8tY5N0aHN8+hglvYy7HHH86AwXXLsXLWcwf2qZ1ad6PPhIm/ufTGh5MJ42eNllRV52/Xae/+JrKG07j4hBSCpEnk3g62gSFO8bqtSy3WypGE9TNF22TqZSIDtYUo3MolDQ5PcgVxJrQUeqT8OUQy2dJKJ6KRDFupp+vdkZnvjmPXz/q1+hOj2tTBGunhDbNlt27eF1b/pFytt3KhebVuqfbPCb+MuzPPz1b7M8vagkZkjriQTgS7iRB54vJhSpCZJMhwRbHG0SrhMFivPvOi6tTk91zY1s2srolq3kpTk5m1UnRTMxCQOfZqtBtbpIbXkev9MhciOq3ZDK9l2/96YP/M/fOTev3Y1HWT8CG5PvWb4WkiQx/jmg5n3/PIr+tirQtKWFty81kw+ZPtYph+eiHlS27xkytOf6dp7zNn1ZgkoHOzNep08FK2HZM2lmit8VRBBVg4uut2iHRzi5/G2mV++j4UoRZI90OodtFimmymi9mPGhQbqtOp12Ay9weezwkwxOilC/LEW+xIGrksvEwtqLxMaaRoSuA+VBbDNLEonUqUTKkh63SIXFC3dalmVPdogo9Gi3FojcDnkzTdGWKSyN026riMTIDKm2asqc0VlsU5GlVKZLt9bGbwSUskX8TMj0/CIj2QncOY17v36KG+/cx+CWIrWlJRYP1HjiYJfvHQhZ6Whcd8E4V++xCRo17njdTZx/w0tIGEG3hyC06ImfNjbxHXG9Bfhu2O838zp0gq5q78iWclRGBhkcHiObyyj1SBz6GBKDKeArlI6cHmMdK1Ug0VJomoG3NM99//CP/OPf/h1GGDE0NkJpdBiyWfbuv4DnXXEVpZERkmwaXfrs7AAt7kC3SWe5TbsZsrrYZGH6JPW5OZoLS2h+REZCc1Ia2ZSENbn4ga8UHCorWr0MpFopTSpfUNx5eWSUwtAwVrGkwna0SMPreWryXV1dorq8QKfRoLpSI7Fz4c6LL/2PP/POD/7JWb5VNu7+rCOwAb5n+ZJIkkSbnp7+rSiK/ut6kElK3gyWbLufCVU/E3h/FNieqcVdX9L9sD5X8PaMX5sSNMgkrMS5ayoDwYN+C7LUjSeypVG5Dz5oVeqdw5xc/A7t8GmqvaeJtKpSIySRTRJmGKtsJh1bVHI57JTOzNwx5ldnqTt1UsUMmZy0EWfIGjZaEKsamxY9NSEGjkfGyGGZWUrFIRI9i2VnSEuR5j/nBfvdHoamqRol09RYWTxJdXGWQirLYLZCSTJ+NUOF7/TCHq1eQzUp16YbUnaDZ7fQJXu3FQiTiVGx8TWDAWsLUw+v8uXPLnD1S4bZf+Uu3E6T2QMrHD3S5gdPuyyswAv2j3DN3hwnn5rh1tdexTWvuI3M8GUgDrVYx3V8DGwCJ6DdENdXWzUF12orLKzM4ccu5YESW/fuZYs43jJZBXK+76jePsnQFSWCnBtDYSBsSWDLKrUBXofG8RN8/dP/wMzJE6QLBYYnN7Nz//kMjo2rY5LO50iX85gZg5guWtIm6LXwXY3iyB4SvULsBfQW56jPnqKxuKLiO5cWZlQVlSaON6mwsox+n6Bp9TXVpk06lycjPG+hSKY8QHpgCC1TUCdM6W9T7SlOS1EasrjbMrmVTTt3k1iZ1+W37/vEWb5VNu6+Ab7n/jUwMzPzq0mS/Mk6xbA+7a4D7rrk7MwJeP3vZ0ZN/sRLOQFfmWhUbJnSMqgfSoGsKtzs79X6Q7Ay+quqmChqoBtLLNQe5OjsPdjFJr1kgY5bVW/YruOjxTa7Nu8jQ5Fuu0ViuCyvzlBtLWLnTQW8ppVWoTYD2SH00MRKp+haTVZWFwkdj1KmTMYuEEYGntiNU5JoliIloOR7yj0mi7p0yqLTlgVaHVtPyKdsCpboZU3a7S6ZfIauL1GNHp2qS6/XxTcddTks3Wu5bAm9mEaTid0vU5/2Of7UMkObK0zuHVMlnt2ZhEOH5njosQWeOtRhUz7iip0p6gs9rrl5Cy+87UbOu+w1oEvCWZpYuFFp33ADwmabhekTtGqLrC7NcvLECUzdZs/u8zj/iiswRkeVdtawDfxeU7U1G5IIGkuAvaasveLO04wMhlwV6DGJtI6sVjnwwEMcPnKE4tAQ+y+7jNGJScxMCs3UMGxTLe1SutAGTXpem1orYmTyEozshPrd6qpENRQfMbHTxm03cVaFr+3S7Tp0Wk06rTZdxyEUi3EQY6bSZItlMsUixcFBsgPD/bAdy1aLTRX+b0ryXFqdtOXyJkk0lqv1j4xt2faWc//O+bf9iBuT7zn4/U9PT785SZK/PlNmduaSbR2Uz3yqM6fa9TjH9Yl43Xm2fpszb7s+BUuThfB7kqerwFXVw4u8SQLaZeJN+lpPWa7Jei6RjX2NautJ5lcegtQyhcGIprNAL2gTRh4rS8t0O122T+5ioDhBr9sliB3aTpW2ZBhYMDo8Sj5Xwu9BPjeEQZpe4LLam1HtERL4kgQi/TJpdzxljkiLs0ooGeEyiXCdpuoIk8v5lJ2jkMvitOrEoiGWFaIknZFREYpygpF+NK8XUG81VWBM2sizbdNeNk3sxMjnVElo7FmkkSnO6h+XrBRkxMRtm3YnZLna5ODjR1g8cRg6y7RWa0zsstj/gou4+rrXkR+8AGLR5OrgJiqNTEJmjh98ksWZ49SX5rn/O9+n1/R44fOv5cY7bie7fVLpZbOFPF7YQtcjbHEzxpKzm/Qzdi2bWJfM3DRxEuJ3OzSXluhUV3GaTVZqNbbs2Mnm3bvIDkjbdD8IRx7L0Dxiv0rPb1HtRAxPXkpsjykNsZ54mHK8xaWoCCYNI+gXtapGlCRWVyJxKNkOkm7Wb0uRCVi3xXQhQG+qGiYB3h+yXUqnWxgRqVS0hFq9+ReTk5v+3Tl4q2w8xBlHYAN8z8HLYXp6+uYkSb5kGIaxrnBY53zPlJqtB5k/W/P7bBpivfHiNNAKhyhuNOEW1Yfwiv3uN5l8lXosEuDtV8GrN64l0Y11YtrKu99o1fD8FXreHLG2Qr4S0fNWVCaDZogVVqPdqDE7ewoNk5HRrcodJRNQ12kQuB3Sps7WiQlKuSKrqw0SQ1qL0yxXl1htLagGXfm5s9KuYAp328NxeqRTGVIZm5RtkBgRYdRD96VzTCrmU8oY4DptfLdLSrrvYhNbz9NrB4q66DhdNPleDJtyYZBybowdWy4gX9lEJMYGoT/k5KPZStHRvxIQcVcaibyRsk+hBjqNRZzaKdzGAoHr0Par2GVbmSvs9ASGLpGSBlZskzgRndUmJw4eYvbYcWqLSxw88Dh4MZdecAn7rrickf27GRrfSnl0SBWOgqs0tkkoChBJF4sxs1k0I09MBjcI6LXbdJbnWZk+SdRpqVzegZFhBrdtxSgW0DNCU1gKNCXBMwlW6fRWqTZ9BicvQktNkCBNKSEpLVKUQoh86Mq0qFyMGmoC71vFI1WeqknMpFRKyRd1jUBasOUoqRaVvqVc6Cx5bcndpPNNDDhhGEWNWu2tW7du3rAXnwOs+KEB7Bw/3r/Jh5NYyTAMHzRNs3Qm6K4D8bOXbqejJGa9oAAAIABJREFU/taO1plpYz/uAP5wMlnf1aYygeN+x5DodnWzi+PNMLt4gF6wRLZg0gscgrCLjkcYthHFrAjz5b+GlWAaGpahUVtZpd5s0vUjBoc3MT46gS5Y1gvQfJ+MFpPLpQhE2G9EJGmT1foqzVqD1VpVsc+SMyDpY4PlAYKuh9NqIyarXDlDbEnqVoAVJUqiJVkIppEm8GN1uZ4Ra3acYIppwhpgYnQ3peJm7GxFqSRK2f5izDCkdSMDhlh6BW0EbPvaD7EuS84CFIg0B00XGZtGr30CrzOHFnXIZG38xKUXe2pZWG/UFGBJHoUs/TTXJHI0VuebPHr/4xx5/BDdZoudmycZGx6k0e1S3rKT5193E5M7t2MXLaJwrfAzsVXQsoCXmUujWSUwi7jtgNryEk2piT9xhCOPPMipQ0/T9jz2XXkF19/xCnY973J0CRCSE1viijoY11vFDXUqI+ern0tgUxkpVLSoQaLrBOs1U+r1ILLCPrjKBKzO0aoIsL8IVIkfatqVxpN+vocArxoC4gTPlxwJTS0Oe71e3eu4t4xvHn/wx702N77+0x2Bjcn3pztez3nrY8eOjei6/pCu61vk8nqd4z1T5/tcbrd/tettTcjQ/88a56u4Rhl3xAVVpdq8j/nq/cr+W6xkaXYaLK8s4vkuXc+h3W2SzhnYWWmZkAaEniqulI92SyrppWq8wNjwJKOlTRS0PJYfYpsRZibE17u0445K8ZqZnaVZb9GQPNhAErak6sxiYmiYwOlQX1nFDXwyA1mSrKXmUhkUDZG9afJhEbhCmlhKkpZN59i9dR97d15FPrOFlCXZDiVVCa+LaiPsx1MQ6+q+kUx2pq3CxsViK+lmGmU0o0AiPGtioAchiTuH111Sbr7IgEwhp1QchpnQ6a4QRC1smZIDnW7bxXEiWo0ej3zvEQ499CTZxCYd69RX6mipDJdddwPX3HgjE9u2qnSwOGwry3ZfYZBS/cJGOoWRzYGVEy8G7WqD5sIii4cO8cDdX+GBe+/G0CK0lMl1t9zMHb/wFkb3XSxJ7kjUWhRU6Xo1Ii1FeXgPSVzsT7EKfOWJZKJVVL86rmJ6Vtja9zAqcFXKF+kKVCaQ9YCl9YLAPgBL8Lq6uor6kZTiiBQ7s+s6x3pd5+atW7eeOAdvlY2H2KAdzu1rQCzGtm1/T9O0C59L5bA+6Z7Z53bmwm39u/lxkrPT3/XaMk3ee7JIE7WD8vEL3yk8nTHH7MLnaAUHyOZSSu8pk2/Pczl8/CirzSqFSoHJ7ROKBnA9h26vQ6NWU0siWWiZsSyKUmTSZSrWEOdv3s+u0c1EcYuav8B8exo9oyv12tSJkzREktbx8VzJFNfR/JjRUomRcom0rXFydpqZqoM9kEVLpTDDgHxGDGFd0qqVwSb0NLXs2X/+JZy3+3LS5gQ6I2j6AImoEfSMms4UzS1gIUEzvg9JrOgLTTOJNKm1l4wFaW/Ig54V05lSAeDXiCQRzXcIJRtBNK7iUem1cMNV/KhB1spgSnoaGu3ApdFqMn3kOE/ddwCzE3PkwFHwLfZf8nwm9+xj0/Yxtu7cRml4nKBbVxZsQ12E5AgkMShtYeX7P3OspQk6Ac25ZRpzS0wfeoLHHvgWJw8dYKiUY9/+/Qxs2c0L73wtmaFRpfONoqaihnzSDAzvRNNLirtVAKtAfq3zT2TcazkefQZ4ve1v7Xbq3/2rg9P3XRuI+1RDrAA4kubrWJc9njrWvV7nW+2299rdu8dXzu27ZuPRNibfc/AaEKOFbdtf1DTtJWcu3c6kHZ5dpvls8F0H3h8fwCPI0+98kwvLfg2R6Dnl3ScfPlizzNXuoe48qqiGbreBLrkMBhw5eZyVxiq5Sol8uaCSwsT9Jnys23MIvB5JEKv8264XUhkYIWMUuXTHReyZ3EYctTi1cphj84cYmRxRvG51tYHTc6mttpQ7LejFxL2Qndu3MD46pGRj9U6TI1NziidOF9KEiUcxZ5O4HlYYqcYLsRDv338lu3Y+j0x2AmKZj/PEIoGjjK6LW6x/iSxLIr/Xz5oQ3lICZDTdQrNShLGuJnIjnVVBOUksOQgRWtCFsEuv5/RpCqmol6lTCjzdBZKoph5H0tHilEUgObexRyQtD40Ws4dOcu9Xv8vM1BLbdz2Pa264gy27ximWc1gpG7fdwDIlPEhoAVvVHiW2gZUfRLMroKWIHA+/2cZpNVV048yJQ8wdf5rFqRMKGrft3cvVL30xhdFR5UiLdJ9u7NALTQZHdmGYQjusg++6seYZDO6/nNf132uRomd09a2/3EXFkGD0rxZiCVQK+zyvdG7Guorg1DUt7rrdD8+c8t519dWbe+fgrbLxEBuT77l/DRw+fPj3/3nj8i7LsrQzed91uuHZCWdn8sDrwPuT0RBr4Ku23P8fe+8Bbdd91on+dq+nl9uLumRJloscWY6d2E4lJiEhE88MMLNIgAR4b3iBN8w8YDEIeA8eZYAJkwABElIoiZMMiYOTuMclbiqWZOmqt9vOPf2c3fub73/ljMnKPBgsl+B71rpLV9K9e+/zP3t/+9u/71eoy2MjntWrL0vAcRYgXELbO4gLy09h6LZRLZoIrAEGdg9n5s/BCl1Iqg5OVGDkiowdXCqY8OweJCGFLMmw+y5OnTvHHvXzehEztUncsHMXykUFy+0zuLh8GjkWX96FHyToDh0Mei5ihzpSYuDy2LxxI/McWFiaR66QQ6vdw9AKWfFNtQSKJEOlxF1riM1T47hmx3WYnroGkjIJpHlA1NkjcBrRJJ+MZrTV90w3moyCI+nP1cfvNL2c5kAmNoKETJIAiSJyyA9BZG5uXEym5TYr2KRc8/o98J6FwcIFPPHIPaiUFdz4pjfAHKtCKuoQcjrzSKBH8ZSGZUMLF89dwGOPPoqtW/fidTe+C/k6eRsHCH0PzqAFVcygSWQhD0SIwKmUGjwFSCNAnCJzbHBRgGGvBce3Yds2Ii9gET5cHKNaKyJfz4HXZeh6EZmSwUs92BGPan0TK77Pe0MzR2cWsnr5fP579s/fRncvt7qXzfIv37bplCGsnLnapTFjYrBBb0KURB4xgcgZhsPh8Gc++9lPfmbfvn0vjBK88hfQa3CLa53vFfrQT58+fWMQBF+TZbn4nQnG/zOe7/MwBHsM/AdUbi88zNUByuXOhaO+d/W64HkHPE8x6kex3DuCxfYJDL0WNs3OoNts4uixQ2zAxMkieDJaKY6gmK/BdwLkVBlC4iFnijg1N4d2x0YiZmj3B5BEBSon4drtO7B96ywct4G+tcwKUq89AJcp6DhkzBJi2HUROJTjBpRLeWzeugGt1gqb7ywutTC0Q6imBK7AQxUlKBGQDm287dbrcd3O3ZCEKUCZBZI84jhDTLhwwkFyFaSegJhSHEgMQR6+ogzTzENUqTOmxItVcUNC9CmtAAgGEoq+YGgyeTEESD0bKfkOLyzi2DNPIeq2cHL/Ezj+9DPImzLe8K7bceMdt6A0W4FkqMg4wlclBISHcyHSzEejcQ6WnWFq4gZUqjMQOA2JF8CzViCkBKOsMi5iErloJgR9PcBVEdk9DJYuwuu1YCoCFMOktDd4EbFUBChE/UKAQkUBJ9PnKQNSCjdx4EY8KvXN4MXiKt5NoXrsPCDchCiFBC8Qz/vbve9qmb2sgFytyzSYJRbGqpczw3XZv1HnS4kalIaxSi9L44x8mI/Ytv/DV1218bkrdJmsbWat873y58D+/fsL/z1K6D5Jkm54obz4u6ncvhsG/HwBfmEX/J3KtuePmrA7utCo2U2YixYRPCOACq99BMvdZzB0GizvK0j6UDXyLEjQ6i3j4tJFqDkdhWIVOb2Gcm4UqZOgQB0aXBhKir/6q7uQQkehpqPV77JBDaEZqixhx9ZZTE3kUcqJaK0swuoMkUJG247Rt3y0ejbihHwFMmiijOnxMYRBAMex0e2vDuQERYRSkmGQHZrrQIlCvOeON2N6bD00bR04cZpF+0QeKcYyZFEM3hEJMYBPuoKEh+2GsGwHuVwOE9MTLAKdIpsIcKV9p3IJnFRhPNtvD51Cn4VC2p0WFs6cxsXnjqB/6Twe/drfoXmxhWq5hJvf9Qa87o6bMLp5BLKusC6b8GSPbgIGjygdIk2HLLHDcURMj+9CwZwBfBGI+siCNrjMYV05hX5mSg6ivg68UMawt4jWyeM4dP/X0Z2fR310DNtvoH3thJArMVMiiRElfEgaD4GoX1kIyx/AjXnUxraAp8Ejq7ur0ALHmNGrhZg9FVz+r1X2L73oyYA5UHw7uYQV3GR1wMbOMbL4TCNmzEPG+vRvURQng8Hwl+fm5n77zjvvfN5I5MpfOK/hLa51vlfow//85z8vzM7O/u88z/+6JEk0gPu2vJg6YSq4z3s9vJD7+zzG+0JBxQs74e/WEVOXszrDps4mAieGyODAduaw1HwcdkBwARnYFJEvSYi5hA2OFlYu4tLyecSIoWh5jFVnIfM5CJGAsXIJw9YlFE0Ozz77LJwghRfHzCJy6FJXGzDfg6mRAt5w0w6M102cmzvKVFRUDDMlj87QQ3tgkzgMYUgG3TGEjEdO1xD4AcIY4CUaimXQ8xoKhgh4NiZKRbzz+34Axdw4OGkEAqrIshxSL0Pqh+DiDGkgwHVSRAkVJJENhFqtFgLfR61aRn2kCs3UIWgqKztRrEJSSuAUYg1QW8gjizOELnlD9LF4cg6D+fM49sQ3cfLgM4jsGGaxiu233IDXvfUmFMaL4LiESaApQp5s3mIpgaBySBOPiVeInha6CkbKW2GI4+CCIWKvCZH3wPFExxOQSDmIxhgEqQhv2EPj2HN45K7P4ehjj8AaDlCanMBt73wPrrn5FlRmZlkAJ1SieZGUQkIY22hbbURQMDa1AxyXpxb/csGl4rmK+9NUkZFdmDc+rREV3dXv2funbvYyLMHgBargzGhptSNOGLyyGkWUpFEW+MGTbhDcuWvXroUrdImsbeY7VmCt+F7BU+Lw4cOTruv+jiRJ/4pFyEvSarKsIEBVVdZRPO//8Lz3L/1J3cZ3YsAvLLovlCAzdIJLkdEXHbtAVCnK8Wqg0z+IoXMEnDgAB/JfqMIsyLADC71BDz2vhUZrEZ1Bh+GioyOzCF0gdGIGTbSXL8An794oRKdHPOCQyWK7Qw+WHaLf95BXeOy9fiM2TlWwvHAWvkv5bREErQAvyuAHMSyHUnPJYzxBGqaM8yswFgINxlapUZLIoWSKEBIX1++8Hre/4QcQJ0VwYgECV1x1FrMzJEMXWRAijjjEicjsGanY8zwJGVLEQQDXHUI3VORLBegFHRkl+VISUkZpwjwyUYNgFpEJBsIgRdC3YM1fQvP0UTz4xb9hHgm6UUBpYhZbb9iNzdfuhBU6aC1fQqWiYXSyBLkkQzBkCIrCIuyT1IYfrKDX7QNxHlV9A3RBQeITbk5sZxlRpiKRVvctKQVkbobuuXOYe/SbuO8Ln0O7sQA3dDCxfha1yWncdsf3Y/0OSkguIWOKQBGu38NSdxkQc5icvRocX2Rpzpe1EpctRVn+MPMrpqGZQDcaRi0j5zWyESUcd9X7gxExqONlfusc/MBfTZUCxxR5aRIjiLyzMZd9cPv27Q9ewctjbVNrxfelPQf2798/NhwOP6Gq6ltkWRaoAFPhDcOQ/fl8QX4eeqAu5DtFGC+EIL6T/cCKMoMbViXEFGvLcUNYzhlY7rPg+IvQKFkXGsJAgqhSsQqx0lzG0B+Al1MMvCF6tsuSDbhMRbPZg6Eq8L0Bmo15dtEGHgkleBhmHj3Lg+XE8F2qqCHWjxexfeM4wnCI4aCHzoB8fAVoqgFTMTHsWfBc6q8FDFwP6eUhmUJMB15kEljfsWHqHKp5Be++433YtOEWZFkNGUdUKlKqSYAVIekPkFA6BrXTnMSGVqtyMh68wIMTM/ixj57Th2QoyFUJbhDBhxFSN0BCSdK5KqTSJBKljiTVAD9F1FzGxWefxFc//WfozJ9DeWIGm3fvxXU37oGRNzEY9PHM048wDPa6G6/B5MZJiNRZq2SkQ4rDAEAPQ3sB7VYXOWEcVXMEfJRCoBsjJVvwGkLCf0nhZ5SQ2AkuPncSD371bkipj/OnnsPKwjkUVRW6oiMTFLz9X/wQdrzxVgjFEgQ5hZcO0HP7yMQ8YzukWY7ltJFrGRVKwnwzgp6QsMJKhVQgRctlSJggGDpNGADBBmo0IUiQkvyZCHUCHSsPcp9M4zS1bftiGMT/Yffitf+Nu5NIemuvl2oF1jrfl2Bljx07Vm40Gj/H8/wPiqK4QRAEmZzOqHASHPE8xEDf/8/sJr8Tjvg23kuUKkqvZRU6ASeQU1kftjcHPzgKxWhD1TOEcQrXj9iFSfloruVg4PaRcDG8xEd7OESc8ahUx9Fs9dBotNjFHAYuu0hDL4TIZYylEMYJvDBDGGWIHRfVnILRooE49uBGIWyfvGQBU9FQMQqwuxaDKSg7o+8Tx3hVc2XKKoXSgPAH3/MhcymmRnL4wL99P6rlLczaMeMrjNPLQwFnR0jJIGb+Ik498i10Ls5D0QxkvATNzGF8ahK16THwpgpe5hBKHFJNgqirDAmF57FHbdEoITNHkGpjAF+gbHdwVh+tk8fwxDfuhjtoY3Lzdmy+di+q1SKGzUVmpPPM009Ay+m48Q1vxMS6dcgUGbyqrA6xeFp7sshsoD9YQepLMHgdGieCoxj3kAMnqohpzkfHa1SRRCLOHT+JP//jP0JBkzFaLSLzLSzMzSEh/2ROwdjG7Xjje96H8noyeY8QCQ6c2AOnFFEor0eaGiw6nkzmGei/GkLPnoYETkYckpfHqkyYzjMqtauzg9WumAI+6dOgG3JCYpM0QuilSRoJjdTHveCFT/u+/dhtt91G7fva6yVcgbXi+xIt7uHDh43FxcWdcRzvjeP43aqq7lRVlcI2ue9kQzD04HLe2/MQwwt5wH/fYIceEGmqz4EJnVgqxRCO/xyC5Dgq9RiqzqHRWUR70IKfuAxv9TwfMZl+i2Ax75kgQDcL7KvdHOLMuUvodvpMDSYKPCSBKFOAofGIkoh1sTzhmK4HheJ7ZInBHh4NtyTCs30oPM9cyYgjPBzS/gQ4EQefuKOUuBGn4KIEMiU603sIHMyM5fCBH34fckYVcVYEJ01DEifBZ3kgSJA5DuwLZ3H/Jz+D8wePYuu2HUgyHq12F0Yhj5lN62AnIUY3zGD9rp0QSzkksgBZUcGxQE4XtFCU08aZY+ClEpDJ4OIIfnMJS2dPQdNUlKY2gYeMoNuA6LTRXDyLp/c/jcr4DK6/6Xbka5OALAOquBqFRMQCUhNigCS14NkW4DvQhQwi+au7CQRRR8pxSDIdkl5DJufg9ob42n/7Ms6emEOv2cDuXdtRMww0Lsxjab4BjxPxhne+GzM7t0HOZwgwQMfpXe58tzCqGTEjyFCJzgHGTGCZfKuwAin8yEiduts4oxtviCiNWHaeF5JRUogg8RjX2XOHxOWFKhS+VVBrf1DTRu+79tpr+y/RJbG22TXY4eU/B+655x6l1WptCYLgjTzPv1lV1U2maY4pikLFmBXeF2LEdIQvLL7fWYip/DKoggy0WBH2EeI0MvESJqc1SmDHuZU5nFuaQ7O3jKFnwQtt1gEXi0WmYqMbQKlYhaHnMex5OHniAlpNixmJE5xRr+dQNDioUoSUhAaE1/IiQjdEOHQRuQlERUYqG4yTaigeU7LRgC1LeMb5RabCsmJ45NvAiWwIR4GRpmkCsYjIGWK6KuPOd9+E0VoBMXSo2k5Iylbw2Ri4WAQCD0m3g3ChjQe//A0cO3oMC5eW0esM2H4K5RyCNMaWa67Be//Nj2D96/YQoIxIEpAKMZRkCCT26kRfMMDRF6cwu0TityZBiFRSIKl5uK0+TnzzQaycPAqdi1ColzG6fgsq05shFUZIj4xU4FnMO7OHJF61QLStEFk0QBycR+o1wHkuEieDKuehyDkWHw91FJlWBsIM1vwy7vrUp/DYow9hZLSE22+/FZNTY2iQ21nkw6xXMbl5Pcw8SZQdrPSaCDMDlfoWcEKJ3XzjhPBZgp7IsJ9mZxGjpzHpuD1Eo91A1+4yNZ8XO+hYbVh+H0Hqw3J67Gf4mAPlf06NbvjGdbv2/vTPvvcX1iTEL2N5WOt8X8bFpl198pOfVJMk0S3LyqdpSpDEdsMwtiqKMiUIwiTHcTVRFPOCICiSJEmCIDDRxgs7Y/Jd5cgknR44hRCibEOQ55HL+ZicKLM8sYXOGZxtHMOZi3NY6S1haA8gSCI0sj+MImaArpCDFkdxOTz6HRfuIIQ7JCNtHmOjBsoFHhTUQK5nYRIzxVsSAKmfwunTYzIPUTVYN10sijBNwmozxEmCQd9GmkqwB9QFB+B5lVlEep4HRVbY3327h3opxdtv3YItG+rMySyfuwactP2/r9QMuERF7NgQqAD3QoRWiJV2D63OAG7fhtUeQJNk5AsFyMUixjZtRn3jJnC6iVSRGWVLiNqA20DidZlTGC0ayYfJmwFkRSmoSAQVgpRD4meYP3oM/cV5lDQNkzMzEM0cEl5iYZgUTx+Q6Y+uQtEVSJoEQdJY8QVvI4nPw+rNwWqeBWldclINZm4UgjIKaJOIUhN2qw+31UHj/HkcPXwAg14LnjPA9OwUrr3pBlgZUdo0yDkdxaIOO7Jxav482naA6vgGKHoF5FJEQ1ry6fV8H8PhAP1hB63BIvpWB50esSMi6EUDsi6tijlCG1FCrBhKM/YY/Y9sPxXRQOrDHa1MfmX79p2//hs//JE5jvmUrr1e6hVYK74v9Qr/A9vft28fzUnkIAgMAJUsyyZ1XR9PkmQyTdMJ+juA6ctFuSiKoibLCq8bBicoEgexg+KIg2rFxfRYDdMj0xB4FfPNUzi/cgwnLh6G6w/Q6/ZgBx68jB5lVwtIRsOgFCxnLbRDZF6GxEvZk3WtImPTpjEYeQm9YRMDmyhkKVybIhoowYLEayk0UWDdn6iT4EGBpgnMpMdxXfh+il7Xh2VlkEWTJSYEbsAelwmGULQU+VyAPdeNYc/O9dCgQeZmoZi7kPEbARSRelRAfcDnkXgJAklCRMKCKINMw60gBkfBlXkTmZ4DbxK9zFyVG3MeOLLVtC4h7F8AHw7ApwEEkVgTZEVpgFPy4NUcoFZWvyLKcBOQhQkiL8Sg02ExSsP+AJ5HjnESypU6yvUKlJwMXTPAUZim6CLh2oii82gv7gd6MUyQ9/EEBKMGrjCJ0BJx7Omj2P/oY0gDH/VqEW6vA6u9Aog8rr/19dDH60jJ+0KRoZg8moMWHjl0AIfPnYFRq0FQNYRpgjD0YTsW+r0eXIKRePq3PuLUh1k0MDE7xWhrK50mE1NIMoVkBnBtj+kzmJiCfXaEUWeAh7Bq1p69ZtsNv7V351sf2VXfNdy+fTslta69XqIVWCu+L9HCvpjNUjTRnXfeyZdKJX5+fp6/9tpry2EY1oIgmLFte8ZxnKnhcFjkxKBQm4yn3nbH1t1btlfksdFx5LUxBi8sLp1Aq30CjcZZRGmMvhPg6AlSvKXgVB5mucAe12kkI6Q8AstDOEygiwKqhRxqVQ0bNo2jNJbHUmseC80GerYHz+IY55YYA1XDQJ6FNaaIJI6JOSSZKEskqvDg+RFcD7AsmsxLUESdDfI81wcnSSgUZeiKg5tfN4s9O9ZBiTm4Ax2jE69Hym8AR8GWZNIThcgI/yV+r0TWjRwiy4JJNohhwNgZKOaBQg2Qyb6xgIzacZrmpy1E/bMIeuchpRYkktJGZCZELC0VgmqwgiYWpsDnphlDAbEAv+9h0BmgubyI5vIS3OGQDUspJkRRDJRGSqiMFlEqFJhXcSb5yCQH4FZgd4/Dbw5QlifBcyPgtQq4XBUJl8fpZ47iix//JE4cPISiqeLqnVvB8Ql8McPmG67FzNYtEDiJPX0E0gBLgxbufughPPD0fmSqgZA8K2SRdbOE9xMfmCxBtZwCPxyiXKFB5ATj/Da7PfhByBgrrVYXvusz/w96/wRXUOQ8c+MEx+KbvJ6HnFyxrrnqhudGK1MXY4/zBV5xeKBZqZaOlXPl/T/2gz82z7Fp39rrxa7AWvF9sSv4Cv7+Pfd8Np+vL31QMrr7zEpmFIrjUKVRJGmMpaWj6LXnsHyBXMwcpEoOz504DcsPIesaSrUK65iIp2uqCgLbYWyFgl5AKWfA0AUISoLiSA6JmODi8iJWWn3EoYjAohifDGVNB+kPcoYKuaCDF8nlLGFdLxmg+6uqCjheDNeOIAsao6CRGY9OXbIOaKKPt968CTdevRFiEKGx4GHDltsBcT04jACRAp46Mzax55nog0S42dCC1+mwrpga30Q3IVYmIOQnwCkVQFIZVs1lHYTU+VrzUFIPEsNnY0QhDc2IDiYwLnCijkHITUMzaoCgsQ7Y7fTQXFxGe2UF1mDAJNKW47JkiFK9iJHxEiqVMjRDAa8mgByD43qI/QUMV5ZQz00hSyeRkdhDLzKpc7Dcx4lHvoWvff4LGLSbWLdugok4RjfN4KqbbkBM0JBMuH0Gi1vB0rCNrzzwEP7yK08iUYm5oYGnJGWy4hQJc47JwgJGQUJ9pIhipYAgjLCw1IQs69D1PFYaxGbps1w2enlkFyrzzDdDNwRwaQpT16FJKoOexuozuH7XHjhWhH53SGo3iKIQaoJ8wVT1ByRF/kbeNObG1s82fuYdP0Mx1muvf8IKrBXff8KivVp+hTrkUwu//+7l9vE/zlfFer4wBUOjbivD8ZPfhDU4iySwsdDoo2mlOHdhEX6UQDUMmPk8HHcIRRYxWi1j6dIFmCoVX53F0BQKOUgqD05JoOoyesMhun0HVj9A6CTwrBiaJEJXKHxXRnWszLijvpfAdQK2H+q+qFBEaQbbCpCEdOEncOwQZl6ErqUYr8h4897NuGaljRjRAAAgAElEQVTTFDLXRbfpY3bjzeBl6nzHgdgARxBBsspjZWbBjo3lY8fwxL1fR71awPot22BOzIDPj0LKTUDJjQA5ExkFhiY24qCN2GuBjy1mYcln5JNLXT/BH9Spc0jVOgRzCnqhvjoMDIB46MFzHGYwP7SGiOKI3ViiOIaeU1CqGsjlc1BNBUpOhGRIbPiZhA10W2dRKYxDFbchEfPgJR1ZxIF3YwzOnMfBRx7B/iceRzmnoZIzMIxc7H7LLahtWM9SO8iQaBAt4nxrGV99+HF89suPwiWGm06+HCJ4ifLhEqgmUB5RUarpMPMahrYF34sgChpEXkN7xcZKw0ISpyxSPggpSWQ1BYXU2OQ/ZBoSE6lQfhsRRIj3e/XO6yHzBuuYXdfHoNtjAzopozmA3jfM3EVN1Z4dH588uH5q3WM37Lnp+G3rbvNfLdfG98JxrBXf74VP6f/nGJ88/tubGq2DnzNz6bUzk1tQK8+ynz5y6hH03QsIEwenL6xgoeGi2aIk4AyqnoOmayy6J2doKBU0lIs5FAwdvXYbZ05fhCRKKJZ1yEQ30yn6nUzCRRac2VimuKE28wswcmCx5dWiAc+O4FgJongVS8wkHrImACLH8tScQQTPTllQZ74owNRS3HbTVuzdMQlTjGCI5EecR764FRBnAWESSApMLUZ0KoqqF2hQNOijde4sDj7+LRi6iW3X7EZxcj2glcGrJXBafpUSRkIIFiMcIQkHyOIh4rADjnOQxj5LP5YFHVmsIObJ8DwH2Sgzz93zc+dw/NljrGiNjIzCLBQYlzZZNVYAJ6UwCzR401jR1XIy5JzGjNmztINW+xh0NY9y/kakfA4iryBoDrF84jTCwRBWr4PGxQs4sf8ZFMngnEuRnxrB6971NtTWz8LnYwyjLg6fPok/+szncf9T55hjKFcQwCkp63aLVQmjEwUoBocwJTFLhDCMoEgGdKWEbtPC/IUeC/Okgsrz5P3AwQ8jlu8nyxkMXYJRoOEjxQZFqynTGdg2Svka7KGHXtdCq9FeTTQJUyiKDIMlW8upIsiRwIn9sdr4oVv33v6J9VObHvqh236o/T1+Wb0sh79WfF+WZX7pdrJ//59IA5z6zzw/+KnZ6SmRXMokQcLZlaNoDM7CiYc4dWEeFy514DgRfC+GwCvsIot8H3lTQ7lgYuO6SawsLaHfJnlximbbQTGvo1TQIXMZu/AmauPodlxcuLQENwwIGoVW0pjAIi+J6HccDHsxMvLhpUGOIoCTYiIVMAcyq0cDH1K3UbqGgPG6iPd+/15sGlNZV1rQ8tDNKYCfADDBDHayzABIJpzEiH0XUuCAc2ykloVeswcv4GAUxwG1CNWkIVhpNZFBpnSLDJJSJEoIEPnIUkpC7oDDEEnmsSRiSSNcWUVsefAtB0mYMLOgfmuIJx97Cvv3H2IS63Xr10HRVRQKBUxPT6FYyUMv6tByOSh5BWpOgWIS9EIFuo9m9zCTUk9Ub2PvgQQQ9rlFHHrsSdx/z9+hWiphpJBHngPOHz4Mw1QxyALsfudbsXXPbmSaDAcBvvHYt7Dvd/4Ci70eYHDgdQ56XUWuJKE6oiNflOFGxGSgwhsiSzjkzQpCBzh9fAGxS8kVFIyhMKN0+jmCh0SZB9leGHkZskLddIaEI94ysUFEBjXktBKay13mWucMfAQWwTirzwskapEVGZpKQXNkI52ioBVQL409Wa9UPxFy3n3v+ZF/vfih3R+KXrqz/3t7y2vF93v782NH//jB350plpOPGYXsrbyUiUSq7zltzK+chhdSYvEAy60+el0HYZgiiTioss6KryLwKOV05Km7DUMEjg3H9WF7MXTq6gQOBl1kgoRKvowzp5aw3OgiX1ERChmMag5B7MEURfSbLjrtCEkswgti6AXysiU6Gs/i5YcU/+5w8JwQxZKKyVEJP/zemzA7SnS3PvhMQb6wAapKMtoRcNwIYqhM/JB4LgSyg7T7yDwbWZgi8AW4oYpUKEGWS8zNzLWHWFy6gKXWEkojo3j9zW+CpBUhanRDIHWXA07wEUU2BE6EQCyMTEM66MFpLGD5wjz7ai+34Q49DG0Xnf6QMUUajRWEYYCpqQnMrJvFzt3XYHbLZih5FUbFZMWZbkRh3MZK91n2CL9u4i1ARrzmDL3zy7h47CS+eteX8OxTT2JqpI7rrtqKiUoJS81FJKaMqWuuwqarr0ZxbBStIMB9Tz6B3/iDj2Pe6kKtqBALAnIVGbrJQdM5aKbMAlJpwOnaCRRBZ3aeyxc78PsJU/gxteRqpDETh4gyB1HhWYyUkVegmZSyQd4QZKxPwzgOkigz+KXXumwRSgklQca8MYjfDOI3CwQr0blEKDzHfIy5GNAVwykXi8dnx2c+tW185ku/8eGPN1azjNZeL1yBteL7z+R8uND81LX9ZPFTw6SxszvootvtIHIHMDWSGKfoWkM0W0OGb2aJAJEEuJTXFQTQZRFSljGLxygIWIabZpZYJHwQeTRsQSlfZP4DcUCYrssy2UKSAMQugiRCUc9h0PWxcMkFWQ6wi10C9LyMXFFnOCP9f5qo6DQdiGKCzTMGvu/2LbhlzxQUOYVtR5DkcRQKmyEKdcSJAV7IgUtFcLbFvhKrD38wROBnyIQSYpTA82XEHo+li5fwxOMPYWC14WXAta9/I/be/EZo+SLy1QpLByaZLfkgJEnI0pnZ1IkidLodNOaO4tN/+qc4e/wEqsUyuq0uRscmEJKKjB7ZOcC2bHTabViug007tuP9P/lBjK2fhFE1WTepmuSl0cT88iFEforNE7cDKbEIZfRXWpg/cQ5Lp87j85/9DBoLixip5LH7mh3Ycd3VKM2OITJkFGt15CtVDLkEh06dwv/7Xz+Ko5fOwxzNIVMj5MoiJCWGqpGFJnWgKqxhiMimxA4dzaUu7K63GnhCdZfnGe1MJGaiwjGYSNFFKCalisgsw4+GtF5gsbWRBJ7l6MXE6Q4EdFaGsAYhIo9bxYQZWZpkmRnUvIJiMQdZFpEzDGRxykzyefCoGhU7J5j7J2sT/+Wm1113/523/W/2P5PL7Yq8jbXie0WW8ZXfyEPnP6ny/MV9vXD+5+bOzkkrl5YhxxkmKxImp+pIBQGd7gCBTx4AKosdIqUcyWJJDktROXycIvIDyJKK2uQ4bM+FGwewPJcVYEPVmUevQlzbOIQTulhqL8PxPMiygTgU0GoMYNksAAwCMwyXIMoifD9EGkngoWL+Qh+uFWGkBNyyu4wP/fhbUK6o8PwYtisgZ47D1EaQBCJLs+CggXdDwHaRDIdw+g4cj4Og1sDzFQSujHPHzuPhb9yLgqmgVMvDTgTsuOFm5l1cGq1jesNGSPkCy6Ujgx5S+ZGWgMsojTNE1G3i4tGj+Ms/+1McfuopbJydhqmbrGPvOS6OzZ1mfOJKqcREIpIsoFCr4s4PvB8791xLeZkM3yZII8oaOHXmIBbOLWNd8XpE7Rib122BK8m4dPYShittzB17Dt986EG0lqkAF7Dn5htx67u+DyNb1kHQdGSigF5k48CJ4/idj34MxxcvgDN5yHkBhQqZx/tMZScR1YNXGJ1PzYoYtoNV9Z9PqUU8M0dKmQNeClnjoBoc8wrWdAWqQabtGfts6QYURkSVSxiUQEGmxPiYGl8PQyX4YYCLF9osZ4/oduTdU6jkWdH1Qo95RVAsE8EVHE/IMsdgiIKShyFqYc6oPFirjn5EldOn9k6+bbDmEfw/Akhe+eqxdgQvagWI+fDV4z//rxvDsx87fuZIobXYgRTxqBc4bN+6HmPjkyxqx/VilpDg+xGiwEfgkEN5gIxsIaMUoe2Dp053vAYpp8NLQhYlb1kWZPKfIMOWLIWiSvCSAMudFbRJzUbJvvJqlzoYuHAcF7xErmMUJU+2OiJyehmBm+Hi2TaWF2OMl4E33TyC//iz/wqyFrDujLLgBMjI6wUmLyYIQ1CL4BIdmQekdgjfJpUWdX15ZImGwYqNB+9+AAefeAa7du5Cq99BbXwdUklDdbyG8mgd1+7ZA07WoRplKFqBWSyGgYd+twEuCyFRwoPl4MBj38Q3vvIl1PImqCZFKdC2LDhkNCTRTYsUzz6qtRL23roXu299A4oTo9ArBngxhiAN4fnnceTgATz98LMYEdZh6cgC9t7weuRnZtHvWxAFEUPHxv79T+PRB+9HWVVw4017cP0bb8LM7p0ojo0hlXlcap/Hw089gd/+6CfQ9PpINR5GUYVmUgpFgISy73QdlCEahTy4QEJzoc9SKKjjFSQeCqVFZzEx/qDqPDQqvirhvSI4kQZ9LKuNxQhRjpuuiYxjTE8GjG8smCjm6+h3Pfg2RSTTUFFEIZ9HoZhnMnWyIG22m1iYn8fQslmHzUyjOAE5Iw9DNSBmQiZBahbM4reKRv7usfHxb6rbCpf23bbvNWvgs9b5vqiS9+r65b995t+/eaF15DPPnTk42mwOIXIqNM3H+ukJrJ9Yj1p1lMXiULDjYGjBdxxkYcBCLBUSWgwcZmYjGwq0Wh6iobCudmhZCFyXhVzS0Iu6HFJ1OZmHHklXgwidlZD555ZLZYiCxLLJvMCD45OklQx6cjDkIjrNIZbmB+i2Mhg8cMsNVfzaL/4oClUeqejDCwZIIyL7SxAyEd4wQcrnoeXXgyPjHV9E5gmIQnofPHMo6y93cO8X7sH+xw5ibGwWUHRYng81b2Jy/TpsvXoHzEoVCQQUSiMYG59mkEPouzh16jjarQbK+QrDK4XIxf7HH8KxA0+i121i1/W7MTa7jnXMqmbC0Az021340RCTG0Yxu2MHylOTLMlZUcnzoY1e/xgOPX0UT957CBPiFM4/eQplo46NN74OQ9fD1m3boBfyGFoDPPbQg5g7cBA37Lke3/8v3wttso7caB2ZwuF04wQ+/YXP4RN/83U4XAQhp0LNq1BVMkYnwQTdCEUEYcZUjXbHQeSR4m+VwlwoFyHIHBukUVeuahxEmYaQHHiRPH7J6SxFHNJMjLi+CkolAzxPghZKESEPERmqUsDCfAvtJRf14izGxydXMV5FZ0q5paUGBv0+BEmC7dhod7uXt02DVh5aXkNO15FXNZSMfFbOFYfd5dbxnFK6+823v+eun/s3P3fm1XUlvTxHs1Z8X551fln28uCRX7v+/OIzXzx6ev/MSqcLXlQRZjbKpoqZkUnMTK+DKGtwfA/9QReBa7McNSHmkHgx89ot5XKI6VFcFRmWS4WTJKze0Ea9UICYZbAcC24cIpJ4DJIAfcen9HX0Oz7KJQ2j9RoiMmRvk7FLCFmkqXgOaSxicaGLQSuEZ4ks4Xj7Jg2/8ss/gm2bR8AJLpJsgDS2WZAnObK3lnoYDID6zPXQjVlIGVlC5oCMKGIcIscH5ye4dPws5s8sIwpEPPLUIcydmoMbWHjz278PN978RvCKCjfKkCtVsHHzFtaZ0Q3l+JHDOHTgGfCZgNnZ9SxotKRJeOSBr+G5557F+i2bcdOttzIcVtVNjI6MM9lxb7AE1Uxg1Oow63XGeDDIiC08h077CJ56+Ci+9fWT2Fa9Gv2zTVw4PY+ZnTvghAF27NyJ7dftgJnLsySQxx+4FyOjVdz0plthjo8BioBMTfHc/HP49T/4KB588hgClWNPInrBQAYXPCLIPA9r4EPgdKiyiX6nA1lKWZer5TTIusCePDgxZfCPrJDNZcKM7GloRqkVWRwxdkjeNFEu5lcLb5qALFCZZzInpwKnJzy0zBvwkFKi/vFEweN73YFw9uwFbmVlBUGUMMy7WCrA8mwGS1G2npY3VnPjwhA5RUVk+2guucwYTpdEVIu1Yzuu2vVx06x8ydhhrHz8Qx9/zbAj1orvy1IWX56dPHn4I5MX2vs/d2ju0ZuavSUkl0UEhsahmJNQr01CECVyc4XtdOE5Fmj0xsUykApMWEGPpjSYdoYB4pgEFgbLX+s1mpioVlHQTOYH0RpaaFkuQnqEDmIEFPkTk7+tjxphgaKEbmfAcGVJUpjJNz0aN1c8tBoRuEBm3ZGRS/B//Lvb8O6372VdpyBQNlobFDcsCAlCK4A/zBDyeZRGtkDXZ4GoAg5lxs9Nafrux3B6FnOPjDwBp09fwnPHDsF1+phZtwFbtu5gkfIr/SFkw8Tsxo1M0ZX4Pi6cPIXHH3oQvWYTOU1FrVJGhSTDioQHH3oAIWK89V13YGyaEoglmLkCNM1AGPYgSjY4WYJk5hALEQSFOMSXsLzwHJ689wQe/soZ3Lb7TuRVEycocsklBojBGApvevvtqNbGUCiU4dgtRImLSq1KKgrIBuBzFvafmcMv/dZHcfRCB2meB0wVkiYgTRwofErqaRBMS1l8xBTJMheCFEMzJSb6gEQGHDEyUsER40QWGAZMlpNMXkLFN4mRJ7ZLLse+z5I0ETnZFiC2OV67qCm5UwKMRq9tW+1lj2svu6Jju0LgR2XH97cEQXhNhHSUkzKRCj0N8ogFYTsOFIW41uRyx1klMz/07CB1eq4Y2LGOlPQ9vCCJksALnFur1w+XCuUvjOj1+9/19vee/NCH/vlT1NaK78tTF1+WvRDnt5c13nHi7P7fPX52/0Y37rOkAkpWUEQOhm6gPlaBIHJwHAvOwAUXC6txOxkZp6us+DrOAJ7lI4pTqIqOiGhdQx9F3YQhqigViujZDi512rAi4jxICCLyAc7AI2TKKVJgUGawJIjMc9b3A6haAWEg4NL5HrorPiSZZ0quO94xiw9/8D0weRsSPLjOAH4aQKSuLU0gZhIiTkPM5aAqU9C09eC4CZZwnMUkBRYRuRFinyp8Bt9dDex0bRquc9B1g6ntBp7LzM3zxSLypgGFF7FycQH3/d1Xcerws4itIQRewtj4BG7Y+3pMrluPhXYTozPTyFUKjDdMNy6R56AoAcD3mDkRRQv5qQVIHXS6c7h07hROHmjj3EEP12x5MwbtHipFDUePHMa6jbPgFRHbrt6BiamNqNTqMPIkQrGR8SnilANPPhFygnufOIp//2sfRT9OkOSIOrKqfMsSD7ogwOsnUDixrfClpU6jV+U4ocBniSYqAq+VOZTHDFRGDKg5Sv2gzpTuH2Q4RKGZRFbQA1MtLIoSdzEMg0aWxB1VkecEZOciP1wS9UK7II339k4ifN/7Pp/+6q/+KnfsqmNc6f4S3zN64tyRuXxreXk24LI7bGf4AV7BhJ5TWeDIoGtD0bhMEdXzk1PT/48mSCdW5jtBEqUSF/NFWdZKPDJd5Hk95bNyksTjcRhVDd44qfHyHx84cPzSy3LRvII7WSu+r+Div1S7/vJDv7L7zML+P1jqnLpp6C1zisBB5RWkCFAfLzM6UeD66Hc8SFApa50FRZoFBbwYIU4c9mhq2S6iiEfgJkxSrGQicorGBjRO4KPrBugHgJIjPpMOUeQhicQgoFzMAGnMM4oaDetool4sV+C5KZqNAZaW+oioAIjAhhkZv/Dh92JdLWL2kaoiwg5cOL7L/p+2y5NXA29C5iuQxUnIInWi00BaBxISYmjIghiu1UcSeCzjjRLLKOeNyxIEiQ/Xpzgkm1GvcmYOhqTB6Vq452+/gm/efTeifh+u58GNBdzyljfhzn/7AYzMzELMGSyqKIMHwEZGHGHRgygFjE6X8SEguehZ53Ho8OPotiycPdrHlonXY6a2Ffd/9WswJQHNhQXsuGY78uUy5FwFG7ftQrFWRb6ssG5X0cl43kPfvgRBlfE3XzmEX/7NTyGUAC5PWILEbqY8PdN4MRByl67buefdt29929Fms6le6vfH5hcv7Wi1F2603faWCM5IviIZlVGzqBp8RScLTCF1JEW6MFKt3ztR2/y3G0ZuO/2hOz80eLHn4jt+7B0zDz5w/8c4kXvjxPSYNr8wTwZF89u3bv4P/9ePbvvinXfe9Y+KJKIg2ve9733Za8G8Z634vtiz7lX4+8R8uPtb/2n3mXMHP9ZzLu4uFRUIGXm/egz/i2IHgeeg33YQOTzSQMLIyDgmp2tIBZuJEGzXQrfXh+uQNJcHH3FQyPvWC1blxlSKsgQdy4ebJExmS5lqRC4lQ/XAo3BLQBHJEJjSNVYlwrbtIyT3Mi9EmAgMjgjsED/9/utx++4qqoqEyLYZ3jxwySkMMIoSZE1DSinJERnP1GHmNwECuZCtAy6nHXMJvRcfXEp5bwKj8CbkepYl4LkUljOENbRYJ66KGsRUgszJOHrwCO75q7/BqWeeQaVewVK/h1233Iwf/omfhFkfRa5aYXim7zeRBC0IGEIUSEFHj/AhEq6HhGvi5IWDOHH6JCqlDajmt2CitBm8y+HR++7D2aPHELYDjI2PYteNe+AmCsZmNmNsZhp6icxyEvBaDEEPMHTnMd9s4Rf+0+dx78OnwOc4cIaMRARUYhGkKfy+Pyyb5V9+/cZbP3rXXd+9sFEhu/vpu9V4OK/5mVvmFZ0fma71d23bPvzQO/e5V/rUfeihh8T3/5/vfxPPJ+9OsiiL0+yLP/EDP/Xovn371qwpv8tirxXfK30Gvkq2RxDEs+cOvJWTw9/I5YOrB/2LjH4EPkbK+XCdFvrtAfotwl9zmJ3ZgompMQiyDzvooNWjqX0fgRchiTJEboi8brLuslwqsQ7SCRP4aYa+4xJkDD8MkSe3MiUHux+t4pAs6j2ArNCTbsiSN4IoXY035zXYdobOUhe3XF/Bj7xzBzaN6PB7LWZiMwwBJw2hlohFUWJDm4xikYm0pNRQqG2HoG4EJ9D0vQ4u0xnVjdIgCSqhaRNL6yUTdcovI2FIECIKyadCYNaRmqjDs32ceuoAvvmVu3F+4QwyTcDet9yON7zjDmilGgSdDHTI34KSirtA3EGWhsh4DqrqIE4X0bdPY+7sUZxbWEESlzA7dT12bLoeUpTi7JFDaJ07j8bJBRSKJey4YQ+sQGNOc+u3bUFlrAwxRxH3HqxoGecXj+Fv73kIH/nYMQyGKcxRDYIuIUzos0gR9kOMVEf+ulaq//zhBw8vvkpOOXYYWQbubW97q67MKtndH7/7ihf4V9N7fbHHslZ8X+wKvsp//+8e+L9nhsHC7/vh/PcbOVmSDYoZH2Bh4SR6rR7EJIfpkatRyI/D8RxU6gYieGgPeugPBgi9AL3eAEsXl1nCccnIo5AvwnZCDMgPIeYw9GyGedZqBZa4EXocrH4Cz45Z4Q4ii9lHEu2J+MGipDCDH8cHXIdD7HCBnrrP/sS/vH5TTV4pb5wyEQUeAijoxSESJcXk6Bj67RVIXATT1GD7ERRzHIWR7TCKWyHxU8iyIkSuyIaHSEUkqYg4CFnkksRLSAk7DWNEQcxcv0iyFl+Ots8GHpZOnsLZ83Pw+QD16TFMb90GJV+GpJnIFQlftpCGbSRhG2nmIOFdcFwDK40D6PTOo9nr4bmTi2j3ebi2ittv/j5cNTuNoL8Ev70Aiew8FQVacQRmZSv6XgKtkMPUhvUgB6Pl5hKe2P8Ajp16DvfcdxZPH4gY7a8yVcbQ6bEcviwC8mru7PVX3/DGB+968FVVeF/ll8Kr7vDWiu+r7iO58gf0J5/58Fi5nn6wUOJ/mtc79Rgt9LpLaDf6CAbEd6hAFCi2pgBRTRHzAbwohOP4sAYuep0hGvNNZidZK5fDnFFy0lQILs630WpZimbKqlnKVN2QOEVSmNS1uWQnrk0ukRERLCjZB/kSdYpk8MIhCDnYTjIYDsJDK4vZ74kentn34Zt/8o431X7JlFfEQWcRaqGEpUEfDhLkFB2TtQo67UXmxkX+FW7KIeJMiNoYSuVtqFe2QlfGwGOVikYuZSAuMCVfUMQ6TdvIGiwTGIeVhowU/susgr0Y4cDCYNiE7Q0gaiKKlRFo+TIE2YAo8eDFEEhJxNCFGy7ADc+h2TqEQf88s8s8dryBhZUAc2ddhCGPnJbHeLmADZMqts7qMMQAEsUeVWZRHtkOXilA1nNIORVPPXMEX/vGY8yhjG5Kd/3tYSz3QyhVkiaTcixARukdgjR/za4b3/3klx49eOXPlLUtvpwrsFZ8X87VfgX39Sd379N5f+HtZsn+zVRc2TwYLMG3UqzMe+g0EhhGHps3TwGyi5XuAiu+hPfGgYDIFdBdcb1+1z3MZ8IDkqgcCb14cGnZ4VwbRqGI6uhk4W31kfJ2nhelleXOqYX57n6afcky1kkSNyVR05wTCzrFF0EYBCF3yvODr/eH7iMLx3CWnlg//CPbxn70x/fcv3HSucrqnAGvZOgFLppDi6Uez05MwrH76A9abBDHUVBmJsAlyStXRM6cxmh1E6rlachaGYJWAgQVgA5AAxLirqpAqrDumPinlC6c0VdMEUohAm+AJPYZK0BRdfCyAkGSGVYOwUGWdeEHDbSHJ7HcPIRu9xQk8n0IKzh5wsXT+8+j72fwfNpWDEITNs5I2DArQxNj5As5mOUaKrV10M06RKmCg/sX8Od/9g0cPtJGfbwAx4/QsUMEBg/JUBA4DgRKK3a5brlS+pXW0c5/fQVPpbVdX6EVWCu+V2ghvxc2Q3jcH/7FO/f4XPdXLHv5dYOWU1xZ9JOLp62IUnI2bi2I67cW2NCtNxgijSWkoZrYA/6gN8Bn4MWfjuOe8/DDzMqX+sXnzx/u1ltn5VIpMnxR471WbD2MCzEeRrZ9O4ReD6JSNnI5Pi5GEefzvGwFwdA5cwar0qoXvPb9/HVv/8kf2/PFnNLUw7iBgT9Ax7LgWy5VbwiyhFarhSDwYBgKZFHAcGBjuRHCtjgYhobJqc0Yn92AfK0OzaxCVkrghSIELg+OywMgrjKlF7MKjoz8D8iGkhRfoQ8+DVdpcxRSSok5xOAQA8RJD37UQHdwCYsrc2h2zqLXa0LIqmhc0vDlL51EGAswijouXGqjVOSwdcs4ZqZFzM4YWF5cRIoQWp74wsQOMYGohr+7+wLu//oSBSyzoZqoi0iJVVaWyAKI3XhiKzPggEIAAAkdSURBVEnypvb7G7de9SsH7j6whqV+L1xw/8AxrhXffwYf4v/qW/ip37y5FLTmb1+6tCx1muGSb5kcD22DWeLrk+uVbfVJY6tlOUZrpTfnDePPd4fKfc8+3O//r+7nn/rzx5/9xT+aHvV/PApOiWHWw+LyMjP+IX9EzczDdn14ngsFHMKhBVOWIPISegMPi40YfppgbF0RxZEytHyF+fxSl2nqdahyBRKXu1yINXC8yqKOWPeLBGlK6Rc+0tRng8IYAeLUQ0LuunEfvt/BcLCCVmcZ3aGFboc41JuSu/5ybv6hB5Y8XedUQeHLgpgphQLHjYwUMkWLOFnlRInn+EJZ4vJlopV5KBYqkLJpfOKPn8C506u8O54012oCieh71KDHGbiIc+HhK1etu/rfHXj4wJpR+T/1xHqV/d5a8X2VfSCv8OFw7/vZvWqe5+rd5kquF3uNh/966WW/2B9//Bd3bJrR/loWz+8IwkVYdh/OoMtwT5IJk8Vj6PqQ4xSDxRbG83nUSiUsN5tIyVc4iOAjgmjKbJCViERVM2EYRRTMGkytDE3KQ+RNFmGf8SJz/kooXigJEMUUFeQgSFyEqYso8VhCM5dliMMQsR/Acl10hgE4bhbHj4RP/PmfPvOHzflwKY6hgcNYZUSumznRCAI/c5xUCWKMGQo2arowla/w5swGURutV+XmEuLHHlqQPY9DTC5rOnW8Ipm5kTDGkSAeTX3hy6Ny5S+OPXOh8QqfH2u7v4IrsFZ8r+Birm3qyqzAvn23im9/040f3HlV7nc9/7SWpj1YgyW4vsXCLsm0a9jrw6Bud76BzIqxcWYcvW4PRqEEzlCw1GsiljIk5NAlcOBlCYqiQpc1GJIOXTFZogfR0UIWzOnDD214noUoCVkhjjMPYeYzdZyh56ErRaQBjyQAvIDHwFewuKgcvufLz33gwbsHR1Z1fexF1xWP7eBx7Nt/F2EgJwnarJnn1+slJ5fX1GqrEeaH/XRnwnFbZF0qeWmY8Hl+UdbEOUNTHzUV7mtVZ+PCgQMHXjOeB1fmLHr1b2Wt+L76P6PX5BHu2/dB/Z1vnv29WrX/AV1bkHipj4HVYoOsKCLXrQxZGDFLzM5KE94ghCHLkEUNUZQiM1NQRk/MC4g5EbKiQyEv4oyHJpLsedVOMeE4Ahbg+kOm7PPskDEhSEIcxgEzppF1Uv4ZUJUSi0iiDDqOG00WGupTjz927qc/+yenDr/ID0mcnJzMu5mrC0UhllRpuHRgieR0a+kPL3JhX82/vlZ8X82fzmv82P7wtz4wXq93/vOGmeQHxycFWRADuK6LJKG4mxS+78LzHLi2hdAh828OCbNXVCDlVUAXmZcDWYmThSQ5v/DJKnwgSRwUjbriCEPfYoq/JAgZr1mSRZiazlgOUZZg4HgQNROCUIAkVZDEGuYvxfefOef/ko79+/ft+/tDw9f4x7b29v+RK7BWfP+RC7X2Y6/MCnzkt2/fMFpOfm/rRvMduVwiUv4YwQLknkW+whTpHkfkPUtmMRmiIERKqjpBQUr+DpSqwKcsFJJelPNG9jgk+JCUFEFkw3bJDyJetdWkYEmFDBsymIUiK94XGyvgZBOqNoY0rnjnzjpfXlps/sff+tVzC9/J1nhlVmltr9+LK7BWfL8XP7XX2DH/5R+/d1NBufSR0VHxzbmSLmZ8giD0oJkmU8sFxEl2XbjukEXh8PS0TunJnAQ+lSByEnMrow44JomzkEAgKpciMiNx33URezYCu88SNDTdxNCxICk8EjFFn7phYzwRhKmLp445HzvSWvroX+y74L/GPoa1t3uFV2Ct+F7hBV3b3EuzAl//zNv+v/bunTWKKIoD+Jk7O/twX4m7iVlcwcJO0CJoKdFKBBEt8glC7PwMooWks7KRQFBTpbKKIFiILxALEQIpEvGRkBDduLvzuDN37ozcQawDSbi7uf9Aut05e34n/BnCzj1nCk54v+v9ul4etcvVEYdEGlEun8/OKFZrgfzAIxEHxCy1oUGSOrWHqS/OSrWizMpWp0exIJHGlMur79pW6JjalyZTkqJPvd5OtvSSsUK28FO9hpMtJVU2pTX6qtNjC5/fbn1YWEDwHs6UzboqwteseQ91ty+e3mr1/c6sF23fZiWv1TihDoyQ2U4xtbpI/agNDTz0KZGcmLrXVRuaI0FRFFGiNjdn5z4wkupX7aIrFCiv/s2Qi0nEIXFfEA/UAxYlSqjqup71zI/ZE69bX5mb+7TvoxeHegD48AcqgPA9UE5c7LAF1GkMDx9cupxY23fsgj9ZHy02K5ViMV9gVK0VidmCXHeXRKjOExbZnS5X5yLEkiJfkPRSCt1sYXG2ccEpqyfSyqQ2zXGZUiKshFkVV/La+69r/N6jx9/eHXZPuL6ZAghfM+c+9F3Pzk46lvX9dLs9cnVsrHHTduis4/BGuZraFuMko4A83yUexySJUegFJLyUnNihitrCnKr7Ypv6YUhdLohVq0FksQ3Hct7YVvn5jzX/9fz8z87QQ6GBgRVA+A7saPDB9iJwd2oq51/sjo8fr55JmHc+SYMrtXruQqmctsKwz3oBpz/q6EsvpJPNCWrVm+Tu9EgESRKEyeb6xvZKINOPpebIF5G3Vv3NYH1xsdPbS228BgL7EUD47kcP7x1IgZmZc+3GBLvBbP8aj4NTfdctcz/M1/P1uFqod71dsep24pc7fXe51Pi9tbT0/8m0gewHH+poCiB8j+Zc0dW/rQrT0+1iGPKcEInV63XSWo2i5WW19xdPj+GPRK8AwlevP6pDAAKGCiB8DR082oYABPQKIHz1+qM6BCBgqADC19DBo20IQECvAMJXrz+qQwAChgogfA0dPNqGAAT0CiB89fqjOgQgYKgAwtfQwaNtCEBArwDCV68/qkMAAoYKIHwNHTzahgAE9AogfPX6ozoEIGCoAMLX0MGjbQhAQK8AwlevP6pDAAKGCiB8DR082oYABPQKIHz1+qM6BCBgqADC19DBo20IQECvAMJXrz+qQwAChgogfA0dPNqGAAT0CiB89fqjOgQgYKgAwtfQwaNtCEBArwDCV68/qkMAAoYKIHwNHTzahgAE9AogfPX6ozoEIGCowF/bvxtuK/m6mQAAAABJRU5ErkJgg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2" descr="data:image/png;base64,iVBORw0KGgoAAAANSUhEUgAAAWUAAAGiCAYAAAA/aNe3AAAAAXNSR0IArs4c6QAAIABJREFUeF7sfQeAZFWV9nnvVeowkTTkERzCAAISJIOAu+qugVXAuLKAgaQYYNV1XTCBopjFsGvYFVdlXRO4BhRFfwNBgoDCDAxMZGJ3T3dXdVW99+6/37nvVJ2686qne6C1hr2NY1W9eN95937nu98999yA/J+3gLeAt4C3QM9YIOiZkviCeAt4C3gLeAuQB2VfCb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yw3YOyMQbPEN15553BI488kp555pkmCIK0h2zsi+It4C3gLTBlC2x3oGyMCR944IHC4ODgwNy5c3e89957d1m9evVRCxYsGDDGjFcqlfVEtI6INhaLxWqhUJgYHx9vVCqVRqPRqBcKhXh0dDTdeeed08WLFwO8jfwLAjYHfvs/bwFvAW+Bv4gFtgtQ/uY3vxmdfvrpg2ma7mqMWRSG4X5xHB9SqVQWf+Mb35h/4403LjjjjDOiSqWSpGnarFQq1SRJqpVKZSKKookwDMeiKBoNgmBDGIab8RvHlEqlkUKhsMkYswnby+VylYjqxph6qVTCNWoDAwPxrrvuGhMRAJxBPAgCD9x/kerqb+ot8NS3QE+DMljxypUr51YqlUPTND0xTdNjS6XSfkmS7EhEfcaYwi233BLcdttttHjxYqpUKmSMITDeQqHA36MoojAMsY1ljSiK0kKhwABbLpebYNNEBNAeLxQKtUqlUgNAFwqFDVEUrcV3Y8xwoVAYKhQKw/hNRJviOAbIT9RqtRjAvXnz5mTx4sWxl06e+o3GP6G3wExaoOdAGUC8Zs2aSrlcXpim6QlE9HwielYQBDukaVpI0zQA2JbLZYrjmP7whz/Q448/To1Gg+2USRDU19fXAmgAs2wHWOMfgFq+y3myLYoiUywWTaFQMGEYsrwB2QNSSLFYrBHRKBGNRFG0OQiCsTRNq0EQjIZhuCEIglVJkqxIkmQoDMPROI43F4vF0XK53JiYmIgnJibSkZGR9IgjjmDH4Fn3TFZvf21vge3PAj0BygDitWvX9hUKhb2SJDkyDKPjiOhoCmgfMjQ7NWloUsuA0zSlYrHIgGxMSvfddz+tWLGCpWCALI6R4+xvC75BaB81CiMKo5AZdBSGFAGkwabxDwy7mAF2ZMGbAd0ybYpwXmgBHtfLrmWiMEqjQpQGFCQUEKSOehiEtUKhUDVEo0FAmwIKhjNGPlZv1quU0hhFtDkKoyETRENE8UiQlEabzWQsCBqQVibq9XqjXq8nCsgTL59sf43Ml9hbYDoW+IuBsjEmWrp0KQbrdk3T9OAgCI4Kw/BoY8x+cWJ2DIKgSEShsFhhumDJ8ofv9957L61cuYKi0IJxm/VagKZMypB9YMP4FxUAslGLNYvMAcCXYwSU5bdm1HyNtjQiEgnfU44HywYTlk98h3ySmhQAHodh2MS/KIwmKKCJNKZqaszmgMxmCoMRsG9jCCx8vNlsjlNgRiKKNiZJsimO07E4TGphHNeazWY9CIJasVisg43vscceyZ133mmOOOIID+LTaQ3+WG+BHrDAnx2UoQNv2LBh5yRJjigUCsemaXpMEAT7G2N2MMaUoECkxgKs/NNArG3WDZQtKFpQTjNdWa7VAtOIWvIFs+bsH4AYf3nArAFXf9eOQ99HjpFt+rqyTaQVdhqGfRDKwmAOALdaOBkgORE1oWOnqakZk9bCkCCljCdJMmpMuiFJkg0U0Ebo3WmabjYUjhiKNyb1ZONENLHRjBmw9/ratWvjI488stkD9c8XwVvAW8CxwJ8FlI0xxfXr1+9ARIicgDRxujHmkCAI5qVpWkSssQzQoXxTBWUcy0x5xQoKQ6snZ4N6DMr4Dl6tAV5AsFiyLFnYsICynC/XEjYs0ogGUStptPVqzaTzAFkDtrwHze4ByuIMxBFhP9i72KezN4CegO06GGMA4DpChGWU1JiaSdPx1KTDgaFNSWo2mjTdlAZmPaW0idJ0KA2CatpsVmOi8QIRM3Sw72ZfM+5r9jWbzWayyy67dESgXHnllfQv//IvPhLFQ4q3wJNsgRkH5RUrVvSVy+VTiOhsIgIg72aM6QdWaqAB2AgQGataTOkvT75oMWUgdQbKLdkiA9FCsT3QJ+xZA7OAsZIiOuQKl/Xq+7jf3TLIc2sHwMdQG+DFFhqk8T0D4EyaMayra6Yu37XxxEFk23ACZA2ArHzGxtCEMWk1NelIQMGmJMWnGTMmGA4MSykjcZyMYgAzTU01CBJIKvg9DKaO0EOEDt5www3JWWedhev6P28Bb4FtsMCMgjIY8MrHVz63EBWvDCg4mIgq2MYgwYNlIfrllKQWWDDwBuCB4tpNsnCfUUAZ43iaRQaBHbxzZYuWbFCwYXN5TFm0ZmHCWnvWQKoZuGbGUkaXVcsxLuuV48PASifutZjxZ6F++MRgpwbolq1gA9UzwHb+x0jOqM92t3/yKRo9y0XMfEUyAfMOgiAJggAAHqepidM0rSdJEqdpPGECGk3ieNgYWp+aZINJ0yGTmA1xHCP2e12SJCNEVIPkgk9EqQwPDzdmz56dVKvVdN26dekpp5ziY7+3oeH6U566FphRUH7sscfmFYvFf4uKhRcCc4XluSxOwFRABIxxqn8A5dWrVlEUtQf6cK5oyhI5oXVd3EeYMqQBV1MWluyCsYTSuWAsv0XikOfQA4H6/nnAi3MElIUd45wkSTqcDc7VoJxnSy196P2uo9O/Ncjrc3AveW8tkIeDYNJuQR/HpGlqIKGY1DRMmjYNZJPsH3TvNE2H0zRdHwTBujRNh4gIv0eMMZh5iXjwkXq9jok+jWazGZdKpRgx4IglX7hwIZg3g7fIJmJDPwNzqi3FH7e9WGDGQBmMePXq1cf/72SPryUm3VOAtxtIdOzPBrzyjCgTQvAJwHrggQdo9aqVFGYhbxaQEcJmWbJoygBIacjMjhVT1hIFQFrryc1mk/7nf/6HHnvsMfqHf/gH2mWXXVq6tVxTAE1+l0olwnnCqnFNABc7g2xSC4NwFsGBfTjXICYj06nlOQUUsT0Dvy10ZwFNuV9LBlKRKq4tXSkkr2eiGT3uDXvLc6SGAztaZZL3QWDmqWXfCsQ51ju1D5MweBsDBt5I0xQMehwADhYOVh2GIWZVjhMRwHt9mqajxpgJRJhEUTSG2HDo3ogXx+xMIsK+RhAEdZyLKJTx8fEE8eCjo6PmlFNO4ft7HXx7gaX/2+WcMVC+5ZZbCvvvv//ZxWLxusSksyYDZdujVkXpAsoCTAIoaOP3339/KyROXmU3TVkzWjBlgKUb9gZABZjI4Nott9xC//7v/04rV66kT3ziE3T00Ue3wEYiNQRspXz9/f3UbDYolJhmFUli5RnLPgWUAXb4i0LrEHBdAT95VtHcNUi77F9+y7lij9ZxWTQKwFT3TqTcLpsHpmMcUd+7BcppTAgIEUchoA1A5kARMGhcIHMM9qsFdpar+OL2neMc7BMfYifUgHgzO04QQghSHoZBGoQhAtTrYN9EwVgYBuOGqEocOkjDFBDY+NqQwtGgEIyHJqwWKgUAd61ABUSrTKSl0litXp8IarUGGDlmZC5fvjzt6+uL/azM/9uA2AtPP2OgfP/995fmzZt3bqFQuDYl05cHyl0NsBVQFsaLa2JG3/LHHmP5QrZbsLMAJw1fAAf7GIyzgT4dl6xlC8wYvO++++jLX/4yPf3pT6fvfve79J73vIf+6q/+imcPaqkCx2KbgGy9XufvuLYGRmHJwowxAQYzD3/xi1/QD3/4QzrrzJfRkUce2QJBlBnHaDlDA64wetwD210ZSNhqx3GIvMth0ABLex9WpVtMN8gm7WimbnVqALJlzlsAs2jZmbQhNhA2jXsJi8Y+OxHIsm5dT7QzsAOa7TDJ7F23gtYB5GDgYRAmQRgkCCeMoghsHN8bYNBRoVCPgqBOYVANKBjliT1kMCNzPDDBaFgINxgy60xs1mIqfRAEQwgvRB6Vvr6+Jth3o9Ew6xavS08hr4X3AoA9FcswY6C8ZMmS8sDAwAWFQuGqlExlRkF5+WNUiOysOwEgrSkLK5VPBmInTlkAFUwZ35cvX06f/vSn6dnPfjYtWLCA3vGOd9A//uM/0otf/GJmewARsGcA+bx582j27Nk0MoJxLeLvs2bNYrCR55ZyiSQgDmTJkiX0kY98hH7605/Su//5CnrDG97A0kdLX1fMWQBZP6cAl75unnwh5UidNy7na0entxlo2hkYCnC6oCxOgVlwZps2o7ayjfxpAO+4XgbkGsA1cMv19HO6DVLu40bO6DEDLVWJHQHcYOTZoCbitydYPgloU0jBJgpYRhlNU9pMxowZSjfHidkcWeCGLj6G4yG94F+9Xof8MgEGXqvVeFATGQlvuOEGc+aZZ/qp9U9FJH0Sn2nGQHnZsmWVUql0calUem9i0icFlDXzE03WMuVHeQq0ZsoSpywDfSID4FNrysKUpSEDlIeGhujrX/867bDDDvTyl7+cdWuA8ite8Qp6/etf32J1P/7xj+lb3/oW/d3f/R0D8apVq5i577333qw/z507Nze+GOXEfZGz4/Of/zzhnj/5yU/oRS88gy699FJm3eIchMHKgB9rz4pVSmSGsEzNlsUeYjf+zGY+ahnEBToNoiHZSBkByNbAX8aUNesVzVlAWgBYg6vSmTv0aHkmDcpuPdeDjnqf64REW9cA7IKxPkaBs8vUMRuTBxjBwjmEHno4URODmQEF9SAM6kma1gIymDpfhcZtjEESK+RFge4NvRzaN3RxAPgGItpQLBbH6vU6kl8hIyE08HjhwoVpNhOzlVLW50Z5EtFuO7nUjIJypVK5pFAovKcbKGtG1mGvLvKFND45D5+QGJYvf4ynWbugLPKF7v5jm81nYXVj0ZWFKWPfDTfcQHfccQez1l133ZWWLVtG73rXu+j5z38+ve1tb8smjIT0m9/8mt797nfTqaeeygz6aU97Gssd//Zv/0Zf+9rXWIoQ+UGAUWSPiYkJ+vjHP87XetGLXkRvfetb6RmHHEZXX301bdy4kSfFzJkzhw488EAG/FqtxgxaIkI0G8wbAOwG0i4oC4DiegJ6GswjJWV0aNUB5AbLjGU7nlWuoZmyZrkuQEs59bVdeUWfL/Ukr+clzkWDrIQlanvp/Vqz19u189D3dBl7qw5De7e2kkUW5BMAi5DCBmK5rRZOw5BGgiBgiQSfyETIMkoQVMG8kfAqjuON9Xp9E+QTTASqVCrNpUuXNp/97Gfjev7vKWqBGQPlW5bdUjmg/4CLC4Xie9OEKlO132TdUwE2HTkAUEZkRLdGp7v6OF/AF/IFUn1K1xbHgZ3efvvt9JWvfIWOOeYYzkQH0IEscdNNN9Epp5zCoIk/gOsnP/lJ1pqx7cQTT6TNmzez5AGWDWDfb7/9KY6brYgL3EOYL66HqA5IF9CgX/e619GOO+5IX/rSl/g611xzDd188830qU99igcXN23axOV68MEH6c1vfjMzOqQsxfPAWQwODvKzgK3juQDk+I2yQ7fG4CMYuIAvyiEhfrId18Q2nXFPg7Wcg/0AJzgJHC+aMCQfPBfOQQ8D5cAxOA/b5Hwcj3/yPrVe7erK4jQ0UHcDZA2eenwASakCsjHwW9SHqD3jUzujvHswAKc2CkZ6CPocXcYWeydE2XTG0GckoZUXBWw8igqQT9KAwpRzogRBlcJgLMBUeZMOmTQZJgrWJ0myhojWxibZQEkyliRBrVQKmaEPNRrjQbU60d/fH2MW5q677prcSXemRxBnJHTDCX1O8KmC0p/5uBkF5UWVRReVS5X3PVmgLI1XM2zLlJe3pju7LEgaog5fA5BgmjWOlSgLAAjYKUD1ZS97Gb3whS9kcAKgLV26lOWLvfbai9kttoG5QsrYfffdeQAQ569du5aZNGQLRGpIJAcaKO4JgMK5/+///T+67rrr6KUvfSk985nPZLkE199pp53oC1/4Ap8PwAY7RxjX6aefziCAsqGMV111FTsMnIN7YjvKhu9g7vvssw9dcsklDHwAdkSoYICyWq2yvALAhhMBgEMv32OPPdgOY2Nj/FwD/QPUP4BJl5yHg+0gchEACTZFeaQXINuGh4fZFnAgKBOOeeSRR+g73/kOnXbaaXTwwQe35BycK2AtoC7ALe9ZQNtlzrqNuPuknK50IbMltWzBzrXYCdQuGG9x/RSDqjY+O+9P9zbsfg5h6ThU6qgbx45onTBoh24KYeAJP7aHBz0aMeDwaE0i0zAmqJs0qRNr2zRsTLrRkMGEnhFjePLOUGDMSBoEI41msxokSS1JkolGozGeltOxwWhwvNFosPadxYP7JFZ/ZhB2bzdjoLzELCkPrB24sFgsfWCmQRmpOyU8TTMh3TXVLIln8hVtljeAGxoYwB1MFAD/sY99jJ7xjGcw6GA/mDjYKcAMoAwgBrhddNFFDMyvec1rmO3ec889PBj4pje9ic4666xW114AQpgsWPCiRYs4MT/OGx8fZ8kD+//zP/+TGTOA9IILLuB/0LLBkD/zmc/QGWecwXIJwO6f/umfWN545zvfyefeeeeddM4557BjwDl4zm984xv0uc99js854ogj2MGMjo7Sq1/9agZ33AvgDlDGM4GpH3roobwfAAO7QL6BjQCi2AfQh51hHwD2+vXraWBggAEdjuSwww5ju+B8lBNSELbBcWgwFrYtbBPXlMgWDW4uS9a6uZa0NFPu1JBDBjucp+sBS1mF9uCwdujiEOSaLeabRfO5MoyUSQ/G2ueibKKNvVK3+mnLZkFZeouuA9H12WH1rRwkkv8EceBEphmEhETjjdSkDTJUJ0ONlEydEPsdBMMmNQDtUROwDj7ajJvQvDdRQog8GU+ipB7GYb3ZbCJ+HCv51EZGRpqIAZc1MX062ScXxWcOlG30xYXF8syAspgB4AUg1bmURaKQhiKNUSoyju0fsKuUSEXHYB7AHWwWoHP88ce34oW///3vs0YMQAEAgrl+8Ytf5PjlD37wg/SsZz2LGxvY7ze/+U0+FgCEBgrtGJEYuA/AEMwXAAjwguQAWQEM87LLLmPwAqvEudj293//93TyySfzoOGHP/xhOuCAA3hQce6cufTTn/2U3v/+9zOggvUCMP/jP/6DGTqcCxg4pAsAMlg3JBbRuOEI4GAA6uvWrePrYFDzrrvuQpIhdgTPec5z6Prrr2d5BgANm4D94lxcC3r3H//4R/rqV7/KgIyewurVqxnE3/KWt/C9Hn30UT5+zz335OcURg1HB4kGtkHkCmwuEgrekUgbeQN7upekgVEzXHnfuh4UolIuIELG0mDsXscFZYCmMGWXFctgpda2edYj2VA/zZDle4fkEiJ/d3uqfZ4TyWv+YhOxR/sZ7MxL915ZD0jT91ZSKwB4lsiqbpLUppQ1ZoIwSJmajXGSrEnTeG2SJBtNYoZjY4aCKB1KJpIh5EBB9AnSxyLyZGhoCHHfyGzopZJp4PbMgvKsWRcUCtFVJg2eFE1ZurUScYDfrqasG6TLlDUoy+QR6SJCagBYyD3wiW0AOzBAgAa6/5Af0OVHKBsG5AA+8+fP5+OgI//2t79lNnvsscfysdLVR5ce+z/72c8ywz7vvPP4fgAkMGWAK5gumCpYJe4Hxg2wAyDiN3RngBj+cB2E0QF0IXcAAK+44goGOmwD6IpWjQHIt7/97dlyWbZLjXtDKoG8AV0bIAtQx/lvfOMbeTt6DHAIAGg860c/+lEG+muvvZbLCgCH1ANHAYCCdIKY8Ws/+lGOQMHEG/QsIJ2cf/75DLZgzr/85S/5GWAzRKBAE0evAfthD9i9W6TFFsw1kxE0e2YGnKVitWyzkylrtixMWTNPzWh1W2K2bKApt+WLPCfROS7SBmW5riupyfaIMxva5cvwp8upy6Edhxyno1faICxrAneuBqx7F+61sHiDhEDq9CgZsHIuFI5ECSiGjGIM1ShNeXAyNekYYr8pNVUKgs0mSYYopLWpCTYGaTCShmY8TMPxNG1U4zAcj5JkIkmSZpqmcYKEKnGcQAsHoCMa5f9qfpQZBeW+gYELSqXikwbK0qWczkCf7gJKZRVNGfsk+kIasoTICSjjnjIgJiDtNhr5DSABeAJswAwBfNJo0MWHPACGCBCHlAAgxB+2Y3AQcc/QmQFSOB+sGqFyAD7IETgPwAXA+cAHPsD68oc+9CG+389+9jMG9LPPPpsuvvhidi7oRcABANxf8IIXtAb55FkxKIdoETBfyBq4Hs4HoAJg7777br43bALmDs0Z2jAkj3/+539mAAdQ4zlGR8fo0kvfxN/hAPDsGDSFVIP7Y+AU5YEjQE8AjgvOCCGBiD7Bfolzhj1lwC8vCmIy0qHZaHvw18oCrsNmOxTaUTsuS9a/W1EXmXyhy+BGjrh6MyJ9NNC7dVLqiMgXmlXLsa7TcEF6OgOhcq4LyAzsKrGXa+e8XgQ4sICITnWQCekc/y0aOKbCGzITJk0RTYK4bwB5NQCwB+lEHKc1k5rxNDWbidIh5EYhCjbHcR3hhJuzXCkIOazWarXmU5WNzygoD8ya9YYoiq4mM3Wm7FaEyaIxUEk4TnkFVh7ZcnTd7TJqpiy5L9Bw3enWIoXIp+TDkGWoJFZYBglducRlWroRCnPWjQzPCFbbaMRULpWYYQMAr776g7TTTjtyaB4kgiSxEQ9z586mm276H5ZPsP+AAw6knXfemZnu8573PAbWOXNm03XXfZa+9rXr6ROf+CQ985mHUxwjhC3m7HywF0DzqquuZolk9epVLFM84xmH0vj4GF122eV8z7e//XKKk5gH/4olG0II8L7wwgv5+Ne+9rVcJsg/0JEhubzqVa9i5wF9HM4CAI/eBZg3gBnMHE4HDHbVqpXM/oUdCwhPB5Q1cMs779SOQyoWrHzRqTUHrQFf/c7kOCEB8mmBL2Ta6WrKorlLfW1p0Jy0yc6W1PfX99CgDLbsyg1CCvIGF11gzXNYWwxWKtnOPV5PLuo2mKlBHQDSyjMoGQizqfm215ntlZmkGPQOIznFauF2yj3HhNu84MzCE6IAE3mazUaDF3cAQKeUDiVxMpImrIOPpHG8KSFaRUm6Og7SDaYBsMe6meNV5ECp1+spBjB//vOf8z2zPCg9PYFnRkF51txZFwQUXbWtoJw3iKMrEcARAAEtWOJR3covjU2zW5k8Il1cif2Vyi+RGgBHAI5MlxZ5Q5icHj13B5BwXwCLDrmTbdIIpUHhE6zxW//1bdp///2ZbUMHBqM877xzqb9/oFUOlAd/KBPO2bBhAwMeQBADcgD3/fbbjwEVoIsIi+c+97kdK33bxpLyACZYLcoOrfzwww/jqcy4P/RjSDSXXf5W1puhF0N/xgAl7I24agAymD3KAD0dejhC+A4/HA4gZkkG90FEBpg27oGBSQyaSvQGwFhC7LRk0QI1Z6afBkotWbjMUcC3BXiBBTsdOsn7Mk3ZBWUNdhqAZXWYPPKgB/k6JAKHKcu9xLm3ywg23wZvuYeQgzzA3RZQ1oQgF5Ql3WveDbNtefe1KWzsRCP9nTfzFiv7RDbFYOtvCwkl09/F7jwxLEOqVn4UiZ9H9kCbCwX5NyNTAAAgAElEQVQLOkyY1FTjuDFs0mRjmqaI8R5KKd0cmKDWaDQ4+VUQBMgBvjEMw8fjOB5JkgTbcI2JjRs3Jtmixqz9ZM/xZ9XEZxqULwyD6APGmClryvymsskjUwFlZspZSJzLgnTXT4BWmLFmynmgjIoiER26gQMMJdZYH2PzMrR1QF12XQ5sl+tpRgTQ+ui1H2f9erfddmOtGoONIplIuJg4BK7cYF8q17LkrZDp3dYpQAqwkROajYokgYgRyBEYRMQx+MNxDz+8lG688Saq1cZp3vx5DK4YsEOs9uaRzXTFlVdwA3vJS17CkgxydwDkMfC5cOFC1oox4AcWDv18zZo1rHlDL4e8AoeCZ8bzYCAU19cygLRYl5EKKGuHpo8VwNF1IYSmnDFQF5S1puwCs1sG7t4jpsEJh3OdCcrWUXcDO9DnOm4hEi0GzRKLzZ2dV3e7gfJUGG2eE5kEcyfdlSd7aKDXvVv9Xdsl7wZyrG4XXC9yUgPIMdrOUodshitJJctcPU2SRP6BhWMafDVOkiFj0k1pkmxCxEma0hos7kBJshmLGiepzURIYTxGDarXw3B8IAw3LFq0CAA+Y38zCsoDswcuKkTF9z/ZoCwvDxUXTBmgrIHOBT3NkFxQlnzKki1OJAkZ+JMGgt+InsDAm5wjkydwv605ELxB3SgZVLMk/NgOhjtRa/BkEzD0gYHBrHGigdsRdM0eBZzl0wUUmf0HoEa1lEkhuicB8C6ViqwNy6rfqNgSU40yjYwg7QNRpc9OSJFyPPTQQxwCiAgSMHro4QjbgzZ80EEHtQAazgWaMZ4J+jUGCCV/CM5BlAjil/XMQAFe+WQwVHmdNSi4bFl+i6TEdSEDZbcXxcdkIXEaVKRXpe3dKouzAIM4Df3Z4SS4heWvDiP1tOUoOEa5nb5VgEfKnQe+WwM6KUs3IN0WZJmMnbsOybWhC6b6XYvd9fX5vWcpFNx6IcfLM+BYrkdJjNSDrTEKqT9COuQ3coBnk4AA2Emapgn+M2QQmF9H9sF6ow7ZBAOZE2mSritG0bcrlcp3DzroIMy6nJG/GQPlW265pbLogAMuKhUL75sJUBaQE1CeTErQrIkH+bKERALQugFjGxgcuuv4jsgGAA/kAAxi4TfYrLBkAXwNirohaNDQjQrfhbm2gCSw6wrKpAxhULgeAFJ3YwWkdAXGfgCsOBhcH7/xJw7AnYmG686aNcjHjI2NU39/H1WrNS4brpOkdkae2FvAE1KOMBNsEyeATwvydvailAfPC5kCE2cA6LAlYsEhZzBsZQ1KA7E4O3cgTbNk16bisDUjhsOBVusyU/4ddrJSsbkLgPIbTLnbn9hDgMnq4rzwWesUzQJd5mwnjrQjR6RO6ePce08VlPV50z1Hjs8DYxeENXDm1f08UNbtRTNruZZmyp227VzYQsAWWdSRdUHqpVtPxYFqIoB6q3trUh9l8Bm/m3EzJQoeHhyc9ebHHnnkhzO17NmMgvIBBxxwUTRDoCyNxy4HZbO15VV48aaalbJ2zFniMHBlG6s0Yom3RSgX4obR9UZie8y6g6aKyROIQABIy5/WjTWLl/K4FVEfg+8MfkidmS0HJZVRJAtpnLrCixyDawPEZRBSnhefUulwrEgach4qGZ7dgk17+je2a6YI0EKFBQhLyJouB86Xa4vejU9pkDJgB/CXAVVsk/SmUumloehrd/u+Rf5tlVBfs8s2mFlQdmPZ2Vl3mWatba6Bh1NB58zowzEuKHP9yJhyy/E660Z21hE7HVw7Y3H6eYAoZcxj0N1dh5Vful7PObHbcXKYK7aKrdyeo9xzMocgNpTnatUhHiS0+bY10LvtilVraBWpZco6N0vCg9x26Tn8wzFpLJJZSjEz7IRzgAsgY2Ac12xyDvCYmo0mmSRtFIrF//jfFLDvOOmkk9ZPZudt3TdzoJzlvoii4ntN2qkpt1eFyy+26Gq6snXz0hj1R4xu3ow+qdy6kqMhCiiLDNGSNCK7wjX0zve97308SIZ4YEQ2TEzUufv9ox/9mKMJoK0mnAcYzhMDbwj6txKDMHNUAmy3MoGNecanOz25VdGQ+SAbpXdzUOBcARUBQvwWEBUZQ6Yua0lF2Le2h7BT7QBk0oacy592FaYWg5fjhYUI+GO7AKyUQZyC/JbKjnJL/gthN64DEjDXg2d5rKwFDipeWXo+uLaMF2CgiRcdyLLk8TGsybdD4jRj06Dc6RyQ/8I27A7gYTCwA1m6rlqmbIe5eDv/z96zUGxPqbbvvROUuzn1bW3s2lZue9Jgp6/frpuo54qZtlck4MO1Lbo5iTxysoWdeVo6bNFaH8HWQSzUjqiXrI1xXc6mpPMpHKpoyCSc6ZtMgP9vUDOGEkEUNgPCGHkzCqhBCZnmBBUbCfL+UWwSdrTNJKYmv9vsOnFKTZNQI02oCRBHrpfEpGGS3jp7sP+1Rxx33NIn+i7yzp9RUN6vst8lpVL5Pe40a9eLbs2r6xenKz2+oyuMCQnChHGslis0Q8a+lmSR5VMWkJb4ZDBCaKOYcXfcccfxtGlUgP6+Abr55p/yLLjLL7+cJ0zg/sUS2GbKmqkwRA0wcl3Rn2UasfXoCTNQAUHkZxDwbdTrVFISgUQpaGAWIJTJLTKxBIAnoI5yyXRxlEFYreTlkPvZQUF7f/0cWPYJDURAEtcFyxXnI1EUbXbRTmAmzFHOlV4BzhdnAtsKeIueLQ5DAzJ3H1UkTF4d0s5X95yEbebJF7rHoUEZ24W9Sznkt9xbJCSLSlb7l2M06Mnza80U+5F/Reo219lsoE/XYQ3M02XE0wGMbqAs5ZNncK8pdXeqoMzXy8Lo5BxNIEABwkxDFvsiak6XD8vQ4CohZQsK4xzW+nnNMaTpo1qjRhQ1yBQTGhur0vzCPJoYi4mXniklRHGd+uox+iVcoGajQfUkpnqSUoqYCyjLiQF8U83E1ABwY3GLODWFZvLr/oHK+Uced9yfpmPjqR77FwFl8axb6xrphxAwdismwrYefvjhLfRCaaAiS0jjc0FZ9Fc9QeRHP/oRz0QDAGMiB0CvVp2gD3/4IzxQhRltSB6EfMro1px++mmcDAhgjsEwhKDhEwOD0KZRFoAjdFREOgiAac2Uv6c2QZKupAIo0GYFSPEMKJMch/A1ABaiGnCMRIho1ozZiJBcBAzxCQcBuUY0Yw0QAviY+agbpEgUok0L08Wn1t80gAmoCdhKj0HAGc8jNpG6IT0GfR8pn1sHBLg0qOK7vFtxxnJNYdLivOW6uj5KfZF7yae2lZSVP1WiosnK18F+wzbY2LJ0JiSS8rnPN9XGPd3jdE9En+tu12DqtlGxpbaN+166gTI7aEwWzHqLAsqhsb0IQDGzYNYx2lp9wNPY7dJjKUA1CSlJiZJonJY+voxKA/0018yivqRMaRxQo5BSjDQg9QYlcXY9sGGMe/BSZiGFcUpBAlnDgG9Tk2z9jpLUBM3mbwZnzz7vyCOP3B5B+YBLSqXiFkx5qpVFV4Zu7BpACKacpxdKZZZGKECtVx7RSe7REAFqAN2f//znPEEC0gUA7aEHl3LcLkAa/3AeZtPdcstP6WUvfxlPgEBZoD1jOyZJfO973+MYYkyThhQCmQVxvRjgAiD++te/5thiRCAAsB/80xKWTg477FBavPigVrIibJN0nCgLIjQqlT4GevxGDgrYB3q3pBstFMB6bSQFKrdIKABVADpC1DBzT4f4cYOC5pkBLINYBhwCrML2wPIt228vqCqNSO6nGaXeJ5KHsGQLvLiO1bM1AIoso5l5nrPWwCqOWBy5gLMGORkHyANkAXH3Pi5T7vyN/rbVleXPBWfNlPkeajahlVMQS93OWqfr73QIzFTb11SP6wbWGoA1COuyahvI9q2Bssgkcm6E1e0z6cKyZJg6W+MRugVhngn2pGRigGqBJuoJhYMJ3fS7n9BDa5bT8074a9qtuAOVq0RxGhP+4/UkU6IYWnMM4AUwp8RLoMUphc2E0kaT6pAwyMocIUZtk/S3A5XKeccee+wfp2rD6Rw300z54lKpPK18ynmFdwFZd2X+9Kc/dYCyli6kUusG2NKPC3aUW+vKEgqG3A+IuMD0YIAZGF2l3Ed77bU3T6SQQS/koli3fi295z1X8rRpgB3YMf5wLiZxQOrA9Oh1a9fR2y57G5+LPMwA1N/85jc8eQMZ3JD7YeHe+/BKJpiMgcRCAGrEYYMJI70m4pZ/97vfEZ4ZqUURuYBeAhwJpJa+PrBe6NhFjh1Gvg3Ybocd5tPcufNa8dXIa4Hscchdsc8+C6lWs3KEZMwTKcOy32ZLhxU5QhqgMGP5LSAlkoZmmcK2RS5BzwLbYAf8c3sP0nMRqQT3EOlFQKIb6OFYOV/XgTZTzjKyObNANcgIgLrPJvXTZfAiX+R1810wboGtVS/UTL/2dHDtLLQsM53GnXfsZDJFt2vjHHmuvPPdbfJ83eSW6YMyJpvYiX8mGyhl1szTwg2FEBk4wsXOnjTNkMJiiTZHI/SN39xIX7/lJjp40cF0xrHPpQNn7U6VpqHGRIMH+gID0oLVeROqA6qZbMQUNBIKmzGFCVEjbtKESVjeMFGIx/rt7FJ5+wRlyaecxNNbo0+/5FxPK6sgG8PsVGvKGpTd78KAAGJgKQLKOoQMDBdAinScmN7MURHZQqyNeqMlL4DhApRf8cqX0+tf/zpmvsI6MTiIQUHkdQBYguli2jQywQFQMfMNE0S+/e1v872Qle2Nl7yRJzj84Ac/4JwXmJJ88skn0fLlK3jmHJwEoj7AspEnA5nhsH4gZseBgSNrHWbb4T5I+AOmv++++/JvRKfgHognhiNATwCMHveGkwG44xPJhvBP8j5jUgd0Tx2xoVmTDNbJtqnIF3ifsBUy7+H54bDwDCgb9uFecGx4D8gXgl4G9kkInrDfPDYqcg3eg16lBcfqnCYCcgLSLQanMrlpgHbrI8qgHRQDt5NnWZ/T1kbbA2UYYCyVnIxwmaasdW5d1m4gN1Wgdtn2VK8n7zcPkKUHI8Ctf28LKAMUubfW+kspBKvNooSCLELJmBCihVWXMymDSQEv5htQPWjSSHGMPv6Tr9CPH7qdxpsJHbLzInrpEc+mIxfsS3ODCqVjAN+AOFgD6fFYO8a9EjJYhCFuUpQGFDebVAdoIwojDEDGfwemfNIxxzwwVdtP57gZY8rIp9z3eN/FSHKfxCnP6JtqFwzamlR8eRhdIfR13IE+AWI9qINrSAMEAAOU0S3HMTLQJpNGkK4SLBLACAYr4WAYhJPBH5wPRoscDtde+xE68aQTWpMqoP0ipzEYHkAZuZfRKMFoAa6YRg0WjK7Tu/75XQw+yOqG2XLFQpn+67/+i0ETxxx11FEc14uE9X/zN3/Dn9CkAfL4q9WqdNHFF9OuCxbwTDo841ev/yrd/JOb6dxzz6WTTjqJr4/kQX//mtdwEqAbv/99TiKEHBkoC2x5woknchY4gOTgwAAD4YaNG+mhBx+kww4/lCd7QCbBqtsATKyEAsCEM4A8A4kHz4ulsySvMsqI8oAF40/kD2Fct956K+eHhqyDsuOaAl7ILidpQuE4kBpV2KaAsmjjKL+AsbxnOCL0KBBv/td//ddcRomfhqORnpOWM6Se6bEHXFfARsotz6GlGSux8CQyZm+tFBDZSuAdPT2OGrCDS5jYI3XZ1k8bfaFBOa+M02ng+ti89jcVYNbnSW9oMqclbU16Ga4D5TUfs4gNt0ywHwcZt/Yj/WhCQTb1m0MGYTzM+sXgagbMcj3kdoG0FleI/lBfRlfc8Al6qLGO+ufNpw0PP06L+nahU/c/nJ6194G058DONNv0UzgRWEacNMlEAdUTDEQjZA5MORsrwUAzR2owj759sL//3BOOPvr+bX0Xk503c6C8ZEm5b6DvonK58v4kSVrTrN0XnBdzCgB0X77usupruJqyBmUN6LIdoAx9FqCM7/IPDQHaLAASbBGpJqEdt7q8mYfGcQAgJJIHMH36M5+iPfbYvTVZAuCFzGySQhOABUBAjmXkhUDuYlwX+vQrX/lKBg2AJq7bbCSsRyMdKcqBiRxf/vJXOGcx2DdmygkANRp1uuvuu+iSSy7msiCpPsIDUW6kDcUsOvwhlSiYMgAdzBnAi8RFkFDgCGBn6MsoAyQS9A7AXsGoUVZcDwmOALIoA/JFI2MdpBUAK6ZUQ6ZBGbEEFO4L4AabxyAnolRwHwkJFFCDPfDu8KxIYAQ5BmWBXIMUp4g/B0N+73vfy70E2FyWtBLmK4OOAsYC6rAlHCscGp4BceawNzR+OBjMIBTtWieVkutAhoKEBAeoM/2JfKKZskg9Ir/oQUv57vb28iQ2ZsQZU5ayaUCeKqGZCZCYFEBUr9U9TveqOpxDKzywPUu1BdxZCKFu/xSCE9uQDeHQAGn7i09gZ2jHOKyMMV5p0jeX/Yw+eNMXaEOhRvvvv5jWLnucJtZtprmmRHv1z6fTDjmGTtzvSJqfDFKpmhJSlMQAX9Ok2KRWyogTworucLhJYrDfpBTe3j+4PYKyZsoZKOd1n6YKynkeHy8ODVtHX+RV+LaWaFN1AiAwMAAWJ2XCdoAxfsvEBgyESTQDPLMkJAIYI+k8AOmCC97AM7Y0uEOCwEoiAClozb///e8ZtMAGwfzQWJErAlnVAJaXX3Y53/e3v72NIz6Qw/icc15DGzdu4nwRYLGQQ7RGC3C+/vqv0meu+zSDLDRpAB0YPnJOgB3iuQGeyDdRxESZ/83yBpCCngu2LDP+0DtAYnw4DQAWtqN8YOvoDRy0+CBav2E9x2f/6le/4hhusHDYC84HjgjPAiYOEIf9AMrI94xkROgt6MT1KDtWPQEjxzFgwsguB4aLcmHQFIOgWEwA1wP4ApghGYFZw0EAMOFkJD4dz4rjJB8z7A1nBN0c7B3nIRXpCSecwOeiDHq6vAA+3jGY+r/+67+y3i8r0KD+iTwjdUwDsvQGhOFJN16WutISict+sc/KFFim1g70iYPQEstUWG0eMLpMdaaBO0/m0G1flrfqAF4pVNhm0XYTehURM2vEX9jcTgBpOyiM+hcVihw+ivl2iL4Io4AeN0P09h9/mn706G9pImrQnvN2oR375/OAfQMTSWpN2jHspxP2OYzOO/2ltNNEhYJqzLIF9OUmGHIA9gwZAyF0CWECSmpSE4ThbQNz+s895pnbmXyBhVP3q+xnB/pSK1+4f7Yrmhle7RSm3P0cu2YZXKMLylqD05VfKndLRy7aVJ+SywJlwXf8icQhDYylEAIo24VA0YCla4s4ZbBWkUtwDho2WBpyFAur2mefp9GJJ5zEwAhQAQBCBwbDBVhj262/+BUDFJL8AEzBfGWiCsBbQshwfXTN3/3ud9HwyDDrzzgeqTIRygdGi5wT6OZtHh3l8mE/wB36LZj0W978FqrWqqzvgiUjfwjYM7RuVHTkQQaDBnjieZEZDro0JJV3vuOdVCqX+NkAOgA/6OUAX5QXDBnADdaMngD+UHaRfwCukHbOPPNMLjOeB9cGC8f7A0OGo0GMOCJKYBto5JhhCf0bEgTYNNg1rg+nABCHswSg4zdYPCb4ANQx5oDZmHACKKMABBgxrg3nDEeE6+KZAOB4JmS7w+ApZAUBYDwHyovzdNicC5j4LeFzujvfBuDOVLOaKXOLUPr2E2HJ3c7dFoCfCphPpay2ybclig6nwVm9dEInRONk8dwA5SwwDtDNpBgzV01IMa8/ENBE01DVTNC9Qw/Sm771IVpTGCIKGjS3WaSTjjyO7rr7D7R6ZAPNWbATjawbov5RQ6csPIxefuzzaa+BHalYN1RMAmomKTUYmA2lDMoxmUYT7BmFuL3UP7j9yRcZKNvJI9ME5cnSIwoDkYq7tZA4DcYC0mBIkC8k2gC/eVu22gjuISAr3VcsJySAjcYm2zG5QpJ7S1dYGrDuXsvKzvgE2AHEwNjefOmbaWh4iIFw55124QgPlAPXQqY1aKOQLSSlJ/bBaQD4Pv/5z9HI5mEO3QNrBNgBRAGsAHo8A8AULBqJggA2iGUGAwUgAqwgVYAV4jvAHIwU4AeWDDYMZ4B7Itk+WDh6CLiWTESRGZDoAQCowEyxhBRsjXzLYnOxBX4jLSkYN6JckBMaEgayyYHBQ8qAro4yIPk+4r1hA2jMCCcE0OI4PCcGPv/2b/+Wr4Fng6yC3suNN95I//3f/82pQzEugPMhB0G6gMMDI8dK4JBKIL3AlgBojAXg3eDeeHYJZUT2O6zegrIDrOHgIPXoDH54PjgDvDd5167kptmyvEcNvlq+EKasWedUAC+f+HTmiMB1dOievu5UwTqPDcu99XPq3l1rvwLlLcqb5cts6/BZ74Epho1Utv8CapqAYmwNQhoabdAfl6yiJY+uoTWNlfTHeAn9fOReqlWqFKYNKo006aSDj6LqyDg9tmE1LThwH7rz/nupWDU0OEp0wj6H01knPo/2rMyjyrihyBSokaRUx2QUjC3gM25SnCCaObmzXOr7h+OPP/6+qTiq6R4zY5ryTIGygLE8KAb6IF9InHIeO8Y2Hauqp1mjYfHAX5aFDUCGRoVKIedgH2JIEW6GfVq7RGpYm4nNzqPH+WCPYJeySKh0rVnLDgIGBEgM0G8xIIfGzBEh2T1wvER9SDnQ6OXZZD278eoYJ63HHxIl4ViAMLRxRFfgmgBzADbuDdCETAEGju1gjQizw9p8YNtgnRisQxkRHYFloAB0eCYwe3TrsboJGKU0bIlJBrPGQCAGEFFO6OUyy1FmGMqxAHyAP/KKYMAU7B5OROLCMZsSDgv5lwGguDdyQ4N54xnB+PE8WE0F7x46PHR8LDuFPwAygB/SD1g37IF7wsHgPmDdsMOll17KTBz7cX1E3CDzHSQX3BvADNtglRf0PJDeFM4LdoDzgbSBZ4UzBFOX2ZCIgsF9BFi0BOGyYP0b759nqmWTJ6TXJz22JwLKbrtxde4OtroVFMkrhwvmkzF0YcrS5jSYW9jtXG4L7NjmdMJsPTubL8W4U1QgZMS//Z419L0f/JJBeXO9SRtmr6exvTfT6A51Go83UZQ2qTRBdMAOu9Nhey7ikLfHGyP0s7tvowIVqVhLaSAu0XMPPpZeccLf0MBwSsUmxrVCaiDGP40p4FwaGEQEKJvfD/QNnHvMMcfcO13AncrxMwrKTy/t98ZKpXwlssTleWArX+QUIcun3O0B1AIHLF+gUQiz1fqx7ip2ACwSEBXsGnyiScp36WKDCdt9YNQVOwjDs+7aLNqWnasQHyssXkAYi2ACsNuN0wL2nXfewYuS7rdoP3rlq17J0QsYoEDPSCoqPkUiEaCXqdOibTeaSOtq7y3RCMzmowKXCToyVg0R52AHngxt2LCe7TV/3nwqcPhYg1njihUrad9996G999qbbv3lrWx+G//cx+AJZyDsV64p4IwBREgXYKMXXnAh7bJgFwZU3MfaI2ZbQCYBg4VsA1CFgwLoAsTBlrEfgAgGDNYMVgzQxfuBxIH74fnB8GUAFfcGk4aTAeMFGMNJoTcCOQNMGnIGJBUM+uH+2A7wl/LJQCLCFSGdwEmBKQOscV9Ev6CXgQFA/EY4JAYxQQpQPkhCkFOg/UO2wjMgzFBHUmhgZEefJdGS7Zzz2cmfIvV5qgx2Ko3ePWa6THkywNXXnsyJcD233qajOJjhrLdwdFyKtVzxZ+OVE8hJVCQTRnTLrx6lb9/4K1q2aiMF5VlUTWJaO2c11ReN0sZoBVFYoyLkhwmiXcNZ9MpTn0f77rU3feo/v0D3Dq8kE4dUDkqUNlPaNZxNrz3tJXT6HodSNBwTNYnjk6Ex418cNwjDgGEQ/H6gr3TuMcectL2B8rLK00ulN5bLpSuRjle8vfbIT8TzC+BiVP2RhwHKNu2l7g4K0xAWja4l/jgkqmAbtzRKkS9cVo3fOoRKX5+riVrmR3t8nhaaTe7Ke04AikxzFvatJx6Iw5LGK/bTMa/apu3unu2qapmng9lnydZxrkyAwPHinCQ6QvbLM8k18Lz4A4ixLQsBa7kYWAOAnnfu+bTnnnu18lnocgPIEUONKAiwcsRZY9uGjetaYXUAWOjM6EUACGUdP8gT0MNRTnyH3HPIIYfwgCIGJaGHQ+qAlg/WDtDEQCvKC5DGuwZQ4nqY2ANAhSMQFs/RL80mDzRCNvrg1dfwveA8AbRg2mDGP/3ZTxjMAdpg4fiO9wiWj+PhvNALAOtGeSRiQ+vKYlOpe+3ufv4Cr27byQPePNDelvaVd22X0ep6ro932Xc30sWz8pyFAKSsevCP6xo03aCJhKZkEktykDgoDQr0p6Wb6XNf/BEtXzdBjSCiODI0QXUanb+exvdYQ5v6HqNyFNMulXlUnChRYbhOf/XMo+np+zyNrv7Kp2l1X53SiYAKaZGakDMbRMctOJDe8Vevpp0nShROAMsRCofZpjE1kgalpmkCk95dKfWfe/zxx9+9LU5wa+fMIFPuBOUnw9Nr4MGD4UUyKD+yjAqRzRmhQVO6+/Ips7xk8gh/ZkxOmLQAsGbeGpj14I7cSwOogBaPGps2QAqTlf34nKwh6X041p2A4NpCV2bdGPV9hNXqBqC/Sy9BNyZ3hhr2AcyhuwIAD3nGQRzVAKcG5rvzzrsw45fySrnwCfCSf9gPbdYyJqRVTBjocS3IEwijg1yAMkGiQEQLAA6sHSwXOju0cjBZDBoiygX6MPRf5C4BSEJPBngD4PEdQI0FXi+//DL+jUFAgDQ0ZWjEAGWwaEx7f/3rLmCmD+kCZYWejrJc+9EPc/4TMPNVK1fR+a+1oZO4P54NQIzBSEkOBfvr/NhSb3UvTt6B1pSFUGytAXcDyKkA+XSuvTXQ79a+Xccg8oRbBwX43XoNZoxZexEiMFK0J7u46+aqoX+//pf0818/THFxNlWTJjVMgxpBk8Z3Wkdje66i9Xe7QOgAACAASURBVJVHqT8K6JCdD6Aj9zqUFvbPo/lUoKgU0oe+9gV6iDYhQQYVTJHqpklRHNK88YA++NKL6NC5e1NUI6pjeTSTUBojr3gT6QBMkKZ39/cNnHv00Ud7UO4KyhlT1hVdAFoYICqgzOrivL5FqzMLULsxy7JdmKqAtbBu3bg0ExXQ5XhJB5TlWqIXi3aM5xL5o1vl1Pqk7m3ohuUybWHLbSZmnYTLtqUBtx3Kljl3RTMXBo0FUdHNnztvNg+4AeRsYkVINBZk3XLi+gAuASmxIdg2AFGeUeQalBXvCpq7OAwJeYNDxXbYDY4ZE1kQwggpCM4C8gakF0RdIKoDIA92DBYLNovyYz9iqrENIXkY5MOAJUISzz7r5Tz7Er8hyUBKAYO+5I0XcQQK2DYGEKFTY7IPBk9RFtwPzyeDfdybUDIFfmvW3EEcVJY497iuUt9UkfUJHDcVpvxEQdmtK20wR6rUgIoRxlkaRIWEUirQsuUj9OnP/oiWrWpSXOqjsbiGzBVUT5s0ussaGtl7BQ0NrqWgWqeBah/tP2chnbDoYDrpkENpp/k70LXXf4F+suwuikHKkoCQhqTZiCkcatAlx7+YXnToKVSeCGicoClDWowpwLgOs4zknsHBOeceddRRdz0Bs3Y99c/ClKe98shWnlSDjJ3Rt4wHyaSCC8twPzUAAwh03gs0HGHLGqwFSOVauoHJdw2YAmw2jeCWoU0ClG5XT7PhPJajWbnbQN0uH47V0oR2Vri2gLfL9LVEIdfUjEbKLAN2vMJIaEMJwXItUNayKcftfMMiieBaOmezJL5vxnV+d+2JMY0WCIu8II5M4ovlN55H3qs4Dj3hQ9J9SkImlBWOAeMQAFlozGC2KDvkFwzYAdiPO/YE/o0BQ8gsYO2oa1d/8Co66KDFHKmBa0KnBjvGoCDyjQCU4aBwXZRLnlczRvd9SE9MZvSJs3IlD5d1zgQg5F1zpkE5j+CIjdDjLBgsYJFSbBoUFJD3OKK7/rCS/vVLt9LG0QpNgM0GdZ70MZE0aWi31bR+z2VUHVjLgFuaqBBVQ5qdRLT/Dgvo+UeeQEDh677/VVpbH6dZs+fSDv0DtHzVKopqCb1g4VF0/rPPoIFmkap2wgjHKTMok4F8cU9f3yByX/x+Jt7BUwOUH15m0x4qfVdAVDMRzZRl4VQBZhyvQVlkDS19yAtwZRLtJKSC2WXo2wnU9TGakcrxGig1KOvzNPi27pMVSvciNBsW+ULsIQy2XenbrFiXQQNw29HYIRhcowW0YTsel8PesueW/biOgKWWNABWsDHnly7aLr5II65cox2J+5xiBw3S8s6kd6PHC2SfvHextX6nHEUTFjuy60mSpY2b1vPzYyARk1IAwpAz4KAQcfP0pz+dI1iE2bsOUOqQvI9OALZTh+Xd6M+ZaPxTvebWQLkbS3braIsNo0dlE1Z0ztzF9OrWYgWtuXsUmcgmH8JoXQGZ3Ir0+3tW0ue/dCttrs6iehBSEyubJjVOSD+24HEa2vMx2tC/ggzVqRD3U9goUl8jpP7RJu3XtxO9+qyz6b9u/h7ds/QhOvE5p9Gy5Y/QvY8sobQa09/ufQRd+JyzaLBRwBLZhMRzQTOmAPkwjDEmTe8qFUvnnnjiifdM1YbTOW67A2XNEvFihSlDU85jyBp8pCECfJFoB59gSFrqsCwZ+4pb6M0CitLYXZDW7NKOorc1ZWHINgLCzkaST2zT3X2XEcmx3YBbyuHKEiK16EkMGtS03uvKJxL5kcfQBXA5GX5oJ5DgzybHD1uastxLWLu2n4AcN3hk+eJpsm0tWmwg58pAHMqJbZL0H/cVmwrIy8CpHkjTvR8waUkgJe9eJCRcjx0Z65cWNPC8OMcObmLGmB0PwHYpj7alAL3YUN69rotyHwEu7nVl04bFCbrHd2vYkzHoyQBzqkDxpINytjqP2Mkto35uyIBRVOQ6ZahJadSkJCjQfX96nD73xVtpeHSQqkmBmqZBSRBzvuWx2Y/T8ILltHGnR2kiGqVkvEF7zN+bDl14CM2pRzRrU0zHH3wY/eH+u+mBJQ/TX7/kxfSpb32JHhleT1EzoL/Z63C66PSzaKBmY6Fxb2piynUTzsEkRHcOlMvnHnfccX+Yqg2nc9wMgvItFQmJ6zZ5ZDoFbXnZ7IVKRYee+OCDD7UWxtQNUYO0HsCTySMyaUSzYWm8ImdI11JLI5rdSOOSiiv3tHm4s5UR1EizO5gmFVADqpZDNOvVjU+ckz42r3Ln2Vg3Mrm+AJtmN1s06GwWpQYgLKwqAGWZLnLT2rATfZxmyQLqLtvWoKwZsDyrtkXec2lbaDlK3onb+8H2PL2XgRo5fHOeQZbH0vXRHdTUZdNl12CTx4YlnzLOkbI+GaDarQ7oZ5BnzQP4bqCs68p023K355J31ba9XXqrWCrZFJumSc0gpDUbJuizX/gRPfRIjeJgLjWQmyJICJmFhsK1ZBaO0vod7qexwioik1A5LtMz9j6YTjrwaDpyp/1op6hCqx9bRqNjdRqODH34O/9GG0ydChNEF53wInrx4uOoMopVSEKe0QckRkhcbFITm/S2voHB87a7hESYPPLnAuWHHlrC0RcuIEvFRyMTRiwgK5qyjrpgBp2t/CHbOwZi1KKXuvJIRdaMyK7E1o6a0ECuj9ff8zRqDWx5DUYavUgEUl6p9O69NPOVMgljzztHGoc0Oi1LMIhyqkPLGu2njbeW3y6w6d8tR5RJIPJb7iUgrLfnNWa9Tb9zDcLaKbvOWmykz3Wn+rcdBhpqp9NxQVnKI+9O7OyCsrxvub+OvpD3qO2f9/6nC4bu8bp+6H3uvbbFOTzR8vL5yCkfYN5egUwKGSOlNEQmN6Jvffd2+v7/3E1xsBNVGylF5TJtHh+hxkBC4ztsoondl9J4eQU1gipPAizEEc0zA3TQrL3ooJ32ohMOO5zmzd6Rvvzd79B3//grahYCmhMX6Yq/ey0dPndvKo6iboeUNu1afrWkSTGC4sjc1lfp86A8GVNe8tBSlhs0m5WGJyAsYCu/oWPmDfRpXVkDsgZ8lynL705WZGNONaBImaRbq9mJ1n4143PZjG44uustoCwNXaQOtxFqwNBMR+7frZHr8zQwgynLb6s1d4Kyez/tZFoNHYtcZjMi3YbcDZD1cRpUUX7XkYqd8no9el8HeGaZCrdgxFjhwpFa3DLmMWcXkHFdeVctcM7kC2Hwrpb/REGu27vNIwnd6k0eqE8G2JoETMaOdRvqIAchURo0iDCxJi3b9KiYsBUFtGJNnT7+6f+mpY+NUlCaRY0kpFojobEopeHKJjK7r6DmDhtpNNpESQm5KxoU1Q3NmSjRrGpE57zoJXTgnovoms98ih6OhylpxnT64qPogpNfTHMnChTWEpselEGZqGpirExiEhPfMTBYOff4o7bDadZ/bqasG5humKgYLiMWpozVpjFIKPs5XE6FyklD1uxKa37d2IV0gXVFlPP0oJQAuYCiZp26a+2yWKnsLQkgS2CzNUaD8/KOyWvwelseKDOQGkw9bYMqWDIkDA3c2kYalAW89DW0o5B7ugxa20KDnXaWLgALU3brRTdZCpqyZuwtIEYCdF7uvj0V2HU0ec+Yx5bl3m3GbPMpC2BLfXmibHgqYLyt95jMUWiS4vYaploHMa26ThNUKlQoTEo2r7JJefpzVC7SbXetoy9d/z1as6FKDazBZwaZNY8Ew1TdYR2Z3etUGxinZrCBUjNCJp6gvtIcCsYDOvmAw+g5Bx5B1//7f9CDE5to19k70pte8Eo6bNYeFNaQLY4oaRoG5dAYqqUxVG1jkuT3fYOD5560PU6z3q+SrdHXJSHRtlQEvEwBMHxCUxb5olu3FPfR4XCS5F7ScuoYZQFwDeKaJbuNWDccATwuB2b0qYE+YXBSOTWDEMasR+zleBznhreJ88ExeiAMx7ognec0pLHIfV2g1kxd9rlA0wYpK1+IM9mafKGBtiVxZExZN1zNULWj0uDWrf4IIGv5QrNP/Q5dyavlFLKp/i7T04OSYj/9/Np56f1yHQ1iW7L0dpJ7XcatOdptaUfdHG7edu0o85hynqN3SYTYQuq1/s3XlCT2WQ6FVr0jQ40gtmNGcYEiLP+ExaZTDPtFlBaIbrtnOX3nB7fSn5asp1ptNsVJkWpUo5FwPVXn1Il2jCka3EBBaT01kmGqhX1EaR/tVp5NbzzjLFr9yKP0nV/8nF50zKn0wgOPoTmjNndyFYwcA74AZWbKWMWPF069s6/8FE1ItC2VKQ+UIV/INGsNZlqzyxvow4i6ntWHhuBOIpHzpFFJI9bg4DICLgMyFWW5cbmCgsmqGGEpJ+6p9WBdwTUguuCa17XVgD9ZQ9I21DKH7sZ2azwuAIl80WLLrCdni1sqsHaBpaOLj6qese08ANIOQeygwSOv3BqYxVnnyRcauPW19UCfAIjtGWBSTCdLdnV2DTi6bkg59acGa+S+QL3R5Z2MiW5L+8k7J+8eU3UE7rlbO4+Pd/JduO9P112eAVhAnmRkbosIuRpTTExClA8WnEgNNUJDy1cP029+9zDddddaWr56Aw2NDnNERjWqUzK7SXsfWKS5u9VpzdAjtHpsgsbqARUSQycuXkxzoiKtXjtE55x+Bu1Ls2nOhL3ueIGoyWk7kQDf0ATU5CQxURzfUSpVMM36qZclrluFm+zFyqCUgAaSvzz88CNUKpZb9S2PzcpovMgTSHIvA3sCvPIbF9LRF8JoUF4JM+PGpEbobXkQRmXz5LpMQBqfbNcMTL63Br4yKQLH6gEzAWlptC7rlh7EFixEtcRujcjVoHVDcXsDOFYY+pbyBaQLW24NZtYxdW6zQIyeT1tSyWPLGrBdxqlBT6a22/dvk8Zbx8xtuCOHSQugA5tPAe9NO1rXqWm2zvIFp4+0f1q+0XVXOxP9/vW1Zbstsw2L0wxa94ry2kUeS50uWD9ZoOyyY/0uO5xoVkD3+Ny6CbkNme1RfUxAIfdgsOApYdCNwlKEtawpThG6FtDwUJNWrhym1avW0+bNo1QYKNOcBbNpj0XzKazU6fGRFfTgymX02No1NLx5iOKJKq1f/Tgho/05LzibFs3ejSpjRAb5iLDgRZryNGtkioOWTc2GiZL0zlK5dN5JJ213CYk4yf2k+ZTdij8ZmMixAsr4RIODfLF0ycPMlOUYt9sqIK1BuFyx2rEMAAowu7+l8eaxFxeUNVjqhqEBTiqibmxuI9INWAO1HCdApM/TwNnNqU3GuvK6mzheO0E5RoOyHugTkOWY0owld7DcDJTlPWug09tcxi/Al2fTTvu0843oHg5ANyp0JpZqvVdqTzpygVPXzy2eh6GgM+zPZfR5oOQ6Fakz1snb5Y3kXXYD8umC7taOn0q96HYNfa6ud+IstNNs1bEuF+u4ljWu7WGGdqkngLLkWjdhQmlkqJ7WKYAzC0IOnYMOXIkq1KynPNAOGQIudKJR5cklppByNEccNGmsNs6Xe/CRpfTjn95MLzz9+bT33F2pOG6olNpVrmtJQs3AUAPpO7Eoa2PCBElyx8Dg4HnbZZzykw3K0gi0pgymLKAsldiVHHRXVrRlTB4R1ozz5BxJ4SnHud3gjoZi2gmQUDaX1biVXVivC8gCLG5jzAMnDfB5IOU6Ng3g3Rqf6zT0M+rzpTyaGWpQtvuJ45RdgLJhZG2mLEAr19fX7sawpFF3Y4zMdsGmmHVaELagF/ASQZ1AnR0Tdk466mYj/Tz8HjNQ7gbMeru2r2bG7ndOTWns+Iec0+19bw1ot3X/ZM+fd83JQFnXxbzr5hEBTTy0U+QQU14olSgNieIwodHGOD28ahkVSiVeuikqFalQKlBoAioVIv4sIGqDAd1Q0mxQhBh05EhG4vosadjakY20ujpEO86fT4NUpqgaUxQj6iKlRgx+nFIzaaJLhMVUTWjMbeVy5fztVb6YdDko+wLQdWy/7m4sT78sAWVhyg8vfaTFlHWDlO8aWFvgW7YsWQ8ACsN2oy80QEtDYjDJ5AvtLDSgabagwU1mz7lRBfJcurLiu5YlBLjdc10gdfdLBe/WyPW95Z4u6AuzFefCjFmFxAko58Ypsw7bTlLkash5oOyyLFkUUzdWzTwlzlecrLx3tL0oA2W3ToAqiZPU13LroXYImFvmPssWTFpFZ0h59fO4jtk6j075YjIGu62gOxPn5dWp6ZYdx2sJTbeBlFf55pBl+FyKMdAXprRs7Qr6xW2/orH6BE8cwXp6vGxqZCgNYyoXS5Q0YuorlShuNGiwr5+iMKIiVlkv9VGxVGFFrW/WACVRhJkp1BcUqQxQNxEVKaIAWjZytjSbPIkkBfU25nd9/YPnHXPMU3CNPqkgU2UDAnLyiYoN+UKDsq3cmiW1u616Qkg7JM5OOhENWZLbtzTHbPBPrqsbrjToboxAKpp+zjygdqUHF5RRNv2nGbQGew3ek4GyBhz5LvfQ19aOUN6RnjKN71uAMuvJnZNH7HUw0aQzc1zHYF+O3KHLqbV1DcraVpz/hDOtWVYsABxAvshhynwMa8pb5uHW9nMZOjsniI7Zn8uiNUuWffoeLWeRyR/yPDapli1/J0vcMmtf3rt5MgBX23yqwJrHlt02PZVr6brsgnJH/YeGHBlOcj/UGKPla1axlFEqI18J0eZalWrNCc4AiKl4o5uHeEmnanWMtxULSJxVp9HNWLknpdrYOJkkpXKpyJNEQqwwFEU0UK7Qc048hfoLJQoZizmhlknS9Ld9fQPnP6VBWTOJySpWHiizfLH0YZ7RJ9dpNcZswExPnW5FYWRZ4nQ+DBynM4zpiA1pVJrhgCm7zFgapMtc80AV27pJHvKswh6mUsmn6tzybCyOwQVsDfQ4D3kuNJi60RdQKfJBmdeMaN3aZcrdgEy25zkZ1xlKljXtmNm+XUCZwTFHvnDtqG1inVJ7oM9lyC6YS++ig9FnTkA7a66zWepOOdZl0+5708D1ZACyrrvTuZ6UV2yhn2uyMrr78kAZ8W8pZJ0AS0Khd2r/TBBRMzX0vR/8gOrNJi3afz9asXI57btwX4obEf3kh7+gPfbclY49/ln0p4fupyVLHqTDj3gmzZo7l+574AFe12/O3LkURhHttOMOtOHxFbR+aD0PKg7OGqBGdZQKqaG9d15AA1GJTIzBbUNJygtD3TbQ34/loB6Yjp2meuyM5r7AatbFYum900ndKWDU7QFkgE8AGAnQERKns8Rp7RDH4fcWs/eyGX16Bh++y3p9AuzteGXofLZUrQaWyRfSiPWgmJRfQE03Vu1c9He3kQpwaebk6s+6Isv5UtmlUecx48nYjWbzGpSF+Qtbxv0k+kIyx2GJdx5cyULcOpxRlniIz3NC4FxwEzu7z+TWD3l+61TsQJ/u5QhjRs9I14uW3qyYMu4lz5v3XgRgRVPWDBrftV10ud13pN9nJwDbOGVxKvI51cY83ePynPhUHfvWSIKuc2658upeXtm5vmVxLhiQKxgiDsTg7IsYxAvpHf/0L1Qu99M5r3kN1ao1mj2rn2rjNXrbZe+hk046ji686Bz6+jdvoE9fdx199GPX0q677U5XXnkVlfr66YQTTuT1Gl/9qlfQyNBauv6Gr9Kpzz2Njj3xGErTOlGjTmEjpkKMFa1jZO8kzCVJjbl9sK983napKS+qLLqoVCy/78kCZbwkybkrFR2gLAN9ussqjQ7HuVEWrBFHNum91pTdEDk0UD2JpAOQOd6y3YCwT2dWcxuilgVwXQ3geWAulVRHF7gNIY/d6sqd13Cmw7zled0GJmk2+ZmyGOMWKLF00Q7la4OtbV4ayOTZRJrQ+5gNOZKGBjr9bG0W2gY1AWB2rhF04/YEIqknOA9MWaQbuc5k4NYqk8psl/dM7rPkvRctabCtGZCt3Kbr2nTBdqrHdwPlyQDVfQ59rAbbqZZBv2eXALDztjkEKeTVRxBViQE/DIjaUMZf3novvf8DH6KddtyZXnH2y+nU046iZY+spLdd/h46/sRj6ZxzXknf/u636LPXfYY+97kv0NMW7kMXX/TW1sIGV155BZ122il03DFH0xXvfze94dIL6eDDFtP4xAiVccNGA+kPWW9Gnq1GmppGktwxu2/w3OOPP2r7ilNesmRJuW+g76JSqfz+JxOUBcCkMjAoL324lSVO2IWAsjRAHerGyYki20i1nuyyZg3KefKFhOd0A0dhlpr1abDWrK+bfKC7eO4xAiLC4LqBih5A0WzcBTm3MYotBYikAemBPklIJGXg3ASpBVRhxHYfmlZ+9IXWi3UZ3O155et8HhtWpuuA7fF0Rl9IL4i3B53LiImN80BFP5M8tzyjBhdtV12+tvOwXS65l+tUXMloW8Fua8A4XVYsz7i16+r67h7LA3F5ayU7iyhL2Vo9Q8zkY/kC/wpEQZHq9YQ2bKrRw4+spO985ya65+576JJL3kBP23sh/eNlV9Ohhx1Ez33eqXTrrT/n1Wc++9nraM/d96C3vfWdVAiJTjv92XTffXfRWWeeSUPrNtA1115D5190Pj3r+COpHteoUR+jCFJV3OScGxhGrCeJiY25baCvvP0lJFpilpQH1g1cVIiK0wLlyV64y5RxLJZ8F1BuN7Ytu4BaH+awt2w5qG6g7ModukG1wE+FxEkDEyBxG5IrY7hMT9izVHz3/DzAlWP0NGwtWWgw1QDeDZhd5yHA4YKyC04apAWUNfu153fqsBrMtNSh9eqt1QWXtXVOHmmHxWlQ1tIG24TsIK88uzhK1/4ua3dBOY/Va7bs1h/cT+4r9VZr4nL/mQLkvHedZ+88O0zmsHS5uzFug3nSk/zpezIJg6PFhBHuaSGUDWM5Zdo00qD//s4P6bTTT8aa7nTNNR+nRYsW0qknn0pvf9sH6eRnH0sXX3I2ffX6b9NHPvIx+vKXvkh77rUHXXrp26gYGXrzWy6mvv6Q5s2ZQ/f+7kH60IeuoTe++WI69JkHUz0ep82bh2mgv2hXseYVrbGIamwSY27vq1TOP3l7y6fMTHmw7+LJ5AvNFKfifaUhozLjhaMyA5Ql+kJ3B7UmLA1RIiwkn7JmypJbGWXSMoYL9FJhGISz/AhSwQVYNTPVjVHYpAZOfaw0bPccAXRh2RpgNRi4TExLH9ppbAlmbWarWZqUTYOLLiM/T5aQqL0aiV0GS0dp2PtB6tiSKcs7bTFtJVm4TE73MvR3cR7S/cd5LS0ZscrOQF8bBMGUbW9JOyrdOxEn2fGZhcTl2UVr5a5TdEFKVleXd4OBPjiWlt6dDQhqm0+1nUzluL8EU+b3nWGya+e8emnrIGKOwbERKxxTEIApl2l4pEm3/vJ2mjN/Z65bwIKjjz6CRofG6TOf/DId8owD6cyXv4i+//3v09e+/nV617v+ifbdZx+67PJ30JxZffTuKy6jYjmltNmkP9y2jK750Efo9W94LZ1w4rG0ZMkDtGHTWjr00IOpGdcoThrUxOQR8GRj7hgsD2x/k0emIl9MF5Q1U5aGKEwZFVqDMo7VgKoZMRqDzOiT7WDP+CcMRgO2bsRyXYsz7RUoBBCFIbpd0zxA0YN2GkA1axO5RjNweU7dvc9jVFLp3S65BoetMTFdbtzPXUVENGUBI0Re2AiMzgkkgGSZPCJALEAnoONqy9JINbi5YCPlszaxmrJmwxac8+ULdsCRXdFc26obCMq9eH/O5JGOHoNaRUXbXwOR1KuWU89AWd7vVID1iRyTB8rTaZPusVurS1JWgHK3OrilQ2Q3lckWTQo4rBLvuEwb1o/TkiUraP3GEZasBgbLtNNO82l40zjVqjG3576BMo1sHqa1azfSgl12p0ppgO67735KGjU66uhDaMGC2TyF+rY7HqCbb/4ZHXjAItpztwV0zz130AEHPJ0OfeYh1IwnKEYyIoM0tTFe/u19xf7zt7sZfVMB5elWKLdrid9YAHPJkqWsKWumqAFZGqkALbPibDkoCZeTjHHClDtimnlmWGcsKwNKO/0BVzJdSaUs7jOKYxFA0g1zMuYgx+uK7x7v7psOKOsGqoHYZeUCzC0AUknu7T5k1tpy1ZG8GX2a5evv+lk1G81jUprh2mdAaFk70qLlUFXui44B4S4DfXk6fKcTgRxjczLYGOwt05W6TFnAVwhFC4yzGYgSEjfddrEtx+fVI10+l9Xn1WOxhz5PO9LccvHyX9Zm/AWDd5xOlmdUd4J1FgBnsy3iUDsrlJkzFejRx1bTD276CdUnmnaNR0oobjZ4XK4Q9fGSXybA0mtIwYDEzIjQiahSqlCSNCkMEZscUKEYUQ0Lo6KNG0wQaSL4k3bcaR4duHg/QuROSkjliVV2EizSd+dg3yxMHrl3W2y/tXNmLCQOoDwwa9YFxWLhKiwHledVbcXnV7q1crb2a2AWUH4Iy0Fla/QJk9UDfThZR2C4oCzShUxvld8dg4XMxNtLBOkK2Q0sJmMOmlFr4Mur/C5gukDUjd3kgbwcO5kD0Pvca2/BailpJydSoOx2411Q1tfRZdIgrIEh77vrBDXI6TEEbNdyho7MQPSF7mHJNfJACbUUuqIuY4vdYzIuBjNVBjTtaOQdauIg2/I0Zbd3M+UGMsUDu9WZKZ7Oh+XZfyrn59Uvl9TI9fkekvwJ06zZvnb2I8YpatUGJZjJZ1JqNlEXY2rUU2o2UpqoJ9Ro1KlRb1K90aBmI2agrtUmqDo+TtVqlaq1KjXqDWo0G1SvA9AnqFobp3q9ysEAZ599Jg0MVFimy7Rlk6bmztmzBs5/1rOetX0tnGqMKa1Zu/YNhUL0QURfdAflqQOyvDjNQiFfYI0+zNKRxuXKFjivGyjrpPbCmvWxAvLoQkn4nB6Y0gDpgqVmSppNiPbsNvy8hohjZHse89KNQFd2LXHoUD2tGYtj0fdw2Y+8N1f7lvu6A16c4F7FKXdIEk7eZNxXrqulb+4SVwAAIABJREFUGF0GlynrOqBtqoEd3zXwur81QOsZfR1A4KSXbD1vBsq4ppYrMFtRkt/rd6JlJ9mu5QkN0qIp63qszxGJayrAt7Vj/hKgLE5IP0ce4dAOzKI/yBsWs9VMOmwtplAuVfhdAFRb1+NcyJDRMNlJy2nWmchK2nYB35TipiwAbHs8zbjObLreqFIU4V64TgJt2aQm/f1g38D5Rx999N1bs/O27J86Ik7z6gDl1atXv65UKX8oTdO+PFDeWhdpsltKZQYoP/Tgko7loPLAWcsRLFVk8oU7o08PBkrDZmAOMEpvJRJdqVwt2AVRqST6WQQYBWBkn8teBYRF85TfuiFrYHWdQt51pfy6XAKMuoG4AKUdQsd3FafMzoqno7YbAZaGNwxkNhex66g0m+zGkjVIy3ftmHVZZbuWKFxQ7pC2nMkj2oZ59dO1Q9uZWDlDO5fJmLIec8A9uc6q5aBcXfnJAFFdB5+M6z0Rpuw61zxbt+soZIs2kNr3jXjukOLYyoYsbqCngtC1pE4cwJZJSrJMGWQQ5GKWWakJIipiRFUEnLQZhALyCOopVmYHKOMa+IxZ0jBg2qjRd82bPe+87RGUi2vWrDmvUCpea4yZFJRdMOgGxtrTSuN79NFHmSljmrVubAyk2ei1jlHGdixBD51IGLFmyMKGtYTBo/Osa9mcu9KIhDG7wKufR4OHBl0NsC54us+v2W1eb0GDltxPg4fLjsWRaDYtwKbLknctYbdynERfYDvnwsg05S0G+pyJJq4z0dd1gXtr9UGXHefqQV231+SCNQb6XICX67ksXW+X8rbAJLBhf/q5XUYo9aIbU9Yhce4z5Tn3bnaZyvY/Byi7dbxbO5ft+hldB+22ozYQ2/et3wdm45nArh1p66QsomAYhPU7svsxP8Qya4CynZHaBnUAchwDlHFcE/LF3XNnD5x31FHH3TUVW0/3mJlkysVVa9b8Q6lU/NhkoJz3Irb2EBqYMNAHTZlXbZABE/Up4CzAi98sWWTTrCVVp2bIMjAog38CyjajXWfgv2ZDbmN2mYmulG5XVDNsOa9bQ+xWecVZbK0BCzMWtqblDQ3KebKJ6wAAyhKRoUE5D2TtQIk7qQRdU9v7EJu4jdm18WTdeP2+tYSBZ3EjanAsQDmPlQpodWPL3HxVhIkkXNJl1dKFgIr+1Fq23Y4ESTaiJ+8db+29bq3duPUx79m29Rp5ZdPXd/drgjLZPXVdcEHd1gOQK0y5tgzY1k9MVBIwzhbzVetIyjVxfhzjvOxc9PC4PgsoW0nDHmeXPUuSxKQJ3TNrcPC8Y4899vfTsddUj51RUF69du3fFwvRJ4wx/a5n3tpLzHsAXVnlfIDyg396kEFZGqSAqm5sHAZXtquTYLvkU9b5k4U54xg0aL2GX5q0kwdJOWQg0NUNdWXUlUrKgwrkAq/bEHXjleMnYxRyPa1La2DRrFjuhW3CJtzutGZquksu5RIQlcovIMzpNU17XUEpFx+vMqsJuGO7lEMzZCmjBrm8BqqdhLaB66CxT4Nyq65kccqus+0Gym4ZW8+tlonSjV4TCLFpd4Buh/Rp+7t1Y6qNe7Lj3Pa4LdfU1+gGurqea1DVoCzXcWU0lwBowoDzIV9IOlcegM2WIbN1EwDaXtRXJAxwKoAwpA45hvdxuFt7WTL0+HA+jkX5wJSt/JEiS9w9swYGtj9QvuOOO4q77rHrq4uF0icBylLJ5GV0q2hbqyxuRWBQRvRFxpQ1MLtdV540kjFlrSm7k0iEVQm7tuCLWEnLlOWfBhy5rwbobkxEA46ch20aUHWl1aDodn31PUSmkG3y220MLrhrXdxlI+4zCAi1Pp319XSWOO18GKic1Try9FcNDrqO6HrjgpvbwPEMIkPhux7Y09t5XxZ9oa8xGRhosNbgqwf6tCPRQKLLLeSgE6DboCzbXelpW8Bza+fk1SENpt3qsXtdqb+T9WRcHND21PVSg7yW2+TdcJmQYFkC7LJBY66XyHiPyOZMUtO5WoT1CqmwpAThbvUtQBmgzUw5sUnxsxV1UJHvGRzsQ+rOO7dm223ZP2NMmUF5911fVSyWPjUdUN7aQ2jQwHeRLyQkzmVI0iAFjLGfcyZn06x19IVIGPLZwayyQRgXEPAbXhqjW7iHKw3kPY8co1lUHii429xGrRuOruz6PA32AhZSsTV7dplOXrk1CLW+d5nR12LSmVzBz8rL+uiVr7dcx087LBcMdGMXZ6bLqdn+lnHmFpwFlKWedANlF0y17V07YiATIX+ScMmVYdz3JNdy6xKv75jlg3bvp8/ZWhuZyv5uzNYlRVsjSVKXNFHR9nGfNc9JyfHd6qCUQd/DtiG+ehYnbgeU4RzRq+VJTNn0/hYAs+Yvg3t20LmtOdvfbQZtY+5t1kMrhWTaNK56z2C/B+VWPdMvCBtloE/P6NPyhQZl0Rj7+vpaCYkk+kLAWX/qQSEJV9JAKmVx5QvNfruBWx4D0t03zbZcSUJXXpcFC5CxDp5lWpNjNKgJWHdj03lAItfTgCuacmumH3cb2+Dbfn47zTqPRbanaLe1VJQZLMV9vv/P3XfA2VVV3a/b33vzZiYzaQRIgACBkEBIAAVCt6DSq4BSJKB8Kgrqhw0rIN2CIDUUqdJREaVKUToEEkpCC6QHSJlMee/Wv2ufe96cub6hKOg/X36/ybx59b57z1lnnbXX3ts8LnOS6tv6+piMuAHAeeH7Adpy7r5otgDq72t+pnkO9XXXk5/MTZ8b87qbC6MJclr+0t9RjeGBKd/m938vYPtenzPY+/6roMzPLcYgmo3TZoudeczma4rkwvyMZnOlH3y1PKEWfX0/XRQKXClrqGulwZbSRD9hUAFBsmMScf2cXF/m02b4leCoHVY3TfnDYMp6wpksQoOyli9MpqzB0Uwk0ExZl+40Qdm0x+nbjfeQrCB14fTAKQ5sc0C/E/MsMmSTHTabLMX3bfb5JtsoshZz8TDfX58r8/ObAZH5nfXnNCLaeUafBmVu8cSBYdSw0O8pRRiblONUDKU/KUNPUj3xisdUXDCK31fLTyYY8zl6kf13QFkDhT7mBjDLgtM8q88cr/q2Bmp97Oq3ki9MsG4GUu8VeP+V5/0roPx+P6f4GYMRgGbX3Ry/5kKsbJg505Ux2a8PK1sb/1YaszDgAZoy77MGZKIqSYOasg7wMQAor8uyNJtRKVdY+2L1cl8QlNcas9YhruOdl6ZpizkY+xkcLWYqGv9e/xXBzmTKejAPYLh5ayi9deXrGcAz20Fx8uraF3xc2+H09l7ej0VQ8n9FkCwyhMFYl8kSNEjoSW2y4QaINYnCNwNcfTzNwF6zC71V09/JBAVTUy4ymSLbKYKRTh5psOe8dKdZI0O9/8CCRPp7m1JOEbBNUDYnqHn+m+0MNCibi7EJygNkjDzQ14yV6TE72DnRC5M6NgaLBtYGGQxUBgKxGafoly/M57zXufGvPq84p/S5MOfsO5GMwa6NeTzFcVTcXb4bMBfJivpb/xCM+3cp4r4QX7xmw0oX7ndkaFCmq4LsWenQDXIgtjjNthWrNoKGLEj0dLVSmvaRj0xd7ZJH3AWLFx8S+N5vBgPl9xvE4IUoBrN0oE/LF0V2pC+mdlZo0OXfOomErxVQDlicxpbuuKb26BKU89ZPjYFqFKSRY0rz7Q/z9/VwGWS90d+D4KDBTNnucruYTrjIU1kHG9ymfq0HVBFINCjzNweaCcr63JiWuIHsY2Dwke/R2CLqziFGoE8mWt4OqgiwZulOPYnN7b/5HZt9F/1+JlDo5+nzqd+3GVM2x4W5aGtLnPnaIiiZoGw+ZkoVSppRTLkZ6zdBpxkoy3XK5Qt9jT5MltwMZM3FvUhABgPlIiEoLmBFsNXvY54jE3D17eJ3N4OIvAZKnlM1M/S4bOzWhAQouxyZrgZUvi7OM/P0tVKPU2c2QN0Y0wMZNsE+ydLUerpcLU+burqB8n333edutNFGB3ued36KTJhy8Z/JeJoBjzkBipNWD2wyZRYkYvKIvk9rygMmX962XTsqPIc1ldnR2oHtuHJbgbED23VgSbcKtpFilxILXqqquvJiKtjNqxFJQRX2gSPAskGBKrgipU9YmDsHaa2z8pikuXnBxSFt0JPcs8uRxtXeaD8lYOSoFFHZgpFF8wn5oNTvNxiAm5OjyIyL8kUR2PVn6utRBJ5+za7fmK8niJ4w5mvNiavsSEo7Nncc78TeixPdPF6+B9+Ti2ytVpNJyZ9KpSI/ra2twojMnZO5cPFz+VhsWPXMhUCfZ61387csruzdZ1TRMxcePc75PL1D4eNOvvuSx3MbZmNc2BYyo4GqgFTS34rMlFF4Owg8hGEsFfEIRv0LsNL3m829ZuxTn/dmz28GuIOBdbP5PhhgF69ns51mEfzNYzdZt9aJRSpj/D3PspQA34BEkoELqPYjy+vj/gCgvEZ3bJdswUjki8APjtphhx1WL5/yvwPK73RBTSDnbROUTYZhAnIx6k55wvc9AVyCMB/3yJQ9diSx4XqqRRBB2XUVOKsynbp0kgZlaTYvh6uy/fImjzkoE6VZy5fHqXVWAR4mCEiVLFUaS/plSIks9c11FS09OMnU1eeoz+NWjK/ja8z5Zp4bUw4xJyXvL24di8ywONHeCZRNOcMEa5MJmYzYnPRaUmFtAxNkite/GUtutnDwmjE9ltf36aefxsyZMwWcW1pasHDhQvne++67LyZNmtT4CLOeiQZNOV7dkDHfrZi7Eha18f0AURTK+8g5laBQvzaur0WREerrIotQvvuShUTYnWpRJudbKs+p+IV+Lzuv3128PgRiji+VdpzILo8gw7HdrB6HPnfNSNFgRMg8383kjXeas//uY8U5bwJycbFXoBw3UvqbEQYN3ObvAWM3UbtK/bgZP5HkkTR9utK6+jLlgzzPu+D9MuX3A8qvv/465sx5qeFTNoHZZMw61Vq2trTD+Q48lz8sck4pw4NPMLY9+K4LzyFDduBKvQsbqe0iEf6b/8vTajVjZjsv3fkiv6X68InHeWC9jKIEo1kieyxokJfJLritWU4OynmgzNEF0Att6gXUC1p0cRIWJ55mb8VJarK6IhspAm0RkM3HNagWt/WN1zTpd2eOAfN1+tw1Wzj0QvzCCy/gnHPOwTbbbIP99ttP2PFDDz2ESy65BN/5znfkfr6POSb0YqHBl039TGDl8Wi5ia+r1+vyt94RcIEM6/XGYXNxkLZjti2Mne9FKyYBna8Xtm6phCc5z44iB40dAj/fUeOtcT3J/NJ+oNYfpq8TwZn6J8GY4Kz+Hli5rjF8jUXHHC/vBMp6HL3bc94NhAdj18WFWT+vGdkw2bQeR3qeMUCnE0E0aTAdPibYFtmzEAVDyuDj/SyawT8V6Ata/Gk7brvj6hXoy7LMWbJkyWcdx7nowwblZskjGuh0sOefQDkgS1apt56nWLLvejJRJNBHSSMHZTLbhMAMpyEppKzTKuIxGQ/7h+WyRqPIMicbi6urya2BerABK5BLCSQHYWFIuYarmt7l7YNEb861XtZRyYv8aEZlsgjzs0zG1Wx7qCd/kQWZWp6elCYAm0zZBN9ioM+ccCa7kdcUkkr4OQ1wNJhq8diK34+Th8B33XXX4aqrrsIZZ5yBLbfcMi8uk+DJJ5/EVltthWHDhslLNbMmgFar1UZmIccE5SECrwZSrUnLYmnsNvgefJ5c4Xwx7E/3lQI2jaL7+vhFHqHdL29FxWujWTqfI4HonPWz24UGcc/2GouAeb31bZapjKIY9913n9R3mTp1WwSB31S+0NdSX/cPCnDfDZDNzy0+1xwjRUBuNn716zXgavDW8QtTYxawzdmveVuD8oDHmoCyltnIlAGsnkyZoLxw4cIDfd8nKFebXaxm26d3u6jFrQyZ8uwX5wib1ROn+NuUL0Sq8Bw4ZMWuDc/14ApL9uW2I+zZk5oIStrIi+dL7wMFrdzayqWRCUoZgclFKay8iAk772agAKxYshqIef1ZCYbl8gOlDKNrM1giMAd1hwKy5OJTO1afIxKJDC5qsNSxtcbdrzU2G+iaCRXPtx7oGgSbTRj9WpNNFVlHkQmbj+v3LrKgAUw715TNc6FBWZ+/ouxR/J76u/D63nPPPfjlL3+JT3/60zjssMMwcuRIGRsEWIIhQY4Ndx9++GG5n/IG/xFACeLjxo3jCZe/n5kxAytXroQfBKiUywJwo0aNwpgxY7Bo0SKRRQiio0ePxvJly7B8+XK0t7fLYs9j7ujokMcJ/KzfK90wymUFtKkl95NJE0T5Y4Ijn8uwgZZkGNNQDJi2Ob6/2mIrkE/gOBaWLVuGCy+8CGuuuSYOOeSQXMJoHnEuLuDvNB/N6/9uc/TdHn83pqxfbx5fMdBnjl1NDPRY03a24u5Ns149Xk1AHgDgaX8tFr4Hz7+wa6Utc3LPqLZIO6jViylff/31ztSpUw/wfO/iDPi3QVkPGPM3b1NTfpG1L3IA1JJFMXnArBSnEkRYVU4F8qgnE5gdj3KFB4dlPfmboOy6ot163DYyuJeRMduqz5g0Ts3Blh0RmErExo5yH3vDKW+zyBiSEpozQAKvbl+Ug7YMejZHyLVFFqaR5+cShh6EeuulF54iQ+bgMsHVZMX9TEIdi+jY+fZZb4FNEGwcS7546MnS0NgMp4HJmM0gnwm0JjAPkDcY+jTOg36N/jxz0jWb0PrY9fcm+JEp33HHHZg4cSKOOOIITJ48uVH7gvLGRRddhA022AC77767gNwvfvELPP/88zj77LPx0Y9+VAD08ssvxxtvvIFPfOITApi33XabsO1TTz1VnjNr1iycdNJJAvr8m6+nlr3XXnsJOD/44IP4wQ9+IMfw1ltv4dprr5X35fGstdZamDP7ZTz11FMCym1tbQL4XCB23XVXWUAI+LNnz5bHCbzrrbeevI6LAcF34403ltfwbwYxuQBwAeFnc9GgbPOvEJ9moPqfBmWTKZtjyLz+JtnQ40kF5oplO/uDes1Srk1AFiAvaMqqjKcKSBOUM2BGJSitfoE+gvL222+/n+d5lyRZ2trsQhdP8Ht5TlFTlEDfnJeFOehJKboxwdTwKPOzdNKAFCfySjKgg3IJvk8pwxXLhB+UhHEIGDtqqyoyRpyIpMGC2JDoPPGMDRz7HREKII1ot+2o9HwJ6qWwRJpQ0kPEQic8Pm6VmcoZRyj5njSGlFcIC2awR4G66I3c6OcF+2XwxKli93lU35QF9LloNrhNsNMD3gwMmqDYH8VXASc9+LXOpgHTHNh6YTDB1Dw287YAfx7oK7JpkzGZTJnHql0PWkrQMpXe/pPl/vWvf8XPf/5zVFuq+NGPfoLtt99e2O+Pf/xjAS8CM9kogZLgSbC+/PLLRN649bZbMH36dLmf7Jn/+F6UBqhNr7POOgKGRx55pBzL4YcfLtIIWfpHPvIRzJkzB9/85jdx5plnYo899pBrxPdasmSJ3MfXnnXWWRg/fjwO2P8AvPLqK/L41KlTZYFYvHixPE6g5XHfcsstaK224bvf/Z4sDpRopk2bJs1C77zzTmy66ab44he/KMdGOeWnP/2pAHxxsRuMxb7X5w32+uL9zeb2YJ/R7H5z3Opr32xh0KTElCRkB5HLepotm0TCDOKZ+rJ+rgnKA1wZOVNO02RGpVRZbUF5H9d1L02RfWCgbK78minrQJ++QBqMi6yZwMvniPuCVjdb1VbOrAylUiDgW8qDMyJ5CHNWARgqx4lk9xCoPQFUNj2XylRktcL0CKL58MxdF5bcIRGaRlM/svREdkGqboYq2O3AydNA5XswIp/ry9SluY2VCH1uHYvTBFZqiQ4ujDpn2Pq2OSnMrV4zFiqs2ZBSTEDXWz3z/QbTlHVBe1NP1q8f7LcG5QFyRv5dihPbZP1a3tD38fzp49aMk79ffPFFnHDCtzFps83xs5/9TJjvcccdh0MPPRRf+tKXZOFbsGCB3N5iiy1w4oknYtWqVTj6i9Ow7rrr4ic//glaqi3o6enB97//fRkvJ598sjBZstzPfvaz8sP3HDJkSCOQR0ZN+eB73/ue/ObnklUTvMlw+Tkt/9CxCZ6dnZ2YM3s2vvGNb+Dggw/GEYcfgccef0xA+mtf+xo+/vGP4/W5r6NrVTc223Qz3H///TjttNOw0047YZdddsHy5ctkXPLvH/3oR3IMBH4eqz6v7wVMPyhW/V4+y1xwzdv6eprvYe7wTAA3b5s7NV0c6p8YsFG+0wRrLWPouaMDfXzPRkH8fmucuC/cUnnazlNXs+QRMuVtt9123yAIpn9QoFxkeLwo1JRfZuPUJj5lvcXX0kUDlH3KEoBj59l9dF8wuMeEEmkrpVwXdGEIg7ZsxPxJU3leEsWg+0FZ1AQKBEQFZKUfpGr0SCBma3Sy5zxsJ/eruJ0F2/VU6cFcqqDxjQ+afgt5plhUVRF1eSxn5y51a8OhYQJrswnWTCLQ9xUdISYw64ltvr4ZMGvg1ezDZL560ujn6Akg4GoUKjIfb7Y46EVFLzR6F8Hj53afyURkqgQkAiefd9xxxyOOEtGZZ8yYgR/+8IcCinvvvbew5JtvvlmCgryf9xFQDz/iUAFJatIcP4899piA8T777IOjjz5a2Og111wjrzvvvPOEzfb19Qnz5mNkwgcccAD2339/fOELX8AFF1yAoUOHCkA//vjjAuI/Oekk7LnnnsJo77j9dpx//vlyXJRCKHfQQfLEE0/goIMOwh6774H29g7ZRl988cUizZBJb7jhBjICudtasWIFTjjhBGy77bbCmnXA8f2A5Af5XHNRLZKBZqBsArLJlJuNZXOcDABko8tNUWbTxMVkxzp5RI9xLV+Ycohm4VpTZkaf73pH7bjjaua++HdAudnWp7ia8jmciKYlrsiUi15l/XdQIgDTE6oAt1xuQWbZKJUYgCkrvZngnBewIQtJuHVnMghBMIpQci1kbNiYKuuRIKUAswoCygDL6NfgR9D+RP0573gtOjOQWg5oOdbVleV7N7zQinxL8gnBWMCLCwmhW7kxeCx68OhdgblwFVnHYNtE3q+ZZ7NJWWTLRVZrgrCeIFq705PR3IIWpQxdZ7k40YqgbH63IihT97v77rsbkgNZLxdU6rynnPIz7LH7nsKGGdwjeyV4UU9+9NFHRQqgdktwnThxAh588CF86ZijRX4gKJNJX3311bjrrrsEhKdMmSJslMyXAH7ppZdi+PDh/fEA2xZQ5Ws322wzbLLJJhJY/MpXviLSCEGV0sm5v/kNtt56a3R1dQngvz53Ls7/zW+EORPc+R53/OkOXHP11eKvPnLaNNRqdZx44g8EyCnDmNeUkglB/etf/zp22WVnaRCqdxAfJNgWWew7AW4zItAMkJu9h77GJlM2P7u46PcHmFXFvoYcUShwbwb4moGyaYkz36MBymk2oxSshskjHwYoa02JvzULFvdFXk95MPmC92vNkbfLlQAupYuA0oUNJyjDcnys6O5FBBt+pRVuUIHNgGBAWxsBGALEVgK0l304SQIXMRwG9jRjzovKxNSBs0QCaSJy8H5qynkwS5wbtos4yWB7JXFc2K6FkC3QpWWy0qV5jIR5/s7YSyyJBdwDT0fe+z2omuk2G7TmJBBGb0gdfB2Pi6Cmb5uLogZrc2KYrKLBInK7kQb4ZqBsMh6TVWtLnAn2plRhsmp97TVg87do9FEkrPKmm24ShswgHj/vzTffxIRNJmC//diVuAVvv/22bP15/8477yz3zZ8/X8D5lFNOERAl4/za174q12K33XaTv/nz3HPPCZjzOfPmzcPxxx+PDdZfH6eeepqMAO1d1hP52GOPxbPPPiuywjHHHCOOCB7TrbfeKjLDOeeeiymTp+Chvz2kfNVbb40Tv/99CexxXBPMW1uqAtjcBZx8yqkC4DwGSib77bcP6vVIFm+y+euvvwE33XQjTjrpZAkKNmOY5nlrJhW8X/B+NwJlLqSDgfE7jVl9fZsdq3mfJgZqDPWDcjHWMYAR5x1FilY5ndFnvqfczjXlDNlTvuMdtfPOO69etS80KPu+Pz2zqCnr0s39JZzVBe2v96AvjrgC8n/atyuDqVALgq9/be5caZxKBqnZs2mJ05KF6cagtclnTz96kYMAmRMg9QL8/q778NCMmfCqHbBKFcDx4ZUrYp8rWSnaXAujOqrY6+PbY82OVrgZQTkGQ3CiJ5MBi3xBcOXCQTBWljb1PfNcPYt+ZAu1KIZbquD1hYuxeFkXUurZUvzIgssiSbTnUSaJYgxvb0Nnawtcsmd+kgQBqTGTfdMOqFJreSSS6SecXZ21AWdemHcejJTdhrba5Yw8b+EuEol2jhDI+TqpkpXlXm1aA2F0rmZwRXl1OYAl200WImUhUU0plaSjnpbXVRZ5Z2BVuaKEoVmUCdRFcOa1J3slMFIT1pOProa1R4+G5wVy+l3blSDanJdmo7Xagg023EDcChxH649dH+uPHStblFdemo2//e1vaKm2SgBvxYqV4qyYNGkzbDFlChYvWYJbbr0FEzfdDNttOzUvlK66WQh5sG1cdtlleOThv+PwI47AVh/ZSsYnycGrr7wmC0NrW6ssGHRK/OmOP4m8QXZOHZzukU/tuivWGrWWgPj666+Pw484XAD8/N+cj299638lM1Fn7fFqnfiDE3PwPgVrjlpT2TcbQQ51+k0QHYzhvh9gfi+g3EyWGOwzBtvdmc8vLu4mm5WdmlSI668SV2TMptzRqH3BNPl87BYDfZp4NNwXafpkuVSetsMOOzz7fs7Ve33uh1bkPssye8HiBfv6rjc9Q9omQCUaqEpHVqoqb+apw2w/n4O0yyalnLyym9f+YIIRnZqCKnqE4bXX50qk25NiLsqrbIKzliy0V5mPkUl5bn+lOLgl1KwSLrz+j7jh/oeRVYcgdUuwHA/wfPlxrRSlNMRufrcfAAAgAElEQVSEUUPxk6MOxMQ1hyJFCIcShSRA8NvQm0wvMXtH5Vox61lIkgm/typ+QgZu2Z5Y63riFJfdfi9ueuBxhBbvdwSQhdm7PlxKFkkfPrb5eBy92ydR9XnqIthk4znMUwPn95L0UtG3FfzzExVbp8FBBRwtWwooyLlmIFFNAqYxsEIZMZPSiNLE5dzzOQRfvi/tgARYy8aynl4sWva2yD2IM1kU+X1YN4Tvk9RWYmhbGVZ+rGzhLtePuxxWU2MlLtVzWCXeGMXvTVAugshgk1Pr6abjRuqYMGDKE8AkIasMP/Pg20wQonxUhx1wzeCRO0iiRHYisqzKucyQ2b5UEHM8HyH94UmKEuMKSNAVhbCpXfPxmHbIFHXZhahx2rVyOfpqqzBkaBssXyUGOZYPJ3bw5tI3sXTpInQOGYJRI9fA3HmvoxZHWGeD9cWZ8+Jzz6O2qk/OWWt7G8ZPGI/hwzrxzDMzMH/eQnz0Ix8VEOd4cuxM9Oybb7sFC5cuxac+9WlstOHGCoDzCn2N85ZbM9UCaU5/fbu5p/m9AkqRDRcX0ndjy8Ud0mCAroG5CMhq7AyUL0wmbPTay8lDbncz6pYUM/oa+nIqxY2yNEmerLZUV09QXrR06V6ug8uyLGlX6ir1UNrEFCiT8dEORVVVunzn48TPC+1Qw9WeYMG4fLArgFG2sblvMHnkRXhsB5XXCdDgrIFYA3Mj0FcK4LjUlTP4Lm1pZfRYrbjg5rvw2/seQdI2FHADuK6PlMG4gKzagR/3YfMRQ3DGtL2w+fA2RE4Eh1l7PHiLRYJctnGEndWRWoQcB64YJhykXDCofbDLrjzPkQy+lVGGs2+5G5fe8zjqli8JJ5zS9OPxbW0rhZeswt5bTcDJB++LtoCWOS4GagHgmXCkhkJeREVeS+apWBHPOoON6vwBEWGQqEn2S306jxzynLp8P/qxc3lIEleYpksWLsoK7XsWanBw/Z334fo/34U45fd14dqOyDC0+HmIsWa7i2kH7YkxI4ZwLVLfl3KNvGeMzErBZu3s3CPSjlE3wpQ23gkM9MTUwK1/q+tO14xapFNaG30Xnl2FnwQopUDZpXe8D4j7YDFHXuqbqK7lsqrZKcDaEY6HKHUQMtCbAR53FlxoHSD0bIQJ4IUZXH6nNEZEcE8tWTQpbSVWiAghUjeTBQsxXTYemJ1nO5m8X/wPfVocPoGDOiUqx0GZ44/HQwErAyKprRHCzQtlRbRRpnw9F8oIjiy0QMTz6/ngGiEzhn/r4llyV75jaYCyuY+Sbc37xd/39Hx9bYqgW1xkdeyh+PzBwNwcKw1pwuiXaNrf+NxmVk5dtKoB8NqnLI4LQ5vOpLiVuC/KQWnaaidfCFNesOAzQSn4bZYmHWRmhOFG5SthDQQAwrUaCJyYki0nVE8NMmlWyDkj4JFXasutYdwizn19rjROpRtiMKas9WQNzl4pEOnCdzN4zOrzWxqgfMW9jyBt6wT8Ejx6mV0Psa/qYARRLyaN6MAZR+6BzUe0Cyhz7josVkSmnxLkKDko0GHFOE8glmzNgmPRm8wLTfBToLgqBX5xy7245O7HUbOpcaulR6aSaNExfILylpvg5M/th/aA2XwxHE580XNYkYOAz6aOlBDI7vIMP4FkxZi5EFI/r1OvJvhq2YK/87KjfB+lLeRsW3YBkSwMqUOubCNKXXRlHqb/6X788ppb0JuUYFk+sjhFilh0dqu2CusPcXDGt4/FhNHDkEjygwIXVdtTHSePXHi6MJv+CnN6Ag6meTZjXyYwF1tBOVYMTzZpFThOAObveUsW4aU/3gZn6TKUaMVxba4d8ODAd3ykgYto2BCM2G5b+OuMQY/rIcoXfUZnCXSOVPbj+SN5iJEQhGVboX5UAnmCmOcvi+FxR0MqwselJkoGH/zh9VPJR5wLjFdYPJiIfY0sIGBAWvQjWSiUSUfVVZFTyrHPoDN982T0GRAzO5BjSaaWAbT/ZVDWksk77YBE/ikkEzVDfvM5WmJQEoTyKQ8I0uXyhA7yaalC/z2Acae65GejBVQjeYRp1lmGp1pbWo6aurpZ4gjK8xcv3rXkuVchSzvFLpYXQlO7JkI0V3KCmgINsgv+Syhp5At47vJt1JngtlA5EShTEJRfFw2uKFtogDa7TJhMmaCsmbLntaDHbsUFN92Jy+99GCmZMkHZJSi7DVAmU540nEx5T0zWoJyQ+RHEqGXRM8xJnciXEsYkVgwLKcFPai9GDN0JKFuOi+7Mws9vvRcX3/UYeqxAWJqAo1QKU6BMprzPFpvgpM/ti86ALC2GrSimiAA8jyR7ZLncukk6tjgqeFwMVPLzVHagnREMVOEjdmLQ2rdCTHXShWXnySuqgh1BJRQIjTMfK1DCRX96EGdf9weEbrssRFlYh2OrJBgrjrBhu4vTjjsSk9bqhJOEAloiB/AcqDRF9ToV2WyY/d8toKMntSzieTaivs2/+WPWwuZC7FsJfCSo+y1iQ2yv92LVfffhkZ//GkNXhPAtG5GbIuGuJHVArl9zLfR2tmOzzx+E4Xt/BrVqBTWX2pFKdSfb95MMHgukZykiLsLyPXgdVBcLnn/ZSAugMmBrw5XMTwXqrpvCT1K4y1chXrIUvUuWoO+tNxEuXwGrFiLrqyuNvhQgI/MHwdlF5ruKvCSJZKPyR0iJU0bNtlFea010fHQyoiBAymv/XwLl4vX5V7VlcxE2F19T5jJ1Yi1fmKxYB/zeKXFEvx+vn36tTrE2A30Angha/KN22Hr105SteYsWfbLiulcD1lBhkjJA+aO9vAQdR231Up39xpWftYRzLTYPCpnbF2EJtiqtqTqPzG7Y14rBPh1cMd0X1JTFWeEwI86Gn4Pyb268E1ff/xiStk5kfgkuA4CsYUCmTA+zIV8oUA5BiVZKKgpwKVB2rQgWQZn3k+1wIrMwkUzaOkDtmBPMcYUp/1yY8hMCyiJzCFCp4JpM/rQb+2wxHicfsh86S0kDlInLMd0frPVM2x1BL2WHZlXSk+4Oi4FDyQZUrgs3s+Gq6Jtst/nbtlXDSVJvAXYCHpmtyDIEIgJNH1xu5SwXy9GCi+54EGddcxv6HIIy09DJ4CPUY+5+HKzXkuIX3/gSJq3ZBjfuQ5RGijGKATARhkldgfAkx9KEKQ/GlkwmZY4LE5TN276VIbCA3qAM/x8p1e2L5uOFX5+H8N4HMaLuqnoiXEgtdX6yxEJkW1jmuihvOQmb/OQ7yNYYju6gTB1EXW8k8Knnkh0nMSJZIDOxSdKPI3p94gCpLUWuhDynISpZIkzdjkPEi+ZhybOzMP/Rp9Dz6lzYK1bAr9dQ4vhmS3umjfJ9mCDE65gyk9RCLbdGuo6FNEoRC4mxYWcelts2hn10C2x9wleRjlkLETyZc41//yGmXAwAaoDW164ZU27GkPk80645GChrpivAmjccMLPxGrpwXlNZA7AGaTP9muO+aJuT13PZZUEiC4+XWoJpU7eaOus9aTfv80kfZqDPWrhw4SfcILjGyqyhKlyXh3dU5AsZhTmtMZPB5UyNFdgUT9SyhWq3I+yZ7EhqSTgSXBJL3Jw5jZRqPRmLiSOmZ5keULouyOw810Lgt6LHquI3N/4Fv/3ro0haO5F5ARzHR+Z5SOlndmz4cS82H96BM47aS8kXdl30ZJEv5LspsHUQIrP4t6OYMgGRWmDOlLWmTFDuijP84tZ7Mf2+p9FtB7lkwauoNGNuqv2kC/tMGY+fHrwvOsssPMPtrYXUoZygKLAKnxKYFaTrLBOR56X0qDq7wjooS3Bi51ti6V0mxmdV2Y4/DDgSSWTDLQ1Ba+T3yKwAy7MA0//8IH5+7e/Rm7WoT5XtYV29NgoxupTinO8fiwmjhsBJQwH9kGFtau05bc8o9yjEl/PXYCp50M9M/W7GoJsxZQn0MePSYM2+TS3YFqbbGqfovfduzDn3PKy59C04ESsA8hwlCChgSDDTguWkCG0fK1vbMP7Yo1HZ8zMI29uQZJ6Asgolhco5Iv3cdJfuRPYEMWXp2IYbu7Kriblo2jHakwjp3DfQ89RMvHznX7Fizmvwe3sx1PdhxWTGoWjEnmXLMcvOUKSnDJ6k+HPB4IqbIpA/HaS+jZro3BUscWwEW0/GlB9+HckaoxDZrY1kJKUR/uc05eL1Ke5yiljFa1xMYjLfo/h887EiKHOhLDJl/Zxi/QslffQ3Uy3WvuhPQonZuYTtoJ6kprw6ui8Iyh93/PI1mWUNI0ukU8HOyM7yTDjHRSQDTm1jJVKeF36n/YqMztHRYwJD7gRQ+MEtu403Xp+HF8mUDeeFyZZN94WOzGtQdhlocS1hyr12G86/8U5c+cBjDVBuBPpY0csGgrgPmw0fgjOn7YXJI9sR2gy4qUCfMEDL7wdlBtsYgpM5QDhmF5IclMiS+Ya2g65/+J5/cdu9uISgbJUUKMvZoBNDSQdetBJ7T94YPz1kb3T6CRw3gZ1QhlB9yDhodDF9WbdE8+HnUcfNGRx33Y6lRIQslUlPRk1AJKAoox3ZuS06k8tavwRYxLAdOmESOGKH87EqdnDT/Y/gitvvQmRVkCY2kpDAm0q7HYQ1jK5a+P5Xv4D11+iAJQETVbdDqcg8hgSRrCfqPn5nzWZEBZX084GcwQRmzaqKW1vVeFSl0/N6S6cZ2gttB4EdIFj6Nl4899eo33cvRtVr4ktnDIO7hhYnd7Aw+JZFcG0fXfBhTdkcE759PJLxGyB2mLqszl1kU7aIYPE7MwrIgBx3BBK4zuAmDhwCc8puKCGqVoyemc/g1Vv/iBWPPIlqV4RqYgkztpJIANP2+dmqLKxyIalYjIyFLETCoCGBl0FH7kqYfOTa6GWRe6+KhRZQ2m5LTDr1f5EMHYEI1f8aKL8TQRzs2jbbHTW7TwO4BnoNuOpvjunBQbmY6fdPdTHyQN8/PS8Vp0aWpenTrdXWaaujpkxQ/pgTlK9JLGs4J7STqkCQnDjLRkju5ZUQ2hZqtJsIQ0oQ99VQDQIElCg42MiaOWEIMOJYUmnLZHHz585rMGU9EU1QNgsTmaDs+IEE+lgyIfCrsg0//6Y7cdk9f0dS7QC8kmT1UVNOfQ+W6yBIathsWBvOOHJvbDFqiMgXDLhRU1YGL08i+GTKlC8YeOHx80hp/QJLVNrc5rPGrQr0UVMmU77onidzUFZhPmqHUrAIKfy4C3ttPg4nHbIPOoMYjpvCJcuMQ2H7lCmoHVL6IMOV1lIEZZFulf2Mu49UHAWKRYueLy4u5anNbH4ei6yT6QKBo9LJ+T1ii5pwioBV7zIbUWZjSW8dryx9U75zFluI68qOR+91EvahnK7ChA3WQisDZhGDoCp4q7gxO0PEqPPYJKagmL7WBfWW1ZQmTP2w2WRXE1co74BCVGpRtlCxgfa6g657H8LsS6ejbf5rGGrxGGzEtCfyfCURPCYKWZQEYrHJhbGHriFDMW7aoWg7cE+E7UPkNSXLR2iTK8dqsQ1VbCG0IsQpoT6DE0vBa9hxgqpjofe5WXj68iuQzHoelWUrUMkclBILZbJd0jO2sCLQ0+2SG5NEd6drIFMaNBwGDiFati+KC4OwDsKUxbSqWAIL1a0n4yMn/y/S4SMQWuX/L0DZXFA1Gy4G6vTuxry+70WHNoN2sqDnklIz8NXjqBgEHPDcQpW4xnPzKnFxkswo+8G01S7NOssya8GCBbu4peDaDNZw4cJMSWach8W6nRJ6HR9PvPAqnp87F2/19GBFzyr0rlqOan0FDt93T4xbdyxcsf0wfyIUaVbmtjAIiIWLoEyfsu7wYSaOmLdN+ULYU1CC72UyCT2viprbngf6aInrVJY4RuEZ6GMfP8+FL6DcjjOO3AtT1lDuCzLhfk2ZmXbUbCMJ9KWZDYcSFNOpRTtQoExGLcEgAWUbv7ztn0FZ1WMmiNEf3YU9Nt8YP/v8vuj0yVx5HtUugla00LZRdxx0cyYL28t3Enkd5xyrVN1n0cAVYFPLpwPA9tR2nAAuBfujBB7dMYRPFvjnljmJEIhuSfNEihrxz/dVYD/KkIYpMsdBrwQgbVS8EL0rl8LmIpuQsSvrnC3OGYJyHXUlWsg5Uq2t+ivsvVPAr/iYTOa8tZJekFUMQbf1itHuANUFb+PJs36N2pNPoDPsRgc12TBBaAXIShVknous1gUvqoF2Dcrsceqhzwpgbb4pxn/3a0gnboRu10c59SWZJuYCQxCNEjk3df5HWxt3L9L1I0bFzuDPX4xHz78Yy+97ACMznt86B7CAsh9Z8JwSugC87WWoDWlFeY2RaBk2FEGlLe9IkiGth0iyGBF3NnEkSUX8DJYAiGOCv42V/4hRtI3fGFt/6VAka4yUnYDZzeY/KV80kydk30gSUHBYmH8PFksosut/ShpplJJVMRIz+PdOxYn4mKk/a02Z76/rh8hnZZJnkCWsEheUV19Q9gL/WgDDlTuA21ZHALnulvHoi3Pxmyt/h5cXvYmYPleWzszqaOtZiLN+cAK2mLgp0p4+BK4tW+PUTtQEIKik3GLbWPj6fJEvdPU006OsmbHexuqgXwOU3UwcRr5XRZ+rmDLdF2TKmQHKCQN9Asp9OSjvnYNyf6BP3BcMqsjWPyLRFVDWTNkEZStPSNCgLEyZgT63ImyToClhO5FoEgQpmfJGOOXQ/US+sLmyEVxjHr+Pmu9i1vwl+PPDj4vv2XJLYJyfEXlKQFJTieVIuY23PPFO89wR0Fno3wnIslxUqh46WitYo62KoS0VlKljimdXscesHkriRS3OMH/FSry6eCn4XciUuT+QbYcEpBK0OHUMb/PQ4jNwxiWZRd1p/03EUZJkDPxR0lDatta7TV1Zuyr0FlWDsXKYKGacq10FUFaV/ShjKPdFhCFxL7pvvwszL70K1ZUr0AqeV+r1NpZbPoaMn4DhW2yOV+7+C7wlC+FJzzsfKZmqFWBpawXrfekwDPvsnuhpawNCBwG/EzuUcAFmKdYsYzRBxTykil8MN62h1NONV6+7BS9fezNG9/TBS+vIxDYJkTjINGpuCeGIYRg2dSsM23oKSuuMhtc5VHXLFceH8sKrClRcLYXO5ZUH836PjDPwOrBswGjqyfSXcw/y37fEmQBd1Jr1NdcxBFOSeicdWr9PMXVaWmBx75qn/pvp0kWgbmaJ46ZFv2YAmDdAOV096ylrpuyXgmuQpSPER8usGdtBLMkaZVx4zc34431/x4jR66FSbZGOIB1lB0OxCgfsujPGrrmmFJenFp3wTNHRYOfaJCP+loMFr83Hi3Nm575btXXVIFzM8tIgLe2eWHzISRUouy05KN+FK+57uKEps+M1ZQGCssXuJLTEkSlPI1OmfNHvU5aawARlSRwIBZRFU86ZspYvyHLJlPl1qCl3wxaf8kV3PY5up5IH+lRKiEp1ZpS/C3tP3ginHLa/uC90oM8Wr7OPvsDCPTNfwemXXoP5K0NkQRURFwft42DgVH44ublQUHlVGXzCMj2S2xien6G97GHMsDZsOnY9bLfZBExeZzjsiDY+FRPgu/ZmHm647++44PrbYAVDgMwVhwGvkWvFEhAd0+bia0cciLGjhiELE8TCgrnD4YhnQI3Ka94I3rC26UlTnJim3pzX5s8TK5SzQKXJqO9j2wqM9U9rGqG88HU884tfIX76WbQmdGMwCYQp8sCbbUMw4aCDUfnYLph78QXofvBBVHtClBxfkjaYor2UDRG2mYxx3/oK7AkboxZmKKEsi2Pd4+JAWk3ezDPFdHvqwiFa632oP/scnvz5efBffBVD/1HPmeZhas4B7W2Wh5W2i2jUKGz42X3Q/smdYQ/rQFgp84xLoJgBbdH+GaeQNHtmRubWZcmEpT9aVbbiYkzZhUFkgXCxOv7/CcomOzYX4MEYdjMdekCATycg5bmupv3NBGgTmJslkzRLs1afo3r0rbb1lHNQ3tmnfJFaIywORK5groPQ8dCTWPjhz87GiLXXwZ6774GR7e3wsghZWENLW6tYjWw2mUwyuLztMliWCChLuqoMPRsLXpuHF19+STRf03lhelUJxrpLsAZsAWVqs2Tnbgtq3hBhypfe9ZBk9AlTFk1ZJY/QrqA05XYJ9E0Z1YHY0JQFlHNZwhImxG26+0/yBUGZW3nRbl0PvZaFn9/yV1z4l0fRzSBSnjpCoBPwsRN40QrsNXljAeWOHJSdxEIAB7UwwaqgggdemYuTL70Or66oI3SrsLyK6NuqGwqhgqAcww6Uh9bJXGG4THaQDD+eiLguDgSntxeVOMK2EzbC8QfsioljhyKLaijZQBhl6LFbcNlfHsQZv70RdUb3U24L6FGugTYtP65jdCnBmd/+CjZbewTSsKb6cIsjIgdlBg25qBAyJGCp2K+eMMVJOlBTzpONGCDWPQ0HyBcmKLvo7OnFijvvwstXTEfHm2+hTN1f7HhAtx0hmrwpJn7jG/DHbYxlf/w9Xr3wAnS+1YUytXCCLV0yjo1lwzqwwZGfx8iD90UUVJAlvtgR+yzlrEAUymJbc13UKFlkIYa/vRILr78VL116FUb01VBxgHpUR+D5cOoxuks+XveA9Q8+AOMOPwR9bVWkpVbJ+mRGH2U57iBDnjfqytxZJLaQZnF40+XD0qdcWGm7pCzFACCdlxJnEJW1H+f+g+6LwbX//vrfRaB9p+Bu8TFzB6WZrYyfJrUv+hmxqk+iwbzoW5b7jUDfAGDXBYmybEZrS3X1K3LP5JE3Fi78WCnwr04pX3BwZ6HoqKEdYEXk4qSzz8Uen/oEdtxic3jxKgTit7TQx6fSf8Dte6JqEtMSJMapPOlMgbKFeXOV+0IGpFH3oqgh67+1hMEW8bbHAjEWAq+MutOGC26+E5ff8yiy1k6kfiCFiFKpfxEIceW2c9NhbTjzqH2w5ahOZGCFLvp9ldmPATyyV0vUUvqxOfn5TbgFZrJLLCyJQMjJzNoa3Y6FX956Py7886PotUt5Kohi2UyFtpmNFq/EHpuPw88O3R+dAeszRBJU4nuTldVLFdz74lz8ePrvMLfuoG6XJbuQ78/SotzUegw+2SGo5JIiW5JLxqQSsioGKLkCOAIsZQaSogheuAqHf2wKvnHwpzEkDaUAUz3N0GUzeeQhnHvjXVgV+0yDUIDhEJQSOGGEMVUbp3/ji5g8ZjjQ1y2MP/dYqA4sYuVT7gsGICWluwjKupSSWUSJ0hUBSrIkPanHIXZAbTuRBrN5qy/HRsWy0fL6PDx33kVIn34Srd29CCSZxkLsOOhqLWHI/ntivWOOgtXSinTOy5h52ulwn5qFlnqf+Nh5rDUAK4MA7paTMemE45BsuB4iuwTLDtBLNs0FL6ojjm2EJB52gmoSofraAjx31rnofuRRDJF9cSjjlvEASkMLXAsrx66DXX74HWSbjEO92oIosVGCDx+ssZGhzkWLY5VxFCb15a4MXeSKrJueD9rueBpoynQjEW/zejImKEsOoMJL8Vs3wql58tCHk2ZdXGSL6dRmUHewQF9RztLP0wt5f8PaQTRlgjFlUP4WR5DK2NMSRYNBG4E+s8i9LkiUZtlTXql81GpX5J6gPHfevE+UyqWrLCsb5mXc/lJHtBDabXizFuDHv7oYh+6zK7beYE1Usi7RiiN6dbNEcvwZSFEpwirblIwlZgCF2mXGjbSFeW+8gVnPPdeIuJvBvaILw9zSlgIKqS4s10bF8RA6qvbF5Xc/hqxtGBLPlVoEZLu2U0FG+xwibDSsFWdN2wdbjxoGK+vfitI7ajEbLOFyQXsTFxKCHZNg8poKTIpxFVOmJk7g7fIIyg/g4jseQY+Acp5VR4CUvoOJAuVJG+K0w/bHiDL14AhprBYqSiB1eHhg9hv40eU346VeC3WXDTiZ4eUiTegOSFGpdWN4q48kCxHRusYkhBQI6eLwypI+Lb5xKTxHfTSBE/Vg8tot+OVXDseUig8njdBnp1jueLjsz4/jzCtuQ+xUEYmDmaVKe8UN4EYJ1qjYOO3bX8Zma3ciCHtgp6FcREqhUpmOmMDUYLIanempqE8j4Cc7H5FQlY6qmsjyrEUCNqFbhp16cAXQWdODXnYGzQLZ4ldsC51RhKW334G5V12LIW93oRynsoshLNWDAN2jx2DCN49FZYdtuMSi1NOD+df8DvMvuRJD+npE0/ci+oQItj6WVlsw/qgvoO3gfRC1tKMOF6H0cKR+HKPGoCfTn5MIHUmE8LEZmHX2ucjmvwY/rsFJE1QoW4QRMs/B/HIFI3ffHRO+fAx6O6qoB8qK6ElglElJrJuisg1Vg17t3VfjpL9cVz5H8vkia+wHU1uoGeH9t+4zNeXBgHawD9C7YdNFYcYhFLCqPn1K8mLcVenLfKyJRtxgzbKnkB1ff+drZvTp1+UMPMtW13rKGpQr5fJVFqxh1MaYOcZofmhXsLQvw0/OuwAH7P4x7DRxLIKkV4rbxFZFKnglYU2YQRpHog1yIgtTznP+pWiOZWHe629g5iyCcn+VOK0dm3JGsThROSgBgQfLc9BCv7TbigtvvhuX3fUYsnYFygg4KbgVbpGJ7FkhNhrahrOO2hdbrzFcrG/U81gXIpKkPhduQocCQTn3X+egLEWYGKgkKKcMhil9d4Vn45zbHsDFfzZAWUCKTFmlZrtxlwLlQw/EiDL925Gq2MYzwlb0qYsHZs/DDy+/GXN6bYReSUE7LW4ErLiGtUs2DvrYVGy69lDUe7pQixIsXbEKsxcsxUOzXkRX6iF0S4iZfUYHBkEmrmFEUMeZX/wc9lp/jDgKanaClb6Py+54DGde/gdEbhlR5slCalk90svQD2OMarFwKuWL0Z3wo24BZSZD0b7HWtKMPxG4ZPKITy/nb5JRqEC4MXkl4UXl/bFOBgse0bdbt0si0fDV3FGItUcSdXxJne5AhurCxXj4V+fAmfEM2qIYFRZ8yvsjLvVctO++G4aGVzgAACAASURBVMYdewzCtYZLpL1MmHt+Nl445eeIn3kObVkMNwvhMVEnc7GY53TSREz57vHwNpmAekrtOkDIUqVOgpqkXbNAUYIhcR3Lb78bM8+9GKWut8W9w5BniRmYaYaaY+HNYcOx9fHHI9j1k+h1LUQBeS5fr/aCMo5I1mV1UixW1YFR/0wnt4nBkoypPev/FoR+8C/+d0FZH1HRfdEPzrSJqg7URVDu16CVl9kMAjYChoZ8oUFZgDmXL5IkmVmttBy9ww47PPbBn52B1/QDff9+UK5eZcFWoMxi6qwR4Ph4OwZO+OWvMGnixthrlx1R8ciMVZnEtN6N9oqPgKUXpUiLYkgqlZlpwSprjT8L5s3Hc8+/8E+gbCaTmAxZbrPdvB9IoRdm2rXQ9ua24YKb7sYV9z6OtG0YYkYAS5QcCCAtoPfNQ4hxw1tx1pH7YuuRw2FbjLXTFZIhYsGe1IUTc1JFwmJz960AKH9gx5LOS2nBoZ6a2VjpOfj1bffjoj8/gl6npIoxCSzppqypgPKek8bhjMMPxLAS4+uhAmV+Bgu8E5RffAM/MJgyWZVMYU7Oeh826GjBqV85HNuvU4Ybqi4m1JLfWBnh3BvuwC0PP42+cjtqlDK4RU7J0GuoWKvwg0P2wVHbbQEnSlGzY3S7Li77y+M48zLWvighpD4t16cXbhSjXAuxZgU47TtfxqZjCMqrVDoymbmAqwpASWIKx4ScC/WtVf2O3GEw0GHbACEydnE6cAER+YILJscFNXgXNctGu+NgRD3EojvvxLNXXIW1urrgRDWU2eQgc1G3fSxpq2LSCcej9ZM7o9ZaFmZqpxHcvj4sn/47vHLl9RjRwwWlVxhpkjnoK1WxoFzCBkcehDEH7gtQ6opZBChG4qay++DkprOjLazhtd9eh7m/vQ5D6r2wkj4pUOXEVMNs9Dgpuseuh61PPgnYaGP08ppI70gVuJTqf/xkxlEElBXs/l8DZc2Wm9kgi6BUtMuZzgsTlAm4ihUPZMpmkC+3uDVcGlo/5iqoK8cNkDa0+yJJZ5V8/4s777zzIx8oaDZZaD/Q92/IFy3Vq5A5w1TRIVX7wfECdP3DqfDD6VdixuzXsNG4TeDRAN8Xwaon8Otv4ajPHYAN1h0jKbuSPMLJwsFJXU4y0fjLxqIFi6XlT9GnbGrKmjlrcGYz1IAeW9+RAFfF8RF7bbjwlntw8V8eBnL5IgtUUoVjV6TMoos6NhzaKpry1iOHyjER3Bioop7HWg4ugZlKoBSoUVtIAWQpqcmgDAcKn2dLwaIuz8W5v38QF/35YfQQlAfIF6pYD6vE7bnZOJx+xAEYXua5UFKASk5mIrZiyj++4mbMqdGtpZiyFG6iDzuNhSmf9uVDsePYNpSimlj1YnjocQNc+9encdo1v0dXuUNeK6CcxCglvajY3fjqnh/HsZ/cXmpfhHaMHsvG5QTlK25D3W1BmFBTJvrX4EQhSvU+AeUzKF+M6RBQZvQkZCU5y0PKkqGir8YCQKrEQ39GX7/1TWmk+qfBDqUji8Io1tMgzDPlWO5llTQLGAGg9NprePQ35wPPz8Zw9lW0yHqpybpYWaqi9JGtMPGE45GsuxYilpFj8JU2wCgGnnsJz516Nvxnn0U565PmAmlkI3JKeLslgLvFeGzy9S/B33Bj1LMWSauOWNpRagGkCJIIrfUanjv3Iiy75U9oD3thx3UpbcrsPzphujl2tpqMLX74A2QjR6HP81UpAdVDTIWycy+5JP7kvRxXd1BuBjRF9vxO8oXsqvIFqihdKBDtZ8HNmLJ6TX/WH1/DfxqUtU9ZAzMfM2tfJEkyq1IqH7399ts/+oGC5n8ElOfP/2SpUr4qta2h3K6xmHmW1RDYHmoIcP1DT+OS6+/Am6siqS/BGgtBXEdb0o2TvnMctpi0KdK+HvhSIlgF1bhNJriqkso2Fs5fJK3hWRrS1JBNj3Izpsyu1Rk1YzJlLxCmfNEt9+DCP/+9oSlnrGIjoNwi0guZ8vrDqjhjGuWLYbCTUKrDkbowy4rJEYzqqzancaNov2bK9KZS7qAHjdXIOBa6PAfn/vFvuOiOv6PXo09Zh2HylGeywLgLu08cqzTlCr91pLp55BVCWHTmwTnz8KMrbsHLfZCaDVKfWCEzvDTEmJKDs487CtuPJlPugyeA5mGVG+D2p17F9y+5DstLHaLpS1ZcGqMU96AlWYZjPr0Ljv3MLvC50FgRei0Hv73zMZzx29tQo6acUr7gVrsmhXaCsA9rVTKc/u3/weajO+GF3RLYijOm1bvIbGrtTGRhdieBTE0k6aQiMy5PzssZs+yS8n/KraE0aSW0hHK+PSmf6opbhinQI7q7sfgPf8Ls312L4T01tMTUmgmXCXoyB6tGj8amRx2Fzs/sirDagjofYSzDpvUxRamvF4suuwwLrrwabb0r0EIXUOTJ8feUXSwdWsK4LxyCkfvti3owFHXWF+GWmWAqqfF1tNT6MOOMX6DvjvvQWqP5UTk5LCbT2DZWuRbKn9gJE7/1DYQdwxCx+S9Pga/KrIrBTYOyuHuUWPF/EZTfK7gVswBNUDalCV26kzuv2NCUzcWfcgTlCQXKMlkUMBvyha6ToZJHpKMJi9zP8sre0btsv8vqB8rzF8//lBt4V8JCJwNTBMrUilDOLMSRhWWo4ua7H8EzLy9CWikJix7iWxjup9htx+2w3ug1gXqfknalwpqqm2G7DAaq0pTslfbCrFl5WyNVutH0KZu1LxrF7h0H1UoZGbtBMAVXM+VcU07bhyJuaMoOLLtFujt4Vh1jh7fizCP3w0fXGAYnq6tACy1JUnDIg52oouMJNU6ZWHSPMPWZE1GBMgGsH5Q9nHf7QwqU3bKAOyem1DwWe1yCctaLXSesi1M/vx9GtjChhNt3VUc3luarDu5/6Q388NKbBZQjJ1B9AxkUY22PJMIoN8PpXzkMO63fgTL7/cU1Sfzo8QP86ak5OPHCa7DMbUefzUL7rCucwI+7UamvxDG77YIv776rFIaP4wg1WLj8zkdxGkHZrSBOCOSUZ7hYhCITrFnJcOb/HoNJoxnoYwCQVjAHXX2ZBBfZlkkFFGNYbl66U2ugUty/P+tLB/xUAWkFyjznJe66GJ4jmBLypCA90JKlGDp/EZ4651xks59DW5SgZJVFW2f9j66WCuKttsL2PzoRyYhR6KY8xka4noskSiXLzklWIXrmaTz7s1NRfeN1VLtCtKIiQaOo4mOBXYO/5SRM/u53Ea89FqFfQhTWZRdAUHbqPajW+/DUKWcjufdvaO3rlvtlJyTGcBddPtC6xycx/tivojZkKOKUtbgdpExtl3iCA58BYZ0i/3+YKb8fUDZljqa6sjRNzetzF0BZyx2aKROUzX6SksUX9SeeNIJ8eUZfmqasfTGrXCrTErf6acpvLFy4WynA5Q6STgZzYjuQQuFBksBnSqrjgc7YlaGNmketN0OQ1VGhosoAC1OsJUdJFdERCsWiOrTM5RXm5i9YiBdmPaeqnuWdJoqMmR5l07dM+aJcCsBkKmaPtActqKGMi269B5fe9SjiaqcUOad8QVuZnZXgUGNO+rD+yCrOPHo/fHTEMPiSUhupZAABFEbMaX8jIJPZUEvmwSpQZiCIAUMWuWdAUNwXro1fSaDvUayyWfhIOQ7EdyJdSFhzdxU+M2E9nHXkZzG8hUpAX160njU1WDA9wANz5uHES2/EKzW6W3KmLMyPlcrqGFOycPqXj8COYzvgRX1S6pMLElOIH3lhLs677vdYZZVRo4eavmZ+RtwLP02w7/ZbY9puH5drwgAKa0VccdejOPW3t6LHKSNJSyptnKw1i2BFNaxVynCmZspRXdLPn33hdVx5w5/Q1UdNmyVOec4oYYjGk2vG/f0FmTTRyNCkziGgLBQbkzfbGLvtvC2cpEfpyZaDulS9s7BmAiy99XYsuOFmlFctleCdnbjKFhh4WNnWhvWnHYZhBx8knUXELcE6FiT7TLpJKBzEsJctwuvTL8bCm/6AUTUgqBNwHQl2rgpSrKpWMemwI1A+5BDEpUAyFHtCSloZgjRCy/JlePLsc5Hc8xCqvd3wPYsZ6Spe4Proci207vYxbHL8cai1DkGYsWiSg5juEA5oLvOyQCt/vm4zJUqzLtZU2EU0bIWDBPoGS2F+r6BYfJ4JkPq9P8zPMD+fJMu0tGmZQQXwdJo17W/9bgr9HAnwsXhUrLXnfu+yzujjcwja/e8rwUNhyqslKLNx6tSpU3cPfPsyJ0s66G6vw0fkMtSh7FBzFs/HylqK7tiWGhOsu7vJWiMwvLUsDUkpeagssrwsouzdmPBAgFOtlxbMX4jnZ82SzLxi3QsODkmpzn/MCR4wIcT3RFOuOj7qThXTf38fLr7j70hahyKh3kxQljKQtJixzVuGdTpLOPOL+2CbNUYiIPDGoQI4wQsNypFMctE4xX2hinZIOU8J9NniQiXbX+E4+PUfHsQlf34EXVx+KMPkTFnCPZR00lXYdfx6OOOIAzGiymI1vdIOitZAls1hVt+DL83HidNvxEuiKTOpQelm7IQtoBzYOP0rh2PHDYYAtT54vo2YujIZW1+KJctXop6per1SJlUXdbEsDGspY9ywNqljQY9nmFq4/J7HceqVZMoB4jRAxh2C+KdpIatj7VKKM044BpuN6YQb1aWu79+efglnXfBbvNXNHYOrnDXUh2lzzHVCUSy0y4CWQGXDyLOL6Qnn+ezFHrtOxTGf3x8Vi6nuoexKyC6rXHBfnY+Z50+H8wz1YCa0sNWVI3o33Srl0aOxzgH7wdt0ojTNpb9dPoOrhBQKUa4H1FchfuZJvHTFNQgWr0TFCiROUKff28tkPHsbT8TG3/0W7I03EGsca4LE7BaTxWjt7cMTp/8C4Z//KoE+1nChJVTaIDqegHLHbp/ERscdi3pbp8gXknfuqXZd1J2lyiAZNscTz4d4lPMFLJdxTGlH3/5PuS8ayTuFin7/Ksi/39eZGX0NwM2TR5RGzOCx0otNG50GZV33QssaWr7Q72uCss7oS9J0VlCuHL3L6qYpE5S32267PXzfv9RO0MESl2S4ocdC7i5WxSF+9OtfYPbCtxFbZRmLQ+0EJxx+ILaaOFaCU1JDQOxRTFtVTgMmiRA4mEpL5kD54vmZM0W+KIKyqSXrriMiYViWdIq2yr7SlMWnTFD+K6b/5RGkZMosThOwri6b9ZRVHQovwaiqgzO+tD92WmdtlBl8ifOauoKkPCb21qP+TcdI7iVlokiqQCu2aR3z4ND+l1pY6bo4748PYvqdj2JlboESr26eNkxQZpW4T09YD6cdfhDWaGMdkD7VeYR2OMnIC/DgS/NyULYkY1KEEylYZMETUHZw2lcOx04bdMBjrVnZ3ikLmWN50nuPadASLpNuJSpZJw1UBTO3r0eIKo85SV1cds9jOPnKm9HnlpAmLM7DK1UXEHHrdYwuJzj9hC9i0pihApoEsL/Neg1nXnQtFq1kxiNrT0uRATjcskjh54HGWrOruUjN4lNO4GZd2PMT2+Dog/dCKavBt1jNjk6dFO1hiIW334nXrrsZo1b1KInJVs1FeS4oCSSuB3fkSPT6ASLbk3rYUn+D3TykShxT0V24iOCHq+DOX4KWGkuXssUea11wMWMdZQdL4GKjr/8P1thnT8QtTEKyRZ+mJj8kjjHjrHPQ+4e70V7rhZ3wezOjkqntAbpcoP3jO2Gj445D1DlUdTbhabDpJFGp61LpT7L2VLVBniKtKYusY6DYf8MSJ9fkQwbkwVwZpj6sx4eSJ5T+q1g0M/T6g8im3EGmbDLthj2ukNHXAGzFwFmQ6Ln2atvR22233erlvshBeS8nKF+SwekoxSoNlVotq3Kt+Ic96nvnnIPnF7wNuzxUfLOdWR3fOWJ/bD9xHSnkoj1dZAyED5ksUnM538ilGebPewMzZ84akM1n+pSbWePEfcHkkJLqzdZKW5fTiiv+9CAuvv2hflBmdXQBOGZskLXFIh+cdMR+2GvKhnDJ9KiJcrtfAGXp/8zJl9dloC85tZl1pRqqWtwdwMVK18JZN9yDK+97Ct3sFSfskACk2Jv0bAuZZr0RfnbogRjZygWK0gLxX4EynBIeeFmBsgT6JHlC1RrhLtiPFCif8ZXDsPPYDgTsuhwSyFhHWDFTFiaSwZfXj1AdrIEwzlCmqF/vFsmIYlKS+rj03sdx0pU3oZdZg9SURQwPYbFFUp1MOcaZJ3wRm6/LdlAxQsvHg7Pm4vQLrsTCFXUpiyrnSLp3qIxCmeC5JY63BxSo0RXkmHKfdmFvYcr7osyO1EziAdDGWhavvoGHz/0NvFfnYgRfU4sQ+BwzdXgMpDEYKF1BVEI7d0KUnFSjU6Ytk5US/Bl4BpI0FB87iziRVUj9CTdDLaF/PsAy1lbecnNs+tX/gTd+PLqtDCHPZRphWJrilelXY+FVN2BIj1ogxGtNUuG56KIu/pGtsOm3v4N0zTWxkiupz/FGL7oLl9ozzxJdO9KJR7l4TFDW1fUElAyAVjs3FZVY3f8NBsoNC1v+BRv2uDxwLNl4BGWDKZvMugjKDf24EOhrpGSnkkjCxqmzytXW1ZMpb7Pddns5QXBJbDkdpaQON4kQ2YyZ+6jBxsy5c7G8liEL2pCWXPzlD3dgj6lTsPPmG8DjllQyQlW1NOmekRfQYXiU3mUO3oXz5uPZWc8LYBS1ZBOQdfBP+5RLgSeWOEkeYdU2vx033f80zr72DqkSl7iKKdts/2NVBJRTRJLmfOxuO+DLu28Hq85cOrpKaIHjssHMNsWUdcsj6XGXV+pg8I+gTNmCTJlb+EX/qAvxo0tvwe3PvI4avdPCcdX3lsp3VgK3vhKf3WYSfnLwvuhg41S7JuUyWf6N8oVFTfllJV/M0YG+XAZgdT4vDnNQPhQ7jW2FVWfSMNth+dJxganmdEGwzKTAstSUYMBS+o1L38406pMCOanli9vi0nufwE+vuin3NbNrBhu9hpLR54h8EeHs/z0ak+lTZpQbAe6f8TJOP/9KvNnN82UjjUPZqTMTUhc/U9IypRclRzUeaCRKsPpaD/bcdTv8z6EHiE0xTXpFvhqyYhUW33E3XrjmGoxk5hyvSB/QwiYF1LttVyxrjA+UKe2I3ZLfibIAszFp2YtFYpL7E2b/Oai5qm+iz/KcDNVJdTtm7rGXn4dlrS0YffjnMerAAxCVA/TkYN6ZJFj5p3vxwq8uRPntt1B2VPlH7hrZMabmO4jW3xAf/c53gUmboYvJVR5rXqTwKbcIKFtS25k1LlTAWNkB+U8z5QZoGYxVJbX3Z/V92Gz2vwH8GoQ1S+5nzv1MWbHkfk25X8ZQlrgiUy7WvtBBQLUAsOSsBPqeDVqCo3bebucnPozv/aEto2TKBGUr8C6JbXQQkNkrjXqw1NUV9svEixK6Exezly7BDTffik/vuDW232xjeHGUN/pUXZ3FyZBvMclCpIsJEiyavwAzn3tRacw6Ol3obN3wJ7s05ivuUCkHsHwHjudKYR+UOnHnU3Pw44tukEAft7iZz228B8cqIWG9BCdBJevFvlPG4SdHHQA/ZYYY80qYwSe9RQSUE1U9Xqimms4F94VFduahLwVefGs5vn/hNXh6ca/IDrRUKaergnMvS1GKuvC5HbbE9w/cHS1ODbbDNGvlZVUJcmUFypfeiBd7M8RkyiL5KKbsJiHW8R2c9tXPY8exVdhRTbbebJvEuiJ5UWRV30ycD/QdE5QI+JQv8qaoGb3VhMESLrv3CZx81U3oY8usxJM6zSnravAMhATlEGd962hMGdMJL6nTtIZnXl6MG2//K7rr1LNjIr1o0PymorPm/lGt/am9vKqTwUxO1T+QGZF1bLPlZjhgj0/AF2kiEonGeuFlzLhwOrw5s9HusEiQBa/mosQCTMI22dqrhDpi6ZVXYQo6M7XoeJCKfpQNVMdxfi4L/xCweyo+wihCW2qhzBTeWgjPD1BjVh43EZUyeqZMxqRvHg9v3THoyutTVxnZf/JZPH/mr5G+/BJapc1ZImOqVqsjCRy8PaQDU487HsHHdkJvtYQaG6RmgC+9HrnIM+FKgbKSM5SmLMlJ2jIoZ1AunPLFc2kVXX6gw3t1BeZ3ki/0Y2YSCcdgo5u1BPkGuilMn7JZcKihOTeRLwS884w+ZNkMv9Jy1A7bbPPU6gjKe/u+d0mMbAi3XxxsAW26nGdkICzObVewMrbxgzNPx5tLFuG7xx6DLcZtAIR1SRZheis7JFNfZtqwCvoQoNVkXbRoEZ6dSUucYsoagAV8CeLsjZaXcdQODL6+5JdRKjEIqEyxdnUonn5jGU44azqW2a1AuU22sTroH5fY9iiGb9WxftXGD750KHbaZG24fRFaLLI3LiJ52jN5Jwuoc3rQ38razwKxBAoGpBz0ZQ56HAfX3fsULrj5L3g7ZsqJIxF8Fp/hisTtajkBhsU9OHa/XXHYrlvBTXoFOOK8noYk42Y+HnxlAb53+Q14vidF6pakcA0LSXInQCvYOr6Ns758mGjKLJzDoBEHsui2OdhRS1Zsg5/NOe4hc1j7g8tNCCtOEMU2eq0WXP3AEzj5tzdJt5QkZeEj2d8zgitV4tYppTjt+KMxeb3hsKKePJsvQJg4iCOCSl6gigFdqZqnkl0kdpCDs7kf19l+klpuc7HJ0NnSKp2z7XovhtfrmH/b7Xjt5tvQ0dOFUgDRdj3xhKtKgz0EsUoLojgT21uFLcfyZr4sFC8MhRsQeurDBOWgLN1R6hUXfWEv2lIbbVwIQ8ovTIDhOLaE4S4fMhwbf+5QdB56APporbNdZFEvqouX4vlfnYfu+x/CsLraSTDjkI4PCjgLnAxDP74zNvvql1AbNUJKdtIRzwVBej8yMYkM27PgcSHl4pdrzKohKn3RDJqyjjcLXXGMZtKkgPs16e4jxbA0/1JecLn2shPR6ezK3aSawub6ff6awdKi9fPeLzAN5s4YTJ/Wz+cx/zMrzhfqfNxoXXiAlS0vfm/qyWZ6Nd/TTKfma7UroyFd9BcuEvdFW2vbapk84ryx4I19y6XKxciy9ijvWtESKbYQORbqLHaPElbGKU7++dloLbs45nMHYe0RI8VqxmAJoYqlJ0U7E++q8u/qi7No8QLRlB36XpuAMnG8mNFHUA78Cnx2fmAwjyaJShsW9gCnXnIjHp69CEmlU4qFZ44qBJMQ2D0HfhKiJe7DtuPH4vhD98W4EW2oUC8XF4YKyrB1j8Xi7sLmFTBLCq/U2WVyhyta7HOL3sZPL/gdZi5YhjholeeRvTNll6hihTFawhBrIcSpXz8SU8evAS+mHY4Shi+NtSQBLCsJKH/n8hvwQi8XBgXKLHUq+kBcw7qe0w/KIY+V8oQq+KTrTBQHP+1fYrkjwyNbZnPJzEG3XcU19z+On11xI7qsirBnslgQBthVIwqxTpDhtG/koBwTlFVpU3qqVQCUUkld2IclmnI/EOQKRkElVaRZvNf54sEXWUmK4WTzz7+Ap6ZfDuuFF9CehqLpWtwF2QH6OGE72jB8wnjEgarvUeJuIo7FcCHXjFZFqVPMxJlcQkn47VljI4PHc/XmMvTMfhkdvB1SP08lk5SlO1ewfdimE7DJCcfC2nAcehn0tYHWVSsx7w+/x+yLLsNaPX3wwwiJ5yFmKnbioM/38XZ7FeM/dwBG7b0Hau2tUviIBfbpGOGYSpxMumUzC5QsWUq4i+VSOzJUIFkqStOdovagqpiR7B4NC11exvOfXROqelwzUH6/oPuvPn8wJ0cRxE12rDPtBrgnDBAu3m/WVTYB3ATfAcHAvFB+f+nPlJryc+WW0hc/vtPHH/5Xv+s7ve5Dky+yLHPmLZy3fzkoX4QMbWQiDOaUpUN3gjqxwishsisIbQczX34VHVUfY4cPk44K3FASlOlMY1NLuRAEZc2U89VcgzIBRINyv5asVA+TKSv3hQvHZZF7BrHYDoqV0koIqSvf8zguvOkv6PU7UHPL0s2aFZKYTejbFpw4RIWOiLAXO0+ZhAM+tRPGjxmOjjJZSiZVxVg7WoAzC6X7BdOpWZOBi0ktBpbXIzz9yjxcfttdePy1Rej1WlGn7U6AjS3ledBKFqlGfdhuw7Vx8tcOw1pBJkE7ViNjCJC9DWkDYw+MB15ZiO9efhNe6GHWWEm13eIEZCnouIb1PAdnMM16/U6xhulFTcSSPIKuGVH/5KDdjnosKWFN0qzpsV1lVXD1Xx/DqVfcgC7QOSNtVpBRS6cHPY6xzj/qPZ36jaMwZV1mPnaLXBGzCFPKPQMTchglD6VBqdRVNkC5n6nlmnJjBCsnDtmi57ioZbEELTtrdbx086145dbfY42+XpTplRZvu40KSlhWKqF9x+0w6fOHwG1vV70MffYWpJRA94pqdCpZdHm0LApiZFECn84bFpqPY2SvvIaZBP4X56C1rw+ubvWVWejzPSxqC7DWEQdh7P77o6/SJh1aKJPEL8/G0786D9Yzs9BRryFLQ3gE3oSecA89TNhZZzTW3Xs3DNtlKpKRI4AyU+VzqYKBQ1kb1cGpuir5aiobPZ5X1epLKig6NrpdVbyLHhcRMQpM+Z1A2ZQLBpM83stz3g2wBpMlNHsvvr74/P7AnsIHk/3268sD79ev0Wy4CMbFanIGGOs07CxN0lltra2rJ1OeN2/eAaVK+aLUylqlY3Bmw6fWiQy9SPH4C6/ird4MPakLu1yBn0UY3VbB8tdfxkcnTUTnkFZhoK54NJU+porZqO0Yt7tLFi/Es8/OVLUCDC1ZtmbK7jkAlMUaJ73bAvge27hnKJfUfShVsTz08JNzLsOjryxGvTocYVAVT6mkU0d9CIJAvMkBI/RMJ+5ow+bjxmLrzTbGumsOx8jONpQYn+GEkNfZ6Kun6K7V8faKlVj81jI89swsPP78HCzo6kVcUOSDtAAAIABJREFU7sAqgpXjq3oekgxCgE/QkvViqBPi+M/vh723m4hKFAsos+50HDE13ZFkHMcq4/6XF+F7l9/4/7h783jJsrJKdJ35xInhzjlnDVnzSFUxQ1GVCYgKtu2Er1FptUFAQFoBfc+238P+/VRAbYd+DoDdIIqiDE8sRBweICgKRVVlZSaZlZVVWVU53pvDnW+MZ3q9vn12xI5z4+aAXX/ky/rV794bcSLixDl7r/3t9a1vfXisyQRUqLyWC05Zg/L73/p6vOyGCVhCXyh1hqYvuFiZW0NZrbnNlu0vuYWe8Ntp6mDFquBP/uHreN9HP4m1ApQJXIIKLIPv9bCTkfLPvEHoCztZVl4XjNxSgrKqbOAGO8tjqXITKkCkIKpAhLsMpUDR/r7qca1AcL0AcdrFJCuwvnkY+//gIwiOHUej15IiHdtTUblHpc/UDG598xtw1f33ImXRUFgRXXzMcxX3QVIiqpcijaJIkWU2qQbAjZWEk0uqu7qAE3/+Zzj84Y9ie6eNqDCUZ2dxVgrOOxm6t92M5/7su4A770Cza4npv9dtYvGL/4AHf+/3MXPuLMZYGcnz5PtavlBRKwyrt2zGzF134OoXPA/+lk2wxseVll5FJuracNvG7R8vIGWR5OblOeFSAJaw1yMkOzdJAwVxIyxFyqPAUGG2UoaU/z1bXPSlgvLFOGXuHUywNRUW+neTjtDcsQm4o15TNsAv/iYoHwyD4E27d+++siLlL33pS+51N1732igMP5ghq0sfa0Y55OQsC2sZ8Avv/00cfOYcEq+OXsZWRCFec+8L8NXP/hn+z3e+Hc+96050W2sI6CAnfbfUNoybbpUOSzF3ehYHvvlNmVDrvZQtuKwULDjlfgTtsMLPRxB4cBkBk5agGQy1s+E4vnrwKD74yc/hwOwa0rFNiBnJsLM0u58QXCQwTGnHjKTVlCKShmNhMqpgolZBvRIgqtREs0z+stnpoNntYaXZxHJzDa1uD53cgl9tYI3+vl6kCmQ8G1acwkkyVLMEtXQV37vneXjTD34HZkIPQRLDF5kTm5HSKlI1JJWKPoLyRz6Fx1pAahOU1VafvLwdt3GNx+KRf497bxwfAmXeD9GDF80shyckz4peFdwSJ2JiRFBetSv4+D88iPf/kQJl8WKWFybUkMGNO9jhZ3jvu1SkzJJlggffhdynUpYUbYyEhFFyPHPylflFM3pnkpPnSy+OseUVPP3pz+LYpz+DbWzumnbBKg3SZakd/E/iJ4B3z3Nwz8+8Tfre9QJ2kvElcSt5CNGEc1emqCBaZkrdSN6Fb1HqxwSvKyqVyO7B3vco/uX970X0xFE0RGNNnwvieI62AyxHDWz50R/Cln/3/ehVJsQsyuZrm6s49McfxekHPovKyjk0SIslpIWImQReH01e38BH27YRTUwhqNeQeR5SVp04ttrhcHck2nka2ZO+IQ2UqIQuC4EcH+Ftt+DW//A6YPMWxFS2FAlwtegq7rjME6vHeFsuHZTXv8fFYuPRz28EuhdbDPSYEULH8OEuc8c6gi4b2pdBWUfXPN4E8b7eWZVuE5QPBVH05pffd99Xv7VvfOFXPWv0BUH5+uuv/9+iKPj9LEvrzG5L0QeN6i0Lq0mKX/vAR3Dk9KLI0bi9r3sO7n/uHdj75b/GW37sh3D7zTciT7oifeOFIvD2TVkkcMowd/q0+Cmz24QpiVO/U/5kS0UfgVk/L97Kng+P8iP+Llae5PHYIDUS/4cv738cH33gi3hisYmuW0NmMWJiRESPBQUoUush2tpUwNTjosPTStSyoT3OuF2WfnSFiEQmB0GQCTWXW1j6edDtrStltWE7xSbHwqtfeBt+5N/ch12baqKgYNTDc+9RaUBJMzPxFOVZPr5y9BR+4SOfxuEmk4yhKjqg7IuBd6+NqwMb73vb63EfQbmnImUOQpO+0JGyHjKSR5Jrzp+JaJDpz9ByIvwpI+U//ASaiMRoiDtrRXMk8Lot7AiB97HzyK4ZuOkqcnpMc6GQ1jHMDxDCyX1Kzby8Vk0sFbGphqg6alaaWwmwpWtLjtC2UUtS9A4cwkN/8GFEx08I1y/pUiZT4SJ1Iyx6Hu56449i0/e9BnG9KpasjJJlt0T1Cfl+EbLmsruQPiYWtd48EeqXXVX4gwSB1YW3sojTH/5DHP/0X6LeaoJpOdqVkv7IXHbz9tG85w7c+q63wb3mRvTsUJKYIVtGnXgGp/7m83jib/8a0cI8JrupgDoXfNHusNyb44RNWwvbTo4bbkJYdEJ5JOtsujxv7gLo0SEaeaWT57met1zUXvwCPO89P4d0+zYp2uFY0//KoDxY/C4Myhr0NFBKEr3YbY2OvE0eu7zUq7/LHvwbvY/56vLCLUDKa1AC5TJ3bNIUPLasutjo+KHOI4qrJqf8WKVae/Oel73sn644UN51ww2vq1bC38uztCbdmQvxFQdQbAHHzy5hJXHRTh1EXoAg62IqCtBqrWBqooFqQGEQAa7IusqEUVtfJeXKMXf6FPbtp/pCyd206sJUXwz5XkjJtQPfdaVvn83qLi8UcPZZVBLStN1C7EfYf2wWn/niV/G1x57EQsdGh4ZDgScTI2X2XYBNUm2KDxYgUTaWnAbi2UEeVrbIyv+YdEYurlSKH6W6hMbtyKi3XUQVwA1T2/BvXvIifO/9d2HHmAs3bsk1yGWCUZuciWmNtETixAxD/OPjx5VOucXgLlDtlrgocdHodbCTxSNv/1Hsvm5MJGuat5NFRbpCD08RvVorvbD0BkaeMMHkYy2v4M+/8nX88n//EyT+BLqUjuXMFKSwUrrEtbDZTfFr/8fbcde1m2AlK6KBVu3iqFpQn5dQRcB7K6hTUBaycqnOIMwTiLW9nJoSCsr5UOkex5hsdfD4Jz6D2c//PaZiAjK7qsSoMKFINzcnRHzdTnz7L/wc2jdehw4XZkrOXF/uOxO+VK9IYk8qCkmxaGqF58aH2XOQJ8PwPEHIAqiH92Hvr/8unGeOoRG3hXbj9Y65vgQRTtaruPFHfxjbXvdaNEW/Hcp4p8l9tDyPU1/+Ch77i8+icuw06p0YNcsVaohqbuY8ed+4WHjSK1j1UORlYYUhL0WHkXJKUFZzQypI2bw1s3GOLncvegHu+MWfQ7Zlm7QGE65cxqoy6pHgRHPMAq56IeSqOVBq6DEhTY9LHWHWLeCGRloDvRlJm2B+IdpiI+qkvJOSoSQgqcys9N9mtFuOmMtgbBaf9G07C27apD3MSJugnKbp4VpUffPu3bv/8YoC5Yceesjbsn37D4WB/7tZllWlVFqoh0I6Rc2yG2G+HePvvvhl3H3zzXjO9dfCSdhFjlEtY5ZUPDIIWnJTRNqj4ImxFeVFs6dO9kHZ9FDWKznpt7JTHIFQknb0VKZ8zK8IUAeuh9BnVE0LSBeI6jjf7OKr+7+JLzx0CIdPnsVis007XMQCsoxSWQyjstxq8jAKVJVpsiWWKJOgpZuDEuSKOIhFMAldIVJEHrBjxsNzbrgOr753D55//WYpVgjp5cuKNTEp8kU3qz+DxSMx/Spy4BtPn8T/9cGP45ku0FbuIvKZTIjRsH7GTvH+d/wH7Nk1LV4UEiUzguJ5Gt2kzUEmc5WTmIsQBz4bEBCUUx+f+qcH8csf+iN0qb4QcZeFHjla+l5317AtYOeRd+COXVuAZA0OdxeyXRcDajk3KVWWjD9lecNyp/KkH/xNAE+EOmg9eggHP/YJBEePoWEn6KRtJC6TawGS1EGrVsPV3/eduOPfvw7no7ok+BhFM8kmrbLYxomqHS4UskbSmpTULO1OqV9mdV+KgP4AjIStXEzyvfNreOb3/whPP/A5bOp2ELLZAbldx8Fir4e1Wg3uLTfj3p9/J5KZTWjBQ7dCM65UtMr11Rbyo8/g4AN/heX9jyE9cRaNhJa0bACRyi6ISUQ/obRNqch5pQKqciSKJyjbUmXIhHIqlaKkoEKctRyEz7sHd//Sf0K2eQt6VkUKYAZRrQLldfSQNo01QLm/YyoB7kbAOSqiHdBOapm/GOVRfl7P41H0lo63Ccr6+XKybyOwHUVlmLyyfn5Uoi9N08eisPKWKxKUt27d+nq3EvzfWZ5FYl1J0xgRHtGyMZdy4NmVFt77X38T3//t34lvf9mLkHebkgAh7DIaFn+EotOx8uxVW19RDJC+MEB5XaQsfhgsfFNRdB+cLSAiXUEemfxyUBGg9D0Xnm3JT7YbAqPokCXYLk41e3jqzDyefOYknj42h7lzK1hcbmOt1UMvzdFNUylKiO0UKScwt9lsDSWBj0rEEPw8vmfx+WNRgM3jdVy7dTOu3TaDO67bjqu2zICPu2kqlqVIWlIxqKJZ5a0hKhRh1OkASUi3sPepE3jfhz+O481UHIZpRamc6+itn2JT6OA//cQP497rt0vxiB7sFwVlgrFgt2jsWAcsidnP/OPX8Tsf/xSaCZNQ9FNmVxGaSKVwCMrVAD//Uz+B59x0NeJ4FSkljtI8hooCtUgRlKX1VKooiVHR0PpIhCw3u5t0cOiBv8GJz38Rm9e6CO0UXXamdiw4DEttH/5VO/Dit/8Ywjtvw5IdwuU9pmueKC640yFYkaJQyTDdrICLKrXl1KnHdgJPPEII0urcJ7oWlr/4IA586KMI52ZFO85S6Ni10WSZteNiwbbwojf+KK555R5pz7VId0PSZVmGGukMei83l7B6+CiW9j+O+Knj6J07j6S5iphdSuIYTk+ZcokKg8NRZIU8J1UWLvNDtPHkwBnJ+1iwHdTvugP3/u8/LaDcpYKo0Cmr65sqq4JU/Rxcc+7ixAJLItD+TkrTXKWcgwb5AS0y2GmNioovxg+bC4AZSevXmWPDBGD53Uj0afWEXsRNWqIcKZuR9CDyHhSamK81JXFplh6uhtEVGilv2fLjfiX8LeRphebv0vJSuC/edFusO0+vdvDe3/xv+IFXfSdece/zkfWa0u2e0ZBsrXlsIZIX1a9UX2m2NseZUyex/4DilMvUhTLWUQUlJoXBt4/CChxuYUl5sLM1q788T9EatJV0mdhj1KwMyWO2hA8ixKmFxeUOWp0uVtY6OD/fwWqzi5VWEyvtFazFLXSSnvDmNB4lfLp2CtpoREGAahhifGwME7UqNk00MF0LMBZ6qAUufMuTBIPyWiL1kUpBgHDPkohSFVuSGBOCVW1JGf3Nrnbw0JFjWEzpEU3QiyWxJvaXKSO0FM+7dRe2NthZhIZJBed3sUiZV1uDp+znHXQzF0fOLuDBxx6X7iU5w8vCN4IFNi5tK/MUL7rzFkzUA8TUVgt3oTTA5IVlghR6W4ano0BZu8WVgVkorW4HZx47DHvuHCa5VaC5TMASF2qKuRPxUNk8g+kX3onliP0Ya/AVAy/GRMwNZOI0yAo6/q94bUbGAsopqyvJz6vxqp6lblsVQEXnV7H40KPAuTOwPS4usdx3Sii5IPfIxW+axM677pJikjW2NuOCnEByD+L6arNjSoag3YPTbCJZWUO8siLJ47zTQdruIIsTJbVUnoNKDlc0nlU9+5SLXuZ6Ys7OgiRr8wy2vOi5yKpVaZclqQFDEtdX3hRAK/kaCje0YVOhzdU5mFGAakbA5cXUPP5SwNh8r1GR8ihAltcIIDNgGJbEaQpjFJUxSlFhgny5WESrOkxQTtLkSK1SffPLX/7yL19R9MXBgwf9+nj9jZUw+nVkWYVSI/oLUAQvERPLR70Izyyt4td/5/fw3S9/JV51/wuQ9VoCYqyQk1W9+NaFX5xIfjR9Qb727OlTlwTKQ5V+cKSiT8njAC+gDaYN3yM4u9K/TyXAMgQB/ya4WtK2yPVDdQ45Xd6oTrJkkicEGdIaVCmJ2EsplsiKkiYUtzcCv2uBtSbiOUEFh5XASXtwWKOfhnACD52shS4laEEkiTFG3MIN642sAL4tn5slHXG867AfURihxSIV0tqiG2bSXjJqCHl+bEkkxkNKYihbWKncW88paxZXAbJK4kkiLKMnsI2O46IlH8DOzAo4JGJjYQpNVeOuaLppek+ulEmsbpfRMgsdVM9F2VGIzE1xujpC05NU/z1MqSj/PM+10Uvogs1tPUGU5eVMwrqIgkh4ai8M0HKZGHPg+pFICcWdhBy55yCl/7bli+KCnUtYuk9/EiZxXTrf8R72pcscv1yTlOm8n6YIqX4gELNDDZsG0GSpTd6XbcY8UdxQOdFhVR7vHhN4aY6QSWOCic8EqZJ9eLSZlcaKMUI6xFHZUZhZFVVJxWVQuZSBVJDozrrsCoTU9mmPa6Mtfia5ahKrVUuSLFfKCx0pD64tgblw0SuBso6ozai1TG2M4onLFMkoACtHxRuBcpkaMaNcM1I2pXFlUNaRsn58pO9FUXhi0hclLTNd4h6vhtFP7tmz5x+uKFDO89w/efr0m/0w+NWUfmwCyqzjT4WvY54qdwMcW1rBL/3Gb+H7v+M78G33vxhZ3FTgI54IRe0eIwHJ9CqNpvKFUBP7jJHo0wqLPp/MQVbolLUCQ45hRwe/JtEwk1gBjYeoJ/UDOG4g1pqBH6o+fkId5AhYNcYolgBOiR63hNzWM3suuz2V2lPUgkpNCp1Mq8lCKcLyZXLClN7JVBE1ASOxWMqwnYTnmyF1yROSg2aWXSV1VKqwJ9tk8eQVP40EHgGEr6F1JiskxdOCUQ89IgpoTTNE7JQc9wS0pJ2SBmLei5FyuIKx44IjfhOpKj+maQ8bFHCRclkynaiJnygD/7bwrzZ8SR30hCpoJ13pYaeq5YqKOeYUBJL7dPJQBl1vn8vbYwIjpWCeS5e1WBZVbvPrNrvRsJmqDTsIlRxQ1gxGqOSQA4T0lqYe2c2ReLYyncqZZOP5shSet5JpVEW18A6mFot0eF8Vzyv3y83QS3qoUmfMjiri6UIbATbqU4suhWqsKOyy/J6KEE526eVoIWIfx1iVT3NBtLmY0DKJH0oJJ2yEmYUgl142YsDHxV7ptjnSVBOFwnhbdgX8fj1ee5FJappCWg73cUMBIG0H1DFDQFc0kmBhlRndamDVP/W42Qhwy+97sUj5WwVl/ToBWEN9MSq51y8yoYdK4atsJu+kC4m4yanclclLm+qL4rV5kqaP16PqW+67774rK1ImKB8/efIn/Ur0vsSyQzpwMdpjIoPdLFhu2mv2sOa5+MO//Au84AUvxF233SZeBoy4OPOpteWQ4rYq5uOSM1NFDpIItCzMnpqV4hGZfFQyiB8wwVYBD1f/IYc4UhlMlLCMVfTLLNhTzmEu+7u5fJzyONIhFP9TUld0yWAkI9GdAh4pKCmifqXvkbPtkyuK91b+GQUNLglBifqJJgKMCvRJUzDjzvOVCjOVAqM3mQCZiow4dVl9xlyZKrl1uZ2VIhDVqYTbVdGcskWVZNoJ3koJQuCgM53Sew/si8u6SJlwesayqQDjZL4X/0/FhUJ2BgSelKBMlCboIENPIg1qZrllECGgOKIppQqPU5krFSOr7aeu5itvg03tdH/y8jsnipahrzGRl5SJRzAhV83FTXTorNyEWkQpdeRCSyUFe6uy8zgLdIS+ICXEY6UVtvpOEhCoa8eELr1KJPpP2XZKGRbxu4qpVsLrQD28jbSrdgkJo3a5JDRSUolUXiMmCnuSrlU2oVIkJOwDKTIqepRHNr2d+dWk8zVVSw4XB14/1SZL7oiUWBfm/3rx1eokLhCKIJbPH9ADisbQ19XkjuVeCBXGpUnpwM37oSSpwyNFe2eUo0XzdX2abERIaQJ8eRHeKALVi4EGUJXQVuoLk7YwwfdCoKwB2Iyqy1yydorjTyX1zg77lejNu++998pSXzzxxBNBpVr9SccL3gvLCRlhMXpj4iRMYkSrLXz1U5/FrttuwcTtN2LZc+CFVfiWjxa1rixt5rYsoaawJ5V0LJjg1lOVg6nkzNzceezf/6hsyxkB8J9O6Jm/m8k+oSe4RSy4ZtWZhACtZHL8qSJrs0pQfawaZEUUWQQbg7E60GaO2s7pgaMGt45WjYo1aZI5SryvMnbD7yniVdUiSBI5g44dauAWWT71oYUMRATSl7TjWh9J8WWMmHV0qyILGfD9btQKvKnUUCqrgvMzIhQ9Yc33Nx8zHy8DA9+Sn6eEbOItJxwrwS6W4aC6hPtwJTdA3+PUZ3MCjxY/CG22W6LULIbDbicsSOIiQXBm0tcPxY5TilyYQGP/Q/FcppadXcGVusSSemaBbSmbpykANcSkagjoSmmjAgvK1KQdmBgJkQ9W1AN/Z52guneqclHoA3Yb0WZahaWAjInCMGmwvediT9UI74GiJMpcrgl6Gsx03oV/S/6i+CwN0H1PlOLxAaCXI241jMp0g7mzMaPrMvWhz1ff+3IEbn6fMhDrc9TzSa6nHosblFuXI+hyAtBskDr4XY1nXUjSB+U8fzyMqj+552Uvu7LoCw3Koee+12KymREH+UfkqPR64n37yZ//RVTaPbz4Nd+G8VfvQRZV0evlSCsO1hJu1amCYOTAcmjaPdJCstBRChAAZ8/M48DBA0I/6OjYVGGU5XD91lC0QWQmvmgVpcBYJQTN9lH917sK+MqD5UIrvLnFGxU9lLduGjDXbQEZ9Za2myo0GID70FZUd4MoSpSHzoPqhxLwrzsP483M14p+2BDeD35XLXdUtDHQjZpgW+b6zM80I5lRK4Y+Vv8srHeU8kBIcfL3KtKlKoEJUy6ylkODJxu+QyqAOy+2vmkjbbeQ/U8fa3pfSFcVL4AbRHCiKvxqDW5QlcQZVTW8VgwEWJqedVrIux1ppeV4IVIvROJW0GNxCc+FcXAflNWOgBy6JEKJ0lI8pMrRVfKNEbza+fHartPYCxAXzxvJuv51KIpCZKEyQLT8t76m5bGr7+1GwGjuVHRUrO6xDiQGd6s8vvW8uJRImcdqoL0QkJuRvQZZmQaF+qLE/fYj54sBsl6g9Hg2ZXD6Ob5H0RqKOuWj1Xrjra/cvfvvLynCucyDnrWKPoJyUKm8tea7v+JkWdh1XMSkDTIbtThFrbmGhz/6xzj6t1/ARBBi4kV34dZXfyeiHTuBaoCTa0s4cnZWkiW33nwr6j5TOkqVIBEwgxVYmJ07i/3f3Kfoi2JgjoqUtSROPxcGUV8mVwZmU63R1z4Xc0N/xqVe5404tVGRgRnFDkBr0FR0/Weq7evwZxi3VDJTUh+n5r3I6srHKzA1/406Z5l0G3kMkFYvtskalM1JOthqDm8x9WfqyaZ/lqOzjUCZ1I+ialQ0KxoJ8UCh9I2FObSNsFAh795ro726jG5zhT6NRVGSJRacQmNwbPoh/EoNXlSHU58Qiohl+HF7Fe3F82gvzyOLu5J7cKM6vPoUvLEZpOxCTnqCLYiKVkRSKMRrRq5JWBzSHYrTtdlAV+4GI+WCjhPvDXXvhnIjBij3I8PiwunjNbVg7iw0GOrn9LFmZKuP0Vt9E3jNYGNoYS5ogvJYHBV0jFoM9GPmgqC/8yhgL997fQ00gOoFrRws6MXjQkBdPkYfu77EWumgdaScZtnRShS87RX3v+LvLhUHLue4ZxWUSV9ErvNeL0vDju2gx950uYNamqHSa6O3cAYnP/u3OPiJB9BzLWy542bc+e2vwtg9d2O56uFrTx6SRqtXbd2JHZNbxEBGlebTHxfy/4nTs9i779G+9E0iGzrBFVHEkD65iIR5jE+rxUK7TFDWHa91QtCU0Ilyo4iUzWimfKFHRaDmZCgDnwmGMlkK34GhbehGUfKIuyyvG0FPmCB3sQm2ISAXHhGqBFqBuJ4IKkoeVFixo4OeYOZPDQjmVtOcpGXQMa/P0MIh1Xeq2ENYC/HpUR1EpLDGtRAIGANhlsNnK6vlc+i1qZdORIvOXIGAgUfHQE/KrlkIRHCGHyKNxhBGVThZD4uzx9FZPi899gLSIswLuBGc6iSCqW1wauPS4Tum5y6TRixmkEo7VSTIBUtAuajyJNXBuJqmWGVQ1kDJnzKGS8UcJsia19YEUX0Py5zvKOA0I1T+ToDW98mMvssgvW7sGhV/o7jmcsS8bqE1OGzzGpggrMfuup1Vib7Q7z2qdNq8ZnyfixkV6aiZ51F4LjPR92StHv3kfS+57wuXA7aXeuyzBsqivpidfYvvue+3kYeMDBLpOEydZiYtioK0h9WvPIT9H/wjbJoZw5HHDyFojOElr/sRhM+/C1+fP4XGjh1oRA1src9IkoSNK4kA9IhgRvvkmbPYt29fP4HBL67pC70C68hDAy9vTKVS6dMVOjLmT188MBSoaxmdOKiJlGj4vUdtzfSEKA/aMiCPOs4EVNnmXuCfGfEMvXcRWZngq0rBNf+nkiLlzx+1oJQ/Xhu/8PHhLWEhwZNMuKIERtEVJiiXI+lR4Dz8HdRioBaegicXCZcYgSqaQCRxjvSvDdwcVSaU19qwV+eB5nlRwvD1Qm0U2Vdq0SXp6ynTKQIz1TGrKcdIiLzbxvLcSbhWKm6C1YhWpUyoekjcCFllDP74NBBE6LHUPE/ET5vJYFUmRWpDLWC8pSwkovROGQApek6+k0FfDIGqAcp83KQmyjsQfV9NUDQpCBMIOabL0SrfX/PM+jl93Kh7YS72+tzM89P3dNQ8KX/2hegLPd70dTEXdRlHBn2hz4nHlGkIPmcCugnKGvzNyFrvIPhTg3LxnkdrUfWt999//5UVKStJ3Mk3+37wqyxg4sTh2BOpEFvbZCmCNMHiV76BAx/7M7z6La/HuQOPYt//+xU81Uzxqp9+B56OgGDzVtxyw62w20zm5IhFX5ZJPzVWNJ0+dw4HDhyQbDz55vLA1MCqI2g9yMIwUKDssVfdwEnOIygXgMyJK8cQpJkpL5Ip5iDbKBI2gW8Utur3WBcBKhWq6EnNQT0MvApki3h16O1Vx+OCrii2wwNQHiQDy6BugvLQORnvPkoPKoO46IOmJogqCtZ0RjkkquJMAAAgAElEQVQyuVAErSdGeQHTj/eBodBgU9FBZYMrxRjKa5sKhsyjYVGKsNOBPb8IZ3UJftYWrbi4XzKJ63twfV91RSftxfyFljTalBt30VlbRd5ui1Vrtao05OSfxeLTCpDk7FztwK7XEYxPI7NpXk8wzqUjCV2dxRlcegMqWpkiNdE3yLVS0bAG5X50bCyasuQY424UKJsLrH6PclRsguqogEAWjaLxgTkWzHFiJgVNUDXBcqNx358zfU18kbAvbjbzQbKjKP6Z6qCyjt6s2uPhRZumdYFAGZTl2PWm9X2ZnAZtHqMjaL0g8Ll+VJ2mT1Wj6tv27NnzN6Pm9r/2sWctUmbxSGO88aYgCH8tz7NQetVJfz5u3NhvLJFS0/P/+CAe/Nif4nt+9k2IF+bx4Mf/EnuPzuHb3/FTOF6x0LjqKtx04y3IW6pbSewqhpQlp3R3OzE7h0f37YNL/q+IcM1BrKNmHS3rv4NQJfZ0gk+Dt6lnNiNlM3lYBn7tbGYO4FGgWx7sJgiNmijm9+jf6KHknuKbh4F9sDANBoepS12fpLnYAtKPMEoWifpxDcoShRSlJpcCxmbkZoKIvi5mlDd0rZSXk3ySogSK1klSGs8df4qQRTmrS7DOziNkgQ0bj4qkkQb3rphQOYEv3aypfWdxCykQJQYk59DCU4e+CSfOMTk1Ba9SgVutwfZ9USeyGIodsalX7kmLx02I2amFDoGeK1WibJyQuD56FgvD6ZJIFZwsm33vkT5FoGrY1+34NCjr58xrZi7aZnCgx6G+phpszftcXrjLY9Ecq5rr1wGNpjjKUfilJBjlc3gfLuOf6u+udmf6O+lz0qCso1mtOdbfR4Ow+TqzMKT8vAnapiKjVEzydKNWf9vu3bs/fxlf45IPvbyrc8lvC6iKvvE3Vnz3v1p5FiZiT8hGnYw4CcpdVNM2Vr7wz3j8D/8cz3/h87HvG4/g9NwCWps34xVvfxOOph1M7roGmzdtE5tCCv4psGcShdVljG2OnZ7Fvn2PqompI1wjsjA5YJNfpq6UgKwpDbPib9RjJqiPipjNQa0vk+b/zMlQjlDN58xESzkCl79L/KIqXb4UUF6fzCvfSnMSms/x8T5VUbRuN6kLDnYR3ku0rLblAxtOdW7lbfYoYNHHlKO+MnDL9Sq6acjkZpRcaNZFi0IdPPsydpvIl87BW1tBmCWygEtJPTXMYUX8Tti/0HZCZW0pY0ZFrSzmQbqKI9/4upjDbd26E25tDGkYSsUc5XUeqxiTLpprS1jtrcEfm0TsBIoSoLSyUkPYmEQe1dG1XcSWJwoRMe8rkq3cDenFnoEK/5nUm8kp60h21PjRz5UTdeY4LN/T8t/6Pun36Ee2Rj8/da8VNaUpvvL9MaNpc5HpL9Jyjy4syzSDDDmPQvKnz1mfh47WWTyix88oEB6m2gbyObOiT7/nqEhaUyG6kCTP86dqV2KknOe5d+LUiTdUwuA38jyt0FGNOW+WtlKAX0maqC0vYvGv/wGH/uDjoDfGkuNg4s7bccu/fQ28a3fgwWNPorF1K2666WaxjWRtVMZIiIOXEifLxomTp4VT5u8mVaEHeF89Udh66gSe5w/kbyaHbEriTKA2wV0P2PIkKANpeXBdKBoxQdGMYgaPKwAa+id/liLfItGnXqcTchdfTS8EymakbHJyg+jDkMSJbnZ0os88C3My60mz0fPlBU8zO2rTUEjhCuMnjq2IabTVecTzs6hJtSQVGuSK2WcxkJJrMaEiFcEEX7/JLrt3c0+XIE+W8fQ3vo60mWBmeivs+hjSiHxaCC+zEcYx7E4TZ88cR9dqY2zrDthRo+g/yMKUEG61Aas6hq4XosO2WtRAF9JBtUYMrGZFp2xojfu0RnkhHiFn1OBk8r96/PM5gonkRUoNU8vXm/eBAYl+PxME9T3Q93+jJKB5nCxwxXfUjysF1caxoLlj6l+PdLhwpbzQmxV9JiiXgwfz73IS0ARlk/YwX8NEHwMQ5PnT9VrtyouUad25efPmH/Oi4Lcy5JGbqV51PZ+uwAkm1tZw/C8+h+MP/D1w6jysyUlc/Z2vwNaX3wv/mmuwuLaKbxw6iMbUJG6//Q506QFc+A5IpRy9H2Dj1Kkz2Ld/nzK0L+gLDZYmdVGmIkxQ5nEarMugrAdW+b3NCWQO4o3ArRyZlI8zI6DypFBNotYPZBP09fsPgXsRfQ1B8gbFIxudtzkBVAQ8KEXtA3TRxl1NKBZOrO8EoaO5cpQ8KhLeKMLrfw/NPZKfZHJOaAlyy2xGmqCadJAtziFbPYfILVo+OcwhBLBd/h/Co/cJ/SIElHWbJXLLrBRlK/BVHNu7F72FVUxPbYbbGEevygi7KpFutZciXpnH8WOHUZ2sYOrqa2CFdUk6sjOKlERT71ypIa/U0WGjWybXdKJStIzF5wmnPeBTh3Z34mSnIktz51UGTD0eNaiZEaumFcwxYo43c3diJtzMcaPpApMaMYOSUWNRR8rmXCmkMhtGCeuiZN5jKkJ4XQ19tP5dUWZqvJkBgwbTQeAwnPgrR8/69SYgm5G0jpYLMD9Wi6pv37Nnz19dPNy5/COeNfqCoLxp66YfCcLaf8tyu8befHQnS7wEQdZDY6mJB37hvVh78hhuuP023Po934HKnTehV43Q9UOcX17F3r37MDOzCbfefos0gSTXR28IaRKZ05DHwdypc9h3YJ9oVTVwmvSCSVno31WCr0jiFV1JNBib3LL52jIo6wG30SU3B/oowCy/Tp2zSn5I2a2hHR5VQKAmx6BUupAkDKsqimIPE3DN97qU4aKTKnI+RTHKEJ/H7WwBympSKF65v101Jos5octgXKYvzOi4POGlNLnIE2WO2n3x3KjqqdHydHUJWDoLL16G6yawPSbbAqEq6IMhTXO9SApAxMKToMxIsgBnJgSRtjH3+BG05uYxNTYBb3wMcVSBE1bhZRbCXoKl08dx4vgRbLtuOyavugoZte8cpjGrHOlZEQh1kRKYoxpiLiAMFAvvCUr4tPpC7DUMm0wdDIy696Pu2+Xs0vh6jmcTaM0xYu5czHGsgwU+phcI/ftIMNVqGdOljohjdEIpR+vleSWfX0TKFwJlvm5UlFwGZRN8NdDqKLkcSeuxbwI8H4vj+PhYvfH2l73sZZ+9lDl0ucc8a6DMdlC7brjhh6Kw/jtZ5tRpwZPnXZr7IkhTRMtt/OX7fhs379iJm151P3DTDnH9SlwXa3Rhc0MsL6xg7vhpPOeeu9CKW5IgoaRI1AS0PbA9nD01K4k+5VU06NOngVlzwbJrKiJiPqYTfQLCLKOl160B0GZkLW5yxdayvG0zOTgzMuhv1wwlhD5WH7d+q6Yz0sMlrZKAGqmQUxV96p8qTBhaDApQNgf65YLy0Pco3k8P7P4gNiJlFbkMR9QmQJvvN2qSjRrA5ehadQlRChWxKRUHJkgZ9Fgaw108B3v5LEJ0YTsJ2EzRckNpm0X6wvNqkuijJpluBgTGXDqSSEcEweY8idE6O4elEydR8QN4TPKNjyF3fPiWC7fTw9mnHseZ08/guttvRH3rduk6IneD5ky9FJ1ODy1ab1arCCenxUeDp+76LlLyzI5qMabHrQZlBhsCykV5tVwzMS0spI2FRlzdawK9MneSMcpIX/tdkOIT5ZCDhItnQWdJH0W2ISsSZ/I+xW6DC5I8bmjm9djXyTSlciqqO+WztLWBAnqqKHR1rRTLFItNf7yL9HD9nd5wxykWDcOBigmgmvopR7b6+5VB1+SNN6I4yhGzXoRIBcVxfLIWVd+xe/fuv7hcwL2U459lUN71uigc+x2kbiO3e8gs9tsL4MY2glYPy08/gUknx+r8GfRaTbjTY2js2oGkMYaWG+LQkWcQZgFuv/1WNLOO2HkyqUO9MwkMDo75k8ew99H9kkSRHnsFP6h/akA1I10OMl0wsk59UUTQZTWGCcp9vk/DYRERlKOVUdHwRhH2RvSBHF+q6jJBfaPPMCPNSzlmo8/nAqgmkzIXEl+HktvWQBKn5IpmpKUngJyDsUiY200pPByx6piTtA/MhV+e+PkU3hciabNsVLIUle4a3KU5uO1lBNQ80DObwMTyPtuHRXtWN4LtV8RqU0Wu9MlQ/tliv0mv704TaC7jzNNPoBLV4FbU//J6tgbptHDuqcM4/eRjuP3Oe1Dfsh2osNGpi5TdwjtN5GuLWFtdlC42XtQQxzlpgFr14IxNoBexGjCUxqxi1Ck9HtlcmP8TzJS8RNEzyn1QnPbIMxe7JCmWcVS7KCbACYDsyEOVE+k91ZFcSfQGzSEGyVIF+Mqelf9UXaTi6sWVUZQuqlGx+FuL7avq/CMpXZpAFc8r70blnKgCYr6Kx/PzBgJOWtroYKkcmJhjVd9zc/Ee2oEVFZ1l6kK6q7FzTJGUHAoiCkc5E5g1aJvgraNkgjDnhnl8HMena43qO15+38s/fSkge7nHPKugfP1NN/1g6Ae/l+X2WGZ3xHaSXSqc1EOjm8A9fw4HP/5nOPngw8g6MfzxKq560V245XU/gPkgwNcOHsF0fQZ33HY7mik7cNCPy5HOC9LKxwLOn3wGj+47IFpQltdqwNTbP33zy6CsFRYmKPO15JqF3jC6lZi0iPn+5sU2KZMLAmxpi3pJN+wSTYTKgK8HtY7A9GeZ52ceM/pcBlaQOgLWoGxGyopKUclFVs3pRaEfvajp2n9cPy+fzxJlgy80aQ59XftRj0iqlNOw8nRTAEJAqDCB3F2Fv3wGLn/SyY0VetJAl1SBJ3axBGTHr8JmUoudR0gnECwdT3yQCTlxp4dk9TzOPnMEYbUOp1KXEmwBcgJft4OlY0/g1BMHccstd6E+vQVWVEPie0iZ/1hbQrJ0Fp3mIpwohBeNKfUFYcrJkUU1hDPXANUxJJ6PRIpWCKOq47sUKynPrcKMSDnGiXpJXcXCNVG1ilJxcOEAx+i1iFC1nEy50SloFCZRNmVKAMikOT+XgE73P14v+QzdyLZwp+PCLKBY6F/EcF+aG+imExwr9LMteiwWCb2iB07fyIsnYc4jE5jLY7C8y9LjRJ2HOh/+MykG0ciz9WMByoPnBvkOE2T5ei1/08BsWnbq5/VrkjSdbVRr79izZ8+nLmn+XuZBzxoo53nunDhx4gfDavT7WZ6O5VZXDGISdnlILWyKM5z//BfwpT/4CILVNiI7QLfdQq/q4843vh5bX/MqfPXxI5ga34wbrrsBraQpfgZ0AiMocxgQlM+cehr79h0AHL8vadKArDlh/ff6BqraFU4BsQnKJoibqo4+11dkwTVomIB3IVDWA6gcbZcB1fy7UJr1qYmLvf8QhVGq3iu/9mKgrIF2wBWvr5QSRYFsY1U0pUFZRxiFZ4BMonIkpEHZjJQ1KI+KkNR1YdRbmP6L85qCnpAVfO0V+Ctn4Pea8NgiiV2r6frHaNhxAeqT/Qg26QtW8ZHXpeVr4YHBqDolHRNn6M7PYf7UUVRqDbgalD1P1XUnPaycOIrjh/fjuutuRW18GnZYRUqgp3nRyiLihTNI8w4qE+PwonFkDiNzG728KyDs1DbDn5xCQiMuLgiM5LWfMbGt6HpDsGRnFErxuByxlFvpwZljUe7d0p1GJH0OUrEwLZzjuDAVHLxEu8L8sWltMfVp15mQj1ed5tt8WMz/FW9PJz1FFRFwCYKWRN3SvlYM+rkAF2G7dCkvTGJKgYQsMCKHZUVjQcMYNqKjdkp64S6Phz4QlyLlAV0hAf2QL7KKlpVZlo6cy5I4vQDwcQ3K+j1NOiNJklnSF/fdd98VCcqvrVSjD1gE5TyWlZ8Xy0tSNOIYD/3G7+Lpgwdxx0tehFptAmvPnMCRhx+Gu2sXXvrWN+Lri+cws/Ua7Lr2WiRJR9gzqZSivCmjGxgwe+oY9u0/wKZ0g+oow9TF1BeXE3dap2xGxjpSLoNymRYxQbVMW2wEmuXj9CAoA3s5ohVP5KLjtPne5Qi4HLlfDHD1oB+1IAze68KRsnyGdA3hoFcdVXQbJ3Pbp2b2sKa6HyEZ/fnMBcVMJpnXSjmyScypFHFyfWz4NP1vLcFenpWO2lRjqG7lxYJNs3uvIpEyVRjsbyj0BYs96H/huqp7TMwtt4vVMyewMncMtfoY/KgBP6rSfFtx92mC1ZNH8fTBvbjm2ptQqY/B8ti12obV7SFfWUJ3YQ5u6KK+bRPsGg2OfDhs+ZWxryPQdUL4UzOwGmPI3Aosy4dNb2dJXrKJAMvG+c0UZSH/hApQVZOyc7Qy1TJMUIjdr112flV8NMvOi+a0KuOgAJk7E4FVAiiVLCnlpSrZ2ROgL+xg+5SFcvZW8bdyu5PgQtpkcbfChriFPFGOUyG+MlcdlPTLoiGNchUfbY57fa/LY1Efp4HUHLMivSx0+iZ/LGNR8hyDcv/+rm4D+qLMP2sQ1gEFn9dAncTxmUa98R/vv//+P7/MIPiSDn9WI+XTp0+/NgiCD1h5PsbBQQdD3qgg6WJsrYUvved9GL96B+764dciq1SlJPaxBz6Hb3z5n/Fv3/0f8S/dVdRmtuDOO+6UxAsjg9RmSykOJgXKc7MnsG/f/qIJZiH+L7SRGoT1jdYSOf34qOIRrcowNcpmpMz30u9TBkiTwigD5EZ3wwTO8vvp1wiHOcKdqxwRPzugrDnlYpNc8q1VSSGlAmGEyWhkJCiL3/OwVK4fCW3AKXNijKJaZMNKQBBntUGEyG7PbnMJ9soZBHEbZGqpRRbtLYGN1IXokzUoFwlcdqOh+oJOhlmOdjdGtdrAwqmnsXbmOOqNMfhhDUGlIvSG0CFpjMVjR/DEvodx7XU3odKYgOWz+0cOq91BvrCAzsJZVCarmLhmJ+z6JFIrgGv7YsrPyj9afuaNMWByUik0WA7FtlQEZZYdF0UWLCOn6b10H2HPySK9J70DWUjVByZZYvoKHkmOFe0E2NZK/JwJqgRhIQLZmkuBqVAyoqroFr7hklYv+sareat17wK1Qm0MR8lyjEReRQLaSFTqllRitVq0Ixs1pssBSZnaKHPKeqwN0RdF2X8flDlmCxWQ1jQPc8qq84h+b5O6GBkpp8nZRrX+07t37/74JaHsZR70rIIy6YuoUv19ZNYYB1lPohobQdrB1NIyvvCL78dVL34+rvneV2PJc1HnhHjoUfw/v/wb+N6fegue2tKAMz4tkXLa7YjpPHm5HocT2+U4NubOnMQjj+6TbVW/IsvoXK0BmQPOVFTo6JgT1tQpO+5wo1UdMZsKDBN8R0XJ5Uh5VOSs32OjbdsQQBcTzfwuZkQx6j3MKNrUk44aHzoaGfWcioDXJ/p4bH+bpwjKojBioLyQaKoAcZmf9D0u2vEMTchSJ+tRi405OZk7kOsnbZHUmOKbB1kCp7kEt3kOIVtREbBcTxWJiOxNJfrEO5mPMW8ggETAUtRYl2OwF2NycjPOHX8CTYJyvQHfr8AP+Rp2rbGl/+DZo4/hsYe/jl033IJofBIIAvR6GexWB+n8PDoLZ1DbNIaZG6+D3ZhBaoVwrFCMkbIkla4l7SBAPjWBpNZAQvAt/MOl8xPd7HILAatXM9V3j4ZLjIyZ8JOOUEWPRdk7CJWj+tPQW58MNdM4DIj4d6a10NJrsWjPJb0SmN4j5rLmViyUVGsz1X9FImdNY8kuQRYBzS8rTbaKi6Xvj4qCi4Ba7mXBi0unHYlqVJRsRr/67412mXps6nFQVvno95Ln+0GCipQHUTLHpjrvUYk+fZxJa5jHGWXX52r1xk/ff++9f3qZeHtJhz+7oHz6xGsrfu0DSK0xuZXSWy4TH4Lq0jz+9r/8Gm7ZfS+2v/qVWA5C1Nhj7PAT+PR//iW8+g2vx8MRUN22HbffdgeyuCdyOEqgqP9kW3oOpdkzJ7H30UcLLm4QKZeTc7wamsow/S3WVfC5Klli0hf6+LKkjQNIR839qFYbzBSAVF75TWA1B2KZitBAqzLY643OTVC+1Kj8kkZEcZD+fD0ZJQIWZcX6LeGgzJogrDyONeiakY2pvhh6nlVSppbV8DkwJ6P6vfCFE/5UZcbF8Q2Az2a0rWV4BOU8VjkI8rT0S/ZVrz4nCOFIpFx4Xqj+JQLMNBBaWWujOjaG6tgUZo8eQnPuGOq1urQIq0ZVuIEPL6wgbzdx+tA+PPbIN3DDTbejNjODHpuV5g7SpVW0Zmdx/tiT2HnjLmy55SZYE5tgeTU4CESnyyCjl6bS6dqZmkIWRtIF2yf/Ta5UJJ450k4bFdImvUQAOfNYys0RQRqF1XeK3xUSQeYHuwwmSHMqlVy4li/9LmlXSrgWTpV9FwU1qbBgSzEXWS+Vdm122hMPamljZtmIe21RU9B32nV9WbxI0fA7UJ0hrY2ZeC1aiNGDhm3IOA5Unq+AmGKucKFh1FrOIZTHsPn8UHKvSOzJ4q5b+hZqoAFdpoBZR7mjQJnvb/LGOlgoJwc1EJeA+nytXv2ZPfft+djlzKlLPfZZBuXTPxD6wQfzzBqj46asvdJ7jAL/FXz2V34VN97/ElxFUPZ8jKUWegcP49O/+Cv4rje8Hs9sGYczMYldu64Hy6SEU+YqZwdqm4dcRcp798rKLn37DEmcSTPoSJk/TW+Lsn+ySV/o15sAXeaWTV5MggADlC90E0wQNqPmkZSIESlf7MZeLNK42OvN5xWgFrl+RneF94WOSgZRiJ4E2oVu4Hkx4OpUWFeebDqqKkf7ZhQ1fE46MqPXiaFQgCW9H10m+tbmBZQZKSsZnAJldiJ3/FAUGUxqkXMlxLOFE/sItjo9occmZjbBqzVw+vH9WD7xJBpRHUEQCjhLc13K3tptzD7+TRx65Bu47obbxA6AxSEEuXhpBc3TpzD3xGFsvnobdt1zN4LpHUDAij9G2w7yLBb/5TZBq16FU6tLVEqoDegtEfeAVgut07NYePIokk4P9R07MHbtNXA3bwWiCKkboMvQmEZf0haM0rhEWq5l5DsYK2fcVaquK4qDZhStI2oyGeSYyVlbCNijMknErrTXWkZndRlJaw05dyCehyCqI+SOIKyLyVLmBKp3ICkk2e1Qhqd7MXJhIfBzXioFiQZo0TmP0N2Xx665oJs7pX5UbIDyMAAPQNl83CxsKkfKZZrClMTpyLoP3El6vlatvnP37t1/fDnz6VKPfdZA+ROf+ITzwpe85PvCMPhQhnycWzaPE6cHVJiQWG3h47/0y7jl2+7Fdd/1SixbNsbho3v4SXz0P78Hr3v7m3FsPELb9nHn3Xehl3TF8lCaY1ocurZoOefmCMqPys0XYxqj+4gGu/Jj9EwuR8t9mqLQKZuAXAZlHTHrQWQCsf7dTFyUb4ZJJ2jqwKRB1v1eymRfCuVxqQPg4scZiT4xb1fAOgzMA1DWkfIQ9zfCqEh/rkRB/a4lwz4eo2kZW8r1Gdq6bICqJzzVCSwcaa/Cby2IA6EklGxPbDqdgD0gFSjTM5kv5HhR/fTII/ew2mqjMTmFxsxmKemfO/oY2nPPoFapwrE96aAtjXWp2kgTzD15GN986EFcc90tmN5xFVJP9fTLVtfQmj2Nk4/tR22igZue93xUN18NuzJWVBXSLlR5hMRsQ8l+lJVI7D1DG+jMnsGphx5B74mnsfr4USTnF6SLuF2tYeqWmzD2nNtRv+VGRNdcBUxMAtQ6k84gvtpsTpwjpuwud+Dmrph3WbJz4Pyhr0dXeO1emsjixESninYBpx1j+dwcktYy0FmFm3OHqno8imKkPo3KFBeFcaSOj7QAeF5rXWLKyFp3u5Gu71ItSUmiaovlSqPaYegZda/1GNIBzGD3Voy/Qn2hgwOOKf4u/HC/PZlBX0gj23iIvhiW0g2URWbkbIKyev9kfqw+9s7777//jy4+fy7/iGcVlF/84hd/jxdFH0qsbLLnKElc2HEw0fUQrHXxqd/+bdz00rux6+UvRtPz4ac2Vp94Gv/9Pe/B63/qrcCuq7HQSnDdLTchzrvKQ5mNKiktEnewXBJ9OlLWOmVTA2nSC30zooJHNlUXplHRqCRfGZjNS70RKJe3ZCaI6+27PsYE+nIUvVGz0zL3+r8ySh6cO0FZ8cQ6UjYBVUUcqmBA5FLF1lV/v6Fox9CVms9rnTLfSza8xYQ1JXGD78btr+7szMhPqS+oJPCyBH57FW5zAX7Shc0kJCVxniqr9yoss/ak4EF2wdxKp0wgW1hutdBNUmy9dhcqjXGZuEvHjqA5+xQ86pulSzYTgqRD6MMMLJ86jie+uQ9jMzsws227qDNSUl+9HrrnzuD4wUeFw7zteS9AbfMOONEk/KCOzHcBqvGsBM2VJuIkF46bp8ROKaf2HsChBz6P4NgsNvUS1IoWJivtLvJahKRSQadRR2XX1bh2z72YesE9sLduAioVAfaExRvsG8hOLEVTV0845hRJcwWthXOIV9fEUyKsVOA16vDGGvKdVo+fwOrZOVRcGwE3E1YKn4oTx0Wzl6ADF+HkFtSmt4rET9yjC0WDHheki1hQQqtSKTkqzKDEIpWFW3TKK2gNc6xfCJjLkbIEBRuAsunvbXLKItcszLIUuA6oODNyNuVvegyW6Iv5sXrjXffff/9HLx9yL/6KZw2U8zy3T8ye+O4gqP2PNM8ne04HlpfD7TioxyHCToYzx5+EP+6jsmVKMtNObqNz5jy+/vkHcOPdt+NYHKOburjzeffArtjwM3YiZrJPdRxmJdLZuZN4lJEyVHfqUYBsRspDST2jUWo/CVgk+vR7mT9NDtmkLczf9WeZq7wGmjI10R/ERtRgUhk6itagXAZdE5T/tYBc5rQHwCvwaTREHbbjlIiiqKBSDmjrS6z11rDMKevHpe7LUHVc+LsUPCY5V8osi2a2juWqRF9rBc7qeXiUULKqi1JJlxWcgBeQeiAny4CtiOWkfVOOVqcrFXebduyUxgfNtTV0Fk4CK+fg0gifwM/mun5FSgJm3igAACAASURBVKMJ5G7Swur8OWRuDQFVHa6HmAnlOEayeB7HD+zH8uI53PycuzG+5Wr49RkEbB0VuHADG0l3BUtnzsOzfbH6dNh4IU3hZxbW/vFrOPLpz6Fydh6RAFAGx/dFHdKjbM+1sUaOebyOaNc1qN9wA6Zuvw2Nm2+Gu41USQW9PEWPmg5amSZdpKvLaJ6bQ295QeYSKQfb92CHPiqTE8jjDk7uewj1wMfY+ATcIBQwtiuRXDMmIpkIZWIwYNk5JXQJlSRJ4U1Dft+FE1TghhFsvp48tEvbUpaWK7qI3LXSPl88Wi4v7vpvlehTi3g5Uh7y99aqi8KXRXXGGVSlmrTFRok+fkaJf16o1avv2nPfnj+8OMRe/hHPKiifPnP6uwIv+nCWWVMZ2ry/yHvcUoUyka0gQ5y1pCuxm/ugkxw5Lbu7hMyzsQgbq80eookxOBVX9M02M/0Wt02clcC50yexd+9eSfSZZdYmgJbpi40c4QSAudMyEn2mYkO9DykSJR8yFwAz4hUpkpHMGDX4zNeWkx7rANKgL8wFYKPbvRHAXmh4lKNufaxZZq1bPZnRr0QYfUMixSuakfQQN2yUWevJpDnlPnAbJ7nRpGUUxr26lASLAksVV7B4xF5bApbPwo07Ir2izIz9Fck4eG4gwCwJrqLQRTpeME+RAz0mMx0XvV6MNO7B7a6gkrXhiXrDEZCyfP7PriN0O0xhpTF6mafUELDQYkI6jqV45OTBAzh1/Glce8NN2HzVTQjHZuA3FCiHFQ/tc7PoLK6iMTGFjKb4FRaX5AjiRJwTn/rzv8DawwdQLexQOeCFbhCfDhtJL0bSTcVsqe2G6E5OY+x5d2Prq/Zg/O7nIBmvInHZECJBsriA9uwskrUl8ZsOWCxDbwzPVZ248wwnjj6O9uxT2LFtC6LxaQTjm4D6lLjd8baKf0baQ9xtoscy8qQn844UhUwcKVxhrlMtXl61jrAxAadaR+oEiG1PURhSmGJ2GVHzyZwHoyLj9buvAZ2mI1oB1kISV6YmdPGIGSX3OWe+Rq5zqtpIFSCesDqVwJ5qWkQi7IVqVH337t27P3L5kHvxVzyroHz89OnXVMLwI5aAMnPbcsdETcBIN7WYvJOYV7hiKSHNmQ1WDVKZ5VUCHMlFiLaSq7tyjKFtI3B2bg77HmWPvuG2OZq20LSA+bdSXNDrQJVTU4akTWEou9OgPATIAvraRlGZk0sXZbXh7lsvmouBefn1gNODzwTXfkRcbN31Ofd1uoWnbhmQTdAqA/vFb/2Fjxg1SVTEXBjWFKZDQ5rOPpeoVa3KAF95JqjC4FEJG36WSVWoVknDkZR8v35n7sJ8ialfMSa2YGc9VAikq4uwm4tA2pEJxiiU99QPeP9oSMTmqLTrVNpvLQ6Qot0sFYvYuNuBm8Swk44k3hihUrkhUYW0kqJ/BgVnaiL30hx5yqIIC0naBbodoN3EMwcP4snDh3DNNbuw87qb4NQm4NFxrj4Gx8mxcvJpVHIb1fFJdMMAmU/emsm2DNbyGha+/M849iefwViPvG6CLLXhRzWJbDvNNXltutaFxWpYy8Gyk2Gp6qK9aRozL3gprnrlvZi663q4kY+Fw48BS8vw2W2nEkmS05MAgxuhHtK1ZTz2ta8C3RXs2LET0fQ2+OSOGzOAXxNg6lGWmsXIOqtYmDuOrNtCVGvACaqw2JHFIWVh3G/Lls7g4dRW2GOb0fEi9JgLYnUlC3v4f+GOKAllkcwpiaKo94pehlqtMUgaF6XV0nNxUE49iJrXqy9UcJAiSeP1hvgZmxarXZ5oV1goksZ9/ll2fwnvscKfJEkXatXau15630uvvEj5+Onjr4kqtQ8jz6eHJt1FEGOjCMkENE0JzM3NYe8jpC+K7r/FZNbyt/JPvodEymIItt7onsqM/jGGq5xtUc9cZJI5dErGR9rWkud1oWSfBtaNANZM/PGaCUBvAMr/WuC91Neb0a6OMrQPxrCEiNV8A6QzI5VB5D0sl9MJUXN8bMQtqkiJW6xC+kr5GUvuHTrEdVHtteGtLgCtVbpXSPPSwHLhcaGl9EyiTMUJs3qNnKu0iNJLf87y2i6yXhd2uyXJPAIxpWC5SOi4ADAx5sHl3zSqETBXURQ9JCSR1msjbTVx8uhRHH38cYyPjWPnrusl+oymNiOcmETcbuL8k49hOmqgMjWNblVt9el8yIXPY1R6+Cie/MDHkD3zDBwrliDCYfeTiotua1Vc8eyujTTxEVs+kiAHJquwtm8GduyCe8M12HQPS8AjLBw7gQqpkVodeaWC3AukeMR3CYRdWGvLeOahByWS3rRtO8LJzXDHN8OqT8MKq1LswmS9k3aRN5dw/IlDqLgWauMT8ryiKthQNoOdqe6EJCtiJlUrE/BmdgJjW8QZj7UGuZgm5aKgKdpWyO5FATODM9XFRu121L8yKIvmWAIFRUeYoKyqTIeTfKbX9xBvzEpyqSbXoExlTCLVqTpSTvn9U3XecZrNV2vVd++5774rEJRPnXp1FFU+ciFQHgXAF+IUOWF1JMmbMDs7i0ce2avaAukOEoZ+WEeumhvma/i7WU5tapX18zpa1ioNqX9ic02pIBvQFxpsRpmUmwCsF5HywtJ/ffGeZtTcB/hCp2wC+bdCUVwKCJufb2a7zUGvkyyqem+9ubgCz8Hj5V2C/tucZMOgLO+wQQcMpSmW7a90sKYfMuBnPVR7HTgr87DaCpSZcwjsApQlSafUE2wJRXCVghG5MUVVHHW8jKQIyox2CcoEYXGaY+cQKgiUWsFmbz+Rg6kdgNruqhJi6WGdxlhbXMTsiROYPz+Pxvg0tl5zLcZnNgmIrZ47i6XHj2Db5q0IpqbQi9gzMJIy7Myl8VAMnDmHox/4GFYe3YfJiKR4DL/BLto9tONFxRh0AyzN57DccWy78XpM3n4j/B0zwNgk2l4gHtDk1M+fOIGGF6KxaZN0UYn9QBRMfkBKoQesrmD20AF0F85gelqVhdv1KVjROKwgku/q0Lci6SBeWcCxwwcwXq+hNj4pRkx2SCtUcu9FtaUkUEkD2OiwfHx8MyqUBVbH0NHjWTa9RiGJBmVp7l2AdQHK5g6rPxYvkOiTvEEJlOXvIilpUhgyVhNd0acUGhq0Ccb8j/LFlLtE6pvTbL5erb37Ff9/BOULJ3RGQ8goUH744UeGQHldFGsUjugoWFfumZV9ZpFIufqP2X3J8hd8sgnM8ntRpaSBVIOw+S3KIK3Bqxw187NNsFY0rVoIyu93KUB7OcdcDJRlckhLd11SPYhUTCAeRC0Dn4NRPKEJ/OUIuazGUNcrK3SxYhcnxUSsuvfzHqrdtoAyWiuAxSRgjpB0AG1deZzskDzRKVOmJVxo0TZLWfgkyMgHkxdOCMqMyh3xyBBDehahsEKwAGddmizGlFJGTpTh7kY5rxFYeu0mFs4viORubGIStbEJab56/tgJLD92BLuuu0GBMhuzVupybnlA97oE9uoqTn7s05j78j+hnvfgVW00tkaobrZhzyRAFei2LZx4uouxsRux/Za7kNVrSAMHfn0KiSQolffxwuwsKo6PGuV+9QZinxSGCz8K6cqPdHkB5588Is52k5MFGNNEKaDfh5KQ2mkXTh5j4eRTWJo9iemJMfj1cThRA04YyW5CVf+xc0tXFjUxYIKDrhsgmtgKf2YLOjZlibqbThEHC6esF0kGyDpSVkCo54oeQ+rnaE6ZQKrK/gdl/QqgdQHUIILW75fG3OVxUVbmTpnw5zyOFZGpFPowcSo7ozSer0f1d73y3itQfXH81PFXR1H1w8gxM4q++F8FyqQvzBLrcsTcjziLCFoiY0+1gBplbK/552FOWWXcNR2i31Mfa0bK5nMbJdDMSFcDoV5w1tEfpUSfCdijfr8cEC4fa4Kyphb4mDnAFSgPbw37CZNiG6kHu5nAMyeUBu2NQFkfq6+fOVbE/TfjdlrpX8FmqWwD1WvBWZ5H3l4SzpZ4RFCWHn1cOAv6gtyy9roQGBBKhCBA3pbArJJ16nECN0GSSQ3FR7P4gxkOVTKsHOqkUo1pRRaG0N2t8BFWhj9MPtH0visaZxZiHD94CGf3H8Jdz7kb1c1b0KvV4PoE5QBJ1UfuZHDbLax9/kt48q8+B8zPo9lZgxV2MH1jiKtetAnudh+pPw7L2gkr24ncJtiGsKjkcKrI0wSBp3jj1fOLTHmK2X5eqSGRUnNWOHpS8Rcvnce5p5+A01WJRzcah10dkwIV8aNGLoBsxS0c3f8w2J97emJC3O/suuKVxYVP/DaYFeSxPVlESWa0kgx+bQzVrVejF4wj5e6jb0Kqu64Mgg7l362iXfPf0A6sVDzSDwSKRF95DI5yievv1njfudthI3OdLEwySehyvHfTGDETprkoTc6NVevvesXLrrDiEUriLgbKZUApR0qjok0TNDjRyCmTvmDNfR8gjW7Wmr4wgVrA1vC4KBeSjAJlRxJDgxJsDaAbc8RFkFIyEhpFfZjf09wJ9D/DoC/KIGqC1beyyA1F5KXyV5NmkAFb6IzNwW7yxia3pyMb0+tCP2ZGPXrSmVG0edzIMcAmowxKCbdM8lkZ/CxG2FqBtXQOdm8NnquyRV7RDZkJJUnmSjsoXyJerZtVjnOE2BQ56Ys4Fhc44TMl0qTCgDisaAzpxtx3beMOpriK/OnRIpTAzLHiyHsx8gpodtTtynadydGj3zyIpx5+BC+45/mY3L4TFiPOsA47rCGOWM6cIGg1kX3tURz6zANwFhaRrrbQ6iwgnVjFlhdNoXHHZqRUSYQ3wAFBeQJ2pQ7LDRCkEZyQyXSlblpbXAFlg9HEFHKPnLLSbMu5E2wYKZ84Dt9JhCe2ozEpdqGMTXaHLMbJOlg5cwrHnzyETZMTqEdVOFUdKdeQskkAvzvDVAIyo+UkRkppHpVTvg9ncgucTdeIGoM2nyqRz6Q9CcL1FZ96LJjBTX/MFQtfmVPWZf8awDXwSv6j6Hyt6Yt+pCygrFQWUj5OYCdlIclrJgh7iJOeLiE/M1Zv/Mzu3a+44gyJClCufSTPsmkTcEeBx8We1+BhRpV8nzNnzuCRh/fKdkXzwCZQlqkMfYxpZm/SFtqgyOSihY82rEHXURclb2XFeetGcurM9Xnr9y2DjRk5m9GhfJaYvKj3GRU56mtXpkEuJ2LeiKNWyRGdSBkYig8N+MK0SHhV2SJu4H1RnH95svCzzYhan/eo3ZVcSyldI3fL7bLiJYOsi4Aa5eV52N1VOC65Z5YXK1tKpU8nIBNUCcqKH5aIuYi4mKRLOfFYxMKtt/CayqhICk14vPyvXNXM6y7uG2J9wfJjtpciVaI8IZCmhQFQKm6HWZLgqccO4bEHH8Rz77wbM5t3wBVVxoT08uvV2N0kh99swtp/GA998pPw2y24nQRp3EQ3XMGmezZj5rnXoRWOw3F3wnW2wfLrAHXHjoMwDQEvR+rFLE7EyuKaSPsCdtz2Q6UZLsyN0Guju7iAlfNnRaoXNsZhVxrIvLBYuGgJGiPtruLE4X1YWziP7Vu3oFqtIXMjWNEY/EoV8NkdnG2mgIzdV/h/yurBnqgZOC7i6gQqV90ChDXxfWbFpfQp4eLaT+6pvIHo3lX4259Dw5Hyep2y2tUpWZyZhFavIy9cRMRD+mVRVChpJJmXwlVOOleryii1wPS6yiklTU8H1erP3P9t3/GJy5ljl3rssyyJO/6aSlhlom/qQqBrDu4LnXh5y8+JJqBcJPo0taAjXb6XGT2bEbBWX2gQ1lSF1jBr8OxH0UVnEw2K5mdoMOT3GCQUFShvxAOPenzUYqVAecAxa2A2P9Pc6n+r0bIZiZi7EV3wYUa0JnUhg31IF6p4O31O5iQy760ZYZvHmovvhjsnBqppCgd+AcoJwqwHv7kMb2UBTm8VtpOJaxoLkly6rcnuyFPqCybpRN6m8gSqYW2hsWbFF31WJLFDTpI7HkbKRaOkAsz0WJRrpYzPVJENVR2OJ7abqtKQ9pissEvhctLHjJaBU08/hcOPPIRd26/C2NiM6HnD6U2SmMsnG/KaiJV5R47iq5/6JCp2jlrgy7kldguTu6Ywft0O9LwJ2N4WOM4krLACkCK2clTyUHoTws+Q9xIsL6+K/agYMlFnLTXVFjwWlnQ7aC3Mo7O6giCqIqgTlOuKuuAGIae5UA+91QU8c+AhcBMyPT2NSlRHQtc72ppWa7CCioB4TlBMekDcgZ10kaddJDElijF6YQPBzpvh1qcQUxrLqkDdYiXh7kTZgaoEqtKT00ypPI4k32A08tVUm4qAtVZZVe2ZOzsm8crUmxrDSoPDhF6stfbkrJNUaBhatTL5y7Z1i4sL58KxsXe/+t+9/soqsyZ9cfr06e/ywoCSuJGgPAqoN4rYNBiZkbIGZXLKunljmU7QQK0f71foGfTFuqSeUTzSV18YxSJ9sC98jk01iAZrATFLSdr4fzmaHQXK5vuYAMZIWfNv5ShaBRLDLmtDoHqpy3Nx3DogpPOYUW1XjnJlMJeqpkxQNl9bBlz9OhPgyqc7aozQDY2Tzc+pgGAD3UzsYIPVRZHEOXETltTyUlXhwKMdZqG+ICdMRYXQELJ9ZxSsmrAyYhavYIIodaqc+CKaVVypyr4zcKZGXTnTyfkJ6DJyZzStGrmKUkNAWRW2CCUiPLjyiG4vL+Gpbx5Ab62JmanNqE1Mwx0bhzM9BYw3hFaIqH0+cxbHDh3A2HgN1elxSSjH7RV0eitodjvww0nU6jvg+RNA6CD16RRnwUdVabKpgGh20Ool8Kkp9rhgKGt6mslYeQ9BkmD1/FmkSYwgbMCvkrqoIbMCOQ+HRkZpE0unjuL4k4cxMzUhHtOOFyFz2DQgQlCtwvYZWbtq2y9RMnnlLhC3kSVtpFkXHa8Kd+v14p8R2wFSmyU4lJEo5Yq6Poo2krJ93hxpnDBK466sW9UYYwA07H3R54v7r1Vl1pq6MMcmO80IgaVLsbkgU0GSxHAoj2uuYe3cWTQXF7C8vLwwsfOqn/2+N73jw5c5vS7p8Gc1Uj4xO/vdURD8jyzPJkdNrvWRUFGKcZGzMoGbkfLeR0hfDEviTPphFJ2h3eBMPtn0wihL4kxqRIOytLkswFpPUKFLZGqrLLz6bLW3HaYXykqK9dREn6tkQksiZvWvTGEUm+x1UfkljYDSQeY9UcGfihjNAa5UEaqppmkObtopmpNIg28fxAowGxyjokxVnFIIIkqLhDpWPUhagtG5L9c/F2MiL27BWz6PsLUEL+3AomEwy6vhSJQsffjIYXIhZWVZwSuTX5aedEW0LFSGlK/FyOmYRhBmjTb5YTG0IWAUVWnFWatIWHkIsyhD3Od0E18q9yirYnafWmZHRX1ezgruOcyeOim+ykEQYWzTZgQz08gbDfiBD6vVgdNmw+AerNBFxg4qdg437WL13Ekcf+JxbJrejsnpa2D7DSBwkHt0iuNWoqoKM/IO4rW2gJ8/PiZG/1zUYitF7rJQKwHWmlg6O4tKJYLtRHCjBhBWYTmBon2sFOgt48jD/4Lu6iI2b9kkRSNwWIbNfoc1hFGlaK9lIWXZNZtSSAEOeeUO8qSNPOuiSYfHmatR33IVUreCnhUUoMzcAO1DmWBlpKxcnSmpIyeu1BjF/dd9+SSqHuiX+buuMNWSuOEdm6IvyvaccowUACkfD9FIpz2xV+2uLaG9soTV8+fQWlqQ79TtJQtbb7z1Xa95wzuuPJ3ysZMnv6cWRX+wESiXL7L+e6MtuAZj83lJ9BWc8ijwNSkNDaD8SU65rL7QwKt/jvK/0OcoETBLTAvdtElrqO4PqgRYNkVG4tGMmk08NL+b5sEHo1BFZcOgrjPWCqnMxeFbAWPzNRqYJeKWPpjDoCwAXZiClcFae9zqCVLedurjeb76d7311BNIfx/z7/5jGr4F2FR7IUbKbm8NzuJZVFrLCNGD5SqvWHoFCziR3yUFIR2lWaEXiPk9t/LCJxQOZkwEcS9rM9Gnt77y2iIVWLQyUruR4rpLjYMCZiasVDulQssuog7VqkkqNElv5CxzdoVfbvfaOLe4iM7KGupsO1VtwKcPhXgu9xASFANaCeXwKw1JEnpZB8nqHB7f+3VsntyGqc3Xwq5MwA5Jy3Cs2EjTSEn80jV019rwK3W44+NS1Uj9tri7uRkcO8HK8ZNora5gemYTwDZZAbniCnLXV854doZ85Qy+8eW/w3g1wOT0DML6GOBQmRHB8yP4AflkLnoEtwwpE5wsw5bFjQtLB3nWQZO7m8ntGNu2C6kXoctiEvF/BDyH0bKiMEhdsPwkZeVulhbWoIPSbF5/AqzWs+vdogblfuWpsYtTuZFBpGzSGuoeJYVqpIPO6hJaS+excn4O3dYKuu01oV98x0YnxuLW625/12t+4p1XVpl1Yd35vdVK+KEszydGRcpm5FQGqI2ARYOgfl6rLxg59SdCQRmMipZNCZtZ0VdWXJjdrFWSSJdZq3hVRcSK6x2APakKFT3z5vdlsCVALYOrfg8TeM2FR3/ORvSGPh9zkdtoYbtUwNYDlty7AuVB8k47w6lmqWWdsjYfL9Ma6v6Yagwzgi5TGPyu5eSfHGOAsksfYIKylcLuLMNePIdqZxUVO4Hrkt9lwUMhWdPaYvLDBGUCsoCySmaRX2Wkm3Bi0iw/7YnNJCNjCdIItux8o4tixKSzIJWoBsnU6wl4AthF5w1y2vRroc6dfCWjbm7JJQmYpeh5QGJn6K6sIV5tw7dDuFFVbd9hI4oiuAG9oANYmSfRXJauwu4t4rFHHsLE+CY0Nu+CVZuUohamzZjYzDIfSdZBGq9gbXEV0dgU/IlJuG6oKBraxjl0jVvGsX0HUXFdbNm5HaChvl+VKJbcuMdCGSvF8jOH8ejXv4Krts6gMTmJqDGJmLagbgTX4/+F7UCh12YyU3Ya5JYFlBU4rzFtPbUdY1t3IfGq0qeQLsxiuMT7mLHoRHXmFlAmKURaoxhrGjNk7BiFIBqUNZUhtUVFsYc8ph3hpEBIJfVkjBdFP0hSqcTsrS6ju7SA5vxZtJfOIu00lUWszXL6rjQR6CbW4sy1t73zNT/+c1dWpKxA+YXfH1WqH8zzfNwEYA0Y6+mL9c5R5QhOg7L+qUFZJkJBEUi7Hqm+G1AaGnT74CvOYQOdso6KTTqDr9d8s7YF1ecuEXhhLD4AWU1RMFpRJt9lcCxTD+XdgY6SzWskDS5HRMp944YRPhGXCsoaDMtg3Y+WRZM8DMpq4OsO1uWKvoFA37zn+v1M+ZIJyuaCoqgMtfj1o+VBkKTUEDLrVDzlW2yYugyLoBy3UXFT2BIpF22TZBwo5YRU5jFKZvPUApgVPVH4Ecv2NoEr6gtKoQpNdtELkPIu6RwtcixpZ6vOpSgJlp1RAchM/on5PAFbor5MaA26rJHbYsKxzeRXRuBKkXcTJO2e8NKVal3aVvnis0EpH6NlduVmY9YVWM3zePyRhzA+tQX1bVcD0YSqWOQOQrhVct1dtFbOY21lFdHkDCrT02L0z+SjiqhTLB1/GkceegTbNs1gy84dsCemxMSeEbOUYlO6gRjnDu3FkwcewY7tW9GYVm53cU5b1Eh4ZBbn2FJAJXdNtNkW1Qvk5mNFXTDht8bmFDM7MLb1WsR2hMSJlGIlIzQXRvwcc8WuRiJloRMUkKpiaFVEJGo+pYboBw1qfCkOmmM00YGDSN3YhisW/bZw13wv/t3roL1wDq3leSzPn0dnZVl4cDtLxGEvJZWRsxFCTzx4WnG6uOOmu979XT/+81cWp0xQfulLX/oDXuB/CEBjVISmJqriXPWkLYPJRsDNxwmM4n0hnUcG23uJcosknEkrmEoM6pQ1KJuR8ACEFWXA55QfxrCJvkkxmJHvIFoverQXX7wMxkORcLHV7UfgRsn1qB1E/71KHUlGLXajwFltvQcVgvpvk7bog2RRKGJSCSryUByvTprweDUhVIcSM8o176G5ZdS/64VhkLDUFqADYO7blyqYExCNs1ioi0reQ7i2gnR+DpW0i9Bn+yJGtsWYoM2mOJSxJDuQlkq0lwQ7kdCwyBdzY7UISAFBT+gL8qIxdctSQKArywraougILeOO35kEAzlRtVSrxqRyjW1kCSVX5JMLHa+0UCIQuQL6aRqjE3eQkK9k8q5SQVipIQhJDYRScMLEYY/ua1yE/j/y3gRKtuyqDtwR8eJFRM7TH/NPNaoGISGEGzCIScJCxg0sr9XLWGaywMbtxoAQSMJNd9uA7ba9sI2Z3TYGhBhkJnuZhoY2JYE1UKUSCE1INf4x58yYI97c3vvcG/EyKn+pJFS91u/O0lcOERkZ8eK9fffdZ599xn1kt67hyT9+HGeuXMbi5iVgbhlFrSkgpFtCtYBRD1tPP4m4KLBx6aIykyvK7eCYqCriXg+Pv+tdssK97OEHcWrzPCrLp1CbW9bzqzQp7XBbH+Hao+/D4a3rOH3uDBY2zqA+vyI9mbozp4/Q4cIaClkom3AYzlSjhk4dPh0hZUAUUvRYf13dxOrmPUhqLaTVlnYOPBcC6rngP4IyR1zR8WISlYBXrh6rvVpErNu9CXDNu876R5rGlnynqTKOEbMphIW7LEbddRwmoz767UOMjvaQdfYQD3qIIhsAoEndPH+ka5vNM5GlLsMoStvn73vF9/733/rmf/tCd56fyv1ezEJf7eqNG39trtX8yc8kKHsw8UDCQt/73//+CYB6dlsG5TL79BKAB2UCbtkOV3Zi8EH997zMyk6OWVAuA76e46R4NH07Zp97mSV7Vu+BucwcZ6Uf/zjelVEG2ZOAefb3b7cAHmer9t2sbjcBVQfKPiPAs1p/f/+9B9oy6y0Ds3+9x6UKY0Q08E+OkZeKCHduUYnBkU8E5Qhzgz6SvW000iEaQYYaZ/LJJcECkpMxJFM0Bcp0DNBXyzhPFv18UpzKlAAAIABJREFUO7KeG5kUWRFBmdnIrqBkuzMjEJaj4x0BViDiFUwwJuCpLuHYfhqbtc7asxmYb00TZIFpwtH1pi2PGIfJi2V1TWOnwmYLzcY8qvVQwfxpvYZaHiEYDbD9+Ptx46k/wz0PP4TlS1dQXVxBllKnzpSLHAQV7D7zBJ762EexfGoDpy5fRMFRVk2Ow6qiUash6nTwzt/7PZxeX8b999yFJXb7NRd0bBQR2uJxqiHpd/DBd/4XzNdqWKUVbuMMGksbqAULiulULkZAHb3QQkZgthFU1OcpPRAkI+0I+inQOH0Ji6cuIqo0BMwJZxPS7kd2yqIiHT+UklTs42sm4NqiaIfdZVCw69LN79Y14Kai00bHXBOdUyrW5soiqcimN0LUPUJ3fweD9i5GXMyjAYLUgzm3OdMQJE5n0eNUXKZykWOQZN2L977izV/1rd/7058K2L7Q+77YoPx1DpQXT3pCHkz8BSvW8TzB1/7+Hlh5XzLlxx57TA9/rKjnLmKygrKM4Z+Hb7P2oDzrwig/lkkVFqDvwdh/9s9p1nrnpzfPAm/5+5NumwDuTENKmalO72MjfGYfxzPPk5hvWa4oA/jtjrtNapiykqmNyNwXPrpzCsImX/DxylKF/96/DtteHq+ol1+jNXTYhBF77Om0ZPXlaFPNxogMzTxCq99HdrCDZjpGSFBuOEBmpxgtcZILQiWxUb6ohHPKRa4HLem85jZ2FyN9fhqZlCgljOzI7+Z8iD9Rw3bq0wwGOUF4jijlzJ6jBfibnED3B2UUdbApaL+CKGI1P8ZoPMRgNERrYR7Lq6sI6k2EjRZC+ordpB12CSIaAIf7+NPf/10M+0d48JWfg4Wz5xEubyDJ2IABgfKw18Zjf/hOzdh76OUvQ7hIR0Wo6ShcWchsKXXcun4N860QzUYdrbk55WVwOalpKgDDlyo42rmFP3vfozizuor5lVXMnd5EsLCOemNJbeeW78xaikYlqdAn+YLZ6JJ7YuTZWAvXIAdaZ6+gdfqCku0y6srUfrl4ZrHeT5vlaJy5yPk8jQU7N7mKnqpnuPdA+RSaQWjnShKzKzNDTQ0p1IrHiEddJP0u+oc76O5tYdQ5VNyrWlcYE8zipB9z5hqmWE9QgL9rh9LXRYZhkncvvOSVb/7qOxGUr9248dfn5lo/kef5iaBcBuEXIl/4+xAAjbVUBcqeKRNYPfMqF8dmWSzvcztLXLmZ5JgO7fKU/YLgbzsJWAXYbjtXXnieK3PoCEwWonIhb1beKC9q00XpOCjPLmq3A2X/WM/HmCfgWRrh5IHUinXeEmeh4BNQdsldvG+5qHcSKN8OoCeNHG5baw9ujgZ9dkw5KRLUqgTlBK1BH8XhLhrZCGGNUzosb5ugSEtcIOmAkZ1Mu2+gUmdYfUvgx2wH2dzcB7VkFqfIlAnKFgJvGQh+niAB3EfqWP6zuW2YEqEFWXqyHSM7brawMBCJr4PbatoJh6MxBsMhev2+4iLXNjawtLKmVnCCMp8fZRdrUEnl+z168s/wR7/721hZmcNLXvk5mD9zBrXFFcQRgTBDMh7h1rWn8ZE/eRz3XrqAK/feo+khQcumphBAzWJpskCSklk7hw/91gTCGmNRebcMOzeu4ukP/inWl1cxt7KGxXOXgOYKgnAJdUosDbpZrDNSMxodKJO1k+vmnHqSDCWrjFHB3Pm7EJzZRIoAhEXlpuv42/1lLZQIYqCs+YQuOEpSudOWfTIfmbldZ3wKjD1NUYsTNXpwceq3D9A93EUy6CAd9WTTq0liMccFl+KE2dSSPwjONmOQIE2wF1gT7HU+ZBilWefCS17xlq/+1rfeWUz5kUceCe6+7+7Xz7XmfzzP84UyqJS/nt1uPx9TLgOgB1+C8uOPP26alANlMeNSY0cZXP3jl0FZW012fLl85WNBRH4QK4sZvLBLsZ3lr2cBVSeIP7tminR+QfHPZZYdzx6r293vpPZrD8xlyaL8dXlh8KDo2XNZXuHjiOm6rbv/nr9DxmBhEMaGPSjb/clwj4cVecD2n8tg7Betk+QLsxa6eoPLmtCOhWOMqkwfi2XX4pDU5nCA4mgXjWSkn1GRsEJr1dm6WOQj8yNTbqJap6+WtjhGeZqmTEakD2qIyRhZFpmn1flktS13fTzGhI0Oe2dAwYQ4DnFgxCW1ZcoYjhWrEUJRAJahwselNEJ23OsPcNTuSLI4u7mJuYVFmqMRhk2EzTlHETnheox83MdH//Bd+OgH/gif9YqX4tx9d6O6sIi4GiBLKsr6oL9j1O9pOsjptRXpw0GrYcH+WpzsuKq4Vq8KbDgIIIkJVgUqSaqhxHmFO4QMR7tbePqDH0IrbCFcWMW8mPIagvoSGnMLqM8RmDmj3twMJLsKYVKMKSWECHkyQpBEGI0TdBNg+dwlLJy/JLmE46IiSgScTCS92M4ttWHzALOrjj8qNYHwFv0tpfGpg0nSTTQeIjnaxfhgW3rxeMDjMETO7kLmQfM9U+Hasi7UL1uvYRhR8zYikSqIypw+MeUY61FFHNuw2SjNOxdf8jlv+dpv+/t3Hijfd999f6PRav7YCwFlf/E9HyiXb/PARk2ZoMzbCKYelDh92AO3ly/K2rKXLwi0PCHtswEzA1j0tSaS0I9sY6CeD5S9fGGvw3XY2bnvmLAVNI0x0iJlurO7h773mRHT35kWLw0wdcsUqMTEpk0ps8duFtzL8s+sHOK9wuVFUvKCa2X19/cg7ONEp3KGZ8Z2CnuQ9ezaP/4sIJcfd/p8baOqbjvvwHC+aNJf9qkxGyKuJLLENYoEzX4fYPNIFsnCxPfXe8RtnBOD7q29ukJbmAJ5+Jksj23U1tSh/7jQxEMLJ+IF735GUNbxcYFI1nBi7Ew+Z2XHCT3MP+3OG5NhTLLga+K2m4A8Go0cKPdxeNSR1Wzz4mW0mvNibCzysSmDj8qOwFrUx2hvG7/7m7+OfnsPr37dqxGuLSFllgVBPAjR4DlLsKLWvjAnv7DAl9GalBQaDYEvd4RZksmh4hdaOjsIXpZZkaKoJGBu06hzhKsf/ig4eptBRuHKKcytnkartYKAbdMLC6jNW+ayy3UyUPbnTxahyqzrJMLhjVt437veA4RzuPQQF5UHsHTlLtSW2dhS1dACtl0rldppw+6MN5cLW+CpV0snJuDHGigw7g/Qax/haHcPUXcHiLsWokS2zx0Oszc4NaQokBDkWWitstDqJlznsTzWzMCgddE2Ob64R9acI45jgfIozrt3v/Tz3nzHgXJRFMHN7e2vD+vBjxVFMT8LEJ+MIc/e33/vgYWfCYSWffGB5wT+kJEYmD5XHvAg7d0XPEGn06xD2yo6/XhS6KsaOysDu38NZSY+YXYCjuNWtvJz8a/nmEzhMpnLzNjfr6xh+2Ngljy3rXd3LLPi8jE86TGnz7UEh17E9Z1SbjjlcenCj9uZepQ9CJcza2cB2GvIsz+fAO/kb3s38nOZMkG5mlMvrCKupkqI48DUudEI6BxgDgnCgE0vQkD5xrWYKrbTojdJo6sE5TrdBfTaGih7l4U6u8iSGU4kIKBEYwWfY95kp0TbsaUjhMzYtGbJF859YbsKwxS5MRwoR4zmHA5xcHCI7mCIC5cuY2VtA2HY0q80my2EIeWOAEWSIO7s4SOPvhfve9cj+Ly/8Dm456H7UFloIeHrIiDXQkY0WWGTrFMRovbcSoPLLF7TabS2gBgrVCqei9xUFx5i5LmBdPvGTWxfu4VBnGh6yvzKKbSai2jMr2NufR2NpUUV12hFrRYsOBoox5xCQlAeDxSv+vQf/CFufvBDAtysOQ8sM87zPJYvXMSpK5cRrq1rjiFzSsTs2USj8W9kwikyeokHA6SjAaJuVw6ScaeNpN9HETtrYSUCapanzSPA16WuVMpIqKqwaB5oNhNZ/nORD0WmxJRdYU/nPI+Cir2UeVItpr1R3L344Oe+5a/9vR/8qdvh1J/n5y9aoe/9739//dy5c98QhPUfBTD3fE/ykzG82/0ugcq7LyZA5RjzJAxmppuuDIzliSPl7r3ZLAyBuBuoOgvKs4U/DzAasFoC5bJbY5YJT4DX5Q7NSgxeGim/RgNfUzVn719+/Of72gN4mTWXFz+TIxxTdFvHiU6scTszOcu6j/1OWWf2x8T/rPw3Zr+2c8GVdHzouR7AbTuoKVMzrFaR1CwnocHYztEYaO/pa2rKbGfmBW0FPi9dMCHO/SMw0zqpSSTmU/bPU7YuRjzSWkUpQ7YuMq2ZhhEvXziJQm5kF3VJIPBE2iQMz5SrxsaSBOPREN1eD/sHhxinGe66+x4sLDBTuS43QqvVMm03zeQS2LvxLD72+GNYajXxspc9jGCugcpCEzGPWTVQ2znLdNJfg4oyOAiUWrxdaKH2D3qtFuvvbrVCmmuykEuBFrYiQlGwTTpCdTDC1SeewtXrN5WLMb+0ivnWIlZObWLpzHk0lpf09ygb1ishk+F17BLutNIRgmgI7B/gg//nbyG9+SwC2hObLYyrNSScMD63gGBhCc2VFXUL1psLGlTLuE/my1VqFaXrjUd9yRFkvuwWJBumy4OyBOkUX1lcAWK5bizTRH5k2TQLhdVTOxYTl5bN0COet5E9X6cbq5VfmnIhWyQluziOECUJ+lHSu+uln/eWr3vjP6Wz7DP+8aKC8vkL578pCOo/UhTFiw7KamEtjYGajdqcZbNe7ijHdp6kLXvAo+Vndop1ueg3y4KNpVt3nwfG8u6gDNIeHP30ktlFqvx9Wbv2um55YZj9Wy/kjCnvPspM+7h8YaEvE+3XgYy3xE1/z4peZVmjzIzLrPgkxuxB2SSgkzTlqmmMNc5/S9WwwMLOAvN7OwdosGjFdLigou2wmoiU2mZjndRJpxXWGknqki+m7xOfE1kxfb50X3DL70GZPxPz0kG2yRi+PqiYT5e/Mpn757ogzaXhQ6kMlON4jCETxzod7O3ti+nec9/9jh2HCEO2ONdkl0vjCP1eF4fbt7AYBthYWVaYfqVZR1avIeXrYa8MC3RuEAOBN6V2TBbtUuyUzyEAtwGlEzJAnV47AvZopKgqvjRCSkBmRD1dClkFUaeLq9eu46BLP2+KxdY8Tp+/jMWNs2isL5tGz+y+ItTrpTabMeQjGSFMYoyeegaP/adfw/z4yEYnU1biVBcWAOSGaSKv1H2d0HY11QrGBN1GHQEDllzIF1vPqzW+F+wEtPGJdm5liKtNpNWmhRxpqLEVaqkjpy4yQE0pkii4Q8r1c+n8KWNGrfhnHnLKGbFAmXJTnEYYRnnv3r/wpW99/ff88E+8kOvrU73PiwbKRVHUb27d/Jv1evivAFAYu+1HGXTKoHASgy7fXmbKfms8kR3YLDADiJ4NT4DWFfY8GPPnsyA9eTwHymWmXAbW50gbzhDlX/QssJ4oZThPj7/N/w5fm3/8yYWks3DKlMvP5fl2HpMFYMZ6WAbLMnv1raz8WRloLWbWwLdsizM7k78Ipjm4ZXvc7N86XuTTrdaxRf3VB++7RUDyhZwOVdOUqwXCIscyGwO6R6jHY9SZecEUwDpdF2y8CFRM4lw9ZU9IaqBnuGodc5YcZRe1ij2Wf6FdgdwE1gkmKDMz7ERr1y9RdhJGTy8nbZ2d80IY7p6/Cn5kXVGMzqCLdruD7d1dLC6v4q577hEY63wUm2XaGhtkGMmQqDM6rACh6wjkCyUr1JgruRRMuuDvZ7WK/rF70DoL6eN1VQs2ebhClsgJdx/sOlQEayYrm0C5QvmGuwNmi1jzSzqOMIhi9Hs9NYe0WvOK7CwWWqg25hBUQzSKUIw5Y42Omc5RH83xCFuP/zH+9JHfQwtjBEVmcaoKbuJOhZ85lSV0ZIbvswRhi1hlV2Pd5jEW/KzMavqRgdxeoAuW4u4gRFrUTXpSuJHaTibArLoIrZ7uPCNzZgg/mTElCr5mngNkzWaLi21nMx4rF3qU5L17Pv/Vb339W37kjgTlN4Rh418WRXEiKJe342UgKKP38wEzTz7vvigXqgRglalTwrNiz6TLjHrWaVG2xB2/HyWM5/qUPTN9Lljz7Jnq2bMgXP5+sniUNOXZhaoMyjxuxpj5N6bTs09aAGaP6+zxLEsYs+AoduHyBTyQevnCj1Dzhb+p/c2YclkS8Xp0eUEt317+u3x+3gtcLvTxWJrkXDVWV+U2lfkiuaY6r5DFdjsIYuZHsJ5XQTXk0NRQ2mRKb7JySXjR8vgRlGtyZnhQ9gluXGT8vDZ62QjIBFIC8gSUpykcuujls3ATlO2ccA0mrlCpjbWTytlMMo7GaPc6ODxqY2t3BxcuXsKFC5ekb7PDj78vBlikaDQChCxEM8UySRGqAYWWsQJ5nW4OFj+rqDFRza0NGZHcRYzqeCmGgI4KkthCXXhyjhCU85oA2XnCHCgn2olkVdPRGwwNYnA8nTcshvMh40RAT9fFuM7IUs5DDNGsNNQpSS045bCBZIjmoI+P//678Myf/DGatGfQV4xMsaqW4kfgZWIfI1JtJ8L3Rn0GXGVVGK9pqCxfFxda+cuZkcJzRlqFRarypSlmVfY2J0PY3ByxYu3unP+esgYPj+XZe4Jh3nQWRPk5isdaFGPuxvIMw6zo3fv5r3nr67//J+5AUL5581vCZuNfkCmfVIA6CZQ9uJ4EMHbButbKUps1fcongbIu4VJi10kdeby9PKfPs+bn5Ci7Ql+ZbZcXj+dozSX5orwY3I4567mWNGUPguXX4BeAKdO0Ak6Zpfv7lI/V7POc1ZI9yJfB0d/HW+I8iE7YshvmWgZl+ztTUC47MGYlkpOA2l6rc0GIbU/f74mmbHNYdJESNAReeYIl7ib6HdTikYXysPuNIVKuYJQp2P54gJS9l9YURDnEu3cscImasmsXT2z7SkBWFIRjndZqYjIGh7OaZUt7Ch0Jm8hs56C3c7FumsQphlGEw84R9g4OVBd58IGHcPrsWZPIbFOt+Xp8bH5iMBAfNqjXUSSprHxqZlDnKEFZDmlSYANedtg5WUZRlK7gpQYUgjufq/5WBdVcP1Bxjs4GOS/IFNnuLAugAb7CnQiMem842drlT9OlUK8gVYcih9jWEAZNMfWIElORImRL93/8Lex+/BMI6VCuVfVPky/FLQppyGTF4rC8vt0cTWtMsUG3BGFeKHxvmfQngHaikrCc50yV6XFkuYWKdioqunbpOLWCrbzNlNkoU7mdnWQlSTfmtxZTzjJE0cg6O+XEAfpp3r//C1/71m/8gX/z4+Vr6zP19YsmX3zkIx8J19bWvqVWD374dkzZXkRpxpl7VbPAPPtiPeB4pvzYo++37p5yAJEuuFKEovu6rMl6AC6zZQNjpngZ2FnuxTTYyINyGfzKVrwpA7YSSvk5+N8pSwjHpAparWbymcugXH7uZYA+9hjez1uSbl7IyeLn75Xva/qqnYiCmlLYvaCpHItY8ivPsuRj31OjLS2sus1ln5R/rsfPPUAfn92mk7ZqlXECJXljgyFC0RAVpnoRyGqBfL/Ui+WWZeFH00As7dpv8zkiSseSuysH2saYyIqMVXGQqhYV1/0lSUMeXA/kdhuZH1+MVfmn3amqd1Bv5r0ys1bRm7zfbmN3Z1da5Stf+QqsLC0LEAhUlF8CBioRg1zxkFt9LQReqyZJcVewHl1jqtzcO67wzgZioOzclL766PRUWT25e+D7kjhfsXI/LKtYDJ/t4wr4onzAV2kgR8mGnYFcGNXQwcdkp92YbepmE0ybtNlFqPeHePcv/SrGnAOYj6x5i30FE3cUH8ckJQ0RIBCrLZ3Pj9egSUzyQut12SBc3s/HpcpVkuVIuLuzOceTJp00SZHIncHzzzU7aYBDxoBTRZlSQ+YOhqzYn/tJFCsAizLGKBrLsjeuBP37v/A1b/3GH7oTQXlj7Vur1doPw4bU3ObjuaBcBq2TGPYsKL//MYLyjKd3xr7mwdEDm7ZtfMPd9tUDs9njuJ0y6aHsyvCMdFa/LYPi7UC5DOKz4OoPjC/0zd4+C+y3BWSdh88dHfVCQNmPfZoF5bKN7ZOBcpkZn8i6lcNsI9w9UJ8EypNFYLoeHHsJ6qxzH7w+yYxDNgbEI/lhQ4FyzfRJMjtVurxP3JR4pp+pGOuYpi563xmiWaLs5EvFRska5aaQNuCcJWTm7hyyDr4JVDmVouTmUJODsVKyb4betLsdbO3sY29vFxc2N3Hl0mU06nXHxrl7IyjbVlznHbULuQWMfTvCPumyFzAJNAnGznHidi3lgqRn8daF6MiGawUXAyfA6jXbMZaTw48kU4A/J3vXtMipsCnM9sVPN4UlTlEkzJJIUTSZVZKh0ungD3/+HYiuXUM9H9m0cUkWJjPyTeJ/LOYxIEqNYIG5I7g4lzw5Whh0PGRxnNYH+F6qOOfa4lWsk35sDU/U57PYDcSVxGYNLmydpqTFxYAeZfmRyYz1OyaBJHmBYRxLPhlXav17v/gvvfVb/vG/vfOY8srayt8Ogvo/f35Qnl5vXu98IaDsgUlt1o89PmHKE4D0nXgay3PyVBIvXZQZM0G5HjKkyFjaxKdc6uR7jlRxgn/ZOkGnf1cnuC8ROxZV/l6vucSUb6dBlzXhiRZdsv1Nt/mOHM0U9MrHtox0XBDKjFZMtZRP4QF5Ng/Zf18GWS9peED3j6X7zICywNuxvdkFmBdjeQGaMGknGcgUqBCgHA0WjpIINQ/Kki7oPzaGxQvOiodMNOMuyluLfcwrAWB6zKjdcp6bdgoMKHKs056/5tCXPMs2EdqA2R6nFElir0GaQgEytsFggMPDQ9zY3hF7e8Vnfzbmmi1pxnUWlLVoWLGPcobON7JAZxbUS5KCozGeLjnNDXglILvs6GlXqc8Yme5S/BZZ5xBbjDV5I1X4j6QbuZnczsJnh4uZ2jgtySauTcYKoDZKSbMTKWu4oPtEXY4Ziv0DvPvnfgX51jYC5mBwYXWFPh5cX8wO6wHCJrOuKTe5/GxFkdpkae0UnOREN42qoFqEbLitzkendctjTCZMAwidF0mKNLbozknnqbN8Eny5iPNvRrTexZGKfrTAUW6npDKmTh3UmAndf8mrXvvWb/vnP3NngXJRFOGNW7e+LQzr/+x2oHyS7ul/NgvQxwDEAY2XL8pMeQKYJenimKzhgHG2wDft5qNkwQt6Gt1ZBuayfjvLkMsM2vZyxz3E5dv9QnBMJ3cMcBb0vR57ElCXGbi/wE46Vv5nZeArA7ySuUoBQSeBsmmt0yKeB+oym/a/5+9bvk2v1YEy7zd5rNuAMsckHXuObqEwA7CTCEiYxJQLBEmsQp/kDL6Hzmmh7bDzP+u46yK2zkvJVW4ork1Qdo6RLNdYeXuNBGWG27gUNM3j80Bn7FD52S6TY3KsTSwVeNGqxmMi6aLTlY58a3sHF85v4r777pF5QDs3FamNtHvZQu+7A2Yfzn7sXDBDrrbZmh2oIibzo0ksfKAUF5Gphc8tP7ZgyFNsUg0bc7jo2HGYLggqutLjTeBiN5xvWtJnPgrzhk32qCYZOCKRrpVRQTtdhuTGFt79M29H/aCNKsPieVwni6UV5cJ6HY1GHY1mU5OBKoEVZanImRuCYOoYPlcwvm/ezug8xzrvoticJEWu9m0OQqU/OUliFUo5fFaLmhqMbN/BeFUl97FTtCgQpbEAnf+4eORBgIjgHFTQzYr+A1/0mrf8nR/+2Tuu0Bfe2Nr6O2E9+KefKiiXQeV28oVnnkqJe/QxZGl+PCXuBYCyB8YyU+bJ7plyWa6YnXJdbqvmc5n9vtw8UgbOMuD6rycM1THlMtj7Y1G+CMsM+TMFymWXRZnZlsHZA20ZUMuSRrkYOMugJ0D1PJpy+X3X33AqxSww84oSY3IOAoEyJYs0tkJfkaPJoaiay+e05EmTjQsKcvt/X+xjS738uzIqWE+3cnm1CE1mX9nsORX2plxYVjPdx9pz9SHbsndcWKykvK7DIY4ODnHr1hai8RgvfenDWKHvWPkrlh2shhfvuZ8sKNpqTXYzOr/4fJ21zeQZc5dYgD6B2S1e7jVM57bYU1TYvYRXC0ciGLNFWw0zPutcOrXz3KvhhkMCLOpUQO0cHGS+LITRV11JMlRTsxJS321kCfqfeAr/9ad+Ds12z3I1yDrF9K3Ix2PH0Ki5RojmXBONljFlzhNUJoV2LRbpaX/bvRodK5Ns+Lplz6SPnd2EGbvxYkkSbKdOWRugzcJJUfSxy3HDBp2iglGcGBjTt8zn6LRtetzTagVDtlgXOTpJ2n/oi1/71u/812+785jy1s7O36nVqp8UlGcLX58OKDN0vcw+rcV22oJcdl7wDZ3t4PMAzJ9TUyZTtq8tec6DYhmoZwG2DLLWaTdtSvCLyCy7nmWrsyA83TnYRVi+/aT7TtLU3I0nMs3SAfa386T3ADwB0Bn5woOyts2OWZWBeBagy48zAXI1WUwBrawpz4Kyly9mZRVJLVKHzMdao32KEzfSCJXxUL7lJmMnjW6aq0IhVVPEVFiQL6rKTeVGeUkmsPQ0WtN8Apm63QTIjnH64pnTXe2RfSDT8Vei55/liMYR+t0udnd2cPPGTZw/dw733H03Qln3yNi9k8aBpgrOprmavFV+/216ic9LoaZsMoe9Vr9gqdjiWb3eTw+4PG4uqcOl2Mmmps4+6rLGlC08gsewIWeEUvY4PUWAblOo7WlZsho1XcRkyyz2mfUsTCO0P/QxvOfHfwZzPXYKClnlY9bp4PzCzHieazUwP99CyHmDLL4xEMvPiXQZ3twByPfBrY3bITjxXbkWTNsjgDMSdRyxXZ5t834wqr1HmiUYsPORfucq+gyHSmK5L8iUq40Ajbk5LRxppYJhmuJo2McgSdBNi8HnfuXXfP/3/9tfZQ/GZ/zjRXNfUL7Y2tn6H+v18H/Ps+cp9HkF3700nljlQs7zvWJebJ4pe1CeMMpSd99EKe8SAAAgAElEQVRJ8kUZXMvShb4OaqjTUuUcHGXJgs/H39+DtQf8MkiX5YtZ8PQA7UHQPz8f/jML3GVXQpkll+/n9elPVugrg/Sxx3Wa8iwgeyeM15f99t5LDx6cPTP2z8lXr58jiTimXNarvWzg7zt5js5JcqwoyAtGhTsSPOtOo7tAkkWRohaNUcsitOp1bYd9IpoH5YmMQbblXiwhgu+5D5wSaHg/qwdm65ZRIcyOm4yt03qF2J6bpix3h7k5dF+ywixDv99H++AQTz/1FOpBHQ89cD/mmk00GqH0ZCMVzrHj5ApjhGZ7m3y4+0iLdYx8ci54Zq3fM5Zvbd72NQHXy2FqzpDObzIbt/W0xGnx9Q4ZgT29wvR5W7u6JoLztfH3+Lz9fRlyz2MU0/dHUCY4jlGPI9x493vx5C/9RzTaYxXNGAzEhYRFOL+9YIm6EQZYmGcQE0GZZgn6LWwEF+UsP1+Pf1hxqHRkyIsssQVxniKiTEQHDX/HTRGXtMT3gW9SGCAPK4iQI0KKpF5DNxqhEoaoaHZhFUGzgSCsa9rIKI4xiCJ0xyPJGcO80v/c133t933vj/zCj33GEXlyNF6ERxYob2393Xoj/CfPD8pWAPEfnwoolzXlMigLRF2BzxcQJttBpyl7OYL3LXfxGYumK8NNjygB8ywIToDwhEKi7ksl8Ri7OTk72YO7L/SVWfnkthJbt9unKWjHQPxTdF94wLtdoY/bQc/UPND6xaQM1GW3hb99tig4ASinS0/0W6flzkpVXr7wj+c/C5QJABouat1qQcFiXypdmUNPm0FNboaJnqz3w+94yhE9lCZtAXaGWbedtsB2/XPTK7glttQxa+fV2Ht37noWbhOTpx2Y/jXTZtXtdLC7vYOtm7dw8fwmLl+6oF0Zaxgs8NmHFZf1vF2ziwQXs3h4B7Rpx4rgdCzau0gcY3ZWESer2POcyDB+wromRfM2CyjStt4X1KySaMU+nxfCbb7OaTJmQii90Szk+YXKUvaQMPqUo5e4s4hRGw3x1G//Lq7/xm9jPatjnAP90VjATP2b5JrHj0yZxzbUqDZ1zkwGnGrn6Zpz7FyzIQEEdkohHuTznP51RSmZJKNj6sKmeGyadeSNGqKwIm911ghQNGqocWFshLLYUcdmAJGkGJd9TRfHKIk1jDdG0Lnrc171PW/4X//VnTUO6oknnmi0Wq3/qdFq/qPPFCiXZQ4PVt59QZ9lGcz8mHd/v9kC3axeXGbFHpQNoJ/LmE96zNninNeUJ8zdXXIepGc1aD3mCW3Ws6Be/jseUMsyzUkLwUlr7mRLPCmeHW+N9r9TDhbyIHw7yWK2CDgrOwiEdfFP0+UEQzM+5QkIu1zd2ecv363Lb1BzA4EszxDmienKSaKuvlADR510oRxj22pbeps9qr0PU43Sa7UEYhsYy0YDi79Uy7FvxKAv3n3t36Myo/fTPfxOglX/o4MD3LpxU2zvofsfwMIcZwQ6G5gsmBbgTtZuo6P43Ok7dg4S1+Kt5Dc3XVveE3m9mYzn8lkE0KVNsPRup43LjuhC49lUwQB51ykpqUMToKmNe2mAzhUubq57TrsXa3u2pA3T0hmjOfmQXYFdkMzOGKM6GuLJ//zbuPmbv4P1PEDm0vnYwXdw2Ba4SkrJcsWdyg5IUPZNJHq/bEamjqebEWljn1wYPUFatXVOLCk0zYT+Y0oRY7otSLTmm6gvz6GxuoR8oQEshMB8HanWt8CyNaoVse3haIjBoOc0aFts6MRg801aCY+uvOwL3vT67/1n//5F4LOTHdxn/LEFygsL394I6z/0YoMym0cIyh5obXG0E9Oz2TIoexDzGnT5s2UP2Mwx/zt+pFQZ9GcbRo5LFxbRWJ527Q/w7PMpH3jf0edB//hn95gl+5vfhp7ElI9dlKU/UpY/ysyUW8RZtstfKxfsyqDrAajssphlzv7PHpNJXB5EGeAJMM+ROSQhlAKJ/KImDHYOCXmQ7eLl5GEyZQJzNU7AyHWCst4nbfePg7LX5/376CpW6vDT63YFPXueZMxkxszEMGlDDgV2vqnoZy2+5ti156Zzx2nBbNfliKK97W0x5bNnz+LCufMMckNduzIuDK51XvZbbt1NTzbDn7eGOa+0QnbY4Wb5zAbKfArOi+0WKs1wdIU4FSOdnW/C8MmQJR8Q9hlqZM/dJCtnuXOTwH0nne1LbNGwjDnqtZQ9fCqetj02KCAdIytGCAY9XPu9/4Ld334nmt0xklqA+cUVzQS8tbWDdruPSs72ecv10GKquoW1O5fDvaTta+2wjDuFHjkphN5p2vLIz8eVAiO6Pyo5orCKcGUJcxurWDq7JlBGq448rCINgDFT8dyawrIidXAmwo2GA2Sxc4pQEqEko7yN+uHll3/B93zdd95hoPzIM4807w3v/3uNRviDRV5p3Bb1VaH+9OWLra0t+I6+MtuVUjUDyp758oLxWulsc4jFeVrzyOxtHiTLmrK/AI8Bo9v2WRfU8eLcrATyyUDZ/83y7/nfee7fNMnkdh8EGL8olO9jRaRpMH0ZTGf13PL3PiFuFqzLRcCy9OG38mWmLYwtMeUyg/fyxexioekR/L1q3RpDNF4zk1eZwExQ5mTkMAisPdmxassdsqYhDzr++FoWhm3jLSXOwMqDsjFmAyDbO1N3tVH2bFQhObRa3LSz1J5kgTiKMB6NcOP6dcTDEe677z7McyhqYGOqbB1gyJJzitCH67Oflfnr8FKP7QL1fctxCXinRTfTvG1kF8HdCplaULiQuCKt5AC3wyRTNUOLH1Dqi6nGUpWV7KZxs12OpEPmGC1UnP7tA5ptfJOseAyO5wCo9gGuP/IujN7zGILDPpJKgO5gjJX1DaAa4vq1LYS1hqx5NbFmmzWoXArXeu/PdZtKMokRkebMaE/p0yw0FgVGyNFDiiysI9hYxsqV81i7cgn1tQVkQQUxx1IlYzFiNo6wOMmXQUBPCz2atV9zUgoH8jKIKE0tPa5SYJyiffdnfeGb/+Zbf/T/uO3F9ue44UUr9Bko3/sdzVbrB0hiPl1QnpYBnJbnwJbsgACz4yxxXlOegI7r6y8zwzJol5l0WVP2ISiazuvYjg8i8tX6Miv2X08Zl18MOLnkZFD2QFD+rK9vI1+cxIinUs40UlQn7vOAcvk9KG+57SS3AlCZPc8W9Qxjpq3XBCnmBVjMphWTfLwnGY7voLDHZdXbil4TluwuL10ETic8dkxc3OUsi+bAT3LHrMIgdNOXabNqFDlCxjxy9E+aSKdlQc0bf1V8o1zgOuWO7yasaMbzgtc9gd9cGK6ZwunHZNAWSOZbOSxGnjIAccmkETs3pUcqA3iEbruNa9euYWl+AVcuXxYo1+UAsffdTA4mGZCF0nrG7b0C7r3tTW3eDix5BByb1mKi893tIFx2hp4ZG5hEo22HoeNsk0Z19NUk4jOYXZHJhrzar+idlfXO1WkUE2q1Ei1gBDHuTgjuekhKF+bbzulHLsao9Y9w451/gNF7Hwd225r4cdDu4sKlu9EfRtjbOUSN8fyZy4PWM3IR15PhA6ao6FxyGJDRG83zkeFURa6ITzaTZK0Q9dNrWL/rElrnTyE4vQwsziOqGSvu93uIBkNjwfQu5zki+po1q89LVdwdxVpER8O+si8I1FwEOoOo++ArX/3W7/ihf39n5Sk7pvydjUbjH7IG88kWjmOM0k0VFkNQ+Is0f9OUXNIVu5b4Bh3u7OGxR//ItmHO9+gzc1XEo4zghiqKObviCLc63AJy66hwFDYRUM9i0pWzIvlioea8MbfXpW7ZbtXsVnYROg3PFZPUAODteH4TcKzrztbC5+rNdpR0LLx7xFXRy/ctLzSzP590YZXycsvH1oZCOqpR6jvjBe0Zqb+/GK8CW0o2Ng+qZBf6Z0Ukxehoi+w8qLyfA127CzeGvMjJoBwTEROlTmtPyCxwfkoGL0wyUDf12vBF1zyLeiy6ZTnbfRm+w7CICuqc10d9czBEI8+Ya6ZAIoKe5CiBsvMDux2MBxffjOKLxF6DNRBzzRRuoCaVVAGE2LMLuHEgrlKVHCJ2H3bsDTldZP9AOReXNi9gdXkVS4sL0sGNWUs6du3ULrRBPms+d4IyH5Lnqy1G1m7tMiKYOewcGkZ13ZRtd+xtOOrMoluaxK35gqVpKXq97mLVsVEQEJ+f+gwn3gAbhcVOQJ4fmToBNSuPsg+PS40xmGM0kzGKXhdHH/gAtn7/v6L3zE1lZ8wtLOPc+Yt49pnrGPdGAuSKRriZ5MjjGOSF0u8UyO+Ok6JVdS4xNzlHXAUiShCUFVohls+dxvLFC1jc3NSorKheQdyoIanV5MoY90cYdThAdYB03EMaDcSUY04k0WOTaJDh8z1PELEgSfkpiTEcj2W3aw/i3ks/73Vv/b4ffvud1TzyzDPPNMNW67v+W1D3P3he+aKE1hPw4FnEPna+H5xnxwuR2Ra8b1CzyiovjLxAZ/8QH3j0UTtZGZaiNnoWMJx1jdsuV202u5EVSRgswhOeoS807nMb6T/XVNhwOqTrsqKyV3NJcfx9MmM/121WkuD26zgLO55W573EZXD1LFQLh3OI+Mdly/d0nt8UuD2rLWvk9pgWhjTLxPm9Al1mGLEOq7ygVuwrg7LmleltsMwKLnB6rgKkaXffRJLQJGObAGzvmOl86kx2U0nM8ljyzPKC99YsV3Sa6tDUMNn9Zbm4kmBYqCqqCCuhWooTMiVeUnmCOeRoxTFq40hA0ZhjRi+D3mcCq0ot7+XdFV8bv5e7wi0I9tlCiPz7dIxBOzY5ieska3RkggE3/cFAHXy9Xh/33XUflueXMNdqogY3Q06ozLxi08CZX6GAd2nK1DDNFsfdgAGlEQp12DlpwdvK/DBXvfeavv3cGFUdQ3sTbUH1xUvncNB7qQXQYjHJd8qFab+jM6ZtCzE1/SoXqHisx1S4fSVDOBghOdjDs+98F7bf/Shw0Ec9aOHs5gUMxzGuX7upBLpGJUTO1+Ku41oONDKgXlRRCwPNxqMjgrGjbOxIajnSegURI0MX5rB48TxW776I+dPrqC6tIG00EVUzjNgyHtjxS8cJRu0ehkdHSIY9jEdtZOlIjxuldly5mKRk/mpwYRNKgUG/b3bGXl/n8jAuei//oq96y9//F794ZzFlgnKj1XpjENT+t08HlKURzYAygaAa0lJjAx/JgtvbB3j/+/5IXTyKJXQnNa9tasMCdecBNTbiQItam3QyaoyUGlyUoC4I6nxm/TF7EgsP5gLyvtcyKPPklDTi9Ep/YZdBt1xoLIPyLHh7icVf/IasLgqyxO5Oemy/vvnZfSeBsouTmCyFzl12TL4w9ujAm4V4bVNNglDlm99Lv7MmA2sbYOMAn2oEZExY8zzZFGCb5m4nue18DOAJz7Eyjo0F25Ro0zblq9Xya4Cs5gz+P99ndl6SXaXOoqUJSDnCLMEitcJhD1XO8GtY8wNzlf0uYrYoWy4QT+Wb48Nf7bnYwkRJQhO9J3ULkyzE+nVwbMoyP0bjEdqdDq5fv6HEwZfc8xKBslwXCum3RViSic8VJtjy3HWNINb15ub/KabbF/roFjB3ybQq499al83hYimdQq7thr03rnxI4CnthOyv+F2O07Nnh/P6hhHtimwgQJUySGosU2dEJUPA3IvhEP2nn8F7f/FXEOwcYCmpYg7zNCTjxv6ecikYO1pJCoRVvkdmXeSutaHw/RzjIkEWEOiriGsMzq8CC00011axeP4cmqfW0Tp9GsHyAsbs6qvVwXSNhLsynjcs9o0HiPp9RP0ehv2uRnH1Rz1EGc9Xzib0HYImYwRs8Wai3yjCwcEBBsMhxlGi6z/Oa93P/qKvesv3/cu33Vkz+j4dUJ6CSm7C/Qwo6/ZaFWOe/IzVRAVH23t49LHHEBGoGTbDzihFERZivuozkH2I7ZScUmBvepDXLETcj3lyXXycqyfZwwN1tS7QVrC3GKvZkxQD6dpeeSLxb9rF7QtJU3ZbZtICU55sZTljApG3Caz3W9wSA59l05Njp5PaijOzoOy3prMM3RLDXJxhiUVLP+YFLCfbVJowDdgaBbwWrMtccgdHsicomCUgycFd5NwmC13MnmUdwFaMyqUd04fqXoXTM63QZmzPe5PJmOMa9WSgngeoplYU4kJUp66MFAuUDQYdNS5UQrbNhwg4A3vGTz4FVXvvJizYxXT6CSpixR6Q/UQSN1zAWDVfG5PVEhWpPMjxeAyGA+zt7wuUL164iLsu3YVm2DS2T1B255L+vmIrawhoGXM+Zdu6a5nXkFgPmBbAYwRCokZphzOtLZtTxF6YK445KUkQJDBmO/TUb20FTjt3KV0I8F1xbXLOumVYMkVBPzJtiNZMw+095/LJWcLrNBtj9wMfxAd+6ddw/+o6hjePkB+l6MYRelmMCuNVswqafH2Zu2acVCXDHd0UQY5hNUPRqqN1agULm2cwd2YDwfIyGmsrstjFbIUmYNLmR1tbxrZsP6wgQTLq61804CgrAuwQndEAY47bSlIEPKE0xcT2GMytZr3kcP8QR0c8l2zcF3cvw6TofvarXvfm/+VHfv6nS5fuZ+zLF63Q9+nIF8dBGTbF1skXdWccF1hrr029qYLB3iHe/eh7JWlYKDplBrLWmsV++5NVUX9WHOEJx22RdD+xa46ftwAUVuGDSgVhhZ9rmozAx2N/vNK33PbRbExT250NTzbWo0kKkkmm79MxICyBchk4j20RS6y4lCg5KcT5vz1bBDRw8QKs06e9F9l9LuvQE0bu2Hi5qGYs2GvKFtpuDgrnNSbDcAUelZl4UbL4oiLPtCgzKSJ6GcRNJsnI1mg55pXgs5OdldkhpHXNCTws1IcMLK5k8uVyblxDGjMZNsfOk6kmSIcjtBoM9KSvFAhbjYmeXAbmMiiXryhtdtX5ZsVJaee+4cWxSN9Cr4WLITyaj2w+W23fM9qqmJvcx9bONjqdLh5++GFsrGygTibM117EVuij28db4Hj+KfTHgoVMP/YLrdstCB9skjkLgr77zr+eye5LV7db6Vxd0ksyGiTm7H7ewlY+BvqbJ4CyNcm4tDm6UfxgVeYUc8gow380DQaW2lfL8OTvPoKDdz+Ou9fW8eQHPoqiW7Fwnzrn+BUI8wqavGapfHHHVYM67bjzrbBdfnkejfUlrGyeRuvMGrAyh2K+qRwKzidkWBClnKxSw5gTQjikle3ZRQ1ZnCmuM0tGKOIIcdxHv9dGp99GbzSwFLnMJqBwJ8MRWwVJAioYDsbY3TnAsD820Z+aei3g4NTu537p6773B3/yF//NZwyJSw/0/woo59ntC32z23dbpyzOUZmtBGUyWxcezhQnzezKc8wHddx68hn83//5P2N5cR6tlWUkNHcHVSTaErvCDnUplo1KY6JsAgOB2XJUravLQJlVcdqcAo6fdyNm5MDwXYKuLbfsOSZgeHeGplC4aU2zAGhg81ymzPt5m54/JpNttkiUswK5RWZWvih/7z3SJ50w5cKkZ7dGqY8X+ngbLUC04Lv2qUnIve7vxucIxMWC7aLkRZYRYLmddVKFbxgRgDHop0I4tgtQEYpuZI9ZkabB7VrocoKtvf9aYDM2iWSopxnCKEJtOMD48BCd/T0c7e1h//AQ7X4PX/ClX4LN++5G0QilPaYq9jk5akbz13tcmmpjL86GpxqIWVNH+f2xSRgkmRbgYzo3pypzgckUlD4Yj9DpdnHr1i3MLSzg4Ydfinq1jiaZMIuV2p2Yv94maTAf2DWNaEdmgT9GVM1dIZVHmy1fXDafcrnjoHzOHbu+qBHrcNs1pShTF0Rki7Gz3Lm2bh0T3W/KxDU70MsdPEaIUCRjILGFU8lqXDBZ3Wc9Io/x+Nt+BevdGPH+IW48cQ1FTBe5WdgavN6oRmaFSFEUFEjmAqRzdU3rXthYxfqVywiWF1FfbmFUzdDPx8jDGrJagf5wqNFvMpS4Dr5R78imXRd1DAcZonGBZBxjNBpgNGyj1z9AFPV1jTZbTR3L+lyAKtkxKojjHGP63tp9tI8GSGIeGwstqtRC9OO0+xdf85ff8s9+5pfvPPkibIXfVQ/Cf/ApgzK3aa5gJ4YkDdKYJ83i3MLSFjVfreOJx/8E//6f/FMsZznO3HUZq5fOoXXuNPK5OaT1ALnG10ilMvbsAroZQsJqPGUKyhwEK35uqOLN5hG7SIzxEqwtWtGYsteQbWvOnymj1zNnB8pUpyYujGMr4ZRlly+gcsGuzHr4OOpEmylO3U4CKXcTli1udmnbhxaBklTB4k3ZDyzApifX+XIVBu4lC8cg/bVpzQhsa51a2/QzB8o+ZE1Y7kJkBM6aFkPgTVwLsXud6rDNlPxWYyj5KAIGY6SDAaKjLqK9I4z3DtDd38bgcA+D9gFiToVgqlizgWJ+Hl/8V74K5+67R1teznMrXJOG3414EOZ7av7cqY6uLT3jHdVIYM0KHtzMN2vJZLaIuN0Du/6SyDRlHos0FShTj9zZ28Wly1dw+coVcP8WBpxh51+3SXKmJ7OWQV+1FdjEkg0qXb6QTTixRkcnpVl3yAma8qy7R0KekyKo5xvhkSbs5AtrfHF/Ubs+c1t4m6NIR0la0rkBTvMY05Nmi7J2SzaFhcFQle19vOvn3o5LjSXc+ugnMOyOEGfUwgMRqybDjtJcnvJRLUO8EKCysYTq6gJaywtYWl9FMd9CxEW1GSCq5hjEQwyjERrNEL1eT+SJ13IcJxiPxugcHaBgFvIYONjrIRoVGI05/HSMJB2gFqRotgKsrCxheXkRtUaAuEa7W4FRnKE34KTxFJ3OEElELzfD8yuIKclVaxhEae8Lv+KvvOVf/cIdWOj7ZKB8EkvWKajdrBl1ZIXT9tRV4XnhMeOgAOaKKq7+yYfx0296CwKGZ7caCNaWsHjhHDbuvgsrFzYRrqyg0ppHWuPsLzc5gf3tlDLYQQTKFMzYraBeYVKXZQqQOVfr1lpK8bnO2x1bJrh4ABXrcBY4b4UT6Mlyd4JGXNJ7ZwtOx9nu1Grn9d6TGFAZmCe3OwdDWeLwMoVdzyUAcguJb4QoOzM0msjJCgJl1wasrimxaHcN+wziUgoZH09Ri85i5abBiYRym+qnP9eYaZwlCDkJhH+D43ho2B90ccR4y4ND9Hd3MDw4xLjTRtwdIutFKMYJ8kqGejPAwsoCls+dxdL5M1i76y4sXDiP1qk1DDmFuEjQbLYERmx+mJWIyJLLLhYx4yxBGo9V8jKDmFkmedwI0iYZTXNNWPAEIyLHQ+tMdHIHxwft7O6iN+jjwYcexsrqKpp1qafmlaYe67RjnUPcATpXkJw9LoTIl0zN0cEpGZOV1Z1nU6vaMRnGvbf2+vzj2QR0q5jaDkcuA2eLM38xOaybzCInk2VF+ykjJrtaA03Bwm4SMQVeXXny8lJGqsSo5QX67/kA/ug//g6Waw0cPnMLRVZFRHM5iUzBuoDNPcxYwFsKsXjPpv7lzQDD8UjSAidiD9NIMpQyKeioKHKsLq/gaP9QBeRxnOLgoI2jbgedoz6SmBNeUkTDRE0p4/EIzFGaX2pg/cwKVtYWsLi0gOZcQ/Who34boyhGtx+h3aPmXCCKCoFymlbAKA+CMpfqcZZ3/+JrXvuWf/22t/9/jymfCMquqOVB2U/oVds/bSpKB0v1Zi4WNVz/4Ifx02/8bjRu3UJYq2GslboCNJtora3h1OUrOHXP3Vi6uIlwfQ1pM1T8XtBgBKENY9QEBObEsuLb4gVs0xx4oVBnYtoYmTnnkalJxFfM3RVg3lfTBSdsVFNqjtvbPEP17cOzIDwrX0xA9oSc5fJ2m1+XGaDf854oDR27UKftwD7I3WddGADxONQ0EFORj5QcyHBd+LseX9MmLCCdFziLJqxac3CpyavUpNnGahpWkGaoRhFaeVU+1GIcYXSwj9HeIbq3dtC7sYXO9S2M9vdRRGMkUWQ6dZUhMwnQaKCxuoHFs5tYu3gOa5fOY+PyXZjbOIOsNcf+Mdza30bncBcX1pewWMnRZAiNczaUG4i83OR3CJSg1LnFMUBpPKkRaAArg879zD61IU/fb2X4ZjESzghU05zlZnAk/bXr11FvNvDwSz8LjbAhPblRbwi8ZLBwaXDeW6+CMhtGfAynD8X0LgnfIOKAme4Cc5X4mFpnh3TuD2s2MRD0OrQAmgvjxFfuLHzusa1A5nZmrntRwfAK56B27ho7BMoxsixCLXH+ch0jZl7E0vif+oX/hCfe9wFUYgA9SgoWFq+mFXVDVnRNj+oF1h+8C2c/+yUIz6zhqN/F9rUbWqSHcQfDuI/WwrymgzRbcwjrTdUhnnnmGvKsinZvgK3dAzWljBJKDXVk8RjzIYOOcjQbVSwsNXH28jksn17B0voKmostRYNyEsyw08WgP8buUQcHR0PkWYAkDdA94sJQRZyywcS6/sZp3n3VV772zT/xC790Jxb6nl++eD5QdmMxJwMntTAreJq1H2YcFFgqqrj5xx/CT73pe9C4cV2gbO4IAglljprsVsVcS4x59dImTl+5jKUzp9FcXkK4tAg060hYLAnriJlYpfH03F5yjDobEljso8zhmIzzAdO1YXkHzv/q9GY7NV3ClmPKEzCeTDY+rimXj8NJzFcNBqWQmZPuU5Y2yqBcZtdieKWMaasDGQ/TNlaShVX49T8VbuiTdf1tkjBcDoTYIjVeMkNnD2PxNa0ikEsqsco+W23jAYrxEFm3g7jdRkyL0d4+Oju7GB61MT7qYdzpIRmMpC1Sl1UWA1PeGKG4soT5M6ewunkeK5vnEZ49C6yuIGs20YlS3Dzs4snru3j6xjaevnYN164/g1OLAd74hr+OV1w6ixoixTWSEcmdw0XYLaTmnLBEMc6m81kezDi24AjTYH0n3PTYG8NWJ5/S5FjFj9AIAuVmaA5fu43rt631LLEAACAASURBVG5i8+IF3H33vSoAU1OmfMGtgrnerI7Boh63xmTIJAg6t1wTkd+9WMHTOzCO+QdtAfGh9dZt4s5Ns9MZW7BrQ24N19wje5xrJlFDiGPOdl7bSCq5c5T4RuuYjVPSOe5azVlUIygrlKjggjQWKKfbO/jYr/wWDj9+A8PuGI2iiTS2Go5FcppDJ6sDUbOKS5/7Umw8dA+SVoB2t4udZ6+jt7eHbv8AtUZV+cY8aLw+U7LWBHj6qevIKwEOOwP0hjH6oxhRHmKUsJFliMtnl7GyWMXGBuWQFk6dP4uVs6cRLi2InQ+jAQa9HqJ2H0eHHewetNHtc0pJFf1+gn4vRppzt8CgIjNojrO0+2Vf8ZXf81Pv+OU7q83a3BcGyi/Up2wnjndUevnC2doEyhXkgelgjSzHUl7DrT/5EH7iu78b4fZNZehOAnTcRGM6WSTz1ZgGVUWt2UCDRYO1Zaxvbuoib22sI9xYR2VxAZVmU7mqUu9kq6spgLxKM79zXHD7qKKfs8gJVMuB+qUs51nrmrHL6WSJMsCWt9FlaUOnwkxxahaYy3/HiY7HmlC8fMFLYaJdu3AgHXdr+xJAmZPbLG4UKbxH2VkqtK2nHsjOOhVouL0lw4wSoDdG0Rmif3CI3uE+BocHGO7vIOocYuwkCMQRMm5Nx5EWuyzKNfutCOuoLMyjdeYUGqdOYXGTzQBn0No4g/rishbY7miMp/d28eTODj5x9Rqu3tjB9m4H3Q7nqnHAZYZqkOLcah3f93e/Aa968DLqiLR1JSj63BJzyFhHmpyXnEzhYkrNm27skweFY4jIfs0ebbKSZ83K/1BIh7P6cTeRJBiyYWR3F51eB/c/8ADWN04hDOqoVRhobzMg9XheEnOgbOFJ3LVNhYjJjspNRbEwHpd4V5pjZ92EJstJ46hYk45VnZ1Awb/jdGprjbfFV/ivwqq5TqwYaBKcXhsXXsoGDO9REc06HZMKRysVCAnK3ONTkqnGKMY9XH3vo+g8/lHkOwO0b7aR5ZwcXrdzxU2QTihHBEDWquP0g/dg8fI5xI0qBqMxtq5ex62nn0WlmmN+aVFJbxFdLTkwHCdI0gI7u4fq7OzyvEOgInOKAOMkwumNebzsoU3UqkO0FupYWl/DwvopLJ06i6xWxSAeYBz1EQ0HOLy1J6fFfqeP0RgYR0CnG6Fgqp1mGFbU0q1ZfVnW+ZJX/6Xv+Xe/+it3VnQn26zvb97/nfV6+A//PKBcc0lh1CHV4RdYUEmLoJySKf8pfvR7vxvVLcoXZn0ns6U+qeo/faVphqDR4FRKWXZ4YINGUyamoh6isbSM5XObWDp3DmfuuoL5Uxtora0Acy1UmyGKaiA3B4HdxrgbKJvI5lq3Z8ZPqbTo2NhztOAZ90X5Qvd6tWfXuo3ttS8AlKfyiV2Es78jxueAxV/ylm9TEcsTy3f6sOSRjFts26LyWNZzNmzkQBQh7w1QdPuIDzsYkvVu72F/axud/W2MugdIegPkgxEQMSAoVWMBsYEz09gEkFDXZ6fd/DwaG6ewemETq+fPYmnzPBbOnUN1ZQXDaoDt3hBP39jBk89cw8efeBZPPfMs9nf30R+PeHFYFxizGBKm+zVUgGAhZ2MeePO3vR6v+9yHUM1HjB8TKCsAyNUAfGFWXW/O7mc/Y2eozxO2zGGCL4GUK7xvHvHhQ9JglXdR0WBOMmVOGNna3hYA3v/gA1hYWLQmpUoNIb3vzFZxv6PIABa+tBiwS8+FKPnOHquQqovR29GsmcblpShwyVkL/ZKqDZBpwd7+TZilI0nA7YqI5Zl/CgJy45L8Im6LDf3GfCx6klNUyJqdW4eNHbzmGlGOahJTAEJeGaF/4yo+8ci7sDLIMHhqD92rbQxzhsi3lEuixiOFAxlA5/UqqqvzaJxZR2V5Hr3RCNeuXcfe1h7OnbmAIqihOx6iPRygNx7rvU857onnF4G+CFCv8hwgMCcIwxwvf/k9OLe5iFFyhNbiItbOXUS4eJrRVRhQGkvIkg9wuL+DPTl3OuiNEgxHOYbDXLpyntNaWRXY02DCImaUpp0vfvVr3vS23/z1f1fW8D9TX79olrhPG5R1pvkqsGOV7tUqrI+u9IyB5gXmcuDZD34YP/bmN6Ny8waaDozJcwNqdjqRLVqx4hwdlkNr0oRaV2lPqtRZPEbOC2Kuhdb6GubWV7GwsYH1i+exfPo0GqtrqM8vIGg1UaGfkdMLeBGqw4weaItbVIXbX0wTDdoYlwGl5cKqGcAV3aydhdK2jZ4yQPa/43VHJ2H4SrzfroqVuzByF8LkHqHUbO2q7cyF4OKhJBmzoun4yANcoMIutcSq8RqFFI2Rj3rIe12MOx0V2rpsF97ZFxDTCTE+OELaH6Ga5OCI+qwYAzVWfVi4q5qCQeCsh8ibcwqGqa6uqhh7isE8Z8+isnZKUkRUZDgajXF1ewdPXL+Ojzz5DK7e3MGNrV10+2PNYeTBVbXdjxNy2/JaTte6OWe4/i43Mnz7N34t/uoXfTbqLEY1mP43LfQJfK1X0Jiim1mndnZ6aF3mh8kCpqnrQ7q5jZ8P6jYujIUm6uz8XQbXZEmGbq+DG9dvYn5xDvfd/xLMz88LWAXKWhj4vlmeC89HtUyrtZqLveX6WseMMVXtYHzUgCWFuF2lO3ucrGZ7HJfE79i7AbNjxS5IyA8g9QGNk50XF2nhvbsG5awhS6Z8wTfTnCkkPdxdkOny2NS5S6IvuZqiSHrY+ejj2PvIn+Li3Dqe+MOPIroVI6/MIcv1ziEi666ZLY4DV+MK4zbZJFIgCms4Gg/lOW7NLWIc1zBMEoUJjZMYURJb0BSJgnNe0Nstl4hmK46xvNrAg591DxorAVbOrGDj/HlkQQtREmA0ytHr9jCmPa67h739LWnR/RH/RgXtLp0zLIBaA4nscLSIagNSQZRk7S/+ite+6e2/8Y6f+UwBcflxXjxQfuSR5v0P3v9d/y3g5x+gIIV54R8T288UofQVmR6lhDxJERJcsgK3nn4Gv/7jP4b+n30Mo6M2KlEsD2udhSVa1wg8DECnVsytO0HIxfwRJhVuzYo3lUzZ5wpZqCSVsELcCBHOz6GysiRdenljHfPra2iuLKOxvIL60iLqiwsIF5ZRazbZ260uK2rfbA2VxYkDPN02chJcTs+jA2XuEXmqBlVu70zn1cBPOTicPuiAfnLxuFZU3x/gJ2xYsp1tVs2S5mxMkhmYT5CD8gHZa8qAlcEA2WCAZDhEfHSEuNtF2uth0G5j3OmicniEtNNVa2pKXZhjczT12IDCInKYb2GdeUkNiGk3pI6/uITa8jJaZ85i/uw5NE6fRvPMGdRX15DU6+iMI+y0u3jy1h6u3tzG1evXcfPWDrZ3dtEfjFRcsZE/PCh+5IefzUffctUiM4VfTBgLNIutzpFCjRh/6+teh7/xl/47NCux7I0WyepcE263okf2Vkdnb5M8Uepw1Fvi2LLXz/3v8b3ihApq7WS/ScLc3QSHhwe4duMGLl++hAubF9AI6zaHz8304y6KXnhaw9gAopwL/qOrQ5/d4FXXbi4YVnFs2g+inVEZjN1xsjZspwXLD+0aeZwXWRq1D5ByTh0RBc2+M284awV2ypEhs/CXuPAok3v0PDQ6ivY/7qQo8QzRCHKk+1t46tHfQTDex1K8gA//108g2atiPm6pVjBUawitffb3OOA0QoEBdxhFhk4Soct5eXwXagF6KcHb4pB4pTK2iASsKY2ekhSvWWh3M2S3XpFg856LuHj/FSycW8PcxgrqTIlL2G6dYNTtY9Dpots5RLd7gP3DA3SoR0cFeqMC7S75cEM2uMmx43PljoQt3Flx9KpXv/qNb3/H23/uhaPaC7/niwvKD9z/nUFQ/4efDijrQnDOnYmmxh+qg4yMw7Tm7sEhHv+D30d6uIf+7j4ObtxE++YtjPYPgOEI9dSKgmEOLNRqaHCrniUyQGgLSVcFN0AMQaczwMkRmiw8GaNuZn1u+WQLI9NuNBDMzaPGCMbWPBqLi5hfWsbC8jIWl5ZVRCRwhxwCOTeHerOJWqMJhNRObcaZmVWn7bXia/z7+kxa5Cdi2GgcC49xxTmFhTnA9lGMrNBr6kOqxYniWNzvY9TrY9RlXOEAg86BgJg/T3p9fabMQD0wGw6Rj2llstZbTYIgGxFrdxGdDP9hOEylApZzxjyenG02P4/m6gpaZ8+hdfEyFk+fwsLGOlrrp1BZWMSgUsX+cIxru/v4+LVrePLqdTz17FVsbbOQM8RwyMxaAgFtVeYg8HPpuFCK1doVYh4BMXGnjzo5qVZwB2RTnBtBhL/5P7wGb/iqV2GuGkm7lfd8Il3YTD57KLsMynZAhtL4Dx9Wr9s5UcNLPO53VMfgJpfRkONYAzupJ/Nif+AlL8HG+gaaoSswkom6v8miIJPRKupIo2Rhn9U6PbG9uRqLk+MsTW9aoC230+soOXnNOvIszdDP5TsWTiS5xvRkbvnNBWLuAuvEIJlxLF0dfHRf8BxgU5ADbuue0SrBnRUqQwToYfcD78HWE+/FSiNHZa+Oj77nWaAXYCEOaQbEUMFCRoBYPOM8PeaysUNvjBz9NEOP6XpJJJkikx2xqvD7VjVAWK2gRUCmQi0HVY60lmOQROjHQ9kh7375Qzhz1yV1AlZaIRL6mzn4tNfGuN9Hr93G0eEhBoM+eoMEB90Mh50xPcic+4o05+JdR5GTUFXVWcjrPqlWMIjio1d9+Ze98R3v+KX//4Ly5OogUw7IhiwPloWTp558Ar/wtp/Fxvoi7r98Ba2iirTbQ39rB0c3b+LoxhaG+4fAYIiADDsv0OR2OoukQTMlrqGW7AqKJFaxUI0DpSnACo9RE4tVxtU4QJDWmHSLUdRJpuqsFdIohRT1Buq077SaqLdaqDZCAXLAMUAN3taUtt1oNmWbMpD2UrXr4NJ2nZ1dtl3kVtnsZwzhNj9tMooQDUdI3L8ioo83QoVSREJzP6dAELBZoCGopPKQciEK2UBTof8/0vdkc2wzV1ZyXiCqVjHkVpVbc1aeacGaX0BlcRGNjQ0sXbqApfObWD5/DitnzyJZWkU/bGGcFzhod3Btaxsf+sST+LOnnsZT127h1s4eDo+6JkWQFdI6py1iITZbq7JYa40qlD+kgbt+Ntm/pkTR5BHX9i6wLdiNGaow1KzHeP3XfDG+7Wu+FE2MUWPgufMaGzBbw0G5uab8NZmy/77s7VYCntwWptf6DxuhxE6wGKPxGLe2trTNfunDD2N+bh6NOhMJbbqGxCsyZS0SDoSlJ9ukaD9VxFaMWVC2xcPCn20HMakdOLZrEbZ2uy0402RANfU4Nszz1YxCrs1biplZGlnkJvhagwxzOpg3Y8kbaq0naHMBzBORA3qHq5U28t7T+MQ7fwtZ9zpOLy6g/bEUTz52HfW4jjA1u19SBNJp6ZDiEFVN8mN7Nhd6zsLLUvplVP+RR0MWRF77NTRqVYEy5/lpJovLyGFr9sGgq5FP5x68F6fvvxuLp0+jNj+PuJKjN+qg3d7DaHCEYfcIw/5QFrheP8JhJ8LeUYH+OFVTCs85npJFztbrRdTqc2THyuvgfL9hPG5/2atf/cbf/A+//LMvnP++8Hu+2Ez5O4Kg/gN/XqbsXw5PRg7DZKGF23JW7j/0oQ/hDd/2LZqndeXSZTx4992499JlXDp1Bkt0UsQJIupFB/vobe+is3uAtNNDoz9EPhqqc4yRLiEbSSpsJskVkRiwCMM4RX3NtKoqqm7qr+mR1vjqpGI3xNJtsZ22y1XWtpeuU9lZrGyWmuuu0vbSdG7mOpDBG1N2zDi3xCylevlYY/87mlRs3Y2SP8QeVc7RIqNtqCYr2/Okru4nXMg1JULE1mjuBGrIKhUwV0a2LA6RpM67uIDq8grm19fRPLWBxpkzYsPNjVPA8jKisIFemqM9HOHa7g6ubR3g+s19PP3sVdy4tYWjdkdMmAlbrvEPQY2MiQujY1k1awYwnwCf/aSxzNirl2M0cdneEx0zNRRZiIy84gVZlHmAm/UIf/UrPx/f9fq/jEY+Qtig48GNhxJYmbY/sZuVCqn2N0szCye2QXMheOeFNHn/Xqr7j1aqRHkXN2/dQnNuHvfecw/CeoAGQ5HI1l2Ng78nB4hAmB2HBsqqV7iRVF4c8l12E4buM0hKLN+AWcZnkz7cbkJ+Z8fovaecjyP271uuJ4VnHld6ygnKlKPctGyeb9rE2bmlBUHxBzzHUonQFBvS9Bp61x/F7mOPYB4xVppruPreHrY/coAwDYHUDWGohUiZwMZjyVQ3gTEnUNPZQD8w4+t5TjLagK8rRbVaiCmHAe2ptBOSaafaAY3Y1s7d51wTC6dPYfXuC1i6eA7B/KI80Z1+D73+IUb9I0TDNvrdNvq9IdpHYxy2x9hvJ+iO69Kwi2qGrEKveo56nc0l6+gNMgxTk1gI/nGRtL/iy778u3/jV3/hzprR98gjjzTvvf/e7wjDxg98Su4La+yctDO7jCtb3V3sJrU1ORtQwUc/9jF8/Td+Pa5evSrQIitZWljA5rkzuHjhAi5fuoi7LlzE2bU1LNRDFFEqrbS/vaVc1eHRIaJ2G2m7i8pgiDBJ0MwyNAsyaoK0gR1PEJ6G6v6TdShXiLriOoV4xirUrOSS6OQL9lkVkwKM+XANVDwLNOxmJoQBkPtweqB4vBB5coMtSnSauOKPsjdcyIzaBXw6G3eY7gGVM636OF2khfS6rNFA1mygtrKM2vISmmvrkh5WTp9CY3UFtVOnUF/bQGNuAXmtgW4G7HQGuLF/iGd39/GxZ6/ima0tbB8dYWt/D72jHpI+g1+YgGbSjF38biFTy7IhqQqOnBxcZbocNWpDYxteygNpW+wJI/VWMC2cNKxbeoRfyIIKLWfc1DIYaIiv/JKX4X/+238N84gkVXlQtuKd27JPI9UmnY4CXSdfWHnWPrx84YHcOvtcIZDxRwmBKcXB4aF08XObmzh75oxcF00x9ZNAuS5gJjhp0ojCiKieWtHKA7LC673dzcWo6li5FnEjzX7Aqkk9fuq0mLWf/iJ2bIDqp8BYmIby6FCp0NbGMyhQMI9qLI6pakGXZdJLaWTTLODF6BYjxNET6F/7QxRPfkiFvzmcwsf+r230nk1Qz3i11LWb5IBSkoGY1jiek5WK2HHMsHkyZ9kMvV2QOmOCer2CZitEo8Gdgctbp3OjCgXY15eXsXT+HOY21hGsLqG1TgtlDf3BGG12go451mmolvx+t4/Dwy62d/pW1IuqiCt1JHy8SoaI09DnlrC8dlaAvHc0RMIiUZ2NL+xYjNuvfc2XvOk33vHzd16hj6Bcrzd+AMXzzOg7gdVL/rc9o59naBeF94m6C5Xs4/HHH8ff+ta/hatXr5veSBYgvVbmU9QadSyvruHS5nncf+VuPHT/S3DXlUtYXphHnYXAOEZlNEZ21EG0d4DB1i5i+mn39pD3ByhiVpWTScce0+oCyij0ZrL1mpq0TlqnA09coAbIVkQ/rlmK+Tp92F/UCoehJMIMWgcDNhSURMTsbZPMA5856yrl3klgl5XUTQWBE3jpKmGqHsNWKvUGgvllNJaWsLi+huXNC1i5cAHN0xuonj6DytoqKktLyrolcA+zDFv9Pq5ubePpp6/h2au38PSzt3Dtxg52Do/Q7dGWxikTFSRsKuCxoBzisxT8+B4xcntdxtqMyVuuQqa/5XOuBSBuAZLrwe0QPHZq9BSzT7QABRZqpPFN9P2y1MdgGfom+/iSv3AffuDvfQOWatRDmZFr23SCMyfMaEDpjJbs5w6GDYbcTEPt+bVvoZ4+l+lUbrLziC3iaYqdXUo0bTzw0INYWlzS+98IKQ1xebVWjkkXqLKTqSGzOSlEhdYRJZK5iSvufOJrZjHTdGBrjZbkM1VQJiFF5puX0G5TO3wBs8SsLfPZSSEKUTKftZY5kRASAS77bDvPwXZ4WSM1088uWhtsGiFCjMNsiDT5OLKd92Hh1hOId9to5Wfwwd+8ieRWDTWCcr0hHzmL7jRpy3NMfzhjjQTQ1lTCqdFsk1YGDeWtMEfYrKG10ETYZKoGLXWpEt0YYt/a2MDKhYtorK2htbaKcHFRFrrDblfh9EO27Y+GiPoDdPYPcHTYxf5+D/tHEYZxgJTpcrkBfJQDzcUlrJ29gKNejKs392TjU4BSSittDUkcdb78y7/wu//Tr/3sHQbK8ik/8O1BUPvBoiiaZewtF1bsDT6uokgzdqDst2H+9/3v2u6sgg9/+MP45m/6Zly/es0eZ1IgcQ9rO3+dwGSoywuLWFlaxoXLm7h0YRP3XrkLm6dOY31xEUutppLnCLrZaIR40MeoP0Dv8BDZ0SHyfl8sOx+OgcimW1SVxcqMCJt2LCZBsM6B0HWnCa9LGh+BUwBlN1gjgAte8va4SfVdi5F1ZJERUlrwnV4ZJQ8+37CuCn6Vk7ibLVTm5hAsLaG+uqRuuNb6OpZObWBuZR3h8gbq8/PIW3NIghBRUdGU3t5wjJ12D7cOjnBzdw/PXr+J69vbeHbnJjqDITosxkW0vPGVGEvl9aspxnJ10JFhucy0SQlbHagqCY67B9e+7iePqJXXVf8nWcolV63uTx3ZKnyTU0iLs7DbgYb75aCoS9Kgvaxa6eMLXn4F/+i73oBTLYJ/jGazMXFa/LemJoGybxjx4OxbriXjq65sYGxyk03pMFA077JvViIoU2tm08jNrW0VaQnKzYbFhnLbrdArLiBuJ8ChrtSUKV2wyFflTo5yhgv9t8Y83wLNY8H5eNNi71QDL1kySuTFz9VTZrU7Lz1BMAuzac3THGt2ySWa1KIllJo/L580ESgTDtVc4uxyPG+iSoZOluJ33v0eXDif4oFTbVQ+/geoHjE3eQ5/+uu7qB7MKyuZGRbMK9FQVJcrQulMc/aYMMdaSZXBQqmAWZcy9eogQ2upgbAVohZWUGvVkei/Akun1rF28RKa6+uoLi4hXFhCLWwgGkXoDjroD9sYDXoYdTvoHrbR2etgb7eLIxb1EjL0qorvKZf3WhO11jKSYBFHgxR73SEiHiPKKJJqmP5bQ56M21/xFV/wpl+700D5ieKJRmt74dvrQe2HPlVQnlx/DpgNUu3Dd1P54sZHPvIRfPM3fhOueVCeoLcDZemp3qfrfctV6ZDcRrWaTawsLeHM6TM4tb6OC+fP4dTGBs6dOYPV1RUsLS1jcb6F+UqOOruaYvp3Y2SDIYrhGAVZ9miMiMMVx2N1c0VxJOdDLWanm8U4soXXZ0N7j7BLC3AB7j5xzsWIanCmNRTwIqk3QhUFa8ziaIRoLSyo+61K1wNZ/9yCXCCy5hGUWy3mEiJu1DEsCvQ5lihOcEAtrTvA7sEBtvePsL1/iP12F1t7hwpiOer2MYwSp/lZ8Upz8tRkYiKJ0sVShroTiHmhcjGyCRSk8zkr1obKNpHYAYuXIWzQqgEJ/eIar6i3q7Rdd2a7Y4u5yz+ZdKfx77hBonyAgD7lwixmRTHAKx88J1DeXGlw5ymmrL9DPZfdddWaAm/8h03kMMmE+rs/1ya3q92YhTDLV54Ashi1acqDwRBbW9uYX1zEpSuXlXdBIAzpaZbubSTWpBQrOEq6IBiHLPbSDmdedzvnDThtUKtp6GZR9gWGybNz9y4dMZ77mq3nFhTvJnKbEc/+fSGT75cWGpfk57v8+B6zxpJFQz1n6uZ83FGWo1+p4Q8++Gf4ybf9Gl75Oefwhq++H9UnfhvB4TUUe8AH/8MOaodLmi6SNkZAlTWcpvRqwrvvOSTkiy2zyOvqHbQWMqyexR7mVPBfxjFQLOQutiSx/T/sfQm8XWV1/TrDnd6chITMYRTCFIYwBYQwCCI4gAStrcgkzvwdKrUWFWtbtc5aFVvbWosDQREVcWgRpCKKQgsyzyRkeHnjne+Z/117f9+9N2lQowkQvO/3i5GX9+499zvnrLO/tddea3j2bBn28gYG4fb1CSUXBila9QZa9E6uT6BSHkeZlq5jU5gaq2B6uinyN1pOpaTvPB+5fB+8wgyUGw42TkWoRB4CV6PG+BDymKRCNzs+MMNw6uRTjn7bN7/5rzuX+uKhhx4qlPr735TL+X+7JShvXjX/30rZgm/3z4l+0uybuo177r33XryGoPzYEwIC8nQ1NzkVErIVM8nK/H2OGPBvdn7l5013mneB3Kyej3yxgCFK3PoHMGPmTMydPxfz58/FrBnDmDt7NnaZMQszB4cwVCqhv1BEsZATU3x7Yyr4JnBpfm465aRB0ogKCD2xUhkbFzy73aSTHcPy1DaU2XIKzKRjuB0TK9FCUdzEeOPGTEEgP8wHQZSgGURizMKqdnK6itHpaYxOTYjJyqbJKUzVqpiqN1BrNGWMVYyGMkoE2eyTlqBukakeIRBHiShURIki05HkQqjk0Jh61a+ySccbWb0RGIDpxpQS6UNRjIw4+izVbbtTqeBoEKajsLAdBOPt21UddyppI0+UdTX2maLpVlB2kVfj97SKpUtm4m/fdgH2mjcik4ltv2vSF0JdqFve1r6sAY/9d5mGpC6bZj1dgNyBROWUp6cqIoebt2A+Zu4yyzT4fBRy2li0oCyp2jmeR19AiIMjrPAsKNvJy+4HmJW/yf3RlkZ2qyyM1XH7waI8s5gkSdGp9rKdh1Anv88WOeSR6QCom05HqmTOtHl86PJ8klpgzFVC+ZqLByca+JvPfxX3P17BjJEYF758KY6euR795fuRrpvE/d8eQ356RCxL00JV9N85d1CMrnTCVLPx+IcubaygCc5hnAi33AyaOvFHh7cZQxiaM0P/njWCgZkzUBoekfkApo7Q8L4VcbcSIKg1RHFRqY6hXFFQLk9U0KxHaEUOslwRNV7CpQKyfD+iuIhymYqhGI2khCTXjybhmBpohz7ZCfwkFEFAGoWTzvPFTQAAIABJREFUJ56w4pJvfeffvrLVi+cP/OYOU18QlPv7+9/g5fwPbisom/t5M1Kje2TYcn3cUioon4cnHn9ClkKjgfRL6xet2JTMNIhtgiA7/sHqrdxp6Kgiwn5RJpY5rFTz6C/1o2+gD0NDQ5gxMgMDg4MYHhnGrFmzMDw8LGbmI0Mz0N9fQF+pgEKxgL5iUYzN8zQ5krgovUGloWWGH3hoHAWnHy231BFdqVg5sPERR2iENFtpohUEqNXqmCqXMV1vYrrGLvI0KtWagG2l3kS11UQzokcAqw4K3ike0okkumzJTW09gQVsRH6hQGvin2S4gbxiMxB/CwKv6iN4IyunKd1v48krgyQyaOCJttO0/5WrJKCLprqTImKbVEQM0SF3pCVapcppM4Ajp607xsWEIgkoU64nbtlwM4YS5KXyydIqdp9bwgff/locsPuucLOw7X2hk33kjDN1/dusuNTzTkMly9daQBYvEOFRVS5nh07k8JJU/S5GRyWTb/c998Dg0IjQF7kcVQNsQqo9qW1k5wo0HmIOnuSSCSh30xdaZJhKmRsUOzpvniNyDMYX2V7j+tyz7UnSLir2J6evipOOzWf7gWRGtrUiZ5QaFQh6rhIOGrFS5vl1PdFgN1IHTaoaEg//8t3/wtd+eAcCdxiOU8aSkQm87bQlOGB4Etmah7H2R+uQqwwjZcnpN8WAKc24kzGSUtmFab+EhQIfUNKIpoql2RBPaq+Ywy7zd8WuixdiYPaIaP89ykyLRTEpkv4HU0WSRF6jXmUWXx31Vh2T5UlMlaeEV27UAqQxDe1HELoFTDRCpKUSQq8fG0ZDNBscRqIssYggYVAGRP8Mqj8IzEkAn834sDVx/Ikr3vLda7/2tT8Qf7f66zsMlLMsyz+54ck35Pz8hxzHEU55a1XJ1jjlrYGyAIlUy0xPUM6ZF9C9992Lc1/zGjxB+sIaZ9lKWVDaGMiYi1saZqZrbsM97ZCCeBlwS5OoZEibcCbpOlcyvgRk1tQOkXIc4Xvb+Xw6McYbntUauV5WvRwJpQUo/xYZFPfSAtCdbap9XhCgyE0SlGUrR5lQyGpUeTcZIzWevlrdmogq4RJtuis72jK3rVW2KEdsFWXoHMNlS9edlbEx5tHsPG3usCrOZarh1oFkSqV01FYGEkSapfyqPuCUY5ZpPxvDZdzIZDcgMgzlSeXLPpCMP0PH09d0+M2jVXQlFoh4JK4J+yQoS8q1cvRuRuDjdpTAU8f8ERd/946LcNjzFgFJIFN1nVFrteKUCKCur7Y2WewrTXq0qZLlc3YltFhQ5vejIER5elpSRnioe+y1J/oHhsT2laAs03wGlElFiCSOMq4uUKYRFsFZPLzlgreOg0rYtEHZ6rZNMkub9TFSOssVSxaiUbDIZ7HNOzknndRyK//je0iRYGLA5BxzWo92bGzwuT4aCVCjb3LfAL5706343DU/xRO1PsR+EXBr6IuewAm7tnDBCQsxp7YGG258COlUHq06H5rMS2S0WqfksQb65O4DTnC6qsSYrlbFAGzmrrOx66L5GJw1jNKMYaCUg1PIIfN98bARc/s4RpUgTF8MhqMyh69RQ7lSx9hkRUzr2Qdho442nK3ExVTgICuMAP0jGK9lqLTyiCK9jsSClp/X9xDSX9rlLosy3BZ8SubCxvjK449+83XfvvqqnQqU77nnnvzIyMjrvJz/99sDlG2nWADENi1cF/fcew9efd55WLNWQdkUc4bGsFXy5sGScuN17Cg6FbSghDWL1S0iKQQGXeb8ogx62qk7GRYx0e8C6lLJdbLxaCdItypNabZTaBq2KkaXtmEnigtlVNUTwzx+TDabbCKN/rQ7UUSjUMwNbLZ/+qHN61lC0Co/2ttWNaSh/lNvXuNAJxUtqyMd0JBDEosM3WXIp5OBAm3oSQKwgDcfFB1Q9tMIXhIqj28exLzx+PY2S04A3KCyvJuMtFvGVE+iyq4UlOwtbFWBYsZjqsQ2pyygzJH5PFIOZDgtzB7I8IG3nY8jli6BlwYokJfP5YzygZIv8sxqXq9rYT4HHyxdI9f8d+szzTMptpMiDdMhDfLratU5hY0bRtE/MIBFS3ZDX3+/SDc5OCKDIgRj2aWp/zWrRp5DMQniQ9qn+RUHkaw3sj65dJeobn1ynQglYSUQ6t2h114n1ko+Dy3ZBZg1AFUNrnVHZKcjZe8jI3rqgcKGLd8zEs9szR2kHwo/axiliNw8Wrk+3HrfI/iHK7+JOzfGaBbnosnBJLeFwWQTDh+o4E2n7IH5zSew4af3IprIUC1nSBrUZNNYrNWWKApvTwUPJXJ8WPsuyo26UBJ77rMP5i9eiPxQnwxdCRgXfMQcZKJfdRiIg1+z2RQvC07ocdfYqldRr1VQqdF2kyZVRYSxg6lqA40WfTdySAsjcIuzUU/zqIQ+mmleeiS0mvVIy5FoMSlHmZw0fi9AzqPhVGPs2BUr3vSD73zj6p0OlAdHBl+b8/MftaD8u36AbnWG/Z3NFRt6E/GGkkbfa87DY48/3lFxbJ0m3PrbW1qjzV10C1OVx1ZjdB0+IBdJOZUAoiCJanE1bZgNFeIFx7F5wzKLTKthlW4ZbwHJd1MglhtJCFdjZGR48PbB2qw2oRzUn0NVG46O55pKWfIMDbgLjprcHnmftrGNkdbJHdmRewmU22abAJLZlXT3kiQfrzOCK5yrNL46vKRUY5zwMrxr985It8abqygEcqRwV+vL7m2b6Ltlfax+uSMtNEW2ctriSaAUhJe4KPrcekpDHcPFBO+86Cy86NiDgbAm3D8pIhmvNg8pnlNbWWpzUqWM9FfproS75XFi92mBnLRQFKLRqAkobxgdw9x5CzB713nI5wsoFJjJp3I4eaDZqDHZXWlKuo2rkmk+sxMU+1CJqjK7CnkI28k8HfzQL2282s8gD/Y2f6eDLqIckM/JS9VMEIpyhM7zNmaM7nfkj+mIFiJhqEAQIOcXkETqGc3nJNf28akQf/WpL+KO9dNo5oYQ5oqihGAPZVZWxrlH9uGVy0aQX/sANv3PGJyA0kUXrSYkU69cnkQQB/LwyhXzBvwgqeO5UoGCN7ErEEDu64NXGkHCYszlgylFGLYQRk0EQRO1ekVCaafLVUxMUu5WFQvXIM7Qigj09Famo2yCVuIh9frgFIaQ5foFnIPEQ5L6aDVsoWBsWLkjEhaO54y70xYKHOvNKNerjz5/xRFv+uH1137zd8W0bfm5HUlf5NauW3tRLpf/mOM4pW06qC5drxaVXc0Jw+XxYuuA8vl47NHH2jfatrzXlj/b/V72gtWbUwFRDdIpZSKwqpWnbjMJllot8zYQxafDKTmlDuRU84aTD2Sqamn4afNFwEXCXI3kTT+4vr4x47EG9VI5yU3Krbd5LRnRNvoF8xp8CGgsVec1lSbp2DlaXkMeEVSuGV7eGp9Lo9LylNJc06QRAUtW1TKPKntepZWMdwKBtk0FmIpZK93Ow0D/nf9t6IgOzBi4MVSL+b59cJCyYeCBy0wSyXKkVMw3o+M5EfrzeTWYi/CO81+Kl510BPy0oaZAlA2KibzRexh0U0DWClwoHUP3WO17p/9AVkdmcIWT5stQjRC06tg0NorxiSks3n1vzNplDvK0hRXaiqPBpuqVolivGxreS2OPNqbip6zHJLSZTOJZ7Z99sGqFSz7W7gpF9Sy8vhmftr/LiUQbaGvuGRng4XVMekd6tpyy5E5Jj410BeWdzO5huju38JEAcibj445fwlg9xmev+h6+/fO7Uc2NsP0lSxZ4QAEORpob8Ocv3hUnLU4xXBnD+GMtBC3Saj6SIIcoYG+CGXkFUQ1pklAmO1Kp9z0XIR3kGGZayIu+3s/3CRhzBJrKJurBCezTU5OoVmsoVxuoNiJM1wLUWgkqDYbWJogZqMqhEFIXfhGZP4DMLSFx8ogSHwGnFnkAvHdlx8fQX42zSnj98puiwomFtmAwLncfbhavP+zQA950w4++e+0fgjVP9bs7FJTXbdhwgee5n7Cg3OYZf8sn2RIYu3/cNlhspaw65e0HypsdmuVFhQ9V6sE2iQjMHIsVF7itgTKf7LwY2qCsrnMdUNbX4+tq08+RIQ87IGIfRh1QNjSCGetVIyNedFolWpc4dd7SxprcsJtZQCqv394cmB2FVUGo9teqJEzBJZSGoXWErqD0zfon8EpW3a4FBt7YkiNneGV5sLWbT1qSb9ZbkOZfh0O2xyLDEoa4sHyy/C1UBxuXqpuNBZT14UZljU/vDNIYHlB0mvh/r34RXnXG8XCTutAIvPn1nJmHmayegitvQKECDHXBbbV8dvMldI00Yjn11uHNCcrNRg1r165BoxXiefvuj8HhmcIjczSYoExJmayFhIwYULZj1bT/ZCVrHlEcwDGHZSUqch7lFcyuR+WU3Pp3ejXth6CYWpmpWHPM+oL6ujoxSTBV200Ogei9yd2GRndRZcJ0HV5LrYBjxzmUkyKu/skd+Kfv3YS1Te5Q+lBI6A9NG6KWZC0u9Kt47zl7Yb++jRgOJzG6gW5/rPrzQKNPxuDhpSiI70teeFudRNTzwcY2x6+DOBIVCK9jgmGT03itJmqtBqZoJjQ1iamJMoLIkYp3upFh42QDkw0OoeTgFvtQ7B/QlBL64YDBAXmkHDjKfEkWYeaeYWtEZSKKI/Hb4NVFQOb781QH8L0USUTahcEX2RMH77/P62688Xs/3PlAed26C7yc/wkAm1XKvwl0LRg91YfdEpRJX1B9sb0r5TZwmJtSLBaZQsInN4cTSCOIOdHmoCzFpKneOIi9VVAWq1CNG1KeWGkQaSCaxmR7etFU6Xo3mRtKwjbJPebk9a0yRQFc+Vkr92uHbNpIIENVyOsbU5s2Xy/4pEY0po5U7bFp8qnSQimMTjw9gYyaZf6bVpCbuZF1gXKbMjcnV3FK/Tss+HVXCVQqyMc2Rvz2YcIdCCtlh+GsMqZLUKb/mJrIM5+Ndo4F1PGGV5yCC1adAi+u6bkznHIblHnTt2eObOwTzZg0iUWn78xRSUo1QxNM/JXZLZDTnJ6awmOPPybjufvudwCKfQPim8zRao0Ts6Bs/JM5YMQQVTYa+acLlLXZpg8HwoOcFpt2Y3c/5nwKhWYetDq5Z3Yr1pJUgNsO85ghJFM523uMtqNtOksGReiGF8L1yC230GQAaTKA25+o4q+/dC3unY5R5c6EhlbSZ0iR5RKxzB2OpvHqY2fjiIUZdnHrGFs3hiQIMFgsIBcyZq0fbnFAvFU8GgxRRSFj12ryRP9igm8YBYgTpsk0ZYCLa1ypVmVEutpooMFJ21wJ080Y6ycaGJumQimHXN9MeMOMCitJgjmVQCL5TLgT4KQnqU+lHhkpxfMp/QGTQ8kKmZWyUGqS3MK/aRmgntKFvJdlSfDA0uft9tpbbvnPn/7RgPJvAuatgTI55Ucf2T70hV3kLR8cnkT4qP0iQVkkVQQD4XjVj9lCmYArwUFAWVtVIpY3frWuq3FTlu4Qi1BOLtnJN0vfmIBWtfA0VY5YLJKS0LQKDh4IuFtPYBveaqmMNm+rwKLjE11fVkJoq18p17Salo4/q0Jbwxm1hTYE1ZSGgKy5bp0qU1KgzevJubSOZl1Vsjz0TAUucYcWgLsOrQ3KOrLSrvBlTWX3wkRrR8ZkBZSFCuLDjYMhGQpOAxeffSIu/pMz4Aso+wLKes7M7kQaYea129N66q1gWH/5/PowUsUJ/YPl41NPG7ZQqVQxPjYmSSOLFu6OPfZ+Hvx8EUUJSlUnQmuiJJl8Hq8N7rrodUGnPLXstNOaMvFmRtUJykaI2DY/astDxQuj+zhVF24N+YVUY4UtrJMqPuShbXYxluMX6DfKGNmzxAlHPZDFDURxiNQv4Z61NXzky9fhJ49MoeIPip0mK1ixrI/V3D6fOShFLSwulnHQghIOXTIb+SBEc3wtBlDFjJymw8QFVrF97WQeNkMJgtJYSzOx00yCUCrlcqWCapWxTVS3VCWh2i+UEKQuJqotbCw3MR04SIoj8Pp3gdM3jNAvoUH9Nz843QilCWzCYiVIJUUa0XFRLUrF7TGmxLNTKVN/L41SMUPijjAQgzKuXhw1bt5t0Zw33n33HfftfKC8Yd0FnrftlfLWQLlbnmRHXkkl2OGR7QbKOs71f9ZabiDh61gtc0IsJ7pNLV/NTW6AWSpl2UCywWGyBcWGUqtY8Wk1CcNtYOZmXDgsM9Big1LNjSTALGBsG4N8LdO5Nzwif1e4bnkoiIZis8+ia7h5F9R+UnWU6xq8MdWXNPd4MQoga1UhSR2mImvzywIG+nMiTexyMtNK27yvAegOhaER85YkbVMVUkRrQ01ASOtF+V+urTTkSF8Y7p40UBuUXdpIJejzQlx05vF43Z+eAS9u6FSdDONwh6Ovy+pM10R58XbDjLwrNdT8XGKXauxcKUmMQvleFIZoMaJoqoyx8XGRY+2//zLMW7BQ3oOgTGc4ce+z0/Hiv6EPa6beSAOOvt7SIzC7ns3WzurtjeTQcOEdH5HOtWplh7aSF+Gm7AS0mamfWZvREpRrKSYLRvy+FAwJ0qQFl5OprocnJ5v49NU/wjW33odafhbClDwvX6dlCg9eG03xJS8kDvJxHUOIsHCgT/4sGgwwyx1DX1BFElXh9fni2ifNT1l6fVBIoROnaNabiFqhPJga9SaazRYq9RZStwCnMIipWoipSoBKM0Xk98EZnIV4aAaqXkEmDEMqLrK82I9KUcEHEh+q9OvmdSvp42KaLIoLkQBGLKW0scxRcLm+OBIu+ZhxlmUBE6uiJA3WOU762X32nP/Pv/jFLyo7Hyhv3HiR5zofs/RFd/VpZUi/6UN1/8yWlatthtx3330y0bfdQHkrB6TvZUzKuSU1lbI0aYxoS+gM3eya0VFNJ5ZEDpGDqUm++C9TWifVtan4jJROzIgEDFhZG56z3ejrqCik4pFuNDXPOgzCn+dFLbSGkfVRBWK/LB1CgleMzbm1s+kSvNHFaMZu05VXJmCx4SwmNWr1ZqbarE5Zq0ft/lvDHmOSY3hZo3gzmNv9QLD/33xO07nSZp4VJbdzmNuVuyZtd0CZ1IX49bGBRZtT4dkLMoBC+uJPTj0Cl1zwcvS7dBrzRTduH3yqdKDVTOehoMMxqkjgZ+LWXioroyjh31QpRMwpzDI0Gbo5MYkNG0dRKJZw0MGHYWh4RNQ6hVxegEfbvvqwZ5VOT24qLmSQh9sE0bt3nV85f13nzjzUrP+xFC1C6ZhzbZrhdgBHJWaW89ZJPvul6gyee9IFpC3YJyAIU8lCH3BN2o7jBrwEmApcfPUHt+CK792M0ZRjzv2yzj638w6nG4uIMzbSGkIpeSkT81zJc2TTsOjGmDsQYlFfE4sLwCw/QL9bQ95hxyVDEsXykJNKWa4lar5biFsx4jBEGDAzL0BGVU1awFgtw6YGEBaGkfTNQCs/gDBXQuDl0UzZ+vXhpDm4qRpKMYVbQjEk7JdyTg48kTM3n5mfmw1P2naKVJPURcyqI3GclKbkdSdLJ10vXetm6b1J0rq1vzhww/r1D060q4TtjMw7rNEnOuWZIxdnGT7ium7RViadJ/ZTj7h2UwjdzYvuz27lSk8XKGvn2mlL4iiNE065vRU2NII+WxV4ZVyZl72wpsYQX6OT5Hvko0UEbMIsJQnYSux06k7A03gME7D53yLjkgYeH936c3nO8Es8T6IDI4IBOsknD7eOj5HypWqPLsMsBJhioSgXMZtWomwRMBG9l6l+lUeWSlLkUaay1k5TuznGra9uGU0DqqsyF2F+u3HWZcpqJsrkmAzP3KW30cEQeT3rU6HDJDQhJSiTYxZVAT2v5UFIzp/ufTUB5bdedDZG2F+yMjPdirVH7PUhoMejUKgxVOQ5BZBld6CeF9LIhCNVMht+jUYdmzaOYt3GUcxbuAhL9z0AeXqUeARlPhxIBVhPbHVuE58LSivpCCcRQ50mnsZ5de1w7NqS+jLaaAVlrXqVL+5omeXBKsMh3X7QupoyZm5f20xlck0Z9irnXXoa9OjgMzhB7Jbw07vX4INf+jZ+PRmi4ffLe1Lo6WWBaq7TfgmuDb2mTAES8GmfKg5+MhzFWLYahpwq5mQJZjsRFg6mGKBagwqLNELOTVHKuxgbfRJ5NgF5C9A9rlZHrVpHNYxRDoFy5KPuDyPsn4NmcQRVp4iWX0TkSCqn8MQOI5zIPolJuOGL05jVBMAmZkzHcO5+oixLkyzjRR0HcZpEjSxLKkA6jSx50nGw3nXTx10veciJ4rVp3hktYmRi/frbmzsKjNu4t51Bvv1yBOWhGTNejyz9sOd5AsrdYLu9KuX7778f57JSfvjR7SKJ29p62G2f5SHVdpHObHn921TMlvnkha3jD3qLK0hb+oJAbdJKhCc2elRDQehG2kySmTUTLwfZYqqbjVbK1E/z9lBiQCowCeT0ZeLPap8VYkyDRwAyFSMmgorkHbIapjFPHAvHZ8FUjkO2fYlIzXRAwVRgokpQfwqtto0kzuiY7eBFG5itesMAXvv7ZrEl1Fa1emq5I/9hpvQMtaFXj/KD5I9Fqud0QJkNHYI3NRhU23JAw0+ruPCs4/Hm15yJfpf8J3cIXG8zSCG8vuW29UGjTzM1sGLTR0FPt7kKzkZClmbSfKrX61izZg0mpso48OBDMHceqQvtO3Caj79P/xCJL7Oa8y5QllWVmaNOYjnVjcpyG81xO6/PKC7kOLTpKw9JY1ovE6ntpqSheoyTHZdVfLzNNWXHtwnK5I15PXDX4OcV8KPYwxOVGH/7pWvxH3evR7MwUyRmrCSZQUPXOJ/gl2l/hCP3quDTYoT9k4i6Yk+MZMU3IicTognyToZ+z8GQ72DIjTFccDGjz0VQHkPJCTHoAQP8LPRpqZSxoRGgVexHMz+Esj+AMkqoJQw7ZtS6n7iJ8AtxxnI/zUI3SVteGgcurZHTMEqTKEjCqJUhqntZVs2QTmZpvCnLkqksyypeFleSDJO5ON7QdMNyKS02xuYgxD332IbKjoLJrb7uDquU6X1RKJXe6LrO39lKufsItgTlrSkyfht9wX9/8MEHce6rz8UjOxiUFTQUENXhy5gG+WYYwWywxZHL8MAWlK35ovDMst22fww4mC1lm8u2wZcEdNISUpFbjbNWeVL12Uk48ZnUCpvbd6knTYNR9+YqbVIqQYc4ZKtGQPZtkot9ppnpNgML7MQLP9x2UFM9q9UmWyWGfT1pAnb5EBuU33xq0oKx/ZsVjRXeShVoHmlG2mU+juGxdWpSPUNUzypgQVCWppfXBuWS28Qlf3Y6LjjnVOS4HWf1TItT0ZjLU8ccnhoN6cNAHzbSwOJxGSpAq+SuHUCWoc6st0oFjzz6qKSZH3rEkSiVBsBkZSZuc7chGZDmQSr9A2PRKQZEOUZXdUBZ3fTEatisl4YrmNhrefDyGKkfptql7b1h+iBsTsmXTEeanYDIGKkYMdl6wjGrYkMeNin58kioDAIrlWuUmU3VfXzkyu/gul89iHFnCLHbp2eIlIVMCrJKZnGhXh5+7MJjpUoZKENMPUrmdD2l1W2eMZT+0YSJVrfFNMnycQsFJ8rybpj50D8lJPGA6walNAuyOIobSKMAbqseOUklcN1W5iVplqukcDZmKdY4cDYhjetxFDXcLKkjSauumza8xGmyLZdkcRgHSeAmYZjLe0GYha2BtNhaP6MV457ZKXCTaSpsZt/+tALxZti4o96ZoOzlcm8pFgsfYPisBd2n0ir/rqDcDdS8KBWUX4NHHn5kh1bKCshmeESkThp0ycq03egTUyPNleuIykz1KcyspTHou6X6Wm34dQWomm1113yAGqDbm7NrXJnfKxQKaiMpAnzyyya3Th4OSl3IzSyjuax0GQHP6ijG8OCgeDZwBFirQFOxynuoTwUbWu2mndXvGp5VgVm3z3JeSS9YbW+XvrfDYHQoC6uXbhv0GHZer0cjkRPeURGqw7BqJSc4RPqCGW0ig/MkQ5Hrz0qZD5/BQoJLLzoL57zoWOTjhuiFxYBIGl9cC616rZlShzrp9vQwUj8jB7TNQe4sKtNlTE5MYO3atZi7eDGWHnAg4OVRLJaEJuDVQPWFdBrMQ9IVbTLlYPRFofmNcsniPyFGR7ZZakf+lariY4tgrz0Do7jg9WMeFOLLQcc+Q01Jh0PoLwVyKkWoONBnt/YThLoQukolceTPqZVvZP348nf/C59efYMMiDRcqib4aVieazNaqnjZ8alCoRgRaHUsPnE5DSeVf+ZlDJl20sxxksCjAtlJ49RlER2XnDTKZdk40tb6LIumUjcKszSq0xrTi+P1hQhjbhY1EjequinKSeiETpxLotSJ/GIQJsGMxpSba2F4U4rBwQw3zc6AqzvNig64bd7d3lGgt51ed4dWymGSvG7GyPCH2OjrBmWtfP7vW2+tmbclp7w1UGaj7+GHdiwo24eJ0BUGnJlETGqB31O9sTb6OtpgrVIVUhSUta6QyEfZCErKhNnWWhxTQDZRQ74PP583YaKJ6FlJPwj8CM+YoK/UjyW77YZqvYbH1zyJQqmkZm92qyqKDcrFSKu1sMvMGTjqqKOkw/3jG24woKQgQO2o+gzTFIlHTADjudJGn5yPdvrE5qAsfhj0v5XJvg7PbB9RMs1nbg8LsnxQcCvcCQEwNIYcDgdRiFn2nlI9qTau1NuBaRUEZVpBatIL6Qs+nFLM6Acue+Of4IzjD0ExbShPLjy/8q3K++gDQPS97UaPPgzEGc+oSuxwDDGPgByGIaaNARFlW/sdfLBwyn6+JMocoboyhmOQuqA0Tc8BmF5NaRid6gjKVo8nFI5x4KPXBB860jegv4kOBGmen15j+rA19AXX3Ry7ShGVThIz/fY4vxkKMuoXlcUpKHPcmu/AENOGm8NN96zN/vaL38K6en9HwbYbAAAgAElEQVTWyHK69XGjzGUkgiwcUdejbVfiZGnsZjTKcEKH/rROEDpZXAMwhcydyDJ/yoFbdTOnmriNShaH06QMnCht5ROGV4dlN40m41at4eWbyWShkKI8lGC4kuCe/RLgavOBthPi7QQvs8NAmZxykiTnzd51zifSNO3bGgjb9dkaGD8VcHevKasecsqc6Hv4oYe3qVLe6kPCbgOFk+0kHeuFrTAiDT6HeWElNcyRG83cLOa/Wa1RcyybtzZAmQpFqmuOjxbEu4KSrmYQyN90BOZb6e6STTgfixctwnErj8HjTzyG2355u0xXcSpNqkkxcwdOWnk8XnvR+bjhpptwxT9/STwXCKp8HPT1FSU9I2AP0XHQl/fwsjNOwxtedz5uvOG/8PXV38ATa9aK9ehhBy/DooXz0dfXh40bN+HWX96O+x9ZK307mpvLeLGRUekUnx0UMSPVlJeJUkPN7i0IS0CVwVXhPe3UoNlPMOnFKiDaFbFGKRttS6cRJw0uzR4X6ZJOTZLrNIoVHif7/2mCecN5/M2fX4jjDtkDhazZdkzrXHf6+pZ6sTFLGleltq86xWdin6Rjr2kj1M1OTk1h3foNYjB1yOFHYHBkFgqFopjZC79tfJ450GJ3VmzuaqPPEy1z2/lJZIxKMYkSwPQJrBpH99fWOEmLGq36lYoQHOYRCzibz8SEaXFSMxYAitVmIMgoSrIYURTI+rcyD0/UkrGPfumba26649GwGvdV4eenkjhqOU4Quk7cypA2ncyrJ3FWThyv6mdR1U3QSNOsmaRBy/FazSSOqrnAL+cRBpMtN0JxJMXCZoKbVv7vu1++NQnOTgCVT98h7lBQjqLovHnz5n0iTpO+3wSyWzYBN+NXtmgQdo/oWp3yBedfiIcefGjbQNlU6yo9Mxe2abaJiQubFWx+GRcxcnJyq/H7aYJSsSQm3ARAegPwRisV+TG1MuY0EQcV9tprT8wYGcRAXx+G+gfF/3XGiAaRzp63ALfc9kt841vXSKI0pV06ohyimB8Am8YvPPUUXPoXl+Cnt9yMD33wI2iGrJho4hIh9fLI5Yt44YnH4V2XvgPXff8H+PDHPgm/WMAeuy/BSccfgz2WLMbkVBm/+NWd+OVtv8SRhx+K//f612KvPRZgfNMkbr71Nlz1jWtw3rnnY49F83DXf/8S/aUS9tnvQNz8izvwuS99BdUWx3B1oIHAzk69PKYMuIoqgryzSKxEUtRRWVjuVlzddHW0d2fB2ezgjeqifZ2Y5A+p0NvDJ6ZS5sg7zflZsHHXkamKJaaJjNg6+MinGfaYPYCPvvdNOHTvOXCiiqxtR4ZuHgOkYkTDqp/BTtEJZ62HKTsakZnJeLVKt+qNJsanpvHk6EYMjczC/ssORbE0KE09yeJjI9Y076QP4RdM7p15iMt4MfsSVNR0eZ6I0ZF5yFltuhkEou5W7VIV12x/w/YilIZR+OaDhJl6LhU9MlQjMb96a0kwKXXAVJDQlCiTc5oUBhpf/v6tn/rnq39w3dh0vZKlbrNWyDWcyTh1c32JkwtTrzme5AdmxaMNLxba4PY90i0og52KKnj6oPZ3f6cdDspz5879RJKlAspbA+anqpK39vNbNgcJypTEnX/eBb8XKEszjKJ131dNLv9mWohRIQyPjKDVaqHRaAgg83rv7+/HosWLUOrrw+DgEAbMnyefXI9f//pu3WJSAZAmWLh4Md7+1rdi36V7y0VPsCsWShgfn1Yz+mYT//HjH+Pa734XOUmdyGHmzEFUpqdQKTPXwcWpp56Kyy57B2659WbcfPMtOPKI4zE4OAO/+OXP8J8/+S9MTpfxkheejHe87RJcd/31+NinP4ujjl6Biy66EHNnDODhhx7Ekt33kCDIj3/ik7j/nl/j9ReehxOOPQo3/9ct+NKVX5MHxN9/+CN47MH7cN2138C6dU/K99ZtKuO+xzcg8ynt4kNKFQii1JAHmUEtkRtp80/AwNIDchI7VTL/va2YZTKLoSZEydEtnZPBENt7UTrD8h5CZxjCPeFwh9ijKuCQx6S/DL+XT2Lsu2AmPvqeN2D/JTOAoCyqgW5pplTBpvrvcOHKMdtrTatTE5MkzUBdg2qjLoqLNRvWY/c998Fue+0jwyAFJisTlAVnFZ90YIX8sYjjBIypTSZ1xagvekzoFskMLpFj7vahln9THth+2YnJtszPToHKMIy5rdNIgJcDGZLebfXK5JBJXSQhms2a8M5xnEbrxqauf9P7Pn7eTTfdNP27Q0jvJ7f3CuxQUA6C4NXz58//9O8Kyk/VDHwq6sPSFxecfwEefGAbK2V7EW9RKfMG4p9jjjkGJ510Em644Qb8+Mc/lm0fOeODli3D69/wegwODSGfZ8MmL/P6V1/9TVz//R8gl+MkEeWoPvKlEpYvP0wcy0gnnH766TjqyKPwxS/+G77/wx+h0QrQPziEY59/HA488ADMnjNbdK2NVgPfufZ6/OTmn+IFJ78A7/rLt6LZquGB+x/G9GQT++67P+YtmIOvXv1N/OuX/w2nn3wC3vXOt+O6667Dpz//T3jXu9+NFUcfhS9/8Qu4+9d34rAjjsS5F12Eu+59GH/z1+/HaSevxKVv/3/48r9fiU999goMztgFr/6zP8Oy/fbBUH9RUjdaUSo//8Urv4l1o+O6cxDNroKWBWRRSsj3tUml3gIdkxwFJjPlZwBav6XpItQTq7yuA8wCnJbn3QKgFZRNwUeHMfEQyUvTSapkmgKzux8GOHD3XfGxy16Pveb1ASFBuQNYMlrbRcHwoEULbZzV7OZJCQ4dJOFn5EObv1ejPnliSpK+Dz50OebMWyjVsFbKrOSFUGlr2/lv5JEJrqrCcYS/F10yQdlOcIrCQXML9WOaiUbrGmcQwFbLttchNIcwE6rl1ocKz4dmQxrLZGOFGsmACBNt2PCN0zQJguSuH/7Hf/7luX/+1zvEZGd7A9dz+fV2GChnWebfcccdr1ywYMHnkywd2HIRf5dG31NV1raK+UNA2e5jbeoGKxXqSmfOmiWAzAp17ty5+NrXvoarr75aAInV4kte8hKcf8EFuOnmn+CBBx5As9FCEEQY3TSOsbFxkcqJzEwilLRZk2YR8qUCLrnkEpx22ovw6U9/Ft+85tsibTrlBafi7JefhXvuudsA6ME4/YzTcdtt/4P3vPf9OP744/Hu97wTjz72ED7zyc/ikQefwLJlh+H9738f1o6O4h2XvhMrDj8El/3Fn+P667+Pf/7SV/Cpf/gHzJ0zG//zq5+jXJ6CXyxicJe5ePCxtbjq61/Hi15wIt79F2/BFVd8CZ//4r9gZNZsHHLIISj6DkbXrZHg2DNeeibmLd4D7/zLD+DOX98rNzkdvKSBleogg5wfIxuTbj6pC2nLmCERATqFFhueKlItm/knqgRrRtRVDZtdthjwbxGgqrSJjm2rZ7UFZQ8xK2eHOuw83LCJI5Yuxkcvex0WjjA7nsVf5z20otdq3T40bOqGmgGpJtoO/oi7nVEs0NC+XK1hzYYNmK41cfjRKzAyY7Y8oPNsxIrSRV+D6yYP+lwBHm1DxeNCJXli0G+NkY3JlPR+Zf7MJper9NFaC3RTF7quRvnSVWRsXk1zd+KYYIIYkPw90kvMwEvRorGPX5p8Yv2Gj1xz4/f+4fLLP8cmXe/rGVyBHQbKq1ev9nbbbbeXLlq06F9SZMO/6TP+Jgpja//2f0D5ggvx4P0PbhOnLJymjY03NMbez3se3vjGN2JkZEToDDa/vvWtb+FrX/2qaH/Zzb7w4otwwgkn4vvf/wGarZY04+6869d44vEn22Gc1BKQetAQUt7yMby8hze/5RK88EUvwqc++Q+45ppvC4DP33UuZo7MwMyZM3Dggftg2bIDcOCyA/GLX92F977vAzjqqCPxl5e9E7f87L/w4b/7e7QaCfoKA/jCP34Ose/jLW9/G4474jD8xTveju997/v40pe/go987KOYMTyET37iY/if//4VDj/mGBx0+NH49QOP4MYbf4KXvPAUvO89b8UPfngzrubDwfHxzj9/G2YN5/CLW36JYjGP/Q46GLf+8k587OOfw1S5Lk0lbXgZXpOwYQzuObZqJ8skn7jLtlPcpdvxT53hEB04kc28gHz7y/CwCjhm7Eb+ubN1t9I1GySQZXk4KT2JCdQ0Jc/BSxo4btne+OBfXohdirSVbBpvC55JwycbhUKb3+6qlCWpWo6h0+Tl56JsrNaoYqpcxaNr1sIr9OPwFcegf4Cj1T7yHj0dJMBKK2W+iBjb5+ExjipXgExoiLJC9dEiZzNLIIZb1n1QYrxMlqMZn9fGo5k+tCZUhmO294q9P/gZ2DORyTueB7FdJXXB95QKGY04Q5S5N/3s1p+/6WUXXEKDnR4n/AwCsu6NdtBXlmXOz3/+8+MXLVp0let7c7pNuH+bVvm3gbS96KxOmfTFA9sIyqob1UpDOOQsw5FHHYVTTjlF6IqlS5fiZS97Ga688kqsXr1aouhJNVx22btx6KGHYePGjVIJz5w5S/ji1au/geu/9wNx/pJWFhUL0ml3NGVhuB9vfPObccoLT8NnP3sFrv3Wd+TyP+aIo3DWWWdicKAPoxvWIZd3cdiRh+N/7rwP73nf32DFscfg3ZddivsfuBcf/8gnMLp+EiccfyLecsmbcds9d+P9H/ogTjrmKFz2rktx/XXfx8c/81mce+75eOUrzsYjD9yHtevWYN8DD0Ra6MfHP/U53PHfd+GIQ5fh/73pDejrL+L2O+/FF774r1iyZAmOOOwgzJ89E2EY4PY77xJQHhubgucyv4xxP7pFjk0qh9XUijbWDFcIKFvrQ6OekLEXmTzrMh8yAyKipUg7obW6O+oCYGMb2l3lcqCFX4mcNipQKIFTj5GYD0AnhzwCvPDog/DXbz8Xg24VXtJUALTxSubiN6o4VXqYY1QVhkYUScCn8MqqbGBidYVRQ5UGHqZqZe48HHL4UcgX+uRhQLtOcspiQmQVEbzLKE+j4T3TyMWpjubFysmryqwtuzENQeWcrZzSTpPKcbUzETX4tRuM1bBKr2elm1jhRzKsIfV3yry9QPoCAZ8JXn7jk6MTf3XF17/z1c985jPBDoKD3stuwwrsMFDmMdxyyy0HL16y+FrX85bwwmmrGgzvtWWS8FNRHN0Xnf0ZXsjcFnJ4hOqL+++7f5sqZQvs8jfVFp6HwcFB8dzlpNYrXvlKvPzlL8fXv/51XHXVVWIryMw18sKUjN11112o1Zs48sgj8apX/SnWrHkSf/e3H8LUVFndrhICkDZxCMrFgRLefMklOPmUU/H5z/8jrvnGNRgcGMT7LnsvDth/f/z7l7+E/7njv3HSC1Zi1SvPwZ13PYh3X/Z+HHn00fir91yKialx3HfP/YhDB/svPQCNZh2f//d/x80/+xlWHncMzvuzV+Hmn9yMr151DXaZMxdHH3kEDtjveaKGWD82jp/dfhceemyt9OOKroPF8+dIHM/oZBkbxydlqquUc1FgtRlHaCUpQoKlmjOb4RJib5de2Wh7ZWqLnKtJ5FBNc0erbMxL7eDwZtFP/Dc/VQBTQDZO+3YKzIR82kpZ6QuVrsZCAtMjV133KJCjb5xPbjcN8IpTj8kufd1ZTimtwE0DkYJZtY298HWIxaRvi7hbFRj0vZCdgRyX5kLy4UNQpsn65FQVj2/YgL33OwD7HniwvCd3R76jjT4BZVN2CoXFh4sockhjcHCEfLJ+ZvHQNgk2OhhqPFFkNE+TPVQjZ1RCppiwuYFbqoesjE4wmJ8h0vBTT7xDCMqRmsnDDaYb0Vdv/Plt7/2z117y5DbgRu9Hd+AK7FBQvvXWW3ebP3/+da7v7a/b0U6kuzaOTGjnVviwzZ7+W8ji7Gv9IaCsALC5KZJdDGqQzznnHJx11lm45ppr8JWvfEXGUGfNmSMcLxUZP/rRj6SrffzKE/DOd16KRx99HH/zN3+HSrmG/v4BAWXyyl6OVoIRSv0lvP6Nb8JLX3YmPv2Zz+Lqr1+NnJfDpZe+EytXHi+Bj7VaHY+veRxzF8xDGPv44Ic+Khz3GS85FXfdcyeCVoK991gqETj/fecdeGDtOgQZMNxXxMjwAOr1Bir1UPSv3PrnOBHnM2EhQTWIke8bkUadn8bwpdETg/YsEHUFAzJDOGlLADIVv2iaMYrYWqcGha5g84jFsMkyE5Mc9VfWBqBB13aCiY4OS5OtjS46xmzgDm4aCfdsMsKNEsPajFolhuKSjCCLCUiWJTT9hZ+6WU5aWUKu+GnK6raUJsm5Lz3Zv+Tc04byccXJQrq6keO1mXTGSN5uF6WByMESI4szlbJyz2r0xGuAuXVT9GMYncBkvYHDVxyHXeYtRD5XgM8Goxjy8DgpidMJQsreCMpMXaZihFLJXLFgfDjaw5/tyUspoY3iQpQasvMyygy7vixy4o70sHvIyqqH2rhByWbUMk2/UNPS6Ubt+Pffff8jf/qj2+6+8/LLL+9yiNqBiNN76d+6AjsUlG+88caRxYsXX9k30H9aFEWuBWVxMuuyJnwqnbKVL1kAtZ/G/jwv+N+3Um6DMoHECPHtoAdz3AjKr3jFK4S6uPLf/10AY/Huu+Nd73oX5s2bh//4j//A9HQFz3/+cdh1zq748pevxA03/FikR+ooRxNzNRKi9Kg00I8zz3o5jjn2eFz19atx660/F0ObBQsXYtmyg7DrrnNx30OP4sFHHlJwcoqoVNUe0sulCBMm92boKw2jFUTwfAexX0Dq55BjVccoeEr6vLx09yUxWaKZGJXOuKGChEl6nChLQriSPkw9dV6UAFKB0kOXAEkagBE6YqWs4CtNLpEMK7gKWEs1rBwyuUoBarGj84xRvvE9EMRQ4LaNO/sc5sPAz2IanAoaCvHjZKmTZanj0vMra2XIWk6WhSmywHGyppe501nmTKR+Ogq4dSdxW4DXTNy44eS8ZhxHwax8oXTJuS9fdfbJh5zsB1VX0lEI3cZlT581nWQTuR5EOdIBYTlqo9LgNcshC8ojp6o1rN+wCW6phKOefyLy/cPI54pSIefoAmcanALKMpGZ0xy+LBXjdnHupUrDhLhKxKCsG5eO/2GcA81AUZtmM4WNHKs1j+ri77ecfpVxExtAS3tM8bgINYcOTn2y3vynRyaid55wwgnGNOO34kXvB56GFdihoHz55Ze7L37xi1/1v4B0+UB//+5Zlrkyj89RVzOgsaW0Z2sAvCV9sb1AWd7LdjZM449cMysZAjLpC4Ky0BdJLDfR8487DitXrsSuu+6KKIpFcXHLLT/DbT+7zQg66EdRkiqZnhUq59Xpvv6BIcSpgzCMEUbcJbiIOHUlTR8a6XgSRaOGMuQoCzq04YbI3ASeR58LF46fh19gwCTHizkIHar7J20rPQ4p6MY5l6XSdBKdrZOX9xaViZTCHIdOkPB31MEIXhbCZxo1j1ic7nzxn22PWBOgjK+wVsfaqHJkqiHJnJQjFhm9DmigSJSme03LdxA4WRJ5jhtKl8lJuHuOHMeJWO/5iGmHWAWyKpy0DLhVIG0gQ9l1MeWkWTnLnEbqhYGfZc3Qdat9rlsPgiDs7++P+/v703tmz05xkxjLyOPiRYevnPPaC1/ykSP2nfcqp1V2pZKX7EI2YOlbogCsUmLjpdEVNCpjyOTP4w6HGzRbMso+MT2NDZvGscv8RThw+ZHIl4ZktJqgTE7ZTizKVJ9M7ukEHz0xqbggKLKFKc0/8sssra0ETu5I67PKk6pKDAkwsKBsG3uGO7YPF7uDbIMz1SUy0E/toBq78+ESJkkWOtldY+XyO/Y59MQbngac6b3FNqzADgVlHsfNN988e2Bo6C0zZ864OI7jOWwAkre1nHB3Ndw9rWfBeWs0xvYEZVuxi1etkS/xwmWjj3+YAUjpG4FTp8EczJw1E6VSSTTJk5NTAsAmGE/4ZIIgO/G8HYQ3NGNkzPOLjecvJ/hIBzBSnVNVEf+bibtUBIi1JiPpyTsyC5CeF+RDaYheUO2qBCH3EeLgO+QIIzHnQb7f0I8uchLRK8FDgMsYeLqO0Y4zkj9MxSBFoRUxIThi1apOZJmT8fsCylIdiwY2zbIkzpI0cp00cjN2z7Kqm8UNB2nFSbINmZNucFxMuUAtTdOm6zgVD6i6Sdp0XQROksapl0ZxkkWO4yaul8Q+/RWjJAzzSZAL+sJ8vh7ncrl0eHg4ueeee4yIWcH2d1UHvP7MM+e8ctVpn9p3fv85SX3KpZ9HJ0W8o/1tv6KhKexUnAIdpxfV/4KDM6ySK5UKJqbL2DQ1jecdsAxL9l4KvzQgVAWz+GiHKuPVMmbNAsSBm9NcPgKzk7Om9qqskOtPXIL44Yw9qzG/koERG3ZqZXaS5Kmp4pZjtteuBeX2DkDGrHVnI49LWgdTBpfEYTOMvrh2dOIDR5xw+sZtwIvejz4NK7DDQZmf4frrrx9asGjBnw4ODr3a87ylURQN6miTGo/LxJPZjnVfYFurkLtB/A+hL2yDz66xbOWt1EhM4g1HarlnU1WzimbnWqe+XEmb4H/n/KIaFdGPIoVU1WzYsPnFG1Mm4sjn5ot6o9NBLF9Ak74DUhDlxXtAFFgyWsz4KfXZgBuBni9eqR9JnMEtFsWtK434wx4KOf4MDcpdJLm8vA9fk1VvnhVv5iCM6YVDT8VY8tfcLM6SJEmT1Ikz1004DIckiN00Ctw0a6RAOYVTdTNMOVkykaTZlJcmk/C9US9NxuAmm9w025QmhbLfnIoIpKOjx7WAq60T/dNw+T71W7zzvFVzzzz9lM/uNqtwZlKbdvQaU/N/cdQT+1XK/CyFbfXUet55Tqln5G6Iw0H870ajhqmpKUxXKyg3Ahy24ljMnr8EIV2cHVfWmhpl+lNzzFptQs2FQxMpST6xmXz0Wu6Eosp5NkZUYk0q4/28JtUhToqURKdPBYy7QFn/saPeaA+QcNeTkragBamCPk2H6lE6Wg/Cix4db/ygR108o5fpVt/8aQFlvvPq1atL+Xx+r1122WXF8PDwymKxeLDjOPMB9Lmu63me51hgJt/W/bUlt2yF9LzRHnroIZx/3vm4/74Htkl90WWC0H4r3TlaDWuXXLNbsiTliF02NSTqREXlxc9YfW75x8iVugyNaNepQwlqMGP1qaxYA6YnSEUnLXnjBKZG7GLuY5IjCL6uI069xvpTkCWzN7ZxbteYDJCwZfnrBn6a1HMIJ500HkeaTbrAVJqlY3DcKTdN6nGWVr0sLadJVE/dXMV34kbcKtTzcbNZKrWivr6+5OHh4RS33266fM++C9oe0Sf/4pLFKw4/4Iq5A4UXunHToaexsgLqUSx5h7aB3O0ZLeoS0hbSVpQBCz5EW0ED1VoFU1MTGJ0YQ//wMPY/5AjMmDMfsZNHge6BzIBz1B+Eb0d5ZK6YEwlcxgc9qQqCqgQjUNnSsQ3lm1p/5PZxiV2r0hfEYG1yqn+HVNEmXUYlcF0bCaGVWBmHcOh9wQcMn/NRwgdI0sr8H9z/xIbXrTjppHXP3jP4x3tkTxsomyV2Lr/88sKiRYtmzpkzZ+nMmTMPGxwcPCqfzx/ged6CXC5XSlPqo4wXrOGftaIxTRkbEmqq7IcffhgXXnAh7r3nvm0D5ac452150Rb/3oZoQ0Ir6Jo/rJC8nKn4tSKTDazdmmop0wZhAQbDY1p/NIJ15OSIrJ2ZOInwY/uJiJtpcDPzzh0ndB2nySaYmHuxASZ3oBO5ThZkjtOkPSIcjKfINmZuxqq3kouzcs4LxpxWPBVlbtMvxlGh2YxGR3eJAKEJLD3Q5mZ31lvjX//u8n0P2W/JF2cWvRUI6w659TYQt6fnTCCrDN+lUomqY5w23vhIo3KFvHKz1cRUeRKTk2PYNDmOuYuXYL+DDkVxaCYyryig7OkMuuyOROqX85AvFpErFuHS2yRP/wufaK1KC4nN0qk+8Sq2N4l9WGwGysY3RDTgxgujG5QFkzunTwNt2TcItLButpAkDkLkNk7Wg798ZKJyZa9KfnZe3U83KLdXgU1AmhbMnDlzl2KxeOCiRYuOmzdv3guHh4f3cFxnSNzYTP6YeEwYL9zuwRNWFo888gguuvC1uOfue35vUO5Wf1gK4ylPlzGhV4cubk+18mXVTt6SvLHeU0JZZBlzyck1MKyMO2fHSRzXY8xMlMENMmQEWNqPN+H5jQxOA05WzbK0AYd+s27NcTN+X4DWdVDJ0qTmOl41c+OqFyUNz0cQxUnkeVHshl7iefm4mQviUhQFowsXhrj99q0B7rPzitxOR3XNFR9bts+iOf886EaHKiirvap6FOsDsw3StlKWgFRNG5GhEWnKJgijSLwuJqcmMTY5JiZQS5cdhD323R9OfgCOeF7kkGdPQjyuTVoym60ifyshVyrByRekYhaFhYQjWCUzAbWTddiFzqZSVltSEdZJcWLCT7cKyp2AW1IXzKXjTituhhyrSRth9p8Pj46+/sjjT31sOy1172W28wo8Y6C8xedwLr74Yn/OnDkL991332N233PP44eGhw4pFYscOhnKsiznuq7wggRQywcSEElfsFK+795tGx55qnVkWoIWHVJ22CYT2VtOOwVAFmQZQsdxqR4IPNcLXccLHM9r+a7bguO04KDiOO6k7+f5NxtcDQYfO44bJnDqHpwa1QRAVkkSp+m6BNIkKhTisNEoxsViIxaqYOHC//Wg7SgKtmhy9cZhf8PN8J//dsXRi2YPfLEvbe5HVQl3L+18Q2MQr2yVrZYzsLNJ/lV9o1W1EkaxSBepDZ+slDE6PoZa0MRhR63AvCV7IPNK8CmHYwqMT/WFkdVRgmeGXKiwIChTbZExEIEUhnDDVo/MUlYbrNLL6K6YDX2hZEqnz8EHS5u+aE+hGB9lY5ZP1ooN3SSM5GfDzJser7feP9ZyPrt8+XIWBlyErH4AACAASURBVL2vZ+EKPFtAub00F198cW5wcHB4zz333Gu33XZbPmv2rMNLxb5D+/r6FjoOBl3XIz4LcjKBee3aNWLdefe2Vcrd2/PYQUZTWV6krUykWU4ZAI1ZJl0Hk4AzCqSbHMefTJKkDFazQCuXcwLKugCCdCly3TB0XTfyPC8sFAptuVaxWMwGBwezmxRgLdg/Cy+H58whObes/pcTZvY5/9Qf1/fIs6VsggikQpZpFuX1dbBFXenYIRW/CKmYWZVmaLVCSawuV+uYLE9j/dgm+P19OOrYlRiaNQfwiuJpLcoLqZTViEiau2ZEXFJpcppSw2ACcYujhl2qZZulZ9KnrWuhBWabJyj56Mb5TZ4mAtFa8ZuJRBvhZY37CcqMzIqbAYMAslac3T5eb7x+r4OOuv05c6afgx/kWQfKdo276I3BGTNmLJoxY8bBIyMjx42MjCwbHBzcnQ1C3/dzpC8uvPAiPPTQw7Zx013hCmVAuan5m9VpA3BoGTbpOBgFnI2As95xnAkgmXRddzKKnCoQkq+lfpYVMkHbvkZ3PE13tdqrXJ8lNwhll3d89yunD7jhF/qi6vwih2cElDUOih227pMlNwGpgJQj5qQelMZgVFKz3kK92US5VhVT+w0Tk5i1YAGOPm4lvHwf4BYk6ICqixzlhuKlwlkRNmPVPEgbsJTC0T9Z8/loSpSKB0anqS1mQwaU2/JQ05CU4R5jCSANS1ELmSESmb5mlW0eMFZ9nyh9wcnTZox6kDhXPDYdfGD58uUsOnpfz9IVeNaC8pbrRZBes2ZN/9y5c5cccsghh+++++4rFyxYcNj9998/8OpXv9pbt25dv+M4lTRN17uu+4TruhuYE+Z5Hr9XdRyn5jjOtOu65Xw+P14qlSpZljVGR0cJtmZCoueQ9Sy9TrfpsHitrFq+78v9tPa5gaS+S4E8r1vQRHBzxavVhFINMvItWl5OvJnUD/LJQQAZGKlWMV2tY/34BDZOT+HgI1fgefsdANcvIsk4LFSUKplDOYzNkj9qkSxfNhiATT5ad7KydoolAWkZ62bhS8kcj4/UyVbuSr4Gdc/thiCPXRrNyjfzS0G787kyZkAn1MC7aKXOo9P11jsWLX30u45zzrNCtrhNJ/WP6Id3GlDuPierVq3y5s6d27906dJ5tVqt/4orrujbtGmTVygUNjmOU07TtDY0NET6IDXDB88ZVcEf0bX5e3/U7H9B+Z4j9v6zYtr8ZF9Um5En2BlQtheCZAVKOoimTXPrz4k3a0EqyoughVajgWqlhslqBevHJ1FuhTjmpBdg/uLdETHMwMmhkC+g4LNSdqhgk2afJkkbeSV1zzY1hDJJCU3NIcvriLvaD2g0lFAqArSaLN7uBXJEXNTtXd5Ewo1LDW0GSaz1iKE5Iq2Ug9TLGjG+t3as/vZDjjrq4d91AOf3PgG9X/yDVmCnBOWtfOL2tPQftBq9X35OrAC9vPcdSi7oi+sf7QtrQ+R7Uze/GVUgKnEZZ7c6cDUdElBOM5HBBS2Cch3lchkT5Qo2TE4DhT6cdMZLUBocEWVGniPvjiegzOpYPEe6QFmpC5PGIqb8CqKiNc/njUMcVaCsoj2NiRJXPh5Hav7TEUUIQ6UN06ITLyLzM9MpMs+vDLmOjVNsHYjjX4h8MlEN37/moSc+eexLX1p9Tpzk5/CHeK6A8nP4FPU+2rauAEF56UB6cSmufrgvrg/SRpOVMrf3HfmjgrKpZU3ck2n0iZk90KzX0arXMD09hU3T09g4VcHMBUtwwqkvQuJokrgYEMUJClRYCCCrGRSrZLHkpK6eMjjXgwwOsUEnYawqvnBFjUEppRk0MrFOau5knPJkaMSkhwsq05tEpzhFVWIal2ZWW0FZfKJCcaZLUdy4ZrzyitXfuf6nPTe4bb2anv6f74Hy07/mvXfcwStAUN6/P70oH9c+0p/UBml+mbgFAczO6L7hcgXj1BdC7UlVEhcnDlr1Ohr1KqY5xTdJYK5iyX4HYsUJL0AjTESXTlB241jkcOoKRxBWzwsFZVf8k5l2rk5TOoVJUyJWuzKan8sJQrP92O2e2FZlinGSGS4x/tIy4enbqU9DX5DGkH/XwRe6EyZI43rofH/j+sprDnr+86d28NL3Xn47rEAPlLfDIvZe4tm1AuSU7zryea/uCxuf7IurI76krZbgUIEhejiVnwvnJfFKGvoqRva06KTvceKgUSMolzE1OYnRyUlsKlexdPmRWLHyFEzXmDYO9FF5wek9oULUpJ88rwCzDIrQ1Y/UBIHXEYc/DhjRjt8qLCQBnZU0wVcc41TqJs5xRFdasFqCzsRBMYtQdNciddbJUq2UDV3CRiWVF647tWG8dtkeB/3gCsfpeSY/u67UrR9ND5R3hrPUO8ZtWgFK4v77u6vPKiX1zw8l5dlURaReSSpIoRNs0rMBYkoWCH6acE0pXIwoTFFvNlBr1DA+Pi6V8lilhuXHHo/DjjgG9YCeew7ytOx0MmnyaTVLykEpCzEfkoQR9UeRSULRKdPiT02v1CaIXzw2ZYxV32xvTYmIVS9o26U0v5HJsKg2K61nC0NXLYIza6Se4L71myoX7L/86F9s0yL2fvgZW4EeKD9jS9974x21AgTlX3xn9coBtP5pRjy9Z54DFF5RbVAJyDZBxUCfjbLi96nAEH1yEEuSS7VZw/jktIDyVKOJFStPwrJDDke9FaobYC6HvOugmPM0PcUkWIv6wve0ecdKViYKaeFJlUVeTO91AMT6X3Aaj0xzZ7ZIqAwZ29bxatcYYcmkoA6eWiw2S2ksSY13RuQUoukY3ylPTrxh70OPG9tR69173e27Aj1Q3r7r2Xu1Z8kK/Pza1fsNuOE/zsgqK5yo5WQufUp8NfAXukIrT7W7NqoLY9HJHL5mi6nVDQlJnSxXBJRrUSxNvr2XHohmK5TILz/no+i5KOXpo6wf3obxihOcNRWyFINYhpJjZtI5aQtri6zHxWQX9XchhivIqo2sSuLaRvemIrdjMAR3grYNWOULhE6xMh5knwj98Q/tvvsJHIbqfe0EK9AD5Z3gJPUOcdtX4LbvrZ5bTMJPDWX1s92o7tKbmk0wpS8sFcDAFHpOaIOPigf6JwdhiCCIUK03UK6WMV2pYf3EhPgmv/ClZ2L+kj3EzpPsg++7yDtAMeeDkK/Vq0rVCMqaUk0JHKt0rZjJL7OCZpBq227VgLk0HdnyM5F8YiggQVna7BNqw7rBGa21uszZW9k0/xwHDbewdjLAWxfuvexaug1u+yr2fuOZWIEeKD8Tq957zx2+Atdff+XQ7Mi9bCirvTUXN2nvjzRmCouDnIxAc/otRhZrZWqjkqIoQhCEaDYC1BpNTFamUak1sW5sDF5fP844axWGdpmNLCNP7CDPZh5Dal0HOUkMMWGpwh/zXRWgxSdb1B8MUlWHOKmCbXWtSYiyLpryZEe0DU0haSM6iGcpDwrrrKFSZ2zcaJUdB00nf+d4M3rd7vsffVtvYGSHX3Lb7Q16oLzdlrL3Qs+mFfjVr36Vi9Y98qr+tP7JYtIckRDZhPFInM9gHqEOY2hYbipxT0wXCcMQrVaARjNAvdHC+PQkKvUmNk5NYXDmLjj95auQK/VzLhr5vI+C70sqjM+pPEl6YmCur1azDNG1iSCUxBl/beW26fLWLocVbM3dqCEOalDUtrg2IbWqGDHqEZof2Zag+V0GvZoHQdZA4Ucbm+6b9j5w+SPPpnPTO5bfvAI9UO5dIc/JFWCz76fXXn1oKWv+czFrLstHATQ1i2CcwTOp3KyQSWtIWjWn30LyyYEkhpcrNUxVypiu1zE6NS1Bqae97EyJ9MpkvDqHvO9I4jdfV8zoTKWs9rKaQkNgpk+FUhhs7tnxaKmLVTZngg+kqla+oqvpp5l86o2ommpRjEj8qsaSUYanQG4iIf1cWo28r481Cm/d+9BDe02+negq74HyTnSyeoe6bStw4+rVA7l8/N6BuP6OfNRwc4Boipkw4tLWUics2hplVsotgnIzkL8npyviDjdVq2HTVBkL99gLJ59+BnIFhtNSDucj52XS4PPE2Ej5ZJvYLrmApDc4GCLATH7ZSONMA49VrWQHCutAHpoaZrX/VGJZ9dTCJxP1DY2hDcGoPfVHKiU1pTYDeV0/H1cS9/ObJvBX+x57bG+0etsunWf0p3ug/Iwuf+/Nd+QKsFr+yXVXH9Uf1K8phNW5eVazpBmEymAYLVO9CXRKX0RJjIByuGaARqspAalTNCNignWlhr32PxArTzlNKmVSEPTUcJ1EEkcEmLvs3QjOfj4n1bI2+lgBa+oJJz7EY1k9OLXpJ4I6JZTTdjQUf4PVsLhlGJkGNcsM7mWcKoNRFbjZUJSYKP4G5XP5fKMSZB9+oJL/yIoVK2hB2/vaSVagB8o7yYnqHebvtwKslkte4zOloPYKL4lKBGRm6blJrByzbPeTNii3QmqUA9SbdZRrNUyVK5iYrmKiWsWBhx2BY086Gbl8SapbmeJjk488tfHRsCG/pCGkUibnTM2ECdNVXllB2VPdm4l8UppDzIvad6VRXJhqWfTKrJgzC8qh+DfLdKLrMGtMfp9p3a6bm5pqpe9aGw/9ay9l5Pe7dp6p3+qB8jO18r33fdpW4Nar/+20Ylj/qBMHS504cvwkAUkCnwkhogFOZbSayotWHAmnXG1URadMUB6fqmC8WsXyo5+Po49fKZUyU8s5yeemMehqYcKy24nUwi0zbYSeyaYito2+THgIAjnHqrUZKMnkUk0rL62Tfh0ZHH+CYCs8svDiMSRDV7wuElGCMIfVjp5kjrdxupG94R+v++l3eiZET9ultl3eqAfK22UZey/ybF6Bn61ePbMvGv+rLA7e4MRRiaCcy1LllzmwIfrkCGGUoEn6otVEtamgzJDUcTb8anUcc/yJWH70MTKRlyMoi4ojVj5ZNMM0ItKmnRbEHFhRKZylMPi3YYnFVY6gLAJics0EaNa9turuAmWCfsKx8EybimC1zOxBkTErKEeJjmxLxe36T0xUogsWHHHKjTZ38tl8jnrH1lmBHij3robn/Apk2eXu7VcvWoEo/qQXh4fkwsDNpRFyjIVKIsSGS6Y/MgdHWClXmjVUads5RV65gnIQ4PknnoJly48U74qC66NArGU4KZUcZCGMDplVrU3NZkVN4BXDION9LKAJDQBWIyKWzfy5nAKqgLT5YyHcydRZju9FTpygDAKzTvqx6ubDha+VuD5ir3D/ZCN99aJDVt7eA+Wd6xLvgfLOdb56R/t7rsCdP/xhf3Vq05/k4uCyQqu2xAsbyDsKbFESCRhHYYIwiNFotVBpMnGkgnqlhompMqpxguNOfSGWHrQM+VwR/b4nXLJLYESsIGzAllWrVWDIaLcYEimP3I5q5dSfeCdrE9ChNoT/LRyz0hhCYMggnurcMipGWCkLhaE+GeIsxxHrmFPUifhAx24ha3p9P5uu+xftvnzF/b/nkvV+7RlagR4oP0ML33vbp38FfrV69XCUBZf6rerbnGalVHBTZHETcRyCfhdRkCBoURLXwHSzjmq1hlqljqnpCupJihNPfzH2OfAg5NwcSq4LZv95ToLUUYCUXGkqMTg4IlN81iBIzYfaFptmmk81zArCrptHZs2LZBJQh0nYhGQjr5NUncCj6sJYf4rmmWAdB2AoO2VxoVtI61np21Npdsney0548ulf6d47/iEr0APlP2T1er+7U60AJXI/vuqqPQpJ9e+9qH5KAdFA1qohDQMkYYA4iNBsNFFrNqVSrlSrqFfqMkTSSFO84GVnYp/9D4IDH0X6XRCUaQsKTgpSr2z4ZON9IVl7wi9vDsrWre6pQNmCuRDGxkWOFbGaEiXwqE+W7BJ+TykUJw2QxS2kjofIK8VVp3BFtTl42Z695Oqd6hq1zNVOd9C9A+6twO+7AkwlmZHWD8+ljXfns+hFTr3qpfUa0qCFhEZEzSYaQQtl0hcE5WpDQTlJ8aKzz8Ee++4HFx7ycFCk7M0lyUBagUoOEy/Vzugz3sakLoTGUO+L7oagkNEyYJKju5FpCNpOn4KyVMn8W4KuqbWm6oIxTzZ5m87JEdI4QOp6iPy+ViUrvqdWbH5m771fFPy+a9X7vWdmBXqV8jOz7r13fQZXYPXqy/PDzvzlJTf9hF+uHhJNTeaSeg1x2ETYaqEZBqiGTdSZPEJQrtbQTDO8+JxXYsmez4PLoFTHRVEc55S+cEX7bGyB2qkjBGPqjml4b5QYEsxnKmorlTOgzIQS0hk0MtJRax2lJoWh/+2KX4ebhXRXQprFxms5gu/EAsqx6yP0S+OVtPj6hQ+MX+ucc466GPW+dpoV6IHyTnOqege6PVdg9epV3i7+accWGs0PRRPjy8PpST9qNtBq1tGKArSSEPVaDa0aaYy6gPJLX/lKLNpjL7jwUYCLgrgDRUJfcBDEl0HrjnUnjexlEET8MKhZZqK2jlzzy+ekXxenLBWzkdAJGEuTr+O4Se8kUXqkEcCoJxNjlaURfC9FHLUQOz4Cr+/Bqbh/1e6HPv/XPeXF9rxqnp7X6oHy07POvXd5Fq4AK+bZzV1OcWqNdzenJw5rlKfycdhCyIo5DiXNujZdQbVaR+gAp7/8bCzZa29wQLokkjgGlar6gooLyymLTxt5ZRqGSvNODYk8Ly/eFqqX0NBUVWeQkaYnhio4vJwvo9IEZVHRmUSTLHNFo+wmIUCqghpr8VuORJGRpjEix8/i4vCtmyYLZ+51zDGbnoXL3juk37ICPVDuXSJ/1Cuw+uMfLw2XspPSZvMdrWr52Fa94kcBaYwa4lYLtXIF5ekymmmKM84+G0v23AtuRlD2UDReygqeVEHo8IY1uaf7m8jdxJjImBNJeKtK3jhEQlDWqT/jjUFKxKd2WaVwiulqbM9KWbhrgnISqC5ZXOJ0mIT66NDxo5bXf1VtpO/iRYt6nhc748XdA+Wd8az1jnm7rsCvvvCF3Lpg8gA3w4ealcqxrfpUX1ArI6xVUZmYxOTEJJpxgtPPPgt777NUaIo+L48SQ1Edjjtr+rTL4FUZ+lCdsri9kdYoFOBy5JpucBTOmQSSmJOAYu+poCwwzIgqkcRxQjA1adV07lR7UY6Feyk5ZTVUEhrboXdHBM9zETj5ei0rfmjXQ07+2x51sV0vk6ftxXqg/LQtde+Nnu0r8OUPf2Bp3sOFSat+dmNqdGF9Ytyb3DiKynQZievgxavOxm577AU/czDg51BkBeywCceJPqqUNU+Pla8FZQHrXA5eLi9gLNN74qGs3LKtlGkmpDnWCsrqTcTSWDllGhERmDnN5xtQZnUsoCxxVqEYG4VuflM9Kb5t7vIXfPXZvt6949v6CvRAuXdl9FbArMDll1/uzsvldi25rVPj2uRLgsnxQ6bHxnepViu5KE2ck1/8En+3JbtR4IZ+z0OR1ANidt9MLJMZFjGSOAKv8MWslnN5dYMz9po6xaecs9AZNL83E4Fqeq/hqQ4HXKjCIHchRXEMNwm0UgbVF3bARB4NaeyV7ipH/psXHH7KLb0Tu3OuQA+Ud87z1jvqHbgCl1++Kr+osesuYxOjh6TN1tIwDGY2o3DmSae+4MTFixbv5WeZQzkc/4gHnGfGqtncE8c3VrjE25xRU5Anzou3siSQkHsWCoPOcB3ZnOT2yZg1X09BmZWyALJJuKYPNPnkLA21ek7o38FGo4uIiVa5vu9UUv9tC5a/YM0OXKLeS+/AFeiB8g5c3N5L7/Qr4KxatcqdMeNR1x1bPOPlZ5z8/iULZl/oR2Eul8YyPEKnOGqRlW6gosL4W5jpPpHDcSiE2mXyzKbJx4rZyxWMgxz9lo0/hvxNmoNqCh2xFsLDYYRVKhVyLB0/VVu4MY36WSMrnxzkS5+cSPCRPZe/oLzTr/4f6QfogfIf6YnvfextW4G3rVpVOvWFK/98ya6z35VLgr58GqHoMRnbk7BUNSQiKJNZtsBsKmiCMv+9rUFW32PXL2iqtfHA0Kk/bfKpjoOtQgPKYjrE+KeE4jck9MRII3j0VZZIKw+xV9zYROGSx7zHrl2+/HWcxe597YQr0APlnfCk9Q756V+BVatW5f/k2OUXPG+3JR8sIhrJZbHQF6yUffLCjB6x3DKBtmuQRAyHyBPTnlN8MDSvjzyyHRbh+LVKLTTJmgCvCgx+VmN2HwciiRMhHIdHYvopmzRuWvbnB35ZzZIL5h7+4nt7youn/xrZXu/YA+XttZK913lOr8CqVau8Fx+yz0sPWrrfZ/rdbH4+CzcDZZOeKk5xYtGZWYc4m8OnmmWOaKsRES2FlNpQgyI1v2/7KesgoH7JgEgiU3w6Zp0gjeh1ESIjjeE6CDM/SooDX2hmyV/MX/7ixnP6ZDzHP1wPlJ/jJ/j/t3d2MXZVVRxf5+y97z33zr3tzEiZOMHBplChqTRgCgrVB014QAKkCTwYgzEqZh4gjTERNegYm/JATBPaEDpINCaY6JMP4gtqeCGmQgIYgZhaEVtnxnZuzcxlPu752matfc6UxAc+MjPM3vPvpA+d3jl3rd+6/Wd17bXXgnvrQ4A7M8Yo/9zBfXtPtZXd245KanH5InYlDJ7sZuO6fOFKGHKJhL+qWRec9rpM2fUySx1Zhttreb20xMlBoRNirnjUC544Q8550astSBXSZ0FUZNIXnarYrirzj0Wrj0zcfNez9SPWx3M8ZbMJQJQ3mzjez1cC0ZOPfOeGmz65/6m2Kg+KKMdEJqKqfMHT3i5nx5zcri1R5bS4bpOTg0FeWSIrm9YWp8ou7Kq+LAtSpXRRlTCq2jI3vVGRk85ZlLnWnFNuiVaVentVN346b4uj199yuOcrYNhd/ccIIEAABN4bgeNHjnz8M7d+6uSQtneYPI3anCWTpaRp3C28WpRlvwh/OWGWEjFfFOG6stSXXbZc9ypzPZnnWnCW7MZ6VtlyNbKznp0sVREuYWS53B7kg8BBHNuBabyyWNjJqz59959RS35vsdzKr0KmvJWjA9u2FIFHH54cOfiJA0evHO5OmmwlkkyZLLWaPP2N1zu5LoxakLm+LAUIvolXlTD4NdI2V7XSSZ+ytM9x10W1Dsr9VLXNxA2zd61xJeV5Jtuz+cmrg5xybRZWtT6Zm+gYaslb6uPygY2BKH9gdPjB7Ubg8QcfbI7vmfjG3j0Tx81gSTeJt2JbGkqaZKse5XqbtUzsrEoYLKEyouIdwswVDcXZNXdgyE0TvrJd7/G7XEt2M5XrW32ZHP5xeSPnXXyRKlYj81w/z364+7P3vIgsOYxPJEQ5jDjCi00gwBr782OPHLpx/77fJGU2qvOBZMrthpHMVVW389wUjMs1ZS5H8IGcqzFXPc31olWuSbj71JIt83Ai3vFXZ8eWb+zxbGUeai9Dh4jS0lIWKSoarX8trqbfmpnLfnfrffetbAICvMUmEIAobwJkvEU4BB4/9t1dN+2+5tnRlj6o8pQSsmSkC4MvkXCm65an8u+1gz6pH7t/alK6kEO+6sBPvs+ZNJc1WIzdhRP3i3uQWZBLOeBTkaWU+5ONobyRLF5cSk/NLSz8+NDdX+uHQxieQJTxGQCB90Hg1/feq5Iv3PL9iV2j3zZ51u1qJW1qDW3kZp+uSxTvEGU51JNkuFoDJcLMlYvq8oj0sFWVaBF0FmW3DoqvW7Mo83wLHXG/RWkzbS4s5PkzM/2lx27+4lfn3of5eKkHBCDKHgQJJm4tAr86fuy2q6/66KmkSPcltox2NAwf0ZFWWtrjXIMxj/DkyyLce8xDkqvsmbsv6t18kVkbiF8PMeJWOCOzL3hUJw+wj6jgfmSepxw3rTWtXn9l+ZcLS0snr7/zS39HHXlrfTbWwxqI8npQxDO2FYEnnnh4ZCIZf/SKVvKVdpEmHa2oEStqmAZpzZPh3OQKabKQ7Jh7juUPsjKKa8zSl7zWR1HPTWYRJsmO+ZY2L1tNs1zYpoW1tjV6cXZh5aneXG/60P33n4Mgh/mxgyiHGVd4tYEEuISRHTpw5/jw6E/aNtuTRETdVlsE2RhDWiYuu7kVrrZcNcdVk+DkeyLMLLhcuKiryu4w0O3nI8p4YH6zQVmZp6mNzpyfX3r6rf8sPXN4cvJidRK4gV7i0R8WAYjyh0Ue7+s1gV88NnVlp518bzhJvt6KaailFDWNoWazSQ0uY1RlCpcZ17MwOP2t2t4Uz1QeyOVqLn3w3r9qF7Zkx7ahKYtiW2q9vFIMXpjtzT955t9zf/jyQz9a9BocjH9XAhDld0WEF4DA/xPgWRjjJr3hIzt2Hr2i27ld2cwkcUSJ4TVRhppKkeEN1rEiLRtKnCDzJDjOkkvFNeLUiTKXnMtqnRTv6osV8W6RVKm5mV7vt73/Xnq6XH7z1TseOjFALMInAFEOP8bwcIMIsDCPDvrXjY+P/WCkpW5PomI4UTpqKk2SOXPGHMVy+MeHflwj5uFDfOhXxEQZ9x9Xt/Miyz3K/He6SK26lBG98NrZMz87/dLrv5+ansbUtw2K4VZ8LER5K0YFNnlDgIW5M+hft3ts5J5OUx0eSpJrm3HM5Yw4UXJHz0311IqU0RRrIzMyShVTYWMqSzkFLGJtljMbzaaF/et8b/G5v50988c/nbvwz+npaQyr9+bTsD6GQpTXhyOeso0JsDDbXq9z9Vh7/0hn5+c7reS24R2da9va7CrzLIlsrqMoipVRFBtN2sQlqUZGhVrKCju7uLL8xqAoXl7NixfnZmbfOH3+0sUTJ06kOMzbnh8qiPL2jDu83hgC0dTUlNHZ4lhX6WtGhjoHdna7N44Odz+mtRrShnf0UVFY2y+K4q358/OnZ+Yu/GUl67/Z7dPCN6enXTsGfm1rAhDlbR1+OL/BBKJTDzygz+Z50t4ZGXkvW5Rv94qsc+7cYOr55+sRcBtsBh7vEwGIsk/Rgq0gAALBE4AougglowAAAaJJREFUBx9iOAgCIOATAYiyT9GCrSAAAsETgCgHH2I4CAIg4BMBiLJP0YKtIAACwROAKAcfYjgIAiDgEwGIsk/Rgq0gAALBE4AoBx9iOAgCIOATAYiyT9GCrSAAAsETgCgHH2I4CAIg4BMBiLJP0YKtIAACwROAKAcfYjgIAiDgEwGIsk/Rgq0gAALBE4AoBx9iOAgCIOATAYiyT9GCrSAAAsETgCgHH2I4CAIg4BMBiLJP0YKtIAACwROAKAcfYjgIAiDgEwGIsk/Rgq0gAALBE4AoBx9iOAgCIOATAYiyT9GCrSAAAsETgCgHH2I4CAIg4BMBiLJP0YKtIAACwROAKAcfYjgIAiDgEwGIsk/Rgq0gAALBE4AoBx9iOAgCIOATAYiyT9GCrSAAAsETgCgHH2I4CAIg4BMBiLJP0YKtIAACwROAKAcfYjgIAiDgEwGIsk/Rgq0gAALBE4AoBx9iOAgCIOATAYiyT9GCrSAAAsETgCgHH2I4CAIg4BMBiLJP0YKtIAACwROAKAcfYjgIAiDgEwGIsk/Rgq0gAALBE/gflf3nNnk8CpgAAAAASUVORK5CYII="/>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88" y="2883932"/>
            <a:ext cx="3400425" cy="398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5821882"/>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rgbClr val="A1255D"/>
          </a:solidFill>
        </p:spPr>
        <p:txBody>
          <a:bodyPr wrap="square" rtlCol="0">
            <a:spAutoFit/>
          </a:bodyPr>
          <a:lstStyle/>
          <a:p>
            <a:r>
              <a:rPr lang="en-US" sz="3600" b="1" dirty="0" smtClean="0">
                <a:solidFill>
                  <a:schemeClr val="bg1"/>
                </a:solidFill>
              </a:rPr>
              <a:t>INSTA POWER TABLETS</a:t>
            </a:r>
            <a:endParaRPr lang="en-US" sz="3600" b="1" dirty="0">
              <a:solidFill>
                <a:schemeClr val="bg1"/>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155575" y="838200"/>
            <a:ext cx="11806237" cy="400110"/>
          </a:xfrm>
          <a:prstGeom prst="rect">
            <a:avLst/>
          </a:prstGeom>
          <a:solidFill>
            <a:srgbClr val="A1255D"/>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74613" y="1219200"/>
            <a:ext cx="11887198" cy="923330"/>
          </a:xfrm>
          <a:prstGeom prst="rect">
            <a:avLst/>
          </a:prstGeom>
          <a:noFill/>
        </p:spPr>
        <p:txBody>
          <a:bodyPr wrap="square" rtlCol="0">
            <a:spAutoFit/>
          </a:bodyPr>
          <a:lstStyle/>
          <a:p>
            <a:r>
              <a:rPr lang="en-US" dirty="0" err="1"/>
              <a:t>Saarvasri</a:t>
            </a:r>
            <a:r>
              <a:rPr lang="en-US" dirty="0"/>
              <a:t> Herbs </a:t>
            </a:r>
            <a:r>
              <a:rPr lang="en-US" dirty="0" err="1"/>
              <a:t>Insta</a:t>
            </a:r>
            <a:r>
              <a:rPr lang="en-US" dirty="0"/>
              <a:t> Power Tablet is a premium natural formulation for general sexual health enhancement for men. It is formulated and designed to enhance sexual performance without unwanted side effects of prescription drugs. Also it provides daily endurance, vitality and energy</a:t>
            </a:r>
            <a:r>
              <a:rPr lang="en-US" dirty="0" smtClean="0"/>
              <a:t>.</a:t>
            </a:r>
            <a:endParaRPr lang="en-US" dirty="0"/>
          </a:p>
        </p:txBody>
      </p:sp>
      <p:sp>
        <p:nvSpPr>
          <p:cNvPr id="16" name="TextBox 15"/>
          <p:cNvSpPr txBox="1"/>
          <p:nvPr/>
        </p:nvSpPr>
        <p:spPr>
          <a:xfrm>
            <a:off x="3572942" y="3761362"/>
            <a:ext cx="8388870" cy="400110"/>
          </a:xfrm>
          <a:prstGeom prst="rect">
            <a:avLst/>
          </a:prstGeom>
          <a:solidFill>
            <a:srgbClr val="A1255D"/>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7" name="TextBox 16"/>
          <p:cNvSpPr txBox="1"/>
          <p:nvPr/>
        </p:nvSpPr>
        <p:spPr>
          <a:xfrm>
            <a:off x="3503611" y="4161472"/>
            <a:ext cx="8458199" cy="1477328"/>
          </a:xfrm>
          <a:prstGeom prst="rect">
            <a:avLst/>
          </a:prstGeom>
          <a:noFill/>
        </p:spPr>
        <p:txBody>
          <a:bodyPr wrap="square" rtlCol="0">
            <a:spAutoFit/>
          </a:bodyPr>
          <a:lstStyle/>
          <a:p>
            <a:pPr marL="285750" indent="-285750">
              <a:buFont typeface="Arial" pitchFamily="34" charset="0"/>
              <a:buChar char="•"/>
            </a:pPr>
            <a:r>
              <a:rPr lang="en-US" dirty="0"/>
              <a:t> It instantly improves sexual energy, fights against sexual debility &amp; sexual weakness.</a:t>
            </a:r>
          </a:p>
          <a:p>
            <a:pPr marL="285750" indent="-285750">
              <a:buFont typeface="Arial" pitchFamily="34" charset="0"/>
              <a:buChar char="•"/>
            </a:pPr>
            <a:r>
              <a:rPr lang="en-US" dirty="0"/>
              <a:t> It restores vitality and increases the stamina.</a:t>
            </a:r>
          </a:p>
          <a:p>
            <a:pPr marL="285750" indent="-285750">
              <a:buFont typeface="Arial" pitchFamily="34" charset="0"/>
              <a:buChar char="•"/>
            </a:pPr>
            <a:r>
              <a:rPr lang="en-US" dirty="0"/>
              <a:t> This product increases natural excitement, response to stimulation and give fantastic staying Energy and stamina for extended sexual performance.</a:t>
            </a:r>
          </a:p>
          <a:p>
            <a:pPr marL="285750" indent="-285750">
              <a:buFont typeface="Arial" pitchFamily="34" charset="0"/>
              <a:buChar char="•"/>
            </a:pPr>
            <a:r>
              <a:rPr lang="en-US" dirty="0"/>
              <a:t> It also significantly increases sex drive!</a:t>
            </a:r>
          </a:p>
        </p:txBody>
      </p:sp>
      <p:sp>
        <p:nvSpPr>
          <p:cNvPr id="18" name="TextBox 17"/>
          <p:cNvSpPr txBox="1"/>
          <p:nvPr/>
        </p:nvSpPr>
        <p:spPr>
          <a:xfrm>
            <a:off x="3572942" y="6019800"/>
            <a:ext cx="8388870" cy="400110"/>
          </a:xfrm>
          <a:prstGeom prst="rect">
            <a:avLst/>
          </a:prstGeom>
          <a:solidFill>
            <a:srgbClr val="A1255D"/>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3503612" y="6400800"/>
            <a:ext cx="8458199" cy="369332"/>
          </a:xfrm>
          <a:prstGeom prst="rect">
            <a:avLst/>
          </a:prstGeom>
          <a:noFill/>
        </p:spPr>
        <p:txBody>
          <a:bodyPr wrap="square" rtlCol="0">
            <a:spAutoFit/>
          </a:bodyPr>
          <a:lstStyle/>
          <a:p>
            <a:r>
              <a:rPr lang="en-US" dirty="0"/>
              <a:t>1 to 2 </a:t>
            </a:r>
            <a:r>
              <a:rPr lang="en-US" dirty="0" smtClean="0"/>
              <a:t>tablets </a:t>
            </a:r>
            <a:r>
              <a:rPr lang="en-US" dirty="0"/>
              <a:t>two times a day or as directed by the Experts.</a:t>
            </a:r>
          </a:p>
        </p:txBody>
      </p:sp>
      <p:sp>
        <p:nvSpPr>
          <p:cNvPr id="22" name="TextBox 21"/>
          <p:cNvSpPr txBox="1"/>
          <p:nvPr/>
        </p:nvSpPr>
        <p:spPr>
          <a:xfrm>
            <a:off x="3572941" y="2362200"/>
            <a:ext cx="8388871" cy="400110"/>
          </a:xfrm>
          <a:prstGeom prst="rect">
            <a:avLst/>
          </a:prstGeom>
          <a:solidFill>
            <a:srgbClr val="A1255D"/>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3572942" y="2743200"/>
            <a:ext cx="8410608" cy="646331"/>
          </a:xfrm>
          <a:prstGeom prst="rect">
            <a:avLst/>
          </a:prstGeom>
          <a:noFill/>
        </p:spPr>
        <p:txBody>
          <a:bodyPr wrap="square" rtlCol="0">
            <a:spAutoFit/>
          </a:bodyPr>
          <a:lstStyle/>
          <a:p>
            <a:r>
              <a:rPr lang="en-US" dirty="0" err="1"/>
              <a:t>Ashwagandha</a:t>
            </a:r>
            <a:r>
              <a:rPr lang="en-US" dirty="0"/>
              <a:t>, </a:t>
            </a:r>
            <a:r>
              <a:rPr lang="en-US" dirty="0" err="1"/>
              <a:t>Safed</a:t>
            </a:r>
            <a:r>
              <a:rPr lang="en-US" dirty="0"/>
              <a:t> </a:t>
            </a:r>
            <a:r>
              <a:rPr lang="en-US" dirty="0" err="1"/>
              <a:t>Musli</a:t>
            </a:r>
            <a:r>
              <a:rPr lang="en-US" dirty="0"/>
              <a:t>, </a:t>
            </a:r>
            <a:r>
              <a:rPr lang="en-US" dirty="0" err="1"/>
              <a:t>Satawari</a:t>
            </a:r>
            <a:r>
              <a:rPr lang="en-US" dirty="0"/>
              <a:t>, </a:t>
            </a:r>
            <a:r>
              <a:rPr lang="en-US" dirty="0" err="1"/>
              <a:t>Kaunch</a:t>
            </a:r>
            <a:r>
              <a:rPr lang="en-US" dirty="0"/>
              <a:t> </a:t>
            </a:r>
            <a:r>
              <a:rPr lang="en-US" dirty="0" err="1"/>
              <a:t>Beej</a:t>
            </a:r>
            <a:r>
              <a:rPr lang="en-US" dirty="0"/>
              <a:t>, </a:t>
            </a:r>
            <a:r>
              <a:rPr lang="en-US" dirty="0" err="1"/>
              <a:t>Vidarikhand</a:t>
            </a:r>
            <a:r>
              <a:rPr lang="en-US" dirty="0"/>
              <a:t>, </a:t>
            </a:r>
            <a:r>
              <a:rPr lang="en-US" dirty="0" err="1"/>
              <a:t>Akarkara</a:t>
            </a:r>
            <a:r>
              <a:rPr lang="en-US" dirty="0"/>
              <a:t>, </a:t>
            </a:r>
            <a:r>
              <a:rPr lang="en-US" dirty="0" err="1"/>
              <a:t>Jaiphal</a:t>
            </a:r>
            <a:r>
              <a:rPr lang="en-US" dirty="0"/>
              <a:t>, </a:t>
            </a:r>
            <a:r>
              <a:rPr lang="en-US" dirty="0" err="1"/>
              <a:t>Salimpanja</a:t>
            </a:r>
            <a:r>
              <a:rPr lang="en-US" dirty="0"/>
              <a:t>, </a:t>
            </a:r>
            <a:r>
              <a:rPr lang="en-US" dirty="0" err="1"/>
              <a:t>Swarna</a:t>
            </a:r>
            <a:r>
              <a:rPr lang="en-US" dirty="0"/>
              <a:t> </a:t>
            </a:r>
            <a:r>
              <a:rPr lang="en-US" dirty="0" err="1"/>
              <a:t>Bhasma</a:t>
            </a:r>
            <a:r>
              <a:rPr lang="en-US" dirty="0" smtClean="0"/>
              <a:t>.</a:t>
            </a:r>
            <a:endParaRPr lang="en-US" dirty="0"/>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descr="data:image/png;base64,iVBORw0KGgoAAAANSUhEUgAAAV8AAAGbCAYAAABjzJMjAAAAAXNSR0IArs4c6QAAIABJREFUeF7svQecJUd57v10OHnmzOyudldaSWiFUFxQRjKYa4NtEMEGY1/b1/Z1whHsawwmGDBBBBvHa1/bnz8+3+tskn++xgEHDAhJJIMkJJRAQhLaMLuTw8mn06enznlnS6XuE3Zmd2dEzf7md2b7dFdXV3f/++mn3nrLgf2xLWBbwLaAbYFT3gLOKd+j3aFtAdsCtgVsC8DC114EtgVsC9gWOA0tYOF7Ghrd7tK2gG0B2wIWvvYasC1gW8C2wGloAQvf09Dodpe2BWwL2Baw8LXXgG0B2wK2BU5DC1j4noZGt7u0LWBbwLaAha+9BmwL2BawLXAaWsDC9zQ0ut2lbQHbArYFLHztNWBbwLaAbYHT0AIWvqeh0e0ubQvYFrAtYOFrrwHbArYFbAuchhaw8D0NjW53aVvAtoBtAQtfew3YFrAtYFvgNLSAhe9paHS7S9sCtgVsC1j42mvAtoBtAdsCp6EFLHxPQ6PbXdoWsC1gW8DC114DtgVsC9gWOA0tYOF7Ghrd7tK2gG0B2wIWvvYasC1gW8C2wGloAQvf09Dodpe2BWwL2Baw8LXXgG0B2wK2BU5DC1j4noZGt7u0LWBbwLaAha+9BmwL2BawLXAaWsDC9zQ0ut1lrwWSJBl0/Z3wtXnjjTfi7W9/e5LWzo6jik39zp4X2wKnsgVO+AI/lZW0+zq5LdCHoAfAPXr0qO/7vut5nutoP27vx3ddN89fAF6hUPC73a6fz+e5LX9z/U8XgBOGoev7PivP60x+vSiKuJDrcBv+rX96cRxzXVUmf6IoUuV5nocoivhJeCZRFHGFuA9TLoujKEpc140AhP1ffs//81f+5qfajmWFYZj4vi/lyHdxGIaR7/tREASqvCRJ+BkkSRI0m81uoVAIoiji/+MkSRTQ+RnHMevB7eNOpxPv378/uvHGG6N3vOMdLNv+2BZQLWDh+yS+EJIkIbTyKysrxSAIir7v5z3PK/i+P+l53s44jquO4+zwfX/Kdd0KgDIA+SwSpkmS8Nf3PI+QzMdxXGIZcRx7juMocCZJwr+5L99xHMKToHYIUYKdP2RTf5n6jtcev+ePuhAdx+2vqxQxf13XFXXck6u9MtY/wzAkfLkDQpkgBZcRpIQgf/rFc0eI45j/V8v7nOR+1bI4jlk2Pwlv9ek4jgJ2/5MwJzz5GcRx3HJdtwOgHcdx6LpuSEj7vh8A6Lqu2wrDsOO6bjOO47rruo1ut7uWJAn/rkdRtBAEwWIQBJ0gCLoAmmeddVanv68n8VVpD01awML3SXAtHDp0qJTP56vFYnHScZzd+Xz+at/3LwVwluu6u5Ik2QGA31UcxykB4K+SpH3Btt4K/D9/CSv+8m+CSf4m/GQ7LifwOp0OcrmcAh8/gyBQkOQP1aksy+fz6juqYS7nL//udrsolUqqHK4j2/HvdrutlnEd1oHrs4xCobD+HcthPfldq9VCpVJRZfH/XM7vuX6z2VzfT1+Rq2Nj/Vi+XiaXy48OfR6vtA+/5//lmKQMaS+9faU9tcutFcdxkzD2PI9QXozjeCEMw6NRFH05juMHOp3OXJIka0EQrOzbt6/5JLhU7SFoLWDhuw0uh3e84x3u29/+9mK73d7jed7uJEnOJmSTJNnvOM5TXdd9CiELoJokiYIsxaQJVh0m+nf63wSHDg8dvPxbwEm4EjoEY61Ww8TEhIJhuVxW4OurWQVkgrXRaGByclLBUSDM8vh3vV7H1NSU+iwWKbihyiZEl5eX1XYEJyEpsOf+uF/uj2VyOb/nsunpaVUW1+H+payVlRVVFr9jnQTMLIPL+Ml6sg5y3H3lrMCvP1zkGOTBwE8et7QD66NvKw8vc1nG5UfF3XQcpwFgLQzDhSRJDidJ8qDneY+EYXjEcZyDrVbr6NTU1KrjONbO2Ab3sVlFC98tftIefPDBwr59+74jl8vdkCTJtZ7n7XEcZ5oWgeM4eb7y61CVm1xXXaJeZRn/L6/oojJF0QmQCNf+6/zjlC4hIxAi9AixtbU1BTWCq1qtqk+Wxx8B0urqKs444wzwUwBNwFFtEor8jp+EMJUqVSTLXFhYwI4dO9Q+uC/WiyDmMoJZ9se6EppLS0vYvXu32g+3J3hZFtdjWQQzAc2y5EFDyMv6Uia34bHqqprHIupY1DX3yXbgJ7/ncj6EdLXftzQeB2O2jbwdSFunXYoC6/53UZIk7SRJanEcz7uue08QBLfMzs5+6Lzzzlve4peyrZ7RAha+W/iSeOSRR4qTk5O/XC6Xf9lxnKm+r7quKrOqLkrWVLdiKfCTcCAseOPL67+Apt+Rpb4jaPt+qVKKYi8QTIQsIUaYCQRFwQrMCTGqQYJ1z549CpgCLh2+BCbXIRwFmITn/Pw8du3apeBIwLFcwpfLFhcX1/fLuhHqBCz3Iw8EvSwT5PJQ4nayPuHNOhCgBC3bQhS6PGy4f9aN67BO/D8/+X9RvmKZiIpmvUVNC3QFrCZ89eXyBmGea+nfcxyHXvNfdDqdt0xOTs5t4cvZVs3Cd3tcA+wrWllZeVmhUPgrx3EmBIKiXrPUUpryNe2GceBL+PBHPNB+xIFShQJfgkte9Qlfwpj2BLch/AgqgS/hRkAR/FnKl8eqK9+dO3cq+OrK14Qv68jvx4Uvj48PAx4DHyAEehZ8BbaEsEBW4Mt983tRvgJfLpeHmQ5f3TfWz6XuDctyQ/2ue84stw/yWrfbfWehUPh9x3HY4Wd/tkELWOW7RU/SzMxMeXJy8rcdx3mlKFb99VVuUrMjR+Cb1pGm2w6Eoyhf6TiT13DZj6hi066QDizxTtPgK8qX8E1TvoRrFny5jUBblC/hnQZfwp4PAYEv4Sm2A2E6TPlmwZeAFeUrDyvClXUQ+OpKWJSvqPos5cs2lYiNNIWrn1e5NM1zLODW33CSJPl8u91++cTExLEteknbalnluz2ugVqtttt13T8Pw/DF0tveD616nFeoRx/oCkmALa+tZu+9dFyJkpWONPF8uXwYfKVzivAVCIryFc83y3bIgi+BKZ1kuu0wCL587We9CUbCl7YD1zfhK6pWPF85VvF8deWbBl+BrdgLmw1fOVdpNkSa+jUsiaPLy8sv3Llz55e3xxVua2mV7xa9BhYXF8/N5/PvT5LkOforqtxwooZ0+Mp3WZ6vHKpELRAiAl0TvqLQqAx1z1fWoyrMgi8VcZbyFduB+2Y9qBjNDjdd+dJGENuB60qHGzvo+F2a8hX4Et6mhaF33rE9RPlKh5t4vtKJZoax0R/W4Wt6vsOUL9tSV776/0346opXt5P086htX6vX6y+sVquf3aKXtK2WVb7b4xqYnZ29oFQqfdBxnGsFprr6kZvOVERiEcinfJ8WMkbbQVe+YjuIl5ilfKUDSjxfgks8X4kmkBhbsR0k2oGgFV9U4MtOOOlwI0wFvlSic3Nz65EQZocb4ct1RPnqHW4C00Hw1ZWv3uHGOkjMsXTKsaNRlC4/Zb/D4Cuerw5cE776ORwUAWGef+O6aDUaje+amJj4xPa4wm0trfLdotfA/Pz8xcVi8UMArtA9PlMNyc0qh2FGOMj6omAFJuL5ptkOuucrHX1iYwzqcJMYW4KMsOI2YjtwGTvJCF/prBL46uFhWfAloAk61puwpRqWaIeNwpf1Yf34KaFmMnBEHmIygENigVlPiXLQox1E+UpIGuusd7jpni/L1s9fWmebfnkKfNMeuIzqW1tbe/nU1NS/btFL2lbLKt/tcQ0sLCxcSvgmSfIMHaxmR9sgL1AfKCCe77jwlWgHHb668iVcpMNtGHxpFRBuafAVq+BE4cs20qMdBilfiTWWtpBoh82GryjlUeCrgzWr002ugwz4BrVa7fuq1eo/bI8r3NbSKt8teg0sLi4eKBQKHwTw9DT46t6veQiilDcCX+lw0+N8uR9T+Q6DLy0EqkWCmfAVz5eKmFDSO8kIRekk43a67ZClfE3Pl1YELQyxEUzbgbaIDNjg8bCNTgS+rJv4wmnKd5RoB135bgJ8w9XV1R+enp7+8Ba9pG21rPLdHtcA4VssFhV8zdAiUxmldcYIWGRdU/nSFmDHUZbtoMNXXr1ZD+lwkzhfwpdglSgHgZvYDjK8eKvAV+9wSxtkMch2kFAzGcmXBV8+WKR9ZZCFPixbPF+Br+nlpp3fIaqXX0fLy8s/vnPnzr/eHle4raVVvlv0GujDl57vgVGUrwnoQfAViGaNcEvzfLlM4l2pWMeBLwHECAgqX/q0jELYTOWrh5oNU74mfPU4X4lHpqpN63AT+Eouii0G33h1dfVnpqen/88WvaRttazy3R7XwNLS0tNpOziOkwpfif01wWx2uIk9oStfrjMozjdtkMUg+OqeryhgUb60D2gtbCZ8qTxlhJt0fPGYCHmJ8x3k+ZpxvjK8eBh8CVtJwsP9jmM7iPKlqpWhxuYItnGsh5SrOFldXX3l9PT0+7bHFW5raZXvFr0GBL6u6x7QgWq+oqb5vTqQ5W891MyEbz8HrvI/pWNNQtlkmURLpNkOMsiCgJUcD3qomeR/oBcrypfKkvtiVIAeakbbgqo4bYSbRDtwPyyLo9+4vijftMQ648b5mraDtAePR7K2DbMdJAGPHiss7cHzIW0oA1GybAczEmLYpbq6uvqq6enpPx62nv1+a7SAhe/WOA9PqEUfvh9yXfeyNPhm9Hg/Lj+vvt2gON8s+IqXLPGwumozbQdC91TBl/CjhaHDl8dndt5JVjMBuZlYRxml/dwOZlYzCTUz4ct9EPbDOtz4UNkofNOiHgZdrsvLy6/auXOnhe8WvafNaln4btETtbS09AzaDmnwTVO/Ato024GHqH8vI9z0QRbyKiydUKJ8ZTsJOZMOOn2Em2Q1S4MvwS6dcpulfAW+MsKNMDwV8BXbQeArUQ56SklJl7lZ8OW5M2O5sy7Zvu3w/27RS9pWy3q+2+MaIHz7I9xSla94uebRmDkcTAtC4GqmlDxR+Eo+3yzlK/DVPV96q7QWTtR2IHzFdhDP14Svntths5SvwJf71wdZbBS++rlMi3Sw8N0e9+y4tbTKd9wWO0XrD4Nvlu2QBV9Rv6cbvlSrEu2w2fAVz3dQYp1huR0Geb46fHXbQU+4cyLKVy4pc4SbQHlE+NoOt1N0b27Wbix8N6slN7mcpaWly/vK91J59R/W2aYDVrcadPWre5iDQs10f1e8UX6atgOVL/1SGewgCljvcNMHWbDD7USUL/fBV3mWm2U7ZMFX8ktw38Pgy0EgkttBIjYkNE+3HWRKJPGAJdXkKIl1zGgHE77mEHL9/wMuM8L356anp/+/Tb4UbXEnqQUsfE9Sw260WMK3XC5zkAUnwlQ/0gGWpXp1+JqddGaomZ7PV6YFkgxe0jlnWhE6fNPifAlFGWQh8KW9QCDRF2Z4GOFGcI0a7UClzO2oSAk4mclCcjsI9Hm8hLzk8zVtBwJfMqQxOoOgZjvy2NOSqaellKTHK0mB+JmVUlJmweAxyiALqlc9hE/aOC23g4XvRu+e7bG9he8WPU/Ly8tXlEqlDwh8BbgymCKr2qJsdeXLbU8lfKlS9cQ6Onwlt8OJwFfPamamlDxZ8JVMbzweHb6SWjJtDjcBtwzKYBnyxiCJdSx8t+iNdwqrZeF7Cht7nF0Rvhxe7LruJSZwBwFYj2rQ19tK8JX5zySr2aA4X1356vl8JXJC4oqz4JsV5zuq8s2Cb5byzZrDzRxebOE7zt3w5FzXwneLntfl5eUr+/C92LQddKjqitj0dvVDO9Xw1T1fUb6SWCcLvuId64Ms0uBLZSlDlcVjZptwP/o0QoOSqafBl+unJVNn25nKV+wHM58vFbHMfCxzvonytbbDFr3ZTlO1LHxPU8MP2+3c3NxV1Wr1A47jKPjqkBX46t6vGd+r/5/bn2z4ShJ1dmgRolnwTUspKcp3FPjy9Z3w1fP50ms+HfAdNI3QsHy+J0n5/uz09PSfDLu27PdbowUsfLfGeXhCLZaXl6+i52vC1/RydbU7jvIlxKjQCHB2tFHZmR1u+tRCAu9Rk6mbM1mwkysrn68OX33eNf6d1uGm53aQGSVYP6pOSczODjfJDazPhGxGO2R1uOlTx5vRDoMm0KTtYHq+MjMIy7Ge7xa94U5DtSx8T0Ojj7LLPnyZWOciuWn14b66FZEFXQGmAFZ63PURblxGADF6gZCQXA7cZhh8ZYSXmduBy2XqeH0mC3OEW1o+X776cznhJ/AVaFNN8iGh53aQBDdsIz23g0Q7sCx27hGKEmpGhU3bgNvw2CWhDtW7jJrj/tkm0oGp2w6EvxlqNmz2Yn3qID23gx5GmBblwHMrCXiGdLYy1OznbW6HUe6urbGOhe/WOA9PqMXKysrV/eHFF4rtIPBNU796R5sUNip8deWrw1dUrm5b6MrXhK8knOHnicKXwBVg8m+ZOl5Ppk74ciAFv9OzmkluB33qeMI1Db5UyfzR4cuydPgS9jIohSDm8XI7fopvrXu+3I8e5ysj38TrlU990lKBe9bINvPBOyDMkPBlYh07vHiL3tNmtSx8t+iJmp+fv2ZycvIDruteaHq8ejiZ6QXrhzMKfAlTPc5X4KvPXqzDl+AQpSzwlQk0dfhKjLAMcKA6JjAlq5k+ezGX7d27d326d4lQIAw5gaYZ58uYYa4v8BXPV59GiPvTLQwzzpcQFeVLkBLuAl8qYF35sk0EvoSrKF/pUJN2GAW+PF9i8Yg1o59fHcLysB1D+dqUklv0fk6rloXvFj1ZKysr1/Q9XwVf/QbUVe5G4SszFAsQdPjq8cGyXOCrJ9YZBF9RllyHwJThxVSFYhUQvmeeeeb65JU6fGdnZ9cn3iRcuX8TvlTCEmrG8tNALvAVz5cQ5TFRZYvtMC58szrc0may0AdZyINJUkrqFtJG4Fur1X62Wq3aDrctek9b5btNTgzh2w81e5ppO5iRDGJDZEU4jOL5ZsFX8vjq8BWbQle+hBohSBWp2w6m8k2DL5edddZZqrOMUQyEF38JQ8JXQtQITAKL+yFg+Z1MWc9jJ5yphglySREpFgbrJZ6vTF+f5fmaypfrmZ6vdPTJ8OIsz5ff66FmMmxbJtXUH6z6eU7zf0fwfDmTxf/eJpf4N3w1rfLdopeArnxHha/uBetWQRp89WiHNNuB24gqFgUs8a6m7SAzWUhKSX4SVlxfOtwIQ9120BOgE74EJqFI8PH1XTKR0XYQ+BJkfP0X5Uv4EvqEvUQ7sCzuR4evRDvoHW667aB3uHEdye0gHW5y3JLbgZ+EOY9Bz+1AG0LifyWlpMBXPHAdvjK0WD5N1StvNbJ8GHxrtdpPVqvVP9uil7StltECFr5b9JKYn5+/mnG+ruuqaAeBoYy40m9M8YB15av7wtJpJJENeoccl8kwWEJV94kl/wNBKgnXpVx+R0DKRJEEmHRIycSc8lpPAMksEOKlsjyWJTCVLGGEF2HJH5ZNsBKUBB7rKqkwCT9CnmXrQ5W5TMK9WBbrSJUp88hJh5kOVoJS6k6wy7FwG4kAkWgFmX6J38k8b/rMFfoIN9ad/5d2kg43eZimfYrXboLXHExjdrwlSRLX63XC98+36CVtq2Xhuz2uAYaaVSoVDi9eh6+oWb2DRvd/0+wIOVrZxtxW1K2uzHSlLYMBTHAIyHXfUl6v0zoEddBIWaK49WgAWU9ex7kO9yEPEFHh0lklECIkxY+WY5EypEw5Fqmfrii5Do+JoDTL0esu58B8KzC3YdkCZ71uZllpUM0Cr7zZ6N9r5zdZW1uzHW7b4/ZWtbTKd4ueLAk18zxPhZrpHW5S5QFhR+sj4oatK0pXbmzpGJKy9fhUAY8+4EIHgl4f/UEgcBUYit8pMBRbRMAqHVJStn78OkgFgBKxoadq5HqyH6m3QFyiCNLqI8erPwT0B5h+XHqyHKmrlMlPgW6a4tUvu7SHpt7ZmXWezfau1+u/Uq1Wf2OLXtK2WkYLWPhu0UtidXX1mcVi8QOe510g8DGrOgi+aTe37hnqN7yuvnT4mmo5bf+68hYYCsCkLNlOB7mUrYM5DXi6KhZo6g8Us+7maDIdnPq6ZlmirPU3AH0dc1t5AAlgTT82y59NU7ppbwpZDzJpo7TLttlsvrtSqbx1i17StloWvtvjGmg2m9fn83nC93wdIPrNZyqmFB9w/WBFSUnnjg5NfTtZT8CTVqb5uq4DRcqV6Aj9/6JATVVsPihMNW6Wb9oJYl8IxEQBm1aKHLuupFm22fGlrzesTQWyOvR1W0A/Vr3eopTTHijmFTrsPMv6rVbrt8rl8hu2xxVua2mV7xa9BprN5rPz+fz7Hcc5z7xB9SrrN7rc0Loy1NcVQHCZhJDxxqbPyR92hkmYF/1K/s1l/J4dXoQct5PoAlmXnVwS0sXyZFvp7JLyZd426WzjcrEcuMysl+kF6ypTQM7tuS073qRTUNpLrBqBMTvbJEyO6xDO7MCTv9kJxx+uJ9/JdPX8jr8yxJl/s1x+z1/+n9uxPP7KdlyH/5e66GDPepCawNcfRuaDTz/XrVbrd8vl8i9v0UvaVssq3+1xDdRqtW8tlUp/FcfxudIDLgqIAJGBCPJJOBKU/OXfAkaCkj35BCJ/9e+4rQCVIJSbXPYjNzoBwl/Wg1AS5SiA4nf8m+vLuvy/rC/lyHFI1IKUI2CS9cxPWc88c6ZC1h8+kiRIlkmUiHzyez2XhXi0EvEh3+v/ZxvJ/2V9KYOf8qNbN9JGXMa2Ibz5S1jzgSHwlr+5nMv4f1km0ycR4vyen/qPeOedTucPy+Xy/9geV7itpVW+W/QaIHzz+fxfUPkSpIxfPXr0qBoowNhXxtZScRKsomJFZckNrN+0VGVyUwsAdDDoIBWYCjz1/5ugFLjJK7/udZq+pa7gdXDKKZBtTV9UV4jm6UrzVrNe5bPKT6unXoY8DHSQi0fM49AfYvImwXMisBZA628V/E4elHxASg4KeWvgNpJ1jvvl+WHYGkPsGPfMWGbGRvNvLu+HwFn4btH7Oa1aFr5b9GQtLCxc2mq1/s/dd9/9rDvuuEON5uKNzUEIHN3FX44K44gw3pD8lVdhHZD6a6n5Opt26Lq/qK+vA1GAIyqS2+h5CvQOJH0fWT5zlgdsep3msQwCvrRB1unVgWpaN+Y24guLmhcIm9DW3xj0umYdt/7g0v9muxLOPAY+ZOXtRR7AfAjzAUw483q4+OKLcfXVV/N6+I1qtforW/SSttUyWsDCd4teEg8++ODu1dXV3280Gj9IsFLpcCCC5DcwASAgkldeeRU1O9iyPMNBzWDaEDp8ZTt57c4CptRXV7n6sjRwpYFbVPAoDxJzn+a25sPFbCsT9mKpZO3bhLGp2HWVLso/TaWnla+3j1geVMkEsmR8m5ycfN0555zzO1v0krbVsvDdHtfA/Pz8xfl8/q9833+m+Kziq5qv2uarfhoAzZtcB0sapNLUn6xHcOieqQ4ZXeWZ8MwCs66UB0FVB1bWerIPHaRpyjZL7eoPJ1G8UqYJ3zR7JKvdzIeOuW2W1WK2mbmenHuej1qt9padO3f+2va4wm0trfLdotcAJ9D0fZ9Tx18iPfKsqgB4mDoapmSHKcc0L1XKFI9TYGjG8wqkpQzdHhBQp3m+gx4C8vCQMofVX4eo+XAyFbAObHM/AnEuH6Z8h11Kej2GKX19YIYO7rRjkbC+er3+hunp6d8aVg/7/dZoAQvfrXEenlALJtZxXZdxvheKAtPDlXTPUr85TSgNu8nNHY+yvkRbiNXAfZowTVPAuorTlXjWclM563AeZJ+Yqta0TbJgrL8NpCljParDrNugh8GwNh30oEu7PNPWT5KEw4vtTBZb9H5Oq5aF7xY9WQsLCxxk8X7XdZ8qIVqivrJemfXX/zSoDlOLArdh6+nwTbMS9GWj/K1Dz4S2XhfTnsh67U97MJn7GGY76G0p62bBd6OXkNmGw2Cd8dYTrq6u/vSOHTtsYp2NnpBTtL2F7ylq6HF3s7i4+GzP86h8n6LHx+ogHmQ9ZClafbkJNh2+gwAsHW6EhLzypnmRuiI3lWIWZNNgnqaABY7DHhS6wk6Dsr69DmQTzvLgk/ZPe1DpD4e0B2HWsZkDL8a9Vvrrd1dXV390enr6Qye4vd3sFLeAhe8pbvBRd7eysvLtSZL8led5Z0mAvnymAUMH3SDll6WyBsFRh4rErOoDMvTvzeVZ4NS3GQZcAd0obac/BMx2MtvF/F73d3X4ynLzwSfljQp1XX3rx2Q+QEZpDx3u/fU79Xr9+6vV6j+O0k52ndPfAha+p/8cPKEGSZI4y8vLP+C67h97njcto8vkJtdjWE0FKVDTVamso4/uEsUqEJD/p0E1bV25+WU/AhBzlNwg1aoDaBhwBn0/TP2a0Mv6vw40Hajm37rq5ndmXLWk2TThrHv2+jZpXv6wB4d50SRJ0lldXf1vO3bs+MgWvKRtlVJawMJ3C14WSZK4i4uLP++67m94nlfizSlQ1SFphnzJdwJEE6hZINRhlKbCdBUo9RCw6PsaVv4wwIpFkLWeaZNwPbO+pl1gqmbThtDrnGU7EKa6ohb46g+lFBg+4coy9y3g1mEu+9KtJka46EO8zVwR/XPR7NsOf7cFL2lbJQvf7XENEL5Hjx79ySiKfjsMwypHMknuBR3CEo6ke4a6RWEqPAGmDMAQRa3DRQeEbK/D0AQg68X66bkNTOANU7hmmWkgG1XdZqla8xjSrAJ9WwE7QSdDr82HS5bdYL4FSAelCWsT6NJOUleG9Mm5lXPt+37geR5/Xc/zvFwu5xYKhahUKn212Wz+4K5du+7dHle5raVVvlv0Gnj44YcvX15efm+3270+SZKK4zi5/k0ZOY6T8L7zfd8RRSQgNV+JTRUpcOUnoSJDkmU9LtfDxtI8YgETP9Pgm6ZcTXtkWLOn7TdtmyzlO6h83Q4Q4OntIn9LzXOWAAAgAElEQVRLbgu2kTlzhpRvdpaZDxIpS3I36O1sPijSzpVYRf23nOUwDP85juPbPc8rOo6zG0All8st5PP5W84///ybHMfppYezP1u+BSx8t+gpuummm/xCobA/SZIDcRxfEsex6njzfT/kTed53nXlcvkSPcuY7iOmAUZXsjpYxNaQ77Nidk1lRljo2dXSlLK5bBCY006Fvn7atmk2g1mOuQ7LyYKmDk+uIykixceVh5v+kDMhqpchf7OdmEhHh6+AOctmkbec/r6SIAg+3Wg0Xr979+67Z2ZmWJ7HB/DZZ58dnHPOOR3HceItejnbaqW0gIXvNrssPvzhD3tPfepT9+fz+R8rFApvzufzvAHVUejqTYeL6TWKchXlq3vK+g2fplbN7wW+ZgpHAfUo8B0F2sNOUxpgTXWqv+Zn2Q76chO+0m76vmR93X+WtteXSYYz0/7IsnRSHnRxEAR/U6/Xf+nAgQNLw9rDfr/1W8DCd+ufo9QaPvroo9/sOM6/ua47MSz214SveL56SslB0DUhLFCReF96vpIMPW1dHcSDVJ55oFnrZp2yQUA11ampYPUyBa46fMV2MLfTI0/S1LCUa8I3TR1nHX/fCiJ83+e67uvPPPPMxja9bG21tRaw8N2ml8PXv/7183O53G2+7+/U4SugM0EkwNU9XRO+0hRmaJkJT9PzJVhktgod4mnQHRW+44J3EPh0YKb9neUbm56veamYIWY6tHXYiz0jMdJ6XXV1LNvo1oT2MIu73e7/XFtbe8uFF17Y2aaXra22he/2vwYOHz58TqFQuMPzPPq/Q2crFigKfPmpT3GT1smmL0v7W6Ciz/AgANKnKTKhMsjHHRXOpoVgKts0Zam/AegANNeV9UT5SqekCXjTV8/aJ7dj+8k0SmnlmA+FFBUchWH43mq1eqPjOL15n+zPtm4Bq3y36embnZ19KpWv53k70l59U27e9c4eUVtZ8E0bpaYrWv173fPNgnWWd6zXcZDS1dW6eVxZqtVcngY307tN83Rl6h7dVzf9ZfMtQz8f4v/KzBS6qtW3M0GuvzXw7yiKoiRJ3nX//ff/2rXXXmvhu03vW73aFr7b9CQeOnTo8mq1+mnP8yYHhTvpN7EOwUHKVx+sIdubnrD8X0LNJCRKVGOakjb3bwImDcBZUJb9jOKd6uDNUqdpIE6zHbiedFBmKV8dvlJulvLVjyMNwHJ5Er5xHN947733vtfCd5vetEa1LXy36Xlk1rNisfhJ13XLgwCkA0/vKOM2+uy9AtMshWvaFvIqLX6v+JlZtkOa+pWmH2RDmIBOU7RSTtZ3abaCvo35vcDV7HATiJugNlW1ePC6n6sPtJD1zYdmGrS1cxY+BvB33H333b9p4btNb1oL3yfHiVtcXLyhUCj8k+/7airbLPCY8NVhdiLw1bfXox1M+A5Tvmm2SNqZMaEt6jBNEQ9TwaY9kAVTUaOjwneQDaG/CcjMx9yvCdo0FW10vNHzvTGfz7/Xer5PjnvYKt9teh7n5+d/qFKp/LXneeocmirKhJZpG4jtoE9NpKtf3W4wrQfT8x3U4Waq22H+rwlV06rQ4Wt6tIMeQubDaZB6HVf5pilrvXzWUx5UpuebBmJpb3rycoxJktB5eOcDDzzw3gMHDnS36WVrq621gIXvNr0cFhYWXlWpVP5Iz6BlvqKnqV5ZR+Arw5LTbAcT2NzW9Hb1EW6DQtT0Zk4r14S9CUsdWqOcsjSVm6Z0pSxdefJvHgvbRoYWS0SJDlV54KWpVtPLFc83a3+mojfLJHyTJHn3ww8//Os21GyUK2Drr2Phu/XPUWoN5+fnXzMxMfG75rBX0z/VASyKVU+sIxmy0sCZFvVgDj3WczvoZegPgnHUblYHmwlfgWDW+qYVoDdimk0g3+tvEGLLSFYxE+hp1oEA3uyUoy0jsdD6QyAN5qaC74OcyvfXfd9/t+M4Ns53m963j7sOnwTH8A15CAsLC79QqVT+QIdvmvLVXlvXQ80EoGmer6hbUac6gPW/pdGlw40KOEspy7pZilf/Pu3vNHCaSjrL886CcJrtYCpjUb58QOmJi6RN9UEWpvWgq2KxHfSBKOYAjawBG1p7MNrBwvdJdLdb5btNT+bi4uJPlMvlPxVfUMBhWg2m8pXXYa4vio43fpbyle3le3178TEJXkl5aaplXaFm2SBZp8BU8aYiFAgOgvMg+A6zJnTbIW3WaNOq0FWv6fmaDydT/eqK26yXKN84jt/zWAfrexzHsZ7vNr1vrfJ9Epy42dnZ76lWqx90XVdFO5iKcVjnGW9oE76inHV7woSvqV4lysHMN2zuP61+g06DaSdkeb5ZtoM58MQEtKlUdRjKthLna84kwnUHRSuY+ZG5PttJkg/px6IrZBPA+sOm7/m+54EHHniP7XB7EtzAjFB6chzGN95RLC4uPr9UKnGCzV26AjThmNaRJp6vqFjxJ/V1Tf82zXIwlamujgXkJ3pmsmyEUYAt7ZHmC5vl6v/Xt9P/1pVo1nJ9HXOEG79LeyOQeGAd5ll2SH+Q228ePHjwRtvhdqJX1dbazsJ3a52PkWszPz//knK5zCxXZ+sj0nSv1oRpWuEC4nFe3QeB0XzNT1NzOphHgSyPwwylM5X0yA2npd40HxD6gyvt4ZGlsmVdeZgNW89U2QJf00PWFbjrunG73f6L5eXl15177rk2peQ4J3yLrmvhu0VPTFq1OLHm7bff7k9PT59ZLpdfk8vlfj6O47zupeqvqmmv0lKu7lfq26Qpw1EAqSu/tFd6s17m8WV5s4NANuzUjQJBHZy6nz0Mvml+9CCYZ72RZJxn1XkpbyQyW0kYhve1Wq03+r5/0969exnxoGY1GdYO9vut2QIWvlvzvKzX6rFkKt6xY8d2djqdc3O53Nme5z09iqLnua77TY7jTIpqEviZ6skEYRrkssA3CMpZzWbuL8urTYPxIEsgDYbDgJ4F37TlpnVjHp/5gMv6Xl+e5nvr6li+F1VvvrWIXaHtmxEPjwC4HcCXoih6KEmSr3ued2jPnj2LdgqhLX4zG9Wz8N2C54sKd3Z2drfjOJc/NmfXtY7jPBPAZa7r7nQcp+q6bsF1XUdgpY+ESlOgusrNUrHDwDeKfzoMhmn7NpelwXoU5T0KDIetM65SNkE77FLSAS8Pk0FWR5paZlswwVkcx50kSRpxHK8kSfKVOI4/F0XRTe12+94LLrhgdVhd7PenvwUsfE//OVA1IHABeDMzMxc4jvNf4zh+KYDLHccpSseMPn24DiTdG8x65ZfDHMWvHQbRtCYbtl9zmxMB6jinKgukafsdx9rQ19XLyrIhBu0v661AljOCRM6tCWIZaSif/e8J49ujKPqw67r/eujQoUPXXHMN5/yz1sQ4F88pWtfC9xQ19KDdPPTQQ1PlcvmqKIpemiTJiwFcxH4hfWp33oR6yJPeU84bXB9RNQpoh60zChxHWWfc5s2C1aB9pcHzROo2DoQHPaDMcnTIZlkeWapcf+MQAIsdYYBXD2Xr0p54zJ66GcBH6/X655/2tKfNjXsu7PontwUsfE9u+w4snTMUX3zxxVd2u92fcBznxUmSnM0p4hl/y18BrPkpsDUtBv21VrxFfR151R1F2WapOv2ATgRww6B/Gk/H2LseR11L4WnKeVxvWveS+bdEu0gcsaaK4yRJ5pIk+VySJH/muu5Ne/bsqY99oHaDk9ICFr4npVmHF3ro0KGdhULhhzudzmvCMDyfINOVrsBXX25CV8BqgtKE4kYgOfxIemtkebcnG7ajPCRGPYbNWm/c9h5XcZsxw+boRBn4YlgTQRRFf5kkyTvPPvvsg5t1rLacE28BC98Tb7sT2vLBBx8sTE1NsQPtFzqdzkujKCoJVGXEmYyQGqR4BXijgHZcGAw6sEGgGAWE+mv0CTWgsdEo+9zIfga13Wa26zh1TPN/5a1GlLDpCfeBzITsVMHv6XQ6N59//vntcfZr193cFrDw3dz2HFjaYxd9bmFh4XvjOH5dp9O5MooiT7KKmcpXgCwATlO9uuIUy0HUcFZnzmYe7ijRASfyaj5OHbNgngXGE/GHTxdkR2kH3YLQB9uI+pXv9f/TDw7D8F1xHH/w3HPPbY2yH7vO5reAhe/mt2lqiUmSFObn53/4sUERvxYEwZ4oihw9t4Ixmulxfu8w8Oo71EeC6R7wyT5MfV9mz/84wNssWA8qR4fpVgbrqOdMBzC30Tvi0qIiuCwIgqOPhaq9ft++fX8z6n7sepvbAha+m9ueqaUtLi5WkyT54cfiM9/e6XT28mah4uWPHsEgf+tqN8vnlR0NAsmphG/agWf1+ssr8ijbpB3nRk6ZvBnobw0bKW8rbKtHQcjfaSpYlvGzn+jnkTiOXzkzM/NJOy/cqT+TFr4nuc05Qm1paekVURS9udPpnMfBEdylhI4JDPRQMjNuV+9Y0+GxFQEyDPgCZOk0GrX5TZAP8o75Xdb6g7Kd6Q+F7aSIdYspzYbQ1S+/Fwui//lgkiQ/c+utt976/d///dGo58Out/EWsPDdeBsOLOHo0aMvyeVyfxQEwVMem/pbjUoz/VwBgpm6UCwEM6Z3s9XgSW4CVbwAwnxFPhX71h9ST0bla7ahmWhJV7w6iCU0LYqij3U6nVeed955D5+q82H3Y1NKnrRr4LGQHndhYeFKz/P+rNPpXE7opGWtSovlFThL5fTttht49Z75tLSUm3kCTLWqq1/5Ls2mMd8mpE6notNyM49fLysr053AV88tHARBOwzD33cc55379u1rnqw62XIf3wJW+Z6kK2J+fv4sz/PeG8fxf+92u67p4wpgzbAy0+MV1ZYGj5NU9bGKTQMUl+k3vwmzsXaQsnIaVPXV0iyJNBvBBLFu7+h13k4WhN4OpgWRpno1//doFEWvPPvss/9ho+fHbj9aC1j4jtZOY6+1sLDwo0mS/E4Yhmfw5tVnGR4UvytWg65+s5TZ2JU6CRuY3mqa4koD44lUJSuCYTPeBvQ21s+BPPxOpL5bYRu9Ay7DcpDoiKTb7f5nGIbfs3///qNboe5P9jpY+J6EM3z06NH9+Xz+g3EcX8+5uzj9uNgOpvWgT0mudwaNC4DT9Yqs39xsypPt6Q7r0DNBbKrkUVWz7s1vV+Wrq3d5G9FtB1G9sqw/GeprHn744T983vOeF56EW8MWqbWAhe8mXw6HDh0qVavVdwdB8D+iKMrxxmU8Ly9+HbRmp5v5yjtux9CoUNrMw9XtBX2I6yj7GKZizTLMCAbTWhgVkOZDatB2JoBH3ccox3+q1zE73YyIB6V+Cd8wDL+YJMkrnvKUp9xzquv4jbY/C99NPuOHDh26vlqt/mO3291jAldXvab1IK+340J3k6v/uOLSACkQNH1dM3QszXcdVNdxlPtmPGiGQVevq3neTmabn6yydeXLv/X8D/I339LCMGxEUfS2ubm5P7CxvyfrbPTKtfDdxPadmZkpF4vFX02S5E2Ekd55ljZM2OyE0wG8idU6oaIGKVN5XdUhOChuNwviYlOcUAX7G21UjWZtb3bGybnRw/42Uu9Tva1uD+nw5d+ErpzTvvXwyXq9/n0HDhywc8WdxBNl4buJjXvs2LGnFwqFPwuCgLNPPM5m0EevyY2t2xBbCbwCRR1AAlAzYF+UehZ8x7UXsk7HoHLGBfAowNXroa+vv7Fs4qVzSoqSNjRVr6F8CePlZrP53y+++OJ/OSUV+wbdiYXvJp34d7zjHe6rXvWqH/U87/eiKJoSr1c6zmQWCt3b1ZWxVGNckGxS9YcWI6+tvFH1H1FU5rKhBWoDL0ZZV9YZ1mF2Iu1otvkwSyLtjWWcYzid68r50j1fKt/+cGOlgjlNUbPZ/LtcLvcjNvPZyTtbFr6b1LZMFblz584/j+P4BziMTZRvVhyv/hq7VYErTWMmahkE2iyFOqoCzlovzUM+0XYbRfma60i99CgUecDqD4YTrdMmXYYjFaNHORC6uu0gIO50Ogvtdvt5l112me14G6lVx1/Jwnf8NkvdYnZ29gLf9//xsfmzLhPg6nOupQ2y0DvXNqkam1aMDkEdvmlKNw3GwyCcBbdxDkA6/7K2GQWy+raDFHBalITAV6/HdoGvHnKmA1hXwQsLC6+58sor/5fjOPE458WuO1oLWPiO1k5D15qdnX2553l/8djAikkBrW416Il0zBjeoYWfphXMULJxOtUEViaE03xkE96myk2D7DiQGxfC8laiWxg6fPXyzPDB03SqRtpt2gM1S/ly3aWlpb/1ff8nL7nkktpIO7ArjdUCFr5jNVf2ynNzc7/nuu6rCSg9T6+ZJpIlDMustUlV2nAxRgJuFaucBjL9pjZhO8xuMD3ctLJMYMv/BylffZthHu6ghspSw3od9LearDba8MnYhAKkbvL2IvaD2A79ULP1mN9Op3N/rVZ72VVXXfXgJuzeFmG0gIXvJlwSDz74YPWxqYE+6jjOc1icmSRdB7CoqnGU2yZUcewi9A62LKthEHRlh4PgOyqYT1T5DrIR0hpkFIWsQ1fKkLcaXSmP3eCncAMTvtLZJipYrIcwDOcXFxdfcc0113yU/aOnsIrfELuy8N2E03zkyJFz8/n8ZwGcIz6g3JBpeRy2OnjZJLonmAbSYeBNA+uJ+sAmfEdRl6OAd1xFnAZeeZPJSvu5CZfXSSlCRrzp4DXhGwRBc3V19c1LS0t/ZIcbb/5psPDdhDY9evToM3O53CfiOJ6kypWZh03LYbvYDWwSuSmHqd5RbYZh4NVPgw5bbsd2S/OQR3mIDbMfhpWRBvGsZXK+N+GSOulFyJsNIWwOspBlYRiGtVrt98vl8q/akLPNPyUWvpvQpocPH/7OYrH4kTiOPYJ3EHw3YXcnvQjemBzpNC54WbFRIKsr11FtCbMTTuybURpjowDW98WyssrTk+GPUq/TuY4OX1P9igLux/v+ZRAEv3DgwIH66azvk3HfFr6bcFbn5+d/yHGcv+EFzRtQZiROm5NtnN0JmHTwDFNq45RvwlIUp9yM+vemzWBCM80a0O0Ks2MtzcrQ655WflZ900BsWhNploG+jtQ/DaxSl6xMc1KObjFt9nka97yOsn6a9UAVzAcvf9rtNjqdzr+HYfjDl1566eIoZdp1Rm8BC9/R2ypzzfn5+Z9xHOd9XIE3IOEr4DU72zayO8kXcTJvbIJEer1N+OsPgSxPd5jyTat7GpjHsTN0sI6ikEfxg02gD2tzUcR6SOFGzvVmbTvIHxf1aw4v1pVwo9H4Qq1We/nVV189s1l1suX0WsDCdxOuhMXFxVcnSfJ7vAEFvnqs7zjJWAaBSNSZ3FA6EAbdZIMO0fRSxe/Tt5Gbkw+SLCtCVOkgG2GQspXvTL932OkZBYpmGWmq2LQTspS6vj9RwlK+fs6H1WvYcY1yztIU/7BjNc+BDmCJcpD0kjzvzWbzqysrK995zTXXfG0jdbbbPrEFLHw3eFUkSeIsLCy8FsBv8+YzPV/ehBKIP+6uTG90Izd0GhTN8rgObzh57RTQynr8Tu/8SrvRzW1GVbBZZelQ1mEz6HhGaScdtmlKWL4315P/m28FUjd9u2HnO62MLOgPK0u+Tysza1s5V+ZoNy23L1qt1kyz2XzJgQMH7hy1Dna90VrAwne0dspci/Cdm5t7HYDfFPCmDSs2VVIabNJuIAJPFLV+Y5nqzVSwpirKUqRmkm2qn06no6yHSqWyHnLG8rhMjsO8yeVGNuFhqvO09dKgaipsE2r68eptIW3FMrMAnQZWri/HJlEp+qcOV3M9/QEhyn3QA2DQ28Eo8M16OzDbYZRLWwewnmxHHsKtVmu12Wy+7NJLL715lPLsOqO3gIXv6G2VuiZnKT527NjrAbyXXi8BLGrXTKqTVkDvRop7EexaGLu6CZMIC/PzarPde/fAdXNKmabd4INu6CwQCXD0V0+q3uXFedx111247rrrsGN6F4I4gqpOkqi6SkW5zASnPgTZfODoN7oOpzRQZSVnl3WzFLZ8nwU/E7z6+ll/6yGCj4c74Gh3UNr2ozxkVRv2z38qfJ31FkfCHcYJEm4QczlPTO8a8lyOQOTCBC4cJIiP+4q9xWp9ddoYtdGvnNM7uYiiGHEcIQpCuKD330Wz022u1Ne++6LLrvqPDd4qdnOjBSx8N3hJfPjDH/ae+9znvjEIgvdIR5vZ2Zb2iqvfqLxJeEM4Dm+Z3k3hcFkU4v577lGK8xlXXgnH9wH0fFf9x1SX5iGlgSjp33ou7+U47qm+hOkiE8weOYzP3nILvv2GF2JichoRa6Nu3H69+gBWqll917/ZFZx7v2l1SntADFJ6wxQiv896o0iD+6Bl5jkS4GbBmm3MNjl+A7F1evlnevuR3+NnQ84aTx/RyBblZ+84+2e+x0E4PB/EpzzsFIB7O3TA7wCH0JWKMHl/3ISDEFGnhaDTRrfZQNhuIeoECqjMBholQMRO4UIRuVy+NxrT7dlN3U5XvfUkQRdeEiAKu0Cp0qkHyfdc/pwX2Ny+G2TFE+7LTS7vG664JEn8paWlt4Zh+LZCoaBgwE9RSMMg0BM8kjSqd1PxJnPjHgi/dt99CMIAlz7jcsDlzeY/TrWcaIMLCJSA0uGbxJibOYLP3tqDb4XwjR2Efah6ZDSVuvqVmjtw1pXx4x8MomCzHhhpsJZjyrIN9O8Hvd7LejpY9WW6atcVrX7uBsH3iW2vJ/86Dl+9rdX57T88lXpVEBVlSwULJOqhBjieqxRo76KI1K/LlXm9hCFXBIIOuitraNfraCzNodusYWV5EbXlJfh8skYhfOpgx0EuX0KuVEahMoHiZBX+RBXI5YA4QqfbQb1Wx+rKKjq1NXTqy1icn4VXqYb+rjNf+b0/9er/faLXmt0uvQWs8t3glZEkSW55eflGAG8S+Mogi0E+7+PAom4o/vBW6ykhwtdJYjxw330IowiXXX5571XTyfVuWP199wSOIRW+vKnjSMH3c5++Fd/2AsJ3CmHsIOrDlze/WA/D4CsKWPdnzaoKnAcdzyClP8qhD7MWpD319UZRvuPAt3ej9eDcOx4XMd86emdzXUH3NHDvvUTp4jiCS0uB7R51kHRaiLtNdGePYmVhFmtLi1hdXETQbiOXRIjaHbTbLTQbNezevRO+6ym4O66DfKmC/MQkChOE7w44lSqcQhmIQ3TaLTQaddRW62itLiNorGFp4RgCP59g8oy3/eAvve3do7S1XWf0FrDwHb2tUtdkEvUdO3a803GcNwh8ZZDFsE42KdBUvj01FCkQPnDvvevwpfIlfHv+cHqGsVEPR4fvcZvgOHzXle9Ez3bg66paj3aIpnyVB0lU8B28/yNqVn9ImACVdUzbQfd09WMZZE+McsymgtXrZvrEIytfXeSrO+m48u3h8/jt1fN0I7VIqVvH7dk5aivaNroVQa82hsc2jQJE7TZaa8uozc6gPn8MjaUFdOuriLsteCwzCuGqMEdHXSthGGC1toqdO6bVm5iywbwcvGIRucokcoTvxBRypSkU8iUF31arxbAy1FfrquzWyiLmj83ArVQRlne86/te8/a3jdLOdp3RW8DCd/S2yoTvrl273gXg9dLhlqV8BSCmyut5vj01JD+ugm+s4BuEIS674gqlXk6G7fAE+B49ojxfKt+JySlEVGlUYf1OwCSJlFWheKKG27pIosfn2zY7zLL83lGhmtV2o5y+rI4wc/nYytfM89XvNet3aT0RvuuuOQHsKOW7fr6J4iTsd5iFcGgnLC9g+dhRLMzMoL68hKhVBzod5AnssKPWV9Dux5ezw4w/URJjdW0F5UoZpWKxd44UfEvITUwiP1FVtkOhOIlivqDg3em00W61sbQwj9byEsJmHSuLc3DLU2j5E+/+3tfd+NZR2tquM3oLWPiO3laZ8N25c+e7kiR5fT7f68CQlJImZLNerQd5vg/cc08fvpfD8TwmrNxgjXubZypf8XxvuVnBd7I6jTAxle/o8OUx60rYVLOjdrildhoOUP9ZbZ+mckUFjw1fsk6/g/p/Hz+fjz9VNBf6XWz9OAQq3p7KVW86URdxu67U7cKRw1h49EE43Q7CThtxt6POfN514SYOHJedcUkvFJAPP3VleErpxlGIldUV+L6HyYkJJLQevBzcYhmF8iT8iUmUqlXkyxPI5fNwoi7CbheNRgPHDh9GZ20FubirPN+kOIGgNPWOl7/mnbTW7M8mtoCF7wYb8957783v2bPnXWI7SFYzCTkbVryCj+H5chulfAF85a67EMURDlxxpepwE893WLkm5AQwsjwVvqpTJ8bc0Rl85uZP4dsJ36kd6/BVII05zXivM1Agrnr9zTC5/o6y/N605SfiYw/rlDOP27SCsuwIPbzM9H/X2/YJtkOvVah8+3EIPY+B5oJDjer1vu8vIzIJ3aTbRmdlEfW5o1g5dhi1pXlE7SZyYUt5/7W1NdXB5nse8n4OnushcYEgThBR1fo+4jhBngtjhpw5aDQb6HY7mChPoJAvAn4OfqGMXGkSuckqStVp5CYqcPI5uHEX3XYLa2urmD0yg7jVQNhYRRR00XXz6Oaqb3npa9/2a+Ncc3bd4S1g4Tu8jQauQfju3bv3nUmSvLFYLCp/TdTvKDDZbPimwUgOQK/PWPBlh9s6tal6j8N3PQTtBOGrAN7v/R+lvcyTMUpnnF6u+bcZwyuwPhH46ixWVlIS96IV+MxUEQ3Urn0YJ7FSue21FSwfOaTUbmtpHm7QhheHcGJGMyQI2i10O21UiiX1YKQvm8vnVChaQpXL+FxluSdwE1c9n+n9cp9LiwvIezlUJ6fg+HnkihXkyuxw4+8UvMkpePkCPCdEu1HD4tw81laWgU4L7bUlIAzQ9gpo+hNvfPmrf/U3N3ir2M2NFrDw3eAlocOXHW4CXlG+x/3U9B1tRfjOU/nSdnj+DT3l2w81U2lgXSEAACAASURBVOBSfu/G4atDdyOnYBTPeBT4DoLyUOW7PgiidyTrylfZIj0tTEW67unHIYLVRcwefhSLRw4hqK/AD7vIJyFyUYQkaCMKI8RuTsXdUoGW6d0mIbr0gmlB9O0t1pseL31d9hzw4c8ON8931TDx+sqagm++VEa+MAG/PIH85CQq1Wl4Ezvh+AV4CNFpNVBfW+mFrC0vorO2rFR5M/GSpld+/ct+8a2/s5HzZLd9YgtY+G7wqujD98YkSX6F8BXly8438TuHhlFtsu2QpX5HVb46fCeU5+uqUDMTvsrL1QZZrItjbRDIoDCzQSp91NMyimoeBb66PaFHO3B5Jny1Svb1rJgtva7TROIZ1EgWJGEXQW0Vq3NzWJo7gtbqIpyghYKK2w3ghIH6VKMh4KDLMN6gizAIUMjnwI5O2hmtVkMpaRnUA3a00RLqx2Cr4JMoQi7no9VkFEMLlYkqJneegXylCr9URnl6J3ITZ8ArlODEAcJuC91WA4vz81idPwY/7qiOuKV2ROX7updb+I56SY68noXvyE2VqVxzi4uLhK+K882Cb5YCPtnKV9/v2PB9wQ1qhJt0uClAoTcEtRfr24tFlRFu48J3s9TvsFNowjft/+L9jmU79DVurx2Od2LykUR3V3Wi8Q5jjtxWC43ZIwpsjZVFIOzCCVtA2AYjt6NuRwGanXIqx4KKXIhVTl2CtFAqqE+OeOMgjG67A8/1UfDzSGLuC0hUJ1wEz/f656g3AjAMI4QJ4BcrCrqVnbt6oWblafiFIrwkRNBpolFbw+LcHLq1FRTcEN1OCyvtGA1/4pdf9gu/+rvD2tl+P14LWPiO115PWPu2227L7d+//+1JkrxFh6+Emwn8xoGvCopXLmuCr9z1Za3DzeOwp8wa99QXXz572zqJCyfxe4hgOJKc7cd1FNGd7N30vTH+wMLMEXzmlk/h215wA8r9aAcZSkv1RfCqbVTsby+a4XFgH1H5ng74Zna4UeGqTjH1hzbDtKsp38fncujF9fYiDXT4AhE8PpziEEkQoLmyjOXZo6gdPQQv7KgBE4zfjYM2kHQVbJUtQXciitfzd3hhoDrCgjgEI2lUVjnPheN6qNXqanhxpVgB0zkwzjqMA3h5X6llRjpwfZ5dzy+oaIfEzyNix1tlAtUdZ6BS3YVcvgjfidBu1bC6tKSGJTtBG3FzFc1GHU3k0fTKr3vxK99kbYcNssLc3MJ3gw3K4cVzc3Nvc133rRLnq+d4GFZ8T/n2ToPEhxKCKvw+ifHVe76MIIzwdEY7eNRIx2OBe5lV2LnS61sPkaARrqLZXUWpUELJnYATFeF77JgBPHbGcEdi2XoJEjdGqCDiqA4bL3axdOQwPnPrTXjuC1+AYnUaEfehtuHotgiJkyBiEhdWXQVI9BO9pBysbjtkWQSj2A8C96x4Ydl1msWjh5BlhaD5cFT78FAT16fXAEc96PjQ6j241GnqN796oBGwvUQMvcESavgvCwjgRh1EDN+amcHCkUOIGzUUGDHdf3hFcYwoDhHGkRoYERPUalQjz0+srAePHW6tprId8jmGkTlodlrqPLuep1Tx9OQUkm7IIDOlbt2cp3xhfs83FB6v7+cVgHPFEtxiBX65Ar80Ab80qZRvzmEynY4Cb6teV8o3aq6h02qiHjmoe5U3vORVb/qtYdey/X68FrDwHa+9nrD2TTfd5F922WVvdV33bVS7+kALWhDDftLhq4Y0KPh+5e67FHyfceXVgOeTDD1ACAdExUZA6MWYjxbwsds+jv3n7cdFey9E1d0BPwZyLm9Phor1atQbvsq7tZe8Rb12M340drB4hIMsPonnvuiGx8HXVZCNETl9YHNz2o39JAWqXimqVxTuRuCrt2NaJ9sg73cU+Hpw4PMhpsFXlHAPvhxMomIAe3HLKoLB7Y1Yo12gAgxoCQRA3EVzaR6LM4fQWlyEF3RR4HpqYEQvN4ZKShRFqrMsipj0hlZD1BtWrpgeK5iz86zTaKDA6al8D4sri+iEAcoTFcRRgmplEl7E68VFyHPKUW5qsEZ/RKLKJ+3DzxWQL5ThqWiHqhpokatMKSAziQ5th3arhdbamorAiBqraLcaaMQe6m7pV178qjf9xrBr2X4/XgtY+I7XXqnwveSSS97q+34mfAdFPIwC324Q4vKrrlmHL0OLyFyly+R9NwRCP8QhLOD/+de/ZP81nnf1s/GMsy7DGZhCLnHgwYPv5PpDWnv5BCjk3P5otZ6KA+ZnjuDzN38Kz33hMPgyBwVv+97swjp8TYWqvs8IKRtF+Y7SiaifnCwFnKV8CVoeybr3K9YDVSbfGNRo4f6rg0oB6qnBDWx/9R1Dw8IukrCNxaOHMH/kUUSNOkoukIsT+G6CThT2xmRE7HyL4KiOtQRRECAOwz58ewmL+Nt2Qniei+ZaXQ2yKBULSs3SY6cCZn2nJicRdwLl/yaeq6wHAp0P1OMTero95VsowStNqtFtxakdyJWrfc+3B99Ws6ng26mtImnVFHzrkYs1p/jml7zqTb++wVvFbm60gIXvBi8JUb6O47wtzXYYFvEwDL73f/lOEL5XXH3tE+Drr3u37C1P0PI7uKv2MP7k03+LpeYipnMlXHnBZbju/KtwTvFMTHsV+MxxpeJBcwqaCsCUTIriIRIPmJ05gi/cdDOe98IXDlG+Tx74Og6Nhx582Siu28u3oD6V5dD3HfqRKQRvrMaUJapDjZ1rYW0Zi0cOYm7m63BCqt0EuX6SJKrPjtd3KcJeVjJHqdxYwTcJA6WAlX+LWAG0nYQqpCxoMbfDmgKyn/cRJhG6QaD82olKBRHLom3SV9Qq2kFZE0oKryvfHJVvcQKFyarqeCOIGefrI0TI2F4m11ldXbcd6DfXIgc1p/LmF/3c6y18N8gKc3ML3w02KOF7ySWXvM3zvHXP1xxifOLKN8G9d96ubIcrr30mQHUTu4gZUsThpP2hZbQC+Iq65rRx8+E78Kef+zvkpnJori0rlbSnuAtX778c33z+Ndg/sQ9VlJFLOLKJnTccFdV/neaLq9NLKfmfN92aDl9Eyu+NVHazBC479FVe2eMZDcRmMK2CzVC+owzEGOb7pilkwpedmfTb6a0yKTnBq5Qw3QWyV+XY7fWu9V44HHjKPgjQmpvFsUe+hpX5GeSdGAV6tEmEHO0C1+0lKvd9hFyfbxocKRiGalv6u0lf+aooEg4bVp/s1GTnXIKo00Gr0UQYBQq+xTLjdgs9C0kNKe5lweMNTXC7Xm+Ke+6K/q+fKyJfrMArTSjboTS1A35f+RK+AeHbaq7DN27VlOdL26HmFN90w8++4b0bvFXs5lb5bu410IfvWz3PS7UdNqZ8Bb4hrrz2Og2+vbgGj4rVg/JguwgwG6/g7+/6d/zzfTdj4sxJwI/w1YMPo+gWUWj6uHT3U/Hy62/A9Wc+A7ucSeRi3ry9ziIVpgR23ITK8/38pz6D56Yo3xgR4n6Hm7KM+x1uikkpj/LN6nBLO2vStk9QFCnpNnXfNxu+fRtB1K7b6wxlQiMFXpn9IaY/HtDEVcBbPXQQB++/V+VEmCxy+G+vM44hXx5HoiX96Al4KnIh4kAVh35uL6dCTz0zt0MvvEzla2CHm4J0rHx1jyBVgO5N5RTw0+tBXY1oA9CNOPQ7RqPZhJ/zlGWhOn9zBZXLt1CcUB1uTK6jhhf3PV+Bb6vZQJO2w9oK4taairSg7VB3ym98wc++zo5w21x02NmLN9qeSZJ4x44d+9XH/LV30GMblFwnM9ysX4nj0Q7HO9zuvfMOlVjnymuuU7ZDT/kym1UMJ1LZARB4CTro4sHGQfzppz+ILy08gOLuMs4+5yzc88D9aLXayMU5hLUA+8t78UPf/DI8f//12Ikp+Azx9xwEKq1hjBwCLD76KD576+fwvBe9aN12YEccO9wIX8JeKd+4p3zX830bHW6DlO+4Pu8oilepwAHgTYP08fheJW1Vx5qCoepg48AFB/A4lLeXooEdlwwdceM24tYK5h/5Gh6+7z7kwkB1qpUKeTWqzfWZxpFRExxSzI7MRG0bJaGKVmhFbbTaDaytrmJHpYKSl0PUDdift56yM0h4Vnodc3EYIe/5iDvdvsfcS1rJNxsOuiiVSipt5EptDTMzh1EsFVEoFlGtVlEpT8LNF5EvVFSHW64ygfLUDuQnJM63N8ii2ejBt1tbfRx8W7nqG7/tFa+28N0oLKzy3dwWJHxnZmZ+9TGF8Tj4ymALM/41DQ5i3Y4GX/bIh4gY04lSL8TMBRiR+ZkjX8Tf3PYRfB2LSArAZU+7EMuHj6K2VoM/Uca9Dz+EfJLHhZPn4Meufxle+NT/gsmkBEflCFbd8Soh9+rhQ7j15k/juS9+Inz1aAexHSSNrSjfrHAw3XYYBb66fbHZ8H1CBETP6lUuuAoXo9dAtUt1qRLjOMgzYoRhgBSqq7M4ct9tmHn4QQ5DQ9H1UM7ne/lzmXuBIxz9HJJ+uJrHEWlMhMMBDU6Eeruuhg7H3S4qfk7Bl+qXDzROGxXQRsj11ue+g25XPeUIZ5VGkuo46GJ5ZRndoI1SqYxivoTlpWUsLC0qb3iyWsUZZ+xGuTQBR0U79OCbr0wo24HwXfd8u20V19uq1RDU1xA2VvqhZi4aXvlNz//p11nbYXPRYZXvRtvThC9f88y53GQfYyvfOMI9d96h4kCvvOaZKs6XypdyM+ArqpsDB0bNzC3hKwv3446VO/GfK1/GbL6GVtTF5eddhIuLe1WylIfWZvDFow8h4Ktoy8H10xfidS/4aVw5daECMqMgmLGMnTZrhw/jlltuxnNf/GIUJqfA9DCifNNCzXoTOR6PU95M+I57foYp37Roh96yRKVpZCckg/KY7Jw9Vnwr4F1CK8GNaMskCJdX8fBd/4lH7/siGDsyNTGp0jxSfXJYQ6FUVlnE4HFtBrFRTTu9mSbiEKuMoe1wsAXQqdexg5nHqHw5eWUMdBj7m/AtJFbRC4xi6EUwEM4h2FVKD7ixtoaVlUVV75yfQ6vWVsOJ6Rfz32R1EvvOPheVyiRcFefLGN9+Pt/qNPIVKt8CfKrxgNs2FHypfMP6MoJuB43EQx3l13/7T73mt8c9F3b9wS1gO9w2eIXQ873oooveQuVL1UPbYdPhyw43wpdKKmI4UaQU2ZGlAHfe/iju/eo9eDT4GpbOWMRcdQG1XE2lGzynsBs/9azvQrNVx199+iO4t3UMK7QsIqA6F+OVz/l+vOK678MuZxoFFJSaIkWXDj2KW2+9Gd/2oheiUJ0eCb5sxv4czKlTtpuhZqMq33FPz4nCVyXAoV3Af/30j2AnHCWrywEPAbyoi+7iAh64/XY8+pW74Ed1lW2M0C0UKgpkru/DzeWReL7q6GJ9PIdBfkzb0FWpHmk3MD1k0XPRWquh4PrIF4voug5aboIaEU4Lo9ubpYIWD60KDrZYWVhE6bGpsov0ktstxJ22gjj93XqjjU6n24vdBlCZqGDfWWfDy+UBr6d8/cqkeqAWJ6eQ0+AbEb6tXqhZl8q3voJOWwZZTLz2+T/12v857rmw61v4ntRrIA2+erSDPpz1RJUvPd+r6Pn24UuVefhoHf/22Qfx4P0H0XW6WNm9hPkdh7FSnkGQ1OBEDnJ1Dz/1Td8Np+jiT279EB7BClaclpp1Yseqh2dXL8GvfNercNmOi1BCESqMAsDC4YP47Kc+iW978YueAF/d81VTlEvQcb/DTe9g26jneyInblz4yvkhfDlyT8EXvbAzZTu47NDiJJRdNOZm8ODnPo3D992Hks+BFSHKpQrK5Ul4hSIix0VpYgIxR8d57PDy4VM4c3AKYjRaHdTqqygWCiqfA4IQeZV7twW/UkYtB8yig7mki9D3kBMPWEVfOEg6rMMCip0Au/0C/GYb0eoa/ChCpVRGwHC3mMq7gNJERQmBQqHYi+LwisgVy8hPTPVnsuCn2A4c4dZXvhLn2+5FO6wFYGKdX/z2n3zNH5zI+bDbZLeAVb4bvDr60Q5v9jzvRt7Iuu0g+R2G2Q7K20wbXhyHuOfOL6kONwVfL484drC80sG/ffwufOmr84iTAlpuE4tnz2F24mG0Skexp1rEebvPQalTwlUTT0VU8fDHN/8NHgpm0Xa7cKMIE00f5wU78fqX/Byef8G3oESTmEG+hO/Rw/jMJz+B73hRH74qR0Rv8jGVTN1JEDscDKAi03qhZjKLg8zMa0whv1WVb29wRW+0Sewm8BKqVZoEDMPjCwYnUeoiWJrFXbd8HIfuvRM7fA8+k5kjQZkzAVcmVCiXmy/A4W/OVxEIvsc44Fh1pHFa9oBRCmGAUj6Hdr2mOs8mKyW0qFYrRSz4Mb6ONuY5im6irCIeOt1uz44IQjjdELlOFxP1NvY5OezohAjnF5A0mHQdyJdL8HI+JqeqKJbKCviu68Hz84DLfL49+DLUrFDtwddnbgfG+XbbaDVoO6yhvbqEbn0Fq0uLWGx1k6C047Uvf82Nv7fBW8VubrSAhe8GL4m+8n1zLpcbCt+0Xelq+PjIXHZ/MYari7u+dAe6nQDP/KbnIAh9xI6Dz91+BB/7xP2IOkUViN+eXMPM9FexcsYR1HOz2FGo4IqzL8W3PvV6XFTYh0PtBfzhrX+Nzx+7G74bYpdfxEqjg/JaCa9+3o/jR654GapgvliSNMLi3DHc+olP4ttf8CKVWIf4UTl3+rkdlLsrWc1Ub2E/N4UGXvVA0RLu6DZDluUwLB561E63Xo2Ozwi8PgxwfaBE70zQp6W/S/zGDGLwOFBBZXlQojdBgBw6CJeP4cs3fRwPfekLmPCg8izkikWVarM6NdUDGLODqbCuHPw8YccHcV4N2W23OyiVywj5psBcCw5UlEOeVkccoBN1kCtXUM/ncF/YwtQFT8NFl16hcvQS1l0VkhaiGQZYWJzFwdtuw5nNFs5oNlBiIpwuz5CHdquL6o5pNXcbtTYfAFzOUDmP08YXyyqfLzvbaD24pUmVajIO26ivLKLbamFtZQUrx2aAbk11Bi63gyQq73rtSy18N0iKJ25u4bvBJmWH29GjR9/k+/67hinfTPgKvNZXkHSEIe6644vodiNce91zECYeavUAH/nYXfjyV5ZQiqfQDTtolhexeMZDWNh5EPP+UXWzlTsF7HN34ulnnY+LLr4EX3joHnzk9n/H9Bkl7NkxhTsfeQQT7Qn8/LN/GD911fdg2imrvcdJgAUmU//Up/AdN7wIFZVSsh8L3J9AUw2pUENstanP+yEbg2wH/Q1g3GYfBOa0sgS+6ymL+qPUerkbGKcr8CVwXSX6Cd+EKl+FnDHOtoO4voh7bv4PfOU/P4MJN1I5FgrlAhqdAMVSFZPT0718HoUifHa2FvIqUoI+K5PnqBg1NW17EV1GLDBrGZVwt4VyIY+w20StVUOhMoFlx8GXozbOecZVuPzS69CMAzy6eBBhFGLv5B5MT+7CYm0On/z7D6Jw5BAm5maxwwH27jgD5cIkPC+v6kDFzs45PqxU9AZD3jwfhdKEmkKI08cXqztUhxuznXU7NbRra+g0m2jWakhadZScCEHQRi1E0s5Vfv5bfvyX/3jcc2bXH9wCFr4bvEL68P0V3/ffvanwVWnEIgXfKASuuvZZaiLEQ0dW8f5/ugVzqz68RkX5t53CCtb2HMSxHY/gaOEwukXA7TrwVmJUOy6+6fyrcOCCy/AnH/1LPOWKc9H22vjEXbdhZ1jFLz/3J/Bjz/huTCZFuI6nspZxyvDP3HQTnv+CF6oZD8aBryheE7RZylfU7LAOuLHhK/G+/dAsVR9JnNMHMS9+pXw53Np10Y26KvTKcSL4bgy/WcNdn/oY7vvszUB7DZOlvMqX4Hgu2t0AO3ftRXmyCs/3FWwJvnyx0I/vddFstVFihEEup+J+CVFHwTdUs1IUcx5azToaQRPI5zEbhrjbCfCUq67BRRddgc8/cDvufeQraEdd7CxP4/nXfCtKSYJPffTvUJo9humFeVSiCOedeS4m8pMqsoL7oN2g+gyV0nbhs6+A/nOhrIYWF6emUZicRuQWlGp3ki5a9VW06w3EQQC324LTbaBeW0XHzSfdUvWVz/6hX3zfBm8Vu7m1HTb3GiB8Z2dn3+i67ntOGL4qX0Dv1b7307cdkODO276gfN6rrrke8D08+LU5vP+fP4NGOI32igfP8dH0ltDYfQRzZzyCo5UjqPtN5OMcnlo+E+c5U7g0/xQ862nX4EMf/xD2PPNc3PLQbfjiw/dj92PK+c3P/xm8/MIXoBTlVUcTBxAszh7FzTd/HN9xw+Ph26tab5JN1pEB/jJV5DgTaKYNM95s+PbyXfYyj6mBav0BGJxwsvdFT3dwBJr6ZEY3/lFwEQYNFOMAB+/4Aj754Q8g361jouQjV8orK6DTDTE1vUu9sjNKgXCl8mV0Az1XKs1OGCIKY0wwexhtCJX9rJe7gUaHSkjPOdK6DTS6DXSSBAsJ8EjZw1lPvwI79+3DR279V6ygiYiKvNHFt1xyNZ6+5ym45WP/hN2tJs5utuG1Wtg7tRu5OK/2yyxo7Djk8TNe2OvDl3G+fqGE/GQVlekdiHNFtCMXxfIEigUOoGFioEillOzQ811bwvz8MUT5UuJM7fnF5/zIL/3h5t45tjSrfDd4DfTh+wbXdX9tY/ClUJFcvbQdesly77ztiyr286qrr1NhTA8+tIAP/MOnsdKaQBhMqMxaNWcRjV2HsbzzIGYrj6KRb6Di5nHdOQfwnH0HcElxP/YWzsCRhYP4unsM7/uPD+ChuSO4bHI/3vqSV+G6vVehnBThRMz8AszNHMSnb/1kz3bQlO8w+GbF96ap4dTBJlo6SvO0jKt82XmmEuQQvgp45G0v8Tl9c36q13JOxS6v5wznitpqFoeDd34Rt/7fD6M7N4OposuQanSZ/tHNoVqdxvT0rl6WMIYW5vPIM1cu4cvZgF0PXQ4XdlzkcwU10oyKNEe7I0pUKkjG4fK1nuFn7aiNeqeDVcfBkYkCzrz4MpR278ZHvvRJLPmMte1i0i3hwNTZ+JanXob/+Ng/48xWExd0QpTCEFPFKpwuR9T1EqirIeD92a9ztBxoPeQLyNN2YMwvw9qY4648hZ27dqNc9BC0G0r51laWkXD24voKZmdn0HFyibdj7y899xWv/18bvFXs5lb5bu410Ifv613X/fWNwjem39ivnkrUjQh33n6bGr9/9bXPUq+7Bw+t4m8/8hnMLvnoJJNoA2jl62hNHMHq1CNYLD+KenFNzRc2FeSxz5nCU8r7cOXFV+FZF16Fjx+8Fe/7lw+i2e7ihZc8B6/9tldgb343igmnk+l1QM0d+jpuvfUmPF+DLxWfgmuG8lXZ2kW3p0DUtB1OBXzp79LPXYcvh0gw49d6Ix+fsYK5eKn+8h6w8JUv46a/fT8eveuLKDsBCjkgyblq7rOde85CpVxFaaIKL8eOth58fdoV7GQr0Otl5npGTTDhDVTu3U6rhUoxr2J+u51QZbYPgg6azZqyCJqELxIcLLo457LLccb+/Xj/bZ/AoWANXS+C0wnxnPOejmeefQE++h//gP1BgGd0HZS7AfLIw4lV8JqCrhqMQetB5Wim3esjdn2UOWNxqYw2h0eXJrBz7zmocHJNP0HYbmJteRm1lRV015YVfFvNGlrwE0zufvVzf/J1NtRsc9FhR7httD03A77SbaVGVfVffxV8nRhf+Oxn1M1z9TXfpGJHl5Y7+Md//jweeHAJrWQSgVtA1w9Qdw8j2j2P5cmDmPVn0cm3VKIcNLtA3cGlZ16IX3rpK/Avd/w7/vmWTyHf8fGW7/9F3HD+NyMHzmCbU6O3/DjG/JFDuOXmTx2Hb3/qeAVMA7693Oxq7vLHNaWpgs1QM33lQYp5nAgHvUwq3+Pw5Swd/VhZOg70X8NQTTDZ4bTslQrCqAUv7MKvr+ETf/0X+Mqnb0JUm4efT+AXPVSmp1Gd3oVSZbqneAvMnVCB2x/RyKTktB/YDUkrxvF8lfbRc3Mq+oBAzBd8NfNHHERqKqBWg1MBhQiSGCu1VdQ8B4eqBZx16dNx2YFrcOvX7sYXHrgby60adlSn8MJr/wt250r48L9+EE+LE1zRijHZDuCCw8N7llFvIikV/9fLc0HQMh+Fn0Nlcod6WEeuh+ruMxV8aTtE9JyjLtaWltFYW0XUqGH52GEVfrbE8qf3vu7FP29nL94oK8ztre2wwRbdOHx7/ilBq26gfsCs24fvHV/4vPKCr77mOjheHt0gwRduewQf+/jtWOsUELuTKt7UKbZRyx1GY2oOCxPHsJhbxIq3htALkQtdTHVyeOV3/gCayy38/Uf/Bd9x6TfjR7/lv2J/7iw4Sb6HUGbiSkIsHDmIW265Bd9xw4t7tsM2he9x26HX669mxmO6Rb838oydi54aR0FQdYD2Ku786L/hzo/9K8qdGoocDVjxgQL9XsK1jJxSuyW4BaZoLCvFq5IpFYpK+bL8XL6ghicz2sH38j0fOOfCzbuIuxF8x0PcDRE0mipeOMkBRxfmcaTbwJEzKth3+eW4+pJnMW8dHph5uAffHTtx0RnnY3FxBv/343+Lp0UxLm/GmOyE8Ny8ioRRIxRVJop+h1s/TTNBz45EhpsFfMAXitix5yxM7Nyr4Ou5IZJuZ135ot3A8rFDWF5aQCNykEzufvPLXvNOm893g6yw8N3kBmSc78UXX/wG3/dPsMMt7nWQqAGhBnwR4u47blODLK6+9psQO73p6BdWu/jYx7+MO+85hHa3BLglJG6EtreMVmkR9elFLBTnMOfPoparw4sjVBoRrj/7EnzrVf8Fd33pHvy361+CK6YvRiWpqE6pHvOZKS1Q09/cfOvpga+ugk9U9SqPmZ6viuXtDRChBaAeMK6jBi1whic6wJwnjVnD/KiB+794M27+4IeRW1vGtJcgM0V31QAAIABJREFUlwOcko+Es1IzTpbgVR1XBaV8FXypgDmsmEN4HUfl661MTKiRZoRezs8rvzc/QZ81VBZI0cmhsVKDE/QGXDSDBubrK3i0U8fRvZMo7X8Kzj/nEuXD5wo5RL7KHIyCk8fiyhw+9Zl/V8r36e0EkwEf2TkFX84BlwZf+hp8YMSMZskX1CCLHWfuQ2V6N1w/r6IdkqCjQs2W5ufQXFpAUF/G2soSAr+IbnHqLS/+hbf92ibfOt/wxVnlu8FLoA/fN554qNlx+HJmBL4e96DBGNEu7v7SbWomi2uufzbimJ6lh8gFZpdC3HrL/bjzy4+gG+TQaHeR5CJ0nBV0i/8/e98BZ9lBl/udes/tZfrM9k0P2SSbQgpRKQEMIF3gvacIqKhIFRApT2w0FcUHgijowyfSJYDASwgJISQhhfS2vUwvd26/p5/n9z/n7k42u9lNZuITcifZ387OzL0zc+693/mf7/+VZZijIcKKgwV/AfX2AhTXQ0m1UMmXkVYy+I1nvQLnDp0OPSJfGEcm0rWmhwEWpyb/v9EOR1NCPJ6HKBYzHCJ3D4FvnIEbh5hbhi7VPyldw8KDd+LqL3wWczsfRMHQkFYjpNOmWIb1dBa6lYNB0BUThSGTJJshCL6cfPnv+BQaoVAsycJNFnCqIUYJK5eGHbnQpaQU6DY6MIXG8dG2W1hYXsKM30JtYkDMFo5HCYYpwfW+4kNXDSnCZAV91GngFGg4JVCQdalHNoGIDRc8gbMONZ58e7QD2YhUJstOZZl6s+UKikOjSOXKkvUrky8LNLs25mdmMLN3lxRo2t0WYOXgZwbec8XvvrcPvo/nifgot+mD7yoP6FqDr0xpPfCFh3t+cqtYTM+/6JKYllB0+CwTjgC7G+D+e2fw4M4DmKu2JWCbsepDwxmctm0dRjaX0AxqmKvNwvZtwaKlWg333nM/Xnv5S3Hm2EnQYUGnykGVvmSxwy4eJO2wYuH2n0g7PFbwPdrXP3Jijiff2IwXQaN0K3BBsoWQ2W7U8KMvfQ4PXvctMgxQ9QimocoCMpspQtVimoH8rpqirIxmijgfV/5eCb4KUCgwCY7LPE6jsfWafC8NMczlJfXAFAlWD3WYnRu60h7c9F0sFCx0aUN2QvBh8c04rznwONWq0FUVac/HBCKMkibyolhmFhhCeRwJvrEEUIGZyYpe21M05AcGUR4Zg54pIpWmVtyG3W7Atx2RmtVmp9BcnIHn2lDSuUgpDL35517TX7itEioecfM++K7yiBJ8Tz/9dErNHiftEDcCi26WVlC2HkgtOV81Hu6+/RYB1fMuuCjOhlVNuKKvJXCw8QBodTxUW7ZETxq6jnI2g3Rag6oz+NwTFtBHgC4CLLlN7J3Zh3NGT8JAqijLGk5jvDwP+b0jBQvM872BUrNE5/v/GXyPZzsWeFkRoh6/H2/6Y66hF9ZLzjcOjVeVECbpgMDF7ddfh5u+/M9ILU9BTasImYquqsgaaVhqBoaWhmZloFgEX12oAE7BhnkYfEk7xPXxoeQ9EJTJAfteCDNlCr8c2F3R+DpeEqje7QjoZi0dOSU2SEz7Ntq2h269g6FKEUhr8A0FrhdANVigGcHkJB04SAWu7Nh0JQXF0x/B+fbUDtT/aibt0ArafoDS8AiGxtcjlavIRGy3ayI1c7s2mvUaVKeL+vwUfM+BqxqRnyn3pWarxImj3bwPvqs8qL3JV1XVPz2yQPPIYJ2jfStRAcStiXG6i0y+PfANcNdtPxZQPe/Cp8YFmlL0o8iGnDXjUiGjsDY8RhrCsi6GjbiqhvfswYULB57MxT666CANTaYpjTIlB8hrGZSsIlRfx9IsTRZX4/KjmCzEKHCEvVgkyQ8XOxyKlTwR88QqH4JDNz8MwPwJY65X4zqSHXdSJpnk60bsNrOR130s7rgb3/70p9DctxMZzZfJlmYWLuUsFk6qhhRVaqm0yMqo4yWYCu1gxjGSsa3YkphPz/OgGyasbFayHQI/kslYTBaei5CORNdBp9uRv3OZNCxTg8pGY8+FSxOHzeVXDblMBmqK1yLxG0+OPJ5SQ8/uNzYZJ/plUkdxC0bcNhK7muNgeF1jsLspGR1cuHHyrYxOCO3AeqHI78LptmAL5zsHr1mLXW5KBFtLBb6V/+0LX/GGv1+rx6l/P8lM0D8QqzsCPZNFFEUf6FUI9fJ8Vw++Ie669RYJ1D7vAkZK6mK4aIUOWn5XPm67tsiY/MAV4HX4AnZddBxXBPe+H6Jld+CFLpqdpgj7Hd6WObF+AM/xoXsqzj15Gy479xIUU0XMH5zEDT/4/sN0vj0A+GkB38MnMg8KOU0xVvDkxgmRucsBvOokbvjKP+OB71yJjOJD1ZnJkBJpn6obMCWhjBwv+d1Y08uFWwy+FnQzIxNwrPW1hF6gvIwnw0KpLPfjuYEs5PicYF8bHWjMzaXGl5m+6bSFMAFSXu0Eti0yOH6OJ12+sZ1YItkT3W5EcE1S48RlmOiqGaITX0GFkjwXZwnH9AdtxLxq8nVdHG7FyjCsQkV4ZTV0BHybjQaa1UXYovNtIJ1J0V4cuFbxty9+VR98V4cUj7x1f/Jd5RF9YsE3wF233hqD7/kXSqOBHwF7agdw1767ZZEj0mC+QNlCoVNnGgepcOYjwPJ9NbCghwx5B1KMM3RtKVhkSDjDXcxIw2hxBOvKo0ipGhanp3HDtT/A5T2pWRKsI5P1T8XkG8dcSj+FXFUkp44kKjLwHRQM4IEbvoerPvdpBPMHkOP0yVSzBHx5LCkZOxb40jFmEHyttOQ5MLaRgT1SAeQHyBeL8niQ82XYOt8IvtQVu64DXVeRYt9bckxZH++7jpRmigwuDAXIpdJIaoPizjbWDIUs7kxMLwTf3hvBl4FHPfDlxwm+jLZkhxtter6mI1MsCfhmy0NwfCZCsDvOlwqi6tw0vE4T9blpDJSLiNL5wEsV33DBK3+7n+2wSqw48uZ98F3lAV0JvpxwGLyyZpNv5OPOW2+Vy8jtrI6nfTRU0Ak8zNaX0Gq35NK2UipjsVpF13YwMDgMz42wZ+8+aTHgBHjPXQ8hlyqh3VnCtm1PwdTUNK655ho87wXPwnnnnQGDG/1Ihe5zWvJRnZ3CdQzWee7zEnsxl3FJPthjBN/e4T2Ww+14tMRjeXhW8r6UkHGSZG2StCz3shuo6IgcePNT+PfPfBIH7vgxsloMPjRdUHolQTl67Fw77uRrUQ4WT8Q0b/D34eOQzubiynbNFPDl1YjnOHBdW54fpqkLsNp2V05ogeei1WggdBz5PLN8qROWTji2VvjxBG0S0CV0icXGrBaiiSKxpXO5dxTwZcWQ8MVc1mo60oUiSgMjAr5cwhlqALfbxvzcLGxWCHWaaFcXMDY6jLobBp5V+t2nvup3PvVYHov+1x7/CPTB9/jH6FG/guC7sLDwjiAIPvhEgO9dt90mk865CfhGEV1uXdzxk/uQy+XRbnewZfNJmJyawlVXXYOX//IvIwgU/ONnP4dXvvIVGBwcwZ9/5OO46OKn4ZZbrsFpp52GjRu24CMf+gg+8tE/xKWXniomjl4xIxQfC1N7cP31P3wE+PbsxY+F81158FbGTZ5omtljeXgOgy/1u3EDtKcakpkRgy8NDi5SYRf3Xf1NfPefPgPTboi6gQoIU9LJeAKlKYJdfCZUKhkM8zi0A3nfmA/myVfAl1pfKhsCiIOOFBDBl+CYyXASDmW65SRsd9tYXlqUavhUAqSmQYlaXBNPCsLpdCWhjLcplvKHALcH0HJVwsyjFeArqW0C3ly4seLIEtrBzOaRL1VQGBwX7S8CGw7T1VpN6alzW3XMH9iLTCYF30gHvlXqT76P5Yl4gl/bB98TPFDH+rKew+0/xAcfFMnRmk6+XLjdGoPveecnhYw6duyYwpe/+G085znPQaVSRqFg4cCBJXz5S1/Dq1/9SkSRjr/71D/hta95OcbGRvCnH/gH/NwvXIYbb7waG9evw5bNp+Nv/urj+LMPvwvnPXVTTF3EbmaoWhezU3tww3U34dnPff7DJt+fJvBl57BMh2K9jVUkiuLBirqo7roH3/jkx9DYswOpyBWFA6VohsYw9BMHX+p8e1wwa9uFEybP6wcSuNPt2pLny/p20hE0c3C65ijeajVgmgyNiOLoxm4HGctCWtfRZrIYCzZ5MtA0ZFjM6XoywXc7HdhOBwXm8kqORI+Nl8Qg4f2F9V3J+TJf2OTCMI2AP2cmg0y+jOLwhHDBlJoFri20R6u2LFNva3FOMocdxQiDzMBbn/Eb/WCdVULFI27eB99VHtGV9uJeXfxjpR16UoG4vn2F2iEKcDeDdVaAL11wc9Nd/P2nvoRarYYLLjgfz33uU7FzZx1f/MIXcfkznyVypO9+97t43et+GUNDw/jAhz+Fk08/GevX57HtKWdiz85pfPQvPoH3/dHbcOElW2F7LlRFh66p0I0u5mb24IZrbsKzf/EFEiDD9mLqikXyJQTE4TD1XqTkiQTrnIiGd2UGhHCdCed5LLlZj/tc+TBKpAHIgauAT/0rHXy0TtvIuk187//8A37wxc9hKKXCMlQoJj/PyZfTIU+gnIAPc76HJ994wiXoSUoYjRdmvHAjTcHJl489g3UoJyMw5rIF+R06nY6oF1h0yYWbuAkBtFpN0dPms9Tb+nDbbaEoWs2mtF+QsuDkyysTPr9810OLmlzfh2VZsNJpmYI5WYtIkVSE/BeBhhJZuLHAM0V6JIPIMNENIxTLQ6iMbRCpGctByYNXFxYky5nZDppvy2M9vdyItNLo2575G7/frxFaJVb0Od81PoAE39nZ2bfruv4huUTU9cfM+T4a+B6afM9nhxslZBoCV8PMwQDXXnsdbr31NrzkpS/F4GAZX/j8V/DqX30ZgiCFf/zsP+I1r30JBgeG8Mcf+Bhe+JJfwrOeear89td89yf40J99Ah/88/fgzHPW40c334wzzzgTIyMVKJqN2cm9+NF1P8Kzr3gB0pm8cIXUxxIAVWrKVuT5Hi1Y51hBOasB32M9bMcEX40dcxE0n4tFQ5aLetTBwj234spP/BX233ojRso5ZIsZmTCZxaDz8tygMsGMW4hlURVTDjLhJullptiNCb5ZUUKI3Vin6y2mKqjvrTWbMk0XC2V0u1358Sulkizb6LAzDMY/+jLJUu1AbXen1QIoVROVhCtRlAReOQkR0G1bFm6O2xW+V05UgAA0r7qEdkgmX83QRPZGpUTKtARkWR2vpCxJNcsWyhic2AyDNfe+LWqHmclJLC/OI6spkudLRUa140bWyPo3Pf217+jn+a4xdvQn31Ue0C996UvapZde+nuGYXz48UZKHhN8EUvNOPluT8DX9xVMTzcxO9vC1i0juOqqG1EqlVAsFPH1K7+O1772VVAUE5/+u7/Hy172Upl8P/m3n8Tzn3cFnv70bfC7wA3X3YF/+eev4nkvvBzZooodux7CK//bKzAwkEekeJib3Isbrv8hnn3F848PvsTiJMCldyj/M8H3aA8fAZlFzFxGmZIfGULTQoStBfzwC5/DLf/2ZXgL08jlUsgUssnlPS/x44WbSMw4bXICppSsJzVLwDeVthKdbxys0wPfHu1AIF6uN8TcQa0wQbDIrjdVhW13ZHHGn4ngy8UazQx2uw3PdYTzJeASXCUrgrwvR/kgRLfTRco00WjW5D74x7ZtmbAJwFQ7aNKYwd43D7V6TXjmlJlCZWgUxcogdDrdVB2pTA7ZyijSbOJQfHSbdcxNT4vbD3YH8wf3yiLQgR7lRze/6emv//0++K4SK/qT7xofwCiK1NnZ2bdpmvbna047MM/3lltitQN1vnxRBgomJxdx/wN7sG5iPer1OrZs2YDlagsPPHA/zt2+XeiDBx98AFu2bpFlz959ezA+MYqJ8UFxWFUXWlheXpZoREX3Zds2PDwEQ6fEyUZreRHfv+p7RwXfJ4p2OFINsZJyONpDdqwpukdTkCqR5l52mYU20maE/bffhG9/5lNo7HwQmtuWvrpMMSfhN6LtlbQdPQFfXcwTGikFTsMrJl+Cb9zZRh41mYiThRunVgbqLNfrwsTQpJHP55HJZEA5GRdilJhxqiTw8t+ddlMoB4KzToWG6wr4Skoatb6ccNkykYCvTqokCYKv1esyWZNXJm3C4CBy+PVmHZ1uV5Z4LPAsDwxhZHy9VAjRKg09hVRhQACZ2Q6t5apk+TJGcnl6ElN7dsDUVXG4ZUY2v/VZv/Wuj63xS+dJf3f9yXeVTwGC7/T09NsMw1h78I0C3Hnrw8E3brtQ4blsQghgMaA7vjKVzbq4zWLTm7xJJb0Cac7V6YZjYS7xlrueQ5X1cQQN/V+IPEzt24Mf30Da4ZGT7yPAN7Hyskvu8U6+x5qUHy3V7PiZDob0Fwehg7TmwnKb+M5n/g4/uvIrGGR+Q+Ch3W1JzbqoFAR8VZl8SR2Q5+XHaGyJgZcAHE/B1PVKY7EssR4OvuR8OTEvLFXjidTKYmhoSCZUTqFcuLFCyPddAV4xUKiQx4YPGaVmvufFhooV4EvOt9PuCKfbtdsC6DwG9UZDaK5cLifgS/UEzSL1VkM+79qUtpkSR1oZHEFpZEQKNAPoCPQ08uUKchlDsh2cdkdUD7P792B6z045IYRmJhzYcMqbn/bat/Un31ViRX/yXeMDSNrhsssue5uu6x/p0Q6cfnpT8CEN5jG+r4CIEnN3sQe1t3BjqllP7RDgXNIOOmt+YiF9DEyxhjWudRcJviCvXGjz5kmuF11utIoSdBmnyGYMyph4F24Q98Ux64ALIcs0sThzENdf/31cfsUVx6UdZOEmKH78JotjTauPFXyP/PoeSB9eznGYZ54CUzqZg9DC3D234PMf+gDmd96PiYGSBOdwYszl80Q+ydzlgk7yM6DA4rFIZ8TYQqCNeV+mmrEyiH8TjBN7cSJHk7Qz8rWej1anC9txYaXSQglwgiW40tFGuoGKMtdxBCzTlomUoceTsecKCyV1QGGIRrMptEMpXxCgpiuR6hfSEVzi0QVHSoMAzOcOb0OzSNvuCHfMx9N1PLS63WTJNgGrUIBh5dAlN6NTJ54VnTPBt9tqoDE/i9n9u0X5oOWKUWH91jc/9b+9sd9kscbY0Z98V3lAe+CradpH+GTv/Tlh8D1kCI2LFWNDAFHDl0jJe++8Q5pyz7/gUkAzUKt5AqKRH8F1PZl+aVm17di6ajuetOPa4qaKhf1tpyv/drsB2gSFriPAw+/icNnitFAsWHjVq16M007ZhNnpadz4w6tx+XN/UUAo0rjBT6bqJD+it3SLgZDLuMNPpZXg2FuIHctMcaImi97dxxkSvZk9fvDkdCP/rzwZxbSDofpAbRrX/Mvf4wef/yzUbgPlfA6ZfAkd2xHNrclJmOBrGGh2bDiuh+GREQnIWanzPQS+idrBsDJIpTMxN0zul0oHWUwqQjnwJMfm4F7mB39XLtrkhBz6aLdbsnDj+1ku13QNYZL/wMfS7XbhOq48p9KWJSdVTtNLS4ux4SLRFccKC9m2HYrOrDfq4mwrFHKoVpfhByGKA0OS6WDli7CKFSipDLquD0ML5WQUOC66zZbofKszk2hUF6FmCpE5sO4tF77q9f0Ot1ViRX/yXeMDmCzcSDs8LvDlj8N4lHhKTZp2k0QzGh7uvPVmSaM67/ynIQgMfPNbP8Adt93PLpi4iDGKxfp8oUvrceLlPxRly3AZU4GR4jRuwDQY/p2Rv1UtkqhDx21gdHQAF1x4FkbGypidPojrr/kunvfCFyJHCVSkyc8gQrNEV9qTnR1WPvxngu8hjcXD0sziRPjkDy/ZfQ+ZyMfCg3fg8x/9Y1Qfug05ipkjIF8ZQccLkLFSSDOsXFMRajrqTQbeuJhYtx7pTPZhaoeV4CvBOunYXizcMivYpT3YR6RqSFsZ4Y6FhkiME1yCMfCcIKuEATrttgAwp10yQgRTU4v53E6LjrMZFJiQllQV8ePk+ClFy+dzSFmsuU+ch4kaJbYmQ2gOTtV8/KgZNqwUrEwB2fIAcuUhGPkijFyBKRFSHRQyYpPOOtuTbIdubQl+twufwTvZgd875yWv/ugav3Se9HfXn3xX+RRYS/Dl5EtskOlO8SWP7PZbbxZA2X7epQhDHQ/cvxdLy03RmvLF3Zu0uQXnJS9f2CKVIodI44BB6RsTEqkrZciKErc49DhhanfVCAEXUwqpiAC7du7A7T++Hc97wYtFwkQDAW3NovBN6IX/bPA91sN0dF6Ykjymu/kw7TZ+8KX/jeu+/L+R8+tQ/W5MN5QG4YdA2jSRZoqZEeckd2xPpsuh4VFkslmheh5BO3AJx7AcK5OoHmJOVQgcSsDYkZYvIpPJCqgLNST6W8rFKDuLBGTJ7Yq92PPQbNaRMgwxWvBn9xw2G1MF0cHi4qLQWOR1CeQ9aRnphd6bLOgOlZzGJ0nejqfM4eHhOFhIM1D4D8djtjKIVL4EI5OHbqXgdjuoLs2LuQMMAqIm2me4eof2YgSZ4tsvfMXr/3KVL5X+zY84An3wXeVTIgHft3LhtpJ26PG+x+N84xSq2I2lSAlir3+BH/Nx9523ybb6ggsuQRSxRkiTS1u23yb7M7ntyvelIIGLNTrWkijbOB94xcMtAyC1oiFIc0YhHVS+1NVfd+11aNXbeM4Vz5fMAlbj8LKVBoMgOJyi9fAyzSd28o2phoQXX/mY9eqBks8l9ZVyPaH7NrpTe/HVj/8lZu+7DRk4UCMPjXYTmWxeqIGMaSHD7F3GQUaRBBfxKqJYqSCbzUm2Q1wPv4LzTSIlNYtVQqwXSh26MpB4SYs8b1ZoCPmJk2hHSt+Y7UCVQ0wtxRYVXu63mrHjjfXypBx4bqTdt9NsYWlpST5H8CW/SyAmQPOqh481n2PC9a4wW/DfTClbXq5ifGJCQn+o8y2PjMPMlWAVSkjli1B4wla4mOtgfm4O9cWqZDuYkQ+d2uNIi8JM+a0XvvI3+2qHVWJFn3ZY4wOYcL5vpdSsB749hxtfJCcCvgSKGFz0mDtNhLNR6GJhbgr33Xc/LrroacikC5QtACZfcaGgK79cOE++nygbBGgVVbbl8sa7lyt1hrwecQCkrigetwPfxe6dO3DllVfil174Qpx0ymlyP5x4Cb78ToxlPMTTPqzJ+IkG3xWZxyt+BcntXRGkLmDHqVcJYAZd3P+9b+Kbn/lbGM0l6afTDBXLrToyGdpqQxTSWeSsApzAhy/5x6osI8uVAeF8j9T5ysItAV+d5gYrI0tOl+lguiGuNCubg0lA750YuATt0QOidPBkouUUzJNfnqlnQh35CH1GgfpiuGg3myjmCwKs5IrFSJHQC72FHKdfPsd6DkBZ7DGYXRaqChbm5+EFHsoDgyIrSxcrSOUrUiWkc/I1U7Jb4PRNOqOxVEVzaV4yfTvNhky+RmX0nc943dv+fI1fOk/6u+tPvqt8Cpwo+B7LHpsEQibgqyEUKVlvxgvguV384NrvY2xoBFtPOQ2mqiMgmkbUjHJ2jc0EvKwV8A0DRJ4vL1jJ82WalseYQx+u68Nxbdmyux4XdLHIny9S/nu5WsP+/Qdw0SWX4KJLLxPwlnBwMyVB3mJhVVnyGfPLAsKH3G5PLPjGJUf8roePz8r3exNmTIdEMCMHemsRX/nYh7DjhmtQYAQ9OVkFqLUbyOZS4iYrpPNIGzm0HRsKGyOoBPF8jI5PCJASfA/ZixNVw0rwpa3YozIBuhRnErAlYJ3FlGp8YlipxmCYOo+553TR7dBK7CBNXpg+Ct9Ht92MHzvPFxWE6IMll9mHwdS0XsZvooYg8PYm355Zh7uA3vHg7ZrNJgrlklTH67k8rOIAssUK1DR5Y0uaPehwo4PO79oSKem36rBbTQHfKFt521Nf9fq/WuVLpX/zI45AH3xX+ZQ4mtphZbbDo2lV428tabyJVIsvAy1WnPFTbKpQIsxMTeKhe+9D6HvIswiRAEuNaPKi7E1BvV9FQDkBX7GhioiX1TmcmOPLVKELOTExH5ZyMwZuawa2bDkJGzdvFaDi1Ctb9LjYKLGz8odLrK2H5GUE4sMH8kgFw4koGo73NT3w5UkgljbEf/cut2O+M5Zk8JilYWPyJzfgCx/9ANSlGZi+C8VMwdc0mXzzWQtK4KOQzoksrWXbrMcTvpYqkYn165HNUYamJYYK6nutOGRdpGZxmwVxjn/YhcYM35SVibveVJotYmDkFZA8nOR9E9kI+9s4AXMp6BP0mOfLEyJ70xQlbkROJIX8NxPSeFKJr1+i2HyRUBqHFSXxCYq0Se9jIkGTLk7y1BlZsqVyMeXAv2mZ1hSCvSMLQKfVht9pIOw0ETBoxwccq/B757/sdf2F2yqx4sib98F3lQe0l+2gadqHeolmqwJf0gWivI0ZAhHeBy7a9TqqTJrqUjRPkT9fNBp0I5a38Xv3piwCKUcpeXBVDYpGcI0JYOp9+ZnelXqsDuZSKKlYF2Bj1kEi6JLLXL7cD3O9vUvflYB5rPfl9LISmY9xvI/3NSvBtzfx9gAmvuyO6RN+HXlTs7uEq//l07jx376IQmDDQggvUiRSsdaitC6LyHdRyuTRbjpiR+ZhIKDyKmF0bEI0wBFT6lJWou+NFQ10uDH7gSdK8sQM18kXK8jkaFVmdi4XnrFjbiX1JMeNJ0OSzSGvThg56UMRi7ErVyQE5UNgGlBT+PDjLoArJ8Qk6OgISkNOtisWo73vT8mcbmVgZItI5ctIMRUtWxR6hAlwvmNL4A/B12vVEdpNBI4t4Otaxbef//LX9Rduq8SKPviu8QE8MtWsJwvq6XyPP/km0y+nSeFsY/Dt2S64FRLqtsfNylexF5wfTLZpMlaR503KIg9Nob3ghcQCl+zcZMkmoSyUpsWmgnjSjv9IgpnCVrh4wu290I98/0TB93gAfDzgFcBJaAfpMUtIe08SAAAgAElEQVSoh96xpYKDJyhNVRAxSEZX0dp9D/75z9+PpT0PoKCy9ywCC4A9KGjaXVTKFZkys1YKi/NLMXAy4jEBzcGhYZGa0eHGpRqpF35eaoQsLiEjqYcnOBeZjVuqiAmDJz7JzqX2l1cPdM0l3LvCyEdetXATmoAv/03wlfB0StGETgjgUX6WnPB6J7v4OPTS5chtr4iTlIMcxoE7Ar7xlQpziplTcSgIKJuHWawgnaPagbGUKbABsAe+brsDl43KdguB00HTBzyr/K7zX/6aD6/xS+dJf3f9yXeVT4Gkvfgdqqp+4PFNvvEPIJObvLp6D0mMlEkZTvyCZX0MN9scnBRVpGQxUCcvyvieDoN3gscPb/I9yi+cKCNipxyBl7BMKmTtwPfRAPjEwDc+kcRsc8z7xuAbxaAbetAVRRohTCXE/f/3a/jmpz4KxevAAItCQxiahmarLV1mpAmo1ggCD81GDdlcFvlCSezFXJSVKgMCTAK+jHVMrjZkCtZ1NBiEE0TIl0oYIFBn8zIdU+Gg6IZw40I3rABfaYgO/AR8Y8CN+Jj68bKNwTqkmiQQvQfSBOAwjvDsgS//JoUknW+cjpO3GJhj8JUTKvlvnp8T8DXS2XjyLZRh5UswM3mZ2lVSIJ4Tc9D8vVoNhN0mfLuDJk9YVund57/8tR9c5Uulf/MjjkAffFf5lOi1F+u6/qerA98EOFfUAPfAUMBTXkW9GEG+vOJlTuzsjZUIj5RjHQbwlQ90PMzGHClfoJwcD/OGsV2YMiaC01pNvr3D/Gh88LGXkofbkQktK8GXNIpGKoUTZEQLbwivXcdVn/ooHrj6G5Lja+icPqld9dCst1AuDaHrUY+rwnbaEiZk6DqGR8Zl8uXvXyyz2Tclk23M9ZpiVOgVZVZrdbEij61fj8GhIahanIRGOmgl7XC0yVeWnOTlZcol+HoysTJQhxNx/LgkjzWBV4wtDzeWyONJvl6+vhf3mVA8clUUKyBk6OY0zjaOdBZatgirUBYANtO5WMcdhfA9Nmp04bSaMvkG3SYCu4N2qMC1Su84/+Wv/YtVvlT6N++D79o+BxLwfZeu63/yeMG3xxLEGtU4sDx+iykBTrqyRFO4TOLEQ9qA3GC8nItBV7iJI95fOSutnI8OQeGhgyEypwRsWb4ZS8qS6SmhH1ZDO6w86o9GVxyLpumdk+Io9/gt5rjZ1RZPtuQu+ffBnQ/iG3/5J/D33g+aqLWUDgQO3GYDlkKzQhmNdoBACjMjGDqdZzQjjMN2A6ELONHSGixcqVTwUL8bgy9jG9kOTUAbGB4VVYSqxzw8dbPMfaDrTVLSjqAduHA7RDtw8hV1iiuPG9UOlJr1Jt/eCZEgHatKkt9ZHnI5Q8Z1RD3Nb49bT3I/pB6KDFVSi6SnczCyhYTzJfhmY9qBy1saOsj5tluHwNfvttGOVASZyjvPfcmr+1KztYWOlar7Nb7nJ8ndRVGkz8/P/4Gqqn98tEjJE+N8ezNrfMEYTzmJMyp+yR1WQCQMrQD0ysADkaj1wDeZguUvvvoebrB4+PTJS1PZnx+aoOKG3F5OQnyfRy7ZVvKQMRYcljscj0ZYCeJHgvLRjtfK34q8aZw/FMMwXYFs+aU6QAkcpFUPP7nqm/jO3/010p0aAiX+fKvVkl63PB1koQrbj8R4UKoUpEaHJoZ8cQDtTke422KpJMiVIs0g4JtMvikaK9gErMNMpWFlcgJuYsSgtpeh6kmyGY0b5IAZ88iTZsiAo2TpRuUKgVeMKn4MruR5+TFSDjHHH0/H8dItnvlJsYg6RdJ3YlpBHgv+F3iJUT3OteDTQRaxdDUyfc3KQrOyMAtlpPMVcbjxd+XVAsGXjjab2Q6dBgK7BbfdRCdQEWRL7zrnJX3Od60hrU87rPKIRlFkzM7OvkfX9T9cDfiu8sdY9c0PXebKlM1p6jCgrgTaXoPCSsAlYPYyH44E4hOZeI/3wxN2BHMjBUaoCeiGDMzhpKsYcLxYpRD5LRTCJr758b/ALf/+VRT1CO22LaFDjbojXXcskxQnWBhIg/DAQAWdThv5Aq22FmyH5ZcZ5Apx/U/aSsskzOhI5jfwa0THa7I9IiOTcK9GiNVCnJBj8NUkLU0m4ITWEZ00gZI8LafewBejReA48jPJFE9ZWeDJ52Nyn+5CRkxCjBbM5+X0LCcp4XQV0WJLEI/dQafblkk9m8lJuSrv17LSyDBMqFCBmS+Kw40yM8PKgy49OinZ4RZ0bTiNBrrtOnyvjaDVhhPp8NKld5/90l/rc77He6I+xs/3wfcxHrAjv5zgOz8//x5VVf/waE0WJzr5rvLHWPXN5dJ1RWjOSsA9Hvie6OT7aHzvo/0CyfpPFox6wCVjDL6cftVQgaanZfmlh134i/vxt7//Jhy442YMFzKoLbeRTqfQbhPgiGmRJH0xbGZwsCLB5gyhyeSoaDDgBj7KAwNSB8+TKfN4Cb5xpm86znTgtGhaMFOZeBGXGDEIupx8hfcl3SAOR4I9L0BiCif0aS2GKC3sTlu0tW6nI+Cay5EGYCSlJ8DL6qDYrRhzu5yCOfnKyS4IhaNl0A7/MCOCxg1WDPXAt9Ohgy6CZWWQzmYxMDqOgfH1yA2MIF8ZgpUpQ5NwnkDAN7S7cJtt2J2GgK/XbKHrAa6Zf9c5r/j1vtph1a+yh99BH3xXeUBvu+02Y2Ji4t3/8UJ9/+PlfFf5I6zJzXvg+2gLNiFEku6wRwPcY9EOj/XjK3+xkPkITGijSouLR0kgiqkXXU3BpyNMcbHjxmvwuQ+8D63pg8gbsZ6ZGQ3LyzUoio5u10Eux3xdF+PjY2h3WlJqycwExdAFiIdGR0THa0gnmwWDfC/BN5WALydcmXitePJNnG/kgOV2pB+E800aJyQYnVcHsZyECgtWwXfbLVn02e0WGvUa8oUcioV8bKDgiZCMhB/zwQLgvCIJAsnxZRNJq9GUr41DldjQHMgxoevONK0YxIUP5jFTYGZzSBcZqlNGaXgMA0MTSOVy0PUIoecg6HZh15uHwBddGx1fibxU8W1nv/w1/QLNNXmlHb6TPviu8oD+LIBvDxSPBNajAfETDb69JdMjH5ZYXqaRj1ZChGokkjj2likBpH7H6NZx5Wc/gVuu/DLSgY1OoyogxI0+M21NIyXSLIam8xK/Uimja7cEeFnD03E8eIGPgeEhmWZ5O9IUhizdGKxD8DXjSVcoiLQoIvgnbi9OwJd/Jw63Q8aXJOyIUzvDbrhKpexMmPrAx+wMO+UyKOXzcsKQqxDBYMrhaMjwZdIlSDcaDel5k/p404zBV1EwNz8tX8+0O8rmaB1mmDpVGJJpR0OFlYevmDCyeWTyAzCznOxZU+QArougY8O1m3CdFtB10HbD0LMKb9n+yt/sh6mvEiuOvHkffFd5QJ9s4Lty8fZoqoWjHdZHW8T1PtejaR75tXTgcQ0ZxuBLMOMleKRADUNkI6BxYBc+9r53Yv7eOzGYM1FdXJQQcjoAG40WUin2qeUk38IwaPtVkcunBXyZs7m43EChUkE6y2JManZNCSTndCvxnWLRTdLNyAEn5guCc1w7xCaL+Hay6Epch2IxTjQarhNTBZkUGyYcqfmhvKxWq6JULMrH+btzotUiFmkG8HwX1YV51Os1mcbHRoZlwUiAnjwwKYHrhWJeJHeMwWQYPGMzafhhNgTpD9Ih6UIRhcExWPkB6BIUH5tIHLeFZm0Z7eUa7HodTrcJz2khxWhLmJFeGnn7pa95c99evEqs6IPvGh/AZOEmtMORqWZSpnhE4tYaf/s1ubvjTb5HLtOOVD48Xs73KPz5w8LBV35eof1ZPhCDL63SvJSmKMCIQuQCD/tvuwl//e63o7ZvHwaLFtotNgXrknXQ7QaoVLIolQtoNGpyGa/pCsbGRmSR1fUiNB0fZzxlm8jDHM+VSXhwcFCC0R3HEzDNlYpI5/JwSA3oBnKFvIAuNb90xElGhm7EzcmcgKkkodOM5RWJnIv/TpuG5OdS4VBjY0QUT+IEaQKvKE68QKbcanVRzCP8fKlckr43giuDcKYOTsn7/F5DgwMoV0pxgefysuT5VioVAV9mVmipNAbG1qMyth7Z8iBS2SK4JPT8Dlr1GlrVZbiNBtrNGlyngYJhckoOo+zAG8995W/+7Zo82fp3cugI9CffVT4ZemoHTdP+kGDbq4zh5HNikZKr/AHW4OYrwbd3dz164WiSsqMpG05kmbaSxjjeSWnl/cnXhvTyxVxvz4Ydu/wA1bWR9zq48Wtfwr99+hPwlquSR6yqBLQ82u0YnIaHy9Lu0Gw1xHZbLpdQLOWEL11sdDAwtk4yjKv1mgDv9Mwszjr7bKEuast1LDfq2HLyVmTyBdS5jPJ9jIyOCcfr+L4sthigTq6VgJ8SpYSG5eqSLMPUwE3C1CETLpdkzNC1u21UikVYKVNqhPiiJIe9uLAgmbzpVEomWzZRx7GTHlrNpuiCmfXL7zUwMABHQFgX2zO5bbtrY2h4QFyRjh9ItkNhaAwTm09CcWAYVo5VQikpGXXaTdQXFxF0upJ57LltGExZ85TQT1fe+JSXvroPvmvwWnvYQLHG9/eku7sEfN+radr/7IPv4Yf/0ZZr/NzjAV8xFChM9xJTscQ4sh+Ciza9OovP/8UHcftV38FQPoOZyXnpuBseLklsI9t+y+UCqstLmJ2tIZtVMTY2LODLxLDFZhsnP+VcnH3Bhdg/OYmRiXG4XgiWjzYaTZx62mmw2a8WQWrhTz3zDNaOwvMD+XepXJbYzfUbNmF+YVGCz2lDtglmqopWbQlGxPr3psjcZPJttzA7M4MiF225nHDABF+aMKpLVczNzmKwXMbg4ICAONsu6rWaAHCvHHNqakpO+Js2bZJyTfLC5K27HSfufsuk5GdZXK6jMjKKyEhjZONmFCrDSGVKAr5QmKzWxfLcHJqLVaQYccFsj04HLRdRkC68advLfr3fXrzG6NaffFd5QO+77z6zUqkQfN/XB98nBnx5r6Qd4qnXF56X9RssCmL9UUZx0dx5F/7hj96HA3fejlw6jW6LyykPlYop1UoE31Ipj6XqIhYW6rAsHSMjZeTyWdHGRkYGm59yFn7hGZej2myg2enIkm2pWhMgvPCiiyRTt9ZsYHF5GU85a5uUT1Yqg0JR1BstCUXasvUkmZjJG4+OjWFpcQkBOdgOOVROlHF6WOAmTrbAl9ZoLuI4HTOfgtPu5MFJWDp/xmE0mw0Ypi5AXVuuSi0QVRKZdBr79++HZVlST58yTMwzPJ0tx0EkvDBpFlIn07PzyJbK0DIF5CpDGBrfgGxpEHo6gyDsisGiU6tjaWZW3ICmEUGxHaod4Fult5798tf11Q6rxIo+57vGB5DgOzAw8D81TXtPT2rWi3js0w6PPNiPtnRb+dWP/DqCLZ1/rFbnto2xlwYiLYDm1jF724/wyfe+C52pA9I353ZoNwbyefLuEBDLZFKYX1hAvd7C+PiAgHIQ+rDSacm5Hd2yFdsvuBD3PfQgJjZugqansNxoSsj89u3bxYDR6rRRrS1j29nnoLrcFBXB2Pi4LLnaXRvrN23C7Ox8bNBIp1EoFiXM3O22odE6HAQyifuuI4oLqQRKqAQJSg98mXiXq8soZjMy1Xa77XjpVl0SaoHKDCuVkmUiaQeZsqmBZswl09ZcTwJ+uGwj2FO/XG+1UagMYGzjSYBhwSoNoFAZhZXPw/XaEqITOS6WZ+fR7dSRTqnQ2DHnK3BTxbdte9lr+2Hqa4wd/cl3lQeU4Fsul99vGMYf9MH3+JPvkcu5Yx3+R3DIsTgLEVzR+wr4knZQA1hBE7d8/fP4wl98GEanIdU+kReKSYGLNXKwlHHlC1nhWWdmljExURbgo624VC7CVTSUxsbw7CuuwPTCIrquh5m5BZxxxplxhAKA+cVFbNy8SRQH1AzTFczoSNH2WmksLVVx0imn4ODkNMoDFeFkaUXmi2x+egaW5NCzL5imCaaaeUI1MEqSsZJ0wtmtNg4eOCD24jxzg5lNbBrotFtCU1CmVikVZZInGFPFMTY2BstMyXJtdnZWpl6qHlgxbxq0QafQ7HaQzpdQGBxFulBGeXwC+dIQFNMSzlcJmZoeg2+7WUXaUqHxhOIBjpl7y7m/3O9wWyVUPOLmffBd5RHduXNn6j9eCDRYvOunHXyP5mQ7cuG2Uue7EkhjsDycL3FszlduhZDiXLEMJ396j4P4EEgxxB84VGnHclEJFPKST6gIaGSIPGTcFr760Q/j3qu/DTNw0HK6cROwmZZ0tlqjLsDNy/TAd9BqdTA6MgArbYkBgwWmVAKoaQsTGzaInGyp3pAK+XXrNqBSGcDU9LSkoK3bsFH43YXFZVlkrVu/QQJqlpZrUjRaqlTQtW0p0BwYGhCbdq26LCCrEWj5RwLV+YfxknG0pCzawhBOp4kD+/aLOoKVRDxWnF5NXZcAnGUqIxQF69dPYHGxilazFZeBJu3FnLg5LdPUQTOGuAINAy3bkd9RzxawcespKAwOI1seQii5wxFMFejUG6jOzcHrtpAxFQS2jcVml+D73kt/9c1/tsqXSv/mRxyBPviu8ikRRVFqdnb2j3Rd//2fVvDtgeixwJefX2k9PhJ05XZJAhtBLimZP9zzlhzjXgUQzRGBShCNxGrLnNvYSivsrnCncYyMgkAaNUTUC53ZDmK3DeFrEXwtRJoT4+wcPvf+9+P+66+DqXhohTY8N15qmZYB22VkYwQzpUiITSZjYv3EqHwPApOUcBLcpIVCF+0rsyK4MCNvahimxDJamSxUsRPH+b7scmOuA8PWlcRkQb2v43miC87mMtBUTSZvmh1C144TyyQoJ+5sY1YD3WycPNms0W3UMTN1ULImKGmbnZuTSEz+Lguz00gZGgYrFSm7ZNccZW5UWbTaLaFUSqWSWJCpAiEXXK81JcN440knS6iOrxjYsPWk+GSTKSDSTGRMFaYG0UXXFhahhx7SaoilxXnsX6hBK42+94o3/EEffFeJFX3Od40P4N69ey3Lsgi+7/xZAd+jGSmOD776oVS1R4KvxJAliVsxkEZJGPjhsz9LKMMkLD5p4GAyl2QWE4wJ0hE0tjdzVqXDTfNhBS46e3fjk3/wbkzdczc6yw0EWnwqKGaBXCErrRPkZFUlFGcY5Vhj4/HSSgJwWEqqqshVBqU40w4iZAsF7N6zD0MjIxgaGpQpOFcoodZow7SyssTiSYAUx3KjgcrQkBgZOLJOz8xJxi+Bm7wrQ9yp0yWvypOLbupwbE+szCnTQLfVlt9QiXy0a8uYPLAP5UpF2kpm5+eQz6ZFXjZ94ADyuazoeckjSzylCphGWqbhdrMuSzvT0DA6MiJytKVqFdlsEblSGcXBEURGCrlSBYOj41DSebhhBMtQoCvAwtwcnGYTKTVCc3EO83MzMIuDyI9u/p3zX/kbn1zjl86T/u76k+8qnwIJ+P6xruvv+GkH36PZi4/UAK/U6j5sYl7RKnw08F1ZwEnlghYaiYIhSBxrsXlChl8JRY/piDhIHPAVJnspMEDrLk0MdN+6SCselnbvwD99+EOYvPsuVKenJKWxZClYP5ZDsVSGy+1/FIkZgX84cWZzaQFG/snmCuhCwfCmk/Dzz3oOFmoNjG/YiG99+7vYtHULzj3nXOzbtw8nn34Gbr3tdomRPPe881FbmBUt747du7B560mI2O+WzWLHQzuwfv0GufwvlIpicOhSZTE3K9TH4GAM1J1mS+b7pYV5ZKwUnG4buawlIH1w/0FkMvHCjpPs5MGDcfpaNiegzhQzmii4cEunM3J7v1kVSRunbMfpis53dHQU4xMbMLO4BJ9GkEIZRjqNDVtOQW5wGB3mF4eeRErOz8/BY5NFp4lOdVG45Q40dPTCO5/xurf083xXiRX9yXeND+DPIvgeK9PhkRxvkiV7lILMpGMjyflNIuITIpd2CY3+YM6wrCxiapfAUNzWrEa+KHilncJz6fxFoLhCQQApABYCmHGQfODAijzcd+MNuOarX8L13/oOMmGALWNZVPK6NDJLKI9mCvXQarfFNcY3K52SVLPKwAD8VAYjJ5+BZz73Bdg/M4fTzz4X1/7gBkxs3IhNmzdh185d2LZ9O+69+15pKd5yyimozkwJED7w0EM45fQzhALIDw/h4J69YrbgiaSYZ0FnC41aFa7dxcjIiKgVKE0jJ0vXGi3GtDqzzmhofBSze3aLrIzB5tvO2w7PdrG8tIix8QnMzM1KSNDmk08Su/F9d/wEF198iVTO337NdzFWLsB1bMzNzoiVWsw+egpOGGFgdAyRnkKuXEGmUEauMoy8dNl1hdJot5uImM/pdqD7nvy7ybjOyuibL/vVN/3NGr90nvR31598V/kU6INvHLQu4d5JwcLhOiOC8+GnmMy1otGVlVscGi99cVzVMevWRUoN4HVqCO0GIocljk0oITlbXwwBRqYM3RqEYhQRaRaiiJfwXWQ0YGnvblz5T5/F7ltuQUljY3FH+uzI3QpVrOrC1S7X6qg3GhItye9eKhaglwYwcvLp+Pln/iL2zS5gfNNWVJkHwek4mxMVwdatW9HutGGaaViWCbvbEj54x65dOPm006RZJF8uwbGp4VVkKl2/YZ1M2stLS6gtLMikzWmU/cOcNHm1sXHLFvnc/r17ceppJ6NWXcJtt/wYcwf24dmXP1t+3lang6decikOHpzEPffej/Mu2A7D0HHf3Xfisp+7DHNTk7jt//47chqkC44LOpozpqYn5cTDUPl8ZQBaOosil22FEnKDY8jmC5LlsFxdkPp6PQTcdgPN+bm4CbpYiYJc5Xe2v+R1n1rlS6V/8yOOQB98V/mU+FkA3yOzHR7P5NsD35XTcfz+I8FXpFYq+cpQplwNPtSwCy1so7M8A6c5B3h1mIoNHQ60yIcaabC9EA2mJOoMBp9AsbIRqlmGmsrD9gKkVQ3R0jK+94XP4yfXfB1qdwGGhNrEhZPM5Q1pU9ZNVGs1tFpNWFYK42OjCDn5btmKZ/7iCzA5twQ1k8f6zVtF58uTQ61Ww/j4hDRb0ErMSZUnBNbI799/AJs3bxXjh6IzDAcolMtiHaZMbLlalWhIjVwynWxhKJkQnMRnpqexZesWkZd5jiOgXi4VsTg3g7tuvhEXnn8hHtq9Wxxqz37Oc1HjFN1oYGLdBExTQ7vVRDZtodus44Ebf4Sw04x55HYb2WwGy3Umu6UxPD6OlusjW2RrcU5aLaTRIluA73aEdqAuuVmroTZLWVyAQi6LdqhGjll4w9kv/rU+57tKrOjTDmt8AHvgq2naO35aHW49wDwW53s0udmRFATpgkNddLLNj0GXt6W9tnffEtMQKfBZbaME0GFD8+twWtMIuvPQwhoitwo1bMHt1uC6TTEh6D4phBSiFMPKmcfLBoYKjPw6pAe3IMxQ1pWC4StoT8/iB1/+DH7y/SthqRFMpu+wUt404/JNRYcXBFhYJDDpWLduDKGqYWjdepx59rmotmwxIpjZPOdxkaOxXiguytREPZEvFtC2+bERUSY0Wx0EoqiwUF2uYWhsDI1qFSMjo2L5ZT/e8sICiqWi8NCcfBu1mtALm7dsxPTklCwAR0aG5Fh1G01cf9W3ce4522Xq3bf/IC562tNE0VCrN7Bx4wa02g1s3bIF8zPToOr5zh/9EKOlEhYX5rC0sCDAzyuMXL6EdKGASDeRLpYwMDImJzIzX5JmjqyVgqlraNQbqC9X5XhZCtstHHQiLeoauTdvf+nr+pGSa4wd/cl3lQe0D74xwMaTb9x8TA5XGIbe0kzKH5M8h0RqxYWarnmI3GW0a/tgRFXAWwS8KmrVacmTZY7Brt17MMbwGs+HoUYw0grSKR3FTAml3DhclNE1h5HbcDb0wgZ4gQXNVWBPPogrP/vX2H3XHcIJZ5QIBhUW/E+lnIzZCh0JPC+XCkJ/0ChBzW7A+ngjDRg6DJ0182y5SElamURHGilZWkW6gnyhKA45TtSkNxiyw/tl2wWPC6VflIUxqYxUAP/O5fPwQ08WboyDzGQsON2OON/oVmN4e5OpZFMHkGKFkWnCZXjO0JB8j6npWbk9A3vWTYzLwq6Yz2Fq9x6Yqir8MhsySOuQ8x0dWwc3DGGHEMVDZXgEmWIZufKQvG+ZGppJIwavFAzK3uw2PLYXBwxTz7/l7Je8ts/5rhIr+pPvGh/AJzP49ibbleDb613uURfEYbq5FJVSqmQSjgIYkY3Iq6PbnYXqLyHy5tGoHcD9d98iXOrWzVvx41vuxOzsEnKZPNKah3Jeh5VWhBcupy2MlEYwMnEKouw4ZoIiKpueCqOwhUkwyMDF1F034l8/9XF0ZvYjG3kwQ0+kZpx+mdErET1KBNMwJOWMsjbFsCRmMa6MT4tlV/S+TCijttfKwbAyCFQFRoY5v6wTSiVON0MCzF2PBhJVpuv4LZQwneHBIVFAiEaXtl9qgF1bYiV5MmJ2RODFdUGkNNKIsDA/h2azJVN31+6iVq/Lwo4nuGajLooH3k7qhvxAlpS8vaGxpy4+6YWKjkKpIou2bGlAqIeNW08Vw0U6m0On1QBzhnm/vuvBZuSmY8OzW2j7iFwr/9azX/yaj63xS+dJf3f9yXeVT4EEfP9U1/Xf+1mVmh2LdlgJvqLqT2gGcaiJ2SJZxiVKXQEIZpFF5D/n0KpPQVNpiKhicX4PFuf24eqrvoeNE0O45MJLcNMNt2LP7oPIpnNIGTY01RO77IE9dfzCxRPIGRqy+RwGJ7YgPXo6WuoYimPbkc5tgBLqUH0HP7zyS7j2q/+CtF2H4XaQkuVbzPtS7kX7sRRcsm9NM8VkwUAdcrfSZMF/G4Y0FausCTKzovONdB1m2pKFGy3EMUiz8cKE7bjwgxCqEUeoM+iGdEulXBGBBiVzUtfue4dMFsx1CLlY9AL4LNgMSdcS3CIAACAASURBVMnQiOGhtryMen0Z+VxOJGWMwLRtR2zOTFXjNM3v4REwqSd2HWm26GWLGKkMMoUisqUKFDONtuth3cYtUiPPEwo1xFze8XfoNJpwmg0oTke44E6oRI6Re/M5L351n3ZYJVb0J981PoAHDx5MG4bxZ5qmvfXJBL69WMhDyznZjQv8iiNNPs/3Q5Y+SmcOZLiMQvhODZ3afVDRJDRhsTqF737761g3NohSIY2De3bi6ZdeitrcIh564AGsH6eVdkGiGzsdD5OTizhl6yCMqIPTT10HzdCQH1yP4sg2dKMxjGy6ELDG4fsKurP78I1P/zVm770NhtOCxUZhhaE8bBcmYGpxa7DBaqCMNA9z0lV1DZ5Pp1rcRMxJmfIsusQiLSWZvqQReNJJZzJxjRApCVWH43sCikY6JUs+Tqyu52JoKDZ2cDIV8HWd2GKcdLZ5rivHictB6nj5dUw5I+fdatbFWlzIZuRnarfacZC7YYEV9aLmEOonOenRziwmFVVcedBNWLmCcNn1jo11GzfDzJaYEceSZaRM9tvZ6LY7iOyOLO6YdNYNlcg382/c9pJf/cQav3Se9HfXn3xX+RTog28iMUPc2HBo+j1kmIhkCmOmQorgEHRQr+0Hwj0IvTb275/BcnMZN998PWYn9+JFz78CE8MDKGfSyCgaarML0ltG3lU1MtA0C3v278Y9992GsaEsNozlsPPBh7Dt7LOxact2pHIbEGY3IbfufETmMNRuC3dc/Q1867P/C3mvhbQCaIou0isKiHWDqWeRTIQsl1y/eYsAar3ZwNTUpGhlt5y0Fa2Ojc2bT0KkpjBXrWNgaFgKOOlSm1tYRKlcwcT6DajX6uhIpm6IeqspHC7lZ5xOKTMj5RBFgRghOrUavG5bAnYCzxMbcsTaeD9OZCOoEpBZjOk7XakJWpqflwUm75ca407XkcZlLv16dfJUYlC9wMeDPDXDc1S2Maey0FIZOXmkCyUEqoF8aQC5jCEnSeqOO80Owm4Tod2G226iG6iRmyq88dw++K4SKR558z74rvKQEnxTqdQH/kON9JZei8VjjpTsyQQe7WdZaWTgNewaPnJHsxOv/Jiwlitq5XsAu/JvUNAlbRO0SrDW3Y8NFIidbAyVsZQWOo29aDd2QFEOYG5qGVd/5yfwUwq2bJnAzIE9+PmLL0W3aeO2m+7Grtv3oz5bRafbgZlSMTRcwcknbcBp540jMpqYm9wLu7mEUi4Lz2Few0acf+nTUDcKyI2eByN7KjwljfrUXnztEx9B/Z6bkBdql2lozGzQoLF+XgN81cTIppOx5SlnouN6KA8M4fvXXovtF5yHsQ3rsLSwhDSNGj5k2WZm8jJVFooldBxWz2cF7GiusLuO5C5Mz85KxGQqkxZetlGvw8plkS3l4TJk3XWwcOAAFE65kSfxlpEXQSdnHIQItRA+9c2hiPMkeIeqDaab0ZjBYB++kX6Q6VthTf3hcCOpnOdzhXVWbGK28nKSAbnrdBa5ykhMRQSeTOB2uwOn04LbakB1O3A7LXRDNXTN4u+e/eJf6UvNVokVfdphjQ9gMvl+UFXVNz9u8D2Rn0nUAzFKE+L+q4GvdKwlEWQE31CNwVdRTYCARS2vu4D6wr0InANYXtqLmQNLuPfe/bj9wbvw9F94Kk7feDIeuGUXbvzebZjetYxMJ0JBBwzK0wKgGwCtFFBYn8Nll2/BOds2otWZgZGKcPOP78OGdUM457zzUN5yGjTrVJRGL4RjDCJoNXHLN76Im7/w98j6toAUJ1gG1mgaoxw1eFoKA+s3Y9OZT8HMYhVbtp6MO++8E08552wY2bQAUzGdg9txoKYspPI5yafIFYqH+uQWFuYxPDwCBOLoQLPdkhZhOvMKuRxmp6dhZTOojAyjtbyMbnUZit2R6Zch8VQwKHSUeRGUIIQNGxEzLISWYFkoqRtF+GPm+pKaoF3aF0pHRcqIF4SGntTWs26eWUJQ4LJCXjXlpFGoDGFgeBRWcQAmqQjflewJBr673S7c+rJwvqFvc+EW2kbxt8958a98+kSepv2vOfEjsIbz04l/05+lr/xPA98n8KCtxeR7GHwZ0BjINl6q3WnvZcoXHPjNA1ieuxt+dxp33n4XfviDGzE0Ngo9G2Hb6Wfg/hsfwLf/z92wnBAnmTkMaUBR90XdYCgG2oGB6UDDnm4N1VSEF734ZDzzBdvx0P7b4Ck+MrkSVMXCGWedCzN3MvKD5yHIrYcOHUs77sWXP/J+ePMHkVIIugY0GjBYm87gGz2FwXWbseWsbdhzYApjoxMyyaZyGSimDkPRMDY8jma9ibseeABnnns2xiYm5JJ/sbqETKEgIejr1q1Dp20jn80KVdJ1HElMY95uu1pDx7XlawcKeTiNBpYOHkQY2IkigtKCAGqSRRxoPIEFMjWzPjT048wLUTAQcElLeJ5QGaw7cm3m8pJnDyU9jZOvTMfksM2YaigNjqE0OIRsoQw1W4JhZSXQx/dsOJ0OfDYqN+voLC2g3VpGy4siP1N662W/8sa+2mGNX4N98F3lAU3A9wOqqj5+2mGVP8Nqb74W4JtgQuIsjoGXUxfzZEO3i5TSxdzeWwF7HxbnduKOO+7D9Tf+GPliCS968Ytx701346p/vRWlWoStVgXD0JHz67AUF1oYwYggCVyeZWFBU/Fgt4ulbIQXvOoMXHz5KfA0G9/53k+Q0ot41tPOw9jGs6DkT4Y+9BRoWgFqq4mvf/yD2HnTtaB1wlR1WWyRVwXjHmmymNiAk7dtw+zCsoDZGaefhen5OaiWAYu8aRRh/76DaHoezj7/PPhRJADMws1CqRw7z8YnxAJcLBQwtn499uzdI0s80t3tpWVRRpQGB+DbDoaKBRzcvVOyFcgDB6EHeHFym2T7Bh24viPHVORwqioWYFXRJBeYHC9dclRrcBymfVvAV9qPKaSjplkVzTEzilPZglTG0+GWocEiX5ZoSU7UgWfD7dpSpLkweRALk/sA3+F0HCrF4Tdd8IrX9xduq32hHXH7Pviu8oASfE3T/FNFUd62GtrhRGjf3o+61g/a2oCviHjj69wkBF0oEi64wg6iziymdt4IxTmA+an70Xa6eOD+fVDCDIbLW/G1f7wKmG3hVD2N4TCNLCMc1Y6AUAgNhsx+PlKGinoUoZozcSudaEMGXvPWX0B6xMXNd+9EKVfEU7dswMSWbehmNsFadyHU1ChSvopbv/mvuPZfP4O000CG8jLOkVQs0PmmqMgVCiiNjYtVudXoYmx0XOIii8MD0hysRQpabRuuqqI8MirTc4WNFQqQyeUxODwiKoSZyWn5+srgIPbu24vy4ADWTUyg3WyKTndwaFjC3u1mCwvTnHxpwnABoRcAhbGZvo9Wqyqdc3x8pKeN2QxabF8m5UDuiVw8eV4edv4cskfkbybqB+b6qlA0Q/7omQzMXB5WvgiLZo5cWZZxOq9VPAddFmYuL2P2wF4E7TpSlEGkc5Gbyr35/Jf/Vl9qtkqs6HO+a3wAE53vn2ia9vbHC76PBXhjzndt39YGfMMYfAV5e3m9BAcbaZWLpbvg1h5AbeoONKq7oRgBtKiAsFXEFz53Pfbes4BTUxomQhMZR5HcspTiUpoAl7ZhmEiRPA6p9w3gpFXsUzXc2/KwfnsOr3nnM6EUAD0KUex0kCpvRCd/EszRp8LInQRdyWD6jpvwlf/1AWjLk2BHhHDURgqR2cv1jeBoBizRFafRqDZgZDMIGWZupWWaVRgPSRWBlcFgZQQWAS2dgUotMAPYVV0UCqIRTqRoDHAjPWC7tuhzmWxGjtaxbcm2QOiJNjf0XbDgg/QCSzeXF2ZBHjnOIDYxNjYOnXI20iTUAouBhTplNjlHcBVfznailODHqfVl3oRqQKeFOJOFyXxhTr7FIoxsCQoddFqIMAHf5fl51OdnoXkdNOs1uJoRGeXx37v4v7+h3+G2ti+7NX8dr/GP91//7hLwff+RTRY9xQOnj54mtjelHPlbHa1y53jV6kc7MivNEPHWO8HC41S1Hwm+jyVYp6eC4Lfjpa5gbygvfwEHTfGh+VVM774JaO3CwQd/BLgLCLUu0toQdt9t4x8+czsGTRPbhiowGjZyRg6jI2OoLexDJ+igMrEVRlvH4swsimNpaK0qomYbQTqPu+st7FI9/Nb7L8K2i9cjCpZhdVvwjUFkN1yKjnEq0pVt0LQyWgd24Csf+xO0dt6BAkUAqgGPU2LGEo1yqpBDemAQrRZlXSkU82UxW8AypcKIizRqflk3NDwyAU0xBYxN3l6lC86SCEu61AR8Jc5Rk8DzjtNFEIUi59Io8WLkJBs5PEcAmJf9bDSmyYLTqmM78LtdOI4jS7V2q4XxiXWS3Rs/XvFky9p7UhK874DRmzRn0MUX9qZffp0GndQDizOzWWQKeVkUqhabOUyYeiSaXk7Tc5NTmNm3G2booNNqIjCtoDyx5TfPedlvfva//qvxp+snXOsh6qfrt1+DnzbpcGN78btXmiyOBr5HA90eyK4E4McDvAJ68qJMMhQSJ9WJ/IqrAd+HnTgilkNyAo4LLnnpq6kOvPYkZnffBKW5E3vvuh7dxiS0dIS0sR7f+9YBfO9H83jmRdtxxWWX4uZrr8epp56FCy++DPt23osdex/Cpc94Foy6i5t+dANGThpFe/8kuvumUMoUcdOuvbi9Poeff9FWvOq3LketvRuL8zsxvvF0DG+8GK52GlKD26FoA/AWJ/GNT34YM7dfhwKnVzUFn8u3NON9FKw75TQ842W/jB9871q43QDPeeFLseehBzG8bkwkdK16A1bKwuDmzQgdG5P7pyRIZ2DDeuzZuQsjo+OoDA0jsB1MT0/Bcz1sOmkLVF3F4uIccrksDh6YhNtlN9w6qbxz3C4GB0rwux3MHtyPdqONYrGACgPXVU3cbdQS79ixA6effobYmNlywZNrrdaQxZ7B6vkgkIjKytgYlMBHY7khuuJmvYG5uXls3LxZ7o+Fm/liHmm5XR6KoSPFGEqnKxM7aYeDu3ZAcdqS+WBDD/Xi0OvPfumv/8OJPJf6X3PiR6APvid+rI76lWwvrlQq79V1/X2PBXwPZR+QFH2C3k70ezxW8D3apE7LLpdG4KUvr7MT8DV0F53qTszsugHe4gPYd9cP0a1NwyxYCLxhfPOrB7FjXxNXPOc5eOGLfhFf/srXcNElT8NCtY6Tt25Co9WQVuCtwwNotepYajWgd0J4M4uo79uP6dl57K/NY/Ss9fiNd70Ii8EuHJi9F2ecuQ3rN56HQDsVVmU7FGMUUXsJV3/ub/DgNd9Eng4whRkOOjRLQVcxsO60bXjRq38Nt99xN2q1Ni7/pZfgnttvRa5UwP69e9Ct16FBxfanXSLLNbZLnHXOOcgPDGLnrp3IlypSZikWXdtBKmVI5KSqKVLtw+S3qf2TWJxZwBlnngndYmiPgXajDj300W02sHfnbmw57VQ4ni/Fn+VSGaXKAPbu2YOJiQmZ0NlSvG/vXiiKiupSFWefew7mpmdgdzqYWLcB+/fvR7vdxjnnXSDRmQf37MFZ27ejbduiK85mstJunMoXRInBCiHP6Yh22O0w1nMJzYVZOJ0GWj6glkbffun/eMNfPkFP0yft3T5xr/wnySGNosiYnZ19j67rf3ii4PsIUExSv1YeskMT7GMA55X3uxJQaXE9FlN8JMWwkrpY+f6xTBbxz6zKZW4ELwZfcr6RJht+LWqhU92B+V03onHgdszu+Al034aZNjA7Z+BrX92LjJ9HcXAUz3/Fi3DT7bfi4qddJPm2Z27fjupSHYuT89iwYQgdp4Vmg84tHRk1QjA/iYP3PoCdO/f8P/beO86ug7wWXbufXuZM16gXq9mSuy1csI0xGAyBcBMeMSEJvRsChBZiCNyEQHKT3DycBAi4AMYkYHDHcTcytmTLTbJ6md7n9HN2v6xvnyOPFTmQK/3eHy8z/o0lTTkzs+fstb+9vlXgdSbwwT97M7rWK5irTUo1UD63DIp+CmLZzVDMXvj1Eu773nXYcefN6ADVDia5B5gEX+hYsvFsXPCa12J8tgjHBdasWYs9Bw9g8fIBVIslzIyOyW35losvxsjkBErVKk7bfLrkPJSqdeFUWelu15vSsVbo6MDwyLAc+qXLFqNRK2NmdBxH9h3COeeeL66zeCqG3TufRdBssJsDtWIJ3f196Ozvw9DICIrFkky6KzZswNC+fZgrFrH2lDXy5/DwMGYmp3D+eedJ7RD55NO3XICZ0VGMjI9h46mbYPs+ZicnsXjFCpTnZjA1PIyYYSCbycJMZyXjQlXYnmwLB92sVhE0qrCLsyJBKzkebD39sTP/xzv/9r/JKf3/2Y+5AL4neKhb4PsZXde/+JuA77FTYwSy0s/7Ij5yb9W26h77/f2a39iLRoy20yni/H4T8OWXOl6mb/vtbWqj/S29+LMoLZ6XzjamnfOb1CVpSwvrqEztxOSBX2Biz1bMHdqFJLfzho59h2zcfccQet0Y+hYtxat+5y24//HHcMGF52BkcD9Wn3MO5mbrKB2axPJlizFdnoQSU6GlcmgUq+j0HYzs3IFtTzyOcQDv/ezrcM6li+ChgUbAOIMeJOProCc3QDEXIWhWcP/N/4gHf/AtJN0QiVgayUwahuXCDnWsOPUcbLrgAjh0ijFkh6Hr5SJyXXkcfGE33EoVcDxc/KpLcWBoBIEWw7rTT4dtO2iwhVg15NfG7rRkjB1xcUxNT0pVkWZQreGjPD2Lw3sOYPPpZ0BjKlrcwODhg/wkqLaDarksaWkGa+wXL5VSy5npaWw+4wzs2f2C8L/ZbFaUFKyNP7xvH8466ywMDg7DdjyccvoZGBk8gsnpGaw/baMs1Pj80lVVaoymhoaRtAykUxloyQxgxaCFvoTrMNmswWLOehVetQQldFG2fThW+pObfusPvn6Cp8rCpx9zBBbA9wSfEgTfiYkJ1sZT8SCRgeR7X47zPcrLthK/GJpChxGnDGo2mQHATXb0Z9Rs1vK0RZm484rZo+aeVpwNdbViQwUsFiqmmVjFWYq/4tYC7Dg/6/zp9liQPd7kOx94X3w/t20MceHU60TYG0ZtxnpYR3H0aUwd2IqRnY+iNLQPceqhYgk8tbuEXzwwhlW+iq7OPlx+9e/j0SeexhlnbMDE9GGsOOsMTE9VUR8uYnnvEhwZ3YMjM3vRuWwdAltFvwKUhl7AE089gf1VH+/+1Gtw+etOQbk4Cse0YGQH0JE+FYq5GmpsAHCa+OVPb8DDP/oOjIYNu+5BMw10ZA0oVgwrNpyBdWecjZlKDaoRQzyVhOO56Fk6gKBWR212FsMHj+CMc8/G2HQR8VyXKAeq9Qa6+xdJC7IRT8BtNlCv1uS5kMpnREI2NDqEeDyGXDqD0sRMlOlL83VMjyzOQYCZoWGMDQ1h8fKl0DgV6yaq1Tr279+Hcy68ELt27BDgZVA74yOZIXFw715sPu1UHBkcEhfb6tPPwPTYKGZLFeGbGeRODnlyegKJeBLD+/ZJMaZlWIjluyQwXoUn1UM0aTSrZfi1Kvx6GUrgoCTgm/nM5t96x1+e4Kmy8OkL4HtynwPbt283BgYGXgK+ps40K7UVVRiNtK3ZVgBWUr58T271nvrlL/DULx6ACU8mKMe24bkOHDcCYNHJMvyb9lAutAIFPuVDoS6NA5TWe3Qoha7gcNP2sWztBrz9Ax+ElSvQ+S+fK9Vpx6Ew5tMO7cm2DaptqmH+RNxWb8x/HydrtlOAlUChK5Qvv0eCr4Uaikd2YHb/Yzj0zEOYHjpAkgLxZA5P7i7h0UfGcArjFru6ccXVf4RfPvQszr7wPAxXDmPt6jWYmS1jeqaKNT0D2L9jK5555lGsO/MyVBsuVvemUBk6iEe3Po7xUMHvfOgyvPLKVXjsoQegdeax+cJXI59cDSOxBpq1CF6thm133oyt/3Y9Ejy+ToBqtQYlrKOrfxHShW4k8wXYno8gVFEoFND0HPT19kqIDS+G5J+72MGmqDCtFPwwMjdk8gVoBHzLkmmTCWx8yeXzsnBjASe52oFFAxKi3m73II/d090Ft9FAcXJS0suYWpZMJCTofWSYxZY1rFq1RnrnaLJYumwpLNOSinlm/fb190h7BluaySVTfkZOmr8r5kDoBhdtZVE61OoNWFYCppVAtqsX6Y4OUKhGjojLOd92pcMNzRrsBrMdFDix7Oc3veHqr5zcM2fh0RYm3xN8DhB8+/v7/8QwjKOTL8GXJw4rvwWDWuDbDhpnnCBdRW69itt/9APc9v3rYdBi2lYrtCIZ6VyihpPOJuJme7KlV5+Pafh8HA8uPDjMgvUBx1Vw6rmvwIc+/wWkuvsl2KZdWvlyKorj8bx8228KvsL50gQRuiKbYpgLwZcuNzOooHR4B2b3RuA7cmAXVFbbJJLYM+ThgUcmsSxQ0NPdiwuvfCO2bd2JNWefjtXnr8PEzhdwaGgIp19+GWJNG3d+65+RCz0k80sw12xiywXrcfD5nXh827MYDVxcfc0lOPfSxXhq25Mw8gVs3nI5sulVUOMrAa0bgWOL0WLrv16PtO9CDRQOkKhUpmHG48gWusSMwEYLaLrIuhTWHWlq9HfJ8E1CtxisTj0wAdKU6ZlNF7VGUxonRPtrsf3CRMDmDp9Tah2WGeX/VisV4YZZa8Twc1qBfaeJgE3NioJmvYqZmSk4jiuxkHFyyalM6/fRcrHJ3YXwUxJlJC/SKxeKfrlZZ/aDJ3nADN6h3I2lmQyCL1Xq6O5fgo7efiRzWcmRIDVBLTL5aqdaEvB1mjUBX9fKfOG0N779z0/wVFn49IXJ9+Q+B1qT76c0Tftym3YwmA3L3ICXAV9KgSQm0LVx28034Z4f3gjLjyIABYBFKxs5lwiYPAHpIJVzjZtpzlpKAJMe/sCHE7pwGLcV6mg4wIazzsOH//RaJLr6gdCInFz/ifTs5RZrx769vQScv8w7SkMI+BIEpKMYvkLaIYAelFEZfAbTu7dibNdWHNm9AzG2+CjA4SkV//7wLPpCE0ktiUxXF2rNAA1LR9fKfvjDEyjbVVgr+xFWqjDHplBwSeYmUXTq6FqURGWugYmZKkoxF793zSuw8Zw8PCdAaGbQtXgjNH0AWuoUaGYfNNfBL378XTzx4xuQ8h3oig7NjKNaZ5lmVZLM0sw8oCbWNMVwRpBUNEVAkyHrGidbnalgcakMigBYF+CzHR9eEErOLpUINFkw0pEASR0083I9NwJitloIfgautBvz8hWSN5YmCleUB81mHbqmi2aYn0eNceQijFwU0cUx2hnw+UKtL99Vq9bFYixNGa6LZIZ24hS8QJEsh0q9ib6BZcj29CGWycC37aN2ZbtWi8LUnQbcZo1h6vDjuT/deNXvffnknjkLj7Yw+Z7gc+B4tMPLga+EXZFGEGuSLzUtP7v5e7jnlhuge/VIo8t38YRqFU+KCVYm4LZxIQquAXyZfAnVbujDplDfV1G3A2w8+wJcc+2XkezsRRASuElbMA3r+L/u30Rq9nIqiBeXbuR9I/BlGi3hhNIqM6yjPrILI8/eh9kD27Fvx6NI6hEYDddM3PFgEXoFWNI1gIGV/VATFtL5TjSbPjK02cZUDNlzSAAoqDGklCSCmAndCuCWp3D4uSM4MjwJu1fHOz91MVautxALNQRKEsmeVVDM5YgVToVq9iKoVHD/967Dc3f9EFGMuCoON6pBKtUSPD9ErtAlpZJsq2CAOkPVDSnehDRXWLGU5CQwE0E1o9ogQ7fg8UIIRWzGQRhKaDovmizopNGCf6cGmhTCzMw0ert6ogZkz5f2iVBaLZjHQItbKBdmFowSPDnBShKbZBFHucmua0PXozxifgy5BiajsZCTTc+9PXTD6ajXa4glaKbQMFetIZbMiLKko7MHeioLX9dF4cDnEy3RNu3TnHztunS4NUINXjzz2VOvuvovTvBUWfj0hcn35D4Hjg++bDTg5Etf/UtpB56YpB3Is7lOA7ff/H38/JbvwnB5AkSrtQjQ2sHkrZUZHyvqhpBFDVHaCsg3+nDDAA6nnkBF0w6w/qzz8ZEvfBHJrj4EAZ3+XIa9PPjOl5EdC7LH8sDtf89/e3REhReRb1sghLw0A2zCJtzpAzi47R64Yzuxc+vPJSyHDQ1Tbhz3by9hdNBFT0cn1mxagYEVfdCUGNy6gphuwNUBW/NRSCdw+Ln9SFs5dC5bhEQ2hkTgYdu9j+GpJ7dhYHMPrv7gK5DK16F4CtK5HuR618JProGZXw9FL0Atl3Hnt/4GBx66DXktWl4yUFyPx2E7tjQUL1+5Bl19izDD7N1EEo1mU277qYslZ5pM5+H4IZzAR67QKRRDvd6MlqyGKROvFGZ6noAja9zJFxNoGZROtcLU1BR6uwm+mvSssf5HiNogoqN8cs4Sqs67IU64oXwsHzeioPgcadu5mWAWNYaMj49IE0Whowt205HeOcPUkc3nJDiINw2pXAGZzm4oqgXEk1DjcfqZ0ahVhfIIvQCKa0uYejT5qnCs1Kc2vfEdXzu5Z87Coy1Mvif4HGhJzT6t6/qXXqQdWMjYoh3aEytP9NYdIzlPArDr1PDTH3wPP//h9dDdugAY/fiMC4wm1VaGbxhNv4JvzFzhmk1RYIqxgQs3X9ppef7adohTzz4P13zhWqS6+4R2ECqDFMjLTL6/Dnx5iOZL0OYD8HxeWD6uBb7CARN8qf0tj2D31juhzR3A0/ffCtOrSlBO1Y/hyb0V7NhlI5PNYsOZa7By1SK4NQflWQcmA8qtSEPb15lHbXwKXtlFdqALSiomg/bTj23D3t27cdWbl+OK15+KsYk9sH0dp2w4Cz1LToOXXoNYYQM0LQd3fAQ/ve5rGH/6UWTVqHQyZA2PFZfJle3Ay1auEaDidJvO5bF3/z7kOwoSmk55lxeqSKQyxtknZQAAIABJREFUKFZryHd2oNGw5TIZTybEWsxF2eDgEBqcODkxB5644kxLh80QdMcRDXBfHy+MEXBKloMb1QYRfAmkpA0YdiO/VM6lvtd6bkRxkRKYI+3EqixmZ2enMTk+hhzzhUNFGjW6enqjyZg8NCV1sSQyhW4UuvugGnG4pFLicQkrCiSW0kNxekaC7zXPgWtXUQs0eFbmmlPf+PaFSMkTxIpjP30BfE/wgLbA97O/mnyY7xBJzAxdTgpqKwmmR9UOrZwHnjyaGiJwmtjz7NPY9ex2mXKoGhDA5RTbCgljiy0nn4hv5fui6CoVBowglBOWagdpjfBD4Tt7ly7HZW/8LWhcEnHh1hpMXy7J43jqhmMXbsfyvMeqJKKZXBHVQ9C6NZbFYmDDdIo4sP1BOGPP4YVH70BxeD8Mk1GHWQxPBbjv8RKCUEd3Ogk9sJHQLQkVZxsGF1lOQOrERdx3EXMDOJaKeiyBuh7H8MQ4rJSHd75/A9auzKIyO4OaHcOq9eegY/GpcLOrkSicAkNJorJ/D37wN38Ob/wAYl4Duq7CU3ToiTR8VZMKoSXLV+Kx7U+ip38AazdsxO69e5DN51EodMkkfGhwGCtXr4XFwB0EGBkZkdt1gnOpVMKK5csxMTGBRq2GPGvj7UaLToguuI5ry8ct6h84Cr7MguCkLLLDIJIayt99XqBZO8S2DRpZCM4Rv9u+jtLCXSwWpXae+bu5bBamGZe7HRo0Cp2dgK6h1KjDDRV09izCKRs2IVRN+IaJeCYj+RsMUWd+xNT4hFTHp01VFDllN4Qbz3xw4+uv/sYJnioLn75AO5zc50DLXkzw/bMXwVeT20QBX2n1jbS25BSlolw4X094Ni5ZuPGWcgrqX+UlCk6JAC+6lefUys273Crz/5yGZSji/6LP58dxGhRuOZUCo7cNJl6JvO3l+d72JDt/iv2vgi/5XQFe0TJEX4tTnKGQm25gfO8OHNp+L0oHn8LQ848hDhehGoONDmzfW8XuAyVkdQspLpiCEGkoiIeOXFxCxUSoekhRdeCGqGoKynEDo4GPSdfGha/qwGsvX4esFcDQTdhaEl2LNsDqWAOrdyNiuQGYvoZn774Dt3/7H5D1a9C8htySh7wzMZPwNR1WKoXV6zZK0eRspYrFy5Zj95496OzqRDqTlShI/nyKHpOOt4Gli1Gr11AqldHZ2SmpZlyO7d+7VwCS4EtZIafYaoVZC5bobivVKnqZAcGqIFmaBtJiTADm8yI4Cr7kfr1WGSmfD1yqRsWk/FjbbqJcLEqGA2vfq5Wi0A7ksnO5DlTrNam2T+ezqFDD6wfo7F2EgWWrpU4+NC0EqoqkaI2BSrGE4swM7EoJVuiiXqug4ilQ891//Iq3feBvTu6Zs/BoC5PvCT4HCL75fP7zhmH8aRt8dTOSh4lKQfCU/1PllpwTC3k+liESRikvUjRyhS0XmmyyW7KGo13ArV9TC2CZ20p8045KjVqtBcRhvmo6b/ZFiyoLO4bIvIza4eWMFL8OfNuA3Z6AI/BV4ctIpsoFhT+fNBZ7NpziGJ576Fb4k3vw/IN3IGGX4EFH3ShgppbAczvHMT1nI2MlkVQUZFwXGb+JuEQEa/BVRlCqiIdx1E0d07qD/Y06elfF8Lrf2ox0PIDqOli0eBHshIlFy8+CkVmD5KL1MGM5WK6Dn/zd17H11n/DQC4JSw+gqKFUxgeaJYu3Ql8fMh2dKNUbWLpylUy8Bw4fksr3eDKFXK6Amdmi0CDM/u1d1IepyWlZhPX29ckFk0A4OjwCXWPJZTLiwYMQzUZduuK4ACPg5vN5hH4glIH0tXmeuMxIU0Tgy7cr8n5egNn6TJ03gZcVQrbdQLlUlmevqeliviDQF4uzouPtyHfCcV2UGKSTy8BIxKHGEkjmCoincnCofEjR3WcJ+ErtfLOJ6YkJjB85CNVryvfjmym48dwXr3jvJ689wVNl4dMXJt+T+xxopZp9XtM0hutEixeCb4vzJTcXjaWicZCXo+Ar4a0ETgKvbOZ+bVivgJ0Ad1tyFNWFy2OTJyZdTCupxOqyQEca3wSAX85k0QbQ32TybYPuseDL70emXkWT22uO4JyDo0bdALrfwKEnH8Dc/idwePt9mNj/PCbLwKynortrEUo1D48/P45aFVhkGujRTaRsGzFpsVARmkDZBdRkHlNhE0P1EgYKCi5/9VosOWUFtj79NByvifPOPwMDKwbQNXA6Uj2bYHQvgUk6Z2YC3/3S57Dr4YfRk88hn88iDB2hHmSyNgzku7tx7pYLUXNdTMzMypJtYOkSUROMjo4jm8tjZraEBjN5+xZh1bpT0HBclMsVJJIpuf0nCJLX5YSboBQtZsoCjUHlbKXgwo3B6KQqhDKizIzASvB1o+p4Ltsi5QOjISM5odANvFMKPFTKZTg2ZWsOpqenkYjF0d/PlLQQpeIcujp7YRqWqC6ajo1KvRZVB3Uw+F2HYsRhJdJIdnQKrZOM60ddeePDg5gcOoKkriLHnrp4GpNN5SsX/8GHP39yz5yFR1uYfE/wOdACXyaaMVzn14Kvz0xYoQ8ovrdRnpuWtCyV4nhpJeYr6Ybo79SY0mjBOhjJgKDbjbeyBDYyF8Q2+XerysAPYcbiSBYKcksZwW/LpPwyDreXUzgcC8Yv54aLDiEvAJpQHSqLHlvgSwihDlYPHZSHXsDgjvvRGH8Bv3zkdowM1+D5SeQyMegJDZOlCnY/U0OjDpghkGMrLzT5Cchp1xGg6AYoqx76u3Vcdk4PlgwsxkSlgYOlEnylgeXLevHaK18PNb4C3au2wE9mobtNHPnlQ7j7ur/F1L79Yq4o9HbDNJk2xuOrS8CMLNnyeSSzeQyOjkkGbm8fGys0UUIwYYzTvaqa0GIWcl3dSKSyArpisqjVEI/HxZBB+Rg1vvEYg2to5vDRZHZCoyHLxXgsJhMuQZYqiID0Aidfvo3/lrB0/mJbzcVcrLoO7GYdVVbSJxLyWOSECfhUVPBZMDM3i1QiE8UPBwGSqaSE69QcW5Zr8XReqAfdSiLQLSSzOZl8fbspVMb40CBKUxOIKQEsQ0ct1FBG7AsXvePDCyaLE8SKYz99AXxP8IDOz/M9Fnx569maO6Pkr5YpKTInUVxv4/67bsdj99wJ1W5E4EueQsA34nDFYcUCxLbbTYt4Sp6Sqtc2NIQioJeFmxtixboNeMvvvwOJXL6VuXC03ecl0+98MH1Rr/tiLvBvCr5taRwVDpHTjTOwH010pAxkrvdgNGdwaMfDsKf34YUXHseTDz+DsGLA92eQyCuIJSzUZ3QMjXk4PFtHvRFdkHjvQN7aUBVYSWDRsiROW9+J/lwKg0PTqIU64n151O1JvPKVF+CU9Vtgpk5B57Iz0AgBtTqDf7/hn7DnntugN2xMT80iXehALp+GofOypUJnowUn5HhcZHIuTS6ajlwhJ7+SuJWAZlgwyOsacWh0wVFCpkfysohS0qRCnrfypAroUOPkS9WDL9pcV8LUO3I50QGzMVjAVirj54EvNb/Sw3b0Xkmm36bwy3PyGH09PS3AjfrdGIQ+OzsLchue4wntRX0yWahMLoe5WhWZjg6kcl1ihSbweooljRaJmCYUFumMyZFhlKcnMDcxBsvQYKQ7EKQ7P3XuW9+7IDU7QaxYAN+TfAAFfLPZLygKPtsO1TGodKDqQaN6IeJA5wNvtEDz4NbK+Nkt38c9P7geludEoCssRShuJb5wYjLVyKVGlxNrwQNNEQBmNgQnJEK8S9OGr6DhApvOuwjXfP5apLr6pZss0olG/GE7m4HfW3vipYGDt8r8nvl+ftzLRUgez2zBt5HzjciQ6HGFFmklWpCr5CSsegynmcDuJx9GDnP45f33YXxwFBOTQzBiUd15IduNJl1udoipiTkR/fOhdCtEpsNE36IC8j151GwXlaqLetPD8OgY1p02gLUb1+K8Cy9Hxcmif/UrYGV6YfoNTDy3Dbf83VfhjQ3K7fTcbBmVZhP9SwdgGFyM8qJnItu9CBu3XAAXKp566kmk0xn09HeiUili7cpNKDcd9C0bkI3m4aFhpPJ5MVCwlYJcr5hLKBMj5WToSKVSYtetV6uS8cDshcHDh1BIpWFXK7DYPmw3ZZEWTcFstOACNhRgpu6WWQ5cqNIRSGUFmy0ymazIEbng6+jIibKiVGIzsi1fs16qIGGZsF1H2peTmSxsL0BP7wCSmQ4U602ke3qgM9Uty8bn6PGdGjvcimjWijhyYC+8Rg25rn5YhUUf2fCmdyx0uJ1k7FiYfE/wgP568I0434iZjVZvIqYPPHjNKu685Qe45+bvCkgIOdCSmjETQCZKLst01tjIGgthSPdYCI9SB9eFLpa4QLhDDxpqnoLTX3EpPvzZL8LKd0vW7FEqOYxS09rAy7+3A16iYsa2pjQC6WP53WN53vnyszb4Sqljq0STH0/tAzf4/FNurz0HY4deQHHvVij1aWzd+gAOH9gHm629mopqxUV/Tw8M1ZDcWZY7GhqgWhqMGFCpFTFXqaPhK6g0dSxZvgTlIpsaunHJ5VfC1TvQu2oLkt2roGlxGMVxPPKvN2Lb7f8Gy63DVBVZRE3OlaRKJ9uRFVUK9b5rNp+Di970VkxMTokBZt+BQ1i+YgCTk6PYsP48VFwfqa4cVJdcLV2FJFWArkIBtUpVWiIKPd0IZWJMSTXP9Pgk0sk0crksXKeJ8uwsZkaGkOFU2myIltfjc4FSQ9H8Uijtw7PJ2kfaEfK8tBtPjI9JaE+WEjbm7Nq2gHAyZiGRiKEpYU0+mqUyTJX3Hj6UmCmTLu+M8vkuoR1qng8tk0UqW0CmowBFCeA0anBrDXgNLt6qmJkew+zoMPRYBrn+ZR/Y9Nb3XneCp8rCpx9zBBbA9wSfEgTfbDb7p6GCz7108tVk4x0t015MNZMpUQDYhdco484f3Yw76XDzomAdWazwVbhh8ot8DJ6PvoS58N8UzXsMQwloFCC4MYUL4mCqeSFOP/9ifOiz1yLR2ScTHXu92iDLPwnU/F457ba73vg1o2LGCHiPN/n+Z5xvq7hcftb54Mu38/uT3IfAA+8KvPochp59ALXpg2jUJvHkYw+jODuD2ek6SkUXqWQGpVIFvf3d0A1+Px6ajVDaIHTVRalUQ39/HhPTJameX7V2NdZtPg3JwiIkOleid9lZCLQE4qaBg48/itu/cx2awweRYGMblSa6jplSFQ3XQf+iPhh0j+kW1p19Ec561ZV4ftcLGOjvxfjkFPKdGYxNjGDz6RdL1KSRisNgdC/NDboik2ohl0elWMb07Cx6FvXDSiVhJhOydKNu1tItdHcVMDczjma5CMVpMn4OCu92aAv3PLhuU6glSg/5mJyCxaoduHAadfgs2KSuOwwxOTWDZDotecGe4yKdjMP3XVQbVCgECBo2VN9HPJOCYpmwklH6mmWlYPtAkuqNrm4k0x1ICl9soFaahV2poTI7h0ppBoHfgMOGjVgGWrrzg6e/7X0LOt8TxIoF2uEkH0BKzQqFwhdUVf0c3USM74u43wh8I863bbRQBQjJrykqsx1quO37N+GOf70BKlPNfE46XFjJOSkTGRN1dOpRRdIfKR18oqzPd9FUYbdUBRqaYQA7UHH6eRfhg5/+POId3YAWi+iAVlYEAZcvTzzxBA4cOIDe3l5cfPHFAsZRISNtsXpL4hRdCKJhvZ3JFnHCx07BLwe+kaY5ynyg/IzXIy1woTSmsP+5rSjPHELabOLxRx7A+OAQKiUHlbKH2ZKDbCGBhk09riHZu81qgP6+OJKWh858RhaRPQNLsf7Mc2F09AKpPvSvOAOp3GLAd+DMjOHWf/kn7H38YaS8JnTPluUX08kaboCp2Wn09fUinUygDh2rz9qCK37vndJYsWfnTri+L8qJ4YlhnHXOZZgqVtC3dABWqGHP8zuR7GDSWIiBvn7hYcfGJpDv7IQet0SaVq1VMToyLku17o48eruzKM9MozgxBpNTrmtLmhmPjec5Ep7E1mKCLzlevr9cmoPTrEsAD1USdNRRJ5xMZ5HJpAWkY5aOiYlxCcwp5DsRNl1RV+QKeeS6OqGYForlCjKpAsqNJrI9vehgGWc6DyuRFMVHeXYaXr0hTRrV8ixU1UNtagqeYkDNdH70/D+45u9P8qnz3/7hFibfE3wKEHw7Ozs/pyjKFww6246CLyu5Cb7RTX+U5xuZKLjNJs/m2U387OYbcedPfwjFp8wolE28GnJpFaWZcaKhWi0gLyj2ihAGnXI2H4NLNj/ih1UFNnNcmx5OPXsLPnntnyNB8FWMo7wvp1zmut500024//77BWxpDviLv4gyU/bv34/TTjstMnQcdeO9FHyPN/1GP2EULHPs5NtexvH75sVCgDgIYMBHszyGob1PwisNSvTk4N7ncXDvPhSLVTSaHrxAxcRUUfJtWYVOkMrnkujI0FpsY/PmzRhYvR5qvg9NqwsrTrsQqpmH6hvQ7Dlsu+Nm3PeTf4VaL8HybMRkeamJCYWOtokpyrQMmXIbioY1Z56HLZe9Hrf97HZMjg5j3fpTceZF56BYK8KKd6HS9GElLBSsJOxGE4jzogjksjns2vkCpmdmcc5550HlRdiKYXKK9IWHQj4vvGwyydYIDxNDQ1Jxz9JMQ4UAL58T7MDjJBvZjW1U52al0Xh6ahz1egWLFw3Al80eLc5pWapR70tqgpyvq6ii74VDDleRluJA11D3PExPz2FgYBlS2TziVHT86vduxbNSfUTKY25qEvViCfVSWY6tQrFio46Gp8I10p/a8s5rFhZuJ4gVC5PvST6AYRjqExNjn1ZV9c85PYoywbBk8uUt9oueNbkBjyZhWUhxw+3g8P49OLzvOQnaiRICOfkyuYpDLukHppXZMgXRtNCoVzGyfx8O7NopUiOCpMMFmUxzIUIzjgte9Rq868Mfh55MQ1GZyMWan2hyveOOO/DQQw/ht3/7t4VmuOuuu/DBD35QQPkb3/gGrr76amzcuPHoMu7Yyff/BnwjGoNTb6T5FRkd+90CB0FtGpMHnkN16gAMvwSnPo2ZyVGMDI6gWmmgVKwhbLlKDNbf5HMYWLwIfYt6EU+l4OhJxPtWoXf1OVBindDUmMRPDm67F3fe8L/RmJ6CRaed7wltEcVdqiINoyyrVq1g9YplUms0sGYdlp6yCY9v/SWalQpy+QI2nXc6cv2dOHxkDhqzfE0dlhuiq9ABWw2EAmLcZKlcge8FYrygAsIiOOoGAoIpKSJNhRGLif25Wi5Co36XJgbmN7DGRyRmka2Y4FstlzA5PAwtDJCIWTIJ03acTKRkqtZNQ2qEaNogl06+3GRGcCwpvG2zVkegqwK+is52FWqOE8h3dCLX2wMzk4GVyEGPxQXY4bky+c5NTaNZK6FWnQXvmco1F0E8/ycXvfcTf3WST53/9g+3MPme4FPglltu0S655OKPOY7zNQrnVYKvboFTcCS8IsUg/49st1yc8ahz6dYSzYduM6KGGZQTUNvbMmQQpGlD5gY9cGQ6fuahh3DfbT/G+JFDsOn7p1IhBBpeCCudx0WXvxaveeOb0bVkGaDHROpFyRIvAs1mA1//+texZcsWXHLJJTh06BB+8IMf4D3veY9syb/97W9LTfnHPvYx4YLFfdWqpH852uHo4ZPa+Ba9ItrUNt0SfcR8KRv/7bM6h9GLTlOm0tLkICYGd6M4fRhJK0DSVKReqV6rQSH4korRTCCWRsV2I6tsXx8WrV4PMzcAxDqh+jriCHF4xy/x8xu/gen9z8CSKqNQHIX8mUKR82myuCKlMcVyyf5eybvVkyl4Omt1FMR416LqaAQNZLvzCLU8QsOCFbeQNeIwdQ1hnGHpIWqNBjo6CkgkIlDkgpTaYRocqPXlsFqp1qStQ2SGR/OcHaFiCMBykaXCQdMEVKenJlGenYOpqUhYFjpyGSm4pHa3UmtIDbymq4hbsQjM2ZCcTsndkldvSm29Ax+5zm6JyIzFkoibFjwvRLqrAIta41QHoHOPEErdvMKMiaYtnO/U5AjKk+Oo2yG0TNcXXv3RP13Q+Z4gVixMvif5AIZhqExNTX0gDP1/oNCdJzizXhmCzfAcgqwsUlo9akwj40tkOG6FMYgUgk43eoal1EWoBL6f/V6ckBqT43jw9ttw920/RVgvSiA5q8CpSW0GQPfAUlz++jfhgstejUR3r7QH0+EWaWyJ3z5GhofxzW9+E+9+97vR39+Pw4cP48YbbxSwzeVyeOCBB3DzzTfjK1/5ilTekP89Xm3QsdNvhK4vBd/5S8b2IT8KwAwCJ/jyHa4nhoqYRr6zipmJIYwN7cXc1BBMxYbJn9/nhBjA9jQ01TRyvQNYtmY90h15sQUb8Szq5SYSmobJnU/izhv/CeO7n0bMt0UNQjCVS6GE20e6Y1IDBLKJ8XFp1ejt74dvGEAiD101JVYxw0VaswzVUpHK9MNM5QBLR8wLhX810kl5LHKw+UKnOOCoQoieB5rIBBkzyRD0YqWMXDYf3ak4DmIxQy4+DTpKPBeWYYidl1XwjusIjcCLcaEjj3QqIVIw0zJRqdSkHDOdycg0XS+VIpcew9QRiquukMlhZGgYlUYNqzdulEjJwwcOw23wIs8MiyQ6Fy1CKtcJnaDMi4jTRLNSlaVbrTIH16li/PAhQI9DT3d/dsu7PraQ53uSsWNh8j0JB3RycvydAL6pKooiTbWmJRpNUTtQkSATVzQHC+Qyc0GWVhEARTYCqgSEzoMnCWWMEAwQ2DXse/YZ3H/bz7D76R1wajUYKm9lbWnLVa0E1py2Ca/9rbdgxcZNMJK0zUY2X7oDyG9KvkIQ4tlnn8HPfvYzvP/97xeud/fu3fjRj36ED33oQwK+zz77LP76r/8aX/7ylzEwMCDg2375dZPvsSaNo4B7lHhpT78tDXAk+YgChmQhJ3FBUQRisw7PrsKuFeE0ipINIdNoogNaogtqnHU4Sa6pEAQ2DAbTFEvY/8Qj+MXPfoi5w7ugB640OfDzjq49OfHqGrwwgGFF5oipqRmp3BlYthIDazdg88WXS5fezNgYxI2oedi77wV0dq3A6ee9AvGONKZHxjE7PYMV69Yik8+JyoGmjIEly+R2vzhXFMsxf++Lly2TC+rs9BTCpi35DLmOPLIddMsFGB8eQsI0JUeCdygH9+1FZ18vRoYHUa01sJxlmgrQ3d8jUrbi5BS6BwYkF4KOuuee2YF1605BIhaTZLLBQ0ewfPFS7Ni2HUbMwjkXbEHddaHYLvbuekGGg1yhI6IoUjkY8ZQE/oSujeLUNErT5JnriFkKimOjqNoB1FTX5y567yf+50k4VRYeYt4RWADfk/B0mJ6eeHvg+9/5VY+bVi5zW1zGksWLkIzHoejRsi0KzokoAJduLQnejpxsYqDwqOdVpKFArAoaUJmdwi/uuwcP3/tzTA0PwiAv7DDggMs1nsRduOSK1+CCK16Hjt5FYpGV+nICHnnWViURLwT8RW/btg333nuvTL4E3z179uCWW27BBz7wAZl0Cb6kJb70pS9h6dKlJwV854dVtJdv7awLyqi4eFQ0Lut8mfhDLhkZ6E19M91tNGcokaSOWlUoaYRKTJZUuuIihgbKw4ex47678fT9d8OfHYEVUEHA6xkVHC9WKImtm+YUFliYdKEB9VoTExPT6F++Cme+8nJsvuQKDI2PiUnBbTgIvDoe+Pd7cOEFr8HSU9ZjsjaLjlwe9VoD8VQGE5OTWLpyOTwpKVVRmp5BId+B8fEJAeSVa1ZDNU3MTEygOjkpao+B1atgNxsS4M6FKRuNCeacZj3bhpJKwK7XMDI8hFQygUMHD2DL+edh+/ZtcD0Pl1x+hWQYM5yHOQ+mpmDnc8/ilZdegpmJSage8OQT2yT28ryLL5Lks+rsDCaGRhC3LGTzWVjpJDKd/XLxFpOHa6NRLKNWKsOzawK+zeIcxqaKUBKdn7v0Q59eAN+TgBXzH2IBfE/CAZ2YGP09hMF3Y7GY/uT2bfjR97+Hj3/0QwK+M5PjWLZ8ucQUqgRcKxkBMcGRFlLOwhqlXZxQI+0uralTh/birlv/DffddYfEMloEcd+FoRmoBxo6Fy/DW976Npx5wUUScQjDjFQNba5VArcJ+u2ENE043n/8x3/E+973PixZskTUDT/84Q9lEubk+8gjj+CGG26Q6Zd5AW3aQWbUl5Ga/QdK4Tj87vE+RqUKQ0o6uVB0BHypneVUykJKTeVtOLNreVzIjtvCo8LTKVWIUiS8Ep5/7D48cdetGH3+KWQRIKa4km3LCTpyEr4IvvwrqQcuReVuhBGYgYaRkTEUFi3FaRddiovf/FYMT08I1VMtlZHSFTx07z14w2veirqqYPfIflz26isQuj5GRyax78B+vOKSiyUzt1KuYnRoEOvXbsDQ0JBQDL3LlgjnyknamytC1xQsWrcWI0cOYWJiEslkCiuXLsO+PXuF7126bDncwBUdL4N2hocGsWfXTlz+uivxxEMPoGE7uOTKqxA6Ng4dPCiytLhl4BePPozXXPU6lGaLSJkx7HjqaYxNjmHdxo1Yf+qpMBUF+595VswUNGkopoZ0JzXJdMt5wq+Lw22W0rYqTCPE2KGDmC7WkOtd/seveM8fL0RKngSsWADfk3wQR0eH324a+ndUVdEOHzyI2398C37///ldHDl0ADd//yYUOgvo7VuEpctWoX/JMvQuWoKu/v7W9BXK9l1KFgNXGo0P7HgSd/zbLdi/8zl5m6ZG4dme70qLwmkXXIbL3vA7GFi1JmJ0dSPK8G3nAXOnJH1qrXZbeZ8hzi4C6/Lly/GWt7wFBw8elIUbaQcqNah2ICCSA6bW978CvjRWtC3F8+3F8w/1Ua64zWmTNvF16RzjNYLh6SGciE6QYkjeLegCkr5GswWgOIClGNBCB43pQdz0D18LE9g8AAAgAElEQVTF9rt/gk5NQVx4UQtGMiWtzjovZkfLQ7n4jMh2Wn+52ORizPcVjIxOINXZg3OvuBLnX/Um7Bk8jFQqgUapgrSp4fEHH8CZp74Cmd4+7Bk7iLPPOxeNagPNahOHBgdx7gVbRHFCXXCtUkFXoRuDhw4jmUyge+liWfIR7IuHjkhR55JT1mB2bhb1ZlMAt7OjgAN79iGdTMriTzVUWQSuXHUKJg4fxLNPbsPll16KF3a/gGbTxpnnnCuWal5n5/hx69fi4M7n0b9yOV741d3M+jVrMXToiDjnFi9dKndAXT1dOPDkDtQrZcSTccTSSVgZOtx6aGKPNMcNG/VyGb7TQKU8jZmRYTQ9Fdn+pR895/c/sqDzPcm4sTD5noQDOj4+/ke6pn1L1RSFiw9yiNmUhfHhw3j4wZ9jbGQIo0PDcOsOLCOBgRVr8I73vw/di5e2wtI9yXotjY3goXtux4N334nK1LiEULIwkcwrGxd6Fy/Fq193FU6/4FVId/ZCUVstFTRjtDJYhGrgdj/C89btt9yDyz8pM+O0++Y3v1kCuO+++2687W1vE9MF/07gpdY3mkojedqxeQ7tt730zxdZ3hcPafsbaAW9H/2G2mZrgiAXT1ElThiykoe6ZobFswSTR4C381H4DbW+chEKQ5haCL84hlv/6et46IffQYr8rMs83bj0qlmmLrbkiH4g7cqFGx+LeM53qNCZoxxqGBkdg5HqwEWvfyNecdWbMD41KfDPFuCVK1dg7PAhTI/NYe2mTdDjMcnRnZ2ewIplSxCahmT11h0X/YsXC4tfmStjamIC6UwaPQOLoFD/HYthctduaYvoWbJYpGi8w6Hml3pd2o9ppjhy+CAKhQ6MDA2ir6MTMcvC/t0v4NSNG7F/3z4J0DllzVrseGoHVq1ahcOHaYFege7eXgyPj2JoeBjr16+Doao4cPAAYjFLLrYTYxOYmZyBGYtBi1tSkWSlO5BIZqBQc+404TVtkbiVpidRK04BrgM1loaR6f7I5re+ZyHb4SRgxcLke5IP4sTExPsURbmurfPVNDaU0XnEKpYGquUZzI5P4ODzu7H7+X0SbPK77/wjLF+/HqHktnooDh3E96//Np55YisMePDthixVJBVBj+HUs87HW972h1i8biNHNwSMQZyHbRFKRjpikdG23tcGTm7EKSPjC5ds1113nWTKMg6R/C+rba655hpcddVVRwOB5mc3HE/hcDxQfrlD+1KpWRQkz6k2CKLsiag3iJE2DCSmeYEpY1xOevJq+KQbAtCV0GTQjqFBqUzinm/9L9zz7f+NgvSQUV2iIGYZAmaGGeVV0Lwg0ZyUh7ExmHcGCh2IJnTVwPjIGDwzhtVnnInzL7oEdc/H8Og4LwNYumSJdLDtev55iZRcunQFRifG4TUbyGTisOIxDI6Ny93HshWrpOFYFHoh6+YNqZSPp5JR0E2pArtuy9UglohJRGSlUkKlNCdSMTYWcwFnmRpMrRXIL2YbIBGPSzNxzDSkLYOyM8ZXcunGhhQmmPHPRDImDRdUUZRLJeGMM+ksEsk0Epm8JN0l8h1ougGS+U55Ozl12pdphy7NzaE+NwPVqYvxw9PjQLpwzaY3/eFCh9tJxo2FyfcED2hLavZhAH/XznagmJ/s66Hdu1FuVLD+1A0icOctM1OuSvUq0oUcrJiFWnEOz299FA/c/lMc2LMLBm+VfYc32/KdZQpduODSy3HBq69EemApwBp43YjqbyTyt/0rjJZ3UQqhJo0SnMKo+yRxqs0DY0Ybbt++HTt27MDo6Kgs2y666CKZeHkb3A7ZOR74Hm/qPXY6Pt4hPRZ8JfWdyg8CrXxvke5ZSF6w+ZhHgBcSEhD8/lWEbiAV6C40+YhYs4JtP7kBt/7j11EwFZFqeb6HWrWEZCYlx5cTr3C9PAY0vej8B4tKNZh6BL5TE5OoKz56Vi0ReZ5psftOhWnEYJmmaLa5KHX8AF09PVAtC4pmoVxpospwdEq3eroRT6YlRjKbyQmXy5+kzNaLXBTeY7G6x2XOhtJqLGZgTh12o4a52SnUKiUJ1GFIDrN0pfWEtfGaJpMsudlqpYK5uTlZtvF9DO0pVStib3bdAHkqGcxomctENL5yGCDF0juwVJx9qUIn9EQKyXwXkumMFGWy8JMfyzYLlbX1XgNOs4Gqr8DWU58683feveBwO0GsOPbTF8D3BA8oTRYXXnjhJzRN+0uZfDUVMUsTwfqjDzyIn/zsVrz7A+/Hhk2boXDNLqDoSeJU6Nl48PY7cPuNN8AtziLkBl+LpGEixFdVrF63Hus3n4FYRxdUMwZFM8D7aUqmovwIiu2j6EqVgn6oyOS70bdkuUzIHoHmxZ6MowE7/LGpN+UrT1ZqU4WrVRRJy5ofOfmb0A7zD+Oxhor5gB19HG//2c3Gv5NOiJZftFS/2KDEj+GBaE3yStTwoGk6Aliy0U/6DvY/dBu++5d/CrU+C00LkEjHUSlOQ1d1SUajNTkWt6K0uFbbr+hLVE363vhxnP6LThOLTzkFHd19MHQL5VIFuXROOGTbaYqd16XaRNPQ0dsXRTNWXUxOz2LxsqXo6esVntyxbWkxTqUzcJgw5nriyuNLs1ZFzKAxwhT7stesozg9iXq5KEuz4uy0hKPnc1lRQTBgn5SGTyccQT2bkaYKOt040cdicVkeNuoNUUHoOjMlkvIcbNpNGJqOeq0urRakGRLpHNR4AlY6I6WhZiobGT9CBhdVZYrm0s1k/ZNnw25UUfEA18x8+oz/8a6vnuCpsvDpxxyBBfA9wafEAw88oK9fv/4ziqJ8KQrUUWHoCowwxK6nnsI/Xff/4oqrXo/LrnitnBgMdZGMBup57SZuvf563HvLD6RjTNogxEbK2McoDNtj2A1nQhZhKpEBg/pQSq9oX6ZlN3JuRalmTqDi3Asvwzve+wHoyQx2PL0Ts3Nz4qojELWda21wlaJPXRcA5oKNU/DKlSuPcr7zp9/jTbi/HmhbcNvmQeSOXEy+0k4hgCsB7AYQMLeYE7yHkATu0folTvIOQoW0BIHaguqHSAUBJp9+FH/7mQ+jNjWMTIph55DWDLZ8eE50MUlwwRSPtZpAoqmXx4EXN5phmraNwakitlx+JV7/h++GMz2Lp596WmiP5cuW4ZfbnsCFF18EJW5h246nsOXCi5Hq6EatGWDXC7uw8bRTJUfBrVbkGCayHfJ1i9OzSOQ6ZFLmZBn4TWSyKSiug+bcFAYP7sPo4EGpauezQrr2mD3h+XL7H2ccqO9jbm5WwLkjn5foypnZadRqdRQ6CtANQybgRDoN1/GRzeZksdpoRtZzArAVT8g0H6iGUA6BbiCRK0CJJ5HK5cWI4jSjyZfHFW4TQb2MZr2CeqASfD+z+S3v/MsTPFUWPn0BfE/uc2D79u3G4sWLP/urJ/q1Ee2gCp8Hu4FH77wTN3zznxFPGli2cgVWrlqD/mXL0L98qUQPKn6AO75/M+760U1QnapMnwxWoWqBIjTX9yQfQEoe5RZckUBuNlgwXEdMy3SWkRtmKEuooer6OOP8i/HxP/uf8PU4vvXdm7DjmadbVeOhTLp8IfXA6Ymv7fB0/p3Uw2c/+1nhE9tLt/9s8v2PU+1/BNtjPyaaeAOhFIjDSqhDCZhZrAswh4qNUGlFbCJ6u69wKelD8UNp3lUCBYnAQXPwBfzNpz+C0b07kY3HoIc+kgZdZC5cP5QUOSsRQzaTFvqA+mECuNAR/JMUjqLgwNgMXvm6N+PS17wOu/YfRKG/TxZvXb29ePrpp3H5qy+Hpxt48rFfYtPmMyRBjMsrutGyuTTqtSqatYosrFYsXyW67X37D2LDGWdK7sbs7BzS6RQyyTiqs1Owy7OYHhnE9OggUibLnqK7HbYPy/EOAqEkEnFyuDY68lkBRwazs7HC9VzhoNmATKceLyLJZBpNx5HJmEvLKK9ZQzqdE8oky263ZBoNP4CVySFV6G7VCJkiY5SaolodbrUM2DWZfGukHczMZ85YAN+TCxy/vq7xpH+9/989YCtSkh1uLNGU4BUtZsDwPMwcPIgnH3kQg4MHMTwyhHKlIsWWvUuX4oMf+Sg6Cp2448bv466fXA89aER8rTiS2x1u0eF6MWWsBVqSfBZpeAm+kVY2kAURw9TPvOBSXPP5L8HKdmFytiyTXXuiboNtO9d3PgATmKmAoAZYlkXzch2OdbAdO/Ee13Lc+m0fdzom9En7BeuGdIQ+QZAXGQehbiNU69GtNyxoSAgXLMs4TszkP6npZQFmcQTf+ssv4vGf34usFkPeisHyPTiei1K9CUqDzZiFdDYlFxROldIsTf5XZQgSZXohDkzNYPPFl+G1b3gzHtr6S5x61llwJAQIIvvatOk0WeYdOTKERYsWS7kmh8SJyXEsHugT/S77zyYnJrBsxUoB9kOHh7D5vC1y51KrNaIeuGwaSUNDZXoMw3tfwOTwYQn9YcYDDROubSObyYg8rF4tyx1JPB6DqeuynIvCiRSJq2w2msL/9vT1IR5LyGKQtnTXc+T3R/6b1fOdnT2iA1eMBMx0BvFsDvFMHpnuXpixBAzGlHq2fO1GtQanUiJHIuBb9QAnnvuTM3/7jxaCdU4yei3QDid4QFvV8Zx6PxOBr4HAUGAFASy6Z9lS0KigOjODI4cO4/nduzFbreAdf/iHSOc6cNeNN+COH38XCGoypUQRD1GsZFvqxeVSFMbjy5QT0sVGqyzBgcAbuPJ2JwCqboizL7oMH/3MtUgWehGqVhRDKI3CvK2N1AXzZWTy9cR0EPWMzQ9Vnz/9tg/V/El4/tt+0yk4+hxdOFzWIvls5NAsNKlzVupQ4+TEq9IhBs+E72iImbFoMdQsy8eZyRgSRgCUxnHXjf+Ch2+7C2HRQTo0YDSaiJsxNJsOdMuQEB/NMpDPZCMLM0PqKWMjZWNSWxJiuFLF6rPPweWvvQp79h3EilPWYZputc4umSDXrF4jNMXE5DQ0zYzsw7ouUq5sOoHBI4dalUAhert75Hc5OjGFdaeejqbnYXR8Cl3d3aK/zqeTcOslDL6wEyMH98GplhAzdJTmZkXFkMvQIh6iWimLLZwXxDiXszXyslWZUJkX4bqeTNTdvT3IppktzKB4Tfhe7gI4HZMjz+YLUDUDWiIjQerpQidS+U7JqmC6Gy9lDPfhgo2TL7+fsFmDU6+h4gZwzOwnz/rdd339BE+VhU9foB1O7nOATRa/kmwRfD8tvW28tTVUxDRdlm61cgWqpiDJaUb4NA+Oa0t3GIHztptuxB23fg+hU430rQK0lKhFejHeHDORi3rfSAtLG4IKMqLc4EdmClIHVMiqqDs+zrrwEnz8c19EjDVCqi4TNcGbC5X77rtPNuOcAtsdcwTeNufb3d2N9evXv6Th4liwPSngSyqBMY9aFDcZqD58zYZvNbBn8Flsf3YrYpaJVUvXIGllMVuaw74DOzE5OQRb8ZDMp5FI6QgrUxjf8wJqYzNQKiHMBmBWGzBqgOpEYTq24wqdUchkkWAQT6hAp/JAhYAPdBVTTQe9K9fg9975XjTLNRw8NATH9rBqxUpJqpstFuGpiuQuUHPNUko+7sED+7F67WrEUilpqRgdGUVXZzds2xWlw5LVqxHLMJGMtfF1pONxSRGbGjyI2YlRuLWKGGsYqj47OSm/m2QsjnQyJalmfI4wNL1eqQqfzKmWC1RakS0zhgbVCboukjI+byQTmM+L1sWUv2MuNVUrjmQmj1gmK6/xXAeMRBa6EYPGY++wGbkp3XLsFgwbVWnQqLiAG8t87Mz/8c6/PblnzsKjLUy+J/gcIPimUqkv6rr+J+324kDxkbJiGD10BD/+8Y+wZNkyXHjRRdj19PMwDRPrN29CIkVONcCORx7Gtq33I3Dq0gvGLFehBpxIJsROLp5wgetGW272e1FFTNeX3wrh5ts8D7bro+q4OPeCS/ARNlnkukT9QI0r+YzJyUlcf/31GBsbk6/RVjtQ47tv3z6xFF955ZWS78vUrmONFsebfF+Ofjj2sB77cbyt1lQ90jkzF1etoRZOY8eBrbj3F7dj75Gd6Mh3oKezV1o9mkETk7MjUEMHvq6i6jYRqgFUr4awUUPaTEBzdJh2iJQHxOo6lIaCSqUOx/aFU81ZMeT0OCyX1fS8qLHo1BSAroUBakGIFStPQWe+C7PTJWRiaeSzOYmFLM6VoSfitNBBjyeQyeclS5exngzKoZaXwCkcayq60HIJxqYI0iTkuW1O4gq/LuA0qpJm5tQrKE5Pia6bFUdsJmHwOtuNeYHg75zEOK3ODG1iUScpE148+bV4VeWx5AsFjhKGJO71KBA/uquJMqaNRApmKi3UAxeBZjIHzYyJrZ2Tr13n5FuFWynL5MumlQXwPUGA+E8+fQF8T/DYhmFojY+PvwR8DV2Vk525DP/ynX/GVW94PTo7OvCv37tZFKpXvvFNeM1b3gwjZsqCrd1gSxMBwYgTr3R5OY4AMLMKyN2Rr+Rkw0mWJ7c0IFCG5Dly0lHW1HBcFHoWYdM557dCUxT4XMqJzlUTM0Vb8dAGYC507rzzTnG/0eF29tlnv2TZNp9OOJbb/b8GX3K91CyHLLSsQknUsfX5u3H9bddhtHwYRlIRmVc6nkImlUHVrUqCGTXQATTU/UAaiA2N4eMOLFa5+xq0QEFOUZDTMjDCGBzHF1BSXB9KzYbe8GHUfZhuKN1qViwm8ZKeCmn/rZQbWNSzCHEtBro5UnocCdUUGkNXDJSrDfT2DkAzdbkoeq2gJIbnMCw9R1AzTNF1M5/BZ6Ql5YCGIRcRJWROsgePYEvayHNRLs6iWppDtVKCW68JRcTMBtf1xa1HqRyjIrkwlMp53xdOVygo7gRoHGFmszw2DSWRtpl6YiF4mGWhmdBiCQHfWDYnigw9mYVuxcVJSc7XrtfRrNbgkvO161KkWXUBZ2HyPUGUOP6nL4DvCR7WoaGhuK7rlJl9gk9ySnvIKeqhi1t/eBOefeYJvPtdV+Peu+7A/md2oa9/KSo+8M4//oT0aAWhBo3Sp6ib+MXv5qh9LeJqW3KFKJxAJp2WRbfF5UZnYZQH7DtM6aG7igln0YdKjWerGqj9J9/Vrorn1EbXGwH6wx/+8FGAPh7Y/leXa/+BC6Z5gFqwkAYQ/mwOjsw8gxtu+3s8feRR+IkmQiuUSVwMDo6HVDKHBNsbplnuqMFI5NFgxbrfhBs4UOMxuCKjCKG7DcR5TAlG4kSJapksRUMcBgxXQeiyMdgX7a7bSrh3XV7MFKSMFOKwkFWTSPsGcjCR8nUoNR9pI4F8Mo+4FRfDS6VhixVZjydFC5zO5OB6geR5iCZZ5BykVni/EnXpHS0p9dyoedoh8FXQqFVlCiYXzowIu+6gq7NTQo9MBgUJ1cQLaRQMz8eVVhD+yVc2H0cfJcAblaMyIU+P2ixiSRgE33QW8WweejovTRYR+DZl8m2Q3qgSfBtHwbdpZj9+9u/+0f86wVNl4dMXON+T+xwYHR1NqKr6FU3TrmnTDjrdUypw909vwYP3/Ayvf82leOTB+7DlnPOxduMm3PCDW3DV2/8A604/Cz5lVjIB8g6SQOvIbSZvQSXnVgAlur2UE4znWus/fpzwrxJZyZQ0TjtRoAEdWcRpOfkFfDXBubaRYj7wthuM2evGMPW/+qu/OppqNh9oX07xEOUvUAynSESvfIdtR908D3RUjaRGAUC/qnt2YcM36nDNIm6973rc8fDNKPqTMNM69IQBzdJRa1QZS4xsLIt8Io9MIgmN4ZqhCZvCZlqFDbZ5+JgqzcB2GU4eBZRz+x9jhTtUSQNjsy+/HWbc8yLJsPN605bpNAqD492BgZD6YCeA4anIqXF0aAl06mmkPBNZLYV8PIu0mkRGTUMNIrkaZV6M9GwwO9dkXXs+CtZns0nL5EJ3GwHbJUjKr9qFwlzmgPIwW37vdU6ezag63nebsGgnZtB6q1VEmqiZuyG0TdSQEsEtlS9th2Okb+Zx5vVYJl8OBvEUjFQWFm3GBN9kRsBXVQNJUOPka1eqcGpl+HYNfqOOmhvCMXMfP3MBfE8ucCxIzU78eO7cuTPV2dn5VUVRPnDUXqxTHuXj4N5d+NZffw3lmXFkskmRl+09cAAPPvwLXP2BD2LVhk2RuSBk9RDPf67RmvDqZQweOICJkVF4tgddtUQuZVj80xQeMZnJItORRyyVFl6Xt52aYgmoRacjHWQ+QlrB2GoREOQjkG5PovMXZ5x4n3rqKfz93/89rr32WpGbkcpoA+78SMn2UWt/vnQosIqGX5t4yB46rgEFeAkLrXmMbrswmkgRsK69hqY1iccP/hzfv/ObmCgPIpZipoN892h4TVD+C81H1kojplrIprJIxlIyoSrgZp+0iwcjRvWCi2J1FrZdllt62nzJz5brDVSbDmxOuoErLRq0DfNIcBHGgErdpGsQkrEri05yqSyi9DXEQxNpJYGMkkBKScr026Fm0a3koDZ99HR0IZ/JSTrdbKUCi8tVacoIYRkmEmYMacOCGUaRmEpgAHYI1fZgUVxnl+GFTUkh4zAcuhpCjxffhuRdtOWA8rto3/VINVKkUIl+p1GTNZPUHFbPR2JqiRWlEYPWSU7nVjongTrU+VoCvjH5udlk4RD4q7Q7V+A0KwjqDAwC3Hj6j8/4nfcsREqeOFy85BEWaIcTPKCTk5OpMAy/rijKe9vgy14tNjRQtbp7+3Y89O/3YGDZAM48+2x87WtfR76zGx/45CeR7+6VVC3hPet1aHqA/TufwgP33IY9zz2LCjfsDuVk0W0mFy1sR5YlSTyOtRs24sJLLsOajacilsqLfItnEs9P8oGqFsLxmjB1S3Sn1AK3J962w43/5uKNj//888/jq1/9qrzOb7JoL97m0xX/AcCl7z4KlIkswjIPtyzEUXVoNPlSOBeBhaOX8eShh3HTPd/AUGkPEh2WTKGUiDVZPKkF0BO6KCGSdGWxmFTRkM3kUS03kIgxvSyOYnEONt1jObq4HNhOLQoY8hQYZkzol2K1JpwuLxI+82sVX2y3PC6O7cgSjNZuKUMibWRQCkerN1UrCrxmAMvToHkqiQskjQQy8SSodstYCWSTGTiej+lyGaWmjTppjdaFSA9V5OIprOlditWFpeg3CkjbceiOGvH9Ld468FiU6gl9wFcldISrnw++URFqBMJs6hDwbTFOvOC5Pi3jHnQjqrQi+NIp2QZfysvMdF5oh6Pgy4Q47hVoL642YDfK8hqwSt4J6HD7xFlve+9fn+CpsvDpC7TDyX0OTE1NpcMw5FTwLgFfcr4KYMXoGvLEDGGXi9BbKVaPPPQQli5bgRUb10uRI29befIwQ3XrvXfhrltvwdjh/dCkE423yZHGVyZJlm6GtCFASjMZKZnOd+Ciyy7H5W/4bXT2L0agWFBkGSNjT9Qa3GpNPsoVtg6BPF6LByYA33777RKo/sUvfhFpLovmFWgej+dtT75Hp68W/rZzhDn5ko44+sI4MQEKxpI52D/xPL535zfx9PBjSPRqqAc16UNTNVOqkDi8GXEdmsWf30Hc0JFgg7Cio9kgX6ogmUhKgM5ceQaOV0dHIQ0/dFErN9CoMe+AFT0F6S7jYzeY1gVPspHFbq1paNCMEUb9ZzozLiQ7OZRsBn5l3w1FdUJA1BWZk+XiYmjh/2HvzaPsqqv07+fM59xz5xqTVAIJSQgEZJBR+YG0Iti2CLZDoyJodys4i2O3UyuO3e2sraCgAiqoqICIDCKizDPIIGSqVKVSc935zOe877NPFSDLd63fu5L/uoqVFTLUrdS99+yzv89+9udBgW4Jygf8O2kmzgZYtgSaxpkOr+vD6wYoFVzYmYIVShnHrT4cRw5tRikrSmdNvy6TrLPQlzgfMMU4pbMlX/J4xmu9qP/L76V557v4GpKKFgYedu3ahXrfgGjPlCrEe24YgrVk58uYqbz41mG7ZaiMU9IypGGApOch7PTge20EXhNJr4dukCK2yx884oxzln2+e7d0LJ5Q9/KD/m96OBbfJEm+oqrqP7P4chpNw7wc+TQFGY9yQQCzyEghTaDbLB4w9bz40vuLGHf97gZc+cPvozU5DkSeGN81plcs2ojE40sbETshXuC6KQm1jD0OMhXHnPASvOZf3ob+ffZDDK4kU87I/b20AtNbysei15cFd4lctvTzk08+KSkXTDY+44wz5N+/VJxzLGN+vH1uosXSv483EXa6eX1lQGbO4X0GKrw4W5MnJoKnzeLnN16Ga279GYprTMxF02gHbRg2w0dthD4HYjEMS4dVYCcaQddTuHYB7WZXuMi5UyJAX18Nuqmi1VmA7ZoIQx+tBU8WNLhM4RRcWVTgv73rtRAnAcKYK8xEMeZDSToZqPeya6Rlj8VX0qEVoh1zySYkrMbQZQ2cNj/q8w4HWWQJE+vIJGDDQpBm6AYJekGKRtND6MUollw4BQNGK8JwWMTxq4/EkasPRTkrQY80KGEi6RQKLXSJD0YsSYQewUKLcgMLrrwOOboulxv4Gqs8vQQYHxuVG2a5UkP/wFAOR+LqscF/F3X04jPFt7pYfCm/qLy5PFN8KTsEfks6YRbfxCp9+PmvP3d5w20vF7Zl2WEPn9AnnniiVKvVvqQoyr8uFV9Lz7GME+OjuPaKy9GcncW+G9Zi/aaNWLt2P0mj0CtVmcKzM57Y8gi+8fnzMbFlC+w0RdHkcZJm+USO4ZL0K3pqLGhIDnVoa0oCLhSTHKxCKRRxwitOw6ve8laYpX5kqimdIbtwKYdZKv7er3zlK+L3ZWfLC5nLFXQ6MFLoqKOOwoc+9CEZti0V3KUivFR8n60TL/0Zf9ZS3i5ynZf/3mejhvMgn2cCNDPNx9bW/fjaJV/AeHM7CitMjLfGYZUsqIYjhdXvkqrVkyw7p2jAciI4BVLDYhSHLhoAACAASURBVLQaXERwxYssaRtqgkqNK7kx4iyUAMxuK0IcMiUjXyDh0KlUdPKcvMRDlLIA52u4PJb7MSPgE7GSxSGZCJQduA2nSbFl0Y0i8ibifEFGOvoUapqiYrvQBHbEm0GKrh9L5HqrG6LTpWUsg1MwYRVTKdR1pYxVWj+e33cAXjByGEpdC7qfk/BS6twJCzDJZfliotzwFiH5rLZ58RUNR7pf/jlf23aLbOYB0XxNy0FfX18uSVB+MA3x+S51voVaH2y3KvlypBCx40486r655svim/Q66AYZEqv88cPPOOcze3ipLH/6suywd98Di5rvf6qqeu6S24F6I4HYN113NS6/4DuouRZ6fle4D2S+rt//QLzqTWdjYNW+CDsd/OrS7+Cay3+IEgd1hOZoqlxAiQZErLYclOVCLlQZmOf6LSPXueEmlinNgDU0jLe89wM44kUnIWX3m8pislynRFgSpk5pgWAWdkjsgpc62U2bNuGYY44RsPrSx7NlhWcX36VC+uxCzMIj5jdOzqVbz1ekxWmRA3XlhsL/IqODGx+7HD/+zUWILA8tNBHqEVS6G/wIpUIFlmZIyCStZK5rwHQSlKtFNBpt+D0Gb2ooFouwHROe34HjGDBtQ2QWZqm1W2wbbYkLSpMYtmGgXHLk77FYx1kg7ANFzVfCZ5pdtD0unmQSU09ZmEmbBlm6mi7Fk2GfaUbwEfPmNPk+6WVwbQuJHyIJuYGWIskM9IIEC80uQmrEegGua8N2QtGctUxDITSwTh/CoaUNOLS2EZXIhRooUOJUrGZ0H7D6Sre7CEDKtV7WXOrAeawS14g7na7k8xUcS4JPuRc5N9+QRYxqpZLnBFISc4swXYZnEqjeB6dYk6TtVIlE9kj9QNwOUny9FhKCdYIUoVH+1JFvOPc/9u6Vs/xoy53vHr4HWHyTJPlPwzDOFei1MH3ZNQW46orL8MSdt+E1rzgZN930G4GezM43ZDh27oc+isHV67D9yS248L8/gaktj0IHAd82Aj+CXiigMjgAs1iQozyHQry4kyAWyhUB3HGnDVvNYHBDi+Bsy8aRf/cSvO39H4Fd7pelAyb45mdTdr85u+G53SufghzATRpY3g0udb7PHrYtyQ5/y36WZ7BlSHiEpVuAgzXq2TySs8MXF1qIRI0wH03giju/g7ufuhUznWnERgSjYiNIIrS7vvz9WqksMUBx2BWaWamaOz1m51oIfALGdYkMKhTYuVEmCOE4pnwfjfkWuj1WKUe8tSy+LFiOo8Mt8JhNRgatXRArGNGRc00PvViD3+NyS1588/BOTaxeoiQpEUyLg09hskFTTIGek00ReUwipvCiieTT7gRotj2omg3bLsJ1LLh2ik7QQavXgQUdI1Yf1qpDONhdhwOq+6EUu8i6mZwiuGCDJJAbFm9cIgHlR4086TlJxWrGIjw3N4vJyUnxBK9cuUpOVI1mDlhfMTycL3kwlJQbbi7Xi+uyXvxM8c015zQIEbRaCIiT9JqIlzpfu/rpI15/zif38FJZ/vTlznfvvgcoO5TL5f82TfOtS8WXR1baxn5/3dW46ac/xnvf9hbc/+CdOPKYI9FqdnHvA3/G6ee8S978t994My775uehhQ0kiYZ2N8LI2g146amn4uDDD0e5ry+PihefKgSczSjw0W1bcfcffoenHnkAJkdInHIrCuxaH/79s1/E+sOOBkBGLrVlFbF0Ss9ovUt6LjtgJloQKM7ud+XKlU/b0f6/Mtz+tveXiEjKDux8FagpLWUcTamCvNTNDL2kiVgP8dTMn3H5bRfiL5OPwEu6MEoWEjWFR84tXQJRhCJJZEUThsZ1ax+VWkm02Pn5NpKERDIVhqXBcigLqEgTMg8UFAouOh0fzRaRknkUDxcUDMYIMWtUY9fKjjJf22V32Gn30O2Rh1BAkmkIelzt5vNFeYGaK7GNLNYx3BLTLXRZAy+aBSmCZCJw+5C+WpFnoaHLI3yQoFisCEtXYuuRoOe1JESTTItqoYJ+vYZax8aRKw7CptJamA0dRmTIRDVLeiJzPK25i4mEbg12/tR7Uzm9MC5obm5OOMyOU5A0bD8IsXv3JEZWrZJNwSXZgW4Hu9IHu1KDXaiKxs7jFNeL026+Xux3m4jCLoLWAjpejKzY96nnn7Hc+e7dypFby5c/9uAZ2Lp1a8V13a/ouv7mZzpfTWSH8W1P4nv/9QUctP862aNqd1pYt24d7r/vYbzxnHNRX7UWV/7gEvzuykuE5xtpNlas3R9nnfN2bDzkCHEt5EmY/MgN9ULx5QUeeJifGMNNV/0Uv7v2V0hDT1i/oaLirLe+G3//+jMBo5BvQHFxYHFIwzViHtc5WGMBu/HGG3HRRRfJVxgYGMB73vMeCVz8W7ayZ8sNz/3/PJ2Cem8uOUi8O/2+/PpqghBtJLaHuWAK1935K1z/8FWYD6fEFVKqlbBAEHmaIZDNsximSScDgTG6xJgXigU0G6R60RZnCVySVjrLZsGlvS5GFERwnSJ6vRCNpo8o5nOWh2cahiqviWbQtkesZL6kQLvazMws4gDQMkcGZhy2pZQreAslzIbDNTEwp9L5ugX2rRqyIEPP80QWIjWMN0k+p+J6SChhsFM2ZeDFYR6Th5WYCxR0VwC246BgFqAuxBhOqjhhnyOxTh+B3tah0W68qDHnmm8egSpwuzQWySEKA6GcUUbiDWv9+g2LkHjClBSM7dyJFcRNkgNBzddlekUVVrmeF1+nIksWUnwp8Xi+FN9eewFx1EPSbaPlRUis6iePetM7P70Hl8nyp/6NZ2C5+O7h22L79u1Vx3G+qev6G6T46gZMxvrQXZBE2P7Iw8JFDZMA3/vehcJLJazlvH/7MPpH1uCSr34N9930G5hKSjM7Tj/rX3Dya85AouhyweZHzXwDS65B6qcS7sVhj4/mxDb86MJv4q4//B5xEACqiaNPOAlv//ePwaj2I0jZ7XLwBCzMz8sSxcknn4xjjz0WMzMz+MY3voENGzYIz4Ex8hy2vf3tb3/aDcEvv1SIn2s3e7Z8kTPXcpeDfIjfl1pHikwLkZpdzGQT+MNDN+K3d12FCX8HUj2WoRn5CjOz80gyFbplyjFZN3ij8eHYCopFU0IxZ2cXJHBTMxzExCfy3qTH0vnSzRF6AWyzgIjDrhYdA1zvJXiGXXkCyzGQ7xtw5RZCD2PU0PzMnDCFqZGniyvJfJ4JY/c5iCLUXjyzdKBAmLzEn89NNSXDjcNPWrkoK9FqSKwjLSZkPzCBYom94PuxxN7T2cAVcLpfZH3ai1DqGThq+CAcWj4Q/WEVajOBISTQvPN9esgmDsJchuj1yPTtSg4f3RyrV+8jz12ejafI73Po5haL0Dh0LORWM8oOXLJg56vRk64mSAMfiR8g7HZEduhyWaXZgBdlgNv/70e96Z2f38NLZfnTl2WHvfseGB0drVmW9T+6rv9T3vlq0OgisExJojBZIUgcSyLcd//d+P1NN2LTvmvx8lefJt3qhV/4Ip6483YJLuzbsAnv/PinMHLgIWCwDPs2jQsWeVJm3lCKkT5viA3yEdIu/nzrjfjmFz6PjiAIVex30GE47/zPozKyDzrEkStcyAWeePxxWR/+13/9V5EXRkdHccEFF+Dcc8/FqlWrwPVixsp/7Wtfk6JISeLZK8XP9gU/u/NlvZXIUCV3ZywV39wGlSHSumhkk/jNPVfi+nuuwTymADemS06Oydx2GxubQMS1XsMQUHmp4iDNyKVldlkBhkoq25xoqIbpSpetWQTIiOsZNkE3QSRLEVmso90MpJhzdTAndCbQDG57MQ04kaWKWqmCiM6IRkcgP2Ip03XpwH1q4yRuqPkiBG8i4gW2bVSKDlrzPTRnu3mqhm1KtlvEjpQ2XwL1pUCGMgQjtc0PPYnxUZmQFmaIfOKBMph8WeMEFcXBYFrBIcX9sdndD27bgJFQTsmHa7lxexHfoTKJhMnHLYkn2rVrXF6/4eGVORNaZrOZ8Ig5cCuWSn/l8xXZgcXXrUFn8WWYaRQg9nx4raakbe+e2Im400KYatDK/R878dx/++zevXKWH225893D9wCLr2majI1/Xd756rD1fEHgrjvvkMh4HvGrgwNi9OegjP5dHqu7s5P4zue/gC333StDlaEDD8G5H/sPVFavlUEZBQdmwYnTgT94pKUGSWeweHdpPfPQmRjFZ857Lya2bhWXBOPl3//ZL2Bwv/0RyWgnB+vceccdIjO8+93vFljLPffcIzQz/pppuNR+WXjPP//8pzfcnq37Lj1Vz9V8ZWdCFqrJ5ZVR1CJnIEakdNFSZ3Hj/VfhV7f9GF29gcSKoNoRbIddqoKYK6xMdg4SjI7NwbQVDAzURHLQzQS1Wo63nNw9CcNwZM2aHmouX1BLJuGY4HXhJTOkNKJGznglTdgZ3CAjyIfPGztN3ri4tFErl9Fp9dDrkP7A0wplA0uGcHkHn+bJxwTWUwJIMlTdSn6z2L5LVsMLhJiTEyEjOP7gMJCx8by0Yol6Z4pIQDSkaiCNuU3Ggsqvx4UcBWocw05U6O0MG6w1eOHQ4VgRVWEHmkRNyYZblGvUAoPXFMFZ8keruSBFdu3afdHXN5AnPufGGNGB++p1kTdoKVNtB5ZovnVJsrAKFVmyEBcHw1SpH88voDk3jeb8pCRuRIqB0C5+8Liz37+8ZLGHteK5n75cfPfwCR0bG6vruv4dTdNeI0GUugGLFCk1xu+uvxaXX/oD7LfPvjjpJSfj4COOgV2rICUHASF6czP49vmfwlP33SOWp6FNB+Htnzgf1VX7SgIFO1/ayQSys7i/L4560SMzxNQhUx/x/DS+/OEP4y/33yNH//La1fjwF76EffY/FElq5p0zUtxxxx0CUye1jD7fm266SVaKKTNQF3zooYfw1a9+VdgOXC9+7obb35IfxIJGuYDHdSWSwRkyS3TJTAvQ0+Zx40O/xs//dCkW1DGYJQ2dXhcFl0djDYGvIY1NRFzhjVL0uhEmd89KwsXI6iqqdQP1AQdxkmJi94zID7ZtSket6AkMLmDoJIVF0FQ6E2zhYUR+JDyLFDZSLUCUMRuNeCEO8VRYho+Ca0uH3G7Rsre4vq0UxK+scLXZ5BAuh9VnWSScBsdwMbO7i6nd8yiUCigUi5Kxl6cjJ+IFppuC8gRvCLblyDIMTythokAJQ+h8zgwbgULfMpnEGdQwgtoNMZT04ZT9XoS16RDKPlGYsQzrQjIoODDlzSBJZaWaA7exsTHRg9ev3w8Fwn0ErJQD5IkPpXWQTYHp2MxTgs1EZna9JJuVa0LBswwVSRBgdmoa3UYLahwiC1rIkhCtMCZS8gMvfNN5y+vFe1grlovvXn4CJyYm+rMs+65hGKcJUpJ+Sm5FKQk6rWnc+fsbccfvb8H0rt049Ihj8NLTT8M+B+4v1p9eYwHf/8IX8MhtN0sxdYfX4LxPfx6r9j8IqWqKxkvzPounFL5F6UHoVUwqVihORIjmp/HF887DUw/ex09AcZ9VUnzXbjqcjuMcjoZEgOk/+MEPpPhyEHPZZZeJ9/fNb36zPD5Xiwlb/+xnP4uhoaH/H8U3L14E27D7zWCzDEEtRHhg+x34+uVfxrbOY3BWpDALqmyRcXFhYb6NNLZJL8TsfBNxnKJSqqDX9dFqeDBMBfttLGDtfkPoeT4mZ2alk3RsE3aBToQYisGIIEW6S563C04BKXkEAaFAZN9ytTaGYhFUr0mXzdy7gh3CLRbQmPfRbfNmSE80i60rummceIDOwV/uUabey0h3wsd2bp2BH+ZDQGIkhTQmAPMMnt8Wh4Jt6ahWS/Ko3U4PnhcjNWyQJmFkKfwkRTcC/IjbcYDGbDkvQd0v48Ujx+DQ4gaUeiT/RFJ8WXAluQQZmgsNeL2eSFw7d+6UGymdDrxBG4Ylmm+LaMgoQrVSlXSVfMPNhemWYbhlFNgRl+swTIa2egg6XXTabYBcCDosvDaajVnsnJyBWu376Cnv/NTn9vKl87/+4ZY73z18C+zYsWOFaZrf1XX95UvFl1phsWAhCpqIgxZaW57Cvbffgdvuvg+wCzj+lFPwopeeIkOwy7/1Ddx2w1WIgw7s2hBedea/4CWvOYNU2nxF+NmUX8bIpzkSkf0Ni6+mRBh/5EF89r3vhj8/J9pm38b98G9f/DKG99mELOOxMl/9bf+/xK3Pf/7zOOKIIySlmMO3l7/85XjpS18qRfjCCy+UQMaPfvSjf7VK/Fxf8N+0mtEUy4RhaqSxAjgppsMxXPDzb+G3d/8WSi2C3RdCMVioTHQaPqKQacIGFpqeeJd5XHcsU+LPu702Zmaa6B9QsPmgleh6ARaaHdF2TUODW7KQ6ZQ5uM2lSedLMH2Fm3txiigkH4EhkjoSLYRhscBaiLxEtrncUopSsYiFOQ9hoMvSBjfkolA0CfEWp0qY2+4k0ilGvVZGHCSYGJuHYRZA869tO89YwehzTn1kKbPplHwwx6qcAF16aOnfDSJkQYiQ68sJh3qKSAos0naso89zcfzAYTi6eiCKHl9k2TGW15CsBvIb/J4n/8/veXZ2VlwqHKwJZpLLH6mKJuOrVFWGu+Jl1lVYbkkcDyI5VKrIDBuGZaPXbsrpyuamX6uDuNdG4rUxNzuJ7ROTMOvDHzv1/Z9b1nz3sFYsd757+QkcGxtbpWna93RdPyUvvpYkxRpqiofuuhX3/eEG2EmAqNPFrqkZPLFjDCMbNuG8D3wYQ6v3wfU/vQK/vPR/oMU5O3XD5sPxz+84D6v2PwCKaUtQJi8qkXz1nNfAxQURHrQEXnsOv7r0Ylz/o8uQeT34SYSNxxyDD372i6gMEAtJ10TO+GUd+e1vf4urr75alimGh4clMohd7sMPPyzOh9e97nV48Ytf/DRJa0lqeC7T4dkDNxmxqZzIxyK7kB4WOT7++OTN+PaV38ITu5+CUzdQ7KP4HErBmhhvotumi8CGSUqbrkAzUhRdG+qiNSwK2kjRwcpVVTRbIbrdCI7JDbUMxRIdBnLQB/RcnyWZq16tSBoIYTgZDNkwCzNPLGaGVkAS0OrVQ63Gjbcypne3EAaLNj4SzxJFSHCqkcIipjLVZBDIYVu9VpSU4endC9AMdvfk5VK7zRMk2AEDlD+AvmoZhYKVL8aEXDeOEUDL16FD2umIr0xFm5ZF5SSDFRsY9kr4u8HDcURpAwq+IgNXcVtomvAbuu0WXGrlUYhmg+6PVIqvLMZIQKqBXs9Hu9MTBwT/LmOkuOFmuEUYhZJgJbWCC8UqyntKVzLYuiaP12u0OBKUztf3O5hudpA4lQ/93dv+7b/28qXzv/7hljvfPXwL7Ny5c6Wu6yy+LxPJgQQp3YCSxfjdb36JK3/4PVQMLS8auikov4HV++KMN56Ncv8wHrj1D7jgS59A5i/IQkQcK1i34UC84tWvxYFHHg2zTl1Oz4MqZFWY61XcMc4QtOdw+x9uwhXfvxDh7AyUKEIrCHHy687AWe95P3S3D5kAcRfdaYyviWPhOJDvsHnzZhm08abB4svff8lLXiLH2CWM4f9V8V3k79IaRYxmpCUY87fjp3/6EX5+2y8w3Z1DseagVAaKRU0CIefmuAQwT4AXKtUKFDUSjVVTU3FakMFAF4NbAoqugYkJDsYy2JYGRUll2UH4u0kIuogl6SGLUKuUkQTkIzA+SUWcqIiVUGQXS3fzdIuwi3rdRKlQwq6dc/A9RbYI6b7QNAtB7ImLgpAe03Dg91LZ/urvL8LQUizMtUDgG/0K7OJ7XiDLL1xmKJeLcF1HhnR+l4QwLmBkUA0Tma5L6CX9z/4i7Yxgdc4J+XhmaGCVV8YpI8fgQGMVCiGXVVJ5zXjaoac3zRIQWdrjcKzVkAJL3/ZSIgl9ya1WR2KMyuWKSBYCdGfxJdWsWEGqmzDdEkoDw3AYoik2vS6aCwtIPA9qHCDsNBCFPbS5XmyV3vPCs9/79T28VJY//TnPwHLx3cO3xPbt24cty2LxfXlefHX5wVDC2fFRNKZ3oWw7EjGumzYKtToUcmmtgiQOz89M4oL//AQeu/tWgYUbqimDJ6tYxroDD8DgmtWoDg2h4Dhy0RVMR7CGs7MzePTxh3HfPbdJAq7Sy6PnY83EWz/8UZxw6qsRqkymzYsve98l+eC5cUJLlrIl5OSzLWX/t8U3hQ7ywRIGgZoJbt92Cy79w8W4b9cDaIZtgXyX3ASDgxwKKWi1M8gGbcpuTUOUdMSzWyzaIj8IjQ0hCkWg5NoY3dFBu0k4OQlnCpwiOb2ZFEzC3A2Tx/tQ5B6v05aTghzpaehSYwHh6IqDAqlpCFGpkD7nYHzHHKJIFYtZwhMGN+eo9qgBVPqQrSLCHjXkACOrBmDqMeZnZxFxUKY7ol93OlwjtlCr96NQ5IZdW4Zd1Fy57RhSt9UMYUiQyWGoluTHZVEmRduL2EMbsD0d65JBnDxyFPZNqzBDsi0JRk8l2YKPW3AdsceJPosU9XpdXl9KDCzSk5NTYjVbvXqNvB/4+vF9SZ6vKV1vBb04Q7GvH/0r9oGiW1J8sziU79FvNuG3GwjaC1J8e7GCuFB93zFvfOdyevEe1opl2WEvP4FbtmwZdBzne4ZhvCKXHfhDhZYm2PLYo7KFtPHAA2G5hfwrs4uVLKDcjhb7Pfzhmp/i0m9/FVoYC5zbUBSBiSdEUhoaVCbmcvGAkG9FkU6KhbLdboiHlIVeSxT4UYqVGw7ABz7zRQytPwAxyD2gOyL3BRPQslRouWBBny/lB+qF3GojF2EJoJNvauUIw7+SGBZ//deyA01x9CVTnwzQTJv48S0/wM1P/Rbb2tuw0G2Ke2G430GlaqHRaCJRHHh+Jk4AdnO6lcB2VRQdS4oxWbsE2OhGiHLRwY5tXXg9Xfy+VkGHaWsyRGJLyOKk64BtKjC1DFHQE48uY4a4MUd5hk+AmtowVBWVooZ6zZZEiZ1bpxExzbhQQJimiOIEpQohOBkCIi7J641U+H4PIyvrEtjZa3dlIYMQHnbYLLyqbouO6wURfC4sJEzNICSHd5F8MaZgE1mZwusFUBMdFjthsc0ZSDop1NkUJ605GocW16HW0WAsyh2+78lKMt9buqbK//ueh1IpJ7st3SDJcmDx7R8YlCBPfkiEEF0SDPDUTTC3g1CdwZE1cMr90gRQdiDInanJBD353HDrNBEGXQnQjJ3qece+6V3LGW57uXYsd757+IROTk4OZln2PU3TpPjy+GsZirBZb77+Rlz761/jvR/4ANZtPkA0OVlWE9cC0YZcwtDRmx7DRV//b9z7xz9CjyLR3HiR0QEh4Y4CUydKMJapNyHqJJlRG2VtZRYZuQeKVcKr3vRmnPbmt0ExXVnUkAuTxRepDNWoHVL3vfTSS+F53tODNQ7guGxBHXgpbui5Ht+/BeTJ/w5tYxwQhojVHsYao/jJHy7BI7P3YLS1A52gJwnD1ZKGvloRzXYXzU4Ct9gnhSeKfSRpD1HShWMbcBwblXJZ7FpQPLiOKZ2v72nQtRSmw2UWuityPYXxO3QX1Mo2ChZxyB1kqgE/zmluGRM9qL1GprhQinaGet0R3u/4jnlZJbbdIrp+gG4vQL3fRb3PQRi10et6OX85jVGr8GSSwZbTh5Vb/mIFXkh8pC84yh67XJ3Flh5jJZcnFoH4rslhGLXVHkIvlJspM9oKtguro2G9vRonrng+hqMSzFYizojYD9Bs8iarwrEt6X75OvIt1N+XF1jRkRUF8/OziGN+b/3i7WWXTfsdI+c9wpi4/FOqyqyhMrBCtt00swBd5RAykvTkuOfBby0g6jbR67TQox5T7nvvMW9419f28FJZ/vRl2WHvvgeeLTssFV/qlpaq4v477sK3v/FNnPaaf8SJLzsZdtFdZPjyuGzIwgSPukw6nnj8UXz9vz6Hia1PwqLVJw5EXlhKouRKKcsxizXN+gx+FAoZN7F4bFdN7H/IEXjb+z6CoQ0HiFuCK7J8fG0RScm/f8MNN+Diiy/GCSecIC4HFmOC1LlazMWLj33sY6Ij8uNvdb7PffbygszlBA2B0oJvtHDD3Tfi5keuw9aFRzEfzMFwmPCRwbET8ekGfoKpuQBJqqPgllGrl5EpIXreAjqdRRRiucK5JTSdna+NJ5+cRafNRYNIBmGkmRk2V3fJ2Y1RdHTUqwU4FmFgXWSqjZDZeEaGKKPntYs4NGCbKgoW05B1xL6G3Tub0A0TmmUiiKmJU9YAqjXa2YDmwjzABAs1Q71aFDQltePQT+F1e5iZbaDbi6GZOReChVyiiHjzFIcCB2b0asdwTFrfFAGsSyoGu3Ea8xQTa7QhHDtwCJ5n7QPXMyQbLvXJWujJhluhUJDCyx/kdAwND4o0Q0od78453WwGpVIZRS6CLEYMSdqFAjRbLZTqfRhYvUaGbg6RkuUl7nMAJYnh9TpIfB+9xhxSr4O5mSl0YmTO4Mg7jj3z3d/eu1fO8qMtd757+B6g1cwwjIsNw1h0OzBiJoGj67jhl1fhiksvg1UwsengA7Bh0/7Yb906DA2PoNo/LAO4RM3XkRkh89Ddf8TPLr0IY1seAyIfNpc16C1bBKrQwsQBikyamIJL+LYC9JIUazYeiNe/9e143gtOEC0y77YUoZ3pBOtkPEYHYjUjvYyuhiWNl08Bh23cbjvxxBNx+umn/3Vo47P04r9dfOmPzeCbLdy78w7ccN/v8KeHf49uNgvVShFlIfoGahhZ04dep4PduxbQ6tATm3fNbomx6xo0nfapHGJDmcIyCCEH3KKF7dvm4XsAzSRukd2xKUdpwm9CJoXoQLVooOQyHSRAppXQ7MXoBG0pvgSaKymLswrbjOAWVEQ9HbvHmzLx57oyc88sp4xutwXLzlCtmmi1FuQmWHYdGeaF3QidhRjzjS6C0EcQZjLU402MQzXKNSy81LWF8pZQ6uGdjCvQzz6qHAAAIABJREFUVN5NNJrEg2bQTAaaKBLMuS4dwEtXHo31GEbaikUn9ppNFCTqSJXXjosVlGSq5Yp0s0zx4Nfj60iLILVyDtkUEKzD+sulb+rrTdG0a4NDKNYHBKpD6cEoVHnGgpqFIj2Qn8z14tbsFKJOI++ENSuz6iveevSZ7/neHl4qy5++3Pnu3ffAotXs+7qunySaL7mpli6m+cktW/GH66/F2Og27BjbIhdQ0S3h4AMPwRvefC5Kq9ZI8eXpmce+JOli9+jjuO6XP8WDd9+F7tw8sjAWaxlXSkW8lXgeHZkkLVBP0HDAIYfjtDPPwobDj4ZmuYgllDPv1gh4YcfLdWQa8r/5zW/inHPOEbraUoSQ/Hkc4xe/+AXuvPNOfOYznxEt8dlM32czHpb03md+jsVCNhntwGU3/xBPLWzDvY/di0qfieEVdezcNQrL1bF+/9XodTxMjM9jfoHsBa7echqvwnIyLmDJUoNbcOQGRqZsoZChr7+MyalQPLimpcC2NbG2ia4a57BxdrS1soVqUUPUbSGCi/lujIXOHBQSzawStMwV1KeudlEpsUV2MDdDf7GGIPYlAt4yq2g2F4QrUatzYSFCvVwR/3Gv1cXcZAt+S4NPNwXZGooGXadVzsxz30JfXiMBAwmKMhaXCrtcfm1FddDp8HuLoZiZDBPrWQGb1RGcMngUBtsuWnMdtAMP1YIDbil3uh1BfnJoW6mUxc4nHe9iPh61Xr5+dFnwRitSB98aTFRRqX0HCKIQhUod9eFVKPUNwCxVoBeq0C0+JwHUNBHNd35qEnO7x4CgIzfARHOy2Cm/5dg3ve8He/fKWX605c53D98DW7ZsWe04zvcNw3ixJFlwoq0ALolVst4fIpqbxsTkOB548D48eO+DSGIFb3//v2HFfhuQcZGCzazstDIU0pPNrR2PPIx777gTkzvH0ZxdEGZsEPTgh75YqGhx4tHzuBNOxJEvPA4uwzN5iKWGmmTCi+VRV7CvEhus4aabfofbb7/9abbDUudLDZGDH64fU5LgevHQyqFFVkKeRiwpuiAjIcdE5rFGpJglSNQQnr6A27fcjCtu+Qnm0yZ2L+xEX38Rhxx0MO578H70wjYO2Lxagi93bJ9Gx0+RxFwtMCR5guCZgaEyLFtFpVwSO1nPa6Bc0lCtFTA52UMYKflgzdZksUL0XiY/iL8Y6CtbGCjb6HXmMd/O0AoVZFokIZymWYSa2IgjD2naQblIO2ABrQU6JWx0ukRaUmtncSQzuIcVK+voq1egaxYmdo5j964WLNWEY9XydeGM+i6HYKYM1VgAedKgB9exqLcDcRRIiGehQCAQV6g5MItF4qALo2RZGIiKeFH9UByq7INktANdNWGVqCsDrYUFeH5PCni5UpTBK9nBQZAvWhDg1O104bquvIb8N/CGxhOFpF1ztdgy4NNbzMGbU0SpfxC14RGYpJsVSGgjKzpE2PMwN7UbzandsJQUSeRh50wjy4r973rF+z79rT28VJY/fbnz3bvvARZf13V/oOv63y3xfHk01EnRSmgP6goE3S2XwTlMs9GUTa36yGrYxQIMQr0JgxHDPgtwzo3lnC0OeTzNN7f4/wxwDHzG3ySCMazU6igIscpc1HdzlK4sZCzayxjESD2Wf3DXXXfhuuuuk/Vi7vw/l1JGtgO33j76iX/Hmn33QRSm0FMdhuiYEUI1RMRuKtZhJioMMms1Hz2ni+2dJ/Hdq7+Gx8Yfhla0MdcdR7GsYmTFPhjbPo0o9HDA8wYkumd05zx6LAaJLjrswlwXzYYP01YlrsdxbRg6O8UQw0Nl1GoFjO6clKEiObzFogWnYCFVydtlrE8GS1cwXC9i9UAZ3YU5NGMNO6YWYFqJRAfRW0yrWavVRhR4KHJDLtMwO9Pl/B+GQXgPYecLsqlXKltYtWIFer0Y27dOYnq6C7dAkLojqE8e6ZkukvtriZJkUYwldJPJF1SH+DOfYw5Hy5USVD1F0KP/N0SghsL/6NeL2BCvxrHlQ7CiW0FVcRgAJYse5D/zxsK7H1ObKSsszl/RanE5xBcZghhTx3ZkC44+8KUYJ5FCiMKUvFVLUpU1pwTVcmEWKyj0DaJYryMNe1CSEL12B+25eXgLs2hMTaAxN41uqibu8L5vO/WDn8mhz8sfe+0ZWO589/CpXCy+P9R1/cSniy8BL1qCqZ1b8avLfyoc2n03rMeBmzZi3fr1KFX6kbrFnOeakbaVW89yFwQ3s/if4MnzAMRF5v1SGLA0srJ1kV+MkrYg1oA8MYguCTECMJI+Iz4xL75bt27FJZdcIiwHWst4bJevucjsXWI7fObz56PeX0fC/LFMh0ayVsbCm8JjUUkNaAG3ooC20pBttqse/Rl+fO1FWPDnYZcrgNUDtC6UTEdngXlkMfY/sC5T+9GdDYCOAb0AJTMR9AIZCHEiz+2sIKaGrKBa0rF23QDKJQNbt82KTMEOl55eDt2IrwyjECZ/rQODFQerB6sIe200fA2js004TgpNY9GmXOHKqjAxjISvl4plTE0uQIErYCFqvQo8DAxUUa1VMDe9gLGxFvxeAtNkRL0j4CLeHKW7jElS43gtg2WRWBbJyYRFWm4INm2FLL6UGxSYlo3EywFCXtqDaShwfR2HGptwwuAxGA5riNtdtOfnhT9BMA/5wHkBXUyOlkRqRZwq7VZTvi+uYz8NPRINOMeP8nP5dfln1LM1+s0rdXE56IUSNBLOuFAT9qAmEbqtFjrcmut2oIU9NJvz6MZqbNT7zzruXz7y4z28VJY/fbnz3bvvga1bt64pFArsfJ8uvoZmQkt9/PrKy/CjCy6QroRJxJy39PX144CDn4/XnfsugbJM7dyB2dlpOT7SoM8i4BSY++VAsywZ3jzdzgo/gcsEEom4WHwXcZPsetjiCPVssSCzSPPXUKUr40X4pS99SeDpr3zlK+WiZgGmZkjJhNHx7Kg+/vGPwxc6l5HHAUmBiRBlCVIWBMVkVjlSpYvIDrEzehJfv+KLeGLXw9AKBjpBBqeSoVxXZUDVnGvLcsSGTX3STe/c2ULbY/0t5ghO+ldNFVEaod3uotXxpVss2AkGh2w4tortOxh5X5YMNtrMwjRElATiEaaDQldiKb7rVw/S54GdMx52TDdRdPk8hWJnY6dr67SLaQjCHuq1GnaPT8naMVkMXb+BFcM1VKs1TE/NYXqiAU0vwdQqyDIe3SPpSPlv5U0uaEu0MDRTRanElV8PnV5TUpLJDuYNwrJ0ge7Q20xym62WYBkuvLgHhy6L+RjHlA/D4cUDke700F1YEIhPX7WGim0LO5Td89KNUqx9aYapqSl5/Qb7SC3LbYlcVOY9gcNWvtZ50eZ7QsnXiO0CrEoddrUPTqkGq9wHw6HlzpfOlxt5UbcjHF9vYUbSoxthkqDYd9Zx//yBH+3dK2f50ZY73z18D+zYsWOtaZqXGIZxXN75EuGow9Ri/OSib+DRu+7EP736VfjNb69FGvXQbXWhWRW84+OfRt/Iavzi+xfjhmt+BUNJZfuKup1tMd3BgVsowHIsAY5bi0XZKRTFk0pEIL2cFjfneBFz0GcwssaUC6s2OCwasFjaSOXi6CiK8Kc//UmwkscffzwOO+ywxY6vi1tvvVX+7OyzzxboDrtqTszZ2QkcVkkEnchFAlrXMgQI1AZ2+tvwk5t/iD89/BsU+i1YxRLGJ+cAI8Q+a/ugJAkWZhckDHO/DX3SLdI2NtOIkVB2iCOxb7mVnNWQ+5/zxQ7biFGr80QQYfv2HuLERbFYkI4yoHabxVIIGU6pph7qRRPrVw8jjQLsnOlhdyOEqvPGwRtPhl6H2maCksPNvxjVkotuu416uQ5Vj6BbkVDROu0QzQUfJWcI3Y6C6akO5ufaiBLyHnS4JVNwR/MzDbmp8ffqfVzlzRDFHsrlAorlAnS6NRxL5ILx3bvR68bQEktCUm16mW0X+nyGA7P1WB0OodDRUKHkwpsR9VnhQkS584TUMwLboxymw5t0sejKEkiyGK6ZMTmaJXhxiUfijeR+rEG1LBj0E5dqMMs1FASoXodhMWQ0lM6XAzev0UR3bgpKkPOCG36cqpXBNy0X3z0sFH/j05eL7x4+p2NjYxs0TbvUMIyjnym+Biwjxe+uuQLX/PhHeMvZZ+LBh+/DkYcdjHajhSe3TeDVb3un7Npf+d0Lcd3PfwwtznmtIhuQXMarRvQFbljkpK2MvlBamGgdU9XFaTbh2lxpNkR6IIzniBecgFe/8Sy50JjksFR8d+/ejf/5n//BbbfdJtNzFllCWciEpdeXv/4//+f/yNd2C0VhAmw++EDsu8+aZ4X9aUiVGN10AU1lCj/944/wm3t+AdVpo9xfgmrYmJ1voxc2xS3AGwrBMmQirFzpQEk0PP74FKbnUqGJccWYsiY31ooVCwMr+xEnEYKgC1XxMTTIQMgYO3a0kKSOQNQJLefwTzfoftAkEp67W1XXwLqRQfjdNrZPtTHVYv4aO0cWIerLtAHEMNUUppFIobN1Hf01EsFStLptiaaPA8oK9ATXheugKuQJZ9It+2FHYO/EOXYaHSl85AvX6xXpQBluyV9Tt+a/k0s3LJ6zjXmxxNm6i9TPRA+mxWylMojDzc0YDmqopi6ylPY17qHxbkm/dyR8iPnZOXl8as30/NLFIGvD3CvkyjLJZWCh5s2GbxvmZNBulsN/dMuCWSjCKtVhlPIoIS5cEGjPU0PKJYxeBwtT05ga2w5HSTA7M41GkKSVkXVvPukdn7hkDy+V5U9flh327ntg+/btmyzLYvE9Yqn4Grojw6K5iW344ic+ioM2b5Li2VqYxJGHPB+33HoX3v7Bf0O5vx+/vOi7uP7KH0FNPNAQL5IBM8fYvchFxFBKKg15OCUdCnFGD2meyCCx4otxP6miCSP2BS95KT7wyc9Ad6tIOb7Ja7espXLgRk8owTo8ylJmoAWOf7YkQRDcHfqcyPs465/Pwj++5lXCImDx4oDHS9rQCymufODHuPK2yzHhbUWlprHOi7k/iFmoWJh6cKySMClqlQLqtQxB18fYaAMLbQPjYz34XW5uEazDoM8YtQEXNhcgEh6Fu1ixogjHIbd2GrpRRJQm6Pk96KYO2zGk6+yr8Ojcg2tmWDVcE+1ydKaD2S5vZCZi0WY5+VdQsAjWaaNSNNBfq6DAwMwgxtj4AsZ3d1B2LbhuGd22h+mptrgMSiVHBmZ2wYCqZzAsvjaRoCB5o+JaNmWbVrODdrctAZrsNnnvpD2MuEpNkpZVqImC5kwTFbeEAb2KQ2qbcahxAKptB0Yvgx+2ZVgX+IxHysUE3ih3bN0myy+rVq5YBKbn72NJyuZpIU5kyEvoEicF/P0lxCTdFrSJaJYDh7JDhQsWdemALRbyLBTSW0ag+vQ0pnduB/wuJneP0+2Avn33f+cZn/z6stth75aO5fTiPX0+JyYmDlAU5TJVVQ9nJyKyg2bKgoASdfHUY49L1lYv9HHRhd9E1PNQrw7ivH//OEb2XY0rv/sd/Obnl8Kg15JAcmaFSVx5bhGTTkYM+zJpkeGbdMYKzfGMyknkcyTwMVXgpQpe8JKX4X0f/zTUIolopsgHHJTziLxkyl/y9i6tELMAL3Ed4iASmxlN/Lqjwy2T5mWCv69pGWKzh0dmHsC3r/4qHp9/GEoxRK1qy4YUNVhFZ4dGC1iEKGBqhAPX0VAqcsXYxdxMF40WSWU+pic86FpF/LoMGaXNzmBnaaaolBWsXFHEiuEiZmZouWJYD4EF7L5zZ4jr6FIwtcyHpcVYOVgVWM1kM8S8Z6JJ6QH0DZN6FqBUVGDqEUq2gRUDK9FrxXjk/i2YbyhwK2WRHXiDSZNYwil5U5LnjIWQq8WWCduxJNRT17niAfhBIAWRRdYPopwlTDsg2cZ0aGhkOGiw3QyOYSP1EhQMG9WogBetPlZkB3tegRmmiFNyjkNxUHS9tnCNu52O+ISpUdMTTX/3kl7PKKI8X5W3iTxoU0JWZeU7y1Gd1O5NI+98izXpeAvVfmjFMmzXhZaGaC3MYoGd7twsOrOTsuJOROcjW3eiOrLxvWd+5pvL68V7WiyWO9+9+wzu2LHjAMuyfqSq6mF58TXEN4oshKHkVCteLF4U4M4//h6PPvgQVq/aFy95xamCTbziO9/Eb3/+I+hpKEWXC6cCv17kuIpjkzsFtFUx6Ix9zeKFniWxrKfyIguZiKvma8ZHnfhSKb56uY6EVDPB3RLEHYDSAy9cIbCxG6IPdBGow5/Z/bIAyWxPSWVQKAfZNF+FJe1rHrvxwxu/h6vv/wUa6jQGRipQ0wyh78mSBL992qrYAXY6OQGzVi2gXs2Ev9Bp+Zhf4NAoRLuZSJIEC2vPC9HzGXRJ9KSKajnDyIiF/TcOyw2n5yUI0wy9MELXozVNR9ExUXK4JRgCsYdahaSxCFPNBLNNFYGvImM+GmE9VgDTIPPXwUBtAK25GFufnMb8ZIiOH8MoFGAXbIG1kxXBdAzeOPl90C3Aotrt+jAtB7U63Q+5jOEFvtjOTNPC4MCw2M0IvpG1X0mgyBCnoXiYOeyzOZCNMwxldRw3fBQOSNaiPy5Ci2L0Qsb3ZGg321hozCIIPQntHBjoEy8uH09cLM/qcDlU5c1StuqEtZHr9ZKMnKYiSXH7znRc2By0VWp551upQbNt+K15QUrOTE5gdvcEzCyE15pHt9nE7paf1kY2vOOMT339O3v3yll+tGXNdw/fAxMTE5sWO9/nP7v4qgrBKSng+YhSwHS58pvAn1+QKBeFtqU4xi3XXIlbr71aQCbdXg9ez5fiwU6UG1LswCTFWCEMPH+5+Hvsgg1OsRUaD3JOb6Kxf9bxwpNejvM+eT5Ut4IIhnS97JDHx8fxyU9+UiLjmWpBli8HNyy4/Ldz2HfMMcfgzDPPzPXnRdNbJtxGaocxMt3DXxYewPmXfBJ/6TyOyO5i5cpBCcBNowiua4m3Ns4CWX9eaDJLTUVf3UWpmKBc0MXnSrBOp8uRoCM83fmFlqzqNlqeSC599RJWDVlYsULH8DALX4Zuj/E7Gbw4RTcMYZgmCrRrWVxoIX4rEOYDFy9mmjEWWgp01V0cEHpw3QSuAwwNDGBmsoNtf5mD17EwN+MJj41RwtRILZNdegFpEgn1zbIc1GsDaLc8jI1NCfOXicpWgYU1lpsiTxX8mbavUtGF3+vJTdOgDr8IUYrjQG6q/D0zUTCiD+GElcfggGwtKqElDpKO35BMvNY8sZRzKDgmatWyDNzoguAgjq+LgJVUVQJT82Tr3K5IeUrsg3Q80OjBHEDDgGZaMmOwi1WRHpxqH1S3lBff9hxSLu+Evmy4+bSYLcyg125jphvGxRVr3/zqj375sj28VJY/fbnz3bvvgfHx8Y2aplF2OHKp+NJb4FgKxrc8iqt+cjk6nR72P3B/HLJ5E/pHVsNyazL0UAnEaTUQtJqIw0C8myzAbZrd2y10Wg206PlMYrQXZhH6PSlwu8d2YHJ8VDqzvAuiyd8EUQndRMHxp7wc7/nIJ2BUaogVWvYFwy7H11tuuUVy2lh0CU7nv/nRRx8VLZjMh3/4h3/AqaeeKr5VLh3wIk4zdu+0MAVIjAZ+/+R1+K+ffw7z1ixgxBhZsSJn03Z9WJQc9AAJApEHMsUUehtXWMsuV4CLEoPD7DLbLiGJ+PfzrpJg8TjlkR8oOQXUyxqqVW5sNbGw0IYfaWj6Mdp+jDDNcYmWzqO8CkfLOQnVclEYwTMLJKVZcO2i2Ny63TnYVoz+eg2N+S62/GUGrQUVzQafQxP9K4bR6nUQeF4+MLN19LyOeIjr1IbdEhqNFubmmnIzoSxERjEZC91eR5IumDjBDptA9TgKZUEiiXKnRa7hUzOmtBShoBkYTCo49cCTcbC+CVorRqcxj7nutAwlFW7zLd4IeJPl+CyOQySUgkSWYjfOmKTcE54IVlNnYpH8maEZiycRU7zATHw2meFWqIjXt1irw6r0IaSEkfkybPM7uc93emw7mjOTssHYgx4XBtecddpH/nvZ57t3S8ey5runzyfdDoZhXArg6KXBi8gOcRc3/OoK/Pz7F6OvXEaz3RC71Zo1+2Jkw0E45Q1no75iJbSMHU2u8fJD9DrqvVLtyESMZU2YXYkWerjn9ttxw9VXYtvjD8sFTmQgu6AoUxBnKlau3YjT3nAmTnzFaVCsAiKm8jKfLOGigYrvfve70lW/9rWvFY4vP7hezAULFubXv/71OPh5B4uHVpPkZA0Ru16mjGkheuokLr/9Ylx8y4VoOW0pTutXr8Wu0XF4XRLIiig4CmBEUExVvMrcjvO8BfRVCnCtAjqtrvh0i8UqOq1QNHKX3WLQQy/wiaOArRso2TqGB1wYWoTp2Xn4sYo2u+NeLN2vyCcKZMGCyyqmoaK/Xkecpmi1uygXS3Adl5gZSeJVsghxkGHblhlMTTKvzUKpXEH/cBUdz8PUzLwMPHOQkZQ0rBwekGGb5/XQ6nSkiHJJggD1OIKgL9kdJzElJlUwkbxpGRpDVHPaGCUjRdHRbgUI4lD4FP3VCspdC/905D9is7EBSivC2Ph2xFqIgdowSmYZ8/Nzctrpr1dRoVY+PYn52Wlk7HapQstCjYzdcgwoXSAZZJmD9Dt+D1Hoy/vLsE2YdlFOXWQ8ENYPyxU5QldCNGanEXodeO22BADMjI9KZJJe6U/s/pVvevl5X1wuvntaLJY73737DI6Nja1fLL7HLBVfZpIh6uLnl1yAx+6+C2f90+tw3bXXIIt62DE6DrO+Eu/41Oewcr+Nkv5AXyaLrmyqPcMwk9BGU1rbAM3J3bjpN1fjhl9fg/bUOGwlhh+QAKaReAjdcXHEscfh9Ne+ASObnyfrsmQyhox1Z6JBloml7Fvf+hbe8IY3SITQs4dvXLRgYeZF/Pa3nyPDpYx6CYeAzClj+KPioYlxfPf6r+DK+69AWGGRUTHSvwLbt+5EuxGgUiqjr68As5BCcyi3WICeYH5uCiWLMPO8KHC4RrZtlvAZ0CRJmDauOPbR83qyiVYwNIysGBT4zOTkDDoMnzQtZIaDTkg4TSgJHQ73tongVFMMDg6IR6DTbaCvUkHRcOF3u6gVy4i9BNu3z2By2oehV7Fq5RrU+suA2sHUzAx27ZqRNAfqqo5tU30XrZVshAaP4uQhU/uNyE8GmvOewPJZ9IlHYrHlDYtqU0FnNl3usU4UDhNj6eq7fg/lehGOpmEA/fjI687DobXnIVzo4S+PPID+Vf1YveF5UCMd2/98P8I4wobDD4eZAa2pcTx4+x/Ra7XQPzQEu1SGonFNOkOpYGP3+LhQzdZuWC8r55HXw5/vvAOx1xXgk0mveLkqei90Gwp9v3Q7IEK7OY+F6SnRftWgh8md2xAFPtRSPdWqw28+7UP/tWw127ulY7nz3dPnk8VX1/VLFUV5uvjaJk3/Pm689he48vLL8a63vg0P3303TjjyMEzNzuK+LTvwT+e8C5WhYQHvpJyMM1ZGzEU5ilASwrIUUa+Jpx5+AFf/7Cd4+J7bofFoG/nyZ17KnQUT9ZF98LLTXoMTT3m55MIxVYIsWfo7hfUgQxjg7rvvxlVXXYX3ve99YlvizUL6vMW2m8sXP/vZz2QLjmQx0ixZhBN2wdwbU2NM+Fvw9V9+DneM34oGuoLLXLNyJXY+tQtTE10ULBeVuoZijX5kD3bJhGHq8LpkxmowVCZn2BIo2evEssIcxqkwE2ixM7g9puTgGPbb7KwH6gPoLHTR6nXhVC0khoJUjtUZkiCDpehQEi5d9OCWTRTcAhqtFvTUgNEzsHpoFSy9gK2P7sbYXBddBag43HYjtlLDUN2Cpdnwugm63jzipCcgHA0W2i1ffNZtdoVJIjKOnzAt2YIvL0BP7Gt6nMCEgcFyDYev34y1g2uRRgqe3LkND217EDvmZ6G7JtxqAbW+MqbHF7C2tBGfettnRPttje3CzK5RHPr8IxBmDkzLhT83LqnHlf6VWJiZRV/NwX3XX4V2s4EXnXo6tPpKqGZRlkroLpl88inRdusjIzIniNpN3Pvb6xA2ZlAwAavgSHabWxuQVW1GyJMFrWb5XGF2ajfac7OA38bU6FaU3AJ8zU7MgVVnv+y9n1vWfPe0WCx3vnv3GRwdHV1nWRa7ghdK58v8Nk2HrWfYteUJfPsb38ABGzcKpNqfnxGU472PPYEz33EeVu+/Uba0FMVEGtHVwOk4OQAEnPmYHN2OW2+8Dn+6+Xq0pieREvOX03dyclmlhsOPOwEvfsUrse6AQ6A7RQGt5xsZS4kZi0SyJJXliptuugnvec97BJwuGuEi34GWs3vuuQcXXHABzj//fKwcHkbMpAZyDDjGU3QEmYfRzhP46pWfxsNz96HNaHVDweoVKzG3aw47tzUQRxrKNRW1fhOKFcJ2uDpMT7IBLTOQRAsYHLTQ6xKVSE3ZFFRk4FPzTaXoFYuG8BhSrhBHnlDOOPDbPTUFu2zBLFqy0ReyM4/pdNCID4OS+cJyYEw8h2OWUsTK8lp4XorHHt+JuekeIkLWAVStGGYKDJb7cPTmTVg3tAYD5RoCfwZIu3AdA14nEh2af//J8e14dGwndsw1EOoFhPQNZ4BjRDDTSB7nqOcdi+MPOQ7rhlajYpSgpDo6no8t01tx+2N344/33Yle0kKQBDBSFyOlTfjYOZ9DH/qQNduYHh/F/ps2o92jHs5ljGl4YQzNqaI938RQvYD7b/gVGguzOOW1b8QCHNilfnjdJmxDQW9uQQD9RtGV+VtBBe789VVIF6bEA80bKTcQzWINbrEuna9brcpNqMcFk7kZtObmEDXnMP7UY8JMTqxSVFmz35tOPPc/Lt+7V87yoy27HfbwPTA+Pj6iadoPFUX5u6Xiq/CIl0bQ0xhb//wI/DBAq9XExd/+Bvx2B8XaID7+hS/FpDUwAAAgAElEQVRj1cYNiJVM4DPs8phUyypM0Ml9v7sO1155BXZu3YLU94SIRv+X6LuahRX7bcTLTn81jnzRiSj1D0k2HDto6XblQLOkW+bfoKKowur95S9/KVSzkZER6Xgl8pxoQtMUzfeiiy7Cl7/8ZfTVa4jJxmQPnvmiWwaqh8dnH8C3rvkCHms8hG7G9d2cLxB3Imz9ywy8HmPdTZRqBqh86BbzwxSUCkXRIaNoDn39BhrzIZLUhqo66HWAifFZdHseHNtEpcoYIVPsZmnclUUK3Sxgx9gucR5we4xLC8RZ0k/LVAgO/MqOjlXD/DohGvMd9FX2QWMGuPeRrRidaUmsD1MoqlYRdtzGhpX74dQTX4njNx+FlXYVuhYhaI4iaE3DVlPELHyUGSwdu70F3D+6BTc/9CAeHZsATBVJ0IOjBDhk4xocf8SJeP4BJ2DAXi1pdtw301MFkZ9BsU00ow7uffwu3HLXDXjw0YeA1MYB+xyL95z9cRSTGvqLNYxteQorVq5Cy0tg2QWowQw6PQ86i+8Ci28RD9x0NZqNObzoH05HC+xka4KtNLUU3fkmVMuGUqDVMUVJV/HHX/4UaE6jbHP7jgxhSzrfUnUQulOC4eaaOGFDHLrNTExAD7toTo0LCzrSC1Fl9fo3HvfWj/50Dy+V5U9f7nz37ntg27ZtQ+T5KorysqXiS+3W1lJZGaZnl9tFgd/FLdf9Gnf+8TZs2HgQTn/DW2BVKkiprVLzZYJtGmFm2xO49ieX4p5bb0TYbQrUJl9RM6QTdat1HPyCF+EVrz8LI/tvzD93MZIoz4WQTMlFGlqegkFVgSuoHAx9+tOfxt///d8L24FFd8msT2bAD37wA9GFaUeTrjimVUvNoTRajNgKcOuW3+JbV/83diXbES5u3FUKRRQdF1sep2bIzTMCgRKJ8IHGzDkuQ1iSLOy6TLUwMTnTQBCo0FQXaepidqaBmbkFscTZDjDQb2HN6n6hjAWBj2J5GDtHp4FElUEac9xihPCjnqxZm5qKPtfGgfusBDnprWaC7aM93HvvTuxq+uhphPFEqKUWVhkuNq9dgbNf/Ra8YL8XQ4s16RIRN5BRdmjNQvMpe+RZbLGlomckGO1M4aHRp3D5b67BfKeJoWEdRxy0CkcffCjWDh6E4ephyFCGoTDJmTyfBEmLHbktjOe04GF0+i+46Y834fa7H8K+Kw/FK056E+yohv3Xb8LC9DSqA31o9WiZc6D6DbS7PdjFPsxNzWD1cA13X38Vet0Gjn/ZK9FVXdgFOka4mp6iu9BGouuorlwhrpO018bO++9BNDuOhd070Gg10GZg6tAq9A+tgVmsoljrg6Wp6HZaMtidGB2FEnSgRR6QRPAVOzaGVp/5wjd/cLnz3bulY1nz3dPnc2Jiol9RlIsVRXkFiy937NlB/OnmG1CwFLzopJOhOw5inz7KHhQCUqwS1EJFhmyKpE3EmJscxz1/uBm3Xvdr7NryOFS6GzLiEHVxLGRmASP77Y+TTz0dzz/+JXCp7ZJKlnLtmCMs+jvZP+cx8Ys961+DKRUFl112mVjL6OUl3YwfLMJk/dKCRhfESSedJF5ZpEsT+xCxEaClzuHSW76Ln992KeJqIBjiJEpRMC1Uyy5Gt06j19Zgma50WVEaClycBdgt6CgVdfTVFfQPOhgbn0O7Qz5DEVlqwg8SgcaoGm8W9NZmGOgviUOB/tl6/0pMTzfQmmuj5JZRLBXhhR6irCedOS1nq/ur2LzPvlCCDFt2zOPuB8Yxt6AiMly0E0buhBjshji8r4YzXv0qnHTcaSiqq2DE/DoBsngOadBG1ukCXiQaNTV43XUQmxGmvSnM9qZx+31/ws7pp7Bh8xBWD7rod2tYv/oY2OZGaMqw3ABTv42Zp7YiaGVw9Crq/QNIrRiJ1cWuuZ34f9h77yjJ7vLO+3Nj5dS5p3ty0mgUUQIhCQVAQkIIiWAbm+j3eM2uA/aCSfYueI1Zm9c+uzbr9dpes7YJJhybaIIAIYJQZJRGmtwznVPlulU339fPr7pHg1YmeOb9yz2cRjPdFbpvV33vc7/PNxx46iksY4Qbrn81zXnJsNhEbWWZ8oBUuwfKSRe2q3R7AeWhcUU7iEvwka9/iXarxk2vuItOZFAoVFSur5xxG4sr1DsOm3ZspzRQJmo26CzM4C6e4viTB6i363iioR7bzOatuzFyJbLS1xfHNGtVMrZNbXmRzsoiduwqx1wPO9bKY7943S+9e6PJ4mzBYmPyPbdHcGZmZsAwjL/Sdf1OAd+UYfD1z3+Oj/7NX7JtxwS/+4d/QLPZ4Suf/YIKqL7q6hdw0fOvIVMe6QemOy0OPnY/X/7cJ3nqwA8IJUs1DJSESlxLkuOQHxnnhpfdzvW3vZLhyc2qKkjZZeVtLnEQKoxHpFdSH9TP+lVuJ7XCW0ukVHkDusp0+MhHPoIEp4uud3R0VE27Asg33nijAuVsTgJepLFC3GEhmoSAWw5TzlF+96/ey6HG49iDBm7gqcwH+ZmHhrJMTy2xNN/FNArKkeb0HGUCyOVNRkZLFAsapTKMDOc5eaLK4mKHTDanoitF8SETrNiLJYZRanik5l20zyL5Gtk0pMB5dnqRODLJZgrEYYxm9NBwGB3KsWvzZgZSFU4dWeGJIwss1EO6nk0omhIjJqsHXGh6/Mxl+7nlljvZNHExBuMQ5MF3SMKm0roaIVh6htDT0aw0QiPFVghmh25vXumOTy4cpNqdJm1H7JjcS6V0PqnsfrSojBYGVKeO8dA936a13FHNF5df/gLKwxWSjE83buIKZUKOie2XENRCTD3F008+zujECAMT0iCdMPPoo7Q7LnvPv1gl1q2cPMYTD31XOd0uuvxKepGof02iwFcacKfdoTwyyrYLzlfa3tljR3n6gftIWlUSt6Okf+lihcGxLeSKQ3i6Sa5SppDJ0Kg3CLpd1XIdtutEnZoK8G/4CVFh8N/f9Nbf2SjQPLfQsTH5nu3xXAPf/61p2ivFuOA7Dn/2wd9nYfY4r3ndq7j+llv42N99nM9++jNE7RaVoQqve/MvcdMrX6uqx7/52U/x8Y/8CX5LFj2xlL0r7a5YTL0Ydu/bz50/9/Psf+G16Jm8ohCkL0xpO2XGXU9NFwReW7RJ6I44riTJSkT3cieRQa0v15rNplq+/dM//ZNyu42MjHDbbbdxzTXX9I0L6TSRAJuArzi4dB/HrPO3X/5L/vYbH6GX7uAZXbKFjOJbRWq1ZUuZ1aWG6kTzHF0tvGSBZqZ0shJWkzcp5hPKAzqTY4Msz3Q5fGiZYjFDqVSh4/SUGUMWabLkKw9U1MlEshWE9igNQLGcZerUEqJE81yNYi5LPhWRS4fs372VYqbC/Kk2p441ma02aIkkzE3wJRtY6nrMhLv2lnnpzhGuuvqVZAb2AkMQF6DWorM4x91f+gq7duxhz94LSY1uUcc0sG30jCxSu0TeEmFvkZ47x+zSU6r6aXRsJ4XSeaTy+9D8nHxzHLrvezzwzXuZPj7H7Mwit7z8FTz/6mvQ05FKhLOKslisoJHHSDIsz69w4shhZdqY2LxJKRgWjhzD90IyuRKFfF51qyVy9YQUp5p0g1jph4VjlhwNkaWVRkfIDQ0R6Rqrc3N41SWiVp3YdTCzacpjmxgc24qdkRNBmoGxUSqFopqepY3Za7fw6qvEnYZadq52/YTypn9301vf85dn+17ZuP8PH4GNhdtZviIOHz48VCwW/xq4XUonI6/HH/3n32Ewa/PW33obbqvN+3/vA8plduftt/LAd79Lz4/5jfe+j1SpzCf+559w9z98FCNw1G3EiyZvKFkOCZ2wc89etu7ehZ5OYedy5EW7msmTkWDslLTtZjAzaUw7o7JdTTNFYXCEQrlCLEu4NSpC3Eoy+YrBQqZk+V4F2IQHFpebnDiUa8qUjN1+LKFYmkMCunT47qF7+NDffIClaBEtrxFoAaYl0Y4J2aylQs+lka1Z93DbBp1Wr2+BtqVlWM4QUnXfppjXGR8fIXRTLMxVKZcGVW9ao97CEWu1dKCJMcGW2ndL2WUlTCaX6TE6VlEVRJ2umAciJRfbNJRl58QgWctmYa7B7GyHpUWXeqeHFycUS1llzTWjiMl0il+9+UIuH86y+7xb0FJbiLwshp8ilgzfU/N89fNfZHrqJJu3bueGO+9i7Lx9kCmQ5PL9jr2wTtRbwnem8XrTGHZMujRGrG/CSu3AoER3eZUnvnUvRx45wBOPPsnM4jwve8UdXH75lSRmQNurUxzKURkcxNBSnDw6R321gSbBSJ2uunopZHPkUpLZECoTiuf5ijc3tVhVKankMpnKlYlGMiNEzy0mOhPfsgk1aKwsY7hd5o4eUlSYnrZVoM7gpu1UhibRczkKQzL5ZhX4ivPQk3qiZk1RHr7XpepFcWpo8k3X/j/vFCPRxp9zeAQ2wPcsD+by8vJYGIb/R9O0mwXQJGns/3z4v3Pyqcd5w+t/jpMnTvL3n/0sP/f6X+Dlr7qTg/d+m0984tP82n98J4M7d/CJv/gffPVTH8VWNeD9GEKxJyvCQNeUdVgkQn0aIVbZA7ppI2lWku0qleCy1JPPmVYa3cpw9Ytu4q6ff71qqJVMLxXYI4Hqmsbdd9+tfmJZuAlN0qcrdGq1Gg8//LDKdpDwdrWq0zwi02O6Ps2HP/3HfPUHXyA1mKYXBOr7y5csYiMk1gNGhtNk0xaNagczLuJJdq7YJ1SgTUpl8iaxRDT6FKW6Rs9y5PC00tKKxlbaMST6UKgFT2IjfVcpQQRExOSQ1nuMDA6q2vVqvUkc+OzcUmbfzgmGi3mePHCI2bkGjbacMGwKxQwrK022bx/H73XprjS4aLzMr91xLXsHKoyMXAvJCKGjE664tBbqtJbq1OfmmZ+e4uDTT1AaH+Hnf/PtlHfvJ7bzYEo8p0/sVgnbU1jRPHo6IMkUCKJBdGsHpjZE/dQcT3zrW0w9+SQPP/gQARG33H4rxVyO1eYyS7U5tu6c4JJLLqRSLtOqdaRZniQ0SEKTdrOnrlIqZVtFSgrF1HPl9aHhez3FK4mVOZDCzjAm8iLVcF2wDNrdLr5t0+72GCwX0bod2kvzSornSatyrsTI5E5GN23HLBRIFbPKTSi18QK+vYaAr/x8NTy3QzNMIqMy8cYX/dI7N5oszhIrnn33DfA9ywM6PT290zTNj+i6fq2AmW3qzBx5ig/+zrvRJO0qjCmPj/P23/ltdmyb5JGvf4NPfuIzvO0d72Zoz04+/pcf5it//zFSa9mwKuJxrRJc3mCi11RlksqCLOsfuegULrifliWTp8it5CvSauy4CTfe+nLe/r7fwyiU6IWJSi6TJZyEcv/hH/4hV111FTfffLP6/Lri4eTJk0piJkqIm2+5ReXDRkYHV3P4wv2f408/9Ue0zTqBnuB2xK4r7rWQJINysg1VMpTzaZr1JhmjokJ1er7TD+xJ50hnbCUBkyJNjTSZ0gjfv/8Juk2fSi5FWsBXM9QkLlNvIEyvoeNKipdlkrGhnBNlRKTMACODFpdetIuxgQGWF1ZZWZb4x5BGu0e2LFcGeeZn5sjlpDetR9TqcOslE7zx5beyfWg3tr2PsGMTNgNqT8/y0PceYfrUDHqvx65NI2TTGscXZrjqtls575qXQGUSLV0kinwSr4Huz6KHU6DX5OxArI+R6LvQGaM2s8zxAw/y6Hfv5dGHf8DY5CauvOoqup06jz1+gCPHDjKxdZSf+dk72Ld/l1KUzEzPcezQKSyjLFG6KqsjdhqK0snlC3R6HrlCQRlIxCyRSOC867J3zz4OP3VYlWief/55rNZWqLo9qq02O7dtYeqxx5g/eghij8jQKI1MMLn9PAZGJslUBjBzKUV1yWPJ1N1tNvBbNYJ2VV3F1f0o0stjb7rhl9+7YbI4S6zYAN9zfADn5uaEOJQOt+fLBJmWOp/Q5btf/zLf+sZXaTs+d9z1Kq69/gbu+9qX+cwn/55MvsRv/af3URwZ4mN/9Wd87TMfxwy8vjxM8nCV9leRtf1IQkVGrLVYqJqCtZJNqZeR4hhVJSaWXakzN7np1jv49d95H0apQiwJ54kQAvDEE08oOdnb3vY2JiYm+ru4tZAWmTg/9rGPcerUKd71rndjpiwio810+wR//Hd/zLeP3o1jSVC4ht8ylXvMLoToJQ0ra5BLSyNEjlp1hbgnUC9ijBBTmiyEP9Z00qk+aOtJmnxphCOHT7I61yCrQc7UqOQs1U/neAGu/CzSUSlkhjTvSn1P0aaYjUjpHS7cu41yvsjiQosTx1ZZWfHRzDRmyu4H3qTt/oToe5LmSzZo8pLzB3n59bczNvQ8bH2HuLaJ6l1O3vcE93zp62pz2Z5bYHVmij27NnPx8y9l2xVXUrngSihNomeKSp2SRC2S7kkS/wiedxLd1knldoB5EVqymdZqm5nDj3P/3V9i9tgJdu7Yy9joGI8feIhDhw6ysDzH4HCe17/xDl5w3cWESY9atcaJE/NoSYkL9z8fzSqS1Gs8+djj7Nq7l5ZYpIdGKA4MKC7/5ImjDFXKqvNO5HfCCTdXVqg7bXqikLNt9mzfxpPf/y4rU0fRE1/9Tse27mB4cgfZ7CB2qYwhnXiaTNTS4dZT4Os1qoSdOqHfpeaFkVEZf8uNv/zeDXvxOcaOjcn3LA+o5Pmapvk3qVTqCnkokQjZcYiuBdSbVYJI4hFHVMrU5z76N3zxi5/j5a96Nbe95mcUcP7Nh/8b//Tpv8MMRVcq6x2Rl/X7isUWLJyeZAKL3rSfbSWYEioJlkzJ69ZgBYqJhhfpXH/ry/kNiZTMl/vgK8kDms69996rPn7lV36FUklqb4y1avNQ/V1MFp/5zGf44Ac/qALUu3qV7z4tXO+HmOodxSpDEpj4DYOUlsXKBVCIiO1+kMzYcJF2s0q34aqfwbLFYGHh9qQmPiZliW5fHGkpxoeGWJ5dor1Q58Kdo+zdNkKlkMbWdGrtDkFs0XACTswsc2q5xlIE+SGd7RMpdk6WqOTzTB2rcuipFktLkgUsF+j96V8syqms5CobKjQ9E0VsyUXcddUmXnr9axkcegG2PkIc6tDxmX/kKb79hbvZtWkzjek5HvnOt1XrSHG0zJ4XvJDrX/cWhi+4CtJ5pcbQdJfEl+XXcbzuYTRc0vltYF4G5m78bkJndYbDB76Ps1SjmB6gXW9z91c+T0eUBEnAxJYK191wCZdeuYNY6zA/P8PySouLL34RJ082efyxY9z+sldy7MghFaS/c9duun7cbyDOppk6cYyxoUEW55cZGhohZaVYPjVNZbjCUquJF4bs3DzJ3JGnaS5Mk4huV9cYHJ9UJp90pky6UsGU8HgdAs9XCze30cRtVdX0G/oOdTeKjIHxN9/01t/e4HzPEis2Jt9zfACPHj26P5PJSI3QpevV8RLGLbVrEi8opZOKtosT6quSo9tiZNMm0tmcujT/3j138+h3voFTXaBWrdJuNeh2JNqwq8BXJl9JJFtvohWwFUG9fMjIq8qJpZ04RiWbdWONG2+7g7e/7wPo2TyxhKkLlEex4nS/8IUvqMl3HXzl3jL1yqJNCjQ/+clP8v73v5/KUJmatsz/+Mc/5fPf+ywd6mCGJD2JPhTgt4jNEDMXkK5YKj5ydKRC2kioLSyooJdMJq0UD64vxZJ9qZuhWRD4DKZdJjI2+0YmeOGFe0iZEXZGJ5MvkEkXVcRk2/OZbzg8cOgYX/z+kyRWxM6twwwPDjMz2+DAgXmWF2KsOEU+naMX9NSiLbHEkyJXIWlit0shgYk0vP0XrubWm19NvnABelJAj4tonkFjcZaD9z7IyUcO8dTDD1GdOclI3lausq5e5C3v/A9c+bNvQRsaIjZFFy3tG020aIGkc4LEr6LbBcheDPY+EgoEbp1eY5G0b7J6qsqBBx/mBw/cje+1KRbT7Nu/k627htmypYipt6gvzbC6XGPHziv53kOnmJrtcuvtr2Hq2BMsTh/i5970FuaPz4GVxUhbTB07xHm7dqsTiHDqHafFQDlPvbbK4soqjuNw/u5dGHHEwUcfUbSClZJy1TL50hC50iDZ8oDSoAt5FXqeUup0aw16rVV8mXzdLvVeEJmlyTff9Osb4HuOoWNDana2B3R6evoCXdc/blnWhevga9pWP15QFmF9dFSXtCrkWrEJCZFs4GWbH3jQaytLsdTRuL0uHcnybbdoNRq4XYeu01n7cHCcjvqcbK+lbVa+5vY8xZX2wohuBNfd9FLe+vZ3kSqUiJTdWEeLYubm5vjwhz/MG97wBpVqJgHs8v2tVwp99rOf5b777uP3f/8DEnrFtDfFB/72A3znqW+jpyLStk59uYrjSEOuSgonU0jIFnUk6EAC0AfLWZxmba0GycQPNDxf8oalwUF0wz3V2nH57jwvuuBCtheHGU5L4WiiQnokvtL3JLGsS73TpCnFjkaaJ+dmOTw7j5WqML3g84MnllhcDDE0KeVMyNoSLO7hSWGmZhIHQt/omElELoL9QxrveOOLuf6Gl5Ir7MZgAKIKRDliz8WZWWTp4DEeue8+Th05BJ0WbqtBLzZ45Vt+kSte/XPow8OEVqK66fSoiRGuknQXIKyhmxpadidkzyNMBlQwkilW8bbP3KETPHzfd1iYO0i3tcqu7Vs5f//5lMtpTJHs2U0lYWs36yzVdHxjK8Xx57Fz1wU8eM8XeeyBu7n1xpfgyHSvpRmbHFUW48jzKWTLNFpNGs2qku3V66JS8FldWmLzxLhyA9ZXq8r0YqezZAtlBbz5srQXVzAyaTVZh55L0OnSq9Xotqu4Tp2416PRCyOjNLEBvmcLFM9x/w3a4SwP6okTJy5KpVIfN01z/zr4Gipcx+jX9Ai4rfvN1pQFqitN0ssSWZYJH9rvjOhzDX2XhKgT5Gvi0U9k+o0laCZS+t0klPwHT00zIhGSDxHEu66nsgBKgyPsvvBidFveWJLlK1RGP9NXlmr5fJ43v/nNP5RqtrS0pL522WWX8drXvpqQLk9UD/CeP3sXTy4dxM4Jr5ilU2+q8JxES6teMCsTkbIDspaEmccMDpfpuB3qTYcwFp4hJcQteuCSTnx2bEpxyd5xLt83wZbBEQxXwwrD06YSx5HsX48oclWZpBwPTaRWKZOZlsOBIyt87b5FjkxHhKGGZpiqeDMjEcpeQuhC2iiCRG66XWUUKUYxl49b/Ic7L+H6m24iP7IfLRmBsARhThhhaDs4MzNMHT5CfXmVFJriQiWgfvslVzB03n70SgnPCLAMHz1uEXVX0bwGBg5h4kCqjJnfQWJuIY7TGImuXGbN+WmefvQBFmaPkLMNtmyaQE9sJSOrlC2GB0X+N0+QtFl1LCqbX0h5x4uIezqPfOHTHHvifkZKA/i+TnlkHC9yVYGn6HtL+RI9VzTVotN1SNmWytGQE22lXFKuNVEySO2QbqVI5QrkJdthYIRUoXwafCPPI3CeAd9eu0bs9Wi6UWSVxt54w6/95w21w1lixQbtcI4P4MzMzIWapsnke8EPga9uqGlPPnd64j3judeLK4WLlV4ytVRbb4ORtvjTt+1nM6y1x6wBstB36+dNAei14HUBbHG5ieVY6UBTKhdivQ9OlAdPPfUUH/rQh9i7dy+vfvWrKRQKyuEmyzahH97znvcwOFQh0rvce/wbvOvD72CmO4eVk0aHCm5LpvAILxQ+N0WuaJHLaWRMCSfvMjw6jG5aLK1UiaRXTLIaJJfY99gzZnLt83aydbTAcCVDPl1Aj1IQRASuRxwkKmZS6pVSYjMOHcwkxnelk62FXhliNc7xjR9M8/XvTLNchVw+xdD4MF7kUK+1SFyNvDFIlPg0naZawo0ZsC/b4w3XDfOy22+juP1ykniCJJTuuQIkRSQ/M6yvcuC+B3jqwKOSMM/ubdvYf/HzKO7YDYNjaBKzqQcYZghelaCzrCI+DV1kX1UC3cXMjmBl94G+CS208FsLBI05pg4+QnVxnrxl0lyp8dRjx1iYXWJ4qMSrXnM1gyNdfL1GYBeJsjsY2XE9xAM8+cXPMX34UVZnF8nmK2zesUvFdEo4vAgSG9W6MmZIk3PQ9YnDRMWFSk2U0Fb5bFZlY0ilfSJyRJVkNkhxaFS1GOtpKdyTaE4P/4zJtydqB7dLy02i9MCmN7zoV//TRpj6OcaOjcn3LA+o0A6maX7cMIzTtIOafIV2MPoT8Dr4ri/I1hddcskvKgWlODidx9Dvu+xHQj7zd/VvlWzWby9QNYkC1up+Z0awK9hdUzEoPUP/Tmu5vQKwYiX+8z//c2U1lucWykJoiDe96U0q8tKyDHq0+dR3P8oH/ub9NMwWds5meHAIR5xgLR/fT0gMk2zWJJ8Hw/AIfckoGKVcLrK0OE/oOhRTOjvGS1y4fZRdowUG0pJ1IHK6RFl4ZXEn05lm6LScLitLdezYYFOlQNSt43U6pFJFZsU950WUduygHtk8cXiJ+++fYn5BXIMjtHyXettRSgq3mdBodonMmFQhz4geskfr8cYXZrnx5usY3v8iEm0PUZDHiLNoSREt0on9gJmjU3z/nnt44Fv3EDgtLrviCq580U3sufp6rKFBSImlO8RtzoC7ihHL71ko9Tp+tExs2uQql6Cl9kCQxmtM01s5ydyRJ2nML+E2ahx/+jBPPHyIhfmmWg7eedcLecG1m0mVHMKMTZgZYXTvDbjLJt/59OfxGqtkDbFcZ3AlrayYp1TKsbKwQFGqgdI2YRRg6TaRJ6YMnShI1GJPrr4k8D0xpNg0h5UvkC5KjdCQAl8jk1HgG7oCvo6iHZzWKgp8e44C39TgxBtu/PX3bYDvWWLFxuR7jg/gc4HvOter9LVr4Lsu6Vp/evn36el3nXpXoeZriHoajs+AZXWqlLIY5UzuA+ppaO2DsFAViuhI1ibpNXpD7dykSkgWgAdyQD4AACAASURBVIBYjEVWJg0WMv1u2rRJ0RGKniaiE7f5X1/8E/7XF/8UryBWZZOhwgBBu0e71sZTQThCmSRkcgnZfEQmrTM6WGaomMHtNBjIWeyYGGTX5hHGB3PkLWmdkCcIcX2ZHjVS0mQRCa8rNmaNULIEWl1G0yl6zVXajoOdH6DRkxY4A6ucRpf2BaPA7MkOBx+f49jUEg03En6ShpPgOAn1WiRRv9hlkyE95toRnbfdvIWJLcOMXHAtduH5hH5BNWmI+kIT6iFJ47dcZo4c5cmHHuCxh+9neWWZnefv55ZX/SzbL7iQdKWAnk6Ig2VwFogjJQKEpIMfzqiGjvzgReiZ8yHO0a1P05w5SePkSY4eeJzFE8dZXVhSGRVg40cRExN57nr1CxjfYkJWqpo09MwY00cijj86RdxxGMgV6bouXpIora/qmZOW6yjGzqT6/H2kEQnXLVSXIYYdyUtOVIuFyNMsifUslBTXK2lmGQW+2WfAV6gX4XybffANum3aHrGA74t/43c3aIdzjB0bk+9ZHtBTp07tX5t8LxLQlUv703zvGvCuL7We+6mEcui7wf6vP4kINkXnu05CrAGxfH4NsKX1ot9T0f9afxLuf6h7rT/ss37Tfb75medcPxGoz2sx9aDOH33y9/jCDz5DLy2XrbFK7wqFdqg1CN0YtweZFJx/3gh79o0yPpqjlLMInRpep0E5m2ZydBTbMMhIi4JtqLp31+8S9HwszyAVSn5DjZ7ItQYKbBqdIKuZuNVlluamaPba+HYG18yg2Wnk3BFL1KWWIWcPk/g2Tx48zvGpBVY6EdOrLsdmetSrUBgo0TMcSnHIC4cN3nvHZVipLoN7LmBsx23E4TBxnCIORD2SR6OE1wpJvJB2o0G32+LI0UO0XZdd+/YzvmWS8nCRVMlAC1egM08QyHG0sCQoJ17ECzrY+c0Y5X2Q5GmvLLByfI7Fp4/z/a9/mbnjJ4i9iK4rumSLTq/N4FCGn33NjezZW8ZIt+nEdXqhztMHA9yaQdDo0VqpKsWIlU1RGRkhY6fIy/FQjSWoXIeUaeMHfQki4oQUdYkMAKauGi5kyrVyJXIDIxQHh0gXBrDEEq9B4LoELQHfKt1WlW5zGa/TohuZAr6vf8lv/peNyfcssWJj8j3HB3B+fn5fkiRCO1zyrwHfNbvEGpFw5jf3DFr2wbX/R4Hq2m5OYetp8JV/PQPKp//2Y8D32SCsAtYJaUQ1/uzzH+JLj/4Dru3iuz4FI6UWU0nP4/ydm9XWfnigwN6dMjVLBKGD5zVpri7SbdbJp7KUC2WKhQFV1BgQ40tQT+SRdD2CloeV2EpnGpsxWkrkaptI6Qnt2gJOb4VW4OAkCY5mqPYOK9JIkSNlSCtxgZSeobZcY25mgYWqy1wt5MmpNjNzIaFmEqQTcnHCZBjx2n3DXHB+ni37t7P3ojvA3gFJCc/xCHwDy6igBxbddk+dtOy0oQwUkjFhpdLquMT4JLYP8Sp6d5kwiDD1NKY0iMRNotCBdAGjuAWsCkHD4dijp3jkWw/QWDjCwskZFueqeEGCXZRWDYfnX7Wfyy7ayqYhoXC6xHqdju8zPW3iVC0s3yTqBKoPLpH2Y8PEMmwV1p7IxGtoqglbpl95Pal0O6G0kv6iVtQ3hrgvcwWsglTH92Vm+cIgqVyWWGzssrxtd3DrNZzmKp3mKl6njeORmIObfuGWd/z+BvieY+zYmHzP8oBKdTwgaofLBHwVAAvXKzKztenjR02+69j4HHPvv/idSX7EGuu7PgCvzb7rkNv/tar//wnB94emYC2kqzf5xLf+gr/+6p8RFSLleLb8mJTncs1lF/C8/TsYLGbUh560Cf1lXLdNID1nIntrd1RZZs5Kk8/lMQwLLwroep7KqVC15G1x9aXWwnxC7JTNQHmIOHZpdhbQ0l16UZeO6ykNs45FxsgoNYOWiMXWInJ9EsklaLZZWemw0ko4uRJwYingxHIP38iQwibT6DHZ8nnRlRZXXbODF77oTqzBiyEeJZApXhZ94njrxPRaXeWMszMauYECqXxOVe8IoCVaRJQRl1udpLNI6Dmk9BSGllVN0wLO8j8zW8ZIDai4ytqsx/Gnj7K6eIjWSpOl+SaRZpKpZCgO2ezcOUwxHZLVOqT1NobVxg1cEm2U6UMNglqMGcp6LSbQQiKpoJdxNRJVjFA/Yi4RH06fhJK/90G4P/0qykl2ENkcqXwZuzigFDH54iC2WJXV5CuhOh3F+fY6NTxHAoR6tL0EvTLy+pe94w827MVniRUbk+85PoCS7aDr+sdM07xqHXylLVjxvoZxGoCfrXg4E2z7VuKf5s/6ym0dYX+IaFh7oB9mgxUjvEYzrPPPZ06961/rfy4iNF0emPka7//f72Q1rJJLZ8lpJueND/La216ETYuU5mHikklHNNrzSuYWReKmswlcH0tSHLSEUk4ChxJqspnPSNA6dLoOmpHGkw42y1S8pKqC11Nio6Pn17ByPqEugewJWbNISrNV3KZIzDxPFRaT+CGhLOVkERlqLK50OTJd48lFn4OzMY5nEcU2tHyKiz5X7YJbXzzOTS++mcE910J6J4ln4VTbONUWMwePM3t8Sk3fW7aP0Og0VGjR6Ph2JvdcgD04gJ+TICMXuksEnRXMBCzy6mQgzSRe0sRI26RSwxANk4R5Aj/Aac+zcGqOlfk66UyBdClFaSSHoXfRghZW0EKP6lh2F82MSKIsRw7M0ZmXzjdJePPwE48wNpVZRY9EEeIr8JW830Rcj1rfbi7JdJJgJwvWULh+26Y0NEJpeIx0eZBCZZhccQArmyESUO916TU79KqrNKtLdDurqr7KjQ3s4ck3v+Ldf7wRpv7TvEV/gttuTL4/wUH6UTeZmpraZtv2Rw3DeOFpk8Ua+Kpl29r0+1OD7w+h87O+A4XWZ460z/Vr/JfBd/3RzgRcNSSfwQNLUtl08ATv/6t38cjxhwmDmEwML7niQl59+wtI6TW89iJp08fzanSDNp2ui+uJDC4tMlukRSgF5CxdXdYGXsiWbTtYXF5hcXWFsfEt1JtdRUVUxgaV3drU+kEvRA5R0pGdlKpHL2kVMkZa/VsAxnV9nIYEwTSVM6uYzWIaKRYWGkzPtZhqazxywuPUyZhubBF2I4bbJttTPq9+8RC33nw1Wy+7iSS1FZIymg+NmSW+/U/f4IFvfVuFqu+/ZC+1dl0Fmu/e8zxufc0vMLBrD17GxM7FJO4CQXNO1UWZiF5YTC0QaA00XXrYhkHbjKQPBVKMKmESrk/k9nM8ElNTiWeycIy9JnrYwtTamCkX0wwJ/YjDD59i+VgD3ZWf2yM0QqLEIBLjSqJhi9JCqJxQnJABrU5TRXMKBSWvv2wmo8LxU+mMkphlpTaoOEC2NKDMFnY+q1Lz/F7/6qFXrSrwbdUXcBo1Gt2I7Pi2X/qZ3/2zjTzfs8SKjcn3HB/Ao0ePTuZyub/Vdf2G9UWb0A7KYLG2cJNYxb5Qt//n/x50ReX7XH/WAXT9q/2lmty6n2/2DOtweno+44HkMrX/p58UfCa10O92e+Zj/XbqNkrHFlE3p/mrr/4pn/rap5RudKJc5g13vpSLzxsiCebQQrGgrpLEDo7Xpd11aLXaWGaGtJVWVeqREyoHWhLGpLNZtmzbQk9q4TWpKLKYmZnDkZLMgQxxSkLkdTVhF2RjH/mkJYPCLmIHWdWa4Rseba9Jz2kTOz3cdgsiH1uq3s0c3a7G7HSLmWbC8cWEBx+ss9AJlTSu3EwxHni84vkFbn/JBVx2w62E2a14nk1ay9Bb7fDY9x7nge88yPETU4RmTKFSYmBwlMuedy3XvPhlFLZtJy6k0FMeib9A1J4Br6sWgFAhTBJCo4mhhVjWIBjb8IKAleUlFk/OE3aaFDMGGUunMjiMnSmg6zZa4qvAHst0SBQAi6km4NhDx5k5uEzi+CR6oK4EJCw/DsGQ4xq5eJ4E0UsRaqjUK6adUlpfQzfJpGRJKVcXNqaoHaS5eGCYnALhkuJ8hXYIFXXTwamtqoVb0G2oYPVq28cenvil29/zxxvge46xY2PyPcsDuri4OBLHsbQX37I++Uq8X19mJpyb5DxIV9uPO9T/EvewXou5DtvPKHv7sLr+p1+Wua56OL18Eyxd0wsrRliBa9zf2q1FUooETU4OKrhHPYQPeoeOscjnvvdJPvPVjzOxeZCrLjmfC3dOKH2rrbVwnUUMQ+raDeqdNm6vx9LCIhkrozSn6VSWnhfgeYE690gc46bxEcoCqLFBrdlgfmmBSHZVtmRnGgoEsprBSK5E0S5QKYyTK4yBkcINA3pei5XaHIkUZ4YuTq1BIt1vtqX0q1a6zMnpFQ4fq7HSSPP9A3WOL4W4nkWuqzEceVy6SednbzuPl958J3Z2kjAM+gs3e4B21ePYkVlmZpZptjoUCiXGRsfZs/d8RnfshKEByIsxoUdCjcBZArcrbDRanFVTqBhURJNtpYZAG8F3uiycOsH3v/o1jhx8nHwuxeaJCcaHxzn/vAvVCSY0YiLDI066ZNMx6ZROErgcevgJFg7Pko5NehKEb8pCNMbtii7XUyaWVEpXtUst0TkbFrl8VqlupALKFNCVHYRlY+WKWPkyqaIAsIBvmXQhr06O0jHYa9dxpDeutkxYrxI5PvVegjY6+dbb3v2Hf36Wb5WNuz/7AnbjiJzdEZiamirbti15vq88TTusTb1n6nxPZzyc3dP9iHuv88DruuB+RpoyZfR3MwoAhZ8kVuVCqiJIdVasgbOyLitdqMtq/UkePXIfK91pSDtMbK2QzyTofg8r9rC1ANetYVgBuhmzUlulmMuzMDtH5AfK6CE5wyE6vcDDsHUsCfPWYyw5KcU2Xc/H16QJIkeo7NOhCt3JWxbldIkMBUrpUQbLk1ilIp1IbNRt2q0lvG6VxvI8njjfhONMNLLFAYxsiY4bc/jQIrPzMfc/2WS2nkfTK/j1Gna7w+5yzKtfsplXvuR2CulRun6PxC5SHNiJbuRZWely/OgcTz/+FKvzi6olYnxyjPOfdym7LrmU3PgESVrU0C1ivwW+hxml0BOLRAtIBESxMM2ioiKEl3aW53nga//Et7/5debmZxkqVhRnOzE+yW133YU+kMOzEvKlDFlJY8umSeKAg9+/j6Ujx9A6kqchIWwurW5TLXWzdoGcnccPOtRqC6oHL5crkstkVBGpuj6SfAuxYJuidiiRKg2QLlfIlgfJyOSdzaN7IZHv03Ga1OuzqnooaTTAiWgEBgxPvO229/7Bf///7aX7b/SBf9w49m/0sPzkP/ahQ4cK+Xz+LwzD+Fm1MBJZ0prWV8B3feMsnO9z2Yx/8md61i3/pUH59G/0GXOGwLLU8ciXxOPQB18BRwHm/iQVi4XB8ImSHp4/T739NB13AewubljF9aXmxlVTpjQV57IZXLehlkDSz7a6OkejUVPmDbFVI7kGYb/up79MQ7m5vLCrMibiQELWixQrQ2imgR86qrU47PUYrYxRtMp4rZiMlWdAZREMEyQBjlel01qmunCK2vIcvY6DbUr+sVQhDZDKVvB0nen5OsdOdnj4sR6Hp3V0e5BuexW95rCnBHfcOMLtt7yUocFtxGaObGETZnqMKMzQqrvMTM3z+COPcOzpx0iZsZraB0bHuf7Wu9h36QuIbWmU7qHHPYmFw5AcCzm6ekii+0TqKiKNRgFTN0lcl6UjT/PEgw/w6MMPUJtfYHF2HtftceV11/DSV72SzMgAmWKedC5DQSbSOOKxe77Jycd+gNENiaRBRPKMsv0rKnlO+bn92FP6YiF6bEsY87WroCRW8jPX88XBTTpfZnBiCwObJshVhtCLFVK5EkYQq7yQRrPG0tJJqjPHCet1RCfSJY0xtuXtd773v/7Rv/q1unHH5zwCG+B7li+M+fn5bBRFf2oYxltOc75ngO867/ujjRY/7TexLjVbn27/hV/j2qfFpiEaVbXIUogrmbQimwpIZHuuOXSiZRxnka67onIKTLONHzQIgxZOexnf71Aul+j2ujhuF9MySKVNotgjlYJOe4l6q04YJ8pQIU0SBjrdRm/Naq2pBmG1hdNNLE3ajIex7LQC7VjCvomUdGyoMEouNUDgSnymTiplUMiUSPRQ2Z6dZoPFk6cw4pBcwSIMXTwnxqn7ZAslOolHJ9I4MeVw6HGfbz/QoBWmiJIIq+Vz4YjBz9+5g5e9/MWMTOwFc5A4KpEkRTqtGKcVErgRYbfLyvxxLKkOil0l09q+73KKI9sgJYE+HZU/IdO6roBXcpcjEs0n1AwVLGRoBQzdUknMjePHOf7Yozx633eZO3pYKRXkWJbHxnn5a1/L+J7dWIUCmXIZKyvArXHywEM89LUvQrOjlopCyPtxV7Vf6LEUpRrI9QtmjK1ZeNLD5vUIQ2kN6ff1qeWbnaE8NEZ5dBOF4VEKMvWWyqRzRQw5SXoe7XaDVnuF6twU9ekZQickkhPk9r3vuOs9H/x/f9pX6cbtf/QR2ADfs3yFTE1NpQ3D+CPDMP79aanZGu2wbjM+c/o9y6db43R9VFSYKgfqh6Wf5g7OfILTv93+bCu2Y1UFr8l05tKLVqh1TjBfexovXKHRmSGMHIaHy2QNlEvNIqBZXabTbTMwNES2mGd+dZml1UWK5QyZrEUSe2pj3+l2iKX9OJNWkjEt1NADnbDnkS8UVChNqMfkyxWGSzuwjAyOIzRCg3Iuq+iDqBcQ9TS1tMvlCmhaTKtTp2RnZcOEqzt4bZfuapdNw2P4msNSdY50nKG55CD0dZQLiewUU8frzB9OuOe7dY4tRPQSyHbhxguL/PIbLuWq664gO7gVPTtB5OeJvAyBZwqFSxJopE2TVnURXfOpVAqkygNQGAQzg4phC5skgcSB+mq5pex3AoRGRCD2cdEwGwViCXhHI1ipcuoHj3Dv5z7Lw/d+Uz1mcbDMzGqVm195FzffeRepwREoFpSdw7R04k6d2cce4gf3fAtb2j08l2xaVzSB5FGYia1qpWT6lSsK6eKTzOg4EZ5daIgcpmisAzDTWUojmxTYFwZE+VChVKmQSiT5rEu9WaPdqRL3WvRqDaVJlur4wvZd73ndf/5vHzz71+7GIzzn23PjsPzrjsDBgwftQqHwQcMwfnNd4XAm7fBs6uFf9yzPvpcAb5+3fcZMvG4oPlMZ8cwCTlmUxREVB+iGhxvNMbP6EEdm7mWh9jhW1iOVMZQhYrgyRNh20QOZRmM1aTYaDZYaq4xum8TOpegK14mPZUhrR0zPDZUTzAtCRTlkMwWKmTK2lqIrNfK+R1pkTSZksgVy2QlMTaPTXiEOewxmS6S1LImnqxBzKc3MlbJ0PEcFANEJKJbSBFmP1nJbcI8tY5N0aHN8+hglvYy7HHH86AwXXLsXLWcwf2qZ1ad6PPhIm/ufTGh5MJ42eNllRV52/Xae/+JrKG07j4hBSCpEnk3g62gSFO8bqtSy3WypGE9TNF22TqZSIDtYUo3MolDQ5PcgVxJrQUeqT8OUQy2dJKJ6KRDFupp+vdkZnvjmPXz/q1+hOj2tTBGunhDbNlt27eF1b/pFytt3KhebVuqfbPCb+MuzPPz1b7M8vagkZkjriQTgS7iRB54vJhSpCZJMhwRbHG0SrhMFivPvOi6tTk91zY1s2srolq3kpTk5m1UnRTMxCQOfZqtBtbpIbXkev9MhciOq3ZDK9l2/96YP/M/fOTev3Y1HWT8CG5PvWb4WkiQx/jmg5n3/PIr+tirQtKWFty81kw+ZPtYph+eiHlS27xkytOf6dp7zNn1ZgkoHOzNep08FK2HZM2lmit8VRBBVg4uut2iHRzi5/G2mV++j4UoRZI90OodtFimmymi9mPGhQbqtOp12Ay9weezwkwxOilC/LEW+xIGrksvEwtqLxMaaRoSuA+VBbDNLEonUqUTKkh63SIXFC3dalmVPdogo9Gi3FojcDnkzTdGWKSyN026riMTIDKm2asqc0VlsU5GlVKZLt9bGbwSUskX8TMj0/CIj2QncOY17v36KG+/cx+CWIrWlJRYP1HjiYJfvHQhZ6Whcd8E4V++xCRo17njdTZx/w0tIGEG3hyC06ImfNjbxHXG9Bfhu2O838zp0gq5q78iWclRGBhkcHiObyyj1SBz6GBKDKeArlI6cHmMdK1Ug0VJomoG3NM99//CP/OPf/h1GGDE0NkJpdBiyWfbuv4DnXXEVpZERkmwaXfrs7AAt7kC3SWe5TbsZsrrYZGH6JPW5OZoLS2h+REZCc1Ia2ZSENbn4ga8UHCorWr0MpFopTSpfUNx5eWSUwtAwVrGkwna0SMPreWryXV1dorq8QKfRoLpSI7Fz4c6LL/2PP/POD/7JWb5VNu7+rCOwAb5n+ZJIkkSbnp7+rSiK/ut6kElK3gyWbLufCVU/E3h/FNieqcVdX9L9sD5X8PaMX5sSNMgkrMS5ayoDwYN+C7LUjSeypVG5Dz5oVeqdw5xc/A7t8GmqvaeJtKpSIySRTRJmGKtsJh1bVHI57JTOzNwx5ldnqTt1UsUMmZy0EWfIGjZaEKsamxY9NSEGjkfGyGGZWUrFIRI9i2VnSEuR5j/nBfvdHoamqRol09RYWTxJdXGWQirLYLZCSTJ+NUOF7/TCHq1eQzUp16YbUnaDZ7fQJXu3FQiTiVGx8TWDAWsLUw+v8uXPLnD1S4bZf+Uu3E6T2QMrHD3S5gdPuyyswAv2j3DN3hwnn5rh1tdexTWvuI3M8GUgDrVYx3V8DGwCJ6DdENdXWzUF12orLKzM4ccu5YESW/fuZYs43jJZBXK+76jePsnQFSWCnBtDYSBsSWDLKrUBXofG8RN8/dP/wMzJE6QLBYYnN7Nz//kMjo2rY5LO50iX85gZg5guWtIm6LXwXY3iyB4SvULsBfQW56jPnqKxuKLiO5cWZlQVlSaON6mwsox+n6Bp9TXVpk06lycjPG+hSKY8QHpgCC1TUCdM6W9T7SlOS1EasrjbMrmVTTt3k1iZ1+W37/vEWb5VNu6+Ab7n/jUwMzPzq0mS/Mk6xbA+7a4D7rrk7MwJeP3vZ0ZN/sRLOQFfmWhUbJnSMqgfSoGsKtzs79X6Q7Ay+quqmChqoBtLLNQe5OjsPdjFJr1kgY5bVW/YruOjxTa7Nu8jQ5Fuu0ViuCyvzlBtLWLnTQW8ppVWoTYD2SH00MRKp+haTVZWFwkdj1KmTMYuEEYGntiNU5JoliIloOR7yj0mi7p0yqLTlgVaHVtPyKdsCpboZU3a7S6ZfIauL1GNHp2qS6/XxTcddTks3Wu5bAm9mEaTid0vU5/2Of7UMkObK0zuHVMlnt2ZhEOH5njosQWeOtRhUz7iip0p6gs9rrl5Cy+87UbOu+w1oEvCWZpYuFFp33ADwmabhekTtGqLrC7NcvLECUzdZs/u8zj/iiswRkeVdtawDfxeU7U1G5IIGkuAvaasveLO04wMhlwV6DGJtI6sVjnwwEMcPnKE4tAQ+y+7jNGJScxMCs3UMGxTLe1SutAGTXpem1orYmTyEozshPrd6qpENRQfMbHTxm03cVaFr+3S7Tp0Wk06rTZdxyEUi3EQY6bSZItlMsUixcFBsgPD/bAdy1aLTRX+b0ryXFqdtOXyJkk0lqv1j4xt2faWc//O+bf9iBuT7zn4/U9PT785SZK/PlNmduaSbR2Uz3yqM6fa9TjH9Yl43Xm2fpszb7s+BUuThfB7kqerwFXVw4u8SQLaZeJN+lpPWa7Jei6RjX2NautJ5lcegtQyhcGIprNAL2gTRh4rS8t0O122T+5ioDhBr9sliB3aTpW2ZBhYMDo8Sj5Xwu9BPjeEQZpe4LLam1HtERL4kgQi/TJpdzxljkiLs0ooGeEyiXCdpuoIk8v5lJ2jkMvitOrEoiGWFaIknZFREYpygpF+NK8XUG81VWBM2sizbdNeNk3sxMjnVElo7FmkkSnO6h+XrBRkxMRtm3YnZLna5ODjR1g8cRg6y7RWa0zsstj/gou4+rrXkR+8AGLR5OrgJiqNTEJmjh98ksWZ49SX5rn/O9+n1/R44fOv5cY7bie7fVLpZbOFPF7YQtcjbHEzxpKzm/Qzdi2bWJfM3DRxEuJ3OzSXluhUV3GaTVZqNbbs2Mnm3bvIDkjbdD8IRx7L0Dxiv0rPb1HtRAxPXkpsjykNsZ54mHK8xaWoCCYNI+gXtapGlCRWVyJxKNkOkm7Wb0uRCVi3xXQhQG+qGiYB3h+yXUqnWxgRqVS0hFq9+ReTk5v+3Tl4q2w8xBlHYAN8z8HLYXp6+uYkSb5kGIaxrnBY53zPlJqtB5k/W/P7bBpivfHiNNAKhyhuNOEW1Yfwiv3uN5l8lXosEuDtV8GrN64l0Y11YtrKu99o1fD8FXreHLG2Qr4S0fNWVCaDZogVVqPdqDE7ewoNk5HRrcodJRNQ12kQuB3Sps7WiQlKuSKrqw0SQ1qL0yxXl1htLagGXfm5s9KuYAp328NxeqRTGVIZm5RtkBgRYdRD96VzTCrmU8oY4DptfLdLSrrvYhNbz9NrB4q66DhdNPleDJtyYZBybowdWy4gX9lEJMYGoT/k5KPZStHRvxIQcVcaibyRsk+hBjqNRZzaKdzGAoHr0Par2GVbmSvs9ASGLpGSBlZskzgRndUmJw4eYvbYcWqLSxw88Dh4MZdecAn7rrickf27GRrfSnl0SBWOgqs0tkkoChBJF4sxs1k0I09MBjcI6LXbdJbnWZk+SdRpqVzegZFhBrdtxSgW0DNCU1gKNCXBMwlW6fRWqTZ9BicvQktNkCBNKSEpLVKUQoh86Mq0qFyMGmoC71vFI1WeqknMpFRKyRd1jUBasOUoqRaVvqVc6Cx5bcndpPNNDDhhGEWNWu2tW7du3rAXnwOs+KEB7Bw/3r/Jh5NYyTAMHzRNs3Qm6K4D8bOXbqejJGa9oAAAIABJREFU/taO1plpYz/uAP5wMlnf1aYygeN+x5DodnWzi+PNMLt4gF6wRLZg0gscgrCLjkcYthHFrAjz5b+GlWAaGpahUVtZpd5s0vUjBoc3MT46gS5Y1gvQfJ+MFpPLpQhE2G9EJGmT1foqzVqD1VpVsc+SMyDpY4PlAYKuh9NqIyarXDlDbEnqVoAVJUqiJVkIppEm8GN1uZ4Ra3acYIppwhpgYnQ3peJm7GxFqSRK2f5izDCkdSMDhlh6BW0EbPvaD7EuS84CFIg0B00XGZtGr30CrzOHFnXIZG38xKUXe2pZWG/UFGBJHoUs/TTXJHI0VuebPHr/4xx5/BDdZoudmycZGx6k0e1S3rKT5193E5M7t2MXLaJwrfAzsVXQsoCXmUujWSUwi7jtgNryEk2piT9xhCOPPMipQ0/T9jz2XXkF19/xCnY973J0CRCSE1viijoY11vFDXUqI+ern0tgUxkpVLSoQaLrBOs1U+r1ILLCPrjKBKzO0aoIsL8IVIkfatqVxpN+vocArxoC4gTPlxwJTS0Oe71e3eu4t4xvHn/wx702N77+0x2Bjcn3pztez3nrY8eOjei6/pCu61vk8nqd4z1T5/tcbrd/tettTcjQ/88a56u4Rhl3xAVVpdq8j/nq/cr+W6xkaXYaLK8s4vkuXc+h3W2SzhnYWWmZkAaEniqulI92SyrppWq8wNjwJKOlTRS0PJYfYpsRZibE17u0445K8ZqZnaVZb9GQPNhAErak6sxiYmiYwOlQX1nFDXwyA1mSrKXmUhkUDZG9afJhEbhCmlhKkpZN59i9dR97d15FPrOFlCXZDiVVCa+LaiPsx1MQ6+q+kUx2pq3CxsViK+lmGmU0o0AiPGtioAchiTuH111Sbr7IgEwhp1QchpnQ6a4QRC1smZIDnW7bxXEiWo0ej3zvEQ499CTZxCYd69RX6mipDJdddwPX3HgjE9u2qnSwOGwry3ZfYZBS/cJGOoWRzYGVEy8G7WqD5sIii4cO8cDdX+GBe+/G0CK0lMl1t9zMHb/wFkb3XSxJ7kjUWhRU6Xo1Ii1FeXgPSVzsT7EKfOWJZKJVVL86rmJ6Vtja9zAqcFXKF+kKVCaQ9YCl9YLAPgBL8Lq6uor6kZTiiBQ7s+s6x3pd5+atW7eeOAdvlY2H2KAdzu1rQCzGtm1/T9O0C59L5bA+6Z7Z53bmwm39u/lxkrPT3/XaMk3ee7JIE7WD8vEL3yk8nTHH7MLnaAUHyOZSSu8pk2/Pczl8/CirzSqFSoHJ7ROKBnA9h26vQ6NWU0siWWiZsSyKUmTSZSrWEOdv3s+u0c1EcYuav8B8exo9oyv12tSJkzREktbx8VzJFNfR/JjRUomRcom0rXFydpqZqoM9kEVLpTDDgHxGDGFd0qqVwSb0NLXs2X/+JZy3+3LS5gQ6I2j6AImoEfSMms4UzS1gIUEzvg9JrOgLTTOJNKm1l4wFaW/Ig54V05lSAeDXiCQRzXcIJRtBNK7iUem1cMNV/KhB1spgSnoaGu3ApdFqMn3kOE/ddwCzE3PkwFHwLfZf8nwm9+xj0/Yxtu7cRml4nKBbVxZsQ12E5AgkMShtYeX7P3OspQk6Ac25ZRpzS0wfeoLHHvgWJw8dYKiUY9/+/Qxs2c0L73wtmaFRpfONoqaihnzSDAzvRNNLirtVAKtAfq3zT2TcazkefQZ4ve1v7Xbq3/2rg9P3XRuI+1RDrAA4kubrWJc9njrWvV7nW+2299rdu8dXzu27ZuPRNibfc/AaEKOFbdtf1DTtJWcu3c6kHZ5dpvls8F0H3h8fwCPI0+98kwvLfg2R6Dnl3ScfPlizzNXuoe48qqiGbreBLrkMBhw5eZyVxiq5Sol8uaCSwsT9Jnys23MIvB5JEKv8264XUhkYIWMUuXTHReyZ3EYctTi1cphj84cYmRxRvG51tYHTc6mttpQ7LejFxL2Qndu3MD46pGRj9U6TI1NziidOF9KEiUcxZ5O4HlYYqcYLsRDv338lu3Y+j0x2AmKZj/PEIoGjjK6LW6x/iSxLIr/Xz5oQ3lICZDTdQrNShLGuJnIjnVVBOUksOQgRWtCFsEuv5/RpCqmol6lTCjzdBZKoph5H0tHilEUgObexRyQtD40Ws4dOcu9Xv8vM1BLbdz2Pa264gy27ximWc1gpG7fdwDIlPEhoAVvVHiW2gZUfRLMroKWIHA+/2cZpNVV048yJQ8wdf5rFqRMKGrft3cvVL30xhdFR5UiLdJ9u7NALTQZHdmGYQjusg++6seYZDO6/nNf132uRomd09a2/3EXFkGD0rxZiCVQK+zyvdG7Guorg1DUt7rrdD8+c8t519dWbe+fgrbLxEBuT77l/DRw+fPj3/3nj8i7LsrQzed91uuHZCWdn8sDrwPuT0RBr4Ku23P8fe+8Bbdd91on+dq+nl9uLumRJloscWY6d2E4lJiEhE88MMLNIgAR4b3iBN8w8YDEIeA8eZYAJkwABElIoiZMMiYOTuMclbiqWZOmqt9vOPf2c3fub73/ljMnKPBgsl+B71rpLV9K9e+/zP3t/+9u/71eoy2MjntWrL0vAcRYgXELbO4gLy09h6LZRLZoIrAEGdg9n5s/BCl1Iqg5OVGDkiowdXCqY8OweJCGFLMmw+y5OnTvHHvXzehEztUncsHMXykUFy+0zuLh8GjkWX96FHyToDh0Mei5ihzpSYuDy2LxxI/McWFiaR66QQ6vdw9AKWfFNtQSKJEOlxF1riM1T47hmx3WYnroGkjIJpHlA1NkjcBrRJJ+MZrTV90w3moyCI+nP1cfvNL2c5kAmNoKETJIAiSJyyA9BZG5uXEym5TYr2KRc8/o98J6FwcIFPPHIPaiUFdz4pjfAHKtCKuoQcjrzSKBH8ZSGZUMLF89dwGOPPoqtW/fidTe+C/k6eRsHCH0PzqAFVcygSWQhD0SIwKmUGjwFSCNAnCJzbHBRgGGvBce3Yds2Ii9gET5cHKNaKyJfz4HXZeh6EZmSwUs92BGPan0TK77Pe0MzR2cWsnr5fP579s/fRncvt7qXzfIv37bplCGsnLnapTFjYrBBb0KURB4xgcgZhsPh8Gc++9lPfmbfvn0vjBK88hfQa3CLa53vFfrQT58+fWMQBF+TZbn4nQnG/zOe7/MwBHsM/AdUbi88zNUByuXOhaO+d/W64HkHPE8x6kex3DuCxfYJDL0WNs3OoNts4uixQ2zAxMkieDJaKY6gmK/BdwLkVBlC4iFnijg1N4d2x0YiZmj3B5BEBSon4drtO7B96ywct4G+tcwKUq89AJcp6DhkzBJi2HUROJTjBpRLeWzeugGt1gqb7ywutTC0Q6imBK7AQxUlKBGQDm287dbrcd3O3ZCEKUCZBZI84jhDTLhwwkFyFaSegJhSHEgMQR6+ogzTzENUqTOmxItVcUNC9CmtAAgGEoq+YGgyeTEESD0bKfkOLyzi2DNPIeq2cHL/Ezj+9DPImzLe8K7bceMdt6A0W4FkqMg4wlclBISHcyHSzEejcQ6WnWFq4gZUqjMQOA2JF8CzViCkBKOsMi5iErloJgR9PcBVEdk9DJYuwuu1YCoCFMOktDd4EbFUBChE/UKAQkUBJ9PnKQNSCjdx4EY8KvXN4MXiKt5NoXrsPCDchCiFBC8Qz/vbve9qmb2sgFytyzSYJRbGqpczw3XZv1HnS4kalIaxSi9L44x8mI/Ytv/DV1218bkrdJmsbWat873y58D+/fsL/z1K6D5Jkm54obz4u6ncvhsG/HwBfmEX/J3KtuePmrA7utCo2U2YixYRPCOACq99BMvdZzB0GizvK0j6UDXyLEjQ6i3j4tJFqDkdhWIVOb2Gcm4UqZOgQB0aXBhKir/6q7uQQkehpqPV77JBDaEZqixhx9ZZTE3kUcqJaK0swuoMkUJG247Rt3y0ejbihHwFMmiijOnxMYRBAMex0e2vDuQERYRSkmGQHZrrQIlCvOeON2N6bD00bR04cZpF+0QeKcYyZFEM3hEJMYBPuoKEh+2GsGwHuVwOE9MTLAKdIpsIcKV9p3IJnFRhPNtvD51Cn4VC2p0WFs6cxsXnjqB/6Twe/drfoXmxhWq5hJvf9Qa87o6bMLp5BLKusC6b8GSPbgIGjygdIk2HLLHDcURMj+9CwZwBfBGI+siCNrjMYV05hX5mSg6ivg68UMawt4jWyeM4dP/X0Z2fR310DNtvoH3thJArMVMiiRElfEgaD4GoX1kIyx/AjXnUxraAp8Ejq7ur0ALHmNGrhZg9FVz+r1X2L73oyYA5UHw7uYQV3GR1wMbOMbL4TCNmzEPG+vRvURQng8Hwl+fm5n77zjvvfN5I5MpfOK/hLa51vlfow//85z8vzM7O/u88z/+6JEk0gPu2vJg6YSq4z3s9vJD7+zzG+0JBxQs74e/WEVOXszrDps4mAieGyODAduaw1HwcdkBwARnYFJEvSYi5hA2OFlYu4tLyecSIoWh5jFVnIfM5CJGAsXIJw9YlFE0Ozz77LJwghRfHzCJy6FJXGzDfg6mRAt5w0w6M102cmzvKVFRUDDMlj87QQ3tgkzgMYUgG3TGEjEdO1xD4AcIY4CUaimXQ8xoKhgh4NiZKRbzz+34Axdw4OGkEAqrIshxSL0Pqh+DiDGkgwHVSRAkVJJENhFqtFgLfR61aRn2kCs3UIWgqKztRrEJSSuAUYg1QW8gjizOELnlD9LF4cg6D+fM49sQ3cfLgM4jsGGaxiu233IDXvfUmFMaL4LiESaApQp5s3mIpgaBySBOPiVeInha6CkbKW2GI4+CCIWKvCZH3wPFExxOQSDmIxhgEqQhv2EPj2HN45K7P4ehjj8AaDlCanMBt73wPrrn5FlRmZlkAJ1SieZGUQkIY22hbbURQMDa1AxyXpxb/csGl4rmK+9NUkZFdmDc+rREV3dXv2funbvYyLMHgBargzGhptSNOGLyyGkWUpFEW+MGTbhDcuWvXroUrdImsbeY7VmCt+F7BU+Lw4cOTruv+jiRJ/4pFyEvSarKsIEBVVdZRPO//8Lz3L/1J3cZ3YsAvLLovlCAzdIJLkdEXHbtAVCnK8Wqg0z+IoXMEnDgAB/JfqMIsyLADC71BDz2vhUZrEZ1Bh+GioyOzCF0gdGIGTbSXL8An794oRKdHPOCQyWK7Qw+WHaLf95BXeOy9fiM2TlWwvHAWvkv5bREErQAvyuAHMSyHUnPJYzxBGqaM8yswFgINxlapUZLIoWSKEBIX1++8Hre/4QcQJ0VwYgECV1x1FrMzJEMXWRAijjjEicjsGanY8zwJGVLEQQDXHUI3VORLBegFHRkl+VISUkZpwjwyUYNgFpEJBsIgRdC3YM1fQvP0UTz4xb9hHgm6UUBpYhZbb9iNzdfuhBU6aC1fQqWiYXSyBLkkQzBkCIrCIuyT1IYfrKDX7QNxHlV9A3RBQeITbk5sZxlRpiKRVvctKQVkbobuuXOYe/SbuO8Ln0O7sQA3dDCxfha1yWncdsf3Y/0OSkguIWOKQBGu38NSdxkQc5icvRocX2Rpzpe1EpctRVn+MPMrpqGZQDcaRi0j5zWyESUcd9X7gxExqONlfusc/MBfTZUCxxR5aRIjiLyzMZd9cPv27Q9ewctjbVNrxfelPQf2798/NhwOP6Gq6ltkWRaoAFPhDcOQ/fl8QX4eeqAu5DtFGC+EIL6T/cCKMoMbViXEFGvLcUNYzhlY7rPg+IvQKFkXGsJAgqhSsQqx0lzG0B+Al1MMvCF6tsuSDbhMRbPZg6Eq8L0Bmo15dtEGHgkleBhmHj3Lg+XE8F2qqCHWjxexfeM4wnCI4aCHzoB8fAVoqgFTMTHsWfBc6q8FDFwP6eUhmUJMB15kEljfsWHqHKp5Be++433YtOEWZFkNGUdUKlKqSYAVIekPkFA6BrXTnMSGVqtyMh68wIMTM/ixj57Th2QoyFUJbhDBhxFSN0BCSdK5KqTSJBKljiTVAD9F1FzGxWefxFc//WfozJ9DeWIGm3fvxXU37oGRNzEY9PHM048wDPa6G6/B5MZJiNRZq2SkQ4rDAEAPQ3sB7VYXOWEcVXMEfJRCoBsjJVvwGkLCf0nhZ5SQ2AkuPncSD371bkipj/OnnsPKwjkUVRW6oiMTFLz9X/wQdrzxVgjFEgQ5hZcO0HP7yMQ8YzukWY7ltJFrGRVKwnwzgp6QsMJKhVQgRctlSJggGDpNGADBBmo0IUiQkvyZCHUCHSsPcp9M4zS1bftiGMT/Yffitf+Nu5NIemuvl2oF1jrfl2Bljx07Vm40Gj/H8/wPiqK4QRAEmZzOqHASHPE8xEDf/8/sJr8Tjvg23kuUKkqvZRU6ASeQU1kftjcHPzgKxWhD1TOEcQrXj9iFSfloruVg4PaRcDG8xEd7OESc8ahUx9Fs9dBotNjFHAYuu0hDL4TIZYylEMYJvDBDGGWIHRfVnILRooE49uBGIWyfvGQBU9FQMQqwuxaDKSg7o+8Tx3hVc2XKKoXSgPAH3/MhcymmRnL4wL99P6rlLczaMeMrjNPLQwFnR0jJIGb+Ik498i10Ls5D0QxkvATNzGF8ahK16THwpgpe5hBKHFJNgqirDAmF57FHbdEoITNHkGpjAF+gbHdwVh+tk8fwxDfuhjtoY3Lzdmy+di+q1SKGzUVmpPPM009Ay+m48Q1vxMS6dcgUGbyqrA6xeFp7sshsoD9YQepLMHgdGieCoxj3kAMnqohpzkfHa1SRRCLOHT+JP//jP0JBkzFaLSLzLSzMzSEh/2ROwdjG7Xjje96H8noyeY8QCQ6c2AOnFFEor0eaGiw6nkzmGei/GkLPnoYETkYckpfHqkyYzjMqtauzg9WumAI+6dOgG3JCYpM0QuilSRoJjdTHveCFT/u+/dhtt91G7fva6yVcgbXi+xIt7uHDh43FxcWdcRzvjeP43aqq7lRVlcI2ue9kQzD04HLe2/MQwwt5wH/fYIceEGmqz4EJnVgqxRCO/xyC5Dgq9RiqzqHRWUR70IKfuAxv9TwfMZl+i2Ax75kgQDcL7KvdHOLMuUvodvpMDSYKPCSBKFOAofGIkoh1sTzhmK4HheJ7ZInBHh4NtyTCs30oPM9cyYgjPBzS/gQ4EQefuKOUuBGn4KIEMiU603sIHMyM5fCBH34fckYVcVYEJ01DEifBZ3kgSJA5DuwLZ3H/Jz+D8wePYuu2HUgyHq12F0Yhj5lN62AnIUY3zGD9rp0QSzkksgBZUcGxQE4XtFCU08aZY+ClEpDJ4OIIfnMJS2dPQdNUlKY2gYeMoNuA6LTRXDyLp/c/jcr4DK6/6Xbka5OALAOquBqFRMQCUhNigCS14NkW4DvQhQwi+au7CQRRR8pxSDIdkl5DJufg9ob42n/7Ms6emEOv2cDuXdtRMww0Lsxjab4BjxPxhne+GzM7t0HOZwgwQMfpXe58tzCqGTEjyFCJzgHGTGCZfKuwAin8yEiduts4oxtviCiNWHaeF5JRUogg8RjX2XOHxOWFKhS+VVBrf1DTRu+79tpr+y/RJbG22TXY4eU/B+655x6l1WptCYLgjTzPv1lV1U2maY4pikLFmBXeF2LEdIQvLL7fWYip/DKoggy0WBH2EeI0MvESJqc1SmDHuZU5nFuaQ7O3jKFnwQtt1gEXi0WmYqMbQKlYhaHnMex5OHniAlpNixmJE5xRr+dQNDioUoSUhAaE1/IiQjdEOHQRuQlERUYqG4yTaigeU7LRgC1LeMb5RabCsmJ45NvAiWwIR4GRpmkCsYjIGWK6KuPOd9+E0VoBMXSo2k5Iylbw2Ri4WAQCD0m3g3ChjQe//A0cO3oMC5eW0esM2H4K5RyCNMaWa67Be//Nj2D96/YQoIxIEpAKMZRkCCT26kRfMMDRF6cwu0TityZBiFRSIKl5uK0+TnzzQaycPAqdi1ColzG6fgsq05shFUZIj4xU4FnMO7OHJF61QLStEFk0QBycR+o1wHkuEieDKuehyDkWHw91FJlWBsIM1vwy7vrUp/DYow9hZLSE22+/FZNTY2iQ21nkw6xXMbl5Pcw8SZQdrPSaCDMDlfoWcEKJ3XzjhPBZgp7IsJ9mZxGjpzHpuD1Eo91A1+4yNZ8XO+hYbVh+H0Hqw3J67Gf4mAPlf06NbvjGdbv2/vTPvvcX1iTEL2N5WOt8X8bFpl198pOfVJMk0S3LyqdpSpDEdsMwtiqKMiUIwiTHcTVRFPOCICiSJEmCIDDRxgs7Y/Jd5cgknR44hRCibEOQ55HL+ZicKLM8sYXOGZxtHMOZi3NY6S1haA8gSCI0sj+MImaArpCDFkdxOTz6HRfuIIQ7JCNtHmOjBsoFHhTUQK5nYRIzxVsSAKmfwunTYzIPUTVYN10sijBNwmozxEmCQd9GmkqwB9QFB+B5lVlEep4HRVbY3327h3opxdtv3YItG+rMySyfuwactP2/r9QMuERF7NgQqAD3QoRWiJV2D63OAG7fhtUeQJNk5AsFyMUixjZtRn3jJnC6iVSRGWVLiNqA20DidZlTGC0ayYfJmwFkRSmoSAQVgpRD4meYP3oM/cV5lDQNkzMzEM0cEl5iYZgUTx+Q6Y+uQtEVSJoEQdJY8QVvI4nPw+rNwWqeBWldclINZm4UgjIKaJOIUhN2qw+31UHj/HkcPXwAg14LnjPA9OwUrr3pBlgZUdo0yDkdxaIOO7Jxav482naA6vgGKHoF5FJEQ1ry6fV8H8PhAP1hB63BIvpWB50esSMi6EUDsi6tijlCG1FCrBhKM/YY/Y9sPxXRQOrDHa1MfmX79p2//hs//JE5jvmUrr1e6hVYK74v9Qr/A9vft28fzUnkIAgMAJUsyyZ1XR9PkmQyTdMJ+juA6ctFuSiKoibLCq8bBicoEgexg+KIg2rFxfRYDdMj0xB4FfPNUzi/cgwnLh6G6w/Q6/ZgBx68jB5lVwtIRsOgFCxnLbRDZF6GxEvZk3WtImPTpjEYeQm9YRMDmyhkKVybIhoowYLEayk0UWDdn6iT4EGBpgnMpMdxXfh+il7Xh2VlkEWTJSYEbsAelwmGULQU+VyAPdeNYc/O9dCgQeZmoZi7kPEbARSRelRAfcDnkXgJAklCRMKCKINMw60gBkfBlXkTmZ4DbxK9zFyVG3MeOLLVtC4h7F8AHw7ApwEEkVgTZEVpgFPy4NUcoFZWvyLKcBOQhQkiL8Sg02ExSsP+AJ5HjnESypU6yvUKlJwMXTPAUZim6CLh2oii82gv7gd6MUyQ9/EEBKMGrjCJ0BJx7Omj2P/oY0gDH/VqEW6vA6u9Aog8rr/19dDH60jJ+0KRoZg8moMWHjl0AIfPnYFRq0FQNYRpgjD0YTsW+r0eXIKRePq3PuLUh1k0MDE7xWhrK50mE1NIMoVkBnBtj+kzmJiCfXaEUWeAh7Bq1p69ZtsNv7V351sf2VXfNdy+fTslta69XqIVWCu+L9HCvpjNUjTRnXfeyZdKJX5+fp6/9tpry2EY1oIgmLFte8ZxnKnhcFjkxKBQm4yn3nbH1t1btlfksdFx5LUxBi8sLp1Aq30CjcZZRGmMvhPg6AlSvKXgVB5mucAe12kkI6Q8AstDOEygiwKqhRxqVQ0bNo2jNJbHUmseC80GerYHz+IY55YYA1XDQJ6FNaaIJI6JOSSZKEskqvDg+RFcD7AsmsxLUESdDfI81wcnSSgUZeiKg5tfN4s9O9ZBiTm4Ax2jE69Hym8AR8GWZNIThcgI/yV+r0TWjRwiy4JJNohhwNgZKOaBQg2Qyb6xgIzacZrmpy1E/bMIeuchpRYkktJGZCZELC0VgmqwgiYWpsDnphlDAbEAv+9h0BmgubyI5vIS3OGQDUspJkRRDJRGSqiMFlEqFJhXcSb5yCQH4FZgd4/Dbw5QlifBcyPgtQq4XBUJl8fpZ47iix//JE4cPISiqeLqnVvB8Ql8McPmG67FzNYtEDiJPX0E0gBLgxbufughPPD0fmSqgZA8K2SRdbOE9xMfmCxBtZwCPxyiXKFB5ATj/Da7PfhByBgrrVYXvusz/w96/wRXUOQ8c+MEx+KbvJ6HnFyxrrnqhudGK1MXY4/zBV5xeKBZqZaOlXPl/T/2gz82z7Fp39rrxa7AWvF9sSv4Cv7+Pfd8Np+vL31QMrr7zEpmFIrjUKVRJGmMpaWj6LXnsHyBXMwcpEoOz504DcsPIesaSrUK65iIp2uqCgLbYWyFgl5AKWfA0AUISoLiSA6JmODi8iJWWn3EoYjAohifDGVNB+kPcoYKuaCDF8nlLGFdLxmg+6uqCjheDNeOIAsao6CRGY9OXbIOaKKPt968CTdevRFiEKGx4GHDltsBcT04jACRAp46Mzax55nog0S42dCC1+mwrpga30Q3IVYmIOQnwCkVQFIZVs1lHYTU+VrzUFIPEsNnY0QhDc2IDiYwLnCijkHITUMzaoCgsQ7Y7fTQXFxGe2UF1mDAJNKW47JkiFK9iJHxEiqVMjRDAa8mgByD43qI/QUMV5ZQz00hSyeRkdhDLzKpc7Dcx4lHvoWvff4LGLSbWLdugok4RjfN4KqbbkBM0JBMuH0Gi1vB0rCNrzzwEP7yK08iUYm5oYGnJGWy4hQJc47JwgJGQUJ9pIhipYAgjLCw1IQs69D1PFYaxGbps1w2enlkFyrzzDdDNwRwaQpT16FJKoOexuozuH7XHjhWhH53SGo3iKIQaoJ8wVT1ByRF/kbeNObG1s82fuYdP0Mx1muvf8IKrBXff8KivVp+hTrkUwu//+7l9vE/zlfFer4wBUOjbivD8ZPfhDU4iySwsdDoo2mlOHdhEX6UQDUMmPk8HHcIRRYxWi1j6dIFmCoVX53F0BQKOUgqD05JoOoyesMhun0HVj9A6CTwrBiaJEJXKHxXRnWszLijvpfAdQK2H+q+qFBEaQbbCpCEdOEncOwQZl6ErqUYr8h4897NuGaljRjRAAAgAElEQVTTFDLXRbfpY3bjzeBl6nzHgdgARxBBsspjZWbBjo3lY8fwxL1fR71awPot22BOzIDPj0LKTUDJjQA5ExkFhiY24qCN2GuBjy1mYcln5JNLXT/BH9Spc0jVOgRzCnqhvjoMDIB46MFzHGYwP7SGiOKI3ViiOIaeU1CqGsjlc1BNBUpOhGRIbPiZhA10W2dRKYxDFbchEfPgJR1ZxIF3YwzOnMfBRx7B/iceRzmnoZIzMIxc7H7LLahtWM9SO8iQaBAt4nxrGV99+HF89suPwiWGm06+HCJ4ifLhEqgmUB5RUarpMPMahrYF34sgChpEXkN7xcZKw0ISpyxSPggpSWQ1BYXU2OQ/ZBoSE6lQfhsRRIj3e/XO6yHzBuuYXdfHoNtjAzopozmA3jfM3EVN1Z4dH588uH5q3WM37Lnp+G3rbvNfLdfG98JxrBXf74VP6f/nGJ88/tubGq2DnzNz6bUzk1tQK8+ynz5y6hH03QsIEwenL6xgoeGi2aIk4AyqnoOmayy6J2doKBU0lIs5FAwdvXYbZ05fhCRKKJZ1yEQ30yn6nUzCRRac2VimuKE28wswcmCx5dWiAc+O4FgJongVS8wkHrImACLH8tScQQTPTllQZ74owNRS3HbTVuzdMQlTjGCI5EecR764FRBnAWESSApMLUZ0KoqqF2hQNOijde4sDj7+LRi6iW3X7EZxcj2glcGrJXBafpUSRkIIFiMcIQkHyOIh4rADjnOQxj5LP5YFHVmsIObJ8DwH2Sgzz93zc+dw/NljrGiNjIzCLBQYlzZZNVYAJ6UwCzR401jR1XIy5JzGjNmztINW+xh0NY9y/kakfA4iryBoDrF84jTCwRBWr4PGxQs4sf8ZFMngnEuRnxrB6971NtTWz8LnYwyjLg6fPok/+szncf9T55hjKFcQwCkp63aLVQmjEwUoBocwJTFLhDCMoEgGdKWEbtPC/IUeC/Okgsrz5P3AwQ8jlu8nyxkMXYJRoOEjxQZFqynTGdg2Svka7KGHXtdCq9FeTTQJUyiKDIMlW8upIsiRwIn9sdr4oVv33v6J9VObHvqh236o/T1+Wb0sh79WfF+WZX7pdrJ//59IA5z6zzw/+KnZ6SmRXMokQcLZlaNoDM7CiYc4dWEeFy514DgRfC+GwCvsIot8H3lTQ7lgYuO6SawsLaHfJnlximbbQTGvo1TQIXMZu/AmauPodlxcuLQENwwIGoVW0pjAIi+J6HccDHsxMvLhpUGOIoCTYiIVMAcyq0cDH1K3UbqGgPG6iPd+/15sGlNZV1rQ8tDNKYCfADDBDHayzABIJpzEiH0XUuCAc2ykloVeswcv4GAUxwG1CNWkIVhpNZFBpnSLDJJSJEoIEPnIUkpC7oDDEEnmsSRiSSNcWUVsefAtB0mYMLOgfmuIJx97Cvv3H2IS63Xr10HRVRQKBUxPT6FYyUMv6tByOSh5BWpOgWIS9EIFuo9m9zCTUk9Ub2PvgQQQ9rlFHHrsSdx/z9+hWiphpJBHngPOHz4Mw1QxyALsfudbsXXPbmSaDAcBvvHYt7Dvd/4Ci70eYHDgdQ56XUWuJKE6oiNflOFGxGSgwhsiSzjkzQpCBzh9fAGxS8kVFIyhMKN0+jmCh0SZB9leGHkZskLddIaEI94ysUFEBjXktBKay13mWucMfAQWwTirzwskapEVGZpKQXNkI52ioBVQL409Wa9UPxFy3n3v+ZF/vfih3R+KXrqz/3t7y2vF93v782NH//jB350plpOPGYXsrbyUiUSq7zltzK+chhdSYvEAy60+el0HYZgiiTioss6KryLwKOV05Km7DUMEjg3H9WF7MXTq6gQOBl1kgoRKvowzp5aw3OgiX1ERChmMag5B7MEURfSbLjrtCEkswgti6AXysiU6Gs/i5YcU/+5w8JwQxZKKyVEJP/zemzA7SnS3PvhMQb6wAapKMtoRcNwIYqhM/JB4LgSyg7T7yDwbWZgi8AW4oYpUKEGWS8zNzLWHWFy6gKXWEkojo3j9zW+CpBUhanRDIHWXA07wEUU2BE6EQCyMTEM66MFpLGD5wjz7ai+34Q49DG0Xnf6QMUUajRWEYYCpqQnMrJvFzt3XYHbLZih5FUbFZMWZbkRh3MZK91n2CL9u4i1ARrzmDL3zy7h47CS+eteX8OxTT2JqpI7rrtqKiUoJS81FJKaMqWuuwqarr0ZxbBStIMB9Tz6B3/iDj2Pe6kKtqBALAnIVGbrJQdM5aKbMAlJpwOnaCRRBZ3aeyxc78PsJU/gxteRqpDETh4gyB1HhWYyUkVegmZSyQd4QZKxPwzgOkigz+KXXumwRSgklQca8MYjfDOI3CwQr0blEKDzHfIy5GNAVwykXi8dnx2c+tW185ku/8eGPN1azjNZeL1yBteL7z+R8uND81LX9ZPFTw6SxszvootvtIHIHMDWSGKfoWkM0W0OGb2aJAJEEuJTXFQTQZRFSljGLxygIWIabZpZYJHwQeTRsQSlfZP4DcUCYrssy2UKSAMQugiRCUc9h0PWxcMkFWQ6wi10C9LyMXFFnOCP9f5qo6DQdiGKCzTMGvu/2LbhlzxQUOYVtR5DkcRQKmyEKdcSJAV7IgUtFcLbFvhKrD38wROBnyIQSYpTA82XEHo+li5fwxOMPYWC14WXAta9/I/be/EZo+SLy1QpLByaZLfkgJEnI0pnZ1IkidLodNOaO4tN/+qc4e/wEqsUyuq0uRscmEJKKjB7ZOcC2bHTabViug007tuP9P/lBjK2fhFE1WTepmuSl0cT88iFEforNE7cDKbEIZfRXWpg/cQ5Lp87j85/9DBoLixip5LH7mh3Ycd3VKM2OITJkFGt15CtVDLkEh06dwv/7Xz+Ko5fOwxzNIVMj5MoiJCWGqpGFJnWgKqxhiMimxA4dzaUu7K63GnhCdZfnGe1MJGaiwjGYSNFFKCalisgsw4+GtF5gsbWRBJ7l6MXE6Q4EdFaGsAYhIo9bxYQZWZpkmRnUvIJiMQdZFpEzDGRxykzyefCoGhU7J5j7J2sT/+Wm1113/523/W/2P5PL7Yq8jbXie0WW8ZXfyEPnP6ny/MV9vXD+5+bOzkkrl5YhxxkmKxImp+pIBQGd7gCBTx4AKosdIqUcyWJJDktROXycIvIDyJKK2uQ4bM+FGwewPJcVYEPVmUevQlzbOIQTulhqL8PxPMiygTgU0GoMYNksAAwCMwyXIMoifD9EGkngoWL+Qh+uFWGkBNyyu4wP/fhbUK6o8PwYtisgZ47D1EaQBCJLs+CggXdDwHaRDIdw+g4cj4Og1sDzFQSujHPHzuPhb9yLgqmgVMvDTgTsuOFm5l1cGq1jesNGSPkCy6Ujgx5S+ZGWgMsojTNE1G3i4tGj+Ms/+1McfuopbJydhqmbrGPvOS6OzZ1mfOJKqcREIpIsoFCr4s4PvB8791xLeZkM3yZII8oaOHXmIBbOLWNd8XpE7Rib122BK8m4dPYShittzB17Dt986EG0lqkAF7Dn5htx67u+DyNb1kHQdGSigF5k48CJ4/idj34MxxcvgDN5yHkBhQqZx/tMZScR1YNXGJ1PzYoYtoNV9Z9PqUU8M0dKmQNeClnjoBoc8wrWdAWqQabtGfts6QYURkSVSxiUQEGmxPiYGl8PQyX4YYCLF9osZ4/oduTdU6jkWdH1Qo95RVAsE8EVHE/IMsdgiIKShyFqYc6oPFirjn5EldOn9k6+bbDmEfw/Akhe+eqxdgQvagWI+fDV4z//rxvDsx87fuZIobXYgRTxqBc4bN+6HmPjkyxqx/VilpDg+xGiwEfgkEN5gIxsIaMUoe2Dp053vAYpp8NLQhYlb1kWZPKfIMOWLIWiSvCSAMudFbRJzUbJvvJqlzoYuHAcF7xErmMUJU+2OiJyehmBm+Hi2TaWF2OMl4E33TyC//iz/wqyFrDujLLgBMjI6wUmLyYIQ1CL4BIdmQekdgjfJpUWdX15ZImGwYqNB+9+AAefeAa7du5Cq99BbXwdUklDdbyG8mgd1+7ZA07WoRplKFqBWSyGgYd+twEuCyFRwoPl4MBj38Q3vvIl1PImqCZFKdC2LDhkNCTRTYsUzz6qtRL23roXu299A4oTo9ArBngxhiAN4fnnceTgATz98LMYEdZh6cgC9t7weuRnZtHvWxAFEUPHxv79T+PRB+9HWVVw4017cP0bb8LM7p0ojo0hlXlcap/Hw089gd/+6CfQ9PpINR5GUYVmUgpFgISy73QdlCEahTy4QEJzoc9SKKjjFSQeCqVFZzEx/qDqPDQqvirhvSI4kQZ9LKuNxQhRjpuuiYxjTE8GjG8smCjm6+h3Pfg2RSTTUFFEIZ9HoZhnMnWyIG22m1iYn8fQslmHzUyjOAE5Iw9DNSBmQiZBahbM4reKRv7usfHxb6rbCpf23bbvNWvgs9b5vqiS9+r65b995t+/eaF15DPPnTk42mwOIXIqNM3H+ukJrJ9Yj1p1lMXiULDjYGjBdxxkYcBCLBUSWgwcZmYjGwq0Wh6iobCudmhZCFyXhVzS0Iu6HFJ1OZmHHklXgwidlZD555ZLZYiCxLLJvMCD45OklQx6cjDkIjrNIZbmB+i2Mhg8cMsNVfzaL/4oClUeqejDCwZIIyL7SxAyEd4wQcrnoeXXgyPjHV9E5gmIQnofPHMo6y93cO8X7sH+xw5ibGwWUHRYng81b2Jy/TpsvXoHzEoVCQQUSiMYG59mkEPouzh16jjarQbK+QrDK4XIxf7HH8KxA0+i121i1/W7MTa7jnXMqmbC0Az021340RCTG0Yxu2MHylOTLMlZUcnzoY1e/xgOPX0UT957CBPiFM4/eQplo46NN74OQ9fD1m3boBfyGFoDPPbQg5g7cBA37Lke3/8v3wttso7caB2ZwuF04wQ+/YXP4RN/83U4XAQhp0LNq1BVMkYnwQTdCEUEYcZUjXbHQeSR4m+VwlwoFyHIHBukUVeuahxEmYaQHHiRPH7J6SxFHNJMjLi+CkolAzxPghZKESEPERmqUsDCfAvtJRf14izGxydXMV5FZ0q5paUGBv0+BEmC7dhod7uXt02DVh5aXkNO15FXNZSMfFbOFYfd5dbxnFK6+823v+eun/s3P3fm1XUlvTxHs1Z8X551fln28uCRX7v+/OIzXzx6ev/MSqcLXlQRZjbKpoqZkUnMTK+DKGtwfA/9QReBa7McNSHmkHgx89ot5XKI6VFcFRmWS4WTJKze0Ea9UICYZbAcC24cIpJ4DJIAfcen9HX0Oz7KJQ2j9RoiMmRvk7FLCFmkqXgOaSxicaGLQSuEZ4ks4Xj7Jg2/8ss/gm2bR8AJLpJsgDS2WZAnObK3lnoYDID6zPXQjVlIGVlC5oCMKGIcIscH5ye4dPws5s8sIwpEPPLUIcydmoMbWHjz278PN978RvCKCjfKkCtVsHHzFtaZ0Q3l+JHDOHTgGfCZgNnZ9SxotKRJeOSBr+G5557F+i2bcdOttzIcVtVNjI6MM9lxb7AE1Uxg1Oow63XGeDDIiC08h077CJ56+Ci+9fWT2Fa9Gv2zTVw4PY+ZnTvghAF27NyJ7dftgJnLsySQxx+4FyOjVdz0plthjo8BioBMTfHc/HP49T/4KB588hgClWNPInrBQAYXPCLIPA9r4EPgdKiyiX6nA1lKWZer5TTIusCePDgxZfCPrJDNZcKM7GloRqkVWRwxdkjeNFEu5lcLb5qALFCZZzInpwKnJzy0zBvwkFKi/vFEweN73YFw9uwFbmVlBUGUMMy7WCrA8mwGS1G2npY3VnPjwhA5RUVk+2guucwYTpdEVIu1Yzuu2vVx06x8ydhhrHz8Qx9/zbAj1orvy1IWX56dPHn4I5MX2vs/d2ju0ZuavSUkl0UEhsahmJNQr01CECVyc4XtdOE5Fmj0xsUykApMWEGPpjSYdoYB4pgEFgbLX+s1mpioVlHQTOYH0RpaaFkuQnqEDmIEFPkTk7+tjxphgaKEbmfAcGVJUpjJNz0aN1c8tBoRuEBm3ZGRS/B//Lvb8O6372VdpyBQNlobFDcsCAlCK4A/zBDyeZRGtkDXZ4GoAg5lxs9Nafrux3B6FnOPjDwBp09fwnPHDsF1+phZtwFbtu5gkfIr/SFkw8Tsxo1M0ZX4Pi6cPIXHH3oQvWYTOU1FrVJGhSTDioQHH3oAIWK89V13YGyaEoglmLkCNM1AGPYgSjY4WYJk5hALEQSFOMSXsLzwHJ689wQe/soZ3Lb7TuRVEycocsklBojBGApvevvtqNbGUCiU4dgtRImLSq1KKgrIBuBzFvafmcMv/dZHcfRCB2meB0wVkiYgTRwofErqaRBMS1l8xBTJMheCFEMzJSb6gEQGHDEyUsER40QWGAZMlpNMXkLFN4mRJ7ZLLse+z5I0ETnZFiC2OV67qCm5UwKMRq9tW+1lj2svu6Jju0LgR2XH97cEQXhNhHSUkzKRCj0N8ogFYTsOFIW41uRyx1klMz/07CB1eq4Y2LGOlPQ9vCCJksALnFur1w+XCuUvjOj1+9/19vee/NCH/vlT1NaK78tTF1+WvRDnt5c13nHi7P7fPX52/0Y37rOkAkpWUEQOhm6gPlaBIHJwHAvOwAUXC6txOxkZp6us+DrOAJ7lI4pTqIqOiGhdQx9F3YQhqigViujZDi512rAi4jxICCLyAc7AI2TKKVJgUGawJIjMc9b3A6haAWEg4NL5HrorPiSZZ0quO94xiw9/8D0weRsSPLjOAH4aQKSuLU0gZhIiTkPM5aAqU9C09eC4CZZwnMUkBRYRuRFinyp8Bt9dDex0bRquc9B1g6ntBp7LzM3zxSLypgGFF7FycQH3/d1Xcerws4itIQRewtj4BG7Y+3pMrluPhXYTozPTyFUKjDdMNy6R56AoAcD3mDkRRQv5qQVIHXS6c7h07hROHmjj3EEP12x5MwbtHipFDUePHMa6jbPgFRHbrt6BiamNqNTqMPIkQrGR8SnilANPPhFygnufOIp//2sfRT9OkOSIOrKqfMsSD7ogwOsnUDixrfClpU6jV+U4ocBniSYqAq+VOZTHDFRGDKg5Sv2gzpTuH2Q4RKGZRFbQA1MtLIoSdzEMg0aWxB1VkecEZOciP1wS9UK7II339k4ifN/7Pp/+6q/+KnfsqmNc6f4S3zN64tyRuXxreXk24LI7bGf4AV7BhJ5TWeDIoGtD0bhMEdXzk1PT/48mSCdW5jtBEqUSF/NFWdZKPDJd5Hk95bNyksTjcRhVDd44qfHyHx84cPzSy3LRvII7WSu+r+Div1S7/vJDv7L7zML+P1jqnLpp6C1zisBB5RWkCFAfLzM6UeD66Hc8SFApa50FRZoFBbwYIU4c9mhq2S6iiEfgJkxSrGQicorGBjRO4KPrBugHgJIjPpMOUeQhicQgoFzMAGnMM4oaDetool4sV+C5KZqNAZaW+oioAIjAhhkZv/Dh92JdLWL2kaoiwg5cOL7L/p+2y5NXA29C5iuQxUnIInWi00BaBxISYmjIghiu1UcSeCzjjRLLKOeNyxIEiQ/Xpzgkm1GvcmYOhqTB6Vq452+/gm/efTeifh+u58GNBdzyljfhzn/7AYzMzELMGSyqKIMHwEZGHGHRgygFjE6X8SEguehZ53Ho8OPotiycPdrHlonXY6a2Ffd/9WswJQHNhQXsuGY78uUy5FwFG7ftQrFWRb6ssG5X0cl43kPfvgRBlfE3XzmEX/7NTyGUAC5PWILEbqY8PdN4MRByl67buefdt29929Fms6le6vfH5hcv7Wi1F2603faWCM5IviIZlVGzqBp8RScLTCF1JEW6MFKt3ztR2/y3G0ZuO/2hOz80eLHn4jt+7B0zDz5w/8c4kXvjxPSYNr8wTwZF89u3bv4P/9ePbvvinXfe9Y+KJKIg2ve9733Za8G8Z634vtiz7lX4+8R8uPtb/2n3mXMHP9ZzLu4uFRUIGXm/egz/i2IHgeeg33YQOTzSQMLIyDgmp2tIBZuJEGzXQrfXh+uQNJcHH3FQyPvWC1blxlSKsgQdy4ebJExmS5lqRC4lQ/XAo3BLQBHJEJjSNVYlwrbtIyT3Mi9EmAgMjgjsED/9/utx++4qqoqEyLYZ3jxwySkMMIoSZE1DSinJERnP1GHmNwECuZCtAy6nHXMJvRcfXEp5bwKj8CbkepYl4LkUljOENbRYJ66KGsRUgszJOHrwCO75q7/BqWeeQaVewVK/h1233Iwf/omfhFkfRa5aYXim7zeRBC0IGEIUSEFHj/AhEq6HhGvi5IWDOHH6JCqlDajmt2CitBm8y+HR++7D2aPHELYDjI2PYteNe+AmCsZmNmNsZhp6icxyEvBaDEEPMHTnMd9s4Rf+0+dx78OnwOc4cIaMRARUYhGkKfy+Pyyb5V9+/cZbP3rXXd+9sFEhu/vpu9V4OK/5mVvmFZ0fma71d23bPvzQO/e5V/rUfeihh8T3/5/vfxPPJ+9OsiiL0+yLP/EDP/Xovn371qwpv8tirxXfK30Gvkq2RxDEs+cOvJWTw9/I5YOrB/2LjH4EPkbK+XCdFvrtAfotwl9zmJ3ZgompMQiyDzvooNWjqX0fgRchiTJEboi8brLuslwqsQ7SCRP4aYa+4xJkDD8MkSe3MiUHux+t4pAs6j2ArNCTbsiSN4IoXY035zXYdobOUhe3XF/Bj7xzBzaN6PB7LWZiMwwBJw2hlohFUWJDm4xikYm0pNRQqG2HoG4EJ9D0vQ4u0xnVjdIgCSqhaRNL6yUTdcovI2FIECIKyadCYNaRmqjDs32ceuoAvvmVu3F+4QwyTcDet9yON7zjDmilGgSdDHTI34KSirtA3EGWhsh4DqrqIE4X0bdPY+7sUZxbWEESlzA7dT12bLoeUpTi7JFDaJ07j8bJBRSKJey4YQ+sQGNOc+u3bUFlrAwxRxH3HqxoGecXj+Fv73kIH/nYMQyGKcxRDYIuIUzos0gR9kOMVEf+ulaq//zhBw8vvkpOOXYYWQbubW97q67MKtndH7/7ihf4V9N7fbHHslZ8X+wKvsp//+8e+L9nhsHC7/vh/PcbOVmSDYoZH2Bh4SR6rR7EJIfpkatRyI/D8RxU6gYieGgPeugPBgi9AL3eAEsXl1nCccnIo5AvwnZCDMgPIeYw9GyGedZqBZa4EXocrH4Cz45Z4Q4ii9lHEu2J+MGipDCDH8cHXIdD7HCBnrrP/sS/vH5TTV4pb5wyEQUeAijoxSESJcXk6Bj67RVIXATT1GD7ERRzHIWR7TCKWyHxU8iyIkSuyIaHSEUkqYg4CFnkksRLSAk7DWNEQcxcv0iyFl+Ots8GHpZOnsLZ83Pw+QD16TFMb90GJV+GpJnIFQlftpCGbSRhG2nmIOFdcFwDK40D6PTOo9nr4bmTi2j3ebi2ittv/j5cNTuNoL8Ev70Aiew8FQVacQRmZSv6XgKtkMPUhvUgB6Pl5hKe2P8Ajp16DvfcdxZPH4gY7a8yVcbQ6bEcviwC8mru7PVX3/DGB+968FVVeF/ll8Kr7vDWiu+r7iO58gf0J5/58Fi5nn6wUOJ/mtc79Rgt9LpLaDf6CAbEd6hAFCi2pgBRTRHzAbwohOP4sAYuep0hGvNNZidZK5fDnFFy0lQILs630WpZimbKqlnKVN2QOEVSmNS1uWQnrk0ukRERLCjZB/kSdYpk8MIhCDnYTjIYDsJDK4vZ74kentn34Zt/8o431X7JlFfEQWcRaqGEpUEfDhLkFB2TtQo67UXmxkX+FW7KIeJMiNoYSuVtqFe2QlfGwGOVikYuZSAuMCVfUMQ6TdvIGiwTGIeVhowU/susgr0Y4cDCYNiE7Q0gaiKKlRFo+TIE2YAo8eDFEEhJxNCFGy7ADc+h2TqEQf88s8s8dryBhZUAc2ddhCGPnJbHeLmADZMqts7qMMQAEsUeVWZRHtkOXilA1nNIORVPPXMEX/vGY8yhjG5Kd/3tYSz3QyhVkiaTcixARukdgjR/za4b3/3klx49eOXPlLUtvpwrsFZ8X87VfgX39Sd379N5f+HtZsn+zVRc2TwYLMG3UqzMe+g0EhhGHps3TwGyi5XuAiu+hPfGgYDIFdBdcb1+1z3MZ8IDkqgcCb14cGnZ4VwbRqGI6uhk4W31kfJ2nhelleXOqYX57n6afcky1kkSNyVR05wTCzrFF0EYBCF3yvODr/eH7iMLx3CWnlg//CPbxn70x/fcv3HSucrqnAGvZOgFLppDi6Uez05MwrH76A9abBDHUVBmJsAlyStXRM6cxmh1E6rlachaGYJWAgQVgA5AAxLirqpAqrDumPinlC6c0VdMEUohAm+AJPYZK0BRdfCyAkGSGVYOwUGWdeEHDbSHJ7HcPIRu9xQk8n0IKzh5wsXT+8+j72fwfNpWDEITNs5I2DArQxNj5As5mOUaKrV10M06RKmCg/sX8Od/9g0cPtJGfbwAx4/QsUMEBg/JUBA4DgRKK3a5brlS+pXW0c5/fQVPpbVdX6EVWCu+V2ghvxc2Q3jcH/7FO/f4XPdXLHv5dYOWU1xZ9JOLp62IUnI2bi2I67cW2NCtNxgijSWkoZrYA/6gN8Bn4MWfjuOe8/DDzMqX+sXnzx/u1ltn5VIpMnxR471WbD2MCzEeRrZ9O4ReD6JSNnI5Pi5GEefzvGwFwdA5cwar0qoXvPb9/HVv/8kf2/PFnNLUw7iBgT9Ax7LgWy5VbwiyhFarhSDwYBgKZFHAcGBjuRHCtjgYhobJqc0Yn92AfK0OzaxCVkrghSIELg+OywMgrjKlF7MKjoz8D8iGkhRfoQ8+DVdpcxRSSok5xOAQA8RJD37UQHdwCYsrc2h2zqLXa0LIqmhc0vDlL51EGAswijouXGqjVOSwdcs4ZqZFzM4YWF5cRIoQWp74wsQOMYGohr+7+wLu//oSBSyzoZqoi0iJVVaWyAKI3XhiKzPggEIAAAkdSURBVEnypvb7G7de9SsH7j6whqV+L1xw/8AxrhXffwYf4v/qW/ip37y5FLTmb1+6tCx1muGSb5kcD22DWeLrk+uVbfVJY6tlOUZrpTfnDePPd4fKfc8+3O//r+7nn/rzx5/9xT+aHvV/PApOiWHWw+LyMjP+IX9EzczDdn14ngsFHMKhBVOWIPISegMPi40YfppgbF0RxZEytHyF+fxSl2nqdahyBRKXu1yINXC8yqKOWPeLBGlK6Rc+0tRng8IYAeLUQ0LuunEfvt/BcLCCVmcZ3aGFboc41JuSu/5ybv6hB5Y8XedUQeHLgpgphQLHjYwUMkWLOFnlRInn+EJZ4vJlopV5KBYqkLJpfOKPn8C506u8O54012oCieh71KDHGbiIc+HhK1etu/rfHXj4wJpR+T/1xHqV/d5a8X2VfSCv8OFw7/vZvWqe5+rd5kquF3uNh/966WW/2B9//Bd3bJrR/loWz+8IwkVYdh/OoMtwT5IJk8Vj6PqQ4xSDxRbG83nUSiUsN5tIyVc4iOAjgmjKbJCViERVM2EYRRTMGkytDE3KQ+RNFmGf8SJz/kooXigJEMUUFeQgSFyEqYso8VhCM5dliMMQsR/Acl10hgE4bhbHj4RP/PmfPvOHzflwKY6hgcNYZUSumznRCAI/c5xUCWKMGQo2arowla/w5swGURutV+XmEuLHHlqQPY9DTC5rOnW8Ipm5kTDGkSAeTX3hy6Ny5S+OPXOh8QqfH2u7v4IrsFZ8r+Birm3qyqzAvn23im9/040f3HlV7nc9/7SWpj1YgyW4vsXCLsm0a9jrw6Bud76BzIqxcWYcvW4PRqEEzlCw1GsiljIk5NAlcOBlCYqiQpc1GJIOXTFZogfR0UIWzOnDD214noUoCVkhjjMPYeYzdZyh56ErRaQBjyQAvIDHwFewuKgcvufLz33gwbsHR1Z1fexF1xWP7eBx7Nt/F2EgJwnarJnn1+slJ5fX1GqrEeaH/XRnwnFbZF0qeWmY8Hl+UdbEOUNTHzUV7mtVZ+PCgQMHXjOeB1fmLHr1b2Wt+L76P6PX5BHu2/dB/Z1vnv29WrX/AV1bkHipj4HVYoOsKCLXrQxZGDFLzM5KE94ghCHLkEUNUZQiM1NQRk/MC4g5EbKiQyEv4oyHJpLsedVOMeE4Ahbg+kOm7PPskDEhSEIcxgEzppF1Uv4ZUJUSi0iiDDqOG00WGupTjz927qc/+yenDr/ID0mcnJzMu5mrC0UhllRpuHRgieR0a+kPL3JhX82/vlZ8X82fzmv82P7wtz4wXq93/vOGmeQHxycFWRADuK6LJKG4mxS+78LzHLi2hdAh828OCbNXVCDlVUAXmZcDWYmThSQ5v/DJKnwgSRwUjbriCEPfYoq/JAgZr1mSRZiazlgOUZZg4HgQNROCUIAkVZDEGuYvxfefOef/ko79+/ft+/tDw9f4x7b29v+RK7BWfP+RC7X2Y6/MCnzkt2/fMFpOfm/rRvMduVwiUv4YwQLknkW+whTpHkfkPUtmMRmiIERKqjpBQUr+DpSqwKcsFJJelPNG9jgk+JCUFEFkw3bJDyJetdWkYEmFDBsymIUiK94XGyvgZBOqNoY0rnjnzjpfXlps/sff+tVzC9/J1nhlVmltr9+LK7BWfL8XP7XX2DH/5R+/d1NBufSR0VHxzbmSLmZ8giD0oJkmU8sFxEl2XbjukEXh8PS0TunJnAQ+lSByEnMrow44JomzkEAgKpciMiNx33URezYCu88SNDTdxNCxICk8EjFFn7phYzwRhKmLp445HzvSWvroX+y74L/GPoa1t3uFV2Ct+F7hBV3b3EuzAl//zNv+v/bunTWKKIoD+Jk7O/twX4m7iVlcwcJO0CJoKdFKBBEt8glC7PwMooWks7KRQFBTpbKKIFiILxALEQIpEvGRkBDduLvzuDN37ozcQawDSbi7uf9Aut05e34n/BnCzj1nCk54v+v9ul4etcvVEYdEGlEun8/OKFZrgfzAIxEHxCy1oUGSOrWHqS/OSrWizMpWp0exIJHGlMur79pW6JjalyZTkqJPvd5OtvSSsUK28FO9hpMtJVU2pTX6qtNjC5/fbn1YWEDwHs6UzboqwteseQ91ty+e3mr1/c6sF23fZiWv1TihDoyQ2U4xtbpI/agNDTz0KZGcmLrXVRuaI0FRFFGiNjdn5z4wkupX7aIrFCiv/s2Qi0nEIXFfEA/UAxYlSqjqup71zI/ZE69bX5mb+7TvoxeHegD48AcqgPA9UE5c7LAF1GkMDx9cupxY23fsgj9ZHy02K5ViMV9gVK0VidmCXHeXRKjOExbZnS5X5yLEkiJfkPRSCt1sYXG2ccEpqyfSyqQ2zXGZUiKshFkVV/La+69r/N6jx9/eHXZPuL6ZAghfM+c+9F3Pzk46lvX9dLs9cnVsrHHTduis4/BGuZraFuMko4A83yUexySJUegFJLyUnNihitrCnKr7Ypv6YUhdLohVq0FksQ3Hct7YVvn5jzX/9fz8z87QQ6GBgRVA+A7saPDB9iJwd2oq51/sjo8fr55JmHc+SYMrtXruQqmctsKwz3oBpz/q6EsvpJPNCWrVm+Tu9EgESRKEyeb6xvZKINOPpebIF5G3Vv3NYH1xsdPbS228BgL7EUD47kcP7x1IgZmZc+3GBLvBbP8aj4NTfdctcz/M1/P1uFqod71dsep24pc7fXe51Pi9tbT0/8m0gewHH+poCiB8j+Zc0dW/rQrT0+1iGPKcEInV63XSWo2i5WW19xdPj+GPRK8AwlevP6pDAAKGCiB8DR082oYABPQKIHz1+qM6BCBgqADC19DBo20IQECvAMJXrz+qQwAChgogfA0dPNqGAAT0CiB89fqjOgQgYKgAwtfQwaNtCEBArwDCV68/qkMAAoYKIHwNHTzahgAE9AogfPX6ozoEIGCoAMLX0MGjbQhAQK8AwlevP6pDAAKGCiB8DR082oYABPQKIHz1+qM6BCBgqADC19DBo20IQECvAMJXrz+qQwAChgogfA0dPNqGAAT0CiB89fqjOgQgYKgAwtfQwaNtCEBArwDCV68/qkMAAoYKIHwNHTzahgAE9AogfPX6ozoEIGCowF/bvxtuK/m6mQAAAABJRU5ErkJgg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2" descr="data:image/png;base64,iVBORw0KGgoAAAANSUhEUgAAAWUAAAGiCAYAAAA/aNe3AAAAAXNSR0IArs4c6QAAIABJREFUeF7sfQeAZFWV9nnvVeowkTTkERzCAAISJIOAu+qugVXAuLKAgaQYYNV1XTCBopjFsGvYFVdlXRO4BhRFfwNBgoDCDAxMZGJ3T3dXdVW99+6/37nvVJ2686qne6C1hr2NY1W9eN95937nu98999yA/J+3gLeAt4C3QM9YIOiZkviCeAt4C3gLeAuQB2VfCb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yw3YOyMQbPEN15553BI488kp555pkmCIK0h2zsi+It4C3gLTBlC2x3oGyMCR944IHC4ODgwNy5c3e89957d1m9evVRCxYsGDDGjFcqlfVEtI6INhaLxWqhUJgYHx9vVCqVRqPRqBcKhXh0dDTdeeed08WLFwO8jfwLAjYHfvs/bwFvAW+Bv4gFtgtQ/uY3vxmdfvrpg2ma7mqMWRSG4X5xHB9SqVQWf+Mb35h/4403LjjjjDOiSqWSpGnarFQq1SRJqpVKZSKKookwDMeiKBoNgmBDGIab8RvHlEqlkUKhsMkYswnby+VylYjqxph6qVTCNWoDAwPxrrvuGhMRAJxBPAgCD9x/kerqb+ot8NS3QE+DMljxypUr51YqlUPTND0xTdNjS6XSfkmS7EhEfcaYwi233BLcdttttHjxYqpUKmSMITDeQqHA36MoojAMsY1ljSiK0kKhwABbLpebYNNEBNAeLxQKtUqlUgNAFwqFDVEUrcV3Y8xwoVAYKhQKw/hNRJviOAbIT9RqtRjAvXnz5mTx4sWxl06e+o3GP6G3wExaoOdAGUC8Zs2aSrlcXpim6QlE9HwielYQBDukaVpI0zQA2JbLZYrjmP7whz/Q448/To1Gg+2USRDU19fXAmgAs2wHWOMfgFq+y3myLYoiUywWTaFQMGEYsrwB2QNSSLFYrBHRKBGNRFG0OQiCsTRNq0EQjIZhuCEIglVJkqxIkmQoDMPROI43F4vF0XK53JiYmIgnJibSkZGR9IgjjmDH4Fn3TFZvf21vge3PAj0BygDitWvX9hUKhb2SJDkyDKPjiOhoCmgfMjQ7NWloUsuA0zSlYrHIgGxMSvfddz+tWLGCpWCALI6R4+xvC75BaB81CiMKo5AZdBSGFAGkwabxDwy7mAF2ZMGbAd0ybYpwXmgBHtfLrmWiMEqjQpQGFCQUEKSOehiEtUKhUDVEo0FAmwIKhjNGPlZv1quU0hhFtDkKoyETRENE8UiQlEabzWQsCBqQVibq9XqjXq8nCsgTL59sf43Ml9hbYDoW+IuBsjEmWrp0KQbrdk3T9OAgCI4Kw/BoY8x+cWJ2DIKgSEShsFhhumDJ8ofv9957L61cuYKi0IJxm/VagKZMypB9YMP4FxUAslGLNYvMAcCXYwSU5bdm1HyNtjQiEgnfU44HywYTlk98h3ySmhQAHodh2MS/KIwmKKCJNKZqaszmgMxmCoMRsG9jCCx8vNlsjlNgRiKKNiZJsimO07E4TGphHNeazWY9CIJasVisg43vscceyZ133mmOOOIID+LTaQ3+WG+BHrDAnx2UoQNv2LBh5yRJjigUCsemaXpMEAT7G2N2MMaUoECkxgKs/NNArG3WDZQtKFpQTjNdWa7VAtOIWvIFs+bsH4AYf3nArAFXf9eOQ99HjpFt+rqyTaQVdhqGfRDKwmAOALdaOBkgORE1oWOnqakZk9bCkCCljCdJMmpMuiFJkg0U0Ebo3WmabjYUjhiKNyb1ZONENLHRjBmw9/ratWvjI488stkD9c8XwVvAW8CxwJ8FlI0xxfXr1+9ARIicgDRxujHmkCAI5qVpWkSssQzQoXxTBWUcy0x5xQoKQ6snZ4N6DMr4Dl6tAV5AsFiyLFnYsICynC/XEjYs0ogGUStptPVqzaTzAFkDtrwHze4ByuIMxBFhP9i72KezN4CegO06GGMA4DpChGWU1JiaSdPx1KTDgaFNSWo2mjTdlAZmPaW0idJ0KA2CatpsVmOi8QIRM3Sw72ZfM+5r9jWbzWayyy67dESgXHnllfQv//IvPhLFQ4q3wJNsgRkH5RUrVvSVy+VTiOhsIgIg72aM6QdWaqAB2AgQGataTOkvT75oMWUgdQbKLdkiA9FCsT3QJ+xZA7OAsZIiOuQKl/Xq+7jf3TLIc2sHwMdQG+DFFhqk8T0D4EyaMayra6Yu37XxxEFk23ACZA2ArHzGxtCEMWk1NelIQMGmJMWnGTMmGA4MSykjcZyMYgAzTU01CBJIKvg9DKaO0EOEDt5www3JWWedhev6P28Bb4FtsMCMgjIY8MrHVz63EBWvDCg4mIgq2MYgwYNlIfrllKQWWDDwBuCB4tpNsnCfUUAZ43iaRQaBHbxzZYuWbFCwYXN5TFm0ZmHCWnvWQKoZuGbGUkaXVcsxLuuV48PASifutZjxZ6F++MRgpwbolq1gA9UzwHb+x0jOqM92t3/yKRo9y0XMfEUyAfMOgiAJggAAHqepidM0rSdJEqdpPGECGk3ieNgYWp+aZINJ0yGTmA1xHCP2e12SJCNEVIPkgk9EqQwPDzdmz56dVKvVdN26dekpp5ziY7+3oeH6U566FphRUH7sscfmFYvFf4uKhRcCc4XluSxOwFRABIxxqn8A5dWrVlEUtQf6cK5oyhI5oXVd3EeYMqQBV1MWluyCsYTSuWAsv0XikOfQA4H6/nnAi3MElIUd45wkSTqcDc7VoJxnSy196P2uo9O/Ncjrc3AveW8tkIeDYNJuQR/HpGlqIKGY1DRMmjYNZJPsH3TvNE2H0zRdHwTBujRNh4gIv0eMMZh5iXjwkXq9jok+jWazGZdKpRgx4IglX7hwIZg3g7fIJmJDPwNzqi3FH7e9WGDGQBmMePXq1cf/72SPryUm3VOAtxtIdOzPBrzyjCgTQvAJwHrggQdo9aqVFGYhbxaQEcJmWbJoygBIacjMjhVT1hIFQFrryc1mk/7nf/6HHnvsMfqHf/gH2mWXXVq6tVxTAE1+l0olwnnCqnFNABc7g2xSC4NwFsGBfTjXICYj06nlOQUUsT0Dvy10ZwFNuV9LBlKRKq4tXSkkr2eiGT3uDXvLc6SGAztaZZL3QWDmqWXfCsQ51ju1D5MweBsDBt5I0xQMehwADhYOVh2GIWZVjhMRwHt9mqajxpgJRJhEUTSG2HDo3ogXx+xMIsK+RhAEdZyLKJTx8fEE8eCjo6PmlFNO4ft7HXx7gaX/2+WcMVC+5ZZbCvvvv//ZxWLxusSksyYDZdujVkXpAsoCTAIoaOP3339/KyROXmU3TVkzWjBlgKUb9gZABZjI4Nott9xC//7v/04rV66kT3ziE3T00Ue3wEYiNQRspXz9/f3UbDYolJhmFUli5RnLPgWUAXb4i0LrEHBdAT95VtHcNUi77F9+y7lij9ZxWTQKwFT3TqTcLpsHpmMcUd+7BcppTAgIEUchoA1A5kARMGhcIHMM9qsFdpar+OL2neMc7BMfYifUgHgzO04QQghSHoZBGoQhAtTrYN9EwVgYBuOGqEocOkjDFBDY+NqQwtGgEIyHJqwWKgUAd61ABUSrTKSl0litXp8IarUGGDlmZC5fvjzt6+uL/azM/9uA2AtPP2OgfP/995fmzZt3bqFQuDYl05cHyl0NsBVQFsaLa2JG3/LHHmP5QrZbsLMAJw1fAAf7GIyzgT4dl6xlC8wYvO++++jLX/4yPf3pT6fvfve79J73vIf+6q/+imcPaqkCx2KbgGy9XufvuLYGRmHJwowxAQYzD3/xi1/QD3/4QzrrzJfRkUce2QJBlBnHaDlDA64wetwD210ZSNhqx3GIvMth0ABLex9WpVtMN8gm7WimbnVqALJlzlsAs2jZmbQhNhA2jXsJi8Y+OxHIsm5dT7QzsAOa7TDJ7F23gtYB5GDgYRAmQRgkCCeMoghsHN8bYNBRoVCPgqBOYVANKBjliT1kMCNzPDDBaFgINxgy60xs1mIqfRAEQwgvRB6Vvr6+Jth3o9Ew6xavS08hr4X3AoA9FcswY6C8ZMmS8sDAwAWFQuGqlExlRkF5+WNUiOysOwEgrSkLK5VPBmInTlkAFUwZ35cvX06f/vSn6dnPfjYtWLCA3vGOd9A//uM/0otf/GJmewARsGcA+bx582j27Nk0MoJxLeLvs2bNYrCR55ZyiSQgDmTJkiX0kY98hH7605/Su//5CnrDG97A0kdLX1fMWQBZP6cAl75unnwh5UidNy7na0entxlo2hkYCnC6oCxOgVlwZps2o7ayjfxpAO+4XgbkGsA1cMv19HO6DVLu40bO6DEDLVWJHQHcYOTZoCbitydYPgloU0jBJgpYRhlNU9pMxowZSjfHidkcWeCGLj6G4yG94F+9Xof8MgEGXqvVeFATGQlvuOEGc+aZZ/qp9U9FJH0Sn2nGQHnZsmWVUql0calUem9i0icFlDXzE03WMuVHeQq0ZsoSpywDfSID4FNrysKUpSEDlIeGhujrX/867bDDDvTyl7+cdWuA8ite8Qp6/etf32J1P/7xj+lb3/oW/d3f/R0D8apVq5i577333qw/z507Nze+GOXEfZGz4/Of/zzhnj/5yU/oRS88gy699FJm3eIchMHKgB9rz4pVSmSGsEzNlsUeYjf+zGY+ahnEBToNoiHZSBkByNbAX8aUNesVzVlAWgBYg6vSmTv0aHkmDcpuPdeDjnqf64REW9cA7IKxPkaBs8vUMRuTBxjBwjmEHno4URODmQEF9SAM6kma1gIymDpfhcZtjEESK+RFge4NvRzaN3RxAPgGItpQLBbH6vU6kl8hIyE08HjhwoVpNhOzlVLW50Z5EtFuO7nUjIJypVK5pFAovKcbKGtG1mGvLvKFND45D5+QGJYvf4ynWbugLPKF7v5jm81nYXVj0ZWFKWPfDTfcQHfccQez1l133ZWWLVtG73rXu+j5z38+ve1tb8smjIT0m9/8mt797nfTqaeeygz6aU97Gssd//Zv/0Zf+9rXWIoQ+UGAUWSPiYkJ+vjHP87XetGLXkRvfetb6RmHHEZXX301bdy4kSfFzJkzhw488EAG/FqtxgxaIkI0G8wbAOwG0i4oC4DiegJ6GswjJWV0aNUB5AbLjGU7nlWuoZmyZrkuQEs59bVdeUWfL/Ukr+clzkWDrIQlanvp/Vqz19u189D3dBl7qw5De7e2kkUW5BMAi5DCBmK5rRZOw5BGgiBgiQSfyETIMkoQVMG8kfAqjuON9Xp9E+QTTASqVCrNpUuXNp/97Gfjev7vKWqBGQPlW5bdUjmg/4CLC4Xie9OEKlO132TdUwE2HTkAUEZkRLdGp7v6OF/AF/IFUn1K1xbHgZ3efvvt9JWvfIWOOeYYzkQH0IEscdNNN9Epp5zCoIk/gOsnP/lJ1pqx7cQTT6TNmzez5AGWDWDfb7/9KY6brYgL3EOYL66HqA5IF9CgX/e619GOO+5IX/rSl/g611xzDd188830qU99igcXN23axOV68MEH6c1vfjMzOqQsxfPAWQwODvKzgK3juQDk+I2yQ7fG4CMYuIAvyiEhfrId18Q2nXFPg7Wcg/0AJzgJHC+aMCQfPBfOQQ8D5cAxOA/b5Hwcj3/yPrVe7erK4jQ0UHcDZA2eenwASakCsjHwW9SHqD3jUzujvHswAKc2CkZ6CPocXcYWeydE2XTG0GckoZUXBWw8igqQT9KAwpRzogRBlcJgLMBUeZMOmTQZJgrWJ0myhojWxibZQEkyliRBrVQKmaEPNRrjQbU60d/fH2MW5q677prcSXemRxBnJHTDCX1O8KmC0p/5uBkF5UWVRReVS5X3PVmgLI1XM2zLlJe3pju7LEgaog5fA5BgmjWOlSgLAAjYKUD1ZS97Gb3whS9kcAKgLV26lOWLvfbai9kttoG5QsrYfffdeQAQ569du5aZNGQLRGpIJAcaKO4JgMK5/+///T+67rrr6KUvfSk985nPZLkE199pp53oC1/4Ap8PwAY7RxjX6aefziCAsqGMV111FTsMnIN7YjvKhu9g7vvssw9dcsklDHwAdkSoYICyWq2yvALAhhMBgEMv32OPPdgOY2Nj/FwD/QPUP4BJl5yHg+0gchEACTZFeaQXINuGh4fZFnAgKBOOeeSRR+g73/kOnXbaaXTwwQe35BycK2AtoC7ALe9ZQNtlzrqNuPuknK50IbMltWzBzrXYCdQuGG9x/RSDqjY+O+9P9zbsfg5h6ThU6qgbx45onTBoh24KYeAJP7aHBz0aMeDwaE0i0zAmqJs0qRNr2zRsTLrRkMGEnhFjePLOUGDMSBoEI41msxokSS1JkolGozGeltOxwWhwvNFosPadxYP7JFZ/ZhB2bzdjoLzELCkPrB24sFgsfWCmQRmpOyU8TTMh3TXVLIln8hVtljeAGxoYwB1MFAD/sY99jJ7xjGcw6GA/mDjYKcAMoAwgBrhddNFFDMyvec1rmO3ec889PBj4pje9ic4666xW114AQpgsWPCiRYs4MT/OGx8fZ8kD+//zP/+TGTOA9IILLuB/0LLBkD/zmc/QGWecwXIJwO6f/umfWN545zvfyefeeeeddM4557BjwDl4zm984xv0uc99js854ogj2MGMjo7Sq1/9agZ33AvgDlDGM4GpH3roobwfAAO7QL6BjQCi2AfQh51hHwD2+vXraWBggAEdjuSwww5ju+B8lBNSELbBcWgwFrYtbBPXlMgWDW4uS9a6uZa0NFPu1JBDBjucp+sBS1mF9uCwdujiEOSaLeabRfO5MoyUSQ/G2ueibKKNvVK3+mnLZkFZeouuA9H12WH1rRwkkv8EceBEphmEhETjjdSkDTJUJ0ONlEydEPsdBMMmNQDtUROwDj7ajJvQvDdRQog8GU+ipB7GYb3ZbCJ+HCv51EZGRpqIAZc1MX062ScXxWcOlG30xYXF8syAspgB4AUg1bmURaKQhiKNUSoyju0fsKuUSEXHYB7AHWwWoHP88ce34oW///3vs0YMQAEAgrl+8Ytf5PjlD37wg/SsZz2LGxvY7ze/+U0+FgCEBgrtGJEYuA/AEMwXAAjwguQAWQEM87LLLmPwAqvEudj293//93TyySfzoOGHP/xhOuCAA3hQce6cufTTn/2U3v/+9zOggvUCMP/jP/6DGTqcCxg4pAsAMlg3JBbRuOEI4GAA6uvWrePrYFDzrrvuQpIhdgTPec5z6Prrr2d5BgANm4D94lxcC3r3H//4R/rqV7/KgIyewurVqxnE3/KWt/C9Hn30UT5+zz335OcURg1HB4kGtkHkCmwuEgrekUgbeQN7upekgVEzXHnfuh4UolIuIELG0mDsXscFZYCmMGWXFctgpda2edYj2VA/zZDle4fkEiJ/d3uqfZ4TyWv+YhOxR/sZ7MxL915ZD0jT91ZSKwB4lsiqbpLUppQ1ZoIwSJmajXGSrEnTeG2SJBtNYoZjY4aCKB1KJpIh5EBB9AnSxyLyZGhoCHHfyGzopZJp4PbMgvKsWRcUCtFVJg2eFE1ZurUScYDfrqasG6TLlDUoy+QR6SJCagBYyD3wiW0AOzBAgAa6/5Af0OVHKBsG5AA+8+fP5+OgI//2t79lNnvsscfysdLVR5ce+z/72c8ywz7vvPP4fgAkMGWAK5gumCpYJe4Hxg2wAyDiN3RngBj+cB2E0QF0IXcAAK+44goGOmwD6IpWjQHIt7/97dlyWbZLjXtDKoG8AV0bIAtQx/lvfOMbeTt6DHAIAGg860c/+lEG+muvvZbLCgCH1ANHAYCCdIKY8Ws/+lGOQMHEG/QsIJ2cf/75DLZgzr/85S/5GWAzRKBAE0evAfthD9i9W6TFFsw1kxE0e2YGnKVitWyzkylrtixMWTNPzWh1W2K2bKApt+WLPCfROS7SBmW5riupyfaIMxva5cvwp8upy6Edhxyno1faICxrAneuBqx7F+61sHiDhEDq9CgZsHIuFI5ECSiGjGIM1ShNeXAyNekYYr8pNVUKgs0mSYYopLWpCTYGaTCShmY8TMPxNG1U4zAcj5JkIkmSZpqmcYKEKnGcQAsHoCMa5f9qfpQZBeW+gYELSqXikwbK0qWczkCf7gJKZRVNGfsk+kIasoTICSjjnjIgJiDtNhr5DSABeAJswAwBfNJo0MWHPACGCBCHlAAgxB+2Y3AQcc/QmQFSOB+sGqFyAD7IETgPwAXA+cAHPsD68oc+9CG+389+9jMG9LPPPpsuvvhidi7oRcABANxf8IIXtAb55FkxKIdoETBfyBq4Hs4HoAJg7777br43bALmDs0Z2jAkj3/+539mAAdQ4zlGR8fo0kvfxN/hAPDsGDSFVIP7Y+AU5YEjQE8AjgvOCCGBiD7Bfolzhj1lwC8vCmIy0qHZaHvw18oCrsNmOxTaUTsuS9a/W1EXmXyhy+BGjrh6MyJ9NNC7dVLqiMgXmlXLsa7TcEF6OgOhcq4LyAzsKrGXa+e8XgQ4sICITnWQCekc/y0aOKbCGzITJk0RTYK4bwB5NQCwB+lEHKc1k5rxNDWbidIh5EYhCjbHcR3hhJuzXCkIOazWarXmU5WNzygoD8ya9YYoiq4mM3Wm7FaEyaIxUEk4TnkFVh7ZcnTd7TJqpiy5L9Bw3enWIoXIp+TDkGWoJFZYBglducRlWroRCnPWjQzPCFbbaMRULpWYYQMAr776g7TTTjtyaB4kgiSxEQ9z586mm276H5ZPsP+AAw6knXfemZnu8573PAbWOXNm03XXfZa+9rXr6ROf+CQ985mHUxwjhC3m7HywF0DzqquuZolk9epVLFM84xmH0vj4GF122eV8z7e//XKKk5gH/4olG0II8L7wwgv5+Ne+9rVcJsg/0JEhubzqVa9i5wF9HM4CAI/eBZg3gBnMHE4HDHbVqpXM/oUdCwhPB5Q1cMs779SOQyoWrHzRqTUHrQFf/c7kOCEB8mmBL2Ta6WrKorlLfW1p0Jy0yc6W1PfX99CgDLbsyg1CCvIGF11gzXNYWwxWKtnOPV5PLuo2mKlBHQDSyjMoGQizqfm215ntlZmkGPQOIznFauF2yj3HhNu84MzCE6IAE3mazUaDF3cAQKeUDiVxMpImrIOPpHG8KSFaRUm6Og7SDaYBsMe6meNV5ECp1+spBjB//vOf8z2zPCg9PYFnRkF51txZFwQUXbWtoJw3iKMrEcARAAEtWOJR3covjU2zW5k8Il1cif2Vyi+RGgBHAI5MlxZ5Q5icHj13B5BwXwCLDrmTbdIIpUHhE6zxW//1bdp///2ZbUMHBqM877xzqb9/oFUOlAd/KBPO2bBhAwMeQBADcgD3/fbbjwEVoIsIi+c+97kdK33bxpLyACZYLcoOrfzwww/jqcy4P/RjSDSXXf5W1puhF0N/xgAl7I24agAymD3KAD0dejhC+A4/HA4gZkkG90FEBpg27oGBSQyaSvQGwFhC7LRk0QI1Z6afBkotWbjMUcC3BXiBBTsdOsn7Mk3ZBWUNdhqAZXWYPPKgB/k6JAKHKcu9xLm3ywg23wZvuYeQgzzA3RZQ1oQgF5Ql3WveDbNtefe1KWzsRCP9nTfzFiv7RDbFYOtvCwkl09/F7jwxLEOqVn4UiZ9H9kCbCwX5NyNTAAAgAElEQVQLOkyY1FTjuDFs0mRjmqaI8R5KKd0cmKDWaDQ4+VUQBMgBvjEMw8fjOB5JkgTbcI2JjRs3Jtmixqz9ZM/xZ9XEZxqULwyD6APGmClryvymsskjUwFlZspZSJzLgnTXT4BWmLFmynmgjIoiER26gQMMJdZYH2PzMrR1QF12XQ5sl+tpRgTQ+ui1H2f9erfddmOtGoONIplIuJg4BK7cYF8q17LkrZDp3dYpQAqwkROajYokgYgRyBEYRMQx+MNxDz+8lG688Saq1cZp3vx5DK4YsEOs9uaRzXTFlVdwA3vJS17CkgxydwDkMfC5cOFC1oox4AcWDv18zZo1rHlDL4e8AoeCZ8bzYCAU19cygLRYl5EKKGuHpo8VwNF1IYSmnDFQF5S1puwCs1sG7t4jpsEJh3OdCcrWUXcDO9DnOm4hEi0GzRKLzZ2dV3e7gfJUGG2eE5kEcyfdlSd7aKDXvVv9Xdsl7wZyrG4XXC9yUgPIMdrOUodshitJJctcPU2SRP6BhWMafDVOkiFj0k1pkmxCxEma0hos7kBJshmLGiepzURIYTxGDarXw3B8IAw3LFq0CAA+Y38zCsoDswcuKkTF9z/ZoCwvDxUXTBmgrIHOBT3NkFxQlnzKki1OJAkZ+JMGgt+InsDAm5wjkydwv605ELxB3SgZVLMk/NgOhjtRa/BkEzD0gYHBrHGigdsRdM0eBZzl0wUUmf0HoEa1lEkhuicB8C6ViqwNy6rfqNgSU40yjYwg7QNRpc9OSJFyPPTQQxwCiAgSMHro4QjbgzZ80EEHtQAazgWaMZ4J+jUGCCV/CM5BlAjil/XMQAFe+WQwVHmdNSi4bFl+i6TEdSEDZbcXxcdkIXEaVKRXpe3dKouzAIM4Df3Z4SS4heWvDiP1tOUoOEa5nb5VgEfKnQe+WwM6KUs3IN0WZJmMnbsOybWhC6b6XYvd9fX5vWcpFNx6IcfLM+BYrkdJjNSDrTEKqT9COuQ3coBnk4AA2Emapgn+M2QQmF9H9sF6ow7ZBAOZE2mSritG0bcrlcp3DzroIMy6nJG/GQPlW265pbLogAMuKhUL75sJUBaQE1CeTErQrIkH+bKERALQugFjGxgcuuv4jsgGAA/kAAxi4TfYrLBkAXwNirohaNDQjQrfhbm2gCSw6wrKpAxhULgeAFJ3YwWkdAXGfgCsOBhcH7/xJw7AnYmG686aNcjHjI2NU39/H1WrNS4brpOkdkae2FvAE1KOMBNsEyeATwvydvailAfPC5kCE2cA6LAlYsEhZzBsZQ1KA7E4O3cgTbNk16bisDUjhsOBVusyU/4ddrJSsbkLgPIbTLnbn9hDgMnq4rzwWesUzQJd5mwnjrQjR6RO6ePce08VlPV50z1Hjs8DYxeENXDm1f08UNbtRTNruZZmyp227VzYQsAWWdSRdUHqpVtPxYFqIoB6q3trUh9l8Bm/m3EzJQoeHhyc9ebHHnnkhzO17NmMgvIBBxxwUTRDoCyNxy4HZbO15VV48aaalbJ2zFniMHBlG6s0Yom3RSgX4obR9UZie8y6g6aKyROIQABIy5/WjTWLl/K4FVEfg+8MfkidmS0HJZVRJAtpnLrCixyDawPEZRBSnhefUulwrEgach4qGZ7dgk17+je2a6YI0EKFBQhLyJouB86Xa4vejU9pkDJgB/CXAVVsk/SmUumloehrd/u+Rf5tlVBfs8s2mFlQdmPZ2Vl3mWatba6Bh1NB58zowzEuKHP9yJhyy/E660Z21hE7HVw7Y3H6eYAoZcxj0N1dh5Vful7PObHbcXKYK7aKrdyeo9xzMocgNpTnatUhHiS0+bY10LvtilVraBWpZco6N0vCg9x26Tn8wzFpLJJZSjEz7IRzgAsgY2Ac12xyDvCYmo0mmSRtFIrF//jfFLDvOOmkk9ZPZudt3TdzoJzlvoii4ntN2qkpt1eFyy+26Gq6snXz0hj1R4xu3ow+qdy6kqMhCiiLDNGSNCK7wjX0zve97308SIZ4YEQ2TEzUufv9ox/9mKMJoK0mnAcYzhMDbwj6txKDMHNUAmy3MoGNecanOz25VdGQ+SAbpXdzUOBcARUBQvwWEBUZQ6Yua0lF2Le2h7BT7QBk0oacy592FaYWg5fjhYUI+GO7AKyUQZyC/JbKjnJL/gthN64DEjDXg2d5rKwFDipeWXo+uLaMF2CgiRcdyLLk8TGsybdD4jRj06Dc6RyQ/8I27A7gYTCwA1m6rlqmbIe5eDv/z96zUGxPqbbvvROUuzn1bW3s2lZue9Jgp6/frpuo54qZtlck4MO1Lbo5iTxysoWdeVo6bNFaH8HWQSzUjqiXrI1xXc6mpPMpHKpoyCSc6ZtMgP9vUDOGEkEUNgPCGHkzCqhBCZnmBBUbCfL+UWwSdrTNJKYmv9vsOnFKTZNQI02oCRBHrpfEpGGS3jp7sP+1Rxx33NIn+i7yzp9RUN6vst8lpVL5Pe40a9eLbs2r6xenKz2+oyuMCQnChHGslis0Q8a+lmSR5VMWkJb4ZDBCaKOYcXfcccfxtGlUgP6+Abr55p/yLLjLL7+cJ0zg/sUS2GbKmqkwRA0wcl3Rn2UasfXoCTNQAUHkZxDwbdTrVFISgUQpaGAWIJTJLTKxBIAnoI5yyXRxlEFYreTlkPvZQUF7f/0cWPYJDURAEtcFyxXnI1EUbXbRTmAmzFHOlV4BzhdnAtsKeIueLQ5DAzJ3H1UkTF4d0s5X95yEbebJF7rHoUEZ24W9Sznkt9xbJCSLSlb7l2M06Mnza80U+5F/Reo219lsoE/XYQ3M02XE0wGMbqAs5ZNncK8pdXeqoMzXy8Lo5BxNIEABwkxDFvsiak6XD8vQ4CohZQsK4xzW+nnNMaTpo1qjRhQ1yBQTGhur0vzCPJoYi4mXniklRHGd+uox+iVcoGajQfUkpnqSUoqYCyjLiQF8U83E1ABwY3GLODWFZvLr/oHK+Uced9yfpmPjqR77FwFl8axb6xrphxAwdismwrYefvjhLfRCaaAiS0jjc0FZ9Fc9QeRHP/oRz0QDAGMiB0CvVp2gD3/4IzxQhRltSB6EfMro1px++mmcDAhgjsEwhKDhEwOD0KZRFoAjdFREOgiAac2Uv6c2QZKupAIo0GYFSPEMKJMch/A1ABaiGnCMRIho1ozZiJBcBAzxCQcBuUY0Yw0QAviY+agbpEgUok0L08Wn1t80gAmoCdhKj0HAGc8jNpG6IT0GfR8pn1sHBLg0qOK7vFtxxnJNYdLivOW6uj5KfZF7yae2lZSVP1WiosnK18F+wzbY2LJ0JiSS8rnPN9XGPd3jdE9En+tu12DqtlGxpbaN+166gTI7aEwWzHqLAsqhsb0IQDGzYNYx2lp9wNPY7dJjKUA1CSlJiZJonJY+voxKA/0018yivqRMaRxQo5BSjDQg9QYlcXY9sGGMe/BSZiGFcUpBAlnDgG9Tk2z9jpLUBM3mbwZnzz7vyCOP3B5B+YBLSqXiFkx5qpVFV4Zu7BpACKacpxdKZZZGKECtVx7RSe7REAFqAN2f//znPEEC0gUA7aEHl3LcLkAa/3AeZtPdcstP6WUvfxlPgEBZoD1jOyZJfO973+MYYkyThhQCmQVxvRjgAiD++te/5thiRCAAsB/80xKWTg477FBavPigVrIibJN0nCgLIjQqlT4GevxGDgrYB3q3pBstFMB6bSQFKrdIKABVADpC1DBzT4f4cYOC5pkBLINYBhwCrML2wPIt228vqCqNSO6nGaXeJ5KHsGQLvLiO1bM1AIoso5l5nrPWwCqOWBy5gLMGORkHyANkAXH3Pi5T7vyN/rbVleXPBWfNlPkeajahlVMQS93OWqfr73QIzFTb11SP6wbWGoA1COuyahvI9q2Bssgkcm6E1e0z6cKyZJg6W+MRugVhngn2pGRigGqBJuoJhYMJ3fS7n9BDa5bT8074a9qtuAOVq0RxGhP+4/UkU6IYWnMM4AUwp8RLoMUphc2E0kaT6pAwyMocIUZtk/S3A5XKeccee+wfp2rD6Rw300z54lKpPK18ynmFdwFZd2X+9Kc/dYCyli6kUusG2NKPC3aUW+vKEgqG3A+IuMD0YIAZGF2l3Ed77bU3T6SQQS/koli3fi295z1X8rRpgB3YMf5wLiZxQOrA9Oh1a9fR2y57G5+LPMwA1N/85jc8eQMZ3JD7YeHe+/BKJpiMgcRCAGrEYYMJI70m4pZ/97vfEZ4ZqUURuYBeAhwJpJa+PrBe6NhFjh1Gvg3Ybocd5tPcufNa8dXIa4Hscchdsc8+C6lWs3KEZMwTKcOy32ZLhxU5QhqgMGP5LSAlkoZmmcK2RS5BzwLbYAf8c3sP0nMRqQT3EOlFQKIb6OFYOV/XgTZTzjKyObNANcgIgLrPJvXTZfAiX+R1810wboGtVS/UTL/2dHDtLLQsM53GnXfsZDJFt2vjHHmuvPPdbfJ83eSW6YMyJpvYiX8mGyhl1szTwg2FEBk4wsXOnjTNkMJiiTZHI/SN39xIX7/lJjp40cF0xrHPpQNn7U6VpqHGRIMH+gID0oLVeROqA6qZbMQUNBIKmzGFCVEjbtKESVjeMFGIx/rt7FJ5+wRlyaecxNNbo0+/5FxPK6sgG8PsVGvKGpTd78KAAGJgKQLKOoQMDBdAinScmN7MURHZQqyNeqMlL4DhApRf8cqX0+tf/zpmvsI6MTiIQUHkdQBYguli2jQywQFQMfMNE0S+/e1v872Qle2Nl7yRJzj84Ac/4JwXmJJ88skn0fLlK3jmHJwEoj7AspEnA5nhsH4gZseBgSNrHWbb4T5I+AOmv++++/JvRKfgHognhiNATwCMHveGkwG44xPJhvBP8j5jUgd0Tx2xoVmTDNbJtqnIF3ifsBUy7+H54bDwDCgb9uFecGx4D8gXgl4G9kkInrDfPDYqcg3eg16lBcfqnCYCcgLSLQanMrlpgHbrI8qgHRQDt5NnWZ/T1kbbA2UYYCyVnIxwmaasdW5d1m4gN1Wgdtn2VK8n7zcPkKUHI8Ctf28LKAMUubfW+kspBKvNooSCLELJmBCihVWXMymDSQEv5htQPWjSSHGMPv6Tr9CPH7qdxpsJHbLzInrpEc+mIxfsS3ODCqVjAN+AOFgD6fFYO8a9EjJYhCFuUpQGFDebVAdoIwojDEDGfwemfNIxxzwwVdtP57gZY8rIp9z3eN/FSHKfxCnP6JtqFwzamlR8eRhdIfR13IE+AWI9qINrSAMEAAOU0S3HMTLQJpNGkK4SLBLACAYr4WAYhJPBH5wPRoscDtde+xE68aQTWpMqoP0ipzEYHkAZuZfRKMFoAa6YRg0WjK7Tu/75XQw+yOqG2XLFQpn+67/+i0ETxxx11FEc14uE9X/zN3/Dn9CkAfL4q9WqdNHFF9OuCxbwTDo841ev/yrd/JOb6dxzz6WTTjqJr4/kQX//mtdwEqAbv/99TiKEHBkoC2x5woknchY4gOTgwAAD4YaNG+mhBx+kww4/lCd7QCbBqtsATKyEAsCEM4A8A4kHz4ulsySvMsqI8oAF40/kD2Fct956K+eHhqyDsuOaAl7ILidpQuE4kBpV2KaAsmjjKL+AsbxnOCL0KBBv/td//ddcRomfhqORnpOWM6Se6bEHXFfARsotz6GlGSux8CQyZm+tFBDZSuAdPT2OGrCDS5jYI3XZ1k8bfaFBOa+M02ng+ti89jcVYNbnSW9oMqclbU16Ga4D5TUfs4gNt0ywHwcZt/Yj/WhCQTb1m0MGYTzM+sXgagbMcj3kdoG0FleI/lBfRlfc8Al6qLGO+ufNpw0PP06L+nahU/c/nJ6194G058DONNv0UzgRWEacNMlEAdUTDEQjZA5MORsrwUAzR2owj759sL//3BOOPvr+bX0Xk503c6C8ZEm5b6DvonK58v4kSVrTrN0XnBdzCgB0X77usupruJqyBmUN6LIdoAx9FqCM7/IPDQHaLAASbBGpJqEdt7q8mYfGcQAgJJIHMH36M5+iPfbYvTVZAuCFzGySQhOABUBAjmXkhUDuYlwX+vQrX/lKBg2AJq7bbCSsRyMdKcqBiRxf/vJXOGcx2DdmygkANRp1uuvuu+iSSy7msiCpPsIDUW6kDcUsOvwhlSiYMgAdzBnAi8RFkFDgCGBn6MsoAyQS9A7AXsGoUVZcDwmOALIoA/JFI2MdpBUAK6ZUQ6ZBGbEEFO4L4AabxyAnolRwHwkJFFCDPfDu8KxIYAQ5BmWBXIMUp4g/B0N+73vfy70E2FyWtBLmK4OOAsYC6rAlHCscGp4BceawNzR+OBjMIBTtWieVkutAhoKEBAeoM/2JfKKZskg9Ir/oQUv57vb28iQ2ZsQZU5ayaUCeKqGZCZCYFEBUr9U9TveqOpxDKzywPUu1BdxZCKFu/xSCE9uQDeHQAGn7i09gZ2jHOKyMMV5p0jeX/Yw+eNMXaEOhRvvvv5jWLnucJtZtprmmRHv1z6fTDjmGTtzvSJqfDFKpmhJSlMQAX9Ok2KRWyogTworucLhJYrDfpBTe3j+4PYKyZsoZKOd1n6YKynkeHy8ODVtHX+RV+LaWaFN1AiAwMAAWJ2XCdoAxfsvEBgyESTQDPLMkJAIYI+k8AOmCC97AM7Y0uEOCwEoiAClozb///e8ZtMAGwfzQWJErAlnVAJaXX3Y53/e3v72NIz6Qw/icc15DGzdu4nwRYLGQQ7RGC3C+/vqv0meu+zSDLDRpAB0YPnJOgB3iuQGeyDdRxESZ/83yBpCCngu2LDP+0DtAYnw4DQAWtqN8YOvoDRy0+CBav2E9x2f/6le/4hhusHDYC84HjgjPAiYOEIf9AMrI94xkROgt6MT1KDtWPQEjxzFgwsguB4aLcmHQFIOgWEwA1wP4ApghGYFZw0EAMOFkJD4dz4rjJB8z7A1nBN0c7B3nIRXpCSecwOeiDHq6vAA+3jGY+r/+67+y3i8r0KD+iTwjdUwDsvQGhOFJN16WutISict+sc/KFFim1g70iYPQEstUWG0eMLpMdaaBO0/m0G1flrfqAF4pVNhm0XYTehURM2vEX9jcTgBpOyiM+hcVihw+ivl2iL4Io4AeN0P09h9/mn706G9pImrQnvN2oR375/OAfQMTSWpN2jHspxP2OYzOO/2ltNNEhYJqzLIF9OUmGHIA9gwZAyF0CWECSmpSE4ThbQNz+s895pnbmXyBhVP3q+xnB/pSK1+4f7Yrmhle7RSm3P0cu2YZXKMLylqD05VfKndLRy7aVJ+SywJlwXf8icQhDYylEAIo24VA0YCla4s4ZbBWkUtwDho2WBpyFAur2mefp9GJJ5zEwAhQAQBCBwbDBVhj262/+BUDFJL8AEzBfGWiCsBbQshwfXTN3/3ud9HwyDDrzzgeqTIRygdGi5wT6OZtHh3l8mE/wB36LZj0W978FqrWqqzvgiUjfwjYM7RuVHTkQQaDBnjieZEZDro0JJV3vuOdVCqX+NkAOgA/6OUAX5QXDBnADdaMngD+UHaRfwCukHbOPPNMLjOeB9cGC8f7A0OGo0GMOCJKYBto5JhhCf0bEgTYNNg1rg+nABCHswSg4zdYPCb4ANQx5oDZmHACKKMABBgxrg3nDEeE6+KZAOB4JmS7w+ApZAUBYDwHyovzdNicC5j4LeFzujvfBuDOVLOaKXOLUPr2E2HJ3c7dFoCfCphPpay2ybclig6nwVm9dEInRONk8dwA5SwwDtDNpBgzV01IMa8/ENBE01DVTNC9Qw/Sm771IVpTGCIKGjS3WaSTjjyO7rr7D7R6ZAPNWbATjawbov5RQ6csPIxefuzzaa+BHalYN1RMAmomKTUYmA2lDMoxmUYT7BmFuL3UP7j9yRcZKNvJI9ME5cnSIwoDkYq7tZA4DcYC0mBIkC8k2gC/eVu22gjuISAr3VcsJySAjcYm2zG5QpJ7S1dYGrDuXsvKzvgE2AHEwNjefOmbaWh4iIFw55124QgPlAPXQqY1aKOQLSSlJ/bBaQD4Pv/5z9HI5mEO3QNrBNgBRAGsAHo8A8AULBqJggA2iGUGAwUgAqwgVYAV4jvAHIwU4AeWDDYMZ4B7Itk+WDh6CLiWTESRGZDoAQCowEyxhBRsjXzLYnOxBX4jLSkYN6JckBMaEgayyYHBQ8qAro4yIPk+4r1hA2jMCCcE0OI4PCcGPv/2b/+Wr4Fng6yC3suNN95I//3f/82pQzEugPMhB0G6gMMDI8dK4JBKIL3AlgBojAXg3eDeeHYJZUT2O6zegrIDrOHgIPXoDH54PjgDvDd5167kptmyvEcNvlq+EKasWedUAC+f+HTmiMB1dOievu5UwTqPDcu99XPq3l1rvwLlLcqb5cts6/BZ74Epho1Utv8CapqAYmwNQhoabdAfl6yiJY+uoTWNlfTHeAn9fOReqlWqFKYNKo006aSDj6LqyDg9tmE1LThwH7rz/nupWDU0OEp0wj6H01knPo/2rMyjyrihyBSokaRUx2QUjC3gM25SnCCaObmzXOr7h+OPP/6+qTiq6R4zY5ryTIGygLE8KAb6IF9InHIeO8Y2Hauqp1mjYfHAX5aFDUCGRoVKIedgH2JIEW6GfVq7RGpYm4nNzqPH+WCPYJeySKh0rVnLDgIGBEgM0G8xIIfGzBEh2T1wvER9SDnQ6OXZZD278eoYJ63HHxIl4ViAMLRxRFfgmgBzADbuDdCETAEGju1gjQizw9p8YNtgnRisQxkRHYFloAB0eCYwe3TrsboJGKU0bIlJBrPGQCAGEFFO6OUyy1FmGMqxAHyAP/KKYMAU7B5OROLCMZsSDgv5lwGguDdyQ4N54xnB+PE8WE0F7x46PHR8LDuFPwAygB/SD1g37IF7wsHgPmDdsMOll17KTBz7cX1E3CDzHSQX3BvADNtglRf0PJDeFM4LdoDzgbSBZ4UzBFOX2ZCIgsF9BFi0BOGyYP0b759nqmWTJ6TXJz22JwLKbrtxde4OtroVFMkrhwvmkzF0YcrS5jSYW9jtXG4L7NjmdMJsPTubL8W4U1QgZMS//Z419L0f/JJBeXO9SRtmr6exvTfT6A51Go83UZQ2qTRBdMAOu9Nhey7ikLfHGyP0s7tvowIVqVhLaSAu0XMPPpZeccLf0MBwSsUmxrVCaiDGP40p4FwaGEQEKJvfD/QNnHvMMcfcO13AncrxMwrKTy/t98ZKpXwlssTleWArX+QUIcun3O0B1AIHLF+gUQiz1fqx7ip2ACwSEBXsGnyiScp36WKDCdt9YNQVOwjDs+7aLNqWnasQHyssXkAYi2ACsNuN0wL2nXfewYuS7rdoP3rlq17J0QsYoEDPSCoqPkUiEaCXqdOibTeaSOtq7y3RCMzmowKXCToyVg0R52AHngxt2LCe7TV/3nwqcPhYg1njihUrad9996G999qbbv3lrWx+G//cx+AJZyDsV64p4IwBREgXYKMXXnAh7bJgFwZU3MfaI2ZbQCYBg4VsA1CFgwLoAsTBlrEfgAgGDNYMVgzQxfuBxIH74fnB8GUAFfcGk4aTAeMFGMNJoTcCOQNMGnIGJBUM+uH+2A7wl/LJQCLCFSGdwEmBKQOscV9Ev6CXgQFA/EY4JAYxQQpQPkhCkFOg/UO2wjMgzFBHUmhgZEefJdGS7Zzz2cmfIvV5qgx2Ko3ePWa6THkywNXXnsyJcD233qajOJjhrLdwdFyKtVzxZ+OVE8hJVCQTRnTLrx6lb9/4K1q2aiMF5VlUTWJaO2c11ReN0sZoBVFYoyLkhwmiXcNZ9MpTn0f77rU3feo/v0D3Dq8kE4dUDkqUNlPaNZxNrz3tJXT6HodSNBwTNYnjk6Ex418cNwjDgGEQ/H6gr3TuMcectL2B8rLK00ulN5bLpSuRjle8vfbIT8TzC+BiVP2RhwHKNu2l7g4K0xAWja4l/jgkqmAbtzRKkS9cVo3fOoRKX5+riVrmR3t8nhaaTe7Ke04AikxzFvatJx6Iw5LGK/bTMa/apu3unu2qapmng9lnydZxrkyAwPHinCQ6QvbLM8k18Lz4A4ixLQsBa7kYWAOAnnfu+bTnnnu18lnocgPIEUONKAiwcsRZY9uGjetaYXUAWOjM6EUACGUdP8gT0MNRTnyH3HPIIYfwgCIGJaGHQ+qAlg/WDtDEQCvKC5DGuwZQ4nqY2ANAhSMQFs/RL80mDzRCNvrg1dfwveA8AbRg2mDGP/3ZTxjMAdpg4fiO9wiWj+PhvNALAOtGeSRiQ+vKYlOpe+3ufv4Cr27byQPePNDelvaVd22X0ep6ro932Xc30sWz8pyFAKSsevCP6xo03aCJhKZkEktykDgoDQr0p6Wb6XNf/BEtXzdBjSCiODI0QXUanb+exvdYQ5v6HqNyFNMulXlUnChRYbhOf/XMo+np+zyNrv7Kp2l1X53SiYAKaZGakDMbRMctOJDe8Vevpp0nShROAMsRCofZpjE1kgalpmkCk95dKfWfe/zxx9+9LU5wa+fMIFPuBOUnw9Nr4MGD4UUyKD+yjAqRzRmhQVO6+/Ips7xk8gh/ZkxOmLQAsGbeGpj14I7cSwOogBaPGps2QAqTlf34nKwh6X041p2A4NpCV2bdGPV9hNXqBqC/Sy9BNyZ3hhr2AcyhuwIAD3nGQRzVAKcG5rvzzrsw45fySrnwCfCSf9gPbdYyJqRVTBjocS3IEwijg1yAMkGiQEQLAA6sHSwXOju0cjBZDBoiygX6MPRf5C4BSEJPBngD4PEdQI0FXi+//DL+jUFAgDQ0ZWjEAGWwaEx7f/3rLmCmD+kCZYWejrJc+9EPc/4TMPNVK1fR+a+1oZO4P54NQIzBSEkOBfvr/NhSb3UvTt6B1pSFUGytAXcDyKkA+XSuvTXQ79a+Xccg8oRbBwX43XoNZoxZexEiMFK0J7u46+aqoX+//pf0818/THFxNlWTJjVMgxpBk8Z3Wkdje66i9Xe7QOgAACAASURBVJVHqT8K6JCdD6Aj9zqUFvbPo/lUoKgU0oe+9gV6iDYhQQYVTJHqpklRHNK88YA++NKL6NC5e1NUI6pjeTSTUBojr3gT6QBMkKZ39/cNnHv00Ud7UO4KyhlT1hVdAFoYICqgzOrivL5FqzMLULsxy7JdmKqAtbBu3bg0ExXQ5XhJB5TlWqIXi3aM5xL5o1vl1Pqk7m3ohuUybWHLbSZmnYTLtqUBtx3Kljl3RTMXBo0FUdHNnztvNg+4AeRsYkVINBZk3XLi+gAuASmxIdg2AFGeUeQalBXvCpq7OAwJeYNDxXbYDY4ZE1kQwggpCM4C8gakF0RdIKoDIA92DBYLNovyYz9iqrENIXkY5MOAJUISzz7r5Tz7Er8hyUBKAYO+5I0XcQQK2DYGEKFTY7IPBk9RFtwPzyeDfdybUDIFfmvW3EEcVJY497iuUt9UkfUJHDcVpvxEQdmtK20wR6rUgIoRxlkaRIWEUirQsuUj9OnP/oiWrWpSXOqjsbiGzBVUT5s0ussaGtl7BQ0NrqWgWqeBah/tP2chnbDoYDrpkENpp/k70LXXf4F+suwuikHKkoCQhqTZiCkcatAlx7+YXnToKVSeCGicoClDWowpwLgOs4zknsHBOeceddRRdz0Bs3Y99c/ClKe98shWnlSDjJ3Rt4wHyaSCC8twPzUAAwh03gs0HGHLGqwFSOVauoHJdw2YAmw2jeCWoU0ClG5XT7PhPJajWbnbQN0uH47V0oR2Vri2gLfL9LVEIdfUjEbKLAN2vMJIaEMJwXItUNayKcftfMMiieBaOmezJL5vxnV+d+2JMY0WCIu8II5M4ovlN55H3qs4Dj3hQ9J9SkImlBWOAeMQAFlozGC2KDvkFwzYAdiPO/YE/o0BQ8gsYO2oa1d/8Co66KDFHKmBa0KnBjvGoCDyjQCU4aBwXZRLnlczRvd9SE9MZvSJs3IlD5d1zgQg5F1zpkE5j+CIjdDjLBgsYJFSbBoUFJD3OKK7/rCS/vVLt9LG0QpNgM0GdZ70MZE0aWi31bR+z2VUHVjLgFuaqBBVQ5qdRLT/Dgvo+UeeQEDh677/VVpbH6dZs+fSDv0DtHzVKopqCb1g4VF0/rPPoIFmkap2wgjHKTMok4F8cU9f3yByX/x+Jt7BUwOUH15m0x4qfVdAVDMRzZRl4VQBZhyvQVlkDS19yAtwZRLtJKSC2WXo2wnU9TGakcrxGig1KOvzNPi27pMVSvciNBsW+ULsIQy2XenbrFiXQQNw29HYIRhcowW0YTsel8PesueW/biOgKWWNABWsDHnly7aLr5II65cox2J+5xiBw3S8s6kd6PHC2SfvHextX6nHEUTFjuy60mSpY2b1vPzYyARk1IAwpAz4KAQcfP0pz+dI1iE2bsOUOqQvI9OALZTh+Xd6M+ZaPxTvebWQLkbS3braIsNo0dlE1Z0ztzF9OrWYgWtuXsUmcgmH8JoXQGZ3Ir0+3tW0ue/dCttrs6iehBSEyubJjVOSD+24HEa2vMx2tC/ggzVqRD3U9goUl8jpP7RJu3XtxO9+qyz6b9u/h7ds/QhOvE5p9Gy5Y/QvY8sobQa09/ufQRd+JyzaLBRwBLZhMRzQTOmAPkwjDEmTe8qFUvnnnjiifdM1YbTOW67A2XNEvFihSlDU85jyBp8pCECfJFoB59gSFrqsCwZ+4pb6M0CitLYXZDW7NKOorc1ZWHINgLCzkaST2zT3X2XEcmx3YBbyuHKEiK16EkMGtS03uvKJxL5kcfQBXA5GX5oJ5DgzybHD1uastxLWLu2n4AcN3hk+eJpsm0tWmwg58pAHMqJbZL0H/cVmwrIy8CpHkjTvR8waUkgJe9eJCRcjx0Z65cWNPC8OMcObmLGmB0PwHYpj7alAL3YUN69rotyHwEu7nVl04bFCbrHd2vYkzHoyQBzqkDxpINytjqP2Mkto35uyIBRVOQ6ZahJadSkJCjQfX96nD73xVtpeHSQqkmBmqZBSRBzvuWx2Y/T8ILltHGnR2kiGqVkvEF7zN+bDl14CM2pRzRrU0zHH3wY/eH+u+mBJQ/TX7/kxfSpb32JHhleT1EzoL/Z63C66PSzaKBmY6Fxb2piynUTzsEkRHcOlMvnHnfccX+Yqg2nc9wMgvItFQmJ6zZ5ZDoFbXnZ7IVKRYee+OCDD7UWxtQNUYO0HsCTySMyaUSzYWm8ImdI11JLI5rdSOOSiiv3tHm4s5UR1EizO5gmFVADqpZDNOvVjU+ckz42r3Ln2Vg3Mrm+AJtmN1s06GwWpQYgLKwqAGWZLnLT2rATfZxmyQLqLtvWoKwZsDyrtkXec2lbaDlK3onb+8H2PL2XgRo5fHOeQZbH0vXRHdTUZdNl12CTx4YlnzLOkbI+GaDarQ7oZ5BnzQP4bqCs68p023K355J31ba9XXqrWCrZFJumSc0gpDUbJuizX/gRPfRIjeJgLjWQmyJICJmFhsK1ZBaO0vod7qexwioik1A5LtMz9j6YTjrwaDpyp/1op6hCqx9bRqNjdRqODH34O/9GG0ydChNEF53wInrx4uOoMopVSEKe0QckRkhcbFITm/S2voHB87a7hESYPPLnAuWHHlrC0RcuIEvFRyMTRiwgK5qyjrpgBp2t/CHbOwZi1KKXuvJIRdaMyK7E1o6a0ECuj9ff8zRqDWx5DUYavUgEUl6p9O69NPOVMgljzztHGoc0Oi1LMIhyqkPLGu2njbeW3y6w6d8tR5RJIPJb7iUgrLfnNWa9Tb9zDcLaKbvOWmykz3Wn+rcdBhpqp9NxQVnKI+9O7OyCsrxvub+OvpD3qO2f9/6nC4bu8bp+6H3uvbbFOTzR8vL5yCkfYN5egUwKGSOlNEQmN6Jvffd2+v7/3E1xsBNVGylF5TJtHh+hxkBC4ztsoondl9J4eQU1gipPAizEEc0zA3TQrL3ooJ32ohMOO5zmzd6Rvvzd79B3//grahYCmhMX6Yq/ey0dPndvKo6iboeUNu1afrWkSTGC4sjc1lfp86A8GVNe8tBSlhs0m5WGJyAsYCu/oWPmDfRpXVkDsgZ8lynL705WZGNONaBImaRbq9mJ1n4143PZjG44uustoCwNXaQOtxFqwNBMR+7frZHr8zQwgynLb6s1d4Kyez/tZFoNHYtcZjMi3YbcDZD1cRpUUX7XkYqd8no9el8HeGaZCrdgxFjhwpFa3DLmMWcXkHFdeVctcM7kC2Hwrpb/REGu27vNIwnd6k0eqE8G2JoETMaOdRvqIAchURo0iDCxJi3b9KiYsBUFtGJNnT7+6f+mpY+NUlCaRY0kpFojobEopeHKJjK7r6DmDhtpNNpESQm5KxoU1Q3NmSjRrGpE57zoJXTgnovoms98ih6OhylpxnT64qPogpNfTHMnChTWEpselEGZqGpirExiEhPfMTBYOff4o7bDadZ/bqasG5humKgYLiMWpozVpjFIKPs5XE6FyklD1uxKa37d2IV0gXVFlPP0oJQAuYCiZp26a+2yWKnsLQkgS2CzNUaD8/KOyWvwelseKDOQGkw9bYMqWDIkDA3c2kYalAW89DW0o5B7ugxa20KDnXaWLgALU3brRTdZCpqyZuwtIEYCdF7uvj0V2HU0ec+Yx5bl3m3GbPMpC2BLfXmibHgqYLyt95jMUWiS4vYaploHMa26ThNUKlQoTEo2r7JJefpzVC7SbXetoy9d/z1as6FKDazBZwaZNY8Ew1TdYR2Z3etUGxinZrCBUjNCJp6gvtIcCsYDOvmAw+g5Bx5B1//7f9CDE5to19k70pte8Eo6bNYeFNaQLY4oaRoG5dAYqqUxVG1jkuT3fYOD5560PU6z3q+SrdHXJSHRtlQEvEwBMHxCUxb5olu3FPfR4XCS5F7ScuoYZQFwDeKaJbuNWDccATwuB2b0qYE+YXBSOTWDEMasR+zleBznhreJ88ExeiAMx7ognec0pLHIfV2g1kxd9rlA0wYpK1+IM9mafKGBtiVxZExZN1zNULWj0uDWrf4IIGv5QrNP/Q5dyavlFLKp/i7T04OSYj/9/Np56f1yHQ1iW7L0dpJ7XcatOdptaUfdHG7edu0o85hynqN3SYTYQuq1/s3XlCT2WQ6FVr0jQ40gtmNGcYEiLP+ExaZTDPtFlBaIbrtnOX3nB7fSn5asp1ptNsVJkWpUo5FwPVXn1Il2jCka3EBBaT01kmGqhX1EaR/tVp5NbzzjLFr9yKP0nV/8nF50zKn0wgOPoTmjNndyFYwcA74AZWbKWMWPF069s6/8FE1ItC2VKQ+UIV/INGsNZlqzyxvow4i6ntWHhuBOIpHzpFFJI9bg4DICLgMyFWW5cbmCgsmqGGEpJ+6p9WBdwTUguuCa17XVgD9ZQ9I21DKH7sZ2azwuAIl80WLLrCdni1sqsHaBpaOLj6qese08ANIOQeygwSOv3BqYxVnnyRcauPW19UCfAIjtGWBSTCdLdnV2DTi6bkg59acGa+S+QL3R5Z2MiW5L+8k7J+8eU3UE7rlbO4+Pd/JduO9P112eAVhAnmRkbosIuRpTTExClA8WnEgNNUJDy1cP029+9zDddddaWr56Aw2NDnNERjWqUzK7SXsfWKS5u9VpzdAjtHpsgsbqARUSQycuXkxzoiKtXjtE55x+Bu1Ls2nOhL3ueIGoyWk7kQDf0ATU5CQxURzfUSpVMM36qZclrluFm+zFyqCUgAaSvzz88CNUKpZb9S2PzcpovMgTSHIvA3sCvPIbF9LRF8JoUF4JM+PGpEbobXkQRmXz5LpMQBqfbNcMTL63Br4yKQLH6gEzAWlptC7rlh7EFixEtcRujcjVoHVDcXsDOFYY+pbyBaQLW24NZtYxdW6zQIyeT1tSyWPLGrBdxqlBT6a22/dvk8Zbx8xtuCOHSQugA5tPAe9NO1rXqWm2zvIFp4+0f1q+0XVXOxP9/vW1Zbstsw2L0wxa94ry2kUeS50uWD9ZoOyyY/0uO5xoVkD3+Ny6CbkNme1RfUxAIfdgsOApYdCNwlKEtawpThG6FtDwUJNWrhym1avW0+bNo1QYKNOcBbNpj0XzKazU6fGRFfTgymX02No1NLx5iOKJKq1f/Tgho/05LzibFs3ejSpjRAb5iLDgRZryNGtkioOWTc2GiZL0zlK5dN5JJ213CYk4yf2k+ZTdij8ZmMixAsr4RIODfLF0ycPMlOUYt9sqIK1BuFyx2rEMAAowu7+l8eaxFxeUNVjqhqEBTiqibmxuI9INWAO1HCdApM/TwNnNqU3GuvK6mzheO0E5RoOyHugTkOWY0owld7DcDJTlPWug09tcxi/Al2fTTvu0843oHg5ANyp0JpZqvVdqTzpygVPXzy2eh6GgM+zPZfR5oOQ6Fakz1snb5Y3kXXYD8umC7taOn0q96HYNfa6ud+IstNNs1bEuF+u4ljWu7WGGdqkngLLkWjdhQmlkqJ7WKYAzC0IOnYMOXIkq1KynPNAOGQIudKJR5cklppByNEccNGmsNs6Xe/CRpfTjn95MLzz9+bT33F2pOG6olNpVrmtJQs3AUAPpO7Eoa2PCBElyx8Dg4HnbZZzykw3K0gi0pgymLKAsldiVHHRXVrRlTB4R1ozz5BxJ4SnHud3gjoZi2gmQUDaX1biVXVivC8gCLG5jzAMnDfB5IOU6Ng3g3Rqf6zT0M+rzpTyaGWpQtvuJ45RdgLJhZG2mLEAr19fX7sawpFF3Y4zMdsGmmHVaELagF/ASQZ1AnR0Tdk466mYj/Tz8HjNQ7gbMeru2r2bG7ndOTWns+Iec0+19bw1ot3X/ZM+fd83JQFnXxbzr5hEBTTy0U+QQU14olSgNieIwodHGOD28ahkVSiVeuikqFalQKlBoAioVIv4sIGqDAd1Q0mxQhBh05EhG4vosadjakY20ujpEO86fT4NUpqgaUxQj6iKlRgx+nFIzaaJLhMVUTWjMbeVy5fztVb6YdDko+wLQdWy/7m4sT78sAWVhyg8vfaTFlHWDlO8aWFvgW7YsWQ8ACsN2oy80QEtDYjDJ5AvtLDSgabagwU1mz7lRBfJcurLiu5YlBLjdc10gdfdLBe/WyPW95Z4u6AuzFefCjFmFxAko58Ypsw7bTlLkash5oOyyLFkUUzdWzTwlzlecrLx3tL0oA2W3ToAqiZPU13LroXYImFvmPssWTFpFZ0h59fO4jtk6j075YjIGu62gOxPn5dWp6ZYdx2sJTbeBlFf55pBl+FyKMdAXprRs7Qr6xW2/orH6BE8cwXp6vGxqZCgNYyoXS5Q0YuorlShuNGiwr5+iMKIiVlkv9VGxVGFFrW/WACVRhJkp1BcUqQxQNxEVKaIAWjZytjSbPIkkBfU25nd9/YPnHXPMU3CNPqkgU2UDAnLyiYoN+UKDsq3cmiW1u616Qkg7JM5OOhENWZLbtzTHbPBPrqsbrjToboxAKpp+zjygdqUHF5RRNv2nGbQGew3ek4GyBhz5LvfQ19aOUN6RnjKN71uAMuvJnZNH7HUw0aQzc1zHYF+O3KHLqbV1DcraVpz/hDOtWVYsABxAvshhynwMa8pb5uHW9nMZOjsniI7Zn8uiNUuWffoeLWeRyR/yPDapli1/J0vcMmtf3rt5MgBX23yqwJrHlt02PZVr6brsgnJH/YeGHBlOcj/UGKPla1axlFEqI18J0eZalWrNCc4AiKl4o5uHeEmnanWMtxULSJxVp9HNWLknpdrYOJkkpXKpyJNEQqwwFEU0UK7Qc048hfoLJQoZizmhlknS9Ld9fQPnP6VBWTOJySpWHiizfLH0YZ7RJ9dpNcZswExPnW5FYWRZ4nQ+DBynM4zpiA1pVJrhgCm7zFgapMtc80AV27pJHvKswh6mUsmn6tzybCyOwQVsDfQ4D3kuNJi60RdQKfJBmdeMaN3aZcrdgEy25zkZ1xlKljXtmNm+XUCZwTFHvnDtqG1inVJ7oM9lyC6YS++ig9FnTkA7a66zWepOOdZl0+5708D1ZACyrrvTuZ6UV2yhn2uyMrr78kAZ8W8pZJ0AS0Khd2r/TBBRMzX0vR/8gOrNJi3afz9asXI57btwX4obEf3kh7+gPfbclY49/ln0p4fupyVLHqTDj3gmzZo7l+574AFe12/O3LkURhHttOMOtOHxFbR+aD0PKg7OGqBGdZQKqaG9d15AA1GJTIzBbUNJygtD3TbQ34/loB6Yjp2meuyM5r7AatbFYum900ndKWDU7QFkgE8AGAnQERKns8Rp7RDH4fcWs/eyGX16Bh++y3p9AuzteGXofLZUrQaWyRfSiPWgmJRfQE03Vu1c9He3kQpwaebk6s+6Isv5UtmlUecx48nYjWbzGpSF+Qtbxv0k+kIyx2GJdx5cyULcOpxRlniIz3NC4FxwEzu7z+TWD3l+61TsQJ/u5QhjRs9I14uW3qyYMu4lz5v3XgRgRVPWDBrftV10ud13pN9nJwDbOGVxKvI51cY83ePynPhUHfvWSIKuc2658upeXtm5vmVxLhiQKxgiDsTg7IsYxAvpHf/0L1Qu99M5r3kN1ao1mj2rn2rjNXrbZe+hk046ji686Bz6+jdvoE9fdx199GPX0q677U5XXnkVlfr66YQTTuT1Gl/9qlfQyNBauv6Gr9Kpzz2Njj3xGErTOlGjTmEjpkKMFa1jZO8kzCVJjbl9sK983napKS+qLLqoVCy/78kCZbwkybkrFR2gLAN9ussqjQ7HuVEWrBFHNum91pTdEDk0UD2JpAOQOd6y3YCwT2dWcxuilgVwXQ3geWAulVRHF7gNIY/d6sqd13Cmw7zled0GJmk2+ZmyGOMWKLF00Q7la4OtbV4ayOTZRJrQ+5gNOZKGBjr9bG0W2gY1AWB2rhF04/YEIqknOA9MWaQbuc5k4NYqk8psl/dM7rPkvRctabCtGZCt3Kbr2nTBdqrHdwPlyQDVfQ59rAbbqZZBv2eXALDztjkEKeTVRxBViQE/DIjaUMZf3novvf8DH6KddtyZXnH2y+nU046iZY+spLdd/h46/sRj6ZxzXknf/u636LPXfYY+97kv0NMW7kMXX/TW1sIGV155BZ122il03DFH0xXvfze94dIL6eDDFtP4xAiVccNGA+kPWW9Gnq1GmppGktwxu2/w3OOPP2r7ilNesmRJuW+g76JSqfz+JxOUBcCkMjAoL324lSVO2IWAsjRAHerGyYki20i1nuyyZg3KefKFhOd0A0dhlpr1abDWrK+bfKC7eO4xAiLC4LqBih5A0WzcBTm3MYotBYikAemBPklIJGXg3ASpBVRhxHYfmlZ+9IXWi3UZ3O155et8HhtWpuuA7fF0Rl9IL4i3B53LiImN80BFP5M8tzyjBhdtV12+tvOwXS65l+tUXMloW8Fua8A4XVYsz7i16+r67h7LA3F5ayU7iyhL2Vo9Q8zkY/kC/wpEQZHq9YQ2bKrRw4+spO985ya65+576JJL3kBP23sh/eNlV9Ohhx1Ez33eqXTrrT/n1Wc++9nraM/d96C3vfWdVAiJTjv92XTffXfRWWeeSUPrNtA1115D5190Pj3r+COpHteoUR+jCFJV3OScGxhGrCeJiY25baCvvP0lJFpilpQH1g1cVIiK0wLlyV64y5RxLJZ8F1BuN7Ytu4BaH+awt2w5qG6g7ModukG1wE+FxEkDEyBxG5IrY7hMT9izVHz3/DzAlWP0NGwtWWgw1QDeDZhd5yHA4YKyC04apAWUNfu153fqsBrMtNSh9eqt1QWXtXVOHmmHxWlQ1tIG24TsIK88uzhK1/4ua3dBOY/Va7bs1h/cT+4r9VZr4nL/mQLkvHedZ+88O0zmsHS5uzFug3nSk/zpezIJg6PFhBHuaSGUDWM5Zdo00qD//s4P6bTTT8aa7nTNNR+nRYsW0qknn0pvf9sH6eRnH0sXX3I2ffX6b9NHPvIx+vKXvkh77rUHXXrp26gYGXrzWy6mvv6Q5s2ZQ/f+7kH60IeuoTe++WI69JkHUz0ep82bh2mgv2hXseYVrbGIamwSY27vq1TOP3l7y6fMTHmw7+LJ5AvNFKfifaUhozLjhaMyA5Ql+kJ3B7UmLA1RIiwkn7JmypJbGWXSMoYL9FJhGISz/AhSwQVYNTPVjVHYpAZOfaw0bPccAXRh2RpgNRi4TExLH9ppbAlmbWarWZqUTYOLLiM/T5aQqL0aiV0GS0dp2PtB6tiSKcs7bTFtJVm4TE73MvR3cR7S/cd5LS0ZscrOQF8bBMGUbW9JOyrdOxEn2fGZhcTl2UVr5a5TdEFKVleXd4OBPjiWlt6dDQhqm0+1nUzluL8EU+b3nWGya+e8emnrIGKOwbERKxxTEIApl2l4pEm3/vJ2mjN/Z65bwIKjjz6CRofG6TOf/DId8owD6cyXv4i+//3v09e+/nV617v+ifbdZx+67PJ30JxZffTuKy6jYjmltNmkP9y2jK750Efo9W94LZ1w4rG0ZMkDtGHTWjr00IOpGdcoThrUxOQR8GRj7hgsD2x/k0emIl9MF5Q1U5aGKEwZFVqDMo7VgKoZMRqDzOiT7WDP+CcMRgO2bsRyXYsz7RUoBBCFIbpd0zxA0YN2GkA1axO5RjNweU7dvc9jVFLp3S65BoetMTFdbtzPXUVENGUBI0Re2AiMzgkkgGSZPCJALEAnoONqy9JINbi5YCPlszaxmrJmwxac8+ULdsCRXdFc26obCMq9eH/O5JGOHoNaRUXbXwOR1KuWU89AWd7vVID1iRyTB8rTaZPusVurS1JWgHK3OrilQ2Q3lckWTQo4rBLvuEwb1o/TkiUraP3GEZasBgbLtNNO82l40zjVqjG3576BMo1sHqa1azfSgl12p0ppgO67735KGjU66uhDaMGC2TyF+rY7HqCbb/4ZHXjAItpztwV0zz130AEHPJ0OfeYh1IwnKEYyIoM0tTFe/u19xf7zt7sZfVMB5elWKLdrid9YAHPJkqWsKWumqAFZGqkALbPibDkoCZeTjHHClDtimnlmWGcsKwNKO/0BVzJdSaUs7jOKYxFA0g1zMuYgx+uK7x7v7psOKOsGqoHYZeUCzC0AUknu7T5k1tpy1ZG8GX2a5evv+lk1G81jUprh2mdAaFk70qLlUFXui44B4S4DfXk6fKcTgRxjczLYGOwt05W6TFnAVwhFC4yzGYgSEjfddrEtx+fVI10+l9Xn1WOxhz5PO9LccvHyX9Zm/AWDd5xOlmdUd4J1FgBnsy3iUDsrlJkzFejRx1bTD276CdUnmnaNR0oobjZ4XK4Q9fGSXybA0mtIwYDEzIjQiahSqlCSNCkMEZscUKEYUQ0Lo6KNG0wQaSL4k3bcaR4duHg/QuROSkjliVV2EizSd+dg3yxMHrl3W2y/tXNmLCQOoDwwa9YFxWLhKiwHledVbcXnV7q1crb2a2AWUH4Iy0Fla/QJk9UDfThZR2C4oCzShUxvld8dg4XMxNtLBOkK2Q0sJmMOmlFr4Mur/C5gukDUjd3kgbwcO5kD0Pvca2/BailpJydSoOx2411Q1tfRZdIgrIEh77vrBDXI6TEEbNdyho7MQPSF7mHJNfJACbUUuqIuY4vdYzIuBjNVBjTtaOQdauIg2/I0Zbd3M+UGMsUDu9WZKZ7Oh+XZfyrn59Uvl9TI9fkekvwJ06zZvnb2I8YpatUGJZjJZ1JqNlEXY2rUU2o2UpqoJ9Ro1KlRb1K90aBmI2agrtUmqDo+TtVqlaq1KjXqDWo0G1SvA9AnqFobp3q9ysEAZ599Jg0MVFimy7Rlk6bmztmzBs5/1rOetX0tnGqMKa1Zu/YNhUL0QURfdAflqQOyvDjNQiFfYI0+zNKRxuXKFjivGyjrpPbCmvWxAvLoQkn4nB6Y0gDpgqVmSppNiPbsNvy8hohjZHse89KNQFd2LXHoUD2tGYtj0fdw2Y+8N1f7lvu6A16c4F7FKXdIEk7eZNxXrqulb+4SVwAAIABJREFUGF0GlynrOqBtqoEd3zXwur81QOsZfR1A4KSXbD1vBsq4ppYrMFtRkt/rd6JlJ9mu5QkN0qIp63qszxGJayrAt7Vj/hKgLE5IP0ce4dAOzKI/yBsWs9VMOmwtplAuVfhdAFRb1+NcyJDRMNlJy2nWmchK2nYB35TipiwAbHs8zbjObLreqFIU4V64TgJt2aQm/f1g38D5Rx999N1bs/O27J86Ik7z6gDl1atXv65UKX8oTdO+PFDeWhdpsltKZQYoP/Tgko7loPLAWcsRLFVk8oU7o08PBkrDZmAOMEpvJRJdqVwt2AVRqST6WQQYBWBkn8teBYRF85TfuiFrYHWdQt51pfy6XAKMuoG4AKUdQsd3FafMzoqno7YbAZaGNwxkNhex66g0m+zGkjVIy3ftmHVZZbuWKFxQ7pC2nMkj2oZ59dO1Q9uZWDlDO5fJmLIec8A9uc6q5aBcXfnJAFFdB5+M6z0Rpuw61zxbt+soZIs2kNr3jXjukOLYyoYsbqCngtC1pE4cwJZJSrJMGWQQ5GKWWakJIipiRFUEnLQZhALyCOopVmYHKOMa+IxZ0jBg2qjRd82bPe+87RGUi2vWrDmvUCpea4yZFJRdMOgGxtrTSuN79NFHmSljmrVubAyk2ei1jlHGdixBD51IGLFmyMKGtYTBo/Osa9mcu9KIhDG7wKufR4OHBl0NsC54us+v2W1eb0GDltxPg4fLjsWRaDYtwKbLknctYbdynERfYDvnwsg05S0G+pyJJq4z0dd1gXtr9UGXHefqQV231+SCNQb6XICX67ksXW+X8rbAJLBhf/q5XUYo9aIbU9Yhce4z5Tn3bnaZyvY/Byi7dbxbO5ft+hldB+22ozYQ2/et3wdm45nArh1p66QsomAYhPU7svsxP8Qya4CynZHaBnUAchwDlHFcE/LF3XNnD5x31FHH3TUVW0/3mJlkysVVa9b8Q6lU/NhkoJz3Irb2EBqYMNAHTZlXbZABE/Up4CzAi98sWWTTrCVVp2bIMjAog38CyjajXWfgv2ZDbmN2mYmulG5XVDNsOa9bQ+xWecVZbK0BCzMWtqblDQ3KebKJ6wAAyhKRoUE5D2TtQIk7qQRdU9v7EJu4jdm18WTdeP2+tYSBZ3EjanAsQDmPlQpodWPL3HxVhIkkXNJl1dKFgIr+1Fq23Y4ESTaiJ+8db+29bq3duPUx79m29Rp5ZdPXd/drgjLZPXVdcEHd1gOQK0y5tgzY1k9MVBIwzhbzVetIyjVxfhzjvOxc9PC4PgsoW0nDHmeXPUuSxKQJ3TNrcPC8Y4899vfTsddUj51RUF69du3fFwvRJ4wx/a5n3tpLzHsAXVnlfIDyg396kEFZGqSAqm5sHAZXtquTYLvkU9b5k4U54xg0aL2GX5q0kwdJOWQg0NUNdWXUlUrKgwrkAq/bEHXjleMnYxRyPa1La2DRrFjuhW3CJtzutGZquksu5RIQlcovIMzpNU17XUEpFx+vMqsJuGO7lEMzZCmjBrm8BqqdhLaB66CxT4Nyq65kccqus+0Gym4ZW8+tlonSjV4TCLFpd4Buh/Rp+7t1Y6qNe7Lj3Pa4LdfU1+gGurqea1DVoCzXcWU0lwBowoDzIV9IOlcegM2WIbN1EwDaXtRXJAxwKoAwpA45hvdxuFt7WTL0+HA+jkX5wJSt/JEiS9w9swYGtj9QvuOOO4q77rHrq4uF0icBylLJ5GV0q2hbqyxuRWBQRvRFxpQ1MLtdV540kjFlrSm7k0iEVQm7tuCLWEnLlOWfBhy5rwbobkxEA46ch20aUHWl1aDodn31PUSmkG3y220MLrhrXdxlI+4zCAi1Pp319XSWOO18GKic1Try9FcNDrqO6HrjgpvbwPEMIkPhux7Y09t5XxZ9oa8xGRhosNbgqwf6tCPRQKLLLeSgE6DboCzbXelpW8Bza+fk1SENpt3qsXtdqb+T9WRcHND21PVSg7yW2+TdcJmQYFkC7LJBY66XyHiPyOZMUtO5WoT1CqmwpAThbvUtQBmgzUw5sUnxsxV1UJHvGRzsQ+rOO7dm223ZP2NMmUF5911fVSyWPjUdUN7aQ2jQwHeRLyQkzmVI0iAFjLGfcyZn06x19IVIGPLZwayyQRgXEPAbXhqjW7iHKw3kPY8co1lUHii429xGrRuOruz6PA32AhZSsTV7dplOXrk1CLW+d5nR12LSmVzBz8rL+uiVr7dcx087LBcMdGMXZ6bLqdn+lnHmFpwFlKWedANlF0y17V07YiATIX+ScMmVYdz3JNdy6xKv75jlg3bvp8/ZWhuZyv5uzNYlRVsjSVKXNFHR9nGfNc9JyfHd6qCUQd/DtiG+ehYnbgeU4RzRq+VJTNn0/hYAs+Yvg3t20LmtOdvfbQZtY+5t1kMrhWTaNK56z2C/B+VWPdMvCBtloE/P6NPyhQZl0Rj7+vpaCYkk+kLAWX/qQSEJV9JAKmVx5QvNfruBWx4D0t03zbZcSUJXXpcFC5CxDp5lWpNjNKgJWHdj03lAItfTgCuacmumH3cb2+Dbfn47zTqPRbanaLe1VJQZLMV9vv/P3XfA2VVV3a/b33vzZiYzaQRIgACBkEBIAAVCt6DSq4BSJKB8Kgrqhw0rIN2CIDUUqdJREaVKUToEEkpCC6QHSJlMee/Wv2ufe96cub6hKOg/X36/ybx59b57z1lnnbXX3ts8LnOS6tv6+piMuAHAeeH7Adpy7r5otgDq72t+pnkO9XXXk5/MTZ8b87qbC6MJclr+0t9RjeGBKd/m938vYPtenzPY+/6roMzPLcYgmo3TZoudeczma4rkwvyMZnOlH3y1PKEWfX0/XRQKXClrqGulwZbSRD9hUAFBsmMScf2cXF/m02b4leCoHVY3TfnDYMp6wpksQoOyli9MpqzB0Uwk0ExZl+40Qdm0x+nbjfeQrCB14fTAKQ5sc0C/E/MsMmSTHTabLMX3bfb5JtsoshZz8TDfX58r8/ObAZH5nfXnNCLaeUafBmVu8cSBYdSw0O8pRRiblONUDKU/KUNPUj3xisdUXDCK31fLTyYY8zl6kf13QFkDhT7mBjDLgtM8q88cr/q2Bmp97Oq3ki9MsG4GUu8VeP+V5/0roPx+P6f4GYMRgGbX3Ry/5kKsbJg505Ux2a8PK1sb/1YaszDgAZoy77MGZKIqSYOasg7wMQAor8uyNJtRKVdY+2L1cl8QlNcas9YhruOdl6ZpizkY+xkcLWYqGv9e/xXBzmTKejAPYLh5ayi9deXrGcAz20Fx8uraF3xc2+H09l7ej0VQ8n9FkCwyhMFYl8kSNEjoSW2y4QaINYnCNwNcfTzNwF6zC71V09/JBAVTUy4ymSLbKYKRTh5psOe8dKdZI0O9/8CCRPp7m1JOEbBNUDYnqHn+m+0MNCibi7EJygNkjDzQ14yV6TE72DnRC5M6NgaLBtYGGQxUBgKxGafoly/M57zXufGvPq84p/S5MOfsO5GMwa6NeTzFcVTcXb4bMBfJivpb/xCM+3cp4r4QX7xmw0oX7ndkaFCmq4LsWenQDXIgtjjNthWrNoKGLEj0dLVSmvaRj0xd7ZJH3AWLFx8S+N5vBgPl9xvE4IUoBrN0oE/LF0V2pC+mdlZo0OXfOomErxVQDlicxpbuuKb26BKU89ZPjYFqFKSRY0rz7Q/z9/VwGWS90d+D4KDBTNnucruYTrjIU1kHG9ymfq0HVBFINCjzNweaCcr63JiWuIHsY2Dwke/R2CLqziFGoE8mWt4OqgiwZulOPYnN7b/5HZt9F/1+JlDo5+nzqd+3GVM2x4W5aGtLnPnaIiiZoGw+ZkoVSppRTLkZ6zdBpxkoy3XK5Qt9jT5MltwMZM3FvUhABgPlIiEoLmBFsNXvY54jE3D17eJ3N4OIvAZKnlM1M/S4bOzWhAQouxyZrgZUvi7OM/P0tVKPU2c2QN0Y0wMZNsE+ydLUerpcLU+burqB8n333edutNFGB3ued36KTJhy8Z/JeJoBjzkBipNWD2wyZRYkYvKIvk9rygMmX962XTsqPIc1ldnR2oHtuHJbgbED23VgSbcKtpFilxILXqqquvJiKtjNqxFJQRX2gSPAskGBKrgipU9YmDsHaa2z8pikuXnBxSFt0JPcs8uRxtXeaD8lYOSoFFHZgpFF8wn5oNTvNxiAm5OjyIyL8kUR2PVn6utRBJ5+za7fmK8niJ4w5mvNiavsSEo7Nncc78TeixPdPF6+B9+Ti2ytVpNJyZ9KpSI/ra2twojMnZO5cPFz+VhsWPXMhUCfZ61387csruzdZ1TRMxcePc75PL1D4eNOvvuSx3MbZmNc2BYyo4GqgFTS34rMlFF4Owg8hGEsFfEIRv0LsNL3m829ZuxTn/dmz28GuIOBdbP5PhhgF69ns51mEfzNYzdZt9aJRSpj/D3PspQA34BEkoELqPYjy+vj/gCgvEZ3bJdswUjki8APjtphhx1WL5/yvwPK73RBTSDnbROUTYZhAnIx6k55wvc9AVyCMB/3yJQ9diSx4XqqRRBB2XUVOKsynbp0kgZlaTYvh6uy/fImjzkoE6VZy5fHqXVWAR4mCEiVLFUaS/plSIks9c11FS09OMnU1eeoz+NWjK/ja8z5Zp4bUw4xJyXvL24di8ywONHeCZRNOcMEa5MJmYzYnPRaUmFtAxNkite/GUtutnDwmjE9ltf36aefxsyZMwWcW1pasHDhQvne++67LyZNmtT4CLOeiQZNOV7dkDHfrZi7Eha18f0AURTK+8g5laBQvzaur0WREerrIotQvvuShUTYnWpRJudbKs+p+IV+Lzuv3128PgRiji+VdpzILo8gw7HdrB6HPnfNSNFgRMg8383kjXeas//uY8U5bwJycbFXoBw3UvqbEQYN3ObvAWM3UbtK/bgZP5HkkTR9utK6+jLlgzzPu+D9MuX3A8qvv/465sx5qeFTNoHZZMw61Vq2trTD+Q48lz8sck4pw4NPMLY9+K4LzyFDduBKvQsbqe0iEf6b/8vTajVjZjsv3fkiv6X68InHeWC9jKIEo1kieyxokJfJLritWU4OynmgzNEF0Att6gXUC1p0cRIWJ55mb8VJarK6IhspAm0RkM3HNagWt/WN1zTpd2eOAfN1+tw1Wzj0QvzCCy/gnHPOwTbbbIP99ttP2PFDDz2ESy65BN/5znfkfr6POSb0YqHBl039TGDl8Wi5ia+r1+vyt94RcIEM6/XGYXNxkLZjti2Mne9FKyYBna8Xtm6phCc5z44iB40dAj/fUeOtcT3J/NJ+oNYfpq8TwZn6J8GY4Kz+Hli5rjF8jUXHHC/vBMp6HL3bc94NhAdj18WFWT+vGdkw2bQeR3qeMUCnE0E0aTAdPibYFtmzEAVDyuDj/SyawT8V6Ata/Gk7brvj6hXoy7LMWbJkyWcdx7nowwblZskjGuh0sOefQDkgS1apt56nWLLvejJRJNBHSSMHZTLbhMAMpyEppKzTKuIxGQ/7h+WyRqPIMicbi6urya2BerABK5BLCSQHYWFIuYarmt7l7YNEb861XtZRyYv8aEZlsgjzs0zG1Wx7qCd/kQWZWp6elCYAm0zZBN9ioM+ccCa7kdcUkkr4OQ1wNJhq8diK34+Th8B33XXX4aqrrsIZZ5yBLbfcMi8uk+DJJ5/EVltthWHDhslLNbMmgFar1UZmIccE5SECrwZSrUnLYmnsNvgefJ5c4Xwx7E/3lQI2jaL7+vhFHqHdL29FxWujWTqfI4HonPWz24UGcc/2GouAeb31bZapjKIY9913n9R3mTp1WwSB31S+0NdSX/cPCnDfDZDNzy0+1xwjRUBuNn716zXgavDW8QtTYxawzdmveVuD8oDHmoCyltnIlAGsnkyZoLxw4cIDfd8nKFebXaxm26d3u6jFrQyZ8uwX5wib1ROn+NuUL0Sq8Bw4ZMWuDc/14ApL9uW2I+zZk5oIStrIi+dL7wMFrdzayqWRCUoZgclFKay8iAk772agAKxYshqIef1ZCYbl8gOlDKNrM1giMAd1hwKy5OJTO1afIxKJDC5qsNSxtcbdrzU2G+iaCRXPtx7oGgSbTRj9WpNNFVlHkQmbj+v3LrKgAUw715TNc6FBWZ+/ouxR/J76u/D63nPPPfjlL3+JT3/60zjssMMwcuRIGRsEWIIhQY4Ndx9++GG5n/IG/xFACeLjxo3jCZe/n5kxAytXroQfBKiUywJwo0aNwpgxY7Bo0SKRRQiio0ePxvJly7B8+XK0t7fLYs9j7ujokMcJ/KzfK90wymUFtKkl95NJE0T5Y4Ijn8uwgZZkGNNQDJi2Ob6/2mIrkE/gOBaWLVuGCy+8CGuuuSYOOeSQXMJoHnEuLuDvNB/N6/9uc/TdHn83pqxfbx5fMdBnjl1NDPRY03a24u5Ns149Xk1AHgDgaX8tFr4Hz7+wa6Utc3LPqLZIO6jViylff/31ztSpUw/wfO/iDPi3QVkPGPM3b1NTfpG1L3IA1JJFMXnArBSnEkRYVU4F8qgnE5gdj3KFB4dlPfmboOy6ot163DYyuJeRMduqz5g0Ts3Blh0RmErExo5yH3vDKW+zyBiSEpozQAKvbl+Ug7YMejZHyLVFFqaR5+cShh6EeuulF54iQ+bgMsHVZMX9TEIdi+jY+fZZb4FNEGwcS7546MnS0NgMp4HJmM0gnwm0JjAPkDcY+jTOg36N/jxz0jWb0PrY9fcm+JEp33HHHZg4cSKOOOIITJ48uVH7gvLGRRddhA022AC77767gNwvfvELPP/88zj77LPx0Y9+VAD08ssvxxtvvIFPfOITApi33XabsO1TTz1VnjNr1iycdNJJAvr8m6+nlr3XXnsJOD/44IP4wQ9+IMfw1ltv4dprr5X35fGstdZamDP7ZTz11FMCym1tbQL4XCB23XVXWUAI+LNnz5bHCbzrrbeevI6LAcF34403ltfwbwYxuQBwAeFnc9GgbPOvEJ9moPqfBmWTKZtjyLz+JtnQ40kF5oplO/uDes1Srk1AFiAvaMqqjKcKSBOUM2BGJSitfoE+gvL222+/n+d5lyRZ2trsQhdP8Ht5TlFTlEDfnJeFOehJKboxwdTwKPOzdNKAFCfySjKgg3IJvk8pwxXLhB+UhHEIGDtqqyoyRpyIpMGC2JDoPPGMDRz7HREKII1ot+2o9HwJ6qWwRJpQ0kPEQic8Pm6VmcoZRyj5njSGlFcIC2awR4G66I3c6OcF+2XwxKli93lU35QF9LloNrhNsNMD3gwMmqDYH8VXASc9+LXOpgHTHNh6YTDB1Dw287YAfx7oK7JpkzGZTJnHql0PWkrQMpXe/pPl/vWvf8XPf/5zVFuq+NGPfoLtt99e2O+Pf/xjAS8CM9kogZLgSbC+/PLLRN649bZbMH36dLmf7Jn/+F6UBqhNr7POOgKGRx55pBzL4YcfLtIIWfpHPvIRzJkzB9/85jdx5plnYo899pBrxPdasmSJ3MfXnnXWWRg/fjwO2P8AvPLqK/L41KlTZYFYvHixPE6g5XHfcsstaK224bvf/Z4sDpRopk2bJs1C77zzTmy66ab44he/KMdGOeWnP/2pAHxxsRuMxb7X5w32+uL9zeb2YJ/R7H5z3Opr32xh0KTElCRkB5HLepotm0TCDOKZ+rJ+rgnKA1wZOVNO02RGpVRZbUF5H9d1L02RfWCgbK78minrQJ++QBqMi6yZwMvniPuCVjdb1VbOrAylUiDgW8qDMyJ5CHNWARgqx4lk9xCoPQFUNj2XylRktcL0CKL58MxdF5bcIRGaRlM/svREdkGqboYq2O3AydNA5XswIp/ry9SluY2VCH1uHYvTBFZqiQ4ujDpn2Pq2OSnMrV4zFiqs2ZBSTEDXWz3z/QbTlHVBe1NP1q8f7LcG5QFyRv5dihPbZP1a3tD38fzp49aMk79ffPFFnHDCtzFps83xs5/9TJjvcccdh0MPPRRf+tKXZOFbsGCB3N5iiy1w4oknYtWqVTj6i9Ow7rrr4ic//glaqi3o6enB97//fRkvJ598sjBZstzPfvaz8sP3HDJkSCOQR0ZN+eB73/ue/ObnklUTvMlw+Tkt/9CxCZ6dnZ2YM3s2vvGNb+Dggw/GEYcfgccef0xA+mtf+xo+/vGP4/W5r6NrVTc223Qz3H///TjttNOw0047YZdddsHy5ctkXPLvH/3oR3IMBH4eqz6v7wVMPyhW/V4+y1xwzdv6eprvYe7wTAA3b5s7NV0c6p8YsFG+0wRrLWPouaMDfXzPRkH8fmucuC/cUnnazlNXs+QRMuVtt9123yAIpn9QoFxkeLwo1JRfZuPUJj5lvcXX0kUDlH3KEoBj59l9dF8wuMeEEmkrpVwXdGEIg7ZsxPxJU3leEsWg+0FZ1AQKBEQFZKUfpGr0SCBma3Sy5zxsJ/eruJ0F2/VU6cFcqqDxjQ+afgt5plhUVRF1eSxn5y51a8OhYQJrswnWTCLQ9xUdISYw64ltvr4ZMGvg1ezDZL560ujn6Akg4GoUKjIfb7Y46EVFLzR6F8Hj53afyURkqgQkAiefd9xxxyOOEtGZZ8yYgR/+8IcCinvvvbew5JtvvlmCgryf9xFQDz/iUAFJatIcP4899piA8T777IOjjz5a2Og111wjrzvvvPOEzfb19Qnz5mNkwgcccAD2339/fOELX8AFF1yAoUOHCkA//vjjAuI/Oekk7LnnnsJo77j9dpx//vlyXJRCKHfQQfLEE0/goIMOwh6774H29g7ZRl988cUizZBJb7jhBjICudtasWIFTjjhBGy77bbCmnXA8f2A5Af5XHNRLZKBZqBsArLJlJuNZXOcDABko8tNUWbTxMVkxzp5RI9xLV+Ycohm4VpTZkaf73pH7bjjaua++HdAudnWp7ia8jmciKYlrsiUi15l/XdQIgDTE6oAt1xuQWbZKJUYgCkrvZngnBewIQtJuHVnMghBMIpQci1kbNiYKuuRIKUAswoCygDL6NfgR9D+RP0573gtOjOQWg5oOdbVleV7N7zQinxL8gnBWMCLCwmhW7kxeCx68OhdgblwFVnHYNtE3q+ZZ7NJWWTLRVZrgrCeIFq705PR3IIWpQxdZ7k40YqgbH63IihT97v77rsbkgNZLxdU6rynnPIz7LH7nsKGGdwjeyV4UU9+9NFHRQqgdktwnThxAh588CF86ZijRX4gKJNJX3311bjrrrsEhKdMmSJslMyXAH7ppZdi+PDh/fEA2xZQ5Ws322wzbLLJJhJY/MpXviLSCEGV0sm5v/kNtt56a3R1dQngvz53Ls7/zW+EORPc+R53/OkOXHP11eKvPnLaNNRqdZx44g8EyCnDmNeUkglB/etf/zp22WVnaRCqdxAfJNgWWew7AW4zItAMkJu9h77GJlM2P7u46PcHmFXFvoYcUShwbwb4moGyaYkz36MBymk2oxSshskjHwYoa02JvzULFvdFXk95MPmC92vNkbfLlQAupYuA0oUNJyjDcnys6O5FBBt+pRVuUIHNgGBAWxsBGALEVgK0l304SQIXMRwG9jRjzovKxNSBs0QCaSJy8H5qynkwS5wbtos4yWB7JXFc2K6FkC3QpWWy0qV5jIR5/s7YSyyJBdwDT0fe+z2omuk2G7TmJBBGb0gdfB2Pi6Cmb5uLogZrc2KYrKLBInK7kQb4ZqBsMh6TVWtLnAn2plRhsmp97TVg87do9FEkrPKmm24ShswgHj/vzTffxIRNJmC//diVuAVvv/22bP15/8477yz3zZ8/X8D5lFNOERAl4/za174q12K33XaTv/nz3HPPCZjzOfPmzcPxxx+PDdZfH6eeepqMAO1d1hP52GOPxbPPPiuywjHHHCOOCB7TrbfeKjLDOeeeiymTp+Chvz2kfNVbb40Tv/99CexxXBPMW1uqAtjcBZx8yqkC4DwGSib77bcP6vVIFm+y+euvvwE33XQjTjrpZAkKNmOY5nlrJhW8X/B+NwJlLqSDgfE7jVl9fZsdq3mfJgZqDPWDcjHWMYAR5x1FilY5ndFnvqfczjXlDNlTvuMdtfPOO69etS80KPu+Pz2zqCnr0s39JZzVBe2v96AvjrgC8n/atyuDqVALgq9/be5caZxKBqnZs2mJ05KF6cagtclnTz96kYMAmRMg9QL8/q778NCMmfCqHbBKFcDx4ZUrYp8rWSnaXAujOqrY6+PbY82OVrgZQTkGQ3CiJ5MBi3xBcOXCQTBWljb1PfNcPYt+ZAu1KIZbquD1hYuxeFkXUurZUvzIgssiSbTnUSaJYgxvb0Nnawtcsmd+kgQBqTGTfdMOqFJreSSS6SecXZ21AWdemHcejJTdhrba5Yw8b+EuEol2jhDI+TqpkpXlXm1aA2F0rmZwRXl1OYAl200WImUhUU0plaSjnpbXVRZ5Z2BVuaKEoVmUCdRFcOa1J3slMFIT1pOProa1R4+G5wVy+l3blSDanJdmo7Xagg023EDcChxH649dH+uPHStblFdemo2//e1vaKm2SgBvxYqV4qyYNGkzbDFlChYvWYJbbr0FEzfdDNttOzUvlK66WQh5sG1cdtlleOThv+PwI47AVh/ZSsYnycGrr7wmC0NrW6ssGHRK/OmOP4m8QXZOHZzukU/tuivWGrWWgPj666+Pw484XAD8/N+cj299638lM1Fn7fFqnfiDE3PwPgVrjlpT2TcbQQ51+k0QHYzhvh9gfi+g3EyWGOwzBtvdmc8vLu4mm5WdmlSI668SV2TMptzRqH3BNPl87BYDfZp4NNwXafpkuVSetsMOOzz7fs7Ve33uh1bkPssye8HiBfv6rjc9Q9omQCUaqEpHVqoqb+apw2w/n4O0yyalnLyym9f+YIIRnZqCKnqE4bXX50qk25NiLsqrbIKzliy0V5mPkUl5bn+lOLgl1KwSLrz+j7jh/oeRVYcgdUuwHA/wfPlxrRSlNMRufrcfAAAgAElEQVSEUUPxk6MOxMQ1hyJFCIcShSRA8NvQm0wvMXtH5Vox61lIkgm/typ+QgZu2Z5Y63riFJfdfi9ueuBxhBbvdwSQhdm7PlxKFkkfPrb5eBy92ydR9XnqIthk4znMUwPn95L0UtG3FfzzExVbp8FBBRwtWwooyLlmIFFNAqYxsEIZMZPSiNLE5dzzOQRfvi/tgARYy8aynl4sWva2yD2IM1kU+X1YN4Tvk9RWYmhbGVZ+rGzhLtePuxxWU2MlLtVzWCXeGMXvTVAugshgk1Pr6abjRuqYMGDKE8AkIasMP/Pg20wQonxUhx1wzeCRO0iiRHYisqzKucyQ2b5UEHM8HyH94UmKEuMKSNAVhbCpXfPxmHbIFHXZhahx2rVyOfpqqzBkaBssXyUGOZYPJ3bw5tI3sXTpInQOGYJRI9fA3HmvoxZHWGeD9cWZ8+Jzz6O2qk/OWWt7G8ZPGI/hwzrxzDMzMH/eQnz0Ix8VEOd4cuxM9Oybb7sFC5cuxac+9WlstOHGCoDzCn2N85ZbM9UCaU5/fbu5p/m9AkqRDRcX0ndjy8Ud0mCAroG5CMhq7AyUL0wmbPTay8lDbncz6pYUM/oa+nIqxY2yNEmerLZUV09QXrR06V6ug8uyLGlX6ir1UNrEFCiT8dEORVVVunzn48TPC+1Qw9WeYMG4fLArgFG2sblvMHnkRXhsB5XXCdDgrIFYA3Mj0FcK4LjUlTP4Lm1pZfRYrbjg5rvw2/seQdI2FHADuK6PlMG4gKzagR/3YfMRQ3DGtL2w+fA2RE4Eh1l7PHiLRYJctnGEndWRWoQcB64YJhykXDCofbDLrjzPkQy+lVGGs2+5G5fe8zjqli8JJ5zS9OPxbW0rhZeswt5bTcDJB++LtoCWOS4GagHgmXCkhkJeREVeS+apWBHPOoON6vwBEWGQqEn2S306jxzynLp8P/qxc3lIEleYpksWLsoK7XsWanBw/Z334fo/34U45fd14dqOyDC0+HmIsWa7i2kH7YkxI4ZwLVLfl3KNvGeMzErBZu3s3CPSjlE3wpQ23gkM9MTUwK1/q+tO14xapFNaG30Xnl2FnwQopUDZpXe8D4j7YDFHXuqbqK7lsqrZKcDaEY6HKHUQMtCbAR53FlxoHSD0bIQJ4IUZXH6nNEZEcE8tWTQpbSVWiAghUjeTBQsxXTYemJ1nO5m8X/wPfVocPoGDOiUqx0GZ44/HQwErAyKprRHCzQtlRbRRpnw9F8oIjiy0QMTz6/ngGiEzhn/r4llyV75jaYCyuY+Sbc37xd/39Hx9bYqgW1xkdeyh+PzBwNwcKw1pwuiXaNrf+NxmVk5dtKoB8NqnLI4LQ5vOpLiVuC/KQWnaaidfCFNesOAzQSn4bZYmHWRmhOFG5SthDQQAwrUaCJyYki0nVE8NMmlWyDkj4JFXasutYdwizn19rjROpRtiMKas9WQNzl4pEOnCdzN4zOrzWxqgfMW9jyBt6wT8Ejx6mV0Psa/qYARRLyaN6MAZR+6BzUe0Cyhz7josVkSmnxLkKDko0GHFOE8glmzNgmPRm8wLTfBToLgqBX5xy7245O7HUbOpcaulR6aSaNExfILylpvg5M/th/aA2XwxHE580XNYkYOAz6aOlBDI7vIMP4FkxZi5EFI/r1OvJvhq2YK/87KjfB+lLeRsW3YBkSwMqUOubCNKXXRlHqb/6X788ppb0JuUYFk+sjhFilh0dqu2CusPcXDGt4/FhNHDkEjygwIXVdtTHSePXHi6MJv+CnN6Ag6meTZjXyYwF1tBOVYMTzZpFThOAObveUsW4aU/3gZn6TKUaMVxba4d8ODAd3ykgYto2BCM2G5b+OuMQY/rIcoXfUZnCXSOVPbj+SN5iJEQhGVboX5UAnmCmOcvi+FxR0MqwselJkoGH/zh9VPJR5wLjFdYPJiIfY0sIGBAWvQjWSiUSUfVVZFTyrHPoDN982T0GRAzO5BjSaaWAbT/ZVDWksk77YBE/ikkEzVDfvM5WmJQEoTyKQ8I0uXyhA7yaalC/z2Acae65GejBVQjeYRp1lmGp1pbWo6aurpZ4gjK8xcv3rXkuVchSzvFLpYXQlO7JkI0V3KCmgINsgv+Syhp5At47vJt1JngtlA5EShTEJRfFw2uKFtogDa7TJhMmaCsmbLntaDHbsUFN92Jy+99GCmZMkHZJSi7DVAmU540nEx5T0zWoJyQ+RHEqGXRM8xJnciXEsYkVgwLKcFPai9GDN0JKFuOi+7Mws9vvRcX3/UYeqxAWJqAo1QKU6BMprzPFpvgpM/ti86ALC2GrSimiAA8jyR7ZLncukk6tjgqeFwMVPLzVHagnREMVOEjdmLQ2rdCTHXShWXnySuqgh1BJRQIjTMfK1DCRX96EGdf9weEbrssRFlYh2OrJBgrjrBhu4vTjjsSk9bqhJOEAloiB/AcqDRF9ToV2WyY/d8toKMntSzieTaivs2/+WPWwuZC7FsJfCSo+y1iQ2yv92LVfffhkZ//GkNXhPAtG5GbIuGuJHVArl9zLfR2tmOzzx+E4Xt/BrVqBTWX2pFKdSfb95MMHgukZykiLsLyPXgdVBcLnn/ZSAugMmBrw5XMTwXqrpvCT1K4y1chXrIUvUuWoO+tNxEuXwGrFiLrqyuNvhQgI/MHwdlF5ruKvCSJZKPyR0iJU0bNtlFea010fHQyoiBAymv/XwLl4vX5V7VlcxE2F19T5jJ1Yi1fmKxYB/zeKXFEvx+vn36tTrE2A30Angha/KN22Hr105SteYsWfbLiulcD1lBhkjJA+aO9vAQdR231Up39xpWftYRzLTYPCpnbF2EJtiqtqTqPzG7Y14rBPh1cMd0X1JTFWeEwI86Gn4Pyb268E1ff/xiStk5kfgkuA4CsYUCmTA+zIV8oUA5BiVZKKgpwKVB2rQgWQZn3k+1wIrMwkUzaOkDtmBPMcYUp/1yY8hMCyiJzCFCp4JpM/rQb+2wxHicfsh86S0kDlInLMd0frPVM2x1BL2WHZlXSk+4Oi4FDyQZUrgs3s+Gq6Jtst/nbtlXDSVJvAXYCHpmtyDIEIgJNH1xu5SwXy9GCi+54EGddcxv6HIIy09DJ4CPUY+5+HKzXkuIX3/gSJq3ZBjfuQ5RGijGKATARhkldgfAkx9KEKQ/GlkwmZY4LE5TN276VIbCA3qAM/x8p1e2L5uOFX5+H8N4HMaLuqnoiXEgtdX6yxEJkW1jmuihvOQmb/OQ7yNYYju6gTB1EXW8k8Knnkh0nMSJZIDOxSdKPI3p94gCpLUWuhDynISpZIkzdjkPEi+ZhybOzMP/Rp9Dz6lzYK1bAr9dQ4vhmS3umjfJ9mCDE65gyk9RCLbdGuo6FNEoRC4mxYWcelts2hn10C2x9wleRjlkLETyZc41//yGmXAwAaoDW164ZU27GkPk80645GChrpivAmjccMLPxGrpwXlNZA7AGaTP9muO+aJuT13PZZUEiC4+XWoJpU7eaOus9aTfv80kfZqDPWrhw4SfcILjGyqyhKlyXh3dU5AsZhTmtMZPB5UyNFdgUT9SyhWq3I+yZ7EhqSTgSXBJL3Jw5jZRqPRmLiSOmZ5keULouyOw810Lgt6LHquI3N/4Fv/3ro0haO5F5ARzHR+Z5SOlndmz4cS82H96BM47aS8kXdl30ZJEv5LspsHUQIrP4t6OYMgGRWmDOlLWmTFDuijP84tZ7Mf2+p9FtB7lkwauoNGNuqv2kC/tMGY+fHrwvOsssPMPtrYXUoZygKLAKnxKYFaTrLBOR56X0qDq7wjooS3Bi51ti6V0mxmdV2Y4/DDgSSWTDLQ1Ba+T3yKwAy7MA0//8IH5+7e/Rm7WoT5XtYV29NgoxupTinO8fiwmjhsBJQwH9kGFtau05bc8o9yjEl/PXYCp50M9M/W7GoJsxZQn0MePSYM2+TS3YFqbbGqfovfduzDn3PKy59C04ESsA8hwlCChgSDDTguWkCG0fK1vbMP7Yo1HZ8zMI29uQZJ6Asgolhco5Iv3cdJfuRPYEMWXp2IYbu7Kriblo2jHakwjp3DfQ89RMvHznX7Fizmvwe3sx1PdhxWTGoWjEnmXLMcvOUKSnDJ6k+HPB4IqbIpA/HaS+jZro3BUscWwEW0/GlB9+HckaoxDZrY1kJKUR/uc05eL1Ke5yiljFa1xMYjLfo/h887EiKHOhLDJl/Zxi/QslffQ3Uy3WvuhPQonZuYTtoJ6kprw6ui8Iyh93/PI1mWUNI0ukU8HOyM7yTDjHRSQDTm1jJVKeF36n/YqMztHRYwJD7gRQ+MEtu403Xp+HF8mUDeeFyZZN94WOzGtQdhlocS1hyr12G86/8U5c+cBjDVBuBPpY0csGgrgPmw0fgjOn7YXJI9sR2gy4qUCfMEDL7wdlBtsYgpM5QDhmF5IclMiS+Ya2g65/+J5/cdu9uISgbJUUKMvZoBNDSQdetBJ7T94YPz1kb3T6CRw3gZ1QhlB9yDhodDF9WbdE8+HnUcfNGRx33Y6lRIQslUlPRk1AJKAoox3ZuS06k8tavwRYxLAdOmESOGKH87EqdnDT/Y/gitvvQmRVkCY2kpDAm0q7HYQ1jK5a+P5Xv4D11+iAJQETVbdDqcg8hgSRrCfqPn5nzWZEBZX084GcwQRmzaqKW1vVeFSl0/N6S6cZ2gttB4EdIFj6Nl4899eo33cvRtVr4ktnDIO7hhYnd7Aw+JZFcG0fXfBhTdkcE759PJLxGyB2mLqszl1kU7aIYPE7MwrIgBx3BBK4zuAmDhwCc8puKCGqVoyemc/g1Vv/iBWPPIlqV4RqYgkztpJIANP2+dmqLKxyIalYjIyFLETCoCGBl0FH7kqYfOTa6GWRe6+KhRZQ2m5LTDr1f5EMHYEI1f8aKL8TQRzs2jbbHTW7TwO4BnoNuOpvjunBQbmY6fdPdTHyQN8/PS8Vp0aWpenTrdXWaaujpkxQ/pgTlK9JLGs4J7STqkCQnDjLRkju5ZUQ2hZqtJsIQ0oQ99VQDQIElCg42MiaOWEIMOJYUmnLZHHz585rMGU9EU1QNgsTmaDs+IEE+lgyIfCrsg0//6Y7cdk9f0dS7QC8kmT1UVNOfQ+W6yBIathsWBvOOHJvbDFqiMgXDLhRU1YGL08i+GTKlC8YeOHx80hp/QJLVNrc5rPGrQr0UVMmU77onidzUFZhPmqHUrAIKfy4C3ttPg4nHbIPOoMYjpvCJcuMQ2H7lCmoHVL6IMOV1lIEZZFulf2Mu49UHAWKRYueLy4u5anNbH4ei6yT6QKBo9LJ+T1ii5pwioBV7zIbUWZjSW8dryx9U75zFluI68qOR+91EvahnK7ChA3WQisDZhGDoCp4q7gxO0PEqPPYJKagmL7WBfWW1ZQmTP2w2WRXE1co74BCVGpRtlCxgfa6g657H8LsS6ejbf5rGGrxGGzEtCfyfCURPCYKWZQEYrHJhbGHriFDMW7aoWg7cE+E7UPkNSXLR2iTK8dqsQ1VbCG0IsQpoT6DE0vBa9hxgqpjofe5WXj68iuQzHoelWUrUMkclBILZbJd0jO2sCLQ0+2SG5NEd6drIFMaNBwGDiFati+KC4OwDsKUxbSqWAIL1a0n4yMn/y/S4SMQWuX/L0DZXFA1Gy4G6vTuxry+70WHNoN2sqDnklIz8NXjqBgEHPDcQpW4xnPzKnFxkswo+8G01S7NOssya8GCBbu4peDaDNZw4cJMSWach8W6nRJ6HR9PvPAqnp87F2/19GBFzyr0rlqOan0FDt93T4xbdyxcsf0wfyIUaVbmtjAIiIWLoEyfsu7wYSaOmLdN+ULYU1CC72UyCT2viprbngf6aInrVJY4RuEZ6GMfP8+FL6DcjjOO3AtT1lDuCzLhfk2ZmXbUbCMJ9KWZDYcSFNOpRTtQoExGLcEgAWUbv7ztn0FZ1WMmiNEf3YU9Nt8YP/v8vuj0yVx5HtUugla00LZRdxx0cyYL28t3Enkd5xyrVN1n0cAVYFPLpwPA9tR2nAAuBfujBB7dMYRPFvjnljmJEIhuSfNEihrxz/dVYD/KkIYpMsdBrwQgbVS8EL0rl8LmIpuQsSvrnC3OGYJyHXUlWsg5Uq2t+ivsvVPAr/iYTOa8tZJekFUMQbf1itHuANUFb+PJs36N2pNPoDPsRgc12TBBaAXIShVknous1gUvqoF2Dcrsceqhzwpgbb4pxn/3a0gnboRu10c59SWZJuYCQxCNEjk3df5HWxt3L9L1I0bFzuDPX4xHz78Yy+97ACMznt86B7CAsh9Z8JwSugC87WWoDWlFeY2RaBk2FEGlLe9IkiGth0iyGBF3NnEkSUX8DJYAiGOCv42V/4hRtI3fGFt/6VAka4yUnYDZzeY/KV80kydk30gSUHBYmH8PFksosut/ShpplJJVMRIz+PdOxYn4mKk/a02Z76/rh8hnZZJnkCWsEheUV19Q9gL/WgDDlTuA21ZHALnulvHoi3Pxmyt/h5cXvYmYPleWzszqaOtZiLN+cAK2mLgp0p4+BK4tW+PUTtQEIKik3GLbWPj6fJEvdPU006OsmbHexuqgXwOU3UwcRr5XRZ+rmDLdF2TKmQHKCQN9Asp9OSjvnYNyf6BP3BcMqsjWPyLRFVDWTNkEZStPSNCgLEyZgT63ImyToClhO5FoEgQpmfJGOOXQ/US+sLmyEVxjHr+Pmu9i1vwl+PPDj4vv2XJLYJyfEXlKQFJTieVIuY23PPFO89wR0Fno3wnIslxUqh46WitYo62KoS0VlKljimdXscesHkriRS3OMH/FSry6eCn4XciUuT+QbYcEpBK0OHUMb/PQ4jNwxiWZRd1p/03EUZJkDPxR0lDatta7TV1Zuyr0FlWDsXKYKGacq10FUFaV/ShjKPdFhCFxL7pvvwszL70K1ZUr0AqeV+r1NpZbPoaMn4DhW2yOV+7+C7wlC+FJzzsfKZmqFWBpawXrfekwDPvsnuhpawNCBwG/EzuUcAFmKdYsYzRBxTykil8MN62h1NONV6+7BS9fezNG9/TBS+vIxDYJkTjINGpuCeGIYRg2dSsM23oKSuuMhtc5VHXLFceH8sKrClRcLYXO5ZUH836PjDPwOrBswGjqyfSXcw/y37fEmQBd1Jr1NdcxBFOSeicdWr9PMXVaWmBx75qn/pvp0kWgbmaJ46ZFv2YAmDdAOV096ylrpuyXgmuQpSPER8usGdtBLMkaZVx4zc34431/x4jR66FSbZGOIB1lB0OxCgfsujPGrrmmFJenFp3wTNHRYOfaJCP+loMFr83Hi3Nm575btXXVIFzM8tIgLe2eWHzISRUouy05KN+FK+57uKEps+M1ZQGCssXuJLTEkSlPI1OmfNHvU5aawARlSRwIBZRFU86ZspYvyHLJlPl1qCl3wxaf8kV3PY5up5IH+lRKiEp1ZpS/C3tP3ginHLa/uC90oM8Wr7OPvsDCPTNfwemXXoP5K0NkQRURFwft42DgVH44ublQUHlVGXzCMj2S2xien6G97GHMsDZsOnY9bLfZBExeZzjsiDY+FRPgu/ZmHm647++44PrbYAVDgMwVhwGvkWvFEhAd0+bia0cciLGjhiELE8TCgrnD4YhnQI3Ka94I3rC26UlTnJim3pzX5s8TK5SzQKXJqO9j2wqM9U9rGqG88HU884tfIX76WbQmdGMwCYQp8sCbbUMw4aCDUfnYLph78QXofvBBVHtClBxfkjaYor2UDRG2mYxx3/oK7AkboxZmKKEsi2Pd4+JAWk3ezDPFdHvqwiFa632oP/scnvz5efBffBVD/1HPmeZhas4B7W2Wh5W2i2jUKGz42X3Q/smdYQ/rQFgp84xLoJgBbdH+GaeQNHtmRubWZcmEpT9aVbbiYkzZhUFkgXCxOv7/CcomOzYX4MEYdjMdekCATycg5bmupv3NBGgTmJslkzRLs1afo3r0rbb1lHNQ3tmnfJFaIywORK5groPQ8dCTWPjhz87GiLXXwZ6774GR7e3wsghZWENLW6tYjWw2mUwyuLztMliWCChLuqoMPRsLXpuHF19+STRf03lhelUJxrpLsAZsAWVqs2Tnbgtq3hBhypfe9ZBk9AlTFk1ZJY/QrqA05XYJ9E0Z1YHY0JQFlHNZwhImxG26+0/yBUGZW3nRbl0PvZaFn9/yV1z4l0fRzSBSnjpCoBPwsRN40QrsNXljAeWOHJSdxEIAB7UwwaqgggdemYuTL70Or66oI3SrsLyK6NuqGwqhgqAcww6Uh9bJXGG4THaQDD+eiLguDgSntxeVOMK2EzbC8QfsioljhyKLaijZQBhl6LFbcNlfHsQZv70RdUb3U24L6FGugTYtP65jdCnBmd/+CjZbewTSsKb6cIsjIgdlBg25qBAyJGCp2K+eMMVJOlBTzpONGCDWPQ0HyBcmKLvo7OnFijvvwstXTEfHm2+hTN1f7HhAtx0hmrwpJn7jG/DHbYxlf/w9Xr3wAnS+1YUytXCCLV0yjo1lwzqwwZGfx8iD90UUVJAlvtgR+yzlrEAUymJbc13UKFlkIYa/vRILr78VL116FUb01VBxgHpUR+D5cOoxuks+XveA9Q8+AOMOPwR9bVWkpVbJ+mRGH2U57iBDnjfqytxZJLaQZnF40+XD0qdcWGm7pCzFACCdlxJnEJW1H+f+g+6LwbX//vrfRaB9p+Bu8TFzB6WZrYyfJrUv+hmxqk+iwbzoW5b7jUDfAGDXBYmybEZrS3X1K3LP5JE3Fi78WCnwr04pX3BwZ6HoqKEdYEXk4qSzz8Uen/oEdtxic3jxKgTit7TQx6fSf8Dte6JqEtMSJMapPOlMgbKFeXOV+0IGpFH3oqgh67+1hMEW8bbHAjEWAq+MutOGC26+E5ff8yiy1k6kfiCFiFKpfxEIceW2c9NhbTjzqH2w5ahOZGCFLvp9ldmPATyyV0vUUvqxOfn5TbgFZrJLLCyJQMjJzNoa3Y6FX956Py7886PotUt5Kohi2UyFtpmNFq/EHpuPw88O3R+dAeszRBJU4nuTldVLFdz74lz8ePrvMLfuoG6XJbuQ78/SotzUegw+2SGo5JIiW5JLxqQSsioGKLkCOAIsZQaSogheuAqHf2wKvnHwpzEkDaUAUz3N0GUzeeQhnHvjXVgV+0yDUIDhEJQSOGGEMVUbp3/ji5g8ZjjQ1y2MP/dYqA4sYuVT7gsGICWluwjKupSSWUSJ0hUBSrIkPanHIXZAbTuRBrN5qy/HRsWy0fL6PDx33kVIn34Srd29CCSZxkLsOOhqLWHI/ntivWOOgtXSinTOy5h52ulwn5qFlnqf+Nh5rDUAK4MA7paTMemE45BsuB4iuwTLDtBLNs0FL6ojjm2EJB52gmoSofraAjx31rnofuRRDJF9cSjjlvEASkMLXAsrx66DXX74HWSbjEO92oIosVGCDx+ssZGhzkWLY5VxFCb15a4MXeSKrJueD9rueBpoynQjEW/zejImKEsOoMJL8Vs3wql58tCHk2ZdXGSL6dRmUHewQF9RztLP0wt5f8PaQTRlgjFlUP4WR5DK2NMSRYNBG4E+s8i9LkiUZtlTXql81GpX5J6gPHfevE+UyqWrLCsb5mXc/lJHtBDabXizFuDHv7oYh+6zK7beYE1Usi7RiiN6dbNEcvwZSFEpwirblIwlZgCF2mXGjbSFeW+8gVnPPdeIuJvBvaILw9zSlgIKqS4s10bF8RA6qvbF5Xc/hqxtGBLPlVoEZLu2U0FG+xwibDSsFWdN2wdbjxoGK+vfitI7ajEbLOFyQXsTFxKCHZNg8poKTIpxFVOmJk7g7fIIyg/g4jseQY+Acp5VR4CUvoOJAuVJG+K0w/bHiDL14AhprBYqSiB1eHhg9hv40eU346VeC3WXDTiZ4eUiTegOSFGpdWN4q48kCxHRusYkhBQI6eLwypI+Lb5xKTxHfTSBE/Vg8tot+OVXDseUig8njdBnp1jueLjsz4/jzCtuQ+xUEYmDmaVKe8UN4EYJ1qjYOO3bX8Zma3ciCHtgp6FcREqhUpmOmMDUYLIanempqE8j4Cc7H5FQlY6qmsjyrEUCNqFbhp16cAXQWdODXnYGzQLZ4ldsC51RhKW334G5V12LIW93oRynsoshLNWDAN2jx2DCN49FZYdtuMSi1NOD+df8DvMvuRJD+npE0/ci+oQItj6WVlsw/qgvoO3gfRC1tKMOF6H0cKR+HKPGoCfTn5MIHUmE8LEZmHX2ucjmvwY/rsFJE1QoW4QRMs/B/HIFI3ffHRO+fAx6O6qoB8qK6ElglElJrJuisg1Vg17t3VfjpL9cVz5H8vkia+wHU1uoGeH9t+4zNeXBgHawD9C7YdNFYcYhFLCqPn1K8mLcVenLfKyJRtxgzbKnkB1ff+drZvTp1+UMPMtW13rKGpQr5fJVFqxh1MaYOcZofmhXsLQvw0/OuwAH7P4x7DRxLIKkV4rbxFZFKnglYU2YQRpHog1yIgtTznP+pWiOZWHe629g5iyCcn+VOK0dm3JGsThROSgBgQfLc9BCv7TbigtvvhuX3fUYsnYFygg4KbgVbpGJ7FkhNhrahrOO2hdbrzFcrG/U81gXIpKkPhduQocCQTn3X+egLEWYGKgkKKcMhil9d4Vn45zbHsDFfzZAWUCKTFmlZrtxlwLlQw/EiDL925Gq2MYzwlb0qYsHZs/DDy+/GXN6bYReSUE7LW4ErLiGtUs2DvrYVGy69lDUe7pQixIsXbEKsxcsxUOzXkRX6iF0S4iZfUYHBkEmrmFEUMeZX/wc9lp/jDgKanaClb6Py+54DGde/gdEbhlR5slCalk90svQD2OMarFwKuWL0Z3wo24BZSZD0b7HWtKMPxG4ZPKITy/nb5JRqEC4MXkl4UXl/bFOBgse0bdbt0si0fDV3FGItUcSdXxJne5AhurCxXj4V+fAmfEM2qIYFRZ8yvsjLvVctO++G4aGVzgAACAASURBVMYdewzCtYZLpL1MmHt+Nl445eeIn3kObVkMNwvhMVEnc7GY53TSREz57vHwNpmAekrtOkDIUqVOgpqkXbNAUYIhcR3Lb78bM8+9GKWut8W9w5BniRmYaYaaY+HNYcOx9fHHI9j1k+h1LUQBeS5fr/aCMo5I1mV1UixW1YFR/0wnt4nBkoypPev/FoR+8C/+d0FZH1HRfdEPzrSJqg7URVDu16CVl9kMAjYChoZ8oUFZgDmXL5IkmVmttBy9ww47PPbBn52B1/QDff9+UK5eZcFWoMxi6qwR4Ph4OwZO+OWvMGnixthrlx1R8ciMVZnEtN6N9oqPgKUXpUiLYkgqlZlpwSprjT8L5s3Hc8+/8E+gbCaTmAxZbrPdvB9IoRdm2rXQ9ua24YKb7sYV9z6OtG0YYkYAS5QcCCAtoPfNQ4hxw1tx1pH7YuuRw2FbjLXTFZIhYsGe1IUTc1JFwmJz960AKH9gx5LOS2nBoZ6a2VjpOfj1bffjoj8/gl6npIoxCSzppqypgPKek8bhjMMPxLAS4+uhAmV+Bgu8E5RffAM/MJgyWZVMYU7Oeh826GjBqV85HNuvU4Ybqi4m1JLfWBnh3BvuwC0PP42+cjtqlDK4RU7J0GuoWKvwg0P2wVHbbQEnSlGzY3S7Li77y+M48zLWvighpD4t16cXbhSjXAuxZgU47TtfxqZjCMqrVDoymbmAqwpASWIKx4ScC/WtVf2O3GEw0GHbACEydnE6cAER+YILJscFNXgXNctGu+NgRD3EojvvxLNXXIW1urrgRDWU2eQgc1G3fSxpq2LSCcej9ZM7o9ZaFmZqpxHcvj4sn/47vHLl9RjRwwWlVxhpkjnoK1WxoFzCBkcehDEH7gtQ6opZBChG4qay++DkprOjLazhtd9eh7m/vQ5D6r2wkj4pUOXEVMNs9Dgpuseuh61PPgnYaGP08ppI70gVuJTqf/xkxlEElBXs/l8DZc2Wm9kgi6BUtMuZzgsTlAm4ihUPZMpmkC+3uDVcGlo/5iqoK8cNkDa0+yJJZ5V8/4s777zzIx8oaDZZaD/Q92/IFy3Vq5A5w1TRIVX7wfECdP3DqfDD6VdixuzXsNG4TeDRAN8Xwaon8Otv4ajPHYAN1h0jKbuSPMLJwsFJXU4y0fjLxqIFi6XlT9GnbGrKmjlrcGYz1IAeW9+RAFfF8RF7bbjwlntw8V8eBnL5IgtUUoVjV6TMoos6NhzaKpry1iOHyjER3Bioop7HWg4ugZlKoBSoUVtIAWQpqcmgDAcKn2dLwaIuz8W5v38QF/35YfQQlAfIF6pYD6vE7bnZOJx+xAEYXua5UFKASk5mIrZiyj++4mbMqdGtpZiyFG6iDzuNhSmf9uVDsePYNpSimlj1YnjocQNc+9encdo1v0dXuUNeK6CcxCglvajY3fjqnh/HsZ/cXmpfhHaMHsvG5QTlK25D3W1BmFBTJvrX4EQhSvU+AeUzKF+M6RBQZvQkZCU5y0PKkqGir8YCQKrEQ39GX7/1TWmk+qfBDqUji8Io1tMgzDPlWO5llTQLGAGg9NprePQ35wPPz8Zw9lW0yHqpybpYWaqi9JGtMPGE45GsuxYilpFj8JU2wCgGnnsJz516Nvxnn0U565PmAmlkI3JKeLslgLvFeGzy9S/B33Bj1LMWSauOWNpRagGkCJIIrfUanjv3Iiy75U9oD3thx3UpbcrsPzphujl2tpqMLX74A2QjR6HP81UpAdVDTIWycy+5JP7kvRxXd1BuBjRF9vxO8oXsqvIFqihdKBDtZ8HNmLJ6TX/WH1/DfxqUtU9ZAzMfM2tfJEkyq1IqH7399ts/+oGC5n8ElOfP/2SpUr4qta2h3K6xmHmW1RDYHmoIcP1DT+OS6+/Am6siqS/BGgtBXEdb0o2TvnMctpi0KdK+HvhSIlgF1bhNJriqkso2Fs5fJK3hWRrS1JBNj3Izpsyu1Rk1YzJlLxCmfNEt9+DCP/+9oSlnrGIjoNwi0guZ8vrDqjhjGuWLYbCTUKrDkbowy4rJEYzqqzancaNov2bK9KZS7qAHjdXIOBa6PAfn/vFvuOiOv6PXo09Zh2HylGeywLgLu08cqzTlCr91pLp55BVCWHTmwTnz8KMrbsHLfZCaDVKfWCEzvDTEmJKDs487CtuPJlPugyeA5mGVG+D2p17F9y+5DstLHaLpS1ZcGqMU96AlWYZjPr0Ljv3MLvC50FgRei0Hv73zMZzx29tQo6acUr7gVrsmhXaCsA9rVTKc/u3/weajO+GF3RLYijOm1bvIbGrtTGRhdieBTE0k6aQiMy5PzssZs+yS8n/KraE0aSW0hHK+PSmf6opbhinQI7q7sfgPf8Ls312L4T01tMTUmgmXCXoyB6tGj8amRx2Fzs/sirDagjofYSzDpvUxRamvF4suuwwLrrwabb0r0EIXUOTJ8feUXSwdWsK4LxyCkfvti3owFHXWF+GWmWAqqfF1tNT6MOOMX6DvjvvQWqP5UTk5LCbT2DZWuRbKn9gJE7/1DYQdwxCx+S9Pga/KrIrBTYOyuHuUWPF/EZTfK7gVswBNUDalCV26kzuv2NCUzcWfcgTlCQXKMlkUMBvyha6ToZJHpKMJi9zP8sre0btsv8vqB8rzF8//lBt4V8JCJwNTBMrUilDOLMSRhWWo4ua7H8EzLy9CWikJix7iWxjup9htx+2w3ug1gXqfknalwpqqm2G7DAaq0pTslfbCrFl5WyNVutH0KZu1LxrF7h0H1UoZGbtBMAVXM+VcU07bhyJuaMoOLLtFujt4Vh1jh7fizCP3w0fXGAYnq6tACy1JUnDIg52oouMJNU6ZWHSPMPWZE1GBMgGsH5Q9nHf7QwqU3bKAOyem1DwWe1yCctaLXSesi1M/vx9GtjChhNt3VUc3luarDu5/6Q388NKbBZQjJ1B9AxkUY22PJMIoN8PpXzkMO63fgTL7/cU1Sfzo8QP86ak5OPHCa7DMbUefzUL7rCucwI+7UamvxDG77YIv776rFIaP4wg1WLj8zkdxGkHZrSBOCOSUZ7hYhCITrFnJcOb/HoNJoxnoYwCQVjAHXX2ZBBfZlkkFFGNYbl66U2ugUty/P+tLB/xUAWkFyjznJe66GJ4jmBLypCA90JKlGDp/EZ4651xks59DW5SgZJVFW2f9j66WCuKttsL2PzoRyYhR6KY8xka4noskSiXLzklWIXrmaTz7s1NRfeN1VLtCtKIiQaOo4mOBXYO/5SRM/u53Ea89FqFfQhTWZRdAUHbqPajW+/DUKWcjufdvaO3rlvtlJyTGcBddPtC6xycx/tivojZkKOKUtbgdpExtl3iCA58BYZ0i/3+YKb8fUDZljqa6sjRNzetzF0BZyx2aKROUzX6SksUX9SeeNIJ8eUZfmqasfTGrXCrTErf6acpvLFy4WynA5Q6STgZzYjuQQuFBksBnSqrjgc7YlaGNmketN0OQ1VGhosoAC1OsJUdJFdERCsWiOrTM5RXm5i9YiBdmPaeqnuWdJoqMmR5l07dM+aJcCsBkKmaPtActqKGMi269B5fe9SjiaqcUOad8QVuZnZXgUGNO+rD+yCrOPHo/fHTEMPiSUhupZAABFEbMaX8jIJPZUEvmwSpQZiCIAUMWuWdAUNwXro1fSaDvUayyWfhIOQ7EdyJdSFhzdxU+M2E9nHXkZzG8hUpAX160njU1WDA9wANz5uHES2/EKzW6W3KmLMyPlcrqGFOycPqXj8COYzvgRX1S6pMLElOIH3lhLs677vdYZZVRo4eavmZ+RtwLP02w7/ZbY9puH5drwgAKa0VccdejOPW3t6LHKSNJSyptnKw1i2BFNaxVynCmZspRXdLPn33hdVx5w5/Q1UdNmyVOec4oYYjGk2vG/f0FmTTRyNCkziGgLBQbkzfbGLvtvC2cpEfpyZaDulS9s7BmAiy99XYsuOFmlFctleCdnbjKFhh4WNnWhvWnHYZhBx8knUXELcE6FiT7TLpJKBzEsJctwuvTL8bCm/6AUTUgqBNwHQl2rgpSrKpWMemwI1A+5BDEpUAyFHtCSloZgjRCy/JlePLsc5Hc8xCqvd3wPYsZ6Spe4Proci207vYxbHL8cai1DkGYsWiSg5juEA5oLvOyQCt/vm4zJUqzLtZU2EU0bIWDBPoGS2F+r6BYfJ4JkPq9P8zPMD+fJMu0tGmZQQXwdJo17W/9bgr9HAnwsXhUrLXnfu+yzujjcwja/e8rwUNhyqslKLNx6tSpU3cPfPsyJ0s66G6vw0fkMtSh7FBzFs/HylqK7tiWGhOsu7vJWiMwvLUsDUkpeagssrwsouzdmPBAgFOtlxbMX4jnZ82SzLxi3QsODkmpzn/MCR4wIcT3RFOuOj7qThXTf38fLr7j70hahyKh3kxQljKQtJixzVuGdTpLOPOL+2CbNUYiIPDGoQI4wQsNypFMctE4xX2hinZIOU8J9NniQiXbX+E4+PUfHsQlf34EXVx+KMPkTFnCPZR00lXYdfx6OOOIAzGiymI1vdIOitZAls1hVt+DL83HidNvxEuiKTOpQelm7IQtoBzYOP0rh2PHDYYAtT54vo2YujIZW1+KJctXop6per1SJlUXdbEsDGspY9ywNqljQY9nmFq4/J7HceqVZMoB4jRAxh2C+KdpIatj7VKKM044BpuN6YQb1aWu79+efglnXfBbvNXNHYOrnDXUh2lzzHVCUSy0y4CWQGXDyLOL6Qnn+ezFHrtOxTGf3x8Vi6nuoexKyC6rXHBfnY+Z50+H8wz1YCa0sNWVI3o33Srl0aOxzgH7wdt0ojTNpb9dPoOrhBQKUa4H1FchfuZJvHTFNQgWr0TFCiROUKff28tkPHsbT8TG3/0W7I03EGsca4LE7BaTxWjt7cMTp/8C4Z//KoE+1nChJVTaIDqegHLHbp/ERscdi3pbp8gXknfuqXZd1J2lyiAZNscTz4d4lPMFLJdxTGlH3/5PuS8ayTuFin7/Ksi/39eZGX0NwM2TR5RGzOCx0otNG50GZV33QssaWr7Q72uCss7oS9J0VlCuHL3L6qYpE5S32267PXzfv9RO0MESl2S4ocdC7i5WxSF+9OtfYPbCtxFbZRmLQ+0EJxx+ILaaOFaCU1JDQOxRTFtVTgMmiRA4mEpL5kD54vmZM0W+KIKyqSXrriMiYViWdIq2yr7SlMWnTFD+K6b/5RGkZMosThOwri6b9ZRVHQovwaiqgzO+tD92WmdtlBl8ifOauoKkPCb21qP+TcdI7iVlokiqQCu2aR3z4ND+l1pY6bo4748PYvqdj2JlboESr26eNkxQZpW4T09YD6cdfhDWaGMdkD7VeYR2OMnIC/DgS/NyULYkY1KEEylYZMETUHZw2lcOx04bdMBjrVnZ3ikLmWN50nuPadASLpNuJSpZJw1UBTO3r0eIKo85SV1cds9jOPnKm9HnlpAmLM7DK1UXEHHrdYwuJzj9hC9i0pihApoEsL/Neg1nXnQtFq1kxiNrT0uRATjcskjh54HGWrOruUjN4lNO4GZd2PMT2+Dog/dCKavBt1jNjk6dFO1hiIW334nXrrsZo1b1KInJVs1FeS4oCSSuB3fkSPT6ASLbk3rYUn+D3TykShxT0V24iOCHq+DOX4KWGkuXssUea11wMWMdZQdL4GKjr/8P1thnT8QtTEKyRZ+mJj8kjjHjrHPQ+4e70V7rhZ3wezOjkqntAbpcoP3jO2Gj445D1DlUdTbhabDpJFGp61LpT7L2VLVBniKtKYusY6DYf8MSJ9fkQwbkwVwZpj6sx4eSJ5T+q1g0M/T6g8im3EGmbDLthj2ukNHXAGzFwFmQ6Ln2atvR22233erlvshBeS8nKF+SwekoxSoNlVotq3Kt+Ic96nvnnIPnF7wNuzxUfLOdWR3fOWJ/bD9xHSnkoj1dZAyED5ksUnM538ilGebPewMzZ84akM1n+pSbWePEfcHkkJLqzdZKW5fTiiv+9CAuvv2hflBmdXQBOGZskLXFIh+cdMR+2GvKhnDJ9KiJcrtfAGXp/8zJl9dloC85tZl1pRqqWtwdwMVK18JZN9yDK+97Ct3sFSfskACk2Jv0bAuZZr0RfnbogRjZygWK0gLxX4EynBIeeFmBsgT6JHlC1RrhLtiPFCif8ZXDsPPYDgTsuhwSyFhHWDFTFiaSwZfXj1AdrIEwzlCmqF/vFsmIYlKS+rj03sdx0pU3oZdZg9SURQwPYbFFUp1MOcaZJ3wRm6/LdlAxQsvHg7Pm4vQLrsTCFXUpiyrnSLp3qIxCmeC5JY63BxSo0RXkmHKfdmFvYcr7osyO1EziAdDGWhavvoGHz/0NvFfnYgRfU4sQ+BwzdXgMpDEYKF1BVEI7d0KUnFSjU6Ytk5US/Bl4BpI0FB87iziRVUj9CTdDLaF/PsAy1lbecnNs+tX/gTd+PLqtDCHPZRphWJrilelXY+FVN2BIj1ogxGtNUuG56KIu/pGtsOm3v4N0zTWxkiupz/FGL7oLl9ozzxJdO9KJR7l4TFDW1fUElAyAVjs3FZVY3f8NBsoNC1v+BRv2uDxwLNl4BGWDKZvMugjKDf24EOhrpGSnkkjCxqmzytXW1ZMpb7Pddns5QXBJbDkdpaQON4kQ2YyZ+6jBxsy5c7G8liEL2pCWXPzlD3dgj6lTsPPmG8DjllQyQlW1NOmekRfQYXiU3mUO3oXz5uPZWc8LYBS1ZBOQdfBP+5RLgSeWOEkeYdU2vx033f80zr72DqkSl7iKKdts/2NVBJRTRJLmfOxuO+DLu28Hq85cOrpKaIHjssHMNsWUdcsj6XGXV+pg8I+gTNmCTJlb+EX/qAvxo0tvwe3PvI4avdPCcdX3lsp3VgK3vhKf3WYSfnLwvuhg41S7JuUyWf6N8oVFTfllJV/M0YG+XAZgdT4vDnNQPhQ7jW2FVWfSMNth+dJxganmdEGwzKTAstSUYMBS+o1L38406pMCOanli9vi0nufwE+vuin3NbNrBhu9hpLR54h8EeHs/z0ak+lTZpQbAe6f8TJOP/9KvNnN82UjjUPZqTMTUhc/U9IypRclRzUeaCRKsPpaD/bcdTv8z6EHiE0xTXpFvhqyYhUW33E3XrjmGoxk5hyvSB/QwiYF1LttVyxrjA+UKe2I3ZLfibIAszFp2YtFYpL7E2b/Oai5qm+iz/KcDNVJdTtm7rGXn4dlrS0YffjnMerAAxCVA/TkYN6ZJFj5p3vxwq8uRPntt1B2VPlH7hrZMabmO4jW3xAf/c53gUmboYvJVR5rXqTwKbcIKFtS25k1LlTAWNkB+U8z5QZoGYxVJbX3Z/V92Gz2vwH8GoQ1S+5nzv1MWbHkfk25X8ZQlrgiUy7WvtBBQLUAsOSsBPqeDVqCo3bebucnPozv/aEto2TKBGUr8C6JbXQQkNkrjXqw1NUV9svEixK6Exezly7BDTffik/vuDW232xjeHGUN/pUXZ3FyZBvMclCpIsJEiyavwAzn3tRacw6Ol3obN3wJ7s05ivuUCkHsHwHjudKYR+UOnHnU3Pw44tukEAft7iZz228B8cqIWG9BCdBJevFvlPG4SdHHQA/ZYYY80qYwSe9RQSUE1U9Xqimms4F94VFduahLwVefGs5vn/hNXh6ca/IDrRUKaergnMvS1GKuvC5HbbE9w/cHS1ODbbDNGvlZVUJcmUFypfeiBd7M8RkyiL5KKbsJiHW8R2c9tXPY8exVdhRTbbebJvEuiJ5UWRV30ycD/QdE5QI+JQv8qaoGb3VhMESLrv3CZx81U3oY8usxJM6zSnravAMhATlEGd962hMGdMJL6nTtIZnXl6MG2//K7rr1LNjIr1o0PymorPm/lGt/am9vKqTwUxO1T+QGZF1bLPlZjhgj0/AF2kiEonGeuFlzLhwOrw5s9HusEiQBa/mosQCTMI22dqrhDpi6ZVXYQo6M7XoeJCKfpQNVMdxfi4L/xCweyo+wihCW2qhzBTeWgjPD1BjVh43EZUyeqZMxqRvHg9v3THoyutTVxnZf/JZPH/mr5G+/BJapc1ZImOqVqsjCRy8PaQDU487HsHHdkJvtYQaG6RmgC+9HrnIM+FKgbKSM5SmLMlJ2jIoZ1AunPLFc2kVXX6gw3t1BeZ3ki/0Y2YSCcdgo5u1BPkGuilMn7JZcKihOTeRLwS884w+ZNkMv9Jy1A7bbPPU6gjKe/u+d0mMbAi3XxxsAW26nGdkICzObVewMrbxgzNPx5tLFuG7xx6DLcZtAIR1SRZheis7JFNfZtqwCvoQoNVkXbRoEZ6dSUucYsoagAV8CeLsjZaXcdQODL6+5JdRKjEIqEyxdnUonn5jGU44azqW2a1AuU22sTroH5fY9iiGb9WxftXGD750KHbaZG24fRFaLLI3LiJ52jN5Jwuoc3rQ38razwKxBAoGpBz0ZQ56HAfX3fsULrj5L3g7ZsqJIxF8Fp/hisTtajkBhsU9OHa/XXHYrlvBTXoFOOK8noYk42Y+HnxlAb53+Q14vidF6pakcA0LSXInQCvYOr6Ns758mGjKLJzDoBEHsui2OdhRS1Zsg5/NOe4hc1j7g8tNCCtOEMU2eq0WXP3AEzj5tzdJt5QkZeEj2d8zgitV4tYppTjt+KMxeb3hsKKePJsvQJg4iCOCSl6gigFdqZqnkl0kdpCDs7kf19l+klpuc7HJ0NnSKp2z7XovhtfrmH/b7Xjt5tvQ0dOFUgDRdj3xhKtKgz0EsUoLojgT21uFLcfyZr4sFC8MhRsQeurDBOWgLN1R6hUXfWEv2lIbbVwIQ8ovTIDhOLaE4S4fMhwbf+5QdB56APporbNdZFEvqouX4vlfnYfu+x/CsLraSTDjkI4PCjgLnAxDP74zNvvql1AbNUJKdtIRzwVBej8yMYkM27PgcSHl4pdrzKohKn3RDJqyjjcLXXGMZtKkgPs16e4jxbA0/1JecLn2shPR6ezK3aSawub6ff6awdKi9fPeLzAN5s4YTJ/Wz+cx/zMrzhfqfNxoXXiAlS0vfm/qyWZ6Nd/TTKfma7UroyFd9BcuEvdFW2vbapk84ryx4I19y6XKxciy9ijvWtESKbYQORbqLHaPElbGKU7++dloLbs45nMHYe0RI8VqxmAJoYqlJ0U7E++q8u/qi7No8QLRlB36XpuAMnG8mNFHUA78Cnx2fmAwjyaJShsW9gCnXnIjHp69CEmlU4qFZ44qBJMQ2D0HfhKiJe7DtuPH4vhD98W4EW2oUC8XF4YKyrB1j8Xi7sLmFTBLCq/U2WVyhyta7HOL3sZPL/gdZi5YhjholeeRvTNll6hihTFawhBrIcSpXz8SU8evAS+mHY4Shi+NtSQBLCsJKH/n8hvwQi8XBgXKLHUq+kBcw7qe0w/KIY+V8oQq+KTrTBQHP+1fYrkjwyNbZnPJzEG3XcU19z+On11xI7qsirBnslgQBthVIwqxTpDhtG/koBwTlFVpU3qqVQCUUkld2IclmnI/EOQKRkElVaRZvNf54sEXWUmK4WTzz7+Ap6ZfDuuFF9CehqLpWtwF2QH6OGE72jB8wnjEgarvUeJuIo7FcCHXjFZFqVPMxJlcQkn47VljI4PHc/XmMvTMfhkdvB1SP08lk5SlO1ewfdimE7DJCcfC2nAcehn0tYHWVSsx7w+/x+yLLsNaPX3wwwiJ5yFmKnbioM/38XZ7FeM/dwBG7b0Hau2tUviIBfbpGOGYSpxMumUzC5QsWUq4i+VSOzJUIFkqStOdovagqpiR7B4NC11exvOfXROqelwzUH6/oPuvPn8wJ0cRxE12rDPtBrgnDBAu3m/WVTYB3ATfAcHAvFB+f+nPlJryc+WW0hc/vtPHH/5Xv+s7ve5Dky+yLHPmLZy3fzkoX4QMbWQiDOaUpUN3gjqxwishsisIbQczX34VHVUfY4cPk44K3FASlOlMY1NLuRAEZc2U89VcgzIBRINyv5asVA+TKSv3hQvHZZF7BrHYDoqV0koIqSvf8zguvOkv6PU7UHPL0s2aFZKYTejbFpw4RIWOiLAXO0+ZhAM+tRPGjxmOjjJZSiZVxVg7WoAzC6X7BdOpWZOBi0ktBpbXIzz9yjxcfttdePy1Rej1WlGn7U6AjS3ledBKFqlGfdhuw7Vx8tcOw1pBJkE7ViNjCJC9DWkDYw+MB15ZiO9efhNe6GHWWEm13eIEZCnouIb1PAdnMM16/U6xhulFTcSSPIKuGVH/5KDdjnosKWFN0qzpsV1lVXD1Xx/DqVfcgC7QOSNtVpBRS6cHPY6xzj/qPZ36jaMwZV1mPnaLXBGzCFPKPQMTchglD6VBqdRVNkC5n6nlmnJjBCsnDtmi57ioZbEELTtrdbx086145dbfY42+XpTplRZvu40KSlhWKqF9x+0w6fOHwG1vV70MffYWpJRA94pqdCpZdHm0LApiZFECn84bFpqPY2SvvIaZBP4X56C1rw+ubvWVWejzPSxqC7DWEQdh7P77o6/SJh1aKJPEL8/G0786D9Yzs9BRryFLQ3gE3oSecA89TNhZZzTW3Xs3DNtlKpKRI4AyU+VzqYKBQ1kb1cGpuir5aiobPZ5X1epLKig6NrpdVbyLHhcRMQpM+Z1A2ZQLBpM83stz3g2wBpMlNHsvvr74/P7AnsIHk/3268sD79ev0Wy4CMbFanIGGOs07CxN0lltra2rJ1OeN2/eAaVK+aLUylqlY3Bmw6fWiQy9SPH4C6/ird4MPakLu1yBn0UY3VbB8tdfxkcnTUTnkFZhoK54NJU+porZqO0Yt7tLFi/Es8/OVLUCDC1ZtmbK7jkAlMUaJ73bAvge27hnKJfUfShVsTz08JNzLsOjryxGvTocYVAVT6mkU0d9CIJAvMkBI/RMJ+5ow+bjxmLrzTbGumsOx8jONpQYn+GEkNfZ6Kun6K7V8faKlVj81jI89swsPP78HCzo6kVcUOSDtAAAIABJREFU7sAqgpXjq3oekgxCgE/QkvViqBPi+M/vh723m4hKFAsos+50HDE13ZFkHMcq4/6XF+F7l9/4/7h783jJsrJKdJ35xInhzjlnDVnzSFUxQ1GVCYgKtu2Er1FptUFAQFoBfc+238P+/VRAbYd+DoDdIIqiDE8sRBweICgKRVVlZSaZlZVVWVU53pvDnW+MZ3q9vn12xI5z4+aAXX/ky/rV794bcSLixDl7r/3t9a1vfXisyQRUqLyWC05Zg/L73/p6vOyGCVhCXyh1hqYvuFiZW0NZrbnNlu0vuYWe8Ntp6mDFquBP/uHreN9HP4m1ApQJXIIKLIPv9bCTkfLPvEHoCztZVl4XjNxSgrKqbOAGO8tjqXITKkCkIKpAhLsMpUDR/r7qca1AcL0AcdrFJCuwvnkY+//gIwiOHUej15IiHdtTUblHpc/UDG598xtw1f33ImXRUFgRXXzMcxX3QVIiqpcijaJIkWU2qQbAjZWEk0uqu7qAE3/+Zzj84Y9ie6eNqDCUZ2dxVgrOOxm6t92M5/7su4A770Cza4npv9dtYvGL/4AHf+/3MXPuLMZYGcnz5PtavlBRKwyrt2zGzF134OoXPA/+lk2wxseVll5FJuracNvG7R8vIGWR5OblOeFSAJaw1yMkOzdJAwVxIyxFyqPAUGG2UoaU/z1bXPSlgvLFOGXuHUywNRUW+neTjtDcsQm4o15TNsAv/iYoHwyD4E27d+++siLlL33pS+51N1732igMP5ghq0sfa0Y55OQsC2sZ8Avv/00cfOYcEq+OXsZWRCFec+8L8NXP/hn+z3e+Hc+96050W2sI6CAnfbfUNoybbpUOSzF3ehYHvvlNmVDrvZQtuKwULDjlfgTtsMLPRxB4cBkBk5agGQy1s+E4vnrwKD74yc/hwOwa0rFNiBnJsLM0u58QXCQwTGnHjKTVlCKShmNhMqpgolZBvRIgqtREs0z+stnpoNntYaXZxHJzDa1uD53cgl9tYI3+vl6kCmQ8G1acwkkyVLMEtXQV37vneXjTD34HZkIPQRLDF5kTm5HSKlI1JJWKPoLyRz6Fx1pAahOU1VafvLwdt3GNx+KRf497bxwfAmXeD9GDF80shyckz4peFdwSJ2JiRFBetSv4+D88iPf/kQJl8WKWFybUkMGNO9jhZ3jvu1SkzJJlggffhdynUpYUbYyEhFFyPHPylflFM3pnkpPnSy+OseUVPP3pz+LYpz+DbWzumnbBKg3SZakd/E/iJ4B3z3Nwz8+8Tfre9QJ2kvElcSt5CNGEc1emqCBaZkrdSN6Fb1HqxwSvKyqVyO7B3vco/uX970X0xFE0RGNNnwvieI62AyxHDWz50R/Cln/3/ehVJsQsyuZrm6s49McfxekHPovKyjk0SIslpIWImQReH01e38BH27YRTUwhqNeQeR5SVp04ttrhcHck2nka2ZO+IQ2UqIQuC4EcH+Ftt+DW//A6YPMWxFS2FAlwtegq7rjME6vHeFsuHZTXv8fFYuPRz28EuhdbDPSYEULH8OEuc8c6gi4b2pdBWUfXPN4E8b7eWZVuE5QPBVH05pffd99Xv7VvfOFXPWv0BUH5+uuv/9+iKPj9LEvrzG5L0QeN6i0Lq0mKX/vAR3Dk9KLI0bi9r3sO7n/uHdj75b/GW37sh3D7zTciT7oifeOFIvD2TVkkcMowd/q0+Cmz24QpiVO/U/5kS0UfgVk/L97Kng+P8iP+Llae5PHYIDUS/4cv738cH33gi3hisYmuW0NmMWJiRESPBQUoUush2tpUwNTjosPTStSyoT3OuF2WfnSFiEQmB0GQCTWXW1j6edDtrStltWE7xSbHwqtfeBt+5N/ch12baqKgYNTDc+9RaUBJMzPxFOVZPr5y9BR+4SOfxuEmk4yhKjqg7IuBd6+NqwMb73vb63EfQbmnImUOQpO+0JGyHjKSR5Jrzp+JaJDpz9ByIvwpI+U//ASaiMRoiDtrRXMk8Lot7AiB97HzyK4ZuOkqcnpMc6GQ1jHMDxDCyX1Kzby8Vk0sFbGphqg6alaaWwmwpWtLjtC2UUtS9A4cwkN/8GFEx08I1y/pUiZT4SJ1Iyx6Hu56449i0/e9BnG9KpasjJJlt0T1Cfl+EbLmsruQPiYWtd48EeqXXVX4gwSB1YW3sojTH/5DHP/0X6LeaoJpOdqVkv7IXHbz9tG85w7c+q63wb3mRvTsUJKYIVtGnXgGp/7m83jib/8a0cI8JrupgDoXfNHusNyb44RNWwvbTo4bbkJYdEJ5JOtsujxv7gLo0SEaeaWT57met1zUXvwCPO89P4d0+zYp2uFY0//KoDxY/C4Myhr0NFBKEr3YbY2OvE0eu7zUq7/LHvwbvY/56vLCLUDKa1AC5TJ3bNIUPLasutjo+KHOI4qrJqf8WKVae/Oel73sn644UN51ww2vq1bC38uztCbdmQvxFQdQbAHHzy5hJXHRTh1EXoAg62IqCtBqrWBqooFqQGEQAa7IusqEUVtfJeXKMXf6FPbtp/pCyd206sJUXwz5XkjJtQPfdaVvn83qLi8UcPZZVBLStN1C7EfYf2wWn/niV/G1x57EQsdGh4ZDgScTI2X2XYBNUm2KDxYgUTaWnAbi2UEeVrbIyv+YdEYurlSKH6W6hMbtyKi3XUQVwA1T2/BvXvIifO/9d2HHmAs3bsk1yGWCUZuciWmNtETixAxD/OPjx5VOucXgLlDtlrgocdHodbCTxSNv/1Hsvm5MJGuat5NFRbpCD08RvVorvbD0BkaeMMHkYy2v4M+/8nX88n//EyT+BLqUjuXMFKSwUrrEtbDZTfFr/8fbcde1m2AlK6KBVu3iqFpQn5dQRcB7K6hTUBaycqnOIMwTiLW9nJoSCsr5UOkex5hsdfD4Jz6D2c//PaZiAjK7qsSoMKFINzcnRHzdTnz7L/wc2jdehw4XZkrOXF/uOxO+VK9IYk8qCkmxaGqF58aH2XOQJ8PwPEHIAqiH92Hvr/8unGeOoRG3hXbj9Y65vgQRTtaruPFHfxjbXvdaNEW/Hcp4p8l9tDyPU1/+Ch77i8+icuw06p0YNcsVaohqbuY8ed+4WHjSK1j1UORlYYUhL0WHkXJKUFZzQypI2bw1s3GOLncvegHu+MWfQ7Zlm7QGE65cxqoy6pHgRHPMAq56IeSqOVBq6DEhTY9LHWHWLeCGRloDvRlJm2B+IdpiI+qkvJOSoSQgqcys9N9mtFuOmMtgbBaf9G07C27apD3MSJugnKbp4VpUffPu3bv/8YoC5Yceesjbsn37D4WB/7tZllWlVFqoh0I6Rc2yG2G+HePvvvhl3H3zzXjO9dfCSdhFjlEtY5ZUPDIIWnJTRNqj4ImxFeVFs6dO9kHZ9FDWKznpt7JTHIFQknb0VKZ8zK8IUAeuh9BnVE0LSBeI6jjf7OKr+7+JLzx0CIdPnsVis007XMQCsoxSWQyjstxq8jAKVJVpsiWWKJOgpZuDEuSKOIhFMAldIVJEHrBjxsNzbrgOr753D55//WYpVgjp5cuKNTEp8kU3qz+DxSMx/Spy4BtPn8T/9cGP45ku0FbuIvKZTIjRsH7GTvH+d/wH7Nk1LV4UEiUzguJ5Gt2kzUEmc5WTmIsQBz4bEBCUUx+f+qcH8csf+iN0qb4QcZeFHjla+l5317AtYOeRd+COXVuAZA0OdxeyXRcDajk3KVWWjD9lecNyp/KkH/xNAE+EOmg9eggHP/YJBEePoWEn6KRtJC6TawGS1EGrVsPV3/eduOPfvw7no7ok+BhFM8kmrbLYxomqHS4UskbSmpTULO1OqV9mdV+KgP4AjIStXEzyvfNreOb3/whPP/A5bOp2ELLZAbldx8Fir4e1Wg3uLTfj3p9/J5KZTWjBQ7dCM65UtMr11Rbyo8/g4AN/heX9jyE9cRaNhJa0bACRyi6ISUQ/obRNqch5pQKqciSKJyjbUmXIhHIqlaKkoEKctRyEz7sHd//Sf0K2eQt6VkUKYAZRrQLldfSQNo01QLm/YyoB7kbAOSqiHdBOapm/GOVRfl7P41H0lo63Ccr6+XKybyOwHUVlmLyyfn5Uoi9N08eisPKWKxKUt27d+nq3EvzfWZ5FYl1J0xgRHtGyMZdy4NmVFt77X38T3//t34lvf9mLkHebkgAh7DIaFn+EotOx8uxVW19RDJC+MEB5XaQsfhgsfFNRdB+cLSAiXUEemfxyUBGg9D0Xnm3JT7YbAqPokCXYLk41e3jqzDyefOYknj42h7lzK1hcbmOt1UMvzdFNUylKiO0UKScwt9lsDSWBj0rEEPw8vmfx+WNRgM3jdVy7dTOu3TaDO67bjqu2zICPu2kqlqVIWlIxqKJZ5a0hKhRh1OkASUi3sPepE3jfhz+O481UHIZpRamc6+itn2JT6OA//cQP497rt0vxiB7sFwVlgrFgt2jsWAcsidnP/OPX8Tsf/xSaCZNQ9FNmVxGaSKVwCMrVAD//Uz+B59x0NeJ4FSkljtI8hooCtUgRlKX1VKooiVHR0PpIhCw3u5t0cOiBv8GJz38Rm9e6CO0UXXamdiw4DEttH/5VO/Dit/8Ywjtvw5IdwuU9pmueKC640yFYkaJQyTDdrICLKrXl1KnHdgJPPEII0urcJ7oWlr/4IA586KMI52ZFO85S6Ni10WSZteNiwbbwojf+KK555R5pz7VId0PSZVmGGukMei83l7B6+CiW9j+O+Knj6J07j6S5iphdSuIYTk+ZcokKg8NRZIU8J1UWLvNDtPHkwBnJ+1iwHdTvugP3/u8/LaDcpYKo0Cmr65sqq4JU/Rxcc+7ixAJLItD+TkrTXKWcgwb5AS0y2GmNioovxg+bC4AZSevXmWPDBGD53Uj0afWEXsRNWqIcKZuR9CDyHhSamK81JXFplh6uhtEVGilv2fLjfiX8LeRphebv0vJSuC/edFusO0+vdvDe3/xv+IFXfSdece/zkfWa0u2e0ZBsrXlsIZIX1a9UX2m2NseZUyex/4DilMvUhTLWUQUlJoXBt4/CChxuYUl5sLM1q788T9EatJV0mdhj1KwMyWO2hA8ixKmFxeUOWp0uVtY6OD/fwWqzi5VWEyvtFazFLXSSnvDmNB4lfLp2CtpoREGAahhifGwME7UqNk00MF0LMBZ6qAUufMuTBIPyWiL1kUpBgHDPkohSFVuSGBOCVW1JGf3Nrnbw0JFjWEzpEU3QiyWxJvaXKSO0FM+7dRe2NthZhIZJBed3sUiZV1uDp+znHXQzF0fOLuDBxx6X7iU5w8vCN4IFNi5tK/MUL7rzFkzUA8TUVgt3oTTA5IVlghR6W4ano0BZu8WVgVkorW4HZx47DHvuHCa5VaC5TMASF2qKuRPxUNk8g+kX3onliP0Ya/AVAy/GRMwNZOI0yAo6/q94bUbGAsopqyvJz6vxqp6lblsVQEXnV7H40KPAuTOwPS4usdx3Sii5IPfIxW+axM677pJikjW2NuOCnEByD+L6arNjSoag3YPTbCJZWUO8siLJ47zTQdruIIsTJbVUnoNKDlc0nlU9+5SLXuZ6Ys7OgiRr8wy2vOi5yKpVaZclqQFDEtdX3hRAK/kaCje0YVOhzdU5mFGAakbA5cXUPP5SwNh8r1GR8ihAltcIIDNgGJbEaQpjFJUxSlFhgny5WESrOkxQTtLkSK1SffPLX/7yL19R9MXBgwf9+nj9jZUw+nVkWYVSI/oLUAQvERPLR70Izyyt4td/5/fw3S9/JV51/wuQ9VoCYqyQk1W9+NaFX5xIfjR9Qb727OlTlwTKQ5V+cKSiT8njAC+gDaYN3yM4u9K/TyXAMgQB/ya4WtK2yPVDdQ45Xd6oTrJkkicEGdIaVCmJ2EsplsiKkiYUtzcCv2uBtSbiOUEFh5XASXtwWKOfhnACD52shS4laEEkiTFG3MIN642sAL4tn5slHXG867AfURihxSIV0tqiG2bSXjJqCHl+bEkkxkNKYihbWKncW88paxZXAbJK4kkiLKMnsI2O46IlH8DOzAo4JGJjYQpNVeOuaLppek+ulEmsbpfRMgsdVM9F2VGIzE1xujpC05NU/z1MqSj/PM+10Uvogs1tPUGU5eVMwrqIgkh4ai8M0HKZGHPg+pFICcWdhBy55yCl/7bli+KCnUtYuk9/EiZxXTrf8R72pcscv1yTlOm8n6YIqX4gELNDDZsG0GSpTd6XbcY8UdxQOdFhVR7vHhN4aY6QSWOCic8EqZJ9eLSZlcaKMUI6xFHZUZhZFVVJxWVQuZSBVJDozrrsCoTU9mmPa6Mtfia5ahKrVUuSLFfKCx0pD64tgblw0SuBso6ozai1TG2M4onLFMkoACtHxRuBcpkaMaNcM1I2pXFlUNaRsn58pO9FUXhi0hclLTNd4h6vhtFP7tmz5x+uKFDO89w/efr0m/0w+NWUfmwCyqzjT4WvY54qdwMcW1rBL/3Gb+H7v+M78G33vxhZ3FTgI54IRe0eIwHJ9CqNpvKFUBP7jJHo0wqLPp/MQVbolLUCQ45hRwe/JtEwk1gBjYeoJ/UDOG4g1pqBH6o+fkId5AhYNcYolgBOiR63hNzWM3suuz2V2lPUgkpNCp1Mq8lCKcLyZXLClN7JVBE1ASOxWMqwnYTnmyF1yROSg2aWXSV1VKqwJ9tk8eQVP40EHgGEr6F1JiskxdOCUQ89IgpoTTNE7JQc9wS0pJ2SBmLei5FyuIKx44IjfhOpKj+maQ8bFHCRclkynaiJnygD/7bwrzZ8SR30hCpoJ13pYaeq5YqKOeYUBJL7dPJQBl1vn8vbYwIjpWCeS5e1WBZVbvPrNrvRsJmqDTsIlRxQ1gxGqOSQA4T0lqYe2c2ReLYyncqZZOP5shSet5JpVEW18A6mFot0eF8Vzyv3y83QS3qoUmfMjiri6UIbATbqU4suhWqsKOyy/J6KEE526eVoIWIfx1iVT3NBtLmY0DKJH0oJJ2yEmYUgl142YsDHxV7ptjnSVBOFwnhbdgX8fj1ee5FJappCWg73cUMBIG0H1DFDQFc0kmBhlRndamDVP/W42Qhwy+97sUj5WwVl/ToBWEN9MSq51y8yoYdK4atsJu+kC4m4yanclclLm+qL4rV5kqaP16PqW+67774rK1ImKB8/efIn/Ur0vsSyQzpwMdpjIoPdLFhu2mv2sOa5+MO//Au84AUvxF233SZeBoy4OPOpteWQ4rYq5uOSM1NFDpIItCzMnpqV4hGZfFQyiB8wwVYBD1f/IYc4UhlMlLCMVfTLLNhTzmEu+7u5fJzyONIhFP9TUld0yWAkI9GdAh4pKCmifqXvkbPtkyuK91b+GQUNLglBifqJJgKMCvRJUzDjzvOVCjOVAqM3mQCZiow4dVl9xlyZKrl1uZ2VIhDVqYTbVdGcskWVZNoJ3koJQuCgM53Sew/si8u6SJlwesayqQDjZL4X/0/FhUJ2BgSelKBMlCboIENPIg1qZrllECGgOKIppQqPU5krFSOr7aeu5itvg03tdH/y8jsnipahrzGRl5SJRzAhV83FTXTorNyEWkQpdeRCSyUFe6uy8zgLdIS+ICXEY6UVtvpOEhCoa8eELr1KJPpP2XZKGRbxu4qpVsLrQD28jbSrdgkJo3a5JDRSUolUXiMmCnuSrlU2oVIkJOwDKTIqepRHNr2d+dWk8zVVSw4XB14/1SZL7oiUWBfm/3rx1eokLhCKIJbPH9ADisbQ19XkjuVeCBXGpUnpwM37oSSpwyNFe2eUo0XzdX2abERIaQJ8eRHeKALVi4EGUJXQVuoLk7YwwfdCoKwB2Iyqy1yydorjTyX1zg77lejNu++998pSXzzxxBNBpVr9SccL3gvLCRlhMXpj4iRMYkSrLXz1U5/FrttuwcTtN2LZc+CFVfiWjxa1rixt5rYsoaawJ5V0LJjg1lOVg6nkzNzceezf/6hsyxkB8J9O6Jm/m8k+oSe4RSy4ZtWZhACtZHL8qSJrs0pQfawaZEUUWQQbg7E60GaO2s7pgaMGt45WjYo1aZI5SryvMnbD7yniVdUiSBI5g44dauAWWT71oYUMRATSl7TjWh9J8WWMmHV0qyILGfD9btQKvKnUUCqrgvMzIhQ9Yc33Nx8zHy8DA9+Sn6eEbOItJxwrwS6W4aC6hPtwJTdA3+PUZ3MCjxY/CG22W6LULIbDbicsSOIiQXBm0tcPxY5TilyYQGP/Q/FcppadXcGVusSSemaBbSmbpykANcSkagjoSmmjAgvK1KQdmBgJkQ9W1AN/Z52guneqclHoA3Yb0WZahaWAjInCMGmwvediT9UI74GiJMpcrgl6Gsx03oV/S/6i+CwN0H1PlOLxAaCXI241jMp0g7mzMaPrMvWhz1ff+3IEbn6fMhDrc9TzSa6nHosblFuXI+hyAtBskDr4XY1nXUjSB+U8fzyMqj+552Uvu7LoCw3Koee+12KymREH+UfkqPR64n37yZ//RVTaPbz4Nd+G8VfvQRZV0evlSCsO1hJu1amCYOTAcmjaPdJCstBRChAAZ8/M48DBA0I/6OjYVGGU5XD91lC0QWQmvmgVpcBYJQTN9lH917sK+MqD5UIrvLnFGxU9lLduGjDXbQEZ9Za2myo0GID70FZUd4MoSpSHzoPqhxLwrzsP483M14p+2BDeD35XLXdUtDHQjZpgW+b6zM80I5lRK4Y+Vv8srHeU8kBIcfL3KtKlKoEJUy6ylkODJxu+QyqAOy+2vmkjbbeQ/U8fa3pfSFcVL4AbRHCiKvxqDW5QlcQZVTW8VgwEWJqedVrIux1ppeV4IVIvROJW0GNxCc+FcXAflNWOgBy6JEKJ0lI8pMrRVfKNEbza+fHartPYCxAXzxvJuv51KIpCZKEyQLT8t76m5bGr7+1GwGjuVHRUrO6xDiQGd6s8vvW8uJRImcdqoL0QkJuRvQZZmQaF+qLE/fYj54sBsl6g9Hg2ZXD6Ob5H0RqKOuWj1Xrjra/cvfvvLynCucyDnrWKPoJyUKm8tea7v+JkWdh1XMSkDTIbtThFrbmGhz/6xzj6t1/ARBBi4kV34dZXfyeiHTuBaoCTa0s4cnZWkiW33nwr6j5TOkqVIBEwgxVYmJ07i/3f3Kfoi2JgjoqUtSROPxcGUV8mVwZmU63R1z4Xc0N/xqVe5404tVGRgRnFDkBr0FR0/Weq7evwZxi3VDJTUh+n5r3I6srHKzA1/406Z5l0G3kMkFYvtskalM1JOthqDm8x9WfqyaZ/lqOzjUCZ1I+ialQ0KxoJ8UCh9I2FObSNsFAh795ro726jG5zhT6NRVGSJRacQmNwbPoh/EoNXlSHU58Qiohl+HF7Fe3F82gvzyOLu5J7cKM6vPoUvLEZpOxCTnqCLYiKVkRSKMRrRq5JWBzSHYrTtdlAV+4GI+WCjhPvDXXvhnIjBij3I8PiwunjNbVg7iw0GOrn9LFmZKuP0Vt9E3jNYGNoYS5ogvJYHBV0jFoM9GPmgqC/8yhgL997fQ00gOoFrRws6MXjQkBdPkYfu77EWumgdaScZtnRShS87RX3v+LvLhUHLue4ZxWUSV9ErvNeL0vDju2gx950uYNamqHSa6O3cAYnP/u3OPiJB9BzLWy542bc+e2vwtg9d2O56uFrTx6SRqtXbd2JHZNbxEBGlebTHxfy/4nTs9i779G+9E0iGzrBFVHEkD65iIR5jE+rxUK7TFDWHa91QtCU0Ilyo4iUzWimfKFHRaDmZCgDnwmGMlkK34GhbehGUfKIuyyvG0FPmCB3sQm2ISAXHhGqBFqBuJ4IKkoeVFixo4OeYOZPDQjmVtOcpGXQMa/P0MIh1Xeq2ENYC/HpUR1EpLDGtRAIGANhlsNnK6vlc+i1qZdORIvOXIGAgUfHQE/KrlkIRHCGHyKNxhBGVThZD4uzx9FZPi899gLSIswLuBGc6iSCqW1wauPS4Tum5y6TRixmkEo7VSTIBUtAuajyJNXBuJqmWGVQ1kDJnzKGS8UcJsia19YEUX0Py5zvKOA0I1T+ToDW98mMvssgvW7sGhV/o7jmcsS8bqE1OGzzGpggrMfuup1Vib7Q7z2qdNq8ZnyfixkV6aiZ51F4LjPR92StHv3kfS+57wuXA7aXeuyzBsqivpidfYvvue+3kYeMDBLpOEydZiYtioK0h9WvPIT9H/wjbJoZw5HHDyFojOElr/sRhM+/C1+fP4XGjh1oRA1src9IkoSNK4kA9IhgRvvkmbPYt29fP4HBL67pC70C68hDAy9vTKVS6dMVOjLmT188MBSoaxmdOKiJlGj4vUdtzfSEKA/aMiCPOs4EVNnmXuCfGfEMvXcRWZngq0rBNf+nkiLlzx+1oJQ/Xhu/8PHhLWEhwZNMuKIERtEVJiiXI+lR4Dz8HdRioBaegicXCZcYgSqaQCRxjvSvDdwcVSaU19qwV+eB5nlRwvD1Qm0U2Vdq0SXp6ynTKQIz1TGrKcdIiLzbxvLcSbhWKm6C1YhWpUyoekjcCFllDP74NBBE6LHUPE/ET5vJYFUmRWpDLWC8pSwkovROGQApek6+k0FfDIGqAcp83KQmyjsQfV9NUDQpCBMIOabL0SrfX/PM+jl93Kh7YS72+tzM89P3dNQ8KX/2hegLPd70dTEXdRlHBn2hz4nHlGkIPmcCugnKGvzNyFrvIPhTg3LxnkdrUfWt999//5UVKStJ3Mk3+37wqyxg4sTh2BOpEFvbZCmCNMHiV76BAx/7M7z6La/HuQOPYt//+xU81Uzxqp9+B56OgGDzVtxyw62w20zm5IhFX5ZJPzVWNJ0+dw4HDhyQbDz55vLA1MCqI2g9yMIwUKDssVfdwEnOIygXgMyJK8cQpJkpL5Ip5iDbKBI2gW8Utur3WBcBKhWq6EnNQT0MvApki3h16O1Vx+OCrii2wwNQHiQDy6BugvLQORnvPkoPKoO46IOmJogqCtZ0RjkkquJMAAAgAElEQVQyuVAErSdGeQHTj/eBodBgU9FBZYMrxRjKa5sKhsyjYVGKsNOBPb8IZ3UJftYWrbi4XzKJ63twfV91RSftxfyFljTalBt30VlbRd5ui1Vrtao05OSfxeLTCpDk7FztwK7XEYxPI7NpXk8wzqUjCV2dxRlcegMqWpkiNdE3yLVS0bAG5X50bCyasuQY424UKJsLrH6PclRsguqogEAWjaLxgTkWzHFiJgVNUDXBcqNx358zfU18kbAvbjbzQbKjKP6Z6qCyjt6s2uPhRZumdYFAGZTl2PWm9X2ZnAZtHqMjaL0g8Ll+VJ2mT1Wj6tv27NnzN6Pm9r/2sWctUmbxSGO88aYgCH8tz7NQetVJfz5u3NhvLJFS0/P/+CAe/Nif4nt+9k2IF+bx4Mf/EnuPzuHb3/FTOF6x0LjqKtx04y3IW6pbSewqhpQlp3R3OzE7h0f37YNL/q+IcM1BrKNmHS3rv4NQJfZ0gk+Dt6lnNiNlM3lYBn7tbGYO4FGgWx7sJgiNmijm9+jf6KHknuKbh4F9sDANBoepS12fpLnYAtKPMEoWifpxDcoShRSlJpcCxmbkZoKIvi5mlDd0rZSXk3ySogSK1klSGs8df4qQRTmrS7DOziNkgQ0bj4qkkQb3rphQOYEv3aypfWdxCykQJQYk59DCU4e+CSfOMTk1Ba9SgVutwfZ9USeyGIodsalX7kmLx02I2amFDoGeK1WibJyQuD56FgvD6ZJIFZwsm33vkT5FoGrY1+34NCjr58xrZi7aZnCgx6G+phpszftcXrjLY9Ecq5rr1wGNpjjKUfilJBjlc3gfLuOf6u+udmf6O+lz0qCso1mtOdbfR4Ow+TqzMKT8vAnapiKjVEzydKNWf9vu3bs/fxlf45IPvbyrc8lvC6iKvvE3Vnz3v1p5FiZiT8hGnYw4CcpdVNM2Vr7wz3j8D/8cz3/h87HvG4/g9NwCWps34xVvfxOOph1M7roGmzdtE5tCCv4psGcShdVljG2OnZ7Fvn2PqompI1wjsjA5YJNfpq6UgKwpDbPib9RjJqiPipjNQa0vk+b/zMlQjlDN58xESzkCl79L/KIqXb4UUF6fzCvfSnMSms/x8T5VUbRuN6kLDnYR3ku0rLblAxtOdW7lbfYoYNHHlKO+MnDL9Sq6acjkZpRcaNZFi0IdPPsydpvIl87BW1tBmCWygEtJPTXMYUX8Tti/0HZCZW0pY0ZFrSzmQbqKI9/4upjDbd26E25tDGkYSsUc5XUeqxiTLpprS1jtrcEfm0TsBIoSoLSyUkPYmEQe1dG1XcSWJwoRMe8rkq3cDenFnoEK/5nUm8kp60h21PjRz5UTdeY4LN/T8t/6Pun36Ee2Rj8/da8VNaUpvvL9MaNpc5HpL9Jyjy4syzSDDDmPQvKnz1mfh47WWTyix88oEB6m2gbyObOiT7/nqEhaUyG6kCTP86dqV2KknOe5d+LUiTdUwuA38jyt0FGNOW+WtlKAX0maqC0vYvGv/wGH/uDjoDfGkuNg4s7bccu/fQ28a3fgwWNPorF1K2666WaxjWRtVMZIiIOXEifLxomTp4VT5u8mVaEHeF89Udh66gSe5w/kbyaHbEriTKA2wV0P2PIkKANpeXBdKBoxQdGMYgaPKwAa+id/liLfItGnXqcTchdfTS8EymakbHJyg+jDkMSJbnZ0os88C3My60mz0fPlBU8zO2rTUEjhCuMnjq2IabTVecTzs6hJtSQVGuSK2WcxkJJrMaEiFcEEX7/JLrt3c0+XIE+W8fQ3vo60mWBmeivs+hjSiHxaCC+zEcYx7E4TZ88cR9dqY2zrDthRo+g/yMKUEG61Aas6hq4XosO2WtRAF9JBtUYMrGZFp2xojfu0RnkhHiFn1OBk8r96/PM5gonkRUoNU8vXm/eBAYl+PxME9T3Q93+jJKB5nCxwxXfUjysF1caxoLlj6l+PdLhwpbzQmxV9JiiXgwfz73IS0ARlk/YwX8NEHwMQ5PnT9VrtyouUad25efPmH/Oi4Lcy5JGbqV51PZ+uwAkm1tZw/C8+h+MP/D1w6jysyUlc/Z2vwNaX3wv/mmuwuLaKbxw6iMbUJG6//Q506QFc+A5IpRy9H2Dj1Kkz2Ld/nzK0L+gLDZYmdVGmIkxQ5nEarMugrAdW+b3NCWQO4o3ArRyZlI8zI6DypFBNotYPZBP09fsPgXsRfQ1B8gbFIxudtzkBVAQ8KEXtA3TRxl1NKBZOrO8EoaO5cpQ8KhLeKMLrfw/NPZKfZHJOaAlyy2xGmqCadJAtziFbPYfILVo+OcwhBLBd/h/Co/cJ/SIElHWbJXLLrBRlK/BVHNu7F72FVUxPbYbbGEevygi7KpFutZciXpnH8WOHUZ2sYOrqa2CFdUk6sjOKlERT71ypIa/U0WGjWybXdKJStIzF5wmnPeBTh3Z34mSnIktz51UGTD0eNaiZEaumFcwxYo43c3diJtzMcaPpApMaMYOSUWNRR8rmXCmkMhtGCeuiZN5jKkJ4XQ19tP5dUWZqvJkBgwbTQeAwnPgrR8/69SYgm5G0jpYLMD9Wi6pv37Nnz19dPNy5/COeNfqCoLxp66YfCcLaf8tyu8befHQnS7wEQdZDY6mJB37hvVh78hhuuP023Po934HKnTehV43Q9UOcX17F3r37MDOzCbfefos0gSTXR28IaRKZ05DHwdypc9h3YJ9oVTVwmvSCSVno31WCr0jiFV1JNBib3LL52jIo6wG30SU3B/oowCy/Tp2zSn5I2a2hHR5VQKAmx6BUupAkDKsqimIPE3DN97qU4aKTKnI+RTHKEJ/H7WwBympSKF65v101Jos5octgXKYvzOi4POGlNLnIE2WO2n3x3KjqqdHydHUJWDoLL16G6yawPSbbAqEq6IMhTXO9SApAxMKToMxIsgBnJgSRtjH3+BG05uYxNTYBb3wMcVSBE1bhZRbCXoKl08dx4vgRbLtuOyavugoZte8cpjGrHOlZEQh1kRKYoxpiLiAMFAvvCUr4tPpC7DUMm0wdDIy696Pu2+Xs0vh6jmcTaM0xYu5czHGsgwU+phcI/ftIMNVqGdOljohjdEIpR+vleSWfX0TKFwJlvm5UlFwGZRN8NdDqKLkcSeuxbwI8H4vj+PhYvfH2l73sZZ+9lDl0ucc8a6DMdlC7brjhh6Kw/jtZ5tRpwZPnXZr7IkhTRMtt/OX7fhs379iJm151P3DTDnH9SlwXa3Rhc0MsL6xg7vhpPOeeu9CKW5IgoaRI1AS0PbA9nD01K4k+5VU06NOngVlzwbJrKiJiPqYTfQLCLKOl160B0GZkLW5yxdayvG0zOTgzMuhv1wwlhD5WH7d+q6Yz0sMlrZKAGqmQUxV96p8qTBhaDApQNgf65YLy0Pco3k8P7P4gNiJlFbkMR9QmQJvvN2qSjRrA5ehadQlRChWxKRUHJkgZ9Fgaw108B3v5LEJ0YTsJ2EzRckNpm0X6wvNqkuijJpluBgTGXDqSSEcEweY8idE6O4elEydR8QN4TPKNjyF3fPiWC7fTw9mnHseZ08/guttvRH3rduk6IneD5ky9FJ1ODy1ab1arCCenxUeDp+76LlLyzI5qMabHrQZlBhsCykV5tVwzMS0spI2FRlzdawK9MneSMcpIX/tdkOIT5ZCDhItnQWdJH0W2ISsSZ/I+xW6DC5I8bmjm9djXyTSlciqqO+WztLWBAnqqKHR1rRTLFItNf7yL9HD9nd5wxykWDcOBigmgmvopR7b6+5VB1+SNN6I4yhGzXoRIBcVxfLIWVd+xe/fuv7hcwL2U459lUN71uigc+x2kbiO3e8gs9tsL4MY2glYPy08/gUknx+r8GfRaTbjTY2js2oGkMYaWG+LQkWcQZgFuv/1WNLOO2HkyqUO9MwkMDo75k8ew99H9kkSRHnsFP6h/akA1I10OMl0wsk59UUTQZTWGCcp9vk/DYRERlKOVUdHwRhH2RvSBHF+q6jJBfaPPMCPNSzlmo8/nAqgmkzIXEl+HktvWQBKn5IpmpKUngJyDsUiY200pPByx6piTtA/MhV+e+PkU3hciabNsVLIUle4a3KU5uO1lBNQ80DObwMTyPtuHRXtWN4LtV8RqU0Wu9MlQ/tliv0mv704TaC7jzNNPoBLV4FbU//J6tgbptHDuqcM4/eRjuP3Oe1Dfsh2osNGpi5TdwjtN5GuLWFtdlC42XtQQxzlpgFr14IxNoBexGjCUxqxi1Ck9HtlcmP8TzJS8RNEzyn1QnPbIMxe7JCmWcVS7KCbACYDsyEOVE+k91ZFcSfQGzSEGyVIF+Mqelf9UXaTi6sWVUZQuqlGx+FuL7avq/CMpXZpAFc8r70blnKgCYr6Kx/PzBgJOWtroYKkcmJhjVd9zc/Ee2oEVFZ1l6kK6q7FzTJGUHAoiCkc5E5g1aJvgraNkgjDnhnl8HMena43qO15+38s/fSkge7nHPKugfP1NN/1g6Ae/l+X2WGZ3xHaSXSqc1EOjm8A9fw4HP/5nOPngw8g6MfzxKq560V245XU/gPkgwNcOHsF0fQZ33HY7mik7cNCPy5HOC9LKxwLOn3wGj+47IFpQltdqwNTbP33zy6CsFRYmKPO15JqF3jC6lZi0iPn+5sU2KZMLAmxpi3pJN+wSTYTKgK8HtY7A9GeZ52ceM/pcBlaQOgLWoGxGyopKUclFVs3pRaEfvajp2n9cPy+fzxJlgy80aQ59XftRj0iqlNOw8nRTAEJAqDCB3F2Fv3wGLn/SyY0VetJAl1SBJ3axBGTHr8JmUoudR0gnECwdT3yQCTlxp4dk9TzOPnMEYbUOp1KXEmwBcgJft4OlY0/g1BMHccstd6E+vQVWVEPie0iZ/1hbQrJ0Fp3mIpwohBeNKfUFYcrJkUU1hDPXANUxJJ6PRIpWCKOq47sUKynPrcKMSDnGiXpJXcXCNVG1ilJxcOEAx+i1iFC1nEy50SloFCZRNmVKAMikOT+XgE73P14v+QzdyLZwp+PCLKBY6F/EcF+aG+imExwr9LMteiwWCb2iB07fyIsnYc4jE5jLY7C8y9LjRJ2HOh/+MykG0ciz9WMByoPnBvkOE2T5ei1/08BsWnbq5/VrkjSdbVRr79izZ8+nLmn+XuZBzxoo53nunDhx4gfDavT7WZ6O5VZXDGISdnlILWyKM5z//BfwpT/4CILVNiI7QLfdQq/q4843vh5bX/MqfPXxI5ga34wbrrsBraQpfgZ0AiMocxgQlM+cehr79h0AHL8vadKArDlh/ff6BqraFU4BsQnKJoibqo4+11dkwTVomIB3IVDWA6gcbZcB1fy7UJr1qYmLvf8QhVGq3iu/9mKgrIF2wBWvr5QSRYFsY1U0pUFZRxiFZ4BMonIkpEHZjJQ1KI+KkNR1YdRbmP6L85qCnpAVfO0V+Ctn4Pea8NgiiV2r6frHaNhxAeqT/Qg26QtW8ZHXpeVr4YHBqDolHRNn6M7PYf7UUVRqDbgalD1P1XUnPaycOIrjh/fjuutuRW18GnZYRUqgp3nRyiLihTNI8w4qE+PwonFkDiNzG728KyDs1DbDn5xCQiMuLgiM5LWfMbGt6HpDsGRnFErxuByxlFvpwZljUe7d0p1GJH0OUrEwLZzjuDAVHLxEu8L8sWltMfVp15mQj1ed5tt8WMz/FW9PJz1FFRFwCYKWRN3SvlYM+rkAF2G7dCkvTGJKgYQsMCKHZUVjQcMYNqKjdkp64S6Phz4QlyLlAV0hAf2QL7KKlpVZlo6cy5I4vQDwcQ3K+j1NOiNJklnSF/fdd98VCcqvrVSjD1gE5TyWlZ8Xy0tSNOIYD/3G7+Lpgwdxx0tehFptAmvPnMCRhx+Gu2sXXvrWN+Lri+cws/Ua7Lr2WiRJR9gzqZSivCmjGxgwe+oY9u0/wKZ0g+oow9TF1BeXE3dap2xGxjpSLoNymRYxQbVMW2wEmuXj9CAoA3s5ohVP5KLjtPne5Qi4HLlfDHD1oB+1IAze68KRsnyGdA3hoFcdVXQbJ3Pbp2b2sKa6HyEZ/fnMBcVMJpnXSjmyScypFHFyfWz4NP1vLcFenpWO2lRjqG7lxYJNs3uvIpEyVRjsbyj0BYs96H/huqp7TMwtt4vVMyewMncMtfoY/KgBP6rSfFtx92mC1ZNH8fTBvbjm2ptQqY/B8ti12obV7SFfWUJ3YQ5u6KK+bRPsGg2OfDhs+ZWxryPQdUL4UzOwGmPI3Aosy4dNb2dJXrKJAMvG+c0UZSH/hApQVZOyc7Qy1TJMUIjdr112flV8NMvOi+a0KuOgAJk7E4FVAiiVLCnlpSrZ2ROgL+xg+5SFcvZW8bdyu5PgQtpkcbfChriFPFGOUyG+MlcdlPTLoiGNchUfbY57fa/LY1Efp4HUHLMivSx0+iZ/LGNR8hyDcv/+rm4D+qLMP2sQ1gEFn9dAncTxmUa98R/vv//+P7/MIPiSDn9WI+XTp0+/NgiCD1h5PsbBQQdD3qgg6WJsrYUvved9GL96B+764dciq1SlJPaxBz6Hb3z5n/Fv3/0f8S/dVdRmtuDOO+6UxAsjg9RmSykOJgXKc7MnsG/f/qIJZiH+L7SRGoT1jdYSOf34qOIRrcowNcpmpMz30u9TBkiTwigD5EZ3wwTO8vvp1wiHOcKdqxwRPzugrDnlYpNc8q1VSSGlAmGEyWhkJCiL3/OwVK4fCW3AKXNijKJaZMNKQBBntUGEyG7PbnMJ9soZBHEbZGqpRRbtLYGN1IXokzUoFwlcdqOh+oJOhlmOdjdGtdrAwqmnsXbmOOqNMfhhDUGlIvSG0CFpjMVjR/DEvodx7XU3odKYgOWz+0cOq91BvrCAzsJZVCarmLhmJ+z6JFIrgGv7YsrPyj9afuaNMWByUik0WA7FtlQEZZYdF0UWLCOn6b10H2HPySK9J70DWUjVByZZYvoKHkmOFe0E2NZK/JwJqgRhIQLZmkuBqVAyoqroFr7hklYv+sareat17wK1Qm0MR8lyjEReRQLaSFTqllRitVq0Ixs1pssBSZnaKHPKeqwN0RdF2X8flDlmCxWQ1jQPc8qq84h+b5O6GBkpp8nZRrX+07t37/74JaHsZR70rIIy6YuoUv19ZNYYB1lPohobQdrB1NIyvvCL78dVL34+rvneV2PJc1HnhHjoUfw/v/wb+N6fegue2tKAMz4tkXLa7YjpPHm5HocT2+U4NubOnMQjj+6TbVW/IsvoXK0BmQPOVFTo6JgT1tQpO+5wo1UdMZsKDBN8R0XJ5Uh5VOSs32OjbdsQQBcTzfwuZkQx6j3MKNrUk44aHzoaGfWcioDXJ/p4bH+bpwjKojBioLyQaKoAcZmf9D0u2vEMTchSJ+tRi405OZk7kOsnbZHUmOKbB1kCp7kEt3kOIVtREbBcTxWJiOxNJfrEO5mPMW8ggETAUtRYl2OwF2NycjPOHX8CTYJyvQHfr8AP+Rp2rbGl/+DZo4/hsYe/jl033IJofBIIAvR6GexWB+n8PDoLZ1DbNIaZG6+D3ZhBaoVwrFCMkbIkla4l7SBAPjWBpNZAQvAt/MOl8xPd7HILAatXM9V3j4ZLjIyZ8JOOUEWPRdk7CJWj+tPQW58MNdM4DIj4d6a10NJrsWjPJb0SmN4j5rLmViyUVGsz1X9FImdNY8kuQRYBzS8rTbaKi6Xvj4qCi4Ba7mXBi0unHYlqVJRsRr/67412mXps6nFQVvno95Ln+0GCipQHUTLHpjrvUYk+fZxJa5jHGWXX52r1xk/ff++9f3qZeHtJhz+7oHz6xGsrfu0DSK0xuZXSWy4TH4Lq0jz+9r/8Gm7ZfS+2v/qVWA5C1Nhj7PAT+PR//iW8+g2vx8MRUN22HbffdgeyuCdyOEqgqP9kW3oOpdkzJ7H30UcLLm4QKZeTc7wamsow/S3WVfC5Klli0hf6+LKkjQNIR839qFYbzBSAVF75TWA1B2KZitBAqzLY643OTVC+1Kj8kkZEcZD+fD0ZJQIWZcX6LeGgzJogrDyONeiakY2pvhh6nlVSppbV8DkwJ6P6vfCFE/5UZcbF8Q2Az2a0rWV4BOU8VjkI8rT0S/ZVrz4nCOFIpFx4Xqj+JQLMNBBaWWujOjaG6tgUZo8eQnPuGOq1urQIq0ZVuIEPL6wgbzdx+tA+PPbIN3DDTbejNjODHpuV5g7SpVW0Zmdx/tiT2HnjLmy55SZYE5tgeTU4CESnyyCjl6bS6dqZmkIWRtIF2yf/Ta5UJJ450k4bFdImvUQAOfNYys0RQRqF1XeK3xUSQeYHuwwmSHMqlVy4li/9LmlXSrgWTpV9FwU1qbBgSzEXWS+Vdm122hMPamljZtmIe21RU9B32nV9WbxI0fA7UJ0hrY2ZeC1aiNGDhm3IOA5Unq+AmGKucKFh1FrOIZTHsPn8UHKvSOzJ4q5b+hZqoAFdpoBZR7mjQJnvb/LGOlgoJwc1EJeA+nytXv2ZPfft+djlzKlLPfZZBuXTPxD6wQfzzBqj46asvdJ7jAL/FXz2V34VN97/ElxFUPZ8jKUWegcP49O/+Cv4rje8Hs9sGYczMYldu64Hy6SEU+YqZwdqm4dcRcp798rKLn37DEmcSTPoSJk/TW+Lsn+ySV/o15sAXeaWTV5MggADlC90E0wQNqPmkZSIESlf7MZeLNK42OvN5xWgFrl+RneF94WOSgZRiJ4E2oVu4Hkx4OpUWFeebDqqKkf7ZhQ1fE46MqPXiaFQgCW9H10m+tbmBZQZKSsZnAJldiJ3/FAUGUxqkXMlxLOFE/sItjo9occmZjbBqzVw+vH9WD7xJBpRHUEQCjhLc13K3tptzD7+TRx65Bu47obbxA6AxSEEuXhpBc3TpzD3xGFsvnobdt1zN4LpHUDAij9G2w7yLBb/5TZBq16FU6tLVEqoDegtEfeAVgut07NYePIokk4P9R07MHbtNXA3bwWiCKkboMvQmEZf0haM0rhEWq5l5DsYK2fcVaquK4qDZhStI2oyGeSYyVlbCNijMknErrTXWkZndRlJaw05dyCehyCqI+SOIKyLyVLmBKp3ICkk2e1Qhqd7MXJhIfBzXioFiQZo0TmP0N2Xx665oJs7pX5UbIDyMAAPQNl83CxsKkfKZZrClMTpyLoP3El6vlatvnP37t1/fDnz6VKPfdZA+ROf+ITzwpe85PvCMPhQhnycWzaPE6cHVJiQWG3h47/0y7jl2+7Fdd/1SixbNsbho3v4SXz0P78Hr3v7m3FsPELb9nHn3Xehl3TF8lCaY1ocurZoOefmCMqPys0XYxqj+4gGu/Jj9EwuR8t9mqLQKZuAXAZlHTHrQWQCsf7dTFyUb4ZJJ2jqwKRB1v1eymRfCuVxqQPg4scZiT4xb1fAOgzMA1DWkfIQ9zfCqEh/rkRB/a4lwz4eo2kZW8r1Gdq6bICqJzzVCSwcaa/Cby2IA6EklGxPbDqdgD0gFSjTM5kv5HhR/fTII/ew2mqjMTmFxsxmKemfO/oY2nPPoFapwrE96aAtjXWp2kgTzD15GN986EFcc90tmN5xFVJP9fTLVtfQmj2Nk4/tR22igZue93xUN18NuzJWVBXSLlR5hMRsQ8l+lJVI7D1DG+jMnsGphx5B74mnsfr4USTnF6SLuF2tYeqWmzD2nNtRv+VGRNdcBUxMAtQ6k84gvtpsTpwjpuwud+Dmrph3WbJz4Pyhr0dXeO1emsjixESninYBpx1j+dwcktYy0FmFm3OHqno8imKkPo3KFBeFcaSOj7QAeF5rXWLKyFp3u5Gu71ItSUmiaovlSqPaYegZda/1GNIBzGD3Voy/Qn2hgwOOKf4u/HC/PZlBX0gj23iIvhiW0g2URWbkbIKyev9kfqw+9s7777//jy4+fy7/iGcVlF/84hd/jxdFH0qsbLLnKElc2HEw0fUQrHXxqd/+bdz00rux6+UvRtPz4ac2Vp94Gv/9Pe/B63/qrcCuq7HQSnDdLTchzrvKQ5mNKiktEnewXBJ9OlLWOmVTA2nSC30zooJHNlUXplHRqCRfGZjNS70RKJe3ZCaI6+27PsYE+nIUvVGz0zL3+r8ySh6cO0FZ8cQ6UjYBVUUcqmBA5FLF1lV/v6Fox9CVms9rnTLfSza8xYQ1JXGD78btr+7szMhPqS+oJPCyBH57FW5zAX7Shc0kJCVxniqr9yoss/ak4EF2wdxKp0wgW1hutdBNUmy9dhcqjXGZuEvHjqA5+xQ86pulSzYTgqRD6MMMLJ86jie+uQ9jMzsws227qDNSUl+9HrrnzuD4wUeFw7zteS9AbfMOONEk/KCOzHcBqvGsBM2VJuIkF46bp8ROKaf2HsChBz6P4NgsNvUS1IoWJivtLvJahKRSQadRR2XX1bh2z72YesE9sLduAioVAfaExRvsG8hOLEVTV0845hRJcwWthXOIV9fEUyKsVOA16vDGGvKdVo+fwOrZOVRcGwE3E1YKn4oTx0Wzl6ADF+HkFtSmt4rET9yjC0WDHheki1hQQqtSKTkqzKDEIpWFW3TKK2gNc6xfCJjLkbIEBRuAsunvbXLKItcszLIUuA6oODNyNuVvegyW6Iv5sXrjXffff/9HLx9yL/6KZw2U8zy3T8ye+O4gqP2PNM8ne04HlpfD7TioxyHCToYzx5+EP+6jsmVKMtNObqNz5jy+/vkHcOPdt+NYHKOburjzeffArtjwM3YiZrJPdRxmJdLZuZN4lJEyVHfqUYBsRspDST2jUWo/CVgk+vR7mT9NDtmkLczf9WeZq7wGmjI10R/ERtRgUhk6itagXAZdE5T/tYBc5rQHwCvwaTREHbbjlIiiqKBSDmjrS6z11rDMKevHpe7LUHVc+LsUPCY5V8osi2a2juWqRF9rBc7qeXiUULKqi1JJlxWcgBeQeiAny4CtiOWkfVOOVqcrFXebduyUxgfNtTV0Fk4CK+fg0gifwM/mun5FSgJm3igAACAASURBVKMJ5G7Swur8OWRuDQFVHa6HmAnlOEayeB7HD+zH8uI53PycuzG+5Wr49RkEbB0VuHADG0l3BUtnzsOzfbH6dNh4IU3hZxbW/vFrOPLpz6Fydh6RAFAGx/dFHdKjbM+1sUaOebyOaNc1qN9wA6Zuvw2Nm2+Gu41USQW9PEWPmg5amSZdpKvLaJ6bQ295QeYSKQfb92CHPiqTE8jjDk7uewj1wMfY+ATcIBQwtiuRXDMmIpkIZWIwYNk5JXQJlSRJ4U1Dft+FE1TghhFsvp48tEvbUpaWK7qI3LXSPl88Wi4v7vpvlehTi3g5Uh7y99aqi8KXRXXGGVSlmrTFRok+fkaJf16o1avv2nPfnj+8OMRe/hHPKiifPnP6uwIv+nCWWVMZ2ry/yHvcUoUyka0gQ5y1pCuxm/ugkxw5Lbu7hMyzsQgbq80eookxOBVX9M02M/0Wt02clcC50yexd+9eSfSZZdYmgJbpi40c4QSAudMyEn2mYkO9DykSJR8yFwAz4hUpkpHMGDX4zNeWkx7rANKgL8wFYKPbvRHAXmh4lKNufaxZZq1bPZnRr0QYfUMixSuakfQQN2yUWevJpDnlPnAbJ7nRpGUUxr26lASLAksVV7B4xF5bApbPwo07Ir2izIz9Fck4eG4gwCwJrqLQRTpeME+RAz0mMx0XvV6MNO7B7a6gkrXhiXrDEZCyfP7PriN0O0xhpTF6mafUELDQYkI6jqV45OTBAzh1/Glce8NN2HzVTQjHZuA3FCiHFQ/tc7PoLK6iMTGFjKb4FRaX5AjiRJwTn/rzv8DawwdQLexQOeCFbhCfDhtJL0bSTcVsqe2G6E5OY+x5d2Prq/Zg/O7nIBmvInHZECJBsriA9uwskrUl8ZsOWCxDbwzPVZ248wwnjj6O9uxT2LFtC6LxaQTjm4D6lLjd8baKf0baQ9xtoscy8qQn844UhUwcKVxhrlMtXl61jrAxAadaR+oEiG1PURhSmGJ2GVHzyZwHoyLj9buvAZ2mI1oB1kISV6YmdPGIGSX3OWe+Rq5zqtpIFSCesDqVwJ5qWkQi7IVqVH337t27P3L5kHvxVzyroHz89OnXVMLwI5aAMnPbcsdETcBIN7WYvJOYV7hiKSHNmQ1WDVKZ5VUCHMlFiLaSq7tyjKFtI3B2bg77HmWPvuG2OZq20LSA+bdSXNDrQJVTU4akTWEou9OgPATIAvraRlGZk0sXZbXh7lsvmouBefn1gNODzwTXfkRcbN31Ofd1uoWnbhmQTdAqA/vFb/2Fjxg1SVTEXBjWFKZDQ5rOPpeoVa3KAF95JqjC4FEJG36WSVWoVknDkZR8v35n7sJ8ialfMSa2YGc9VAikq4uwm4tA2pEJxiiU99QPeP9oSMTmqLTrVNpvLQ6Qot0sFYvYuNuBm8Swk44k3hihUrkhUYW0kqJ/BgVnaiL30hx5yqIIC0naBbodoN3EMwcP4snDh3DNNbuw87qb4NQm4NFxrj4Gx8mxcvJpVHIb1fFJdMMAmU/emsm2DNbyGha+/M849iefwViPvG6CLLXhRzWJbDvNNXltutaFxWpYy8Gyk2Gp6qK9aRozL3gprnrlvZi663q4kY+Fw48BS8vw2W2nEkmS05MAgxuhHtK1ZTz2ta8C3RXs2LET0fQ2+OSOGzOAXxNg6lGWmsXIOqtYmDuOrNtCVGvACaqw2JHFIWVh3G/Lls7g4dRW2GOb0fEi9JgLYnUlC3v4f+GOKAllkcwpiaKo94pehlqtMUgaF6XV0nNxUE49iJrXqy9UcJAiSeP1hvgZmxarXZ5oV1goksZ9/ll2fwnvscKfJEkXatXau15630uvvEj5+Onjr4kqtQ8jz6eHJt1FEGOjCMkENE0JzM3NYe8jpC+K7r/FZNbyt/JPvodEymIItt7onsqM/jGGq5xtUc9cZJI5dErGR9rWkud1oWSfBtaNANZM/PGaCUBvAMr/WuC91Neb0a6OMrQPxrCEiNV8A6QzI5VB5D0sl9MJUXN8bMQtqkiJW6xC+kr5GUvuHTrEdVHtteGtLgCtVbpXSPPSwHLhcaGl9EyiTMUJs3qNnKu0iNJLf87y2i6yXhd2uyXJPAIxpWC5SOi4ADAx5sHl3zSqETBXURQ9JCSR1msjbTVx8uhRHH38cYyPjWPnrusl+oymNiOcmETcbuL8k49hOmqgMjWNblVt9el8yIXPY1R6+Cie/MDHkD3zDBwrliDCYfeTiotua1Vc8eyujTTxEVs+kiAHJquwtm8GduyCe8M12HQPS8AjLBw7gQqpkVodeaWC3AukeMR3CYRdWGvLeOahByWS3rRtO8LJzXDHN8OqT8MKq1LswmS9k3aRN5dw/IlDqLgWauMT8ryiKthQNoOdqe6EJCtiJlUrE/BmdgJjW8QZj7UGuZgm5aKgKdpWyO5FATODM9XFRu121L8yKIvmWAIFRUeYoKyqTIeTfKbX9xBvzEpyqSbXoExlTCLVqTpSTvn9U3XecZrNV2vVd++5774rEJRPnXp1FFU+ciFQHgXAF+IUOWF1JMmbMDs7i0ce2avaAukOEoZ+WEeumhvma/i7WU5tapX18zpa1ioNqX9ic02pIBvQFxpsRpmUmwCsF5HywtJ/ffGeZtTcB/hCp2wC+bdCUVwKCJufb2a7zUGvkyyqem+9ubgCz8Hj5V2C/tucZMOgLO+wQQcMpSmW7a90sKYfMuBnPVR7HTgr87DaCpSZcwjsApQlSafUE2wJRXCVghG5MUVVHHW8jKQIyox2CcoEYXGaY+cQKgiUWsFmbz+Rg6kdgNruqhJi6WGdxlhbXMTsiROYPz+Pxvg0tl5zLcZnNgmIrZ47i6XHj2Db5q0IpqbQi9gzMJIy7Myl8VAMnDmHox/4GFYe3YfJiKR4DL/BLto9tONFxRh0AyzN57DccWy78XpM3n4j/B0zwNgk2l4gHtDk1M+fOIGGF6KxaZN0UYn9QBRMfkBKoQesrmD20AF0F85gelqVhdv1KVjROKwgku/q0Lci6SBeWcCxwwcwXq+hNj4pRkx2SCtUcu9FtaUkUEkD2OiwfHx8MyqUBVbH0NHjWTa9RiGJBmVp7l2AdQHK5g6rPxYvkOiTvEEJlOXvIilpUhgyVhNd0acUGhq0Ccb8j/LFlLtE6pvTbL5erb37Ff9/BOULJ3RGQ8goUH744UeGQHldFGsUjugoWFfumZV9ZpFIufqP2X3J8hd8sgnM8ntRpaSBVIOw+S3KIK3Bqxw187NNsFY0rVoIyu93KUB7OcdcDJRlckhLd11SPYhUTCAeRC0Dn4NRPKEJ/OUIuazGUNcrK3SxYhcnxUSsuvfzHqrdtoAyWiuAxSRgjpB0AG1deZzskDzRKVOmJVxo0TZLWfgkyMgHkxdOCMqMyh3xyBBDehahsEKwAGddmizGlFJGTpTh7kY5rxFYeu0mFs4viORubGIStbEJab56/tgJLD92BLuuu0GBMhuzVupybnlA97oE9uoqTn7s05j78j+hnvfgVW00tkaobrZhzyRAFei2LZx4uouxsRux/Za7kNVrSAMHfn0KiSQolffxwuwsKo6PGuV+9QZinxSGCz8K6cqPdHkB5588Is52k5MFGNNEKaDfh5KQ2mkXTh5j4eRTWJo9iemJMfj1cThRA04YyW5CVf+xc0tXFjUxYIKDrhsgmtgKf2YLOjZlibqbThEHC6esF0kGyDpSVkCo54oeQ+rnaE6ZQKrK/gdl/QqgdQHUIILW75fG3OVxUVbmTpnw5zyOFZGpFPowcSo7ozSer0f1d73y3itQfXH81PFXR1H1w8gxM4q++F8FyqQvzBLrcsTcjziLCFoiY0+1gBplbK/552FOWWXcNR2i31Mfa0bK5nMbJdDMSFcDoV5w1tEfpUSfCdijfr8cEC4fa4Kyphb4mDnAFSgPbw37CZNiG6kHu5nAMyeUBu2NQFkfq6+fOVbE/TfjdlrpX8FmqWwD1WvBWZ5H3l4SzpZ4RFCWHn1cOAv6gtyy9roQGBBKhCBA3pbArJJ16nECN0GSSQ3FR7P4gxkOVTKsHOqkUo1pRRaG0N2t8BFWhj9MPtH0visaZxZiHD94CGf3H8Jdz7kb1c1b0KvV4PoE5QBJ1UfuZHDbLax9/kt48q8+B8zPo9lZgxV2MH1jiKtetAnudh+pPw7L2gkr24ncJtiGsKjkcKrI0wSBp3jj1fOLTHmK2X5eqSGRUnNWOHpS8Rcvnce5p5+A01WJRzcah10dkwIV8aNGLoBsxS0c3f8w2J97emJC3O/suuKVxYVP/DaYFeSxPVlESWa0kgx+bQzVrVejF4wj5e6jb0Kqu64Mgg7l362iXfPf0A6sVDzSDwSKRF95DI5yievv1njfudthI3OdLEwySehyvHfTGDETprkoTc6NVevvesXLrrDiEUriLgbKZUApR0qjok0TNDjRyCmTvmDNfR8gjW7Wmr4wgVrA1vC4KBeSjAJlRxJDgxJsDaAbc8RFkFIyEhpFfZjf09wJ9D/DoC/KIGqC1beyyA1F5KXyV5NmkAFb6IzNwW7yxia3pyMb0+tCP2ZGPXrSmVG0edzIMcAmowxKCbdM8lkZ/CxG2FqBtXQOdm8NnquyRV7RDZkJJUnmSjsoXyJerZtVjnOE2BQ56Ys4Fhc44TMl0qTCgDisaAzpxtx3beMOpriK/OnRIpTAzLHiyHsx8gpodtTtynadydGj3zyIpx5+BC+45/mY3L4TFiPOsA47rCGOWM6cIGg1kX3tURz6zANwFhaRrrbQ6iwgnVjFlhdNoXHHZqRUSYQ3wAFBeQJ2pQ7LDRCkEZyQyXSlblpbXAFlg9HEFHKPnLLSbMu5E2wYKZ84Dt9JhCe2ozEpdqGMTXaHLMbJOlg5cwrHnzyETZMTqEdVOFUdKdeQskkAvzvDVAIyo+UkRkppHpVTvg9ncgucTdeIGoM2nyqRz6Q9CcL1FZ96LJjBTX/MFQtfmVPWZf8awDXwSv6j6Hyt6Yt+pCygrFQWUj5OYCdlIclrJgh7iJOeLiE/M1Zv/Mzu3a+44gyJClCufSTPsmkTcEeBx8We1+BhRpV8nzNnzuCRh/fKdkXzwCZQlqkMfYxpZm/SFtqgyOSihY82rEHXURclb2XFeetGcurM9Xnr9y2DjRk5m9GhfJaYvKj3GRU56mtXpkEuJ2LeiKNWyRGdSBkYig8N+MK0SHhV2SJu4H1RnH95svCzzYhan/eo3ZVcSyldI3fL7bLiJYOsi4Aa5eV52N1VOC65Z5YXK1tKpU8nIBNUCcqKH5aIuYi4mKRLOfFYxMKtt/CayqhICk14vPyvXNXM6y7uG2J9wfJjtpciVaI8IZCmhQFQKm6HWZLgqccO4bEHH8Rz77wbM5t3wBVVxoT08uvV2N0kh99swtp/GA998pPw2y24nQRp3EQ3XMGmezZj5rnXoRWOw3F3wnW2wfLrAHXHjoMwDQEvR+rFLE7EyuKaSPsCdtz2Q6UZLsyN0Guju7iAlfNnRaoXNsZhVxrIvLBYuGgJGiPtruLE4X1YWziP7Vu3oFqtIXMjWNEY/EoV8NkdnG2mgIzdV/h/yurBnqgZOC7i6gQqV90ChDXxfWbFpfQp4eLaT+6pvIHo3lX4259Dw5Hyep2y2tUpWZyZhFavIy9cRMRD+mVRVChpJJmXwlVOOleryii1wPS6yiklTU8H1erP3P9t3/GJy5ljl3rssyyJO/6aSlhlom/qQqBrDu4LnXh5y8+JJqBcJPo0taAjXb6XGT2bEbBWX2gQ1lSF1jBr8OxH0UVnEw2K5mdoMOT3GCQUFShvxAOPenzUYqVAecAxa2A2P9Pc6n+r0bIZiZi7EV3wYUa0JnUhg31IF6p4O31O5iQy760ZYZvHmovvhjsnBqppCgd+AcoJwqwHv7kMb2UBTm8VtpOJaxoLkly6rcnuyFPqCybpRN6m8gSqYW2hsWbFF31WJLFDTpI7HkbKRaOkAsz0WJRrpYzPVJENVR2OJ7abqtKQ9pissEvhctLHjJaBU08/hcOPPIRd26/C2NiM6HnD6U2SmMsnG/KaiJV5R47iq5/6JCp2jlrgy7kldguTu6Ywft0O9LwJ2N4WOM4krLACkCK2clTyUHoTws+Q9xIsL6+K/agYMlFnLTXVFjwWlnQ7aC3Mo7O6giCqIqgTlOuKuuAGIae5UA+91QU8c+AhcBMyPT2NSlRHQtc72ppWa7CCioB4TlBMekDcgZ10kaddJDElijF6YQPBzpvh1qcQUxrLqkDdYiXh7kTZgaoEqtKT00ypPI4k32A08tVUm4qAtVZZVe2ZOzsm8crUmxrDSoPDhF6stfbkrJNUaBhatTL5y7Z1i4sL58KxsXe/+t+9/soqsyZ9cfr06e/ywoCSuJGgPAqoN4rYNBiZkbIGZXLKunljmU7QQK0f71foGfTFuqSeUTzSV18YxSJ9sC98jk01iAZrATFLSdr4fzmaHQXK5vuYAMZIWfNv5ShaBRLDLmtDoHqpy3Nx3DogpPOYUW1XjnJlMJeqpkxQNl9bBlz9OhPgyqc7aozQDY2Tzc+pgGAD3UzsYIPVRZHEOXETltTyUlXhwKMdZqG+ICdMRYXQELJ9ZxSsmrAyYhavYIIodaqc+CKaVVypyr4zcKZGXTnTyfkJ6DJyZzStGrmKUkNAWRW2CCUiPLjyiG4vL+Gpbx5Ab62JmanNqE1Mwx0bhzM9BYw3hFaIqH0+cxbHDh3A2HgN1elxSSjH7RV0eitodjvww0nU6jvg+RNA6CD16RRnwUdVabKpgGh20Ool8Kkp9rhgKGt6mslYeQ9BkmD1/FmkSYwgbMCvkrqoIbMCOQ+HRkZpE0unjuL4k4cxMzUhHtOOFyFz2DQgQlCtwvYZWbtq2y9RMnnlLhC3kSVtpFkXHa8Kd+v14p8R2wFSmyU4lJEo5Yq6Poo2krJ93hxpnDBK466sW9UYYwA07H3R54v7r1Vl1pq6MMcmO80IgaVLsbkgU0GSxHAoj2uuYe3cWTQXF7C8vLwwsfOqn/2+N73jw5c5vS7p8Gc1Uj4xO/vdURD8jyzPJkdNrvWRUFGKcZGzMoGbkfLeR0hfDEviTPphFJ2h3eBMPtn0wihL4kxqRIOytLkswFpPUKFLZGqrLLz6bLW3HaYXykqK9dREn6tkQksiZvWvTGEUm+x1UfkljYDSQeY9UcGfihjNAa5UEaqppmkObtopmpNIg28fxAowGxyjokxVnFIIIkqLhDpWPUhagtG5L9c/F2MiL27BWz6PsLUEL+3AomEwy6vhSJQsffjIYXIhZWVZwSuTX5aedEW0LFSGlK/FyOmYRhBmjTb5YTG0IWAUVWnFWatIWHkIsyhD3Od0E18q9yirYnafWmZHRX1ezgruOcyeOim+ykEQYWzTZgQz08gbDfiBD6vVgdNmw+AerNBFxg4qdg437WL13Ekcf+JxbJrejsnpa2D7DSBwkHt0iuNWoqoKM/IO4rW2gJ8/PiZG/1zUYitF7rJQKwHWmlg6O4tKJYLtRHCjBhBWYTmBon2sFOgt48jD/4Lu6iI2b9kkRSNwWIbNfoc1hFGlaK9lIWXZNZtSSAEOeeUO8qSNPOuiSYfHmatR33IVUreCnhUUoMzcAO1DmWBlpKxcnSmpIyeu1BjF/dd9+SSqHuiX+buuMNWSuOEdm6IvyvaccowUACkfD9FIpz2xV+2uLaG9soTV8+fQWlqQ79TtJQtbb7z1Xa95wzuuPJ3ysZMnv6cWRX+wESiXL7L+e6MtuAZj83lJ9BWc8ijwNSkNDaD8SU65rL7QwKt/jvK/0OcoETBLTAvdtElrqO4PqgRYNkVG4tGMmk08NL+b5sEHo1BFZcOgrjPWCqnMxeFbAWPzNRqYJeKWPpjDoCwAXZiClcFae9zqCVLedurjeb76d7311BNIfx/z7/5jGr4F2FR7IUbKbm8NzuJZVFrLCNGD5SqvWHoFCziR3yUFIR2lWaEXiPk9t/LCJxQOZkwEcS9rM9Gnt77y2iIVWLQyUruR4rpLjYMCZiasVDulQssuog7VqkkqNElv5CxzdoVfbvfaOLe4iM7KGupsO1VtwKcPhXgu9xASFANaCeXwKw1JEnpZB8nqHB7f+3VsntyGqc3Xwq5MwA5Jy3Cs2EjTSEn80jV019rwK3W44+NS1Uj9tri7uRkcO8HK8ZNora5gemYTwDZZAbniCnLXV854doZ85Qy+8eW/w3g1wOT0DML6GOBQmRHB8yP4AflkLnoEtwwpE5wsw5bFjQtLB3nWQZO7m8ntGNu2C6kXoctiEvF/BDyH0bKiMEhdsPwkZeVulhbWoIPSbF5/AqzWs+vdogblfuWpsYtTuZFBpGzSGuoeJYVqpIPO6hJaS+excn4O3dYKuu01oV98x0YnxuLW625/12t+4p1XVpl1Yd35vdVK+KEszydGRcpm5FQGqI2ARYOgfl6rLxg59SdCQRmMipZNCZtZ0VdWXJjdrFWSSJdZq3hVRcSK6x2APakKFT3z5vdlsCVALYOrfg8TeM2FR3/ORvSGPh9zkdtoYbtUwNYDlty7AuVB8k47w6lmqWWdsjYfL9Ma6v6Yagwzgi5TGPyu5eSfHGOAsksfYIKylcLuLMNePIdqZxUVO4Hrkt9lwUMhWdPaYvLDBGUCsoCySmaRX2Wkm3Bi0iw/7YnNJCNjCdIItux8o4tixKSzIJWoBsnU6wl4AthF5w1y2vRroc6dfCWjbm7JJQmYpeh5QGJn6K6sIV5tw7dDuFFVbd9hI4oiuAG9oANYmSfRXJauwu4t4rFHHsLE+CY0Nu+CVZuUohamzZjYzDIfSdZBGq9gbXEV0dgU/IlJuG6oKBraxjl0jVvGsX0HUXFdbNm5HaChvl+VKJbcuMdCGSvF8jOH8ejXv4Krts6gMTmJqDGJmLagbgTX4/+F7UCh12YyU3Ya5JYFlBU4rzFtPbUdY1t3IfGq0qeQLsxiuMT7mLHoRHXmFlAmKURaoxhrGjNk7BiFIBqUNZUhtUVFsYc8ph3hpEBIJfVkjBdFP0hSqcTsrS6ju7SA5vxZtJfOIu00lUWszXL6rjQR6CbW4sy1t73zNT/+c1dWpKxA+YXfH1WqH8zzfNwEYA0Y6+mL9c5R5QhOg7L+qUFZJkJBEUi7Hqm+G1AaGnT74CvOYQOdso6KTTqDr9d8s7YF1ecuEXhhLD4AWU1RMFpRJt9lcCxTD+XdgY6SzWskDS5HRMp944YRPhGXCsoaDMtg3Y+WRZM8DMpq4OsO1uWKvoFA37zn+v1M+ZIJyuaCoqgMtfj1o+VBkKTUEDLrVDzlW2yYugyLoBy3UXFT2BIpF22TZBwo5YRU5jFKZvPUApgVPVH4Ecv2NoEr6gtKoQpNdtELkPIu6RwtcixpZ6vOpSgJlp1RAchM/on5PAFbor5MaA26rJHbYsKxzeRXRuBKkXcTJO2e8NKVal3aVvnis0EpH6NlduVmY9YVWM3zePyRhzA+tQX1bVcD0YSqWOQOQrhVct1dtFbOY21lFdHkDCrT02L0z+SjiqhTLB1/GkceegTbNs1gy84dsCemxMSeEbOUYlO6gRjnDu3FkwcewY7tW9GYVm53cU5b1Eh4ZBbn2FJAJXdNtNkW1Qvk5mNFXTDht8bmFDM7MLb1WsR2hMSJlGIlIzQXRvwcc8WuRiJloRMUkKpiaFVEJGo+pYboBw1qfCkOmmM00YGDSN3YhisW/bZw13wv/t3roL1wDq3leSzPn0dnZVl4cDtLxGEvJZWRsxFCTzx4WnG6uOOmu979XT/+81cWp0xQfulLX/oDXuB/CEBjVISmJqriXPWkLYPJRsDNxwmM4n0hnUcG23uJcosknEkrmEoM6pQ1KJuR8ACEFWXA55QfxrCJvkkxmJHvIFoverQXX7wMxkORcLHV7UfgRsn1qB1E/71KHUlGLXajwFltvQcVgvpvk7bog2RRKGJSCSryUByvTprweDUhVIcSM8o176G5ZdS/64VhkLDUFqADYO7blyqYExCNs1ioi0reQ7i2gnR+DpW0i9Bn+yJGtsWYoM2mOJSxJDuQlkq0lwQ7kdCwyBdzY7UISAFBT+gL8qIxdctSQKArywraougILeOO35kEAzlRtVSrxqRyjW1kCSVX5JMLHa+0UCIQuQL6aRqjE3eQkK9k8q5SQVipIQhJDYRScMLEYY/ua1yE/j/y3gRKtuyqDtwR8eJFRM7TH/NPNaoGISGEGzCIScJCxg0sr9XLWGaywMbtxoAQSMJNd9uA7ba9sI2Z3TYGhBhkJnuZhoY2JYE1UKUSCE1INf4x58yYI97c3vvcG/EyKn+pJFS91u/O0lcOERkZ8eK9fffdZ599xn1kt67hyT9+HGeuXMbi5iVgbhlFrSkgpFtCtYBRD1tPP4m4KLBx6aIykyvK7eCYqCriXg+Pv+tdssK97OEHcWrzPCrLp1CbW9bzqzQp7XBbH+Hao+/D4a3rOH3uDBY2zqA+vyI9mbozp4/Q4cIaClkom3AYzlSjhk4dPh0hZUAUUvRYf13dxOrmPUhqLaTVlnYOPBcC6rngP4IyR1zR8WISlYBXrh6rvVpErNu9CXDNu876R5rGlnynqTKOEbMphIW7LEbddRwmoz767UOMjvaQdfYQD3qIIhsAoEndPH+ka5vNM5GlLsMoStvn73vF9/733/rmf/tCd56fyv1ezEJf7eqNG39trtX8yc8kKHsw8UDCQt/73//+CYB6dlsG5TL79BKAB2UCbtkOV3Zi8EH997zMyk6OWVAuA76e46R4NH07Zp97mSV7Vu+BucwcZ6Uf/zjelVEG2ZOAefb3b7cAHmer9t2sbjcBVQfKPiPAs1p/f/+9B9oy6y0Ds3+9x6UKY0Q08E+OkZeKCHduUYnBkU8E5Qhzgz6SvW000iEaQYYaZ/LJJcECkpMxJFM0Bcp0DNBXyzhPFv18UpzKlAAAIABJREFUO7KeG5kUWRFBmdnIrqBkuzMjEJaj4x0BViDiFUwwJuCpLuHYfhqbtc7asxmYb00TZIFpwtH1pi2PGIfJi2V1TWOnwmYLzcY8qvVQwfxpvYZaHiEYDbD9+Ptx46k/wz0PP4TlS1dQXVxBllKnzpSLHAQV7D7zBJ762EexfGoDpy5fRMFRVk2Ow6qiUash6nTwzt/7PZxeX8b999yFJXb7NRd0bBQR2uJxqiHpd/DBd/4XzNdqWKUVbuMMGksbqAULiulULkZAHb3QQkZgthFU1OcpPRAkI+0I+inQOH0Ji6cuIqo0BMwJZxPS7kd2yqIiHT+UklTs42sm4NqiaIfdZVCw69LN79Y14Kai00bHXBOdUyrW5soiqcimN0LUPUJ3fweD9i5GXMyjAYLUgzm3OdMQJE5n0eNUXKZykWOQZN2L977izV/1rd/7058K2L7Q+77YoPx1DpQXT3pCHkz8BSvW8TzB1/7+Hlh5XzLlxx57TA9/rKjnLmKygrKM4Z+Hb7P2oDzrwig/lkkVFqDvwdh/9s9p1nrnpzfPAm/5+5NumwDuTENKmalO72MjfGYfxzPPk5hvWa4oA/jtjrtNapiykqmNyNwXPrpzCsImX/DxylKF/96/DtteHq+ol1+jNXTYhBF77Om0ZPXlaFPNxogMzTxCq99HdrCDZjpGSFBuOEBmpxgtcZILQiWxUb6ohHPKRa4HLem85jZ2FyN9fhqZlCgljOzI7+Z8iD9Rw3bq0wwGOUF4jijlzJ6jBfibnED3B2UUdbApaL+CKGI1P8ZoPMRgNERrYR7Lq6sI6k2EjRZC+ordpB12CSIaAIf7+NPf/10M+0d48JWfg4Wz5xEubyDJ2IABgfKw18Zjf/hOzdh76OUvQ7hIR0Wo6ShcWchsKXXcun4N860QzUYdrbk55WVwOalpKgDDlyo42rmFP3vfozizuor5lVXMnd5EsLCOemNJbeeW78xaikYlqdAn+YLZ6JJ7YuTZWAvXIAdaZ6+gdfqCku0y6srUfrl4ZrHeT5vlaJy5yPk8jQU7N7mKnqpnuPdA+RSaQWjnShKzKzNDTQ0p1IrHiEddJP0u+oc76O5tYdQ5VNyrWlcYE8zipB9z5hqmWE9QgL9rh9LXRYZhkncvvOSVb/7qOxGUr9248dfn5lo/kef5iaBcBuEXIl/4+xAAjbVUBcqeKRNYPfMqF8dmWSzvcztLXLmZ5JgO7fKU/YLgbzsJWAXYbjtXXnieK3PoCEwWonIhb1beKC9q00XpOCjPLmq3A2X/WM/HmCfgWRrh5IHUinXeEmeh4BNQdsldvG+5qHcSKN8OoCeNHG5baw9ujgZ9dkw5KRLUqgTlBK1BH8XhLhrZCGGNUzosb5ugSEtcIOmAkZ1Mu2+gUmdYfUvgx2wH2dzcB7VkFqfIlAnKFgJvGQh+niAB3EfqWP6zuW2YEqEFWXqyHSM7brawMBCJr4PbatoJh6MxBsMhev2+4iLXNjawtLKmVnCCMp8fZRdrUEnl+z168s/wR7/721hZmcNLXvk5mD9zBrXFFcQRgTBDMh7h1rWn8ZE/eRz3XrqAK/feo+khQcumphBAzWJpskCSklk7hw/91gTCGmNRebcMOzeu4ukP/inWl1cxt7KGxXOXgOYKgnAJdUosDbpZrDNSMxodKJO1k+vmnHqSDCWrjFHB3Pm7EJzZRIoAhEXlpuv42/1lLZQIYqCs+YQuOEpSudOWfTIfmbldZ3wKjD1NUYsTNXpwceq3D9A93EUy6CAd9WTTq0liMccFl+KE2dSSPwjONmOQIE2wF1gT7HU+ZBilWefCS17xlq/+1rfeWUz5kUceCe6+7+7Xz7XmfzzP84UyqJS/nt1uPx9TLgOgB1+C8uOPP26alANlMeNSY0cZXP3jl0FZW012fLl85WNBRH4QK4sZvLBLsZ3lr2cBVSeIP7tminR+QfHPZZYdzx6r293vpPZrD8xlyaL8dXlh8KDo2XNZXuHjiOm6rbv/nr9DxmBhEMaGPSjb/clwj4cVecD2n8tg7Betk+QLsxa6eoPLmtCOhWOMqkwfi2XX4pDU5nCA4mgXjWSkn1GRsEJr1dm6WOQj8yNTbqJap6+WtjhGeZqmTEakD2qIyRhZFpmn1flktS13fTzGhI0Oe2dAwYQ4DnFgxCW1ZcoYjhWrEUJRAJahwselNEJ23OsPcNTuSLI4u7mJuYVFmqMRhk2EzTlHETnheox83MdH//Bd+OgH/gif9YqX4tx9d6O6sIi4GiBLKsr6oL9j1O9pOsjptRXpw0GrYcH+WpzsuKq4Vq8KbDgIIIkJVgUqSaqhxHmFO4QMR7tbePqDH0IrbCFcWMW8mPIagvoSGnMLqM8RmDmj3twMJLsKYVKMKSWECHkyQpBEGI0TdBNg+dwlLJy/JLmE46IiSgScTCS92M4ttWHzALOrjj8qNYHwFv0tpfGpg0nSTTQeIjnaxfhgW3rxeMDjMETO7kLmQfM9U+Hasi7UL1uvYRhR8zYikSqIypw+MeUY61FFHNuw2SjNOxdf8jlv+dpv+/t3Hijfd999f6PRav7YCwFlf/E9HyiXb/PARk2ZoMzbCKYelDh92AO3ly/K2rKXLwi0PCHtswEzA1j0tSaS0I9sY6CeD5S9fGGvw3XY2bnvmLAVNI0x0iJlurO7h773mRHT35kWLw0wdcsUqMTEpk0ps8duFtzL8s+sHOK9wuVFUvKCa2X19/cg7ONEp3KGZ8Z2CnuQ9ezaP/4sIJcfd/p8baOqbjvvwHC+aNJf9qkxGyKuJLLENYoEzX4fYPNIFsnCxPfXe8RtnBOD7q29ukJbmAJ5+Jksj23U1tSh/7jQxEMLJ+IF735GUNbxcYFI1nBi7Ew+Z2XHCT3MP+3OG5NhTLLga+K2m4A8Go0cKPdxeNSR1Wzz4mW0mvNibCzysSmDj8qOwFrUx2hvG7/7m7+OfnsPr37dqxGuLSFllgVBPAjR4DlLsKLWvjAnv7DAl9GalBQaDYEvd4RZksmh4hdaOjsIXpZZkaKoJGBu06hzhKsf/ig4eptBRuHKKcytnkartYKAbdMLC6jNW+ayy3UyUPbnTxahyqzrJMLhjVt437veA4RzuPQQF5UHsHTlLtSW2dhS1dACtl0rldppw+6MN5cLW+CpV0snJuDHGigw7g/Qax/haHcPUXcHiLsWokS2zx0Oszc4NaQokBDkWWitstDqJlznsTzWzMCgddE2Ob64R9acI45jgfIozrt3v/Tz3nzHgXJRFMHN7e2vD+vBjxVFMT8LEJ+MIc/e33/vgYWfCYSWffGB5wT+kJEYmD5XHvAg7d0XPEGn06xD2yo6/XhS6KsaOysDu38NZSY+YXYCjuNWtvJz8a/nmEzhMpnLzNjfr6xh+2Ngljy3rXd3LLPi8jE86TGnz7UEh17E9Z1SbjjlcenCj9uZepQ9CJcza2cB2GvIsz+fAO/kb3s38nOZMkG5mlMvrCKupkqI48DUudEI6BxgDgnCgE0vQkD5xrWYKrbTojdJo6sE5TrdBfTaGih7l4U6u8iSGU4kIKBEYwWfY95kp0TbsaUjhMzYtGbJF859YbsKwxS5MRwoR4zmHA5xcHCI7mCIC5cuY2VtA2HY0q80my2EIeWOAEWSIO7s4SOPvhfve9cj+Ly/8Dm456H7UFloIeHrIiDXQkY0WWGTrFMRovbcSoPLLF7TabS2gBgrVCqei9xUFx5i5LmBdPvGTWxfu4VBnGh6yvzKKbSai2jMr2NufR2NpUUV12hFrRYsOBoox5xCQlAeDxSv+vQf/CFufvBDAtysOQ8sM87zPJYvXMSpK5cRrq1rjiFzSsTs2USj8W9kwikyeokHA6SjAaJuVw6ScaeNpN9HETtrYSUCapanzSPA16WuVMpIqKqwaB5oNhNZ/nORD0WmxJRdYU/nPI+Cir2UeVItpr1R3L344Oe+5a/9vR/8qdvh1J/n5y9aoe/9739//dy5c98QhPUfBTD3fE/ykzG82/0ugcq7LyZA5RjzJAxmppuuDIzliSPl7r3ZLAyBuBuoOgvKs4U/DzAasFoC5bJbY5YJT4DX5Q7NSgxeGim/RgNfUzVn719+/Of72gN4mTWXFz+TIxxTdFvHiU6scTszOcu6j/1OWWf2x8T/rPw3Zr+2c8GVdHzouR7AbTuoKVMzrFaR1CwnocHYztEYaO/pa2rKbGfmBW0FPi9dMCHO/SMw0zqpSSTmU/bPU7YuRjzSWkUpQ7YuMq2ZhhEvXziJQm5kF3VJIPBE2iQMz5SrxsaSBOPREN1eD/sHhxinGe66+x4sLDBTuS43QqvVMm03zeQS2LvxLD72+GNYajXxspc9jGCugcpCEzGPWTVQ2znLdNJfg4oyOAiUWrxdaKH2D3qtFuvvbrVCmmuykEuBFrYiQlGwTTpCdTDC1SeewtXrN5WLMb+0ivnWIlZObWLpzHk0lpf09ygb1ishk+F17BLutNIRgmgI7B/gg//nbyG9+SwC2hObLYyrNSScMD63gGBhCc2VFXUL1psLGlTLuE/my1VqFaXrjUd9yRFkvuwWJBumy4OyBOkUX1lcAWK5bizTRH5k2TQLhdVTOxYTl5bN0COet5E9X6cbq5VfmnIhWyQluziOECUJ+lHSu+uln/eWr3vjP6Wz7DP+8aKC8vkL578pCOo/UhTFiw7KamEtjYGajdqcZbNe7ijHdp6kLXvAo+Vndop1ueg3y4KNpVt3nwfG8u6gDNIeHP30ktlFqvx9Wbv2um55YZj9Wy/kjCnvPspM+7h8YaEvE+3XgYy3xE1/z4peZVmjzIzLrPgkxuxB2SSgkzTlqmmMNc5/S9WwwMLOAvN7OwdosGjFdLigou2wmoiU2mZjndRJpxXWGknqki+m7xOfE1kxfb50X3DL70GZPxPz0kG2yRi+PqiYT5e/Mpn757ogzaXhQ6kMlON4jCETxzod7O3ti+nec9/9jh2HCEO2ONdkl0vjCP1eF4fbt7AYBthYWVaYfqVZR1avIeXrYa8MC3RuEAOBN6V2TBbtUuyUzyEAtwGlEzJAnV47AvZopKgqvjRCSkBmRD1dClkFUaeLq9eu46BLP2+KxdY8Tp+/jMWNs2isL5tGz+y+ItTrpTabMeQjGSFMYoyeegaP/adfw/z4yEYnU1biVBcWAOSGaSKv1H2d0HY11QrGBN1GHQEDllzIF1vPqzW+F+wEtPGJdm5liKtNpNWmhRxpqLEVaqkjpy4yQE0pkii4Q8r1c+n8KWNGrfhnHnLKGbFAmXJTnEYYRnnv3r/wpW99/ff88E+8kOvrU73PiwbKRVHUb27d/Jv1evivAFAYu+1HGXTKoHASgy7fXmbKfms8kR3YLDADiJ4NT4DWFfY8GPPnsyA9eTwHymWmXAbW50gbzhDlX/QssJ4oZThPj7/N/w5fm3/8yYWks3DKlMvP5fl2HpMFYMZ6WAbLMnv1raz8WRloLWbWwLdsizM7k78Ipjm4ZXvc7N86XuTTrdaxRf3VB++7RUDyhZwOVdOUqwXCIscyGwO6R6jHY9SZecEUwDpdF2y8CFRM4lw9ZU9IaqBnuGodc5YcZRe1ij2Wf6FdgdwE1gkmKDMz7ERr1y9RdhJGTy8nbZ2d80IY7p6/Cn5kXVGMzqCLdruD7d1dLC6v4q577hEY63wUm2XaGhtkGMmQqDM6rACh6wjkCyUr1JgruRRMuuDvZ7WK/rF70DoL6eN1VQs2ebhClsgJdx/sOlQEayYrm0C5QvmGuwNmi1jzSzqOMIhi9Hs9NYe0WvOK7CwWWqg25hBUQzSKUIw5Y42Omc5RH83xCFuP/zH+9JHfQwtjBEVmcaoKbuJOhZ85lSV0ZIbvswRhi1hlV2Pd5jEW/KzMavqRgdxeoAuW4u4gRFrUTXpSuJHaTibArLoIrZ7uPCNzZgg/mTElCr5mngNkzWaLi21nMx4rF3qU5L17Pv/Vb339W37kjgTlN4Rh418WRXEiKJe342UgKKP38wEzTz7vvigXqgRglalTwrNiz6TLjHrWaVG2xB2/HyWM5/qUPTN9Lljz7Jnq2bMgXP5+sniUNOXZhaoMyjxuxpj5N6bTs09aAGaP6+zxLEsYs+AoduHyBTyQevnCj1Dzhb+p/c2YclkS8Xp0eUEt317+u3x+3gtcLvTxWJrkXDVWV+U2lfkiuaY6r5DFdjsIYuZHsJ5XQTXk0NRQ2mRKb7JySXjR8vgRlGtyZnhQ9gluXGT8vDZ62QjIBFIC8gSUpykcuujls3ATlO2ccA0mrlCpjbWTytlMMo7GaPc6ODxqY2t3BxcuXsKFC5ekb7PDj78vBlikaDQChCxEM8UySRGqAYWWsQJ5nW4OFj+rqDFRza0NGZHcRYzqeCmGgI4KkthCXXhyjhCU85oA2XnCHCgn2olkVdPRGwwNYnA8nTcshvMh40RAT9fFuM7IUs5DDNGsNNQpSS045bCBZIjmoI+P//678Myf/DGatGfQV4xMsaqW4kfgZWIfI1JtJ8L3Rn0GXGVVGK9pqCxfFxda+cuZkcJzRlqFRarypSlmVfY2J0PY3ByxYu3unP+esgYPj+XZe4Jh3nQWRPk5isdaFGPuxvIMw6zo3fv5r3nr67//J+5AUL5581vCZuNfkCmfVIA6CZQ9uJ4EMHbButbKUps1fcongbIu4VJi10kdeby9PKfPs+bn5Ci7Ql+ZbZcXj+dozSX5orwY3I4567mWNGUPguXX4BeAKdO0Ak6Zpfv7lI/V7POc1ZI9yJfB0d/HW+I8iE7YshvmWgZl+ztTUC47MGYlkpOA2l6rc0GIbU/f74mmbHNYdJESNAReeYIl7ib6HdTikYXysPuNIVKuYJQp2P54gJS9l9YURDnEu3cscImasmsXT2z7SkBWFIRjndZqYjIGh7OaZUt7Ch0Jm8hs56C3c7FumsQphlGEw84R9g4OVBd58IGHcPrsWZPIbFOt+Xp8bH5iMBAfNqjXUSSprHxqZlDnKEFZDmlSYANedtg5WUZRlK7gpQYUgjufq/5WBdVcP1Bxjs4GOS/IFNnuLAugAb7CnQiMem842drlT9OlUK8gVYcih9jWEAZNMfWIElORImRL93/8Lex+/BMI6VCuVfVPky/FLQppyGTF4rC8vt0cTWtMsUG3BGFeKHxvmfQngHaikrCc50yV6XFkuYWKdioqunbpOLWCrbzNlNkoU7mdnWQlSTfmtxZTzjJE0cg6O+XEAfpp3r//C1/71m/8gX/z4+Vr6zP19YsmX3zkIx8J19bWvqVWD374dkzZXkRpxpl7VbPAPPtiPeB4pvzYo++37p5yAJEuuFKEovu6rMl6AC6zZQNjpngZ2FnuxTTYyINyGfzKVrwpA7YSSvk5+N8pSwjHpAparWbymcugXH7uZYA+9hjez1uSbl7IyeLn75Xva/qqnYiCmlLYvaCpHItY8ivPsuRj31OjLS2sus1ln5R/rsfPPUAfn92mk7ZqlXECJXljgyFC0RAVpnoRyGqBfL/Ui+WWZeFH00As7dpv8zkiSseSuysH2saYyIqMVXGQqhYV1/0lSUMeXA/kdhuZH1+MVfmn3amqd1Bv5r0ys1bRm7zfbmN3Z1da5Stf+QqsLC0LEAhUlF8CBioRg1zxkFt9LQReqyZJcVewHl1jqtzcO67wzgZioOzclL766PRUWT25e+D7kjhfsXI/LKtYDJ/t4wr4onzAV2kgR8mGnYFcGNXQwcdkp92YbepmE0ybtNlFqPeHePcv/SrGnAOYj6x5i30FE3cUH8ckJQ0RIBCrLZ3Pj9egSUzyQut12SBc3s/HpcpVkuVIuLuzOceTJp00SZHIncHzzzU7aYBDxoBTRZlSQ+YOhqzYn/tJFCsAizLGKBrLsjeuBP37v/A1b/3GH7oTQXlj7Vur1doPw4bU3ObjuaBcBq2TGPYsKL//MYLyjKd3xr7mwdEDm7ZtfMPd9tUDs9njuJ0y6aHsyvCMdFa/LYPi7UC5DOKz4OoPjC/0zd4+C+y3BWSdh88dHfVCQNmPfZoF5bKN7ZOBcpkZn8i6lcNsI9w9UJ8EypNFYLoeHHsJ6qxzH7w+yYxDNgbEI/lhQ4FyzfRJMjtVurxP3JR4pp+pGOuYpi563xmiWaLs5EvFRska5aaQNuCcJWTm7hyyDr4JVDmVouTmUJODsVKyb4betLsdbO3sY29vFxc2N3Hl0mU06nXHxrl7IyjbVlznHbULuQWMfTvCPumyFzAJNAnGznHidi3lgqRn8daF6MiGawUXAyfA6jXbMZaTw48kU4A/J3vXtMipsCnM9sVPN4UlTlEkzJJIUTSZVZKh0ungD3/+HYiuXUM9H9m0cUkWJjPyTeJ/LOYxIEqNYIG5I7g4lzw5Whh0PGRxnNYH+F6qOOfa4lWsk35sDU/U57PYDcSVxGYNLmydpqTFxYAeZfmRyYz1OyaBJHmBYRxLPhlXav17v/gvvfVb/vG/vfOY8srayt8Ogvo/f35Qnl5vXu98IaDsgUlt1o89PmHKE4D0nXgay3PyVBIvXZQZM0G5HjKkyFjaxKdc6uR7jlRxgn/ZOkGnf1cnuC8ROxZV/l6vucSUb6dBlzXhiRZdsv1Nt/mOHM0U9MrHtox0XBDKjFZMtZRP4QF5Ng/Zf18GWS9peED3j6X7zICywNuxvdkFmBdjeQGaMGknGcgUqBCgHA0WjpIINQ/Kki7oPzaGxQvOiodMNOMuyluLfcwrAWB6zKjdcp6bdgoMKHKs056/5tCXPMs2EdqA2R6nFElir0GaQgEytsFggMPDQ9zY3hF7e8Vnfzbmmi1pxnUWlLVoWLGPcobON7JAZxbUS5KCozGeLjnNDXglILvs6GlXqc8Yme5S/BZZ5xBbjDV5I1X4j6QbuZnczsJnh4uZ2jgtySauTcYKoDZKSbMTKWu4oPtEXY4Ziv0DvPvnfgX51jYC5mBwYXWFPh5cX8wO6wHCJrOuKTe5/GxFkdpkae0UnOREN42qoFqEbLitzkendctjTCZMAwidF0mKNLbozknnqbN8Eny5iPNvRrTexZGKfrTAUW6npDKmTh3UmAndf8mrXvvWb/vnP3NngXJRFOGNW7e+LQzr/+x2oHyS7ul/NgvQxwDEAY2XL8pMeQKYJenimKzhgHG2wDft5qNkwQt6Gt1ZBuayfjvLkMsM2vZyxz3E5dv9QnBMJ3cMcBb0vR57ElCXGbi/wE46Vv5nZeArA7ySuUoBQSeBsmmt0yKeB+oym/a/5+9bvk2v1YEy7zd5rNuAMsckHXuObqEwA7CTCEiYxJQLBEmsQp/kDL6Hzmmh7bDzP+u46yK2zkvJVW4ork1Qdo6RLNdYeXuNBGWG27gUNM3j80Bn7FD52S6TY3KsTSwVeNGqxmMi6aLTlY58a3sHF85v4r777pF5QDs3FamNtHvZQu+7A2Yfzn7sXDBDrrbZmh2oIibzo0ksfKAUF5Gphc8tP7ZgyFNsUg0bc7jo2HGYLggqutLjTeBiN5xvWtJnPgrzhk32qCYZOCKRrpVRQTtdhuTGFt79M29H/aCNKsPieVwni6UV5cJ6HY1GHY1mU5OBKoEVZanImRuCYOoYPlcwvm/ezug8xzrvoticJEWu9m0OQqU/OUliFUo5fFaLmhqMbN/BeFUl97FTtCgQpbEAnf+4eORBgIjgHFTQzYr+A1/0mrf8nR/+2Tuu0Bfe2Nr6O2E9+KefKiiXQeV28oVnnkqJe/QxZGl+PCXuBYCyB8YyU+bJ7plyWa6YnXJdbqvmc5n9vtw8UgbOMuD6rycM1THlMtj7Y1G+CMsM+TMFymWXRZnZlsHZA20ZUMuSRrkYOMugJ0D1PJpy+X3X33AqxSww84oSY3IOAoEyJYs0tkJfkaPJoaiay+e05EmTjQsKcvt/X+xjS738uzIqWE+3cnm1CE1mX9nsORX2plxYVjPdx9pz9SHbsndcWKykvK7DIY4ODnHr1hai8RgvfenDWKHvWPkrlh2shhfvuZ8sKNpqTXYzOr/4fJ21zeQZc5dYgD6B2S1e7jVM57bYU1TYvYRXC0ciGLNFWw0zPutcOrXz3KvhhkMCLOpUQO0cHGS+LITRV11JMlRTsxJS321kCfqfeAr/9ad+Ds12z3I1yDrF9K3Ix2PH0Ki5RojmXBONljFlzhNUJoV2LRbpaX/bvRodK5Ns+Lplz6SPnd2EGbvxYkkSbKdOWRugzcJJUfSxy3HDBp2iglGcGBjTt8zn6LRtetzTagVDtlgXOTpJ2n/oi1/71u/812+785jy1s7O36nVqp8UlGcLX58OKDN0vcw+rcV22oJcdl7wDZ3t4PMAzJ9TUyZTtq8tec6DYhmoZwG2DLLWaTdtSvCLyCy7nmWrsyA83TnYRVi+/aT7TtLU3I0nMs3SAfa386T3ADwB0Bn5woOyts2OWZWBeBagy48zAXI1WUwBrawpz4Kyly9mZRVJLVKHzMdao32KEzfSCJXxUL7lJmMnjW6aq0IhVVPEVFiQL6rKTeVGeUkmsPQ0WtN8Apm63QTIjnH64pnTXe2RfSDT8Vei55/liMYR+t0udnd2cPPGTZw/dw733H03Qln3yNi9k8aBpgrOprmavFV+/216ic9LoaZsMoe9Vr9gqdjiWb3eTw+4PG4uqcOl2Mmmps4+6rLGlC08gsewIWeEUvY4PUWAblOo7WlZsho1XcRkyyz2mfUsTCO0P/QxvOfHfwZzPXYKClnlY9bp4PzCzHieazUwP99CyHmDLL4xEMvPiXQZ3twByPfBrY3bITjxXbkWTNsjgDMSdRyxXZ5t834wqr1HmiUYsPORfucq+gyHSmK5L8iUq40Ajbk5LRxppYJhmuJo2McgSdBNi8HnfuXXfP/3/9tfZQ/GZ/zjRXNfUL7Y2tn6H+v18H/Ps+cp9HkF3700nljlQs7zvWJebJ4pe1CeMMpSd99EKe8SAAAgAElEQVRJ8kUZXMvShb4OaqjTUuUcHGXJgs/H39+DtQf8MkiX5YtZ8PQA7UHQPz8f/jML3GVXQpkll+/n9elPVugrg/Sxx3Wa8iwgeyeM15f99t5LDx6cPTP2z8lXr58jiTimXNarvWzg7zt5js5JcqwoyAtGhTsSPOtOo7tAkkWRohaNUcsitOp1bYd9IpoH5YmMQbblXiwhgu+5D5wSaHg/qwdm65ZRIcyOm4yt03qF2J6bpix3h7k5dF+ywixDv99H++AQTz/1FOpBHQ89cD/mmk00GqH0ZCMVzrHj5ApjhGZ7m3y4+0iLdYx8ci54Zq3fM5Zvbd72NQHXy2FqzpDObzIbt/W0xGnx9Q4ZgT29wvR5W7u6JoLztfH3+Lz9fRlyz2MU0/dHUCY4jlGPI9x493vx5C/9RzTaYxXNGAzEhYRFOL+9YIm6EQZYmGcQE0GZZgn6LWwEF+UsP1+Pf1hxqHRkyIsssQVxniKiTEQHDX/HTRGXtMT3gW9SGCAPK4iQI0KKpF5DNxqhEoaoaHZhFUGzgSCsa9rIKI4xiCJ0xyPJGcO80v/c133t933vj/zCj33GEXlyNF6ERxYob2393Xoj/CfPD8pWAPEfnwoolzXlMigLRF2BzxcQJttBpyl7OYL3LXfxGYumK8NNjygB8ywIToDwhEKi7ksl8Ri7OTk72YO7L/SVWfnkthJbt9unKWjHQPxTdF94wLtdoY/bQc/UPND6xaQM1GW3hb99tig4ASinS0/0W6flzkpVXr7wj+c/C5QJABouat1qQcFiXypdmUNPm0FNboaJnqz3w+94yhE9lCZtAXaGWbedtsB2/XPTK7glttQxa+fV2Ht37noWbhOTpx2Y/jXTZtXtdLC7vYOtm7dw8fwmLl+6oF0Zaxgs8NmHFZf1vF2ziwQXs3h4B7Rpx4rgdCzau0gcY3ZWESer2POcyDB+wromRfM2CyjStt4X1KySaMU+nxfCbb7OaTJmQii90Szk+YXKUvaQMPqUo5e4s4hRGw3x1G//Lq7/xm9jPatjnAP90VjATP2b5JrHj0yZxzbUqDZ1zkwGnGrn6Zpz7FyzIQEEdkohHuTznP51RSmZJKNj6sKmeGyadeSNGqKwIm911ghQNGqocWFshLLYUcdmAJGkGJd9TRfHKIk1jDdG0Lnrc171PW/4X//VnTUO6oknnmi0Wq3/qdFq/qPPFCiXZQ4PVt59QZ9lGcz8mHd/v9kC3axeXGbFHpQNoJ/LmE96zNninNeUJ8zdXXIepGc1aD3mCW3Ws6Be/jseUMsyzUkLwUlr7mRLPCmeHW+N9r9TDhbyIHw7yWK2CDgrOwiEdfFP0+UEQzM+5QkIu1zd2ecv363Lb1BzA4EszxDmienKSaKuvlADR510oRxj22pbeps9qr0PU43Sa7UEYhsYy0YDi79Uy7FvxKAv3n3t36Myo/fTPfxOglX/o4MD3LpxU2zvofsfwMIcZwQ6G5gsmBbgTtZuo6P43Ok7dg4S1+Kt5Dc3XVveE3m9mYzn8lkE0KVNsPRup43LjuhC49lUwQB51ykpqUMToKmNe2mAzhUubq57TrsXa3u2pA3T0hmjOfmQXYFdkMzOGKM6GuLJ//zbuPmbv4P1PEDm0vnYwXdw2Ba4SkrJcsWdyg5IUPZNJHq/bEamjqebEWljn1wYPUFatXVOLCk0zYT+Y0oRY7otSLTmm6gvz6GxuoR8oQEshMB8HanWt8CyNaoVse3haIjBoOc0aFts6MRg801aCY+uvOwL3vT67/1n//5F4LOTHdxn/LEFygsL394I6z/0YoMym0cIyh5obXG0E9Oz2TIoexDzGnT5s2UP2Mwx/zt+pFQZ9GcbRo5LFxbRWJ527Q/w7PMpH3jf0edB//hn95gl+5vfhp7ElI9dlKU/UpY/ysyUW8RZtstfKxfsyqDrAajssphlzv7PHpNJXB5EGeAJMM+ROSQhlAKJ/KImDHYOCXmQ7eLl5GEyZQJzNU7AyHWCst4nbfePg7LX5/376CpW6vDT63YFPXueZMxkxszEMGlDDgV2vqnoZy2+5ti156Zzx2nBbNfliKK97W0x5bNnz+LCufMMckNduzIuDK51XvZbbt1NTzbDn7eGOa+0QnbY4Wb5zAbKfArOi+0WKs1wdIU4FSOdnW/C8MmQJR8Q9hlqZM/dJCtnuXOTwH0nne1LbNGwjDnqtZQ9fCqetj02KCAdIytGCAY9XPu9/4Ld334nmt0xklqA+cUVzQS8tbWDdruPSs72ecv10GKquoW1O5fDvaTta+2wjDuFHjkphN5p2vLIz8eVAiO6Pyo5orCKcGUJcxurWDq7JlBGq448rCINgDFT8dyawrIidXAmwo2GA2Sxc4pQEqEko7yN+uHll3/B93zdd95hoPzIM4807w3v/3uNRviDRV5p3Bb1VaH+9OWLra0t+I6+MtuVUjUDyp758oLxWulsc4jFeVrzyOxtHiTLmrK/AI8Bo9v2WRfU8eLcrATyyUDZ/83y7/nfee7fNMnkdh8EGL8olO9jRaRpMH0ZTGf13PL3PiFuFqzLRcCy9OG38mWmLYwtMeUyg/fyxexioekR/L1q3RpDNF4zk1eZwExQ5mTkMAisPdmxassdsqYhDzr++FoWhm3jLSXOwMqDsjFmAyDbO1N3tVH2bFQhObRa3LSz1J5kgTiKMB6NcOP6dcTDEe677z7McyhqYGOqbB1gyJJzitCH67Oflfnr8FKP7QL1fctxCXinRTfTvG1kF8HdCplaULiQuCKt5AC3wyRTNUOLH1Dqi6nGUpWV7KZxs12OpEPmGC1UnP7tA5ptfJOseAyO5wCo9gGuP/IujN7zGILDPpJKgO5gjJX1DaAa4vq1LYS1hqx5NbFmmzWoXArXeu/PdZtKMokRkebMaE/p0yw0FgVGyNFDiiysI9hYxsqV81i7cgn1tQVkQQUxx1IlYzFiNo6wOMmXQUBPCz2atV9zUgoH8jKIKE0tPa5SYJyiffdnfeGb/+Zbf/T/uO3F9ue44UUr9Bko3/sdzVbrB0hiPl1QnpYBnJbnwJbsgACz4yxxXlOegI7r6y8zwzJol5l0WVP2ISiazuvYjg8i8tX6Miv2X08Zl18MOLnkZFD2QFD+rK9vI1+cxIinUs40UlQn7vOAcvk9KG+57SS3AlCZPc8W9Qxjpq3XBCnmBVjMphWTfLwnGY7voLDHZdXbil4TluwuL10ETic8dkxc3OUsi+bAT3LHrMIgdNOXabNqFDlCxjxy9E+aSKdlQc0bf1V8o1zgOuWO7yasaMbzgtc9gd9cGK6ZwunHZNAWSOZbOSxGnjIAccmkETs3pUcqA3iEbruNa9euYWl+AVcuXxYo1+UAsffdTA4mGZCF0nrG7b0C7r3tTW3eDix5BByb1mKi893tIFx2hp4ZG5hEo22HoeNsk0Z19NUk4jOYXZHJhrzar+idlfXO1WkUE2q1Ei1gBDHuTgjuekhKF+bbzulHLsao9Y9w451/gNF7Hwd225r4cdDu4sKlu9EfRtjbOUSN8fyZy4PWM3IR15PhA6ao6FxyGJDRG83zkeFURa6ITzaTZK0Q9dNrWL/rElrnTyE4vQwsziOqGSvu93uIBkNjwfQu5zki+po1q89LVdwdxVpER8O+si8I1FwEOoOo++ArX/3W7/ihf39n5Sk7pvydjUbjH7IG88kWjmOM0k0VFkNQ+Is0f9OUXNIVu5b4Bh3u7OGxR//ItmHO9+gzc1XEo4zghiqKObviCLc63AJy66hwFDYRUM9i0pWzIvlioea8MbfXpW7ZbtXsVnYROg3PFZPUAODteH4TcKzrztbC5+rNdpR0LLx7xFXRy/ctLzSzP590YZXycsvH1oZCOqpR6jvjBe0Zqb+/GK8CW0o2Ng+qZBf6Z0Ukxehoi+w8qLyfA127CzeGvMjJoBwTEROlTmtPyCxwfkoGL0wyUDf12vBF1zyLeiy6ZTnbfRm+w7CICuqc10d9czBEI8+Ya6ZAIoKe5CiBsvMDux2MBxffjOKLxF6DNRBzzRRuoCaVVAGE2LMLuHEgrlKVHCJ2H3bsDTldZP9AOReXNi9gdXkVS4sL0sGNWUs6du3ULrRBPms+d4IyH5Lnqy1G1m7tMiKYOewcGkZ13ZRtd+xtOOrMoluaxK35gqVpKXq97mLVsVEQEJ+f+gwn3gAbhcVOQJ4fmToBNSuPsg+PS40xmGM0kzGKXhdHH/gAtn7/v6L3zE1lZ8wtLOPc+Yt49pnrGPdGAuSKRriZ5MjjGOSF0u8UyO+Ok6JVdS4xNzlHXAUiShCUFVohls+dxvLFC1jc3NSorKheQdyoIanV5MoY90cYdThAdYB03EMaDcSUY04k0WOTaJDh8z1PELEgSfkpiTEcj2W3aw/i3ks/73Vv/b4ffvud1TzyzDPPNMNW67v+W1D3P3he+aKE1hPw4FnEPna+H5xnxwuR2Ra8b1CzyiovjLxAZ/8QH3j0UTtZGZaiNnoWMJx1jdsuV202u5EVSRgswhOeoS807nMb6T/XVNhwOqTrsqKyV3NJcfx9MmM/121WkuD26zgLO55W573EZXD1LFQLh3OI+Mdly/d0nt8UuD2rLWvk9pgWhjTLxPm9Al1mGLEOq7ygVuwrg7LmleltsMwKLnB6rgKkaXffRJLQJGObAGzvmOl86kx2U0nM8ljyzPKC99YsV3Sa6tDUMNn9Zbm4kmBYqCqqCCuhWooTMiVeUnmCOeRoxTFq40hA0ZhjRi+D3mcCq0ot7+XdFV8bv5e7wi0I9tlCiPz7dIxBOzY5ieska3RkggE3/cFAHXy9Xh/33XUflueXMNdqogY3Q06ozLxi08CZX6GAd2nK1DDNFsfdgAGlEQp12DlpwdvK/DBXvfeavv3cGFUdQ3sTbUH1xUvncNB7qQXQYjHJd8qFab+jM6ZtCzE1/SoXqHisx1S4fSVDOBghOdjDs+98F7bf/Shw0Ec9aOHs5gUMxzGuX7upBLpGJUTO1+Ku41oONDKgXlRRCwPNxqMjgrGjbOxIajnSegURI0MX5rB48TxW776I+dPrqC6tIG00EVUzjNgyHtjxS8cJRu0ehkdHSIY9jEdtZOlIjxuldly5mKRk/mpwYRNKgUG/b3bGXl/n8jAuei//oq96y9//F794ZzFlgnKj1XpjENT+t08HlKURzYAygaAa0lJjAx/JgtvbB3j/+/5IXTyKJXQnNa9tasMCdecBNTbiQItam3QyaoyUGlyUoC4I6nxm/TF7EgsP5gLyvtcyKPPklDTi9Ep/YZdBt1xoLIPyLHh7icVf/IasLgqyxO5Oemy/vvnZfSeBsouTmCyFzl12TL4w9ujAm4V4bVNNglDlm99Lv7MmA2sbYOMAn2oEZExY8zzZFGCb5m4nue18DOAJz7Eyjo0F25Ro0zblq9Xya4Cs5gz+P99ndl6SXaXOoqUJSDnCLMEitcJhD1XO8GtY8wNzlf0uYrYoWy4QT+Wb48Nf7bnYwkRJQhO9J3ULkyzE+nVwbMoyP0bjEdqdDq5fv6HEwZfc8xKBslwXCum3RViSic8VJtjy3HWNINb15ub/KabbF/roFjB3ybQq499al83hYimdQq7thr03rnxI4CnthOyv+F2O07Nnh/P6hhHtimwgQJUySGosU2dEJUPA3IvhEP2nn8F7f/FXEOwcYCmpYg7zNCTjxv6ecikYO1pJCoRVvkdmXeSutaHw/RzjIkEWEOiriGsMzq8CC00011axeP4cmqfW0Tp9GsHyAsbs6qvVwXSNhLsynjcs9o0HiPp9RP0ehv2uRnH1Rz1EGc9Xzib0HYImYwRs8Wai3yjCwcEBBsMhxlGi6z/Oa93P/qKvesv3/cu33Vkz+j4dUJ6CSm7C/Qwo6/ZaFWOe/IzVRAVH23t49LHHEBGoGTbDzihFERZivuozkH2I7ZScUmBvepDXLETcj3lyXXycqyfZwwN1tS7QVrC3GKvZkxQD6dpeeSLxb9rF7QtJU3ZbZtICU55sZTljApG3Caz3W9wSA59l05Njp5PaijOzoOy3prMM3RLDXJxhiUVLP+YFLCfbVJowDdgaBbwWrMtccgdHsicomCUgycFd5NwmC13MnmUdwFaMyqUd04fqXoXTM63QZmzPe5PJmOMa9WSgngeoplYU4kJUp66MFAuUDQYdNS5UQrbNhwg4A3vGTz4FVXvvJizYxXT6CSpixR6Q/UQSN1zAWDVfG5PVEhWpPMjxeAyGA+zt7wuUL164iLsu3YVm2DS2T1B255L+vmIrawhoGXM+Zdu6a5nXkFgPmBbAYwRCokZphzOtLZtTxF6YK445KUkQJDBmO/TUb20FTjt3KV0I8F1xbXLOumVYMkVBPzJtiNZMw+095/LJWcLrNBtj9wMfxAd+6ddw/+o6hjePkB+l6MYRelmMCuNVswqafH2Zu2acVCXDHd0UQY5hNUPRqqN1agULm2cwd2YDwfIyGmsrstjFbIUmYNLmR1tbxrZsP6wgQTLq61804CgrAuwQndEAY47bSlIEPKE0xcT2GMytZr3kcP8QR0c8l2zcF3cvw6TofvarXvfm/+VHfv6nS5fuZ+zLF63Q9+nIF8dBGTbF1skXdWccF1hrr029qYLB3iHe/eh7JWlYKDplBrLWmsV++5NVUX9WHOEJx22RdD+xa46ftwAUVuGDSgVhhZ9rmozAx2N/vNK33PbRbExT250NTzbWo0kKkkmm79MxICyBchk4j20RS6y4lCg5KcT5vz1bBDRw8QKs06e9F9l9LuvQE0bu2Hi5qGYs2GvKFtpuDgrnNSbDcAUelZl4UbL4oiLPtCgzKSJ6GcRNJsnI1mg55pXgs5OdldkhpHXNCTws1IcMLK5k8uVyblxDGjMZNsfOk6kmSIcjtBoM9KSvFAhbjYmeXAbmMiiXryhtdtX5ZsVJaee+4cWxSN9Cr4WLITyaj2w+W23fM9qqmJvcx9bONjqdLh5++GFsrGygTibM117EVuij28db4Hj+KfTHgoVMP/YLrdstCB9skjkLgr77zr+eye5LV7db6Vxd0ksyGiTm7H7ewlY+BvqbJ4CyNcm4tDm6UfxgVeYUc8gow380DQaW2lfL8OTvPoKDdz+Ou9fW8eQHPoqiW7Fwnzrn+BUI8wqavGapfHHHVYM67bjzrbBdfnkejfUlrGyeRuvMGrAyh2K+qRwKzidkWBClnKxSw5gTQjikle3ZRQ1ZnCmuM0tGKOIIcdxHv9dGp99GbzSwFLnMJqBwJ8MRWwVJAioYDsbY3TnAsD820Z+aei3g4NTu537p6773B3/yF//NZwyJSw/0/woo59ntC32z23dbpyzOUZmtBGUyWxcezhQnzezKc8wHddx68hn83//5P2N5cR6tlWUkNHcHVSTaErvCDnUplo1KY6JsAgOB2XJUravLQJlVcdqcAo6fdyNm5MDwXYKuLbfsOSZgeHeGplC4aU2zAGhg81ymzPt5m54/JpNttkiUswK5RWZWvih/7z3SJ50w5cKkZ7dGqY8X+ngbLUC04Lv2qUnIve7vxucIxMWC7aLkRZYRYLmddVKFbxgRgDHop0I4tgtQEYpuZI9ZkabB7VrocoKtvf9aYDM2iWSopxnCKEJtOMD48BCd/T0c7e1h//AQ7X4PX/ClX4LN++5G0QilPaYq9jk5akbz13tcmmpjL86GpxqIWVNH+f2xSRgkmRbgYzo3pypzgckUlD4Yj9DpdnHr1i3MLSzg4Ydfinq1jiaZMIuV2p2Yv94maTAf2DWNaEdmgT9GVM1dIZVHmy1fXDafcrnjoHzOHbu+qBHrcNs1pShTF0Rki7Gz3Lm2bh0T3W/KxDU70MsdPEaIUCRjILGFU8lqXDBZ3Wc9Io/x+Nt+BevdGPH+IW48cQ1FTBe5WdgavN6oRmaFSFEUFEjmAqRzdU3rXthYxfqVywiWF1FfbmFUzdDPx8jDGrJagf5wqNFvMpS4Dr5R78imXRd1DAcZonGBZBxjNBpgNGyj1z9AFPV1jTZbTR3L+lyAKtkxKojjHGP63tp9tI8GSGIeGwstqtRC9OO0+xdf85ff8s9+5pfvPPkibIXfVQ/Cf/ApgzK3aa5gJ4YkDdKYJ83i3MLSFjVfreOJx/8E//6f/FMsZznO3HUZq5fOoXXuNPK5OaT1ALnG10ilMvbsAroZQsJqPGUKyhwEK35uqOLN5hG7SIzxEqwtWtGYsteQbWvOnymj1zNnB8pUpyYujGMr4ZRlly+gcsGuzHr4OOpEmylO3U4CKXcTli1udmnbhxaBklTB4k3ZDyzApifX+XIVBu4lC8cg/bVpzQhsa51a2/QzB8o+ZE1Y7kJkBM6aFkPgTVwLsXud6rDNlPxWYyj5KAIGY6SDAaKjLqK9I4z3DtDd38bgcA+D9gFiToVgqlizgWJ+Hl/8V74K5+67R1teznMrXJOG3414EOZ7av7cqY6uLT3jHdVIYM0KHtzMN2vJZLaIuN0Du/6SyDRlHos0FShTj9zZ28Wly1dw+coVcP8WBpxh51+3SXKmJ7OWQV+1FdjEkg0qXb6QTTixRkcnpVl3yAma8qy7R0KekyKo5xvhkSbs5AtrfHF/Ubs+c1t4m6NIR0la0rkBTvMY05Nmi7J2SzaFhcFQle19vOvn3o5LjSXc+ugnMOyOEGfUwgMRqybDjtJcnvJRLUO8EKCysYTq6gJaywtYWl9FMd9CxEW1GSCq5hjEQwyjERrNEL1eT+SJ13IcJxiPxugcHaBgFvIYONjrIRoVGI05/HSMJB2gFqRotgKsrCxheXkRtUaAuEa7W4FRnKE34KTxFJ3OEElELzfD8yuIKclVaxhEae8Lv+KvvOVf/cIdWOj7ZKB8EkvWKajdrBl1ZIXT9tRV4XnhMeOgAOaKKq7+yYfx0296CwKGZ7caCNaWsHjhHDbuvgsrFzYRrqyg0ppHWuPsLzc5gf3tlDLYQQTKFMzYraBeYVKXZQqQOVfr1lpK8bnO2x1bJrh4ABXrcBY4b4UT6Mlyd4JGXNJ7ZwtOx9nu1Grn9d6TGFAZmCe3OwdDWeLwMoVdzyUAcguJb4QoOzM0msjJCgJl1wasrimxaHcN+wziUgoZH09Ri85i5abBiYRym+qnP9eYaZwlCDkJhH+D43ho2B90ccR4y4ND9Hd3MDw4xLjTRtwdIutFKMYJ8kqGejPAwsoCls+dxdL5M1i76y4sXDiP1qk1DDmFuEjQbLYERmx+mJWIyJLLLhYx4yxBGo9V8jKDmFkmedwI0iYZTXNNWPAEIyLHQ+tMdHIHxwft7O6iN+jjwYcexsrqKpp1qafmlaYe67RjnUPcATpXkJw9LoTIl0zN0cEpGZOV1Z1nU6vaMRnGvbf2+vzj2QR0q5jaDkcuA2eLM38xOaybzCInk2VF+ykjJrtaA03Bwm4SMQVeXXny8lJGqsSo5QX67/kA/ug//g6Waw0cPnMLRVZFRHM5iUzBuoDNPcxYwFsKsXjPpv7lzQDD8UjSAidiD9NIMpQyKeioKHKsLq/gaP9QBeRxnOLgoI2jbgedoz6SmBNeUkTDRE0p4/EIzFGaX2pg/cwKVtYWsLi0gOZcQ/Who34boyhGtx+h3aPmXCCKCoFymlbAKA+CMpfqcZZ3/+JrXvuWf/22t/9/jymfCMquqOVB2U/oVds/bSpKB0v1Zi4WNVz/4Ifx02/8bjRu3UJYq2GslboCNJtora3h1OUrOHXP3Vi6uIlwfQ1pM1T8XtBgBKENY9QEBObEsuLb4gVs0xx4oVBnYtoYmTnnkalJxFfM3RVg3lfTBSdsVFNqjtvbPEP17cOzIDwrX0xA9oSc5fJ2m1+XGaDf854oDR27UKftwD7I3WddGADxONQ0EFORj5QcyHBd+LseX9MmLCCdFziLJqxac3CpyavUpNnGahpWkGaoRhFaeVU+1GIcYXSwj9HeIbq3dtC7sYXO9S2M9vdRRGMkUWQ6dZUhMwnQaKCxuoHFs5tYu3gOa5fOY+PyXZjbOIOsNcf+Mdza30bncBcX1pewWMnRZAiNczaUG4i83OR3CJSg1LnFMUBpPKkRaAArg879zD61IU/fb2X4ZjESzghU05zlZnAk/bXr11FvNvDwSz8LjbAhPblRbwi8ZLBwaXDeW6+CMhtGfAynD8X0LgnfIOKAme4Cc5X4mFpnh3TuD2s2MRD0OrQAmgvjxFfuLHzusa1A5nZmrntRwfAK56B27ho7BMoxsixCLXH+ch0jZl7E0vif+oX/hCfe9wFUYgA9SgoWFq+mFXVDVnRNj+oF1h+8C2c/+yUIz6zhqN/F9rUbWqSHcQfDuI/WwrymgzRbcwjrTdUhnnnmGvKsinZvgK3dAzWljBJKDXVk8RjzIYOOcjQbVSwsNXH28jksn17B0voKmostRYNyEsyw08WgP8buUQcHR0PkWYAkDdA94sJQRZyywcS6/sZp3n3VV772zT/xC790Jxb6nl++eD5QdmMxJwMntTAreJq1H2YcFFgqqrj5xx/CT73pe9C4cV2gbO4IAglljprsVsVcS4x59dImTl+5jKUzp9FcXkK4tAg060hYLAnriJlYpfH03F5yjDobEljso8zhmIzzAdO1YXkHzv/q9GY7NV3ClmPKEzCeTDY+rimXj8NJzFcNBqWQmZPuU5Y2yqBcZtdieKWMaasDGQ/TNlaShVX49T8VbuiTdf1tkjBcDoTYIjVeMkNnD2PxNa0ikEsqsco+W23jAYrxEFm3g7jdRkyL0d4+Oju7GB61MT7qYdzpIRmMpC1Sl1UWA1PeGKG4soT5M6ewunkeK5vnEZ49C6yuIGs20YlS3Dzs4snru3j6xjaevnYN164/g1OLAd74hr+OV1w6ixoixTWSEcmdw0XYLaTmnLBEMc6m81kezDi24AjTYH0n3PTYG8NWJ5/S5FjFj9AIAuVmaA5fu43rt631LLEAACAASURBVG5i8+IF3H33vSoAU1OmfMGtgrnerI7Boh63xmTIJAg6t1wTkd+9WMHTOzCO+QdtAfGh9dZt4s5Ns9MZW7BrQ24N19wje5xrJlFDiGPOdl7bSCq5c5T4RuuYjVPSOe5azVlUIygrlKjggjQWKKfbO/jYr/wWDj9+A8PuGI2iiTS2Go5FcppDJ6sDUbOKS5/7Umw8dA+SVoB2t4udZ6+jt7eHbv8AtUZV+cY8aLw+U7LWBHj6qevIKwEOOwP0hjH6oxhRHmKUsJFliMtnl7GyWMXGBuWQFk6dP4uVs6cRLi2InQ+jAQa9HqJ2H0eHHewetNHtc0pJFf1+gn4vRppzt8CgIjNojrO0+2Vf8ZXf81Pv+OU7q83a3BcGyi/Up2wnjndUevnC2doEyhXkgelgjSzHUl7DrT/5EH7iu78b4fZNZehOAnTcRGM6WSTz1ZgGVUWt2UCDRYO1Zaxvbuoib22sI9xYR2VxAZVmU7mqUu9kq6spgLxKM79zXHD7qKKfs8gJVMuB+qUs51nrmrHL6WSJMsCWt9FlaUOnwkxxahaYy3/HiY7HmlC8fMFLYaJdu3AgHXdr+xJAmZPbLG4UKbxH2VkqtK2nHsjOOhVouL0lw4wSoDdG0Rmif3CI3uE+BocHGO7vIOocYuwkCMQRMm5Nx5EWuyzKNfutCOuoLMyjdeYUGqdOYXGTzQBn0No4g/rishbY7miMp/d28eTODj5x9Rqu3tjB9m4H3Q7nqnHAZYZqkOLcah3f93e/Aa968DLqiLR1JSj63BJzyFhHmpyXnEzhYkrNm27skweFY4jIfs0ebbKSZ83K/1BIh7P6cTeRJBiyYWR3F51eB/c/8ADWN04hDOqoVRhobzMg9XheEnOgbOFJ3LVNhYjJjspNRbEwHpd4V5pjZ92EJstJ46hYk45VnZ1Awb/jdGprjbfFV/ivwqq5TqwYaBKcXhsXXsoGDO9REc06HZMKRysVCAnK3ONTkqnGKMY9XH3vo+g8/lHkOwO0b7aR5ZwcXrdzxU2QTihHBEDWquP0g/dg8fI5xI0qBqMxtq5ex62nn0WlmmN+aVFJbxFdLTkwHCdI0gI7u4fq7OzyvEOgInOKAOMkwumNebzsoU3UqkO0FupYWl/DwvopLJ06i6xWxSAeYBz1EQ0HOLy1J6fFfqeP0RgYR0CnG6Fgqp1mGFbU0q1ZfVnW+ZJX/6Xv+Xe/+it3VnQn26zvb97/nfV6+A//PKBcc0lh1CHV4RdYUEmLoJySKf8pfvR7vxvVLcoXZn0ns6U+qeo/faVphqDR4FRKWXZ4YINGUyamoh6isbSM5XObWDp3DmfuuoL5Uxtora0Acy1UmyGKaiA3B4HdxrgbKJvI5lq3Z8ZPqbTo2NhztOAZ90X5Qvd6tWfXuo3ttS8AlKfyiV2Es78jxueAxV/ylm9TEcsTy3f6sOSRjFts26LyWNZzNmzkQBQh7w1QdPuIDzsYkvVu72F/axud/W2MugdIegPkgxEQMSAoVWMBsYEz09gEkFDXZ6fd/DwaG6ewemETq+fPYmnzPBbOnUN1ZQXDaoDt3hBP39jBk89cw8efeBZPPfMs9nf30R+PeHFYFxizGBKm+zVUgGAhZ2MeePO3vR6v+9yHUM1HjB8TKCsAyNUAfGFWXW/O7mc/Y2eozxO2zGGCL4GUK7xvHvHhQ9JglXdR0WBOMmVOGNna3hYA3v/gA1hYWLQmpUoNIb3vzFZxv6PIABa+tBiwS8+FKPnOHquQqovR29GsmcblpShwyVkL/ZKqDZBpwd7+TZilI0nA7YqI5Zl/CgJy45L8Im6LDf3GfCx6klNUyJqdW4eNHbzmGlGOahJTAEJeGaF/4yo+8ci7sDLIMHhqD92rbQxzhsi3lEuixiOFAxlA5/UqqqvzaJxZR2V5Hr3RCNeuXcfe1h7OnbmAIqihOx6iPRygNx7rvU857onnF4G+CFCv8hwgMCcIwxwvf/k9OLe5iFFyhNbiItbOXUS4eJrRVRhQGkvIkg9wuL+DPTl3OuiNEgxHOYbDXLpyntNaWRXY02DCImaUpp0vfvVr3vS23/z1f1fW8D9TX79olrhPG5R1pvkqsGOV7tUqrI+u9IyB5gXmcuDZD34YP/bmN6Ny8waaDozJcwNqdjqRLVqx4hwdlkNr0oRaV2lPqtRZPEbOC2Kuhdb6GubWV7GwsYH1i+exfPo0GqtrqM8vIGg1UaGfkdMLeBGqw4weaItbVIXbX0wTDdoYlwGl5cKqGcAV3aydhdK2jZ4yQPa/43VHJ2H4SrzfroqVuzByF8LkHqHUbO2q7cyF4OKhJBmzoun4yANcoMIutcSq8RqFFI2Rj3rIe12MOx0V2rpsF97ZFxDTCTE+OELaH6Ga5OCI+qwYAzVWfVi4q5qCQeCsh8ibcwqGqa6uqhh7isE8Z8+isnZKUkRUZDgajXF1ewdPXL+Ojzz5DK7e3MGNrV10+2PNYeTBVbXdjxNy2/JaTte6OWe4/i43Mnz7N34t/uoXfTbqLEY1mP43LfQJfK1X0Jiim1mndnZ6aF3mh8kCpqnrQ7q5jZ8P6jYujIUm6uz8XQbXZEmGbq+DG9dvYn5xDvfd/xLMz88LWAXKWhj4vlmeC89HtUyrtZqLveX6WseMMVXtYHzUgCWFuF2lO3ucrGZ7HJfE79i7AbNjxS5IyA8g9QGNk50XF2nhvbsG5awhS6Z8wTfTnCkkPdxdkOny2NS5S6IvuZqiSHrY+ejj2PvIn+Li3Dqe+MOPIroVI6/MIcv1ziEi666ZLY4DV+MK4zbZJFIgCms4Gg/lOW7NLWIc1zBMEoUJjZMYURJb0BSJgnNe0Nstl4hmK46xvNrAg591DxorAVbOrGDj/HlkQQtREmA0ytHr9jCmPa67h739LWnR/RH/RgXtLp0zLIBaA4nscLSIagNSQZRk7S/+ite+6e2/8Y6f+UwBcflxXjxQfuSR5v0P3v9d/y3g5x+gIIV54R8T288UofQVmR6lhDxJERJcsgK3nn4Gv/7jP4b+n30Mo6M2KlEsD2udhSVa1wg8DECnVsytO0HIxfwRJhVuzYo3lUzZ5wpZqCSVsELcCBHOz6GysiRdenljHfPra2iuLKOxvIL60iLqiwsIF5ZRazbZ260uK2rfbA2VxYkDPN02chJcTs+jA2XuEXmqBlVu70zn1cBPOTicPuiAfnLxuFZU3x/gJ2xYsp1tVs2S5mxMkhmYT5CD8gHZa8qAlcEA2WCAZDhEfHSEuNtF2uth0G5j3OmicniEtNNVa2pKXZhjczT12IDCInKYb2GdeUkNiGk3pI6/uITa8jJaZ85i/uw5NE6fRvPMGdRX15DU6+iMI+y0u3jy1h6u3tzG1evXcfPWDrZ3dtEfjFRcsZE/PCh+5IefzUffctUiM4VfTBgLNIutzpFCjRh/6+teh7/xl/47NCux7I0WyepcE263okf2Vkdnb5M8Uepw1Fvi2LLXz/3v8b3ihApq7WS/ScLc3QSHhwe4duMGLl++hAubF9AI6zaHz8304y6KXnhaw9gAopwL/qOrQ5/d4FXXbi4YVnFs2g+inVEZjN1xsjZspwXLD+0aeZwXWRq1D5ByTh0RBc2+M284awV2ypEhs/CXuPAok3v0PDQ6ivY/7qQo8QzRCHKk+1t46tHfQTDex1K8gA//108g2atiPm6pVjBUawitffb3OOA0QoEBdxhFhk4Soct5eXwXagF6KcHb4pB4pTK2iASsKY2ekhSvWWh3M2S3XpFg856LuHj/FSycW8PcxgrqTIlL2G6dYNTtY9Dpots5RLd7gP3DA3SoR0cFeqMC7S75cEM2uMmx43PljoQt3Flx9KpXv/qNb3/H23/uhaPaC7/niwvKD9z/nUFQ/4efDijrQnDOnYmmxh+qg4yMw7Tm7sEhHv+D30d6uIf+7j4ObtxE++YtjPYPgOEI9dSKgmEOLNRqaHCrniUyQGgLSVcFN0AMQaczwMkRmiw8GaNuZn1u+WQLI9NuNBDMzaPGCMbWPBqLi5hfWsbC8jIWl5ZVRCRwhxwCOTeHerOJWqMJhNRObcaZmVWn7bXia/z7+kxa5Cdi2GgcC49xxTmFhTnA9lGMrNBr6kOqxYniWNzvY9TrY9RlXOEAg86BgJg/T3p9fabMQD0wGw6Rj2llstZbTYIgGxFrdxGdDP9hOEylApZzxjyenG02P4/m6gpaZ8+hdfEyFk+fwsLGOlrrp1BZWMSgUsX+cIxru/v4+LVrePLqdTz17FVsbbOQM8RwyMxaAgFtVeYg8HPpuFCK1doVYh4BMXGnjzo5qVZwB2RTnBtBhL/5P7wGb/iqV2GuGkm7lfd8Il3YTD57KLsMynZAhtL4Dx9Wr9s5UcNLPO53VMfgJpfRkONYAzupJ/Nif+AlL8HG+gaaoSswkom6v8miIJPRKupIo2Rhn9U6PbG9uRqLk+MsTW9aoC230+soOXnNOvIszdDP5TsWTiS5xvRkbvnNBWLuAuvEIJlxLF0dfHRf8BxgU5ADbuue0SrBnRUqQwToYfcD78HWE+/FSiNHZa+Oj77nWaAXYCEOaQbEUMFCRoBYPOM8PeaysUNvjBz9NEOP6XpJJJkikx2xqvD7VjVAWK2gRUCmQi0HVY60lmOQROjHQ9kh7375Qzhz1yV1AlZaIRL6mzn4tNfGuN9Hr93G0eEhBoM+eoMEB90Mh50xPcic+4o05+JdR5GTUFXVWcjrPqlWMIjio1d9+Ze98R3v+KX//4Ly5OogUw7IhiwPloWTp558Ar/wtp/Fxvoi7r98Ba2iirTbQ39rB0c3b+LoxhaG+4fAYIiADDsv0OR2OoukQTMlrqGW7AqKJFaxUI0DpSnACo9RE4tVxtU4QJDWmHSLUdRJpuqsFdIohRT1Buq077SaqLdaqDZCAXLAMUAN3taUtt1oNmWbMpD2UrXr4NJ2nZ1dtl3kVtnsZwzhNj9tMooQDUdI3L8ioo83QoVSREJzP6dAELBZoCGopPKQciEK2UBTof8/0vdkc2wzV1ZyXiCqVjHkVpVbc1aeacGaX0BlcRGNjQ0sXbqApfObWD5/DitnzyJZWkU/bGGcFzhod3Btaxsf+sST+LOnnsZT127h1s4eDo+6JkWQFdI6py1iITZbq7JYa40qlD+kgbt+Ntm/pkTR5BHX9i6wLdiNGaow1KzHeP3XfDG+7Wu+FE2MUWPgufMaGzBbw0G5uab8NZmy/77s7VYCntwWptf6DxuhxE6wGKPxGLe2trTNfunDD2N+bh6NOhMJbbqGxCsyZS0SDoSlJ9ukaD9VxFaMWVC2xcPCn20HMakdOLZrEbZ2uy0402RANfU4Nszz1YxCrs1biplZGlnkJvhagwxzOpg3Y8kbaq0naHMBzBORA3qHq5U28t7T+MQ7fwtZ9zpOLy6g/bEUTz52HfW4jjA1u19SBNJp6ZDiEFVN8mN7Nhd6zsLLUvplVP+RR0MWRF77NTRqVYEy5/lpJovLyGFr9sGgq5FP5x68F6fvvxuLp0+jNj+PuJKjN+qg3d7DaHCEYfcIw/5QFrheP8JhJ8LeUYH+OFVTCs85npJFztbrRdTqc2THyuvgfL9hPG5/2atf/cbf/A+//LMvnP++8Hu+2Ez5O4Kg/gN/XqbsXw5PRg7DZKGF23JW7j/0oQ/hDd/2LZqndeXSZTx4992499JlXDp1Bkt0UsQJIupFB/vobe+is3uAtNNDoz9EPhqqc4yRLiEbSSpsJskVkRiwCMM4RX3NtKoqqm7qr+mR1vjqpGI3xNJtsZ22y1XWtpeuU9lZrGyWmuuu0vbSdG7mOpDBG1N2zDi3xCylevlYY/87mlRs3Y2SP8QeVc7RIqNtqCYr2/Okru4nXMg1JULE1mjuBGrIKhUwV0a2LA6RpM67uIDq8grm19fRPLWBxpkzYsPNjVPA8jKisIFemqM9HOHa7g6ubR3g+s19PP3sVdy4tYWjdkdMmAlbrvEPQY2MiQujY1k1awYwnwCf/aSxzNirl2M0cdneEx0zNRRZiIy84gVZlHmAm/UIf/UrPx/f9fq/jEY+Qtig48GNhxJYmbY/sZuVCqn2N0szCye2QXMheOeFNHn/Xqr7j1aqRHkXN2/dQnNuHvfecw/CeoAGQ5HI1l2Ng78nB4hAmB2HBsqqV7iRVF4c8l12E4buM0hKLN+AWcZnkz7cbkJ+Z8fovaecjyP271uuJ4VnHld6ygnKlKPctGyeb9rE2bmlBUHxBzzHUonQFBvS9Bp61x/F7mOPYB4xVppruPreHrY/coAwDYHUDWGohUiZwMZjyVQ3gTEnUNPZQD8w4+t5TjLagK8rRbVaiCmHAe2ptBOSaafaAY3Y1s7d51wTC6dPYfXuC1i6eA7B/KI80Z1+D73+IUb9I0TDNvrdNvq9IdpHYxy2x9hvJ+iO69Kwi2qGrEKveo56nc0l6+gNMgxTk1gI/nGRtL/iy778u3/jV3/hzprR98gjjzTvvf/e7wjDxg98Su4La+yctDO7jCtb3V3sJrU1ORtQwUc/9jF8/Td+Pa5evSrQIitZWljA5rkzuHjhAi5fuoi7LlzE2bU1LNRDFFEqrbS/vaVc1eHRIaJ2G2m7i8pgiDBJ0MwyNAsyaoK0gR1PEJ6G6v6TdShXiLriOoV4xirUrOSS6OQL9lkVkwKM+XANVDwLNOxmJoQBkPtweqB4vBB5coMtSnSauOKPsjdcyIzaBXw6G3eY7gGVM636OF2khfS6rNFA1mygtrKM2vISmmvrkh5WTp9CY3UFtVOnUF/bQGNuAXmtgW4G7HQGuLF/iGd39/GxZ6/ima0tbB8dYWt/D72jHpI+g1+YgGbSjF38biFTy7IhqQqOnBxcZbocNWpDYxteygNpW+wJI/VWMC2cNKxbeoRfyIIKLWfc1DIYaIiv/JKX4X/+238N84gkVXlQtuKd27JPI9UmnY4CXSdfWHnWPrx84YHcOvtcIZDxRwmBKcXB4aF08XObmzh75oxcF00x9ZNAuS5gJjhp0ojCiKieWtHKA7LC673dzcWo6li5FnEjzX7Aqkk9fuq0mLWf/iJ2bIDqp8BYmIby6FCp0NbGMyhQMI9qLI6pakGXZdJLaWTTLODF6BYjxNET6F/7QxRPfkiFvzmcwsf+r230nk1Qz3i11LWb5IBSkoGY1jiek5WK2HHMsHkyZ9kMvV2QOmOCer2CZitEo8Gdgctbp3OjCgXY15eXsXT+HOY21hGsLqG1TgtlDf3BGG12go451mmolvx+t4/Dwy62d/pW1IuqiCt1JHy8SoaI09DnlrC8dlaAvHc0RMIiUZ2NL+xYjNuvfc2XvOk33vHzd16hj6Bcrzd+AMXzzOg7gdVL/rc9o59naBeF94m6C5Xs4/HHH8ff+ta/hatXr5veSBYgvVbmU9QadSyvruHS5nncf+VuPHT/S3DXlUtYXphHnYXAOEZlNEZ21EG0d4DB1i5i+mn39pD3ByhiVpWTScce0+oCyij0ZrL1mpq0TlqnA09coAbIVkQ/rlmK+Tp92F/UCoehJMIMWgcDNhSURMTsbZPMA5856yrl3klgl5XUTQWBE3jpKmGqHsNWKvUGgvllNJaWsLi+huXNC1i5cAHN0xuonj6DytoqKktLyrolcA+zDFv9Pq5ubePpp6/h2au38PSzt3Dtxg52Do/Q7dGWxikTFSRsKuCxoBzisxT8+B4xcntdxtqMyVuuQqa/5XOuBSBuAZLrwe0QPHZq9BSzT7QABRZqpPFN9P2y1MdgGfom+/iSv3AffuDvfQOWatRDmZFr23SCMyfMaEDpjJbs5w6GDYbcTEPt+bVvoZ4+l+lUbrLziC3iaYqdXUo0bTzw0INYWlzS+98IKQ1xebVWjkkXqLKTqSGzOSlEhdYRJZK5iSvufOJrZjHTdGBrjZbkM1VQJiFF5puX0G5TO3wBs8SsLfPZSSEKUTKftZY5kRASAS77bDvPwXZ4WSM1088uWhtsGiFCjMNsiDT5OLKd92Hh1hOId9to5Wfwwd+8ieRWDTWCcr0hHzmL7jRpy3NMfzhjjQTQ1lTCqdFsk1YGDeWtMEfYrKG10ETYZKoGLXWpEt0YYt/a2MDKhYtorK2htbaKcHFRFrrDblfh9EO27Y+GiPoDdPYPcHTYxf5+D/tHEYZxgJTpcrkBfJQDzcUlrJ29gKNejKs392TjU4BSSittDUkcdb78y7/wu//Tr/3sHQbK8ik/8O1BUPvBoiiaZewtF1bsDT6uokgzdqDst2H+9/3v2u6sgg9/+MP45m/6Zly/es0eZ1IgcQ9rO3+dwGSoywuLWFlaxoXLm7h0YRP3XrkLm6dOY31xEUutppLnCLrZaIR40MeoP0Dv8BDZ0SHyfl8sOx+OgcimW1SVxcqMCJt2LCZBsM6B0HWnCa9LGh+BUwBlN1gjgAte8va4SfVdi5F1ZJERUlrwnV4ZJQ8+37CuCn6Vk7ibLVTm5hAsLaG+uqRuuNb6OpZObWBuZR3h8gbq8/PIW3NIghBRUdGU3t5wjJ12D7cOjnBzdw/PXr+J69vbeHbnJjqDITosxkW0vPGVGEvl9aspxnJ10JFhucy0SQlbHagqCY67B9e+7iePqJXXVf8nWcolV63uTx3ZKnyTU0iLs7DbgYb75aCoS9Kgvaxa6eMLXn4F/+i73oBTLYJ/jGazMXFa/LemJoGybxjx4OxbriXjq65sYGxyk03pMFA077JvViIoU2tm08jNrW0VaQnKzYbFhnLbrdArLiBuJ8ChrtSUKV2wyFflTo5yhgv9t8Y83wLNY8H5eNNi71QDL1kySuTFz9VTZrU7Lz1BMAuzac3THGt2ySWa1KIllJo/L580ESgTDtVc4uxyPG+iSoZOluJ33v0eXDif4oFTbVQ+/geoHjE3eQ5/+uu7qB7MKyuZGRbMK9FQVJcrQulMc/aYMMdaSZXBQqmAWZcy9eogQ2upgbAVohZWUGvVkei/Akun1rF28RKa6+uoLi4hXFhCLWwgGkXoDjroD9sYDXoYdTvoHrbR2etgb7eLIxb1EjL0qorvKZf3WhO11jKSYBFHgxR73SEiHiPKKJJqmP5bQ56M21/xFV/wpl+700D5ieKJRmt74dvrQe2HPlVQnlx/DpgNUu3Dd1P54sZHPvIRfPM3fhOueVCeoLcDZemp3qfrfctV6ZDcRrWaTawsLeHM6TM4tb6OC+fP4dTGBs6dOYPV1RUsLS1jcb6F+UqOOruaYvp3Y2SDIYrhGAVZ9miMiMMVx2N1c0VxJOdDLWanm8U4soXXZ0N7j7BLC3AB7j5xzsWIanCmNRTwIqk3QhUFa8ziaIRoLSyo+61K1wNZ/9yCXCCy5hGUWy3mEiJu1DEsCvQ5lihOcEAtrTvA7sEBtvePsL1/iP12F1t7hwpiOer2MYwSp/lZ8Upz8tRkYiKJ0sVShroTiHmhcjGyCRSk8zkr1obKNpHYAYuXIWzQqgEJ/eIar6i3q7Rdd2a7Y4u5yz+ZdKfx77hBonyAgD7lwixmRTHAKx88J1DeXGlw5ymmrL9DPZfdddWaAm/8h03kMMmE+rs/1ya3q92YhTDLV54Ashi1acqDwRBbW9uYX1zEpSuXlXdBIAzpaZbubSTWpBQrOEq6IBiHLPbSDmdedzvnDThtUKtp6GZR9gWGybNz9y4dMZ77mq3nFhTvJnKbEc/+fSGT75cWGpfk57v8+B6zxpJFQz1n6uZ83FGWo1+p4Q8++Gf4ybf9Gl75Oefwhq++H9UnfhvB4TUUe8AH/8MOaodLmi6SNkZAlTWcpvRqwrvvOSTkiy2zyOvqHbQWMqyexR7mVPBfxjFQLOQutiSx/T/sfQm8XWV1/TrDnd6chITMYRTCFIYwBYQwCCI4gAStrcgkzvwdKrUWFWtbtc5aFVvbWosDQREVcWgRpCKKQgsyzyRkeHnjne+Z/117f9+9N2lQowkQvO/3i5GX9+499zvnrLO/tddea3j2bBn28gYG4fb1CSUXBila9QZa9E6uT6BSHkeZlq5jU5gaq2B6uinyN1pOpaTvPB+5fB+8wgyUGw42TkWoRB4CV6PG+BDymKRCNzs+MMNw6uRTjn7bN7/5rzuX+uKhhx4qlPr735TL+X+7JShvXjX/30rZgm/3z4l+0uybuo177r33XryGoPzYEwIC8nQ1NzkVErIVM8nK/H2OGPBvdn7l5013mneB3Kyej3yxgCFK3PoHMGPmTMydPxfz58/FrBnDmDt7NnaZMQszB4cwVCqhv1BEsZATU3x7Yyr4JnBpfm465aRB0ogKCD2xUhkbFzy73aSTHcPy1DaU2XIKzKRjuB0TK9FCUdzEeOPGTEEgP8wHQZSgGURizMKqdnK6itHpaYxOTYjJyqbJKUzVqpiqN1BrNGWMVYyGMkoE2eyTlqBukakeIRBHiShURIki05HkQqjk0Jh61a+ySccbWb0RGIDpxpQS6UNRjIw4+izVbbtTqeBoEKajsLAdBOPt21UddyppI0+UdTX2maLpVlB2kVfj97SKpUtm4m/fdgH2mjcik4ltv2vSF0JdqFve1r6sAY/9d5mGpC6bZj1dgNyBROWUp6cqIoebt2A+Zu4yyzT4fBRy2li0oCyp2jmeR19AiIMjrPAsKNvJy+4HmJW/yf3RlkZ2qyyM1XH7waI8s5gkSdGp9rKdh1Anv88WOeSR6QCom05HqmTOtHl86PJ8klpgzFVC+ZqLByca+JvPfxX3P17BjJEYF758KY6euR795fuRrpvE/d8eQ356RCxL00JV9N85d1CMrnTCVLPx+IcubaygCc5hnAi33AyaOvFHh7cZQxiaM0P/njWCgZkzUBoekfkApo7Q8L4VcbcSIKg1RHFRqY6hXFFQLk9U0KxHaEUOslwRNV7CpQKyfD+iuIhymYqhGI2khCTXjybhmBpohz7ZCfwkFEFAGoWTzvPFTQAAIABJREFUJ56w4pJvfeffvrLVi+cP/OYOU18QlPv7+9/g5fwPbisom/t5M1Kje2TYcn3cUioon4cnHn9ClkKjgfRL6xet2JTMNIhtgiA7/sHqrdxp6Kgiwn5RJpY5rFTz6C/1o2+gD0NDQ5gxMgMDg4MYHhnGrFmzMDw8LGbmI0Mz0N9fQF+pgEKxgL5iUYzN8zQ5krgovUGloWWGH3hoHAWnHy231BFdqVg5sPERR2iENFtpohUEqNXqmCqXMV1vYrrGLvI0KtWagG2l3kS11UQzokcAqw4K3ike0okkumzJTW09gQVsRH6hQGvin2S4gbxiMxB/CwKv6iN4IyunKd1v48krgyQyaOCJttO0/5WrJKCLprqTImKbVEQM0SF3pCVapcppM4Ajp607xsWEIgkoU64nbtlwM4YS5KXyydIqdp9bwgff/locsPuucLOw7X2hk33kjDN1/dusuNTzTkMly9daQBYvEOFRVS5nh07k8JJU/S5GRyWTb/c998Dg0IjQF7kcVQNsQqo9qW1k5wo0HmIOnuSSCSh30xdaZJhKmRsUOzpvniNyDMYX2V7j+tyz7UnSLir2J6evipOOzWf7gWRGtrUiZ5QaFQh6rhIOGrFS5vl1PdFgN1IHTaoaEg//8t3/wtd+eAcCdxiOU8aSkQm87bQlOGB4Etmah7H2R+uQqwwjZcnpN8WAKc24kzGSUtmFab+EhQIfUNKIpoql2RBPaq+Ywy7zd8WuixdiYPaIaP89ykyLRTEpkv4HU0WSRF6jXmUWXx31Vh2T5UlMlaeEV27UAqQxDe1HELoFTDRCpKUSQq8fG0ZDNBscRqIssYggYVAGRP8Mqj8IzEkAn834sDVx/Ikr3vLda7/2tT8Qf7f66zsMlLMsyz+54ck35Pz8hxzHEU55a1XJ1jjlrYGyAIlUy0xPUM6ZF9C9992Lc1/zGjxB+sIaZ9lKWVDaGMiYi1saZqZrbsM97ZCCeBlwS5OoZEibcCbpOlcyvgRk1tQOkXIc4Xvb+Xw6McYbntUauV5WvRwJpQUo/xYZFPfSAtCdbap9XhCgyE0SlGUrR5lQyGpUeTcZIzWevlrdmogq4RJtuis72jK3rVW2KEdsFWXoHMNlS9edlbEx5tHsPG3usCrOZarh1oFkSqV01FYGEkSapfyqPuCUY5ZpPxvDZdzIZDcgMgzlSeXLPpCMP0PH09d0+M2jVXQlFoh4JK4J+yQoS8q1cvRuRuDjdpTAU8f8ERd/946LcNjzFgFJIFN1nVFrteKUCKCur7Y2WewrTXq0qZLlc3YltFhQ5vejIER5elpSRnioe+y1J/oHhsT2laAs03wGlElFiCSOMq4uUKYRFsFZPLzlgreOg0rYtEHZ6rZNMkub9TFSOssVSxaiUbDIZ7HNOzknndRyK//je0iRYGLA5BxzWo92bGzwuT4aCVCjb3LfAL5706343DU/xRO1PsR+EXBr6IuewAm7tnDBCQsxp7YGG258COlUHq06H5rMS2S0WqfksQb65O4DTnC6qsSYrlbFAGzmrrOx66L5GJw1jNKMYaCUg1PIIfN98bARc/s4RpUgTF8MhqMyh69RQ7lSx9hkRUzr2Qdho442nK3ExVTgICuMAP0jGK9lqLTyiCK9jsSClp/X9xDSX9rlLosy3BZ8SubCxvjK449+83XfvvqqnQqU77nnnvzIyMjrvJz/99sDlG2nWADENi1cF/fcew9efd55WLNWQdkUc4bGsFXy5sGScuN17Cg6FbSghDWL1S0iKQQGXeb8ogx62qk7GRYx0e8C6lLJdbLxaCdItypNabZTaBq2KkaXtmEnigtlVNUTwzx+TDabbCKN/rQ7UUSjUMwNbLZ/+qHN61lC0Co/2ttWNaSh/lNvXuNAJxUtqyMd0JBDEosM3WXIp5OBAm3oSQKwgDcfFB1Q9tMIXhIqj28exLzx+PY2S04A3KCyvJuMtFvGVE+iyq4UlOwtbFWBYsZjqsQ2pyygzJH5PFIOZDgtzB7I8IG3nY8jli6BlwYokJfP5YzygZIv8sxqXq9rYT4HHyxdI9f8d+szzTMptpMiDdMhDfLratU5hY0bRtE/MIBFS3ZDX3+/SDc5OCKDIgRj2aWp/zWrRp5DMQniQ9qn+RUHkaw3sj65dJeobn1ynQglYSUQ6t2h114n1ko+Dy3ZBZg1AFUNrnVHZKcjZe8jI3rqgcKGLd8zEs9szR2kHwo/axiliNw8Wrk+3HrfI/iHK7+JOzfGaBbnosnBJLeFwWQTDh+o4E2n7IH5zSew4af3IprIUC1nSBrUZNNYrNWWKApvTwUPJXJ8WPsuyo26UBJ77rMP5i9eiPxQnwxdCRgXfMQcZKJfdRiIg1+z2RQvC07ocdfYqldRr1VQqdF2kyZVRYSxg6lqA40WfTdySAsjcIuzUU/zqIQ+mmleeiS0mvVIy5FoMSlHmZw0fi9AzqPhVGPs2BUr3vSD73zj6p0OlAdHBl+b8/MftaD8u36AbnWG/Z3NFRt6E/GGkkbfa87DY48/3lFxbJ0m3PrbW1qjzV10C1OVx1ZjdB0+IBdJOZUAoiCJanE1bZgNFeIFx7F5wzKLTKthlW4ZbwHJd1MglhtJCFdjZGR48PbB2qw2oRzUn0NVG46O55pKWfIMDbgLjprcHnmftrGNkdbJHdmRewmU22abAJLZlXT3kiQfrzOCK5yrNL46vKRUY5zwMrxr985It8abqygEcqRwV+vL7m2b6Ltlfax+uSMtNEW2ctriSaAUhJe4KPrcekpDHcPFBO+86Cy86NiDgbAm3D8pIhmvNg8pnlNbWWpzUqWM9FfproS75XFi92mBnLRQFKLRqAkobxgdw9x5CzB713nI5wsoFJjJp3I4eaDZqDHZXWlKuo2rkmk+sxMU+1CJqjK7CnkI28k8HfzQL2282s8gD/Y2f6eDLqIckM/JS9VMEIpyhM7zNmaM7nfkj+mIFiJhqEAQIOcXkETqGc3nJNf28akQf/WpL+KO9dNo5oYQ5oqihGAPZVZWxrlH9uGVy0aQX/sANv3PGJyA0kUXrSYkU69cnkQQB/LwyhXzBvwgqeO5UoGCN7ErEEDu64NXGkHCYszlgylFGLYQRk0EQRO1ekVCaafLVUxMUu5WFQvXIM7Qigj09Famo2yCVuIh9frgFIaQ5foFnIPEQ5L6aDVsoWBsWLkjEhaO54y70xYKHOvNKNerjz5/xRFv+uH1137zd8W0bfm5HUlf5NauW3tRLpf/mOM4pW06qC5drxaVXc0Jw+XxYuuA8vl47NHH2jfatrzXlj/b/V72gtWbUwFRDdIpZSKwqpWnbjMJllot8zYQxafDKTmlDuRU84aTD2Sqamn4afNFwEXCXI3kTT+4vr4x47EG9VI5yU3Krbd5LRnRNvoF8xp8CGgsVec1lSbp2DlaXkMeEVSuGV7eGp9Lo9LylNJc06QRAUtW1TKPKntepZWMdwKBtk0FmIpZK93Ow0D/nf9t6IgOzBi4MVSL+b59cJCyYeCBy0wSyXKkVMw3o+M5EfrzeTWYi/CO81+Kl510BPy0oaZAlA2KibzRexh0U0DWClwoHUP3WO17p/9AVkdmcIWT5stQjRC06tg0NorxiSks3n1vzNplDvK0hRXaiqPBpuqVolivGxreS2OPNqbip6zHJLSZTOJZ7Z99sGqFSz7W7gpF9Sy8vhmftr/LiUQbaGvuGRng4XVMekd6tpyy5E5Jj410BeWdzO5huju38JEAcibj445fwlg9xmev+h6+/fO7Uc2NsP0lSxZ4QAEORpob8Ocv3hUnLU4xXBnD+GMtBC3Saj6SIIcoYG+CGXkFUQ1pklAmO1Kp9z0XIR3kGGZayIu+3s/3CRhzBJrKJurBCezTU5OoVmsoVxuoNiJM1wLUWgkqDYbWJogZqMqhEFIXfhGZP4DMLSFx8ogSHwGnFnkAvHdlx8fQX42zSnj98puiwomFtmAwLncfbhavP+zQA950w4++e+0fgjVP9bs7FJTXbdhwgee5n7Cg3OYZf8sn2RIYu3/cNlhspaw65e0HypsdmuVFhQ9V6sE2iQjMHIsVF7itgTKf7LwY2qCsrnMdUNbX4+tq08+RIQ87IGIfRh1QNjSCGetVIyNedFolWpc4dd7SxprcsJtZQCqv394cmB2FVUGo9teqJEzBJZSGoXWErqD0zfon8EpW3a4FBt7YkiNneGV5sLWbT1qSb9ZbkOZfh0O2xyLDEoa4sHyy/C1UBxuXqpuNBZT14UZljU/vDNIYHlB0mvh/r34RXnXG8XCTutAIvPn1nJmHmayegitvQKECDHXBbbV8dvMldI00Yjn11uHNCcrNRg1r165BoxXiefvuj8HhmcIjczSYoExJmayFhIwYULZj1bT/ZCVrHlEcwDGHZSUqch7lFcyuR+WU3Pp3ejXth6CYWpmpWHPM+oL6ujoxSTBV200Ogei9yd2GRndRZcJ0HV5LrYBjxzmUkyKu/skd+Kfv3YS1Te5Q+lBI6A9NG6KWZC0u9Kt47zl7Yb++jRgOJzG6gW5/rPrzQKNPxuDhpSiI70teeFudRNTzwcY2x6+DOBIVCK9jgmGT03itJmqtBqZoJjQ1iamJMoLIkYp3upFh42QDkw0OoeTgFvtQ7B/QlBL64YDBAXmkHDjKfEkWYeaeYWtEZSKKI/Hb4NVFQOb781QH8L0USUTahcEX2RMH77/P62688Xs/3PlAed26C7yc/wkAm1XKvwl0LRg91YfdEpRJX1B9sb0r5TZwmJtSLBaZQsInN4cTSCOIOdHmoCzFpKneOIi9VVAWq1CNG1KeWGkQaSCaxmR7etFU6Xo3mRtKwjbJPebk9a0yRQFc+Vkr92uHbNpIIENVyOsbU5s2Xy/4pEY0po5U7bFp8qnSQimMTjw9gYyaZf6bVpCbuZF1gXKbMjcnV3FK/Tss+HVXCVQqyMc2Rvz2YcIdCCtlh+GsMqZLUKb/mJrIM5+Ndo4F1PGGV5yCC1adAi+u6bkznHIblHnTt2eObOwTzZg0iUWn78xRSUo1QxNM/JXZLZDTnJ6awmOPPybjufvudwCKfQPim8zRao0Ts6Bs/JM5YMQQVTYa+acLlLXZpg8HwoOcFpt2Y3c/5nwKhWYetDq5Z3Yr1pJUgNsO85ghJFM523uMtqNtOksGReiGF8L1yC230GQAaTKA25+o4q+/dC3unY5R5c6EhlbSZ0iR5RKxzB2OpvHqY2fjiIUZdnHrGFs3hiQIMFgsIBcyZq0fbnFAvFU8GgxRRSFj12ryRP9igm8YBYgTpsk0ZYCLa1ypVmVEutpooMFJ21wJ080Y6ycaGJumQimHXN9MeMOMCitJgjmVQCL5TLgT4KQnqU+lHhkpxfMp/QGTQ8kKmZWyUGqS3MK/aRmgntKFvJdlSfDA0uft9tpbbvnPn/7RgPJvAuatgTI55Ucf2T70hV3kLR8cnkT4qP0iQVkkVQQD4XjVj9lCmYArwUFAWVtVIpY3frWuq3FTlu4Qi1BOLtnJN0vfmIBWtfA0VY5YLJKS0LQKDh4IuFtPYBveaqmMNm+rwKLjE11fVkJoq18p17Salo4/q0Jbwxm1hTYE1ZSGgKy5bp0qU1KgzevJubSOZl1Vsjz0TAUucYcWgLsOrQ3KOrLSrvBlTWX3wkRrR8ZkBZSFCuLDjYMhGQpOAxeffSIu/pMz4Aso+wLKes7M7kQaYea129N66q1gWH/5/PowUsUJ/YPl41NPG7ZQqVQxPjYmSSOLFu6OPfZ+Hvx8EUUJSlUnQmuiJJl8Hq8N7rrodUGnPLXstNOaMvFmRtUJykaI2DY/astDxQuj+zhVF24N+YVUY4UtrJMqPuShbXYxluMX6DfKGNmzxAlHPZDFDURxiNQv4Z61NXzky9fhJ49MoeIPip0mK1ixrI/V3D6fOShFLSwulnHQghIOXTIb+SBEc3wtBlDFjJymw8QFVrF97WQeNkMJgtJYSzOx00yCUCrlcqWCapWxTVS3VCWh2i+UEKQuJqotbCw3MR04SIoj8Pp3gdM3jNAvoUH9Nz843QilCWzCYiVIJUUa0XFRLUrF7TGmxLNTKVN/L41SMUPijjAQgzKuXhw1bt5t0Zw33n33HfftfKC8Yd0FnrftlfLWQLlbnmRHXkkl2OGR7QbKOs71f9ZabiDh61gtc0IsJ7pNLV/NTW6AWSpl2UCywWGyBcWGUqtY8Wk1CcNtYOZmXDgsM9Big1LNjSTALGBsG4N8LdO5Nzwif1e4bnkoiIZis8+ia7h5F9R+UnWU6xq8MdWXNPd4MQoga1UhSR2mImvzywIG+nMiTexyMtNK27yvAegOhaER85YkbVMVUkRrQ01ASOtF+V+urTTkSF8Y7p40UBuUXdpIJejzQlx05vF43Z+eAS9u6FSdDONwh6Ovy+pM10R58XbDjLwrNdT8XGKXauxcKUmMQvleFIZoMaJoqoyx8XGRY+2//zLMW7BQ3oOgTGc4ce+z0/Hiv6EPa6beSAOOvt7SIzC7ns3WzurtjeTQcOEdH5HOtWplh7aSF+Gm7AS0mamfWZvREpRrKSYLRvy+FAwJ0qQFl5OprocnJ5v49NU/wjW33odafhbClDwvX6dlCg9eG03xJS8kDvJxHUOIsHCgT/4sGgwwyx1DX1BFElXh9fni2ifNT1l6fVBIoROnaNabiFqhPJga9SaazRYq9RZStwCnMIipWoipSoBKM0Xk98EZnIV4aAaqXkEmDEMqLrK82I9KUcEHEh+q9OvmdSvp42KaLIoLkQBGLKW0scxRcLm+OBIu+ZhxlmUBE6uiJA3WOU762X32nP/Pv/jFLyo7Hyhv3HiR5zofs/RFd/VpZUi/6UN1/8yWlatthtx3330y0bfdQHkrB6TvZUzKuSU1lbI0aYxoS+gM3eya0VFNJ5ZEDpGDqUm++C9TWifVtan4jJROzIgEDFhZG56z3ejrqCik4pFuNDXPOgzCn+dFLbSGkfVRBWK/LB1CgleMzbm1s+kSvNHFaMZu05VXJmCx4SwmNWr1ZqbarE5Zq0ft/lvDHmOSY3hZo3gzmNv9QLD/33xO07nSZp4VJbdzmNuVuyZtd0CZ1IX49bGBRZtT4dkLMoBC+uJPTj0Cl1zwcvS7dBrzRTduH3yqdKDVTOehoMMxqkjgZ+LWXioroyjh31QpRMwpzDI0Gbo5MYkNG0dRKJZw0MGHYWh4RNQ6hVxegEfbvvqwZ5VOT24qLmSQh9sE0bt3nV85f13nzjzUrP+xFC1C6ZhzbZrhdgBHJWaW89ZJPvul6gyee9IFpC3YJyAIU8lCH3BN2o7jBrwEmApcfPUHt+CK792M0ZRjzv2yzj638w6nG4uIMzbSGkIpeSkT81zJc2TTsOjGmDsQYlFfE4sLwCw/QL9bQ95hxyVDEsXykJNKWa4lar5biFsx4jBEGDAzL0BGVU1awFgtw6YGEBaGkfTNQCs/gDBXQuDl0UzZ+vXhpDm4qRpKMYVbQjEk7JdyTg48kTM3n5mfmw1P2naKVJPURcyqI3GclKbkdSdLJ10vXetm6b1J0rq1vzhww/r1D060q4TtjMw7rNEnOuWZIxdnGT7ium7RViadJ/ZTj7h2UwjdzYvuz27lSk8XKGvn2mlL4iiNE065vRU2NII+WxV4ZVyZl72wpsYQX6OT5Hvko0UEbMIsJQnYSux06k7A03gME7D53yLjkgYeH936c3nO8Es8T6IDI4IBOsknD7eOj5HypWqPLsMsBJhioSgXMZtWomwRMBG9l6l+lUeWSlLkUaay1k5TuznGra9uGU0DqqsyF2F+u3HWZcpqJsrkmAzP3KW30cEQeT3rU6HDJDQhJSiTYxZVAT2v5UFIzp/ufTUB5bdedDZG2F+yMjPdirVH7PUhoMejUKgxVOQ5BZBld6CeF9LIhCNVMht+jUYdmzaOYt3GUcxbuAhL9z0AeXqUeARlPhxIBVhPbHVuE58LSivpCCcRQ50mnsZ5de1w7NqS+jLaaAVlrXqVL+5omeXBKsMh3X7QupoyZm5f20xlck0Z9irnXXoa9OjgMzhB7Jbw07vX4INf+jZ+PRmi4ffLe1Lo6WWBaq7TfgmuDb2mTAES8GmfKg5+MhzFWLYahpwq5mQJZjsRFg6mGKBagwqLNELOTVHKuxgbfRJ5NgF5C9A9rlZHrVpHNYxRDoFy5KPuDyPsn4NmcQRVp4iWX0TkSCqn8MQOI5zIPolJuOGL05jVBMAmZkzHcO5+oixLkyzjRR0HcZpEjSxLKkA6jSx50nGw3nXTx10veciJ4rVp3hktYmRi/frbmzsKjNu4t51Bvv1yBOWhGTNejyz9sOd5AsrdYLu9KuX7778f57JSfvjR7SKJ29p62G2f5SHVdpHObHn921TMlvnkha3jD3qLK0hb+oJAbdJKhCc2elRDQehG2kySmTUTLwfZYqqbjVbK1E/z9lBiQCowCeT0ZeLPap8VYkyDRwAyFSMmgorkHbIapjFPHAvHZ8FUjkO2fYlIzXRAwVRgokpQfwqtto0kzuiY7eBFG5itesMAXvv7ZrEl1Fa1emq5I/9hpvQMtaFXj/KD5I9Fqud0QJkNHYI3NRhU23JAw0+ruPCs4/Hm15yJfpf8J3cIXG8zSCG8vuW29UGjTzM1sGLTR0FPt7kKzkZClmbSfKrX61izZg0mpso48OBDMHceqQvtO3Caj79P/xCJL7Oa8y5QllWVmaNOYjnVjcpyG81xO6/PKC7kOLTpKw9JY1ovE6ntpqSheoyTHZdVfLzNNWXHtwnK5I15PXDX4OcV8KPYwxOVGH/7pWvxH3evR7MwUyRmrCSZQUPXOJ/gl2l/hCP3quDTYoT9k4i6Yk+MZMU3IicTognyToZ+z8GQ72DIjTFccDGjz0VQHkPJCTHoAQP8LPRpqZSxoRGgVexHMz+Esj+AMkqoJQw7ZtS6n7iJ8AtxxnI/zUI3SVteGgcurZHTMEqTKEjCqJUhqntZVs2QTmZpvCnLkqksyypeFleSDJO5ON7QdMNyKS02xuYgxD332IbKjoLJrb7uDquU6X1RKJXe6LrO39lKufsItgTlrSkyfht9wX9/8MEHce6rz8UjOxiUFTQUENXhy5gG+WYYwWywxZHL8MAWlK35ovDMst22fww4mC1lm8u2wZcEdNISUpFbjbNWeVL12Uk48ZnUCpvbd6knTYNR9+YqbVIqQYc4ZKtGQPZtkot9ppnpNgML7MQLP9x2UFM9q9UmWyWGfT1pAnb5EBuU33xq0oKx/ZsVjRXeShVoHmlG2mU+juGxdWpSPUNUzypgQVCWppfXBuWS28Qlf3Y6LjjnVOS4HWf1TItT0ZjLU8ccnhoN6cNAHzbSwOJxGSpAq+SuHUCWoc6st0oFjzz6qKSZH3rEkSiVBsBkZSZuc7chGZDmQSr9A2PRKQZEOUZXdUBZ3fTEatisl4YrmNhrefDyGKkfptql7b1h+iBsTsmXTEeanYDIGKkYMdl6wjGrYkMeNin58kioDAIrlWuUmU3VfXzkyu/gul89iHFnCLHbp2eIlIVMCrJKZnGhXh5+7MJjpUoZKENMPUrmdD2l1W2eMZT+0YSJVrfFNMnycQsFJ8rybpj50D8lJPGA6walNAuyOIobSKMAbqseOUklcN1W5iVplqukcDZmKdY4cDYhjetxFDXcLKkjSauumza8xGmyLZdkcRgHSeAmYZjLe0GYha2BtNhaP6MV457ZKXCTaSpsZt/+tALxZti4o96ZoOzlcm8pFgsfYPisBd2n0ir/rqDcDdS8KBWUX4NHHn5kh1bKCshmeESkThp0ycq03egTUyPNleuIykz1KcyspTHou6X6Wm34dQWomm1113yAGqDbm7NrXJnfKxQKaiMpAnzyyya3Th4OSl3IzSyjuax0GQHP6ijG8OCgeDZwBFirQFOxynuoTwUbWu2mndXvGp5VgVm3z3JeSS9YbW+XvrfDYHQoC6uXbhv0GHZer0cjkRPeURGqw7BqJSc4RPqCGW0ig/MkQ5Hrz0qZD5/BQoJLLzoL57zoWOTjhuiFxYBIGl9cC616rZlShzrp9vQwUj8jB7TNQe4sKtNlTE5MYO3atZi7eDGWHnAg4OVRLJaEJuDVQPWFdBrMQ9IVbTLlYPRFofmNcsniPyFGR7ZZakf+lariY4tgrz0Do7jg9WMeFOLLQcc+Q01Jh0PoLwVyKkWoONBnt/YThLoQukolceTPqZVvZP348nf/C59efYMMiDRcqib4aVieazNaqnjZ8alCoRgRaHUsPnE5DSeVf+ZlDJl20sxxksCjAtlJ49RlER2XnDTKZdk40tb6LIumUjcKszSq0xrTi+P1hQhjbhY1EjequinKSeiETpxLotSJ/GIQJsGMxpSba2F4U4rBwQw3zc6AqzvNig64bd7d3lGgt51ed4dWymGSvG7GyPCH2OjrBmWtfP7vW2+tmbclp7w1UGaj7+GHdiwo24eJ0BUGnJlETGqB31O9sTb6OtpgrVIVUhSUta6QyEfZCErKhNnWWhxTQDZRQ74PP583YaKJ6FlJPwj8CM+YoK/UjyW77YZqvYbH1zyJQqmkZm92qyqKDcrFSKu1sMvMGTjqqKOkw/3jG24woKQgQO2o+gzTFIlHTADjudJGn5yPdvrE5qAsfhj0v5XJvg7PbB9RMs1nbg8LsnxQcCvcCQEwNIYcDgdRiFn2nlI9qTau1NuBaRUEZVpBatIL6Qs+nFLM6Acue+Of4IzjD0ExbShPLjy/8q3K++gDQPS97UaPPgzEGc+oSuxwDDGPgByGIaaNARFlW/sdfLBwyn6+JMocoboyhmOQuqA0Tc8BmF5NaRid6gjKVo8nFI5x4KPXBB860jegv4kOBGmen15j+rA19AXX3Ry7ShGVThIz/fY4vxkKMuoXlcUpKHPcmu/AENOGm8NN96zN/vaL38K6en9HwbYbAAAgAElEQVTWyHK69XGjzGUkgiwcUdejbVfiZGnsZjTKcEKH/rROEDpZXAMwhcydyDJ/yoFbdTOnmriNShaH06QMnCht5ROGV4dlN40m41at4eWbyWShkKI8lGC4kuCe/RLgavOBthPi7QQvs8NAmZxykiTnzd51zifSNO3bGgjb9dkaGD8VcHevKasecsqc6Hv4oYe3qVLe6kPCbgOFk+0kHeuFrTAiDT6HeWElNcyRG83cLOa/Wa1RcyybtzZAmQpFqmuOjxbEu4KSrmYQyN90BOZb6e6STTgfixctwnErj8HjTzyG2355u0xXcSpNqkkxcwdOWnk8XnvR+bjhpptwxT9/STwXCKp8HPT1FSU9I2AP0XHQl/fwsjNOwxtedz5uvOG/8PXV38ATa9aK9ehhBy/DooXz0dfXh40bN+HWX96O+x9ZK307mpvLeLGRUekUnx0UMSPVlJeJUkPN7i0IS0CVwVXhPe3UoNlPMOnFKiDaFbFGKRttS6cRJw0uzR4X6ZJOTZLrNIoVHif7/2mCecN5/M2fX4jjDtkDhazZdkzrXHf6+pZ6sTFLGleltq86xWdin6Rjr2kj1M1OTk1h3foNYjB1yOFHYHBkFgqFopjZC79tfJ450GJ3VmzuaqPPEy1z2/lJZIxKMYkSwPQJrBpH99fWOEmLGq36lYoQHOYRCzibz8SEaXFSMxYAitVmIMgoSrIYURTI+rcyD0/UkrGPfumba26649GwGvdV4eenkjhqOU4Quk7cypA2ncyrJ3FWThyv6mdR1U3QSNOsmaRBy/FazSSOqrnAL+cRBpMtN0JxJMXCZoKbVv7vu1++NQnOTgCVT98h7lBQjqLovHnz5n0iTpO+3wSyWzYBN+NXtmgQdo/oWp3yBedfiIcefGjbQNlU6yo9Mxe2abaJiQubFWx+GRcxcnJyq/H7aYJSsSQm3ARAegPwRisV+TG1MuY0EQcV9tprT8wYGcRAXx+G+gfF/3XGiAaRzp63ALfc9kt841vXSKI0pV06ohyimB8Am8YvPPUUXPoXl+Cnt9yMD33wI2iGrJho4hIh9fLI5Yt44YnH4V2XvgPXff8H+PDHPgm/WMAeuy/BSccfgz2WLMbkVBm/+NWd+OVtv8SRhx+K//f612KvPRZgfNMkbr71Nlz1jWtw3rnnY49F83DXf/8S/aUS9tnvQNz8izvwuS99BdUWx3B1oIHAzk69PKYMuIoqgryzSKxEUtRRWVjuVlzddHW0d2fB2ezgjeqifZ2Y5A+p0NvDJ6ZS5sg7zflZsHHXkamKJaaJjNg6+MinGfaYPYCPvvdNOHTvOXCiiqxtR4ZuHgOkYkTDqp/BTtEJZ62HKTsakZnJeLVKt+qNJsanpvHk6EYMjczC/ssORbE0KE09yeJjI9Y076QP4RdM7p15iMt4MfsSVNR0eZ6I0ZF5yFltuhkEou5W7VIV12x/w/YilIZR+OaDhJl6LhU9MlQjMb96a0kwKXXAVJDQlCiTc5oUBhpf/v6tn/rnq39w3dh0vZKlbrNWyDWcyTh1c32JkwtTrzme5AdmxaMNLxba4PY90i0og52KKnj6oPZ3f6cdDspz5879RJKlAspbA+anqpK39vNbNgcJypTEnX/eBb8XKEszjKJ131dNLv9mWohRIQyPjKDVaqHRaAgg83rv7+/HosWLUOrrw+DgEAbMnyefXI9f//pu3WJSAZAmWLh4Md7+1rdi36V7y0VPsCsWShgfn1Yz+mYT//HjH+Pa734XOUmdyGHmzEFUpqdQKTPXwcWpp56Kyy57B2659WbcfPMtOPKI4zE4OAO/+OXP8J8/+S9MTpfxkheejHe87RJcd/31+NinP4ujjl6Biy66EHNnDODhhx7Ekt33kCDIj3/ik7j/nl/j9ReehxOOPQo3/9ct+NKVX5MHxN9/+CN47MH7cN2138C6dU/K99ZtKuO+xzcg8ynt4kNKFQii1JAHmUEtkRtp80/AwNIDchI7VTL/va2YZTKLoSZEydEtnZPBENt7UTrD8h5CZxjCPeFwh9ijKuCQx6S/DL+XT2Lsu2AmPvqeN2D/JTOAoCyqgW5pplTBpvrvcOHKMdtrTatTE5MkzUBdg2qjLoqLNRvWY/c998Fue+0jwyAFJisTlAVnFZ90YIX8sYjjBIypTSZ1xagvekzoFskMLpFj7vahln9THth+2YnJtszPToHKMIy5rdNIgJcDGZLebfXK5JBJXSQhms2a8M5xnEbrxqauf9P7Pn7eTTfdNP27Q0jvJ7f3CuxQUA6C4NXz58//9O8Kyk/VDHwq6sPSFxecfwEefGAbK2V7EW9RKfMG4p9jjjkGJ510Em644Qb8+Mc/lm0fOeODli3D69/wegwODSGfZ8MmL/P6V1/9TVz//R8gl+MkEeWoPvKlEpYvP0wcy0gnnH766TjqyKPwxS/+G77/wx+h0QrQPziEY59/HA488ADMnjNbdK2NVgPfufZ6/OTmn+IFJ78A7/rLt6LZquGB+x/G9GQT++67P+YtmIOvXv1N/OuX/w2nn3wC3vXOt+O6667Dpz//T3jXu9+NFUcfhS9/8Qu4+9d34rAjjsS5F12Eu+59GH/z1+/HaSevxKVv/3/48r9fiU999goMztgFr/6zP8Oy/fbBUH9RUjdaUSo//8Urv4l1o+O6cxDNroKWBWRRSsj3tUml3gIdkxwFJjPlZwBav6XpItQTq7yuA8wCnJbn3QKgFZRNwUeHMfEQyUvTSapkmgKzux8GOHD3XfGxy16Pveb1ASFBuQNYMlrbRcHwoEULbZzV7OZJCQ4dJOFn5EObv1ejPnliSpK+Dz50OebMWyjVsFbKrOSFUGlr2/lv5JEJrqrCcYS/F10yQdlOcIrCQXML9WOaiUbrGmcQwFbLttchNIcwE6rl1ocKz4dmQxrLZGOFGsmACBNt2PCN0zQJguSuH/7Hf/7luX/+1zvEZGd7A9dz+fV2GChnWebfcccdr1ywYMHnkywd2HIRf5dG31NV1raK+UNA2e5jbeoGKxXqSmfOmiWAzAp17ty5+NrXvoarr75aAInV4kte8hKcf8EFuOnmn+CBBx5As9FCEEQY3TSOsbFxkcqJzEwilLRZk2YR8qUCLrnkEpx22ovw6U9/Ft+85tsibTrlBafi7JefhXvuudsA6ME4/YzTcdtt/4P3vPf9OP744/Hu97wTjz72ED7zyc/ikQefwLJlh+H9738f1o6O4h2XvhMrDj8El/3Fn+P667+Pf/7SV/Cpf/gHzJ0zG//zq5+jXJ6CXyxicJe5ePCxtbjq61/Hi15wIt79F2/BFVd8CZ//4r9gZNZsHHLIISj6DkbXrZHg2DNeeibmLd4D7/zLD+DOX98rNzkdvKSBleogg5wfIxuTbj6pC2nLmCERATqFFhueKlItm/knqgRrRtRVDZtdthjwbxGgqrSJjm2rZ7UFZQ8xK2eHOuw83LCJI5Yuxkcvex0WjjA7nsVf5z20otdq3T40bOqGmgGpJtoO/oi7nVEs0NC+XK1hzYYNmK41cfjRKzAyY7Y8oPNsxIrSRV+D6yYP+lwBHm1DxeNCJXli0G+NkY3JlPR+Zf7MJper9NFaC3RTF7quRvnSVWRsXk1zd+KYYIIYkPw90kvMwEvRorGPX5p8Yv2Gj1xz4/f+4fLLP8cmXe/rGVyBHQbKq1ev9nbbbbeXLlq06F9SZMO/6TP+Jgpja//2f0D5ggvx4P0PbhOnLJymjY03NMbez3se3vjGN2JkZEToDDa/vvWtb+FrX/2qaH/Zzb7w4otwwgkn4vvf/wGarZY04+6869d44vEn22Gc1BKQetAQUt7yMby8hze/5RK88EUvwqc++Q+45ppvC4DP33UuZo7MwMyZM3Dggftg2bIDcOCyA/GLX92F977vAzjqqCPxl5e9E7f87L/w4b/7e7QaCfoKA/jCP34Ose/jLW9/G4474jD8xTveju997/v40pe/go987KOYMTyET37iY/if//4VDj/mGBx0+NH49QOP4MYbf4KXvPAUvO89b8UPfngzrubDwfHxzj9/G2YN5/CLW36JYjGP/Q46GLf+8k587OOfw1S5Lk0lbXgZXpOwYQzuObZqJ8skn7jLtlPcpdvxT53hEB04kc28gHz7y/CwCjhm7Eb+ubN1t9I1GySQZXk4KT2JCdQ0Jc/BSxo4btne+OBfXohdirSVbBpvC55JwycbhUKb3+6qlCWpWo6h0+Tl56JsrNaoYqpcxaNr1sIr9OPwFcegf4Cj1T7yHj0dJMBKK2W+iBjb5+ExjipXgExoiLJC9dEiZzNLIIZb1n1QYrxMlqMZn9fGo5k+tCZUhmO294q9P/gZ2DORyTueB7FdJXXB95QKGY04Q5S5N/3s1p+/6WUXXEKDnR4n/AwCsu6NdtBXlmXOz3/+8+MXLVp0let7c7pNuH+bVvm3gbS96KxOmfTFA9sIyqob1UpDOOQsw5FHHYVTTjlF6IqlS5fiZS97Ga688kqsXr1aouhJNVx22btx6KGHYePGjVIJz5w5S/ji1au/geu/9wNx/pJWFhUL0ml3NGVhuB9vfPObccoLT8NnP3sFrv3Wd+TyP+aIo3DWWWdicKAPoxvWIZd3cdiRh+N/7rwP73nf32DFscfg3ZddivsfuBcf/8gnMLp+EiccfyLecsmbcds9d+P9H/ogTjrmKFz2rktx/XXfx8c/81mce+75eOUrzsYjD9yHtevWYN8DD0Ra6MfHP/U53PHfd+GIQ5fh/73pDejrL+L2O+/FF774r1iyZAmOOOwgzJ89E2EY4PY77xJQHhubgucyv4xxP7pFjk0qh9XUijbWDFcIKFvrQ6OekLEXmTzrMh8yAyKipUg7obW6O+oCYGMb2l3lcqCFX4mcNipQKIFTj5GYD0AnhzwCvPDog/DXbz8Xg24VXtJUALTxSubiN6o4VXqYY1QVhkYUScCn8MqqbGBidYVRQ5UGHqZqZe48HHL4UcgX+uRhQLtOcspiQmQVEbzLKE+j4T3TyMWpjubFysmryqwtuzENQeWcrZzSTpPKcbUzETX4tRuM1bBKr2elm1jhRzKsIfV3yry9QPoCAZ8JXn7jk6MTf3XF17/z1c985jPBDoKD3stuwwrsMFDmMdxyyy0HL16y+FrX85bwwmmrGgzvtWWS8FNRHN0Xnf0ZXsjcFnJ4hOqL+++7f5sqZQvs8jfVFp6HwcFB8dzlpNYrXvlKvPzlL8fXv/51XHXVVWIryMw18sKUjN11112o1Zs48sgj8apX/SnWrHkSf/e3H8LUVFndrhICkDZxCMrFgRLefMklOPmUU/H5z/8jrvnGNRgcGMT7LnsvDth/f/z7l7+E/7njv3HSC1Zi1SvPwZ13PYh3X/Z+HHn00fir91yKialx3HfP/YhDB/svPQCNZh2f//d/x80/+xlWHncMzvuzV+Hmn9yMr151DXaZMxdHH3kEDtjveaKGWD82jp/dfhceemyt9OOKroPF8+dIHM/oZBkbxydlqquUc1FgtRlHaCUpQoKlmjOb4RJib5de2Wh7ZWqLnKtJ5FBNc0erbMxL7eDwZtFP/Dc/VQBTQDZO+3YKzIR82kpZ6QuVrsZCAtMjV133KJCjb5xPbjcN8IpTj8kufd1ZTimtwE0DkYJZtY298HWIxaRvi7hbFRj0vZCdgRyX5kLy4UNQpsn65FQVj2/YgL33OwD7HniwvCd3R76jjT4BZVN2CoXFh4sockhjcHCEfLJ+ZvHQNgk2OhhqPFFkNE+TPVQjZ1RCppiwuYFbqoesjE4wmJ8h0vBTT7xDCMqRmsnDDaYb0Vdv/Plt7/2z117y5DbgRu9Hd+AK7FBQvvXWW3ebP3/+da7v7a/b0U6kuzaOTGjnVviwzZ7+W8ji7Gv9IaCsALC5KZJdDGqQzznnHJx11lm45ppr8JWvfEXGUGfNmSMcLxUZP/rRj6SrffzKE/DOd16KRx99HH/zN3+HSrmG/v4BAWXyyl6OVoIRSv0lvP6Nb8JLX3YmPv2Zz+Lqr1+NnJfDpZe+EytXHi+Bj7VaHY+veRxzF8xDGPv44Ic+Khz3GS85FXfdcyeCVoK991gqETj/fecdeGDtOgQZMNxXxMjwAOr1Bir1UPSv3PrnOBHnM2EhQTWIke8bkUadn8bwpdETg/YsEHUFAzJDOGlLADIVv2iaMYrYWqcGha5g84jFsMkyE5Mc9VfWBqBB13aCiY4OS5OtjS46xmzgDm4aCfdsMsKNEsPajFolhuKSjCCLCUiWJTT9hZ+6WU5aWUKu+GnK6raUJsm5Lz3Zv+Tc04byccXJQrq6keO1mXTGSN5uF6WByMESI4szlbJyz2r0xGuAuXVT9GMYncBkvYHDVxyHXeYtRD5XgM8Goxjy8DgpidMJQsreCMpMXaZihFLJXLFgfDjaw5/tyUspoY3iQpQasvMyygy7vixy4o70sHvIyqqH2rhByWbUMk2/UNPS6Ubt+Pffff8jf/qj2+6+8/LLL+9yiNqBiNN76d+6AjsUlG+88caRxYsXX9k30H9aFEWuBWVxMuuyJnwqnbKVL1kAtZ/G/jwv+N+3Um6DMoHECPHtoAdz3AjKr3jFK4S6uPLf/10AY/Huu+Nd73oX5s2bh//4j//A9HQFz3/+cdh1zq748pevxA03/FikR+ooRxNzNRKi9Kg00I8zz3o5jjn2eFz19atx660/F0ObBQsXYtmyg7DrrnNx30OP4sFHHlJwcoqoVNUe0sulCBMm92boKw2jFUTwfAexX0Dq55BjVccoeEr6vLx09yUxWaKZGJXOuKGChEl6nChLQriSPkw9dV6UAFKB0kOXAEkagBE6YqWs4CtNLpEMK7gKWEs1rBwyuUoBarGj84xRvvE9EMRQ4LaNO/sc5sPAz2IanAoaCvHjZKmTZanj0vMra2XIWk6WhSmywHGyppe501nmTKR+Ogq4dSdxW4DXTNy44eS8ZhxHwax8oXTJuS9fdfbJh5zsB1VX0lEI3cZlT581nWQTuR5EOdIBYTlqo9LgNcshC8ojp6o1rN+wCW6phKOefyLy/cPI54pSIefoAmcanALKMpGZ0xy+LBXjdnHupUrDhLhKxKCsG5eO/2GcA81AUZtmM4WNHKs1j+ri77ecfpVxExtAS3tM8bgINYcOTn2y3vynRyaid55wwgnGNOO34kXvB56GFdihoHz55Ze7L37xi1/1v4B0+UB//+5Zlrkyj89RVzOgsaW0Z2sAvCV9sb1AWd7LdjZM449cMysZAjLpC4Ky0BdJLDfR8487DitXrsSuu+6KKIpFcXHLLT/DbT+7zQg66EdRkiqZnhUq59Xpvv6BIcSpgzCMEUbcJbiIOHUlTR8a6XgSRaOGMuQoCzq04YbI3ASeR58LF46fh19gwCTHizkIHar7J20rPQ4p6MY5l6XSdBKdrZOX9xaViZTCHIdOkPB31MEIXhbCZxo1j1ic7nzxn22PWBOgjK+wVsfaqHJkqiHJnJQjFhm9DmigSJSme03LdxA4WRJ5jhtKl8lJuHuOHMeJWO/5iGmHWAWyKpy0DLhVIG0gQ9l1MeWkWTnLnEbqhYGfZc3Qdat9rlsPgiDs7++P+/v703tmz05xkxjLyOPiRYevnPPaC1/ykSP2nfcqp1V2pZKX7EI2YOlbogCsUmLjpdEVNCpjyOTP4w6HGzRbMso+MT2NDZvGscv8RThw+ZHIl4ZktJqgTE7ZTizKVJ9M7ukEHz0xqbggKLKFKc0/8sssra0ETu5I67PKk6pKDAkwsKBsG3uGO7YPF7uDbIMz1SUy0E/toBq78+ESJkkWOtldY+XyO/Y59MQbngac6b3FNqzADgVlHsfNN988e2Bo6C0zZ864OI7jOWwAkre1nHB3Ndw9rWfBeWs0xvYEZVuxi1etkS/xwmWjj3+YAUjpG4FTp8EczJw1E6VSSTTJk5NTAsAmGE/4ZIIgO/G8HYQ3NGNkzPOLjecvJ/hIBzBSnVNVEf+bibtUBIi1JiPpyTsyC5CeF+RDaYheUO2qBCH3EeLgO+QIIzHnQb7f0I8uchLRK8FDgMsYeLqO0Y4zkj9MxSBFoRUxIThi1apOZJmT8fsCylIdiwY2zbIkzpI0cp00cjN2z7Kqm8UNB2nFSbINmZNucFxMuUAtTdOm6zgVD6i6Sdp0XQROksapl0ZxkkWO4yaul8Q+/RWjJAzzSZAL+sJ8vh7ncrl0eHg4ueeee4yIWcH2d1UHvP7MM+e8ctVpn9p3fv85SX3KpZ9HJ0W8o/1tv6KhKexUnAIdpxfV/4KDM6ySK5UKJqbL2DQ1jecdsAxL9l4KvzQgVAWz+GiHKuPVMmbNAsSBm9NcPgKzk7Om9qqskOtPXIL44Yw9qzG/koERG3ZqZXaS5Kmp4pZjtteuBeX2DkDGrHVnI49LWgdTBpfEYTOMvrh2dOIDR5xw+sZtwIvejz4NK7DDQZmf4frrrx9asGjBnw4ODr3a87ylURQN6miTGo/LxJPZjnVfYFurkLtB/A+hL2yDz66xbOWt1EhM4g1HarlnU1WzimbnWqe+XEmb4H/n/KIaFdGPIoVU1WzYsPnFG1Mm4sjn5ot6o9NBLF9Ak74DUhDlxXtAFFgyWsz4KfXZgBuBni9eqR9JnMEtFsWtK434wx4KOf4MDcpdJLm8vA9fk1VvnhVv5iCM6YVDT8VY8tfcLM6SJEmT1Ikz1004DIckiN00Ctw0a6RAOYVTdTNMOVkykaTZlJcmk/C9US9NxuAmm9w025QmhbLfnIoIpKOjx7WAq60T/dNw+T71W7zzvFVzzzz9lM/uNqtwZlKbdvQaU/N/cdQT+1XK/CyFbfXUet55Tqln5G6Iw0H870ajhqmpKUxXKyg3Ahy24ljMnr8EIV2cHVfWmhpl+lNzzFptQs2FQxMpST6xmXz0Wu6Eosp5NkZUYk0q4/28JtUhToqURKdPBYy7QFn/saPeaA+QcNeTkragBamCPk2H6lE6Wg/Cix4db/ygR108o5fpVt/8aQFlvvPq1atL+Xx+r1122WXF8PDwymKxeLDjOPMB9Lmu63me51hgJt/W/bUlt2yF9LzRHnroIZx/3vm4/74Htkl90WWC0H4r3TlaDWuXXLNbsiTliF02NSTqREXlxc9YfW75x8iVugyNaNepQwlqMGP1qaxYA6YnSEUnLXnjBKZG7GLuY5IjCL6uI069xvpTkCWzN7ZxbteYDJCwZfnrBn6a1HMIJ500HkeaTbrAVJqlY3DcKTdN6nGWVr0sLadJVE/dXMV34kbcKtTzcbNZKrWivr6+5OHh4RS33266fM++C9oe0Sf/4pLFKw4/4Iq5A4UXunHToaexsgLqUSx5h7aB3O0ZLeoS0hbSVpQBCz5EW0ED1VoFU1MTGJ0YQ//wMPY/5AjMmDMfsZNHge6BzIBz1B+Eb0d5ZK6YEwlcxgc9qQqCqgQjUNnSsQ3lm1p/5PZxiV2r0hfEYG1yqn+HVNEmXUYlcF0bCaGVWBmHcOh9wQcMn/NRwgdI0sr8H9z/xIbXrTjppHXP3jP4x3tkTxsomyV2Lr/88sKiRYtmzpkzZ+nMmTMPGxwcPCqfzx/ged6CXC5XSlPqo4wXrOGftaIxTRkbEmqq7IcffhgXXnAh7r3nvm0D5ac452150Rb/3oZoQ0Ir6Jo/rJC8nKn4tSKTDazdmmop0wZhAQbDY1p/NIJ15OSIrJ2ZOInwY/uJiJtpcDPzzh0ndB2nySaYmHuxASZ3oBO5ThZkjtOkPSIcjKfINmZuxqq3kouzcs4LxpxWPBVlbtMvxlGh2YxGR3eJAKEJLD3Q5mZ31lvjX//u8n0P2W/JF2cWvRUI6w659TYQt6fnTCCrDN+lUomqY5w23vhIo3KFvHKz1cRUeRKTk2PYNDmOuYuXYL+DDkVxaCYyryig7OkMuuyOROqX85AvFpErFuHS2yRP/wufaK1KC4nN0qk+8Sq2N4l9WGwGysY3RDTgxgujG5QFkzunTwNt2TcItLButpAkDkLkNk7Wg798ZKJyZa9KfnZe3U83KLdXgU1AmhbMnDlzl2KxeOCiRYuOmzdv3guHh4f3cFxnSNzYTP6YeEwYL9zuwRNWFo888gguuvC1uOfue35vUO5Wf1gK4ylPlzGhV4cubk+18mXVTt6SvLHeU0JZZBlzyck1MKyMO2fHSRzXY8xMlMENMmQEWNqPN+H5jQxOA05WzbK0AYd+s27NcTN+X4DWdVDJ0qTmOl41c+OqFyUNz0cQxUnkeVHshl7iefm4mQviUhQFowsXhrj99q0B7rPzitxOR3XNFR9bts+iOf886EaHKiirvap6FOsDsw3StlKWgFRNG5GhEWnKJgijSLwuJqcmMTY5JiZQS5cdhD323R9OfgCOeF7kkGdPQjyuTVoym60ifyshVyrByRekYhaFhYQjWCUzAbWTddiFzqZSVltSEdZJcWLCT7cKyp2AW1IXzKXjTituhhyrSRth9p8Pj46+/sjjT31sOy1172W28wo8Y6C8xedwLr74Yn/OnDkL991332N233PP44eGhw4pFYscOhnKsiznuq7wggRQywcSEElfsFK+795tGx55qnVkWoIWHVJ22CYT2VtOOwVAFmQZQsdxqR4IPNcLXccLHM9r+a7bguO04KDiOO6k7+f5NxtcDQYfO44bJnDqHpwa1QRAVkkSp+m6BNIkKhTisNEoxsViIxaqYOHC//Wg7SgKtmhy9cZhf8PN8J//dsXRi2YPfLEvbe5HVQl3L+18Q2MQr2yVrZYzsLNJ/lV9o1W1EkaxSBepDZ+slDE6PoZa0MRhR63AvCV7IPNK8CmHYwqMT/WFkdVRgmeGXKiwIChTbZExEIEUhnDDVo/MUlYbrNLL6K6YDX2hZEqnz8EHS5u+aE+hGB9lY5ZP1ooN3SSM5GfDzJser7feP9ZyPrt8+XIWBlyErH4AACAASURBVL2vZ+EKPFtAub00F198cW5wcHB4zz333Gu33XZbPmv2rMNLxb5D+/r6FjoOBl3XIz4LcjKBee3aNWLdefe2Vcrd2/PYQUZTWV6krUykWU4ZAI1ZJl0Hk4AzCqSbHMefTJKkDFazQCuXcwLKugCCdCly3TB0XTfyPC8sFAptuVaxWMwGBwezmxRgLdg/Cy+H58whObes/pcTZvY5/9Qf1/fIs6VsggikQpZpFuX1dbBFXenYIRW/CKmYWZVmaLVCSawuV+uYLE9j/dgm+P19OOrYlRiaNQfwiuJpLcoLqZTViEiau2ZEXFJpcppSw2ACcYujhl2qZZulZ9KnrWuhBWabJyj56Mb5TZ4mAtFa8ZuJRBvhZY37CcqMzIqbAYMAslac3T5eb7x+r4OOuv05c6afgx/kWQfKdo276I3BGTNmLJoxY8bBIyMjx42MjCwbHBzcnQ1C3/dzpC8uvPAiPPTQw7Zx013hCmVAuan5m9VpA3BoGTbpOBgFnI2As95xnAkgmXRddzKKnCoQkq+lfpYVMkHbvkZ3PE13tdqrXJ8lNwhll3d89yunD7jhF/qi6vwih2cElDUOih227pMlNwGpgJQj5qQelMZgVFKz3kK92US5VhVT+w0Tk5i1YAGOPm4lvHwf4BYk6ICqixzlhuKlwlkRNmPVPEgbsJTC0T9Z8/loSpSKB0anqS1mQwaU2/JQ05CU4R5jCSANS1ELmSESmb5mlW0eMFZ9nyh9wcnTZox6kDhXPDYdfGD58uUsOnpfz9IVeNaC8pbrRZBes2ZN/9y5c5cccsghh+++++4rFyxYcNj9998/8OpXv9pbt25dv+M4lTRN17uu+4TruhuYE+Z5Hr9XdRyn5jjOtOu65Xw+P14qlSpZljVGR0cJtmZCoueQ9Sy9TrfpsHitrFq+78v9tPa5gaS+S4E8r1vQRHBzxavVhFINMvItWl5OvJnUD/LJQQAZGKlWMV2tY/34BDZOT+HgI1fgefsdANcvIsk4LFSUKplDOYzNkj9qkSxfNhiATT5ad7KydoolAWkZ62bhS8kcj4/UyVbuSr4Gdc/thiCPXRrNyjfzS0G787kyZkAn1MC7aKXOo9P11jsWLX30u45zzrNCtrhNJ/WP6Id3GlDuPierVq3y5s6d27906dJ5tVqt/4orrujbtGmTVygUNjmOU07TtDY0NET6IDXDB88ZVcEf0bX5e3/U7H9B+Z4j9v6zYtr8ZF9Um5En2BlQtheCZAVKOoimTXPrz4k3a0EqyoughVajgWqlhslqBevHJ1FuhTjmpBdg/uLdETHMwMmhkC+g4LNSdqhgk2afJkkbeSV1zzY1hDJJCU3NIcvriLvaD2g0lFAqArSaLN7uBXJEXNTtXd5Ewo1LDW0GSaz1iKE5Iq2Ug9TLGjG+t3as/vZDjjrq4d91AOf3PgG9X/yDVmCnBOWtfOL2tPQftBq9X35OrAC9vPcdSi7oi+sf7QtrQ+R7Uze/GVUgKnEZZ7c6cDUdElBOM5HBBS2Cch3lchkT5Qo2TE4DhT6cdMZLUBocEWVGniPvjiegzOpYPEe6QFmpC5PGIqb8CqKiNc/njUMcVaCsoj2NiRJXPh5Hav7TEUUIQ6UN06ITLyLzM9MpMs+vDLmOjVNsHYjjX4h8MlEN37/moSc+eexLX1p9Tpzk5/CHeK6A8nP4FPU+2rauAEF56UB6cSmufrgvrg/SRpOVMrf3HfmjgrKpZU3ck2n0iZk90KzX0arXMD09hU3T09g4VcHMBUtwwqkvQuJokrgYEMUJClRYCCCrGRSrZLHkpK6eMjjXgwwOsUEnYawqvnBFjUEppRk0MrFOau5knPJkaMSkhwsq05tEpzhFVWIal2ZWW0FZfKJCcaZLUdy4ZrzyitXfuf6nPTe4bb2anv6f74Hy07/mvXfcwStAUN6/P70oH9c+0p/UBml+mbgFAczO6L7hcgXj1BdC7UlVEhcnDlr1Ohr1KqY5xTdJYK5iyX4HYsUJL0AjTESXTlB241jkcOoKRxBWzwsFZVf8k5l2rk5TOoVJUyJWuzKan8sJQrP92O2e2FZlinGSGS4x/tIy4enbqU9DX5DGkH/XwRe6EyZI43rofH/j+sprDnr+86d28NL3Xn47rEAPlLfDIvZe4tm1AuSU7zryea/uCxuf7IurI76krZbgUIEhejiVnwvnJfFKGvoqRva06KTvceKgUSMolzE1OYnRyUlsKlexdPmRWLHyFEzXmDYO9FF5wek9oULUpJ88rwCzDIrQ1Y/UBIHXEYc/DhjRjt8qLCQBnZU0wVcc41TqJs5xRFdasFqCzsRBMYtQdNciddbJUq2UDV3CRiWVF647tWG8dtkeB/3gCsfpeSY/u67UrR9ND5R3hrPUO8ZtWgFK4v77u6vPKiX1zw8l5dlURaReSSpIoRNs0rMBYkoWCH6acE0pXIwoTFFvNlBr1DA+Pi6V8lilhuXHHo/DjjgG9YCeew7ytOx0MmnyaTVLykEpCzEfkoQR9UeRSULRKdPiT02v1CaIXzw2ZYxV32xvTYmIVS9o26U0v5HJsKg2K61nC0NXLYIza6Se4L71myoX7L/86F9s0yL2fvgZW4EeKD9jS9974x21AgTlX3xn9coBtP5pRjy9Z54DFF5RbVAJyDZBxUCfjbLi96nAEH1yEEuSS7VZw/jktIDyVKOJFStPwrJDDke9FaobYC6HvOugmPM0PcUkWIv6wve0ecdKViYKaeFJlUVeTO91AMT6X3Aaj0xzZ7ZIqAwZ29bxatcYYcmkoA6eWiw2S2ksSY13RuQUoukY3ylPTrxh70OPG9tR69173e27Aj1Q3r7r2Xu1Z8kK/Pza1fsNuOE/zsgqK5yo5WQufUp8NfAXukIrT7W7NqoLY9HJHL5mi6nVDQlJnSxXBJRrUSxNvr2XHohmK5TILz/no+i5KOXpo6wf3obxihOcNRWyFINYhpJjZtI5aQtri6zHxWQX9XchhivIqo2sSuLaRvemIrdjMAR3grYNWOULhE6xMh5knwj98Q/tvvsJHIbqfe0EK9AD5Z3gJPUOcdtX4LbvrZ5bTMJPDWX1s92o7tKbmk0wpS8sFcDAFHpOaIOPigf6JwdhiCCIUK03UK6WMV2pYf3EhPgmv/ClZ2L+kj3EzpPsg++7yDtAMeeDkK/Vq0rVCMqaUk0JHKt0rZjJL7OCZpBq227VgLk0HdnyM5F8YiggQVna7BNqw7rBGa21uszZW9k0/xwHDbewdjLAWxfuvexaug1u+yr2fuOZWIEeKD8Tq957zx2+Atdff+XQ7Mi9bCirvTUXN2nvjzRmCouDnIxAc/otRhZrZWqjkqIoQhCEaDYC1BpNTFamUak1sW5sDF5fP844axWGdpmNLCNP7CDPZh5Dal0HOUkMMWGpwh/zXRWgxSdb1B8MUlWHOKmCbXWtSYiyLpryZEe0DU0haSM6iGcpDwrrrKFSZ2zcaJUdB00nf+d4M3rd7vsffVtvYGSHX3Lb7Q16oLzdlrL3Qs+mFfjVr36Vi9Y98qr+tP7JYtIckRDZhPFInM9gHqEOY2hYbipxT0wXCcMQrVaARjNAvdHC+PQkKvUmNk5NYXDmLjj95auQK/VzLhr5vI+C70sqjM+pPEl6YmCur1azDNG1iSCUxBl/beW26fLWLocVbM3dqCEOalDUtrg2IbWqGDHqEZof2Zag+V0GvZoHQdZA4Ucbm+6b9j5w+SPPpnPTO5bfvAI9UO5dIc/JFWCz76fXXn1oKWv+czFrLstHATQ1i2CcwTOp3KyQSWtIWjWn30LyyYEkhpcrNUxVypiu1zE6NS1Bqae97EyJ9MpkvDqHvO9I4jdfV8zoTKWs9rKaQkNgpk+FUhhs7tnxaKmLVTZngg+kqla+oqvpp5l86o2ommpRjEj8qsaSUYanQG4iIf1cWo28r481Cm/d+9BDe02+negq74HyTnSyeoe6bStw4+rVA7l8/N6BuP6OfNRwc4Boipkw4tLWUics2hplVsotgnIzkL8npyviDjdVq2HTVBkL99gLJ59+BnIFhtNSDucj52XS4PPE2Ej5ZJvYLrmApDc4GCLATH7ZSONMA49VrWQHCutAHpoaZrX/VGJZ9dTCJxP1DY2hDcGoPfVHKiU1pTYDeV0/H1cS9/ObJvBX+x57bG+0etsunWf0p3ug/Iwuf+/Nd+QKsFr+yXVXH9Uf1K8phNW5eVazpBmEymAYLVO9CXRKX0RJjIByuGaARqspAalTNCNignWlhr32PxArTzlNKmVSEPTUcJ1EEkcEmLvs3QjOfj4n1bI2+lgBa+oJJz7EY1k9OLXpJ4I6JZTTdjQUf4PVsLhlGJkGNcsM7mWcKoNRFbjZUJSYKP4G5XP5fKMSZB9+oJL/yIoVK2hB2/vaSVagB8o7yYnqHebvtwKslkte4zOloPYKL4lKBGRm6blJrByzbPeTNii3QmqUA9SbdZRrNUyVK5iYrmKiWsWBhx2BY086Gbl8SapbmeJjk488tfHRsCG/pCGkUibnTM2ECdNVXllB2VPdm4l8UppDzIvad6VRXJhqWfTKrJgzC8qh+DfLdKLrMGtMfp9p3a6bm5pqpe9aGw/9ay9l5Pe7dp6p3+qB8jO18r33fdpW4Nar/+20Ylj/qBMHS504cvwkAUkCnwkhogFOZbSayotWHAmnXG1URadMUB6fqmC8WsXyo5+Po49fKZUyU8s5yeemMehqYcKy24nUwi0zbYSeyaYito2+THgIAjnHqrUZKMnkUk0rL62Tfh0ZHH+CYCs8svDiMSRDV7wuElGCMIfVjp5kjrdxupG94R+v++l3eiZET9ultl3eqAfK22UZey/ybF6Bn61ePbMvGv+rLA7e4MRRiaCcy1LllzmwIfrkCGGUoEn6otVEtamgzJDUcTb8anUcc/yJWH70MTKRlyMoi4ojVj5ZNMM0ItKmnRbEHFhRKZylMPi3YYnFVY6gLAJics0EaNa9turuAmWCfsKx8EybimC1zOxBkTErKEeJjmxLxe36T0xUogsWHHHKjTZ38tl8jnrH1lmBHij3robn/Apk2eXu7VcvWoEo/qQXh4fkwsDNpRFyjIVKIsSGS6Y/MgdHWClXmjVUads5RV65gnIQ4PknnoJly48U74qC66NArGU4KZUcZCGMDplVrU3NZkVN4BXDION9LKAJDQBWIyKWzfy5nAKqgLT5YyHcydRZju9FTpygDAKzTvqx6ubDha+VuD5ir3D/ZCN99aJDVt7eA+Wd6xLvgfLOdb56R/t7rsCdP/xhf3Vq05/k4uCyQqu2xAsbyDsKbFESCRhHYYIwiNFotVBpMnGkgnqlhompMqpxguNOfSGWHrQM+VwR/b4nXLJLYESsIGzAllWrVWDIaLcYEimP3I5q5dSfeCdrE9ChNoT/LRyz0hhCYMggnurcMipGWCkLhaE+GeIsxxHrmFPUifhAx24ha3p9P5uu+xftvnzF/b/nkvV+7RlagR4oP0ML33vbp38FfrV69XCUBZf6rerbnGalVHBTZHETcRyCfhdRkCBoURLXwHSzjmq1hlqljqnpCupJihNPfzH2OfAg5NwcSq4LZv95ToLUUYCUXGkqMTg4IlN81iBIzYfaFptmmk81zArCrptHZs2LZBJQh0nYhGQjr5NUncCj6sJYf4rmmWAdB2AoO2VxoVtI61np21Npdsney0548ulf6d47/iEr0APlP2T1er+7U60AJXI/vuqqPQpJ9e+9qH5KAdFA1qohDQMkYYA4iNBsNFFrNqVSrlSrqFfqMkTSSFO84GVnYp/9D4IDH0X6XRCUaQsKTgpSr2z4ZON9IVl7wi9vDsrWre6pQNmCuRDGxkWOFbGaEiXwqE+W7BJ+TykUJw2QxS2kjofIK8VVp3BFtTl42Z695Oqd6hq1zNVOd9C9A+6twO+7AkwlmZHWD8+ljXfns+hFTr3qpfUa0qCFhEZEzSYaQQtl0hcE5WpDQTlJ8aKzz8Ee++4HFx7ycFCk7M0lyUBagUoOEy/Vzugz3sakLoTGUO+L7oagkNEyYJKju5FpCNpOn4KyVMn8W4KuqbWm6oIxTzZ5m87JEdI4QOp6iPy+ViUrvqdWbH5m771fFPy+a9X7vWdmBXqV8jOz7r13fQZXYPXqy/PDzvzlJTf9hF+uHhJNTeaSeg1x2ETYaqEZBqiGTdSZPEJQrtbQTDO8+JxXYsmez4PLoFTHRVEc55S+cEX7bGyB2qkjBGPqjml4b5QYEsxnKmorlTOgzIQS0hk0MtJRax2lJoWh/+2KX4ebhXRXQprFxms5gu/EAsqx6yP0S+OVtPj6hQ+MX+ucc466GPW+dpoV6IHyTnOqege6PVdg9epV3i7+accWGs0PRRPjy8PpST9qNtBq1tGKArSSEPVaDa0aaYy6gPJLX/lKLNpjL7jwUYCLgrgDRUJfcBDEl0HrjnUnjexlEET8MKhZZqK2jlzzy+ekXxenLBWzkdAJGEuTr+O4Se8kUXqkEcCoJxNjlaURfC9FHLUQOz4Cr+/Bqbh/1e6HPv/XPeXF9rxqnp7X6oHy07POvXd5Fq4AK+bZzV1OcWqNdzenJw5rlKfycdhCyIo5DiXNujZdQbVaR+gAp7/8bCzZa29wQLokkjgGlar6gooLyymLTxt5ZRqGSvNODYk8Ly/eFqqX0NBUVWeQkaYnhio4vJwvo9IEZVHRmUSTLHNFo+wmIUCqghpr8VuORJGRpjEix8/i4vCtmyYLZ+51zDGbnoXL3juk37ICPVDuXSJ/1Cuw+uMfLw2XspPSZvMdrWr52Fa94kcBaYwa4lYLtXIF5ekymmmKM84+G0v23AtuRlD2UDReygqeVEHo8IY1uaf7m8jdxJjImBNJeKtK3jhEQlDWqT/jjUFKxKd2WaVwiulqbM9KWbhrgnISqC5ZXOJ0mIT66NDxo5bXf1VtpO/iRYt6nhc748XdA+Wd8az1jnm7rsCvvvCF3Lpg8gA3w4ealcqxrfpUX1ArI6xVUZmYxOTEJJpxgtPPPgt777NUaIo+L48SQ1Edjjtr+rTL4FUZ+lCdsri9kdYoFOBy5JpucBTOmQSSmJOAYu+poCwwzIgqkcRxQjA1adV07lR7UY6Feyk5ZTVUEhrboXdHBM9zETj5ei0rfmjXQ07+2x51sV0vk6ftxXqg/LQtde+Nnu0r8OUPf2Bp3sOFSat+dmNqdGF9Ytyb3DiKynQZievgxavOxm577AU/czDg51BkBeywCceJPqqUNU+Pla8FZQHrXA5eLi9gLNN74qGs3LKtlGkmpDnWCsrqTcTSWDllGhERmDnN5xtQZnUsoCxxVqEYG4VuflM9Kb5t7vIXfPXZvt6949v6CvRAuXdl9FbArMDll1/uzsvldi25rVPj2uRLgsnxQ6bHxnepViu5KE2ck1/8En+3JbtR4IZ+z0OR1ANidt9MLJMZFjGSOAKv8MWslnN5dYMz9po6xaecs9AZNL83E4Fqeq/hqQ4HXKjCIHchRXEMNwm0UgbVF3bARB4NaeyV7ipH/psXHH7KLb0Tu3OuQA+Ud87z1jvqHbgCl1++Kr+osesuYxOjh6TN1tIwDGY2o3DmSae+4MTFixbv5WeZQzkc/4gHnGfGqtncE8c3VrjE25xRU5Anzou3siSQkHsWCoPOcB3ZnOT2yZg1X09BmZWyALJJuKYPNPnkLA21ek7o38FGo4uIiVa5vu9UUv9tC5a/YM0OXKLeS+/AFeiB8g5c3N5L7/Qr4KxatcqdMeNR1x1bPOPlZ5z8/iULZl/oR2Eul8YyPEKnOGqRlW6gosL4W5jpPpHDcSiE2mXyzKbJx4rZyxWMgxz9lo0/hvxNmoNqCh2xFsLDYYRVKhVyLB0/VVu4MY36WSMrnxzkS5+cSPCRPZe/oLzTr/4f6QfogfIf6YnvfextW4G3rVpVOvWFK/98ya6z35VLgr58GqHoMRnbk7BUNSQiKJNZtsBsKmiCMv+9rUFW32PXL2iqtfHA0Kk/bfKpjoOtQgPKYjrE+KeE4jck9MRII3j0VZZIKw+xV9zYROGSx7zHrl2+/HWcxe597YQr0APlnfCk9Q756V+BVatW5f/k2OUXPG+3JR8sIhrJZbHQF6yUffLCjB6x3DKBtmuQRAyHyBPTnlN8MDSvjzyyHRbh+LVKLTTJmgCvCgx+VmN2HwciiRMhHIdHYvopmzRuWvbnB35ZzZIL5h7+4nt7youn/xrZXu/YA+XttZK913lOr8CqVau8Fx+yz0sPWrrfZ/rdbH4+CzcDZZOeKk5xYtGZWYc4m8OnmmWOaKsRES2FlNpQgyI1v2/7KesgoH7JgEgiU3w6Zp0gjeh1ESIjjeE6CDM/SooDX2hmyV/MX/7ixnP6ZDzHP1wPlJ/jJ/j/t3d2MXZVVRxf5+y97z33zr3tzEiZOMHBplChqTRgCgrVB014QAKkCTwYgzEqZh4gjTERNegYm/JATBPaEDpINCaY6JMP4gtqeCGmQgIYgZhaEVtnxnZuzcxlPu752matfc6UxAc+MjPM3vPvpA+d3jl3rd+6/Wd17bXXgnvrQ4A7M8Yo/9zBfXtPtZXd245KanH5InYlDJ7sZuO6fOFKGHKJhL+qWRec9rpM2fUySx1Zhttreb20xMlBoRNirnjUC544Q8550astSBXSZ0FUZNIXnarYrirzj0Wrj0zcfNez9SPWx3M8ZbMJQJQ3mzjez1cC0ZOPfOeGmz65/6m2Kg+KKMdEJqKqfMHT3i5nx5zcri1R5bS4bpOTg0FeWSIrm9YWp8ou7Kq+LAtSpXRRlTCq2jI3vVGRk85ZlLnWnFNuiVaVentVN346b4uj199yuOcrYNhd/ccIIEAABN4bgeNHjnz8M7d+6uSQtneYPI3anCWTpaRp3C28WpRlvwh/OWGWEjFfFOG6stSXXbZc9ypzPZnnWnCW7MZ6VtlyNbKznp0sVREuYWS53B7kg8BBHNuBabyyWNjJqz59959RS35vsdzKr0KmvJWjA9u2FIFHH54cOfiJA0evHO5OmmwlkkyZLLWaPP2N1zu5LoxakLm+LAUIvolXlTD4NdI2V7XSSZ+ytM9x10W1Dsr9VLXNxA2zd61xJeV5Jtuz+cmrg5xybRZWtT6Zm+gYaslb6uPygY2BKH9gdPjB7Ubg8QcfbI7vmfjG3j0Tx81gSTeJt2JbGkqaZKse5XqbtUzsrEoYLKEyouIdwswVDcXZNXdgyE0TvrJd7/G7XEt2M5XrW32ZHP5xeSPnXXyRKlYj81w/z364+7P3vIgsOYxPJEQ5jDjCi00gwBr782OPHLpx/77fJGU2qvOBZMrthpHMVVW389wUjMs1ZS5H8IGcqzFXPc31olWuSbj71JIt83Ai3vFXZ8eWb+zxbGUeai9Dh4jS0lIWKSoarX8trqbfmpnLfnfrffetbAICvMUmEIAobwJkvEU4BB4/9t1dN+2+5tnRlj6o8pQSsmSkC4MvkXCm65an8u+1gz6pH7t/alK6kEO+6sBPvs+ZNJc1WIzdhRP3i3uQWZBLOeBTkaWU+5ONobyRLF5cSk/NLSz8+NDdX+uHQxieQJTxGQCB90Hg1/feq5Iv3PL9iV2j3zZ51u1qJW1qDW3kZp+uSxTvEGU51JNkuFoDJcLMlYvq8oj0sFWVaBF0FmW3DoqvW7Mo83wLHXG/RWkzbS4s5PkzM/2lx27+4lfn3of5eKkHBCDKHgQJJm4tAr86fuy2q6/66KmkSPcltox2NAwf0ZFWWtrjXIMxj/DkyyLce8xDkqvsmbsv6t18kVkbiF8PMeJWOCOzL3hUJw+wj6jgfmSepxw3rTWtXn9l+ZcLS0snr7/zS39HHXlrfTbWwxqI8npQxDO2FYEnnnh4ZCIZf/SKVvKVdpEmHa2oEStqmAZpzZPh3OQKabKQ7Jh7juUPsjKKa8zSl7zWR1HPTWYRJsmO+ZY2L1tNs1zYpoW1tjV6cXZh5aneXG/60P33n4Mgh/mxgyiHGVd4tYEEuISRHTpw5/jw6E/aNtuTRETdVlsE2RhDWiYuu7kVrrZcNcdVk+DkeyLMLLhcuKiryu4w0O3nI8p4YH6zQVmZp6mNzpyfX3r6rf8sPXN4cvJidRK4gV7i0R8WAYjyh0Ue7+s1gV88NnVlp518bzhJvt6KaailFDWNoWazSQ0uY1RlCpcZ17MwOP2t2t4Uz1QeyOVqLn3w3r9qF7Zkx7ahKYtiW2q9vFIMXpjtzT955t9zf/jyQz9a9BocjH9XAhDld0WEF4DA/xPgWRjjJr3hIzt2Hr2i27ld2cwkcUSJ4TVRhppKkeEN1rEiLRtKnCDzJDjOkkvFNeLUiTKXnMtqnRTv6osV8W6RVKm5mV7vt73/Xnq6XH7z1TseOjFALMInAFEOP8bwcIMIsDCPDvrXjY+P/WCkpW5PomI4UTpqKk2SOXPGHMVy+MeHflwj5uFDfOhXxEQZ9x9Xt/Miyz3K/He6SK26lBG98NrZMz87/dLrv5+ansbUtw2K4VZ8LER5K0YFNnlDgIW5M+hft3ts5J5OUx0eSpJrm3HM5Yw4UXJHz0311IqU0RRrIzMyShVTYWMqSzkFLGJtljMbzaaF/et8b/G5v50988c/nbvwz+npaQyr9+bTsD6GQpTXhyOeso0JsDDbXq9z9Vh7/0hn5+c7reS24R2da9va7CrzLIlsrqMoipVRFBtN2sQlqUZGhVrKCju7uLL8xqAoXl7NixfnZmbfOH3+0sUTJ06kOMzbnh8qiPL2jDu83hgC0dTUlNHZ4lhX6WtGhjoHdna7N44Odz+mtRrShnf0UVFY2y+K4q358/OnZ+Yu/GUl67/Z7dPCN6enXTsGfm1rAhDlbR1+OL/BBKJTDzygz+Z50t4ZGXkvW5Rv94qsc+7cYOr55+sRcBtsBh7vEwGIsk/Rgq0gAALBE4AougglowAAAaJJREFUBx9iOAgCIOATAYiyT9GCrSAAAsETgCgHH2I4CAIg4BMBiLJP0YKtIAACwROAKAcfYjgIAiDgEwGIsk/Rgq0gAALBE4AoBx9iOAgCIOATAYiyT9GCrSAAAsETgCgHH2I4CAIg4BMBiLJP0YKtIAACwROAKAcfYjgIAiDgEwGIsk/Rgq0gAALBE4AoBx9iOAgCIOATAYiyT9GCrSAAAsETgCgHH2I4CAIg4BMBiLJP0YKtIAACwROAKAcfYjgIAiDgEwGIsk/Rgq0gAALBE4AoBx9iOAgCIOATAYiyT9GCrSAAAsETgCgHH2I4CAIg4BMBiLJP0YKtIAACwROAKAcfYjgIAiDgEwGIsk/Rgq0gAALBE4AoBx9iOAgCIOATAYiyT9GCrSAAAsETgCgHH2I4CAIg4BMBiLJP0YKtIAACwROAKAcfYjgIAiDgEwGIsk/Rgq0gAALBE4AoBx9iOAgCIOATAYiyT9GCrSAAAsETgCgHH2I4CAIg4BMBiLJP0YKtIAACwROAKAcfYjgIAiDgEwGIsk/Rgq0gAALBE/gflf3nNnk8CpgAAAAASUVORK5CYII="/>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76" y="2763612"/>
            <a:ext cx="3400425" cy="39814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4008184"/>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rgbClr val="2E6CB8"/>
          </a:solidFill>
        </p:spPr>
        <p:txBody>
          <a:bodyPr wrap="square" rtlCol="0">
            <a:spAutoFit/>
          </a:bodyPr>
          <a:lstStyle/>
          <a:p>
            <a:r>
              <a:rPr lang="en-US" sz="3600" b="1" dirty="0" smtClean="0">
                <a:solidFill>
                  <a:schemeClr val="bg1"/>
                </a:solidFill>
              </a:rPr>
              <a:t>JOINT HEALTH TABLETS</a:t>
            </a:r>
            <a:endParaRPr lang="en-US" sz="3600" b="1" dirty="0">
              <a:solidFill>
                <a:schemeClr val="bg1"/>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155575" y="838200"/>
            <a:ext cx="11806237" cy="400110"/>
          </a:xfrm>
          <a:prstGeom prst="rect">
            <a:avLst/>
          </a:prstGeom>
          <a:solidFill>
            <a:srgbClr val="2E6CB8"/>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74613" y="1219200"/>
            <a:ext cx="11887198" cy="1200329"/>
          </a:xfrm>
          <a:prstGeom prst="rect">
            <a:avLst/>
          </a:prstGeom>
          <a:noFill/>
        </p:spPr>
        <p:txBody>
          <a:bodyPr wrap="square" rtlCol="0">
            <a:spAutoFit/>
          </a:bodyPr>
          <a:lstStyle/>
          <a:p>
            <a:pPr algn="just"/>
            <a:r>
              <a:rPr lang="en-US" dirty="0" err="1"/>
              <a:t>Saarvasri</a:t>
            </a:r>
            <a:r>
              <a:rPr lang="en-US" dirty="0"/>
              <a:t> Joint Health Tablet is used to prevent or treat low blood calcium levels in people who do not get enough calcium from their diets. Calcium plays a very important role in the body. It is necessary for normal functioning of nerves, cells, muscle, and bone. If there is not enough calcium in the blood, then the body will take calcium from bones, thereby weakening bones. Glucosamine helps to maintain healthy joints and synovial fluid between bone joints</a:t>
            </a:r>
            <a:r>
              <a:rPr lang="en-US" dirty="0" smtClean="0"/>
              <a:t>.</a:t>
            </a:r>
            <a:endParaRPr lang="en-US" dirty="0"/>
          </a:p>
        </p:txBody>
      </p:sp>
      <p:sp>
        <p:nvSpPr>
          <p:cNvPr id="16" name="TextBox 15"/>
          <p:cNvSpPr txBox="1"/>
          <p:nvPr/>
        </p:nvSpPr>
        <p:spPr>
          <a:xfrm>
            <a:off x="3572942" y="3761362"/>
            <a:ext cx="8388870" cy="400110"/>
          </a:xfrm>
          <a:prstGeom prst="rect">
            <a:avLst/>
          </a:prstGeom>
          <a:solidFill>
            <a:srgbClr val="2E6CB8"/>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7" name="TextBox 16"/>
          <p:cNvSpPr txBox="1"/>
          <p:nvPr/>
        </p:nvSpPr>
        <p:spPr>
          <a:xfrm>
            <a:off x="3503611" y="4161472"/>
            <a:ext cx="8458199" cy="1477328"/>
          </a:xfrm>
          <a:prstGeom prst="rect">
            <a:avLst/>
          </a:prstGeom>
          <a:noFill/>
        </p:spPr>
        <p:txBody>
          <a:bodyPr wrap="square" rtlCol="0">
            <a:spAutoFit/>
          </a:bodyPr>
          <a:lstStyle/>
          <a:p>
            <a:pPr marL="285750" indent="-285750">
              <a:buFont typeface="Arial" pitchFamily="34" charset="0"/>
              <a:buChar char="•"/>
            </a:pPr>
            <a:r>
              <a:rPr lang="en-US" dirty="0"/>
              <a:t>It strengthens bones and prevents Osteoporosis.</a:t>
            </a:r>
          </a:p>
          <a:p>
            <a:pPr marL="285750" indent="-285750">
              <a:buFont typeface="Arial" pitchFamily="34" charset="0"/>
              <a:buChar char="•"/>
            </a:pPr>
            <a:r>
              <a:rPr lang="en-US" dirty="0"/>
              <a:t>Maintains bone and joint health.</a:t>
            </a:r>
          </a:p>
          <a:p>
            <a:pPr marL="285750" indent="-285750">
              <a:buFont typeface="Arial" pitchFamily="34" charset="0"/>
              <a:buChar char="•"/>
            </a:pPr>
            <a:r>
              <a:rPr lang="en-US" dirty="0"/>
              <a:t>Maintains healthy synovial fluid level between joints.</a:t>
            </a:r>
          </a:p>
          <a:p>
            <a:pPr marL="285750" indent="-285750">
              <a:buFont typeface="Arial" pitchFamily="34" charset="0"/>
              <a:buChar char="•"/>
            </a:pPr>
            <a:r>
              <a:rPr lang="en-US" dirty="0"/>
              <a:t>Ensures healthy alkaline pH level.</a:t>
            </a:r>
          </a:p>
          <a:p>
            <a:pPr marL="285750" indent="-285750">
              <a:buFont typeface="Arial" pitchFamily="34" charset="0"/>
              <a:buChar char="•"/>
            </a:pPr>
            <a:r>
              <a:rPr lang="en-US" dirty="0"/>
              <a:t>Helps to maintain optimal body weight.</a:t>
            </a:r>
          </a:p>
        </p:txBody>
      </p:sp>
      <p:sp>
        <p:nvSpPr>
          <p:cNvPr id="18" name="TextBox 17"/>
          <p:cNvSpPr txBox="1"/>
          <p:nvPr/>
        </p:nvSpPr>
        <p:spPr>
          <a:xfrm>
            <a:off x="3572942" y="6019800"/>
            <a:ext cx="8388870" cy="400110"/>
          </a:xfrm>
          <a:prstGeom prst="rect">
            <a:avLst/>
          </a:prstGeom>
          <a:solidFill>
            <a:srgbClr val="2E6CB8"/>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3503612" y="6400800"/>
            <a:ext cx="8458199" cy="369332"/>
          </a:xfrm>
          <a:prstGeom prst="rect">
            <a:avLst/>
          </a:prstGeom>
          <a:noFill/>
        </p:spPr>
        <p:txBody>
          <a:bodyPr wrap="square" rtlCol="0">
            <a:spAutoFit/>
          </a:bodyPr>
          <a:lstStyle/>
          <a:p>
            <a:r>
              <a:rPr lang="en-US" dirty="0"/>
              <a:t>1 to 2 </a:t>
            </a:r>
            <a:r>
              <a:rPr lang="en-US" dirty="0" smtClean="0"/>
              <a:t>tablets </a:t>
            </a:r>
            <a:r>
              <a:rPr lang="en-US" dirty="0"/>
              <a:t>two times a day or as directed by the Experts.</a:t>
            </a:r>
          </a:p>
        </p:txBody>
      </p:sp>
      <p:sp>
        <p:nvSpPr>
          <p:cNvPr id="22" name="TextBox 21"/>
          <p:cNvSpPr txBox="1"/>
          <p:nvPr/>
        </p:nvSpPr>
        <p:spPr>
          <a:xfrm>
            <a:off x="3572941" y="2678668"/>
            <a:ext cx="8388871" cy="400110"/>
          </a:xfrm>
          <a:prstGeom prst="rect">
            <a:avLst/>
          </a:prstGeom>
          <a:solidFill>
            <a:srgbClr val="2E6CB8"/>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3572942" y="3059668"/>
            <a:ext cx="8410608" cy="369332"/>
          </a:xfrm>
          <a:prstGeom prst="rect">
            <a:avLst/>
          </a:prstGeom>
          <a:noFill/>
        </p:spPr>
        <p:txBody>
          <a:bodyPr wrap="square" rtlCol="0">
            <a:spAutoFit/>
          </a:bodyPr>
          <a:lstStyle/>
          <a:p>
            <a:r>
              <a:rPr lang="it-IT" dirty="0"/>
              <a:t>Calcium Carbonate, Glucosamine, Magnesium Oxide</a:t>
            </a:r>
            <a:r>
              <a:rPr lang="it-IT" dirty="0" smtClean="0"/>
              <a:t>.</a:t>
            </a:r>
            <a:endParaRPr lang="it-IT" dirty="0"/>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descr="data:image/png;base64,iVBORw0KGgoAAAANSUhEUgAAAV8AAAGbCAYAAABjzJMjAAAAAXNSR0IArs4c6QAAIABJREFUeF7svQecJUd57v10OHnmzOyudldaSWiFUFxQRjKYa4NtEMEGY1/b1/Z1whHsawwmGDBBBBvHa1/bnz8+3+tskn++xgEHDAhJJIMkJJRAQhLaMLuTw8mn06enznlnS6XuE3Zmd2dEzf7md2b7dFdXV3f/++mn3nrLgf2xLWBbwLaAbYFT3gLOKd+j3aFtAdsCtgVsC8DC114EtgVsC9gWOA0tYOF7Ghrd7tK2gG0B2wIWvvYasC1gW8C2wGloAQvf09Dodpe2BWwL2Baw8LXXgG0B2wK2BU5DC1j4noZGt7u0LWBbwLaAha+9BmwL2BawLXAaWsDC9zQ0ut2lbQHbArYFLHztNWBbwLaAbYHT0AIWvqeh0e0ubQvYFrAtYOFrrwHbArYFbAuchhaw8D0NjW53aVvAtoBtAQtfew3YFrAtYFvgNLSAhe9paHS7S9sCtgVsC1j42mvAtoBtAdsCp6EFLHxPQ6PbXdoWsC1gW8DC114DtgVsC9gWOA0tYOF7Ghrd7tK2gG0B2wIWvvYasC1gW8C2wGloAQvf09Dodpe2BWwL2Baw8LXXgG0B2wK2BU5DC1j4noZGt7u0LWBbwLaAha+9BmwL2BawLXAaWsDC9zQ0ut1lrwWSJBl0/Z3wtXnjjTfi7W9/e5LWzo6jik39zp4X2wKnsgVO+AI/lZW0+zq5LdCHoAfAPXr0qO/7vut5nutoP27vx3ddN89fAF6hUPC73a6fz+e5LX9z/U8XgBOGoev7PivP60x+vSiKuJDrcBv+rX96cRxzXVUmf6IoUuV5nocoivhJeCZRFHGFuA9TLoujKEpc140AhP1ffs//81f+5qfajmWFYZj4vi/lyHdxGIaR7/tREASqvCRJ+BkkSRI0m81uoVAIoiji/+MkSRTQ+RnHMevB7eNOpxPv378/uvHGG6N3vOMdLNv+2BZQLWDh+yS+EJIkIbTyKysrxSAIir7v5z3PK/i+P+l53s44jquO4+zwfX/Kdd0KgDIA+SwSpkmS8Nf3PI+QzMdxXGIZcRx7juMocCZJwr+5L99xHMKToHYIUYKdP2RTf5n6jtcev+ePuhAdx+2vqxQxf13XFXXck6u9MtY/wzAkfLkDQpkgBZcRpIQgf/rFc0eI45j/V8v7nOR+1bI4jlk2Pwlv9ek4jgJ2/5MwJzz5GcRx3HJdtwOgHcdx6LpuSEj7vh8A6Lqu2wrDsOO6bjOO47rruo1ut7uWJAn/rkdRtBAEwWIQBJ0gCLoAmmeddVanv68n8VVpD01awML3SXAtHDp0qJTP56vFYnHScZzd+Xz+at/3LwVwluu6u5Ik2QGA31UcxykB4K+SpH3Btt4K/D9/CSv+8m+CSf4m/GQ7LifwOp0OcrmcAh8/gyBQkOQP1aksy+fz6juqYS7nL//udrsolUqqHK4j2/HvdrutlnEd1oHrs4xCobD+HcthPfldq9VCpVJRZfH/XM7vuX6z2VzfT1+Rq2Nj/Vi+XiaXy48OfR6vtA+/5//lmKQMaS+9faU9tcutFcdxkzD2PI9QXozjeCEMw6NRFH05juMHOp3OXJIka0EQrOzbt6/5JLhU7SFoLWDhuw0uh3e84x3u29/+9mK73d7jed7uJEnOJmSTJNnvOM5TXdd9CiELoJokiYIsxaQJVh0m+nf63wSHDg8dvPxbwEm4EjoEY61Ww8TEhIJhuVxW4OurWQVkgrXRaGByclLBUSDM8vh3vV7H1NSU+iwWKbihyiZEl5eX1XYEJyEpsOf+uF/uj2VyOb/nsunpaVUW1+H+payVlRVVFr9jnQTMLIPL+Ml6sg5y3H3lrMCvP1zkGOTBwE8et7QD66NvKw8vc1nG5UfF3XQcpwFgLQzDhSRJDidJ8qDneY+EYXjEcZyDrVbr6NTU1KrjONbO2Ab3sVlFC98tftIefPDBwr59+74jl8vdkCTJtZ7n7XEcZ5oWgeM4eb7y61CVm1xXXaJeZRn/L6/oojJF0QmQCNf+6/zjlC4hIxAi9AixtbU1BTWCq1qtqk+Wxx8B0urqKs444wzwUwBNwFFtEor8jp+EMJUqVSTLXFhYwI4dO9Q+uC/WiyDmMoJZ9se6EppLS0vYvXu32g+3J3hZFtdjWQQzAc2y5EFDyMv6Uia34bHqqprHIupY1DX3yXbgJ7/ncj6EdLXftzQeB2O2jbwdSFunXYoC6/53UZIk7SRJanEcz7uue08QBLfMzs5+6Lzzzlve4peyrZ7RAha+W/iSeOSRR4qTk5O/XC6Xf9lxnKm+r7quKrOqLkrWVLdiKfCTcCAseOPL67+Apt+Rpb4jaPt+qVKKYi8QTIQsIUaYCQRFwQrMCTGqQYJ1z549CpgCLh2+BCbXIRwFmITn/Pw8du3apeBIwLFcwpfLFhcX1/fLuhHqBCz3Iw8EvSwT5PJQ4nayPuHNOhCgBC3bQhS6PGy4f9aN67BO/D8/+X9RvmKZiIpmvUVNC3QFrCZ89eXyBmGea+nfcxyHXvNfdDqdt0xOTs5t4cvZVs3Cd3tcA+wrWllZeVmhUPgrx3EmBIKiXrPUUpryNe2GceBL+PBHPNB+xIFShQJfgkte9Qlfwpj2BLch/AgqgS/hRkAR/FnKl8eqK9+dO3cq+OrK14Qv68jvx4Uvj48PAx4DHyAEehZ8BbaEsEBW4Mt983tRvgJfLpeHmQ5f3TfWz6XuDctyQ/2ue84stw/yWrfbfWehUPh9x3HY4Wd/tkELWOW7RU/SzMxMeXJy8rcdx3mlKFb99VVuUrMjR+Cb1pGm2w6Eoyhf6TiT13DZj6hi066QDizxTtPgK8qX8E1TvoRrFny5jUBblC/hnQZfwp4PAYEv4Sm2A2E6TPlmwZeAFeUrDyvClXUQ+OpKWJSvqPos5cs2lYiNNIWrn1e5NM1zLODW33CSJPl8u91++cTExLEteknbalnluz2ugVqtttt13T8Pw/DF0tveD616nFeoRx/oCkmALa+tZu+9dFyJkpWONPF8uXwYfKVzivAVCIryFc83y3bIgi+BKZ1kuu0wCL587We9CUbCl7YD1zfhK6pWPF85VvF8deWbBl+BrdgLmw1fOVdpNkSa+jUsiaPLy8sv3Llz55e3xxVua2mV7xa9BhYXF8/N5/PvT5LkOforqtxwooZ0+Mp3WZ6vHKpELRAiAl0TvqLQqAx1z1fWoyrMgi8VcZbyFduB+2Y9qBjNDjdd+dJGENuB60qHGzvo+F2a8hX4Et6mhaF33rE9RPlKh5t4vtKJZoax0R/W4Wt6vsOUL9tSV776/0346opXt5P086htX6vX6y+sVquf3aKXtK2WVb7b4xqYnZ29oFQqfdBxnGsFprr6kZvOVERiEcinfJ8WMkbbQVe+YjuIl5ilfKUDSjxfgks8X4kmkBhbsR0k2oGgFV9U4MtOOOlwI0wFvlSic3Nz65EQZocb4ct1RPnqHW4C00Hw1ZWv3uHGOkjMsXTKsaNRlC4/Zb/D4Cuerw5cE776ORwUAWGef+O6aDUaje+amJj4xPa4wm0trfLdotfA/Pz8xcVi8UMArtA9PlMNyc0qh2FGOMj6omAFJuL5ptkOuucrHX1iYwzqcJMYW4KMsOI2YjtwGTvJCF/prBL46uFhWfAloAk61puwpRqWaIeNwpf1Yf34KaFmMnBEHmIygENigVlPiXLQox1E+UpIGuusd7jpni/L1s9fWmebfnkKfNMeuIzqW1tbe/nU1NS/btFL2lbLKt/tcQ0sLCxcSvgmSfIMHaxmR9sgL1AfKCCe77jwlWgHHb668iVcpMNtGHxpFRBuafAVq+BE4cs20qMdBilfiTWWtpBoh82GryjlUeCrgzWr002ugwz4BrVa7fuq1eo/bI8r3NbSKt8teg0sLi4eKBQKHwTw9DT46t6veQiilDcCX+lw0+N8uR9T+Q6DLy0EqkWCmfAVz5eKmFDSO8kIRekk43a67ZClfE3Pl1YELQyxEUzbgbaIDNjg8bCNTgS+rJv4wmnKd5RoB135bgJ8w9XV1R+enp7+8Ba9pG21rPLdHtcA4VssFhV8zdAiUxmldcYIWGRdU/nSFmDHUZbtoMNXXr1ZD+lwkzhfwpdglSgHgZvYDjK8eKvAV+9wSxtkMch2kFAzGcmXBV8+WKR9ZZCFPixbPF+Br+nlpp3fIaqXX0fLy8s/vnPnzr/eHle4raVVvlv0GujDl57vgVGUrwnoQfAViGaNcEvzfLlM4l2pWMeBLwHECAgqX/q0jELYTOWrh5oNU74mfPU4X4lHpqpN63AT+Eouii0G33h1dfVnpqen/88WvaRttazy3R7XwNLS0tNpOziOkwpfif01wWx2uIk9oStfrjMozjdtkMUg+OqeryhgUb60D2gtbCZ8qTxlhJt0fPGYCHmJ8x3k+ZpxvjK8eBh8CVtJwsP9jmM7iPKlqpWhxuYItnGsh5SrOFldXX3l9PT0+7bHFW5raZXvFr0GBL6u6x7QgWq+oqb5vTqQ5W891MyEbz8HrvI/pWNNQtlkmURLpNkOMsiCgJUcD3qomeR/oBcrypfKkvtiVIAeakbbgqo4bYSbRDtwPyyLo9+4vijftMQ648b5mraDtAePR7K2DbMdJAGPHiss7cHzIW0oA1GybAczEmLYpbq6uvqq6enpPx62nv1+a7SAhe/WOA9PqEUfvh9yXfeyNPhm9Hg/Lj+vvt2gON8s+IqXLPGwumozbQdC91TBl/CjhaHDl8dndt5JVjMBuZlYRxml/dwOZlYzCTUz4ct9EPbDOtz4UNkofNOiHgZdrsvLy6/auXOnhe8WvafNaln4btETtbS09AzaDmnwTVO/Ato024GHqH8vI9z0QRbyKiydUKJ8ZTsJOZMOOn2Em2Q1S4MvwS6dcpulfAW+MsKNMDwV8BXbQeArUQ56SklJl7lZ8OW5M2O5sy7Zvu3w/27RS9pWy3q+2+MaIHz7I9xSla94uebRmDkcTAtC4GqmlDxR+Eo+3yzlK/DVPV96q7QWTtR2IHzFdhDP14Svntths5SvwJf71wdZbBS++rlMi3Sw8N0e9+y4tbTKd9wWO0XrD4Nvlu2QBV9Rv6cbvlSrEu2w2fAVz3dQYp1huR0Geb46fHXbQU+4cyLKVy4pc4SbQHlE+NoOt1N0b27Wbix8N6slN7mcpaWly/vK91J59R/W2aYDVrcadPWre5iDQs10f1e8UX6atgOVL/1SGewgCljvcNMHWbDD7USUL/fBV3mWm2U7ZMFX8ktw38Pgy0EgkttBIjYkNE+3HWRKJPGAJdXkKIl1zGgHE77mEHL9/wMuM8L356anp/+/Tb4UbXEnqQUsfE9Sw260WMK3XC5zkAUnwlQ/0gGWpXp1+JqddGaomZ7PV6YFkgxe0jlnWhE6fNPifAlFGWQh8KW9QCDRF2Z4GOFGcI0a7UClzO2oSAk4mclCcjsI9Hm8hLzk8zVtBwJfMqQxOoOgZjvy2NOSqaellKTHK0mB+JmVUlJmweAxyiALqlc9hE/aOC23g4XvRu+e7bG9he8WPU/Ly8tXlEqlDwh8BbgymCKr2qJsdeXLbU8lfKlS9cQ6Onwlt8OJwFfPamamlDxZ8JVMbzweHb6SWjJtDjcBtwzKYBnyxiCJdSx8t+iNdwqrZeF7Cht7nF0Rvhxe7LruJSZwBwFYj2rQ19tK8JX5zySr2aA4X1356vl8JXJC4oqz4JsV5zuq8s2Cb5byzZrDzRxebOE7zt3w5FzXwneLntfl5eUr+/C92LQddKjqitj0dvVDO9Xw1T1fUb6SWCcLvuId64Ms0uBLZSlDlcVjZptwP/o0QoOSqafBl+unJVNn25nKV+wHM58vFbHMfCxzvonytbbDFr3ZTlO1LHxPU8MP2+3c3NxV1Wr1A47jKPjqkBX46t6vGd+r/5/bn2z4ShJ1dmgRolnwTUspKcp3FPjy9Z3w1fP50ms+HfAdNI3QsHy+J0n5/uz09PSfDLu27PdbowUsfLfGeXhCLZaXl6+i52vC1/RydbU7jvIlxKjQCHB2tFHZmR1u+tRCAu9Rk6mbM1mwkysrn68OX33eNf6d1uGm53aQGSVYP6pOSczODjfJDazPhGxGO2R1uOlTx5vRDoMm0KTtYHq+MjMIy7Ge7xa94U5DtSx8T0Ojj7LLPnyZWOciuWn14b66FZEFXQGmAFZ63PURblxGADF6gZCQXA7cZhh8ZYSXmduBy2XqeH0mC3OEW1o+X776cznhJ/AVaFNN8iGh53aQBDdsIz23g0Q7sCx27hGKEmpGhU3bgNvw2CWhDtW7jJrj/tkm0oGp2w6EvxlqNmz2Yn3qID23gx5GmBblwHMrCXiGdLYy1OznbW6HUe6urbGOhe/WOA9PqMXKysrV/eHFF4rtIPBNU796R5sUNip8deWrw1dUrm5b6MrXhK8knOHnicKXwBVg8m+ZOl5Ppk74ciAFv9OzmkluB33qeMI1Db5UyfzR4cuydPgS9jIohSDm8XI7fopvrXu+3I8e5ysj38TrlU990lKBe9bINvPBOyDMkPBlYh07vHiL3tNmtSx8t+iJmp+fv2ZycvIDruteaHq8ejiZ6QXrhzMKfAlTPc5X4KvPXqzDl+AQpSzwlQk0dfhKjLAMcKA6JjAlq5k+ezGX7d27d326d4lQIAw5gaYZ58uYYa4v8BXPV59GiPvTLQwzzpcQFeVLkBLuAl8qYF35sk0EvoSrKF/pUJN2GAW+PF9i8Yg1o59fHcLysB1D+dqUklv0fk6rloXvFj1ZKysr1/Q9XwVf/QbUVe5G4SszFAsQdPjq8cGyXOCrJ9YZBF9RllyHwJThxVSFYhUQvmeeeeb65JU6fGdnZ9cn3iRcuX8TvlTCEmrG8tNALvAVz5cQ5TFRZYvtMC58szrc0may0AdZyINJUkrqFtJG4Fur1X62Wq3aDrctek9b5btNTgzh2w81e5ppO5iRDGJDZEU4jOL5ZsFX8vjq8BWbQle+hBohSBWp2w6m8k2DL5edddZZqrOMUQyEF38JQ8JXQtQITAKL+yFg+Z1MWc9jJ5yphglySREpFgbrJZ6vTF+f5fmaypfrmZ6vdPTJ8OIsz5ff66FmMmxbJtXUH6z6eU7zf0fwfDmTxf/eJpf4N3w1rfLdopeArnxHha/uBetWQRp89WiHNNuB24gqFgUs8a6m7SAzWUhKSX4SVlxfOtwIQ9120BOgE74EJqFI8PH1XTKR0XYQ+BJkfP0X5Uv4EvqEvUQ7sCzuR4evRDvoHW667aB3uHEdye0gHW5y3JLbgZ+EOY9Bz+1AG0LifyWlpMBXPHAdvjK0WD5N1StvNbJ8GHxrtdpPVqvVP9uil7StltECFr5b9JKYn5+/mnG+ruuqaAeBoYy40m9M8YB15av7wtJpJJENeoccl8kwWEJV94kl/wNBKgnXpVx+R0DKRJEEmHRIycSc8lpPAMksEOKlsjyWJTCVLGGEF2HJH5ZNsBKUBB7rKqkwCT9CnmXrQ5W5TMK9WBbrSJUp88hJh5kOVoJS6k6wy7FwG4kAkWgFmX6J38k8b/rMFfoIN9ad/5d2kg43eZimfYrXboLXHExjdrwlSRLX63XC98+36CVtq2Xhuz2uAYaaVSoVDi9eh6+oWb2DRvd/0+wIOVrZxtxW1K2uzHSlLYMBTHAIyHXfUl6v0zoEddBIWaK49WgAWU9ex7kO9yEPEFHh0lklECIkxY+WY5EypEw5Fqmfrii5Do+JoDTL0esu58B8KzC3YdkCZ71uZllpUM0Cr7zZ6N9r5zdZW1uzHW7b4/ZWtbTKd4ueLAk18zxPhZrpHW5S5QFhR+sj4oatK0pXbmzpGJKy9fhUAY8+4EIHgl4f/UEgcBUYit8pMBRbRMAqHVJStn78OkgFgBKxoadq5HqyH6m3QFyiCNLqI8erPwT0B5h+XHqyHKmrlMlPgW6a4tUvu7SHpt7ZmXWezfau1+u/Uq1Wf2OLXtK2WkYLWPhu0UtidXX1mcVi8QOe510g8DGrOgi+aTe37hnqN7yuvnT4mmo5bf+68hYYCsCkLNlOB7mUrYM5DXi6KhZo6g8Us+7maDIdnPq6ZlmirPU3AH0dc1t5AAlgTT82y59NU7ppbwpZDzJpo7TLttlsvrtSqbx1i17StloWvtvjGmg2m9fn83nC93wdIPrNZyqmFB9w/WBFSUnnjg5NfTtZT8CTVqb5uq4DRcqV6Aj9/6JATVVsPihMNW6Wb9oJYl8IxEQBm1aKHLuupFm22fGlrzesTQWyOvR1W0A/Vr3eopTTHijmFTrsPMv6rVbrt8rl8hu2xxVua2mV7xa9BprN5rPz+fz7Hcc5z7xB9SrrN7rc0Loy1NcVQHCZhJDxxqbPyR92hkmYF/1K/s1l/J4dXoQct5PoAlmXnVwS0sXyZFvp7JLyZd426WzjcrEcuMysl+kF6ypTQM7tuS073qRTUNpLrBqBMTvbJEyO6xDO7MCTv9kJxx+uJ9/JdPX8jr8yxJl/s1x+z1/+n9uxPP7KdlyH/5e66GDPepCawNcfRuaDTz/XrVbrd8vl8i9v0UvaVssq3+1xDdRqtW8tlUp/FcfxudIDLgqIAJGBCPJJOBKU/OXfAkaCkj35BCJ/9e+4rQCVIJSbXPYjNzoBwl/Wg1AS5SiA4nf8m+vLuvy/rC/lyHFI1IKUI2CS9cxPWc88c6ZC1h8+kiRIlkmUiHzyez2XhXi0EvEh3+v/ZxvJ/2V9KYOf8qNbN9JGXMa2Ibz5S1jzgSHwlr+5nMv4f1km0ycR4vyen/qPeOedTucPy+Xy/9geV7itpVW+W/QaIHzz+fxfUPkSpIxfPXr0qBoowNhXxtZScRKsomJFZckNrN+0VGVyUwsAdDDoIBWYCjz1/5ugFLjJK7/udZq+pa7gdXDKKZBtTV9UV4jm6UrzVrNe5bPKT6unXoY8DHSQi0fM49AfYvImwXMisBZA628V/E4elHxASg4KeWvgNpJ1jvvl+WHYGkPsGPfMWGbGRvNvLu+HwFn4btH7Oa1aFr5b9GQtLCxc2mq1/s/dd9/9rDvuuEON5uKNzUEIHN3FX44K44gw3pD8lVdhHZD6a6n5Opt26Lq/qK+vA1GAIyqS2+h5CvQOJH0fWT5zlgdsep3msQwCvrRB1unVgWpaN+Y24guLmhcIm9DW3xj0umYdt/7g0v9muxLOPAY+ZOXtRR7AfAjzAUw483q4+OKLcfXVV/N6+I1qtforW/SSttUyWsDCd4teEg8++ODu1dXV3280Gj9IsFLpcCCC5DcwASAgkldeeRU1O9iyPMNBzWDaEDp8ZTt57c4CptRXV7n6sjRwpYFbVPAoDxJzn+a25sPFbCsT9mKpZO3bhLGp2HWVLso/TaWnla+3j1geVMkEsmR8m5ycfN0555zzO1v0krbVsvDdHtfA/Pz8xfl8/q9833+m+Kziq5qv2uarfhoAzZtcB0sapNLUn6xHcOieqQ4ZXeWZ8MwCs66UB0FVB1bWerIPHaRpyjZL7eoPJ1G8UqYJ3zR7JKvdzIeOuW2W1WK2mbmenHuej1qt9padO3f+2va4wm0trfLdotcAJ9D0fZ9Tx18iPfKsqgB4mDoapmSHKcc0L1XKFI9TYGjG8wqkpQzdHhBQp3m+gx4C8vCQMofVX4eo+XAyFbAObHM/AnEuH6Z8h11Kej2GKX19YIYO7rRjkbC+er3+hunp6d8aVg/7/dZoAQvfrXEenlALJtZxXZdxvheKAtPDlXTPUr85TSgNu8nNHY+yvkRbiNXAfZowTVPAuorTlXjWclM563AeZJ+Yqta0TbJgrL8NpCljParDrNugh8GwNh30oEu7PNPWT5KEw4vtTBZb9H5Oq5aF7xY9WQsLCxxk8X7XdZ8qIVqivrJemfXX/zSoDlOLArdh6+nwTbMS9GWj/K1Dz4S2XhfTnsh67U97MJn7GGY76G0p62bBd6OXkNmGw2Cd8dYTrq6u/vSOHTtsYp2NnpBTtL2F7ylq6HF3s7i4+GzP86h8n6LHx+ogHmQ9ZClafbkJNh2+gwAsHW6EhLzypnmRuiI3lWIWZNNgnqaABY7DHhS6wk6Dsr69DmQTzvLgk/ZPe1DpD4e0B2HWsZkDL8a9Vvrrd1dXV390enr6Qye4vd3sFLeAhe8pbvBRd7eysvLtSZL8led5Z0mAvnymAUMH3SDll6WyBsFRh4rErOoDMvTvzeVZ4NS3GQZcAd0obac/BMx2MtvF/F73d3X4ynLzwSfljQp1XX3rx2Q+QEZpDx3u/fU79Xr9+6vV6j+O0k52ndPfAha+p/8cPKEGSZI4y8vLP+C67h97njcto8vkJtdjWE0FKVDTVamso4/uEsUqEJD/p0E1bV25+WU/AhBzlNwg1aoDaBhwBn0/TP2a0Mv6vw40Hajm37rq5ndmXLWk2TThrHv2+jZpXv6wB4d50SRJ0lldXf1vO3bs+MgWvKRtlVJawMJ3C14WSZK4i4uLP++67m94nlfizSlQ1SFphnzJdwJEE6hZINRhlKbCdBUo9RCw6PsaVv4wwIpFkLWeaZNwPbO+pl1gqmbThtDrnGU7EKa6ohb46g+lFBg+4coy9y3g1mEu+9KtJka46EO8zVwR/XPR7NsOf7cFL2lbJQvf7XENEL5Hjx79ySiKfjsMwypHMknuBR3CEo6ke4a6RWEqPAGmDMAQRa3DRQeEbK/D0AQg68X66bkNTOANU7hmmWkgG1XdZqla8xjSrAJ9WwE7QSdDr82HS5bdYL4FSAelCWsT6NJOUleG9Mm5lXPt+37geR5/Xc/zvFwu5xYKhahUKn212Wz+4K5du+7dHle5raVVvlv0Gnj44YcvX15efm+3270+SZKK4zi5/k0ZOY6T8L7zfd8RRSQgNV+JTRUpcOUnoSJDkmU9LtfDxtI8YgETP9Pgm6ZcTXtkWLOn7TdtmyzlO6h83Q4Q4OntIn9LzXOWAAAgAElEQVRLbgu2kTlzhpRvdpaZDxIpS3I36O1sPijSzpVYRf23nOUwDP85juPbPc8rOo6zG0All8st5PP5W84///ybHMfppYezP1u+BSx8t+gpuummm/xCobA/SZIDcRxfEsex6njzfT/kTed53nXlcvkSPcuY7iOmAUZXsjpYxNaQ77Nidk1lRljo2dXSlLK5bBCY006Fvn7atmk2g1mOuQ7LyYKmDk+uIykixceVh5v+kDMhqpchf7OdmEhHh6+AOctmkbec/r6SIAg+3Wg0Xr979+67Z2ZmWJ7HB/DZZ58dnHPOOR3HceItejnbaqW0gIXvNrssPvzhD3tPfepT9+fz+R8rFApvzufzvAHVUejqTYeL6TWKchXlq3vK+g2fplbN7wW+ZgpHAfUo8B0F2sNOUxpgTXWqv+Zn2Q76chO+0m76vmR93X+WtteXSYYz0/7IsnRSHnRxEAR/U6/Xf+nAgQNLw9rDfr/1W8DCd+ufo9QaPvroo9/sOM6/ua47MSz214SveL56SslB0DUhLFCReF96vpIMPW1dHcSDVJ55oFnrZp2yQUA11ampYPUyBa46fMV2MLfTI0/S1LCUa8I3TR1nHX/fCiJ83+e67uvPPPPMxja9bG21tRaw8N2ml8PXv/7183O53G2+7+/U4SugM0EkwNU9XRO+0hRmaJkJT9PzJVhktgod4mnQHRW+44J3EPh0YKb9neUbm56veamYIWY6tHXYiz0jMdJ6XXV1LNvo1oT2MIu73e7/XFtbe8uFF17Y2aaXra22he/2vwYOHz58TqFQuMPzPPq/Q2crFigKfPmpT3GT1smmL0v7W6Ciz/AgANKnKTKhMsjHHRXOpoVgKts0Zam/AegANNeV9UT5SqekCXjTV8/aJ7dj+8k0SmnlmA+FFBUchWH43mq1eqPjOL15n+zPtm4Bq3y36embnZ19KpWv53k70l59U27e9c4eUVtZ8E0bpaYrWv173fPNgnWWd6zXcZDS1dW6eVxZqtVcngY307tN83Rl6h7dVzf9ZfMtQz8f4v/KzBS6qtW3M0GuvzXw7yiKoiRJ3nX//ff/2rXXXmvhu03vW73aFr7b9CQeOnTo8mq1+mnP8yYHhTvpN7EOwUHKVx+sIdubnrD8X0LNJCRKVGOakjb3bwImDcBZUJb9jOKd6uDNUqdpIE6zHbiedFBmKV8dvlJulvLVjyMNwHJ5Er5xHN947733vtfCd5vetEa1LXy36Xlk1rNisfhJ13XLgwCkA0/vKOM2+uy9AtMshWvaFvIqLX6v+JlZtkOa+pWmH2RDmIBOU7RSTtZ3abaCvo35vcDV7HATiJugNlW1ePC6n6sPtJD1zYdmGrS1cxY+BvB33H333b9p4btNb1oL3yfHiVtcXLyhUCj8k+/7airbLPCY8NVhdiLw1bfXox1M+A5Tvmm2SNqZMaEt6jBNEQ9TwaY9kAVTUaOjwneQDaG/CcjMx9yvCdo0FW10vNHzvTGfz7/Xer5PjnvYKt9teh7n5+d/qFKp/LXneeocmirKhJZpG4jtoE9NpKtf3W4wrQfT8x3U4Waq22H+rwlV06rQ4Wt6tIMeQubDaZB6HVf5pilrvXzWUx5UpuebBmJpb3rycoxJktB5eOcDDzzw3gMHDnS36WVrq621gIXvNr0cFhYWXlWpVP5Iz6BlvqKnqV5ZR+Arw5LTbAcT2NzW9Hb1EW6DQtT0Zk4r14S9CUsdWqOcsjSVm6Z0pSxdefJvHgvbRoYWS0SJDlV54KWpVtPLFc83a3+mojfLJHyTJHn3ww8//Os21GyUK2Drr2Phu/XPUWoN5+fnXzMxMfG75rBX0z/VASyKVU+sIxmy0sCZFvVgDj3WczvoZegPgnHUblYHmwlfgWDW+qYVoDdimk0g3+tvEGLLSFYxE+hp1oEA3uyUoy0jsdD6QyAN5qaC74OcyvfXfd9/t+M4Ns53m963j7sOnwTH8A15CAsLC79QqVT+QIdvmvLVXlvXQ80EoGmer6hbUac6gPW/pdGlw40KOEspy7pZilf/Pu3vNHCaSjrL886CcJrtYCpjUb58QOmJi6RN9UEWpvWgq2KxHfSBKOYAjawBG1p7MNrBwvdJdLdb5btNT+bi4uJPlMvlPxVfUMBhWg2m8pXXYa4vio43fpbyle3le3178TEJXkl5aaplXaFm2SBZp8BU8aYiFAgOgvMg+A6zJnTbIW3WaNOq0FWv6fmaDydT/eqK26yXKN84jt/zWAfrexzHsZ7vNr1vrfJ9Epy42dnZ76lWqx90XVdFO5iKcVjnGW9oE76inHV7woSvqV4lysHMN2zuP61+g06DaSdkeb5ZtoM58MQEtKlUdRjKthLna84kwnUHRSuY+ZG5PttJkg/px6IrZBPA+sOm7/m+54EHHniP7XB7EtzAjFB6chzGN95RLC4uPr9UKnGCzV26AjThmNaRJp6vqFjxJ/V1Tf82zXIwlamujgXkJ3pmsmyEUYAt7ZHmC5vl6v/Xt9P/1pVo1nJ9HXOEG79LeyOQeGAd5ll2SH+Q228ePHjwRtvhdqJX1dbazsJ3a52PkWszPz//knK5zCxXZ+sj0nSv1oRpWuEC4nFe3QeB0XzNT1NzOphHgSyPwwylM5X0yA2npd40HxD6gyvt4ZGlsmVdeZgNW89U2QJf00PWFbjrunG73f6L5eXl15177rk2peQ4J3yLrmvhu0VPTFq1OLHm7bff7k9PT59ZLpdfk8vlfj6O47zupeqvqmmv0lKu7lfq26Qpw1EAqSu/tFd6s17m8WV5s4NANuzUjQJBHZy6nz0Mvml+9CCYZ72RZJxn1XkpbyQyW0kYhve1Wq03+r5/0969exnxoGY1GdYO9vut2QIWvlvzvKzX6rFkKt6xY8d2djqdc3O53Nme5z09iqLnua77TY7jTIpqEviZ6skEYRrkssA3CMpZzWbuL8urTYPxIEsgDYbDgJ4F37TlpnVjHp/5gMv6Xl+e5nvr6li+F1VvvrWIXaHtmxEPjwC4HcCXoih6KEmSr3ued2jPnj2LdgqhLX4zG9Wz8N2C54sKd3Z2drfjOJc/NmfXtY7jPBPAZa7r7nQcp+q6bsF1XUdgpY+ESlOgusrNUrHDwDeKfzoMhmn7NpelwXoU5T0KDIetM65SNkE77FLSAS8Pk0FWR5paZlswwVkcx50kSRpxHK8kSfKVOI4/F0XRTe12+94LLrhgdVhd7PenvwUsfE//OVA1IHABeDMzMxc4jvNf4zh+KYDLHccpSseMPn24DiTdG8x65ZfDHMWvHQbRtCYbtl9zmxMB6jinKgukafsdx9rQ19XLyrIhBu0v661AljOCRM6tCWIZaSif/e8J49ujKPqw67r/eujQoUPXXHMN5/yz1sQ4F88pWtfC9xQ19KDdPPTQQ1PlcvmqKIpemiTJiwFcxH4hfWp33oR6yJPeU84bXB9RNQpoh60zChxHWWfc5s2C1aB9pcHzROo2DoQHPaDMcnTIZlkeWapcf+MQAIsdYYBXD2Xr0p54zJ66GcBH6/X655/2tKfNjXsu7PontwUsfE9u+w4snTMUX3zxxVd2u92fcBznxUmSnM0p4hl/y18BrPkpsDUtBv21VrxFfR151R1F2WapOv2ATgRww6B/Gk/H2LseR11L4WnKeVxvWveS+bdEu0gcsaaK4yRJ5pIk+VySJH/muu5Ne/bsqY99oHaDk9ICFr4npVmHF3ro0KGdhULhhzudzmvCMDyfINOVrsBXX25CV8BqgtKE4kYgOfxIemtkebcnG7ajPCRGPYbNWm/c9h5XcZsxw+boRBn4YlgTQRRFf5kkyTvPPvvsg5t1rLacE28BC98Tb7sT2vLBBx8sTE1NsQPtFzqdzkujKCoJVGXEmYyQGqR4BXijgHZcGAw6sEGgGAWE+mv0CTWgsdEo+9zIfga13Wa26zh1TPN/5a1GlLDpCfeBzITsVMHv6XQ6N59//vntcfZr193cFrDw3dz2HFjaYxd9bmFh4XvjOH5dp9O5MooiT7KKmcpXgCwATlO9uuIUy0HUcFZnzmYe7ijRASfyaj5OHbNgngXGE/GHTxdkR2kH3YLQB9uI+pXv9f/TDw7D8F1xHH/w3HPPbY2yH7vO5reAhe/mt2lqiUmSFObn53/4sUERvxYEwZ4oihw9t4Ixmulxfu8w8Oo71EeC6R7wyT5MfV9mz/84wNssWA8qR4fpVgbrqOdMBzC30Tvi0qIiuCwIgqOPhaq9ft++fX8z6n7sepvbAha+m9ueqaUtLi5WkyT54cfiM9/e6XT28mah4uWPHsEgf+tqN8vnlR0NAsmphG/agWf1+ssr8ijbpB3nRk6ZvBnobw0bKW8rbKtHQcjfaSpYlvGzn+jnkTiOXzkzM/NJOy/cqT+TFr4nuc05Qm1paekVURS9udPpnMfBEdylhI4JDPRQMjNuV+9Y0+GxFQEyDPgCZOk0GrX5TZAP8o75Xdb6g7Kd6Q+F7aSIdYspzYbQ1S+/Fwui//lgkiQ/c+utt976/d///dGo58Out/EWsPDdeBsOLOHo0aMvyeVyfxQEwVMem/pbjUoz/VwBgpm6UCwEM6Z3s9XgSW4CVbwAwnxFPhX71h9ST0bla7ahmWhJV7w6iCU0LYqij3U6nVeed955D5+q82H3Y1NKnrRr4LGQHndhYeFKz/P+rNPpXE7opGWtSovlFThL5fTttht49Z75tLSUm3kCTLWqq1/5Ls2mMd8mpE6notNyM49fLysr053AV88tHARBOwzD33cc55379u1rnqw62XIf3wJW+Z6kK2J+fv4sz/PeG8fxf+92u67p4wpgzbAy0+MV1ZYGj5NU9bGKTQMUl+k3vwmzsXaQsnIaVPXV0iyJNBvBBLFu7+h13k4WhN4OpgWRpno1//doFEWvPPvss/9ho+fHbj9aC1j4jtZOY6+1sLDwo0mS/E4Yhmfw5tVnGR4UvytWg65+s5TZ2JU6CRuY3mqa4koD44lUJSuCYTPeBvQ21s+BPPxOpL5bYRu9Ay7DcpDoiKTb7f5nGIbfs3///qNboe5P9jpY+J6EM3z06NH9+Xz+g3EcX8+5uzj9uNgOpvWgT0mudwaNC4DT9Yqs39xsypPt6Q7r0DNBbKrkUVWz7s1vV+Wrq3d5G9FtB1G9sqw/GeprHn744T983vOeF56EW8MWqbWAhe8mXw6HDh0qVavVdwdB8D+iKMrxxmU8Ly9+HbRmp5v5yjtux9CoUNrMw9XtBX2I6yj7GKZizTLMCAbTWhgVkOZDatB2JoBH3ccox3+q1zE73YyIB6V+Cd8wDL+YJMkrnvKUp9xzquv4jbY/C99NPuOHDh26vlqt/mO3291jAldXvab1IK+340J3k6v/uOLSACkQNH1dM3QszXcdVNdxlPtmPGiGQVevq3neTmabn6yydeXLv/X8D/I339LCMGxEUfS2ubm5P7CxvyfrbPTKtfDdxPadmZkpF4vFX02S5E2Ekd55ljZM2OyE0wG8idU6oaIGKVN5XdUhOChuNwviYlOcUAX7G21UjWZtb3bGybnRw/42Uu9Tva1uD+nw5d+ErpzTvvXwyXq9/n0HDhywc8WdxBNl4buJjXvs2LGnFwqFPwuCgLNPPM5m0EevyY2t2xBbCbwCRR1AAlAzYF+UehZ8x7UXsk7HoHLGBfAowNXroa+vv7Fs4qVzSoqSNjRVr6F8CePlZrP53y+++OJ/OSUV+wbdiYXvJp34d7zjHe6rXvWqH/U87/eiKJoSr1c6zmQWCt3b1ZWxVGNckGxS9YcWI6+tvFH1H1FU5rKhBWoDL0ZZV9YZ1mF2Iu1otvkwSyLtjWWcYzid68r50j1fKt/+cGOlgjlNUbPZ/LtcLvcjNvPZyTtbFr6b1LZMFblz584/j+P4BziMTZRvVhyv/hq7VYErTWMmahkE2iyFOqoCzlovzUM+0XYbRfma60i99CgUecDqD4YTrdMmXYYjFaNHORC6uu0gIO50Ogvtdvt5l112me14G6lVx1/Jwnf8NkvdYnZ29gLf9//xsfmzLhPg6nOupQ2y0DvXNqkam1aMDkEdvmlKNw3GwyCcBbdxDkA6/7K2GQWy+raDFHBalITAV6/HdoGvHnKmA1hXwQsLC6+58sor/5fjOPE458WuO1oLWPiO1k5D15qdnX2553l/8djAikkBrW416Il0zBjeoYWfphXMULJxOtUEViaE03xkE96myk2D7DiQGxfC8laiWxg6fPXyzPDB03SqRtpt2gM1S/ly3aWlpb/1ff8nL7nkktpIO7ArjdUCFr5jNVf2ynNzc7/nuu6rCSg9T6+ZJpIlDMustUlV2nAxRgJuFaucBjL9pjZhO8xuMD3ctLJMYMv/BylffZthHu6ghspSw3od9LearDba8MnYhAKkbvL2IvaD2A79ULP1mN9Op3N/rVZ72VVXXfXgJuzeFmG0gIXvJlwSDz74YPWxqYE+6jjOc1icmSRdB7CoqnGU2yZUcewi9A62LKthEHRlh4PgOyqYT1T5DrIR0hpkFIWsQ1fKkLcaXSmP3eCncAMTvtLZJipYrIcwDOcXFxdfcc0113yU/aOnsIrfELuy8N2E03zkyJFz8/n8ZwGcIz6g3JBpeRy2OnjZJLonmAbSYeBNA+uJ+sAmfEdRl6OAd1xFnAZeeZPJSvu5CZfXSSlCRrzp4DXhGwRBc3V19c1LS0t/ZIcbb/5psPDdhDY9evToM3O53CfiOJ6kypWZh03LYbvYDWwSuSmHqd5RbYZh4NVPgw5bbsd2S/OQR3mIDbMfhpWRBvGsZXK+N+GSOulFyJsNIWwOspBlYRiGtVrt98vl8q/akLPNPyUWvpvQpocPH/7OYrH4kTiOPYJ3EHw3YXcnvQjemBzpNC54WbFRIKsr11FtCbMTTuybURpjowDW98WyssrTk+GPUq/TuY4OX1P9igLux/v+ZRAEv3DgwIH66azvk3HfFr6bcFbn5+d/yHGcv+EFzRtQZiROm5NtnN0JmHTwDFNq45RvwlIUp9yM+vemzWBCM80a0O0Ks2MtzcrQ655WflZ900BsWhNploG+jtQ/DaxSl6xMc1KObjFt9nka97yOsn6a9UAVzAcvf9rtNjqdzr+HYfjDl1566eIoZdp1Rm8BC9/R2ypzzfn5+Z9xHOd9XIE3IOEr4DU72zayO8kXcTJvbIJEer1N+OsPgSxPd5jyTat7GpjHsTN0sI6ikEfxg02gD2tzUcR6SOFGzvVmbTvIHxf1aw4v1pVwo9H4Qq1We/nVV189s1l1suX0WsDCdxOuhMXFxVcnSfJ7vAEFvnqs7zjJWAaBSNSZ3FA6EAbdZIMO0fRSxe/Tt5Gbkw+SLCtCVOkgG2GQspXvTL932OkZBYpmGWmq2LQTspS6vj9RwlK+fs6H1WvYcY1yztIU/7BjNc+BDmCJcpD0kjzvzWbzqysrK995zTXXfG0jdbbbPrEFLHw3eFUkSeIsLCy8FsBv8+YzPV/ehBKIP+6uTG90Izd0GhTN8rgObzh57RTQynr8Tu/8SrvRzW1GVbBZZelQ1mEz6HhGaScdtmlKWL4315P/m28FUjd9u2HnO62MLOgPK0u+Tysza1s5V+ZoNy23L1qt1kyz2XzJgQMH7hy1Dna90VrAwne0dspci/Cdm5t7HYDfFPCmDSs2VVIabNJuIAJPFLV+Y5nqzVSwpirKUqRmkm2qn06no6yHSqWyHnLG8rhMjsO8yeVGNuFhqvO09dKgaipsE2r68eptIW3FMrMAnQZWri/HJlEp+qcOV3M9/QEhyn3QA2DQ28Eo8M16OzDbYZRLWwewnmxHHsKtVmu12Wy+7NJLL715lPLsOqO3gIXv6G2VuiZnKT527NjrAbyXXi8BLGrXTKqTVkDvRop7EexaGLu6CZMIC/PzarPde/fAdXNKmabd4INu6CwQCXD0V0+q3uXFedx111247rrrsGN6F4I4gqpOkqi6SkW5zASnPgTZfODoN7oOpzRQZSVnl3WzFLZ8nwU/E7z6+ll/6yGCj4c74Gh3UNr2ozxkVRv2z38qfJ31FkfCHcYJEm4QczlPTO8a8lyOQOTCBC4cJIiP+4q9xWp9ddoYtdGvnNM7uYiiGHEcIQpCuKD330Wz022u1Ne++6LLrvqPDd4qdnOjBSx8N3hJfPjDH/ae+9znvjEIgvdIR5vZ2Zb2iqvfqLxJeEM4Dm+Z3k3hcFkU4v577lGK8xlXXgnH9wH0fFf9x1SX5iGlgSjp33ou7+U47qm+hOkiE8weOYzP3nILvv2GF2JichoRa6Nu3H69+gBWqll917/ZFZx7v2l1SntADFJ6wxQiv896o0iD+6Bl5jkS4GbBmm3MNjl+A7F1evlnevuR3+NnQ84aTx/RyBblZ+84+2e+x0E4PB/EpzzsFIB7O3TA7wCH0JWKMHl/3ISDEFGnhaDTRrfZQNhuIeoECqjMBholQMRO4UIRuVy+NxrT7dlN3U5XvfUkQRdeEiAKu0Cp0qkHyfdc/pwX2Ny+G2TFE+7LTS7vG664JEn8paWlt4Zh+LZCoaBgwE9RSMMg0BM8kjSqd1PxJnPjHgi/dt99CMIAlz7jcsDlzeY/TrWcaIMLCJSA0uGbxJibOYLP3tqDb4XwjR2Efah6ZDSVuvqVmjtw1pXx4x8MomCzHhhpsJZjyrIN9O8Hvd7LejpY9WW6atcVrX7uBsH3iW2vJ/86Dl+9rdX57T88lXpVEBVlSwULJOqhBjieqxRo76KI1K/LlXm9hCFXBIIOuitraNfraCzNodusYWV5EbXlJfh8skYhfOpgx0EuX0KuVEahMoHiZBX+RBXI5YA4QqfbQb1Wx+rKKjq1NXTqy1icn4VXqYb+rjNf+b0/9er/faLXmt0uvQWs8t3glZEkSW55eflGAG8S+Mogi0E+7+PAom4o/vBW6ykhwtdJYjxw330IowiXXX5571XTyfVuWP199wSOIRW+vKnjSMH3c5++Fd/2AsJ3CmHsIOrDlze/WA/D4CsKWPdnzaoKnAcdzyClP8qhD7MWpD319UZRvuPAt3ej9eDcOx4XMd86emdzXUH3NHDvvUTp4jiCS0uB7R51kHRaiLtNdGePYmVhFmtLi1hdXETQbiOXRIjaHbTbLTQbNezevRO+6ym4O66DfKmC/MQkChOE7w44lSqcQhmIQ3TaLTQaddRW62itLiNorGFp4RgCP59g8oy3/eAvve3do7S1XWf0FrDwHb2tUtdkEvUdO3a803GcNwh8ZZDFsE42KdBUvj01FCkQPnDvvevwpfIlfHv+cHqGsVEPR4fvcZvgOHzXle9Ez3bg66paj3aIpnyVB0lU8B28/yNqVn9ImACVdUzbQfd09WMZZE+McsymgtXrZvrEIytfXeSrO+m48u3h8/jt1fN0I7VIqVvH7dk5aivaNroVQa82hsc2jQJE7TZaa8uozc6gPn8MjaUFdOuriLsteCwzCuGqMEdHXSthGGC1toqdO6bVm5iywbwcvGIRucokcoTvxBRypSkU8iUF31arxbAy1FfrquzWyiLmj83ArVQRlne86/te8/a3jdLOdp3RW8DCd/S2yoTvrl273gXg9dLhlqV8BSCmyut5vj01JD+ugm+s4BuEIS674gqlXk6G7fAE+B49ojxfKt+JySlEVGlUYf1OwCSJlFWheKKG27pIosfn2zY7zLL83lGhmtV2o5y+rI4wc/nYytfM89XvNet3aT0RvuuuOQHsKOW7fr6J4iTsd5iFcGgnLC9g+dhRLMzMoL68hKhVBzod5AnssKPWV9Dux5ezw4w/URJjdW0F5UoZpWKxd44UfEvITUwiP1FVtkOhOIlivqDg3em00W61sbQwj9byEsJmHSuLc3DLU2j5E+/+3tfd+NZR2tquM3oLWPiO3laZ8N25c+e7kiR5fT7f68CQlJImZLNerQd5vg/cc08fvpfD8TwmrNxgjXubZypf8XxvuVnBd7I6jTAxle/o8OUx60rYVLOjdrildhoOUP9ZbZ+mckUFjw1fsk6/g/p/Hz+fjz9VNBf6XWz9OAQq3p7KVW86URdxu67U7cKRw1h49EE43Q7CThtxt6POfN514SYOHJedcUkvFJAPP3VleErpxlGIldUV+L6HyYkJJLQevBzcYhmF8iT8iUmUqlXkyxPI5fNwoi7CbheNRgPHDh9GZ20FubirPN+kOIGgNPWOl7/mnbTW7M8mtoCF7wYb8957783v2bPnXWI7SFYzCTkbVryCj+H5chulfAF85a67EMURDlxxpepwE893WLkm5AQwsjwVvqpTJ8bc0Rl85uZP4dsJ36kd6/BVII05zXivM1Agrnr9zTC5/o6y/N605SfiYw/rlDOP27SCsuwIPbzM9H/X2/YJtkOvVah8+3EIPY+B5oJDjer1vu8vIzIJ3aTbRmdlEfW5o1g5dhi1pXlE7SZyYUt5/7W1NdXB5nse8n4OnushcYEgThBR1fo+4jhBngtjhpw5aDQb6HY7mChPoJAvAn4OfqGMXGkSuckqStVp5CYqcPI5uHEX3XYLa2urmD0yg7jVQNhYRRR00XXz6Oaqb3npa9/2a+Ncc3bd4S1g4Tu8jQauQfju3bv3nUmSvLFYLCp/TdTvKDDZbPimwUgOQK/PWPBlh9s6tal6j8N3PQTtBOGrAN7v/R+lvcyTMUpnnF6u+bcZwyuwPhH46ixWVlIS96IV+MxUEQ3Urn0YJ7FSue21FSwfOaTUbmtpHm7QhheHcGJGMyQI2i10O21UiiX1YKQvm8vnVChaQpXL+FxluSdwE1c9n+n9cp9LiwvIezlUJ6fg+HnkihXkyuxw4+8UvMkpePkCPCdEu1HD4tw81laWgU4L7bUlIAzQ9gpo+hNvfPmrf/U3N3ir2M2NFrDw3eAlocOXHW4CXlG+x/3U9B1tRfjOU/nSdnj+DT3l2w81U2lgXSEAACAASURBVOBSfu/G4atDdyOnYBTPeBT4DoLyUOW7PgiidyTrylfZIj0tTEW67unHIYLVRcwefhSLRw4hqK/AD7vIJyFyUYQkaCMKI8RuTsXdUoGW6d0mIbr0gmlB9O0t1pseL31d9hzw4c8ON8931TDx+sqagm++VEa+MAG/PIH85CQq1Wl4Ezvh+AV4CNFpNVBfW+mFrC0vorO2rFR5M/GSpld+/ct+8a2/s5HzZLd9YgtY+G7wqujD98YkSX6F8BXly8438TuHhlFtsu2QpX5HVb46fCeU5+uqUDMTvsrL1QZZrItjbRDIoDCzQSp91NMyimoeBb66PaFHO3B5Jny1Svb1rJgtva7TROIZ1EgWJGEXQW0Vq3NzWJo7gtbqIpyghYKK2w3ghIH6VKMh4KDLMN6gizAIUMjnwI5O2hmtVkMpaRnUA3a00RLqx2Cr4JMoQi7no9VkFEMLlYkqJneegXylCr9URnl6J3ITZ8ArlODEAcJuC91WA4vz81idPwY/7qiOuKV2ROX7updb+I56SY68noXvyE2VqVxzi4uLhK+K882Cb5YCPtnKV9/v2PB9wQ1qhJt0uClAoTcEtRfr24tFlRFu48J3s9TvsFNowjft/+L9jmU79DVurx2Od2LykUR3V3Wi8Q5jjtxWC43ZIwpsjZVFIOzCCVtA2AYjt6NuRwGanXIqx4KKXIhVTl2CtFAqqE+OeOMgjG67A8/1UfDzSGLuC0hUJ1wEz/f656g3AjAMI4QJ4BcrCrqVnbt6oWblafiFIrwkRNBpolFbw+LcHLq1FRTcEN1OCyvtGA1/4pdf9gu/+rvD2tl+P14LWPiO115PWPu2227L7d+//+1JkrxFh6+Emwn8xoGvCopXLmuCr9z1Za3DzeOwp8wa99QXXz572zqJCyfxe4hgOJKc7cd1FNGd7N30vTH+wMLMEXzmlk/h215wA8r9aAcZSkv1RfCqbVTsby+a4XFgH1H5ng74Zna4UeGqTjH1hzbDtKsp38fncujF9fYiDXT4AhE8PpziEEkQoLmyjOXZo6gdPQQv7KgBE4zfjYM2kHQVbJUtQXciitfzd3hhoDrCgjgEI2lUVjnPheN6qNXqanhxpVgB0zkwzjqMA3h5X6llRjpwfZ5dzy+oaIfEzyNix1tlAtUdZ6BS3YVcvgjfidBu1bC6tKSGJTtBG3FzFc1GHU3k0fTKr3vxK99kbYcNssLc3MJ3gw3K4cVzc3Nvc133rRLnq+d4GFZ8T/n2ToPEhxKCKvw+ifHVe76MIIzwdEY7eNRIx2OBe5lV2LnS61sPkaARrqLZXUWpUELJnYATFeF77JgBPHbGcEdi2XoJEjdGqCDiqA4bL3axdOQwPnPrTXjuC1+AYnUaEfehtuHotgiJkyBiEhdWXQVI9BO9pBysbjtkWQSj2A8C96x4Ydl1msWjh5BlhaD5cFT78FAT16fXAEc96PjQ6j241GnqN796oBGwvUQMvcESavgvCwjgRh1EDN+amcHCkUOIGzUUGDHdf3hFcYwoDhHGkRoYERPUalQjz0+srAePHW6tprId8jmGkTlodlrqPLuep1Tx9OQUkm7IIDOlbt2cp3xhfs83FB6v7+cVgHPFEtxiBX65Ar80Ab80qZRvzmEynY4Cb6teV8o3aq6h02qiHjmoe5U3vORVb/qtYdey/X68FrDwHa+9nrD2TTfd5F922WVvdV33bVS7+kALWhDDftLhq4Y0KPh+5e67FHyfceXVgOeTDD1ACAdExUZA6MWYjxbwsds+jv3n7cdFey9E1d0BPwZyLm9Phor1atQbvsq7tZe8Rb12M340drB4hIMsPonnvuiGx8HXVZCNETl9YHNz2o39JAWqXimqVxTuRuCrt2NaJ9sg73cU+Hpw4PMhpsFXlHAPvhxMomIAe3HLKoLB7Y1Yo12gAgxoCQRA3EVzaR6LM4fQWlyEF3RR4HpqYEQvN4ZKShRFqrMsipj0hlZD1BtWrpgeK5iz86zTaKDA6al8D4sri+iEAcoTFcRRgmplEl7E68VFyHPKUW5qsEZ/RKLKJ+3DzxWQL5ThqWiHqhpokatMKSAziQ5th3arhdbamorAiBqraLcaaMQe6m7pV178qjf9xrBr2X4/XgtY+I7XXqnwveSSS97q+34mfAdFPIwC324Q4vKrrlmHL0OLyFyly+R9NwRCP8QhLOD/+de/ZP81nnf1s/GMsy7DGZhCLnHgwYPv5PpDWnv5BCjk3P5otZ6KA+ZnjuDzN38Kz33hMPgyBwVv+97swjp8TYWqvs8IKRtF+Y7SiaifnCwFnKV8CVoeybr3K9YDVSbfGNRo4f6rg0oB6qnBDWx/9R1Dw8IukrCNxaOHMH/kUUSNOkoukIsT+G6CThT2xmRE7HyL4KiOtQRRECAOwz58ewmL+Nt2Qniei+ZaXQ2yKBULSs3SY6cCZn2nJicRdwLl/yaeq6wHAp0P1OMTero95VsowStNqtFtxakdyJWrfc+3B99Ws6ng26mtImnVFHzrkYs1p/jml7zqTb++wVvFbm60gIXvBi8JUb6O47wtzXYYFvEwDL73f/lOEL5XXH3tE+Drr3u37C1P0PI7uKv2MP7k03+LpeYipnMlXHnBZbju/KtwTvFMTHsV+MxxpeJBcwqaCsCUTIriIRIPmJ05gi/cdDOe98IXDlG+Tx74Og6Nhx582Siu28u3oD6V5dD3HfqRKQRvrMaUJapDjZ1rYW0Zi0cOYm7m63BCqt0EuX6SJKrPjtd3KcJeVjJHqdxYwTcJA6WAlX+LWAG0nYQqpCxoMbfDmgKyn/cRJhG6QaD82olKBRHLom3SV9Qq2kFZE0oKryvfHJVvcQKFyarqeCOIGefrI0TI2F4m11ldXbcd6DfXIgc1p/LmF/3c6y18N8gKc3ML3w02KOF7ySWXvM3zvHXP1xxifOLKN8G9d96ubIcrr30mQHUTu4gZUsThpP2hZbQC+Iq65rRx8+E78Kef+zvkpnJori0rlbSnuAtX778c33z+Ndg/sQ9VlJFLOLKJnTccFdV/neaLq9NLKfmfN92aDl9Eyu+NVHazBC479FVe2eMZDcRmMK2CzVC+owzEGOb7pilkwpedmfTb6a0yKTnBq5Qw3QWyV+XY7fWu9V44HHjKPgjQmpvFsUe+hpX5GeSdGAV6tEmEHO0C1+0lKvd9hFyfbxocKRiGalv6u0lf+aooEg4bVp/s1GTnXIKo00Gr0UQYBQq+xTLjdgs9C0kNKe5lweMNTXC7Xm+Ke+6K/q+fKyJfrMArTSjboTS1A35f+RK+AeHbaq7DN27VlOdL26HmFN90w8++4b0bvFXs5lb5bu410IfvWz3PS7UdNqZ8Bb4hrrz2Og2+vbgGj4rVg/JguwgwG6/g7+/6d/zzfTdj4sxJwI/w1YMPo+gWUWj6uHT3U/Hy62/A9Wc+A7ucSeRi3ry9ziIVpgR23ITK8/38pz6D56Yo3xgR4n6Hm7KM+x1uikkpj/LN6nBLO2vStk9QFCnpNnXfNxu+fRtB1K7b6wxlQiMFXpn9IaY/HtDEVcBbPXQQB++/V+VEmCxy+G+vM44hXx5HoiX96Al4KnIh4kAVh35uL6dCTz0zt0MvvEzla2CHm4J0rHx1jyBVgO5N5RTw0+tBXY1oA9CNOPQ7RqPZhJ/zlGWhOn9zBZXLt1CcUB1uTK6jhhf3PV+Bb6vZQJO2w9oK4taairSg7VB3ym98wc++zo5w21x02NmLN9qeSZJ4x44d+9XH/LV30GMblFwnM9ysX4nj0Q7HO9zuvfMOlVjnymuuU7ZDT/kym1UMJ1LZARB4CTro4sHGQfzppz+ILy08gOLuMs4+5yzc88D9aLXayMU5hLUA+8t78UPf/DI8f//12Ikp+Azx9xwEKq1hjBwCLD76KD576+fwvBe9aN12YEccO9wIX8JeKd+4p3zX830bHW6DlO+4Pu8oilepwAHgTYP08fheJW1Vx5qCoepg48AFB/A4lLeXooEdlwwdceM24tYK5h/5Gh6+7z7kwkB1qpUKeTWqzfWZxpFRExxSzI7MRG0bJaGKVmhFbbTaDaytrmJHpYKSl0PUDdift56yM0h4Vnodc3EYIe/5iDvdvsfcS1rJNxsOuiiVSipt5EptDTMzh1EsFVEoFlGtVlEpT8LNF5EvVFSHW64ygfLUDuQnJM63N8ii2ejBt1tbfRx8W7nqG7/tFa+28N0oLKzy3dwWJHxnZmZ+9TGF8Tj4ymALM/41DQ5i3Y4GX/bIh4gY04lSL8TMBRiR+ZkjX8Tf3PYRfB2LSArAZU+7EMuHj6K2VoM/Uca9Dz+EfJLHhZPn4Meufxle+NT/gsmkBEflCFbd8Soh9+rhQ7j15k/juS9+Inz1aAexHSSNrSjfrHAw3XYYBb66fbHZ8H1CBETP6lUuuAoXo9dAtUt1qRLjOMgzYoRhgBSqq7M4ct9tmHn4QQ5DQ9H1UM7ne/lzmXuBIxz9HJJ+uJrHEWlMhMMBDU6Eeruuhg7H3S4qfk7Bl+qXDzROGxXQRsj11ue+g25XPeUIZ5VGkuo46GJ5ZRndoI1SqYxivoTlpWUsLC0qb3iyWsUZZ+xGuTQBR0U79OCbr0wo24HwXfd8u20V19uq1RDU1xA2VvqhZi4aXvlNz//p11nbYXPRYZXvRtvThC9f88y53GQfYyvfOMI9d96h4kCvvOaZKs6XypdyM+ArqpsDB0bNzC3hKwv3446VO/GfK1/GbL6GVtTF5eddhIuLe1WylIfWZvDFow8h4Ktoy8H10xfidS/4aVw5daECMqMgmLGMnTZrhw/jlltuxnNf/GIUJqfA9DCifNNCzXoTOR6PU95M+I57foYp37Roh96yRKVpZCckg/KY7Jw9Vnwr4F1CK8GNaMskCJdX8fBd/4lH7/siGDsyNTGp0jxSfXJYQ6FUVlnE4HFtBrFRTTu9mSbiEKuMoe1wsAXQqdexg5nHqHw5eWUMdBj7m/AtJFbRC4xi6EUwEM4h2FVKD7ixtoaVlUVV75yfQ6vWVsOJ6Rfz32R1EvvOPheVyiRcFefLGN9+Pt/qNPIVKt8CfKrxgNs2FHypfMP6MoJuB43EQx3l13/7T73mt8c9F3b9wS1gO9w2eIXQ873oooveQuVL1UPbYdPhyw43wpdKKmI4UaQU2ZGlAHfe/iju/eo9eDT4GpbOWMRcdQG1XE2lGzynsBs/9azvQrNVx199+iO4t3UMK7QsIqA6F+OVz/l+vOK678MuZxoFFJSaIkWXDj2KW2+9Gd/2oheiUJ0eCb5sxv4czKlTtpuhZqMq33FPz4nCVyXAoV3Af/30j2AnHCWrywEPAbyoi+7iAh64/XY8+pW74Ed1lW2M0C0UKgpkru/DzeWReL7q6GJ9PIdBfkzb0FWpHmk3MD1k0XPRWquh4PrIF4voug5aboIaEU4Lo9ubpYIWD60KDrZYWVhE6bGpsov0ktstxJ22gjj93XqjjU6n24vdBlCZqGDfWWfDy+UBr6d8/cqkeqAWJ6eQ0+AbEb6tXqhZl8q3voJOWwZZTLz2+T/12v857rmw61v4ntRrIA2+erSDPpz1RJUvPd+r6Pn24UuVefhoHf/22Qfx4P0H0XW6WNm9hPkdh7FSnkGQ1OBEDnJ1Dz/1Td8Np+jiT279EB7BClaclpp1Yseqh2dXL8GvfNercNmOi1BCESqMAsDC4YP47Kc+iW978YueAF/d81VTlEvQcb/DTe9g26jneyInblz4yvkhfDlyT8EXvbAzZTu47NDiJJRdNOZm8ODnPo3D992Hks+BFSHKpQrK5Ul4hSIix0VpYgIxR8d57PDy4VM4c3AKYjRaHdTqqygWCiqfA4IQeZV7twW/UkYtB8yig7mki9D3kBMPWEVfOEg6rMMCip0Au/0C/GYb0eoa/ChCpVRGwHC3mMq7gNJERQmBQqHYi+LwisgVy8hPTPVnsuCn2A4c4dZXvhLn2+5FO6wFYGKdX/z2n3zNH5zI+bDbZLeAVb4bvDr60Q5v9jzvRt7Iuu0g+R2G2Q7K20wbXhyHuOfOL6kONwVfL484drC80sG/ffwufOmr84iTAlpuE4tnz2F24mG0Skexp1rEebvPQalTwlUTT0VU8fDHN/8NHgpm0Xa7cKMIE00f5wU78fqX/Byef8G3oESTmEG+hO/Rw/jMJz+B73hRH74qR0Rv8jGVTN1JEDscDKAi03qhZjKLg8zMa0whv1WVb29wRW+0Sewm8BKqVZoEDMPjCwYnUeoiWJrFXbd8HIfuvRM7fA8+k5kjQZkzAVcmVCiXmy/A4W/OVxEIvsc44Fh1pHFa9oBRCmGAUj6Hdr2mOs8mKyW0qFYrRSz4Mb6ONuY5im6irCIeOt1uz44IQjjdELlOFxP1NvY5OezohAjnF5A0mHQdyJdL8HI+JqeqKJbKCviu68Hz84DLfL49+DLUrFDtwddnbgfG+XbbaDVoO6yhvbqEbn0Fq0uLWGx1k6C047Uvf82Nv7fBW8VubrSAhe8GL4m+8n1zLpcbCt+0Xelq+PjIXHZ/MYari7u+dAe6nQDP/KbnIAh9xI6Dz91+BB/7xP2IOkUViN+eXMPM9FexcsYR1HOz2FGo4IqzL8W3PvV6XFTYh0PtBfzhrX+Nzx+7G74bYpdfxEqjg/JaCa9+3o/jR654GapgvliSNMLi3DHc+olP4ttf8CKVWIf4UTl3+rkdlLsrWc1Ub2E/N4UGXvVA0RLu6DZDluUwLB561E63Xo2Ozwi8PgxwfaBE70zQp6W/S/zGDGLwOFBBZXlQojdBgBw6CJeP4cs3fRwPfekLmPCg8izkikWVarM6NdUDGLODqbCuHPw8YccHcV4N2W23OyiVywj5psBcCw5UlEOeVkccoBN1kCtXUM/ncF/YwtQFT8NFl16hcvQS1l0VkhaiGQZYWJzFwdtuw5nNFs5oNlBiIpwuz5CHdquL6o5pNXcbtTYfAFzOUDmP08YXyyqfLzvbaD24pUmVajIO26ivLKLbamFtZQUrx2aAbk11Bi63gyQq73rtSy18N0iKJ25u4bvBJmWH29GjR9/k+/67hinfTPgKvNZXkHSEIe6644vodiNce91zECYeavUAH/nYXfjyV5ZQiqfQDTtolhexeMZDWNh5EPP+UXWzlTsF7HN34ulnnY+LLr4EX3joHnzk9n/H9Bkl7NkxhTsfeQQT7Qn8/LN/GD911fdg2imrvcdJgAUmU//Up/AdN7wIFZVSsh8L3J9AUw2pUENstanP+yEbg2wH/Q1g3GYfBOa0sgS+6ymL+qPUerkbGKcr8CVwXSX6Cd+EKl+FnDHOtoO4voh7bv4PfOU/P4MJN1I5FgrlAhqdAMVSFZPT0718HoUifHa2FvIqUoI+K5PnqBg1NW17EV1GLDBrGZVwt4VyIY+w20StVUOhMoFlx8GXozbOecZVuPzS69CMAzy6eBBhFGLv5B5MT+7CYm0On/z7D6Jw5BAm5maxwwH27jgD5cIkPC+v6kDFzs45PqxU9AZD3jwfhdKEmkKI08cXqztUhxuznXU7NbRra+g0m2jWakhadZScCEHQRi1E0s5Vfv5bfvyX/3jcc2bXH9wCFr4bvEL68P0V3/ffvanwVWnEIgXfKASuuvZZaiLEQ0dW8f5/ugVzqz68RkX5t53CCtb2HMSxHY/gaOEwukXA7TrwVmJUOy6+6fyrcOCCy/AnH/1LPOWKc9H22vjEXbdhZ1jFLz/3J/Bjz/huTCZFuI6nspZxyvDP3HQTnv+CF6oZD8aBryheE7RZylfU7LAOuLHhK/G+/dAsVR9JnNMHMS9+pXw53Np10Y26KvTKcSL4bgy/WcNdn/oY7vvszUB7DZOlvMqX4Hgu2t0AO3ftRXmyCs/3FWwJvnyx0I/vddFstVFihEEup+J+CVFHwTdUs1IUcx5azToaQRPI5zEbhrjbCfCUq67BRRddgc8/cDvufeQraEdd7CxP4/nXfCtKSYJPffTvUJo9humFeVSiCOedeS4m8pMqsoL7oN2g+gyV0nbhs6+A/nOhrIYWF6emUZicRuQWlGp3ki5a9VW06w3EQQC324LTbaBeW0XHzSfdUvWVz/6hX3zfBm8Vu7m1HTb3GiB8Z2dn3+i67ntOGL4qX0Dv1b7307cdkODO276gfN6rrrke8D08+LU5vP+fP4NGOI32igfP8dH0ltDYfQRzZzyCo5UjqPtN5OMcnlo+E+c5U7g0/xQ862nX4EMf/xD2PPNc3PLQbfjiw/dj92PK+c3P/xm8/MIXoBTlVUcTBxAszh7FzTd/HN9xw+Ph26tab5JN1pEB/jJV5DgTaKYNM95s+PbyXfYyj6mBav0BGJxwsvdFT3dwBJr6ZEY3/lFwEQYNFOMAB+/4Aj754Q8g361jouQjV8orK6DTDTE1vUu9sjNKgXCl8mV0Az1XKs1OGCIKY0wwexhtCJX9rJe7gUaHSkjPOdK6DTS6DXSSBAsJ8EjZw1lPvwI79+3DR279V6ygiYiKvNHFt1xyNZ6+5ym45WP/hN2tJs5utuG1Wtg7tRu5OK/2yyxo7Djk8TNe2OvDl3G+fqGE/GQVlekdiHNFtCMXxfIEigUOoGFioEillOzQ811bwvz8MUT5UuJM7fnF5/zIL/3h5t45tjSrfDd4DfTh+wbXdX9tY/ClUJFcvbQdesly77ztiyr286qrr1NhTA8+tIAP/MOnsdKaQBhMqMxaNWcRjV2HsbzzIGYrj6KRb6Di5nHdOQfwnH0HcElxP/YWzsCRhYP4unsM7/uPD+ChuSO4bHI/3vqSV+G6vVehnBThRMz8AszNHMSnb/1kz3bQlO8w+GbF96ap4dTBJlo6SvO0jKt82XmmEuQQvgp45G0v8Tl9c36q13JOxS6v5wznitpqFoeDd34Rt/7fD6M7N4OposuQanSZ/tHNoVqdxvT0rl6WMIYW5vPIM1cu4cvZgF0PXQ4XdlzkcwU10oyKNEe7I0pUKkjG4fK1nuFn7aiNeqeDVcfBkYkCzrz4MpR278ZHvvRJLPmMte1i0i3hwNTZ+JanXob/+Ng/48xWExd0QpTCEFPFKpwuR9T1EqirIeD92a9ztBxoPeQLyNN2YMwvw9qY4648hZ27dqNc9BC0G0r51laWkXD24voKZmdn0HFyibdj7y899xWv/18bvFXs5lb5bu410Ifv613X/fWNwjem39ivnkrUjQh33n6bGr9/9bXPUq+7Bw+t4m8/8hnMLvnoJJNoA2jl62hNHMHq1CNYLD+KenFNzRc2FeSxz5nCU8r7cOXFV+FZF16Fjx+8Fe/7lw+i2e7ihZc8B6/9tldgb343igmnk+l1QM0d+jpuvfUmPF+DLxWfgmuG8lXZ2kW3p0DUtB1OBXzp79LPXYcvh0gw49d6Ix+fsYK5eKn+8h6w8JUv46a/fT8eveuLKDsBCjkgyblq7rOde85CpVxFaaIKL8eOth58fdoV7GQr0Otl5npGTTDhDVTu3U6rhUoxr2J+u51QZbYPgg6azZqyCJqELxIcLLo457LLccb+/Xj/bZ/AoWANXS+C0wnxnPOejmeefQE++h//gP1BgGd0HZS7AfLIw4lV8JqCrhqMQetB5Wim3esjdn2UOWNxqYw2h0eXJrBz7zmocHJNP0HYbmJteRm1lRV015YVfFvNGlrwE0zufvVzf/J1NtRsc9FhR7httD03A77SbaVGVfVffxV8nRhf+Oxn1M1z9TXfpGJHl5Y7+Md//jweeHAJrWQSgVtA1w9Qdw8j2j2P5cmDmPVn0cm3VKIcNLtA3cGlZ16IX3rpK/Avd/w7/vmWTyHf8fGW7/9F3HD+NyMHzmCbU6O3/DjG/JFDuOXmTx2Hb3/qeAVMA7693Oxq7vLHNaWpgs1QM33lQYp5nAgHvUwq3+Pw5Swd/VhZOg70X8NQTTDZ4bTslQrCqAUv7MKvr+ETf/0X+Mqnb0JUm4efT+AXPVSmp1Gd3oVSZbqneAvMnVCB2x/RyKTktB/YDUkrxvF8lfbRc3Mq+oBAzBd8NfNHHERqKqBWg1MBhQiSGCu1VdQ8B4eqBZx16dNx2YFrcOvX7sYXHrgby60adlSn8MJr/wt250r48L9+EE+LE1zRijHZDuCCw8N7llFvIikV/9fLc0HQMh+Fn0Nlcod6WEeuh+ruMxV8aTtE9JyjLtaWltFYW0XUqGH52GEVfrbE8qf3vu7FP29nL94oK8ztre2wwRbdOHx7/ilBq26gfsCs24fvHV/4vPKCr77mOjheHt0gwRduewQf+/jtWOsUELuTKt7UKbZRyx1GY2oOCxPHsJhbxIq3htALkQtdTHVyeOV3/gCayy38/Uf/Bd9x6TfjR7/lv2J/7iw4Sb6HUGbiSkIsHDmIW265Bd9xw4t7tsM2he9x26HX669mxmO6Rb838oydi54aR0FQdYD2Ku786L/hzo/9K8qdGoocDVjxgQL9XsK1jJxSuyW4BaZoLCvFq5IpFYpK+bL8XL6ghicz2sH38j0fOOfCzbuIuxF8x0PcDRE0mipeOMkBRxfmcaTbwJEzKth3+eW4+pJnMW8dHph5uAffHTtx0RnnY3FxBv/343+Lp0UxLm/GmOyE8Ny8ioRRIxRVJop+h1s/TTNBz45EhpsFfMAXitix5yxM7Nyr4Ou5IZJuZ135ot3A8rFDWF5aQCNykEzufvPLXvNOm893g6yw8N3kBmSc78UXX/wG3/dPsMMt7nWQqAGhBnwR4u47blODLK6+9psQO73p6BdWu/jYx7+MO+85hHa3BLglJG6EtreMVmkR9elFLBTnMOfPoparw4sjVBoRrj/7EnzrVf8Fd33pHvy361+CK6YvRiWpqE6pHvOZKS1Q09/cfOvpga+ugk9U9SqPmZ6viuXtDRChBaAeMK6jBi1whic6wJwnjVnD/KiB+794M27+4IeRW1vGtJcgM0V31QAAIABJREFUlwOcko+Es1IzTpbgVR1XBaV8FXypgDmsmEN4HUfl661MTKiRZoRezs8rvzc/QZ81VBZI0cmhsVKDE/QGXDSDBubrK3i0U8fRvZMo7X8Kzj/nEuXD5wo5RL7KHIyCk8fiyhw+9Zl/V8r36e0EkwEf2TkFX84BlwZf+hp8YMSMZskX1CCLHWfuQ2V6N1w/r6IdkqCjQs2W5ufQXFpAUF/G2soSAr+IbnHqLS/+hbf92ibfOt/wxVnlu8FLoA/fN554qNlx+HJmBL4e96DBGNEu7v7SbWomi2uufzbimJ6lh8gFZpdC3HrL/bjzy4+gG+TQaHeR5CJ0nBV0i/8/e98BZ9lBl/udes/tZfrM9k0P2SSbQgpRKQEMIF3gvacIqKhIFRApT2w0FcUHgijowyfSJYDASwgJISQhhfS2vUwvd26/p5/n9z/n7k42u9lNZuITcifZ387OzL0zc+693/mf7/+VZZijIcKKgwV/AfX2AhTXQ0m1UMmXkVYy+I1nvQLnDp0OPSJfGEcm0rWmhwEWpyb/v9EOR1NCPJ6HKBYzHCJ3D4FvnIEbh5hbhi7VPyldw8KDd+LqL3wWczsfRMHQkFYjpNOmWIb1dBa6lYNB0BUThSGTJJshCL6cfPnv+BQaoVAsycJNFnCqIUYJK5eGHbnQpaQU6DY6MIXG8dG2W1hYXsKM30JtYkDMFo5HCYYpwfW+4kNXDSnCZAV91GngFGg4JVCQdalHNoGIDRc8gbMONZ58e7QD2YhUJstOZZl6s+UKikOjSOXKkvUrky8LNLs25mdmMLN3lxRo2t0WYOXgZwbec8XvvrcPvo/nifgot+mD7yoP6FqDr0xpPfCFh3t+cqtYTM+/6JKYllB0+CwTjgC7G+D+e2fw4M4DmKu2JWCbsepDwxmctm0dRjaX0AxqmKvNwvZtwaKlWg333nM/Xnv5S3Hm2EnQYUGnykGVvmSxwy4eJO2wYuH2n0g7PFbwPdrXP3Jijiff2IwXQaN0K3BBsoWQ2W7U8KMvfQ4PXvctMgxQ9QimocoCMpspQtVimoH8rpqirIxmijgfV/5eCb4KUCgwCY7LPE6jsfWafC8NMczlJfXAFAlWD3WYnRu60h7c9F0sFCx0aUN2QvBh8c04rznwONWq0FUVac/HBCKMkibyolhmFhhCeRwJvrEEUIGZyYpe21M05AcGUR4Zg54pIpWmVtyG3W7Atx2RmtVmp9BcnIHn2lDSuUgpDL35517TX7itEioecfM++K7yiBJ8Tz/9dErNHiftEDcCi26WVlC2HkgtOV81Hu6+/RYB1fMuuCjOhlVNuKKvJXCw8QBodTxUW7ZETxq6jnI2g3Rag6oz+NwTFtBHgC4CLLlN7J3Zh3NGT8JAqijLGk5jvDwP+b0jBQvM872BUrNE5/v/GXyPZzsWeFkRoh6/H2/6Y66hF9ZLzjcOjVeVECbpgMDF7ddfh5u+/M9ILU9BTasImYquqsgaaVhqBoaWhmZloFgEX12oAE7BhnkYfEk7xPXxoeQ9EJTJAfteCDNlCr8c2F3R+DpeEqje7QjoZi0dOSU2SEz7Ntq2h269g6FKEUhr8A0FrhdANVigGcHkJB04SAWu7Nh0JQXF0x/B+fbUDtT/aibt0ArafoDS8AiGxtcjlavIRGy3ayI1c7s2mvUaVKeL+vwUfM+BqxqRnyn3pWarxImj3bwPvqs8qL3JV1XVPz2yQPPIYJ2jfStRAcStiXG6i0y+PfANcNdtPxZQPe/Cp8YFmlL0o8iGnDXjUiGjsDY8RhrCsi6GjbiqhvfswYULB57MxT666CANTaYpjTIlB8hrGZSsIlRfx9IsTRZX4/KjmCzEKHCEvVgkyQ8XOxyKlTwR88QqH4JDNz8MwPwJY65X4zqSHXdSJpnk60bsNrOR130s7rgb3/70p9DctxMZzZfJlmYWLuUsFk6qhhRVaqm0yMqo4yWYCu1gxjGSsa3YkphPz/OgGyasbFayHQI/kslYTBaei5CORNdBp9uRv3OZNCxTg8pGY8+FSxOHzeVXDblMBmqK1yLxG0+OPJ5SQ8/uNzYZJ/plUkdxC0bcNhK7muNgeF1jsLspGR1cuHHyrYxOCO3AeqHI78LptmAL5zsHr1mLXW5KBFtLBb6V/+0LX/GGv1+rx6l/P8lM0D8QqzsCPZNFFEUf6FUI9fJ8Vw++Ie669RYJ1D7vAkZK6mK4aIUOWn5XPm67tsiY/MAV4HX4AnZddBxXBPe+H6Jld+CFLpqdpgj7Hd6WObF+AM/xoXsqzj15Gy479xIUU0XMH5zEDT/4/sN0vj0A+GkB38MnMg8KOU0xVvDkxgmRucsBvOokbvjKP+OB71yJjOJD1ZnJkBJpn6obMCWhjBwv+d1Y08uFWwy+FnQzIxNwrPW1hF6gvIwnw0KpLPfjuYEs5PicYF8bHWjMzaXGl5m+6bSFMAFSXu0Eti0yOH6OJ12+sZ1YItkT3W5EcE1S48RlmOiqGaITX0GFkjwXZwnH9AdtxLxq8nVdHG7FyjCsQkV4ZTV0BHybjQaa1UXYovNtIJ1J0V4cuFbxty9+VR98V4cUj7x1f/Jd5RF9YsE3wF233hqD7/kXSqOBHwF7agdw1767ZZEj0mC+QNlCoVNnGgepcOYjwPJ9NbCghwx5B1KMM3RtKVhkSDjDXcxIw2hxBOvKo0ipGhanp3HDtT/A5T2pWRKsI5P1T8XkG8dcSj+FXFUkp44kKjLwHRQM4IEbvoerPvdpBPMHkOP0yVSzBHx5LCkZOxb40jFmEHyttOQ5MLaRgT1SAeQHyBeL8niQ82XYOt8IvtQVu64DXVeRYt9bckxZH++7jpRmigwuDAXIpdJIaoPizjbWDIUs7kxMLwTf3hvBl4FHPfDlxwm+jLZkhxtter6mI1MsCfhmy0NwfCZCsDvOlwqi6tw0vE4T9blpDJSLiNL5wEsV33DBK3+7n+2wSqw48uZ98F3lAV0JvpxwGLyyZpNv5OPOW2+Vy8jtrI6nfTRU0Ak8zNaX0Gq35NK2UipjsVpF13YwMDgMz42wZ+8+aTHgBHjPXQ8hlyqh3VnCtm1PwdTUNK655ho87wXPwnnnnQGDG/1Ihe5zWvJRnZ3CdQzWee7zEnsxl3FJPthjBN/e4T2Ww+14tMRjeXhW8r6UkHGSZG2StCz3shuo6IgcePNT+PfPfBIH7vgxsloMPjRdUHolQTl67Fw77uRrUQ4WT8Q0b/D34eOQzubiynbNFPDl1YjnOHBdW54fpqkLsNp2V05ogeei1WggdBz5PLN8qROWTji2VvjxBG0S0CV0icXGrBaiiSKxpXO5dxTwZcWQ8MVc1mo60oUiSgMjAr5cwhlqALfbxvzcLGxWCHWaaFcXMDY6jLobBp5V+t2nvup3PvVYHov+1x7/CPTB9/jH6FG/guC7sLDwjiAIPvhEgO9dt90mk865CfhGEV1uXdzxk/uQy+XRbnewZfNJmJyawlVXXYOX//IvIwgU/ONnP4dXvvIVGBwcwZ9/5OO46OKn4ZZbrsFpp52GjRu24CMf+gg+8tE/xKWXniomjl4xIxQfC1N7cP31P3wE+PbsxY+F81158FbGTZ5omtljeXgOgy/1u3EDtKcakpkRgy8NDi5SYRf3Xf1NfPefPgPTboi6gQoIU9LJeAKlKYJdfCZUKhkM8zi0A3nfmA/myVfAl1pfKhsCiIOOFBDBl+CYyXASDmW65SRsd9tYXlqUavhUAqSmQYlaXBNPCsLpdCWhjLcplvKHALcH0HJVwsyjFeArqW0C3ly4seLIEtrBzOaRL1VQGBwX7S8CGw7T1VpN6alzW3XMH9iLTCYF30gHvlXqT76P5Yl4gl/bB98TPFDH+rKew+0/xAcfFMnRmk6+XLjdGoPveecnhYw6duyYwpe/+G085znPQaVSRqFg4cCBJXz5S1/Dq1/9SkSRjr/71D/hta95OcbGRvCnH/gH/NwvXIYbb7waG9evw5bNp+Nv/urj+LMPvwvnPXVTTF3EbmaoWhezU3tww3U34dnPff7DJt+fJvBl57BMh2K9jVUkiuLBirqo7roH3/jkx9DYswOpyBWFA6VohsYw9BMHX+p8e1wwa9uFEybP6wcSuNPt2pLny/p20hE0c3C65ijeajVgmgyNiOLoxm4HGctCWtfRZrIYCzZ5MtA0ZFjM6XoywXc7HdhOBwXm8kqORI+Nl8Qg4f2F9V3J+TJf2OTCMI2AP2cmg0y+jOLwhHDBlJoFri20R6u2LFNva3FOMocdxQiDzMBbn/Eb/WCdVULFI27eB99VHtGV9uJeXfxjpR16UoG4vn2F2iEKcDeDdVaAL11wc9Nd/P2nvoRarYYLLjgfz33uU7FzZx1f/MIXcfkznyVypO9+97t43et+GUNDw/jAhz+Fk08/GevX57HtKWdiz85pfPQvPoH3/dHbcOElW2F7LlRFh66p0I0u5mb24IZrbsKzf/EFEiDD9mLqikXyJQTE4TD1XqTkiQTrnIiGd2UGhHCdCed5LLlZj/tc+TBKpAHIgauAT/0rHXy0TtvIuk187//8A37wxc9hKKXCMlQoJj/PyZfTIU+gnIAPc76HJ994wiXoSUoYjRdmvHAjTcHJl489g3UoJyMw5rIF+R06nY6oF1h0yYWbuAkBtFpN0dPms9Tb+nDbbaEoWs2mtF+QsuDkyysTPr9810OLmlzfh2VZsNJpmYI5WYtIkVSE/BeBhhJZuLHAM0V6JIPIMNENIxTLQ6iMbRCpGctByYNXFxYky5nZDppvy2M9vdyItNLo2575G7/frxFaJVb0Od81PoAE39nZ2bfruv4huUTU9cfM+T4a+B6afM9nhxslZBoCV8PMwQDXXnsdbr31NrzkpS/F4GAZX/j8V/DqX30ZgiCFf/zsP+I1r30JBgeG8Mcf+Bhe+JJfwrOeear89td89yf40J99Ah/88/fgzHPW40c334wzzzgTIyMVKJqN2cm9+NF1P8Kzr3gB0pm8cIXUxxIAVWrKVuT5Hi1Y51hBOasB32M9bMcEX40dcxE0n4tFQ5aLetTBwj234spP/BX233ojRso5ZIsZmTCZxaDz8tygMsGMW4hlURVTDjLhJullptiNCb5ZUUKI3Vin6y2mKqjvrTWbMk0XC2V0u1358Sulkizb6LAzDMY/+jLJUu1AbXen1QIoVROVhCtRlAReOQkR0G1bFm6O2xW+V05UgAA0r7qEdkgmX83QRPZGpUTKtARkWR2vpCxJNcsWyhic2AyDNfe+LWqHmclJLC/OI6spkudLRUa140bWyPo3Pf217+jn+a4xdvQn31Ue0C996UvapZde+nuGYXz48UZKHhN8EUvNOPluT8DX9xVMTzcxO9vC1i0juOqqG1EqlVAsFPH1K7+O1772VVAUE5/+u7/Hy172Upl8P/m3n8Tzn3cFnv70bfC7wA3X3YF/+eev4nkvvBzZooodux7CK//bKzAwkEekeJib3Isbrv8hnn3F848PvsTiJMCldyj/M8H3aA8fAZlFzFxGmZIfGULTQoStBfzwC5/DLf/2ZXgL08jlUsgUssnlPS/x44WbSMw4bXICppSsJzVLwDeVthKdbxys0wPfHu1AIF6uN8TcQa0wQbDIrjdVhW13ZHHGn4ngy8UazQx2uw3PdYTzJeASXCUrgrwvR/kgRLfTRco00WjW5D74x7ZtmbAJwFQ7aNKYwd43D7V6TXjmlJlCZWgUxcogdDrdVB2pTA7ZyijSbOJQfHSbdcxNT4vbD3YH8wf3yiLQgR7lRze/6emv//0++K4SK/qT7xofwCiK1NnZ2bdpmvbna047MM/3lltitQN1vnxRBgomJxdx/wN7sG5iPer1OrZs2YDlagsPPHA/zt2+XeiDBx98AFu2bpFlz959ezA+MYqJ8UFxWFUXWlheXpZoREX3Zds2PDwEQ6fEyUZreRHfv+p7RwXfJ4p2OFINsZJyONpDdqwpukdTkCqR5l52mYU20maE/bffhG9/5lNo7HwQmtuWvrpMMSfhN6LtlbQdPQFfXcwTGikFTsMrJl+Cb9zZRh41mYiThRunVgbqLNfrwsTQpJHP55HJZEA5GRdilJhxqiTw8t+ddlMoB4KzToWG6wr4Skoatb6ccNkykYCvTqokCYKv1esyWZNXJm3C4CBy+PVmHZ1uV5Z4LPAsDwxhZHy9VAjRKg09hVRhQACZ2Q6t5apk+TJGcnl6ElN7dsDUVXG4ZUY2v/VZv/Wuj63xS+dJf3f9yXeVTwGC7/T09NsMw1h78I0C3Hnrw8E3brtQ4blsQghgMaA7vjKVzbq4zWLTm7xJJb0Cac7V6YZjYS7xlrueQ5X1cQQN/V+IPEzt24Mf30Da4ZGT7yPAN7Hyskvu8U6+x5qUHy3V7PiZDob0Fwehg7TmwnKb+M5n/g4/uvIrGGR+Q+Ch3W1JzbqoFAR8VZl8SR2Q5+XHaGyJgZcAHE/B1PVKY7EssR4OvuR8OTEvLFXjidTKYmhoSCZUTqFcuLFCyPddAV4xUKiQx4YPGaVmvufFhooV4EvOt9PuCKfbtdsC6DwG9UZDaK5cLifgS/UEzSL1VkM+79qUtpkSR1oZHEFpZEQKNAPoCPQ08uUKchlDsh2cdkdUD7P792B6z045IYRmJhzYcMqbn/bat/Un31ViRX/yXeMDSNrhsssue5uu6x/p0Q6cfnpT8CEN5jG+r4CIEnN3sQe1t3BjqllP7RDgXNIOOmt+YiF9DEyxhjWudRcJviCvXGjz5kmuF11utIoSdBmnyGYMyph4F24Q98Ux64ALIcs0sThzENdf/31cfsUVx6UdZOEmKH78JotjTauPFXyP/PoeSB9eznGYZ54CUzqZg9DC3D234PMf+gDmd96PiYGSBOdwYszl80Q+ydzlgk7yM6DA4rFIZ8TYQqCNeV+mmrEyiH8TjBN7cSJHk7Qz8rWej1anC9txYaXSQglwgiW40tFGuoGKMtdxBCzTlomUoceTsecKCyV1QGGIRrMptEMpXxCgpiuR6hfSEVzi0QVHSoMAzOcOb0OzSNvuCHfMx9N1PLS63WTJNgGrUIBh5dAlN6NTJ54VnTPBt9tqoDE/i9n9u0X5oOWKUWH91jc/9b+9sd9kscbY0Z98V3lAe+CradpH+GTv/Tlh8D1kCI2LFWNDAFHDl0jJe++8Q5pyz7/gUkAzUKt5AqKRH8F1PZl+aVm17di6ajuetOPa4qaKhf1tpyv/drsB2gSFriPAw+/icNnitFAsWHjVq16M007ZhNnpadz4w6tx+XN/UUAo0rjBT6bqJD+it3SLgZDLuMNPpZXg2FuIHctMcaImi97dxxkSvZk9fvDkdCP/rzwZxbSDofpAbRrX/Mvf4wef/yzUbgPlfA6ZfAkd2xHNrclJmOBrGGh2bDiuh+GREQnIWanzPQS+idrBsDJIpTMxN0zul0oHWUwqQjnwJMfm4F7mB39XLtrkhBz6aLdbsnDj+1ku13QNYZL/wMfS7XbhOq48p9KWJSdVTtNLS4ux4SLRFccKC9m2HYrOrDfq4mwrFHKoVpfhByGKA0OS6WDli7CKFSipDLquD0ML5WQUOC66zZbofKszk2hUF6FmCpE5sO4tF77q9f0Ot1ViRX/yXeMDmCzcSDs8LvDlj8N4lHhKTZp2k0QzGh7uvPVmSaM67/ynIQgMfPNbP8Adt93PLpi4iDGKxfp8oUvrceLlPxRly3AZU4GR4jRuwDQY/p2Rv1UtkqhDx21gdHQAF1x4FkbGypidPojrr/kunvfCFyJHCVSkyc8gQrNEV9qTnR1WPvxngu8hjcXD0sziRPjkDy/ZfQ+ZyMfCg3fg8x/9Y1Qfug05ipkjIF8ZQccLkLFSSDOsXFMRajrqTQbeuJhYtx7pTPZhaoeV4CvBOunYXizcMivYpT3YR6RqSFsZ4Y6FhkiME1yCMfCcIKuEATrttgAwp10yQgRTU4v53E6LjrMZFJiQllQV8ePk+ClFy+dzSFmsuU+ch4kaJbYmQ2gOTtV8/KgZNqwUrEwB2fIAcuUhGPkijFyBKRFSHRQyYpPOOtuTbIdubQl+twufwTvZgd875yWv/ugav3Se9HfXn3xX+RRYS/Dl5EtskOlO8SWP7PZbbxZA2X7epQhDHQ/cvxdLy03RmvLF3Zu0uQXnJS9f2CKVIodI44BB6RsTEqkrZciKErc49DhhanfVCAEXUwqpiAC7du7A7T++Hc97wYtFwkQDAW3NovBN6IX/bPA91sN0dF6Ykjymu/kw7TZ+8KX/jeu+/L+R8+tQ/W5MN5QG4YdA2jSRZoqZEeckd2xPpsuh4VFkslmheh5BO3AJx7AcK5OoHmJOVQgcSsDYkZYvIpPJCqgLNST6W8rFKDuLBGTJ7Yq92PPQbNaRMgwxWvBn9xw2G1MF0cHi4qLQWOR1CeQ9aRnphd6bLOgOlZzGJ0nejqfM4eHhOFhIM1D4D8djtjKIVL4EI5OHbqXgdjuoLs2LuQMMAqIm2me4eof2YgSZ4tsvfMXr/3KVL5X+zY84An3wXeVTIgHft3LhtpJ26PG+x+N84xSq2I2lSAlir3+BH/Nx9523ybb6ggsuQRSxRkiTS1u23yb7M7ntyvelIIGLNTrWkijbOB94xcMtAyC1oiFIc0YhHVS+1NVfd+11aNXbeM4Vz5fMAlbj8LKVBoMgOJyi9fAyzSd28o2phoQXX/mY9eqBks8l9ZVyPaH7NrpTe/HVj/8lZu+7DRk4UCMPjXYTmWxeqIGMaSHD7F3GQUaRBBfxKqJYqSCbzUm2Q1wPv4LzTSIlNYtVQqwXSh26MpB4SYs8b1ZoCPmJk2hHSt+Y7UCVQ0wtxRYVXu63mrHjjfXypBx4bqTdt9NsYWlpST5H8CW/SyAmQPOqh481n2PC9a4wW/DfTClbXq5ifGJCQn+o8y2PjMPMlWAVSkjli1B4wla4mOtgfm4O9cWqZDuYkQ+d2uNIi8JM+a0XvvI3+2qHVWJFn3ZY4wOYcL5vpdSsB749hxtfJCcCvgSKGFz0mDtNhLNR6GJhbgr33Xc/LrroacikC5QtACZfcaGgK79cOE++nygbBGgVVbbl8sa7lyt1hrwecQCkrigetwPfxe6dO3DllVfil174Qpx0ymlyP5x4Cb78ToxlPMTTPqzJ+IkG3xWZxyt+BcntXRGkLmDHqVcJYAZd3P+9b+Kbn/lbGM0l6afTDBXLrToyGdpqQxTSWeSsApzAhy/5x6osI8uVAeF8j9T5ysItAV+d5gYrI0tOl+lguiGuNCubg0lA750YuATt0QOidPBkouUUzJNfnqlnQh35CH1GgfpiuGg3myjmCwKs5IrFSJHQC72FHKdfPsd6DkBZ7DGYXRaqChbm5+EFHsoDgyIrSxcrSOUrUiWkc/I1U7Jb4PRNOqOxVEVzaV4yfTvNhky+RmX0nc943dv+fI1fOk/6u+tPvqt8Cpwo+B7LHpsEQibgqyEUKVlvxgvguV384NrvY2xoBFtPOQ2mqiMgmkbUjHJ2jc0EvKwV8A0DRJ4vL1jJ82WalseYQx+u68Nxbdmyux4XdLHIny9S/nu5WsP+/Qdw0SWX4KJLLxPwlnBwMyVB3mJhVVnyGfPLAsKH3G5PLPjGJUf8roePz8r3exNmTIdEMCMHemsRX/nYh7DjhmtQYAQ9OVkFqLUbyOZS4iYrpPNIGzm0HRsKGyOoBPF8jI5PCJASfA/ZixNVw0rwpa3YozIBuhRnErAlYJ3FlGp8YlipxmCYOo+553TR7dBK7CBNXpg+Ct9Ht92MHzvPFxWE6IMll9mHwdS0XsZvooYg8PYm355Zh7uA3vHg7ZrNJgrlklTH67k8rOIAssUK1DR5Y0uaPehwo4PO79oSKem36rBbTQHfKFt521Nf9fq/WuVLpX/zI45AH3xX+ZQ4mtphZbbDo2lV428tabyJVIsvAy1WnPFTbKpQIsxMTeKhe+9D6HvIswiRAEuNaPKi7E1BvV9FQDkBX7GhioiX1TmcmOPLVKELOTExH5ZyMwZuawa2bDkJGzdvFaDi1Ctb9LjYKLGz8odLrK2H5GUE4sMH8kgFw4koGo73NT3w5UkgljbEf/cut2O+M5Zk8JilYWPyJzfgCx/9ANSlGZi+C8VMwdc0mXzzWQtK4KOQzoksrWXbrMcTvpYqkYn165HNUYamJYYK6nutOGRdpGZxmwVxjn/YhcYM35SVibveVJotYmDkFZA8nOR9E9kI+9s4AXMp6BP0mOfLEyJ70xQlbkROJIX8NxPSeFKJr1+i2HyRUBqHFSXxCYq0Se9jIkGTLk7y1BlZsqVyMeXAv2mZ1hSCvSMLQKfVht9pIOw0ETBoxwccq/B757/sdf2F2yqx4sib98F3lQe0l+2gadqHeolmqwJf0gWivI0ZAhHeBy7a9TqqTJrqUjRPkT9fNBp0I5a38Xv3piwCKUcpeXBVDYpGcI0JYOp9+ZnelXqsDuZSKKlYF2Bj1kEi6JLLXL7cD3O9vUvflYB5rPfl9LISmY9xvI/3NSvBtzfx9gAmvuyO6RN+HXlTs7uEq//l07jx376IQmDDQggvUiRSsdaitC6LyHdRyuTRbjpiR+ZhIKDyKmF0bEI0wBFT6lJWou+NFQ10uDH7gSdK8sQM18kXK8jkaFVmdi4XnrFjbiX1JMeNJ0OSzSGvThg56UMRi7ErVyQE5UNgGlBT+PDjLoArJ8Qk6OgISkNOtisWo73vT8mcbmVgZItI5ctIMRUtWxR6hAlwvmNL4A/B12vVEdpNBI4t4Otaxbef//LX9Rduq8SKPviu8QE8MtWsJwvq6XyPP/km0y+nSeFsY/Dt2S64FRLqtsfNylexF5wfTLZpMlaR503KIg9Nob3ghcQCl+zcZMkmoSyUpsWmgnjSjv9IgpnCVrh4wu290I98/0TB93gAfDzgFcBJaAfpMUtIe08SAAAgAElEQVSoh96xpYKDJyhNVRAxSEZX0dp9D/75z9+PpT0PoKCy9ywCC4A9KGjaXVTKFZkys1YKi/NLMXAy4jEBzcGhYZGa0eHGpRqpF35eaoQsLiEjqYcnOBeZjVuqiAmDJz7JzqX2l1cPdM0l3LvCyEdetXATmoAv/03wlfB0StGETgjgUX6WnPB6J7v4OPTS5chtr4iTlIMcxoE7Ar7xlQpziplTcSgIKJuHWawgnaPagbGUKbABsAe+brsDl43KdguB00HTBzyr/K7zX/6aD6/xS+dJf3f9yXeVT4Gkvfgdqqp+4PFNvvEPIJObvLp6D0mMlEkZTvyCZX0MN9scnBRVpGQxUCcvyvieDoN3gscPb/I9yi+cKCNipxyBl7BMKmTtwPfRAPjEwDc+kcRsc8z7xuAbxaAbetAVRRohTCXE/f/3a/jmpz4KxevAAItCQxiahmarLV1mpAmo1ggCD81GDdlcFvlCSezFXJSVKgMCTAK+jHVMrjZkCtZ1NBiEE0TIl0oYIFBn8zIdU+Gg6IZw40I3rABfaYgO/AR8Y8CN+Jj68bKNwTqkmiQQvQfSBOAwjvDsgS//JoUknW+cjpO3GJhj8JUTKvlvnp8T8DXS2XjyLZRh5UswM3mZ2lVSIJ4Tc9D8vVoNhN0mfLuDJk9YVund57/8tR9c5Uulf/MjjkAffFf5lOi1F+u6/qerA98EOFfUAPfAUMBTXkW9GEG+vOJlTuzsjZUIj5RjHQbwlQ90PMzGHClfoJwcD/OGsV2YMiaC01pNvr3D/Gh88LGXkofbkQktK8GXNIpGKoUTZEQLbwivXcdVn/ooHrj6G5Lja+icPqld9dCst1AuDaHrUY+rwnbaEiZk6DqGR8Zl8uXvXyyz2Tclk23M9ZpiVOgVZVZrdbEij61fj8GhIahanIRGOmgl7XC0yVeWnOTlZcol+HoysTJQhxNx/LgkjzWBV4wtDzeWyONJvl6+vhf3mVA8clUUKyBk6OY0zjaOdBZatgirUBYANtO5WMcdhfA9Nmp04bSaMvkG3SYCu4N2qMC1Su84/+Wv/YtVvlT6N++D79o+BxLwfZeu63/yeMG3xxLEGtU4sDx+iykBTrqyRFO4TOLEQ9qA3GC8nItBV7iJI95fOSutnI8OQeGhgyEypwRsWb4ZS8qS6SmhH1ZDO6w86o9GVxyLpumdk+Io9/gt5rjZ1RZPtuQu+ffBnQ/iG3/5J/D33g+aqLWUDgQO3GYDlkKzQhmNdoBACjMjGDqdZzQjjMN2A6ELONHSGixcqVTwUL8bgy9jG9kOTUAbGB4VVYSqxzw8dbPMfaDrTVLSjqAduHA7RDtw8hV1iiuPG9UOlJr1Jt/eCZEgHatKkt9ZHnI5Q8Z1RD3Nb49bT3I/pB6KDFVSi6SnczCyhYTzJfhmY9qBy1saOsj5tluHwNfvttGOVASZyjvPfcmr+1KztYWOlar7Nb7nJ8ndRVGkz8/P/4Gqqn98tEjJE+N8ezNrfMEYTzmJMyp+yR1WQCQMrQD0ysADkaj1wDeZguUvvvoebrB4+PTJS1PZnx+aoOKG3F5OQnyfRy7ZVvKQMRYcljscj0ZYCeJHgvLRjtfK34q8aZw/FMMwXYFs+aU6QAkcpFUPP7nqm/jO3/010p0aAiX+fKvVkl63PB1koQrbj8R4UKoUpEaHJoZ8cQDtTke422KpJMiVIs0g4JtMvikaK9gErMNMpWFlcgJuYsSgtpeh6kmyGY0b5IAZ88iTZsiAo2TpRuUKgVeMKn4MruR5+TFSDjHHH0/H8dItnvlJsYg6RdJ3YlpBHgv+F3iJUT3OteDTQRaxdDUyfc3KQrOyMAtlpPMVcbjxd+XVAsGXjjab2Q6dBgK7BbfdRCdQEWRL7zrnJX3Od60hrU87rPKIRlFkzM7OvkfX9T9cDfiu8sdY9c0PXebKlM1p6jCgrgTaXoPCSsAlYPYyH44E4hOZeI/3wxN2BHMjBUaoCeiGDMzhpKsYcLxYpRD5LRTCJr758b/ALf/+VRT1CO22LaFDjbojXXcskxQnWBhIg/DAQAWdThv5Aq22FmyH5ZcZ5Apx/U/aSsskzOhI5jfwa0THa7I9IiOTcK9GiNVCnJBj8NUkLU0m4ITWEZ00gZI8LafewBejReA48jPJFE9ZWeDJ52Nyn+5CRkxCjBbM5+X0LCcp4XQV0WJLEI/dQafblkk9m8lJuSrv17LSyDBMqFCBmS+Kw40yM8PKgy49OinZ4RZ0bTiNBrrtOnyvjaDVhhPp8NKld5/90l/rc77He6I+xs/3wfcxHrAjv5zgOz8//x5VVf/waE0WJzr5rvLHWPXN5dJ1RWjOSsA9Hvie6OT7aHzvo/0CyfpPFox6wCVjDL6cftVQgaanZfmlh134i/vxt7//Jhy442YMFzKoLbeRTqfQbhPgiGmRJH0xbGZwsCLB5gyhyeSoaDDgBj7KAwNSB8+TKfN4Cb5xpm86znTgtGhaMFOZeBGXGDEIupx8hfcl3SAOR4I9L0BiCif0aS2GKC3sTlu0tW6nI+Cay5EGYCSlJ8DL6qDYrRhzu5yCOfnKyS4IhaNl0A7/MCOCxg1WDPXAt9Ohgy6CZWWQzmYxMDqOgfH1yA2MIF8ZgpUpQ5NwnkDAN7S7cJtt2J2GgK/XbKHrAa6Zf9c5r/j1vtph1a+yh99BH3xXeUBvu+02Y2Ji4t3/8UJ9/+PlfFf5I6zJzXvg+2gLNiFEku6wRwPcY9EOj/XjK3+xkPkITGijSouLR0kgiqkXXU3BpyNMcbHjxmvwuQ+8D63pg8gbsZ6ZGQ3LyzUoio5u10Eux3xdF+PjY2h3WlJqycwExdAFiIdGR0THa0gnmwWDfC/BN5WALydcmXitePJNnG/kgOV2pB+E800aJyQYnVcHsZyECgtWwXfbLVn02e0WGvUa8oUcioV8bKDgiZCMhB/zwQLgvCIJAsnxZRNJq9GUr41DldjQHMgxoevONK0YxIUP5jFTYGZzSBcZqlNGaXgMA0MTSOVy0PUIoecg6HZh15uHwBddGx1fibxU8W1nv/w1/QLNNXmlHb6TPviu8oD+LIBvDxSPBNajAfETDb69JdMjH5ZYXqaRj1ZChGokkjj2likBpH7H6NZx5Wc/gVuu/DLSgY1OoyogxI0+M21NIyXSLIam8xK/Uimja7cEeFnD03E8eIGPgeEhmWZ5O9IUhizdGKxD8DXjSVcoiLQoIvgnbi9OwJd/Jw63Q8aXJOyIUzvDbrhKpexMmPrAx+wMO+UyKOXzcsKQqxDBYMrhaMjwZdIlSDcaDel5k/p404zBV1EwNz8tX8+0O8rmaB1mmDpVGJJpR0OFlYevmDCyeWTyAzCznOxZU+QArougY8O1m3CdFtB10HbD0LMKb9n+yt/sh6mvEiuOvHkffFd5QJ9s4Lty8fZoqoWjHdZHW8T1PtejaR75tXTgcQ0ZxuBLMOMleKRADUNkI6BxYBc+9r53Yv7eOzGYM1FdXJQQcjoAG40WUin2qeUk38IwaPtVkcunBXyZs7m43EChUkE6y2JManZNCSTndCvxnWLRTdLNyAEn5guCc1w7xCaL+Hay6Epch2IxTjQarhNTBZkUGyYcqfmhvKxWq6JULMrH+btzotUiFmkG8HwX1YV51Os1mcbHRoZlwUiAnjwwKYHrhWJeJHeMwWQYPGMzafhhNgTpD9Ih6UIRhcExWPkB6BIUH5tIHLeFZm0Z7eUa7HodTrcJz2khxWhLmJFeGnn7pa95c99evEqs6IPvGh/AZOEmtMORqWZSpnhE4tYaf/s1ubvjTb5HLtOOVD48Xs73KPz5w8LBV35eof1ZPhCDL63SvJSmKMCIQuQCD/tvuwl//e63o7ZvHwaLFtotNgXrknXQ7QaoVLIolQtoNGpyGa/pCsbGRmSR1fUiNB0fZzxlm8jDHM+VSXhwcFCC0R3HEzDNlYpI5/JwSA3oBnKFvIAuNb90xElGhm7EzcmcgKkkodOM5RWJnIv/TpuG5OdS4VBjY0QUT+IEaQKvKE68QKbcanVRzCP8fKlckr43giuDcKYOTsn7/F5DgwMoV0pxgefysuT5VioVAV9mVmipNAbG1qMyth7Z8iBS2SK4JPT8Dlr1GlrVZbiNBtrNGlyngYJhckoOo+zAG8995W/+7Zo82fp3cugI9CffVT4ZemoHTdP+kGDbq4zh5HNikZKr/AHW4OYrwbd3dz164WiSsqMpG05kmbaSxjjeSWnl/cnXhvTyxVxvz4Ydu/wA1bWR9zq48Wtfwr99+hPwlquSR6yqBLQ82u0YnIaHy9Lu0Gw1xHZbLpdQLOWEL11sdDAwtk4yjKv1mgDv9Mwszjr7bKEuast1LDfq2HLyVmTyBdS5jPJ9jIyOCcfr+L4sthigTq6VgJ8SpYSG5eqSLMPUwE3C1CETLpdkzNC1u21UikVYKVNqhPiiJIe9uLAgmbzpVEomWzZRx7GTHlrNpuiCmfXL7zUwMABHQFgX2zO5bbtrY2h4QFyRjh9ItkNhaAwTm09CcWAYVo5VQikpGXXaTdQXFxF0upJ57LltGExZ85TQT1fe+JSXvroPvmvwWnvYQLHG9/eku7sEfN+radr/7IPv4Yf/0ZZr/NzjAV8xFChM9xJTscQ4sh+Ciza9OovP/8UHcftV38FQPoOZyXnpuBseLklsI9t+y+UCqstLmJ2tIZtVMTY2LODLxLDFZhsnP+VcnH3Bhdg/OYmRiXG4XgiWjzYaTZx62mmw2a8WQWrhTz3zDNaOwvMD+XepXJbYzfUbNmF+YVGCz2lDtglmqopWbQlGxPr3psjcZPJttzA7M4MiF225nHDABF+aMKpLVczNzmKwXMbg4ICAONsu6rWaAHCvHHNqakpO+Js2bZJyTfLC5K27HSfufsuk5GdZXK6jMjKKyEhjZONmFCrDSGVKAr5QmKzWxfLcHJqLVaQYccFsj04HLRdRkC68advLfr3fXrzG6NaffFd5QO+77z6zUqkQfN/XB98nBnx5r6Qd4qnXF56X9RssCmL9UUZx0dx5F/7hj96HA3fejlw6jW6LyykPlYop1UoE31Ipj6XqIhYW6rAsHSMjZeTyWdHGRkYGm59yFn7hGZej2myg2enIkm2pWhMgvPCiiyRTt9ZsYHF5GU85a5uUT1Yqg0JR1BstCUXasvUkmZjJG4+OjWFpcQkBOdgOOVROlHF6WOAmTrbAl9ZoLuI4HTOfgtPu5MFJWDp/xmE0mw0Ypi5AXVuuSi0QVRKZdBr79++HZVlST58yTMwzPJ0tx0EkvDBpFlIn07PzyJbK0DIF5CpDGBrfgGxpEHo6gyDsisGiU6tjaWZW3ICmEUGxHaod4Fult5798tf11Q6rxIo+57vGB5DgOzAw8D81TXtPT2rWi3js0w6PPNiPtnRb+dWP/DqCLZ1/rFbnto2xlwYiLYDm1jF724/wyfe+C52pA9I353ZoNwbyefLuEBDLZFKYX1hAvd7C+PiAgHIQ+rDSacm5Hd2yFdsvuBD3PfQgJjZugqansNxoSsj89u3bxYDR6rRRrS1j29nnoLrcFBXB2Pi4LLnaXRvrN23C7Ox8bNBIp1EoFiXM3O22odE6HAQyifuuI4oLqQRKqAQJSg98mXiXq8soZjMy1Xa77XjpVl0SaoHKDCuVkmUiaQeZsqmBZswl09ZcTwJ+uGwj2FO/XG+1UagMYGzjSYBhwSoNoFAZhZXPw/XaEqITOS6WZ+fR7dSRTqnQ2DHnK3BTxbdte9lr+2Hqa4wd/cl3lQeU4Fsul99vGMYf9MH3+JPvkcu5Yx3+R3DIsTgLEVzR+wr4knZQA1hBE7d8/fP4wl98GEanIdU+kReKSYGLNXKwlHHlC1nhWWdmljExURbgo624VC7CVTSUxsbw7CuuwPTCIrquh5m5BZxxxplxhAKA+cVFbNy8SRQH1AzTFczoSNH2WmksLVVx0imn4ODkNMoDFeFkaUXmi2x+egaW5NCzL5imCaaaeUI1MEqSsZJ0wtmtNg4eOCD24jxzg5lNbBrotFtCU1CmVikVZZInGFPFMTY2BstMyXJtdnZWpl6qHlgxbxq0QafQ7HaQzpdQGBxFulBGeXwC+dIQFNMSzlcJmZoeg2+7WUXaUqHxhOIBjpl7y7m/3O9wWyVUPOLmffBd5RHduXNn6j9eCDRYvOunHXyP5mQ7cuG2Uue7EkhjsDycL3FszlduhZDiXLEMJ396j4P4EEgxxB84VGnHclEJFPKST6gIaGSIPGTcFr760Q/j3qu/DTNw0HK6cROwmZZ0tlqjLsDNy/TAd9BqdTA6MgArbYkBgwWmVAKoaQsTGzaInGyp3pAK+XXrNqBSGcDU9LSkoK3bsFH43YXFZVlkrVu/QQJqlpZrUjRaqlTQtW0p0BwYGhCbdq26LCCrEWj5RwLV+YfxknG0pCzawhBOp4kD+/aLOoKVRDxWnF5NXZcAnGUqIxQF69dPYHGxilazFZeBJu3FnLg5LdPUQTOGuAINAy3bkd9RzxawcespKAwOI1seQii5wxFMFejUG6jOzcHrtpAxFQS2jcVml+D73kt/9c1/tsqXSv/mRxyBPviu8ikRRVFqdnb2j3Rd//2fVvDtgeixwJefX2k9PhJ05XZJAhtBLimZP9zzlhzjXgUQzRGBShCNxGrLnNvYSivsrnCncYyMgkAaNUTUC53ZDmK3DeFrEXwtRJoT4+wcPvf+9+P+66+DqXhohTY8N15qmZYB22VkYwQzpUiITSZjYv3EqHwPApOUcBLcpIVCF+0rsyK4MCNvahimxDJamSxUsRPH+b7scmOuA8PWlcRkQb2v43miC87mMtBUTSZvmh1C144TyyQoJ+5sY1YD3WycPNms0W3UMTN1ULImKGmbnZuTSEz+Lguz00gZGgYrFSm7ZNccZW5UWbTaLaFUSqWSWJCpAiEXXK81JcN440knS6iOrxjYsPWk+GSTKSDSTGRMFaYG0UXXFhahhx7SaoilxXnsX6hBK42+94o3/EEffFeJFX3Od40P4N69ey3Lsgi+7/xZAd+jGSmOD776oVS1R4KvxJAliVsxkEZJGPjhsz9LKMMkLD5p4GAyl2QWE4wJ0hE0tjdzVqXDTfNhBS46e3fjk3/wbkzdczc6yw0EWnwqKGaBXCErrRPkZFUlFGcY5Vhj4/HSSgJwWEqqqshVBqU40w4iZAsF7N6zD0MjIxgaGpQpOFcoodZow7SyssTiSYAUx3KjgcrQkBgZOLJOz8xJxi+Bm7wrQ9yp0yWvypOLbupwbE+szCnTQLfVlt9QiXy0a8uYPLAP5UpF2kpm5+eQz6ZFXjZ94ADyuazoeckjSzylCphGWqbhdrMuSzvT0DA6MiJytKVqFdlsEblSGcXBEURGCrlSBYOj41DSebhhBMtQoCvAwtwcnGYTKTVCc3EO83MzMIuDyI9u/p3zX/kbn1zjl86T/u76k+8qnwIJ+P6xruvv+GkH36PZi4/UAK/U6j5sYl7RKnw08F1ZwEnlghYaiYIhSBxrsXlChl8JRY/piDhIHPAVJnspMEDrLk0MdN+6SCselnbvwD99+EOYvPsuVKenJKWxZClYP5ZDsVSGy+1/FIkZgX84cWZzaQFG/snmCuhCwfCmk/Dzz3oOFmoNjG/YiG99+7vYtHULzj3nXOzbtw8nn34Gbr3tdomRPPe881FbmBUt747du7B560mI2O+WzWLHQzuwfv0GufwvlIpicOhSZTE3K9TH4GAM1J1mS+b7pYV5ZKwUnG4buawlIH1w/0FkMvHCjpPs5MGDcfpaNiegzhQzmii4cEunM3J7v1kVSRunbMfpis53dHQU4xMbMLO4BJ9GkEIZRjqNDVtOQW5wGB3mF4eeRErOz8/BY5NFp4lOdVG45Q40dPTCO5/xurf083xXiRX9yXeND+DPIvgeK9PhkRxvkiV7lILMpGMjyflNIuITIpd2CY3+YM6wrCxiapfAUNzWrEa+KHilncJz6fxFoLhCQQApABYCmHGQfODAijzcd+MNuOarX8L13/oOMmGALWNZVPK6NDJLKI9mCvXQarfFNcY3K52SVLPKwAD8VAYjJ5+BZz73Bdg/M4fTzz4X1/7gBkxs3IhNmzdh185d2LZ9O+69+15pKd5yyimozkwJED7w0EM45fQzhALIDw/h4J69YrbgiaSYZ0FnC41aFa7dxcjIiKgVKE0jJ0vXGi3GtDqzzmhofBSze3aLrIzB5tvO2w7PdrG8tIix8QnMzM1KSNDmk08Su/F9d/wEF198iVTO337NdzFWLsB1bMzNzoiVWsw+egpOGGFgdAyRnkKuXEGmUEauMoy8dNl1hdJot5uImM/pdqD7nvy7ybjOyuibL/vVN/3NGr90nvR31598V/kU6INvHLQu4d5JwcLhOiOC8+GnmMy1otGVlVscGi99cVzVMevWRUoN4HVqCO0GIocljk0oITlbXwwBRqYM3RqEYhQRaRaiiJfwXWQ0YGnvblz5T5/F7ltuQUljY3FH+uzI3QpVrOrC1S7X6qg3GhItye9eKhaglwYwcvLp+Pln/iL2zS5gfNNWVJkHwek4mxMVwdatW9HutGGaaViWCbvbEj54x65dOPm006RZJF8uwbGp4VVkKl2/YZ1M2stLS6gtLMikzWmU/cOcNHm1sXHLFvnc/r17ceppJ6NWXcJtt/wYcwf24dmXP1t+3lang6decikOHpzEPffej/Mu2A7D0HHf3Xfisp+7DHNTk7jt//47chqkC44LOpozpqYn5cTDUPl8ZQBaOosil22FEnKDY8jmC5LlsFxdkPp6PQTcdgPN+bm4CbpYiYJc5Xe2v+R1n1rlS6V/8yOOQB98V/mU+FkA3yOzHR7P5NsD35XTcfz+I8FXpFYq+cpQplwNPtSwCy1so7M8A6c5B3h1mIoNHQ60yIcaabC9EA2mJOoMBp9AsbIRqlmGmsrD9gKkVQ3R0jK+94XP4yfXfB1qdwGGhNrEhZPM5Q1pU9ZNVGs1tFpNWFYK42OjCDn5btmKZ/7iCzA5twQ1k8f6zVtF58uTQ61Ww/j4hDRb0ErMSZUnBNbI799/AJs3bxXjh6IzDAcolMtiHaZMbLlalWhIjVwynWxhKJkQnMRnpqexZesWkZd5jiOgXi4VsTg3g7tuvhEXnn8hHtq9Wxxqz37Oc1HjFN1oYGLdBExTQ7vVRDZtodus44Ebf4Sw04x55HYb2WwGy3Umu6UxPD6OlusjW2RrcU5aLaTRIluA73aEdqAuuVmroTZLWVyAQi6LdqhGjll4w9kv/rU+57tKrOjTDmt8AHvgq2naO35aHW49wDwW53s0udmRFATpgkNddLLNj0GXt6W9tnffEtMQKfBZbaME0GFD8+twWtMIuvPQwhoitwo1bMHt1uC6TTEh6D4phBSiFMPKmcfLBoYKjPw6pAe3IMxQ1pWC4StoT8/iB1/+DH7y/SthqRFMpu+wUt404/JNRYcXBFhYJDDpWLduDKGqYWjdepx59rmotmwxIpjZPOdxkaOxXiguytREPZEvFtC2+bERUSY0Wx0EoqiwUF2uYWhsDI1qFSMjo2L5ZT/e8sICiqWi8NCcfBu1mtALm7dsxPTklCwAR0aG5Fh1G01cf9W3ce4522Xq3bf/IC562tNE0VCrN7Bx4wa02g1s3bIF8zPToOr5zh/9EKOlEhYX5rC0sCDAzyuMXL6EdKGASDeRLpYwMDImJzIzX5JmjqyVgqlraNQbqC9X5XhZCtstHHQiLeoauTdvf+nr+pGSa4wd/cl3lQe0D74xwMaTb9x8TA5XGIbe0kzKH5M8h0RqxYWarnmI3GW0a/tgRFXAWwS8KmrVacmTZY7Brt17MMbwGs+HoUYw0grSKR3FTAml3DhclNE1h5HbcDb0wgZ4gQXNVWBPPogrP/vX2H3XHcIJZ5QIBhUW/E+lnIzZCh0JPC+XCkJ/0ChBzW7A+ngjDRg6DJ0182y5SElamURHGilZWkW6gnyhKA45TtSkNxiyw/tl2wWPC6VflIUxqYxUAP/O5fPwQ08WboyDzGQsON2OON/oVmN4e5OpZFMHkGKFkWnCZXjO0JB8j6npWbk9A3vWTYzLwq6Yz2Fq9x6Yqir8MhsySOuQ8x0dWwc3DGGHEMVDZXgEmWIZufKQvG+ZGppJIwavFAzK3uw2PLYXBwxTz7/l7Je8ts/5rhIr+pPvGh/AJzP49ibbleDb613uURfEYbq5FJVSqmQSjgIYkY3Iq6PbnYXqLyHy5tGoHcD9d98iXOrWzVvx41vuxOzsEnKZPNKah3Jeh5VWhBcupy2MlEYwMnEKouw4ZoIiKpueCqOwhUkwyMDF1F034l8/9XF0ZvYjG3kwQ0+kZpx+mdErET1KBNMwJOWMsjbFsCRmMa6MT4tlV/S+TCijttfKwbAyCFQFRoY5v6wTSiVON0MCzF2PBhJVpuv4LZQwneHBIVFAiEaXtl9qgF1bYiV5MmJ2RODFdUGkNNKIsDA/h2azJVN31+6iVq/Lwo4nuGajLooH3k7qhvxAlpS8vaGxpy4+6YWKjkKpIou2bGlAqIeNW08Vw0U6m0On1QBzhnm/vuvBZuSmY8OzW2j7iFwr/9azX/yaj63xS+dJf3f9yXeVT4EEfP9U1/Xf+1mVmh2LdlgJvqLqT2gGcaiJ2SJZxiVKXQEIZpFF5D/n0KpPQVNpiKhicX4PFuf24eqrvoeNE0O45MJLcNMNt2LP7oPIpnNIGTY01RO77IE9dfzCxRPIGRqy+RwGJ7YgPXo6WuoYimPbkc5tgBLqUH0HP7zyS7j2q/+CtF2H4XaQkuVbzPtS7kX7sRRcsm9NM8VkwUAdcrfSZMF/G4Y0FausCTKzovONdB1m2pKFGy3EMUiz8cKE7bjwgxCqEUeoM+iGdEulXBGBBiVzUtfue4dMFsx1CLlY9AL4LNgMSdcS3CIAACAASURBVMnQiOGhtryMen0Z+VxOJGWMwLRtR2zOTFXjNM3v4REwqSd2HWm26GWLGKkMMoUisqUKFDONtuth3cYtUiPPEwo1xFze8XfoNJpwmg0oTke44E6oRI6Re/M5L351n3ZYJVb0J981PoAHDx5MG4bxZ5qmvfXJBL69WMhDyznZjQv8iiNNPs/3Q5Y+SmcOZLiMQvhODZ3afVDRJDRhsTqF737761g3NohSIY2De3bi6ZdeitrcIh564AGsH6eVdkGiGzsdD5OTizhl6yCMqIPTT10HzdCQH1yP4sg2dKMxjGy6ELDG4fsKurP78I1P/zVm770NhtOCxUZhhaE8bBcmYGpxa7DBaqCMNA9z0lV1DZ5Pp1rcRMxJmfIsusQiLSWZvqQReNJJZzJxjRApCVWH43sCikY6JUs+Tqyu52JoKDZ2cDIV8HWd2GKcdLZ5rivHictB6nj5dUw5I+fdatbFWlzIZuRnarfacZC7YYEV9aLmEOonOenRziwmFVVcedBNWLmCcNn1jo11GzfDzJaYEceSZaRM9tvZ6LY7iOyOLO6YdNYNlcg382/c9pJf/cQav3Se9HfXn3xX+RTog28iMUPc2HBo+j1kmIhkCmOmQorgEHRQr+0Hwj0IvTb275/BcnMZN998PWYn9+JFz78CE8MDKGfSyCgaarML0ltG3lU1MtA0C3v278Y9992GsaEsNozlsPPBh7Dt7LOxact2pHIbEGY3IbfufETmMNRuC3dc/Q1867P/C3mvhbQCaIou0isKiHWDqWeRTIQsl1y/eYsAar3ZwNTUpGhlt5y0Fa2Ojc2bT0KkpjBXrWNgaFgKOOlSm1tYRKlcwcT6DajX6uhIpm6IeqspHC7lZ5xOKTMj5RBFgRghOrUavG5bAnYCzxMbcsTaeD9OZCOoEpBZjOk7XakJWpqflwUm75ca407XkcZlLv16dfJUYlC9wMeDPDXDc1S2Maey0FIZOXmkCyUEqoF8aQC5jCEnSeqOO80Owm4Tod2G226iG6iRmyq88dw++K4SKR558z74rvKQEnxTqdQH/kON9JZei8VjjpTsyQQe7WdZaWTgNewaPnJHsxOv/Jiwlitq5XsAu/JvUNAlbRO0SrDW3Y8NFIidbAyVsZQWOo29aDd2QFEOYG5qGVd/5yfwUwq2bJnAzIE9+PmLL0W3aeO2m+7Grtv3oz5bRafbgZlSMTRcwcknbcBp540jMpqYm9wLu7mEUi4Lz2Few0acf+nTUDcKyI2eByN7KjwljfrUXnztEx9B/Z6bkBdql2lozGzQoLF+XgN81cTIppOx5SlnouN6KA8M4fvXXovtF5yHsQ3rsLSwhDSNGj5k2WZm8jJVFooldBxWz2cF7GiusLuO5C5Mz85KxGQqkxZetlGvw8plkS3l4TJk3XWwcOAAFE65kSfxlpEXQSdnHIQItRA+9c2hiPMkeIeqDaab0ZjBYB++kX6Q6VthTf3hcCOpnOdzhXVWbGK28nKSAbnrdBa5ykhMRQSeTOB2uwOn04LbakB1O3A7LXRDNXTN4u+e/eJf6UvNVokVfdphjQ9gMvl+UFXVNz9u8D2Rn0nUAzFKE+L+q4GvdKwlEWQE31CNwVdRTYCARS2vu4D6wr0InANYXtqLmQNLuPfe/bj9wbvw9F94Kk7feDIeuGUXbvzebZjetYxMJ0JBBwzK0wKgGwCtFFBYn8Nll2/BOds2otWZgZGKcPOP78OGdUM457zzUN5yGjTrVJRGL4RjDCJoNXHLN76Im7/w98j6toAUJ1gG1mgaoxw1eFoKA+s3Y9OZT8HMYhVbtp6MO++8E08552wY2bQAUzGdg9txoKYspPI5yafIFYqH+uQWFuYxPDwCBOLoQLPdkhZhOvMKuRxmp6dhZTOojAyjtbyMbnUZit2R6Zch8VQwKHSUeRGUIIQNGxEzLISWYFkoqRtF+GPm+pKaoF3aF0pHRcqIF4SGntTWs26eWUJQ4LJCXjXlpFGoDGFgeBRWcQAmqQjflewJBr673S7c+rJwvqFvc+EW2kbxt8958a98+kSepv2vOfEjsIbz04l/05+lr/xPA98n8KCtxeR7GHwZ0BjINl6q3WnvZcoXHPjNA1ieuxt+dxp33n4XfviDGzE0Ngo9G2Hb6Wfg/hsfwLf/z92wnBAnmTkMaUBR90XdYCgG2oGB6UDDnm4N1VSEF734ZDzzBdvx0P7b4Ck+MrkSVMXCGWedCzN3MvKD5yHIrYcOHUs77sWXP/J+ePMHkVIIugY0GjBYm87gGz2FwXWbseWsbdhzYApjoxMyyaZyGSimDkPRMDY8jma9ibseeABnnns2xiYm5JJ/sbqETKEgIejr1q1Dp20jn80KVdJ1HElMY95uu1pDx7XlawcKeTiNBpYOHkQY2IkigtKCAGqSRRxoPIEFMjWzPjT048wLUTAQcElLeJ5QGaw7cm3m8pJnDyU9jZOvTMfksM2YaigNjqE0OIRsoQw1W4JhZSXQx/dsOJ0OfDYqN+voLC2g3VpGy4siP1N662W/8sa+2mGNX4N98F3lAU3A9wOqqj5+2mGVP8Nqb74W4JtgQuIsjoGXUxfzZEO3i5TSxdzeWwF7HxbnduKOO+7D9Tf+GPliCS968Ytx701346p/vRWlWoStVgXD0JHz67AUF1oYwYggCVyeZWFBU/Fgt4ulbIQXvOoMXHz5KfA0G9/53k+Q0ot41tPOw9jGs6DkT4Y+9BRoWgFqq4mvf/yD2HnTtaB1wlR1WWyRVwXjHmmymNiAk7dtw+zCsoDZGaefhen5OaiWAYu8aRRh/76DaHoezj7/PPhRJADMws1CqRw7z8YnxAJcLBQwtn499uzdI0s80t3tpWVRRpQGB+DbDoaKBRzcvVOyFcgDB6EHeHFym2T7Bh24viPHVORwqioWYFXRJBeYHC9dclRrcBymfVvAV9qPKaSjplkVzTEzilPZglTG0+GWocEiX5ZoSU7UgWfD7dpSpLkweRALk/sA3+F0HCrF4Tdd8IrX9xduq32hHXH7Pviu8oASfE3T/FNFUd62GtrhRGjf3o+61g/a2oCviHjj69wkBF0oEi64wg6iziymdt4IxTmA+an70Xa6eOD+fVDCDIbLW/G1f7wKmG3hVD2N4TCNLCMc1Y6AUAgNhsx+PlKGinoUoZozcSudaEMGXvPWX0B6xMXNd+9EKVfEU7dswMSWbehmNsFadyHU1ChSvopbv/mvuPZfP4O000CG8jLOkVQs0PmmqMgVCiiNjYtVudXoYmx0XOIii8MD0hysRQpabRuuqqI8MirTc4WNFQqQyeUxODwiKoSZyWn5+srgIPbu24vy4ADWTUyg3WyKTndwaFjC3u1mCwvTnHxpwnABoRcAhbGZvo9Wqyqdc3x8pKeN2QxabF8m5UDuiVw8eV4edv4cskfkbybqB+b6qlA0Q/7omQzMXB5WvgiLZo5cWZZxOq9VPAddFmYuL2P2wF4E7TpSlEGkc5Gbyr35/Jf/Vl9qtkqs6HO+a3wAE53vn2ia9vbHC76PBXhjzndt39YGfMMYfAV5e3m9BAcbaZWLpbvg1h5AbeoONKq7oRgBtKiAsFXEFz53Pfbes4BTUxomQhMZR5HcspTiUpoAl7ZhmEiRPA6p9w3gpFXsUzXc2/KwfnsOr3nnM6EUAD0KUex0kCpvRCd/EszRp8LInQRdyWD6jpvwlf/1AWjLk2BHhHDURgqR2cv1jeBoBizRFafRqDZgZDMIGWZupWWaVRgPSRWBlcFgZQQWAS2dgUotMAPYVV0UCqIRTqRoDHAjPWC7tuhzmWxGjtaxbcm2QOiJNjf0XbDgg/QCSzeXF2ZBHjnOIDYxNjYOnXI20iTUAouBhTplNjlHcBVfznailODHqfVl3oRqQKeFOJOFyXxhTr7FIoxsCQoddFqIMAHf5fl51OdnoXkdNOs1uJoRGeXx37v4v7+h3+G2ti+7NX8dr/GP91//7hLwff+RTRY9xQOnj54mtjelHPlbHa1y53jV6kc7MivNEPHWO8HC41S1Hwm+jyVYp6eC4Lfjpa5gbygvfwEHTfGh+VVM774JaO3CwQd/BLgLCLUu0toQdt9t4x8+czsGTRPbhiowGjZyRg6jI2OoLexDJ+igMrEVRlvH4swsimNpaK0qomYbQTqPu+st7FI9/Nb7L8K2i9cjCpZhdVvwjUFkN1yKjnEq0pVt0LQyWgd24Csf+xO0dt6BAkUAqgGPU2LGEo1yqpBDemAQrRZlXSkU82UxW8AypcKIizRqflk3NDwyAU0xBYxN3l6lC86SCEu61AR8Jc5Rk8DzjtNFEIUi59Io8WLkJBs5PEcAmJf9bDSmyYLTqmM78LtdOI4jS7V2q4XxiXWS3Rs/XvFky9p7UhK874DRmzRn0MUX9qZffp0GndQDizOzWWQKeVkUqhabOUyYeiSaXk7Tc5NTmNm3G2booNNqIjCtoDyx5TfPedlvfva//qvxp+snXOsh6qfrt1+DnzbpcGN78btXmiyOBr5HA90eyK4E4McDvAJ68qJMMhQSJ9WJ/IqrAd+HnTgilkNyAo4LLnnpq6kOvPYkZnffBKW5E3vvuh7dxiS0dIS0sR7f+9YBfO9H83jmRdtxxWWX4uZrr8epp56FCy++DPt23osdex/Cpc94Foy6i5t+dANGThpFe/8kuvumUMoUcdOuvbi9Poeff9FWvOq3LketvRuL8zsxvvF0DG+8GK52GlKD26FoA/AWJ/GNT34YM7dfhwKnVzUFn8u3NON9FKw75TQ842W/jB9871q43QDPeeFLseehBzG8bkwkdK16A1bKwuDmzQgdG5P7pyRIZ2DDeuzZuQsjo+OoDA0jsB1MT0/Bcz1sOmkLVF3F4uIccrksDh6YhNtlN9w6qbxz3C4GB0rwux3MHtyPdqONYrGACgPXVU3cbdQS79ixA6effobYmNlywZNrrdaQxZ7B6vkgkIjKytgYlMBHY7khuuJmvYG5uXls3LxZ7o+Fm/liHmm5XR6KoSPFGEqnKxM7aYeDu3ZAcdqS+WBDD/Xi0OvPfumv/8OJPJf6X3PiR6APvid+rI76lWwvrlQq79V1/X2PBXwPZR+QFH2C3k70ezxW8D3apE7LLpdG4KUvr7MT8DV0F53qTszsugHe4gPYd9cP0a1NwyxYCLxhfPOrB7FjXxNXPOc5eOGLfhFf/srXcNElT8NCtY6Tt25Co9WQVuCtwwNotepYajWgd0J4M4uo79uP6dl57K/NY/Ss9fiNd70Ii8EuHJi9F2ecuQ3rN56HQDsVVmU7FGMUUXsJV3/ub/DgNd9Eng4whRkOOjRLQVcxsO60bXjRq38Nt99xN2q1Ni7/pZfgnttvRa5UwP69e9Ct16FBxfanXSLLNbZLnHXOOcgPDGLnrp3IlypSZikWXdtBKmVI5KSqKVLtw+S3qf2TWJxZwBlnngndYmiPgXajDj300W02sHfnbmw57VQ4ni/Fn+VSGaXKAPbu2YOJiQmZ0NlSvG/vXiiKiupSFWefew7mpmdgdzqYWLcB+/fvR7vdxjnnXSDRmQf37MFZ27ejbduiK85mstJunMoXRInBCiHP6Yh22O0w1nMJzYVZOJ0GWj6glkbffun/eMNfPkFP0yft3T5xr/wnySGNosiYnZ19j67rf3ii4PsIUExSv1YeskMT7GMA55X3uxJQaXE9FlN8JMWwkrpY+f6xTBbxz6zKZW4ELwZfcr6RJht+LWqhU92B+V03onHgdszu+Al034aZNjA7Z+BrX92LjJ9HcXAUz3/Fi3DT7bfi4qddJPm2Z27fjupSHYuT89iwYQgdp4Vmg84tHRk1QjA/iYP3PoCdO/f8P/beO86ug7wWXbufXuZM16gXq9mSuy1csI0xGAyBcBMeMSEJvRsChBZiCNyEQHKT3DycBAi4AMYkYHDHcTcytmTLTbJ6md7n9HN2v6xvnyOPFTmQK/3eHy8z/o0lTTkzs+fstb+9vlXgdSbwwT97M7rWK5irTUo1UD63DIp+CmLZzVDMXvj1Eu773nXYcefN6ADVDia5B5gEX+hYsvFsXPCa12J8tgjHBdasWYs9Bw9g8fIBVIslzIyOyW35losvxsjkBErVKk7bfLrkPJSqdeFUWelu15vSsVbo6MDwyLAc+qXLFqNRK2NmdBxH9h3COeeeL66zeCqG3TufRdBssJsDtWIJ3f196Ozvw9DICIrFkky6KzZswNC+fZgrFrH2lDXy5/DwMGYmp3D+eedJ7RD55NO3XICZ0VGMjI9h46mbYPs+ZicnsXjFCpTnZjA1PIyYYSCbycJMZyXjQlXYnmwLB92sVhE0qrCLsyJBKzkebD39sTP/xzv/9r/JKf3/2Y+5AL4neKhb4PsZXde/+JuA77FTYwSy0s/7Ij5yb9W26h77/f2a39iLRoy20yni/H4T8OWXOl6mb/vtbWqj/S29+LMoLZ6XzjamnfOb1CVpSwvrqEztxOSBX2Biz1bMHdqFJLfzho59h2zcfccQet0Y+hYtxat+5y24//HHcMGF52BkcD9Wn3MO5mbrKB2axPJlizFdnoQSU6GlcmgUq+j0HYzs3IFtTzyOcQDv/ezrcM6li+ChgUbAOIMeJOProCc3QDEXIWhWcP/N/4gHf/AtJN0QiVgayUwahuXCDnWsOPUcbLrgAjh0ijFkh6Hr5SJyXXkcfGE33EoVcDxc/KpLcWBoBIEWw7rTT4dtO2iwhVg15NfG7rRkjB1xcUxNT0pVkWZQreGjPD2Lw3sOYPPpZ0BjKlrcwODhg/wkqLaDarksaWkGa+wXL5VSy5npaWw+4wzs2f2C8L/ZbFaUFKyNP7xvH8466ywMDg7DdjyccvoZGBk8gsnpGaw/baMs1Pj80lVVaoymhoaRtAykUxloyQxgxaCFvoTrMNmswWLOehVetQQldFG2fThW+pObfusPvn6Cp8rCpx9zBBbA9wSfEgTfiYkJ1sZT8SCRgeR7X47zPcrLthK/GJpChxGnDGo2mQHATXb0Z9Rs1vK0RZm484rZo+aeVpwNdbViQwUsFiqmmVjFWYq/4tYC7Dg/6/zp9liQPd7kOx94X3w/t20MceHU60TYG0ZtxnpYR3H0aUwd2IqRnY+iNLQPceqhYgk8tbuEXzwwhlW+iq7OPlx+9e/j0SeexhlnbMDE9GGsOOsMTE9VUR8uYnnvEhwZ3YMjM3vRuWwdAltFvwKUhl7AE089gf1VH+/+1Gtw+etOQbk4Cse0YGQH0JE+FYq5GmpsAHCa+OVPb8DDP/oOjIYNu+5BMw10ZA0oVgwrNpyBdWecjZlKDaoRQzyVhOO56Fk6gKBWR212FsMHj+CMc8/G2HQR8VyXKAeq9Qa6+xdJC7IRT8BtNlCv1uS5kMpnREI2NDqEeDyGXDqD0sRMlOlL83VMjyzOQYCZoWGMDQ1h8fKl0DgV6yaq1Tr279+Hcy68ELt27BDgZVA74yOZIXFw715sPu1UHBkcEhfb6tPPwPTYKGZLFeGbGeRODnlyegKJeBLD+/ZJMaZlWIjluyQwXoUn1UM0aTSrZfi1Kvx6GUrgoCTgm/nM5t96x1+e4Kmy8OkL4HtynwPbt283BgYGXgK+ps40K7UVVRiNtK3ZVgBWUr58T271nvrlL/DULx6ACU8mKMe24bkOHDcCYNHJMvyb9lAutAIFPuVDoS6NA5TWe3Qoha7gcNP2sWztBrz9Ax+ElSvQ+S+fK9Vpx6Ew5tMO7cm2DaptqmH+RNxWb8x/HydrtlOAlUChK5Qvv0eCr4Uaikd2YHb/Yzj0zEOYHjpAkgLxZA5P7i7h0UfGcArjFru6ccXVf4RfPvQszr7wPAxXDmPt6jWYmS1jeqaKNT0D2L9jK5555lGsO/MyVBsuVvemUBk6iEe3Po7xUMHvfOgyvPLKVXjsoQegdeax+cJXI59cDSOxBpq1CF6thm133oyt/3Y9Ejy+ToBqtQYlrKOrfxHShW4k8wXYno8gVFEoFND0HPT19kqIDS+G5J+72MGmqDCtFPwwMjdk8gVoBHzLkmmTCWx8yeXzsnBjASe52oFFAxKi3m73II/d090Ft9FAcXJS0suYWpZMJCTofWSYxZY1rFq1RnrnaLJYumwpLNOSinlm/fb190h7BluaySVTfkZOmr8r5kDoBhdtZVE61OoNWFYCppVAtqsX6Y4OUKhGjojLOd92pcMNzRrsBrMdFDix7Oc3veHqr5zcM2fh0RYm3xN8DhB8+/v7/8QwjKOTL8GXJw4rvwWDWuDbDhpnnCBdRW69itt/9APc9v3rYdBi2lYrtCIZ6VyihpPOJuJme7KlV5+Pafh8HA8uPDjMgvUBx1Vw6rmvwIc+/wWkuvsl2KZdWvlyKorj8bx8228KvsL50gQRuiKbYpgLwZcuNzOooHR4B2b3RuA7cmAXVFbbJJLYM+ThgUcmsSxQ0NPdiwuvfCO2bd2JNWefjtXnr8PEzhdwaGgIp19+GWJNG3d+65+RCz0k80sw12xiywXrcfD5nXh827MYDVxcfc0lOPfSxXhq25Mw8gVs3nI5sulVUOMrAa0bgWOL0WLrv16PtO9CDRQOkKhUpmHG48gWusSMwEYLaLrIuhTWHWlq9HfJ8E1CtxisTj0wAdKU6ZlNF7VGUxonRPtrsf3CRMDmDp9Tah2WGeX/VisV4YZZa8Twc1qBfaeJgE3NioJmvYqZmSk4jiuxkHFyyalM6/fRcrHJ3YXwUxJlJC/SKxeKfrlZZ/aDJ3nADN6h3I2lmQyCL1Xq6O5fgo7efiRzWcmRIDVBLTL5aqdaEvB1mjUBX9fKfOG0N779z0/wVFn49IXJ9+Q+B1qT76c0Tftym3YwmA3L3ICXAV9KgSQm0LVx28034Z4f3gjLjyIABYBFKxs5lwiYPAHpIJVzjZtpzlpKAJMe/sCHE7pwGLcV6mg4wIazzsOH//RaJLr6gdCInFz/ifTs5RZrx769vQScv8w7SkMI+BIEpKMYvkLaIYAelFEZfAbTu7dibNdWHNm9AzG2+CjA4SkV//7wLPpCE0ktiUxXF2rNAA1LR9fKfvjDEyjbVVgr+xFWqjDHplBwSeYmUXTq6FqURGWugYmZKkoxF793zSuw8Zw8PCdAaGbQtXgjNH0AWuoUaGYfNNfBL378XTzx4xuQ8h3oig7NjKNaZ5lmVZLM0sw8oCbWNMVwRpBUNEVAkyHrGidbnalgcakMigBYF+CzHR9eEErOLpUINFkw0pEASR0083I9NwJitloIfgautBvz8hWSN5YmCleUB81mHbqmi2aYn0eNceQijFwU0cUx2hnw+UKtL99Vq9bFYixNGa6LZIZ24hS8QJEsh0q9ib6BZcj29CGWycC37aN2ZbtWi8LUnQbcZo1h6vDjuT/deNXvffnknjkLj7Yw+Z7gc+B4tMPLga+EXZFGEGuSLzUtP7v5e7jnlhuge/VIo8t38YRqFU+KCVYm4LZxIQquAXyZfAnVbujDplDfV1G3A2w8+wJcc+2XkezsRRASuElbMA3r+L/u30Rq9nIqiBeXbuR9I/BlGi3hhNIqM6yjPrILI8/eh9kD27Fvx6NI6hEYDddM3PFgEXoFWNI1gIGV/VATFtL5TjSbPjK02cZUDNlzSAAoqDGklCSCmAndCuCWp3D4uSM4MjwJu1fHOz91MVautxALNQRKEsmeVVDM5YgVToVq9iKoVHD/967Dc3f9EFGMuCoON6pBKtUSPD9ErtAlpZJsq2CAOkPVDSnehDRXWLGU5CQwE0E1o9ogQ7fg8UIIRWzGQRhKaDovmizopNGCf6cGmhTCzMw0ert6ogZkz5f2iVBaLZjHQItbKBdmFowSPDnBShKbZBFHucmua0PXozxifgy5BiajsZCTTc+9PXTD6ajXa4glaKbQMFetIZbMiLKko7MHeioLX9dF4cDnEy3RNu3TnHztunS4NUINXjzz2VOvuvovTvBUWfj0hcn35D4Hjg++bDTg5Etf/UtpB56YpB3Is7lOA7ff/H38/JbvwnB5AkSrtQjQ2sHkrZUZHyvqhpBFDVHaCsg3+nDDAA6nnkBF0w6w/qzz8ZEvfBHJrj4EAZ3+XIa9PPjOl5EdC7LH8sDtf89/e3REhReRb1sghLw0A2zCJtzpAzi47R64Yzuxc+vPJSyHDQ1Tbhz3by9hdNBFT0cn1mxagYEVfdCUGNy6gphuwNUBW/NRSCdw+Ln9SFs5dC5bhEQ2hkTgYdu9j+GpJ7dhYHMPrv7gK5DK16F4CtK5HuR618JProGZXw9FL0Atl3Hnt/4GBx66DXktWl4yUFyPx2E7tjQUL1+5Bl19izDD7N1EEo1mU277qYslZ5pM5+H4IZzAR67QKRRDvd6MlqyGKROvFGZ6noAja9zJFxNoGZROtcLU1BR6uwm+mvSssf5HiNogoqN8cs4Sqs67IU64oXwsHzeioPgcadu5mWAWNYaMj49IE0Whowt205HeOcPUkc3nJDiINw2pXAGZzm4oqgXEk1DjcfqZ0ahVhfIIvQCKa0uYejT5qnCs1Kc2vfEdXzu5Z87Coy1Mvif4HGhJzT6t6/qXXqQdWMjYoh3aEytP9NYdIzlPArDr1PDTH3wPP//h9dDdugAY/fiMC4wm1VaGbxhNv4JvzFzhmk1RYIqxgQs3X9ppef7adohTzz4P13zhWqS6+4R2ECqDFMjLTL6/Dnx5iOZL0OYD8HxeWD6uBb7CARN8qf0tj2D31juhzR3A0/ffCtOrSlBO1Y/hyb0V7NhlI5PNYsOZa7By1SK4NQflWQcmA8qtSEPb15lHbXwKXtlFdqALSiomg/bTj23D3t27cdWbl+OK15+KsYk9sH0dp2w4Cz1LToOXXoNYYQM0LQd3fAQ/ve5rGH/6UWTVqHQyZA2PFZfJle3Ay1auEaDidJvO5bF3/z7kOwoSmk55lxeqSKQyxtknZQAAIABJREFUKFZryHd2oNGw5TIZTybEWsxF2eDgEBqcODkxB5644kxLh80QdMcRDXBfHy+MEXBKloMb1QYRfAmkpA0YdiO/VM6lvtd6bkRxkRKYI+3EqixmZ2enMTk+hhzzhUNFGjW6enqjyZg8NCV1sSQyhW4UuvugGnG4pFLicQkrCiSW0kNxekaC7zXPgWtXUQs0eFbmmlPf+PaFSMkTxIpjP30BfE/wgLbA97O/mnyY7xBJzAxdTgpqKwmmR9UOrZwHnjyaGiJwmtjz7NPY9ex2mXKoGhDA5RTbCgljiy0nn4hv5fui6CoVBowglBOWagdpjfBD4Tt7ly7HZW/8LWhcEnHh1hpMXy7J43jqhmMXbsfyvMeqJKKZXBHVQ9C6NZbFYmDDdIo4sP1BOGPP4YVH70BxeD8Mk1GHWQxPBbjv8RKCUEd3Ogk9sJHQLQkVZxsGF1lOQOrERdx3EXMDOJaKeiyBuh7H8MQ4rJSHd75/A9auzKIyO4OaHcOq9eegY/GpcLOrkSicAkNJorJ/D37wN38Ob/wAYl4Duq7CU3ToiTR8VZMKoSXLV+Kx7U+ip38AazdsxO69e5DN51EodMkkfGhwGCtXr4XFwB0EGBkZkdt1gnOpVMKK5csxMTGBRq2GPGvj7UaLToguuI5ry8ct6h84Cr7MguCkLLLDIJIayt99XqBZO8S2DRpZCM4Rv9u+jtLCXSwWpXae+bu5bBamGZe7HRo0Cp2dgK6h1KjDDRV09izCKRs2IVRN+IaJeCYj+RsMUWd+xNT4hFTHp01VFDllN4Qbz3xw4+uv/sYJnioLn75AO5zc50DLXkzw/bMXwVeT20QBX2n1jbS25BSlolw4X094Ni5ZuPGWcgrqX+UlCk6JAC+6lefUys273Crz/5yGZSji/6LP58dxGhRuOZUCo7cNJl6JvO3l+d72JDt/iv2vgi/5XQFe0TJEX4tTnKGQm25gfO8OHNp+L0oHn8LQ848hDhehGoONDmzfW8XuAyVkdQspLpiCEGkoiIeOXFxCxUSoekhRdeCGqGoKynEDo4GPSdfGha/qwGsvX4esFcDQTdhaEl2LNsDqWAOrdyNiuQGYvoZn774Dt3/7H5D1a9C8htySh7wzMZPwNR1WKoXV6zZK0eRspYrFy5Zj95496OzqRDqTlShI/nyKHpOOt4Gli1Gr11AqldHZ2SmpZlyO7d+7VwCS4EtZIafYaoVZC5bobivVKnqZAcGqIFmaBtJiTADm8yI4Cr7kfr1WGSmfD1yqRsWk/FjbbqJcLEqGA2vfq5Wi0A7ksnO5DlTrNam2T+ezqFDD6wfo7F2EgWWrpU4+NC0EqoqkaI2BSrGE4swM7EoJVuiiXqug4ilQ891//Iq3feBvTu6Zs/BoC5PvCT4HCL75fP7zhmH8aRt8dTOSh4lKQfCU/1PllpwTC3k+liESRikvUjRyhS0XmmyyW7KGo13ArV9TC2CZ20p8045KjVqtBcRhvmo6b/ZFiyoLO4bIvIza4eWMFL8OfNuA3Z6AI/BV4ctIpsoFhT+fNBZ7NpziGJ576Fb4k3vw/IN3IGGX4EFH3ShgppbAczvHMT1nI2MlkVQUZFwXGb+JuEQEa/BVRlCqiIdx1E0d07qD/Y06elfF8Lrf2ox0PIDqOli0eBHshIlFy8+CkVmD5KL1MGM5WK6Dn/zd17H11n/DQC4JSw+gqKFUxgeaJYu3Ql8fMh2dKNUbWLpylUy8Bw4fksr3eDKFXK6Amdmi0CDM/u1d1IepyWlZhPX29ckFk0A4OjwCXWPJZTLiwYMQzUZduuK4ACPg5vN5hH4glIH0tXmeuMxIU0Tgy7cr8n5egNn6TJ03gZcVQrbdQLlUlmevqeliviDQF4uzouPtyHfCcV2UGKSTy8BIxKHGEkjmCoincnCofEjR3WcJ+ErtfLOJ6YkJjB85CNVryvfjmym48dwXr3jvJ689wVNl4dMXJt+T+xxopZp9XtM0hutEixeCb4vzJTcXjaWicZCXo+Ar4a0ETgKvbOZ+bVivgJ0Ad1tyFNWFy2OTJyZdTCupxOqyQEca3wSAX85k0QbQ32TybYPuseDL70emXkWT22uO4JyDo0bdALrfwKEnH8Dc/idwePt9mNj/PCbLwKynortrEUo1D48/P45aFVhkGujRTaRsGzFpsVARmkDZBdRkHlNhE0P1EgYKCi5/9VosOWUFtj79NByvifPOPwMDKwbQNXA6Uj2bYHQvgUk6Z2YC3/3S57Dr4YfRk88hn88iDB2hHmSyNgzku7tx7pYLUXNdTMzMypJtYOkSUROMjo4jm8tjZraEBjN5+xZh1bpT0HBclMsVJJIpuf0nCJLX5YSboBQtZsoCjUHlbKXgwo3B6KQqhDKizIzASvB1o+p4Ltsi5QOjISM5odANvFMKPFTKZTg2ZWsOpqenkYjF0d/PlLQQpeIcujp7YRqWqC6ajo1KvRZVB3Uw+F2HYsRhJdJIdnQKrZOM60ddeePDg5gcOoKkriLHnrp4GpNN5SsX/8GHP39yz5yFR1uYfE/wOdACXyaaMVzn14Kvz0xYoQ8ovrdRnpuWtCyV4nhpJeYr6Ybo79SY0mjBOhjJgKDbjbeyBDYyF8Q2+XerysAPYcbiSBYKcksZwW/LpPwyDreXUzgcC8Yv54aLDiEvAJpQHSqLHlvgSwihDlYPHZSHXsDgjvvRGH8Bv3zkdowM1+D5SeQyMegJDZOlCnY/U0OjDpghkGMrLzT5Cchp1xGg6AYoqx76u3Vcdk4PlgwsxkSlgYOlEnylgeXLevHaK18PNb4C3au2wE9mobtNHPnlQ7j7ur/F1L79Yq4o9HbDNJk2xuOrS8CMLNnyeSSzeQyOjkkGbm8fGys0UUIwYYzTvaqa0GIWcl3dSKSyArpisqjVEI/HxZBB+Rg1vvEYg2to5vDRZHZCoyHLxXgsJhMuQZYqiID0Aidfvo3/lrB0/mJbzcVcrLoO7GYdVVbSJxLyWOSECfhUVPBZMDM3i1QiE8UPBwGSqaSE69QcW5Zr8XReqAfdSiLQLSSzOZl8fbspVMb40CBKUxOIKQEsQ0ct1FBG7AsXvePDCyaLE8SKYz99AXxP8IDOz/M9Fnx569maO6Pkr5YpKTInUVxv4/67bsdj99wJ1W5E4EueQsA34nDFYcUCxLbbTYt4Sp6Sqtc2NIQioJeFmxtixboNeMvvvwOJXL6VuXC03ecl0+98MH1Rr/tiLvBvCr5taRwVDpHTjTOwH010pAxkrvdgNGdwaMfDsKf34YUXHseTDz+DsGLA92eQyCuIJSzUZ3QMjXk4PFtHvRFdkHjvQN7aUBVYSWDRsiROW9+J/lwKg0PTqIU64n151O1JvPKVF+CU9Vtgpk5B57Iz0AgBtTqDf7/hn7DnntugN2xMT80iXehALp+GofOypUJnowUn5HhcZHIuTS6ajlwhJ7+SuJWAZlgwyOsacWh0wVFCpkfysohS0qRCnrfypAroUOPkS9WDL9pcV8LUO3I50QGzMVjAVirj54EvNb/Sw3b0Xkmm36bwy3PyGH09PS3AjfrdGIQ+OzsLchue4wntRX0yWahMLoe5WhWZjg6kcl1ihSbweooljRaJmCYUFumMyZFhlKcnMDcxBsvQYKQ7EKQ7P3XuW9+7IDU7QaxYAN+TfAAFfLPZLygKPtsO1TGodKDqQaN6IeJA5wNvtEDz4NbK+Nkt38c9P7geludEoCssRShuJb5wYjLVyKVGlxNrwQNNEQBmNgQnJEK8S9OGr6DhApvOuwjXfP5apLr6pZss0olG/GE7m4HfW3vipYGDt8r8nvl+ftzLRUgez2zBt5HzjciQ6HGFFmklWpCr5CSsegynmcDuJx9GDnP45f33YXxwFBOTQzBiUd15IduNJl1udoipiTkR/fOhdCtEpsNE36IC8j151GwXlaqLetPD8OgY1p02gLUb1+K8Cy9Hxcmif/UrYGV6YfoNTDy3Dbf83VfhjQ3K7fTcbBmVZhP9SwdgGFyM8qJnItu9CBu3XAAXKp566kmk0xn09HeiUili7cpNKDcd9C0bkI3m4aFhpPJ5MVCwlYJcr5hLKBMj5WToSKVSYtetV6uS8cDshcHDh1BIpWFXK7DYPmw3ZZEWTcFstOACNhRgpu6WWQ5cqNIRSGUFmy0ymazIEbng6+jIibKiVGIzsi1fs16qIGGZsF1H2peTmSxsL0BP7wCSmQ4U602ke3qgM9Uty8bn6PGdGjvcimjWijhyYC+8Rg25rn5YhUUf2fCmdyx0uJ1k7FiYfE/wgP568I0434iZjVZvIqYPPHjNKu685Qe45+bvCkgIOdCSmjETQCZKLst01tjIGgthSPdYCI9SB9eFLpa4QLhDDxpqnoLTX3EpPvzZL8LKd0vW7FEqOYxS09rAy7+3A16iYsa2pjQC6WP53WN53vnyszb4Sqljq0STH0/tAzf4/FNurz0HY4deQHHvVij1aWzd+gAOH9gHm629mopqxUV/Tw8M1ZDcWZY7GhqgWhqMGFCpFTFXqaPhK6g0dSxZvgTlIpsaunHJ5VfC1TvQu2oLkt2roGlxGMVxPPKvN2Lb7f8Gy63DVBVZRE3OlaRKJ9uRFVUK9b5rNp+Di970VkxMTokBZt+BQ1i+YgCTk6PYsP48VFwfqa4cVJdcLV2FJFWArkIBtUpVWiIKPd0IZWJMSTXP9Pgk0sk0crksXKeJ8uwsZkaGkOFU2myIltfjc4FSQ9H8Uijtw7PJ2kfaEfK8tBtPjI9JaE+WEjbm7Nq2gHAyZiGRiKEpYU0+mqUyTJX3Hj6UmCmTLu+M8vkuoR1qng8tk0UqW0CmowBFCeA0anBrDXgNLt6qmJkew+zoMPRYBrn+ZR/Y9Nb3XneCp8rCpx9zBBbA9wSfEgTfbDb7p6GCz7108tVk4x0t015MNZMpUQDYhdco484f3Yw76XDzomAdWazwVbhh8ot8DJ6PvoS58N8UzXsMQwloFCC4MYUL4mCqeSFOP/9ifOiz1yLR2ScTHXu92iDLPwnU/F457ba73vg1o2LGCHiPN/n+Z5xvq7hcftb54Mu38/uT3IfAA+8KvPochp59ALXpg2jUJvHkYw+jODuD2ek6SkUXqWQGpVIFvf3d0A1+Px6ajVDaIHTVRalUQ39/HhPTJameX7V2NdZtPg3JwiIkOleid9lZCLQE4qaBg48/itu/cx2awweRYGMblSa6jplSFQ3XQf+iPhh0j+kW1p19Ec561ZV4ftcLGOjvxfjkFPKdGYxNjGDz6RdL1KSRisNgdC/NDboik2ohl0elWMb07Cx6FvXDSiVhJhOydKNu1tItdHcVMDczjma5CMVpMn4OCu92aAv3PLhuU6glSg/5mJyCxaoduHAadfgs2KSuOwwxOTWDZDotecGe4yKdjMP3XVQbVCgECBo2VN9HPJOCYpmwklH6mmWlYPtAkuqNrm4k0x1ICl9soFaahV2poTI7h0ppBoHfgMOGjVgGWrrzg6e/7X0LOt8TxIoF2uEkH0BKzQqFwhdUVf0c3USM74u43wh8I863bbRQBQjJrykqsx1quO37N+GOf70BKlPNfE46XFjJOSkTGRN1dOpRRdIfKR18oqzPd9FUYbdUBRqaYQA7UHH6eRfhg5/+POId3YAWi+iAVlYEAZcvTzzxBA4cOIDe3l5cfPHFAsZRISNtsXpL4hRdCKJhvZ3JFnHCx07BLwe+kaY5ynyg/IzXIy1woTSmsP+5rSjPHELabOLxRx7A+OAQKiUHlbKH2ZKDbCGBhk09riHZu81qgP6+OJKWh858RhaRPQNLsf7Mc2F09AKpPvSvOAOp3GLAd+DMjOHWf/kn7H38YaS8JnTPluUX08kaboCp2Wn09fUinUygDh2rz9qCK37vndJYsWfnTri+L8qJ4YlhnHXOZZgqVtC3dABWqGHP8zuR7GDSWIiBvn7hYcfGJpDv7IQet0SaVq1VMToyLku17o48eruzKM9MozgxBpNTrmtLmhmPjec5Ep7E1mKCLzlevr9cmoPTrEsAD1USdNRRJ5xMZ5HJpAWkY5aOiYlxCcwp5DsRNl1RV+QKeeS6OqGYForlCjKpAsqNJrI9vehgGWc6DyuRFMVHeXYaXr0hTRrV8ixU1UNtagqeYkDNdH70/D+45u9P8qnz3/7hFibfE3wKEHw7Ozs/pyjKFww6246CLyu5Cb7RTX+U5xuZKLjNJs/m2U387OYbcedPfwjFp8wolE28GnJpFaWZcaKhWi0gLyj2ihAGnXI2H4NLNj/ih1UFNnNcmx5OPXsLPnntnyNB8FWMo7wvp1zmut500024//77BWxpDviLv4gyU/bv34/TTjstMnQcdeO9FHyPN/1GP2EULHPs5NtexvH75sVCgDgIYMBHszyGob1PwisNSvTk4N7ncXDvPhSLVTSaHrxAxcRUUfJtWYVOkMrnkujI0FpsY/PmzRhYvR5qvg9NqwsrTrsQqpmH6hvQ7Dlsu+Nm3PeTf4VaL8HybMRkeamJCYWOtokpyrQMmXIbioY1Z56HLZe9Hrf97HZMjg5j3fpTceZF56BYK8KKd6HS9GElLBSsJOxGE4jzogjksjns2vkCpmdmcc5550HlRdiKYXKK9IWHQj4vvGwyydYIDxNDQ1Jxz9JMQ4UAL58T7MDjJBvZjW1U52al0Xh6ahz1egWLFw3Al80eLc5pWapR70tqgpyvq6ii74VDDleRluJA11D3PExPz2FgYBlS2TziVHT86vduxbNSfUTKY25qEvViCfVSWY6tQrFio46Gp8I10p/a8s5rFhZuJ4gVC5PvST6AYRjqExNjn1ZV9c85PYoywbBk8uUt9oueNbkBjyZhWUhxw+3g8P49OLzvOQnaiRICOfkyuYpDLukHppXZMgXRtNCoVzGyfx8O7NopUiOCpMMFmUxzIUIzjgte9Rq868Mfh55MQ1GZyMWan2hyveOOO/DQQw/ht3/7t4VmuOuuu/DBD35QQPkb3/gGrr76amzcuPHoMu7Yyff/BnwjGoNTb6T5FRkd+90CB0FtGpMHnkN16gAMvwSnPo2ZyVGMDI6gWmmgVKwhbLlKDNbf5HMYWLwIfYt6EU+l4OhJxPtWoXf1OVBindDUmMRPDm67F3fe8L/RmJ6CRaed7wltEcVdqiINoyyrVq1g9YplUms0sGYdlp6yCY9v/SWalQpy+QI2nXc6cv2dOHxkDhqzfE0dlhuiq9ABWw2EAmLcZKlcge8FYrygAsIiOOoGAoIpKSJNhRGLif25Wi5Co36XJgbmN7DGRyRmka2Y4FstlzA5PAwtDJCIWTIJ03acTKRkqtZNQ2qEaNogl06+3GRGcCwpvG2zVkegqwK+is52FWqOE8h3dCLX2wMzk4GVyEGPxQXY4bky+c5NTaNZK6FWnQXvmco1F0E8/ycXvfcTf3WST53/9g+3MPme4FPglltu0S655OKPOY7zNQrnVYKvboFTcCS8IsUg/49st1yc8ahz6dYSzYduM6KGGZQTUNvbMmQQpGlD5gY9cGQ6fuahh3DfbT/G+JFDsOn7p1IhBBpeCCudx0WXvxaveeOb0bVkGaDHROpFyRIvAs1mA1//+texZcsWXHLJJTh06BB+8IMf4D3veY9syb/97W9LTfnHPvYx4YLFfdWqpH852uHo4ZPa+Ba9ItrUNt0SfcR8KRv/7bM6h9GLTlOm0tLkICYGd6M4fRhJK0DSVKReqV6rQSH4korRTCCWRsV2I6tsXx8WrV4PMzcAxDqh+jriCHF4xy/x8xu/gen9z8CSKqNQHIX8mUKR82myuCKlMcVyyf5eybvVkyl4Omt1FMR416LqaAQNZLvzCLU8QsOCFbeQNeIwdQ1hnGHpIWqNBjo6CkgkIlDkgpTaYRocqPXlsFqp1qStQ2SGR/OcHaFiCMBykaXCQdMEVKenJlGenYOpqUhYFjpyGSm4pHa3UmtIDbymq4hbsQjM2ZCcTsndkldvSm29Ax+5zm6JyIzFkoibFjwvRLqrAIta41QHoHOPEErdvMKMiaYtnO/U5AjKk+Oo2yG0TNcXXv3RP13Q+Z4gVixMvif5AIZhqExNTX0gDP1/oNCdJzizXhmCzfAcgqwsUlo9akwj40tkOG6FMYgUgk43eoal1EWoBL6f/V6ckBqT43jw9ttw920/RVgvSiA5q8CpSW0GQPfAUlz++jfhgstejUR3r7QH0+EWaWyJ3z5GhofxzW9+E+9+97vR39+Pw4cP48YbbxSwzeVyeOCBB3DzzTfjK1/5ilTekP89Xm3QsdNvhK4vBd/5S8b2IT8KwAwCJ/jyHa4nhoqYRr6zipmJIYwN7cXc1BBMxYbJn9/nhBjA9jQ01TRyvQNYtmY90h15sQUb8Szq5SYSmobJnU/izhv/CeO7n0bMt0UNQjCVS6GE20e6Y1IDBLKJ8XFp1ejt74dvGEAiD101JVYxw0VaswzVUpHK9MNM5QBLR8wLhX810kl5LHKw+UKnOOCoQoieB5rIBBkzyRD0YqWMXDYf3ak4DmIxQy4+DTpKPBeWYYidl1XwjusIjcCLcaEjj3QqIVIw0zJRqdSkHDOdycg0XS+VIpcew9QRiquukMlhZGgYlUYNqzdulEjJwwcOw23wIs8MiyQ6Fy1CKtcJnaDMi4jTRLNSlaVbrTIH16li/PAhQI9DT3d/dsu7PraQ53uSsWNh8j0JB3RycvydAL6pKooiTbWmJRpNUTtQkSATVzQHC+Qyc0GWVhEARTYCqgSEzoMnCWWMEAwQ2DXse/YZ3H/bz7D76R1wajUYKm9lbWnLVa0E1py2Ca/9rbdgxcZNMJK0zUY2X7oDyG9KvkIQ4tlnn8HPfvYzvP/97xeud/fu3fjRj36ED33oQwK+zz77LP76r/8aX/7ylzEwMCDg2375dZPvsSaNo4B7lHhpT78tDXAk+YgChmQhJ3FBUQRisw7PrsKuFeE0ipINIdNoogNaogtqnHU4Sa6pEAQ2DAbTFEvY/8Qj+MXPfoi5w7ugB640OfDzjq49OfHqGrwwgGFF5oipqRmp3BlYthIDazdg88WXS5fezNgYxI2oedi77wV0dq3A6ee9AvGONKZHxjE7PYMV69Yik8+JyoGmjIEly+R2vzhXFMsxf++Lly2TC+rs9BTCpi35DLmOPLIddMsFGB8eQsI0JUeCdygH9+1FZ18vRoYHUa01sJxlmgrQ3d8jUrbi5BS6BwYkF4KOuuee2YF1605BIhaTZLLBQ0ewfPFS7Ni2HUbMwjkXbEHddaHYLvbuekGGg1yhI6IoUjkY8ZQE/oSujeLUNErT5JnriFkKimOjqNoB1FTX5y567yf+50k4VRYeYt4RWADfk/B0mJ6eeHvg+9/5VY+bVi5zW1zGksWLkIzHoejRsi0KzokoAJduLQnejpxsYqDwqOdVpKFArAoaUJmdwi/uuwcP3/tzTA0PwiAv7DDggMs1nsRduOSK1+CCK16Hjt5FYpGV+nICHnnWViURLwT8RW/btg333nuvTL4E3z179uCWW27BBz7wAZl0Cb6kJb70pS9h6dKlJwV854dVtJdv7awLyqi4eFQ0Lut8mfhDLhkZ6E19M91tNGcokaSOWlUoaYRKTJZUuuIihgbKw4ex47678fT9d8OfHYEVUEHA6xkVHC9WKImtm+YUFliYdKEB9VoTExPT6F++Cme+8nJsvuQKDI2PiUnBbTgIvDoe+Pd7cOEFr8HSU9ZjsjaLjlwe9VoD8VQGE5OTWLpyOTwpKVVRmp5BId+B8fEJAeSVa1ZDNU3MTEygOjkpao+B1atgNxsS4M6FKRuNCeacZj3bhpJKwK7XMDI8hFQygUMHD2DL+edh+/ZtcD0Pl1x+hWQYM5yHOQ+mpmDnc8/ilZdegpmJSage8OQT2yT28ryLL5Lks+rsDCaGRhC3LGTzWVjpJDKd/XLxFpOHa6NRLKNWKsOzawK+zeIcxqaKUBKdn7v0Q59eAN+TgBXzH2IBfE/CAZ2YGP09hMF3Y7GY/uT2bfjR97+Hj3/0QwK+M5PjWLZ8ucQUqgRcKxkBMcGRFlLOwhqlXZxQI+0uralTh/birlv/DffddYfEMloEcd+FoRmoBxo6Fy/DW976Npx5wUUScQjDjFQNba5VArcJ+u2ENE043n/8x3/E+973PixZskTUDT/84Q9lEubk+8gjj+CGG26Q6Zd5AW3aQWbUl5Ga/QdK4Tj87vE+RqUKQ0o6uVB0BHypneVUykJKTeVtOLNreVzIjtvCo8LTKVWIUiS8Ep5/7D48cdetGH3+KWQRIKa4km3LCTpyEr4IvvwrqQcuReVuhBGYgYaRkTEUFi3FaRddiovf/FYMT08I1VMtlZHSFTx07z14w2veirqqYPfIflz26isQuj5GRyax78B+vOKSiyUzt1KuYnRoEOvXbsDQ0JBQDL3LlgjnyknamytC1xQsWrcWI0cOYWJiEslkCiuXLsO+PXuF7126bDncwBUdL4N2hocGsWfXTlz+uivxxEMPoGE7uOTKqxA6Ng4dPCiytLhl4BePPozXXPU6lGaLSJkx7HjqaYxNjmHdxo1Yf+qpMBUF+595VswUNGkopoZ0JzXJdMt5wq+Lw22W0rYqTCPE2KGDmC7WkOtd/seveM8fL0RKngSsWADfk3wQR0eH324a+ndUVdEOHzyI2398C37///ldHDl0ADd//yYUOgvo7VuEpctWoX/JMvQuWoKu/v7W9BXK9l1KFgNXGo0P7HgSd/zbLdi/8zl5m6ZG4dme70qLwmkXXIbL3vA7GFi1JmJ0dSPK8G3nAXOnJH1qrXZbeZ8hzi4C6/Lly/GWt7wFBw8elIUbaQcqNah2ICCSA6bW978CvjRWtC3F8+3F8w/1Ua64zWmTNvF16RzjNYLh6SGciE6QYkjeLegCkr5GswWgOIClGNBCB43pQdz0D18LE9g8AAAgAElEQVTF9rt/gk5NQVx4UQtGMiWtzjovZkfLQ7n4jMh2Wn+52ORizPcVjIxOINXZg3OvuBLnX/Um7Bk8jFQqgUapgrSp4fEHH8CZp74Cmd4+7Bk7iLPPOxeNagPNahOHBgdx7gVbRHFCXXCtUkFXoRuDhw4jmUyge+liWfIR7IuHjkhR55JT1mB2bhb1ZlMAt7OjgAN79iGdTMriTzVUWQSuXHUKJg4fxLNPbsPll16KF3a/gGbTxpnnnCuWal5n5/hx69fi4M7n0b9yOV741d3M+jVrMXToiDjnFi9dKndAXT1dOPDkDtQrZcSTccTSSVgZOtx6aGKPNMcNG/VyGb7TQKU8jZmRYTQ9Fdn+pR895/c/sqDzPcm4sTD5noQDOj4+/ke6pn1L1RSFiw9yiNmUhfHhw3j4wZ9jbGQIo0PDcOsOLCOBgRVr8I73vw/di5e2wtI9yXotjY3goXtux4N334nK1LiEULIwkcwrGxd6Fy/Fq193FU6/4FVId/ZCUVstFTRjtDJYhGrgdj/C89btt9yDyz8pM+O0++Y3v1kCuO+++2687W1vE9MF/07gpdY3mkojedqxeQ7tt730zxdZ3hcPafsbaAW9H/2G2mZrgiAXT1ElThiykoe6ZobFswSTR4C381H4DbW+chEKQ5haCL84hlv/6et46IffQYr8rMs83bj0qlmmLrbkiH4g7cqFGx+LeM53qNCZoxxqGBkdg5HqwEWvfyNecdWbMD41KfDPFuCVK1dg7PAhTI/NYe2mTdDjMcnRnZ2ewIplSxCahmT11h0X/YsXC4tfmStjamIC6UwaPQOLoFD/HYthctduaYvoWbJYpGi8w6Hml3pd2o9ppjhy+CAKhQ6MDA2ir6MTMcvC/t0v4NSNG7F/3z4J0DllzVrseGoHVq1ahcOHaYFege7eXgyPj2JoeBjr16+Doao4cPAAYjFLLrYTYxOYmZyBGYtBi1tSkWSlO5BIZqBQc+404TVtkbiVpidRK04BrgM1loaR6f7I5re+ZyHb4SRgxcLke5IP4sTExPsURbmurfPVNDaU0XnEKpYGquUZzI5P4ODzu7H7+X0SbPK77/wjLF+/HqHktnooDh3E96//Np55YisMePDthixVJBVBj+HUs87HW972h1i8biNHNwSMQZyHbRFKRjpikdG23tcGTm7EKSPjC5ds1113nWTKMg6R/C+rba655hpcddVVRwOB5mc3HE/hcDxQfrlD+1KpWRQkz6k2CKLsiag3iJE2DCSmeYEpY1xOevJq+KQbAtCV0GTQjqFBqUzinm/9L9zz7f+NgvSQUV2iIGYZAmaGGeVV0Lwg0ZyUh7ExmHcGCh2IJnTVwPjIGDwzhtVnnInzL7oEdc/H8Og4LwNYumSJdLDtev55iZRcunQFRifG4TUbyGTisOIxDI6Ny93HshWrpOFYFHoh6+YNqZSPp5JR0E2pArtuy9UglohJRGSlUkKlNCdSMTYWcwFnmRpMrRXIL2YbIBGPSzNxzDSkLYOyM8ZXcunGhhQmmPHPRDImDRdUUZRLJeGMM+ksEsk0Epm8JN0l8h1ougGS+U55Ozl12pdphy7NzaE+NwPVqYvxw9PjQLpwzaY3/eFCh9tJxo2FyfcED2hLavZhAH/XznagmJ/s66Hdu1FuVLD+1A0icOctM1OuSvUq0oUcrJiFWnEOz299FA/c/lMc2LMLBm+VfYc32/KdZQpduODSy3HBq69EemApwBp43YjqbyTyt/0rjJZ3UQqhJo0SnMKo+yRxqs0DY0Ybbt++HTt27MDo6Kgs2y666CKZeHkb3A7ZOR74Hm/qPXY6Pt4hPRZ8JfWdyg8CrXxvke5ZSF6w+ZhHgBcSEhD8/lWEbiAV6C40+YhYs4JtP7kBt/7j11EwFZFqeb6HWrWEZCYlx5cTr3C9PAY0vej8B4tKNZh6BL5TE5OoKz56Vi0ReZ5psftOhWnEYJmmaLa5KHX8AF09PVAtC4pmoVxpospwdEq3eroRT6YlRjKbyQmXy5+kzNaLXBTeY7G6x2XOhtJqLGZgTh12o4a52SnUKiUJ1GFIDrN0pfWEtfGaJpMsudlqpYK5uTlZtvF9DO0pVStib3bdAHkqGcxomctENL5yGCDF0juwVJx9qUIn9EQKyXwXkumMFGWy8JMfyzYLlbX1XgNOs4Gqr8DWU58683feveBwO0GsOPbTF8D3BA8oTRYXXnjhJzRN+0uZfDUVMUsTwfqjDzyIn/zsVrz7A+/Hhk2boXDNLqDoSeJU6Nl48PY7cPuNN8AtziLkBl+LpGEixFdVrF63Hus3n4FYRxdUMwZFM8D7aUqmovwIiu2j6EqVgn6oyOS70bdkuUzIHoHmxZ6MowE7/LGpN+UrT1ZqU4WrVRRJy5ofOfmb0A7zD+Oxhor5gB19HG//2c3Gv5NOiJZftFS/2KDEj+GBaE3yStTwoGk6Aliy0U/6DvY/dBu++5d/CrU+C00LkEjHUSlOQ1d1SUajNTkWt6K0uFbbr+hLVE363vhxnP6LThOLTzkFHd19MHQL5VIFuXROOGTbaYqd16XaRNPQ0dsXRTNWXUxOz2LxsqXo6esVntyxbWkxTqUzcJgw5nriyuNLs1ZFzKAxwhT7stesozg9iXq5KEuz4uy0hKPnc1lRQTBgn5SGTyccQT2bkaYKOt040cdicVkeNuoNUUHoOjMlkvIcbNpNGJqOeq0urRakGRLpHNR4AlY6I6WhZiobGT9CBhdVZYrm0s1k/ZNnw25UUfEA18x8+oz/8a6vnuCpsvDpxxyBBfA9wafEAw88oK9fv/4ziqJ8KQrUUWHoCowwxK6nnsI/Xff/4oqrXo/LrnitnBgMdZGMBup57SZuvf563HvLD6RjTNogxEbK2McoDNtj2A1nQhZhKpEBg/pQSq9oX6ZlN3JuRalmTqDi3Asvwzve+wHoyQx2PL0Ts3Nz4qojELWda21wlaJPXRcA5oKNU/DKlSuPcr7zp9/jTbi/HmhbcNvmQeSOXEy+0k4hgCsB7AYQMLeYE7yHkATu0folTvIOQoW0BIHaguqHSAUBJp9+FH/7mQ+jNjWMTIph55DWDLZ8eE50MUlwwRSPtZpAoqmXx4EXN5phmraNwakitlx+JV7/h++GMz2Lp596WmiP5cuW4ZfbnsCFF18EJW5h246nsOXCi5Hq6EatGWDXC7uw8bRTJUfBrVbkGCayHfJ1i9OzSOQ6ZFLmZBn4TWSyKSiug+bcFAYP7sPo4EGpauezQrr2mD3h+XL7H2ccqO9jbm5WwLkjn5foypnZadRqdRQ6CtANQybgRDoN1/GRzeZksdpoRtZzArAVT8g0H6iGUA6BbiCRK0CJJ5HK5cWI4jSjyZfHFW4TQb2MZr2CeqASfD+z+S3v/MsTPFUWPn0BfE/uc2D79u3G4sWLP/urJ/q1Ee2gCp8Hu4FH77wTN3zznxFPGli2cgVWrlqD/mXL0L98qUQPKn6AO75/M+760U1QnapMnwxWoWqBIjTX9yQfQEoe5RZckUBuNlgwXEdMy3SWkRtmKEuooer6OOP8i/HxP/uf8PU4vvXdm7DjmadbVeOhTLp8IfXA6Ymv7fB0/p3Uw2c/+1nhE9tLt/9s8v2PU+1/BNtjPyaaeAOhFIjDSqhDCZhZrAswh4qNUGlFbCJ6u69wKelD8UNp3lUCBYnAQXPwBfzNpz+C0b07kY3HoIc+kgZdZC5cP5QUOSsRQzaTFvqA+mECuNAR/JMUjqLgwNgMXvm6N+PS17wOu/YfRKG/TxZvXb29ePrpp3H5qy+Hpxt48rFfYtPmMyRBjMsrutGyuTTqtSqatYosrFYsXyW67X37D2LDGWdK7sbs7BzS6RQyyTiqs1Owy7OYHhnE9OggUibLnqK7HbYPy/EOAqEkEnFyuDY68lkBRwazs7HC9VzhoNmATKceLyLJZBpNx5HJmEvLKK9ZQzqdE8oky263ZBoNP4CVySFV6G7VCJkiY5SaolodbrUM2DWZfGukHczMZ85YAN+TCxy/vq7xpH+9/989YCtSkh1uLNGU4BUtZsDwPMwcPIgnH3kQg4MHMTwyhHKlIsWWvUuX4oMf+Sg6Cp2448bv466fXA89aER8rTiS2x1u0eF6MWWsBVqSfBZpeAm+kVY2kAURw9TPvOBSXPP5L8HKdmFytiyTXXuiboNtO9d3PgATmKmAoAZYlkXzch2OdbAdO/Ee13Lc+m0fdzom9En7BeuGdIQ+QZAXGQehbiNU69GtNyxoSAgXLMs4TszkP6npZQFmcQTf+ssv4vGf34usFkPeisHyPTiei1K9CUqDzZiFdDYlFxROldIsTf5XZQgSZXohDkzNYPPFl+G1b3gzHtr6S5x61llwJAQIIvvatOk0WeYdOTKERYsWS7kmh8SJyXEsHugT/S77zyYnJrBsxUoB9kOHh7D5vC1y51KrNaIeuGwaSUNDZXoMw3tfwOTwYQn9YcYDDROubSObyYg8rF4tyx1JPB6DqeuynIvCiRSJq2w2msL/9vT1IR5LyGKQtnTXc+T3R/6b1fOdnT2iA1eMBMx0BvFsDvFMHpnuXpixBAzGlHq2fO1GtQanUiJHIuBb9QAnnvuTM3/7jxaCdU4yei3QDid4QFvV8Zx6PxOBr4HAUGAFASy6Z9lS0KigOjODI4cO4/nduzFbreAdf/iHSOc6cNeNN+COH38XCGoypUQRD1GsZFvqxeVSFMbjy5QT0sVGqyzBgcAbuPJ2JwCqboizL7oMH/3MtUgWehGqVhRDKI3CvK2N1AXzZWTy9cR0EPWMzQ9Vnz/9tg/V/El4/tt+0yk4+hxdOFzWIvls5NAsNKlzVupQ4+TEq9IhBs+E72iImbFoMdQsy8eZyRgSRgCUxnHXjf+Ch2+7C2HRQTo0YDSaiJsxNJsOdMuQEB/NMpDPZCMLM0PqKWMjZWNSWxJiuFLF6rPPweWvvQp79h3EilPWYZputc4umSDXrF4jNMXE5DQ0zYzsw7ouUq5sOoHBI4dalUAhert75Hc5OjGFdaeejqbnYXR8Cl3d3aK/zqeTcOslDL6wEyMH98GplhAzdJTmZkXFkMvQIh6iWimLLZwXxDiXszXyslWZUJkX4bqeTNTdvT3IppktzKB4Tfhe7gI4HZMjz+YLUDUDWiIjQerpQidS+U7JqmC6Gy9lDPfhgo2TL7+fsFmDU6+h4gZwzOwnz/rdd339BE+VhU9foB1O7nOATRa/kmwRfD8tvW28tTVUxDRdlm61cgWqpiDJaUb4NA+Oa0t3GIHztptuxB23fg+hU430rQK0lKhFejHeHDORi3rfSAtLG4IKMqLc4EdmClIHVMiqqDs+zrrwEnz8c19EjDVCqi4TNcGbC5X77rtPNuOcAtsdcwTeNufb3d2N9evXv6Th4liwPSngSyqBMY9aFDcZqD58zYZvNbBn8Flsf3YrYpaJVUvXIGllMVuaw74DOzE5OQRb8ZDMp5FI6QgrUxjf8wJqYzNQKiHMBmBWGzBqgOpEYTq24wqdUchkkWAQT6hAp/JAhYAPdBVTTQe9K9fg9975XjTLNRw8NATH9rBqxUpJqpstFuGpiuQuUHPNUko+7sED+7F67WrEUilpqRgdGUVXZzds2xWlw5LVqxHLMJGMtfF1pONxSRGbGjyI2YlRuLWKGGsYqj47OSm/m2QsjnQyJalmfI4wNL1eqQqfzKmWC1RakS0zhgbVCboukjI+byQTmM+L1sWUv2MuNVUrjmQmj1gmK6/xXAeMRBa6EYPGY++wGbkp3XLsFgwbVWnQqLiAG8t87Mz/8c6/PblnzsKjLUy+J/gcIPimUqkv6rr+J+324kDxkbJiGD10BD/+8Y+wZNkyXHjRRdj19PMwDRPrN29CIkVONcCORx7Gtq33I3Dq0gvGLFehBpxIJsROLp5wgetGW272e1FFTNeX3wrh5ts8D7bro+q4OPeCS/ARNlnkukT9QI0r+YzJyUlcf/31GBsbk6/RVjtQ47tv3z6xFF955ZWS78vUrmONFsebfF+Ofjj2sB77cbyt1lQ90jkzF1etoRZOY8eBrbj3F7dj75Gd6Mh3oKezV1o9mkETk7MjUEMHvq6i6jYRqgFUr4awUUPaTEBzdJh2iJQHxOo6lIaCSqUOx/aFU81ZMeT0OCyX1fS8qLHo1BSAroUBakGIFStPQWe+C7PTJWRiaeSzOYmFLM6VoSfitNBBjyeQyeclS5exngzKoZaXwCkcayq60HIJxqYI0iTkuW1O4gq/LuA0qpJm5tQrKE5Pia6bFUdsJmHwOtuNeYHg75zEOK3ODG1iUScpE148+bV4VeWx5AsFjhKGJO71KBA/uquJMqaNRApmKi3UAxeBZjIHzYyJrZ2Tr13n5FuFWynL5MumlQXwPUGA+E8+fQF8T/DYhmFojY+PvwR8DV2Vk525DP/ynX/GVW94PTo7OvCv37tZFKpXvvFNeM1b3gwjZsqCrd1gSxMBwYgTr3R5OY4AMLMKyN2Rr+Rkw0mWJ7c0IFCG5Dly0lHW1HBcFHoWYdM557dCUxT4XMqJzlUTM0Vb8dAGYC507rzzTnG/0eF29tlnv2TZNp9OOJbb/b8GX3K91CyHLLSsQknUsfX5u3H9bddhtHwYRlIRmVc6nkImlUHVrUqCGTXQATTU/UAaiA2N4eMOLFa5+xq0QEFOUZDTMjDCGBzHF1BSXB9KzYbe8GHUfZhuKN1qViwm8ZKeCmn/rZQbWNSzCHEtBro5UnocCdUUGkNXDJSrDfT2DkAzdbkoeq2gJIbnMCw9R1AzTNF1M5/BZ6Ql5YCGIRcRJWROsgePYEvayHNRLs6iWppDtVKCW68JRcTMBtf1xa1HqRyjIrkwlMp53xdOVygo7gRoHGFmszw2DSWRtpl6YiF4mGWhmdBiCQHfWDYnigw9mYVuxcVJSc7XrtfRrNbgkvO161KkWXUBZ2HyPUGUOP6nL4DvCR7WoaGhuK7rlJl9gk9ySnvIKeqhi1t/eBOefeYJvPtdV+Peu+7A/md2oa9/KSo+8M4//oT0aAWhBo3Sp6ib+MXv5qh9LeJqW3KFKJxAJp2WRbfF5UZnYZQH7DtM6aG7igln0YdKjWerGqj9J9/Vrorn1EbXGwH6wx/+8FGAPh7Y/leXa/+BC6Z5gFqwkAYQ/mwOjsw8gxtu+3s8feRR+IkmQiuUSVwMDo6HVDKHBNsbplnuqMFI5NFgxbrfhBs4UOMxuCKjCKG7DcR5TAlG4kSJapksRUMcBgxXQeiyMdgX7a7bSrh3XV7MFKSMFOKwkFWTSPsGcjCR8nUoNR9pI4F8Mo+4FRfDS6VhixVZjydFC5zO5OB6geR5iCZZ5BykVni/EnXpHS0p9dyoedoh8FXQqFVlCiYXzowIu+6gq7NTQo9MBgUJ1cQLaRQMz8eVVhD+yVc2H0cfJcAblaMyIU+P2ixiSRgE33QW8WweejovTRYR+DZl8m2Q3qgSfBtHwbdpZj9+9u/+0f86wVNl4dMXON+T+xwYHR1NqKr6FU3TrmnTDjrdUypw909vwYP3/Ayvf82leOTB+7DlnPOxduMm3PCDW3DV2/8A604/Cz5lVjIB8g6SQOvIbSZvQSXnVgAlur2UE4znWus/fpzwrxJZyZQ0TjtRoAEdWcRpOfkFfDXBubaRYj7wthuM2evGMPW/+qu/OppqNh9oX07xEOUvUAynSESvfIdtR908D3RUjaRGAUC/qnt2YcM36nDNIm6973rc8fDNKPqTMNM69IQBzdJRa1QZS4xsLIt8Io9MIgmN4ZqhCZvCZlqFDbZ5+JgqzcB2GU4eBZRz+x9jhTtUSQNjsy+/HWbc8yLJsPN605bpNAqD492BgZD6YCeA4anIqXF0aAl06mmkPBNZLYV8PIu0mkRGTUMNIrkaZV6M9GwwO9dkXXs+CtZns0nL5EJ3GwHbJUjKr9qFwlzmgPIwW37vdU6ezag63nebsGgnZtB6q1VEmqiZuyG0TdSQEsEtlS9th2Okb+Zx5vVYJl8OBvEUjFQWFm3GBN9kRsBXVQNJUOPka1eqcGpl+HYNfqOOmhvCMXMfP3MBfE8ucCxIzU78eO7cuTPV2dn5VUVRPnDUXqxTHuXj4N5d+NZffw3lmXFkskmRl+09cAAPPvwLXP2BD2LVhk2RuSBk9RDPf67RmvDqZQweOICJkVF4tgddtUQuZVj80xQeMZnJItORRyyVFl6Xt52aYgmoRacjHWQ+QlrB2GoREOQjkG5PovMXZ5x4n3rqKfz93/89rr32WpGbkcpoA+78SMn2UWt/vnQosIqGX5t4yB46rgEFeAkLrXmMbrswmkgRsK69hqY1iccP/hzfv/ObmCgPIpZipoN892h4TVD+C81H1kojplrIprJIxlIyoSrgZp+0iwcjRvWCi2J1FrZdllt62nzJz5brDVSbDmxOuoErLRq0DfNIcBHGgErdpGsQkrEri05yqSyi9DXEQxNpJYGMkkBKScr026Fm0a3koDZ99HR0IZ/JSTrdbKUCi8tVacoIYRkmEmYMacOCGUaRmEpgAHYI1fZgUVxnl+GFTUkh4zAcuhpCjxffhuRdtOWA8rto3/VINVKkUIl+p1GTNZPUHFbPR2JqiRWlEYPWSU7nVjongTrU+VoCvjH5udlk4RD4q7Q7V+A0KwjqDAwC3Hj6j8/4nfcsREqeOFy85BEWaIcTPKCTk5OpMAy/rijKe9vgy14tNjRQtbp7+3Y89O/3YGDZAM48+2x87WtfR76zGx/45CeR7+6VVC3hPet1aHqA/TufwgP33IY9zz2LCjfsDuVk0W0mFy1sR5YlSTyOtRs24sJLLsOajacilsqLfItnEs9P8oGqFsLxmjB1S3Sn1AK3J962w43/5uKNj//888/jq1/9qrzOb7JoL97m0xX/AcCl7z4KlIkswjIPtyzEUXVoNPlSOBeBhaOX8eShh3HTPd/AUGkPEh2WTKGUiDVZPKkF0BO6KCGSdGWxmFTRkM3kUS03kIgxvSyOYnEONt1jObq4HNhOLQoY8hQYZkzol2K1JpwuLxI+82sVX2y3PC6O7cgSjNZuKUMibWRQCkerN1UrCrxmAMvToHkqiQskjQQy8SSodstYCWSTGTiej+lyGaWmjTppjdaFSA9V5OIprOlditWFpeg3CkjbceiOGvH9Ld468FiU6gl9wFcldISrnw++URFqBMJs6hDwbTFOvOC5Pi3jHnQjqrQi+NIp2QZfysvMdF5oh6Pgy4Q47hVoL642YDfK8hqwSt4J6HD7xFlve+9fn+CpsvDpC7TDyX0OTE1NpcMw5FTwLgFfcr4KYMXoGvLEDGGXi9BbKVaPPPQQli5bgRUb10uRI29befIwQ3XrvXfhrltvwdjh/dCkE423yZHGVyZJlm6GtCFASjMZKZnOd+Ciyy7H5W/4bXT2L0agWFBkGSNjT9Qa3GpNPsoVtg6BPF6LByYA33777RKo/sUvfhFpLovmFWgej+dtT75Hp68W/rZzhDn5ko44+sI4MQEKxpI52D/xPL535zfx9PBjSPRqqAc16UNTNVOqkDi8GXEdmsWf30Hc0JFgg7Cio9kgX6ogmUhKgM5ceQaOV0dHIQ0/dFErN9CoMe+AFT0F6S7jYzeY1gVPspHFbq1paNCMEUb9ZzozLiQ7OZRsBn5l3w1FdUJA1BWZk+XiYmjh/2HvzaPsqqv07+fM59xz5xqTVAIJSQgEZJBR+YG0Iti2CLZDoyJodys4i2O3UyuO3e2sraCgAiqoqICIDCKizDPIIGSqVKVSc935zOe877NPFSDLd63fu5L/uoqVFTLUrdS99+yzv89+9udBgW4Jygf8O2kmzgZYtgSaxpkOr+vD6wYoFVzYmYIVShnHrT4cRw5tRikrSmdNvy6TrLPQlzgfMMU4pbMlX/J4xmu9qP/L76V557v4GpKKFgYedu3ahXrfgGjPlCrEe24YgrVk58uYqbz41mG7ZaiMU9IypGGApOch7PTge20EXhNJr4dukCK2yx884oxzln2+e7d0LJ5Q9/KD/m96OBbfJEm+oqrqP7P4chpNw7wc+TQFGY9yQQCzyEghTaDbLB4w9bz40vuLGHf97gZc+cPvozU5DkSeGN81plcs2ojE40sbETshXuC6KQm1jD0OMhXHnPASvOZf3ob+ffZDDK4kU87I/b20AtNbysei15cFd4lctvTzk08+KSkXTDY+44wz5N+/VJxzLGN+vH1uosXSv483EXa6eX1lQGbO4X0GKrw4W5MnJoKnzeLnN16Ga279GYprTMxF02gHbRg2w0dthD4HYjEMS4dVYCcaQddTuHYB7WZXuMi5UyJAX18Nuqmi1VmA7ZoIQx+tBU8WNLhM4RRcWVTgv73rtRAnAcKYK8xEMeZDSToZqPeya6Rlj8VX0qEVoh1zySYkrMbQZQ2cNj/q8w4HWWQJE+vIJGDDQpBm6AYJekGKRtND6MUollw4BQNGK8JwWMTxq4/EkasPRTkrQY80KGEi6RQKLXSJD0YsSYQewUKLcgMLrrwOOboulxv4Gqs8vQQYHxuVG2a5UkP/wFAOR+LqscF/F3X04jPFt7pYfCm/qLy5PFN8KTsEfks6YRbfxCp9+PmvP3d5w20vF7Zl2WEPn9AnnniiVKvVvqQoyr8uFV9Lz7GME+OjuPaKy9GcncW+G9Zi/aaNWLt2P0mj0CtVmcKzM57Y8gi+8fnzMbFlC+w0RdHkcZJm+USO4ZL0K3pqLGhIDnVoa0oCLhSTHKxCKRRxwitOw6ve8laYpX5kqimdIbtwKYdZKv7er3zlK+L3ZWfLC5nLFXQ6MFLoqKOOwoc+9CEZti0V3KUivFR8n60TL/0Zf9ZS3i5ynZf/3mejhvMgn2cCNDPNx9bW/fjaJV/AeHM7CitMjLfGYZUsqIYjhdXvkqrVkyw7p2jAciI4BVLDYhSHLhoAACAASURBVLQaXERwxYssaRtqgkqNK7kx4iyUAMxuK0IcMiUjXyDh0KlUdPKcvMRDlLIA52u4PJb7MSPgE7GSxSGZCJQduA2nSbFl0Y0i8ibifEFGOvoUapqiYrvQBHbEm0GKrh9L5HqrG6LTpWUsg1MwYRVTKdR1pYxVWj+e33cAXjByGEpdC7qfk/BS6twJCzDJZfliotzwFiH5rLZ58RUNR7pf/jlf23aLbOYB0XxNy0FfX18uSVB+MA3x+S51voVaH2y3KvlypBCx40486r655svim/Q66AYZEqv88cPPOOcze3ipLH/6suywd98Di5rvf6qqeu6S24F6I4HYN113NS6/4DuouRZ6fle4D2S+rt//QLzqTWdjYNW+CDsd/OrS7+Cay3+IEgd1hOZoqlxAiQZErLYclOVCLlQZmOf6LSPXueEmlinNgDU0jLe89wM44kUnIWX3m8pislynRFgSpk5pgWAWdkjsgpc62U2bNuGYY44RsPrSx7NlhWcX36VC+uxCzMIj5jdOzqVbz1ekxWmRA3XlhsL/IqODGx+7HD/+zUWILA8tNBHqEVS6G/wIpUIFlmZIyCStZK5rwHQSlKtFNBpt+D0Gb2ooFouwHROe34HjGDBtQ2QWZqm1W2wbbYkLSpMYtmGgXHLk77FYx1kg7ANFzVfCZ5pdtD0unmQSU09ZmEmbBlm6mi7Fk2GfaUbwEfPmNPk+6WVwbQuJHyIJuYGWIskM9IIEC80uQmrEegGua8N2QtGctUxDITSwTh/CoaUNOLS2EZXIhRooUOJUrGZ0H7D6Sre7CEDKtV7WXOrAeawS14g7na7k8xUcS4JPuRc5N9+QRYxqpZLnBFISc4swXYZnEqjeB6dYk6TtVIlE9kj9QNwOUny9FhKCdYIUoVH+1JFvOPc/9u6Vs/xoy53vHr4HWHyTJPlPwzDOFei1MH3ZNQW46orL8MSdt+E1rzgZN930G4GezM43ZDh27oc+isHV67D9yS248L8/gaktj0IHAd82Aj+CXiigMjgAs1iQozyHQry4kyAWyhUB3HGnDVvNYHBDi+Bsy8aRf/cSvO39H4Fd7pelAyb45mdTdr85u+G53SufghzATRpY3g0udb7PHrYtyQ5/y36WZ7BlSHiEpVuAgzXq2TySs8MXF1qIRI0wH03giju/g7ufuhUznWnERgSjYiNIIrS7vvz9WqksMUBx2BWaWamaOz1m51oIfALGdYkMKhTYuVEmCOE4pnwfjfkWuj1WKUe8tSy+LFiOo8Mt8JhNRgatXRArGNGRc00PvViD3+NyS1588/BOTaxeoiQpEUyLg09hskFTTIGek00ReUwipvCiieTT7gRotj2omg3bLsJ1LLh2ik7QQavXgQUdI1Yf1qpDONhdhwOq+6EUu8i6mZwiuGCDJJAbFm9cIgHlR4086TlJxWrGIjw3N4vJyUnxBK9cuUpOVI1mDlhfMTycL3kwlJQbbi7Xi+uyXvxM8c015zQIEbRaCIiT9JqIlzpfu/rpI15/zif38FJZ/vTlznfvvgcoO5TL5f82TfOtS8WXR1baxn5/3dW46ac/xnvf9hbc/+CdOPKYI9FqdnHvA3/G6ee8S978t994My775uehhQ0kiYZ2N8LI2g146amn4uDDD0e5ry+PihefKgSczSjw0W1bcfcffoenHnkAJkdInHIrCuxaH/79s1/E+sOOBkBGLrVlFbF0Ss9ovUt6LjtgJloQKM7ud+XKlU/b0f6/Mtz+tveXiEjKDux8FagpLWUcTamCvNTNDL2kiVgP8dTMn3H5bRfiL5OPwEu6MEoWEjWFR84tXQJRhCJJZEUThsZ1ax+VWkm02Pn5NpKERDIVhqXBcigLqEgTMg8UFAouOh0fzRaRknkUDxcUDMYIMWtUY9fKjjJf22V32Gn30O2Rh1BAkmkIelzt5vNFeYGaK7GNLNYx3BLTLXRZAy+aBSmCZCJw+5C+WpFnoaHLI3yQoFisCEtXYuuRoOe1JESTTItqoYJ+vYZax8aRKw7CptJamA0dRmTIRDVLeiJzPK25i4mEbg12/tR7Uzm9MC5obm5OOMyOU5A0bD8IsXv3JEZWrZJNwSXZgW4Hu9IHu1KDXaiKxs7jFNeL026+Xux3m4jCLoLWAjpejKzY96nnn7Hc+e7dypFby5c/9uAZ2Lp1a8V13a/ouv7mZzpfTWSH8W1P4nv/9QUctP862aNqd1pYt24d7r/vYbzxnHNRX7UWV/7gEvzuykuE5xtpNlas3R9nnfN2bDzkCHEt5EmY/MgN9ULx5QUeeJifGMNNV/0Uv7v2V0hDT1i/oaLirLe+G3//+jMBo5BvQHFxYHFIwzViHtc5WGMBu/HGG3HRRRfJVxgYGMB73vMeCVz8W7ayZ8sNz/3/PJ2Cem8uOUi8O/2+/PpqghBtJLaHuWAK1935K1z/8FWYD6fEFVKqlbBAEHmaIZDNsximSScDgTG6xJgXigU0G6R60RZnCVySVjrLZsGlvS5GFERwnSJ6vRCNpo8o5nOWh2cahiqviWbQtkesZL6kQLvazMws4gDQMkcGZhy2pZQreAslzIbDNTEwp9L5ugX2rRqyIEPP80QWIjWMN0k+p+J6SChhsFM2ZeDFYR6Th5WYCxR0VwC246BgFqAuxBhOqjhhnyOxTh+B3tah0W68qDHnmm8egSpwuzQWySEKA6GcUUbiDWv9+g2LkHjClBSM7dyJFcRNkgNBzddlekUVVrmeF1+nIksWUnwp8Xi+FN9eewFx1EPSbaPlRUis6iePetM7P70Hl8nyp/6NZ2C5+O7h22L79u1Vx3G+qev6G6T46gZMxvrQXZBE2P7Iw8JFDZMA3/vehcJLJazlvH/7MPpH1uCSr34N9930G5hKSjM7Tj/rX3Dya85AouhyweZHzXwDS65B6qcS7sVhj4/mxDb86MJv4q4//B5xEACqiaNPOAlv//ePwaj2I0jZ7XLwBCzMz8sSxcknn4xjjz0WMzMz+MY3voENGzYIz4Ex8hy2vf3tb3/aDcEvv1SIn2s3e7Z8kTPXcpeDfIjfl1pHikwLkZpdzGQT+MNDN+K3d12FCX8HUj2WoRn5CjOz80gyFbplyjFZN3ij8eHYCopFU0IxZ2cXJHBTMxzExCfy3qTH0vnSzRF6AWyzgIjDrhYdA1zvJXiGXXkCyzGQ7xtw5RZCD2PU0PzMnDCFqZGniyvJfJ4JY/c5iCLUXjyzdKBAmLzEn89NNSXDjcNPWrkoK9FqSKwjLSZkPzCBYom94PuxxN7T2cAVcLpfZH3ai1DqGThq+CAcWj4Q/WEVajOBISTQvPN9esgmDsJchuj1yPTtSg4f3RyrV+8jz12ejafI73Po5haL0Dh0LORWM8oOXLJg56vRk64mSAMfiR8g7HZEduhyWaXZgBdlgNv/70e96Z2f38NLZfnTl2WHvfseGB0drVmW9T+6rv9T3vlq0OgisExJojBZIUgcSyLcd//d+P1NN2LTvmvx8lefJt3qhV/4Ip6483YJLuzbsAnv/PinMHLgIWCwDPs2jQsWeVJm3lCKkT5viA3yEdIu/nzrjfjmFz6PjiAIVex30GE47/zPozKyDzrEkStcyAWeePxxWR/+13/9V5EXRkdHccEFF+Dcc8/FqlWrwPVixsp/7Wtfk6JISeLZK8XP9gU/u/NlvZXIUCV3ZywV39wGlSHSumhkk/jNPVfi+nuuwTymADemS06Oydx2GxubQMS1XsMQUHmp4iDNyKVldlkBhkoq25xoqIbpSpetWQTIiOsZNkE3QSRLEVmso90MpJhzdTAndCbQDG57MQ04kaWKWqmCiM6IRkcgP2Ip03XpwH1q4yRuqPkiBG8i4gW2bVSKDlrzPTRnu3mqhm1KtlvEjpQ2XwL1pUCGMgQjtc0PPYnxUZmQFmaIfOKBMph8WeMEFcXBYFrBIcX9sdndD27bgJFQTsmHa7lxexHfoTKJhMnHLYkn2rVrXF6/4eGVORNaZrOZ8Ig5cCuWSn/l8xXZgcXXrUFn8WWYaRQg9nx4raakbe+e2Im400KYatDK/R878dx/++zevXKWH225893D9wCLr2majI1/Xd756rD1fEHgrjvvkMh4HvGrgwNi9OegjP5dHqu7s5P4zue/gC333StDlaEDD8G5H/sPVFavlUEZBQdmwYnTgT94pKUGSWeweHdpPfPQmRjFZ857Lya2bhWXBOPl3//ZL2Bwv/0RyWgnB+vceccdIjO8+93vFljLPffcIzQz/pppuNR+WXjPP//8pzfcnq37Lj1Vz9V8ZWdCFqrJ5ZVR1CJnIEakdNFSZ3Hj/VfhV7f9GF29gcSKoNoRbIddqoKYK6xMdg4SjI7NwbQVDAzURHLQzQS1Wo63nNw9CcNwZM2aHmouX1BLJuGY4HXhJTOkNKJGznglTdgZ3CAjyIfPGztN3ri4tFErl9Fp9dDrkP7A0wplA0uGcHkHn+bJxwTWUwJIMlTdSn6z2L5LVsMLhJiTEyEjOP7gMJCx8by0Yol6Z4pIQDSkaiCNuU3Ggsqvx4UcBWocw05U6O0MG6w1eOHQ4VgRVWEHmkRNyYZblGvUAoPXFMFZ8keruSBFdu3afdHXN5AnPufGGNGB++p1kTdoKVNtB5ZovnVJsrAKFVmyEBcHw1SpH88voDk3jeb8pCRuRIqB0C5+8Liz37+8ZLGHteK5n75cfPfwCR0bG6vruv4dTdNeI0GUugGLFCk1xu+uvxaXX/oD7LfPvjjpJSfj4COOgV2rICUHASF6czP49vmfwlP33SOWp6FNB+Htnzgf1VX7SgIFO1/ayQSys7i/L4560SMzxNQhUx/x/DS+/OEP4y/33yNH//La1fjwF76EffY/FElq5p0zUtxxxx0CUye1jD7fm266SVaKKTNQF3zooYfw1a9+VdgOXC9+7obb35IfxIJGuYDHdSWSwRkyS3TJTAvQ0+Zx40O/xs//dCkW1DGYJQ2dXhcFl0djDYGvIY1NRFzhjVL0uhEmd89KwsXI6iqqdQP1AQdxkmJi94zID7ZtSket6AkMLmDoJIVF0FQ6E2zhYUR+JDyLFDZSLUCUMRuNeCEO8VRYho+Ca0uH3G7Rsre4vq0UxK+scLXZ5BAuh9VnWSScBsdwMbO7i6nd8yiUCigUi5Kxl6cjJ+IFppuC8gRvCLblyDIMTythokAJQ+h8zgwbgULfMpnEGdQwgtoNMZT04ZT9XoS16RDKPlGYsQzrQjIoODDlzSBJZaWaA7exsTHRg9ev3w8Fwn0ErJQD5IkPpXWQTYHp2MxTgs1EZna9JJuVa0LBswwVSRBgdmoa3UYLahwiC1rIkhCtMCZS8gMvfNN5y+vFe1grlovvXn4CJyYm+rMs+65hGKcJUpJ+Sm5FKQk6rWnc+fsbccfvb8H0rt049Ihj8NLTT8M+B+4v1p9eYwHf/8IX8MhtN0sxdYfX4LxPfx6r9j8IqWqKxkvzPounFL5F6UHoVUwqVihORIjmp/HF887DUw/ex09AcZ9VUnzXbjqcjuMcjoZEgOk/+MEPpPhyEHPZZZeJ9/fNb36zPD5Xiwlb/+xnP4uhoaH/H8U3L14E27D7zWCzDEEtRHhg+x34+uVfxrbOY3BWpDALqmyRcXFhYb6NNLZJL8TsfBNxnKJSqqDX9dFqeDBMBfttLGDtfkPoeT4mZ2alk3RsE3aBToQYisGIIEW6S563C04BKXkEAaFAZN9ytTaGYhFUr0mXzdy7gh3CLRbQmPfRbfNmSE80i60rummceIDOwV/uUabey0h3wsd2bp2BH+ZDQGIkhTQmAPMMnt8Wh4Jt6ahWS/Ko3U4PnhcjNWyQJmFkKfwkRTcC/IjbcYDGbDkvQd0v48Ujx+DQ4gaUeiT/RFJ8WXAluQQZmgsNeL2eSFw7d+6UGymdDrxBG4Ylmm+LaMgoQrVSlXSVfMPNhemWYbhlFNgRl+swTIa2egg6XXTabYBcCDosvDaajVnsnJyBWu376Cnv/NTn9vKl87/+4ZY73z18C+zYsWOFaZrf1XX95UvFl1phsWAhCpqIgxZaW57Cvbffgdvuvg+wCzj+lFPwopeeIkOwy7/1Ddx2w1WIgw7s2hBedea/4CWvOYNU2nxF+NmUX8bIpzkSkf0Ni6+mRBh/5EF89r3vhj8/J9pm38b98G9f/DKG99mELOOxMl/9bf+/xK3Pf/7zOOKIIySlmMO3l7/85XjpS18qRfjCCy+UQMaPfvSjf7VK/Fxf8N+0mtEUy4RhaqSxAjgppsMxXPDzb+G3d/8WSi2C3RdCMVioTHQaPqKQacIGFpqeeJd5XHcsU+LPu702Zmaa6B9QsPmgleh6ARaaHdF2TUODW7KQ6ZQ5uM2lSedLMH2Fm3txiigkH4EhkjoSLYRhscBaiLxEtrncUopSsYiFOQ9hoMvSBjfkolA0CfEWp0qY2+4k0ilGvVZGHCSYGJuHYRZA869tO89YwehzTn1kKbPplHwwx6qcAF16aOnfDSJkQYiQ68sJh3qKSAos0naso89zcfzAYTi6eiCKHl9k2TGW15CsBvIb/J4n/8/veXZ2VlwqHKwJZpLLH6mKJuOrVFWGu+Jl1lVYbkkcDyI5VKrIDBuGZaPXbsrpyuamX6uDuNdG4rUxNzuJ7ROTMOvDHzv1/Z9b1nz3sFYsd757+QkcGxtbpWna93RdPyUvvpYkxRpqiofuuhX3/eEG2EmAqNPFrqkZPLFjDCMbNuG8D3wYQ6v3wfU/vQK/vPR/oMU5O3XD5sPxz+84D6v2PwCKaUtQJi8qkXz1nNfAxQURHrQEXnsOv7r0Ylz/o8uQeT34SYSNxxyDD372i6gMEAtJ10TO+GUd+e1vf4urr75alimGh4clMohd7sMPPyzOh9e97nV48Ytf/DRJa0lqeC7T4dkDNxmxqZzIxyK7kB4WOT7++OTN+PaV38ITu5+CUzdQ7KP4HErBmhhvotumi8CGSUqbrkAzUhRdG+qiNSwK2kjRwcpVVTRbIbrdCI7JDbUMxRIdBnLQB/RcnyWZq16tSBoIYTgZDNkwCzNPLGaGVkAS0OrVQ63Gjbcypne3EAaLNj4SzxJFSHCqkcIipjLVZBDIYVu9VpSU4endC9AMdvfk5VK7zRMk2AEDlD+AvmoZhYKVL8aEXDeOEUDL16FD2umIr0xFm5ZF5SSDFRsY9kr4u8HDcURpAwq+IgNXcVtomvAbuu0WXGrlUYhmg+6PVIqvLMZIQKqBXs9Hu9MTBwT/LmOkuOFmuEUYhZJgJbWCC8UqyntKVzLYuiaP12u0OBKUztf3O5hudpA4lQ/93dv+7b/28qXzv/7hljvfPXwL7Ny5c6Wu6yy+LxPJgQQp3YCSxfjdb36JK3/4PVQMLS8auikov4HV++KMN56Ncv8wHrj1D7jgS59A5i/IQkQcK1i34UC84tWvxYFHHg2zTl1Oz4MqZFWY61XcMc4QtOdw+x9uwhXfvxDh7AyUKEIrCHHy687AWe95P3S3D5kAcRfdaYyviWPhOJDvsHnzZhm08abB4svff8lLXiLH2CWM4f9V8V3k79IaRYxmpCUY87fjp3/6EX5+2y8w3Z1DseagVAaKRU0CIefmuAQwT4AXKtUKFDUSjVVTU3FakMFAF4NbAoqugYkJDsYy2JYGRUll2UH4u0kIuogl6SGLUKuUkQTkIzA+SUWcqIiVUGQXS3fzdIuwi3rdRKlQwq6dc/A9RbYI6b7QNAtB7ImLgpAe03Dg91LZ/urvL8LQUizMtUDgG/0K7OJ7XiDLL1xmKJeLcF1HhnR+l4QwLmBkUA0Tma5L6CX9z/4i7Yxgdc4J+XhmaGCVV8YpI8fgQGMVCiGXVVJ5zXjaoac3zRIQWdrjcKzVkAJL3/ZSIgl9ya1WR2KMyuWKSBYCdGfxJdWsWEGqmzDdEkoDw3AYoik2vS6aCwtIPA9qHCDsNBCFPbS5XmyV3vPCs9/79T28VJY//TnPwHLx3cO3xPbt24cty2LxfXlefHX5wVDC2fFRNKZ3oWw7EjGumzYKtToUcmmtgiQOz89M4oL//AQeu/tWgYUbqimDJ6tYxroDD8DgmtWoDg2h4Dhy0RVMR7CGs7MzePTxh3HfPbdJAq7Sy6PnY83EWz/8UZxw6qsRqkymzYsve98l+eC5cUJLlrIl5OSzLWX/t8U3hQ7ywRIGgZoJbt92Cy79w8W4b9cDaIZtgXyX3ASDgxwKKWi1M8gGbcpuTUOUdMSzWyzaIj8IjQ0hCkWg5NoY3dFBu0k4OQlnCpwiOb2ZFEzC3A2Tx/tQ5B6v05aTghzpaehSYwHh6IqDAqlpCFGpkD7nYHzHHKJIFYtZwhMGN+eo9qgBVPqQrSLCHjXkACOrBmDqMeZnZxFxUKY7ol93OlwjtlCr96NQ5IZdW4Zd1Fy57RhSt9UMYUiQyWGoluTHZVEmRduL2EMbsD0d65JBnDxyFPZNqzBDsi0JRk8l2YKPW3AdsceJPosU9XpdXl9KDCzSk5NTYjVbvXqNvB/4+vF9SZ6vKV1vBb04Q7GvH/0r9oGiW1J8sziU79FvNuG3GwjaC1J8e7GCuFB93zFvfOdyevEe1opl2WEvP4FbtmwZdBzne4ZhvCKXHfhDhZYm2PLYo7KFtPHAA2G5hfwrs4uVLKDcjhb7Pfzhmp/i0m9/FVoYC5zbUBSBiSdEUhoaVCbmcvGAkG9FkU6KhbLdboiHlIVeSxT4UYqVGw7ABz7zRQytPwAxyD2gOyL3BRPQslRouWBBny/lB+qF3GojF2EJoJNvauUIw7+SGBZ//deyA01x9CVTnwzQTJv48S0/wM1P/Rbb2tuw0G2Ke2G430GlaqHRaCJRHHh+Jk4AdnO6lcB2VRQdS4oxWbsE2OhGiHLRwY5tXXg9Xfy+VkGHaWsyRGJLyOKk64BtKjC1DFHQE48uY4a4MUd5hk+AmtowVBWVooZ6zZZEiZ1bpxExzbhQQJimiOIEpQohOBkCIi7J641U+H4PIyvrEtjZa3dlIYMQHnbYLLyqbouO6wURfC4sJEzNICSHd5F8MaZgE1mZwusFUBMdFjthsc0ZSDop1NkUJ605GocW16HW0WAsyh2+78lKMt9buqbK//ueh1IpJ7st3SDJcmDx7R8YlCBPfkiEEF0SDPDUTTC3g1CdwZE1cMr90gRQdiDInanJBD353HDrNBEGXQnQjJ3qece+6V3LGW57uXYsd757+IROTk4OZln2PU3TpPjy+GsZirBZb77+Rlz761/jvR/4ANZtPkA0OVlWE9cC0YZcwtDRmx7DRV//b9z7xz9CjyLR3HiR0QEh4Y4CUydKMJapNyHqJJlRG2VtZRYZuQeKVcKr3vRmnPbmt0ExXVnUkAuTxRepDNWoHVL3vfTSS+F53tODNQ7guGxBHXgpbui5Ht+/BeTJ/w5tYxwQhojVHsYao/jJHy7BI7P3YLS1A52gJwnD1ZKGvloRzXYXzU4Ct9gnhSeKfSRpD1HShWMbcBwblXJZ7FpQPLiOKZ2v72nQtRSmw2UWuityPYXxO3QX1Mo2ChZxyB1kqgE/zmluGRM9qL1GprhQinaGet0R3u/4jnlZJbbdIrp+gG4vQL3fRb3PQRi10et6OX85jVGr8GSSwZbTh5Vb/mIFXkh8pC84yh67XJ3Flh5jJZcnFoH4rslhGLXVHkIvlJspM9oKtguro2G9vRonrng+hqMSzFYizojYD9Bs8iarwrEt6X75OvIt1N+XF1jRkRUF8/OziGN+b/3i7WWXTfsdI+c9wpi4/FOqyqyhMrBCtt00swBd5RAykvTkuOfBby0g6jbR67TQox5T7nvvMW9419f28FJZ/vRl2WHvvgeeLTssFV/qlpaq4v477sK3v/FNnPaaf8SJLzsZdtFdZPjyuGzIwgSPukw6nnj8UXz9vz6Hia1PwqLVJw5EXlhKouRKKcsxizXN+gx+FAoZN7F4bFdN7H/IEXjb+z6CoQ0HiFuCK7J8fG0RScm/f8MNN+Diiy/GCSecIC4HFmOC1LlazMWLj33sY6Ij8uNvdb7PffbygszlBA2B0oJvtHDD3Tfi5keuw9aFRzEfzMFwmPCRwbET8ekGfoKpuQBJqqPgllGrl5EpIXreAjqdRRRiucK5JTSdna+NJ5+cRafNRYNIBmGkmRk2V3fJ2Y1RdHTUqwU4FmFgXWSqjZDZeEaGKKPntYs4NGCbKgoW05B1xL6G3Tub0A0TmmUiiKmJU9YAqjXa2YDmwjzABAs1Q71aFDQltePQT+F1e5iZbaDbi6GZOReChVyiiHjzFIcCB2b0asdwTFrfFAGsSyoGu3Ea8xQTa7QhHDtwCJ5n7QPXMyQbLvXJWujJhluhUJDCyx/kdAwND4o0Q0od78453WwGpVIZRS6CLEYMSdqFAjRbLZTqfRhYvUaGbg6RkuUl7nMAJYnh9TpIfB+9xhxSr4O5mSl0YmTO4Mg7jj3z3d/eu1fO8qMtd757+B6g1cwwjIsNw1h0OzBiJoGj67jhl1fhiksvg1UwsengA7Bh0/7Yb906DA2PoNo/LAO4RM3XkRkh89Ddf8TPLr0IY1seAyIfNpc16C1bBKrQwsQBikyamIJL+LYC9JIUazYeiNe/9e143gtOEC0y77YUoZ3pBOtkPEYHYjUjvYyuhiWNl08Bh23cbjvxxBNx+umn/3Vo47P04r9dfOmPzeCbLdy78w7ccN/v8KeHf49uNgvVShFlIfoGahhZ04dep4PduxbQ6tATm3fNbomx6xo0nfapHGJDmcIyCCEH3KKF7dvm4XsAzSRukd2xKUdpwm9CJoXoQLVooOQyHSRAppXQ7MXoBG0pvgSaKymLswrbjOAWVEQ9HbvHmzLx57oyc88sp4xutwXLzlCtmmi1FuQmWHYdGeaF3QidhRjzjS6C0EcQZjLU402MQzXKNSy81LWF8pZQ6uGdjCvQzz6qHAAAIABJREFUVN5NNJrEg2bQTAaaKBLMuS4dwEtXHo31GEbaikUn9ppNFCTqSJXXjosVlGSq5Yp0s0zx4Nfj60iLILVyDtkUEKzD+sulb+rrTdG0a4NDKNYHBKpD6cEoVHnGgpqFIj2Qn8z14tbsFKJOI++ENSuz6iveevSZ7/neHl4qy5++3Pnu3ffAotXs+7qunySaL7mpli6m+cktW/GH66/F2Og27BjbIhdQ0S3h4AMPwRvefC5Kq9ZI8eXpmce+JOli9+jjuO6XP8WDd9+F7tw8sjAWaxlXSkW8lXgeHZkkLVBP0HDAIYfjtDPPwobDj4ZmuYgllDPv1gh4YcfLdWQa8r/5zW/inHPOEbraUoSQ/Hkc4xe/+AXuvPNOfOYznxEt8dlM32czHpb03md+jsVCNhntwGU3/xBPLWzDvY/di0qfieEVdezcNQrL1bF+/9XodTxMjM9jfoHsBa7echqvwnIyLmDJUoNbcOQGRqZsoZChr7+MyalQPLimpcC2NbG2ia4a57BxdrS1soVqUUPUbSGCi/lujIXOHBQSzawStMwV1KeudlEpsUV2MDdDf7GGIPYlAt4yq2g2F4QrUatzYSFCvVwR/3Gv1cXcZAt+S4NPNwXZGooGXadVzsxz30JfXiMBAwmKMhaXCrtcfm1FddDp8HuLoZiZDBPrWQGb1RGcMngUBtsuWnMdtAMP1YIDbil3uh1BfnJoW6mUxc4nHe9iPh61Xr5+dFnwRitSB98aTFRRqX0HCKIQhUod9eFVKPUNwCxVoBeq0C0+JwHUNBHNd35qEnO7x4CgIzfARHOy2Cm/5dg3ve8He/fKWX605c53D98DW7ZsWe04zvcNw3ixJFlwoq0ALolVst4fIpqbxsTkOB548D48eO+DSGIFb3//v2HFfhuQcZGCzazstDIU0pPNrR2PPIx777gTkzvH0ZxdEGZsEPTgh75YqGhx4tHzuBNOxJEvPA4uwzN5iKWGmmTCi+VRV7CvEhus4aabfofbb7/9abbDUudLDZGDH64fU5LgevHQyqFFVkKeRiwpuiAjIcdE5rFGpJglSNQQnr6A27fcjCtu+Qnm0yZ2L+xEX38Rhxx0MO578H70wjYO2Lxagi93bJ9Gx0+RxFwtMCR5guCZgaEyLFtFpVwSO1nPa6Bc0lCtFTA52UMYKflgzdZksUL0XiY/iL8Y6CtbGCjb6HXmMd/O0AoVZFokIZymWYSa2IgjD2naQblIO2ABrQU6JWx0ukRaUmtncSQzuIcVK+voq1egaxYmdo5j964WLNWEY9XydeGM+i6HYKYM1VgAedKgB9exqLcDcRRIiGehQCAQV6g5MItF4qALo2RZGIiKeFH9UByq7INktANdNWGVqCsDrYUFeH5PCni5UpTBK9nBQZAvWhDg1O104bquvIb8N/CGxhOFpF1ztdgy4NNbzMGbU0SpfxC14RGYpJsVSGgjKzpE2PMwN7UbzandsJQUSeRh50wjy4r973rF+z79rT28VJY/fbnz3bvvARZf13V/oOv63y3xfHk01EnRSmgP6goE3S2XwTlMs9GUTa36yGrYxQIMQr0JgxHDPgtwzo3lnC0OeTzNN7f4/wxwDHzG3ySCMazU6igIscpc1HdzlK4sZCzayxjESD2Wf3DXXXfhuuuuk/Vi7vw/l1JGtgO33j76iX/Hmn33QRSm0FMdhuiYEUI1RMRuKtZhJioMMms1Hz2ni+2dJ/Hdq7+Gx8Yfhla0MdcdR7GsYmTFPhjbPo0o9HDA8wYkumd05zx6LAaJLjrswlwXzYYP01YlrsdxbRg6O8UQw0Nl1GoFjO6clKEiObzFogWnYCFVydtlrE8GS1cwXC9i9UAZ3YU5NGMNO6YWYFqJRAfRW0yrWavVRhR4KHJDLtMwO9Pl/B+GQXgPYecLsqlXKltYtWIFer0Y27dOYnq6C7dAkLojqE8e6ZkukvtriZJkUYwldJPJF1SH+DOfYw5Hy5USVD1F0KP/N0SghsL/6NeL2BCvxrHlQ7CiW0FVcRgAJYse5D/zxsK7H1ObKSsszl/RanE5xBcZghhTx3ZkC44+8KUYJ5FCiMKUvFVLUpU1pwTVcmEWKyj0DaJYryMNe1CSEL12B+25eXgLs2hMTaAxN41uqibu8L5vO/WDn8mhz8sfe+0ZWO589/CpXCy+P9R1/cSniy8BL1qCqZ1b8avLfyoc2n03rMeBmzZi3fr1KFX6kbrFnOeakbaVW89yFwQ3s/if4MnzAMRF5v1SGLA0srJ1kV+MkrYg1oA8MYguCTECMJI+Iz4xL75bt27FJZdcIiwHWst4bJevucjsXWI7fObz56PeX0fC/LFMh0ayVsbCm8JjUUkNaAG3ooC20pBttqse/Rl+fO1FWPDnYZcrgNUDtC6UTEdngXlkMfY/sC5T+9GdDYCOAb0AJTMR9AIZCHEiz+2sIKaGrKBa0rF23QDKJQNbt82KTMEOl55eDt2IrwyjECZ/rQODFQerB6sIe200fA2js004TgpNY9GmXOHKqjAxjISvl4plTE0uQIErYCFqvQo8DAxUUa1VMDe9gLGxFvxeAtNkRL0j4CLeHKW7jElS43gtg2WRWBbJyYRFWm4INm2FLL6UGxSYlo3EywFCXtqDaShwfR2HGptwwuAxGA5riNtdtOfnhT9BMA/5wHkBXUyOlkRqRZwq7VZTvi+uYz8NPRINOMeP8nP5dfln1LM1+s0rdXE56IUSNBLOuFAT9qAmEbqtFjrcmut2oIU9NJvz6MZqbNT7zzruXz7y4z28VJY/fbnz3bvvga1bt64pFArsfJ8uvoZmQkt9/PrKy/CjCy6QroRJxJy39PX144CDn4/XnfsugbJM7dyB2dlpOT7SoM8i4BSY++VAsywZ3jzdzgo/gcsEEom4WHwXcZPsetjiCPVssSCzSPPXUKUr40X4pS99SeDpr3zlK+WiZgGmZkjJhNHx7Kg+/vGPwxc6l5HHAUmBiRBlCVIWBMVkVjlSpYvIDrEzehJfv+KLeGLXw9AKBjpBBqeSoVxXZUDVnGvLcsSGTX3STe/c2ULbY/0t5ghO+ldNFVEaod3uotXxpVss2AkGh2w4tortOxh5X5YMNtrMwjRElATiEaaDQldiKb7rVw/S54GdMx52TDdRdPk8hWJnY6dr67SLaQjCHuq1GnaPT8naMVkMXb+BFcM1VKs1TE/NYXqiAU0vwdQqyDIe3SPpSPlv5U0uaEu0MDRTRanElV8PnV5TUpLJDuYNwrJ0ge7Q20xym62WYBkuvLgHhy6L+RjHlA/D4cUDke700F1YEIhPX7WGim0LO5Td89KNUqx9aYapqSl5/Qb7SC3LbYlcVOY9gcNWvtZ50eZ7QsnXiO0CrEoddrUPTqkGq9wHw6HlzpfOlxt5UbcjHF9vYUbSoxthkqDYd9Zx//yBH+3dK2f50ZY73z18D+zYsWOtaZqXGIZxXN75EuGow9Ri/OSib+DRu+7EP736VfjNb69FGvXQbXWhWRW84+OfRt/Iavzi+xfjhmt+BUNJZfuKup1tMd3BgVsowHIsAY5bi0XZKRTFk0pEIL2cFjfneBFz0GcwssaUC6s2OCwasFjaSOXi6CiK8Kc//UmwkscffzwOO+ywxY6vi1tvvVX+7OyzzxboDrtqTszZ2QkcVkkEnchFAlrXMgQI1AZ2+tvwk5t/iD89/BsU+i1YxRLGJ+cAI8Q+a/ugJAkWZhckDHO/DX3SLdI2NtOIkVB2iCOxb7mVnNWQ+5/zxQ7biFGr80QQYfv2HuLERbFYkI4yoHabxVIIGU6pph7qRRPrVw8jjQLsnOlhdyOEqvPGwRtPhl6H2maCksPNvxjVkotuu416uQ5Vj6BbkVDROu0QzQUfJWcI3Y6C6akO5ufaiBLyHnS4JVNwR/MzDbmp8ffqfVzlzRDFHsrlAorlAnS6NRxL5ILx3bvR68bQEktCUm16mW0X+nyGA7P1WB0OodDRUKHkwpsR9VnhQkS584TUMwLboxymw5t0sejKEkiyGK6ZMTmaJXhxiUfijeR+rEG1LBj0E5dqMMs1FASoXodhMWQ0lM6XAzev0UR3bgpKkPOCG36cqpXBNy0X3z0sFH/j05eL7x4+p2NjYxs0TbvUMIyjnym+Biwjxe+uuQLX/PhHeMvZZ+LBh+/DkYcdjHajhSe3TeDVb3un7Npf+d0Lcd3PfwwtznmtIhuQXMarRvQFbljkpK2MvlBamGgdU9XFaTbh2lxpNkR6IIzniBecgFe/8Sy50JjksFR8d+/ejf/5n//BbbfdJtNzFllCWciEpdeXv/4//+f/yNd2C0VhAmw++EDsu8+aZ4X9aUiVGN10AU1lCj/944/wm3t+AdVpo9xfgmrYmJ1voxc2xS3AGwrBMmQirFzpQEk0PP74FKbnUqGJccWYsiY31ooVCwMr+xEnEYKgC1XxMTTIQMgYO3a0kKSOQNQJLefwTzfoftAkEp67W1XXwLqRQfjdNrZPtTHVYv4aO0cWIerLtAHEMNUUppFIobN1Hf01EsFStLptiaaPA8oK9ATXheugKuQJZ9It+2FHYO/EOXYaHSl85AvX6xXpQBluyV9Tt+a/k0s3LJ6zjXmxxNm6i9TPRA+mxWylMojDzc0YDmqopi6ylPY17qHxbkm/dyR8iPnZOXl8as30/NLFIGvD3CvkyjLJZWCh5s2GbxvmZNBulsN/dMuCWSjCKtVhlPIoIS5cEGjPU0PKJYxeBwtT05ga2w5HSTA7M41GkKSVkXVvPukdn7hkDy+V5U9flh327ntg+/btmyzLYvE9Yqn4Grojw6K5iW344ic+ioM2b5Li2VqYxJGHPB+33HoX3v7Bf0O5vx+/vOi7uP7KH0FNPNAQL5IBM8fYvchFxFBKKg15OCUdCnFGD2meyCCx4otxP6miCSP2BS95KT7wyc9Ad6tIOb7Ja7espXLgRk8owTo8ylJmoAWOf7YkQRDcHfqcyPs465/Pwj++5lXCImDx4oDHS9rQCymufODHuPK2yzHhbUWlprHOi7k/iFmoWJh6cKySMClqlQLqtQxB18fYaAMLbQPjYz34XW5uEazDoM8YtQEXNhcgEh6Fu1ixogjHIbd2GrpRRJQm6Pk96KYO2zGk6+yr8Ojcg2tmWDVcE+1ydKaD2S5vZCZi0WY5+VdQsAjWaaNSNNBfq6DAwMwgxtj4AsZ3d1B2LbhuGd22h+mptrgMSiVHBmZ2wYCqZzAsvjaRoCB5o+JaNmWbVrODdrctAZrsNnnvpD2MuEpNkpZVqImC5kwTFbeEAb2KQ2qbcahxAKptB0Yvgx+2ZVgX+IxHysUE3ih3bN0myy+rVq5YBKbn72NJyuZpIU5kyEvoEicF/P0lxCTdFrSJaJYDh7JDhQsWdemALRbyLBTSW0ag+vQ0pnduB/wuJneP0+2Avn33f+cZn/z6stth75aO5fTiPX0+JyYmDlAU5TJVVQ9nJyKyg2bKgoASdfHUY49L1lYv9HHRhd9E1PNQrw7ivH//OEb2XY0rv/sd/Obnl8Kg15JAcmaFSVx5bhGTTkYM+zJpkeGbdMYKzfGMyknkcyTwMVXgpQpe8JKX4X0f/zTUIolopsgHHJTziLxkyl/y9i6tELMAL3Ed4iASmxlN/Lqjwy2T5mWCv69pGWKzh0dmHsC3r/4qHp9/GEoxRK1qy4YUNVhFZ4dGC1iEKGBqhAPX0VAqcsXYxdxMF40WSWU+pic86FpF/LoMGaXNzmBnaaaolBWsXFHEiuEiZmZouWJYD4EF7L5zZ4jr6FIwtcyHpcVYOVgVWM1kM8S8Z6JJ6QH0DZN6FqBUVGDqEUq2gRUDK9FrxXjk/i2YbyhwK2WRHXiDSZNYwil5U5LnjIWQq8WWCduxJNRT17niAfhBIAWRRdYPopwlTDsg2cZ0aGhkOGiw3QyOYSP1EhQMG9WogBetPlZkB3tegRmmiFNyjkNxUHS9tnCNu52O+ISpUdMTTX/3kl7PKKI8X5W3iTxoU0JWZeU7y1Gd1O5NI+98izXpeAvVfmjFMmzXhZaGaC3MYoGd7twsOrOTsuJOROcjW3eiOrLxvWd+5pvL68V7WiyWO9+9+wzu2LHjAMuyfqSq6mF58TXEN4oshKHkVCteLF4U4M4//h6PPvgQVq/aFy95xamCTbziO9/Eb3/+I+hpKEWXC6cCv17kuIpjkzsFtFUx6Ix9zeKFniWxrKfyIguZiKvma8ZHnfhSKb56uY6EVDPB3RLEHYDSAy9cIbCxG6IPdBGow5/Z/bIAyWxPSWVQKAfZNF+FJe1rHrvxwxu/h6vv/wUa6jQGRipQ0wyh78mSBL992qrYAXY6OQGzVi2gXs2Ev9Bp+Zhf4NAoRLuZSJIEC2vPC9HzGXRJ9KSKajnDyIiF/TcOyw2n5yUI0wy9MELXozVNR9ExUXK4JRgCsYdahaSxCFPNBLNNFYGvImM+GmE9VgDTIPPXwUBtAK25GFufnMb8ZIiOH8MoFGAXbIG1kxXBdAzeOPl90C3Aotrt+jAtB7U63Q+5jOEFvtjOTNPC4MCw2M0IvpG1X0mgyBCnoXiYOeyzOZCNMwxldRw3fBQOSNaiPy5Ci2L0Qsb3ZGg321hozCIIPQntHBjoEy8uH09cLM/qcDlU5c1StuqEtZHr9ZKMnKYiSXH7znRc2By0VWp551upQbNt+K15QUrOTE5gdvcEzCyE15pHt9nE7paf1kY2vOOMT339O3v3yll+tGXNdw/fAxMTE5sWO9/nP7v4qgrBKSng+YhSwHS58pvAn1+QKBeFtqU4xi3XXIlbr71aQCbdXg9ez5fiwU6UG1LswCTFWCEMPH+5+Hvsgg1OsRUaD3JOb6Kxf9bxwpNejvM+eT5Ut4IIhnS97JDHx8fxyU9+UiLjmWpBli8HNyy4/Ldz2HfMMcfgzDPPzPXnRdNbJtxGaocxMt3DXxYewPmXfBJ/6TyOyO5i5cpBCcBNowiua4m3Ns4CWX9eaDJLTUVf3UWpmKBc0MXnSrBOp8uRoCM83fmFlqzqNlqeSC599RJWDVlYsULH8DALX4Zuj/E7Gbw4RTcMYZgmCrRrWVxoIX4rEOYDFy9mmjEWWgp01V0cEHpw3QSuAwwNDGBmsoNtf5mD17EwN+MJj41RwtRILZNdegFpEgn1zbIc1GsDaLc8jI1NCfOXicpWgYU1lpsiTxX8mbavUtGF3+vJTdOgDr8IUYrjQG6q/D0zUTCiD+GElcfggGwtKqElDpKO35BMvNY8sZRzKDgmatWyDNzoguAgjq+LgJVUVQJT82Tr3K5IeUrsg3Q80OjBHEDDgGZaMmOwi1WRHpxqH1S3lBff9hxSLu+Evmy4+bSYLcyg125jphvGxRVr3/zqj375sj28VJY/fbnz3bvvgfHx8Y2aplF2OHKp+NJb4FgKxrc8iqt+cjk6nR72P3B/HLJ5E/pHVsNyazL0UAnEaTUQtJqIw0C8myzAbZrd2y10Wg206PlMYrQXZhH6PSlwu8d2YHJ8VDqzvAuiyd8EUQndRMHxp7wc7/nIJ2BUaogVWvYFwy7H11tuuUVy2lh0CU7nv/nRRx8VLZjMh3/4h3/AqaeeKr5VLh3wIk4zdu+0MAVIjAZ+/+R1+K+ffw7z1ixgxBhZsSJn03Z9WJQc9AAJApEHMsUUehtXWMsuV4CLEoPD7DLbLiGJ+PfzrpJg8TjlkR8oOQXUyxqqVW5sNbGw0IYfaWj6Mdp+jDDNcYmWzqO8CkfLOQnVclEYwTMLJKVZcO2i2Ny63TnYVoz+eg2N+S62/GUGrQUVzQafQxP9K4bR6nUQeF4+MLN19LyOeIjr1IbdEhqNFubmmnIzoSxERjEZC91eR5IumDjBDptA9TgKZUEiiXKnRa7hUzOmtBShoBkYTCo49cCTcbC+CVorRqcxj7nutAwlFW7zLd4IeJPl+CyOQySUgkSWYjfOmKTcE54IVlNnYpH8maEZiycRU7zATHw2meFWqIjXt1irw6r0IaSEkfkybPM7uc93emw7mjOTssHYgx4XBtecddpH/nvZ57t3S8ey5runzyfdDoZhXArg6KXBi8gOcRc3/OoK/Pz7F6OvXEaz3RC71Zo1+2Jkw0E45Q1no75iJbSMHU2u8fJD9DrqvVLtyESMZU2YXYkWerjn9ttxw9VXYtvjD8sFTmQgu6AoUxBnKlau3YjT3nAmTnzFaVCsAiKm8jKfLOGigYrvfve70lW/9rWvFY4vP7hezAULFubXv/71OPh5B4uHVpPkZA0Ru16mjGkheuokLr/9Ylx8y4VoOW0pTutXr8Wu0XF4XRLIiig4CmBEUExVvMrcjvO8BfRVCnCtAjqtrvh0i8UqOq1QNHKX3WLQQy/wiaOArRso2TqGB1wYWoTp2Xn4sYo2u+NeLN2vyCcKZMGCyyqmoaK/Xkecpmi1uygXS3Adl5gZSeJVsghxkGHblhlMTTKvzUKpXEH/cBUdz8PUzLwMPHOQkZQ0rBwekGGb5/XQ6nSkiHJJggD1OIKgL9kdJzElJlUwkbxpGRpDVHPaGCUjRdHRbgUI4lD4FP3VCspdC/905D9is7EBSivC2Ph2xFqIgdowSmYZ8/Nzctrpr1dRoVY+PYn52Wlk7HapQstCjYzdcgwoXSAZZJmD9Dt+D1Hoy/vLsE2YdlFOXWQ8ENYPyxU5QldCNGanEXodeO22BADMjI9KZJJe6U/s/pVvevl5X1wuvntaLJY73737DI6Nja1fLL7HLBVfZpIh6uLnl1yAx+6+C2f90+tw3bXXIIt62DE6DrO+Eu/41Oewcr+Nkv5AXyaLrmyqPcMwk9BGU1rbAM3J3bjpN1fjhl9fg/bUOGwlhh+QAKaReAjdcXHEscfh9Ne+ASObnyfrsmQyhox1Z6JBloml7Fvf+hbe8IY3SITQs4dvXLRgYeZF/Pa3nyPDpYx6CYeAzClj+KPioYlxfPf6r+DK+69AWGGRUTHSvwLbt+5EuxGgUiqjr68As5BCcyi3WICeYH5uCiWLMPO8KHC4RrZtlvAZ0CRJmDauOPbR83qyiVYwNIysGBT4zOTkDDoMnzQtZIaDTkg4TSgJHQ73tongVFMMDg6IR6DTbaCvUkHRcOF3u6gVy4i9BNu3z2By2oehV7Fq5RrU+suA2sHUzAx27ZqRNAfqqo5tU30XrZVshAaP4uQhU/uNyE8GmvOewPJZ9IlHYrHlDYtqU0FnNl3usU4UDhNj6eq7fg/lehGOpmEA/fjI687DobXnIVzo4S+PPID+Vf1YveF5UCMd2/98P8I4wobDD4eZAa2pcTx4+x/Ra7XQPzQEu1SGonFNOkOpYGP3+LhQzdZuWC8r55HXw5/vvAOx1xXgk0mveLkqei90Gwp9v3Q7IEK7OY+F6SnRftWgh8md2xAFPtRSPdWqw28+7UP/tWw127ulY7nz3dPnk8VX1/VLFUV5uvjaJk3/Pm689he48vLL8a63vg0P3303TjjyMEzNzuK+LTvwT+e8C5WhYQHvpJyMM1ZGzEU5ilASwrIUUa+Jpx5+AFf/7Cd4+J7bofFoG/nyZ17KnQUT9ZF98LLTXoMTT3m55MIxVYIsWfo7hfUgQxjg7rvvxlVXXYX3ve99YlvizUL6vMW2m8sXP/vZz2QLjmQx0ixZhBN2wdwbU2NM+Fvw9V9+DneM34oGuoLLXLNyJXY+tQtTE10ULBeVuoZijX5kD3bJhGHq8LpkxmowVCZn2BIo2evEssIcxqkwE2ixM7g9puTgGPbb7KwH6gPoLHTR6nXhVC0khoJUjtUZkiCDpehQEi5d9OCWTRTcAhqtFvTUgNEzsHpoFSy9gK2P7sbYXBddBag43HYjtlLDUN2Cpdnwugm63jzipCcgHA0W2i1ffNZtdoVJIjKOnzAt2YIvL0BP7Gt6nMCEgcFyDYev34y1g2uRRgqe3LkND217EDvmZ6G7JtxqAbW+MqbHF7C2tBGfettnRPttje3CzK5RHPr8IxBmDkzLhT83LqnHlf6VWJiZRV/NwX3XX4V2s4EXnXo6tPpKqGZRlkroLpl88inRdusjIzIniNpN3Pvb6xA2ZlAwAavgSHabWxuQVW1GyJMFrWb5XGF2ajfac7OA38bU6FaU3AJ8zU7MgVVnv+y9n1vWfPe0WCx3vnv3GRwdHV1nWRa7ghdK58v8Nk2HrWfYteUJfPsb38ABGzcKpNqfnxGU472PPYEz33EeVu+/Uba0FMVEGtHVwOk4OQAEnPmYHN2OW2+8Dn+6+Xq0pieREvOX03dyclmlhsOPOwEvfsUrse6AQ6A7RQGt5xsZS4kZi0SyJJXliptuugnvec97BJwuGuEi34GWs3vuuQcXXHABzj//fKwcHkbMpAZyDDjGU3QEmYfRzhP46pWfxsNz96HNaHVDweoVKzG3aw47tzUQRxrKNRW1fhOKFcJ2uDpMT7IBLTOQRAsYHLTQ6xKVSE3ZFFRk4FPzTaXoFYuG8BhSrhBHnlDOOPDbPTUFu2zBLFqy0ReyM4/pdNCID4OS+cJyYEw8h2OWUsTK8lp4XorHHt+JuekeIkLWAVStGGYKDJb7cPTmTVg3tAYD5RoCfwZIu3AdA14nEh2af//J8e14dGwndsw1EOoFhPQNZ4BjRDDTSB7nqOcdi+MPOQ7rhlajYpSgpDo6no8t01tx+2N344/33Yle0kKQBDBSFyOlTfjYOZ9DH/qQNduYHh/F/ps2o92jHs5ljGl4YQzNqaI938RQvYD7b/gVGguzOOW1b8QCHNilfnjdJmxDQW9uQQD9RtGV+VtBBe789VVIF6bEA80bKTcQzWINbrEuna9brcpNqMcFk7kZtObmEDXnMP7UY8JMTqxSVFmz35tOPPc/Lt+7V87yoy27HfbwPTA+Pj6iadoPFUX5u6Xiq/CIl0bQ0xhb//wI/DBAq9XExd/+Bvx2B8XaID7+hS/FpDUwAAAgAElEQVRj1cYNiJVM4DPs8phUyypM0Ml9v7sO1155BXZu3YLU94SIRv+X6LuahRX7bcTLTn81jnzRiSj1D0k2HDto6XblQLOkW+bfoKKowur95S9/KVSzkZER6Xgl8pxoQtMUzfeiiy7Cl7/8ZfTVa4jJxmQPnvmiWwaqh8dnH8C3rvkCHms8hG7G9d2cLxB3Imz9ywy8HmPdTZRqBqh86BbzwxSUCkXRIaNoDn39BhrzIZLUhqo66HWAifFZdHseHNtEpcoYIVPsZmnclUUK3Sxgx9gucR5we4xLC8RZ0k/LVAgO/MqOjlXD/DohGvMd9FX2QWMGuPeRrRidaUmsD1MoqlYRdtzGhpX74dQTX4njNx+FlXYVuhYhaI4iaE3DVlPELHyUGSwdu70F3D+6BTc/9CAeHZsATBVJ0IOjBDhk4xocf8SJeP4BJ2DAXi1pdtw301MFkZ9BsU00ow7uffwu3HLXDXjw0YeA1MYB+xyL95z9cRSTGvqLNYxteQorVq5Cy0tg2QWowQw6PQ86i+8Ci28RD9x0NZqNObzoH05HC+xka4KtNLUU3fkmVMuGUqDVMUVJV/HHX/4UaE6jbHP7jgxhSzrfUnUQulOC4eaaOGFDHLrNTExAD7toTo0LCzrSC1Fl9fo3HvfWj/50Dy+V5U9f7nz37ntg27ZtQ+T5KorysqXiS+3W1lJZGaZnl9tFgd/FLdf9Gnf+8TZs2HgQTn/DW2BVKkiprVLzZYJtGmFm2xO49ieX4p5bb0TYbQrUJl9RM6QTdat1HPyCF+EVrz8LI/tvzD93MZIoz4WQTMlFGlqegkFVgSuoHAx9+tOfxt///d8L24FFd8msT2bAD37wA9GFaUeTrjimVUvNoTRajNgKcOuW3+JbV/83diXbES5u3FUKRRQdF1sep2bIzTMCgRKJ8IHGzDkuQ1iSLOy6TLUwMTnTQBCo0FQXaepidqaBmbkFscTZDjDQb2HN6n6hjAWBj2J5GDtHp4FElUEac9xihPCjnqxZm5qKPtfGgfusBDnprWaC7aM93HvvTuxq+uhphPFEqKUWVhkuNq9dgbNf/Ra8YL8XQ4s16RIRN5BRdmjNQvMpe+RZbLGlomckGO1M4aHRp3D5b67BfKeJoWEdRxy0CkcffCjWDh6E4ephyFCGoTDJmTyfBEmLHbktjOe04GF0+i+46Y834fa7H8K+Kw/FK056E+yohv3Xb8LC9DSqA31o9WiZc6D6DbS7PdjFPsxNzWD1cA13X38Vet0Gjn/ZK9FVXdgFOka4mp6iu9BGouuorlwhrpO018bO++9BNDuOhd070Gg10GZg6tAq9A+tgVmsoljrg6Wp6HZaMtidGB2FEnSgRR6QRPAVOzaGVp/5wjd/cLnz3bulY1nz3dPnc2Jiol9RlIsVRXkFiy937NlB/OnmG1CwFLzopJOhOw5inz7KHhQCUqwS1EJFhmyKpE3EmJscxz1/uBm3Xvdr7NryOFS6GzLiEHVxLGRmASP77Y+TTz0dzz/+JXCp7ZJKlnLtmCMs+jvZP+cx8Ys961+DKRUFl112mVjL6OUl3YwfLMJk/dKCRhfESSedJF5ZpEsT+xCxEaClzuHSW76Ln992KeJqIBjiJEpRMC1Uyy5Gt06j19Zgma50WVEaClycBdgt6CgVdfTVFfQPOhgbn0O7Qz5DEVlqwg8SgcaoGm8W9NZmGOgviUOB/tl6/0pMTzfQmmuj5JZRLBXhhR6irCedOS1nq/ur2LzPvlCCDFt2zOPuB8Yxt6AiMly0E0buhBjshji8r4YzXv0qnHTcaSiqq2DE/DoBsngOadBG1ukCXiQaNTV43XUQmxGmvSnM9qZx+31/ws7pp7Bh8xBWD7rod2tYv/oY2OZGaMqw3ABTv42Zp7YiaGVw9Crq/QNIrRiJ1cWuuZ34f9h77yjJ7vLO+3Nj5dS5p3ty0mgUUQIhCQVAQkIIiWAbm+j3eM2uA/aCSfYueI1Zm9c+uzbr9dpes7YJJhybaIIAIYJQZJRGmtwznVPlulU339fPr7pHg1YmeOb9yz2cRjPdFbpvV33vc7/PNxx46iksY4Qbrn81zXnJsNhEbWWZ8oBUuwfKSRe2q3R7AeWhcUU7iEvwka9/iXarxk2vuItOZFAoVFSur5xxG4sr1DsOm3ZspzRQJmo26CzM4C6e4viTB6i363iioR7bzOatuzFyJbLS1xfHNGtVMrZNbXmRzsoiduwqx1wPO9bKY7943S+9e6PJ4mzBYmPyPbdHcGZmZsAwjL/Sdf1OAd+UYfD1z3+Oj/7NX7JtxwS/+4d/QLPZ4Suf/YIKqL7q6hdw0fOvIVMe6QemOy0OPnY/X/7cJ3nqwA8IJUs1DJSESlxLkuOQHxnnhpfdzvW3vZLhyc2qKkjZZeVtLnEQKoxHpFdSH9TP+lVuJ7XCW0ukVHkDusp0+MhHPoIEp4uud3R0VE27Asg33nijAuVsTgJepLFC3GEhmoSAWw5TzlF+96/ey6HG49iDBm7gqcwH+ZmHhrJMTy2xNN/FNArKkeb0HGUCyOVNRkZLFAsapTKMDOc5eaLK4mKHTDanoitF8SETrNiLJYZRanik5l20zyL5Gtk0pMB5dnqRODLJZgrEYYxm9NBwGB3KsWvzZgZSFU4dWeGJIwss1EO6nk0omhIjJqsHXGh6/Mxl+7nlljvZNHExBuMQ5MF3SMKm0roaIVh6htDT0aw0QiPFVghmh25vXumOTy4cpNqdJm1H7JjcS6V0PqnsfrSojBYGVKeO8dA936a13FHNF5df/gLKwxWSjE83buIKZUKOie2XENRCTD3F008+zujECAMT0iCdMPPoo7Q7LnvPv1gl1q2cPMYTD31XOd0uuvxKepGof02iwFcacKfdoTwyyrYLzlfa3tljR3n6gftIWlUSt6Okf+lihcGxLeSKQ3i6Sa5SppDJ0Kg3CLpd1XIdtutEnZoK8G/4CVFh8N/f9Nbf2SjQPLfQsTH5nu3xXAPf/61p2ivFuOA7Dn/2wd9nYfY4r3ndq7j+llv42N99nM9++jNE7RaVoQqve/MvcdMrX6uqx7/52U/x8Y/8CX5LFj2xlL0r7a5YTL0Ydu/bz50/9/Psf+G16Jm8ohCkL0xpO2XGXU9NFwReW7RJ6I44riTJSkT3cieRQa0v15rNplq+/dM//ZNyu42MjHDbbbdxzTXX9I0L6TSRAJuArzi4dB/HrPO3X/5L/vYbH6GX7uAZXbKFjOJbRWq1ZUuZ1aWG6kTzHF0tvGSBZqZ0shJWkzcp5hPKAzqTY4Msz3Q5fGiZYjFDqVSh4/SUGUMWabLkKw9U1MlEshWE9igNQLGcZerUEqJE81yNYi5LPhWRS4fs372VYqbC/Kk2p441ma02aIkkzE3wJRtY6nrMhLv2lnnpzhGuuvqVZAb2AkMQF6DWorM4x91f+gq7duxhz94LSY1uUcc0sG30jCxSu0TeEmFvkZ47x+zSU6r6aXRsJ4XSeaTy+9D8nHxzHLrvezzwzXuZPj7H7Mwit7z8FTz/6mvQ05FKhLOKslisoJHHSDIsz69w4shhZdqY2LxJKRgWjhzD90IyuRKFfF51qyVy9YQUp5p0g1jph4VjlhwNkaWVRkfIDQ0R6Rqrc3N41SWiVp3YdTCzacpjmxgc24qdkRNBmoGxUSqFopqepY3Za7fw6qvEnYZadq52/YTypn9301vf85dn+17ZuP8PH4GNhdtZviIOHz48VCwW/xq4XUonI6/HH/3n32Ewa/PW33obbqvN+3/vA8plduftt/LAd79Lz4/5jfe+j1SpzCf+559w9z98FCNw1G3EiyZvKFkOCZ2wc89etu7ehZ5OYedy5EW7msmTkWDslLTtZjAzaUw7o7JdTTNFYXCEQrlCLEu4NSpC3Eoy+YrBQqZk+V4F2IQHFpebnDiUa8qUjN1+LKFYmkMCunT47qF7+NDffIClaBEtrxFoAaYl0Y4J2aylQs+lka1Z93DbBp1Wr2+BtqVlWM4QUnXfppjXGR8fIXRTLMxVKZcGVW9ao97CEWu1dKCJMcGW2ndL2WUlTCaX6TE6VlEVRJ2umAciJRfbNJRl58QgWctmYa7B7GyHpUWXeqeHFycUS1llzTWjiMl0il+9+UIuH86y+7xb0FJbiLwshp8ilgzfU/N89fNfZHrqJJu3bueGO+9i7Lx9kCmQ5PL9jr2wTtRbwnem8XrTGHZMujRGrG/CSu3AoER3eZUnvnUvRx45wBOPPsnM4jwve8UdXH75lSRmQNurUxzKURkcxNBSnDw6R321gSbBSJ2uunopZHPkUpLZECoTiuf5ijc3tVhVKankMpnKlYlGMiNEzy0mOhPfsgk1aKwsY7hd5o4eUlSYnrZVoM7gpu1UhibRczkKQzL5ZhX4ivPQk3qiZk1RHr7XpepFcWpo8k3X/j/vFCPRxp9zeAQ2wPcsD+by8vJYGIb/R9O0mwXQJGns/3z4v3Pyqcd5w+t/jpMnTvL3n/0sP/f6X+Dlr7qTg/d+m0984tP82n98J4M7d/CJv/gffPVTH8VWNeD9GEKxJyvCQNeUdVgkQn0aIVbZA7ppI2lWku0qleCy1JPPmVYa3cpw9Ytu4q6ff71qqJVMLxXYI4Hqmsbdd9+tfmJZuAlN0qcrdGq1Gg8//LDKdpDwdrWq0zwi02O6Ps2HP/3HfPUHXyA1mKYXBOr7y5csYiMk1gNGhtNk0xaNagczLuJJdq7YJ1SgTUpl8iaxRDT6FKW6Rs9y5PC00tKKxlbaMST6UKgFT2IjfVcpQQRExOSQ1nuMDA6q2vVqvUkc+OzcUmbfzgmGi3mePHCI2bkGjbacMGwKxQwrK022bx/H73XprjS4aLzMr91xLXsHKoyMXAvJCKGjE664tBbqtJbq1OfmmZ+e4uDTT1AaH+Hnf/PtlHfvJ7bzYEo8p0/sVgnbU1jRPHo6IMkUCKJBdGsHpjZE/dQcT3zrW0w9+SQPP/gQARG33H4rxVyO1eYyS7U5tu6c4JJLLqRSLtOqdaRZniQ0SEKTdrOnrlIqZVtFSgrF1HPl9aHhez3FK4mVOZDCzjAm8iLVcF2wDNrdLr5t0+72GCwX0bod2kvzSornSatyrsTI5E5GN23HLBRIFbPKTSi18QK+vYaAr/x8NTy3QzNMIqMy8cYX/dI7N5oszhIrnn33DfA9ywM6PT290zTNj+i6fq2AmW3qzBx5ig/+zrvRJO0qjCmPj/P23/ltdmyb5JGvf4NPfuIzvO0d72Zoz04+/pcf5it//zFSa9mwKuJxrRJc3mCi11RlksqCLOsfuegULrifliWTp8it5CvSauy4CTfe+nLe/r7fwyiU6IWJSi6TJZyEcv/hH/4hV111FTfffLP6/Lri4eTJk0piJkqIm2+5ReXDRkYHV3P4wv2f408/9Ue0zTqBnuB2xK4r7rWQJINysg1VMpTzaZr1JhmjokJ1er7TD+xJ50hnbCUBkyJNjTSZ0gjfv/8Juk2fSi5FWsBXM9QkLlNvIEyvoeNKipdlkrGhnBNlRKTMACODFpdetIuxgQGWF1ZZWZb4x5BGu0e2LFcGeeZn5sjlpDetR9TqcOslE7zx5beyfWg3tr2PsGMTNgNqT8/y0PceYfrUDHqvx65NI2TTGscXZrjqtls575qXQGUSLV0kinwSr4Huz6KHU6DX5OxArI+R6LvQGaM2s8zxAw/y6Hfv5dGHf8DY5CauvOoqup06jz1+gCPHDjKxdZSf+dk72Ld/l1KUzEzPcezQKSyjLFG6KqsjdhqK0snlC3R6HrlCQRlIxCyRSOC867J3zz4OP3VYlWief/55rNZWqLo9qq02O7dtYeqxx5g/eghij8jQKI1MMLn9PAZGJslUBjBzKUV1yWPJ1N1tNvBbNYJ2VV3F1f0o0stjb7rhl9+7YbI4S6zYAN9zfADn5uaEOJQOt+fLBJmWOp/Q5btf/zLf+sZXaTs+d9z1Kq69/gbu+9qX+cwn/55MvsRv/af3URwZ4mN/9Wd87TMfxwy8vjxM8nCV9leRtf1IQkVGrLVYqJqCtZJNqZeR4hhVJSaWXakzN7np1jv49d95H0apQiwJ54kQAvDEE08oOdnb3vY2JiYm+ru4tZAWmTg/9rGPcerUKd71rndjpiwio810+wR//Hd/zLeP3o1jSVC4ht8ylXvMLoToJQ0ra5BLSyNEjlp1hbgnUC9ijBBTmiyEP9Z00qk+aOtJmnxphCOHT7I61yCrQc7UqOQs1U/neAGu/CzSUSlkhjTvSn1P0aaYjUjpHS7cu41yvsjiQosTx1ZZWfHRzDRmyu4H3qTt/oToe5LmSzZo8pLzB3n59bczNvQ8bH2HuLaJ6l1O3vcE93zp62pz2Z5bYHVmij27NnPx8y9l2xVXUrngSihNomeKSp2SRC2S7kkS/wiedxLd1knldoB5EVqymdZqm5nDj3P/3V9i9tgJdu7Yy9joGI8feIhDhw6ysDzH4HCe17/xDl5w3cWESY9atcaJE/NoSYkL9z8fzSqS1Gs8+djj7Nq7l5ZYpIdGKA4MKC7/5ImjDFXKqvNO5HfCCTdXVqg7bXqikLNt9mzfxpPf/y4rU0fRE1/9Tse27mB4cgfZ7CB2qYwhnXiaTNTS4dZT4Os1qoSdOqHfpeaFkVEZf8uNv/zeDXvxOcaOjcn3LA+o5Pmapvk3qVTqCnkokQjZcYiuBdSbVYJI4hFHVMrU5z76N3zxi5/j5a96Nbe95mcUcP7Nh/8b//Tpv8MMRVcq6x2Rl/X7isUWLJyeZAKL3rSfbSWYEioJlkzJ69ZgBYqJhhfpXH/ry/kNiZTMl/vgK8kDms69996rPn7lV36FUklqb4y1avNQ/V1MFp/5zGf44Ac/qALUu3qV7z4tXO+HmOodxSpDEpj4DYOUlsXKBVCIiO1+kMzYcJF2s0q34aqfwbLFYGHh9qQmPiZliW5fHGkpxoeGWJ5dor1Q58Kdo+zdNkKlkMbWdGrtDkFs0XACTswsc2q5xlIE+SGd7RMpdk6WqOTzTB2rcuipFktLkgUsF+j96V8syqms5CobKjQ9E0VsyUXcddUmXnr9axkcegG2PkIc6tDxmX/kKb79hbvZtWkzjek5HvnOt1XrSHG0zJ4XvJDrX/cWhi+4CtJ5pcbQdJfEl+XXcbzuYTRc0vltYF4G5m78bkJndYbDB76Ps1SjmB6gXW9z91c+T0eUBEnAxJYK191wCZdeuYNY6zA/P8PySouLL34RJ082efyxY9z+sldy7MghFaS/c9duun7cbyDOppk6cYyxoUEW55cZGhohZaVYPjVNZbjCUquJF4bs3DzJ3JGnaS5Mk4huV9cYHJ9UJp90pky6UsGU8HgdAs9XCze30cRtVdX0G/oOdTeKjIHxN9/01t/e4HzPEis2Jt9zfACPHj26P5PJSI3QpevV8RLGLbVrEi8opZOKtosT6quSo9tiZNMm0tmcujT/3j138+h3voFTXaBWrdJuNeh2JNqwq8BXJl9JJFtvohWwFUG9fMjIq8qJpZ04RiWbdWONG2+7g7e/7wPo2TyxhKkLlEex4nS/8IUvqMl3HXzl3jL1yqJNCjQ/+clP8v73v5/KUJmatsz/+Mc/5fPf+ywd6mCGJD2JPhTgt4jNEDMXkK5YKj5ydKRC2kioLSyooJdMJq0UD64vxZJ9qZuhWRD4DKZdJjI2+0YmeOGFe0iZEXZGJ5MvkEkXVcRk2/OZbzg8cOgYX/z+kyRWxM6twwwPDjMz2+DAgXmWF2KsOEU+naMX9NSiLbHEkyJXIWlit0shgYk0vP0XrubWm19NvnABelJAj4tonkFjcZaD9z7IyUcO8dTDD1GdOclI3lausq5e5C3v/A9c+bNvQRsaIjZFFy3tG020aIGkc4LEr6LbBcheDPY+EgoEbp1eY5G0b7J6qsqBBx/mBw/cje+1KRbT7Nu/k627htmypYipt6gvzbC6XGPHziv53kOnmJrtcuvtr2Hq2BMsTh/i5970FuaPz4GVxUhbTB07xHm7dqsTiHDqHafFQDlPvbbK4soqjuNw/u5dGHHEwUcfUbSClZJy1TL50hC50iDZ8oDSoAt5FXqeUup0aw16rVV8mXzdLvVeEJmlyTff9Osb4HuOoWNDana2B3R6evoCXdc/blnWhevga9pWP15QFmF9dFSXtCrkWrEJCZFs4GWbH3jQaytLsdTRuL0uHcnybbdoNRq4XYeu01n7cHCcjvqcbK+lbVa+5vY8xZX2wohuBNfd9FLe+vZ3kSqUiJTdWEeLYubm5vjwhz/MG97wBpVqJgHs8v2tVwp99rOf5b777uP3f/8DEnrFtDfFB/72A3znqW+jpyLStk59uYrjSEOuSgonU0jIFnUk6EAC0AfLWZxmba0GycQPNDxf8oalwUF0wz3V2nH57jwvuuBCtheHGU5L4WiiQnokvtL3JLGsS73TpCnFjkaaJ+dmOTw7j5WqML3g84MnllhcDDE0KeVMyNoSLO7hSWGmZhIHQt/omElELoL9QxrveOOLuf6Gl5Ir7MZgAKIKRDliz8WZWWTp4DEeue8+Th05BJ0WbqtBLzZ45Vt+kSte/XPow8OEVqK66fSoiRGuknQXIKyhmxpadidkzyNMBlQwkilW8bbP3KETPHzfd1iYO0i3tcqu7Vs5f//5lMtpTJHs2U0lYWs36yzVdHxjK8Xx57Fz1wU8eM8XeeyBu7n1xpfgyHSvpRmbHFUW48jzKWTLNFpNGs2qku3V66JS8FldWmLzxLhyA9ZXq8r0YqezZAtlBbz5srQXVzAyaTVZh55L0OnSq9Xotqu4Tp2416PRCyOjNLEBvmcLFM9x/w3a4SwP6okTJy5KpVIfN01z/zr4Gipcx+jX9Ai4rfvN1pQFqitN0ssSWZYJH9rvjOhzDX2XhKgT5Gvi0U9k+o0laCZS+t0klPwHT00zIhGSDxHEu66nsgBKgyPsvvBidFveWJLlK1RGP9NXlmr5fJ43v/nNP5RqtrS0pL522WWX8drXvpqQLk9UD/CeP3sXTy4dxM4Jr5ilU2+q8JxES6teMCsTkbIDspaEmccMDpfpuB3qTYcwFp4hJcQteuCSTnx2bEpxyd5xLt83wZbBEQxXwwrD06YSx5HsX48oclWZpBwPTaRWKZOZlsOBIyt87b5FjkxHhKGGZpiqeDMjEcpeQuhC2iiCRG66XWUUKUYxl49b/Ic7L+H6m24iP7IfLRmBsARhThhhaDs4MzNMHT5CfXmVFJriQiWgfvslVzB03n70SgnPCLAMHz1uEXVX0bwGBg5h4kCqjJnfQWJuIY7TGImuXGbN+WmefvQBFmaPkLMNtmyaQE9sJSOrlC2GB0X+N0+QtFl1LCqbX0h5x4uIezqPfOHTHHvifkZKA/i+TnlkHC9yVYGn6HtL+RI9VzTVotN1SNmWytGQE22lXFKuNVEySO2QbqVI5QrkJdthYIRUoXwafCPPI3CeAd9eu0bs9Wi6UWSVxt54w6/95w21w1lixQbtcI4P4MzMzIWapsnke8EPga9uqGlPPnd64j3judeLK4WLlV4ytVRbb4ORtvjTt+1nM6y1x6wBstB36+dNAei14HUBbHG5ieVY6UBTKhdivQ9OlAdPPfUUH/rQh9i7dy+vfvWrKRQKyuEmyzahH97znvcwOFQh0rvce/wbvOvD72CmO4eVk0aHCm5LpvAILxQ+N0WuaJHLaWRMCSfvMjw6jG5aLK1UiaRXTLIaJJfY99gzZnLt83aydbTAcCVDPl1Aj1IQRASuRxwkKmZS6pVSYjMOHcwkxnelk62FXhliNc7xjR9M8/XvTLNchVw+xdD4MF7kUK+1SFyNvDFIlPg0naZawo0ZsC/b4w3XDfOy22+juP1ykniCJJTuuQIkRSQ/M6yvcuC+B3jqwKOSMM/ubdvYf/HzKO7YDYNjaBKzqQcYZghelaCzrCI+DV1kX1UC3cXMjmBl94G+CS208FsLBI05pg4+QnVxnrxl0lyp8dRjx1iYXWJ4qMSrXnM1gyNdfL1GYBeJsjsY2XE9xAM8+cXPMX34UVZnF8nmK2zesUvFdEo4vAgSG9W6MmZIk3PQ9YnDRMWFSk2U0Fb5bFZlY0ilfSJyRJVkNkhxaFS1GOtpKdyTaE4P/4zJtydqB7dLy02i9MCmN7zoV//TRpj6OcaOjcn3LA+o0A6maX7cMIzTtIOafIV2MPoT8Dr4ri/I1hddcskvKgWlODidx9Dvu+xHQj7zd/VvlWzWby9QNYkC1up+Z0awK9hdUzEoPUP/Tmu5vQKwYiX+8z//c2U1lucWykJoiDe96U0q8tKyDHq0+dR3P8oH/ub9NMwWds5meHAIR5xgLR/fT0gMk2zWJJ8Hw/AIfckoGKVcLrK0OE/oOhRTOjvGS1y4fZRdowUG0pJ1IHK6RFl4ZXEn05lm6LScLitLdezYYFOlQNSt43U6pFJFZsU950WUduygHtk8cXiJ+++fYn5BXIMjtHyXettRSgq3mdBodonMmFQhz4geskfr8cYXZrnx5usY3v8iEm0PUZDHiLNoSREt0on9gJmjU3z/nnt44Fv3EDgtLrviCq580U3sufp6rKFBSImlO8RtzoC7ihHL71ko9Tp+tExs2uQql6Cl9kCQxmtM01s5ydyRJ2nML+E2ahx/+jBPPHyIhfmmWg7eedcLecG1m0mVHMKMTZgZYXTvDbjLJt/59OfxGqtkDbFcZ3AlrayYp1TKsbKwQFGqgdI2YRRg6TaRJ6YMnShI1GJPrr4k8D0xpNg0h5UvkC5KjdCQAl8jk1HgG7oCvo6iHZzWKgp8e44C39TgxBtu/PX3bYDvWWLFxuR7jg/gc4HvOter9LVr4Lsu6Vp/evn36el3nXpXoeZriHoajs+AZXWqlLIY5UzuA+ppaO2DsFAViuhI1ibpNXpD7dykSkgWgAdyQD4AACAASURBVIBYjEVWJg0WMv1u2rRJ0RGKniaiE7f5X1/8E/7XF/8UryBWZZOhwgBBu0e71sZTQThCmSRkcgnZfEQmrTM6WGaomMHtNBjIWeyYGGTX5hHGB3PkLWmdkCcIcX2ZHjVS0mQRCa8rNmaNULIEWl1G0yl6zVXajoOdH6DRkxY4A6ucRpf2BaPA7MkOBx+f49jUEg03En6ShpPgOAn1WiRRv9hlkyE95toRnbfdvIWJLcOMXHAtduH5hH5BNWmI+kIT6iFJ47dcZo4c5cmHHuCxh+9neWWZnefv55ZX/SzbL7iQdKWAnk6Ig2VwFogjJQKEpIMfzqiGjvzgReiZ8yHO0a1P05w5SePkSY4eeJzFE8dZXVhSGRVg40cRExN57nr1CxjfYkJWqpo09MwY00cijj86RdxxGMgV6bouXpIora/qmZOW6yjGzqT6/H2kEQnXLVSXIYYdyUtOVIuFyNMsifUslBTXK2lmGQW+2WfAV6gX4XybffANum3aHrGA74t/43c3aIdzjB0bk+9ZHtBTp07tX5t8LxLQlUv703zvGvCuL7We+6mEcui7wf6vP4kINkXnu05CrAGxfH4NsKX1ot9T0f9afxLuf6h7rT/ss37Tfb75medcPxGoz2sx9aDOH33y9/jCDz5DLy2XrbFK7wqFdqg1CN0YtweZFJx/3gh79o0yPpqjlLMInRpep0E5m2ZydBTbMMhIi4JtqLp31+8S9HwszyAVSn5DjZ7ItQYKbBqdIKuZuNVlluamaPba+HYG18yg2Wnk3BFL1KWWIWcPk/g2Tx48zvGpBVY6EdOrLsdmetSrUBgo0TMcSnHIC4cN3nvHZVipLoN7LmBsx23E4TBxnCIORD2SR6OE1wpJvJB2o0G32+LI0UO0XZdd+/YzvmWS8nCRVMlAC1egM08QyHG0sCQoJ17ECzrY+c0Y5X2Q5GmvLLByfI7Fp4/z/a9/mbnjJ4i9iK4rumSLTq/N4FCGn33NjezZW8ZIt+nEdXqhztMHA9yaQdDo0VqpKsWIlU1RGRkhY6fIy/FQjSWoXIeUaeMHfQki4oQUdYkMAKauGi5kyrVyJXIDIxQHh0gXBrDEEq9B4LoELQHfKt1WlW5zGa/TohuZAr6vf8lv/peNyfcssWJj8j3HB3B+fn5fkiRCO1zyrwHfNbvEGpFw5jf3DFr2wbX/R4Hq2m5OYetp8JV/PQPKp//2Y8D32SCsAtYJaUQ1/uzzH+JLj/4Dru3iuz4FI6UWU0nP4/ydm9XWfnigwN6dMjVLBKGD5zVpri7SbdbJp7KUC2WKhQFV1BgQ40tQT+SRdD2CloeV2EpnGpsxWkrkaptI6Qnt2gJOb4VW4OAkCY5mqPYOK9JIkSNlSCtxgZSeobZcY25mgYWqy1wt5MmpNjNzIaFmEqQTcnHCZBjx2n3DXHB+ni37t7P3ojvA3gFJCc/xCHwDy6igBxbddk+dtOy0oQwUkjFhpdLquMT4JLYP8Sp6d5kwiDD1NKY0iMRNotCBdAGjuAWsCkHD4dijp3jkWw/QWDjCwskZFueqeEGCXZRWDYfnX7Wfyy7ayqYhoXC6xHqdju8zPW3iVC0s3yTqBKoPLpH2Y8PEMmwV1p7IxGtoqglbpl95Pal0O6G0kv6iVtQ3hrgvcwWsglTH92Vm+cIgqVyWWGzssrxtd3DrNZzmKp3mKl6njeORmIObfuGWd/z+BvieY+zYmHzP8oBKdTwgaofLBHwVAAvXKzKztenjR02+69j4HHPvv/idSX7EGuu7PgCvzb7rkNv/tar//wnB94emYC2kqzf5xLf+gr/+6p8RFSLleLb8mJTncs1lF/C8/TsYLGbUh560Cf1lXLdNID1nIntrd1RZZs5Kk8/lMQwLLwroep7KqVC15G1x9aXWwnxC7JTNQHmIOHZpdhbQ0l16UZeO6ykNs45FxsgoNYOWiMXWInJ9EsklaLZZWemw0ko4uRJwYingxHIP38iQwibT6DHZ8nnRlRZXXbODF77oTqzBiyEeJZApXhZ94njrxPRaXeWMszMauYECqXxOVe8IoCVaRJQRl1udpLNI6Dmk9BSGllVN0wLO8j8zW8ZIDai4ytqsx/Gnj7K6eIjWSpOl+SaRZpKpZCgO2ezcOUwxHZLVOqT1NobVxg1cEm2U6UMNglqMGcp6LSbQQiKpoJdxNRJVjFA/Yi4RH06fhJK/90G4P/0qykl2ENkcqXwZuzigFDH54iC2WJXV5CuhOh3F+fY6NTxHAoR6tL0EvTLy+pe94w827MVniRUbk+85PoCS7aDr+sdM07xqHXylLVjxvoZxGoCfrXg4E2z7VuKf5s/6ym0dYX+IaFh7oB9mgxUjvEYzrPPPZ06961/rfy4iNF0emPka7//f72Q1rJJLZ8lpJueND/La216ETYuU5mHikklHNNrzSuYWReKmswlcH0tSHLSEUk4ChxJqspnPSNA6dLoOmpHGkw42y1S8pKqC11Nio6Pn17ByPqEugewJWbNISrNV3KZIzDxPFRaT+CGhLOVkERlqLK50OTJd48lFn4OzMY5nEcU2tHyKiz5X7YJbXzzOTS++mcE910J6J4ln4VTbONUWMwePM3t8Sk3fW7aP0Og0VGjR6Ph2JvdcgD04gJ+TICMXuksEnRXMBCzy6mQgzSRe0sRI26RSwxANk4R5Aj/Aac+zcGqOlfk66UyBdClFaSSHoXfRghZW0EKP6lh2F82MSKIsRw7M0ZmXzjdJePPwE48wNpVZRY9EEeIr8JW830Rcj1rfbi7JdJJgJwvWULh+26Y0NEJpeIx0eZBCZZhccQArmyESUO916TU79KqrNKtLdDurqr7KjQ3s4ck3v+Ldf7wRpv7TvEV/gttuTL4/wUH6UTeZmpraZtv2Rw3DeOFpk8Ua+Kpl29r0+1OD7w+h87O+A4XWZ460z/Vr/JfBd/3RzgRcNSSfwQNLUtl08ATv/6t38cjxhwmDmEwML7niQl59+wtI6TW89iJp08fzanSDNp2ui+uJDC4tMlukRSgF5CxdXdYGXsiWbTtYXF5hcXWFsfEt1JtdRUVUxgaV3drU+kEvRA5R0pGdlKpHL2kVMkZa/VsAxnV9nIYEwTSVM6uYzWIaKRYWGkzPtZhqazxywuPUyZhubBF2I4bbJttTPq9+8RC33nw1Wy+7iSS1FZIymg+NmSW+/U/f4IFvfVuFqu+/ZC+1dl0Fmu/e8zxufc0vMLBrD17GxM7FJO4CQXNO1UWZiF5YTC0QaA00XXrYhkHbjKQPBVKMKmESrk/k9nM8ElNTiWeycIy9JnrYwtTamCkX0wwJ/YjDD59i+VgD3ZWf2yM0QqLEIBLjSqJhi9JCqJxQnJABrU5TRXMKBSWvv2wmo8LxU+mMkphlpTaoOEC2NKDMFnY+q1Lz/F7/6qFXrSrwbdUXcBo1Gt2I7Pi2X/qZ3/2zjTzfs8SKjcn3HB/Ao0ePTuZyub/Vdf2G9UWb0A7KYLG2cJNYxb5Qt//n/x50ReX7XH/WAXT9q/2lmty6n2/2DOtweno+44HkMrX/p58UfCa10O92e+Zj/XbqNkrHFlE3p/mrr/4pn/rap5RudKJc5g13vpSLzxsiCebQQrGgrpLEDo7Xpd11aLXaWGaGtJVWVeqREyoHWhLGpLNZtmzbQk9q4TWpKLKYmZnDkZLMgQxxSkLkdTVhF2RjH/mkJYPCLmIHWdWa4Rseba9Jz2kTOz3cdgsiH1uq3s0c3a7G7HSLmWbC8cWEBx+ss9AJlTSu3EwxHni84vkFbn/JBVx2w62E2a14nk1ay9Bb7fDY9x7nge88yPETU4RmTKFSYmBwlMuedy3XvPhlFLZtJy6k0FMeib9A1J4Br6sWgFAhTBJCo4mhhVjWIBjb8IKAleUlFk/OE3aaFDMGGUunMjiMnSmg6zZa4qvAHst0SBQAi6km4NhDx5k5uEzi+CR6oK4EJCw/DsGQ4xq5eJ4E0UsRaqjUK6adUlpfQzfJpGRJKVcXNqaoHaS5eGCYnALhkuJ8hXYIFXXTwamtqoVb0G2oYPVq28cenvil29/zxxvge46xY2PyPcsDuri4OBLHsbQX37I++Uq8X19mJpyb5DxIV9uPO9T/EvewXou5DtvPKHv7sLr+p1+Wua56OL18Eyxd0wsrRliBa9zf2q1FUooETU4OKrhHPYQPeoeOscjnvvdJPvPVjzOxeZCrLjmfC3dOKH2rrbVwnUUMQ+raDeqdNm6vx9LCIhkrozSn6VSWnhfgeYE690gc46bxEcoCqLFBrdlgfmmBSHZVtmRnGgoEsprBSK5E0S5QKYyTK4yBkcINA3pei5XaHIkUZ4YuTq1BIt1vtqX0q1a6zMnpFQ4fq7HSSPP9A3WOL4W4nkWuqzEceVy6SednbzuPl958J3Z2kjAM+gs3e4B21ePYkVlmZpZptjoUCiXGRsfZs/d8RnfshKEByIsxoUdCjcBZArcrbDRanFVTqBhURJNtpYZAG8F3uiycOsH3v/o1jhx8nHwuxeaJCcaHxzn/vAvVCSY0YiLDI066ZNMx6ZROErgcevgJFg7Pko5NehKEb8pCNMbtii7XUyaWVEpXtUst0TkbFrl8VqlupALKFNCVHYRlY+WKWPkyqaIAsIBvmXQhr06O0jHYa9dxpDeutkxYrxI5PvVegjY6+dbb3v2Hf36Wb5WNuz/7AnbjiJzdEZiamirbti15vq88TTusTb1n6nxPZzyc3dP9iHuv88DruuB+RpoyZfR3MwoAhZ8kVuVCqiJIdVasgbOyLitdqMtq/UkePXIfK91pSDtMbK2QzyTofg8r9rC1ANetYVgBuhmzUlulmMuzMDtH5AfK6CE5wyE6vcDDsHUsCfPWYyw5KcU2Xc/H16QJIkeo7NOhCt3JWxbldIkMBUrpUQbLk1ilIp1IbNRt2q0lvG6VxvI8njjfhONMNLLFAYxsiY4bc/jQIrPzMfc/2WS2nkfTK/j1Gna7w+5yzKtfsplXvuR2CulRun6PxC5SHNiJbuRZWely/OgcTz/+FKvzi6olYnxyjPOfdym7LrmU3PgESVrU0C1ivwW+hxml0BOLRAtIBESxMM2ioiKEl3aW53nga//Et7/5debmZxkqVhRnOzE+yW133YU+kMOzEvKlDFlJY8umSeKAg9+/j6Ujx9A6kqchIWwurW5TLXWzdoGcnccPOtRqC6oHL5crkstkVBGpuj6SfAuxYJuidiiRKg2QLlfIlgfJyOSdzaN7IZHv03Ga1OuzqnooaTTAiWgEBgxPvO229/7Bf///7aX7b/SBf9w49m/0sPzkP/ahQ4cK+Xz+LwzD+Fm1MBJZ0prWV8B3feMsnO9z2Yx/8md61i3/pUH59G/0GXOGwLLU8ciXxOPQB18BRwHm/iQVi4XB8ImSHp4/T739NB13AewubljF9aXmxlVTpjQV57IZXLehlkDSz7a6OkejUVPmDbFVI7kGYb/up79MQ7m5vLCrMibiQELWixQrQ2imgR86qrU47PUYrYxRtMp4rZiMlWdAZREMEyQBjlel01qmunCK2vIcvY6DbUr+sVQhDZDKVvB0nen5OsdOdnj4sR6Hp3V0e5BuexW95rCnBHfcOMLtt7yUocFtxGaObGETZnqMKMzQqrvMTM3z+COPcOzpx0iZsZraB0bHuf7Wu9h36QuIbWmU7qHHPYmFw5AcCzm6ekii+0TqKiKNRgFTN0lcl6UjT/PEgw/w6MMPUJtfYHF2HtftceV11/DSV72SzMgAmWKedC5DQSbSOOKxe77Jycd+gNENiaRBRPKMsv0rKnlO+bn92FP6YiF6bEsY87WroCRW8jPX88XBTTpfZnBiCwObJshVhtCLFVK5EkYQq7yQRrPG0tJJqjPHCet1RCfSJY0xtuXtd773v/7Rv/q1unHH5zwCG+B7li+M+fn5bBRFf2oYxltOc75ngO867/ujjRY/7TexLjVbn27/hV/j2qfFpiEaVbXIUogrmbQimwpIZHuuOXSiZRxnka67onIKTLONHzQIgxZOexnf71Aul+j2ujhuF9MySKVNotgjlYJOe4l6q04YJ8pQIU0SBjrdRm/Naq2pBmG1hdNNLE3ajIex7LQC7VjCvomUdGyoMEouNUDgSnymTiplUMiUSPRQ2Z6dZoPFk6cw4pBcwSIMXTwnxqn7ZAslOolHJ9I4MeVw6HGfbz/QoBWmiJIIq+Vz4YjBz9+5g5e9/MWMTOwFc5A4KpEkRTqtGKcVErgRYbfLyvxxLKkOil0l09q+73KKI9sgJYE+HZU/IdO6roBXcpcjEs0n1AwVLGRoBQzdUknMjePHOf7Yozx633eZO3pYKRXkWJbHxnn5a1/L+J7dWIUCmXIZKyvArXHywEM89LUvQrOjlopCyPtxV7Vf6LEUpRrI9QtmjK1ZeNLD5vUIQ2kN6ff1qeWbnaE8NEZ5dBOF4VEKMvWWyqRzRQw5SXoe7XaDVnuF6twU9ekZQickkhPk9r3vuOs9H/x/f9pX6cbtf/QR2ADfs3yFTE1NpQ3D+CPDMP79aanZGu2wbjM+c/o9y6db43R9VFSYKgfqh6Wf5g7OfILTv93+bCu2Y1UFr8l05tKLVqh1TjBfexovXKHRmSGMHIaHy2QNlEvNIqBZXabTbTMwNES2mGd+dZml1UWK5QyZrEUSe2pj3+l2iKX9OJNWkjEt1NADnbDnkS8UVChNqMfkyxWGSzuwjAyOIzRCg3Iuq+iDqBcQ9TS1tMvlCmhaTKtTp2RnZcOEqzt4bZfuapdNw2P4msNSdY50nKG55CD0dZQLiewUU8frzB9OuOe7dY4tRPQSyHbhxguL/PIbLuWq664gO7gVPTtB5OeJvAyBZwqFSxJopE2TVnURXfOpVAqkygNQGAQzg4phC5skgcSB+mq5pex3AoRGRCD2cdEwGwViCXhHI1ipcuoHj3Dv5z7Lw/d+Uz1mcbDMzGqVm195FzffeRepwREoFpSdw7R04k6d2cce4gf3fAtb2j08l2xaVzSB5FGYia1qpWT6lSsK6eKTzOg4EZ5daIgcpmisAzDTWUojmxTYFwZE+VChVKmQSiT5rEu9WaPdqRL3WvRqDaVJlur4wvZd73ndf/5vHzz71+7GIzzn23PjsPzrjsDBgwftQqHwQcMwfnNd4XAm7fBs6uFf9yzPvpcAb5+3fcZMvG4oPlMZ8cwCTlmUxREVB+iGhxvNMbP6EEdm7mWh9jhW1iOVMZQhYrgyRNh20QOZRmM1aTYaDZYaq4xum8TOpegK14mPZUhrR0zPDZUTzAtCRTlkMwWKmTK2lqIrNfK+R1pkTSZksgVy2QlMTaPTXiEOewxmS6S1LImnqxBzKc3MlbJ0PEcFANEJKJbSBFmP1nJbcI8tY5N0aHN8+hglvYy7HHH86AwXXLsXLWcwf2qZ1ad6PPhIm/ufTGh5MJ42eNllRV52/Xae/+JrKG07j4hBSCpEnk3g62gSFO8bqtSy3WypGE9TNF22TqZSIDtYUo3MolDQ5PcgVxJrQUeqT8OUQy2dJKJ6KRDFupp+vdkZnvjmPXz/q1+hOj2tTBGunhDbNlt27eF1b/pFytt3KhebVuqfbPCb+MuzPPz1b7M8vagkZkjriQTgS7iRB54vJhSpCZJMhwRbHG0SrhMFivPvOi6tTk91zY1s2srolq3kpTk5m1UnRTMxCQOfZqtBtbpIbXkev9MhciOq3ZDK9l2/96YP/M/fOTev3Y1HWT8CG5PvWb4WkiQx/jmg5n3/PIr+tirQtKWFty81kw+ZPtYph+eiHlS27xkytOf6dp7zNn1ZgkoHOzNep08FK2HZM2lmit8VRBBVg4uut2iHRzi5/G2mV++j4UoRZI90OodtFimmymi9mPGhQbqtOp12Ay9weezwkwxOilC/LEW+xIGrksvEwtqLxMaaRoSuA+VBbDNLEonUqUTKkh63SIXFC3dalmVPdogo9Gi3FojcDnkzTdGWKSyN026riMTIDKm2asqc0VlsU5GlVKZLt9bGbwSUskX8TMj0/CIj2QncOY17v36KG+/cx+CWIrWlJRYP1HjiYJfvHQhZ6Whcd8E4V++xCRo17njdTZx/w0tIGEG3hyC06ImfNjbxHXG9Bfhu2O838zp0gq5q78iWclRGBhkcHiObyyj1SBz6GBKDKeArlI6cHmMdK1Ug0VJomoG3NM99//CP/OPf/h1GGDE0NkJpdBiyWfbuv4DnXXEVpZERkmwaXfrs7AAt7kC3SWe5TbsZsrrYZGH6JPW5OZoLS2h+REZCc1Ia2ZSENbn4ga8UHCorWr0MpFopTSpfUNx5eWSUwtAwVrGkwna0SMPreWryXV1dorq8QKfRoLpSI7Fz4c6LL/2PP/POD/7JWb5VNu7+rCOwAb5n+ZJIkkSbnp7+rSiK/ut6kElK3gyWbLufCVU/E3h/FNieqcVdX9L9sD5X8PaMX5sSNMgkrMS5ayoDwYN+C7LUjSeypVG5Dz5oVeqdw5xc/A7t8GmqvaeJtKpSIySRTRJmGKtsJh1bVHI57JTOzNwx5ldnqTt1UsUMmZy0EWfIGjZaEKsamxY9NSEGjkfGyGGZWUrFIRI9i2VnSEuR5j/nBfvdHoamqRol09RYWTxJdXGWQirLYLZCSTJ+NUOF7/TCHq1eQzUp16YbUnaDZ7fQJXu3FQiTiVGx8TWDAWsLUw+v8uXPLnD1S4bZf+Uu3E6T2QMrHD3S5gdPuyyswAv2j3DN3hwnn5rh1tdexTWvuI3M8GUgDrVYx3V8DGwCJ6DdENdXWzUF12orLKzM4ccu5YESW/fuZYs43jJZBXK+76jePsnQFSWCnBtDYSBsSWDLKrUBXofG8RN8/dP/wMzJE6QLBYYnN7Nz//kMjo2rY5LO50iX85gZg5guWtIm6LXwXY3iyB4SvULsBfQW56jPnqKxuKLiO5cWZlQVlSaON6mwsox+n6Bp9TXVpk06lycjPG+hSKY8QHpgCC1TUCdM6W9T7SlOS1EasrjbMrmVTTt3k1iZ1+W37/vEWb5VNu6+Ab7n/jUwMzPzq0mS/Mk6xbA+7a4D7rrk7MwJeP3vZ0ZN/sRLOQFfmWhUbJnSMqgfSoGsKtzs79X6Q7Ay+quqmChqoBtLLNQe5OjsPdjFJr1kgY5bVW/YruOjxTa7Nu8jQ5Fuu0ViuCyvzlBtLWLnTQW8ppVWoTYD2SH00MRKp+haTVZWFwkdj1KmTMYuEEYGntiNU5JoliIloOR7yj0mi7p0yqLTlgVaHVtPyKdsCpboZU3a7S6ZfIauL1GNHp2qS6/XxTcddTks3Wu5bAm9mEaTid0vU5/2Of7UMkObK0zuHVMlnt2ZhEOH5njosQWeOtRhUz7iip0p6gs9rrl5Cy+87UbOu+w1oEvCWZpYuFFp33ADwmabhekTtGqLrC7NcvLECUzdZs/u8zj/iiswRkeVdtawDfxeU7U1G5IIGkuAvaasveLO04wMhlwV6DGJtI6sVjnwwEMcPnKE4tAQ+y+7jNGJScxMCs3UMGxTLe1SutAGTXpem1orYmTyEozshPrd6qpENRQfMbHTxm03cVaFr+3S7Tp0Wk06rTZdxyEUi3EQY6bSZItlMsUixcFBsgPD/bAdy1aLTRX+b0ryXFqdtOXyJkk0lqv1j4xt2faWc//O+bf9iBuT7zn4/U9PT785SZK/PlNmduaSbR2Uz3yqM6fa9TjH9Yl43Xm2fpszb7s+BUuThfB7kqerwFXVw4u8SQLaZeJN+lpPWa7Jei6RjX2NautJ5lcegtQyhcGIprNAL2gTRh4rS8t0O122T+5ioDhBr9sliB3aTpW2ZBhYMDo8Sj5Xwu9BPjeEQZpe4LLam1HtERL4kgQi/TJpdzxljkiLs0ooGeEyiXCdpuoIk8v5lJ2jkMvitOrEoiGWFaIknZFREYpygpF+NK8XUG81VWBM2sizbdNeNk3sxMjnVElo7FmkkSnO6h+XrBRkxMRtm3YnZLna5ODjR1g8cRg6y7RWa0zsstj/gou4+rrXkR+8AGLR5OrgJiqNTEJmjh98ksWZ49SX5rn/O9+n1/R44fOv5cY7bie7fVLpZbOFPF7YQtcjbHEzxpKzm/Qzdi2bWJfM3DRxEuJ3OzSXluhUV3GaTVZqNbbs2Mnm3bvIDkjbdD8IRx7L0Dxiv0rPb1HtRAxPXkpsjykNsZ54mHK8xaWoCCYNI+gXtapGlCRWVyJxKNkOkm7Wb0uRCVi3xXQhQG+qGiYB3h+yXUqnWxgRqVS0hFq9+ReTk5v+3Tl4q2w8xBlHYAN8z8HLYXp6+uYkSb5kGIaxrnBY53zPlJqtB5k/W/P7bBpivfHiNNAKhyhuNOEW1Yfwiv3uN5l8lXosEuDtV8GrN64l0Y11YtrKu99o1fD8FXreHLG2Qr4S0fNWVCaDZogVVqPdqDE7ewoNk5HRrcodJRNQ12kQuB3Sps7WiQlKuSKrqw0SQ1qL0yxXl1htLagGXfm5s9KuYAp328NxeqRTGVIZm5RtkBgRYdRD96VzTCrmU8oY4DptfLdLSrrvYhNbz9NrB4q66DhdNPleDJtyYZBybowdWy4gX9lEJMYGoT/k5KPZStHRvxIQcVcaibyRsk+hBjqNRZzaKdzGAoHr0Par2GVbmSvs9ASGLpGSBlZskzgRndUmJw4eYvbYcWqLSxw88Dh4MZdecAn7rrickf27GRrfSnl0SBWOgqs0tkkoChBJF4sxs1k0I09MBjcI6LXbdJbnWZk+SdRpqVzegZFhBrdtxSgW0DNCU1gKNCXBMwlW6fRWqTZ9BicvQktNkCBNKSEpLVKUQoh86Mq0qFyMGmoC71vFI1WeqknMpFRKyRd1jUBasOUoqRaVvqVc6Cx5bcndpPNNDDhhGEWNWu2tW7du3rAXnwOs+KEB7Bw/3r/Jh5NYyTAMHzRNs3Qm6K4D8bOXbqejJGa9oAAAIABJREFU/taO1plpYz/uAP5wMlnf1aYygeN+x5DodnWzi+PNMLt4gF6wRLZg0gscgrCLjkcYthHFrAjz5b+GlWAaGpahUVtZpd5s0vUjBoc3MT46gS5Y1gvQfJ+MFpPLpQhE2G9EJGmT1foqzVqD1VpVsc+SMyDpY4PlAYKuh9NqIyarXDlDbEnqVoAVJUqiJVkIppEm8GN1uZ4Ra3acYIppwhpgYnQ3peJm7GxFqSRK2f5izDCkdSMDhlh6BW0EbPvaD7EuS84CFIg0B00XGZtGr30CrzOHFnXIZG38xKUXe2pZWG/UFGBJHoUs/TTXJHI0VuebPHr/4xx5/BDdZoudmycZGx6k0e1S3rKT5193E5M7t2MXLaJwrfAzsVXQsoCXmUujWSUwi7jtgNryEk2piT9xhCOPPMipQ0/T9jz2XXkF19/xCnY973J0CRCSE1viijoY11vFDXUqI+ern0tgUxkpVLSoQaLrBOs1U+r1ILLCPrjKBKzO0aoIsL8IVIkfatqVxpN+vocArxoC4gTPlxwJTS0Oe71e3eu4t4xvHn/wx702N77+0x2Bjcn3pztez3nrY8eOjei6/pCu61vk8nqd4z1T5/tcbrd/tettTcjQ/88a56u4Rhl3xAVVpdq8j/nq/cr+W6xkaXYaLK8s4vkuXc+h3W2SzhnYWWmZkAaEniqulI92SyrppWq8wNjwJKOlTRS0PJYfYpsRZibE17u0445K8ZqZnaVZb9GQPNhAErak6sxiYmiYwOlQX1nFDXwyA1mSrKXmUhkUDZG9afJhEbhCmlhKkpZN59i9dR97d15FPrOFlCXZDiVVCa+LaiPsx1MQ6+q+kUx2pq3CxsViK+lmGmU0o0AiPGtioAchiTuH111Sbr7IgEwhp1QchpnQ6a4QRC1smZIDnW7bxXEiWo0ej3zvEQ499CTZxCYd69RX6mipDJdddwPX3HgjE9u2qnSwOGwry3ZfYZBS/cJGOoWRzYGVEy8G7WqD5sIii4cO8cDdX+GBe+/G0CK0lMl1t9zMHb/wFkb3XSxJ7kjUWhRU6Xo1Ii1FeXgPSVzsT7EKfOWJZKJVVL86rmJ6Vtja9zAqcFXKF+kKVCaQ9YCl9YLAPgBL8Lq6uor6kZTiiBQ7s+s6x3pd5+atW7eeOAdvlY2H2KAdzu1rQCzGtm1/T9O0C59L5bA+6Z7Z53bmwm39u/lxkrPT3/XaMk3ee7JIE7WD8vEL3yk8nTHH7MLnaAUHyOZSSu8pk2/Pczl8/CirzSqFSoHJ7ROKBnA9h26vQ6NWU0siWWiZsSyKUmTSZSrWEOdv3s+u0c1EcYuav8B8exo9oyv12tSJkzREktbx8VzJFNfR/JjRUomRcom0rXFydpqZqoM9kEVLpTDDgHxGDGFd0qqVwSb0NLXs2X/+JZy3+3LS5gQ6I2j6AImoEfSMms4UzS1gIUEzvg9JrOgLTTOJNKm1l4wFaW/Ig54V05lSAeDXiCQRzXcIJRtBNK7iUem1cMNV/KhB1spgSnoaGu3ApdFqMn3kOE/ddwCzE3PkwFHwLfZf8nwm9+xj0/Yxtu7cRml4nKBbVxZsQ12E5AgkMShtYeX7P3OspQk6Ac25ZRpzS0wfeoLHHvgWJw8dYKiUY9/+/Qxs2c0L73wtmaFRpfONoqaihnzSDAzvRNNLirtVAKtAfq3zT2TcazkefQZ4ve1v7Xbq3/2rg9P3XRuI+1RDrAA4kubrWJc9njrWvV7nW+2299rdu8dXzu27ZuPRNibfc/AaEKOFbdtf1DTtJWcu3c6kHZ5dpvls8F0H3h8fwCPI0+98kwvLfg2R6Dnl3ScfPlizzNXuoe48qqiGbreBLrkMBhw5eZyVxiq5Sol8uaCSwsT9Jnys23MIvB5JEKv8264XUhkYIWMUuXTHReyZ3EYctTi1cphj84cYmRxRvG51tYHTc6mttpQ7LejFxL2Qndu3MD46pGRj9U6TI1NziidOF9KEiUcxZ5O4HlYYqcYLsRDv338lu3Y+j0x2AmKZj/PEIoGjjK6LW6x/iSxLIr/Xz5oQ3lICZDTdQrNShLGuJnIjnVVBOUksOQgRWtCFsEuv5/RpCqmol6lTCjzdBZKoph5H0tHilEUgObexRyQtD40Ws4dOcu9Xv8vM1BLbdz2Pa264gy27ximWc1gpG7fdwDIlPEhoAVvVHiW2gZUfRLMroKWIHA+/2cZpNVV048yJQ8wdf5rFqRMKGrft3cvVL30xhdFR5UiLdJ9u7NALTQZHdmGYQjusg++6seYZDO6/nNf132uRomd09a2/3EXFkGD0rxZiCVQK+zyvdG7Guorg1DUt7rrdD8+c8t519dWbe+fgrbLxEBuT77l/DRw+fPj3/3nj8i7LsrQzed91uuHZCWdn8sDrwPuT0RBr4Ku23P8fe+8Bbdd91on+dq+nl9uLumRJloscWY6d2E4lJiEhE88MMLNIgAR4b3iBN8w8YDEIeA8eZYAJkwABElIoiZMMiYOTuMclbiqWZOmqt9vOPf2c3fub73/ljMnKPBgsl+B71rpLV9K9e+/zP3t/+9u/71eoy2MjntWrL0vAcRYgXELbO4gLy09h6LZRLZoIrAEGdg9n5s/BCl1Iqg5OVGDkiowdXCqY8OweJCGFLMmw+y5OnTvHHvXzehEztUncsHMXykUFy+0zuLh8GjkWX96FHyToDh0Mei5ihzpSYuDy2LxxI/McWFiaR66QQ6vdw9AKWfFNtQSKJEOlxF1riM1T47hmx3WYnroGkjIJpHlA1NkjcBrRJJ+MZrTV90w3moyCI+nP1cfvNL2c5kAmNoKETJIAiSJyyA9BZG5uXEym5TYr2KRc8/o98J6FwcIFPPHIPaiUFdz4pjfAHKtCKuoQcjrzSKBH8ZSGZUMLF89dwGOPPoqtW/fidTe+C/k6eRsHCH0PzqAFVcygSWQhD0SIwKmUGjwFSCNAnCJzbHBRgGGvBce3Yds2Ii9gET5cHKNaKyJfz4HXZeh6EZmSwUs92BGPan0TK77Pe0MzR2cWsnr5fP579s/fRncvt7qXzfIv37bplCGsnLnapTFjYrBBb0KURB4xgcgZhsPh8Gc++9lPfmbfvn0vjBK88hfQa3CLa53vFfrQT58+fWMQBF+TZbn4nQnG/zOe7/MwBHsM/AdUbi88zNUByuXOhaO+d/W64HkHPE8x6kex3DuCxfYJDL0WNs3OoNts4uixQ2zAxMkieDJaKY6gmK/BdwLkVBlC4iFnijg1N4d2x0YiZmj3B5BEBSon4drtO7B96ywct4G+tcwKUq89AJcp6DhkzBJi2HUROJTjBpRLeWzeugGt1gqb7ywutTC0Q6imBK7AQxUlKBGQDm287dbrcd3O3ZCEKUCZBZI84jhDTLhwwkFyFaSegJhSHEgMQR6+ogzTzENUqTOmxItVcUNC9CmtAAgGEoq+YGgyeTEESD0bKfkOLyzi2DNPIeq2cHL/Ezj+9DPImzLe8K7bceMdt6A0W4FkqMg4wlclBISHcyHSzEejcQ6WnWFq4gZUqjMQOA2JF8CzViCkBKOsMi5iErloJgR9PcBVEdk9DJYuwuu1YCoCFMOktDd4EbFUBChE/UKAQkUBJ9PnKQNSCjdx4EY8KvXN4MXiKt5NoXrsPCDchCiFBC8Qz/vbve9qmb2sgFytyzSYJRbGqpczw3XZv1HnS4kalIaxSi9L44x8mI/Ytv/DV1218bkrdJmsbWat873y58D+/fsL/z1K6D5Jkm54obz4u6ncvhsG/HwBfmEX/J3KtuePmrA7utCo2U2YixYRPCOACq99BMvdZzB0GizvK0j6UDXyLEjQ6i3j4tJFqDkdhWIVOb2Gcm4UqZOgQB0aXBhKir/6q7uQQkehpqPV77JBDaEZqixhx9ZZTE3kUcqJaK0swuoMkUJG247Rt3y0ejbihHwFMmiijOnxMYRBAMex0e2vDuQERYRSkmGQHZrrQIlCvOeON2N6bD00bR04cZpF+0QeKcYyZFEM3hEJMYBPuoKEh+2GsGwHuVwOE9MTLAKdIpsIcKV9p3IJnFRhPNtvD51Cn4VC2p0WFs6cxsXnjqB/6Twe/drfoXmxhWq5hJvf9Qa87o6bMLp5BLKusC6b8GSPbgIGjygdIk2HLLHDcURMj+9CwZwBfBGI+siCNrjMYV05hX5mSg6ivg68UMawt4jWyeM4dP/X0Z2fR310DNtvoH3thJArMVMiiRElfEgaD4GoX1kIyx/AjXnUxraAp8Ejq7ur0ALHmNGrhZg9FVz+r1X2L73oyYA5UHw7uYQV3GR1wMbOMbL4TCNmzEPG+vRvURQng8Hwl+fm5n77zjvvfN5I5MpfOK/hLa51vlfow//85z8vzM7O/u88z/+6JEk0gPu2vJg6YSq4z3s9vJD7+zzG+0JBxQs74e/WEVOXszrDps4mAieGyODAduaw1HwcdkBwARnYFJEvSYi5hA2OFlYu4tLyecSIoWh5jFVnIfM5CJGAsXIJw9YlFE0Ozz77LJwghRfHzCJy6FJXGzDfg6mRAt5w0w6M102cmzvKVFRUDDMlj87QQ3tgkzgMYUgG3TGEjEdO1xD4AcIY4CUaimXQ8xoKhgh4NiZKRbzz+34Axdw4OGkEAqrIshxSL0Pqh+DiDGkgwHVSRAkVJJENhFqtFgLfR61aRn2kCs3UIWgqKztRrEJSSuAUYg1QW8gjizOELnlD9LF4cg6D+fM49sQ3cfLgM4jsGGaxiu233IDXvfUmFMaL4LiESaApQp5s3mIpgaBySBOPiVeInha6CkbKW2GI4+CCIWKvCZH3wPFExxOQSDmIxhgEqQhv2EPj2HN45K7P4ehjj8AaDlCanMBt73wPrrn5FlRmZlkAJ1SieZGUQkIY22hbbURQMDa1AxyXpxb/csGl4rmK+9NUkZFdmDc+rREV3dXv2funbvYyLMHgBargzGhptSNOGLyyGkWUpFEW+MGTbhDcuWvXroUrdImsbeY7VmCt+F7BU+Lw4cOTruv+jiRJ/4pFyEvSarKsIEBVVdZRPO//8Lz3L/1J3cZ3YsAvLLovlCAzdIJLkdEXHbtAVCnK8Wqg0z+IoXMEnDgAB/JfqMIsyLADC71BDz2vhUZrEZ1Bh+GioyOzCF0gdGIGTbSXL8An794oRKdHPOCQyWK7Qw+WHaLf95BXeOy9fiM2TlWwvHAWvkv5bREErQAvyuAHMSyHUnPJYzxBGqaM8yswFgINxlapUZLIoWSKEBIX1++8Hre/4QcQJ0VwYgECV1x1FrMzJEMXWRAijjjEicjsGanY8zwJGVLEQQDXHUI3VORLBegFHRkl+VISUkZpwjwyUYNgFpEJBsIgRdC3YM1fQvP0UTz4xb9hHgm6UUBpYhZbb9iNzdfuhBU6aC1fQqWiYXSyBLkkQzBkCIrCIuyT1IYfrKDX7QNxHlV9A3RBQeITbk5sZxlRpiKRVvctKQVkbobuuXOYe/SbuO8Ln0O7sQA3dDCxfha1yWncdsf3Y/0OSkguIWOKQBGu38NSdxkQc5icvRocX2Rpzpe1EpctRVn+MPMrpqGZQDcaRi0j5zWyESUcd9X7gxExqONlfusc/MBfTZUCxxR5aRIjiLyzMZd9cPv27Q9ewctjbVNrxfelPQf2798/NhwOP6Gq6ltkWRaoAFPhDcOQ/fl8QX4eeqAu5DtFGC+EIL6T/cCKMoMbViXEFGvLcUNYzhlY7rPg+IvQKFkXGsJAgqhSsQqx0lzG0B+Al1MMvCF6tsuSDbhMRbPZg6Eq8L0Bmo15dtEGHgkleBhmHj3Lg+XE8F2qqCHWjxexfeM4wnCI4aCHzoB8fAVoqgFTMTHsWfBc6q8FDFwP6eUhmUJMB15kEljfsWHqHKp5Be++433YtOEWZFkNGUdUKlKqSYAVIekPkFA6BrXTnMSGVqtyMh68wIMTM/ixj57Th2QoyFUJbhDBhxFSN0BCSdK5KqTSJBKljiTVAD9F1FzGxWefxFc//WfozJ9DeWIGm3fvxXU37oGRNzEY9PHM048wDPa6G6/B5MZJiNRZq2SkQ4rDAEAPQ3sB7VYXOWEcVXMEfJRCoBsjJVvwGkLCf0nhZ5SQ2AkuPncSD371bkipj/OnnsPKwjkUVRW6oiMTFLz9X/wQdrzxVgjFEgQ5hZcO0HP7yMQ8YzukWY7ltJFrGRVKwnwzgp6QsMJKhVQgRctlSJggGDpNGADBBmo0IUiQkvyZCHUCHSsPcp9M4zS1bftiGMT/Yffitf+Nu5NIemuvl2oF1jrfl2Bljx07Vm40Gj/H8/wPiqK4QRAEmZzOqHASHPE8xEDf/8/sJr8Tjvg23kuUKkqvZRU6ASeQU1kftjcHPzgKxWhD1TOEcQrXj9iFSfloruVg4PaRcDG8xEd7OESc8ahUx9Fs9dBotNjFHAYuu0hDL4TIZYylEMYJvDBDGGWIHRfVnILRooE49uBGIWyfvGQBU9FQMQqwuxaDKSg7o+8Tx3hVc2XKKoXSgPAH3/MhcymmRnL4wL99P6rlLczaMeMrjNPLQwFnR0jJIGb+Ik498i10Ls5D0QxkvATNzGF8ahK16THwpgpe5hBKHFJNgqirDAmF57FHbdEoITNHkGpjAF+gbHdwVh+tk8fwxDfuhjtoY3Lzdmy+di+q1SKGzUVmpPPM009Ay+m48Q1vxMS6dcgUGbyqrA6xeFp7sshsoD9YQepLMHgdGieCoxj3kAMnqohpzkfHa1SRRCLOHT+JP//jP0JBkzFaLSLzLSzMzSEh/2ROwdjG7Xjje96H8noyeY8QCQ6c2AOnFFEor0eaGiw6nkzmGei/GkLPnoYETkYckpfHqkyYzjMqtauzg9WumAI+6dOgG3JCYpM0QuilSRoJjdTHveCFT/u+/dhtt91G7fva6yVcgbXi+xIt7uHDh43FxcWdcRzvjeP43aqq7lRVlcI2ue9kQzD04HLe2/MQwwt5wH/fYIceEGmqz4EJnVgqxRCO/xyC5Dgq9RiqzqHRWUR70IKfuAxv9TwfMZl+i2Ax75kgQDcL7KvdHOLMuUvodvpMDSYKPCSBKFOAofGIkoh1sTzhmK4HheJ7ZInBHh4NtyTCs30oPM9cyYgjPBzS/gQ4EQefuKOUuBGn4KIEMiU603sIHMyM5fCBH34fckYVcVYEJ01DEifBZ3kgSJA5DuwLZ3H/Jz+D8wePYuu2HUgyHq12F0Yhj5lN62AnIUY3zGD9rp0QSzkksgBZUcGxQE4XtFCU08aZY+ClEpDJ4OIIfnMJS2dPQdNUlKY2gYeMoNuA6LTRXDyLp/c/jcr4DK6/6Xbka5OALAOquBqFRMQCUhNigCS14NkW4DvQhQwi+au7CQRRR8pxSDIdkl5DJufg9ob42n/7Ms6emEOv2cDuXdtRMww0Lsxjab4BjxPxhne+GzM7t0HOZwgwQMfpXe58tzCqGTEjyFCJzgHGTGCZfKuwAin8yEiduts4oxtviCiNWHaeF5JRUogg8RjX2XOHxOWFKhS+VVBrf1DTRu+79tpr+y/RJbG22TXY4eU/B+655x6l1WptCYLgjTzPv1lV1U2maY4pikLFmBXeF2LEdIQvLL7fWYip/DKoggy0WBH2EeI0MvESJqc1SmDHuZU5nFuaQ7O3jKFnwQtt1gEXi0WmYqMbQKlYhaHnMex5OHniAlpNixmJE5xRr+dQNDioUoSUhAaE1/IiQjdEOHQRuQlERUYqG4yTaigeU7LRgC1LeMb5RabCsmJ45NvAiWwIR4GRpmkCsYjIGWK6KuPOd9+E0VoBMXSo2k5Iylbw2Ri4WAQCD0m3g3ChjQe//A0cO3oMC5eW0esM2H4K5RyCNMaWa67Be//Nj2D96/YQoIxIEpAKMZRkCCT26kRfMMDRF6cwu0TityZBiFRSIKl5uK0+TnzzQaycPAqdi1ColzG6fgsq05shFUZIj4xU4FnMO7OHJF61QLStEFk0QBycR+o1wHkuEieDKuehyDkWHw91FJlWBsIM1vwy7vrUp/DYow9hZLSE22+/FZNTY2iQ21nkw6xXMbl5Pcw8SZQdrPSaCDMDlfoWcEKJ3XzjhPBZgp7IsJ9mZxGjpzHpuD1Eo91A1+4yNZ8XO+hYbVh+H0Hqw3J67Gf4mAPlf06NbvjGdbv2/vTPvvcX1iTEL2N5WOt8X8bFpl198pOfVJMk0S3LyqdpSpDEdsMwtiqKMiUIwiTHcTVRFPOCICiSJEmCIDDRxgs7Y/Jd5cgknR44hRCibEOQ55HL+ZicKLM8sYXOGZxtHMOZi3NY6S1haA8gSCI0sj+MImaArpCDFkdxOTz6HRfuIIQ7JCNtHmOjBsoFHhTUQK5nYRIzxVsSAKmfwunTYzIPUTVYN10sijBNwmozxEmCQd9GmkqwB9QFB+B5lVlEep4HRVbY3327h3opxdtv3YItG+rMySyfuwactP2/r9QMuERF7NgQqAD3QoRWiJV2D63OAG7fhtUeQJNk5AsFyMUixjZtRn3jJnC6iVSRGWVLiNqA20DidZlTGC0ayYfJmwFkRSmoSAQVgpRD4meYP3oM/cV5lDQNkzMzEM0cEl5iYZgUTx+Q6Y+uQtEVSJoEQdJY8QVvI4nPw+rNwWqeBWldclINZm4UgjIKaJOIUhN2qw+31UHj/HkcPXwAg14LnjPA9OwUrr3pBlgZUdo0yDkdxaIOO7Jxav482naA6vgGKHoF5FJEQ1ry6fV8H8PhAP1hB63BIvpWB50esSMi6EUDsi6tijlCG1FCrBhKM/YY/Y9sPxXRQOrDHa1MfmX79p2//hs//JE5jvmUrr1e6hVYK74v9Qr/A9vft28fzUnkIAgMAJUsyyZ1XR9PkmQyTdMJ+juA6ctFuSiKoibLCq8bBicoEgexg+KIg2rFxfRYDdMj0xB4FfPNUzi/cgwnLh6G6w/Q6/ZgBx68jB5lVwtIRsOgFCxnLbRDZF6GxEvZk3WtImPTpjEYeQm9YRMDmyhkKVybIhoowYLEayk0UWDdn6iT4EGBpgnMpMdxXfh+il7Xh2VlkEWTJSYEbsAelwmGULQU+VyAPdeNYc/O9dCgQeZmoZi7kPEbARSRelRAfcDnkXgJAklCRMKCKINMw60gBkfBlXkTmZ4DbxK9zFyVG3MeOLLVtC4h7F8AHw7ApwEEkVgTZEVpgFPy4NUcoFZWvyLKcBOQhQkiL8Sg02ExSsP+AJ5HjnESypU6yvUKlJwMXTPAUZim6CLh2oii82gv7gd6MUyQ9/EEBKMGrjCJ0BJx7Omj2P/oY0gDH/VqEW6vA6u9Aog8rr/19dDH60jJ+0KRoZg8moMWHjl0AIfPnYFRq0FQNYRpgjD0YTsW+r0eXIKRePq3PuLUh1k0MDE7xWhrK50mE1NIMoVkBnBtj+kzmJiCfXaEUWeAh7Bq1p69ZtsNv7V351sf2VXfNdy+fTslta69XqIVWCu+L9HCvpjNUjTRnXfeyZdKJX5+fp6/9tpry2EY1oIgmLFte8ZxnKnhcFjkxKBQm4yn3nbH1t1btlfksdFx5LUxBi8sLp1Aq30CjcZZRGmMvhPg6AlSvKXgVB5mucAe12kkI6Q8AstDOEygiwKqhRxqVQ0bNo2jNJbHUmseC80GerYHz+IY55YYA1XDQJ6FNaaIJI6JOSSZKEskqvDg+RFcD7AsmsxLUESdDfI81wcnSSgUZeiKg5tfN4s9O9ZBiTm4Ax2jE69Hym8AR8GWZNIThcgI/yV+r0TWjRwiy4JJNohhwNgZKOaBQg2Qyb6xgIzacZrmpy1E/bMIeuchpRYkktJGZCZELC0VgmqwgiYWpsDnphlDAbEAv+9h0BmgubyI5vIS3OGQDUspJkRRDJRGSqiMFlEqFJhXcSb5yCQH4FZgd4/Dbw5QlifBcyPgtQq4XBUJl8fpZ47iix//JE4cPISiqeLqnVvB8Ql8McPmG67FzNYtEDiJPX0E0gBLgxbufughPPD0fmSqgZA8K2SRdbOE9xMfmCxBtZwCPxyiXKFB5ATj/Da7PfhByBgrrVYXvusz/w96/wRXUOQ8c+MEx+KbvJ6HnFyxrrnqhudGK1MXY4/zBV5xeKBZqZaOlXPl/T/2gz82z7Fp39rrxa7AWvF9sSv4Cv7+Pfd8Np+vL31QMrr7zEpmFIrjUKVRJGmMpaWj6LXnsHyBXMwcpEoOz504DcsPIesaSrUK65iIp2uqCgLbYWyFgl5AKWfA0AUISoLiSA6JmODi8iJWWn3EoYjAohifDGVNB+kPcoYKuaCDF8nlLGFdLxmg+6uqCjheDNeOIAsao6CRGY9OXbIOaKKPt968CTdevRFiEKGx4GHDltsBcT04jACRAp46Mzax55nog0S42dCC1+mwrpga30Q3IVYmIOQnwCkVQFIZVs1lHYTU+VrzUFIPEsNnY0QhDc2IDiYwLnCijkHITUMzaoCgsQ7Y7fTQXFxGe2UF1mDAJNKW47JkiFK9iJHxEiqVMjRDAa8mgByD43qI/QUMV5ZQz00hSyeRkdhDLzKpc7Dcx4lHvoWvff4LGLSbWLdugok4RjfN4KqbbkBM0JBMuH0Gi1vB0rCNrzzwEP7yK08iUYm5oYGnJGWy4hQJc47JwgJGQUJ9pIhipYAgjLCw1IQs69D1PFYaxGbps1w2enlkFyrzzDdDNwRwaQpT16FJKoOexuozuH7XHjhWhH53SGo3iKIQaoJ8wVT1ByRF/kbeNObG1s82fuYdP0Mx1muvf8IKrBXff8KivVp+hTrkUwu//+7l9vE/zlfFer4wBUOjbivD8ZPfhDU4iySwsdDoo2mlOHdhEX6UQDUMmPk8HHcIRRYxWi1j6dIFmCoVX53F0BQKOUgqD05JoOoyesMhun0HVj9A6CTwrBiaJEJXKHxXRnWszLijvpfAdQK2H+q+qFBEaQbbCpCEdOEncOwQZl6ErqUYr8h4897NuGaljRjRAAAgAElEQVTTFDLXRbfpY3bjzeBl6nzHgdgARxBBsspjZWbBjo3lY8fwxL1fR71awPot22BOzIDPj0LKTUDJjQA5ExkFhiY24qCN2GuBjy1mYcln5JNLXT/BH9Spc0jVOgRzCnqhvjoMDIB46MFzHGYwP7SGiOKI3ViiOIaeU1CqGsjlc1BNBUpOhGRIbPiZhA10W2dRKYxDFbchEfPgJR1ZxIF3YwzOnMfBRx7B/iceRzmnoZIzMIxc7H7LLahtWM9SO8iQaBAt4nxrGV99+HF89suPwiWGm06+HCJ4ifLhEqgmUB5RUarpMPMahrYF34sgChpEXkN7xcZKw0ISpyxSPggpSWQ1BYXU2OQ/ZBoSE6lQfhsRRIj3e/XO6yHzBuuYXdfHoNtjAzopozmA3jfM3EVN1Z4dH588uH5q3WM37Lnp+G3rbvNfLdfG98JxrBXf74VP6f/nGJ88/tubGq2DnzNz6bUzk1tQK8+ynz5y6hH03QsIEwenL6xgoeGi2aIk4AyqnoOmayy6J2doKBU0lIs5FAwdvXYbZ05fhCRKKJZ1yEQ30yn6nUzCRRac2VimuKE28wswcmCx5dWiAc+O4FgJongVS8wkHrImACLH8tScQQTPTllQZ74owNRS3HbTVuzdMQlTjGCI5EecR764FRBnAWESSApMLUZ0KoqqF2hQNOijde4sDj7+LRi6iW3X7EZxcj2glcGrJXBafpUSRkIIFiMcIQkHyOIh4rADjnOQxj5LP5YFHVmsIObJ8DwH2Sgzz93zc+dw/NljrGiNjIzCLBQYlzZZNVYAJ6UwCzR401jR1XIy5JzGjNmztINW+xh0NY9y/kakfA4iryBoDrF84jTCwRBWr4PGxQs4sf8ZFMngnEuRnxrB6971NtTWz8LnYwyjLg6fPok/+szncf9T55hjKFcQwCkp63aLVQmjEwUoBocwJTFLhDCMoEgGdKWEbtPC/IUeC/Okgsrz5P3AwQ8jlu8nyxkMXYJRoOEjxQZFqynTGdg2Svka7KGHXtdCq9FeTTQJUyiKDIMlW8upIsiRwIn9sdr4oVv33v6J9VObHvqh236o/T1+Wb0sh79WfF+WZX7pdrJ//59IA5z6zzw/+KnZ6SmRXMokQcLZlaNoDM7CiYc4dWEeFy514DgRfC+GwCvsIot8H3lTQ7lgYuO6SawsLaHfJnlximbbQTGvo1TQIXMZu/AmauPodlxcuLQENwwIGoVW0pjAIi+J6HccDHsxMvLhpUGOIoCTYiIVMAcyq0cDH1K3UbqGgPG6iPd+/15sGlNZV1rQ8tDNKYCfADDBDHayzABIJpzEiH0XUuCAc2ykloVeswcv4GAUxwG1CNWkIVhpNZFBpnSLDJJSJEoIEPnIUkpC7oDDEEnmsSRiSSNcWUVsefAtB0mYMLOgfmuIJx97Cvv3H2IS63Xr10HRVRQKBUxPT6FYyUMv6tByOSh5BWpOgWIS9EIFuo9m9zCTUk9Ub2PvgQQQ9rlFHHrsSdx/z9+hWiphpJBHngPOHz4Mw1QxyALsfudbsXXPbmSaDAcBvvHYt7Dvd/4Ci70eYHDgdQ56XUWuJKE6oiNflOFGxGSgwhsiSzjkzQpCBzh9fAGxS8kVFIyhMKN0+jmCh0SZB9leGHkZskLddIaEI94ysUFEBjXktBKay13mWucMfAQWwTirzwskapEVGZpKQXNkI52ioBVQL409Wa9UPxFy3n3v+ZF/vfih3R+KXrqz/3t7y2vF93v782NH//jB350plpOPGYXsrbyUiUSq7zltzK+chhdSYvEAy60+el0HYZgiiTioss6KryLwKOV05Km7DUMEjg3H9WF7MXTq6gQOBl1kgoRKvowzp5aw3OgiX1ERChmMag5B7MEURfSbLjrtCEkswgti6AXysiU6Gs/i5YcU/+5w8JwQxZKKyVEJP/zemzA7SnS3PvhMQb6wAapKMtoRcNwIYqhM/JB4LgSyg7T7yDwbWZgi8AW4oYpUKEGWS8zNzLWHWFy6gKXWEkojo3j9zW+CpBUhanRDIHWXA07wEUU2BE6EQCyMTEM66MFpLGD5wjz7ai+34Q49DG0Xnf6QMUUajRWEYYCpqQnMrJvFzt3XYHbLZih5FUbFZMWZbkRh3MZK91n2CL9u4i1ARrzmDL3zy7h47CS+eteX8OxTT2JqpI7rrtqKiUoJS81FJKaMqWuuwqarr0ZxbBStIMB9Tz6B3/iDj2Pe6kKtqBALAnIVGbrJQdM5aKbMAlJpwOnaCRRBZ3aeyxc78PsJU/gxteRqpDETh4gyB1HhWYyUkVegmZSyQd4QZKxPwzgOkigz+KXXumwRSgklQca8MYjfDOI3CwQr0blEKDzHfIy5GNAVwykXi8dnx2c+tW185ku/8eGPN1azjNZeL1yBteL7z+R8uND81LX9ZPFTw6SxszvootvtIHIHMDWSGKfoWkM0W0OGb2aJAJEEuJTXFQTQZRFSljGLxygIWIabZpZYJHwQeTRsQSlfZP4DcUCYrssy2UKSAMQugiRCUc9h0PWxcMkFWQ6wi10C9LyMXFFnOCP9f5qo6DQdiGKCzTMGvu/2LbhlzxQUOYVtR5DkcRQKmyEKdcSJAV7IgUtFcLbFvhKrD38wROBnyIQSYpTA82XEHo+li5fwxOMPYWC14WXAta9/I/be/EZo+SLy1QpLByaZLfkgJEnI0pnZ1IkidLodNOaO4tN/+qc4e/wEqsUyuq0uRscmEJKKjB7ZOcC2bHTabViug007tuP9P/lBjK2fhFE1WTepmuSl0cT88iFEforNE7cDKbEIZfRXWpg/cQ5Lp87j85/9DBoLixip5LH7mh3Ycd3VKM2OITJkFGt15CtVDLkEh06dwv/7Xz+Ko5fOwxzNIVMj5MoiJCWGqpGFJnWgKqxhiMimxA4dzaUu7K63GnhCdZfnGe1MJGaiwjGYSNFFKCalisgsw4+GtF5gsbWRBJ7l6MXE6Q4EdFaGsAYhIo9bxYQZWZpkmRnUvIJiMQdZFpEzDGRxykzyefCoGhU7J5j7J2sT/+Wm1113/523/W/2P5PL7Yq8jbXie0WW8ZXfyEPnP6ny/MV9vXD+5+bOzkkrl5YhxxkmKxImp+pIBQGd7gCBTx4AKosdIqUcyWJJDktROXycIvIDyJKK2uQ4bM+FGwewPJcVYEPVmUevQlzbOIQTulhqL8PxPMiygTgU0GoMYNksAAwCMwyXIMoifD9EGkngoWL+Qh+uFWGkBNyyu4wP/fhbUK6o8PwYtisgZ47D1EaQBCJLs+CggXdDwHaRDIdw+g4cj4Og1sDzFQSujHPHzuPhb9yLgqmgVMvDTgTsuOFm5l1cGq1jesNGSPkCy6Ujgx5S+ZGWgMsojTNE1G3i4tGj+Ms/+1McfuopbJydhqmbrGPvOS6OzZ1mfOJKqcREIpIsoFCr4s4PvB8791xLeZkM3yZII8oaOHXmIBbOLWNd8XpE7Rib122BK8m4dPYShittzB17Dt986EG0lqkAF7Dn5htx67u+DyNb1kHQdGSigF5k48CJ4/idj34MxxcvgDN5yHkBhQqZx/tMZScR1YNXGJ1PzYoYtoNV9Z9PqUU8M0dKmQNeClnjoBoc8wrWdAWqQabtGfts6QYURkSVSxiUQEGmxPiYGl8PQyX4YYCLF9osZ4/oduTdU6jkWdH1Qo95RVAsE8EVHE/IMsdgiIKShyFqYc6oPFirjn5EldOn9k6+bbDmEfw/Akhe+eqxdgQvagWI+fDV4z//rxvDsx87fuZIobXYgRTxqBc4bN+6HmPjkyxqx/VilpDg+xGiwEfgkEN5gIxsIaMUoe2Dp053vAYpp8NLQhYlb1kWZPKfIMOWLIWiSvCSAMudFbRJzUbJvvJqlzoYuHAcF7xErmMUJU+2OiJyehmBm+Hi2TaWF2OMl4E33TyC//iz/wqyFrDujLLgBMjI6wUmLyYIQ1CL4BIdmQekdgjfJpUWdX15ZImGwYqNB+9+AAefeAa7du5Cq99BbXwdUklDdbyG8mgd1+7ZA07WoRplKFqBWSyGgYd+twEuCyFRwoPl4MBj38Q3vvIl1PImqCZFKdC2LDhkNCTRTYsUzz6qtRL23roXu299A4oTo9ArBngxhiAN4fnnceTgATz98LMYEdZh6cgC9t7weuRnZtHvWxAFEUPHxv79T+PRB+9HWVVw4017cP0bb8LM7p0ojo0hlXlcap/Hw089gd/+6CfQ9PpINR5GUYVmUgpFgISy73QdlCEahTy4QEJzoc9SKKjjFSQeCqVFZzEx/qDqPDQqvirhvSI4kQZ9LKuNxQhRjpuuiYxjTE8GjG8smCjm6+h3Pfg2RSTTUFFEIZ9HoZhnMnWyIG22m1iYn8fQslmHzUyjOAE5Iw9DNSBmQiZBahbM4reKRv7usfHxb6rbCpf23bbvNWvgs9b5vqiS9+r65b995t+/eaF15DPPnTk42mwOIXIqNM3H+ukJrJ9Yj1p1lMXiULDjYGjBdxxkYcBCLBUSWgwcZmYjGwq0Wh6iobCudmhZCFyXhVzS0Iu6HFJ1OZmHHklXgwidlZD555ZLZYiCxLLJvMCD45OklQx6cjDkIjrNIZbmB+i2Mhg8cMsNVfzaL/4oClUeqejDCwZIIyL7SxAyEd4wQcrnoeXXgyPjHV9E5gmIQnofPHMo6y93cO8X7sH+xw5ibGwWUHRYng81b2Jy/TpsvXoHzEoVCQQUSiMYG59mkEPouzh16jjarQbK+QrDK4XIxf7HH8KxA0+i121i1/W7MTa7jnXMqmbC0Az021340RCTG0Yxu2MHylOTLMlZUcnzoY1e/xgOPX0UT957CBPiFM4/eQplo46NN74OQ9fD1m3boBfyGFoDPPbQg5g7cBA37Lke3/8v3wttso7caB2ZwuF04wQ+/YXP4RN/83U4XAQhp0LNq1BVMkYnwQTdCEUEYcZUjXbHQeSR4m+VwlwoFyHIHBukUVeuahxEmYaQHHiRPH7J6SxFHNJMjLi+CkolAzxPghZKESEPERmqUsDCfAvtJRf14izGxydXMV5FZ0q5paUGBv0+BEmC7dhod7uXt02DVh5aXkNO15FXNZSMfFbOFYfd5dbxnFK6+823v+eun/s3P3fm1XUlvTxHs1Z8X551fln28uCRX7v+/OIzXzx6ev/MSqcLXlQRZjbKpoqZkUnMTK+DKGtwfA/9QReBa7McNSHmkHgx89ot5XKI6VFcFRmWS4WTJKze0Ea9UICYZbAcC24cIpJ4DJIAfcen9HX0Oz7KJQ2j9RoiMmRvk7FLCFmkqXgOaSxicaGLQSuEZ4ks4Xj7Jg2/8ss/gm2bR8AJLpJsgDS2WZAnObK3lnoYDID6zPXQjVlIGVlC5oCMKGIcIscH5ye4dPws5s8sIwpEPPLUIcydmoMbWHjz278PN978RvCKCjfKkCtVsHHzFtaZ0Q3l+JHDOHTgGfCZgNnZ9SxotKRJeOSBr+G5557F+i2bcdOttzIcVtVNjI6MM9lxb7AE1Uxg1Oow63XGeDDIiC08h077CJ56+Ci+9fWT2Fa9Gv2zTVw4PY+ZnTvghAF27NyJ7dftgJnLsySQxx+4FyOjVdz0plthjo8BioBMTfHc/HP49T/4KB588hgClWNPInrBQAYXPCLIPA9r4EPgdKiyiX6nA1lKWZer5TTIusCePDgxZfCPrJDNZcKM7GloRqkVWRwxdkjeNFEu5lcLb5qALFCZZzInpwKnJzy0zBvwkFKi/vFEweN73YFw9uwFbmVlBUGUMMy7WCrA8mwGS1G2npY3VnPjwhA5RUVk+2guucwYTpdEVIu1Yzuu2vVx06x8ydhhrHz8Qx9/zbAj1orvy1IWX56dPHn4I5MX2vs/d2ju0ZuavSUkl0UEhsahmJNQr01CECVyc4XtdOE5Fmj0xsUykApMWEGPpjSYdoYB4pgEFgbLX+s1mpioVlHQTOYH0RpaaFkuQnqEDmIEFPkTk7+tjxphgaKEbmfAcGVJUpjJNz0aN1c8tBoRuEBm3ZGRS/B//Lvb8O6372VdpyBQNlobFDcsCAlCK4A/zBDyeZRGtkDXZ4GoAg5lxs9Nafrux3B6FnOPjDwBp09fwnPHDsF1+phZtwFbtu5gkfIr/SFkw8Tsxo1M0ZX4Pi6cPIXHH3oQvWYTOU1FrVJGhSTDioQHH3oAIWK89V13YGyaEoglmLkCNM1AGPYgSjY4WYJk5hALEQSFOMSXsLzwHJ689wQe/soZ3Lb7TuRVEycocsklBojBGApvevvtqNbGUCiU4dgtRImLSq1KKgrIBuBzFvafmcMv/dZHcfRCB2meB0wVkiYgTRwofErqaRBMS1l8xBTJMheCFEMzJSb6gEQGHDEyUsER40QWGAZMlpNMXkLFN4mRJ7ZLLse+z5I0ETnZFiC2OV67qCm5UwKMRq9tW+1lj2svu6Jju0LgR2XH97cEQXhNhHSUkzKRCj0N8ogFYTsOFIW41uRyx1klMz/07CB1eq4Y2LGOlPQ9vCCJksALnFur1w+XCuUvjOj1+9/19vee/NCH/vlT1NaK78tTF1+WvRDnt5c13nHi7P7fPX52/0Y37rOkAkpWUEQOhm6gPlaBIHJwHAvOwAUXC6txOxkZp6us+DrOAJ7lI4pTqIqOiGhdQx9F3YQhqigViujZDi512rAi4jxICCLyAc7AI2TKKVJgUGawJIjMc9b3A6haAWEg4NL5HrorPiSZZ0quO94xiw9/8D0weRsSPLjOAH4aQKSuLU0gZhIiTkPM5aAqU9C09eC4CZZwnMUkBRYRuRFinyp8Bt9dDex0bRquc9B1g6ntBp7LzM3zxSLypgGFF7FycQH3/d1Xcerws4itIQRewtj4BG7Y+3pMrluPhXYTozPTyFUKjDdMNy6R56AoAcD3mDkRRQv5qQVIHXS6c7h07hROHmjj3EEP12x5MwbtHipFDUePHMa6jbPgFRHbrt6BiamNqNTqMPIkQrGR8SnilANPPhFygnufOIp//2sfRT9OkOSIOrKqfMsSD7ogwOsnUDixrfClpU6jV+U4ocBniSYqAq+VOZTHDFRGDKg5Sv2gzpTuH2Q4RKGZRFbQA1MtLIoSdzEMg0aWxB1VkecEZOciP1wS9UK7II339k4ifN/7Pp/+6q/+KnfsqmNc6f4S3zN64tyRuXxreXk24LI7bGf4AV7BhJ5TWeDIoGtD0bhMEdXzk1PT/48mSCdW5jtBEqUSF/NFWdZKPDJd5Hk95bNyksTjcRhVDd44qfHyHx84cPzSy3LRvII7WSu+r+Div1S7/vJDv7L7zML+P1jqnLpp6C1zisBB5RWkCFAfLzM6UeD66Hc8SFApa50FRZoFBbwYIU4c9mhq2S6iiEfgJkxSrGQicorGBjRO4KPrBugHgJIjPpMOUeQhicQgoFzMAGnMM4oaDetool4sV+C5KZqNAZaW+oioAIjAhhkZv/Dh92JdLWL2kaoiwg5cOL7L/p+2y5NXA29C5iuQxUnIInWi00BaBxISYmjIghiu1UcSeCzjjRLLKOeNyxIEiQ/Xpzgkm1GvcmYOhqTB6Vq452+/gm/efTeifh+u58GNBdzyljfhzn/7AYzMzELMGSyqKIMHwEZGHGHRgygFjE6X8SEguehZ53Ho8OPotiycPdrHlonXY6a2Ffd/9WswJQHNhQXsuGY78uUy5FwFG7ftQrFWRb6ssG5X0cl43kPfvgRBlfE3XzmEX/7NTyGUAC5PWILEbqY8PdN4MRByl67buefdt29929Fms6le6vfH5hcv7Wi1F2603faWCM5IviIZlVGzqBp8RScLTCF1JEW6MFKt3ztR2/y3G0ZuO/2hOz80eLHn4jt+7B0zDz5w/8c4kXvjxPSYNr8wTwZF89u3bv4P/9ePbvvinXfe9Y+KJKIg2ve9733Za8G8Z634vtiz7lX4+8R8uPtb/2n3mXMHP9ZzLu4uFRUIGXm/egz/i2IHgeeg33YQOTzSQMLIyDgmp2tIBZuJEGzXQrfXh+uQNJcHH3FQyPvWC1blxlSKsgQdy4ebJExmS5lqRC4lQ/XAo3BLQBHJEJjSNVYlwrbtIyT3Mi9EmAgMjgjsED/9/utx++4qqoqEyLYZ3jxwySkMMIoSZE1DSinJERnP1GHmNwECuZCtAy6nHXMJvRcfXEp5bwKj8CbkepYl4LkUljOENbRYJ66KGsRUgszJOHrwCO75q7/BqWeeQaVewVK/h1233Iwf/omfhFkfRa5aYXim7zeRBC0IGEIUSEFHj/AhEq6HhGvi5IWDOHH6JCqlDajmt2CitBm8y+HR++7D2aPHELYDjI2PYteNe+AmCsZmNmNsZhp6icxyEvBaDEEPMHTnMd9s4Rf+0+dx78OnwOc4cIaMRARUYhGkKfy+Pyyb5V9+/cZbP3rXXd+9sFEhu/vpu9V4OK/5mVvmFZ0fma71d23bPvzQO/e5V/rUfeihh8T3/5/vfxPPJ+9OsiiL0+yLP/EDP/Xovn371qwpv8tirxXfK30Gvkq2RxDEs+cOvJWTw9/I5YOrB/2LjH4EPkbK+XCdFvrtAfotwl9zmJ3ZgompMQiyDzvooNWjqX0fgRchiTJEboi8brLuslwqsQ7SCRP4aYa+4xJkDD8MkSe3MiUHux+t4pAs6j2ArNCTbsiSN4IoXY035zXYdobOUhe3XF/Bj7xzBzaN6PB7LWZiMwwBJw2hlohFUWJDm4xikYm0pNRQqG2HoG4EJ9D0vQ4u0xnVjdIgCSqhaRNL6yUTdcovI2FIECIKyadCYNaRmqjDs32ceuoAvvmVu3F+4QwyTcDet9yON7zjDmilGgSdDHTI34KSirtA3EGWhsh4DqrqIE4X0bdPY+7sUZxbWEESlzA7dT12bLoeUpTi7JFDaJ07j8bJBRSKJey4YQ+sQGNOc+u3bUFlrAwxRxH3HqxoGecXj+Fv73kIH/nYMQyGKcxRDYIuIUzos0gR9kOMVEf+ulaq//zhBw8vvkpOOXYYWQbubW97q67MKtndH7/7ihf4V9N7fbHHslZ8X+wKvsp//+8e+L9nhsHC7/vh/PcbOVmSDYoZH2Bh4SR6rR7EJIfpkatRyI/D8RxU6gYieGgPeugPBgi9AL3eAEsXl1nCccnIo5AvwnZCDMgPIeYw9GyGedZqBZa4EXocrH4Cz45Z4Q4ii9lHEu2J+MGipDCDH8cHXIdD7HCBnrrP/sS/vH5TTV4pb5wyEQUeAijoxSESJcXk6Bj67RVIXATT1GD7ERRzHIWR7TCKWyHxU8iyIkSuyIaHSEUkqYg4CFnkksRLSAk7DWNEQcxcv0iyFl+Ots8GHpZOnsLZ83Pw+QD16TFMb90GJV+GpJnIFQlftpCGbSRhG2nmIOFdcFwDK40D6PTOo9nr4bmTi2j3ebi2ittv/j5cNTuNoL8Ev70Aiew8FQVacQRmZSv6XgKtkMPUhvUgB6Pl5hKe2P8Ajp16DvfcdxZPH4gY7a8yVcbQ6bEcviwC8mru7PVX3/DGB+968FVVeF/ll8Kr7vDWiu+r7iO58gf0J5/58Fi5nn6wUOJ/mtc79Rgt9LpLaDf6CAbEd6hAFCi2pgBRTRHzAbwohOP4sAYuep0hGvNNZidZK5fDnFFy0lQILs630WpZimbKqlnKVN2QOEVSmNS1uWQnrk0ukRERLCjZB/kSdYpk8MIhCDnYTjIYDsJDK4vZ74kentn34Zt/8o431X7JlFfEQWcRaqGEpUEfDhLkFB2TtQo67UXmxkX+FW7KIeJMiNoYSuVtqFe2QlfGwGOVikYuZSAuMCVfUMQ6TdvIGiwTGIeVhowU/susgr0Y4cDCYNiE7Q0gaiKKlRFo+TIE2YAo8eDFEEhJxNCFGy7ADc+h2TqEQf88s8s8dryBhZUAc2ddhCGPnJbHeLmADZMqts7qMMQAEsUeVWZRHtkOXilA1nNIORVPPXMEX/vGY8yhjG5Kd/3tYSz3QyhVkiaTcixARukdgjR/za4b3/3klx49eOXPlLUtvpwrsFZ8X87VfgX39Sd379N5f+HtZsn+zVRc2TwYLMG3UqzMe+g0EhhGHps3TwGyi5XuAiu+hPfGgYDIFdBdcb1+1z3MZ8IDkqgcCb14cGnZ4VwbRqGI6uhk4W31kfJ2nhelleXOqYX57n6afcky1kkSNyVR05wTCzrFF0EYBCF3yvODr/eH7iMLx3CWnlg//CPbxn70x/fcv3HSucrqnAGvZOgFLppDi6Uez05MwrH76A9abBDHUVBmJsAlyStXRM6cxmh1E6rlachaGYJWAgQVgA5AAxLirqpAqrDumPinlC6c0VdMEUohAm+AJPYZK0BRdfCyAkGSGVYOwUGWdeEHDbSHJ7HcPIRu9xQk8n0IKzh5wsXT+8+j72fwfNpWDEITNs5I2DArQxNj5As5mOUaKrV10M06RKmCg/sX8Od/9g0cPtJGfbwAx4/QsUMEBg/JUBA4DgRKK3a5brlS+pXW0c5/fQVPpbVdX6EVWCu+V2ghvxc2Q3jcH/7FO/f4XPdXLHv5dYOWU1xZ9JOLp62IUnI2bi2I67cW2NCtNxgijSWkoZrYA/6gN8Bn4MWfjuOe8/DDzMqX+sXnzx/u1ltn5VIpMnxR471WbD2MCzEeRrZ9O4ReD6JSNnI5Pi5GEefzvGwFwdA5cwar0qoXvPb9/HVv/8kf2/PFnNLUw7iBgT9Ax7LgWy5VbwiyhFarhSDwYBgKZFHAcGBjuRHCtjgYhobJqc0Yn92AfK0OzaxCVkrghSIELg+OywMgrjKlF7MKjoz8D8iGkhRfoQ8+DVdpcxRSSok5xOAQA8RJD37UQHdwCYsrc2h2zqLXa0LIqmhc0vDlL51EGAswijouXGqjVOSwdcs4ZqZFzM4YWF5cRIoQWp74wsQOMYGohr+7+wLu//oSBSyzoZqoi0iJVVaWyAKI3XhiKzPggEIAAAkdSURBVEnypvb7G7de9SsH7j6whqV+L1xw/8AxrhXffwYf4v/qW/ip37y5FLTmb1+6tCx1muGSb5kcD22DWeLrk+uVbfVJY6tlOUZrpTfnDePPd4fKfc8+3O//r+7nn/rzx5/9xT+aHvV/PApOiWHWw+LyMjP+IX9EzczDdn14ngsFHMKhBVOWIPISegMPi40YfppgbF0RxZEytHyF+fxSl2nqdahyBRKXu1yINXC8yqKOWPeLBGlK6Rc+0tRng8IYAeLUQ0LuunEfvt/BcLCCVmcZ3aGFboc41JuSu/5ybv6hB5Y8XedUQeHLgpgphQLHjYwUMkWLOFnlRInn+EJZ4vJlopV5KBYqkLJpfOKPn8C506u8O54012oCieh71KDHGbiIc+HhK1etu/rfHXj4wJpR+T/1xHqV/d5a8X2VfSCv8OFw7/vZvWqe5+rd5kquF3uNh/966WW/2B9//Bd3bJrR/loWz+8IwkVYdh/OoMtwT5IJk8Vj6PqQ4xSDxRbG83nUSiUsN5tIyVc4iOAjgmjKbJCViERVM2EYRRTMGkytDE3KQ+RNFmGf8SJz/kooXigJEMUUFeQgSFyEqYso8VhCM5dliMMQsR/Acl10hgE4bhbHj4RP/PmfPvOHzflwKY6hgcNYZUSumznRCAI/c5xUCWKMGQo2arowla/w5swGURutV+XmEuLHHlqQPY9DTC5rOnW8Ipm5kTDGkSAeTX3hy6Ny5S+OPXOh8QqfH2u7v4IrsFZ8r+Birm3qyqzAvn23im9/040f3HlV7nc9/7SWpj1YgyW4vsXCLsm0a9jrw6Bud76BzIqxcWYcvW4PRqEEzlCw1GsiljIk5NAlcOBlCYqiQpc1GJIOXTFZogfR0UIWzOnDD214noUoCVkhjjMPYeYzdZyh56ErRaQBjyQAvIDHwFewuKgcvufLz33gwbsHR1Z1fexF1xWP7eBx7Nt/F2EgJwnarJnn1+slJ5fX1GqrEeaH/XRnwnFbZF0qeWmY8Hl+UdbEOUNTHzUV7mtVZ+PCgQMHXjOeB1fmLHr1b2Wt+L76P6PX5BHu2/dB/Z1vnv29WrX/AV1bkHipj4HVYoOsKCLXrQxZGDFLzM5KE94ghCHLkEUNUZQiM1NQRk/MC4g5EbKiQyEv4oyHJpLsedVOMeE4Ahbg+kOm7PPskDEhSEIcxgEzppF1Uv4ZUJUSi0iiDDqOG00WGupTjz927qc/+yenDr/ID0mcnJzMu5mrC0UhllRpuHRgieR0a+kPL3JhX82/vlZ8X82fzmv82P7wtz4wXq93/vOGmeQHxycFWRADuK6LJKG4mxS+78LzHLi2hdAh828OCbNXVCDlVUAXmZcDWYmThSQ5v/DJKnwgSRwUjbriCEPfYoq/JAgZr1mSRZiazlgOUZZg4HgQNROCUIAkVZDEGuYvxfefOef/ko79+/ft+/tDw9f4x7b29v+RK7BWfP+RC7X2Y6/MCnzkt2/fMFpOfm/rRvMduVwiUv4YwQLknkW+whTpHkfkPUtmMRmiIERKqjpBQUr+DpSqwKcsFJJelPNG9jgk+JCUFEFkw3bJDyJetdWkYEmFDBsymIUiK94XGyvgZBOqNoY0rnjnzjpfXlps/sff+tVzC9/J1nhlVmltr9+LK7BWfL8XP7XX2DH/5R+/d1NBufSR0VHxzbmSLmZ8giD0oJkmU8sFxEl2XbjukEXh8PS0TunJnAQ+lSByEnMrow44JomzkEAgKpciMiNx33URezYCu88SNDTdxNCxICk8EjFFn7phYzwRhKmLp445HzvSWvroX+y74L/GPoa1t3uFV2Ct+F7hBV3b3EuzAl//zNv+v/bunTWKKIoD+Jk7O/twX4m7iVlcwcJO0CJoKdFKBBEt8glC7PwMooWks7KRQFBTpbKKIFiILxALEQIpEvGRkBDduLvzuDN37ozcQawDSbi7uf9Aut05e34n/BnCzj1nCk54v+v9ul4etcvVEYdEGlEun8/OKFZrgfzAIxEHxCy1oUGSOrWHqS/OSrWizMpWp0exIJHGlMur79pW6JjalyZTkqJPvd5OtvSSsUK28FO9hpMtJVU2pTX6qtNjC5/fbn1YWEDwHs6UzboqwteseQ91ty+e3mr1/c6sF23fZiWv1TihDoyQ2U4xtbpI/agNDTz0KZGcmLrXVRuaI0FRFFGiNjdn5z4wkupX7aIrFCiv/s2Qi0nEIXFfEA/UAxYlSqjqup71zI/ZE69bX5mb+7TvoxeHegD48AcqgPA9UE5c7LAF1GkMDx9cupxY23fsgj9ZHy02K5ViMV9gVK0VidmCXHeXRKjOExbZnS5X5yLEkiJfkPRSCt1sYXG2ccEpqyfSyqQ2zXGZUiKshFkVV/La+69r/N6jx9/eHXZPuL6ZAghfM+c+9F3Pzk46lvX9dLs9cnVsrHHTduis4/BGuZraFuMko4A83yUexySJUegFJLyUnNihitrCnKr7Ypv6YUhdLohVq0FksQ3Hct7YVvn5jzX/9fz8z87QQ6GBgRVA+A7saPDB9iJwd2oq51/sjo8fr55JmHc+SYMrtXruQqmctsKwz3oBpz/q6EsvpJPNCWrVm+Tu9EgESRKEyeb6xvZKINOPpebIF5G3Vv3NYH1xsdPbS228BgL7EUD47kcP7x1IgZmZc+3GBLvBbP8aj4NTfdctcz/M1/P1uFqod71dsep24pc7fXe51Pi9tbT0/8m0gewHH+poCiB8j+Zc0dW/rQrT0+1iGPKcEInV63XSWo2i5WW19xdPj+GPRK8AwlevP6pDAAKGCiB8DR082oYABPQKIHz1+qM6BCBgqADC19DBo20IQECvAMJXrz+qQwAChgogfA0dPNqGAAT0CiB89fqjOgQgYKgAwtfQwaNtCEBArwDCV68/qkMAAoYKIHwNHTzahgAE9AogfPX6ozoEIGCoAMLX0MGjbQhAQK8AwlevP6pDAAKGCiB8DR082oYABPQKIHz1+qM6BCBgqADC19DBo20IQECvAMJXrz+qQwAChgogfA0dPNqGAAT0CiB89fqjOgQgYKgAwtfQwaNtCEBArwDCV68/qkMAAoYKIHwNHTzahgAE9AogfPX6ozoEIGCowF/bvxtuK/m6mQAAAABJRU5ErkJgg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2" descr="data:image/png;base64,iVBORw0KGgoAAAANSUhEUgAAAWUAAAGiCAYAAAA/aNe3AAAAAXNSR0IArs4c6QAAIABJREFUeF7sfQeAZFWV9nnvVeowkTTkERzCAAISJIOAu+qugVXAuLKAgaQYYNV1XTCBopjFsGvYFVdlXRO4BhRFfwNBgoDCDAxMZGJ3T3dXdVW99+6/37nvVJ2686qne6C1hr2NY1W9eN95937nu98999yA/J+3gLeAt4C3QM9YIOiZkviCeAt4C3gLeAuQB2VfCb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yw3YOyMQbPEN15553BI488kp555pkmCIK0h2zsi+It4C3gLTBlC2x3oGyMCR944IHC4ODgwNy5c3e89957d1m9evVRCxYsGDDGjFcqlfVEtI6INhaLxWqhUJgYHx9vVCqVRqPRqBcKhXh0dDTdeeed08WLFwO8jfwLAjYHfvs/bwFvAW+Bv4gFtgtQ/uY3vxmdfvrpg2ma7mqMWRSG4X5xHB9SqVQWf+Mb35h/4403LjjjjDOiSqWSpGnarFQq1SRJqpVKZSKKookwDMeiKBoNgmBDGIab8RvHlEqlkUKhsMkYswnby+VylYjqxph6qVTCNWoDAwPxrrvuGhMRAJxBPAgCD9x/kerqb+ot8NS3QE+DMljxypUr51YqlUPTND0xTdNjS6XSfkmS7EhEfcaYwi233BLcdttttHjxYqpUKmSMITDeQqHA36MoojAMsY1ljSiK0kKhwABbLpebYNNEBNAeLxQKtUqlUgNAFwqFDVEUrcV3Y8xwoVAYKhQKw/hNRJviOAbIT9RqtRjAvXnz5mTx4sWxl06e+o3GP6G3wExaoOdAGUC8Zs2aSrlcXpim6QlE9HwielYQBDukaVpI0zQA2JbLZYrjmP7whz/Q448/To1Gg+2USRDU19fXAmgAs2wHWOMfgFq+y3myLYoiUywWTaFQMGEYsrwB2QNSSLFYrBHRKBGNRFG0OQiCsTRNq0EQjIZhuCEIglVJkqxIkmQoDMPROI43F4vF0XK53JiYmIgnJibSkZGR9IgjjmDH4Fn3TFZvf21vge3PAj0BygDitWvX9hUKhb2SJDkyDKPjiOhoCmgfMjQ7NWloUsuA0zSlYrHIgGxMSvfddz+tWLGCpWCALI6R4+xvC75BaB81CiMKo5AZdBSGFAGkwabxDwy7mAF2ZMGbAd0ybYpwXmgBHtfLrmWiMEqjQpQGFCQUEKSOehiEtUKhUDVEo0FAmwIKhjNGPlZv1quU0hhFtDkKoyETRENE8UiQlEabzWQsCBqQVibq9XqjXq8nCsgTL59sf43Ml9hbYDoW+IuBsjEmWrp0KQbrdk3T9OAgCI4Kw/BoY8x+cWJ2DIKgSEShsFhhumDJ8ofv9957L61cuYKi0IJxm/VagKZMypB9YMP4FxUAslGLNYvMAcCXYwSU5bdm1HyNtjQiEgnfU44HywYTlk98h3ySmhQAHodh2MS/KIwmKKCJNKZqaszmgMxmCoMRsG9jCCx8vNlsjlNgRiKKNiZJsimO07E4TGphHNeazWY9CIJasVisg43vscceyZ133mmOOOIID+LTaQ3+WG+BHrDAnx2UoQNv2LBh5yRJjigUCsemaXpMEAT7G2N2MMaUoECkxgKs/NNArG3WDZQtKFpQTjNdWa7VAtOIWvIFs+bsH4AYf3nArAFXf9eOQ99HjpFt+rqyTaQVdhqGfRDKwmAOALdaOBkgORE1oWOnqakZk9bCkCCljCdJMmpMuiFJkg0U0Ebo3WmabjYUjhiKNyb1ZONENLHRjBmw9/ratWvjI488stkD9c8XwVvAW8CxwJ8FlI0xxfXr1+9ARIicgDRxujHmkCAI5qVpWkSssQzQoXxTBWUcy0x5xQoKQ6snZ4N6DMr4Dl6tAV5AsFiyLFnYsICynC/XEjYs0ogGUStptPVqzaTzAFkDtrwHze4ByuIMxBFhP9i72KezN4CegO06GGMA4DpChGWU1JiaSdPx1KTDgaFNSWo2mjTdlAZmPaW0idJ0KA2CatpsVmOi8QIRM3Sw72ZfM+5r9jWbzWayyy67dESgXHnllfQv//IvPhLFQ4q3wJNsgRkH5RUrVvSVy+VTiOhsIgIg72aM6QdWaqAB2AgQGataTOkvT75oMWUgdQbKLdkiA9FCsT3QJ+xZA7OAsZIiOuQKl/Xq+7jf3TLIc2sHwMdQG+DFFhqk8T0D4EyaMayra6Yu37XxxEFk23ACZA2ArHzGxtCEMWk1NelIQMGmJMWnGTMmGA4MSykjcZyMYgAzTU01CBJIKvg9DKaO0EOEDt5www3JWWedhev6P28Bb4FtsMCMgjIY8MrHVz63EBWvDCg4mIgq2MYgwYNlIfrllKQWWDDwBuCB4tpNsnCfUUAZ43iaRQaBHbxzZYuWbFCwYXN5TFm0ZmHCWnvWQKoZuGbGUkaXVcsxLuuV48PASifutZjxZ6F++MRgpwbolq1gA9UzwHb+x0jOqM92t3/yKRo9y0XMfEUyAfMOgiAJggAAHqepidM0rSdJEqdpPGECGk3ieNgYWp+aZINJ0yGTmA1xHCP2e12SJCNEVIPkgk9EqQwPDzdmz56dVKvVdN26dekpp5ziY7+3oeH6U566FphRUH7sscfmFYvFf4uKhRcCc4XluSxOwFRABIxxqn8A5dWrVlEUtQf6cK5oyhI5oXVd3EeYMqQBV1MWluyCsYTSuWAsv0XikOfQA4H6/nnAi3MElIUd45wkSTqcDc7VoJxnSy196P2uo9O/Ncjrc3AveW8tkIeDYNJuQR/HpGlqIKGY1DRMmjYNZJPsH3TvNE2H0zRdHwTBujRNh4gIv0eMMZh5iXjwkXq9jok+jWazGZdKpRgx4IglX7hwIZg3g7fIJmJDPwNzqi3FH7e9WGDGQBmMePXq1cf/72SPryUm3VOAtxtIdOzPBrzyjCgTQvAJwHrggQdo9aqVFGYhbxaQEcJmWbJoygBIacjMjhVT1hIFQFrryc1mk/7nf/6HHnvsMfqHf/gH2mWXXVq6tVxTAE1+l0olwnnCqnFNABc7g2xSC4NwFsGBfTjXICYj06nlOQUUsT0Dvy10ZwFNuV9LBlKRKq4tXSkkr2eiGT3uDXvLc6SGAztaZZL3QWDmqWXfCsQ51ju1D5MweBsDBt5I0xQMehwADhYOVh2GIWZVjhMRwHt9mqajxpgJRJhEUTSG2HDo3ogXx+xMIsK+RhAEdZyLKJTx8fEE8eCjo6PmlFNO4ft7HXx7gaX/2+WcMVC+5ZZbCvvvv//ZxWLxusSksyYDZdujVkXpAsoCTAIoaOP3339/KyROXmU3TVkzWjBlgKUb9gZABZjI4Nott9xC//7v/04rV66kT3ziE3T00Ue3wEYiNQRspXz9/f3UbDYolJhmFUli5RnLPgWUAXb4i0LrEHBdAT95VtHcNUi77F9+y7lij9ZxWTQKwFT3TqTcLpsHpmMcUd+7BcppTAgIEUchoA1A5kARMGhcIHMM9qsFdpar+OL2neMc7BMfYifUgHgzO04QQghSHoZBGoQhAtTrYN9EwVgYBuOGqEocOkjDFBDY+NqQwtGgEIyHJqwWKgUAd61ABUSrTKSl0litXp8IarUGGDlmZC5fvjzt6+uL/azM/9uA2AtPP2OgfP/995fmzZt3bqFQuDYl05cHyl0NsBVQFsaLa2JG3/LHHmP5QrZbsLMAJw1fAAf7GIyzgT4dl6xlC8wYvO++++jLX/4yPf3pT6fvfve79J73vIf+6q/+imcPaqkCx2KbgGy9XufvuLYGRmHJwowxAQYzD3/xi1/QD3/4QzrrzJfRkUce2QJBlBnHaDlDA64wetwD210ZSNhqx3GIvMth0ABLex9WpVtMN8gm7WimbnVqALJlzlsAs2jZmbQhNhA2jXsJi8Y+OxHIsm5dT7QzsAOa7TDJ7F23gtYB5GDgYRAmQRgkCCeMoghsHN8bYNBRoVCPgqBOYVANKBjliT1kMCNzPDDBaFgINxgy60xs1mIqfRAEQwgvRB6Vvr6+Jth3o9Ew6xavS08hr4X3AoA9FcswY6C8ZMmS8sDAwAWFQuGqlExlRkF5+WNUiOysOwEgrSkLK5VPBmInTlkAFUwZ35cvX06f/vSn6dnPfjYtWLCA3vGOd9A//uM/0otf/GJmewARsGcA+bx582j27Nk0MoJxLeLvs2bNYrCR55ZyiSQgDmTJkiX0kY98hH7605/Su//5CnrDG97A0kdLX1fMWQBZP6cAl75unnwh5UidNy7na0entxlo2hkYCnC6oCxOgVlwZps2o7ayjfxpAO+4XgbkGsA1cMv19HO6DVLu40bO6DEDLVWJHQHcYOTZoCbitydYPgloU0jBJgpYRhlNU9pMxowZSjfHidkcWeCGLj6G4yG94F+9Xof8MgEGXqvVeFATGQlvuOEGc+aZZ/qp9U9FJH0Sn2nGQHnZsmWVUql0calUem9i0icFlDXzE03WMuVHeQq0ZsoSpywDfSID4FNrysKUpSEDlIeGhujrX/867bDDDvTyl7+cdWuA8ite8Qp6/etf32J1P/7xj+lb3/oW/d3f/R0D8apVq5i577333qw/z507Nze+GOXEfZGz4/Of/zzhnj/5yU/oRS88gy699FJm3eIchMHKgB9rz4pVSmSGsEzNlsUeYjf+zGY+ahnEBToNoiHZSBkByNbAX8aUNesVzVlAWgBYg6vSmTv0aHkmDcpuPdeDjnqf64REW9cA7IKxPkaBs8vUMRuTBxjBwjmEHno4URODmQEF9SAM6kma1gIymDpfhcZtjEESK+RFge4NvRzaN3RxAPgGItpQLBbH6vU6kl8hIyE08HjhwoVpNhOzlVLW50Z5EtFuO7nUjIJypVK5pFAovKcbKGtG1mGvLvKFND45D5+QGJYvf4ynWbugLPKF7v5jm81nYXVj0ZWFKWPfDTfcQHfccQez1l133ZWWLVtG73rXu+j5z38+ve1tb8smjIT0m9/8mt797nfTqaeeygz6aU97Gssd//Zv/0Zf+9rXWIoQ+UGAUWSPiYkJ+vjHP87XetGLXkRvfetb6RmHHEZXX301bdy4kSfFzJkzhw488EAG/FqtxgxaIkI0G8wbAOwG0i4oC4DiegJ6GswjJWV0aNUB5AbLjGU7nlWuoZmyZrkuQEs59bVdeUWfL/Ukr+clzkWDrIQlanvp/Vqz19u189D3dBl7qw5De7e2kkUW5BMAi5DCBmK5rRZOw5BGgiBgiQSfyETIMkoQVMG8kfAqjuON9Xp9E+QTTASqVCrNpUuXNp/97Gfjev7vKWqBGQPlW5bdUjmg/4CLC4Xie9OEKlO132TdUwE2HTkAUEZkRLdGp7v6OF/AF/IFUn1K1xbHgZ3efvvt9JWvfIWOOeYYzkQH0IEscdNNN9Epp5zCoIk/gOsnP/lJ1pqx7cQTT6TNmzez5AGWDWDfb7/9KY6brYgL3EOYL66HqA5IF9CgX/e619GOO+5IX/rSl/g611xzDd188830qU99igcXN23axOV68MEH6c1vfjMzOqQsxfPAWQwODvKzgK3juQDk+I2yQ7fG4CMYuIAvyiEhfrId18Q2nXFPg7Wcg/0AJzgJHC+aMCQfPBfOQQ8D5cAxOA/b5Hwcj3/yPrVe7erK4jQ0UHcDZA2eenwASakCsjHwW9SHqD3jUzujvHswAKc2CkZ6CPocXcYWeydE2XTG0GckoZUXBWw8igqQT9KAwpRzogRBlcJgLMBUeZMOmTQZJgrWJ0myhojWxibZQEkyliRBrVQKmaEPNRrjQbU60d/fH2MW5q677prcSXemRxBnJHTDCX1O8KmC0p/5uBkF5UWVRReVS5X3PVmgLI1XM2zLlJe3pju7LEgaog5fA5BgmjWOlSgLAAjYKUD1ZS97Gb3whS9kcAKgLV26lOWLvfbai9kttoG5QsrYfffdeQAQ569du5aZNGQLRGpIJAcaKO4JgMK5/+///T+67rrr6KUvfSk985nPZLkE199pp53oC1/4Ap8PwAY7RxjX6aefziCAsqGMV111FTsMnIN7YjvKhu9g7vvssw9dcsklDHwAdkSoYICyWq2yvALAhhMBgEMv32OPPdgOY2Nj/FwD/QPUP4BJl5yHg+0gchEACTZFeaQXINuGh4fZFnAgKBOOeeSRR+g73/kOnXbaaXTwwQe35BycK2AtoC7ALe9ZQNtlzrqNuPuknK50IbMltWzBzrXYCdQuGG9x/RSDqjY+O+9P9zbsfg5h6ThU6qgbx45onTBoh24KYeAJP7aHBz0aMeDwaE0i0zAmqJs0qRNr2zRsTLrRkMGEnhFjePLOUGDMSBoEI41msxokSS1JkolGozGeltOxwWhwvNFosPadxYP7JFZ/ZhB2bzdjoLzELCkPrB24sFgsfWCmQRmpOyU8TTMh3TXVLIln8hVtljeAGxoYwB1MFAD/sY99jJ7xjGcw6GA/mDjYKcAMoAwgBrhddNFFDMyvec1rmO3ec889PBj4pje9ic4666xW114AQpgsWPCiRYs4MT/OGx8fZ8kD+//zP/+TGTOA9IILLuB/0LLBkD/zmc/QGWecwXIJwO6f/umfWN545zvfyefeeeeddM4557BjwDl4zm984xv0uc99js854ogj2MGMjo7Sq1/9agZ33AvgDlDGM4GpH3roobwfAAO7QL6BjQCi2AfQh51hHwD2+vXraWBggAEdjuSwww5ju+B8lBNSELbBcWgwFrYtbBPXlMgWDW4uS9a6uZa0NFPu1JBDBjucp+sBS1mF9uCwdujiEOSaLeabRfO5MoyUSQ/G2ueibKKNvVK3+mnLZkFZeouuA9H12WH1rRwkkv8EceBEphmEhETjjdSkDTJUJ0ONlEydEPsdBMMmNQDtUROwDj7ajJvQvDdRQog8GU+ipB7GYb3ZbCJ+HCv51EZGRpqIAZc1MX062ScXxWcOlG30xYXF8syAspgB4AUg1bmURaKQhiKNUSoyju0fsKuUSEXHYB7AHWwWoHP88ce34oW///3vs0YMQAEAgrl+8Ytf5PjlD37wg/SsZz2LGxvY7ze/+U0+FgCEBgrtGJEYuA/AEMwXAAjwguQAWQEM87LLLmPwAqvEudj293//93TyySfzoOGHP/xhOuCAA3hQce6cufTTn/2U3v/+9zOggvUCMP/jP/6DGTqcCxg4pAsAMlg3JBbRuOEI4GAA6uvWrePrYFDzrrvuQpIhdgTPec5z6Prrr2d5BgANm4D94lxcC3r3H//4R/rqV7/KgIyewurVqxnE3/KWt/C9Hn30UT5+zz335OcURg1HB4kGtkHkCmwuEgrekUgbeQN7upekgVEzXHnfuh4UolIuIELG0mDsXscFZYCmMGWXFctgpda2edYj2VA/zZDle4fkEiJ/d3uqfZ4TyWv+YhOxR/sZ7MxL915ZD0jT91ZSKwB4lsiqbpLUppQ1ZoIwSJmajXGSrEnTeG2SJBtNYoZjY4aCKB1KJpIh5EBB9AnSxyLyZGhoCHHfyGzopZJp4PbMgvKsWRcUCtFVJg2eFE1ZurUScYDfrqasG6TLlDUoy+QR6SJCagBYyD3wiW0AOzBAgAa6/5Af0OVHKBsG5AA+8+fP5+OgI//2t79lNnvsscfysdLVR5ce+z/72c8ywz7vvPP4fgAkMGWAK5gumCpYJe4Hxg2wAyDiN3RngBj+cB2E0QF0IXcAAK+44goGOmwD6IpWjQHIt7/97dlyWbZLjXtDKoG8AV0bIAtQx/lvfOMbeTt6DHAIAGg860c/+lEG+muvvZbLCgCH1ANHAYCCdIKY8Ws/+lGOQMHEG/QsIJ2cf/75DLZgzr/85S/5GWAzRKBAE0evAfthD9i9W6TFFsw1kxE0e2YGnKVitWyzkylrtixMWTNPzWh1W2K2bKApt+WLPCfROS7SBmW5riupyfaIMxva5cvwp8upy6Edhxyno1faICxrAneuBqx7F+61sHiDhEDq9CgZsHIuFI5ECSiGjGIM1ShNeXAyNekYYr8pNVUKgs0mSYYopLWpCTYGaTCShmY8TMPxNG1U4zAcj5JkIkmSZpqmcYKEKnGcQAsHoCMa5f9qfpQZBeW+gYELSqXikwbK0qWczkCf7gJKZRVNGfsk+kIasoTICSjjnjIgJiDtNhr5DSABeAJswAwBfNJo0MWHPACGCBCHlAAgxB+2Y3AQcc/QmQFSOB+sGqFyAD7IETgPwAXA+cAHPsD68oc+9CG+389+9jMG9LPPPpsuvvhidi7oRcABANxf8IIXtAb55FkxKIdoETBfyBq4Hs4HoAJg7777br43bALmDs0Z2jAkj3/+539mAAdQ4zlGR8fo0kvfxN/hAPDsGDSFVIP7Y+AU5YEjQE8AjgvOCCGBiD7Bfolzhj1lwC8vCmIy0qHZaHvw18oCrsNmOxTaUTsuS9a/W1EXmXyhy+BGjrh6MyJ9NNC7dVLqiMgXmlXLsa7TcEF6OgOhcq4LyAzsKrGXa+e8XgQ4sICITnWQCekc/y0aOKbCGzITJk0RTYK4bwB5NQCwB+lEHKc1k5rxNDWbidIh5EYhCjbHcR3hhJuzXCkIOazWarXmU5WNzygoD8ya9YYoiq4mM3Wm7FaEyaIxUEk4TnkFVh7ZcnTd7TJqpiy5L9Bw3enWIoXIp+TDkGWoJFZYBglducRlWroRCnPWjQzPCFbbaMRULpWYYQMAr776g7TTTjtyaB4kgiSxEQ9z586mm276H5ZPsP+AAw6knXfemZnu8573PAbWOXNm03XXfZa+9rXr6ROf+CQ985mHUxwjhC3m7HywF0DzqquuZolk9epVLFM84xmH0vj4GF122eV8z7e//XKKk5gH/4olG0II8L7wwgv5+Ne+9rVcJsg/0JEhubzqVa9i5wF9HM4CAI/eBZg3gBnMHE4HDHbVqpXM/oUdCwhPB5Q1cMs779SOQyoWrHzRqTUHrQFf/c7kOCEB8mmBL2Ta6WrKorlLfW1p0Jy0yc6W1PfX99CgDLbsyg1CCvIGF11gzXNYWwxWKtnOPV5PLuo2mKlBHQDSyjMoGQizqfm215ntlZmkGPQOIznFauF2yj3HhNu84MzCE6IAE3mazUaDF3cAQKeUDiVxMpImrIOPpHG8KSFaRUm6Og7SDaYBsMe6meNV5ECp1+spBjB//vOf8z2zPCg9PYFnRkF51txZFwQUXbWtoJw3iKMrEcARAAEtWOJR3covjU2zW5k8Il1cif2Vyi+RGgBHAI5MlxZ5Q5icHj13B5BwXwCLDrmTbdIIpUHhE6zxW//1bdp///2ZbUMHBqM877xzqb9/oFUOlAd/KBPO2bBhAwMeQBADcgD3/fbbjwEVoIsIi+c+97kdK33bxpLyACZYLcoOrfzwww/jqcy4P/RjSDSXXf5W1puhF0N/xgAl7I24agAymD3KAD0dejhC+A4/HA4gZkkG90FEBpg27oGBSQyaSvQGwFhC7LRk0QI1Z6afBkotWbjMUcC3BXiBBTsdOsn7Mk3ZBWUNdhqAZXWYPPKgB/k6JAKHKcu9xLm3ywg23wZvuYeQgzzA3RZQ1oQgF5Ql3WveDbNtefe1KWzsRCP9nTfzFiv7RDbFYOtvCwkl09/F7jwxLEOqVn4UiZ9H9kCbCwX5NyNTAAAgAElEQVQLOkyY1FTjuDFs0mRjmqaI8R5KKd0cmKDWaDQ4+VUQBMgBvjEMw8fjOB5JkgTbcI2JjRs3Jtmixqz9ZM/xZ9XEZxqULwyD6APGmClryvymsskjUwFlZspZSJzLgnTXT4BWmLFmynmgjIoiER26gQMMJdZYH2PzMrR1QF12XQ5sl+tpRgTQ+ui1H2f9erfddmOtGoONIplIuJg4BK7cYF8q17LkrZDp3dYpQAqwkROajYokgYgRyBEYRMQx+MNxDz+8lG688Saq1cZp3vx5DK4YsEOs9uaRzXTFlVdwA3vJS17CkgxydwDkMfC5cOFC1oox4AcWDv18zZo1rHlDL4e8AoeCZ8bzYCAU19cygLRYl5EKKGuHpo8VwNF1IYSmnDFQF5S1puwCs1sG7t4jpsEJh3OdCcrWUXcDO9DnOm4hEi0GzRKLzZ2dV3e7gfJUGG2eE5kEcyfdlSd7aKDXvVv9Xdsl7wZyrG4XXC9yUgPIMdrOUodshitJJctcPU2SRP6BhWMafDVOkiFj0k1pkmxCxEma0hos7kBJshmLGiepzURIYTxGDarXw3B8IAw3LFq0CAA+Y38zCsoDswcuKkTF9z/ZoCwvDxUXTBmgrIHOBT3NkFxQlnzKki1OJAkZ+JMGgt+InsDAm5wjkydwv605ELxB3SgZVLMk/NgOhjtRa/BkEzD0gYHBrHGigdsRdM0eBZzl0wUUmf0HoEa1lEkhuicB8C6ViqwNy6rfqNgSU40yjYwg7QNRpc9OSJFyPPTQQxwCiAgSMHro4QjbgzZ80EEHtQAazgWaMZ4J+jUGCCV/CM5BlAjil/XMQAFe+WQwVHmdNSi4bFl+i6TEdSEDZbcXxcdkIXEaVKRXpe3dKouzAIM4Df3Z4SS4heWvDiP1tOUoOEa5nb5VgEfKnQe+WwM6KUs3IN0WZJmMnbsOybWhC6b6XYvd9fX5vWcpFNx6IcfLM+BYrkdJjNSDrTEKqT9COuQ3coBnk4AA2Emapgn+M2QQmF9H9sF6ow7ZBAOZE2mSritG0bcrlcp3DzroIMy6nJG/GQPlW265pbLogAMuKhUL75sJUBaQE1CeTErQrIkH+bKERALQugFjGxgcuuv4jsgGAA/kAAxi4TfYrLBkAXwNirohaNDQjQrfhbm2gCSw6wrKpAxhULgeAFJ3YwWkdAXGfgCsOBhcH7/xJw7AnYmG686aNcjHjI2NU39/H1WrNS4brpOkdkae2FvAE1KOMBNsEyeATwvydvailAfPC5kCE2cA6LAlYsEhZzBsZQ1KA7E4O3cgTbNk16bisDUjhsOBVusyU/4ddrJSsbkLgPIbTLnbn9hDgMnq4rzwWesUzQJd5mwnjrQjR6RO6ePce08VlPV50z1Hjs8DYxeENXDm1f08UNbtRTNruZZmyp227VzYQsAWWdSRdUHqpVtPxYFqIoB6q3trUh9l8Bm/m3EzJQoeHhyc9ebHHnnkhzO17NmMgvIBBxxwUTRDoCyNxy4HZbO15VV48aaalbJ2zFniMHBlG6s0Yom3RSgX4obR9UZie8y6g6aKyROIQABIy5/WjTWLl/K4FVEfg+8MfkidmS0HJZVRJAtpnLrCixyDawPEZRBSnhefUulwrEgach4qGZ7dgk17+je2a6YI0EKFBQhLyJouB86Xa4vejU9pkDJgB/CXAVVsk/SmUumloehrd/u+Rf5tlVBfs8s2mFlQdmPZ2Vl3mWatba6Bh1NB58zowzEuKHP9yJhyy/E660Z21hE7HVw7Y3H6eYAoZcxj0N1dh5Vful7PObHbcXKYK7aKrdyeo9xzMocgNpTnatUhHiS0+bY10LvtilVraBWpZco6N0vCg9x26Tn8wzFpLJJZSjEz7IRzgAsgY2Ac12xyDvCYmo0mmSRtFIrF//jfFLDvOOmkk9ZPZudt3TdzoJzlvoii4ntN2qkpt1eFyy+26Gq6snXz0hj1R4xu3ow+qdy6kqMhCiiLDNGSNCK7wjX0zve97308SIZ4YEQ2TEzUufv9ox/9mKMJoK0mnAcYzhMDbwj6txKDMHNUAmy3MoGNecanOz25VdGQ+SAbpXdzUOBcARUBQvwWEBUZQ6Yua0lF2Le2h7BT7QBk0oacy592FaYWg5fjhYUI+GO7AKyUQZyC/JbKjnJL/gthN64DEjDXg2d5rKwFDipeWXo+uLaMF2CgiRcdyLLk8TGsybdD4jRj06Dc6RyQ/8I27A7gYTCwA1m6rlqmbIe5eDv/z96zUGxPqbbvvROUuzn1bW3s2lZue9Jgp6/frpuo54qZtlck4MO1Lbo5iTxysoWdeVo6bNFaH8HWQSzUjqiXrI1xXc6mpPMpHKpoyCSc6ZtMgP9vUDOGEkEUNgPCGHkzCqhBCZnmBBUbCfL+UWwSdrTNJKYmv9vsOnFKTZNQI02oCRBHrpfEpGGS3jp7sP+1Rxx33NIn+i7yzp9RUN6vst8lpVL5Pe40a9eLbs2r6xenKz2+oyuMCQnChHGslis0Q8a+lmSR5VMWkJb4ZDBCaKOYcXfcccfxtGlUgP6+Abr55p/yLLjLL7+cJ0zg/sUS2GbKmqkwRA0wcl3Rn2UasfXoCTNQAUHkZxDwbdTrVFISgUQpaGAWIJTJLTKxBIAnoI5yyXRxlEFYreTlkPvZQUF7f/0cWPYJDURAEtcFyxXnI1EUbXbRTmAmzFHOlV4BzhdnAtsKeIueLQ5DAzJ3H1UkTF4d0s5X95yEbebJF7rHoUEZ24W9Sznkt9xbJCSLSlb7l2M06Mnza80U+5F/Reo219lsoE/XYQ3M02XE0wGMbqAs5ZNncK8pdXeqoMzXy8Lo5BxNIEABwkxDFvsiak6XD8vQ4CohZQsK4xzW+nnNMaTpo1qjRhQ1yBQTGhur0vzCPJoYi4mXniklRHGd+uox+iVcoGajQfUkpnqSUoqYCyjLiQF8U83E1ABwY3GLODWFZvLr/oHK+Uced9yfpmPjqR77FwFl8axb6xrphxAwdismwrYefvjhLfRCaaAiS0jjc0FZ9Fc9QeRHP/oRz0QDAGMiB0CvVp2gD3/4IzxQhRltSB6EfMro1px++mmcDAhgjsEwhKDhEwOD0KZRFoAjdFREOgiAac2Uv6c2QZKupAIo0GYFSPEMKJMch/A1ABaiGnCMRIho1ozZiJBcBAzxCQcBuUY0Yw0QAviY+agbpEgUok0L08Wn1t80gAmoCdhKj0HAGc8jNpG6IT0GfR8pn1sHBLg0qOK7vFtxxnJNYdLivOW6uj5KfZF7yae2lZSVP1WiosnK18F+wzbY2LJ0JiSS8rnPN9XGPd3jdE9En+tu12DqtlGxpbaN+166gTI7aEwWzHqLAsqhsb0IQDGzYNYx2lp9wNPY7dJjKUA1CSlJiZJonJY+voxKA/0018yivqRMaRxQo5BSjDQg9QYlcXY9sGGMe/BSZiGFcUpBAlnDgG9Tk2z9jpLUBM3mbwZnzz7vyCOP3B5B+YBLSqXiFkx5qpVFV4Zu7BpACKacpxdKZZZGKECtVx7RSe7REAFqAN2f//znPEEC0gUA7aEHl3LcLkAa/3AeZtPdcstP6WUvfxlPgEBZoD1jOyZJfO973+MYYkyThhQCmQVxvRjgAiD++te/5thiRCAAsB/80xKWTg477FBavPigVrIibJN0nCgLIjQqlT4GevxGDgrYB3q3pBstFMB6bSQFKrdIKABVADpC1DBzT4f4cYOC5pkBLINYBhwCrML2wPIt228vqCqNSO6nGaXeJ5KHsGQLvLiO1bM1AIoso5l5nrPWwCqOWBy5gLMGORkHyANkAXH3Pi5T7vyN/rbVleXPBWfNlPkeajahlVMQS93OWqfr73QIzFTb11SP6wbWGoA1COuyahvI9q2Bssgkcm6E1e0z6cKyZJg6W+MRugVhngn2pGRigGqBJuoJhYMJ3fS7n9BDa5bT8074a9qtuAOVq0RxGhP+4/UkU6IYWnMM4AUwp8RLoMUphc2E0kaT6pAwyMocIUZtk/S3A5XKeccee+wfp2rD6Rw300z54lKpPK18ynmFdwFZd2X+9Kc/dYCyli6kUusG2NKPC3aUW+vKEgqG3A+IuMD0YIAZGF2l3Ed77bU3T6SQQS/koli3fi295z1X8rRpgB3YMf5wLiZxQOrA9Oh1a9fR2y57G5+LPMwA1N/85jc8eQMZ3JD7YeHe+/BKJpiMgcRCAGrEYYMJI70m4pZ/97vfEZ4ZqUURuYBeAhwJpJa+PrBe6NhFjh1Gvg3Ybocd5tPcufNa8dXIa4Hscchdsc8+C6lWs3KEZMwTKcOy32ZLhxU5QhqgMGP5LSAlkoZmmcK2RS5BzwLbYAf8c3sP0nMRqQT3EOlFQKIb6OFYOV/XgTZTzjKyObNANcgIgLrPJvXTZfAiX+R1810wboGtVS/UTL/2dHDtLLQsM53GnXfsZDJFt2vjHHmuvPPdbfJ83eSW6YMyJpvYiX8mGyhl1szTwg2FEBk4wsXOnjTNkMJiiTZHI/SN39xIX7/lJjp40cF0xrHPpQNn7U6VpqHGRIMH+gID0oLVeROqA6qZbMQUNBIKmzGFCVEjbtKESVjeMFGIx/rt7FJ5+wRlyaecxNNbo0+/5FxPK6sgG8PsVGvKGpTd78KAAGJgKQLKOoQMDBdAinScmN7MURHZQqyNeqMlL4DhApRf8cqX0+tf/zpmvsI6MTiIQUHkdQBYguli2jQywQFQMfMNE0S+/e1v872Qle2Nl7yRJzj84Ac/4JwXmJJ88skn0fLlK3jmHJwEoj7AspEnA5nhsH4gZseBgSNrHWbb4T5I+AOmv++++/JvRKfgHognhiNATwCMHveGkwG44xPJhvBP8j5jUgd0Tx2xoVmTDNbJtqnIF3ifsBUy7+H54bDwDCgb9uFecGx4D8gXgl4G9kkInrDfPDYqcg3eg16lBcfqnCYCcgLSLQanMrlpgHbrI8qgHRQDt5NnWZ/T1kbbA2UYYCyVnIxwmaasdW5d1m4gN1Wgdtn2VK8n7zcPkKUHI8Ctf28LKAMUubfW+kspBKvNooSCLELJmBCihVWXMymDSQEv5htQPWjSSHGMPv6Tr9CPH7qdxpsJHbLzInrpEc+mIxfsS3ODCqVjAN+AOFgD6fFYO8a9EjJYhCFuUpQGFDebVAdoIwojDEDGfwemfNIxxzwwVdtP57gZY8rIp9z3eN/FSHKfxCnP6JtqFwzamlR8eRhdIfR13IE+AWI9qINrSAMEAAOU0S3HMTLQJpNGkK4SLBLACAYr4WAYhJPBH5wPRoscDtde+xE68aQTWpMqoP0ipzEYHkAZuZfRKMFoAa6YRg0WjK7Tu/75XQw+yOqG2XLFQpn+67/+i0ETxxx11FEc14uE9X/zN3/Dn9CkAfL4q9WqdNHFF9OuCxbwTDo841ev/yrd/JOb6dxzz6WTTjqJr4/kQX//mtdwEqAbv/99TiKEHBkoC2x5woknchY4gOTgwAAD4YaNG+mhBx+kww4/lCd7QCbBqtsATKyEAsCEM4A8A4kHz4ulsySvMsqI8oAF40/kD2Fct956K+eHhqyDsuOaAl7ILidpQuE4kBpV2KaAsmjjKL+AsbxnOCL0KBBv/td//ddcRomfhqORnpOWM6Se6bEHXFfARsotz6GlGSux8CQyZm+tFBDZSuAdPT2OGrCDS5jYI3XZ1k8bfaFBOa+M02ng+ti89jcVYNbnSW9oMqclbU16Ga4D5TUfs4gNt0ywHwcZt/Yj/WhCQTb1m0MGYTzM+sXgagbMcj3kdoG0FleI/lBfRlfc8Al6qLGO+ufNpw0PP06L+nahU/c/nJ6194G058DONNv0UzgRWEacNMlEAdUTDEQjZA5MORsrwUAzR2owj759sL//3BOOPvr+bX0Xk503c6C8ZEm5b6DvonK58v4kSVrTrN0XnBdzCgB0X77usupruJqyBmUN6LIdoAx9FqCM7/IPDQHaLAASbBGpJqEdt7q8mYfGcQAgJJIHMH36M5+iPfbYvTVZAuCFzGySQhOABUBAjmXkhUDuYlwX+vQrX/lKBg2AJq7bbCSsRyMdKcqBiRxf/vJXOGcx2DdmygkANRp1uuvuu+iSSy7msiCpPsIDUW6kDcUsOvwhlSiYMgAdzBnAi8RFkFDgCGBn6MsoAyQS9A7AXsGoUVZcDwmOALIoA/JFI2MdpBUAK6ZUQ6ZBGbEEFO4L4AabxyAnolRwHwkJFFCDPfDu8KxIYAQ5BmWBXIMUp4g/B0N+73vfy70E2FyWtBLmK4OOAsYC6rAlHCscGp4BceawNzR+OBjMIBTtWieVkutAhoKEBAeoM/2JfKKZskg9Ir/oQUv57vb28iQ2ZsQZU5ayaUCeKqGZCZCYFEBUr9U9TveqOpxDKzywPUu1BdxZCKFu/xSCE9uQDeHQAGn7i09gZ2jHOKyMMV5p0jeX/Yw+eNMXaEOhRvvvv5jWLnucJtZtprmmRHv1z6fTDjmGTtzvSJqfDFKpmhJSlMQAX9Ok2KRWyogTworucLhJYrDfpBTe3j+4PYKyZsoZKOd1n6YKynkeHy8ODVtHX+RV+LaWaFN1AiAwMAAWJ2XCdoAxfsvEBgyESTQDPLMkJAIYI+k8AOmCC97AM7Y0uEOCwEoiAClozb///e8ZtMAGwfzQWJErAlnVAJaXX3Y53/e3v72NIz6Qw/icc15DGzdu4nwRYLGQQ7RGC3C+/vqv0meu+zSDLDRpAB0YPnJOgB3iuQGeyDdRxESZ/83yBpCCngu2LDP+0DtAYnw4DQAWtqN8YOvoDRy0+CBav2E9x2f/6le/4hhusHDYC84HjgjPAiYOEIf9AMrI94xkROgt6MT1KDtWPQEjxzFgwsguB4aLcmHQFIOgWEwA1wP4ApghGYFZw0EAMOFkJD4dz4rjJB8z7A1nBN0c7B3nIRXpCSecwOeiDHq6vAA+3jGY+r/+67+y3i8r0KD+iTwjdUwDsvQGhOFJN16WutISict+sc/KFFim1g70iYPQEstUWG0eMLpMdaaBO0/m0G1flrfqAF4pVNhm0XYTehURM2vEX9jcTgBpOyiM+hcVihw+ivl2iL4Io4AeN0P09h9/mn706G9pImrQnvN2oR375/OAfQMTSWpN2jHspxP2OYzOO/2ltNNEhYJqzLIF9OUmGHIA9gwZAyF0CWECSmpSE4ThbQNz+s895pnbmXyBhVP3q+xnB/pSK1+4f7Yrmhle7RSm3P0cu2YZXKMLylqD05VfKndLRy7aVJ+SywJlwXf8icQhDYylEAIo24VA0YCla4s4ZbBWkUtwDho2WBpyFAur2mefp9GJJ5zEwAhQAQBCBwbDBVhj262/+BUDFJL8AEzBfGWiCsBbQshwfXTN3/3ud9HwyDDrzzgeqTIRygdGi5wT6OZtHh3l8mE/wB36LZj0W978FqrWqqzvgiUjfwjYM7RuVHTkQQaDBnjieZEZDro0JJV3vuOdVCqX+NkAOgA/6OUAX5QXDBnADdaMngD+UHaRfwCukHbOPPNMLjOeB9cGC8f7A0OGo0GMOCJKYBto5JhhCf0bEgTYNNg1rg+nABCHswSg4zdYPCb4ANQx5oDZmHACKKMABBgxrg3nDEeE6+KZAOB4JmS7w+ApZAUBYDwHyovzdNicC5j4LeFzujvfBuDOVLOaKXOLUPr2E2HJ3c7dFoCfCphPpay2ybclig6nwVm9dEInRONk8dwA5SwwDtDNpBgzV01IMa8/ENBE01DVTNC9Qw/Sm771IVpTGCIKGjS3WaSTjjyO7rr7D7R6ZAPNWbATjawbov5RQ6csPIxefuzzaa+BHalYN1RMAmomKTUYmA2lDMoxmUYT7BmFuL3UP7j9yRcZKNvJI9ME5cnSIwoDkYq7tZA4DcYC0mBIkC8k2gC/eVu22gjuISAr3VcsJySAjcYm2zG5QpJ7S1dYGrDuXsvKzvgE2AHEwNjefOmbaWh4iIFw55124QgPlAPXQqY1aKOQLSSlJ/bBaQD4Pv/5z9HI5mEO3QNrBNgBRAGsAHo8A8AULBqJggA2iGUGAwUgAqwgVYAV4jvAHIwU4AeWDDYMZ4B7Itk+WDh6CLiWTESRGZDoAQCowEyxhBRsjXzLYnOxBX4jLSkYN6JckBMaEgayyYHBQ8qAro4yIPk+4r1hA2jMCCcE0OI4PCcGPv/2b/+Wr4Fng6yC3suNN95I//3f/82pQzEugPMhB0G6gMMDI8dK4JBKIL3AlgBojAXg3eDeeHYJZUT2O6zegrIDrOHgIPXoDH54PjgDvDd5167kptmyvEcNvlq+EKasWedUAC+f+HTmiMB1dOievu5UwTqPDcu99XPq3l1rvwLlLcqb5cts6/BZ74Epho1Utv8CapqAYmwNQhoabdAfl6yiJY+uoTWNlfTHeAn9fOReqlWqFKYNKo006aSDj6LqyDg9tmE1LThwH7rz/nupWDU0OEp0wj6H01knPo/2rMyjyrihyBSokaRUx2QUjC3gM25SnCCaObmzXOr7h+OPP/6+qTiq6R4zY5ryTIGygLE8KAb6IF9InHIeO8Y2Hauqp1mjYfHAX5aFDUCGRoVKIedgH2JIEW6GfVq7RGpYm4nNzqPH+WCPYJeySKh0rVnLDgIGBEgM0G8xIIfGzBEh2T1wvER9SDnQ6OXZZD278eoYJ63HHxIl4ViAMLRxRFfgmgBzADbuDdCETAEGju1gjQizw9p8YNtgnRisQxkRHYFloAB0eCYwe3TrsboJGKU0bIlJBrPGQCAGEFFO6OUyy1FmGMqxAHyAP/KKYMAU7B5OROLCMZsSDgv5lwGguDdyQ4N54xnB+PE8WE0F7x46PHR8LDuFPwAygB/SD1g37IF7wsHgPmDdsMOll17KTBz7cX1E3CDzHSQX3BvADNtglRf0PJDeFM4LdoDzgbSBZ4UzBFOX2ZCIgsF9BFi0BOGyYP0b759nqmWTJ6TXJz22JwLKbrtxde4OtroVFMkrhwvmkzF0YcrS5jSYW9jtXG4L7NjmdMJsPTubL8W4U1QgZMS//Z419L0f/JJBeXO9SRtmr6exvTfT6A51Go83UZQ2qTRBdMAOu9Nhey7ikLfHGyP0s7tvowIVqVhLaSAu0XMPPpZeccLf0MBwSsUmxrVCaiDGP40p4FwaGEQEKJvfD/QNnHvMMcfcO13AncrxMwrKTy/t98ZKpXwlssTleWArX+QUIcun3O0B1AIHLF+gUQiz1fqx7ip2ACwSEBXsGnyiScp36WKDCdt9YNQVOwjDs+7aLNqWnasQHyssXkAYi2ACsNuN0wL2nXfewYuS7rdoP3rlq17J0QsYoEDPSCoqPkUiEaCXqdOibTeaSOtq7y3RCMzmowKXCToyVg0R52AHngxt2LCe7TV/3nwqcPhYg1njihUrad9996G999qbbv3lrWx+G//cx+AJZyDsV64p4IwBREgXYKMXXnAh7bJgFwZU3MfaI2ZbQCYBg4VsA1CFgwLoAsTBlrEfgAgGDNYMVgzQxfuBxIH74fnB8GUAFfcGk4aTAeMFGMNJoTcCOQNMGnIGJBUM+uH+2A7wl/LJQCLCFSGdwEmBKQOscV9Ev6CXgQFA/EY4JAYxQQpQPkhCkFOg/UO2wjMgzFBHUmhgZEefJdGS7Zzz2cmfIvV5qgx2Ko3ePWa6THkywNXXnsyJcD233qajOJjhrLdwdFyKtVzxZ+OVE8hJVCQTRnTLrx6lb9/4K1q2aiMF5VlUTWJaO2c11ReN0sZoBVFYoyLkhwmiXcNZ9MpTn0f77rU3feo/v0D3Dq8kE4dUDkqUNlPaNZxNrz3tJXT6HodSNBwTNYnjk6Ex418cNwjDgGEQ/H6gr3TuMcectL2B8rLK00ulN5bLpSuRjle8vfbIT8TzC+BiVP2RhwHKNu2l7g4K0xAWja4l/jgkqmAbtzRKkS9cVo3fOoRKX5+riVrmR3t8nhaaTe7Ke04AikxzFvatJx6Iw5LGK/bTMa/apu3unu2qapmng9lnydZxrkyAwPHinCQ6QvbLM8k18Lz4A4ixLQsBa7kYWAOAnnfu+bTnnnu18lnocgPIEUONKAiwcsRZY9uGjetaYXUAWOjM6EUACGUdP8gT0MNRTnyH3HPIIYfwgCIGJaGHQ+qAlg/WDtDEQCvKC5DGuwZQ4nqY2ANAhSMQFs/RL80mDzRCNvrg1dfwveA8AbRg2mDGP/3ZTxjMAdpg4fiO9wiWj+PhvNALAOtGeSRiQ+vKYlOpe+3ufv4Cr27byQPePNDelvaVd22X0ep6ro932Xc30sWz8pyFAKSsevCP6xo03aCJhKZkEktykDgoDQr0p6Wb6XNf/BEtXzdBjSCiODI0QXUanb+exvdYQ5v6HqNyFNMulXlUnChRYbhOf/XMo+np+zyNrv7Kp2l1X53SiYAKaZGakDMbRMctOJDe8Vevpp0nShROAMsRCofZpjE1kgalpmkCk95dKfWfe/zxx9+9LU5wa+fMIFPuBOUnw9Nr4MGD4UUyKD+yjAqRzRmhQVO6+/Ips7xk8gh/ZkxOmLQAsGbeGpj14I7cSwOogBaPGps2QAqTlf34nKwh6X041p2A4NpCV2bdGPV9hNXqBqC/Sy9BNyZ3hhr2AcyhuwIAD3nGQRzVAKcG5rvzzrsw45fySrnwCfCSf9gPbdYyJqRVTBjocS3IEwijg1yAMkGiQEQLAA6sHSwXOju0cjBZDBoiygX6MPRf5C4BSEJPBngD4PEdQI0FXi+//DL+jUFAgDQ0ZWjEAGWwaEx7f/3rLmCmD+kCZYWejrJc+9EPc/4TMPNVK1fR+a+1oZO4P54NQIzBSEkOBfvr/NhSb3UvTt6B1pSFUGytAXcDyKkA+XSuvTXQ79a+Xccg8oRbBwX43XoNZoxZexEiMFK0J7u46+aqoX+//pf0818/THFxNlWTJjVMgxpBk8Z3Wkdje66i9Xe7QOgAACAASURBVJVHqT8K6JCdD6Aj9zqUFvbPo/lUoKgU0oe+9gV6iDYhQQYVTJHqpklRHNK88YA++NKL6NC5e1NUI6pjeTSTUBojr3gT6QBMkKZ39/cNnHv00Ud7UO4KyhlT1hVdAFoYICqgzOrivL5FqzMLULsxy7JdmKqAtbBu3bg0ExXQ5XhJB5TlWqIXi3aM5xL5o1vl1Pqk7m3ohuUybWHLbSZmnYTLtqUBtx3Kljl3RTMXBo0FUdHNnztvNg+4AeRsYkVINBZk3XLi+gAuASmxIdg2AFGeUeQalBXvCpq7OAwJeYNDxXbYDY4ZE1kQwggpCM4C8gakF0RdIKoDIA92DBYLNovyYz9iqrENIXkY5MOAJUISzz7r5Tz7Er8hyUBKAYO+5I0XcQQK2DYGEKFTY7IPBk9RFtwPzyeDfdybUDIFfmvW3EEcVJY497iuUt9UkfUJHDcVpvxEQdmtK20wR6rUgIoRxlkaRIWEUirQsuUj9OnP/oiWrWpSXOqjsbiGzBVUT5s0ussaGtl7BQ0NrqWgWqeBah/tP2chnbDoYDrpkENpp/k70LXXf4F+suwuikHKkoCQhqTZiCkcatAlx7+YXnToKVSeCGicoClDWowpwLgOs4zknsHBOeceddRRdz0Bs3Y99c/ClKe98shWnlSDjJ3Rt4wHyaSCC8twPzUAAwh03gs0HGHLGqwFSOVauoHJdw2YAmw2jeCWoU0ClG5XT7PhPJajWbnbQN0uH47V0oR2Vri2gLfL9LVEIdfUjEbKLAN2vMJIaEMJwXItUNayKcftfMMiieBaOmezJL5vxnV+d+2JMY0WCIu8II5M4ovlN55H3qs4Dj3hQ9J9SkImlBWOAeMQAFlozGC2KDvkFwzYAdiPO/YE/o0BQ8gsYO2oa1d/8Co66KDFHKmBa0KnBjvGoCDyjQCU4aBwXZRLnlczRvd9SE9MZvSJs3IlD5d1zgQg5F1zpkE5j+CIjdDjLBgsYJFSbBoUFJD3OKK7/rCS/vVLt9LG0QpNgM0GdZ70MZE0aWi31bR+z2VUHVjLgFuaqBBVQ5qdRLT/Dgvo+UeeQEDh677/VVpbH6dZs+fSDv0DtHzVKopqCb1g4VF0/rPPoIFmkap2wgjHKTMok4F8cU9f3yByX/x+Jt7BUwOUH15m0x4qfVdAVDMRzZRl4VQBZhyvQVlkDS19yAtwZRLtJKSC2WXo2wnU9TGakcrxGig1KOvzNPi27pMVSvciNBsW+ULsIQy2XenbrFiXQQNw29HYIRhcowW0YTsel8PesueW/biOgKWWNABWsDHnly7aLr5II65cox2J+5xiBw3S8s6kd6PHC2SfvHextX6nHEUTFjuy60mSpY2b1vPzYyARk1IAwpAz4KAQcfP0pz+dI1iE2bsOUOqQvI9OALZTh+Xd6M+ZaPxTvebWQLkbS3braIsNo0dlE1Z0ztzF9OrWYgWtuXsUmcgmH8JoXQGZ3Ir0+3tW0ue/dCttrs6iehBSEyubJjVOSD+24HEa2vMx2tC/ggzVqRD3U9goUl8jpP7RJu3XtxO9+qyz6b9u/h7ds/QhOvE5p9Gy5Y/QvY8sobQa09/ufQRd+JyzaLBRwBLZhMRzQTOmAPkwjDEmTe8qFUvnnnjiifdM1YbTOW67A2XNEvFihSlDU85jyBp8pCECfJFoB59gSFrqsCwZ+4pb6M0CitLYXZDW7NKOorc1ZWHINgLCzkaST2zT3X2XEcmx3YBbyuHKEiK16EkMGtS03uvKJxL5kcfQBXA5GX5oJ5DgzybHD1uastxLWLu2n4AcN3hk+eJpsm0tWmwg58pAHMqJbZL0H/cVmwrIy8CpHkjTvR8waUkgJe9eJCRcjx0Z65cWNPC8OMcObmLGmB0PwHYpj7alAL3YUN69rotyHwEu7nVl04bFCbrHd2vYkzHoyQBzqkDxpINytjqP2Mkto35uyIBRVOQ6ZahJadSkJCjQfX96nD73xVtpeHSQqkmBmqZBSRBzvuWx2Y/T8ILltHGnR2kiGqVkvEF7zN+bDl14CM2pRzRrU0zHH3wY/eH+u+mBJQ/TX7/kxfSpb32JHhleT1EzoL/Z63C66PSzaKBmY6Fxb2piynUTzsEkRHcOlMvnHnfccX+Yqg2nc9wMgvItFQmJ6zZ5ZDoFbXnZ7IVKRYee+OCDD7UWxtQNUYO0HsCTySMyaUSzYWm8ImdI11JLI5rdSOOSiiv3tHm4s5UR1EizO5gmFVADqpZDNOvVjU+ckz42r3Ln2Vg3Mrm+AJtmN1s06GwWpQYgLKwqAGWZLnLT2rATfZxmyQLqLtvWoKwZsDyrtkXec2lbaDlK3onb+8H2PL2XgRo5fHOeQZbH0vXRHdTUZdNl12CTx4YlnzLOkbI+GaDarQ7oZ5BnzQP4bqCs68p023K355J31ba9XXqrWCrZFJumSc0gpDUbJuizX/gRPfRIjeJgLjWQmyJICJmFhsK1ZBaO0vod7qexwioik1A5LtMz9j6YTjrwaDpyp/1op6hCqx9bRqNjdRqODH34O/9GG0ydChNEF53wInrx4uOoMopVSEKe0QckRkhcbFITm/S2voHB87a7hESYPPLnAuWHHlrC0RcuIEvFRyMTRiwgK5qyjrpgBp2t/CHbOwZi1KKXuvJIRdaMyK7E1o6a0ECuj9ff8zRqDWx5DUYavUgEUl6p9O69NPOVMgljzztHGoc0Oi1LMIhyqkPLGu2njbeW3y6w6d8tR5RJIPJb7iUgrLfnNWa9Tb9zDcLaKbvOWmykz3Wn+rcdBhpqp9NxQVnKI+9O7OyCsrxvub+OvpD3qO2f9/6nC4bu8bp+6H3uvbbFOTzR8vL5yCkfYN5egUwKGSOlNEQmN6Jvffd2+v7/3E1xsBNVGylF5TJtHh+hxkBC4ztsoondl9J4eQU1gipPAizEEc0zA3TQrL3ooJ32ohMOO5zmzd6Rvvzd79B3//grahYCmhMX6Yq/ey0dPndvKo6iboeUNu1afrWkSTGC4sjc1lfp86A8GVNe8tBSlhs0m5WGJyAsYCu/oWPmDfRpXVkDsgZ8lynL705WZGNONaBImaRbq9mJ1n4143PZjG44uustoCwNXaQOtxFqwNBMR+7frZHr8zQwgynLb6s1d4Kyez/tZFoNHYtcZjMi3YbcDZD1cRpUUX7XkYqd8no9el8HeGaZCrdgxFjhwpFa3DLmMWcXkHFdeVctcM7kC2Hwrpb/REGu27vNIwnd6k0eqE8G2JoETMaOdRvqIAchURo0iDCxJi3b9KiYsBUFtGJNnT7+6f+mpY+NUlCaRY0kpFojobEopeHKJjK7r6DmDhtpNNpESQm5KxoU1Q3NmSjRrGpE57zoJXTgnovoms98ih6OhylpxnT64qPogpNfTHMnChTWEpselEGZqGpirExiEhPfMTBYOff4o7bDadZ/bqasG5humKgYLiMWpozVpjFIKPs5XE6FyklD1uxKa37d2IV0gXVFlPP0oJQAuYCiZp26a+2yWKnsLQkgS2CzNUaD8/KOyWvwelseKDOQGkw9bYMqWDIkDA3c2kYalAW89DW0o5B7ugxa20KDnXaWLgALU3brRTdZCpqyZuwtIEYCdF7uvj0V2HU0ec+Yx5bl3m3GbPMpC2BLfXmibHgqYLyt95jMUWiS4vYaploHMa26ThNUKlQoTEo2r7JJefpzVC7SbXetoy9d/z1as6FKDazBZwaZNY8Ew1TdYR2Z3etUGxinZrCBUjNCJp6gvtIcCsYDOvmAw+g5Bx5B1//7f9CDE5to19k70pte8Eo6bNYeFNaQLY4oaRoG5dAYqqUxVG1jkuT3fYOD5560PU6z3q+SrdHXJSHRtlQEvEwBMHxCUxb5olu3FPfR4XCS5F7ScuoYZQFwDeKaJbuNWDccATwuB2b0qYE+YXBSOTWDEMasR+zleBznhreJ88ExeiAMx7ognec0pLHIfV2g1kxd9rlA0wYpK1+IM9mafKGBtiVxZExZN1zNULWj0uDWrf4IIGv5QrNP/Q5dyavlFLKp/i7T04OSYj/9/Np56f1yHQ1iW7L0dpJ7XcatOdptaUfdHG7edu0o85hynqN3SYTYQuq1/s3XlCT2WQ6FVr0jQ40gtmNGcYEiLP+ExaZTDPtFlBaIbrtnOX3nB7fSn5asp1ptNsVJkWpUo5FwPVXn1Il2jCka3EBBaT01kmGqhX1EaR/tVp5NbzzjLFr9yKP0nV/8nF50zKn0wgOPoTmjNndyFYwcA74AZWbKWMWPF069s6/8FE1ItC2VKQ+UIV/INGsNZlqzyxvow4i6ntWHhuBOIpHzpFFJI9bg4DICLgMyFWW5cbmCgsmqGGEpJ+6p9WBdwTUguuCa17XVgD9ZQ9I21DKH7sZ2azwuAIl80WLLrCdni1sqsHaBpaOLj6qese08ANIOQeygwSOv3BqYxVnnyRcauPW19UCfAIjtGWBSTCdLdnV2DTi6bkg59acGa+S+QL3R5Z2MiW5L+8k7J+8eU3UE7rlbO4+Pd/JduO9P112eAVhAnmRkbosIuRpTTExClA8WnEgNNUJDy1cP029+9zDddddaWr56Aw2NDnNERjWqUzK7SXsfWKS5u9VpzdAjtHpsgsbqARUSQycuXkxzoiKtXjtE55x+Bu1Ls2nOhL3ueIGoyWk7kQDf0ATU5CQxURzfUSpVMM36qZclrluFm+zFyqCUgAaSvzz88CNUKpZb9S2PzcpovMgTSHIvA3sCvPIbF9LRF8JoUF4JM+PGpEbobXkQRmXz5LpMQBqfbNcMTL63Br4yKQLH6gEzAWlptC7rlh7EFixEtcRujcjVoHVDcXsDOFYY+pbyBaQLW24NZtYxdW6zQIyeT1tSyWPLGrBdxqlBT6a22/dvk8Zbx8xtuCOHSQugA5tPAe9NO1rXqWm2zvIFp4+0f1q+0XVXOxP9/vW1Zbstsw2L0wxa94ry2kUeS50uWD9ZoOyyY/0uO5xoVkD3+Ny6CbkNme1RfUxAIfdgsOApYdCNwlKEtawpThG6FtDwUJNWrhym1avW0+bNo1QYKNOcBbNpj0XzKazU6fGRFfTgymX02No1NLx5iOKJKq1f/Tgho/05LzibFs3ejSpjRAb5iLDgRZryNGtkioOWTc2GiZL0zlK5dN5JJ213CYk4yf2k+ZTdij8ZmMixAsr4RIODfLF0ycPMlOUYt9sqIK1BuFyx2rEMAAowu7+l8eaxFxeUNVjqhqEBTiqibmxuI9INWAO1HCdApM/TwNnNqU3GuvK6mzheO0E5RoOyHugTkOWY0owld7DcDJTlPWug09tcxi/Al2fTTvu0843oHg5ANyp0JpZqvVdqTzpygVPXzy2eh6GgM+zPZfR5oOQ6Fakz1snb5Y3kXXYD8umC7taOn0q96HYNfa6ud+IstNNs1bEuF+u4ljWu7WGGdqkngLLkWjdhQmlkqJ7WKYAzC0IOnYMOXIkq1KynPNAOGQIudKJR5cklppByNEccNGmsNs6Xe/CRpfTjn95MLzz9+bT33F2pOG6olNpVrmtJQs3AUAPpO7Eoa2PCBElyx8Dg4HnbZZzykw3K0gi0pgymLKAsldiVHHRXVrRlTB4R1ozz5BxJ4SnHud3gjoZi2gmQUDaX1biVXVivC8gCLG5jzAMnDfB5IOU6Ng3g3Rqf6zT0M+rzpTyaGWpQtvuJ45RdgLJhZG2mLEAr19fX7sawpFF3Y4zMdsGmmHVaELagF/ASQZ1AnR0Tdk466mYj/Tz8HjNQ7gbMeru2r2bG7ndOTWns+Iec0+19bw1ot3X/ZM+fd83JQFnXxbzr5hEBTTy0U+QQU14olSgNieIwodHGOD28ahkVSiVeuikqFalQKlBoAioVIv4sIGqDAd1Q0mxQhBh05EhG4vosadjakY20ujpEO86fT4NUpqgaUxQj6iKlRgx+nFIzaaJLhMVUTWjMbeVy5fztVb6YdDko+wLQdWy/7m4sT78sAWVhyg8vfaTFlHWDlO8aWFvgW7YsWQ8ACsN2oy80QEtDYjDJ5AvtLDSgabagwU1mz7lRBfJcurLiu5YlBLjdc10gdfdLBe/WyPW95Z4u6AuzFefCjFmFxAko58Ypsw7bTlLkash5oOyyLFkUUzdWzTwlzlecrLx3tL0oA2W3ToAqiZPU13LroXYImFvmPssWTFpFZ0h59fO4jtk6j075YjIGu62gOxPn5dWp6ZYdx2sJTbeBlFf55pBl+FyKMdAXprRs7Qr6xW2/orH6BE8cwXp6vGxqZCgNYyoXS5Q0YuorlShuNGiwr5+iMKIiVlkv9VGxVGFFrW/WACVRhJkp1BcUqQxQNxEVKaIAWjZytjSbPIkkBfU25nd9/YPnHXPMU3CNPqkgU2UDAnLyiYoN+UKDsq3cmiW1u616Qkg7JM5OOhENWZLbtzTHbPBPrqsbrjToboxAKpp+zjygdqUHF5RRNv2nGbQGew3ek4GyBhz5LvfQ19aOUN6RnjKN71uAMuvJnZNH7HUw0aQzc1zHYF+O3KHLqbV1DcraVpz/hDOtWVYsABxAvshhynwMa8pb5uHW9nMZOjsniI7Zn8uiNUuWffoeLWeRyR/yPDapli1/J0vcMmtf3rt5MgBX23yqwJrHlt02PZVr6brsgnJH/YeGHBlOcj/UGKPla1axlFEqI18J0eZalWrNCc4AiKl4o5uHeEmnanWMtxULSJxVp9HNWLknpdrYOJkkpXKpyJNEQqwwFEU0UK7Qc048hfoLJQoZizmhlknS9Ld9fQPnP6VBWTOJySpWHiizfLH0YZ7RJ9dpNcZswExPnW5FYWRZ4nQ+DBynM4zpiA1pVJrhgCm7zFgapMtc80AV27pJHvKswh6mUsmn6tzybCyOwQVsDfQ4D3kuNJi60RdQKfJBmdeMaN3aZcrdgEy25zkZ1xlKljXtmNm+XUCZwTFHvnDtqG1inVJ7oM9lyC6YS++ig9FnTkA7a66zWepOOdZl0+5708D1ZACyrrvTuZ6UV2yhn2uyMrr78kAZ8W8pZJ0AS0Khd2r/TBBRMzX0vR/8gOrNJi3afz9asXI57btwX4obEf3kh7+gPfbclY49/ln0p4fupyVLHqTDj3gmzZo7l+574AFe12/O3LkURhHttOMOtOHxFbR+aD0PKg7OGqBGdZQKqaG9d15AA1GJTIzBbUNJygtD3TbQ34/loB6Yjp2meuyM5r7AatbFYum900ndKWDU7QFkgE8AGAnQERKns8Rp7RDH4fcWs/eyGX16Bh++y3p9AuzteGXofLZUrQaWyRfSiPWgmJRfQE03Vu1c9He3kQpwaebk6s+6Isv5UtmlUecx48nYjWbzGpSF+Qtbxv0k+kIyx2GJdx5cyULcOpxRlniIz3NC4FxwEzu7z+TWD3l+61TsQJ/u5QhjRs9I14uW3qyYMu4lz5v3XgRgRVPWDBrftV10ud13pN9nJwDbOGVxKvI51cY83ePynPhUHfvWSIKuc2658upeXtm5vmVxLhiQKxgiDsTg7IsYxAvpHf/0L1Qu99M5r3kN1ao1mj2rn2rjNXrbZe+hk046ji686Bz6+jdvoE9fdx199GPX0q677U5XXnkVlfr66YQTTuT1Gl/9qlfQyNBauv6Gr9Kpzz2Njj3xGErTOlGjTmEjpkKMFa1jZO8kzCVJjbl9sK983napKS+qLLqoVCy/78kCZbwkybkrFR2gLAN9ussqjQ7HuVEWrBFHNum91pTdEDk0UD2JpAOQOd6y3YCwT2dWcxuilgVwXQ3geWAulVRHF7gNIY/d6sqd13Cmw7zled0GJmk2+ZmyGOMWKLF00Q7la4OtbV4ayOTZRJrQ+5gNOZKGBjr9bG0W2gY1AWB2rhF04/YEIqknOA9MWaQbuc5k4NYqk8psl/dM7rPkvRctabCtGZCt3Kbr2nTBdqrHdwPlyQDVfQ59rAbbqZZBv2eXALDztjkEKeTVRxBViQE/DIjaUMZf3novvf8DH6KddtyZXnH2y+nU046iZY+spLdd/h46/sRj6ZxzXknf/u636LPXfYY+97kv0NMW7kMXX/TW1sIGV155BZ122il03DFH0xXvfze94dIL6eDDFtP4xAiVccNGA+kPWW9Gnq1GmppGktwxu2/w3OOPP2r7ilNesmRJuW+g76JSqfz+JxOUBcCkMjAoL324lSVO2IWAsjRAHerGyYki20i1nuyyZg3KefKFhOd0A0dhlpr1abDWrK+bfKC7eO4xAiLC4LqBih5A0WzcBTm3MYotBYikAemBPklIJGXg3ASpBVRhxHYfmlZ+9IXWi3UZ3O155et8HhtWpuuA7fF0Rl9IL4i3B53LiImN80BFP5M8tzyjBhdtV12+tvOwXS65l+tUXMloW8Fua8A4XVYsz7i16+r67h7LA3F5ayU7iyhL2Vo9Q8zkY/kC/wpEQZHq9YQ2bKrRw4+spO985ya65+576JJL3kBP23sh/eNlV9Ohhx1Ez33eqXTrrT/n1Wc++9nraM/d96C3vfWdVAiJTjv92XTffXfRWWeeSUPrNtA1115D5190Pj3r+COpHteoUR+jCFJV3OScGxhGrCeJiY25baCvvP0lJFpilpQH1g1cVIiK0wLlyV64y5RxLJZ8F1BuN7Ytu4BaH+awt2w5qG6g7ModukG1wE+FxEkDEyBxG5IrY7hMT9izVHz3/DzAlWP0NGwtWWgw1QDeDZhd5yHA4YKyC04apAWUNfu153fqsBrMtNSh9eqt1QWXtXVOHmmHxWlQ1tIG24TsIK88uzhK1/4ua3dBOY/Va7bs1h/cT+4r9VZr4nL/mQLkvHedZ+88O0zmsHS5uzFug3nSk/zpezIJg6PFhBHuaSGUDWM5Zdo00qD//s4P6bTTT8aa7nTNNR+nRYsW0qknn0pvf9sH6eRnH0sXX3I2ffX6b9NHPvIx+vKXvkh77rUHXXrp26gYGXrzWy6mvv6Q5s2ZQ/f+7kH60IeuoTe++WI69JkHUz0ep82bh2mgv2hXseYVrbGIamwSY27vq1TOP3l7y6fMTHmw7+LJ5AvNFKfifaUhozLjhaMyA5Ql+kJ3B7UmLA1RIiwkn7JmypJbGWXSMoYL9FJhGISz/AhSwQVYNTPVjVHYpAZOfaw0bPccAXRh2RpgNRi4TExLH9ppbAlmbWarWZqUTYOLLiM/T5aQqL0aiV0GS0dp2PtB6tiSKcs7bTFtJVm4TE73MvR3cR7S/cd5LS0ZscrOQF8bBMGUbW9JOyrdOxEn2fGZhcTl2UVr5a5TdEFKVleXd4OBPjiWlt6dDQhqm0+1nUzluL8EU+b3nWGya+e8emnrIGKOwbERKxxTEIApl2l4pEm3/vJ2mjN/Z65bwIKjjz6CRofG6TOf/DId8owD6cyXv4i+//3v09e+/nV617v+ifbdZx+67PJ30JxZffTuKy6jYjmltNmkP9y2jK750Efo9W94LZ1w4rG0ZMkDtGHTWjr00IOpGdcoThrUxOQR8GRj7hgsD2x/k0emIl9MF5Q1U5aGKEwZFVqDMo7VgKoZMRqDzOiT7WDP+CcMRgO2bsRyXYsz7RUoBBCFIbpd0zxA0YN2GkA1axO5RjNweU7dvc9jVFLp3S65BoetMTFdbtzPXUVENGUBI0Re2AiMzgkkgGSZPCJALEAnoONqy9JINbi5YCPlszaxmrJmwxac8+ULdsCRXdFc26obCMq9eH/O5JGOHoNaRUXbXwOR1KuWU89AWd7vVID1iRyTB8rTaZPusVurS1JWgHK3OrilQ2Q3lckWTQo4rBLvuEwb1o/TkiUraP3GEZasBgbLtNNO82l40zjVqjG3576BMo1sHqa1azfSgl12p0ppgO67735KGjU66uhDaMGC2TyF+rY7HqCbb/4ZHXjAItpztwV0zz130AEHPJ0OfeYh1IwnKEYyIoM0tTFe/u19xf7zt7sZfVMB5elWKLdrid9YAHPJkqWsKWumqAFZGqkALbPibDkoCZeTjHHClDtimnlmWGcsKwNKO/0BVzJdSaUs7jOKYxFA0g1zMuYgx+uK7x7v7psOKOsGqoHYZeUCzC0AUknu7T5k1tpy1ZG8GX2a5evv+lk1G81jUprh2mdAaFk70qLlUFXui44B4S4DfXk6fKcTgRxjczLYGOwt05W6TFnAVwhFC4yzGYgSEjfddrEtx+fVI10+l9Xn1WOxhz5PO9LccvHyX9Zm/AWDd5xOlmdUd4J1FgBnsy3iUDsrlJkzFejRx1bTD276CdUnmnaNR0oobjZ4XK4Q9fGSXybA0mtIwYDEzIjQiahSqlCSNCkMEZscUKEYUQ0Lo6KNG0wQaSL4k3bcaR4duHg/QuROSkjliVV2EizSd+dg3yxMHrl3W2y/tXNmLCQOoDwwa9YFxWLhKiwHledVbcXnV7q1crb2a2AWUH4Iy0Fla/QJk9UDfThZR2C4oCzShUxvld8dg4XMxNtLBOkK2Q0sJmMOmlFr4Mur/C5gukDUjd3kgbwcO5kD0Pvca2/BailpJydSoOx2411Q1tfRZdIgrIEh77vrBDXI6TEEbNdyho7MQPSF7mHJNfJACbUUuqIuY4vdYzIuBjNVBjTtaOQdauIg2/I0Zbd3M+UGMsUDu9WZKZ7Oh+XZfyrn59Uvl9TI9fkekvwJ06zZvnb2I8YpatUGJZjJZ1JqNlEXY2rUU2o2UpqoJ9Ro1KlRb1K90aBmI2agrtUmqDo+TtVqlaq1KjXqDWo0G1SvA9AnqFobp3q9ysEAZ599Jg0MVFimy7Rlk6bmztmzBs5/1rOetX0tnGqMKa1Zu/YNhUL0QURfdAflqQOyvDjNQiFfYI0+zNKRxuXKFjivGyjrpPbCmvWxAvLoQkn4nB6Y0gDpgqVmSppNiPbsNvy8hohjZHse89KNQFd2LXHoUD2tGYtj0fdw2Y+8N1f7lvu6A16c4F7FKXdIEk7eZNxXrqulb+4SVwAAIABJREFUGF0GlynrOqBtqoEd3zXwur81QOsZfR1A4KSXbD1vBsq4ppYrMFtRkt/rd6JlJ9mu5QkN0qIp63qszxGJayrAt7Vj/hKgLE5IP0ce4dAOzKI/yBsWs9VMOmwtplAuVfhdAFRb1+NcyJDRMNlJy2nWmchK2nYB35TipiwAbHs8zbjObLreqFIU4V64TgJt2aQm/f1g38D5Rx999N1bs/O27J86Ik7z6gDl1atXv65UKX8oTdO+PFDeWhdpsltKZQYoP/Tgko7loPLAWcsRLFVk8oU7o08PBkrDZmAOMEpvJRJdqVwt2AVRqST6WQQYBWBkn8teBYRF85TfuiFrYHWdQt51pfy6XAKMuoG4AKUdQsd3FafMzoqno7YbAZaGNwxkNhex66g0m+zGkjVIy3ftmHVZZbuWKFxQ7pC2nMkj2oZ59dO1Q9uZWDlDO5fJmLIec8A9uc6q5aBcXfnJAFFdB5+M6z0Rpuw61zxbt+soZIs2kNr3jXjukOLYyoYsbqCngtC1pE4cwJZJSrJMGWQQ5GKWWakJIipiRFUEnLQZhALyCOopVmYHKOMa+IxZ0jBg2qjRd82bPe+87RGUi2vWrDmvUCpea4yZFJRdMOgGxtrTSuN79NFHmSljmrVubAyk2ei1jlHGdixBD51IGLFmyMKGtYTBo/Osa9mcu9KIhDG7wKufR4OHBl0NsC54us+v2W1eb0GDltxPg4fLjsWRaDYtwKbLknctYbdynERfYDvnwsg05S0G+pyJJq4z0dd1gXtr9UGXHefqQV231+SCNQb6XICX67ksXW+X8rbAJLBhf/q5XUYo9aIbU9Yhce4z5Tn3bnaZyvY/Byi7dbxbO5ft+hldB+22ozYQ2/et3wdm45nArh1p66QsomAYhPU7svsxP8Qya4CynZHaBnUAchwDlHFcE/LF3XNnD5x31FHH3TUVW0/3mJlkysVVa9b8Q6lU/NhkoJz3Irb2EBqYMNAHTZlXbZABE/Up4CzAi98sWWTTrCVVp2bIMjAog38CyjajXWfgv2ZDbmN2mYmulG5XVDNsOa9bQ+xWecVZbK0BCzMWtqblDQ3KebKJ6wAAyhKRoUE5D2TtQIk7qQRdU9v7EJu4jdm18WTdeP2+tYSBZ3EjanAsQDmPlQpodWPL3HxVhIkkXNJl1dKFgIr+1Fq23Y4ESTaiJ+8db+29bq3duPUx79m29Rp5ZdPXd/drgjLZPXVdcEHd1gOQK0y5tgzY1k9MVBIwzhbzVetIyjVxfhzjvOxc9PC4PgsoW0nDHmeXPUuSxKQJ3TNrcPC8Y4899vfTsddUj51RUF69du3fFwvRJ4wx/a5n3tpLzHsAXVnlfIDyg396kEFZGqSAqm5sHAZXtquTYLvkU9b5k4U54xg0aL2GX5q0kwdJOWQg0NUNdWXUlUrKgwrkAq/bEHXjleMnYxRyPa1La2DRrFjuhW3CJtzutGZquksu5RIQlcovIMzpNU17XUEpFx+vMqsJuGO7lEMzZCmjBrm8BqqdhLaB66CxT4Nyq65kccqus+0Gym4ZW8+tlonSjV4TCLFpd4Buh/Rp+7t1Y6qNe7Lj3Pa4LdfU1+gGurqea1DVoCzXcWU0lwBowoDzIV9IOlcegM2WIbN1EwDaXtRXJAxwKoAwpA45hvdxuFt7WTL0+HA+jkX5wJSt/JEiS9w9swYGtj9QvuOOO4q77rHrq4uF0icBylLJ5GV0q2hbqyxuRWBQRvRFxpQ1MLtdV540kjFlrSm7k0iEVQm7tuCLWEnLlOWfBhy5rwbobkxEA46ch20aUHWl1aDodn31PUSmkG3y220MLrhrXdxlI+4zCAi1Pp319XSWOO18GKic1Try9FcNDrqO6HrjgpvbwPEMIkPhux7Y09t5XxZ9oa8xGRhosNbgqwf6tCPRQKLLLeSgE6DboCzbXelpW8Bza+fk1SENpt3qsXtdqb+T9WRcHND21PVSg7yW2+TdcJmQYFkC7LJBY66XyHiPyOZMUtO5WoT1CqmwpAThbvUtQBmgzUw5sUnxsxV1UJHvGRzsQ+rOO7dm223ZP2NMmUF5911fVSyWPjUdUN7aQ2jQwHeRLyQkzmVI0iAFjLGfcyZn06x19IVIGPLZwayyQRgXEPAbXhqjW7iHKw3kPY8co1lUHii429xGrRuOruz6PA32AhZSsTV7dplOXrk1CLW+d5nR12LSmVzBz8rL+uiVr7dcx087LBcMdGMXZ6bLqdn+lnHmFpwFlKWedANlF0y17V07YiATIX+ScMmVYdz3JNdy6xKv75jlg3bvp8/ZWhuZyv5uzNYlRVsjSVKXNFHR9nGfNc9JyfHd6qCUQd/DtiG+ehYnbgeU4RzRq+VJTNn0/hYAs+Yvg3t20LmtOdvfbQZtY+5t1kMrhWTaNK56z2C/B+VWPdMvCBtloE/P6NPyhQZl0Rj7+vpaCYkk+kLAWX/qQSEJV9JAKmVx5QvNfruBWx4D0t03zbZcSUJXXpcFC5CxDp5lWpNjNKgJWHdj03lAItfTgCuacmumH3cb2+Dbfn47zTqPRbanaLe1VJQZLMV9vv/P3XfA2VVV3a/b33vzZiYzaQRIgACBkEBIAAVCt6DSq4BSJKB8Kgrqhw0rIN2CIDUUqdJREaVKUToEEkpCC6QHSJlMee/Wv2ufe96cub6hKOg/X36/ybx59b57z1lnnbXX3ts8LnOS6tv6+piMuAHAeeH7Adpy7r5otgDq72t+pnkO9XXXk5/MTZ8b87qbC6MJclr+0t9RjeGBKd/m938vYPtenzPY+/6roMzPLcYgmo3TZoudeczma4rkwvyMZnOlH3y1PKEWfX0/XRQKXClrqGulwZbSRD9hUAFBsmMScf2cXF/m02b4leCoHVY3TfnDYMp6wpksQoOyli9MpqzB0Uwk0ExZl+40Qdm0x+nbjfeQrCB14fTAKQ5sc0C/E/MsMmSTHTabLMX3bfb5JtsoshZz8TDfX58r8/ObAZH5nfXnNCLaeUafBmVu8cSBYdSw0O8pRRiblONUDKU/KUNPUj3xisdUXDCK31fLTyYY8zl6kf13QFkDhT7mBjDLgtM8q88cr/q2Bmp97Oq3ki9MsG4GUu8VeP+V5/0roPx+P6f4GYMRgGbX3Ry/5kKsbJg505Ux2a8PK1sb/1YaszDgAZoy77MGZKIqSYOasg7wMQAor8uyNJtRKVdY+2L1cl8QlNcas9YhruOdl6ZpizkY+xkcLWYqGv9e/xXBzmTKejAPYLh5ayi9deXrGcAz20Fx8uraF3xc2+H09l7ej0VQ8n9FkCwyhMFYl8kSNEjoSW2y4QaINYnCNwNcfTzNwF6zC71V09/JBAVTUy4ymSLbKYKRTh5psOe8dKdZI0O9/8CCRPp7m1JOEbBNUDYnqHn+m+0MNCibi7EJygNkjDzQ14yV6TE72DnRC5M6NgaLBtYGGQxUBgKxGafoly/M57zXufGvPq84p/S5MOfsO5GMwa6NeTzFcVTcXb4bMBfJivpb/xCM+3cp4r4QX7xmw0oX7ndkaFCmq4LsWenQDXIgtjjNthWrNoKGLEj0dLVSmvaRj0xd7ZJH3AWLFx8S+N5vBgPl9xvE4IUoBrN0oE/LF0V2pC+mdlZo0OXfOomErxVQDlicxpbuuKb26BKU89ZPjYFqFKSRY0rz7Q/z9/VwGWS90d+D4KDBTNnucruYTrjIU1kHG9ymfq0HVBFINCjzNweaCcr63JiWuIHsY2Dwke/R2CLqziFGoE8mWt4OqgiwZulOPYnN7b/5HZt9F/1+JlDo5+nzqd+3GVM2x4W5aGtLnPnaIiiZoGw+ZkoVSppRTLkZ6zdBpxkoy3XK5Qt9jT5MltwMZM3FvUhABgPlIiEoLmBFsNXvY54jE3D17eJ3N4OIvAZKnlM1M/S4bOzWhAQouxyZrgZUvi7OM/P0tVKPU2c2QN0Y0wMZNsE+ydLUerpcLU+burqB8n333edutNFGB3ued36KTJhy8Z/JeJoBjzkBipNWD2wyZRYkYvKIvk9rygMmX962XTsqPIc1ldnR2oHtuHJbgbED23VgSbcKtpFilxILXqqquvJiKtjNqxFJQRX2gSPAskGBKrgipU9YmDsHaa2z8pikuXnBxSFt0JPcs8uRxtXeaD8lYOSoFFHZgpFF8wn5oNTvNxiAm5OjyIyL8kUR2PVn6utRBJ5+za7fmK8niJ4w5mvNiavsSEo7Nncc78TeixPdPF6+B9+Ti2ytVpNJyZ9KpSI/ra2twojMnZO5cPFz+VhsWPXMhUCfZ61387csruzdZ1TRMxcePc75PL1D4eNOvvuSx3MbZmNc2BYyo4GqgFTS34rMlFF4Owg8hGEsFfEIRv0LsNL3m829ZuxTn/dmz28GuIOBdbP5PhhgF69ns51mEfzNYzdZt9aJRSpj/D3PspQA34BEkoELqPYjy+vj/gCgvEZ3bJdswUjki8APjtphhx1WL5/yvwPK73RBTSDnbROUTYZhAnIx6k55wvc9AVyCMB/3yJQ9diSx4XqqRRBB2XUVOKsynbp0kgZlaTYvh6uy/fImjzkoE6VZy5fHqXVWAR4mCEiVLFUaS/plSIks9c11FS09OMnU1eeoz+NWjK/ja8z5Zp4bUw4xJyXvL24di8ywONHeCZRNOcMEa5MJmYzYnPRaUmFtAxNkite/GUtutnDwmjE9ltf36aefxsyZMwWcW1pasHDhQvne++67LyZNmtT4CLOeiQZNOV7dkDHfrZi7Eha18f0AURTK+8g5laBQvzaur0WREerrIotQvvuShUTYnWpRJudbKs+p+IV+Lzuv3128PgRiji+VdpzILo8gw7HdrB6HPnfNSNFgRMg8383kjXeas//uY8U5bwJycbFXoBw3UvqbEQYN3ObvAWM3UbtK/bgZP5HkkTR9utK6+jLlgzzPu+D9MuX3A8qvv/465sx5qeFTNoHZZMw61Vq2trTD+Q48lz8sck4pw4NPMLY9+K4LzyFDduBKvQsbqe0iEf6b/8vTajVjZjsv3fkiv6X68InHeWC9jKIEo1kieyxokJfJLritWU4OynmgzNEF0Att6gXUC1p0cRIWJ55mb8VJarK6IhspAm0RkM3HNagWt/WN1zTpd2eOAfN1+tw1Wzj0QvzCCy/gnHPOwTbbbIP99ttP2PFDDz2ESy65BN/5znfkfr6POSb0YqHBl039TGDl8Wi5ia+r1+vyt94RcIEM6/XGYXNxkLZjti2Mne9FKyYBna8Xtm6phCc5z44iB40dAj/fUeOtcT3J/NJ+oNYfpq8TwZn6J8GY4Kz+Hli5rjF8jUXHHC/vBMp6HL3bc94NhAdj18WFWT+vGdkw2bQeR3qeMUCnE0E0aTAdPibYFtmzEAVDyuDj/SyawT8V6Ata/Gk7brvj6hXoy7LMWbJkyWcdx7nowwblZskjGuh0sOefQDkgS1apt56nWLLvejJRJNBHSSMHZTLbhMAMpyEppKzTKuIxGQ/7h+WyRqPIMicbi6urya2BerABK5BLCSQHYWFIuYarmt7l7YNEb861XtZRyYv8aEZlsgjzs0zG1Wx7qCd/kQWZWp6elCYAm0zZBN9ioM+ccCa7kdcUkkr4OQ1wNJhq8diK34+Th8B33XXX4aqrrsIZZ5yBLbfcMi8uk+DJJ5/EVltthWHDhslLNbMmgFar1UZmIccE5SECrwZSrUnLYmnsNvgefJ5c4Xwx7E/3lQI2jaL7+vhFHqHdL29FxWujWTqfI4HonPWz24UGcc/2GouAeb31bZapjKIY9913n9R3mTp1WwSB31S+0NdSX/cPCnDfDZDNzy0+1xwjRUBuNn716zXgavDW8QtTYxawzdmveVuD8oDHmoCyltnIlAGsnkyZoLxw4cIDfd8nKFebXaxm26d3u6jFrQyZ8uwX5wib1ROn+NuUL0Sq8Bw4ZMWuDc/14ApL9uW2I+zZk5oIStrIi+dL7wMFrdzayqWRCUoZgclFKay8iAk772agAKxYshqIef1ZCYbl8gOlDKNrM1giMAd1hwKy5OJTO1afIxKJDC5qsNSxtcbdrzU2G+iaCRXPtx7oGgSbTRj9WpNNFVlHkQmbj+v3LrKgAUw715TNc6FBWZ+/ouxR/J76u/D63nPPPfjlL3+JT3/60zjssMMwcuRIGRsEWIIhQY4Ndx9++GG5n/IG/xFACeLjxo3jCZe/n5kxAytXroQfBKiUywJwo0aNwpgxY7Bo0SKRRQiio0ePxvJly7B8+XK0t7fLYs9j7ujokMcJ/KzfK90wymUFtKkl95NJE0T5Y4Ijn8uwgZZkGNNQDJi2Ob6/2mIrkE/gOBaWLVuGCy+8CGuuuSYOOeSQXMJoHnEuLuDvNB/N6/9uc/TdHn83pqxfbx5fMdBnjl1NDPRY03a24u5Ns149Xk1AHgDgaX8tFr4Hz7+wa6Utc3LPqLZIO6jViylff/31ztSpUw/wfO/iDPi3QVkPGPM3b1NTfpG1L3IA1JJFMXnArBSnEkRYVU4F8qgnE5gdj3KFB4dlPfmboOy6ot163DYyuJeRMduqz5g0Ts3Blh0RmErExo5yH3vDKW+zyBiSEpozQAKvbl+Ug7YMejZHyLVFFqaR5+cShh6EeuulF54iQ+bgMsHVZMX9TEIdi+jY+fZZb4FNEGwcS7546MnS0NgMp4HJmM0gnwm0JjAPkDcY+jTOg36N/jxz0jWb0PrY9fcm+JEp33HHHZg4cSKOOOIITJ48uVH7gvLGRRddhA022AC77767gNwvfvELPP/88zj77LPx0Y9+VAD08ssvxxtvvIFPfOITApi33XabsO1TTz1VnjNr1iycdNJJAvr8m6+nlr3XXnsJOD/44IP4wQ9+IMfw1ltv4dprr5X35fGstdZamDP7ZTz11FMCym1tbQL4XCB23XVXWUAI+LNnz5bHCbzrrbeevI6LAcF34403ltfwbwYxuQBwAeFnc9GgbPOvEJ9moPqfBmWTKZtjyLz+JtnQ40kF5oplO/uDes1Srk1AFiAvaMqqjKcKSBOUM2BGJSitfoE+gvL222+/n+d5lyRZ2trsQhdP8Ht5TlFTlEDfnJeFOehJKboxwdTwKPOzdNKAFCfySjKgg3IJvk8pwxXLhB+UhHEIGDtqqyoyRpyIpMGC2JDoPPGMDRz7HREKII1ot+2o9HwJ6qWwRJpQ0kPEQic8Pm6VmcoZRyj5njSGlFcIC2awR4G66I3c6OcF+2XwxKli93lU35QF9LloNrhNsNMD3gwMmqDYH8VXASc9+LXOpgHTHNh6YTDB1Dw287YAfx7oK7JpkzGZTJnHql0PWkrQMpXe/pPl/vWvf8XPf/5zVFuq+NGPfoLtt99e2O+Pf/xjAS8CM9kogZLgSbC+/PLLRN649bZbMH36dLmf7Jn/+F6UBqhNr7POOgKGRx55pBzL4YcfLtIIWfpHPvIRzJkzB9/85jdx5plnYo899pBrxPdasmSJ3MfXnnXWWRg/fjwO2P8AvPLqK/L41KlTZYFYvHixPE6g5XHfcsstaK224bvf/Z4sDpRopk2bJs1C77zzTmy66ab44he/KMdGOeWnP/2pAHxxsRuMxb7X5w32+uL9zeb2YJ/R7H5z3Opr32xh0KTElCRkB5HLepotm0TCDOKZ+rJ+rgnKA1wZOVNO02RGpVRZbUF5H9d1L02RfWCgbK78minrQJ++QBqMi6yZwMvniPuCVjdb1VbOrAylUiDgW8qDMyJ5CHNWARgqx4lk9xCoPQFUNj2XylRktcL0CKL58MxdF5bcIRGaRlM/svREdkGqboYq2O3AydNA5XswIp/ry9SluY2VCH1uHYvTBFZqiQ4ujDpn2Pq2OSnMrV4zFiqs2ZBSTEDXWz3z/QbTlHVBe1NP1q8f7LcG5QFyRv5dihPbZP1a3tD38fzp49aMk79ffPFFnHDCtzFps83xs5/9TJjvcccdh0MPPRRf+tKXZOFbsGCB3N5iiy1w4oknYtWqVTj6i9Ow7rrr4ic//glaqi3o6enB97//fRkvJ598sjBZstzPfvaz8sP3HDJkSCOQR0ZN+eB73/ue/ObnklUTvMlw+Tkt/9CxCZ6dnZ2YM3s2vvGNb+Dggw/GEYcfgccef0xA+mtf+xo+/vGP4/W5r6NrVTc223Qz3H///TjttNOw0047YZdddsHy5ctkXPLvH/3oR3IMBH4eqz6v7wVMPyhW/V4+y1xwzdv6eprvYe7wTAA3b5s7NV0c6p8YsFG+0wRrLWPouaMDfXzPRkH8fmucuC/cUnnazlNXs+QRMuVtt9123yAIpn9QoFxkeLwo1JRfZuPUJj5lvcXX0kUDlH3KEoBj59l9dF8wuMeEEmkrpVwXdGEIg7ZsxPxJU3leEsWg+0FZ1AQKBEQFZKUfpGr0SCBma3Sy5zxsJ/eruJ0F2/VU6cFcqqDxjQ+afgt5plhUVRF1eSxn5y51a8OhYQJrswnWTCLQ9xUdISYw64ltvr4ZMGvg1ezDZL560ujn6Akg4GoUKjIfb7Y46EVFLzR6F8Hj53afyURkqgQkAiefd9xxxyOOEtGZZ8yYgR/+8IcCinvvvbew5JtvvlmCgryf9xFQDz/iUAFJatIcP4899piA8T777IOjjz5a2Og111wjrzvvvPOEzfb19Qnz5mNkwgcccAD2339/fOELX8AFF1yAoUOHCkA//vjjAuI/Oekk7LnnnsJo77j9dpx//vlyXJRCKHfQQfLEE0/goIMOwh6774H29g7ZRl988cUizZBJb7jhBjICudtasWIFTjjhBGy77bbCmnXA8f2A5Af5XHNRLZKBZqBsArLJlJuNZXOcDABko8tNUWbTxMVkxzp5RI9xLV+Ycohm4VpTZkaf73pH7bjjaua++HdAudnWp7ia8jmciKYlrsiUi15l/XdQIgDTE6oAt1xuQWbZKJUYgCkrvZngnBewIQtJuHVnMghBMIpQci1kbNiYKuuRIKUAswoCygDL6NfgR9D+RP0573gtOjOQWg5oOdbVleV7N7zQinxL8gnBWMCLCwmhW7kxeCx68OhdgblwFVnHYNtE3q+ZZ7NJWWTLRVZrgrCeIFq705PR3IIWpQxdZ7k40YqgbH63IihT97v77rsbkgNZLxdU6rynnPIz7LH7nsKGGdwjeyV4UU9+9NFHRQqgdktwnThxAh588CF86ZijRX4gKJNJX3311bjrrrsEhKdMmSJslMyXAH7ppZdi+PDh/fEA2xZQ5Ws322wzbLLJJhJY/MpXviLSCEGV0sm5v/kNtt56a3R1dQngvz53Ls7/zW+EORPc+R53/OkOXHP11eKvPnLaNNRqdZx44g8EyCnDmNeUkglB/etf/zp22WVnaRCqdxAfJNgWWew7AW4zItAMkJu9h77GJlM2P7u46PcHmFXFvoYcUShwbwb4moGyaYkz36MBymk2oxSshskjHwYoa02JvzULFvdFXk95MPmC92vNkbfLlQAupYuA0oUNJyjDcnys6O5FBBt+pRVuUIHNgGBAWxsBGALEVgK0l304SQIXMRwG9jRjzovKxNSBs0QCaSJy8H5qynkwS5wbtos4yWB7JXFc2K6FkC3QpWWy0qV5jIR5/s7YSyyJBdwDT0fe+z2omuk2G7TmJBBGb0gdfB2Pi6Cmb5uLogZrc2KYrKLBInK7kQb4ZqBsMh6TVWtLnAn2plRhsmp97TVg87do9FEkrPKmm24ShswgHj/vzTffxIRNJmC//diVuAVvv/22bP15/8477yz3zZ8/X8D5lFNOERAl4/za174q12K33XaTv/nz3HPPCZjzOfPmzcPxxx+PDdZfH6eeepqMAO1d1hP52GOPxbPPPiuywjHHHCOOCB7TrbfeKjLDOeeeiymTp+Chvz2kfNVbb40Tv/99CexxXBPMW1uqAtjcBZx8yqkC4DwGSib77bcP6vVIFm+y+euvvwE33XQjTjrpZAkKNmOY5nlrJhW8X/B+NwJlLqSDgfE7jVl9fZsdq3mfJgZqDPWDcjHWMYAR5x1FilY5ndFnvqfczjXlDNlTvuMdtfPOO69etS80KPu+Pz2zqCnr0s39JZzVBe2v96AvjrgC8n/atyuDqVALgq9/be5caZxKBqnZs2mJ05KF6cagtclnTz96kYMAmRMg9QL8/q778NCMmfCqHbBKFcDx4ZUrYp8rWSnaXAujOqrY6+PbY82OVrgZQTkGQ3CiJ5MBi3xBcOXCQTBWljb1PfNcPYt+ZAu1KIZbquD1hYuxeFkXUurZUvzIgssiSbTnUSaJYgxvb0Nnawtcsmd+kgQBqTGTfdMOqFJreSSS6SecXZ21AWdemHcejJTdhrba5Yw8b+EuEol2jhDI+TqpkpXlXm1aA2F0rmZwRXl1OYAl200WImUhUU0plaSjnpbXVRZ5Z2BVuaKEoVmUCdRFcOa1J3slMFIT1pOProa1R4+G5wVy+l3blSDanJdmo7Xagg023EDcChxH649dH+uPHStblFdemo2//e1vaKm2SgBvxYqV4qyYNGkzbDFlChYvWYJbbr0FEzfdDNttOzUvlK66WQh5sG1cdtlleOThv+PwI47AVh/ZSsYnycGrr7wmC0NrW6ssGHRK/OmOP4m8QXZOHZzukU/tuivWGrWWgPj666+Pw484XAD8/N+cj299638lM1Fn7fFqnfiDE3PwPgVrjlpT2TcbQQ51+k0QHYzhvh9gfi+g3EyWGOwzBtvdmc8vLu4mm5WdmlSI668SV2TMptzRqH3BNPl87BYDfZp4NNwXafpkuVSetsMOOzz7fs7Ve33uh1bkPssye8HiBfv6rjc9Q9omQCUaqEpHVqoqb+apw2w/n4O0yyalnLyym9f+YIIRnZqCKnqE4bXX50qk25NiLsqrbIKzliy0V5mPkUl5bn+lOLgl1KwSLrz+j7jh/oeRVYcgdUuwHA/wfPlxrRSlNMRufrcfAAAgAElEQVSEUUPxk6MOxMQ1hyJFCIcShSRA8NvQm0wvMXtH5Vox61lIkgm/typ+QgZu2Z5Y63riFJfdfi9ueuBxhBbvdwSQhdm7PlxKFkkfPrb5eBy92ydR9XnqIthk4znMUwPn95L0UtG3FfzzExVbp8FBBRwtWwooyLlmIFFNAqYxsEIZMZPSiNLE5dzzOQRfvi/tgARYy8aynl4sWva2yD2IM1kU+X1YN4Tvk9RWYmhbGVZ+rGzhLtePuxxWU2MlLtVzWCXeGMXvTVAugshgk1Pr6abjRuqYMGDKE8AkIasMP/Pg20wQonxUhx1wzeCRO0iiRHYisqzKucyQ2b5UEHM8HyH94UmKEuMKSNAVhbCpXfPxmHbIFHXZhahx2rVyOfpqqzBkaBssXyUGOZYPJ3bw5tI3sXTpInQOGYJRI9fA3HmvoxZHWGeD9cWZ8+Jzz6O2qk/OWWt7G8ZPGI/hwzrxzDMzMH/eQnz0Ix8VEOd4cuxM9Oybb7sFC5cuxac+9WlstOHGCoDzCn2N85ZbM9UCaU5/fbu5p/m9AkqRDRcX0ndjy8Ud0mCAroG5CMhq7AyUL0wmbPTay8lDbncz6pYUM/oa+nIqxY2yNEmerLZUV09QXrR06V6ug8uyLGlX6ir1UNrEFCiT8dEORVVVunzn48TPC+1Qw9WeYMG4fLArgFG2sblvMHnkRXhsB5XXCdDgrIFYA3Mj0FcK4LjUlTP4Lm1pZfRYrbjg5rvw2/seQdI2FHADuK6PlMG4gKzagR/3YfMRQ3DGtL2w+fA2RE4Eh1l7PHiLRYJctnGEndWRWoQcB64YJhykXDCofbDLrjzPkQy+lVGGs2+5G5fe8zjqli8JJ5zS9OPxbW0rhZeswt5bTcDJB++LtoCWOS4GagHgmXCkhkJeREVeS+apWBHPOoON6vwBEWGQqEn2S306jxzynLp8P/qxc3lIEleYpksWLsoK7XsWanBw/Z334fo/34U45fd14dqOyDC0+HmIsWa7i2kH7YkxI4ZwLVLfl3KNvGeMzErBZu3s3CPSjlE3wpQ23gkM9MTUwK1/q+tO14xapFNaG30Xnl2FnwQopUDZpXe8D4j7YDFHXuqbqK7lsqrZKcDaEY6HKHUQMtCbAR53FlxoHSD0bIQJ4IUZXH6nNEZEcE8tWTQpbSVWiAghUjeTBQsxXTYemJ1nO5m8X/wPfVocPoGDOiUqx0GZ44/HQwErAyKprRHCzQtlRbRRpnw9F8oIjiy0QMTz6/ngGiEzhn/r4llyV75jaYCyuY+Sbc37xd/39Hx9bYqgW1xkdeyh+PzBwNwcKw1pwuiXaNrf+NxmVk5dtKoB8NqnLI4LQ5vOpLiVuC/KQWnaaidfCFNesOAzQSn4bZYmHWRmhOFG5SthDQQAwrUaCJyYki0nVE8NMmlWyDkj4JFXasutYdwizn19rjROpRtiMKas9WQNzl4pEOnCdzN4zOrzWxqgfMW9jyBt6wT8Ejx6mV0Psa/qYARRLyaN6MAZR+6BzUe0Cyhz7josVkSmnxLkKDko0GHFOE8glmzNgmPRm8wLTfBToLgqBX5xy7245O7HUbOpcaulR6aSaNExfILylpvg5M/th/aA2XwxHE580XNYkYOAz6aOlBDI7vIMP4FkxZi5EFI/r1OvJvhq2YK/87KjfB+lLeRsW3YBkSwMqUOubCNKXXRlHqb/6X788ppb0JuUYFk+sjhFilh0dqu2CusPcXDGt4/FhNHDkEjygwIXVdtTHSePXHi6MJv+CnN6Ag6meTZjXyYwF1tBOVYMTzZpFThOAObveUsW4aU/3gZn6TKUaMVxba4d8ODAd3ykgYto2BCM2G5b+OuMQY/rIcoXfUZnCXSOVPbj+SN5iJEQhGVboX5UAnmCmOcvi+FxR0MqwselJkoGH/zh9VPJR5wLjFdYPJiIfY0sIGBAWvQjWSiUSUfVVZFTyrHPoDN982T0GRAzO5BjSaaWAbT/ZVDWksk77YBE/ikkEzVDfvM5WmJQEoTyKQ8I0uXyhA7yaalC/z2Acae65GejBVQjeYRp1lmGp1pbWo6aurpZ4gjK8xcv3rXkuVchSzvFLpYXQlO7JkI0V3KCmgINsgv+Syhp5At47vJt1JngtlA5EShTEJRfFw2uKFtogDa7TJhMmaCsmbLntaDHbsUFN92Jy+99GCmZMkHZJSi7DVAmU540nEx5T0zWoJyQ+RHEqGXRM8xJnciXEsYkVgwLKcFPai9GDN0JKFuOi+7Mws9vvRcX3/UYeqxAWJqAo1QKU6BMprzPFpvgpM/ti86ALC2GrSimiAA8jyR7ZLncukk6tjgqeFwMVPLzVHagnREMVOEjdmLQ2rdCTHXShWXnySuqgh1BJRQIjTMfK1DCRX96EGdf9weEbrssRFlYh2OrJBgrjrBhu4vTjjsSk9bqhJOEAloiB/AcqDRF9ToV2WyY/d8toKMntSzieTaivs2/+WPWwuZC7FsJfCSo+y1iQ2yv92LVfffhkZ//GkNXhPAtG5GbIuGuJHVArl9zLfR2tmOzzx+E4Xt/BrVqBTWX2pFKdSfb95MMHgukZykiLsLyPXgdVBcLnn/ZSAugMmBrw5XMTwXqrpvCT1K4y1chXrIUvUuWoO+tNxEuXwGrFiLrqyuNvhQgI/MHwdlF5ruKvCSJZKPyR0iJU0bNtlFea010fHQyoiBAymv/XwLl4vX5V7VlcxE2F19T5jJ1Yi1fmKxYB/zeKXFEvx+vn36tTrE2A30Angha/KN22Hr105SteYsWfbLiulcD1lBhkjJA+aO9vAQdR231Up39xpWftYRzLTYPCpnbF2EJtiqtqTqPzG7Y14rBPh1cMd0X1JTFWeEwI86Gn4Pyb268E1ff/xiStk5kfgkuA4CsYUCmTA+zIV8oUA5BiVZKKgpwKVB2rQgWQZn3k+1wIrMwkUzaOkDtmBPMcYUp/1yY8hMCyiJzCFCp4JpM/rQb+2wxHicfsh86S0kDlInLMd0frPVM2x1BL2WHZlXSk+4Oi4FDyQZUrgs3s+Gq6Jtst/nbtlXDSVJvAXYCHpmtyDIEIgJNH1xu5SwXy9GCi+54EGddcxv6HIIy09DJ4CPUY+5+HKzXkuIX3/gSJq3ZBjfuQ5RGijGKATARhkldgfAkx9KEKQ/GlkwmZY4LE5TN276VIbCA3qAM/x8p1e2L5uOFX5+H8N4HMaLuqnoiXEgtdX6yxEJkW1jmuihvOQmb/OQ7yNYYju6gTB1EXW8k8Knnkh0nMSJZIDOxSdKPI3p94gCpLUWuhDynISpZIkzdjkPEi+ZhybOzMP/Rp9Dz6lzYK1bAr9dQ4vhmS3umjfJ9mCDE65gyk9RCLbdGuo6FNEoRC4mxYWcelts2hn10C2x9wleRjlkLETyZc41//yGmXAwAaoDW164ZU27GkPk80645GChrpivAmjccMLPxGrpwXlNZA7AGaTP9muO+aJuT13PZZUEiC4+XWoJpU7eaOus9aTfv80kfZqDPWrhw4SfcILjGyqyhKlyXh3dU5AsZhTmtMZPB5UyNFdgUT9SyhWq3I+yZ7EhqSTgSXBJL3Jw5jZRqPRmLiSOmZ5keULouyOw810Lgt6LHquI3N/4Fv/3ro0haO5F5ARzHR+Z5SOlndmz4cS82H96BM47aS8kXdl30ZJEv5LspsHUQIrP4t6OYMgGRWmDOlLWmTFDuijP84tZ7Mf2+p9FtB7lkwauoNGNuqv2kC/tMGY+fHrwvOsssPMPtrYXUoZygKLAKnxKYFaTrLBOR56X0qDq7wjooS3Bi51ti6V0mxmdV2Y4/DDgSSWTDLQ1Ba+T3yKwAy7MA0//8IH5+7e/Rm7WoT5XtYV29NgoxupTinO8fiwmjhsBJQwH9kGFtau05bc8o9yjEl/PXYCp50M9M/W7GoJsxZQn0MePSYM2+TS3YFqbbGqfovfduzDn3PKy59C04ESsA8hwlCChgSDDTguWkCG0fK1vbMP7Yo1HZ8zMI29uQZJ6Asgolhco5Iv3cdJfuRPYEMWXp2IYbu7Kriblo2jHakwjp3DfQ89RMvHznX7Fizmvwe3sx1PdhxWTGoWjEnmXLMcvOUKSnDJ6k+HPB4IqbIpA/HaS+jZro3BUscWwEW0/GlB9+HckaoxDZrY1kJKUR/uc05eL1Ke5yiljFa1xMYjLfo/h887EiKHOhLDJl/Zxi/QslffQ3Uy3WvuhPQonZuYTtoJ6kprw6ui8Iyh93/PI1mWUNI0ukU8HOyM7yTDjHRSQDTm1jJVKeF36n/YqMztHRYwJD7gRQ+MEtu403Xp+HF8mUDeeFyZZN94WOzGtQdhlocS1hyr12G86/8U5c+cBjDVBuBPpY0csGgrgPmw0fgjOn7YXJI9sR2gy4qUCfMEDL7wdlBtsYgpM5QDhmF5IclMiS+Ya2g65/+J5/cdu9uISgbJUUKMvZoBNDSQdetBJ7T94YPz1kb3T6CRw3gZ1QhlB9yDhodDF9WbdE8+HnUcfNGRx33Y6lRIQslUlPRk1AJKAoox3ZuS06k8tavwRYxLAdOmESOGKH87EqdnDT/Y/gitvvQmRVkCY2kpDAm0q7HYQ1jK5a+P5Xv4D11+iAJQETVbdDqcg8hgSRrCfqPn5nzWZEBZX084GcwQRmzaqKW1vVeFSl0/N6S6cZ2gttB4EdIFj6Nl4899eo33cvRtVr4ktnDIO7hhYnd7Aw+JZFcG0fXfBhTdkcE759PJLxGyB2mLqszl1kU7aIYPE7MwrIgBx3BBK4zuAmDhwCc8puKCGqVoyemc/g1Vv/iBWPPIlqV4RqYgkztpJIANP2+dmqLKxyIalYjIyFLETCoCGBl0FH7kqYfOTa6GWRe6+KhRZQ2m5LTDr1f5EMHYEI1f8aKL8TQRzs2jbbHTW7TwO4BnoNuOpvjunBQbmY6fdPdTHyQN8/PS8Vp0aWpenTrdXWaaujpkxQ/pgTlK9JLGs4J7STqkCQnDjLRkju5ZUQ2hZqtJsIQ0oQ99VQDQIElCg42MiaOWEIMOJYUmnLZHHz585rMGU9EU1QNgsTmaDs+IEE+lgyIfCrsg0//6Y7cdk9f0dS7QC8kmT1UVNOfQ+W6yBIathsWBvOOHJvbDFqiMgXDLhRU1YGL08i+GTKlC8YeOHx80hp/QJLVNrc5rPGrQr0UVMmU77onidzUFZhPmqHUrAIKfy4C3ttPg4nHbIPOoMYjpvCJcuMQ2H7lCmoHVL6IMOV1lIEZZFulf2Mu49UHAWKRYueLy4u5anNbH4ei6yT6QKBo9LJ+T1ii5pwioBV7zIbUWZjSW8dryx9U75zFluI68qOR+91EvahnK7ChA3WQisDZhGDoCp4q7gxO0PEqPPYJKagmL7WBfWW1ZQmTP2w2WRXE1co74BCVGpRtlCxgfa6g657H8LsS6ejbf5rGGrxGGzEtCfyfCURPCYKWZQEYrHJhbGHriFDMW7aoWg7cE+E7UPkNSXLR2iTK8dqsQ1VbCG0IsQpoT6DE0vBa9hxgqpjofe5WXj68iuQzHoelWUrUMkclBILZbJd0jO2sCLQ0+2SG5NEd6drIFMaNBwGDiFati+KC4OwDsKUxbSqWAIL1a0n4yMn/y/S4SMQWuX/L0DZXFA1Gy4G6vTuxry+70WHNoN2sqDnklIz8NXjqBgEHPDcQpW4xnPzKnFxkswo+8G01S7NOssya8GCBbu4peDaDNZw4cJMSWach8W6nRJ6HR9PvPAqnp87F2/19GBFzyr0rlqOan0FDt93T4xbdyxcsf0wfyIUaVbmtjAIiIWLoEyfsu7wYSaOmLdN+ULYU1CC72UyCT2viprbngf6aInrVJY4RuEZ6GMfP8+FL6DcjjOO3AtT1lDuCzLhfk2ZmXbUbCMJ9KWZDYcSFNOpRTtQoExGLcEgAWUbv7ztn0FZ1WMmiNEf3YU9Nt8YP/v8vuj0yVx5HtUugla00LZRdxx0cyYL28t3Enkd5xyrVN1n0cAVYFPLpwPA9tR2nAAuBfujBB7dMYRPFvjnljmJEIhuSfNEihrxz/dVYD/KkIYpMsdBrwQgbVS8EL0rl8LmIpuQsSvrnC3OGYJyHXUlWsg5Uq2t+ivsvVPAr/iYTOa8tZJekFUMQbf1itHuANUFb+PJs36N2pNPoDPsRgc12TBBaAXIShVknous1gUvqoF2Dcrsceqhzwpgbb4pxn/3a0gnboRu10c59SWZJuYCQxCNEjk3df5HWxt3L9L1I0bFzuDPX4xHz78Yy+97ACMznt86B7CAsh9Z8JwSugC87WWoDWlFeY2RaBk2FEGlLe9IkiGth0iyGBF3NnEkSUX8DJYAiGOCv42V/4hRtI3fGFt/6VAka4yUnYDZzeY/KV80kydk30gSUHBYmH8PFksosut/ShpplJJVMRIz+PdOxYn4mKk/a02Z76/rh8hnZZJnkCWsEheUV19Q9gL/WgDDlTuA21ZHALnulvHoi3Pxmyt/h5cXvYmYPleWzszqaOtZiLN+cAK2mLgp0p4+BK4tW+PUTtQEIKik3GLbWPj6fJEvdPU006OsmbHexuqgXwOU3UwcRr5XRZ+rmDLdF2TKmQHKCQN9Asp9OSjvnYNyf6BP3BcMqsjWPyLRFVDWTNkEZStPSNCgLEyZgT63ImyToClhO5FoEgQpmfJGOOXQ/US+sLmyEVxjHr+Pmu9i1vwl+PPDj4vv2XJLYJyfEXlKQFJTieVIuY23PPFO89wR0Fno3wnIslxUqh46WitYo62KoS0VlKljimdXscesHkriRS3OMH/FSry6eCn4XciUuT+QbYcEpBK0OHUMb/PQ4jNwxiWZRd1p/03EUZJkDPxR0lDatta7TV1Zuyr0FlWDsXKYKGacq10FUFaV/ShjKPdFhCFxL7pvvwszL70K1ZUr0AqeV+r1NpZbPoaMn4DhW2yOV+7+C7wlC+FJzzsfKZmqFWBpawXrfekwDPvsnuhpawNCBwG/EzuUcAFmKdYsYzRBxTykil8MN62h1NONV6+7BS9fezNG9/TBS+vIxDYJkTjINGpuCeGIYRg2dSsM23oKSuuMhtc5VHXLFceH8sKrClRcLYXO5ZUH836PjDPwOrBswGjqyfSXcw/y37fEmQBd1Jr1NdcxBFOSeicdWr9PMXVaWmBx75qn/pvp0kWgbmaJ46ZFv2YAmDdAOV096ylrpuyXgmuQpSPER8usGdtBLMkaZVx4zc34431/x4jR66FSbZGOIB1lB0OxCgfsujPGrrmmFJenFp3wTNHRYOfaJCP+loMFr83Hi3Nm575btXXVIFzM8tIgLe2eWHzISRUouy05KN+FK+57uKEps+M1ZQGCssXuJLTEkSlPI1OmfNHvU5aawARlSRwIBZRFU86ZspYvyHLJlPl1qCl3wxaf8kV3PY5up5IH+lRKiEp1ZpS/C3tP3ginHLa/uC90oM8Wr7OPvsDCPTNfwemXXoP5K0NkQRURFwft42DgVH44ublQUHlVGXzCMj2S2xien6G97GHMsDZsOnY9bLfZBExeZzjsiDY+FRPgu/ZmHm647++44PrbYAVDgMwVhwGvkWvFEhAd0+bia0cciLGjhiELE8TCgrnD4YhnQI3Ka94I3rC26UlTnJim3pzX5s8TK5SzQKXJqO9j2wqM9U9rGqG88HU884tfIX76WbQmdGMwCYQp8sCbbUMw4aCDUfnYLph78QXofvBBVHtClBxfkjaYor2UDRG2mYxx3/oK7AkboxZmKKEsi2Pd4+JAWk3ezDPFdHvqwiFa632oP/scnvz5efBffBVD/1HPmeZhas4B7W2Wh5W2i2jUKGz42X3Q/smdYQ/rQFgp84xLoJgBbdH+GaeQNHtmRubWZcmEpT9aVbbiYkzZhUFkgXCxOv7/CcomOzYX4MEYdjMdekCATycg5bmupv3NBGgTmJslkzRLs1afo3r0rbb1lHNQ3tmnfJFaIywORK5groPQ8dCTWPjhz87GiLXXwZ6774GR7e3wsghZWENLW6tYjWw2mUwyuLztMliWCChLuqoMPRsLXpuHF19+STRf03lhelUJxrpLsAZsAWVqs2Tnbgtq3hBhypfe9ZBk9AlTFk1ZJY/QrqA05XYJ9E0Z1YHY0JQFlHNZwhImxG26+0/yBUGZW3nRbl0PvZaFn9/yV1z4l0fRzSBSnjpCoBPwsRN40QrsNXljAeWOHJSdxEIAB7UwwaqgggdemYuTL70Or66oI3SrsLyK6NuqGwqhgqAcww6Uh9bJXGG4THaQDD+eiLguDgSntxeVOMK2EzbC8QfsioljhyKLaijZQBhl6LFbcNlfHsQZv70RdUb3U24L6FGugTYtP65jdCnBmd/+CjZbewTSsKb6cIsjIgdlBg25qBAyJGCp2K+eMMVJOlBTzpONGCDWPQ0HyBcmKLvo7OnFijvvwstXTEfHm2+hTN1f7HhAtx0hmrwpJn7jG/DHbYxlf/w9Xr3wAnS+1YUytXCCLV0yjo1lwzqwwZGfx8iD90UUVJAlvtgR+yzlrEAUymJbc13UKFlkIYa/vRILr78VL116FUb01VBxgHpUR+D5cOoxuks+XveA9Q8+AOMOPwR9bVWkpVbJ+mRGH2U57iBDnjfqytxZJLaQZnF40+XD0qdcWGm7pCzFACCdlxJnEJW1H+f+g+6LwbX//vrfRaB9p+Bu8TFzB6WZrYyfJrUv+hmxqk+iwbzoW5b7jUDfAGDXBYmybEZrS3X1K3LP5JE3Fi78WCnwr04pX3BwZ6HoqKEdYEXk4qSzz8Uen/oEdtxic3jxKgTit7TQx6fSf8Dte6JqEtMSJMapPOlMgbKFeXOV+0IGpFH3oqgh67+1hMEW8bbHAjEWAq+MutOGC26+E5ff8yiy1k6kfiCFiFKpfxEIceW2c9NhbTjzqH2w5ahOZGCFLvp9ldmPATyyV0vUUvqxOfn5TbgFZrJLLCyJQMjJzNoa3Y6FX956Py7886PotUt5Kohi2UyFtpmNFq/EHpuPw88O3R+dAeszRBJU4nuTldVLFdz74lz8ePrvMLfuoG6XJbuQ78/SotzUegw+2SGo5JIiW5JLxqQSsioGKLkCOAIsZQaSogheuAqHf2wKvnHwpzEkDaUAUz3N0GUzeeQhnHvjXVgV+0yDUIDhEJQSOGGEMVUbp3/ji5g8ZjjQ1y2MP/dYqA4sYuVT7gsGICWluwjKupSSWUSJ0hUBSrIkPanHIXZAbTuRBrN5qy/HRsWy0fL6PDx33kVIn34Srd29CCSZxkLsOOhqLWHI/ntivWOOgtXSinTOy5h52ulwn5qFlnqf+Nh5rDUAK4MA7paTMemE45BsuB4iuwTLDtBLNs0FL6ojjm2EJB52gmoSofraAjx31rnofuRRDJF9cSjjlvEASkMLXAsrx66DXX74HWSbjEO92oIosVGCDx+ssZGhzkWLY5VxFCb15a4MXeSKrJueD9rueBpoynQjEW/zejImKEsOoMJL8Vs3wql58tCHk2ZdXGSL6dRmUHewQF9RztLP0wt5f8PaQTRlgjFlUP4WR5DK2NMSRYNBG4E+s8i9LkiUZtlTXql81GpX5J6gPHfevE+UyqWrLCsb5mXc/lJHtBDabXizFuDHv7oYh+6zK7beYE1Usi7RiiN6dbNEcvwZSFEpwirblIwlZgCF2mXGjbSFeW+8gVnPPdeIuJvBvaILw9zSlgIKqS4s10bF8RA6qvbF5Xc/hqxtGBLPlVoEZLu2U0FG+xwibDSsFWdN2wdbjxoGK+vfitI7ajEbLOFyQXsTFxKCHZNg8poKTIpxFVOmJk7g7fIIyg/g4jseQY+Acp5VR4CUvoOJAuVJG+K0w/bHiDL14AhprBYqSiB1eHhg9hv40eU346VeC3WXDTiZ4eUiTegOSFGpdWN4q48kCxHRusYkhBQI6eLwypI+Lb5xKTxHfTSBE/Vg8tot+OVXDseUig8njdBnp1jueLjsz4/jzCtuQ+xUEYmDmaVKe8UN4EYJ1qjYOO3bX8Zma3ciCHtgp6FcREqhUpmOmMDUYLIanempqE8j4Cc7H5FQlY6qmsjyrEUCNqFbhp16cAXQWdODXnYGzQLZ4ldsC51RhKW334G5V12LIW93oRynsoshLNWDAN2jx2DCN49FZYdtuMSi1NOD+df8DvMvuRJD+npE0/ci+oQItj6WVlsw/qgvoO3gfRC1tKMOF6H0cKR+HKPGoCfTn5MIHUmE8LEZmHX2ucjmvwY/rsFJE1QoW4QRMs/B/HIFI3ffHRO+fAx6O6qoB8qK6ElglElJrJuisg1Vg17t3VfjpL9cVz5H8vkia+wHU1uoGeH9t+4zNeXBgHawD9C7YdNFYcYhFLCqPn1K8mLcVenLfKyJRtxgzbKnkB1ff+drZvTp1+UMPMtW13rKGpQr5fJVFqxh1MaYOcZofmhXsLQvw0/OuwAH7P4x7DRxLIKkV4rbxFZFKnglYU2YQRpHog1yIgtTznP+pWiOZWHe629g5iyCcn+VOK0dm3JGsThROSgBgQfLc9BCv7TbigtvvhuX3fUYsnYFygg4KbgVbpGJ7FkhNhrahrOO2hdbrzFcrG/U81gXIpKkPhduQocCQTn3X+egLEWYGKgkKKcMhil9d4Vn45zbHsDFfzZAWUCKTFmlZrtxlwLlQw/EiDL925Gq2MYzwlb0qYsHZs/DDy+/GXN6bYReSUE7LW4ErLiGtUs2DvrYVGy69lDUe7pQixIsXbEKsxcsxUOzXkRX6iF0S4iZfUYHBkEmrmFEUMeZX/wc9lp/jDgKanaClb6Py+54DGde/gdEbhlR5slCalk90svQD2OMarFwKuWL0Z3wo24BZSZD0b7HWtKMPxG4ZPKITy/nb5JRqEC4MXkl4UXl/bFOBgse0bdbt0si0fDV3FGItUcSdXxJne5AhurCxXj4V+fAmfEM2qIYFRZ8yvsjLvVctO++G4aGVzgAACAASURBVMYdewzCtYZLpL1MmHt+Nl445eeIn3kObVkMNwvhMVEnc7GY53TSREz57vHwNpmAekrtOkDIUqVOgpqkXbNAUYIhcR3Lb78bM8+9GKWut8W9w5BniRmYaYaaY+HNYcOx9fHHI9j1k+h1LUQBeS5fr/aCMo5I1mV1UixW1YFR/0wnt4nBkoypPev/FoR+8C/+d0FZH1HRfdEPzrSJqg7URVDu16CVl9kMAjYChoZ8oUFZgDmXL5IkmVmttBy9ww47PPbBn52B1/QDff9+UK5eZcFWoMxi6qwR4Ph4OwZO+OWvMGnixthrlx1R8ciMVZnEtN6N9oqPgKUXpUiLYkgqlZlpwSprjT8L5s3Hc8+/8E+gbCaTmAxZbrPdvB9IoRdm2rXQ9ua24YKb7sYV9z6OtG0YYkYAS5QcCCAtoPfNQ4hxw1tx1pH7YuuRw2FbjLXTFZIhYsGe1IUTc1JFwmJz960AKH9gx5LOS2nBoZ6a2VjpOfj1bffjoj8/gl6npIoxCSzppqypgPKek8bhjMMPxLAS4+uhAmV+Bgu8E5RffAM/MJgyWZVMYU7Oeh826GjBqV85HNuvU4Ybqi4m1JLfWBnh3BvuwC0PP42+cjtqlDK4RU7J0GuoWKvwg0P2wVHbbQEnSlGzY3S7Li77y+M48zLWvighpD4t16cXbhSjXAuxZgU47TtfxqZjCMqrVDoymbmAqwpASWIKx4ScC/WtVf2O3GEw0GHbACEydnE6cAER+YILJscFNXgXNctGu+NgRD3EojvvxLNXXIW1urrgRDWU2eQgc1G3fSxpq2LSCcej9ZM7o9ZaFmZqpxHcvj4sn/47vHLl9RjRwwWlVxhpkjnoK1WxoFzCBkcehDEH7gtQ6opZBChG4qay++DkprOjLazhtd9eh7m/vQ5D6r2wkj4pUOXEVMNs9Dgpuseuh61PPgnYaGP08ppI70gVuJTqf/xkxlEElBXs/l8DZc2Wm9kgi6BUtMuZzgsTlAm4ihUPZMpmkC+3uDVcGlo/5iqoK8cNkDa0+yJJZ5V8/4s777zzIx8oaDZZaD/Q92/IFy3Vq5A5w1TRIVX7wfECdP3DqfDD6VdixuzXsNG4TeDRAN8Xwaon8Otv4ajPHYAN1h0jKbuSPMLJwsFJXU4y0fjLxqIFi6XlT9GnbGrKmjlrcGYz1IAeW9+RAFfF8RF7bbjwlntw8V8eBnL5IgtUUoVjV6TMoos6NhzaKpry1iOHyjER3Bioop7HWg4ugZlKoBSoUVtIAWQpqcmgDAcKn2dLwaIuz8W5v38QF/35YfQQlAfIF6pYD6vE7bnZOJx+xAEYXua5UFKASk5mIrZiyj++4mbMqdGtpZiyFG6iDzuNhSmf9uVDsePYNpSimlj1YnjocQNc+9encdo1v0dXuUNeK6CcxCglvajY3fjqnh/HsZ/cXmpfhHaMHsvG5QTlK25D3W1BmFBTJvrX4EQhSvU+AeUzKF+M6RBQZvQkZCU5y0PKkqGir8YCQKrEQ39GX7/1TWmk+qfBDqUji8Io1tMgzDPlWO5llTQLGAGg9NprePQ35wPPz8Zw9lW0yHqpybpYWaqi9JGtMPGE45GsuxYilpFj8JU2wCgGnnsJz516Nvxnn0U565PmAmlkI3JKeLslgLvFeGzy9S/B33Bj1LMWSauOWNpRagGkCJIIrfUanjv3Iiy75U9oD3thx3UpbcrsPzphujl2tpqMLX74A2QjR6HP81UpAdVDTIWycy+5JP7kvRxXd1BuBjRF9vxO8oXsqvIFqihdKBDtZ8HNmLJ6TX/WH1/DfxqUtU9ZAzMfM2tfJEkyq1IqH7399ts/+oGC5n8ElOfP/2SpUr4qta2h3K6xmHmW1RDYHmoIcP1DT+OS6+/Am6siqS/BGgtBXEdb0o2TvnMctpi0KdK+HvhSIlgF1bhNJriqkso2Fs5fJK3hWRrS1JBNj3Izpsyu1Rk1YzJlLxCmfNEt9+DCP/+9oSlnrGIjoNwi0guZ8vrDqjhjGuWLYbCTUKrDkbowy4rJEYzqqzancaNov2bK9KZS7qAHjdXIOBa6PAfn/vFvuOiOv6PXo09Zh2HylGeywLgLu08cqzTlCr91pLp55BVCWHTmwTnz8KMrbsHLfZCaDVKfWCEzvDTEmJKDs487CtuPJlPugyeA5mGVG+D2p17F9y+5DstLHaLpS1ZcGqMU96AlWYZjPr0Ljv3MLvC50FgRei0Hv73zMZzx29tQo6acUr7gVrsmhXaCsA9rVTKc/u3/weajO+GF3RLYijOm1bvIbGrtTGRhdieBTE0k6aQiMy5PzssZs+yS8n/KraE0aSW0hHK+PSmf6opbhinQI7q7sfgPf8Ls312L4T01tMTUmgmXCXoyB6tGj8amRx2Fzs/sirDagjofYSzDpvUxRamvF4suuwwLrrwabb0r0EIXUOTJ8feUXSwdWsK4LxyCkfvti3owFHXWF+GWmWAqqfF1tNT6MOOMX6DvjvvQWqP5UTk5LCbT2DZWuRbKn9gJE7/1DYQdwxCx+S9Pga/KrIrBTYOyuHuUWPF/EZTfK7gVswBNUDalCV26kzuv2NCUzcWfcgTlCQXKMlkUMBvyha6ToZJHpKMJi9zP8sre0btsv8vqB8rzF8//lBt4V8JCJwNTBMrUilDOLMSRhWWo4ua7H8EzLy9CWikJix7iWxjup9htx+2w3ug1gXqfknalwpqqm2G7DAaq0pTslfbCrFl5WyNVutH0KZu1LxrF7h0H1UoZGbtBMAVXM+VcU07bhyJuaMoOLLtFujt4Vh1jh7fizCP3w0fXGAYnq6tACy1JUnDIg52oouMJNU6ZWHSPMPWZE1GBMgGsH5Q9nHf7QwqU3bKAOyem1DwWe1yCctaLXSesi1M/vx9GtjChhNt3VUc3luarDu5/6Q388NKbBZQjJ1B9AxkUY22PJMIoN8PpXzkMO63fgTL7/cU1Sfzo8QP86ak5OPHCa7DMbUefzUL7rCucwI+7UamvxDG77YIv776rFIaP4wg1WLj8zkdxGkHZrSBOCOSUZ7hYhCITrFnJcOb/HoNJoxnoYwCQVjAHXX2ZBBfZlkkFFGNYbl66U2ugUty/P+tLB/xUAWkFyjznJe66GJ4jmBLypCA90JKlGDp/EZ4651xks59DW5SgZJVFW2f9j66WCuKttsL2PzoRyYhR6KY8xka4noskSiXLzklWIXrmaTz7s1NRfeN1VLtCtKIiQaOo4mOBXYO/5SRM/u53Ea89FqFfQhTWZRdAUHbqPajW+/DUKWcjufdvaO3rlvtlJyTGcBddPtC6xycx/tivojZkKOKUtbgdpExtl3iCA58BYZ0i/3+YKb8fUDZljqa6sjRNzetzF0BZyx2aKROUzX6SksUX9SeeNIJ8eUZfmqasfTGrXCrTErf6acpvLFy4WynA5Q6STgZzYjuQQuFBksBnSqrjgc7YlaGNmketN0OQ1VGhosoAC1OsJUdJFdERCsWiOrTM5RXm5i9YiBdmPaeqnuWdJoqMmR5l07dM+aJcCsBkKmaPtActqKGMi269B5fe9SjiaqcUOad8QVuZnZXgUGNO+rD+yCrOPHo/fHTEMPiSUhupZAABFEbMaX8jIJPZUEvmwSpQZiCIAUMWuWdAUNwXro1fSaDvUayyWfhIOQ7EdyJdSFhzdxU+M2E9nHXkZzG8hUpAX160njU1WDA9wANz5uHES2/EKzW6W3KmLMyPlcrqGFOycPqXj8COYzvgRX1S6pMLElOIH3lhLs677vdYZZVRo4eavmZ+RtwLP02w7/ZbY9puH5drwgAKa0VccdejOPW3t6LHKSNJSyptnKw1i2BFNaxVynCmZspRXdLPn33hdVx5w5/Q1UdNmyVOec4oYYjGk2vG/f0FmTTRyNCkziGgLBQbkzfbGLvtvC2cpEfpyZaDulS9s7BmAiy99XYsuOFmlFctleCdnbjKFhh4WNnWhvWnHYZhBx8knUXELcE6FiT7TLpJKBzEsJctwuvTL8bCm/6AUTUgqBNwHQl2rgpSrKpWMemwI1A+5BDEpUAyFHtCSloZgjRCy/JlePLsc5Hc8xCqvd3wPYsZ6Spe4Proci207vYxbHL8cai1DkGYsWiSg5juEA5oLvOyQCt/vm4zJUqzLtZU2EU0bIWDBPoGS2F+r6BYfJ4JkPq9P8zPMD+fJMu0tGmZQQXwdJo17W/9bgr9HAnwsXhUrLXnfu+yzujjcwja/e8rwUNhyqslKLNx6tSpU3cPfPsyJ0s66G6vw0fkMtSh7FBzFs/HylqK7tiWGhOsu7vJWiMwvLUsDUkpeagssrwsouzdmPBAgFOtlxbMX4jnZ82SzLxi3QsODkmpzn/MCR4wIcT3RFOuOj7qThXTf38fLr7j70hahyKh3kxQljKQtJixzVuGdTpLOPOL+2CbNUYiIPDGoQI4wQsNypFMctE4xX2hinZIOU8J9NniQiXbX+E4+PUfHsQlf34EXVx+KMPkTFnCPZR00lXYdfx6OOOIAzGiymI1vdIOitZAls1hVt+DL83HidNvxEuiKTOpQelm7IQtoBzYOP0rh2PHDYYAtT54vo2YujIZW1+KJctXop6per1SJlUXdbEsDGspY9ywNqljQY9nmFq4/J7HceqVZMoB4jRAxh2C+KdpIatj7VKKM044BpuN6YQb1aWu79+efglnXfBbvNXNHYOrnDXUh2lzzHVCUSy0y4CWQGXDyLOL6Qnn+ezFHrtOxTGf3x8Vi6nuoexKyC6rXHBfnY+Z50+H8wz1YCa0sNWVI3o33Srl0aOxzgH7wdt0ojTNpb9dPoOrhBQKUa4H1FchfuZJvHTFNQgWr0TFCiROUKff28tkPHsbT8TG3/0W7I03EGsca4LE7BaTxWjt7cMTp/8C4Z//KoE+1nChJVTaIDqegHLHbp/ERscdi3pbp8gXknfuqXZd1J2lyiAZNscTz4d4lPMFLJdxTGlH3/5PuS8ayTuFin7/Ksi/39eZGX0NwM2TR5RGzOCx0otNG50GZV33QssaWr7Q72uCss7oS9J0VlCuHL3L6qYpE5S32267PXzfv9RO0MESl2S4ocdC7i5WxSF+9OtfYPbCtxFbZRmLQ+0EJxx+ILaaOFaCU1JDQOxRTFtVTgMmiRA4mEpL5kD54vmZM0W+KIKyqSXrriMiYViWdIq2yr7SlMWnTFD+K6b/5RGkZMosThOwri6b9ZRVHQovwaiqgzO+tD92WmdtlBl8ifOauoKkPCb21qP+TcdI7iVlokiqQCu2aR3z4ND+l1pY6bo4748PYvqdj2JlboESr26eNkxQZpW4T09YD6cdfhDWaGMdkD7VeYR2OMnIC/DgS/NyULYkY1KEEylYZMETUHZw2lcOx04bdMBjrVnZ3ikLmWN50nuPadASLpNuJSpZJw1UBTO3r0eIKo85SV1cds9jOPnKm9HnlpAmLM7DK1UXEHHrdYwuJzj9hC9i0pihApoEsL/Neg1nXnQtFq1kxiNrT0uRATjcskjh54HGWrOruUjN4lNO4GZd2PMT2+Dog/dCKavBt1jNjk6dFO1hiIW334nXrrsZo1b1KInJVs1FeS4oCSSuB3fkSPT6ASLbk3rYUn+D3TykShxT0V24iOCHq+DOX4KWGkuXssUea11wMWMdZQdL4GKjr/8P1thnT8QtTEKyRZ+mJj8kjjHjrHPQ+4e70V7rhZ3wezOjkqntAbpcoP3jO2Gj445D1DlUdTbhabDpJFGp61LpT7L2VLVBniKtKYusY6DYf8MSJ9fkQwbkwVwZpj6sx4eSJ5T+q1g0M/T6g8im3EGmbDLthj2ukNHXAGzFwFmQ6Ln2atvR22233erlvshBeS8nKF+SwekoxSoNlVotq3Kt+Ic96nvnnIPnF7wNuzxUfLOdWR3fOWJ/bD9xHSnkoj1dZAyED5ksUnM538ilGebPewMzZ84akM1n+pSbWePEfcHkkJLqzdZKW5fTiiv+9CAuvv2hflBmdXQBOGZskLXFIh+cdMR+2GvKhnDJ9KiJcrtfAGXp/8zJl9dloC85tZl1pRqqWtwdwMVK18JZN9yDK+97Ct3sFSfskACk2Jv0bAuZZr0RfnbogRjZygWK0gLxX4EynBIeeFmBsgT6JHlC1RrhLtiPFCif8ZXDsPPYDgTsuhwSyFhHWDFTFiaSwZfXj1AdrIEwzlCmqF/vFsmIYlKS+rj03sdx0pU3oZdZg9SURQwPYbFFUp1MOcaZJ3wRm6/LdlAxQsvHg7Pm4vQLrsTCFXUpiyrnSLp3qIxCmeC5JY63BxSo0RXkmHKfdmFvYcr7osyO1EziAdDGWhavvoGHz/0NvFfnYgRfU4sQ+BwzdXgMpDEYKF1BVEI7d0KUnFSjU6Ytk5US/Bl4BpI0FB87iziRVUj9CTdDLaF/PsAy1lbecnNs+tX/gTd+PLqtDCHPZRphWJrilelXY+FVN2BIj1ogxGtNUuG56KIu/pGtsOm3v4N0zTWxkiupz/FGL7oLl9ozzxJdO9KJR7l4TFDW1fUElAyAVjs3FZVY3f8NBsoNC1v+BRv2uDxwLNl4BGWDKZvMugjKDf24EOhrpGSnkkjCxqmzytXW1ZMpb7Pddns5QXBJbDkdpaQON4kQ2YyZ+6jBxsy5c7G8liEL2pCWXPzlD3dgj6lTsPPmG8DjllQyQlW1NOmekRfQYXiU3mUO3oXz5uPZWc8LYBS1ZBOQdfBP+5RLgSeWOEkeYdU2vx033f80zr72DqkSl7iKKdts/2NVBJRTRJLmfOxuO+DLu28Hq85cOrpKaIHjssHMNsWUdcsj6XGXV+pg8I+gTNmCTJlb+EX/qAvxo0tvwe3PvI4avdPCcdX3lsp3VgK3vhKf3WYSfnLwvuhg41S7JuUyWf6N8oVFTfllJV/M0YG+XAZgdT4vDnNQPhQ7jW2FVWfSMNth+dJxganmdEGwzKTAstSUYMBS+o1L38406pMCOanli9vi0nufwE+vuin3NbNrBhu9hpLR54h8EeHs/z0ak+lTZpQbAe6f8TJOP/9KvNnN82UjjUPZqTMTUhc/U9IypRclRzUeaCRKsPpaD/bcdTv8z6EHiE0xTXpFvhqyYhUW33E3XrjmGoxk5hyvSB/QwiYF1LttVyxrjA+UKe2I3ZLfibIAszFp2YtFYpL7E2b/Oai5qm+iz/KcDNVJdTtm7rGXn4dlrS0YffjnMerAAxCVA/TkYN6ZJFj5p3vxwq8uRPntt1B2VPlH7hrZMabmO4jW3xAf/c53gUmboYvJVR5rXqTwKbcIKFtS25k1LlTAWNkB+U8z5QZoGYxVJbX3Z/V92Gz2vwH8GoQ1S+5nzv1MWbHkfk25X8ZQlrgiUy7WvtBBQLUAsOSsBPqeDVqCo3bebucnPozv/aEto2TKBGUr8C6JbXQQkNkrjXqw1NUV9svEixK6Exezly7BDTffik/vuDW232xjeHGUN/pUXZ3FyZBvMclCpIsJEiyavwAzn3tRacw6Ol3obN3wJ7s05ivuUCkHsHwHjudKYR+UOnHnU3Pw44tukEAft7iZz228B8cqIWG9BCdBJevFvlPG4SdHHQA/ZYYY80qYwSe9RQSUE1U9Xqimms4F94VFduahLwVefGs5vn/hNXh6ca/IDrRUKaergnMvS1GKuvC5HbbE9w/cHS1ODbbDNGvlZVUJcmUFypfeiBd7M8RkyiL5KKbsJiHW8R2c9tXPY8exVdhRTbbebJvEuiJ5UWRV30ycD/QdE5QI+JQv8qaoGb3VhMESLrv3CZx81U3oY8usxJM6zSnravAMhATlEGd962hMGdMJL6nTtIZnXl6MG2//K7rr1LNjIr1o0PymorPm/lGt/am9vKqTwUxO1T+QGZF1bLPlZjhgj0/AF2kiEonGeuFlzLhwOrw5s9HusEiQBa/mosQCTMI22dqrhDpi6ZVXYQo6M7XoeJCKfpQNVMdxfi4L/xCweyo+wihCW2qhzBTeWgjPD1BjVh43EZUyeqZMxqRvHg9v3THoyutTVxnZf/JZPH/mr5G+/BJapc1ZImOqVqsjCRy8PaQDU487HsHHdkJvtYQaG6RmgC+9HrnIM+FKgbKSM5SmLMlJ2jIoZ1AunPLFc2kVXX6gw3t1BeZ3ki/0Y2YSCcdgo5u1BPkGuilMn7JZcKihOTeRLwS884w+ZNkMv9Jy1A7bbPPU6gjKe/u+d0mMbAi3XxxsAW26nGdkICzObVewMrbxgzNPx5tLFuG7xx6DLcZtAIR1SRZheis7JFNfZtqwCvoQoNVkXbRoEZ6dSUucYsoagAV8CeLsjZaXcdQODL6+5JdRKjEIqEyxdnUonn5jGU44azqW2a1AuU22sTroH5fY9iiGb9WxftXGD750KHbaZG24fRFaLLI3LiJ52jN5Jwuoc3rQ38razwKxBAoGpBz0ZQ56HAfX3fsULrj5L3g7ZsqJIxF8Fp/hisTtajkBhsU9OHa/XXHYrlvBTXoFOOK8noYk42Y+HnxlAb53+Q14vidF6pakcA0LSXInQCvYOr6Ns758mGjKLJzDoBEHsui2OdhRS1Zsg5/NOe4hc1j7g8tNCCtOEMU2eq0WXP3AEzj5tzdJt5QkZeEj2d8zgitV4tYppTjt+KMxeb3hsKKePJsvQJg4iCOCSl6gigFdqZqnkl0kdpCDs7kf19l+klpuc7HJ0NnSKp2z7XovhtfrmH/b7Xjt5tvQ0dOFUgDRdj3xhKtKgz0EsUoLojgT21uFLcfyZr4sFC8MhRsQeurDBOWgLN1R6hUXfWEv2lIbbVwIQ8ovTIDhOLaE4S4fMhwbf+5QdB56APporbNdZFEvqouX4vlfnYfu+x/CsLraSTDjkI4PCjgLnAxDP74zNvvql1AbNUJKdtIRzwVBej8yMYkM27PgcSHl4pdrzKohKn3RDJqyjjcLXXGMZtKkgPs16e4jxbA0/1JecLn2shPR6ezK3aSawub6ff6awdKi9fPeLzAN5s4YTJ/Wz+cx/zMrzhfqfNxoXXiAlS0vfm/qyWZ6Nd/TTKfma7UroyFd9BcuEvdFW2vbapk84ryx4I19y6XKxciy9ijvWtESKbYQORbqLHaPElbGKU7++dloLbs45nMHYe0RI8VqxmAJoYqlJ0U7E++q8u/qi7No8QLRlB36XpuAMnG8mNFHUA78Cnx2fmAwjyaJShsW9gCnXnIjHp69CEmlU4qFZ44qBJMQ2D0HfhKiJe7DtuPH4vhD98W4EW2oUC8XF4YKyrB1j8Xi7sLmFTBLCq/U2WVyhyta7HOL3sZPL/gdZi5YhjholeeRvTNll6hihTFawhBrIcSpXz8SU8evAS+mHY4Shi+NtSQBLCsJKH/n8hvwQi8XBgXKLHUq+kBcw7qe0w/KIY+V8oQq+KTrTBQHP+1fYrkjwyNbZnPJzEG3XcU19z+On11xI7qsirBnslgQBthVIwqxTpDhtG/koBwTlFVpU3qqVQCUUkld2IclmnI/EOQKRkElVaRZvNf54sEXWUmK4WTzz7+Ap6ZfDuuFF9CehqLpWtwF2QH6OGE72jB8wnjEgarvUeJuIo7FcCHXjFZFqVPMxJlcQkn47VljI4PHc/XmMvTMfhkdvB1SP08lk5SlO1ewfdimE7DJCcfC2nAcehn0tYHWVSsx7w+/x+yLLsNaPX3wwwiJ5yFmKnbioM/38XZ7FeM/dwBG7b0Hau2tUviIBfbpGOGYSpxMumUzC5QsWUq4i+VSOzJUIFkqStOdovagqpiR7B4NC11exvOfXROqelwzUH6/oPuvPn8wJ0cRxE12rDPtBrgnDBAu3m/WVTYB3ATfAcHAvFB+f+nPlJryc+WW0hc/vtPHH/5Xv+s7ve5Dky+yLHPmLZy3fzkoX4QMbWQiDOaUpUN3gjqxwishsisIbQczX34VHVUfY4cPk44K3FASlOlMY1NLuRAEZc2U89VcgzIBRINyv5asVA+TKSv3hQvHZZF7BrHYDoqV0koIqSvf8zguvOkv6PU7UHPL0s2aFZKYTejbFpw4RIWOiLAXO0+ZhAM+tRPGjxmOjjJZSiZVxVg7WoAzC6X7BdOpWZOBi0ktBpbXIzz9yjxcfttdePy1Rej1WlGn7U6AjS3ledBKFqlGfdhuw7Vx8tcOw1pBJkE7ViNjCJC9DWkDYw+MB15ZiO9efhNe6GHWWEm13eIEZCnouIb1PAdnMM16/U6xhulFTcSSPIKuGVH/5KDdjnosKWFN0qzpsV1lVXD1Xx/DqVfcgC7QOSNtVpBRS6cHPY6xzj/qPZ36jaMwZV1mPnaLXBGzCFPKPQMTchglD6VBqdRVNkC5n6nlmnJjBCsnDtmi57ioZbEELTtrdbx086145dbfY42+XpTplRZvu40KSlhWKqF9x+0w6fOHwG1vV70MffYWpJRA94pqdCpZdHm0LApiZFECn84bFpqPY2SvvIaZBP4X56C1rw+ubvWVWejzPSxqC7DWEQdh7P77o6/SJh1aKJPEL8/G0786D9Yzs9BRryFLQ3gE3oSecA89TNhZZzTW3Xs3DNtlKpKRI4AyU+VzqYKBQ1kb1cGpuir5aiobPZ5X1epLKig6NrpdVbyLHhcRMQpM+Z1A2ZQLBpM83stz3g2wBpMlNHsvvr74/P7AnsIHk/3268sD79ev0Wy4CMbFanIGGOs07CxN0lltra2rJ1OeN2/eAaVK+aLUylqlY3Bmw6fWiQy9SPH4C6/ird4MPakLu1yBn0UY3VbB8tdfxkcnTUTnkFZhoK54NJU+porZqO0Yt7tLFi/Es8/OVLUCDC1ZtmbK7jkAlMUaJ73bAvge27hnKJfUfShVsTz08JNzLsOjryxGvTocYVAVT6mkU0d9CIJAvMkBI/RMJ+5ow+bjxmLrzTbGumsOx8jONpQYn+GEkNfZ6Kun6K7V8faKlVj81jI89swsPP78HCzo6kVcUOSDtAAAIABJREFU7sAqgpXjq3oekgxCgE/QkvViqBPi+M/vh723m4hKFAsos+50HDE13ZFkHMcq4/6XF+F7l9/4/7h783jJsrJKdJ35xInhzjlnDVnzSFUxQ1GVCYgKtu2Er1FptUFAQFoBfc+238P+/VRAbYd+DoDdIIqiDE8sRBweICgKRVVlZSaZlZVVWVU53pvDnW+MZ3q9vn12xI5z4+aAXX/ky/rV794bcSLixDl7r/3t9a1vfXisyQRUqLyWC05Zg/L73/p6vOyGCVhCXyh1hqYvuFiZW0NZrbnNlu0vuYWe8Ntp6mDFquBP/uHreN9HP4m1ApQJXIIKLIPv9bCTkfLPvEHoCztZVl4XjNxSgrKqbOAGO8tjqXITKkCkIKpAhLsMpUDR/r7qca1AcL0AcdrFJCuwvnkY+//gIwiOHUej15IiHdtTUblHpc/UDG598xtw1f33ImXRUFgRXXzMcxX3QVIiqpcijaJIkWU2qQbAjZWEk0uqu7qAE3/+Zzj84Y9ie6eNqDCUZ2dxVgrOOxm6t92M5/7su4A770Cza4npv9dtYvGL/4AHf+/3MXPuLMZYGcnz5PtavlBRKwyrt2zGzF134OoXPA/+lk2wxseVll5FJuracNvG7R8vIGWR5OblOeFSAJaw1yMkOzdJAwVxIyxFyqPAUGG2UoaU/z1bXPSlgvLFOGXuHUywNRUW+neTjtDcsQm4o15TNsAv/iYoHwyD4E27d+++siLlL33pS+51N1732igMP5ghq0sfa0Y55OQsC2sZ8Avv/00cfOYcEq+OXsZWRCFec+8L8NXP/hn+z3e+Hc+96050W2sI6CAnfbfUNoybbpUOSzF3ehYHvvlNmVDrvZQtuKwULDjlfgTtsMLPRxB4cBkBk5agGQy1s+E4vnrwKD74yc/hwOwa0rFNiBnJsLM0u58QXCQwTGnHjKTVlCKShmNhMqpgolZBvRIgqtREs0z+stnpoNntYaXZxHJzDa1uD53cgl9tYI3+vl6kCmQ8G1acwkkyVLMEtXQV37vneXjTD34HZkIPQRLDF5kTm5HSKlI1JJWKPoLyRz6Fx1pAahOU1VafvLwdt3GNx+KRf497bxwfAmXeD9GDF80shyckz4peFdwSJ2JiRFBetSv4+D88iPf/kQJl8WKWFybUkMGNO9jhZ3jvu1SkzJJlggffhdynUpYUbYyEhFFyPHPylflFM3pnkpPnSy+OseUVPP3pz+LYpz+DbWzumnbBKg3SZakd/E/iJ4B3z3Nwz8+8Tfre9QJ2kvElcSt5CNGEc1emqCBaZkrdSN6Fb1HqxwSvKyqVyO7B3vco/uX970X0xFE0RGNNnwvieI62AyxHDWz50R/Cln/3/ehVJsQsyuZrm6s49McfxekHPovKyjk0SIslpIWImQReH01e38BH27YRTUwhqNeQeR5SVp04ttrhcHck2nka2ZO+IQ2UqIQuC4EcH+Ftt+DW//A6YPMWxFS2FAlwtegq7rjME6vHeFsuHZTXv8fFYuPRz28EuhdbDPSYEULH8OEuc8c6gi4b2pdBWUfXPN4E8b7eWZVuE5QPBVH05pffd99Xv7VvfOFXPWv0BUH5+uuv/9+iKPj9LEvrzG5L0QeN6i0Lq0mKX/vAR3Dk9KLI0bi9r3sO7n/uHdj75b/GW37sh3D7zTciT7oifeOFIvD2TVkkcMowd/q0+Cmz24QpiVO/U/5kS0UfgVk/L97Kng+P8iP+Llae5PHYIDUS/4cv738cH33gi3hisYmuW0NmMWJiRESPBQUoUush2tpUwNTjosPTStSyoT3OuF2WfnSFiEQmB0GQCTWXW1j6edDtrStltWE7xSbHwqtfeBt+5N/ch12baqKgYNTDc+9RaUBJMzPxFOVZPr5y9BR+4SOfxuEmk4yhKjqg7IuBd6+NqwMb73vb63EfQbmnImUOQpO+0JGyHjKSR5Jrzp+JaJDpz9ByIvwpI+U//ASaiMRoiDtrRXMk8Lot7AiB97HzyK4ZuOkqcnpMc6GQ1jHMDxDCyX1Kzby8Vk0sFbGphqg6alaaWwmwpWtLjtC2UUtS9A4cwkN/8GFEx08I1y/pUiZT4SJ1Iyx6Hu56449i0/e9BnG9KpasjJJlt0T1Cfl+EbLmsruQPiYWtd48EeqXXVX4gwSB1YW3sojTH/5DHP/0X6LeaoJpOdqVkv7IXHbz9tG85w7c+q63wb3mRvTsUJKYIVtGnXgGp/7m83jib/8a0cI8JrupgDoXfNHusNyb44RNWwvbTo4bbkJYdEJ5JOtsujxv7gLo0SEaeaWT57met1zUXvwCPO89P4d0+zYp2uFY0//KoDxY/C4Myhr0NFBKEr3YbY2OvE0eu7zUq7/LHvwbvY/56vLCLUDKa1AC5TJ3bNIUPLasutjo+KHOI4qrJqf8WKVae/Oel73sn644UN51ww2vq1bC38uztCbdmQvxFQdQbAHHzy5hJXHRTh1EXoAg62IqCtBqrWBqooFqQGEQAa7IusqEUVtfJeXKMXf6FPbtp/pCyd206sJUXwz5XkjJtQPfdaVvn83qLi8UcPZZVBLStN1C7EfYf2wWn/niV/G1x57EQsdGh4ZDgScTI2X2XYBNUm2KDxYgUTaWnAbi2UEeVrbIyv+YdEYurlSKH6W6hMbtyKi3XUQVwA1T2/BvXvIifO/9d2HHmAs3bsk1yGWCUZuciWmNtETixAxD/OPjx5VOucXgLlDtlrgocdHodbCTxSNv/1Hsvm5MJGuat5NFRbpCD08RvVorvbD0BkaeMMHkYy2v4M+/8nX88n//EyT+BLqUjuXMFKSwUrrEtbDZTfFr/8fbcde1m2AlK6KBVu3iqFpQn5dQRcB7K6hTUBaycqnOIMwTiLW9nJoSCsr5UOkex5hsdfD4Jz6D2c//PaZiAjK7qsSoMKFINzcnRHzdTnz7L/wc2jdehw4XZkrOXF/uOxO+VK9IYk8qCkmxaGqF58aH2XOQJ8PwPEHIAqiH92Hvr/8unGeOoRG3hXbj9Y65vgQRTtaruPFHfxjbXvdaNEW/Hcp4p8l9tDyPU1/+Ch77i8+icuw06p0YNcsVaohqbuY8ed+4WHjSK1j1UORlYYUhL0WHkXJKUFZzQypI2bw1s3GOLncvegHu+MWfQ7Zlm7QGE65cxqoy6pHgRHPMAq56IeSqOVBq6DEhTY9LHWHWLeCGRloDvRlJm2B+IdpiI+qkvJOSoSQgqcys9N9mtFuOmMtgbBaf9G07C27apD3MSJugnKbp4VpUffPu3bv/8YoC5Yceesjbsn37D4WB/7tZllWlVFqoh0I6Rc2yG2G+HePvvvhl3H3zzXjO9dfCSdhFjlEtY5ZUPDIIWnJTRNqj4ImxFeVFs6dO9kHZ9FDWKznpt7JTHIFQknb0VKZ8zK8IUAeuh9BnVE0LSBeI6jjf7OKr+7+JLzx0CIdPnsVis007XMQCsoxSWQyjstxq8jAKVJVpsiWWKJOgpZuDEuSKOIhFMAldIVJEHrBjxsNzbrgOr753D55//WYpVgjp5cuKNTEp8kU3qz+DxSMx/Spy4BtPn8T/9cGP45ku0FbuIvKZTIjRsH7GTvH+d/wH7Nk1LV4UEiUzguJ5Gt2kzUEmc5WTmIsQBz4bEBCUUx+f+qcH8csf+iN0qb4QcZeFHjla+l5317AtYOeRd+COXVuAZA0OdxeyXRcDajk3KVWWjD9lecNyp/KkH/xNAE+EOmg9eggHP/YJBEePoWEn6KRtJC6TawGS1EGrVsPV3/eduOPfvw7no7ok+BhFM8kmrbLYxomqHS4UskbSmpTULO1OqV9mdV+KgP4AjIStXEzyvfNreOb3/whPP/A5bOp2ELLZAbldx8Fir4e1Wg3uLTfj3p9/J5KZTWjBQ7dCM65UtMr11Rbyo8/g4AN/heX9jyE9cRaNhJa0bACRyi6ISUQ/obRNqch5pQKqciSKJyjbUmXIhHIqlaKkoEKctRyEz7sHd//Sf0K2eQt6VkUKYAZRrQLldfSQNo01QLm/YyoB7kbAOSqiHdBOapm/GOVRfl7P41H0lo63Ccr6+XKybyOwHUVlmLyyfn5Uoi9N08eisPKWKxKUt27d+nq3EvzfWZ5FYl1J0xgRHtGyMZdy4NmVFt77X38T3//t34lvf9mLkHebkgAh7DIaFn+EotOx8uxVW19RDJC+MEB5XaQsfhgsfFNRdB+cLSAiXUEemfxyUBGg9D0Xnm3JT7YbAqPokCXYLk41e3jqzDyefOYknj42h7lzK1hcbmOt1UMvzdFNUylKiO0UKScwt9lsDSWBj0rEEPw8vmfx+WNRgM3jdVy7dTOu3TaDO67bjqu2zICPu2kqlqVIWlIxqKJZ5a0hKhRh1OkASUi3sPepE3jfhz+O481UHIZpRamc6+itn2JT6OA//cQP497rt0vxiB7sFwVlgrFgt2jsWAcsidnP/OPX8Tsf/xSaCZNQ9FNmVxGaSKVwCMrVAD//Uz+B59x0NeJ4FSkljtI8hooCtUgRlKX1VKooiVHR0PpIhCw3u5t0cOiBv8GJz38Rm9e6CO0UXXamdiw4DEttH/5VO/Dit/8Ywjtvw5IdwuU9pmueKC640yFYkaJQyTDdrICLKrXl1KnHdgJPPEII0urcJ7oWlr/4IA586KMI52ZFO85S6Ni10WSZteNiwbbwojf+KK555R5pz7VId0PSZVmGGukMei83l7B6+CiW9j+O+Knj6J07j6S5iphdSuIYTk+ZcokKg8NRZIU8J1UWLvNDtPHkwBnJ+1iwHdTvugP3/u8/LaDcpYKo0Cmr65sqq4JU/Rxcc+7ixAJLItD+TkrTXKWcgwb5AS0y2GmNioovxg+bC4AZSevXmWPDBGD53Uj0afWEXsRNWqIcKZuR9CDyHhSamK81JXFplh6uhtEVGilv2fLjfiX8LeRphebv0vJSuC/edFusO0+vdvDe3/xv+IFXfSdece/zkfWa0u2e0ZBsrXlsIZIX1a9UX2m2NseZUyex/4DilMvUhTLWUQUlJoXBt4/CChxuYUl5sLM1q788T9EatJV0mdhj1KwMyWO2hA8ixKmFxeUOWp0uVtY6OD/fwWqzi5VWEyvtFazFLXSSnvDmNB4lfLp2CtpoREGAahhifGwME7UqNk00MF0LMBZ6qAUufMuTBIPyWiL1kUpBgHDPkohSFVuSGBOCVW1JGf3Nrnbw0JFjWEzpEU3QiyWxJvaXKSO0FM+7dRe2NthZhIZJBed3sUiZV1uDp+znHXQzF0fOLuDBxx6X7iU5w8vCN4IFNi5tK/MUL7rzFkzUA8TUVgt3oTTA5IVlghR6W4ano0BZu8WVgVkorW4HZx47DHvuHCa5VaC5TMASF2qKuRPxUNk8g+kX3onliP0Ya/AVAy/GRMwNZOI0yAo6/q94bUbGAsopqyvJz6vxqp6lblsVQEXnV7H40KPAuTOwPS4usdx3Sii5IPfIxW+axM677pJikjW2NuOCnEByD+L6arNjSoag3YPTbCJZWUO8siLJ47zTQdruIIsTJbVUnoNKDlc0nlU9+5SLXuZ6Ys7OgiRr8wy2vOi5yKpVaZclqQFDEtdX3hRAK/kaCje0YVOhzdU5mFGAakbA5cXUPP5SwNh8r1GR8ihAltcIIDNgGJbEaQpjFJUxSlFhgny5WESrOkxQTtLkSK1SffPLX/7yL19R9MXBgwf9+nj9jZUw+nVkWYVSI/oLUAQvERPLR70Izyyt4td/5/fw3S9/JV51/wuQ9VoCYqyQk1W9+NaFX5xIfjR9Qb727OlTlwTKQ5V+cKSiT8njAC+gDaYN3yM4u9K/TyXAMgQB/ya4WtK2yPVDdQ45Xd6oTrJkkicEGdIaVCmJ2EsplsiKkiYUtzcCv2uBtSbiOUEFh5XASXtwWKOfhnACD52shS4laEEkiTFG3MIN642sAL4tn5slHXG867AfURihxSIV0tqiG2bSXjJqCHl+bEkkxkNKYihbWKncW88paxZXAbJK4kkiLKMnsI2O46IlH8DOzAo4JGJjYQpNVeOuaLppek+ulEmsbpfRMgsdVM9F2VGIzE1xujpC05NU/z1MqSj/PM+10Uvogs1tPUGU5eVMwrqIgkh4ai8M0HKZGHPg+pFICcWdhBy55yCl/7bli+KCnUtYuk9/EiZxXTrf8R72pcscv1yTlOm8n6YIqX4gELNDDZsG0GSpTd6XbcY8UdxQOdFhVR7vHhN4aY6QSWOCic8EqZJ9eLSZlcaKMUI6xFHZUZhZFVVJxWVQuZSBVJDozrrsCoTU9mmPa6Mtfia5ahKrVUuSLFfKCx0pD64tgblw0SuBso6ozai1TG2M4onLFMkoACtHxRuBcpkaMaNcM1I2pXFlUNaRsn58pO9FUXhi0hclLTNd4h6vhtFP7tmz5x+uKFDO89w/efr0m/0w+NWUfmwCyqzjT4WvY54qdwMcW1rBL/3Gb+H7v+M78G33vxhZ3FTgI54IRe0eIwHJ9CqNpvKFUBP7jJHo0wqLPp/MQVbolLUCQ45hRwe/JtEwk1gBjYeoJ/UDOG4g1pqBH6o+fkId5AhYNcYolgBOiR63hNzWM3suuz2V2lPUgkpNCp1Mq8lCKcLyZXLClN7JVBE1ASOxWMqwnYTnmyF1yROSg2aWXSV1VKqwJ9tk8eQVP40EHgGEr6F1JiskxdOCUQ89IgpoTTNE7JQc9wS0pJ2SBmLei5FyuIKx44IjfhOpKj+maQ8bFHCRclkynaiJnygD/7bwrzZ8SR30hCpoJ13pYaeq5YqKOeYUBJL7dPJQBl1vn8vbYwIjpWCeS5e1WBZVbvPrNrvRsJmqDTsIlRxQ1gxGqOSQA4T0lqYe2c2ReLYyncqZZOP5shSet5JpVEW18A6mFot0eF8Vzyv3y83QS3qoUmfMjiri6UIbATbqU4suhWqsKOyy/J6KEE526eVoIWIfx1iVT3NBtLmY0DKJH0oJJ2yEmYUgl142YsDHxV7ptjnSVBOFwnhbdgX8fj1ee5FJappCWg73cUMBIG0H1DFDQFc0kmBhlRndamDVP/W42Qhwy+97sUj5WwVl/ToBWEN9MSq51y8yoYdK4atsJu+kC4m4yanclclLm+qL4rV5kqaP16PqW+67774rK1ImKB8/efIn/Ur0vsSyQzpwMdpjIoPdLFhu2mv2sOa5+MO//Au84AUvxF233SZeBoy4OPOpteWQ4rYq5uOSM1NFDpIItCzMnpqV4hGZfFQyiB8wwVYBD1f/IYc4UhlMlLCMVfTLLNhTzmEu+7u5fJzyONIhFP9TUld0yWAkI9GdAh4pKCmifqXvkbPtkyuK91b+GQUNLglBifqJJgKMCvRJUzDjzvOVCjOVAqM3mQCZiow4dVl9xlyZKrl1uZ2VIhDVqYTbVdGcskWVZNoJ3koJQuCgM53Sew/si8u6SJlwesayqQDjZL4X/0/FhUJ2BgSelKBMlCboIENPIg1qZrllECGgOKIppQqPU5krFSOr7aeu5itvg03tdH/y8jsnipahrzGRl5SJRzAhV83FTXTorNyEWkQpdeRCSyUFe6uy8zgLdIS+ICXEY6UVtvpOEhCoa8eELr1KJPpP2XZKGRbxu4qpVsLrQD28jbSrdgkJo3a5JDRSUolUXiMmCnuSrlU2oVIkJOwDKTIqepRHNr2d+dWk8zVVSw4XB14/1SZL7oiUWBfm/3rx1eokLhCKIJbPH9ADisbQ19XkjuVeCBXGpUnpwM37oSSpwyNFe2eUo0XzdX2abERIaQJ8eRHeKALVi4EGUJXQVuoLk7YwwfdCoKwB2Iyqy1yydorjTyX1zg77lejNu++998pSXzzxxBNBpVr9SccL3gvLCRlhMXpj4iRMYkSrLXz1U5/FrttuwcTtN2LZc+CFVfiWjxa1rixt5rYsoaawJ5V0LJjg1lOVg6nkzNzceezf/6hsyxkB8J9O6Jm/m8k+oSe4RSy4ZtWZhACtZHL8qSJrs0pQfawaZEUUWQQbg7E60GaO2s7pgaMGt45WjYo1aZI5SryvMnbD7yniVdUiSBI5g44dauAWWT71oYUMRATSl7TjWh9J8WWMmHV0qyILGfD9btQKvKnUUCqrgvMzIhQ9Yc33Nx8zHy8DA9+Sn6eEbOItJxwrwS6W4aC6hPtwJTdA3+PUZ3MCjxY/CG22W6LULIbDbicsSOIiQXBm0tcPxY5TilyYQGP/Q/FcppadXcGVusSSemaBbSmbpykANcSkagjoSmmjAgvK1KQdmBgJkQ9W1AN/Z52guneqclHoA3Yb0WZahaWAjInCMGmwvediT9UI74GiJMpcrgl6Gsx03oV/S/6i+CwN0H1PlOLxAaCXI241jMp0g7mzMaPrMvWhz1ff+3IEbn6fMhDrc9TzSa6nHosblFuXI+hyAtBskDr4XY1nXUjSB+U8fzyMqj+552Uvu7LoCw3Koee+12KymREH+UfkqPR64n37yZ//RVTaPbz4Nd+G8VfvQRZV0evlSCsO1hJu1amCYOTAcmjaPdJCstBRChAAZ8/M48DBA0I/6OjYVGGU5XD91lC0QWQmvmgVpcBYJQTN9lH917sK+MqD5UIrvLnFGxU9lLduGjDXbQEZ9Za2myo0GID70FZUd4MoSpSHzoPqhxLwrzsP483M14p+2BDeD35XLXdUtDHQjZpgW+b6zM80I5lRK4Y+Vv8srHeU8kBIcfL3KtKlKoEJUy6ylkODJxu+QyqAOy+2vmkjbbeQ/U8fa3pfSFcVL4AbRHCiKvxqDW5QlcQZVTW8VgwEWJqedVrIux1ppeV4IVIvROJW0GNxCc+FcXAflNWOgBy6JEKJ0lI8pMrRVfKNEbza+fHartPYCxAXzxvJuv51KIpCZKEyQLT8t76m5bGr7+1GwGjuVHRUrO6xDiQGd6s8vvW8uJRImcdqoL0QkJuRvQZZmQaF+qLE/fYj54sBsl6g9Hg2ZXD6Ob5H0RqKOuWj1Xrjra/cvfvvLynCucyDnrWKPoJyUKm8tea7v+JkWdh1XMSkDTIbtThFrbmGhz/6xzj6t1/ARBBi4kV34dZXfyeiHTuBaoCTa0s4cnZWkiW33nwr6j5TOkqVIBEwgxVYmJ07i/3f3Kfoi2JgjoqUtSROPxcGUV8mVwZmU63R1z4Xc0N/xqVe5404tVGRgRnFDkBr0FR0/Weq7evwZxi3VDJTUh+n5r3I6srHKzA1/406Z5l0G3kMkFYvtskalM1JOthqDm8x9WfqyaZ/lqOzjUCZ1I+ialQ0KxoJ8UCh9I2FObSNsFAh795ro726jG5zhT6NRVGSJRacQmNwbPoh/EoNXlSHU58Qiohl+HF7Fe3F82gvzyOLu5J7cKM6vPoUvLEZpOxCTnqCLYiKVkRSKMRrRq5JWBzSHYrTtdlAV+4GI+WCjhPvDXXvhnIjBij3I8PiwunjNbVg7iw0GOrn9LFmZKuP0Vt9E3jNYGNoYS5ogvJYHBV0jFoM9GPmgqC/8yhgL997fQ00gOoFrRws6MXjQkBdPkYfu77EWumgdaScZtnRShS87RX3v+LvLhUHLue4ZxWUSV9ErvNeL0vDju2gx950uYNamqHSa6O3cAYnP/u3OPiJB9BzLWy542bc+e2vwtg9d2O56uFrTx6SRqtXbd2JHZNbxEBGlebTHxfy/4nTs9i779G+9E0iGzrBFVHEkD65iIR5jE+rxUK7TFDWHa91QtCU0Ilyo4iUzWimfKFHRaDmZCgDnwmGMlkK34GhbehGUfKIuyyvG0FPmCB3sQm2ISAXHhGqBFqBuJ4IKkoeVFixo4OeYOZPDQjmVtOcpGXQMa/P0MIh1Xeq2ENYC/HpUR1EpLDGtRAIGANhlsNnK6vlc+i1qZdORIvOXIGAgUfHQE/KrlkIRHCGHyKNxhBGVThZD4uzx9FZPi899gLSIswLuBGc6iSCqW1wauPS4Tum5y6TRixmkEo7VSTIBUtAuajyJNXBuJqmWGVQ1kDJnzKGS8UcJsia19YEUX0Py5zvKOA0I1T+ToDW98mMvssgvW7sGhV/o7jmcsS8bqE1OGzzGpggrMfuup1Vib7Q7z2qdNq8ZnyfixkV6aiZ51F4LjPR92StHv3kfS+57wuXA7aXeuyzBsqivpidfYvvue+3kYeMDBLpOEydZiYtioK0h9WvPIT9H/wjbJoZw5HHDyFojOElr/sRhM+/C1+fP4XGjh1oRA1src9IkoSNK4kA9IhgRvvkmbPYt29fP4HBL67pC70C68hDAy9vTKVS6dMVOjLmT188MBSoaxmdOKiJlGj4vUdtzfSEKA/aMiCPOs4EVNnmXuCfGfEMvXcRWZngq0rBNf+nkiLlzx+1oJQ/Xhu/8PHhLWEhwZNMuKIERtEVJiiXI+lR4Dz8HdRioBaegicXCZcYgSqaQCRxjvSvDdwcVSaU19qwV+eB5nlRwvD1Qm0U2Vdq0SXp6ynTKQIz1TGrKcdIiLzbxvLcSbhWKm6C1YhWpUyoekjcCFllDP74NBBE6LHUPE/ET5vJYFUmRWpDLWC8pSwkovROGQApek6+k0FfDIGqAcp83KQmyjsQfV9NUDQpCBMIOabL0SrfX/PM+jl93Kh7YS72+tzM89P3dNQ8KX/2hegLPd70dTEXdRlHBn2hz4nHlGkIPmcCugnKGvzNyFrvIPhTg3LxnkdrUfWt999//5UVKStJ3Mk3+37wqyxg4sTh2BOpEFvbZCmCNMHiV76BAx/7M7z6La/HuQOPYt//+xU81Uzxqp9+B56OgGDzVtxyw62w20zm5IhFX5ZJPzVWNJ0+dw4HDhyQbDz55vLA1MCqI2g9yMIwUKDssVfdwEnOIygXgMyJK8cQpJkpL5Ip5iDbKBI2gW8Utur3WBcBKhWq6EnNQT0MvApki3h16O1Vx+OCrii2wwNQHiQDy6BugvLQORnvPkoPKoO46IOmJogqCtZ0RjkkquJMAAAgAElEQVQyuVAErSdGeQHTj/eBodBgU9FBZYMrxRjKa5sKhsyjYVGKsNOBPb8IZ3UJftYWrbi4XzKJ63twfV91RSftxfyFljTalBt30VlbRd5ui1Vrtao05OSfxeLTCpDk7FztwK7XEYxPI7NpXk8wzqUjCV2dxRlcegMqWpkiNdE3yLVS0bAG5X50bCyasuQY424UKJsLrH6PclRsguqogEAWjaLxgTkWzHFiJgVNUDXBcqNx358zfU18kbAvbjbzQbKjKP6Z6qCyjt6s2uPhRZumdYFAGZTl2PWm9X2ZnAZtHqMjaL0g8Ll+VJ2mT1Wj6tv27NnzN6Pm9r/2sWctUmbxSGO88aYgCH8tz7NQetVJfz5u3NhvLJFS0/P/+CAe/Nif4nt+9k2IF+bx4Mf/EnuPzuHb3/FTOF6x0LjqKtx04y3IW6pbSewqhpQlp3R3OzE7h0f37YNL/q+IcM1BrKNmHS3rv4NQJfZ0gk+Dt6lnNiNlM3lYBn7tbGYO4FGgWx7sJgiNmijm9+jf6KHknuKbh4F9sDANBoepS12fpLnYAtKPMEoWifpxDcoShRSlJpcCxmbkZoKIvi5mlDd0rZSXk3ySogSK1klSGs8df4qQRTmrS7DOziNkgQ0bj4qkkQb3rphQOYEv3aypfWdxCykQJQYk59DCU4e+CSfOMTk1Ba9SgVutwfZ9USeyGIodsalX7kmLx02I2amFDoGeK1WibJyQuD56FgvD6ZJIFZwsm33vkT5FoGrY1+34NCjr58xrZi7aZnCgx6G+phpszftcXrjLY9Ecq5rr1wGNpjjKUfilJBjlc3gfLuOf6u+udmf6O+lz0qCso1mtOdbfR4Ow+TqzMKT8vAnapiKjVEzydKNWf9vu3bs/fxlf45IPvbyrc8lvC6iKvvE3Vnz3v1p5FiZiT8hGnYw4CcpdVNM2Vr7wz3j8D/8cz3/h87HvG4/g9NwCWps34xVvfxOOph1M7roGmzdtE5tCCv4psGcShdVljG2OnZ7Fvn2PqompI1wjsjA5YJNfpq6UgKwpDbPib9RjJqiPipjNQa0vk+b/zMlQjlDN58xESzkCl79L/KIqXb4UUF6fzCvfSnMSms/x8T5VUbRuN6kLDnYR3ku0rLblAxtOdW7lbfYoYNHHlKO+MnDL9Sq6acjkZpRcaNZFi0IdPPsydpvIl87BW1tBmCWygEtJPTXMYUX8Tti/0HZCZW0pY0ZFrSzmQbqKI9/4upjDbd26E25tDGkYSsUc5XUeqxiTLpprS1jtrcEfm0TsBIoSoLSyUkPYmEQe1dG1XcSWJwoRMe8rkq3cDenFnoEK/5nUm8kp60h21PjRz5UTdeY4LN/T8t/6Pun36Ee2Rj8/da8VNaUpvvL9MaNpc5HpL9Jyjy4syzSDDDmPQvKnz1mfh47WWTyix88oEB6m2gbyObOiT7/nqEhaUyG6kCTP86dqV2KknOe5d+LUiTdUwuA38jyt0FGNOW+WtlKAX0maqC0vYvGv/wGH/uDjoDfGkuNg4s7bccu/fQ28a3fgwWNPorF1K2666WaxjWRtVMZIiIOXEifLxomTp4VT5u8mVaEHeF89Udh66gSe5w/kbyaHbEriTKA2wV0P2PIkKANpeXBdKBoxQdGMYgaPKwAa+id/liLfItGnXqcTchdfTS8EymakbHJyg+jDkMSJbnZ0os88C3My60mz0fPlBU8zO2rTUEjhCuMnjq2IabTVecTzs6hJtSQVGuSK2WcxkJJrMaEiFcEEX7/JLrt3c0+XIE+W8fQ3vo60mWBmeivs+hjSiHxaCC+zEcYx7E4TZ88cR9dqY2zrDthRo+g/yMKUEG61Aas6hq4XosO2WtRAF9JBtUYMrGZFp2xojfu0RnkhHiFn1OBk8r96/PM5gonkRUoNU8vXm/eBAYl+PxME9T3Q93+jJKB5nCxwxXfUjysF1caxoLlj6l+PdLhwpbzQmxV9JiiXgwfz73IS0ARlk/YwX8NEHwMQ5PnT9VrtyouUad25efPmH/Oi4Lcy5JGbqV51PZ+uwAkm1tZw/C8+h+MP/D1w6jysyUlc/Z2vwNaX3wv/mmuwuLaKbxw6iMbUJG6//Q506QFc+A5IpRy9H2Dj1Kkz2Ld/nzK0L+gLDZYmdVGmIkxQ5nEarMugrAdW+b3NCWQO4o3ArRyZlI8zI6DypFBNotYPZBP09fsPgXsRfQ1B8gbFIxudtzkBVAQ8KEXtA3TRxl1NKBZOrO8EoaO5cpQ8KhLeKMLrfw/NPZKfZHJOaAlyy2xGmqCadJAtziFbPYfILVo+OcwhBLBd/h/Co/cJ/SIElHWbJXLLrBRlK/BVHNu7F72FVUxPbYbbGEevygi7KpFutZciXpnH8WOHUZ2sYOrqa2CFdUk6sjOKlERT71ypIa/U0WGjWybXdKJStIzF5wmnPeBTh3Z34mSnIktz51UGTD0eNaiZEaumFcwxYo43c3diJtzMcaPpApMaMYOSUWNRR8rmXCmkMhtGCeuiZN5jKkJ4XQ19tP5dUWZqvJkBgwbTQeAwnPgrR8/69SYgm5G0jpYLMD9Wi6pv37Nnz19dPNy5/COeNfqCoLxp66YfCcLaf8tyu8befHQnS7wEQdZDY6mJB37hvVh78hhuuP023Po934HKnTehV43Q9UOcX17F3r37MDOzCbfefos0gSTXR28IaRKZ05DHwdypc9h3YJ9oVTVwmvSCSVno31WCr0jiFV1JNBib3LL52jIo6wG30SU3B/oowCy/Tp2zSn5I2a2hHR5VQKAmx6BUupAkDKsqimIPE3DN97qU4aKTKnI+RTHKEJ/H7WwBympSKF65v101Jos5octgXKYvzOi4POGlNLnIE2WO2n3x3KjqqdHydHUJWDoLL16G6yawPSbbAqEq6IMhTXO9SApAxMKToMxIsgBnJgSRtjH3+BG05uYxNTYBb3wMcVSBE1bhZRbCXoKl08dx4vgRbLtuOyavugoZte8cpjGrHOlZEQh1kRKYoxpiLiAMFAvvCUr4tPpC7DUMm0wdDIy696Pu2+Xs0vh6jmcTaM0xYu5czHGsgwU+phcI/ftIMNVqGdOljohjdEIpR+vleSWfX0TKFwJlvm5UlFwGZRN8NdDqKLkcSeuxbwI8H4vj+PhYvfH2l73sZZ+9lDl0ucc8a6DMdlC7brjhh6Kw/jtZ5tRpwZPnXZr7IkhTRMtt/OX7fhs379iJm151P3DTDnH9SlwXa3Rhc0MsL6xg7vhpPOeeu9CKW5IgoaRI1AS0PbA9nD01K4k+5VU06NOngVlzwbJrKiJiPqYTfQLCLKOl160B0GZkLW5yxdayvG0zOTgzMuhv1wwlhD5WH7d+q6Yz0sMlrZKAGqmQUxV96p8qTBhaDApQNgf65YLy0Pco3k8P7P4gNiJlFbkMR9QmQJvvN2qSjRrA5ehadQlRChWxKRUHJkgZ9Fgaw108B3v5LEJ0YTsJ2EzRckNpm0X6wvNqkuijJpluBgTGXDqSSEcEweY8idE6O4elEydR8QN4TPKNjyF3fPiWC7fTw9mnHseZ08/guttvRH3rduk6IneD5ky9FJ1ODy1ab1arCCenxUeDp+76LlLyzI5qMabHrQZlBhsCykV5tVwzMS0spI2FRlzdawK9MneSMcpIX/tdkOIT5ZCDhItnQWdJH0W2ISsSZ/I+xW6DC5I8bmjm9djXyTSlciqqO+WztLWBAnqqKHR1rRTLFItNf7yL9HD9nd5wxykWDcOBigmgmvopR7b6+5VB1+SNN6I4yhGzXoRIBcVxfLIWVd+xe/fuv7hcwL2U459lUN71uigc+x2kbiO3e8gs9tsL4MY2glYPy08/gUknx+r8GfRaTbjTY2js2oGkMYaWG+LQkWcQZgFuv/1WNLOO2HkyqUO9MwkMDo75k8ew99H9kkSRHnsFP6h/akA1I10OMl0wsk59UUTQZTWGCcp9vk/DYRERlKOVUdHwRhH2RvSBHF+q6jJBfaPPMCPNSzlmo8/nAqgmkzIXEl+HktvWQBKn5IpmpKUngJyDsUiY200pPByx6piTtA/MhV+e+PkU3hciabNsVLIUle4a3KU5uO1lBNQ80DObwMTyPtuHRXtWN4LtV8RqU0Wu9MlQ/tliv0mv704TaC7jzNNPoBLV4FbU//J6tgbptHDuqcM4/eRjuP3Oe1Dfsh2osNGpi5TdwjtN5GuLWFtdlC42XtQQxzlpgFr14IxNoBexGjCUxqxi1Ck9HtlcmP8TzJS8RNEzyn1QnPbIMxe7JCmWcVS7KCbACYDsyEOVE+k91ZFcSfQGzSEGyVIF+Mqelf9UXaTi6sWVUZQuqlGx+FuL7avq/CMpXZpAFc8r70blnKgCYr6Kx/PzBgJOWtroYKkcmJhjVd9zc/Ee2oEVFZ1l6kK6q7FzTJGUHAoiCkc5E5g1aJvgraNkgjDnhnl8HMena43qO15+38s/fSkge7nHPKugfP1NN/1g6Ae/l+X2WGZ3xHaSXSqc1EOjm8A9fw4HP/5nOPngw8g6MfzxKq560V245XU/gPkgwNcOHsF0fQZ33HY7mik7cNCPy5HOC9LKxwLOn3wGj+47IFpQltdqwNTbP33zy6CsFRYmKPO15JqF3jC6lZi0iPn+5sU2KZMLAmxpi3pJN+wSTYTKgK8HtY7A9GeZ52ceM/pcBlaQOgLWoGxGyopKUclFVs3pRaEfvajp2n9cPy+fzxJlgy80aQ59XftRj0iqlNOw8nRTAEJAqDCB3F2Fv3wGLn/SyY0VetJAl1SBJ3axBGTHr8JmUoudR0gnECwdT3yQCTlxp4dk9TzOPnMEYbUOp1KXEmwBcgJft4OlY0/g1BMHccstd6E+vQVWVEPie0iZ/1hbQrJ0Fp3mIpwohBeNKfUFYcrJkUU1hDPXANUxJJ6PRIpWCKOq47sUKynPrcKMSDnGiXpJXcXCNVG1ilJxcOEAx+i1iFC1nEy50SloFCZRNmVKAMikOT+XgE73P14v+QzdyLZwp+PCLKBY6F/EcF+aG+imExwr9LMteiwWCb2iB07fyIsnYc4jE5jLY7C8y9LjRJ2HOh/+MykG0ciz9WMByoPnBvkOE2T5ei1/08BsWnbq5/VrkjSdbVRr79izZ8+nLmn+XuZBzxoo53nunDhx4gfDavT7WZ6O5VZXDGISdnlILWyKM5z//BfwpT/4CILVNiI7QLfdQq/q4843vh5bX/MqfPXxI5ga34wbrrsBraQpfgZ0AiMocxgQlM+cehr79h0AHL8vadKArDlh/ff6BqraFU4BsQnKJoibqo4+11dkwTVomIB3IVDWA6gcbZcB1fy7UJr1qYmLvf8QhVGq3iu/9mKgrIF2wBWvr5QSRYFsY1U0pUFZRxiFZ4BMonIkpEHZjJQ1KI+KkNR1YdRbmP6L85qCnpAVfO0V+Ctn4Pea8NgiiV2r6frHaNhxAeqT/Qg26QtW8ZHXpeVr4YHBqDolHRNn6M7PYf7UUVRqDbgalD1P1XUnPaycOIrjh/fjuutuRW18GnZYRUqgp3nRyiLihTNI8w4qE+PwonFkDiNzG728KyDs1DbDn5xCQiMuLgiM5LWfMbGt6HpDsGRnFErxuByxlFvpwZljUe7d0p1GJH0OUrEwLZzjuDAVHLxEu8L8sWltMfVp15mQj1ed5tt8WMz/FW9PJz1FFRFwCYKWRN3SvlYM+rkAF2G7dCkvTGJKgYQsMCKHZUVjQcMYNqKjdkp64S6Phz4QlyLlAV0hAf2QL7KKlpVZlo6cy5I4vQDwcQ3K+j1NOiNJklnSF/fdd98VCcqvrVSjD1gE5TyWlZ8Xy0tSNOIYD/3G7+Lpgwdxx0tehFptAmvPnMCRhx+Gu2sXXvrWN+Lri+cws/Ua7Lr2WiRJR9gzqZSivCmjGxgwe+oY9u0/wKZ0g+oow9TF1BeXE3dap2xGxjpSLoNymRYxQbVMW2wEmuXj9CAoA3s5ohVP5KLjtPne5Qi4HLlfDHD1oB+1IAze68KRsnyGdA3hoFcdVXQbJ3Pbp2b2sKa6HyEZ/fnMBcVMJpnXSjmyScypFHFyfWz4NP1vLcFenpWO2lRjqG7lxYJNs3uvIpEyVRjsbyj0BYs96H/huqp7TMwtt4vVMyewMncMtfoY/KgBP6rSfFtx92mC1ZNH8fTBvbjm2ptQqY/B8ti12obV7SFfWUJ3YQ5u6KK+bRPsGg2OfDhs+ZWxryPQdUL4UzOwGmPI3Aosy4dNb2dJXrKJAMvG+c0UZSH/hApQVZOyc7Qy1TJMUIjdr112flV8NMvOi+a0KuOgAJk7E4FVAiiVLCnlpSrZ2ROgL+xg+5SFcvZW8bdyu5PgQtpkcbfChriFPFGOUyG+MlcdlPTLoiGNchUfbY57fa/LY1Efp4HUHLMivSx0+iZ/LGNR8hyDcv/+rm4D+qLMP2sQ1gEFn9dAncTxmUa98R/vv//+P7/MIPiSDn9WI+XTp0+/NgiCD1h5PsbBQQdD3qgg6WJsrYUvved9GL96B+764dciq1SlJPaxBz6Hb3z5n/Fv3/0f8S/dVdRmtuDOO+6UxAsjg9RmSykOJgXKc7MnsG/f/qIJZiH+L7SRGoT1jdYSOf34qOIRrcowNcpmpMz30u9TBkiTwigD5EZ3wwTO8vvp1wiHOcKdqxwRPzugrDnlYpNc8q1VSSGlAmGEyWhkJCiL3/OwVK4fCW3AKXNijKJaZMNKQBBntUGEyG7PbnMJ9soZBHEbZGqpRRbtLYGN1IXokzUoFwlcdqOh+oJOhlmOdjdGtdrAwqmnsXbmOOqNMfhhDUGlIvSG0CFpjMVjR/DEvodx7XU3odKYgOWz+0cOq91BvrCAzsJZVCarmLhmJ+z6JFIrgGv7YsrPyj9afuaNMWByUik0WA7FtlQEZZYdF0UWLCOn6b10H2HPySK9J70DWUjVByZZYvoKHkmOFe0E2NZK/JwJqgRhIQLZmkuBqVAyoqroFr7hklYv+sareat17wK1Qm0MR8lyjEReRQLaSFTqllRitVq0Ixs1pssBSZnaKHPKeqwN0RdF2X8flDlmCxWQ1jQPc8qq84h+b5O6GBkpp8nZRrX+07t37/74JaHsZR70rIIy6YuoUv19ZNYYB1lPohobQdrB1NIyvvCL78dVL34+rvneV2PJc1HnhHjoUfw/v/wb+N6fegue2tKAMz4tkXLa7YjpPHm5HocT2+U4NubOnMQjj+6TbVW/IsvoXK0BmQPOVFTo6JgT1tQpO+5wo1UdMZsKDBN8R0XJ5Uh5VOSs32OjbdsQQBcTzfwuZkQx6j3MKNrUk44aHzoaGfWcioDXJ/p4bH+bpwjKojBioLyQaKoAcZmf9D0u2vEMTchSJ+tRi405OZk7kOsnbZHUmOKbB1kCp7kEt3kOIVtREbBcTxWJiOxNJfrEO5mPMW8ggETAUtRYl2OwF2NycjPOHX8CTYJyvQHfr8AP+Rp2rbGl/+DZo4/hsYe/jl033IJofBIIAvR6GexWB+n8PDoLZ1DbNIaZG6+D3ZhBaoVwrFCMkbIkla4l7SBAPjWBpNZAQvAt/MOl8xPd7HILAatXM9V3j4ZLjIyZ8JOOUEWPRdk7CJWj+tPQW58MNdM4DIj4d6a10NJrsWjPJb0SmN4j5rLmViyUVGsz1X9FImdNY8kuQRYBzS8rTbaKi6Xvj4qCi4Ba7mXBi0unHYlqVJRsRr/67412mXps6nFQVvno95Ln+0GCipQHUTLHpjrvUYk+fZxJa5jHGWXX52r1xk/ff++9f3qZeHtJhz+7oHz6xGsrfu0DSK0xuZXSWy4TH4Lq0jz+9r/8Gm7ZfS+2v/qVWA5C1Nhj7PAT+PR//iW8+g2vx8MRUN22HbffdgeyuCdyOEqgqP9kW3oOpdkzJ7H30UcLLm4QKZeTc7wamsow/S3WVfC5Klli0hf6+LKkjQNIR839qFYbzBSAVF75TWA1B2KZitBAqzLY643OTVC+1Kj8kkZEcZD+fD0ZJQIWZcX6LeGgzJogrDyONeiakY2pvhh6nlVSppbV8DkwJ6P6vfCFE/5UZcbF8Q2Az2a0rWV4BOU8VjkI8rT0S/ZVrz4nCOFIpFx4Xqj+JQLMNBBaWWujOjaG6tgUZo8eQnPuGOq1urQIq0ZVuIEPL6wgbzdx+tA+PPbIN3DDTbejNjODHpuV5g7SpVW0Zmdx/tiT2HnjLmy55SZYE5tgeTU4CESnyyCjl6bS6dqZmkIWRtIF2yf/Ta5UJJ450k4bFdImvUQAOfNYys0RQRqF1XeK3xUSQeYHuwwmSHMqlVy4li/9LmlXSrgWTpV9FwU1qbBgSzEXWS+Vdm122hMPamljZtmIe21RU9B32nV9WbxI0fA7UJ0hrY2ZeC1aiNGDhm3IOA5Unq+AmGKucKFh1FrOIZTHsPn8UHKvSOzJ4q5b+hZqoAFdpoBZR7mjQJnvb/LGOlgoJwc1EJeA+nytXv2ZPfft+djlzKlLPfZZBuXTPxD6wQfzzBqj46asvdJ7jAL/FXz2V34VN97/ElxFUPZ8jKUWegcP49O/+Cv4rje8Hs9sGYczMYldu64Hy6SEU+YqZwdqm4dcRcp798rKLn37DEmcSTPoSJk/TW+Lsn+ySV/o15sAXeaWTV5MggADlC90E0wQNqPmkZSIESlf7MZeLNK42OvN5xWgFrl+RneF94WOSgZRiJ4E2oVu4Hkx4OpUWFeebDqqKkf7ZhQ1fE46MqPXiaFQgCW9H10m+tbmBZQZKSsZnAJldiJ3/FAUGUxqkXMlxLOFE/sItjo9occmZjbBqzVw+vH9WD7xJBpRHUEQCjhLc13K3tptzD7+TRx65Bu47obbxA6AxSEEuXhpBc3TpzD3xGFsvnobdt1zN4LpHUDAij9G2w7yLBb/5TZBq16FU6tLVEqoDegtEfeAVgut07NYePIokk4P9R07MHbtNXA3bwWiCKkboMvQmEZf0haM0rhEWq5l5DsYK2fcVaquK4qDZhStI2oyGeSYyVlbCNijMknErrTXWkZndRlJaw05dyCehyCqI+SOIKyLyVLmBKp3ICkk2e1Qhqd7MXJhIfBzXioFiQZo0TmP0N2Xx665oJs7pX5UbIDyMAAPQNl83CxsKkfKZZrClMTpyLoP3El6vlatvnP37t1/fDnz6VKPfdZA+ROf+ITzwpe85PvCMPhQhnycWzaPE6cHVJiQWG3h47/0y7jl2+7Fdd/1SixbNsbho3v4SXz0P78Hr3v7m3FsPELb9nHn3Xehl3TF8lCaY1ocurZoOefmCMqPys0XYxqj+4gGu/Jj9EwuR8t9mqLQKZuAXAZlHTHrQWQCsf7dTFyUb4ZJJ2jqwKRB1v1eymRfCuVxqQPg4scZiT4xb1fAOgzMA1DWkfIQ9zfCqEh/rkRB/a4lwz4eo2kZW8r1Gdq6bICqJzzVCSwcaa/Cby2IA6EklGxPbDqdgD0gFSjTM5kv5HhR/fTII/ew2mqjMTmFxsxmKemfO/oY2nPPoFapwrE96aAtjXWp2kgTzD15GN986EFcc90tmN5xFVJP9fTLVtfQmj2Nk4/tR22igZue93xUN18NuzJWVBXSLlR5hMRsQ8l+lJVI7D1DG+jMnsGphx5B74mnsfr4USTnF6SLuF2tYeqWmzD2nNtRv+VGRNdcBUxMAtQ6k84gvtpsTpwjpuwud+Dmrph3WbJz4Pyhr0dXeO1emsjixESninYBpx1j+dwcktYy0FmFm3OHqno8imKkPo3KFBeFcaSOj7QAeF5rXWLKyFp3u5Gu71ItSUmiaovlSqPaYegZda/1GNIBzGD3Voy/Qn2hgwOOKf4u/HC/PZlBX0gj23iIvhiW0g2URWbkbIKyev9kfqw+9s7777//jy4+fy7/iGcVlF/84hd/jxdFH0qsbLLnKElc2HEw0fUQrHXxqd/+bdz00rux6+UvRtPz4ac2Vp94Gv/9Pe/B63/qrcCuq7HQSnDdLTchzrvKQ5mNKiktEnewXBJ9OlLWOmVTA2nSC30zooJHNlUXplHRqCRfGZjNS70RKJe3ZCaI6+27PsYE+nIUvVGz0zL3+r8ySh6cO0FZ8cQ6UjYBVUUcqmBA5FLF1lV/v6Fox9CVms9rnTLfSza8xYQ1JXGD78btr+7szMhPqS+oJPCyBH57FW5zAX7Shc0kJCVxniqr9yoss/ak4EF2wdxKp0wgW1hutdBNUmy9dhcqjXGZuEvHjqA5+xQ86pulSzYTgqRD6MMMLJ86jie+uQ9jMzsws227qDNSUl+9HrrnzuD4wUeFw7zteS9AbfMOONEk/KCOzHcBqvGsBM2VJuIkF46bp8ROKaf2HsChBz6P4NgsNvUS1IoWJivtLvJahKRSQadRR2XX1bh2z72YesE9sLduAioVAfaExRvsG8hOLEVTV0845hRJcwWthXOIV9fEUyKsVOA16vDGGvKdVo+fwOrZOVRcGwE3E1YKn4oTx0Wzl6ADF+HkFtSmt4rET9yjC0WDHheki1hQQqtSKTkqzKDEIpWFW3TKK2gNc6xfCJjLkbIEBRuAsunvbXLKItcszLIUuA6oODNyNuVvegyW6Iv5sXrjXffff/9HLx9yL/6KZw2U8zy3T8ye+O4gqP2PNM8ne04HlpfD7TioxyHCToYzx5+EP+6jsmVKMtNObqNz5jy+/vkHcOPdt+NYHKOburjzeffArtjwM3YiZrJPdRxmJdLZuZN4lJEyVHfqUYBsRspDST2jUWo/CVgk+vR7mT9NDtmkLczf9WeZq7wGmjI10R/ERtRgUhk6itagXAZdE5T/tYBc5rQHwCvwaTREHbbjlIiiqKBSDmjrS6z11rDMKevHpe7LUHVc+LsUPCY5V8osi2a2juWqRF9rBc7qeXiUULKqi1JJlxWcgBeQeiAny4CtiOWkfVOOVqcrFXebduyUxgfNtTV0Fk4CK+fg0gifwM/mun5FSgJm3igAACAASURBVKMJ5G7Swur8OWRuDQFVHa6HmAnlOEayeB7HD+zH8uI53PycuzG+5Wr49RkEbB0VuHADG0l3BUtnzsOzfbH6dNh4IU3hZxbW/vFrOPLpz6Fydh6RAFAGx/dFHdKjbM+1sUaOebyOaNc1qN9wA6Zuvw2Nm2+Gu41USQW9PEWPmg5amSZdpKvLaJ6bQ295QeYSKQfb92CHPiqTE8jjDk7uewj1wMfY+ATcIBQwtiuRXDMmIpkIZWIwYNk5JXQJlSRJ4U1Dft+FE1TghhFsvp48tEvbUpaWK7qI3LXSPl88Wi4v7vpvlehTi3g5Uh7y99aqi8KXRXXGGVSlmrTFRok+fkaJf16o1avv2nPfnj+8OMRe/hHPKiifPnP6uwIv+nCWWVMZ2ry/yHvcUoUyka0gQ5y1pCuxm/ugkxw5Lbu7hMyzsQgbq80eookxOBVX9M02M/0Wt02clcC50yexd+9eSfSZZdYmgJbpi40c4QSAudMyEn2mYkO9DykSJR8yFwAz4hUpkpHMGDX4zNeWkx7rANKgL8wFYKPbvRHAXmh4lKNufaxZZq1bPZnRr0QYfUMixSuakfQQN2yUWevJpDnlPnAbJ7nRpGUUxr26lASLAksVV7B4xF5bApbPwo07Ir2izIz9Fck4eG4gwCwJrqLQRTpeME+RAz0mMx0XvV6MNO7B7a6gkrXhiXrDEZCyfP7PriN0O0xhpTF6mafUELDQYkI6jqV45OTBAzh1/Glce8NN2HzVTQjHZuA3FCiHFQ/tc7PoLK6iMTGFjKb4FRaX5AjiRJwTn/rzv8DawwdQLexQOeCFbhCfDhtJL0bSTcVsqe2G6E5OY+x5d2Prq/Zg/O7nIBmvInHZECJBsriA9uwskrUl8ZsOWCxDbwzPVZ248wwnjj6O9uxT2LFtC6LxaQTjm4D6lLjd8baKf0baQ9xtoscy8qQn844UhUwcKVxhrlMtXl61jrAxAadaR+oEiG1PURhSmGJ2GVHzyZwHoyLj9buvAZ2mI1oB1kISV6YmdPGIGSX3OWe+Rq5zqtpIFSCesDqVwJ5qWkQi7IVqVH337t27P3L5kHvxVzyroHz89OnXVMLwI5aAMnPbcsdETcBIN7WYvJOYV7hiKSHNmQ1WDVKZ5VUCHMlFiLaSq7tyjKFtI3B2bg77HmWPvuG2OZq20LSA+bdSXNDrQJVTU4akTWEou9OgPATIAvraRlGZk0sXZbXh7lsvmouBefn1gNODzwTXfkRcbN31Ofd1uoWnbhmQTdAqA/vFb/2Fjxg1SVTEXBjWFKZDQ5rOPpeoVa3KAF95JqjC4FEJG36WSVWoVknDkZR8v35n7sJ8ialfMSa2YGc9VAikq4uwm4tA2pEJxiiU99QPeP9oSMTmqLTrVNpvLQ6Qot0sFYvYuNuBm8Swk44k3hihUrkhUYW0kqJ/BgVnaiL30hx5yqIIC0naBbodoN3EMwcP4snDh3DNNbuw87qb4NQm4NFxrj4Gx8mxcvJpVHIb1fFJdMMAmU/emsm2DNbyGha+/M849iefwViPvG6CLLXhRzWJbDvNNXltutaFxWpYy8Gyk2Gp6qK9aRozL3gprnrlvZi663q4kY+Fw48BS8vw2W2nEkmS05MAgxuhHtK1ZTz2ta8C3RXs2LET0fQ2+OSOGzOAXxNg6lGWmsXIOqtYmDuOrNtCVGvACaqw2JHFIWVh3G/Lls7g4dRW2GOb0fEi9JgLYnUlC3v4f+GOKAllkcwpiaKo94pehlqtMUgaF6XV0nNxUE49iJrXqy9UcJAiSeP1hvgZmxarXZ5oV1goksZ9/ll2fwnvscKfJEkXatXau15630uvvEj5+Onjr4kqtQ8jz6eHJt1FEGOjCMkENE0JzM3NYe8jpC+K7r/FZNbyt/JPvodEymIItt7onsqM/jGGq5xtUc9cZJI5dErGR9rWkud1oWSfBtaNANZM/PGaCUBvAMr/WuC91Neb0a6OMrQPxrCEiNV8A6QzI5VB5D0sl9MJUXN8bMQtqkiJW6xC+kr5GUvuHTrEdVHtteGtLgCtVbpXSPPSwHLhcaGl9EyiTMUJs3qNnKu0iNJLf87y2i6yXhd2uyXJPAIxpWC5SOi4ADAx5sHl3zSqETBXURQ9JCSR1msjbTVx8uhRHH38cYyPjWPnrusl+oymNiOcmETcbuL8k49hOmqgMjWNblVt9el8yIXPY1R6+Cie/MDHkD3zDBwrliDCYfeTiotua1Vc8eyujTTxEVs+kiAHJquwtm8GduyCe8M12HQPS8AjLBw7gQqpkVodeaWC3AukeMR3CYRdWGvLeOahByWS3rRtO8LJzXDHN8OqT8MKq1LswmS9k3aRN5dw/IlDqLgWauMT8ryiKthQNoOdqe6EJCtiJlUrE/BmdgJjW8QZj7UGuZgm5aKgKdpWyO5FATODM9XFRu121L8yKIvmWAIFRUeYoKyqTIeTfKbX9xBvzEpyqSbXoExlTCLVqTpSTvn9U3XecZrNV2vVd++5774rEJRPnXp1FFU+ciFQHgXAF+IUOWF1JMmbMDs7i0ce2avaAukOEoZ+WEeumhvma/i7WU5tapX18zpa1ioNqX9ic02pIBvQFxpsRpmUmwCsF5HywtJ/ffGeZtTcB/hCp2wC+bdCUVwKCJufb2a7zUGvkyyqem+9ubgCz8Hj5V2C/tucZMOgLO+wQQcMpSmW7a90sKYfMuBnPVR7HTgr87DaCpSZcwjsApQlSafUE2wJRXCVghG5MUVVHHW8jKQIyox2CcoEYXGaY+cQKgiUWsFmbz+Rg6kdgNruqhJi6WGdxlhbXMTsiROYPz+Pxvg0tl5zLcZnNgmIrZ47i6XHj2Db5q0IpqbQi9gzMJIy7Myl8VAMnDmHox/4GFYe3YfJiKR4DL/BLto9tONFxRh0AyzN57DccWy78XpM3n4j/B0zwNgk2l4gHtDk1M+fOIGGF6KxaZN0UYn9QBRMfkBKoQesrmD20AF0F85gelqVhdv1KVjROKwgku/q0Lci6SBeWcCxwwcwXq+hNj4pRkx2SCtUcu9FtaUkUEkD2OiwfHx8MyqUBVbH0NHjWTa9RiGJBmVp7l2AdQHK5g6rPxYvkOiTvEEJlOXvIilpUhgyVhNd0acUGhq0Ccb8j/LFlLtE6pvTbL5erb37Ff9/BOULJ3RGQ8goUH744UeGQHldFGsUjugoWFfumZV9ZpFIufqP2X3J8hd8sgnM8ntRpaSBVIOw+S3KIK3Bqxw187NNsFY0rVoIyu93KUB7OcdcDJRlckhLd11SPYhUTCAeRC0Dn4NRPKEJ/OUIuazGUNcrK3SxYhcnxUSsuvfzHqrdtoAyWiuAxSRgjpB0AG1deZzskDzRKVOmJVxo0TZLWfgkyMgHkxdOCMqMyh3xyBBDehahsEKwAGddmizGlFJGTpTh7kY5rxFYeu0mFs4viORubGIStbEJab56/tgJLD92BLuuu0GBMhuzVupybnlA97oE9uoqTn7s05j78j+hnvfgVW00tkaobrZhzyRAFei2LZx4uouxsRux/Za7kNVrSAMHfn0KiSQolffxwuwsKo6PGuV+9QZinxSGCz8K6cqPdHkB5588Is52k5MFGNNEKaDfh5KQ2mkXTh5j4eRTWJo9iemJMfj1cThRA04YyW5CVf+xc0tXFjUxYIKDrhsgmtgKf2YLOjZlibqbThEHC6esF0kGyDpSVkCo54oeQ+rnaE6ZQKrK/gdl/QqgdQHUIILW75fG3OVxUVbmTpnw5zyOFZGpFPowcSo7ozSer0f1d73y3itQfXH81PFXR1H1w8gxM4q++F8FyqQvzBLrcsTcjziLCFoiY0+1gBplbK/552FOWWXcNR2i31Mfa0bK5nMbJdDMSFcDoV5w1tEfpUSfCdijfr8cEC4fa4Kyphb4mDnAFSgPbw37CZNiG6kHu5nAMyeUBu2NQFkfq6+fOVbE/TfjdlrpX8FmqWwD1WvBWZ5H3l4SzpZ4RFCWHn1cOAv6gtyy9roQGBBKhCBA3pbArJJ16nECN0GSSQ3FR7P4gxkOVTKsHOqkUo1pRRaG0N2t8BFWhj9MPtH0visaZxZiHD94CGf3H8Jdz7kb1c1b0KvV4PoE5QBJ1UfuZHDbLax9/kt48q8+B8zPo9lZgxV2MH1jiKtetAnudh+pPw7L2gkr24ncJtiGsKjkcKrI0wSBp3jj1fOLTHmK2X5eqSGRUnNWOHpS8Rcvnce5p5+A01WJRzcah10dkwIV8aNGLoBsxS0c3f8w2J97emJC3O/suuKVxYVP/DaYFeSxPVlESWa0kgx+bQzVrVejF4wj5e6jb0Kqu64Mgg7l362iXfPf0A6sVDzSDwSKRF95DI5yievv1njfudthI3OdLEwySehyvHfTGDETprkoTc6NVevvesXLrrDiEUriLgbKZUApR0qjok0TNDjRyCmTvmDNfR8gjW7Wmr4wgVrA1vC4KBeSjAJlRxJDgxJsDaAbc8RFkFIyEhpFfZjf09wJ9D/DoC/KIGqC1beyyA1F5KXyV5NmkAFb6IzNwW7yxia3pyMb0+tCP2ZGPXrSmVG0edzIMcAmowxKCbdM8lkZ/CxG2FqBtXQOdm8NnquyRV7RDZkJJUnmSjsoXyJerZtVjnOE2BQ56Ys4Fhc44TMl0qTCgDisaAzpxtx3beMOpriK/OnRIpTAzLHiyHsx8gpodtTtynadydGj3zyIpx5+BC+45/mY3L4TFiPOsA47rCGOWM6cIGg1kX3tURz6zANwFhaRrrbQ6iwgnVjFlhdNoXHHZqRUSYQ3wAFBeQJ2pQ7LDRCkEZyQyXSlblpbXAFlg9HEFHKPnLLSbMu5E2wYKZ84Dt9JhCe2ozEpdqGMTXaHLMbJOlg5cwrHnzyETZMTqEdVOFUdKdeQskkAvzvDVAIyo+UkRkppHpVTvg9ncgucTdeIGoM2nyqRz6Q9CcL1FZ96LJjBTX/MFQtfmVPWZf8awDXwSv6j6Hyt6Yt+pCygrFQWUj5OYCdlIclrJgh7iJOeLiE/M1Zv/Mzu3a+44gyJClCufSTPsmkTcEeBx8We1+BhRpV8nzNnzuCRh/fKdkXzwCZQlqkMfYxpZm/SFtqgyOSihY82rEHXURclb2XFeetGcurM9Xnr9y2DjRk5m9GhfJaYvKj3GRU56mtXpkEuJ2LeiKNWyRGdSBkYig8N+MK0SHhV2SJu4H1RnH95svCzzYhan/eo3ZVcSyldI3fL7bLiJYOsi4Aa5eV52N1VOC65Z5YXK1tKpU8nIBNUCcqKH5aIuYi4mKRLOfFYxMKtt/CayqhICk14vPyvXNXM6y7uG2J9wfJjtpciVaI8IZCmhQFQKm6HWZLgqccO4bEHH8Rz77wbM5t3wBVVxoT08uvV2N0kh99swtp/GA998pPw2y24nQRp3EQ3XMGmezZj5rnXoRWOw3F3wnW2wfLrAHXHjoMwDQEvR+rFLE7EyuKaSPsCdtz2Q6UZLsyN0Guju7iAlfNnRaoXNsZhVxrIvLBYuGgJGiPtruLE4X1YWziP7Vu3oFqtIXMjWNEY/EoV8NkdnG2mgIzdV/h/yurBnqgZOC7i6gQqV90ChDXxfWbFpfQp4eLaT+6pvIHo3lX4259Dw5Hyep2y2tUpWZyZhFavIy9cRMRD+mVRVChpJJmXwlVOOleryii1wPS6yiklTU8H1erP3P9t3/GJy5ljl3rssyyJO/6aSlhlom/qQqBrDu4LnXh5y8+JJqBcJPo0taAjXb6XGT2bEbBWX2gQ1lSF1jBr8OxH0UVnEw2K5mdoMOT3GCQUFShvxAOPenzUYqVAecAxa2A2P9Pc6n+r0bIZiZi7EV3wYUa0JnUhg31IF6p4O31O5iQy760ZYZvHmovvhjsnBqppCgd+AcoJwqwHv7kMb2UBTm8VtpOJaxoLkly6rcnuyFPqCybpRN6m8gSqYW2hsWbFF31WJLFDTpI7HkbKRaOkAsz0WJRrpYzPVJENVR2OJ7abqtKQ9pissEvhctLHjJaBU08/hcOPPIRd26/C2NiM6HnD6U2SmMsnG/KaiJV5R47iq5/6JCp2jlrgy7kldguTu6Ywft0O9LwJ2N4WOM4krLACkCK2clTyUHoTws+Q9xIsL6+K/agYMlFnLTXVFjwWlnQ7aC3Mo7O6giCqIqgTlOuKuuAGIae5UA+91QU8c+AhcBMyPT2NSlRHQtc72ppWa7CCioB4TlBMekDcgZ10kaddJDElijF6YQPBzpvh1qcQUxrLqkDdYiXh7kTZgaoEqtKT00ypPI4k32A08tVUm4qAtVZZVe2ZOzsm8crUmxrDSoPDhF6stfbkrJNUaBhatTL5y7Z1i4sL58KxsXe/+t+9/soqsyZ9cfr06e/ywoCSuJGgPAqoN4rYNBiZkbIGZXLKunljmU7QQK0f71foGfTFuqSeUTzSV18YxSJ9sC98jk01iAZrATFLSdr4fzmaHQXK5vuYAMZIWfNv5ShaBRLDLmtDoHqpy3Nx3DogpPOYUW1XjnJlMJeqpkxQNl9bBlz9OhPgyqc7aozQDY2Tzc+pgGAD3UzsYIPVRZHEOXETltTyUlXhwKMdZqG+ICdMRYXQELJ9ZxSsmrAyYhavYIIodaqc+CKaVVypyr4zcKZGXTnTyfkJ6DJyZzStGrmKUkNAWRW2CCUiPLjyiG4vL+Gpbx5Ab62JmanNqE1Mwx0bhzM9BYw3hFaIqH0+cxbHDh3A2HgN1elxSSjH7RV0eitodjvww0nU6jvg+RNA6CD16RRnwUdVabKpgGh20Ool8Kkp9rhgKGt6mslYeQ9BkmD1/FmkSYwgbMCvkrqoIbMCOQ+HRkZpE0unjuL4k4cxMzUhHtOOFyFz2DQgQlCtwvYZWbtq2y9RMnnlLhC3kSVtpFkXHa8Kd+v14p8R2wFSmyU4lJEo5Yq6Poo2krJ93hxpnDBK466sW9UYYwA07H3R54v7r1Vl1pq6MMcmO80IgaVLsbkgU0GSxHAoj2uuYe3cWTQXF7C8vLwwsfOqn/2+N73jw5c5vS7p8Gc1Uj4xO/vdURD8jyzPJkdNrvWRUFGKcZGzMoGbkfLeR0hfDEviTPphFJ2h3eBMPtn0wihL4kxqRIOytLkswFpPUKFLZGqrLLz6bLW3HaYXykqK9dREn6tkQksiZvWvTGEUm+x1UfkljYDSQeY9UcGfihjNAa5UEaqppmkObtopmpNIg28fxAowGxyjokxVnFIIIkqLhDpWPUhagtG5L9c/F2MiL27BWz6PsLUEL+3AomEwy6vhSJQsffjIYXIhZWVZwSuTX5aedEW0LFSGlK/FyOmYRhBmjTb5YTG0IWAUVWnFWatIWHkIsyhD3Od0E18q9yirYnafWmZHRX1ezgruOcyeOim+ykEQYWzTZgQz08gbDfiBD6vVgdNmw+AerNBFxg4qdg437WL13Ekcf+JxbJrejsnpa2D7DSBwkHt0iuNWoqoKM/IO4rW2gJ8/PiZG/1zUYitF7rJQKwHWmlg6O4tKJYLtRHCjBhBWYTmBon2sFOgt48jD/4Lu6iI2b9kkRSNwWIbNfoc1hFGlaK9lIWXZNZtSSAEOeeUO8qSNPOuiSYfHmatR33IVUreCnhUUoMzcAO1DmWBlpKxcnSmpIyeu1BjF/dd9+SSqHuiX+buuMNWSuOEdm6IvyvaccowUACkfD9FIpz2xV+2uLaG9soTV8+fQWlqQ79TtJQtbb7z1Xa95wzuuPJ3ysZMnv6cWRX+wESiXL7L+e6MtuAZj83lJ9BWc8ijwNSkNDaD8SU65rL7QwKt/jvK/0OcoETBLTAvdtElrqO4PqgRYNkVG4tGMmk08NL+b5sEHo1BFZcOgrjPWCqnMxeFbAWPzNRqYJeKWPpjDoCwAXZiClcFae9zqCVLedurjeb76d7311BNIfx/z7/5jGr4F2FR7IUbKbm8NzuJZVFrLCNGD5SqvWHoFCziR3yUFIR2lWaEXiPk9t/LCJxQOZkwEcS9rM9Gnt77y2iIVWLQyUruR4rpLjYMCZiasVDulQssuog7VqkkqNElv5CxzdoVfbvfaOLe4iM7KGupsO1VtwKcPhXgu9xASFANaCeXwKw1JEnpZB8nqHB7f+3VsntyGqc3Xwq5MwA5Jy3Cs2EjTSEn80jV019rwK3W44+NS1Uj9tri7uRkcO8HK8ZNora5gemYTwDZZAbniCnLXV854doZ85Qy+8eW/w3g1wOT0DML6GOBQmRHB8yP4AflkLnoEtwwpE5wsw5bFjQtLB3nWQZO7m8ntGNu2C6kXoctiEvF/BDyH0bKiMEhdsPwkZeVulhbWoIPSbF5/AqzWs+vdogblfuWpsYtTuZFBpGzSGuoeJYVqpIPO6hJaS+excn4O3dYKuu01oV98x0YnxuLW625/12t+4p1XVpl1Yd35vdVK+KEszydGRcpm5FQGqI2ARYOgfl6rLxg59SdCQRmMipZNCZtZ0VdWXJjdrFWSSJdZq3hVRcSK6x2APakKFT3z5vdlsCVALYOrfg8TeM2FR3/ORvSGPh9zkdtoYbtUwNYDlty7AuVB8k47w6lmqWWdsjYfL9Ma6v6Yagwzgi5TGPyu5eSfHGOAsksfYIKylcLuLMNePIdqZxUVO4Hrkt9lwUMhWdPaYvLDBGUCsoCySmaRX2Wkm3Bi0iw/7YnNJCNjCdIItux8o4tixKSzIJWoBsnU6wl4AthF5w1y2vRroc6dfCWjbm7JJQmYpeh5QGJn6K6sIV5tw7dDuFFVbd9hI4oiuAG9oANYmSfRXJauwu4t4rFHHsLE+CY0Nu+CVZuUohamzZjYzDIfSdZBGq9gbXEV0dgU/IlJuG6oKBraxjl0jVvGsX0HUXFdbNm5HaChvl+VKJbcuMdCGSvF8jOH8ejXv4Krts6gMTmJqDGJmLagbgTX4/+F7UCh12YyU3Ya5JYFlBU4rzFtPbUdY1t3IfGq0qeQLsxiuMT7mLHoRHXmFlAmKURaoxhrGjNk7BiFIBqUNZUhtUVFsYc8ph3hpEBIJfVkjBdFP0hSqcTsrS6ju7SA5vxZtJfOIu00lUWszXL6rjQR6CbW4sy1t73zNT/+c1dWpKxA+YXfH1WqH8zzfNwEYA0Y6+mL9c5R5QhOg7L+qUFZJkJBEUi7Hqm+G1AaGnT74CvOYQOdso6KTTqDr9d8s7YF1ecuEXhhLD4AWU1RMFpRJt9lcCxTD+XdgY6SzWskDS5HRMp944YRPhGXCsoaDMtg3Y+WRZM8DMpq4OsO1uWKvoFA37zn+v1M+ZIJyuaCoqgMtfj1o+VBkKTUEDLrVDzlW2yYugyLoBy3UXFT2BIpF22TZBwo5YRU5jFKZvPUApgVPVH4Ecv2NoEr6gtKoQpNdtELkPIu6RwtcixpZ6vOpSgJlp1RAchM/on5PAFbor5MaA26rJHbYsKxzeRXRuBKkXcTJO2e8NKVal3aVvnis0EpH6NlduVmY9YVWM3zePyRhzA+tQX1bVcD0YSqWOQOQrhVct1dtFbOY21lFdHkDCrT02L0z+SjiqhTLB1/GkceegTbNs1gy84dsCemxMSeEbOUYlO6gRjnDu3FkwcewY7tW9GYVm53cU5b1Eh4ZBbn2FJAJXdNtNkW1Qvk5mNFXTDht8bmFDM7MLb1WsR2hMSJlGIlIzQXRvwcc8WuRiJloRMUkKpiaFVEJGo+pYboBw1qfCkOmmM00YGDSN3YhisW/bZw13wv/t3roL1wDq3leSzPn0dnZVl4cDtLxGEvJZWRsxFCTzx4WnG6uOOmu979XT/+81cWp0xQfulLX/oDXuB/CEBjVISmJqriXPWkLYPJRsDNxwmM4n0hnUcG23uJcosknEkrmEoM6pQ1KJuR8ACEFWXA55QfxrCJvkkxmJHvIFoverQXX7wMxkORcLHV7UfgRsn1qB1E/71KHUlGLXajwFltvQcVgvpvk7bog2RRKGJSCSryUByvTprweDUhVIcSM8o176G5ZdS/64VhkLDUFqADYO7blyqYExCNs1ioi0reQ7i2gnR+DpW0i9Bn+yJGtsWYoM2mOJSxJDuQlkq0lwQ7kdCwyBdzY7UISAFBT+gL8qIxdctSQKArywraougILeOO35kEAzlRtVSrxqRyjW1kCSVX5JMLHa+0UCIQuQL6aRqjE3eQkK9k8q5SQVipIQhJDYRScMLEYY/ua1yE/j/y3gRKtuyqDtwR8eJFRM7TH/NPNaoGISGEGzCIScJCxg0sr9XLWGaywMbtxoAQSMJNd9uA7ba9sI2Z3TYGhBhkJnuZhoY2JYE1UKUSCE1INf4x58yYI97c3vvcG/EyKn+pJFS91u/O0lcOERkZ8eK9fffdZ599xn1kt67hyT9+HGeuXMbi5iVgbhlFrSkgpFtCtYBRD1tPP4m4KLBx6aIykyvK7eCYqCriXg+Pv+tdssK97OEHcWrzPCrLp1CbW9bzqzQp7XBbH+Hao+/D4a3rOH3uDBY2zqA+vyI9mbozp4/Q4cIaClkom3AYzlSjhk4dPh0hZUAUUvRYf13dxOrmPUhqLaTVlnYOPBcC6rngP4IyR1zR8WISlYBXrh6rvVpErNu9CXDNu876R5rGlnynqTKOEbMphIW7LEbddRwmoz767UOMjvaQdfYQD3qIIhsAoEndPH+ka5vNM5GlLsMoStvn73vF9/733/rmf/tCd56fyv1ezEJf7eqNG39trtX8yc8kKHsw8UDCQt/73//+CYB6dlsG5TL79BKAB2UCbtkOV3Zi8EH997zMyk6OWVAuA76e46R4NH07Zp97mSV7Vu+BucwcZ6Uf/zjelVEG2ZOAefb3b7cAHmer9t2sbjcBVQfKPiPAs1p/f/+9B9oy6y0Ds3+9x6UKY0Q08E+OkZeKCHduUYnBkU8E5Qhzgz6SvW000iEaQYYaZ/LJJcECkpMxJFM0Bcp0DNBXyzhPFv18UpzKlAAAIABJREFUO7KeG5kUWRFBmdnIrqBkuzMjEJaj4x0BViDiFUwwJuCpLuHYfhqbtc7asxmYb00TZIFpwtH1pi2PGIfJi2V1TWOnwmYLzcY8qvVQwfxpvYZaHiEYDbD9+Ptx46k/wz0PP4TlS1dQXVxBllKnzpSLHAQV7D7zBJ762EexfGoDpy5fRMFRVk2Ow6qiUash6nTwzt/7PZxeX8b999yFJXb7NRd0bBQR2uJxqiHpd/DBd/4XzNdqWKUVbuMMGksbqAULiulULkZAHb3QQkZgthFU1OcpPRAkI+0I+inQOH0Ji6cuIqo0BMwJZxPS7kd2yqIiHT+UklTs42sm4NqiaIfdZVCw69LN79Y14Kai00bHXBOdUyrW5soiqcimN0LUPUJ3fweD9i5GXMyjAYLUgzm3OdMQJE5n0eNUXKZykWOQZN2L977izV/1rd/7058K2L7Q+77YoPx1DpQXT3pCHkz8BSvW8TzB1/7+Hlh5XzLlxx57TA9/rKjnLmKygrKM4Z+Hb7P2oDzrwig/lkkVFqDvwdh/9s9p1nrnpzfPAm/5+5NumwDuTENKmalO72MjfGYfxzPPk5hvWa4oA/jtjrtNapiykqmNyNwXPrpzCsImX/DxylKF/96/DtteHq+ol1+jNXTYhBF77Om0ZPXlaFPNxogMzTxCq99HdrCDZjpGSFBuOEBmpxgtcZILQiWxUb6ohHPKRa4HLem85jZ2FyN9fhqZlCgljOzI7+Z8iD9Rw3bq0wwGOUF4jijlzJ6jBfibnED3B2UUdbApaL+CKGI1P8ZoPMRgNERrYR7Lq6sI6k2EjRZC+ordpB12CSIaAIf7+NPf/10M+0d48JWfg4Wz5xEubyDJ2IABgfKw18Zjf/hOzdh76OUvQ7hIR0Wo6ShcWchsKXXcun4N860QzUYdrbk55WVwOalpKgDDlyo42rmFP3vfozizuor5lVXMnd5EsLCOemNJbeeW78xaikYlqdAn+YLZ6JJ7YuTZWAvXIAdaZ6+gdfqCku0y6srUfrl4ZrHeT5vlaJy5yPk8jQU7N7mKnqpnuPdA+RSaQWjnShKzKzNDTQ0p1IrHiEddJP0u+oc76O5tYdQ5VNyrWlcYE8zipB9z5hqmWE9QgL9rh9LXRYZhkncvvOSVb/7qOxGUr9248dfn5lo/kef5iaBcBuEXIl/4+xAAjbVUBcqeKRNYPfMqF8dmWSzvcztLXLmZ5JgO7fKU/YLgbzsJWAXYbjtXXnieK3PoCEwWonIhb1beKC9q00XpOCjPLmq3A2X/WM/HmCfgWRrh5IHUinXeEmeh4BNQdsldvG+5qHcSKN8OoCeNHG5baw9ujgZ9dkw5KRLUqgTlBK1BH8XhLhrZCGGNUzosb5ugSEtcIOmAkZ1Mu2+gUmdYfUvgx2wH2dzcB7VkFqfIlAnKFgJvGQh+niAB3EfqWP6zuW2YEqEFWXqyHSM7brawMBCJr4PbatoJh6MxBsMhev2+4iLXNjawtLKmVnCCMp8fZRdrUEnl+z168s/wR7/721hZmcNLXvk5mD9zBrXFFcQRgTBDMh7h1rWn8ZE/eRz3XrqAK/feo+khQcumphBAzWJpskCSklk7hw/91gTCGmNRebcMOzeu4ukP/inWl1cxt7KGxXOXgOYKgnAJdUosDbpZrDNSMxodKJO1k+vmnHqSDCWrjFHB3Pm7EJzZRIoAhEXlpuv42/1lLZQIYqCs+YQuOEpSudOWfTIfmbldZ3wKjD1NUYsTNXpwceq3D9A93EUy6CAd9WTTq0liMccFl+KE2dSSPwjONmOQIE2wF1gT7HU+ZBilWefCS17xlq/+1rfeWUz5kUceCe6+7+7Xz7XmfzzP84UyqJS/nt1uPx9TLgOgB1+C8uOPP26alANlMeNSY0cZXP3jl0FZW012fLl85WNBRH4QK4sZvLBLsZ3lr2cBVSeIP7tminR+QfHPZZYdzx6r293vpPZrD8xlyaL8dXlh8KDo2XNZXuHjiOm6rbv/nr9DxmBhEMaGPSjb/clwj4cVecD2n8tg7Betk+QLsxa6eoPLmtCOhWOMqkwfi2XX4pDU5nCA4mgXjWSkn1GRsEJr1dm6WOQj8yNTbqJap6+WtjhGeZqmTEakD2qIyRhZFpmn1flktS13fTzGhI0Oe2dAwYQ4DnFgxCW1ZcoYjhWrEUJRAJahwselNEJ23OsPcNTuSLI4u7mJuYVFmqMRhk2EzTlHETnheox83MdH//Bd+OgH/gif9YqX4tx9d6O6sIi4GiBLKsr6oL9j1O9pOsjptRXpw0GrYcH+WpzsuKq4Vq8KbDgIIIkJVgUqSaqhxHmFO4QMR7tbePqDH0IrbCFcWMW8mPIagvoSGnMLqM8RmDmj3twMJLsKYVKMKSWECHkyQpBEGI0TdBNg+dwlLJy/JLmE46IiSgScTCS92M4ttWHzALOrjj8qNYHwFv0tpfGpg0nSTTQeIjnaxfhgW3rxeMDjMETO7kLmQfM9U+Hasi7UL1uvYRhR8zYikSqIypw+MeUY61FFHNuw2SjNOxdf8jlv+dpv+/t3Hijfd999f6PRav7YCwFlf/E9HyiXb/PARk2ZoMzbCKYelDh92AO3ly/K2rKXLwi0PCHtswEzA1j0tSaS0I9sY6CeD5S9fGGvw3XY2bnvmLAVNI0x0iJlurO7h773mRHT35kWLw0wdcsUqMTEpk0ps8duFtzL8s+sHOK9wuVFUvKCa2X19/cg7ONEp3KGZ8Z2CnuQ9ezaP/4sIJcfd/p8baOqbjvvwHC+aNJf9qkxGyKuJLLENYoEzX4fYPNIFsnCxPfXe8RtnBOD7q29ukJbmAJ5+Jksj23U1tSh/7jQxEMLJ+IF735GUNbxcYFI1nBi7Ew+Z2XHCT3MP+3OG5NhTLLga+K2m4A8Go0cKPdxeNSR1Wzz4mW0mvNibCzysSmDj8qOwFrUx2hvG7/7m7+OfnsPr37dqxGuLSFllgVBPAjR4DlLsKLWvjAnv7DAl9GalBQaDYEvd4RZksmh4hdaOjsIXpZZkaKoJGBu06hzhKsf/ig4eptBRuHKKcytnkartYKAbdMLC6jNW+ayy3UyUPbnTxahyqzrJMLhjVt437veA4RzuPQQF5UHsHTlLtSW2dhS1dACtl0rldppw+6MN5cLW+CpV0snJuDHGigw7g/Qax/haHcPUXcHiLsWokS2zx0Oszc4NaQokBDkWWitstDqJlznsTzWzMCgddE2Ob64R9acI45jgfIozrt3v/Tz3nzHgXJRFMHN7e2vD+vBjxVFMT8LEJ+MIc/e33/vgYWfCYSWffGB5wT+kJEYmD5XHvAg7d0XPEGn06xD2yo6/XhS6KsaOysDu38NZSY+YXYCjuNWtvJz8a/nmEzhMpnLzNjfr6xh+2Ngljy3rXd3LLPi8jE86TGnz7UEh17E9Z1SbjjlcenCj9uZepQ9CJcza2cB2GvIsz+fAO/kb3s38nOZMkG5mlMvrCKupkqI48DUudEI6BxgDgnCgE0vQkD5xrWYKrbTojdJo6sE5TrdBfTaGih7l4U6u8iSGU4kIKBEYwWfY95kp0TbsaUjhMzYtGbJF859YbsKwxS5MRwoR4zmHA5xcHCI7mCIC5cuY2VtA2HY0q80my2EIeWOAEWSIO7s4SOPvhfve9cj+Ly/8Dm456H7UFloIeHrIiDXQkY0WWGTrFMRovbcSoPLLF7TabS2gBgrVCqei9xUFx5i5LmBdPvGTWxfu4VBnGh6yvzKKbSai2jMr2NufR2NpUUV12hFrRYsOBoox5xCQlAeDxSv+vQf/CFufvBDAtysOQ8sM87zPJYvXMSpK5cRrq1rjiFzSsTs2USj8W9kwikyeokHA6SjAaJuVw6ScaeNpN9HETtrYSUCapanzSPA16WuVMpIqKqwaB5oNhNZ/nORD0WmxJRdYU/nPI+Cir2UeVItpr1R3L344Oe+5a/9vR/8qdvh1J/n5y9aoe/9739//dy5c98QhPUfBTD3fE/ykzG82/0ugcq7LyZA5RjzJAxmppuuDIzliSPl7r3ZLAyBuBuoOgvKs4U/DzAasFoC5bJbY5YJT4DX5Q7NSgxeGim/RgNfUzVn719+/Of72gN4mTWXFz+TIxxTdFvHiU6scTszOcu6j/1OWWf2x8T/rPw3Zr+2c8GVdHzouR7AbTuoKVMzrFaR1CwnocHYztEYaO/pa2rKbGfmBW0FPi9dMCHO/SMw0zqpSSTmU/bPU7YuRjzSWkUpQ7YuMq2ZhhEvXziJQm5kF3VJIPBE2iQMz5SrxsaSBOPREN1eD/sHhxinGe66+x4sLDBTuS43QqvVMm03zeQS2LvxLD72+GNYajXxspc9jGCugcpCEzGPWTVQ2znLdNJfg4oyOAiUWrxdaKH2D3qtFuvvbrVCmmuykEuBFrYiQlGwTTpCdTDC1SeewtXrN5WLMb+0ivnWIlZObWLpzHk0lpf09ygb1ishk+F17BLutNIRgmgI7B/gg//nbyG9+SwC2hObLYyrNSScMD63gGBhCc2VFXUL1psLGlTLuE/my1VqFaXrjUd9yRFkvuwWJBumy4OyBOkUX1lcAWK5bizTRH5k2TQLhdVTOxYTl5bN0COet5E9X6cbq5VfmnIhWyQluziOECUJ+lHSu+uln/eWr3vjP6Wz7DP+8aKC8vkL578pCOo/UhTFiw7KamEtjYGajdqcZbNe7ijHdp6kLXvAo+Vndop1ueg3y4KNpVt3nwfG8u6gDNIeHP30ktlFqvx9Wbv2um55YZj9Wy/kjCnvPspM+7h8YaEvE+3XgYy3xE1/z4peZVmjzIzLrPgkxuxB2SSgkzTlqmmMNc5/S9WwwMLOAvN7OwdosGjFdLigou2wmoiU2mZjndRJpxXWGknqki+m7xOfE1kxfb50X3DL70GZPxPz0kG2yRi+PqiYT5e/Mpn757ogzaXhQ6kMlON4jCETxzod7O3ti+nec9/9jh2HCEO2ONdkl0vjCP1eF4fbt7AYBthYWVaYfqVZR1avIeXrYa8MC3RuEAOBN6V2TBbtUuyUzyEAtwGlEzJAnV47AvZopKgqvjRCSkBmRD1dClkFUaeLq9eu46BLP2+KxdY8Tp+/jMWNs2isL5tGz+y+ItTrpTabMeQjGSFMYoyeegaP/adfw/z4yEYnU1biVBcWAOSGaSKv1H2d0HY11QrGBN1GHQEDllzIF1vPqzW+F+wEtPGJdm5liKtNpNWmhRxpqLEVaqkjpy4yQE0pkii4Q8r1c+n8KWNGrfhnHnLKGbFAmXJTnEYYRnnv3r/wpW99/ff88E+8kOvrU73PiwbKRVHUb27d/Jv1evivAFAYu+1HGXTKoHASgy7fXmbKfms8kR3YLDADiJ4NT4DWFfY8GPPnsyA9eTwHymWmXAbW50gbzhDlX/QssJ4oZThPj7/N/w5fm3/8yYWks3DKlMvP5fl2HpMFYMZ6WAbLMnv1raz8WRloLWbWwLdsizM7k78Ipjm4ZXvc7N86XuTTrdaxRf3VB++7RUDyhZwOVdOUqwXCIscyGwO6R6jHY9SZecEUwDpdF2y8CFRM4lw9ZU9IaqBnuGodc5YcZRe1ij2Wf6FdgdwE1gkmKDMz7ERr1y9RdhJGTy8nbZ2d80IY7p6/Cn5kXVGMzqCLdruD7d1dLC6v4q577hEY63wUm2XaGhtkGMmQqDM6rACh6wjkCyUr1JgruRRMuuDvZ7WK/rF70DoL6eN1VQs2ebhClsgJdx/sOlQEayYrm0C5QvmGuwNmi1jzSzqOMIhi9Hs9NYe0WvOK7CwWWqg25hBUQzSKUIw5Y42Omc5RH83xCFuP/zH+9JHfQwtjBEVmcaoKbuJOhZ85lSV0ZIbvswRhi1hlV2Pd5jEW/KzMavqRgdxeoAuW4u4gRFrUTXpSuJHaTibArLoIrZ7uPCNzZgg/mTElCr5mngNkzWaLi21nMx4rF3qU5L17Pv/Vb339W37kjgTlN4Rh418WRXEiKJe342UgKKP38wEzTz7vvigXqgRglalTwrNiz6TLjHrWaVG2xB2/HyWM5/qUPTN9Lljz7Jnq2bMgXP5+sniUNOXZhaoMyjxuxpj5N6bTs09aAGaP6+zxLEsYs+AoduHyBTyQevnCj1Dzhb+p/c2YclkS8Xp0eUEt317+u3x+3gtcLvTxWJrkXDVWV+U2lfkiuaY6r5DFdjsIYuZHsJ5XQTXk0NRQ2mRKb7JySXjR8vgRlGtyZnhQ9gluXGT8vDZ62QjIBFIC8gSUpykcuujls3ATlO2ccA0mrlCpjbWTytlMMo7GaPc6ODxqY2t3BxcuXsKFC5ekb7PDj78vBlikaDQChCxEM8UySRGqAYWWsQJ5nW4OFj+rqDFRza0NGZHcRYzqeCmGgI4KkthCXXhyjhCU85oA2XnCHCgn2olkVdPRGwwNYnA8nTcshvMh40RAT9fFuM7IUs5DDNGsNNQpSS045bCBZIjmoI+P//678Myf/DGatGfQV4xMsaqW4kfgZWIfI1JtJ8L3Rn0GXGVVGK9pqCxfFxda+cuZkcJzRlqFRarypSlmVfY2J0PY3ByxYu3unP+esgYPj+XZe4Jh3nQWRPk5isdaFGPuxvIMw6zo3fv5r3nr67//J+5AUL5581vCZuNfkCmfVIA6CZQ9uJ4EMHbButbKUps1fcongbIu4VJi10kdeby9PKfPs+bn5Ci7Ql+ZbZcXj+dozSX5orwY3I4567mWNGUPguXX4BeAKdO0Ak6Zpfv7lI/V7POc1ZI9yJfB0d/HW+I8iE7YshvmWgZl+ztTUC47MGYlkpOA2l6rc0GIbU/f74mmbHNYdJESNAReeYIl7ib6HdTikYXysPuNIVKuYJQp2P54gJS9l9YURDnEu3cscImasmsXT2z7SkBWFIRjndZqYjIGh7OaZUt7Ch0Jm8hs56C3c7FumsQphlGEw84R9g4OVBd58IGHcPrsWZPIbFOt+Xp8bH5iMBAfNqjXUSSprHxqZlDnKEFZDmlSYANedtg5WUZRlK7gpQYUgjufq/5WBdVcP1Bxjs4GOS/IFNnuLAugAb7CnQiMem842drlT9OlUK8gVYcih9jWEAZNMfWIElORImRL93/8Lex+/BMI6VCuVfVPky/FLQppyGTF4rC8vt0cTWtMsUG3BGFeKHxvmfQngHaikrCc50yV6XFkuYWKdioqunbpOLWCrbzNlNkoU7mdnWQlSTfmtxZTzjJE0cg6O+XEAfpp3r//C1/71m/8gX/z4+Vr6zP19YsmX3zkIx8J19bWvqVWD374dkzZXkRpxpl7VbPAPPtiPeB4pvzYo++37p5yAJEuuFKEovu6rMl6AC6zZQNjpngZ2FnuxTTYyINyGfzKVrwpA7YSSvk5+N8pSwjHpAparWbymcugXH7uZYA+9hjez1uSbl7IyeLn75Xva/qqnYiCmlLYvaCpHItY8ivPsuRj31OjLS2sus1ln5R/rsfPPUAfn92mk7ZqlXECJXljgyFC0RAVpnoRyGqBfL/Ui+WWZeFH00As7dpv8zkiSseSuysH2saYyIqMVXGQqhYV1/0lSUMeXA/kdhuZH1+MVfmn3amqd1Bv5r0ys1bRm7zfbmN3Z1da5Stf+QqsLC0LEAhUlF8CBioRg1zxkFt9LQReqyZJcVewHl1jqtzcO67wzgZioOzclL766PRUWT25e+D7kjhfsXI/LKtYDJ/t4wr4onzAV2kgR8mGnYFcGNXQwcdkp92YbepmE0ybtNlFqPeHePcv/SrGnAOYj6x5i30FE3cUH8ckJQ0RIBCrLZ3Pj9egSUzyQut12SBc3s/HpcpVkuVIuLuzOceTJp00SZHIncHzzzU7aYBDxoBTRZlSQ+YOhqzYn/tJFCsAizLGKBrLsjeuBP37v/A1b/3GH7oTQXlj7Vur1doPw4bU3ObjuaBcBq2TGPYsKL//MYLyjKd3xr7mwdEDm7ZtfMPd9tUDs9njuJ0y6aHsyvCMdFa/LYPi7UC5DOKz4OoPjC/0zd4+C+y3BWSdh88dHfVCQNmPfZoF5bKN7ZOBcpkZn8i6lcNsI9w9UJ8EypNFYLoeHHsJ6qxzH7w+yYxDNgbEI/lhQ4FyzfRJMjtVurxP3JR4pp+pGOuYpi563xmiWaLs5EvFRska5aaQNuCcJWTm7hyyDr4JVDmVouTmUJODsVKyb4betLsdbO3sY29vFxc2N3Hl0mU06nXHxrl7IyjbVlznHbULuQWMfTvCPumyFzAJNAnGznHidi3lgqRn8daF6MiGawUXAyfA6jXbMZaTw48kU4A/J3vXtMipsCnM9sVPN4UlTlEkzJJIUTSZVZKh0ungD3/+HYiuXUM9H9m0cUkWJjPyTeJ/LOYxIEqNYIG5I7g4lzw5Whh0PGRxnNYH+F6qOOfa4lWsk35sDU/U57PYDcSVxGYNLmydpqTFxYAeZfmRyYz1OyaBJHmBYRxLPhlXav17v/gvvfVb/vG/vfOY8srayt8Ogvo/f35Qnl5vXu98IaDsgUlt1o89PmHKE4D0nXgay3PyVBIvXZQZM0G5HjKkyFjaxKdc6uR7jlRxgn/ZOkGnf1cnuC8ROxZV/l6vucSUb6dBlzXhiRZdsv1Nt/mOHM0U9MrHtox0XBDKjFZMtZRP4QF5Ng/Zf18GWS9peED3j6X7zICywNuxvdkFmBdjeQGaMGknGcgUqBCgHA0WjpIINQ/Kki7oPzaGxQvOiodMNOMuyluLfcwrAWB6zKjdcp6bdgoMKHKs056/5tCXPMs2EdqA2R6nFElir0GaQgEytsFggMPDQ9zY3hF7e8Vnfzbmmi1pxnUWlLVoWLGPcobON7JAZxbUS5KCozGeLjnNDXglILvs6GlXqc8Yme5S/BZZ5xBbjDV5I1X4j6QbuZnczsJnh4uZ2jgtySauTcYKoDZKSbMTKWu4oPtEXY4Ziv0DvPvnfgX51jYC5mBwYXWFPh5cX8wO6wHCJrOuKTe5/GxFkdpkae0UnOREN42qoFqEbLitzkendctjTCZMAwidF0mKNLbozknnqbN8Eny5iPNvRrTexZGKfrTAUW6npDKmTh3UmAndf8mrXvvWb/vnP3NngXJRFOGNW7e+LQzr/+x2oHyS7ul/NgvQxwDEAY2XL8pMeQKYJenimKzhgHG2wDft5qNkwQt6Gt1ZBuayfjvLkMsM2vZyxz3E5dv9QnBMJ3cMcBb0vR57ElCXGbi/wE46Vv5nZeArA7ySuUoBQSeBsmmt0yKeB+oym/a/5+9bvk2v1YEy7zd5rNuAMsckHXuObqEwA7CTCEiYxJQLBEmsQp/kDL6Hzmmh7bDzP+u46yK2zkvJVW4ork1Qdo6RLNdYeXuNBGWG27gUNM3j80Bn7FD52S6TY3KsTSwVeNGqxmMi6aLTlY58a3sHF85v4r777pF5QDs3FamNtHvZQu+7A2Yfzn7sXDBDrrbZmh2oIibzo0ksfKAUF5Gphc8tP7ZgyFNsUg0bc7jo2HGYLggqutLjTeBiN5xvWtJnPgrzhk32qCYZOCKRrpVRQTtdhuTGFt79M29H/aCNKsPieVwni6UV5cJ6HY1GHY1mU5OBKoEVZanImRuCYOoYPlcwvm/ezug8xzrvoticJEWu9m0OQqU/OUliFUo5fFaLmhqMbN/BeFUl97FTtCgQpbEAnf+4eORBgIjgHFTQzYr+A1/0mrf8nR/+2Tuu0Bfe2Nr6O2E9+KefKiiXQeV28oVnnkqJe/QxZGl+PCXuBYCyB8YyU+bJ7plyWa6YnXJdbqvmc5n9vtw8UgbOMuD6rycM1THlMtj7Y1G+CMsM+TMFymWXRZnZlsHZA20ZUMuSRrkYOMugJ0D1PJpy+X3X33AqxSww84oSY3IOAoEyJYs0tkJfkaPJoaiay+e05EmTjQsKcvt/X+xjS738uzIqWE+3cnm1CE1mX9nsORX2plxYVjPdx9pz9SHbsndcWKykvK7DIY4ODnHr1hai8RgvfenDWKHvWPkrlh2shhfvuZ8sKNpqTXYzOr/4fJ21zeQZc5dYgD6B2S1e7jVM57bYU1TYvYRXC0ciGLNFWw0zPutcOrXz3KvhhkMCLOpUQO0cHGS+LITRV11JMlRTsxJS321kCfqfeAr/9ad+Ds12z3I1yDrF9K3Ix2PH0Ki5RojmXBONljFlzhNUJoV2LRbpaX/bvRodK5Ns+Lplz6SPnd2EGbvxYkkSbKdOWRugzcJJUfSxy3HDBp2iglGcGBjTt8zn6LRtetzTagVDtlgXOTpJ2n/oi1/71u/812+785jy1s7O36nVqp8UlGcLX58OKDN0vcw+rcV22oJcdl7wDZ3t4PMAzJ9TUyZTtq8tec6DYhmoZwG2DLLWaTdtSvCLyCy7nmWrsyA83TnYRVi+/aT7TtLU3I0nMs3SAfa386T3ADwB0Bn5woOyts2OWZWBeBagy48zAXI1WUwBrawpz4Kyly9mZRVJLVKHzMdao32KEzfSCJXxUL7lJmMnjW6aq0IhVVPEVFiQL6rKTeVGeUkmsPQ0WtN8Apm63QTIjnH64pnTXe2RfSDT8Vei55/liMYR+t0udnd2cPPGTZw/dw733H03Qln3yNi9k8aBpgrOprmavFV+/216ic9LoaZsMoe9Vr9gqdjiWb3eTw+4PG4uqcOl2Mmmps4+6rLGlC08gsewIWeEUvY4PUWAblOo7WlZsho1XcRkyyz2mfUsTCO0P/QxvOfHfwZzPXYKClnlY9bp4PzCzHieazUwP99CyHmDLL4xEMvPiXQZ3twByPfBrY3bITjxXbkWTNsjgDMSdRyxXZ5t834wqr1HmiUYsPORfucq+gyHSmK5L8iUq40Ajbk5LRxppYJhmuJo2McgSdBNi8HnfuXXfP/3/9tfZQ/GZ/zjRXNfUL7Y2tn6H+v18H/Ps+cp9HkF3700nljlQs7zvWJebJ4pe1CeMMpSd99EKe8SAAAgAElEQVRJ8kUZXMvShb4OaqjTUuUcHGXJgs/H39+DtQf8MkiX5YtZ8PQA7UHQPz8f/jML3GVXQpkll+/n9elPVugrg/Sxx3Wa8iwgeyeM15f99t5LDx6cPTP2z8lXr58jiTimXNarvWzg7zt5js5JcqwoyAtGhTsSPOtOo7tAkkWRohaNUcsitOp1bYd9IpoH5YmMQbblXiwhgu+5D5wSaHg/qwdm65ZRIcyOm4yt03qF2J6bpix3h7k5dF+ywixDv99H++AQTz/1FOpBHQ89cD/mmk00GqH0ZCMVzrHj5ApjhGZ7m3y4+0iLdYx8ci54Zq3fM5Zvbd72NQHXy2FqzpDObzIbt/W0xGnx9Q4ZgT29wvR5W7u6JoLztfH3+Lz9fRlyz2MU0/dHUCY4jlGPI9x493vx5C/9RzTaYxXNGAzEhYRFOL+9YIm6EQZYmGcQE0GZZgn6LWwEF+UsP1+Pf1hxqHRkyIsssQVxniKiTEQHDX/HTRGXtMT3gW9SGCAPK4iQI0KKpF5DNxqhEoaoaHZhFUGzgSCsa9rIKI4xiCJ0xyPJGcO80v/c133t933vj/zCj33GEXlyNF6ERxYob2393Xoj/CfPD8pWAPEfnwoolzXlMigLRF2BzxcQJttBpyl7OYL3LXfxGYumK8NNjygB8ywIToDwhEKi7ksl8Ri7OTk72YO7L/SVWfnkthJbt9unKWjHQPxTdF94wLtdoY/bQc/UPND6xaQM1GW3hb99tig4ASinS0/0W6flzkpVXr7wj+c/C5QJABouat1qQcFiXypdmUNPm0FNboaJnqz3w+94yhE9lCZtAXaGWbedtsB2/XPTK7glttQxa+fV2Ht37noWbhOTpx2Y/jXTZtXtdLC7vYOtm7dw8fwmLl+6oF0Zaxgs8NmHFZf1vF2ziwQXs3h4B7Rpx4rgdCzau0gcY3ZWESer2POcyDB+wromRfM2CyjStt4X1KySaMU+nxfCbb7OaTJmQii90Szk+YXKUvaQMPqUo5e4s4hRGw3x1G//Lq7/xm9jPatjnAP90VjATP2b5JrHj0yZxzbUqDZ1zkwGnGrn6Zpz7FyzIQEEdkohHuTznP51RSmZJKNj6sKmeGyadeSNGqKwIm911ghQNGqocWFshLLYUcdmAJGkGJd9TRfHKIk1jDdG0Lnrc171PW/4X//VnTUO6oknnmi0Wq3/qdFq/qPPFCiXZQ4PVt59QZ9lGcz8mHd/v9kC3axeXGbFHpQNoJ/LmE96zNninNeUJ8zdXXIepGc1aD3mCW3Ws6Be/jseUMsyzUkLwUlr7mRLPCmeHW+N9r9TDhbyIHw7yWK2CDgrOwiEdfFP0+UEQzM+5QkIu1zd2ecv363Lb1BzA4EszxDmienKSaKuvlADR510oRxj22pbeps9qr0PU43Sa7UEYhsYy0YDi79Uy7FvxKAv3n3t36Myo/fTPfxOglX/o4MD3LpxU2zvofsfwMIcZwQ6G5gsmBbgTtZuo6P43Ok7dg4S1+Kt5Dc3XVveE3m9mYzn8lkE0KVNsPRup43LjuhC49lUwQB51ykpqUMToKmNe2mAzhUubq57TrsXa3u2pA3T0hmjOfmQXYFdkMzOGKM6GuLJ//zbuPmbv4P1PEDm0vnYwXdw2Ba4SkrJcsWdyg5IUPZNJHq/bEamjqebEWljn1wYPUFatXVOLCk0zYT+Y0oRY7otSLTmm6gvz6GxuoR8oQEshMB8HanWt8CyNaoVse3haIjBoOc0aFts6MRg801aCY+uvOwL3vT67/1n//5F4LOTHdxn/LEFygsL394I6z/0YoMym0cIyh5obXG0E9Oz2TIoexDzGnT5s2UP2Mwx/zt+pFQZ9GcbRo5LFxbRWJ527Q/w7PMpH3jf0edB//hn95gl+5vfhp7ElI9dlKU/UpY/ysyUW8RZtstfKxfsyqDrAajssphlzv7PHpNJXB5EGeAJMM+ROSQhlAKJ/KImDHYOCXmQ7eLl5GEyZQJzNU7AyHWCst4nbfePg7LX5/376CpW6vDT63YFPXueZMxkxszEMGlDDgV2vqnoZy2+5ti156Zzx2nBbNfliKK97W0x5bNnz+LCufMMckNduzIuDK51XvZbbt1NTzbDn7eGOa+0QnbY4Wb5zAbKfArOi+0WKs1wdIU4FSOdnW/C8MmQJR8Q9hlqZM/dJCtnuXOTwH0nne1LbNGwjDnqtZQ9fCqetj02KCAdIytGCAY9XPu9/4Ld334nmt0xklqA+cUVzQS8tbWDdruPSs72ecv10GKquoW1O5fDvaTta+2wjDuFHjkphN5p2vLIz8eVAiO6Pyo5orCKcGUJcxurWDq7JlBGq448rCINgDFT8dyawrIidXAmwo2GA2Sxc4pQEqEko7yN+uHll3/B93zdd95hoPzIM4807w3v/3uNRviDRV5p3Bb1VaH+9OWLra0t+I6+MtuVUjUDyp758oLxWulsc4jFeVrzyOxtHiTLmrK/AI8Bo9v2WRfU8eLcrATyyUDZ/83y7/nfee7fNMnkdh8EGL8olO9jRaRpMH0ZTGf13PL3PiFuFqzLRcCy9OG38mWmLYwtMeUyg/fyxexioekR/L1q3RpDNF4zk1eZwExQ5mTkMAisPdmxassdsqYhDzr++FoWhm3jLSXOwMqDsjFmAyDbO1N3tVH2bFQhObRa3LSz1J5kgTiKMB6NcOP6dcTDEe677z7McyhqYGOqbB1gyJJzitCH67Oflfnr8FKP7QL1fctxCXinRTfTvG1kF8HdCplaULiQuCKt5AC3wyRTNUOLH1Dqi6nGUpWV7KZxs12OpEPmGC1UnP7tA5ptfJOseAyO5wCo9gGuP/IujN7zGILDPpJKgO5gjJX1DaAa4vq1LYS1hqx5NbFmmzWoXArXeu/PdZtKMokRkebMaE/p0yw0FgVGyNFDiiysI9hYxsqV81i7cgn1tQVkQQUxx1IlYzFiNo6wOMmXQUBPCz2atV9zUgoH8jKIKE0tPa5SYJyiffdnfeGb/+Zbf/T/uO3F9ue44UUr9Bko3/sdzVbrB0hiPl1QnpYBnJbnwJbsgACz4yxxXlOegI7r6y8zwzJol5l0WVP2ISiazuvYjg8i8tX6Miv2X08Zl18MOLnkZFD2QFD+rK9vI1+cxIinUs40UlQn7vOAcvk9KG+57SS3AlCZPc8W9Qxjpq3XBCnmBVjMphWTfLwnGY7voLDHZdXbil4TluwuL10ETic8dkxc3OUsi+bAT3LHrMIgdNOXabNqFDlCxjxy9E+aSKdlQc0bf1V8o1zgOuWO7yasaMbzgtc9gd9cGK6ZwunHZNAWSOZbOSxGnjIAccmkETs3pUcqA3iEbruNa9euYWl+AVcuXxYo1+UAsffdTA4mGZCF0nrG7b0C7r3tTW3eDix5BByb1mKi893tIFx2hp4ZG5hEo22HoeNsk0Z19NUk4jOYXZHJhrzar+idlfXO1WkUE2q1Ei1gBDHuTgjuekhKF+bbzulHLsao9Y9w451/gNF7Hwd225r4cdDu4sKlu9EfRtjbOUSN8fyZy4PWM3IR15PhA6ao6FxyGJDRG83zkeFURa6ITzaTZK0Q9dNrWL/rElrnTyE4vQwsziOqGSvu93uIBkNjwfQu5zki+po1q89LVdwdxVpER8O+si8I1FwEOoOo++ArX/3W7/ihf39n5Sk7pvydjUbjH7IG88kWjmOM0k0VFkNQ+Is0f9OUXNIVu5b4Bh3u7OGxR//ItmHO9+gzc1XEo4zghiqKObviCLc63AJy66hwFDYRUM9i0pWzIvlioea8MbfXpW7ZbtXsVnYROg3PFZPUAODteH4TcKzrztbC5+rNdpR0LLx7xFXRy/ctLzSzP590YZXycsvH1oZCOqpR6jvjBe0Zqb+/GK8CW0o2Ng+qZBf6Z0Ukxehoi+w8qLyfA127CzeGvMjJoBwTEROlTmtPyCxwfkoGL0wyUDf12vBF1zyLeiy6ZTnbfRm+w7CICuqc10d9czBEI8+Ya6ZAIoKe5CiBsvMDux2MBxffjOKLxF6DNRBzzRRuoCaVVAGE2LMLuHEgrlKVHCJ2H3bsDTldZP9AOReXNi9gdXkVS4sL0sGNWUs6du3ULrRBPms+d4IyH5Lnqy1G1m7tMiKYOewcGkZ13ZRtd+xtOOrMoluaxK35gqVpKXq97mLVsVEQEJ+f+gwn3gAbhcVOQJ4fmToBNSuPsg+PS40xmGM0kzGKXhdHH/gAtn7/v6L3zE1lZ8wtLOPc+Yt49pnrGPdGAuSKRriZ5MjjGOSF0u8UyO+Ok6JVdS4xNzlHXAUiShCUFVohls+dxvLFC1jc3NSorKheQdyoIanV5MoY90cYdThAdYB03EMaDcSUY04k0WOTaJDh8z1PELEgSfkpiTEcj2W3aw/i3ks/73Vv/b4ffvud1TzyzDPPNMNW67v+W1D3P3he+aKE1hPw4FnEPna+H5xnxwuR2Ra8b1CzyiovjLxAZ/8QH3j0UTtZGZaiNnoWMJx1jdsuV202u5EVSRgswhOeoS807nMb6T/XVNhwOqTrsqKyV3NJcfx9MmM/121WkuD26zgLO55W573EZXD1LFQLh3OI+Mdly/d0nt8UuD2rLWvk9pgWhjTLxPm9Al1mGLEOq7ygVuwrg7LmleltsMwKLnB6rgKkaXffRJLQJGObAGzvmOl86kx2U0nM8ljyzPKC99YsV3Sa6tDUMNn9Zbm4kmBYqCqqCCuhWooTMiVeUnmCOeRoxTFq40hA0ZhjRi+D3mcCq0ot7+XdFV8bv5e7wi0I9tlCiPz7dIxBOzY5ieska3RkggE3/cFAHXy9Xh/33XUflueXMNdqogY3Q06ozLxi08CZX6GAd2nK1DDNFsfdgAGlEQp12DlpwdvK/DBXvfeavv3cGFUdQ3sTbUH1xUvncNB7qQXQYjHJd8qFab+jM6ZtCzE1/SoXqHisx1S4fSVDOBghOdjDs+98F7bf/Shw0Ec9aOHs5gUMxzGuX7upBLpGJUTO1+Ku41oONDKgXlRRCwPNxqMjgrGjbOxIajnSegURI0MX5rB48TxW776I+dPrqC6tIG00EVUzjNgyHtjxS8cJRu0ehkdHSIY9jEdtZOlIjxuldly5mKRk/mpwYRNKgUG/b3bGXl/n8jAuei//oq96y9//F794ZzFlgnKj1XpjENT+t08HlKURzYAygaAa0lJjAx/JgtvbB3j/+/5IXTyKJXQnNa9tasMCdecBNTbiQItam3QyaoyUGlyUoC4I6nxm/TF7EgsP5gLyvtcyKPPklDTi9Ep/YZdBt1xoLIPyLHh7icVf/IasLgqyxO5Oemy/vvnZfSeBsouTmCyFzl12TL4w9ujAm4V4bVNNglDlm99Lv7MmA2sbYOMAn2oEZExY8zzZFGCb5m4nue18DOAJz7Eyjo0F25Ro0zblq9Xya4Cs5gz+P99ndl6SXaXOoqUJSDnCLMEitcJhD1XO8GtY8wNzlf0uYrYoWy4QT+Wb48Nf7bnYwkRJQhO9J3ULkyzE+nVwbMoyP0bjEdqdDq5fv6HEwZfc8xKBslwXCum3RViSic8VJtjy3HWNINb15ub/KabbF/roFjB3ybQq499al83hYimdQq7thr03rnxI4CnthOyv+F2O07Nnh/P6hhHtimwgQJUySGosU2dEJUPA3IvhEP2nn8F7f/FXEOwcYCmpYg7zNCTjxv6ecikYO1pJCoRVvkdmXeSutaHw/RzjIkEWEOiriGsMzq8CC00011axeP4cmqfW0Tp9GsHyAsbs6qvVwXSNhLsynjcs9o0HiPp9RP0ehv2uRnH1Rz1EGc9Xzib0HYImYwRs8Wai3yjCwcEBBsMhxlGi6z/Oa93P/qKvesv3/cu33Vkz+j4dUJ6CSm7C/Qwo6/ZaFWOe/IzVRAVH23t49LHHEBGoGTbDzihFERZivuozkH2I7ZScUmBvepDXLETcj3lyXXycqyfZwwN1tS7QVrC3GKvZkxQD6dpeeSLxb9rF7QtJU3ZbZtICU55sZTljApG3Caz3W9wSA59l05Njp5PaijOzoOy3prMM3RLDXJxhiUVLP+YFLCfbVJowDdgaBbwWrMtccgdHsicomCUgycFd5NwmC13MnmUdwFaMyqUd04fqXoXTM63QZmzPe5PJmOMa9WSgngeoplYU4kJUp66MFAuUDQYdNS5UQrbNhwg4A3vGTz4FVXvvJizYxXT6CSpixR6Q/UQSN1zAWDVfG5PVEhWpPMjxeAyGA+zt7wuUL164iLsu3YVm2DS2T1B255L+vmIrawhoGXM+Zdu6a5nXkFgPmBbAYwRCokZphzOtLZtTxF6YK445KUkQJDBmO/TUb20FTjt3KV0I8F1xbXLOumVYMkVBPzJtiNZMw+095/LJWcLrNBtj9wMfxAd+6ddw/+o6hjePkB+l6MYRelmMCuNVswqafH2Zu2acVCXDHd0UQY5hNUPRqqN1agULm2cwd2YDwfIyGmsrstjFbIUmYNLmR1tbxrZsP6wgQTLq61804CgrAuwQndEAY47bSlIEPKE0xcT2GMytZr3kcP8QR0c8l2zcF3cvw6TofvarXvfm/+VHfv6nS5fuZ+zLF63Q9+nIF8dBGTbF1skXdWccF1hrr029qYLB3iHe/eh7JWlYKDplBrLWmsV++5NVUX9WHOEJx22RdD+xa46ftwAUVuGDSgVhhZ9rmozAx2N/vNK33PbRbExT250NTzbWo0kKkkmm79MxICyBchk4j20RS6y4lCg5KcT5vz1bBDRw8QKs06e9F9l9LuvQE0bu2Hi5qGYs2GvKFtpuDgrnNSbDcAUelZl4UbL4oiLPtCgzKSJ6GcRNJsnI1mg55pXgs5OdldkhpHXNCTws1IcMLK5k8uVyblxDGjMZNsfOk6kmSIcjtBoM9KSvFAhbjYmeXAbmMiiXryhtdtX5ZsVJaee+4cWxSN9Cr4WLITyaj2w+W23fM9qqmJvcx9bONjqdLh5++GFsrGygTibM117EVuij28db4Hj+KfTHgoVMP/YLrdstCB9skjkLgr77zr+eye5LV7db6Vxd0ksyGiTm7H7ewlY+BvqbJ4CyNcm4tDm6UfxgVeYUc8gow380DQaW2lfL8OTvPoKDdz+Ou9fW8eQHPoqiW7Fwnzrn+BUI8wqavGapfHHHVYM67bjzrbBdfnkejfUlrGyeRuvMGrAyh2K+qRwKzidkWBClnKxSw5gTQjikle3ZRQ1ZnCmuM0tGKOIIcdxHv9dGp99GbzSwFLnMJqBwJ8MRWwVJAioYDsbY3TnAsD820Z+aei3g4NTu537p6773B3/yF//NZwyJSw/0/woo59ntC32z23dbpyzOUZmtBGUyWxcezhQnzezKc8wHddx68hn83//5P2N5cR6tlWUkNHcHVSTaErvCDnUplo1KY6JsAgOB2XJUravLQJlVcdqcAo6fdyNm5MDwXYKuLbfsOSZgeHeGplC4aU2zAGhg81ymzPt5m54/JpNttkiUswK5RWZWvih/7z3SJ50w5cKkZ7dGqY8X+ngbLUC04Lv2qUnIve7vxucIxMWC7aLkRZYRYLmddVKFbxgRgDHop0I4tgtQEYpuZI9ZkabB7VrocoKtvf9aYDM2iWSopxnCKEJtOMD48BCd/T0c7e1h//AQ7X4PX/ClX4LN++5G0QilPaYq9jk5akbz13tcmmpjL86GpxqIWVNH+f2xSRgkmRbgYzo3pypzgckUlD4Yj9DpdnHr1i3MLSzg4Ydfinq1jiaZMIuV2p2Yv94maTAf2DWNaEdmgT9GVM1dIZVHmy1fXDafcrnjoHzOHbu+qBHrcNs1pShTF0Rki7Gz3Lm2bh0T3W/KxDU70MsdPEaIUCRjILGFU8lqXDBZ3Wc9Io/x+Nt+BevdGPH+IW48cQ1FTBe5WdgavN6oRmaFSFEUFEjmAqRzdU3rXthYxfqVywiWF1FfbmFUzdDPx8jDGrJagf5wqNFvMpS4Dr5R78imXRd1DAcZonGBZBxjNBpgNGyj1z9AFPV1jTZbTR3L+lyAKtkxKojjHGP63tp9tI8GSGIeGwstqtRC9OO0+xdf85ff8s9+5pfvPPkibIXfVQ/Cf/ApgzK3aa5gJ4YkDdKYJ83i3MLSFjVfreOJx/8E//6f/FMsZznO3HUZq5fOoXXuNPK5OaT1ALnG10ilMvbsAroZQsJqPGUKyhwEK35uqOLN5hG7SIzxEqwtWtGYsteQbWvOnymj1zNnB8pUpyYujGMr4ZRlly+gcsGuzHr4OOpEmylO3U4CKXcTli1udmnbhxaBklTB4k3ZDyzApifX+XIVBu4lC8cg/bVpzQhsa51a2/QzB8o+ZE1Y7kJkBM6aFkPgTVwLsXud6rDNlPxWYyj5KAIGY6SDAaKjLqK9I4z3DtDd38bgcA+D9gFiToVgqlizgWJ+Hl/8V74K5+67R1teznMrXJOG3414EOZ7av7cqY6uLT3jHdVIYM0KHtzMN2vJZLaIuN0Du/6SyDRlHos0FShTj9zZ28Wly1dw+coVcP8WBpxh51+3SXKmJ7OWQV+1FdjEkg0qXb6QTTixRkcnpVl3yAma8qy7R0KekyKo5xvhkSbs5AtrfHF/Ubs+c1t4m6NIR0la0rkBTvMY05Nmi7J2SzaFhcFQle19vOvn3o5LjSXc+ugnMOyOEGfUwgMRqybDjtJcnvJRLUO8EKCysYTq6gJaywtYWl9FMd9CxEW1GSCq5hjEQwyjERrNEL1eT+SJ13IcJxiPxugcHaBgFvIYONjrIRoVGI05/HSMJB2gFqRotgKsrCxheXkRtUaAuEa7W4FRnKE34KTxFJ3OEElELzfD8yuIKclVaxhEae8Lv+KvvOVf/cIdWOj7ZKB8EkvWKajdrBl1ZIXT9tRV4XnhMeOgAOaKKq7+yYfx0296CwKGZ7caCNaWsHjhHDbuvgsrFzYRrqyg0ppHWuPsLzc5gf3tlDLYQQTKFMzYraBeYVKXZQqQOVfr1lpK8bnO2x1bJrh4ABXrcBY4b4UT6Mlyd4JGXNJ7ZwtOx9nu1Grn9d6TGFAZmCe3OwdDWeLwMoVdzyUAcguJb4QoOzM0msjJCgJl1wasrimxaHcN+wziUgoZH09Ri85i5abBiYRym+qnP9eYaZwlCDkJhH+D43ho2B90ccR4y4ND9Hd3MDw4xLjTRtwdIutFKMYJ8kqGejPAwsoCls+dxdL5M1i76y4sXDiP1qk1DDmFuEjQbLYERmx+mJWIyJLLLhYx4yxBGo9V8jKDmFkmedwI0iYZTXNNWPAEIyLHQ+tMdHIHxwft7O6iN+jjwYcexsrqKpp1qafmlaYe67RjnUPcATpXkJw9LoTIl0zN0cEpGZOV1Z1nU6vaMRnGvbf2+vzj2QR0q5jaDkcuA2eLM38xOaybzCInk2VF+ykjJrtaA03Bwm4SMQVeXXny8lJGqsSo5QX67/kA/ug//g6Waw0cPnMLRVZFRHM5iUzBuoDNPcxYwFsKsXjPpv7lzQDD8UjSAidiD9NIMpQyKeioKHKsLq/gaP9QBeRxnOLgoI2jbgedoz6SmBNeUkTDRE0p4/EIzFGaX2pg/cwKVtYWsLi0gOZcQ/Who34boyhGtx+h3aPmXCCKCoFymlbAKA+CMpfqcZZ3/+JrXvuWf/22t/9/jymfCMquqOVB2U/oVds/bSpKB0v1Zi4WNVz/4Ifx02/8bjRu3UJYq2GslboCNJtora3h1OUrOHXP3Vi6uIlwfQ1pM1T8XtBgBKENY9QEBObEsuLb4gVs0xx4oVBnYtoYmTnnkalJxFfM3RVg3lfTBSdsVFNqjtvbPEP17cOzIDwrX0xA9oSc5fJ2m1+XGaDf854oDR27UKftwD7I3WddGADxONQ0EFORj5QcyHBd+LseX9MmLCCdFziLJqxac3CpyavUpNnGahpWkGaoRhFaeVU+1GIcYXSwj9HeIbq3dtC7sYXO9S2M9vdRRGMkUWQ6dZUhMwnQaKCxuoHFs5tYu3gOa5fOY+PyXZjbOIOsNcf+Mdza30bncBcX1pewWMnRZAiNczaUG4i83OR3CJSg1LnFMUBpPKkRaAArg879zD61IU/fb2X4ZjESzghU05zlZnAk/bXr11FvNvDwSz8LjbAhPblRbwi8ZLBwaXDeW6+CMhtGfAynD8X0LgnfIOKAme4Cc5X4mFpnh3TuD2s2MRD0OrQAmgvjxFfuLHzusa1A5nZmrntRwfAK56B27ho7BMoxsixCLXH+ch0jZl7E0vif+oX/hCfe9wFUYgA9SgoWFq+mFXVDVnRNj+oF1h+8C2c/+yUIz6zhqN/F9rUbWqSHcQfDuI/WwrymgzRbcwjrTdUhnnnmGvKsinZvgK3dAzWljBJKDXVk8RjzIYOOcjQbVSwsNXH28jksn17B0voKmostRYNyEsyw08WgP8buUQcHR0PkWYAkDdA94sJQRZyywcS6/sZp3n3VV772zT/xC790Jxb6nl++eD5QdmMxJwMntTAreJq1H2YcFFgqqrj5xx/CT73pe9C4cV2gbO4IAglljprsVsVcS4x59dImTl+5jKUzp9FcXkK4tAg060hYLAnriJlYpfH03F5yjDobEljso8zhmIzzAdO1YXkHzv/q9GY7NV3ClmPKEzCeTDY+rimXj8NJzFcNBqWQmZPuU5Y2yqBcZtdieKWMaasDGQ/TNlaShVX49T8VbuiTdf1tkjBcDoTYIjVeMkNnD2PxNa0ikEsqsco+W23jAYrxEFm3g7jdRkyL0d4+Oju7GB61MT7qYdzpIRmMpC1Sl1UWA1PeGKG4soT5M6ewunkeK5vnEZ49C6yuIGs20YlS3Dzs4snru3j6xjaevnYN164/g1OLAd74hr+OV1w6ixoixTWSEcmdw0XYLaTmnLBEMc6m81kezDi24AjTYH0n3PTYG8NWJ5/S5FjFj9AIAuVmaA5fu43rt631LLEAACAASURBVG5i8+IF3H33vSoAU1OmfMGtgrnerI7Boh63xmTIJAg6t1wTkd+9WMHTOzCO+QdtAfGh9dZt4s5Ns9MZW7BrQ24N19wje5xrJlFDiGPOdl7bSCq5c5T4RuuYjVPSOe5azVlUIygrlKjggjQWKKfbO/jYr/wWDj9+A8PuGI2iiTS2Go5FcppDJ6sDUbOKS5/7Umw8dA+SVoB2t4udZ6+jt7eHbv8AtUZV+cY8aLw+U7LWBHj6qevIKwEOOwP0hjH6oxhRHmKUsJFliMtnl7GyWMXGBuWQFk6dP4uVs6cRLi2InQ+jAQa9HqJ2H0eHHewetNHtc0pJFf1+gn4vRppzt8CgIjNojrO0+2Vf8ZXf81Pv+OU7q83a3BcGyi/Up2wnjndUevnC2doEyhXkgelgjSzHUl7DrT/5EH7iu78b4fZNZehOAnTcRGM6WSTz1ZgGVUWt2UCDRYO1Zaxvbuoib22sI9xYR2VxAZVmU7mqUu9kq6spgLxKM79zXHD7qKKfs8gJVMuB+qUs51nrmrHL6WSJMsCWt9FlaUOnwkxxahaYy3/HiY7HmlC8fMFLYaJdu3AgHXdr+xJAmZPbLG4UKbxH2VkqtK2nHsjOOhVouL0lw4wSoDdG0Rmif3CI3uE+BocHGO7vIOocYuwkCMQRMm5Nx5EWuyzKNfutCOuoLMyjdeYUGqdOYXGTzQBn0No4g/rishbY7miMp/d28eTODj5x9Rqu3tjB9m4H3Q7nqnHAZYZqkOLcah3f93e/Aa968DLqiLR1JSj63BJzyFhHmpyXnEzhYkrNm27skweFY4jIfs0ebbKSZ83K/1BIh7P6cTeRJBiyYWR3F51eB/c/8ADWN04hDOqoVRhobzMg9XheEnOgbOFJ3LVNhYjJjspNRbEwHpd4V5pjZ92EJstJ46hYk45VnZ1Awb/jdGprjbfFV/ivwqq5TqwYaBKcXhsXXsoGDO9REc06HZMKRysVCAnK3ONTkqnGKMY9XH3vo+g8/lHkOwO0b7aR5ZwcXrdzxU2QTihHBEDWquP0g/dg8fI5xI0qBqMxtq5ex62nn0WlmmN+aVFJbxFdLTkwHCdI0gI7u4fq7OzyvEOgInOKAOMkwumNebzsoU3UqkO0FupYWl/DwvopLJ06i6xWxSAeYBz1EQ0HOLy1J6fFfqeP0RgYR0CnG6Fgqp1mGFbU0q1ZfVnW+ZJX/6Xv+Xe/+it3VnQn26zvb97/nfV6+A//PKBcc0lh1CHV4RdYUEmLoJySKf8pfvR7vxvVLcoXZn0ns6U+qeo/faVphqDR4FRKWXZ4YINGUyamoh6isbSM5XObWDp3DmfuuoL5Uxtora0Acy1UmyGKaiA3B4HdxrgbKJvI5lq3Z8ZPqbTo2NhztOAZ90X5Qvd6tWfXuo3ttS8AlKfyiV2Es78jxueAxV/ylm9TEcsTy3f6sOSRjFts26LyWNZzNmzkQBQh7w1QdPuIDzsYkvVu72F/axud/W2MugdIegPkgxEQMSAoVWMBsYEz09gEkFDXZ6fd/DwaG6ewemETq+fPYmnzPBbOnUN1ZQXDaoDt3hBP39jBk89cw8efeBZPPfMs9nf30R+PeHFYFxizGBKm+zVUgGAhZ2MeePO3vR6v+9yHUM1HjB8TKCsAyNUAfGFWXW/O7mc/Y2eozxO2zGGCL4GUK7xvHvHhQ9JglXdR0WBOMmVOGNna3hYA3v/gA1hYWLQmpUoNIb3vzFZxv6PIABa+tBiwS8+FKPnOHquQqovR29GsmcblpShwyVkL/ZKqDZBpwd7+TZilI0nA7YqI5Zl/CgJy45L8Im6LDf3GfCx6klNUyJqdW4eNHbzmGlGOahJTAEJeGaF/4yo+8ci7sDLIMHhqD92rbQxzhsi3lEuixiOFAxlA5/UqqqvzaJxZR2V5Hr3RCNeuXcfe1h7OnbmAIqihOx6iPRygNx7rvU857onnF4G+CFCv8hwgMCcIwxwvf/k9OLe5iFFyhNbiItbOXUS4eJrRVRhQGkvIkg9wuL+DPTl3OuiNEgxHOYbDXLpyntNaWRXY02DCImaUpp0vfvVr3vS23/z1f1fW8D9TX79olrhPG5R1pvkqsGOV7tUqrI+u9IyB5gXmcuDZD34YP/bmN6Ny8waaDozJcwNqdjqRLVqx4hwdlkNr0oRaV2lPqtRZPEbOC2Kuhdb6GubWV7GwsYH1i+exfPo0GqtrqM8vIGg1UaGfkdMLeBGqw4weaItbVIXbX0wTDdoYlwGl5cKqGcAV3aydhdK2jZ4yQPa/43VHJ2H4SrzfroqVuzByF8LkHqHUbO2q7cyF4OKhJBmzoun4yANcoMIutcSq8RqFFI2Rj3rIe12MOx0V2rpsF97ZFxDTCTE+OELaH6Ga5OCI+qwYAzVWfVi4q5qCQeCsh8ibcwqGqa6uqhh7isE8Z8+isnZKUkRUZDgajXF1ewdPXL+Ojzz5DK7e3MGNrV10+2PNYeTBVbXdjxNy2/JaTte6OWe4/i43Mnz7N34t/uoXfTbqLEY1mP43LfQJfK1X0Jiim1mndnZ6aF3mh8kCpqnrQ7q5jZ8P6jYujIUm6uz8XQbXZEmGbq+DG9dvYn5xDvfd/xLMz88LWAXKWhj4vlmeC89HtUyrtZqLveX6WseMMVXtYHzUgCWFuF2lO3ucrGZ7HJfE79i7AbNjxS5IyA8g9QGNk50XF2nhvbsG5awhS6Z8wTfTnCkkPdxdkOny2NS5S6IvuZqiSHrY+ejj2PvIn+Li3Dqe+MOPIroVI6/MIcv1ziEi666ZLY4DV+MK4zbZJFIgCms4Gg/lOW7NLWIc1zBMEoUJjZMYURJb0BSJgnNe0Nstl4hmK46xvNrAg591DxorAVbOrGDj/HlkQQtREmA0ytHr9jCmPa67h739LWnR/RH/RgXtLp0zLIBaA4nscLSIagNSQZRk7S/+ite+6e2/8Y6f+UwBcflxXjxQfuSR5v0P3v9d/y3g5x+gIIV54R8T288UofQVmR6lhDxJERJcsgK3nn4Gv/7jP4b+n30Mo6M2KlEsD2udhSVa1wg8DECnVsytO0HIxfwRJhVuzYo3lUzZ5wpZqCSVsELcCBHOz6GysiRdenljHfPra2iuLKOxvIL60iLqiwsIF5ZRazbZ260uK2rfbA2VxYkDPN02chJcTs+jA2XuEXmqBlVu70zn1cBPOTicPuiAfnLxuFZU3x/gJ2xYsp1tVs2S5mxMkhmYT5CD8gHZa8qAlcEA2WCAZDhEfHSEuNtF2uth0G5j3OmicniEtNNVa2pKXZhjczT12IDCInKYb2GdeUkNiGk3pI6/uITa8jJaZ85i/uw5NE6fRvPMGdRX15DU6+iMI+y0u3jy1h6u3tzG1evXcfPWDrZ3dtEfjFRcsZE/PCh+5IefzUffctUiM4VfTBgLNIutzpFCjRh/6+teh7/xl/47NCux7I0WyepcE263okf2Vkdnb5M8Uepw1Fvi2LLXz/3v8b3ihApq7WS/ScLc3QSHhwe4duMGLl++hAubF9AI6zaHz8304y6KXnhaw9gAopwL/qOrQ5/d4FXXbi4YVnFs2g+inVEZjN1xsjZspwXLD+0aeZwXWRq1D5ByTh0RBc2+M284awV2ypEhs/CXuPAok3v0PDQ6ivY/7qQo8QzRCHKk+1t46tHfQTDex1K8gA//108g2atiPm6pVjBUawitffb3OOA0QoEBdxhFhk4Soct5eXwXagF6KcHb4pB4pTK2iASsKY2ekhSvWWh3M2S3XpFg856LuHj/FSycW8PcxgrqTIlL2G6dYNTtY9Dpots5RLd7gP3DA3SoR0cFeqMC7S75cEM2uMmx43PljoQt3Flx9KpXv/qNb3/H23/uhaPaC7/niwvKD9z/nUFQ/4efDijrQnDOnYmmxh+qg4yMw7Tm7sEhHv+D30d6uIf+7j4ObtxE++YtjPYPgOEI9dSKgmEOLNRqaHCrniUyQGgLSVcFN0AMQaczwMkRmiw8GaNuZn1u+WQLI9NuNBDMzaPGCMbWPBqLi5hfWsbC8jIWl5ZVRCRwhxwCOTeHerOJWqMJhNRObcaZmVWn7bXia/z7+kxa5Cdi2GgcC49xxTmFhTnA9lGMrNBr6kOqxYniWNzvY9TrY9RlXOEAg86BgJg/T3p9fabMQD0wGw6Rj2llstZbTYIgGxFrdxGdDP9hOEylApZzxjyenG02P4/m6gpaZ8+hdfEyFk+fwsLGOlrrp1BZWMSgUsX+cIxru/v4+LVrePLqdTz17FVsbbOQM8RwyMxaAgFtVeYg8HPpuFCK1doVYh4BMXGnjzo5qVZwB2RTnBtBhL/5P7wGb/iqV2GuGkm7lfd8Il3YTD57KLsMynZAhtL4Dx9Wr9s5UcNLPO53VMfgJpfRkONYAzupJ/Nif+AlL8HG+gaaoSswkom6v8miIJPRKupIo2Rhn9U6PbG9uRqLk+MsTW9aoC230+soOXnNOvIszdDP5TsWTiS5xvRkbvnNBWLuAuvEIJlxLF0dfHRf8BxgU5ADbuue0SrBnRUqQwToYfcD78HWE+/FSiNHZa+Oj77nWaAXYCEOaQbEUMFCRoBYPOM8PeaysUNvjBz9NEOP6XpJJJkikx2xqvD7VjVAWK2gRUCmQi0HVY60lmOQROjHQ9kh7375Qzhz1yV1AlZaIRL6mzn4tNfGuN9Hr93G0eEhBoM+eoMEB90Mh50xPcic+4o05+JdR5GTUFXVWcjrPqlWMIjio1d9+Ze98R3v+KX//4Ly5OogUw7IhiwPloWTp558Ar/wtp/Fxvoi7r98Ba2iirTbQ39rB0c3b+LoxhaG+4fAYIiADDsv0OR2OoukQTMlrqGW7AqKJFaxUI0DpSnACo9RE4tVxtU4QJDWmHSLUdRJpuqsFdIohRT1Buq077SaqLdaqDZCAXLAMUAN3taUtt1oNmWbMpD2UrXr4NJ2nZ1dtl3kVtnsZwzhNj9tMooQDUdI3L8ioo83QoVSREJzP6dAELBZoCGopPKQciEK2UBTof8/0vdkc2wzV1ZyXiCqVjHkVpVbc1aeacGaX0BlcRGNjQ0sXbqApfObWD5/DitnzyJZWkU/bGGcFzhod3Btaxsf+sST+LOnnsZT127h1s4eDo+6JkWQFdI6py1iITZbq7JYa40qlD+kgbt+Ntm/pkTR5BHX9i6wLdiNGaow1KzHeP3XfDG+7Wu+FE2MUWPgufMaGzBbw0G5uab8NZmy/77s7VYCntwWptf6DxuhxE6wGKPxGLe2trTNfunDD2N+bh6NOhMJbbqGxCsyZS0SDoSlJ9ukaD9VxFaMWVC2xcPCn20HMakdOLZrEbZ2uy0402RANfU4Nszz1YxCrs1biplZGlnkJvhagwxzOpg3Y8kbaq0naHMBzBORA3qHq5U28t7T+MQ7fwtZ9zpOLy6g/bEUTz52HfW4jjA1u19SBNJp6ZDiEFVN8mN7Nhd6zsLLUvplVP+RR0MWRF77NTRqVYEy5/lpJovLyGFr9sGgq5FP5x68F6fvvxuLp0+jNj+PuJKjN+qg3d7DaHCEYfcIw/5QFrheP8JhJ8LeUYH+OFVTCs85npJFztbrRdTqc2THyuvgfL9hPG5/2atf/cbf/A+//LMvnP++8Hu+2Ez5O4Kg/gN/XqbsXw5PRg7DZKGF23JW7j/0oQ/hDd/2LZqndeXSZTx4992499JlXDp1Bkt0UsQJIupFB/vobe+is3uAtNNDoz9EPhqqc4yRLiEbSSpsJskVkRiwCMM4RX3NtKoqqm7qr+mR1vjqpGI3xNJtsZ22y1XWtpeuU9lZrGyWmuuu0vbSdG7mOpDBG1N2zDi3xCylevlYY/87mlRs3Y2SP8QeVc7RIqNtqCYr2/Okru4nXMg1JULE1mjuBGrIKhUwV0a2LA6RpM67uIDq8grm19fRPLWBxpkzYsPNjVPA8jKisIFemqM9HOHa7g6ubR3g+s19PP3sVdy4tYWjdkdMmAlbrvEPQY2MiQujY1k1awYwnwCf/aSxzNirl2M0cdneEx0zNRRZiIy84gVZlHmAm/UIf/UrPx/f9fq/jEY+Qtig48GNhxJYmbY/sZuVCqn2N0szCye2QXMheOeFNHn/Xqr7j1aqRHkXN2/dQnNuHvfecw/CeoAGQ5HI1l2Ng78nB4hAmB2HBsqqV7iRVF4c8l12E4buM0hKLN+AWcZnkz7cbkJ+Z8fovaecjyP271uuJ4VnHld6ygnKlKPctGyeb9rE2bmlBUHxBzzHUonQFBvS9Bp61x/F7mOPYB4xVppruPreHrY/coAwDYHUDWGohUiZwMZjyVQ3gTEnUNPZQD8w4+t5TjLagK8rRbVaiCmHAe2ptBOSaafaAY3Y1s7d51wTC6dPYfXuC1i6eA7B/KI80Z1+D73+IUb9I0TDNvrdNvq9IdpHYxy2x9hvJ+iO69Kwi2qGrEKveo56nc0l6+gNMgxTk1gI/nGRtL/iy778u3/jV3/hzprR98gjjzTvvf/e7wjDxg98Su4La+yctDO7jCtb3V3sJrU1ORtQwUc/9jF8/Td+Pa5evSrQIitZWljA5rkzuHjhAi5fuoi7LlzE2bU1LNRDFFEqrbS/vaVc1eHRIaJ2G2m7i8pgiDBJ0MwyNAsyaoK0gR1PEJ6G6v6TdShXiLriOoV4xirUrOSS6OQL9lkVkwKM+XANVDwLNOxmJoQBkPtweqB4vBB5coMtSnSauOKPsjdcyIzaBXw6G3eY7gGVM636OF2khfS6rNFA1mygtrKM2vISmmvrkh5WTp9CY3UFtVOnUF/bQGNuAXmtgW4G7HQGuLF/iGd39/GxZ6/ima0tbB8dYWt/D72jHpI+g1+YgGbSjF38biFTy7IhqQqOnBxcZbocNWpDYxteygNpW+wJI/VWMC2cNKxbeoRfyIIKLWfc1DIYaIiv/JKX4X/+238N84gkVXlQtuKd27JPI9UmnY4CXSdfWHnWPrx84YHcOvtcIZDxRwmBKcXB4aF08XObmzh75oxcF00x9ZNAuS5gJjhp0ojCiKieWtHKA7LC673dzcWo6li5FnEjzX7Aqkk9fuq0mLWf/iJ2bIDqp8BYmIby6FCp0NbGMyhQMI9qLI6pakGXZdJLaWTTLODF6BYjxNET6F/7QxRPfkiFvzmcwsf+r230nk1Qz3i11LWb5IBSkoGY1jiek5WK2HHMsHkyZ9kMvV2QOmOCer2CZitEo8Gdgctbp3OjCgXY15eXsXT+HOY21hGsLqG1TgtlDf3BGG12go451mmolvx+t4/Dwy62d/pW1IuqiCt1JHy8SoaI09DnlrC8dlaAvHc0RMIiUZ2NL+xYjNuvfc2XvOk33vHzd16hj6Bcrzd+AMXzzOg7gdVL/rc9o59naBeF94m6C5Xs4/HHH8ff+ta/hatXr5veSBYgvVbmU9QadSyvruHS5nncf+VuPHT/S3DXlUtYXphHnYXAOEZlNEZ21EG0d4DB1i5i+mn39pD3ByhiVpWTScce0+oCyij0ZrL1mpq0TlqnA09coAbIVkQ/rlmK+Tp92F/UCoehJMIMWgcDNhSURMTsbZPMA5856yrl3klgl5XUTQWBE3jpKmGqHsNWKvUGgvllNJaWsLi+huXNC1i5cAHN0xuonj6DytoqKktLyrolcA+zDFv9Pq5ubePpp6/h2au38PSzt3Dtxg52Do/Q7dGWxikTFSRsKuCxoBzisxT8+B4xcntdxtqMyVuuQqa/5XOuBSBuAZLrwe0QPHZq9BSzT7QABRZqpPFN9P2y1MdgGfom+/iSv3AffuDvfQOWatRDmZFr23SCMyfMaEDpjJbs5w6GDYbcTEPt+bVvoZ4+l+lUbrLziC3iaYqdXUo0bTzw0INYWlzS+98IKQ1xebVWjkkXqLKTqSGzOSlEhdYRJZK5iSvufOJrZjHTdGBrjZbkM1VQJiFF5puX0G5TO3wBs8SsLfPZSSEKUTKftZY5kRASAS77bDvPwXZ4WSM1088uWhtsGiFCjMNsiDT5OLKd92Hh1hOId9to5Wfwwd+8ieRWDTWCcr0hHzmL7jRpy3NMfzhjjQTQ1lTCqdFsk1YGDeWtMEfYrKG10ETYZKoGLXWpEt0YYt/a2MDKhYtorK2htbaKcHFRFrrDblfh9EO27Y+GiPoDdPYPcHTYxf5+D/tHEYZxgJTpcrkBfJQDzcUlrJ29gKNejKs392TjU4BSSittDUkcdb78y7/wu//Tr/3sHQbK8ik/8O1BUPvBoiiaZewtF1bsDT6uokgzdqDst2H+9/3v2u6sgg9/+MP45m/6Zly/es0eZ1IgcQ9rO3+dwGSoywuLWFlaxoXLm7h0YRP3XrkLm6dOY31xEUutppLnCLrZaIR40MeoP0Dv8BDZ0SHyfl8sOx+OgcimW1SVxcqMCJt2LCZBsM6B0HWnCa9LGh+BUwBlN1gjgAte8va4SfVdi5F1ZJERUlrwnV4ZJQ8+37CuCn6Vk7ibLVTm5hAsLaG+uqRuuNb6OpZObWBuZR3h8gbq8/PIW3NIghBRUdGU3t5wjJ12D7cOjnBzdw/PXr+J69vbeHbnJjqDITosxkW0vPGVGEvl9aspxnJ10JFhucy0SQlbHagqCY67B9e+7iePqJXXVf8nWcolV63uTx3ZKnyTU0iLs7DbgYb75aCoS9Kgvaxa6eMLXn4F/+i73oBTLYJ/jGazMXFa/LemJoGybxjx4OxbriXjq65sYGxyk03pMFA077JvViIoU2tm08jNrW0VaQnKzYbFhnLbrdArLiBuJ8ChrtSUKV2wyFflTo5yhgv9t8Y83wLNY8H5eNNi71QDL1kySuTFz9VTZrU7Lz1BMAuzac3THGt2ySWa1KIllJo/L580ESgTDtVc4uxyPG+iSoZOluJ33v0eXDif4oFTbVQ+/geoHjE3eQ5/+uu7qB7MKyuZGRbMK9FQVJcrQulMc/aYMMdaSZXBQqmAWZcy9eogQ2upgbAVohZWUGvVkei/Akun1rF28RKa6+uoLi4hXFhCLWwgGkXoDjroD9sYDXoYdTvoHrbR2etgb7eLIxb1EjL0qorvKZf3WhO11jKSYBFHgxR73SEiHiPKKJJqmP5bQ56M21/xFV/wpl+700D5ieKJRmt74dvrQe2HPlVQnlx/DpgNUu3Dd1P54sZHPvIRfPM3fhOueVCeoLcDZemp3qfrfctV6ZDcRrWaTawsLeHM6TM4tb6OC+fP4dTGBs6dOYPV1RUsLS1jcb6F+UqOOruaYvp3Y2SDIYrhGAVZ9miMiMMVx2N1c0VxJOdDLWanm8U4soXXZ0N7j7BLC3AB7j5xzsWIanCmNRTwIqk3QhUFa8ziaIRoLSyo+61K1wNZ/9yCXCCy5hGUWy3mEiJu1DEsCvQ5lihOcEAtrTvA7sEBtvePsL1/iP12F1t7hwpiOer2MYwSp/lZ8Upz8tRkYiKJ0sVShroTiHmhcjGyCRSk8zkr1obKNpHYAYuXIWzQqgEJ/eIar6i3q7Rdd2a7Y4u5yz+ZdKfx77hBonyAgD7lwixmRTHAKx88J1DeXGlw5ymmrL9DPZfdddWaAm/8h03kMMmE+rs/1ya3q92YhTDLV54Ashi1acqDwRBbW9uYX1zEpSuXlXdBIAzpaZbubSTWpBQrOEq6IBiHLPbSDmdedzvnDThtUKtp6GZR9gWGybNz9y4dMZ77mq3nFhTvJnKbEc/+fSGT75cWGpfk57v8+B6zxpJFQz1n6uZ83FGWo1+p4Q8++Gf4ybf9Gl75Oefwhq++H9UnfhvB4TUUe8AH/8MOaodLmi6SNkZAlTWcpvRqwrvvOSTkiy2zyOvqHbQWMqyexR7mVPBfxjFQLOQutiSx/T/sfQm8XWV1/TrDnd6chITMYRTCFIYwBYQwCCI4gAStrcgkzvwdKrUWFWtbtc5aFVvbWosDQREVcWgRpCKKQgsyzyRkeHnjne+Z/117f9+9N2lQowkQvO/3i5GX9+499zvnrLO/tddea3j2bBn28gYG4fb1CSUXBila9QZa9E6uT6BSHkeZlq5jU5gaq2B6uinyN1pOpaTvPB+5fB+8wgyUGw42TkWoRB4CV6PG+BDymKRCNzs+MMNw6uRTjn7bN7/5rzuX+uKhhx4qlPr735TL+X+7JShvXjX/30rZgm/3z4l+0uybuo177r33XryGoPzYEwIC8nQ1NzkVErIVM8nK/H2OGPBvdn7l5013mneB3Kyej3yxgCFK3PoHMGPmTMydPxfz58/FrBnDmDt7NnaZMQszB4cwVCqhv1BEsZATU3x7Yyr4JnBpfm465aRB0ogKCD2xUhkbFzy73aSTHcPy1DaU2XIKzKRjuB0TK9FCUdzEeOPGTEEgP8wHQZSgGURizMKqdnK6itHpaYxOTYjJyqbJKUzVqpiqN1BrNGWMVYyGMkoE2eyTlqBukakeIRBHiShURIki05HkQqjk0Jh61a+ySccbWb0RGIDpxpQS6UNRjIw4+izVbbtTqeBoEKajsLAdBOPt21UddyppI0+UdTX2maLpVlB2kVfj97SKpUtm4m/fdgH2mjcik4ltv2vSF0JdqFve1r6sAY/9d5mGpC6bZj1dgNyBROWUp6cqIoebt2A+Zu4yyzT4fBRy2li0oCyp2jmeR19AiIMjrPAsKNvJy+4HmJW/yf3RlkZ2qyyM1XH7waI8s5gkSdGp9rKdh1Anv88WOeSR6QCom05HqmTOtHl86PJ8klpgzFVC+ZqLByca+JvPfxX3P17BjJEYF758KY6euR795fuRrpvE/d8eQ356RCxL00JV9N85d1CMrnTCVLPx+IcubaygCc5hnAi33AyaOvFHh7cZQxiaM0P/njWCgZkzUBoekfkApo7Q8L4VcbcSIKg1RHFRqY6hXFFQLk9U0KxHaEUOslwRNV7CpQKyfD+iuIhymYqhGI2khCTXjybhmBpohz7ZCfwkFEFAGoWTzvPFTQAAIABJREFUJ56w4pJvfeffvrLVi+cP/OYOU18QlPv7+9/g5fwPbisom/t5M1Kje2TYcn3cUioon4cnHn9ClkKjgfRL6xet2JTMNIhtgiA7/sHqrdxp6Kgiwn5RJpY5rFTz6C/1o2+gD0NDQ5gxMgMDg4MYHhnGrFmzMDw8LGbmI0Mz0N9fQF+pgEKxgL5iUYzN8zQ5krgovUGloWWGH3hoHAWnHy231BFdqVg5sPERR2iENFtpohUEqNXqmCqXMV1vYrrGLvI0KtWagG2l3kS11UQzokcAqw4K3ike0okkumzJTW09gQVsRH6hQGvin2S4gbxiMxB/CwKv6iN4IyunKd1v48krgyQyaOCJttO0/5WrJKCLprqTImKbVEQM0SF3pCVapcppM4Ajp607xsWEIgkoU64nbtlwM4YS5KXyydIqdp9bwgff/locsPuucLOw7X2hk33kjDN1/dusuNTzTkMly9daQBYvEOFRVS5nh07k8JJU/S5GRyWTb/c998Dg0IjQF7kcVQNsQqo9qW1k5wo0HmIOnuSSCSh30xdaZJhKmRsUOzpvniNyDMYX2V7j+tyz7UnSLir2J6evipOOzWf7gWRGtrUiZ5QaFQh6rhIOGrFS5vl1PdFgN1IHTaoaEg//8t3/wtd+eAcCdxiOU8aSkQm87bQlOGB4Etmah7H2R+uQqwwjZcnpN8WAKc24kzGSUtmFab+EhQIfUNKIpoql2RBPaq+Ywy7zd8WuixdiYPaIaP89ykyLRTEpkv4HU0WSRF6jXmUWXx31Vh2T5UlMlaeEV27UAqQxDe1HELoFTDRCpKUSQq8fG0ZDNBscRqIssYggYVAGRP8Mqj8IzEkAn834sDVx/Ikr3vLda7/2tT8Qf7f66zsMlLMsyz+54ck35Pz8hxzHEU55a1XJ1jjlrYGyAIlUy0xPUM6ZF9C9992Lc1/zGjxB+sIaZ9lKWVDaGMiYi1saZqZrbsM97ZCCeBlwS5OoZEibcCbpOlcyvgRk1tQOkXIc4Xvb+Xw6McYbntUauV5WvRwJpQUo/xYZFPfSAtCdbap9XhCgyE0SlGUrR5lQyGpUeTcZIzWevlrdmogq4RJtuis72jK3rVW2KEdsFWXoHMNlS9edlbEx5tHsPG3usCrOZarh1oFkSqV01FYGEkSapfyqPuCUY5ZpPxvDZdzIZDcgMgzlSeXLPpCMP0PH09d0+M2jVXQlFoh4JK4J+yQoS8q1cvRuRuDjdpTAU8f8ERd/946LcNjzFgFJIFN1nVFrteKUCKCur7Y2WewrTXq0qZLlc3YltFhQ5vejIER5elpSRnioe+y1J/oHhsT2laAs03wGlElFiCSOMq4uUKYRFsFZPLzlgreOg0rYtEHZ6rZNMkub9TFSOssVSxaiUbDIZ7HNOzknndRyK//je0iRYGLA5BxzWo92bGzwuT4aCVCjb3LfAL5706343DU/xRO1PsR+EXBr6IuewAm7tnDBCQsxp7YGG258COlUHq06H5rMS2S0WqfksQb65O4DTnC6qsSYrlbFAGzmrrOx66L5GJw1jNKMYaCUg1PIIfN98bARc/s4RpUgTF8MhqMyh69RQ7lSx9hkRUzr2Qdho442nK3ExVTgICuMAP0jGK9lqLTyiCK9jsSClp/X9xDSX9rlLosy3BZ8SubCxvjK449+83XfvvqqnQqU77nnnvzIyMjrvJz/99sDlG2nWADENi1cF/fcew9efd55WLNWQdkUc4bGsFXy5sGScuN17Cg6FbSghDWL1S0iKQQGXeb8ogx62qk7GRYx0e8C6lLJdbLxaCdItypNabZTaBq2KkaXtmEnigtlVNUTwzx+TDabbCKN/rQ7UUSjUMwNbLZ/+qHN61lC0Co/2ttWNaSh/lNvXuNAJxUtqyMd0JBDEosM3WXIp5OBAm3oSQKwgDcfFB1Q9tMIXhIqj28exLzx+PY2S04A3KCyvJuMtFvGVE+iyq4UlOwtbFWBYsZjqsQ2pyygzJH5PFIOZDgtzB7I8IG3nY8jli6BlwYokJfP5YzygZIv8sxqXq9rYT4HHyxdI9f8d+szzTMptpMiDdMhDfLratU5hY0bRtE/MIBFS3ZDX3+/SDc5OCKDIgRj2aWp/zWrRp5DMQniQ9qn+RUHkaw3sj65dJeobn1ynQglYSUQ6t2h114n1ko+Dy3ZBZg1AFUNrnVHZKcjZe8jI3rqgcKGLd8zEs9szR2kHwo/axiliNw8Wrk+3HrfI/iHK7+JOzfGaBbnosnBJLeFwWQTDh+o4E2n7IH5zSew4af3IprIUC1nSBrUZNNYrNWWKApvTwUPJXJ8WPsuyo26UBJ77rMP5i9eiPxQnwxdCRgXfMQcZKJfdRiIg1+z2RQvC07ocdfYqldRr1VQqdF2kyZVRYSxg6lqA40WfTdySAsjcIuzUU/zqIQ+mmleeiS0mvVIy5FoMSlHmZw0fi9AzqPhVGPs2BUr3vSD73zj6p0OlAdHBl+b8/MftaD8u36AbnWG/Z3NFRt6E/GGkkbfa87DY48/3lFxbJ0m3PrbW1qjzV10C1OVx1ZjdB0+IBdJOZUAoiCJanE1bZgNFeIFx7F5wzKLTKthlW4ZbwHJd1MglhtJCFdjZGR48PbB2qw2oRzUn0NVG46O55pKWfIMDbgLjprcHnmftrGNkdbJHdmRewmU22abAJLZlXT3kiQfrzOCK5yrNL46vKRUY5zwMrxr985It8abqygEcqRwV+vL7m2b6Ltlfax+uSMtNEW2ctriSaAUhJe4KPrcekpDHcPFBO+86Cy86NiDgbAm3D8pIhmvNg8pnlNbWWpzUqWM9FfproS75XFi92mBnLRQFKLRqAkobxgdw9x5CzB713nI5wsoFJjJp3I4eaDZqDHZXWlKuo2rkmk+sxMU+1CJqjK7CnkI28k8HfzQL2282s8gD/Y2f6eDLqIckM/JS9VMEIpyhM7zNmaM7nfkj+mIFiJhqEAQIOcXkETqGc3nJNf28akQf/WpL+KO9dNo5oYQ5oqihGAPZVZWxrlH9uGVy0aQX/sANv3PGJyA0kUXrSYkU69cnkQQB/LwyhXzBvwgqeO5UoGCN7ErEEDu64NXGkHCYszlgylFGLYQRk0EQRO1ekVCaafLVUxMUu5WFQvXIM7Qigj09Famo2yCVuIh9frgFIaQ5foFnIPEQ5L6aDVsoWBsWLkjEhaO54y70xYKHOvNKNerjz5/xRFv+uH1137zd8W0bfm5HUlf5NauW3tRLpf/mOM4pW06qC5drxaVXc0Jw+XxYuuA8vl47NHH2jfatrzXlj/b/V72gtWbUwFRDdIpZSKwqpWnbjMJllot8zYQxafDKTmlDuRU84aTD2Sqamn4afNFwEXCXI3kTT+4vr4x47EG9VI5yU3Krbd5LRnRNvoF8xp8CGgsVec1lSbp2DlaXkMeEVSuGV7eGp9Lo9LylNJc06QRAUtW1TKPKntepZWMdwKBtk0FmIpZK93Ow0D/nf9t6IgOzBi4MVSL+b59cJCyYeCBy0wSyXKkVMw3o+M5EfrzeTWYi/CO81+Kl510BPy0oaZAlA2KibzRexh0U0DWClwoHUP3WO17p/9AVkdmcIWT5stQjRC06tg0NorxiSks3n1vzNplDvK0hRXaiqPBpuqVolivGxreS2OPNqbip6zHJLSZTOJZ7Z99sGqFSz7W7gpF9Sy8vhmftr/LiUQbaGvuGRng4XVMekd6tpyy5E5Jj410BeWdzO5huju38JEAcibj445fwlg9xmev+h6+/fO7Uc2NsP0lSxZ4QAEORpob8Ocv3hUnLU4xXBnD+GMtBC3Saj6SIIcoYG+CGXkFUQ1pklAmO1Kp9z0XIR3kGGZayIu+3s/3CRhzBJrKJurBCezTU5OoVmsoVxuoNiJM1wLUWgkqDYbWJogZqMqhEFIXfhGZP4DMLSFx8ogSHwGnFnkAvHdlx8fQX42zSnj98puiwomFtmAwLncfbhavP+zQA950w4++e+0fgjVP9bs7FJTXbdhwgee5n7Cg3OYZf8sn2RIYu3/cNlhspaw65e0HypsdmuVFhQ9V6sE2iQjMHIsVF7itgTKf7LwY2qCsrnMdUNbX4+tq08+RIQ87IGIfRh1QNjSCGetVIyNedFolWpc4dd7SxprcsJtZQCqv394cmB2FVUGo9teqJEzBJZSGoXWErqD0zfon8EpW3a4FBt7YkiNneGV5sLWbT1qSb9ZbkOZfh0O2xyLDEoa4sHyy/C1UBxuXqpuNBZT14UZljU/vDNIYHlB0mvh/r34RXnXG8XCTutAIvPn1nJmHmayegitvQKECDHXBbbV8dvMldI00Yjn11uHNCcrNRg1r165BoxXiefvuj8HhmcIjczSYoExJmayFhIwYULZj1bT/ZCVrHlEcwDGHZSUqch7lFcyuR+WU3Pp3ejXth6CYWpmpWHPM+oL6ujoxSTBV200Ogei9yd2GRndRZcJ0HV5LrYBjxzmUkyKu/skd+Kfv3YS1Te5Q+lBI6A9NG6KWZC0u9Kt47zl7Yb++jRgOJzG6gW5/rPrzQKNPxuDhpSiI70teeFudRNTzwcY2x6+DOBIVCK9jgmGT03itJmqtBqZoJjQ1iamJMoLIkYp3upFh42QDkw0OoeTgFvtQ7B/QlBL64YDBAXmkHDjKfEkWYeaeYWtEZSKKI/Hb4NVFQOb781QH8L0USUTahcEX2RMH77/P62688Xs/3PlAed26C7yc/wkAm1XKvwl0LRg91YfdEpRJX1B9sb0r5TZwmJtSLBaZQsInN4cTSCOIOdHmoCzFpKneOIi9VVAWq1CNG1KeWGkQaSCaxmR7etFU6Xo3mRtKwjbJPebk9a0yRQFc+Vkr92uHbNpIIENVyOsbU5s2Xy/4pEY0po5U7bFp8qnSQimMTjw9gYyaZf6bVpCbuZF1gXKbMjcnV3FK/Tss+HVXCVQqyMc2Rvz2YcIdCCtlh+GsMqZLUKb/mJrIM5+Ndo4F1PGGV5yCC1adAi+u6bkznHIblHnTt2eObOwTzZg0iUWn78xRSUo1QxNM/JXZLZDTnJ6awmOPPybjufvudwCKfQPim8zRao0Ts6Bs/JM5YMQQVTYa+acLlLXZpg8HwoOcFpt2Y3c/5nwKhWYetDq5Z3Yr1pJUgNsO85ghJFM523uMtqNtOksGReiGF8L1yC230GQAaTKA25+o4q+/dC3unY5R5c6EhlbSZ0iR5RKxzB2OpvHqY2fjiIUZdnHrGFs3hiQIMFgsIBcyZq0fbnFAvFU8GgxRRSFj12ryRP9igm8YBYgTpsk0ZYCLa1ypVmVEutpooMFJ21wJ080Y6ycaGJumQimHXN9MeMOMCitJgjmVQCL5TLgT4KQnqU+lHhkpxfMp/QGTQ8kKmZWyUGqS3MK/aRmgntKFvJdlSfDA0uft9tpbbvnPn/7RgPJvAuatgTI55Ucf2T70hV3kLR8cnkT4qP0iQVkkVQQD4XjVj9lCmYArwUFAWVtVIpY3frWuq3FTlu4Qi1BOLtnJN0vfmIBWtfA0VY5YLJKS0LQKDh4IuFtPYBveaqmMNm+rwKLjE11fVkJoq18p17Salo4/q0Jbwxm1hTYE1ZSGgKy5bp0qU1KgzevJubSOZl1Vsjz0TAUucYcWgLsOrQ3KOrLSrvBlTWX3wkRrR8ZkBZSFCuLDjYMhGQpOAxeffSIu/pMz4Aso+wLKes7M7kQaYea129N66q1gWH/5/PowUsUJ/YPl41NPG7ZQqVQxPjYmSSOLFu6OPfZ+Hvx8EUUJSlUnQmuiJJl8Hq8N7rrodUGnPLXstNOaMvFmRtUJykaI2DY/astDxQuj+zhVF24N+YVUY4UtrJMqPuShbXYxluMX6DfKGNmzxAlHPZDFDURxiNQv4Z61NXzky9fhJ49MoeIPip0mK1ixrI/V3D6fOShFLSwulnHQghIOXTIb+SBEc3wtBlDFjJymw8QFVrF97WQeNkMJgtJYSzOx00yCUCrlcqWCapWxTVS3VCWh2i+UEKQuJqotbCw3MR04SIoj8Pp3gdM3jNAvoUH9Nz843QilCWzCYiVIJUUa0XFRLUrF7TGmxLNTKVN/L41SMUPijjAQgzKuXhw1bt5t0Zw33n33HfftfKC8Yd0FnrftlfLWQLlbnmRHXkkl2OGR7QbKOs71f9ZabiDh61gtc0IsJ7pNLV/NTW6AWSpl2UCywWGyBcWGUqtY8Wk1CcNtYOZmXDgsM9Big1LNjSTALGBsG4N8LdO5Nzwif1e4bnkoiIZis8+ia7h5F9R+UnWU6xq8MdWXNPd4MQoga1UhSR2mImvzywIG+nMiTexyMtNK27yvAegOhaER85YkbVMVUkRrQ01ASOtF+V+urTTkSF8Y7p40UBuUXdpIJejzQlx05vF43Z+eAS9u6FSdDONwh6Ovy+pM10R58XbDjLwrNdT8XGKXauxcKUmMQvleFIZoMaJoqoyx8XGRY+2//zLMW7BQ3oOgTGc4ce+z0/Hiv6EPa6beSAOOvt7SIzC7ns3WzurtjeTQcOEdH5HOtWplh7aSF+Gm7AS0mamfWZvREpRrKSYLRvy+FAwJ0qQFl5OprocnJ5v49NU/wjW33odafhbClDwvX6dlCg9eG03xJS8kDvJxHUOIsHCgT/4sGgwwyx1DX1BFElXh9fni2ifNT1l6fVBIoROnaNabiFqhPJga9SaazRYq9RZStwCnMIipWoipSoBKM0Xk98EZnIV4aAaqXkEmDEMqLrK82I9KUcEHEh+q9OvmdSvp42KaLIoLkQBGLKW0scxRcLm+OBIu+ZhxlmUBE6uiJA3WOU762X32nP/Pv/jFLyo7Hyhv3HiR5zofs/RFd/VpZUi/6UN1/8yWlatthtx3330y0bfdQHkrB6TvZUzKuSU1lbI0aYxoS+gM3eya0VFNJ5ZEDpGDqUm++C9TWifVtan4jJROzIgEDFhZG56z3ejrqCik4pFuNDXPOgzCn+dFLbSGkfVRBWK/LB1CgleMzbm1s+kSvNHFaMZu05VXJmCx4SwmNWr1ZqbarE5Zq0ft/lvDHmOSY3hZo3gzmNv9QLD/33xO07nSZp4VJbdzmNuVuyZtd0CZ1IX49bGBRZtT4dkLMoBC+uJPTj0Cl1zwcvS7dBrzRTduH3yqdKDVTOehoMMxqkjgZ+LWXioroyjh31QpRMwpzDI0Gbo5MYkNG0dRKJZw0MGHYWh4RNQ6hVxegEfbvvqwZ5VOT24qLmSQh9sE0bt3nV85f13nzjzUrP+xFC1C6ZhzbZrhdgBHJWaW89ZJPvul6gyee9IFpC3YJyAIU8lCH3BN2o7jBrwEmApcfPUHt+CK792M0ZRjzv2yzj638w6nG4uIMzbSGkIpeSkT81zJc2TTsOjGmDsQYlFfE4sLwCw/QL9bQ95hxyVDEsXykJNKWa4lar5biFsx4jBEGDAzL0BGVU1awFgtw6YGEBaGkfTNQCs/gDBXQuDl0UzZ+vXhpDm4qRpKMYVbQjEk7JdyTg48kTM3n5mfmw1P2naKVJPURcyqI3GclKbkdSdLJ10vXetm6b1J0rq1vzhww/r1D060q4TtjMw7rNEnOuWZIxdnGT7ium7RViadJ/ZTj7h2UwjdzYvuz27lSk8XKGvn2mlL4iiNE065vRU2NII+WxV4ZVyZl72wpsYQX6OT5Hvko0UEbMIsJQnYSux06k7A03gME7D53yLjkgYeH936c3nO8Es8T6IDI4IBOsknD7eOj5HypWqPLsMsBJhioSgXMZtWomwRMBG9l6l+lUeWSlLkUaay1k5TuznGra9uGU0DqqsyF2F+u3HWZcpqJsrkmAzP3KW30cEQeT3rU6HDJDQhJSiTYxZVAT2v5UFIzp/ufTUB5bdedDZG2F+yMjPdirVH7PUhoMejUKgxVOQ5BZBld6CeF9LIhCNVMht+jUYdmzaOYt3GUcxbuAhL9z0AeXqUeARlPhxIBVhPbHVuE58LSivpCCcRQ50mnsZ5de1w7NqS+jLaaAVlrXqVL+5omeXBKsMh3X7QupoyZm5f20xlck0Z9irnXXoa9OjgMzhB7Jbw07vX4INf+jZ+PRmi4ffLe1Lo6WWBaq7TfgmuDb2mTAES8GmfKg5+MhzFWLYahpwq5mQJZjsRFg6mGKBagwqLNELOTVHKuxgbfRJ5NgF5C9A9rlZHrVpHNYxRDoFy5KPuDyPsn4NmcQRVp4iWX0TkSCqn8MQOI5zIPolJuOGL05jVBMAmZkzHcO5+oixLkyzjRR0HcZpEjSxLKkA6jSx50nGw3nXTx10veciJ4rVp3hktYmRi/frbmzsKjNu4t51Bvv1yBOWhGTNejyz9sOd5AsrdYLu9KuX7778f57JSfvjR7SKJ29p62G2f5SHVdpHObHn921TMlvnkha3jD3qLK0hb+oJAbdJKhCc2elRDQehG2kySmTUTLwfZYqqbjVbK1E/z9lBiQCowCeT0ZeLPap8VYkyDRwAyFSMmgorkHbIapjFPHAvHZ8FUjkO2fYlIzXRAwVRgokpQfwqtto0kzuiY7eBFG5itesMAXvv7ZrEl1Fa1emq5I/9hpvQMtaFXj/KD5I9Fqud0QJkNHYI3NRhU23JAw0+ruPCs4/Hm15yJfpf8J3cIXG8zSCG8vuW29UGjTzM1sGLTR0FPt7kKzkZClmbSfKrX61izZg0mpso48OBDMHceqQvtO3Caj79P/xCJL7Oa8y5QllWVmaNOYjnVjcpyG81xO6/PKC7kOLTpKw9JY1ovE6ntpqSheoyTHZdVfLzNNWXHtwnK5I15PXDX4OcV8KPYwxOVGH/7pWvxH3evR7MwUyRmrCSZQUPXOJ/gl2l/hCP3quDTYoT9k4i6Yk+MZMU3IicTognyToZ+z8GQ72DIjTFccDGjz0VQHkPJCTHoAQP8LPRpqZSxoRGgVexHMz+Esj+AMkqoJQw7ZtS6n7iJ8AtxxnI/zUI3SVteGgcurZHTMEqTKEjCqJUhqntZVs2QTmZpvCnLkqksyypeFleSDJO5ON7QdMNyKS02xuYgxD332IbKjoLJrb7uDquU6X1RKJXe6LrO39lKufsItgTlrSkyfht9wX9/8MEHce6rz8UjOxiUFTQUENXhy5gG+WYYwWywxZHL8MAWlK35ovDMst22fww4mC1lm8u2wZcEdNISUpFbjbNWeVL12Uk48ZnUCpvbd6knTYNR9+YqbVIqQYc4ZKtGQPZtkot9ppnpNgML7MQLP9x2UFM9q9UmWyWGfT1pAnb5EBuU33xq0oKx/ZsVjRXeShVoHmlG2mU+juGxdWpSPUNUzypgQVCWppfXBuWS28Qlf3Y6LjjnVOS4HWf1TItT0ZjLU8ccnhoN6cNAHzbSwOJxGSpAq+SuHUCWoc6st0oFjzz6qKSZH3rEkSiVBsBkZSZuc7chGZDmQSr9A2PRKQZEOUZXdUBZ3fTEatisl4YrmNhrefDyGKkfptql7b1h+iBsTsmXTEeanYDIGKkYMdl6wjGrYkMeNin58kioDAIrlWuUmU3VfXzkyu/gul89iHFnCLHbp2eIlIVMCrJKZnGhXh5+7MJjpUoZKENMPUrmdD2l1W2eMZT+0YSJVrfFNMnycQsFJ8rybpj50D8lJPGA6walNAuyOIobSKMAbqseOUklcN1W5iVplqukcDZmKdY4cDYhjetxFDXcLKkjSauumza8xGmyLZdkcRgHSeAmYZjLe0GYha2BtNhaP6MV457ZKXCTaSpsZt/+tALxZti4o96ZoOzlcm8pFgsfYPisBd2n0ir/rqDcDdS8KBWUX4NHHn5kh1bKCshmeESkThp0ycq03egTUyPNleuIykz1KcyspTHou6X6Wm34dQWomm1113yAGqDbm7NrXJnfKxQKaiMpAnzyyya3Th4OSl3IzSyjuax0GQHP6ijG8OCgeDZwBFirQFOxynuoTwUbWu2mndXvGp5VgVm3z3JeSS9YbW+XvrfDYHQoC6uXbhv0GHZer0cjkRPeURGqw7BqJSc4RPqCGW0ig/MkQ5Hrz0qZD5/BQoJLLzoL57zoWOTjhuiFxYBIGl9cC616rZlShzrp9vQwUj8jB7TNQe4sKtNlTE5MYO3atZi7eDGWHnAg4OVRLJaEJuDVQPWFdBrMQ9IVbTLlYPRFofmNcsniPyFGR7ZZakf+lariY4tgrz0Do7jg9WMeFOLLQcc+Q01Jh0PoLwVyKkWoONBnt/YThLoQukolceTPqZVvZP348nf/C59efYMMiDRcqib4aVieazNaqnjZ8alCoRgRaHUsPnE5DSeVf+ZlDJl20sxxksCjAtlJ49RlER2XnDTKZdk40tb6LIumUjcKszSq0xrTi+P1hQhjbhY1EjequinKSeiETpxLotSJ/GIQJsGMxpSba2F4U4rBwQw3zc6AqzvNig64bd7d3lGgt51ed4dWymGSvG7GyPCH2OjrBmWtfP7vW2+tmbclp7w1UGaj7+GHdiwo24eJ0BUGnJlETGqB31O9sTb6OtpgrVIVUhSUta6QyEfZCErKhNnWWhxTQDZRQ74PP583YaKJ6FlJPwj8CM+YoK/UjyW77YZqvYbH1zyJQqmkZm92qyqKDcrFSKu1sMvMGTjqqKOkw/3jG24woKQgQO2o+gzTFIlHTADjudJGn5yPdvrE5qAsfhj0v5XJvg7PbB9RMs1nbg8LsnxQcCvcCQEwNIYcDgdRiFn2nlI9qTau1NuBaRUEZVpBatIL6Qs+nFLM6Acue+Of4IzjD0ExbShPLjy/8q3K++gDQPS97UaPPgzEGc+oSuxwDDGPgByGIaaNARFlW/sdfLBwyn6+JMocoboyhmOQuqA0Tc8BmF5NaRid6gjKVo8nFI5x4KPXBB860jegv4kOBGmen15j+rA19AXX3Ry7ShGVThIz/fY4vxkKMuoXlcUpKHPcmu/AENOGm8NN96zN/vaL38K6en9HwbYbAAAgAElEQVTWyHK69XGjzGUkgiwcUdejbVfiZGnsZjTKcEKH/rROEDpZXAMwhcydyDJ/yoFbdTOnmriNShaH06QMnCht5ROGV4dlN40m41at4eWbyWShkKI8lGC4kuCe/RLgavOBthPi7QQvs8NAmZxykiTnzd51zifSNO3bGgjb9dkaGD8VcHevKasecsqc6Hv4oYe3qVLe6kPCbgOFk+0kHeuFrTAiDT6HeWElNcyRG83cLOa/Wa1RcyybtzZAmQpFqmuOjxbEu4KSrmYQyN90BOZb6e6STTgfixctwnErj8HjTzyG2355u0xXcSpNqkkxcwdOWnk8XnvR+bjhpptwxT9/STwXCKp8HPT1FSU9I2AP0XHQl/fwsjNOwxtedz5uvOG/8PXV38ATa9aK9ehhBy/DooXz0dfXh40bN+HWX96O+x9ZK307mpvLeLGRUekUnx0UMSPVlJeJUkPN7i0IS0CVwVXhPe3UoNlPMOnFKiDaFbFGKRttS6cRJw0uzR4X6ZJOTZLrNIoVHif7/2mCecN5/M2fX4jjDtkDhazZdkzrXHf6+pZ6sTFLGleltq86xWdin6Rjr2kj1M1OTk1h3foNYjB1yOFHYHBkFgqFopjZC79tfJ450GJ3VmzuaqPPEy1z2/lJZIxKMYkSwPQJrBpH99fWOEmLGq36lYoQHOYRCzibz8SEaXFSMxYAitVmIMgoSrIYURTI+rcyD0/UkrGPfumba26649GwGvdV4eenkjhqOU4Quk7cypA2ncyrJ3FWThyv6mdR1U3QSNOsmaRBy/FazSSOqrnAL+cRBpMtN0JxJMXCZoKbVv7vu1++NQnOTgCVT98h7lBQjqLovHnz5n0iTpO+3wSyWzYBN+NXtmgQdo/oWp3yBedfiIcefGjbQNlU6yo9Mxe2abaJiQubFWx+GRcxcnJyq/H7aYJSsSQm3ARAegPwRisV+TG1MuY0EQcV9tprT8wYGcRAXx+G+gfF/3XGiAaRzp63ALfc9kt841vXSKI0pV06ohyimB8Am8YvPPUUXPoXl+Cnt9yMD33wI2iGrJho4hIh9fLI5Yt44YnH4V2XvgPXff8H+PDHPgm/WMAeuy/BSccfgz2WLMbkVBm/+NWd+OVtv8SRhx+K//f612KvPRZgfNMkbr71Nlz1jWtw3rnnY49F83DXf/8S/aUS9tnvQNz8izvwuS99BdUWx3B1oIHAzk69PKYMuIoqgryzSKxEUtRRWVjuVlzddHW0d2fB2ezgjeqifZ2Y5A+p0NvDJ6ZS5sg7zflZsHHXkamKJaaJjNg6+MinGfaYPYCPvvdNOHTvOXCiiqxtR4ZuHgOkYkTDqp/BTtEJZ62HKTsakZnJeLVKt+qNJsanpvHk6EYMjczC/ssORbE0KE09yeJjI9Y076QP4RdM7p15iMt4MfsSVNR0eZ6I0ZF5yFltuhkEou5W7VIV12x/w/YilIZR+OaDhJl6LhU9MlQjMb96a0kwKXXAVJDQlCiTc5oUBhpf/v6tn/rnq39w3dh0vZKlbrNWyDWcyTh1c32JkwtTrzme5AdmxaMNLxba4PY90i0og52KKnj6oPZ3f6cdDspz5879RJKlAspbA+anqpK39vNbNgcJypTEnX/eBb8XKEszjKJ131dNLv9mWohRIQyPjKDVaqHRaAgg83rv7+/HosWLUOrrw+DgEAbMnyefXI9f//pu3WJSAZAmWLh4Md7+1rdi36V7y0VPsCsWShgfn1Yz+mYT//HjH+Pa734XOUmdyGHmzEFUpqdQKTPXwcWpp56Kyy57B2659WbcfPMtOPKI4zE4OAO/+OXP8J8/+S9MTpfxkheejHe87RJcd/31+NinP4ujjl6Biy66EHNnDODhhx7Ekt33kCDIj3/ik7j/nl/j9ReehxOOPQo3/9ct+NKVX5MHxN9/+CN47MH7cN2138C6dU/K99ZtKuO+xzcg8ynt4kNKFQii1JAHmUEtkRtp80/AwNIDchI7VTL/va2YZTKLoSZEydEtnZPBENt7UTrD8h5CZxjCPeFwh9ijKuCQx6S/DL+XT2Lsu2AmPvqeN2D/JTOAoCyqgW5pplTBpvrvcOHKMdtrTatTE5MkzUBdg2qjLoqLNRvWY/c998Fue+0jwyAFJisTlAVnFZ90YIX8sYjjBIypTSZ1xagvekzoFskMLpFj7vahln9THth+2YnJtszPToHKMIy5rdNIgJcDGZLebfXK5JBJXSQhms2a8M5xnEbrxqauf9P7Pn7eTTfdNP27Q0jvJ7f3CuxQUA6C4NXz58//9O8Kyk/VDHwq6sPSFxecfwEefGAbK2V7EW9RKfMG4p9jjjkGJ510Em644Qb8+Mc/lm0fOeODli3D69/wegwODSGfZ8MmL/P6V1/9TVz//R8gl+MkEeWoPvKlEpYvP0wcy0gnnH766TjqyKPwxS/+G77/wx+h0QrQPziEY59/HA488ADMnjNbdK2NVgPfufZ6/OTmn+IFJ78A7/rLt6LZquGB+x/G9GQT++67P+YtmIOvXv1N/OuX/w2nn3wC3vXOt+O6667Dpz//T3jXu9+NFUcfhS9/8Qu4+9d34rAjjsS5F12Eu+59GH/z1+/HaSevxKVv/3/48r9fiU999goMztgFr/6zP8Oy/fbBUH9RUjdaUSo//8Urv4l1o+O6cxDNroKWBWRRSsj3tUml3gIdkxwFJjPlZwBav6XpItQTq7yuA8wCnJbn3QKgFZRNwUeHMfEQyUvTSapkmgKzux8GOHD3XfGxy16Pveb1ASFBuQNYMlrbRcHwoEULbZzV7OZJCQ4dJOFn5EObv1ejPnliSpK+Dz50OebMWyjVsFbKrOSFUGlr2/lv5JEJrqrCcYS/F10yQdlOcIrCQXML9WOaiUbrGmcQwFbLttchNIcwE6rl1ocKz4dmQxrLZGOFGsmACBNt2PCN0zQJguSuH/7Hf/7luX/+1zvEZGd7A9dz+fV2GChnWebfcccdr1ywYMHnkywd2HIRf5dG31NV1raK+UNA2e5jbeoGKxXqSmfOmiWAzAp17ty5+NrXvoarr75aAInV4kte8hKcf8EFuOnmn+CBBx5As9FCEEQY3TSOsbFxkcqJzEwilLRZk2YR8qUCLrnkEpx22ovw6U9/Ft+85tsibTrlBafi7JefhXvuudsA6ME4/YzTcdtt/4P3vPf9OP744/Hu97wTjz72ED7zyc/ikQefwLJlh+H9738f1o6O4h2XvhMrDj8El/3Fn+P667+Pf/7SV/Cpf/gHzJ0zG//zq5+jXJ6CXyxicJe5ePCxtbjq61/Hi15wIt79F2/BFVd8CZ//4r9gZNZsHHLIISj6DkbXrZHg2DNeeibmLd4D7/zLD+DOX98rNzkdvKSBleogg5wfIxuTbj6pC2nLmCERATqFFhueKlItm/knqgRrRtRVDZtdthjwbxGgqrSJjm2rZ7UFZQ8xK2eHOuw83LCJI5Yuxkcvex0WjjA7nsVf5z20otdq3T40bOqGmgGpJtoO/oi7nVEs0NC+XK1hzYYNmK41cfjRKzAyY7Y8oPNsxIrSRV+D6yYP+lwBHm1DxeNCJXli0G+NkY3JlPR+Zf7MJper9NFaC3RTF7quRvnSVWRsXk1zd+KYYIIYkPw90kvMwEvRorGPX5p8Yv2Gj1xz4/f+4fLLP8cmXe/rGVyBHQbKq1ev9nbbbbeXLlq06F9SZMO/6TP+Jgpja//2f0D5ggvx4P0PbhOnLJymjY03NMbez3se3vjGN2JkZEToDDa/vvWtb+FrX/2qaH/Zzb7w4otwwgkn4vvf/wGarZY04+6869d44vEn22Gc1BKQetAQUt7yMby8hze/5RK88EUvwqc++Q+45ppvC4DP33UuZo7MwMyZM3Dggftg2bIDcOCyA/GLX92F977vAzjqqCPxl5e9E7f87L/w4b/7e7QaCfoKA/jCP34Ose/jLW9/G4474jD8xTveju997/v40pe/go987KOYMTyET37iY/if//4VDj/mGBx0+NH49QOP4MYbf4KXvPAUvO89b8UPfngzrubDwfHxzj9/G2YN5/CLW36JYjGP/Q46GLf+8k587OOfw1S5Lk0lbXgZXpOwYQzuObZqJ8skn7jLtlPcpdvxT53hEB04kc28gHz7y/CwCjhm7Eb+ubN1t9I1GySQZXk4KT2JCdQ0Jc/BSxo4btne+OBfXohdirSVbBpvC55JwycbhUKb3+6qlCWpWo6h0+Tl56JsrNaoYqpcxaNr1sIr9OPwFcegf4Cj1T7yHj0dJMBKK2W+iBjb5+ExjipXgExoiLJC9dEiZzNLIIZb1n1QYrxMlqMZn9fGo5k+tCZUhmO294q9P/gZ2DORyTueB7FdJXXB95QKGY04Q5S5N/3s1p+/6WUXXEKDnR4n/AwCsu6NdtBXlmXOz3/+8+MXLVp0let7c7pNuH+bVvm3gbS96KxOmfTFA9sIyqob1UpDOOQsw5FHHYVTTjlF6IqlS5fiZS97Ga688kqsXr1aouhJNVx22btx6KGHYePGjVIJz5w5S/ji1au/geu/9wNx/pJWFhUL0ml3NGVhuB9vfPObccoLT8NnP3sFrv3Wd+TyP+aIo3DWWWdicKAPoxvWIZd3cdiRh+N/7rwP73nf32DFscfg3ZddivsfuBcf/8gnMLp+EiccfyLecsmbcds9d+P9H/ogTjrmKFz2rktx/XXfx8c/81mce+75eOUrzsYjD9yHtevWYN8DD0Ra6MfHP/U53PHfd+GIQ5fh/73pDejrL+L2O+/FF774r1iyZAmOOOwgzJ89E2EY4PY77xJQHhubgucyv4xxP7pFjk0qh9XUijbWDFcIKFvrQ6OekLEXmTzrMh8yAyKipUg7obW6O+oCYGMb2l3lcqCFX4mcNipQKIFTj5GYD0AnhzwCvPDog/DXbz8Xg24VXtJUALTxSubiN6o4VXqYY1QVhkYUScCn8MqqbGBidYVRQ5UGHqZqZe48HHL4UcgX+uRhQLtOcspiQmQVEbzLKE+j4T3TyMWpjubFysmryqwtuzENQeWcrZzSTpPKcbUzETX4tRuM1bBKr2elm1jhRzKsIfV3yry9QPoCAZ8JXn7jk6MTf3XF17/z1c985jPBDoKD3stuwwrsMFDmMdxyyy0HL16y+FrX85bwwmmrGgzvtWWS8FNRHN0Xnf0ZXsjcFnJ4hOqL+++7f5sqZQvs8jfVFp6HwcFB8dzlpNYrXvlKvPzlL8fXv/51XHXVVWIryMw18sKUjN11112o1Zs48sgj8apX/SnWrHkSf/e3H8LUVFndrhICkDZxCMrFgRLefMklOPmUU/H5z/8jrvnGNRgcGMT7LnsvDth/f/z7l7+E/7njv3HSC1Zi1SvPwZ13PYh3X/Z+HHn00fir91yKialx3HfP/YhDB/svPQCNZh2f//d/x80/+xlWHncMzvuzV+Hmn9yMr151DXaZMxdHH3kEDtjveaKGWD82jp/dfhceemyt9OOKroPF8+dIHM/oZBkbxydlqquUc1FgtRlHaCUpQoKlmjOb4RJib5de2Wh7ZWqLnKtJ5FBNc0erbMxL7eDwZtFP/Dc/VQBTQDZO+3YKzIR82kpZ6QuVrsZCAtMjV133KJCjb5xPbjcN8IpTj8kufd1ZTimtwE0DkYJZtY298HWIxaRvi7hbFRj0vZCdgRyX5kLy4UNQpsn65FQVj2/YgL33OwD7HniwvCd3R76jjT4BZVN2CoXFh4sockhjcHCEfLJ+ZvHQNgk2OhhqPFFkNE+TPVQjZ1RCppiwuYFbqoesjE4wmJ8h0vBTT7xDCMqRmsnDDaYb0Vdv/Plt7/2z117y5DbgRu9Hd+AK7FBQvvXWW3ebP3/+da7v7a/b0U6kuzaOTGjnVviwzZ7+W8ji7Gv9IaCsALC5KZJdDGqQzznnHJx11lm45ppr8JWvfEXGUGfNmSMcLxUZP/rRj6SrffzKE/DOd16KRx99HH/zN3+HSrmG/v4BAWXyyl6OVoIRSv0lvP6Nb8JLX3YmPv2Zz+Lqr1+NnJfDpZe+EytXHi+Bj7VaHY+veRxzF8xDGPv44Ic+Khz3GS85FXfdcyeCVoK991gqETj/fecdeGDtOgQZMNxXxMjwAOr1Bir1UPSv3PrnOBHnM2EhQTWIke8bkUadn8bwpdETg/YsEHUFAzJDOGlLADIVv2iaMYrYWqcGha5g84jFsMkyE5Mc9VfWBqBB13aCiY4OS5OtjS46xmzgDm4aCfdsMsKNEsPajFolhuKSjCCLCUiWJTT9hZ+6WU5aWUKu+GnK6raUJsm5Lz3Zv+Tc04byccXJQrq6keO1mXTGSN5uF6WByMESI4szlbJyz2r0xGuAuXVT9GMYncBkvYHDVxyHXeYtRD5XgM8Goxjy8DgpidMJQsreCMpMXaZihFLJXLFgfDjaw5/tyUspoY3iQpQasvMyygy7vixy4o70sHvIyqqH2rhByWbUMk2/UNPS6Ubt+Pffff8jf/qj2+6+8/LLL+9yiNqBiNN76d+6AjsUlG+88caRxYsXX9k30H9aFEWuBWVxMuuyJnwqnbKVL1kAtZ/G/jwv+N+3Um6DMoHECPHtoAdz3AjKr3jFK4S6uPLf/10AY/Huu+Nd73oX5s2bh//4j//A9HQFz3/+cdh1zq748pevxA03/FikR+ooRxNzNRKi9Kg00I8zz3o5jjn2eFz19atx660/F0ObBQsXYtmyg7DrrnNx30OP4sFHHlJwcoqoVNUe0sulCBMm92boKw2jFUTwfAexX0Dq55BjVccoeEr6vLx09yUxWaKZGJXOuKGChEl6nChLQriSPkw9dV6UAFKB0kOXAEkagBE6YqWs4CtNLpEMK7gKWEs1rBwyuUoBarGj84xRvvE9EMRQ4LaNO/sc5sPAz2IanAoaCvHjZKmTZanj0vMra2XIWk6WhSmywHGyppe501nmTKR+Ogq4dSdxW4DXTNy44eS8ZhxHwax8oXTJuS9fdfbJh5zsB1VX0lEI3cZlT581nWQTuR5EOdIBYTlqo9LgNcshC8ojp6o1rN+wCW6phKOefyLy/cPI54pSIefoAmcanALKMpGZ0xy+LBXjdnHupUrDhLhKxKCsG5eO/2GcA81AUZtmM4WNHKs1j+ri77ecfpVxExtAS3tM8bgINYcOTn2y3vynRyaid55wwgnGNOO34kXvB56GFdihoHz55Ze7L37xi1/1v4B0+UB//+5Zlrkyj89RVzOgsaW0Z2sAvCV9sb1AWd7LdjZM449cMysZAjLpC4Ky0BdJLDfR8487DitXrsSuu+6KKIpFcXHLLT/DbT+7zQg66EdRkiqZnhUq59Xpvv6BIcSpgzCMEUbcJbiIOHUlTR8a6XgSRaOGMuQoCzq04YbI3ASeR58LF46fh19gwCTHizkIHar7J20rPQ4p6MY5l6XSdBKdrZOX9xaViZTCHIdOkPB31MEIXhbCZxo1j1ic7nzxn22PWBOgjK+wVsfaqHJkqiHJnJQjFhm9DmigSJSme03LdxA4WRJ5jhtKl8lJuHuOHMeJWO/5iGmHWAWyKpy0DLhVIG0gQ9l1MeWkWTnLnEbqhYGfZc3Qdat9rlsPgiDs7++P+/v703tmz05xkxjLyOPiRYevnPPaC1/ykSP2nfcqp1V2pZKX7EI2YOlbogCsUmLjpdEVNCpjyOTP4w6HGzRbMso+MT2NDZvGscv8RThw+ZHIl4ZktJqgTE7ZTizKVJ9M7ukEHz0xqbggKLKFKc0/8sssra0ETu5I67PKk6pKDAkwsKBsG3uGO7YPF7uDbIMz1SUy0E/toBq78+ESJkkWOtldY+XyO/Y59MQbngac6b3FNqzADgVlHsfNN988e2Bo6C0zZ864OI7jOWwAkre1nHB3Ndw9rWfBeWs0xvYEZVuxi1etkS/xwmWjj3+YAUjpG4FTp8EczJw1E6VSSTTJk5NTAsAmGE/4ZIIgO/G8HYQ3NGNkzPOLjecvJ/hIBzBSnVNVEf+bibtUBIi1JiPpyTsyC5CeF+RDaYheUO2qBCH3EeLgO+QIIzHnQb7f0I8uchLRK8FDgMsYeLqO0Y4zkj9MxSBFoRUxIThi1apOZJmT8fsCylIdiwY2zbIkzpI0cp00cjN2z7Kqm8UNB2nFSbINmZNucFxMuUAtTdOm6zgVD6i6Sdp0XQROksapl0ZxkkWO4yaul8Q+/RWjJAzzSZAL+sJ8vh7ncrl0eHg4ueeee4yIWcH2d1UHvP7MM+e8ctVpn9p3fv85SX3KpZ9HJ0W8o/1tv6KhKexUnAIdpxfV/4KDM6ySK5UKJqbL2DQ1jecdsAxL9l4KvzQgVAWz+GiHKuPVMmbNAsSBm9NcPgKzk7Om9qqskOtPXIL44Yw9qzG/koERG3ZqZXaS5Kmp4pZjtteuBeX2DkDGrHVnI49LWgdTBpfEYTOMvrh2dOIDR5xw+sZtwIvejz4NK7DDQZmf4frrrx9asGjBnw4ODr3a87ylURQN6miTGo/LxJPZjnVfYFurkLtB/A+hL2yDz66xbOWt1EhM4g1HarlnU1WzimbnWqe+XEmb4H/n/KIaFdGPIoVU1WzYsPnFG1Mm4sjn5ot6o9NBLF9Ak74DUhDlxXtAFFgyWsz4KfXZgBuBni9eqR9JnMEtFsWtK434wx4KOf4MDcpdJLm8vA9fk1VvnhVv5iCM6YVDT8VY8tfcLM6SJEmT1Ikz1004DIckiN00Ctw0a6RAOYVTdTNMOVkykaTZlJcmk/C9US9NxuAmm9w025QmhbLfnIoIpKOjx7WAq60T/dNw+T71W7zzvFVzzzz9lM/uNqtwZlKbdvQaU/N/cdQT+1XK/CyFbfXUet55Tqln5G6Iw0H870ajhqmpKUxXKyg3Ahy24ljMnr8EIV2cHVfWmhpl+lNzzFptQs2FQxMpST6xmXz0Wu6Eosp5NkZUYk0q4/28JtUhToqURKdPBYy7QFn/saPeaA+QcNeTkragBamCPk2H6lE6Wg/Cix4db/ygR108o5fpVt/8aQFlvvPq1atL+Xx+r1122WXF8PDwymKxeLDjOPMB9Lmu63me51hgJt/W/bUlt2yF9LzRHnroIZx/3vm4/74Htkl90WWC0H4r3TlaDWuXXLNbsiTliF02NSTqREXlxc9YfW75x8iVugyNaNepQwlqMGP1qaxYA6YnSEUnLXnjBKZG7GLuY5IjCL6uI069xvpTkCWzN7ZxbteYDJCwZfnrBn6a1HMIJ500HkeaTbrAVJqlY3DcKTdN6nGWVr0sLadJVE/dXMV34kbcKtTzcbNZKrWivr6+5OHh4RS33266fM++C9oe0Sf/4pLFKw4/4Iq5A4UXunHToaexsgLqUSx5h7aB3O0ZLeoS0hbSVpQBCz5EW0ED1VoFU1MTGJ0YQ//wMPY/5AjMmDMfsZNHge6BzIBz1B+Eb0d5ZK6YEwlcxgc9qQqCqgQjUNnSsQ3lm1p/5PZxiV2r0hfEYG1yqn+HVNEmXUYlcF0bCaGVWBmHcOh9wQcMn/NRwgdI0sr8H9z/xIbXrTjppHXP3jP4x3tkTxsomyV2Lr/88sKiRYtmzpkzZ+nMmTMPGxwcPCqfzx/ged6CXC5XSlPqo4wXrOGftaIxTRkbEmqq7IcffhgXXnAh7r3nvm0D5ac452150Rb/3oZoQ0Ir6Jo/rJC8nKn4tSKTDazdmmop0wZhAQbDY1p/NIJ15OSIrJ2ZOInwY/uJiJtpcDPzzh0ndB2nySaYmHuxASZ3oBO5ThZkjtOkPSIcjKfINmZuxqq3kouzcs4LxpxWPBVlbtMvxlGh2YxGR3eJAKEJLD3Q5mZ31lvjX//u8n0P2W/JF2cWvRUI6w659TYQt6fnTCCrDN+lUomqY5w23vhIo3KFvHKz1cRUeRKTk2PYNDmOuYuXYL+DDkVxaCYyryig7OkMuuyOROqX85AvFpErFuHS2yRP/wufaK1KC4nN0qk+8Sq2N4l9WGwGysY3RDTgxgujG5QFkzunTwNt2TcItLButpAkDkLkNk7Wg798ZKJyZa9KfnZe3U83KLdXgU1AmhbMnDlzl2KxeOCiRYuOmzdv3guHh4f3cFxnSNzYTP6YeEwYL9zuwRNWFo888gguuvC1uOfue35vUO5Wf1gK4ylPlzGhV4cubk+18mXVTt6SvLHeU0JZZBlzyck1MKyMO2fHSRzXY8xMlMENMmQEWNqPN+H5jQxOA05WzbK0AYd+s27NcTN+X4DWdVDJ0qTmOl41c+OqFyUNz0cQxUnkeVHshl7iefm4mQviUhQFowsXhrj99q0B7rPzitxOR3XNFR9bts+iOf886EaHKiirvap6FOsDsw3StlKWgFRNG5GhEWnKJgijSLwuJqcmMTY5JiZQS5cdhD323R9OfgCOeF7kkGdPQjyuTVoym60ifyshVyrByRekYhaFhYQjWCUzAbWTddiFzqZSVltSEdZJcWLCT7cKyp2AW1IXzKXjTituhhyrSRth9p8Pj46+/sjjT31sOy1172W28wo8Y6C8xedwLr74Yn/OnDkL991332N233PP44eGhw4pFYscOhnKsiznuq7wggRQywcSEElfsFK+795tGx55qnVkWoIWHVJ22CYT2VtOOwVAFmQZQsdxqR4IPNcLXccLHM9r+a7bguO04KDiOO6k7+f5NxtcDQYfO44bJnDqHpwa1QRAVkkSp+m6BNIkKhTisNEoxsViIxaqYOHC//Wg7SgKtmhy9cZhf8PN8J//dsXRi2YPfLEvbe5HVQl3L+18Q2MQr2yVrZYzsLNJ/lV9o1W1EkaxSBepDZ+slDE6PoZa0MRhR63AvCV7IPNK8CmHYwqMT/WFkdVRgmeGXKiwIChTbZExEIEUhnDDVo/MUlYbrNLL6K6YDX2hZEqnz8EHS5u+aE+hGB9lY5ZP1ooN3SSM5GfDzJser7feP9ZyPrt8+XIWBlyErH4AACAASURBVL2vZ+EKPFtAub00F198cW5wcHB4zz333Gu33XZbPmv2rMNLxb5D+/r6FjoOBl3XIz4LcjKBee3aNWLdefe2Vcrd2/PYQUZTWV6krUykWU4ZAI1ZJl0Hk4AzCqSbHMefTJKkDFazQCuXcwLKugCCdCly3TB0XTfyPC8sFAptuVaxWMwGBwezmxRgLdg/Cy+H58whObes/pcTZvY5/9Qf1/fIs6VsggikQpZpFuX1dbBFXenYIRW/CKmYWZVmaLVCSawuV+uYLE9j/dgm+P19OOrYlRiaNQfwiuJpLcoLqZTViEiau2ZEXFJpcppSw2ACcYujhl2qZZulZ9KnrWuhBWabJyj56Mb5TZ4mAtFa8ZuJRBvhZY37CcqMzIqbAYMAslac3T5eb7x+r4OOuv05c6afgx/kWQfKdo276I3BGTNmLJoxY8bBIyMjx42MjCwbHBzcnQ1C3/dzpC8uvPAiPPTQw7Zx013hCmVAuan5m9VpA3BoGTbpOBgFnI2As95xnAkgmXRddzKKnCoQkq+lfpYVMkHbvkZ3PE13tdqrXJ8lNwhll3d89yunD7jhF/qi6vwih2cElDUOih227pMlNwGpgJQj5qQelMZgVFKz3kK92US5VhVT+w0Tk5i1YAGOPm4lvHwf4BYk6ICqixzlhuKlwlkRNmPVPEgbsJTC0T9Z8/loSpSKB0anqS1mQwaU2/JQ05CU4R5jCSANS1ELmSESmb5mlW0eMFZ9nyh9wcnTZox6kDhXPDYdfGD58uUsOnpfz9IVeNaC8pbrRZBes2ZN/9y5c5cccsghh+++++4rFyxYcNj9998/8OpXv9pbt25dv+M4lTRN17uu+4TruhuYE+Z5Hr9XdRyn5jjOtOu65Xw+P14qlSpZljVGR0cJtmZCoueQ9Sy9TrfpsHitrFq+78v9tPa5gaS+S4E8r1vQRHBzxavVhFINMvItWl5OvJnUD/LJQQAZGKlWMV2tY/34BDZOT+HgI1fgefsdANcvIsk4LFSUKplDOYzNkj9qkSxfNhiATT5ad7KydoolAWkZ62bhS8kcj4/UyVbuSr4Gdc/thiCPXRrNyjfzS0G787kyZkAn1MC7aKXOo9P11jsWLX30u45zzrNCtrhNJ/WP6Id3GlDuPierVq3y5s6d27906dJ5tVqt/4orrujbtGmTVygUNjmOU07TtDY0NET6IDXDB88ZVcEf0bX5e3/U7H9B+Z4j9v6zYtr8ZF9Um5En2BlQtheCZAVKOoimTXPrz4k3a0EqyoughVajgWqlhslqBevHJ1FuhTjmpBdg/uLdETHMwMmhkC+g4LNSdqhgk2afJkkbeSV1zzY1hDJJCU3NIcvriLvaD2g0lFAqArSaLN7uBXJEXNTtXd5Ewo1LDW0GSaz1iKE5Iq2Ug9TLGjG+t3as/vZDjjrq4d91AOf3PgG9X/yDVmCnBOWtfOL2tPQftBq9X35OrAC9vPcdSi7oi+sf7QtrQ+R7Uze/GVUgKnEZZ7c6cDUdElBOM5HBBS2Cch3lchkT5Qo2TE4DhT6cdMZLUBocEWVGniPvjiegzOpYPEe6QFmpC5PGIqb8CqKiNc/njUMcVaCsoj2NiRJXPh5Hav7TEUUIQ6UN06ITLyLzM9MpMs+vDLmOjVNsHYjjX4h8MlEN37/moSc+eexLX1p9Tpzk5/CHeK6A8nP4FPU+2rauAEF56UB6cSmufrgvrg/SRpOVMrf3HfmjgrKpZU3ck2n0iZk90KzX0arXMD09hU3T09g4VcHMBUtwwqkvQuJokrgYEMUJClRYCCCrGRSrZLHkpK6eMjjXgwwOsUEnYawqvnBFjUEppRk0MrFOau5knPJkaMSkhwsq05tEpzhFVWIal2ZWW0FZfKJCcaZLUdy4ZrzyitXfuf6nPTe4bb2anv6f74Hy07/mvXfcwStAUN6/P70oH9c+0p/UBml+mbgFAczO6L7hcgXj1BdC7UlVEhcnDlr1Ohr1KqY5xTdJYK5iyX4HYsUJL0AjTESXTlB241jkcOoKRxBWzwsFZVf8k5l2rk5TOoVJUyJWuzKan8sJQrP92O2e2FZlinGSGS4x/tIy4enbqU9DX5DGkH/XwRe6EyZI43rofH/j+sprDnr+86d28NL3Xn47rEAPlLfDIvZe4tm1AuSU7zryea/uCxuf7IurI76krZbgUIEhejiVnwvnJfFKGvoqRva06KTvceKgUSMolzE1OYnRyUlsKlexdPmRWLHyFEzXmDYO9FF5wek9oULUpJ88rwCzDIrQ1Y/UBIHXEYc/DhjRjt8qLCQBnZU0wVcc41TqJs5xRFdasFqCzsRBMYtQdNciddbJUq2UDV3CRiWVF647tWG8dtkeB/3gCsfpeSY/u67UrR9ND5R3hrPUO8ZtWgFK4v77u6vPKiX1zw8l5dlURaReSSpIoRNs0rMBYkoWCH6acE0pXIwoTFFvNlBr1DA+Pi6V8lilhuXHHo/DjjgG9YCeew7ytOx0MmnyaTVLykEpCzEfkoQR9UeRSULRKdPiT02v1CaIXzw2ZYxV32xvTYmIVS9o26U0v5HJsKg2K61nC0NXLYIza6Se4L71myoX7L/86F9s0yL2fvgZW4EeKD9jS9974x21AgTlX3xn9coBtP5pRjy9Z54DFF5RbVAJyDZBxUCfjbLi96nAEH1yEEuSS7VZw/jktIDyVKOJFStPwrJDDke9FaobYC6HvOugmPM0PcUkWIv6wve0ecdKViYKaeFJlUVeTO91AMT6X3Aaj0xzZ7ZIqAwZ29bxatcYYcmkoA6eWiw2S2ksSY13RuQUoukY3ylPTrxh70OPG9tR69173e27Aj1Q3r7r2Xu1Z8kK/Pza1fsNuOE/zsgqK5yo5WQufUp8NfAXukIrT7W7NqoLY9HJHL5mi6nVDQlJnSxXBJRrUSxNvr2XHohmK5TILz/no+i5KOXpo6wf3obxihOcNRWyFINYhpJjZtI5aQtri6zHxWQX9XchhivIqo2sSuLaRvemIrdjMAR3grYNWOULhE6xMh5knwj98Q/tvvsJHIbqfe0EK9AD5Z3gJPUOcdtX4LbvrZ5bTMJPDWX1s92o7tKbmk0wpS8sFcDAFHpOaIOPigf6JwdhiCCIUK03UK6WMV2pYf3EhPgmv/ClZ2L+kj3EzpPsg++7yDtAMeeDkK/Vq0rVCMqaUk0JHKt0rZjJL7OCZpBq227VgLk0HdnyM5F8YiggQVna7BNqw7rBGa21uszZW9k0/xwHDbewdjLAWxfuvexaug1u+yr2fuOZWIEeKD8Tq957zx2+Atdff+XQ7Mi9bCirvTUXN2nvjzRmCouDnIxAc/otRhZrZWqjkqIoQhCEaDYC1BpNTFamUak1sW5sDF5fP844axWGdpmNLCNP7CDPZh5Dal0HOUkMMWGpwh/zXRWgxSdb1B8MUlWHOKmCbXWtSYiyLpryZEe0DU0haSM6iGcpDwrrrKFSZ2zcaJUdB00nf+d4M3rd7vsffVtvYGSHX3Lb7Q16oLzdlrL3Qs+mFfjVr36Vi9Y98qr+tP7JYtIckRDZhPFInM9gHqEOY2hYbipxT0wXCcMQrVaARjNAvdHC+PQkKvUmNk5NYXDmLjj95auQK/VzLhr5vI+C70sqjM+pPEl6YmCur1azDNG1iSCUxBl/beW26fLWLocVbM3dqCEOalDUtrg2IbWqGDHqEZof2Zag+V0GvZoHQdZA4Ucbm+6b9j5w+SPPpnPTO5bfvAI9UO5dIc/JFWCz76fXXn1oKWv+czFrLstHATQ1i2CcwTOp3KyQSWtIWjWn30LyyYEkhpcrNUxVypiu1zE6NS1Bqae97EyJ9MpkvDqHvO9I4jdfV8zoTKWs9rKaQkNgpk+FUhhs7tnxaKmLVTZngg+kqla+oqvpp5l86o2ommpRjEj8qsaSUYanQG4iIf1cWo28r481Cm/d+9BDe02+negq74HyTnSyeoe6bStw4+rVA7l8/N6BuP6OfNRwc4Boipkw4tLWUics2hplVsotgnIzkL8npyviDjdVq2HTVBkL99gLJ59+BnIFhtNSDucj52XS4PPE2Ej5ZJvYLrmApDc4GCLATH7ZSONMA49VrWQHCutAHpoaZrX/VGJZ9dTCJxP1DY2hDcGoPfVHKiU1pTYDeV0/H1cS9/ObJvBX+x57bG+0etsunWf0p3ug/Iwuf+/Nd+QKsFr+yXVXH9Uf1K8phNW5eVazpBmEymAYLVO9CXRKX0RJjIByuGaARqspAalTNCNignWlhr32PxArTzlNKmVSEPTUcJ1EEkcEmLvs3QjOfj4n1bI2+lgBa+oJJz7EY1k9OLXpJ4I6JZTTdjQUf4PVsLhlGJkGNcsM7mWcKoNRFbjZUJSYKP4G5XP5fKMSZB9+oJL/yIoVK2hB2/vaSVagB8o7yYnqHebvtwKslkte4zOloPYKL4lKBGRm6blJrByzbPeTNii3QmqUA9SbdZRrNUyVK5iYrmKiWsWBhx2BY086Gbl8SapbmeJjk488tfHRsCG/pCGkUibnTM2ECdNVXllB2VPdm4l8UppDzIvad6VRXJhqWfTKrJgzC8qh+DfLdKLrMGtMfp9p3a6bm5pqpe9aGw/9ay9l5Pe7dp6p3+qB8jO18r33fdpW4Nar/+20Ylj/qBMHS504cvwkAUkCnwkhogFOZbSayotWHAmnXG1URadMUB6fqmC8WsXyo5+Po49fKZUyU8s5yeemMehqYcKy24nUwi0zbYSeyaYito2+THgIAjnHqrUZKMnkUk0rL62Tfh0ZHH+CYCs8svDiMSRDV7wuElGCMIfVjp5kjrdxupG94R+v++l3eiZET9ultl3eqAfK22UZey/ybF6Bn61ePbMvGv+rLA7e4MRRiaCcy1LllzmwIfrkCGGUoEn6otVEtamgzJDUcTb8anUcc/yJWH70MTKRlyMoi4ojVj5ZNMM0ItKmnRbEHFhRKZylMPi3YYnFVY6gLAJics0EaNa9turuAmWCfsKx8EybimC1zOxBkTErKEeJjmxLxe36T0xUogsWHHHKjTZ38tl8jnrH1lmBHij3robn/Apk2eXu7VcvWoEo/qQXh4fkwsDNpRFyjIVKIsSGS6Y/MgdHWClXmjVUads5RV65gnIQ4PknnoJly48U74qC66NArGU4KZUcZCGMDplVrU3NZkVN4BXDION9LKAJDQBWIyKWzfy5nAKqgLT5YyHcydRZju9FTpygDAKzTvqx6ubDha+VuD5ir3D/ZCN99aJDVt7eA+Wd6xLvgfLOdb56R/t7rsCdP/xhf3Vq05/k4uCyQqu2xAsbyDsKbFESCRhHYYIwiNFotVBpMnGkgnqlhompMqpxguNOfSGWHrQM+VwR/b4nXLJLYESsIGzAllWrVWDIaLcYEimP3I5q5dSfeCdrE9ChNoT/LRyz0hhCYMggnurcMipGWCkLhaE+GeIsxxHrmFPUifhAx24ha3p9P5uu+xftvnzF/b/nkvV+7RlagR4oP0ML33vbp38FfrV69XCUBZf6rerbnGalVHBTZHETcRyCfhdRkCBoURLXwHSzjmq1hlqljqnpCupJihNPfzH2OfAg5NwcSq4LZv95ToLUUYCUXGkqMTg4IlN81iBIzYfaFptmmk81zArCrptHZs2LZBJQh0nYhGQjr5NUncCj6sJYf4rmmWAdB2AoO2VxoVtI61np21Npdsney0548ulf6d47/iEr0APlP2T1er+7U60AJXI/vuqqPQpJ9e+9qH5KAdFA1qohDQMkYYA4iNBsNFFrNqVSrlSrqFfqMkTSSFO84GVnYp/9D4IDH0X6XRCUaQsKTgpSr2z4ZON9IVl7wi9vDsrWre6pQNmCuRDGxkWOFbGaEiXwqE+W7BJ+TykUJw2QxS2kjofIK8VVp3BFtTl42Z695Oqd6hq1zNVOd9C9A+6twO+7AkwlmZHWD8+ljXfns+hFTr3qpfUa0qCFhEZEzSYaQQtl0hcE5WpDQTlJ8aKzz8Ee++4HFx7ycFCk7M0lyUBagUoOEy/Vzugz3sakLoTGUO+L7oagkNEyYJKju5FpCNpOn4KyVMn8W4KuqbWm6oIxTzZ5m87JEdI4QOp6iPy+ViUrvqdWbH5m771fFPy+a9X7vWdmBXqV8jOz7r13fQZXYPXqy/PDzvzlJTf9hF+uHhJNTeaSeg1x2ETYaqEZBqiGTdSZPEJQrtbQTDO8+JxXYsmez4PLoFTHRVEc55S+cEX7bGyB2qkjBGPqjml4b5QYEsxnKmorlTOgzIQS0hk0MtJRax2lJoWh/+2KX4ebhXRXQprFxms5gu/EAsqx6yP0S+OVtPj6hQ+MX+ucc466GPW+dpoV6IHyTnOqege6PVdg9epV3i7+accWGs0PRRPjy8PpST9qNtBq1tGKArSSEPVaDa0aaYy6gPJLX/lKLNpjL7jwUYCLgrgDRUJfcBDEl0HrjnUnjexlEET8MKhZZqK2jlzzy+ekXxenLBWzkdAJGEuTr+O4Se8kUXqkEcCoJxNjlaURfC9FHLUQOz4Cr+/Bqbh/1e6HPv/XPeXF9rxqnp7X6oHy07POvXd5Fq4AK+bZzV1OcWqNdzenJw5rlKfycdhCyIo5DiXNujZdQbVaR+gAp7/8bCzZa29wQLokkjgGlar6gooLyymLTxt5ZRqGSvNODYk8Ly/eFqqX0NBUVWeQkaYnhio4vJwvo9IEZVHRmUSTLHNFo+wmIUCqghpr8VuORJGRpjEix8/i4vCtmyYLZ+51zDGbnoXL3juk37ICPVDuXSJ/1Cuw+uMfLw2XspPSZvMdrWr52Fa94kcBaYwa4lYLtXIF5ekymmmKM84+G0v23AtuRlD2UDReygqeVEHo8IY1uaf7m8jdxJjImBNJeKtK3jhEQlDWqT/jjUFKxKd2WaVwiulqbM9KWbhrgnISqC5ZXOJ0mIT66NDxo5bXf1VtpO/iRYt6nhc748XdA+Wd8az1jnm7rsCvvvCF3Lpg8gA3w4ealcqxrfpUX1ArI6xVUZmYxOTEJJpxgtPPPgt777NUaIo+L48SQ1Edjjtr+rTL4FUZ+lCdsri9kdYoFOBy5JpucBTOmQSSmJOAYu+poCwwzIgqkcRxQjA1adV07lR7UY6Feyk5ZTVUEhrboXdHBM9zETj5ei0rfmjXQ07+2x51sV0vk6ftxXqg/LQtde+Nnu0r8OUPf2Bp3sOFSat+dmNqdGF9Ytyb3DiKynQZievgxavOxm577AU/czDg51BkBeywCceJPqqUNU+Pla8FZQHrXA5eLi9gLNN74qGs3LKtlGkmpDnWCsrqTcTSWDllGhERmDnN5xtQZnUsoCxxVqEYG4VuflM9Kb5t7vIXfPXZvt6949v6CvRAuXdl9FbArMDll1/uzsvldi25rVPj2uRLgsnxQ6bHxnepViu5KE2ck1/8En+3JbtR4IZ+z0OR1ANidt9MLJMZFjGSOAKv8MWslnN5dYMz9po6xaecs9AZNL83E4Fqeq/hqQ4HXKjCIHchRXEMNwm0UgbVF3bARB4NaeyV7ipH/psXHH7KLb0Tu3OuQA+Ud87z1jvqHbgCl1++Kr+osesuYxOjh6TN1tIwDGY2o3DmSae+4MTFixbv5WeZQzkc/4gHnGfGqtncE8c3VrjE25xRU5Anzou3siSQkHsWCoPOcB3ZnOT2yZg1X09BmZWyALJJuKYPNPnkLA21ek7o38FGo4uIiVa5vu9UUv9tC5a/YM0OXKLeS+/AFeiB8g5c3N5L7/Qr4KxatcqdMeNR1x1bPOPlZ5z8/iULZl/oR2Eul8YyPEKnOGqRlW6gosL4W5jpPpHDcSiE2mXyzKbJx4rZyxWMgxz9lo0/hvxNmoNqCh2xFsLDYYRVKhVyLB0/VVu4MY36WSMrnxzkS5+cSPCRPZe/oLzTr/4f6QfogfIf6YnvfextW4G3rVpVOvWFK/98ya6z35VLgr58GqHoMRnbk7BUNSQiKJNZtsBsKmiCMv+9rUFW32PXL2iqtfHA0Kk/bfKpjoOtQgPKYjrE+KeE4jck9MRII3j0VZZIKw+xV9zYROGSx7zHrl2+/HWcxe597YQr0APlnfCk9Q756V+BVatW5f/k2OUXPG+3JR8sIhrJZbHQF6yUffLCjB6x3DKBtmuQRAyHyBPTnlN8MDSvjzyyHRbh+LVKLTTJmgCvCgx+VmN2HwciiRMhHIdHYvopmzRuWvbnB35ZzZIL5h7+4nt7youn/xrZXu/YA+XttZK913lOr8CqVau8Fx+yz0sPWrrfZ/rdbH4+CzcDZZOeKk5xYtGZWYc4m8OnmmWOaKsRES2FlNpQgyI1v2/7KesgoH7JgEgiU3w6Zp0gjeh1ESIjjeE6CDM/SooDX2hmyV/MX/7ixnP6ZDzHP1wPlJ/jJ/j/t3d2MXZVVRxf5+y97z33zr3tzEiZOMHBplChqTRgCgrVB014QAKkCTwYgzEqZh4gjTERNegYm/JATBPaEDpINCaY6JMP4gtqeCGmQgIYgZhaEVtnxnZuzcxlPu752matfc6UxAc+MjPM3vPvpA+d3jl3rd+6/Wd17bXXgnvrQ4A7M8Yo/9zBfXtPtZXd245KanH5InYlDJ7sZuO6fOFKGHKJhL+qWRec9rpM2fUySx1Zhttreb20xMlBoRNirnjUC544Q8550astSBXSZ0FUZNIXnarYrirzj0Wrj0zcfNez9SPWx3M8ZbMJQJQ3mzjez1cC0ZOPfOeGmz65/6m2Kg+KKMdEJqKqfMHT3i5nx5zcri1R5bS4bpOTg0FeWSIrm9YWp8ou7Kq+LAtSpXRRlTCq2jI3vVGRk85ZlLnWnFNuiVaVentVN346b4uj199yuOcrYNhd/ccIIEAABN4bgeNHjnz8M7d+6uSQtneYPI3anCWTpaRp3C28WpRlvwh/OWGWEjFfFOG6stSXXbZc9ypzPZnnWnCW7MZ6VtlyNbKznp0sVREuYWS53B7kg8BBHNuBabyyWNjJqz59959RS35vsdzKr0KmvJWjA9u2FIFHH54cOfiJA0evHO5OmmwlkkyZLLWaPP2N1zu5LoxakLm+LAUIvolXlTD4NdI2V7XSSZ+ytM9x10W1Dsr9VLXNxA2zd61xJeV5Jtuz+cmrg5xybRZWtT6Zm+gYaslb6uPygY2BKH9gdPjB7Ubg8QcfbI7vmfjG3j0Tx81gSTeJt2JbGkqaZKse5XqbtUzsrEoYLKEyouIdwswVDcXZNXdgyE0TvrJd7/G7XEt2M5XrW32ZHP5xeSPnXXyRKlYj81w/z364+7P3vIgsOYxPJEQ5jDjCi00gwBr782OPHLpx/77fJGU2qvOBZMrthpHMVVW389wUjMs1ZS5H8IGcqzFXPc31olWuSbj71JIt83Ai3vFXZ8eWb+zxbGUeai9Dh4jS0lIWKSoarX8trqbfmpnLfnfrffetbAICvMUmEIAobwJkvEU4BB4/9t1dN+2+5tnRlj6o8pQSsmSkC4MvkXCm65an8u+1gz6pH7t/alK6kEO+6sBPvs+ZNJc1WIzdhRP3i3uQWZBLOeBTkaWU+5ONobyRLF5cSk/NLSz8+NDdX+uHQxieQJTxGQCB90Hg1/feq5Iv3PL9iV2j3zZ51u1qJW1qDW3kZp+uSxTvEGU51JNkuFoDJcLMlYvq8oj0sFWVaBF0FmW3DoqvW7Mo83wLHXG/RWkzbS4s5PkzM/2lx27+4lfn3of5eKkHBCDKHgQJJm4tAr86fuy2q6/66KmkSPcltox2NAwf0ZFWWtrjXIMxj/DkyyLce8xDkqvsmbsv6t18kVkbiF8PMeJWOCOzL3hUJw+wj6jgfmSepxw3rTWtXn9l+ZcLS0snr7/zS39HHXlrfTbWwxqI8npQxDO2FYEnnnh4ZCIZf/SKVvKVdpEmHa2oEStqmAZpzZPh3OQKabKQ7Jh7juUPsjKKa8zSl7zWR1HPTWYRJsmO+ZY2L1tNs1zYpoW1tjV6cXZh5aneXG/60P33n4Mgh/mxgyiHGVd4tYEEuISRHTpw5/jw6E/aNtuTRETdVlsE2RhDWiYuu7kVrrZcNcdVk+DkeyLMLLhcuKiryu4w0O3nI8p4YH6zQVmZp6mNzpyfX3r6rf8sPXN4cvJidRK4gV7i0R8WAYjyh0Ue7+s1gV88NnVlp518bzhJvt6KaailFDWNoWazSQ0uY1RlCpcZ17MwOP2t2t4Uz1QeyOVqLn3w3r9qF7Zkx7ahKYtiW2q9vFIMXpjtzT955t9zf/jyQz9a9BocjH9XAhDld0WEF4DA/xPgWRjjJr3hIzt2Hr2i27ld2cwkcUSJ4TVRhppKkeEN1rEiLRtKnCDzJDjOkkvFNeLUiTKXnMtqnRTv6osV8W6RVKm5mV7vt73/Xnq6XH7z1TseOjFALMInAFEOP8bwcIMIsDCPDvrXjY+P/WCkpW5PomI4UTpqKk2SOXPGHMVy+MeHflwj5uFDfOhXxEQZ9x9Xt/Miyz3K/He6SK26lBG98NrZMz87/dLrv5+ansbUtw2K4VZ8LER5K0YFNnlDgIW5M+hft3ts5J5OUx0eSpJrm3HM5Yw4UXJHz0311IqU0RRrIzMyShVTYWMqSzkFLGJtljMbzaaF/et8b/G5v50988c/nbvwz+npaQyr9+bTsD6GQpTXhyOeso0JsDDbXq9z9Vh7/0hn5+c7reS24R2da9va7CrzLIlsrqMoipVRFBtN2sQlqUZGhVrKCju7uLL8xqAoXl7NixfnZmbfOH3+0sUTJ06kOMzbnh8qiPL2jDu83hgC0dTUlNHZ4lhX6WtGhjoHdna7N44Odz+mtRrShnf0UVFY2y+K4q358/OnZ+Yu/GUl67/Z7dPCN6enXTsGfm1rAhDlbR1+OL/BBKJTDzygz+Z50t4ZGXkvW5Rv94qsc+7cYOr55+sRcBtsBh7vEwGIsk/Rgq0gAALBE4AougglowAAAaJJREFUBx9iOAgCIOATAYiyT9GCrSAAAsETgCgHH2I4CAIg4BMBiLJP0YKtIAACwROAKAcfYjgIAiDgEwGIsk/Rgq0gAALBE4AoBx9iOAgCIOATAYiyT9GCrSAAAsETgCgHH2I4CAIg4BMBiLJP0YKtIAACwROAKAcfYjgIAiDgEwGIsk/Rgq0gAALBE4AoBx9iOAgCIOATAYiyT9GCrSAAAsETgCgHH2I4CAIg4BMBiLJP0YKtIAACwROAKAcfYjgIAiDgEwGIsk/Rgq0gAALBE4AoBx9iOAgCIOATAYiyT9GCrSAAAsETgCgHH2I4CAIg4BMBiLJP0YKtIAACwROAKAcfYjgIAiDgEwGIsk/Rgq0gAALBE4AoBx9iOAgCIOATAYiyT9GCrSAAAsETgCgHH2I4CAIg4BMBiLJP0YKtIAACwROAKAcfYjgIAiDgEwGIsk/Rgq0gAALBE4AoBx9iOAgCIOATAYiyT9GCrSAAAsETgCgHH2I4CAIg4BMBiLJP0YKtIAACwROAKAcfYjgIAiDgEwGIsk/Rgq0gAALBE/gflf3nNnk8CpgAAAAASUVORK5CYII="/>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358" y="2560634"/>
            <a:ext cx="3703925" cy="43368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161676"/>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rgbClr val="6B1985"/>
          </a:solidFill>
        </p:spPr>
        <p:txBody>
          <a:bodyPr wrap="square" rtlCol="0">
            <a:spAutoFit/>
          </a:bodyPr>
          <a:lstStyle/>
          <a:p>
            <a:r>
              <a:rPr lang="en-US" sz="3600" b="1" dirty="0" smtClean="0">
                <a:solidFill>
                  <a:schemeClr val="bg1"/>
                </a:solidFill>
              </a:rPr>
              <a:t>LIFE PLUS TABLETS</a:t>
            </a:r>
            <a:endParaRPr lang="en-US" sz="3600" b="1" dirty="0">
              <a:solidFill>
                <a:schemeClr val="bg1"/>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155575" y="838200"/>
            <a:ext cx="11806237" cy="400110"/>
          </a:xfrm>
          <a:prstGeom prst="rect">
            <a:avLst/>
          </a:prstGeom>
          <a:solidFill>
            <a:srgbClr val="6B1985"/>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74613" y="1219200"/>
            <a:ext cx="11887198" cy="923330"/>
          </a:xfrm>
          <a:prstGeom prst="rect">
            <a:avLst/>
          </a:prstGeom>
          <a:noFill/>
        </p:spPr>
        <p:txBody>
          <a:bodyPr wrap="square" rtlCol="0">
            <a:spAutoFit/>
          </a:bodyPr>
          <a:lstStyle/>
          <a:p>
            <a:pPr algn="just"/>
            <a:r>
              <a:rPr lang="en-US" dirty="0" err="1"/>
              <a:t>Saarvasri</a:t>
            </a:r>
            <a:r>
              <a:rPr lang="en-US" dirty="0"/>
              <a:t> Herbs Life Plus Tablets are made with 100% natural ingredients to boost your immunity power as well as to boost your daily energy level to live healthily. It has many health benefits. With other ingredients, this product is enriched with </a:t>
            </a:r>
            <a:r>
              <a:rPr lang="en-US" dirty="0" err="1"/>
              <a:t>Mangosteen</a:t>
            </a:r>
            <a:r>
              <a:rPr lang="en-US" dirty="0"/>
              <a:t> which is a miraculous fruit with lots of health benefits. In one sentence, </a:t>
            </a:r>
            <a:r>
              <a:rPr lang="en-US" dirty="0" err="1"/>
              <a:t>Saarvasri</a:t>
            </a:r>
            <a:r>
              <a:rPr lang="en-US" dirty="0"/>
              <a:t> Life Plus is your daily need</a:t>
            </a:r>
            <a:r>
              <a:rPr lang="en-US" dirty="0" smtClean="0"/>
              <a:t>.</a:t>
            </a:r>
            <a:endParaRPr lang="en-US" dirty="0"/>
          </a:p>
        </p:txBody>
      </p:sp>
      <p:sp>
        <p:nvSpPr>
          <p:cNvPr id="16" name="TextBox 15"/>
          <p:cNvSpPr txBox="1"/>
          <p:nvPr/>
        </p:nvSpPr>
        <p:spPr>
          <a:xfrm>
            <a:off x="3572942" y="3200400"/>
            <a:ext cx="8388870" cy="400110"/>
          </a:xfrm>
          <a:prstGeom prst="rect">
            <a:avLst/>
          </a:prstGeom>
          <a:solidFill>
            <a:srgbClr val="6B1985"/>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7" name="TextBox 16"/>
          <p:cNvSpPr txBox="1"/>
          <p:nvPr/>
        </p:nvSpPr>
        <p:spPr>
          <a:xfrm>
            <a:off x="3503611" y="3600510"/>
            <a:ext cx="8458199" cy="2308324"/>
          </a:xfrm>
          <a:prstGeom prst="rect">
            <a:avLst/>
          </a:prstGeom>
          <a:noFill/>
        </p:spPr>
        <p:txBody>
          <a:bodyPr wrap="square" rtlCol="0">
            <a:spAutoFit/>
          </a:bodyPr>
          <a:lstStyle/>
          <a:p>
            <a:pPr marL="342900" indent="-342900" algn="just">
              <a:buFont typeface="Arial" pitchFamily="34" charset="0"/>
              <a:buChar char="•"/>
            </a:pPr>
            <a:r>
              <a:rPr lang="en-US" dirty="0">
                <a:solidFill>
                  <a:schemeClr val="accent4">
                    <a:lumMod val="50000"/>
                  </a:schemeClr>
                </a:solidFill>
              </a:rPr>
              <a:t>May neutralize the damaging effects of free radicals</a:t>
            </a:r>
          </a:p>
          <a:p>
            <a:pPr marL="342900" indent="-342900" algn="just">
              <a:buFont typeface="Arial" pitchFamily="34" charset="0"/>
              <a:buChar char="•"/>
            </a:pPr>
            <a:r>
              <a:rPr lang="en-US" dirty="0">
                <a:solidFill>
                  <a:schemeClr val="accent4">
                    <a:lumMod val="50000"/>
                  </a:schemeClr>
                </a:solidFill>
              </a:rPr>
              <a:t>May reduce your risk of inflammatory diseases</a:t>
            </a:r>
          </a:p>
          <a:p>
            <a:pPr marL="342900" indent="-342900" algn="just">
              <a:buFont typeface="Arial" pitchFamily="34" charset="0"/>
              <a:buChar char="•"/>
            </a:pPr>
            <a:r>
              <a:rPr lang="en-US" dirty="0">
                <a:solidFill>
                  <a:schemeClr val="accent4">
                    <a:lumMod val="50000"/>
                  </a:schemeClr>
                </a:solidFill>
              </a:rPr>
              <a:t>May boost your metabolism and burns excessive fats</a:t>
            </a:r>
          </a:p>
          <a:p>
            <a:pPr marL="342900" indent="-342900" algn="just">
              <a:buFont typeface="Arial" pitchFamily="34" charset="0"/>
              <a:buChar char="•"/>
            </a:pPr>
            <a:r>
              <a:rPr lang="en-US" dirty="0" smtClean="0">
                <a:solidFill>
                  <a:schemeClr val="accent4">
                    <a:lumMod val="50000"/>
                  </a:schemeClr>
                </a:solidFill>
              </a:rPr>
              <a:t>May </a:t>
            </a:r>
            <a:r>
              <a:rPr lang="en-US" dirty="0">
                <a:solidFill>
                  <a:schemeClr val="accent4">
                    <a:lumMod val="50000"/>
                  </a:schemeClr>
                </a:solidFill>
              </a:rPr>
              <a:t>boost your immunity power naturally</a:t>
            </a:r>
          </a:p>
          <a:p>
            <a:pPr marL="342900" indent="-342900" algn="just">
              <a:buFont typeface="Arial" pitchFamily="34" charset="0"/>
              <a:buChar char="•"/>
            </a:pPr>
            <a:r>
              <a:rPr lang="en-US" dirty="0">
                <a:solidFill>
                  <a:schemeClr val="accent4">
                    <a:lumMod val="50000"/>
                  </a:schemeClr>
                </a:solidFill>
              </a:rPr>
              <a:t>Helps to maintain your daily energy level</a:t>
            </a:r>
          </a:p>
          <a:p>
            <a:pPr marL="342900" indent="-342900" algn="just">
              <a:buFont typeface="Arial" pitchFamily="34" charset="0"/>
              <a:buChar char="•"/>
            </a:pPr>
            <a:r>
              <a:rPr lang="en-US" dirty="0" smtClean="0">
                <a:solidFill>
                  <a:schemeClr val="accent4">
                    <a:lumMod val="50000"/>
                  </a:schemeClr>
                </a:solidFill>
              </a:rPr>
              <a:t>May </a:t>
            </a:r>
            <a:r>
              <a:rPr lang="en-US" dirty="0">
                <a:solidFill>
                  <a:schemeClr val="accent4">
                    <a:lumMod val="50000"/>
                  </a:schemeClr>
                </a:solidFill>
              </a:rPr>
              <a:t>reduce heart disease risk </a:t>
            </a:r>
            <a:r>
              <a:rPr lang="en-US" dirty="0" smtClean="0">
                <a:solidFill>
                  <a:schemeClr val="accent4">
                    <a:lumMod val="50000"/>
                  </a:schemeClr>
                </a:solidFill>
              </a:rPr>
              <a:t>factors</a:t>
            </a:r>
          </a:p>
          <a:p>
            <a:pPr marL="342900" indent="-342900" algn="just">
              <a:buFont typeface="Arial" pitchFamily="34" charset="0"/>
              <a:buChar char="•"/>
            </a:pPr>
            <a:r>
              <a:rPr lang="en-US" dirty="0" smtClean="0">
                <a:solidFill>
                  <a:schemeClr val="accent4">
                    <a:lumMod val="50000"/>
                  </a:schemeClr>
                </a:solidFill>
              </a:rPr>
              <a:t>Very </a:t>
            </a:r>
            <a:r>
              <a:rPr lang="en-US" dirty="0">
                <a:solidFill>
                  <a:schemeClr val="accent4">
                    <a:lumMod val="50000"/>
                  </a:schemeClr>
                </a:solidFill>
              </a:rPr>
              <a:t>effective to maintain healthy hair and skin</a:t>
            </a:r>
          </a:p>
          <a:p>
            <a:pPr marL="342900" indent="-342900" algn="just">
              <a:buFont typeface="Arial" pitchFamily="34" charset="0"/>
              <a:buChar char="•"/>
            </a:pPr>
            <a:r>
              <a:rPr lang="en-US" dirty="0">
                <a:solidFill>
                  <a:schemeClr val="accent4">
                    <a:lumMod val="50000"/>
                  </a:schemeClr>
                </a:solidFill>
              </a:rPr>
              <a:t>Helpful for nerve problems, such as, </a:t>
            </a:r>
            <a:r>
              <a:rPr lang="en-US" dirty="0" err="1">
                <a:solidFill>
                  <a:schemeClr val="accent4">
                    <a:lumMod val="50000"/>
                  </a:schemeClr>
                </a:solidFill>
              </a:rPr>
              <a:t>parkinson</a:t>
            </a:r>
            <a:r>
              <a:rPr lang="en-US" dirty="0">
                <a:solidFill>
                  <a:schemeClr val="accent4">
                    <a:lumMod val="50000"/>
                  </a:schemeClr>
                </a:solidFill>
              </a:rPr>
              <a:t>, </a:t>
            </a:r>
            <a:r>
              <a:rPr lang="en-US" dirty="0" err="1" smtClean="0">
                <a:solidFill>
                  <a:schemeClr val="accent4">
                    <a:lumMod val="50000"/>
                  </a:schemeClr>
                </a:solidFill>
              </a:rPr>
              <a:t>alzheimer</a:t>
            </a:r>
            <a:endParaRPr lang="en-US" dirty="0">
              <a:solidFill>
                <a:schemeClr val="accent4">
                  <a:lumMod val="50000"/>
                </a:schemeClr>
              </a:solidFill>
            </a:endParaRPr>
          </a:p>
        </p:txBody>
      </p:sp>
      <p:sp>
        <p:nvSpPr>
          <p:cNvPr id="18" name="TextBox 17"/>
          <p:cNvSpPr txBox="1"/>
          <p:nvPr/>
        </p:nvSpPr>
        <p:spPr>
          <a:xfrm>
            <a:off x="3572942" y="6019800"/>
            <a:ext cx="8388870" cy="400110"/>
          </a:xfrm>
          <a:prstGeom prst="rect">
            <a:avLst/>
          </a:prstGeom>
          <a:solidFill>
            <a:srgbClr val="6B1985"/>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3503612" y="6400800"/>
            <a:ext cx="8458199" cy="369332"/>
          </a:xfrm>
          <a:prstGeom prst="rect">
            <a:avLst/>
          </a:prstGeom>
          <a:noFill/>
        </p:spPr>
        <p:txBody>
          <a:bodyPr wrap="square" rtlCol="0">
            <a:spAutoFit/>
          </a:bodyPr>
          <a:lstStyle/>
          <a:p>
            <a:r>
              <a:rPr lang="en-US" dirty="0"/>
              <a:t>1 to 2 </a:t>
            </a:r>
            <a:r>
              <a:rPr lang="en-US" dirty="0" smtClean="0"/>
              <a:t>tablets </a:t>
            </a:r>
            <a:r>
              <a:rPr lang="en-US" dirty="0"/>
              <a:t>two times a day or as directed by the Experts.</a:t>
            </a:r>
          </a:p>
        </p:txBody>
      </p:sp>
      <p:sp>
        <p:nvSpPr>
          <p:cNvPr id="22" name="TextBox 21"/>
          <p:cNvSpPr txBox="1"/>
          <p:nvPr/>
        </p:nvSpPr>
        <p:spPr>
          <a:xfrm>
            <a:off x="3572941" y="2133600"/>
            <a:ext cx="8388871" cy="400110"/>
          </a:xfrm>
          <a:prstGeom prst="rect">
            <a:avLst/>
          </a:prstGeom>
          <a:solidFill>
            <a:srgbClr val="6B1985"/>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3572942" y="2514600"/>
            <a:ext cx="8410608" cy="646331"/>
          </a:xfrm>
          <a:prstGeom prst="rect">
            <a:avLst/>
          </a:prstGeom>
          <a:noFill/>
        </p:spPr>
        <p:txBody>
          <a:bodyPr wrap="square" rtlCol="0">
            <a:spAutoFit/>
          </a:bodyPr>
          <a:lstStyle/>
          <a:p>
            <a:r>
              <a:rPr lang="en-US" dirty="0" err="1"/>
              <a:t>Mangosteen</a:t>
            </a:r>
            <a:r>
              <a:rPr lang="en-US" dirty="0"/>
              <a:t>, </a:t>
            </a:r>
            <a:r>
              <a:rPr lang="en-US" dirty="0" err="1"/>
              <a:t>Ashwagandha</a:t>
            </a:r>
            <a:r>
              <a:rPr lang="en-US" dirty="0"/>
              <a:t>, </a:t>
            </a:r>
            <a:r>
              <a:rPr lang="en-US" dirty="0" err="1"/>
              <a:t>Maca</a:t>
            </a:r>
            <a:r>
              <a:rPr lang="en-US" dirty="0"/>
              <a:t> Root, Elderberry, Black Current, Ginseng, Sour Cherry, </a:t>
            </a:r>
            <a:r>
              <a:rPr lang="en-US" dirty="0" err="1"/>
              <a:t>Ganoderma</a:t>
            </a:r>
            <a:r>
              <a:rPr lang="en-US" dirty="0"/>
              <a:t>, </a:t>
            </a:r>
            <a:r>
              <a:rPr lang="en-US" dirty="0" err="1"/>
              <a:t>Shigru</a:t>
            </a:r>
            <a:r>
              <a:rPr lang="en-US" dirty="0"/>
              <a:t>, </a:t>
            </a:r>
            <a:r>
              <a:rPr lang="en-US" dirty="0" err="1"/>
              <a:t>Curcumin</a:t>
            </a:r>
            <a:r>
              <a:rPr lang="en-US" dirty="0"/>
              <a:t>, Alfa </a:t>
            </a:r>
            <a:r>
              <a:rPr lang="en-US" dirty="0" err="1"/>
              <a:t>Alfa</a:t>
            </a:r>
            <a:r>
              <a:rPr lang="en-US" dirty="0" smtClean="0"/>
              <a:t>.</a:t>
            </a:r>
            <a:endParaRPr lang="en-US" dirty="0"/>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descr="data:image/png;base64,iVBORw0KGgoAAAANSUhEUgAAAV8AAAGbCAYAAABjzJMjAAAAAXNSR0IArs4c6QAAIABJREFUeF7svQecJUd57v10OHnmzOyudldaSWiFUFxQRjKYa4NtEMEGY1/b1/Z1whHsawwmGDBBBBvHa1/bnz8+3+tskn++xgEHDAhJJIMkJJRAQhLaMLuTw8mn06enznlnS6XuE3Zmd2dEzf7md2b7dFdXV3f/++mn3nrLgf2xLWBbwLaAbYFT3gLOKd+j3aFtAdsCtgVsC8DC114EtgVsC9gWOA0tYOF7Ghrd7tK2gG0B2wIWvvYasC1gW8C2wGloAQvf09Dodpe2BWwL2Baw8LXXgG0B2wK2BU5DC1j4noZGt7u0LWBbwLaAha+9BmwL2BawLXAaWsDC9zQ0ut2lbQHbArYFLHztNWBbwLaAbYHT0AIWvqeh0e0ubQvYFrAtYOFrrwHbArYFbAuchhaw8D0NjW53aVvAtoBtAQtfew3YFrAtYFvgNLSAhe9paHS7S9sCtgVsC1j42mvAtoBtAdsCp6EFLHxPQ6PbXdoWsC1gW8DC114DtgVsC9gWOA0tYOF7Ghrd7tK2gG0B2wIWvvYasC1gW8C2wGloAQvf09Dodpe2BWwL2Baw8LXXgG0B2wK2BU5DC1j4noZGt7u0LWBbwLaAha+9BmwL2BawLXAaWsDC9zQ0ut1lrwWSJBl0/Z3wtXnjjTfi7W9/e5LWzo6jik39zp4X2wKnsgVO+AI/lZW0+zq5LdCHoAfAPXr0qO/7vut5nutoP27vx3ddN89fAF6hUPC73a6fz+e5LX9z/U8XgBOGoev7PivP60x+vSiKuJDrcBv+rX96cRxzXVUmf6IoUuV5nocoivhJeCZRFHGFuA9TLoujKEpc140AhP1ffs//81f+5qfajmWFYZj4vi/lyHdxGIaR7/tREASqvCRJ+BkkSRI0m81uoVAIoiji/+MkSRTQ+RnHMevB7eNOpxPv378/uvHGG6N3vOMdLNv+2BZQLWDh+yS+EJIkIbTyKysrxSAIir7v5z3PK/i+P+l53s44jquO4+zwfX/Kdd0KgDIA+SwSpkmS8Nf3PI+QzMdxXGIZcRx7juMocCZJwr+5L99xHMKToHYIUYKdP2RTf5n6jtcev+ePuhAdx+2vqxQxf13XFXXck6u9MtY/wzAkfLkDQpkgBZcRpIQgf/rFc0eI45j/V8v7nOR+1bI4jlk2Pwlv9ek4jgJ2/5MwJzz5GcRx3HJdtwOgHcdx6LpuSEj7vh8A6Lqu2wrDsOO6bjOO47rruo1ut7uWJAn/rkdRtBAEwWIQBJ0gCLoAmmeddVanv68n8VVpD01awML3SXAtHDp0qJTP56vFYnHScZzd+Xz+at/3LwVwluu6u5Ik2QGA31UcxykB4K+SpH3Btt4K/D9/CSv+8m+CSf4m/GQ7LifwOp0OcrmcAh8/gyBQkOQP1aksy+fz6juqYS7nL//udrsolUqqHK4j2/HvdrutlnEd1oHrs4xCobD+HcthPfldq9VCpVJRZfH/XM7vuX6z2VzfT1+Rq2Nj/Vi+XiaXy48OfR6vtA+/5//lmKQMaS+9faU9tcutFcdxkzD2PI9QXozjeCEMw6NRFH05juMHOp3OXJIka0EQrOzbt6/5JLhU7SFoLWDhuw0uh3e84x3u29/+9mK73d7jed7uJEnOJmSTJNnvOM5TXdd9CiELoJokiYIsxaQJVh0m+nf63wSHDg8dvPxbwEm4EjoEY61Ww8TEhIJhuVxW4OurWQVkgrXRaGByclLBUSDM8vh3vV7H1NSU+iwWKbihyiZEl5eX1XYEJyEpsOf+uF/uj2VyOb/nsunpaVUW1+H+payVlRVVFr9jnQTMLIPL+Ml6sg5y3H3lrMCvP1zkGOTBwE8et7QD66NvKw8vc1nG5UfF3XQcpwFgLQzDhSRJDidJ8qDneY+EYXjEcZyDrVbr6NTU1KrjONbO2Ab3sVlFC98tftIefPDBwr59+74jl8vdkCTJtZ7n7XEcZ5oWgeM4eb7y61CVm1xXXaJeZRn/L6/oojJF0QmQCNf+6/zjlC4hIxAi9AixtbU1BTWCq1qtqk+Wxx8B0urqKs444wzwUwBNwFFtEor8jp+EMJUqVSTLXFhYwI4dO9Q+uC/WiyDmMoJZ9se6EppLS0vYvXu32g+3J3hZFtdjWQQzAc2y5EFDyMv6Uia34bHqqprHIupY1DX3yXbgJ7/ncj6EdLXftzQeB2O2jbwdSFunXYoC6/53UZIk7SRJanEcz7uue08QBLfMzs5+6Lzzzlve4peyrZ7RAha+W/iSeOSRR4qTk5O/XC6Xf9lxnKm+r7quKrOqLkrWVLdiKfCTcCAseOPL67+Apt+Rpb4jaPt+qVKKYi8QTIQsIUaYCQRFwQrMCTGqQYJ1z549CpgCLh2+BCbXIRwFmITn/Pw8du3apeBIwLFcwpfLFhcX1/fLuhHqBCz3Iw8EvSwT5PJQ4nayPuHNOhCgBC3bQhS6PGy4f9aN67BO/D8/+X9RvmKZiIpmvUVNC3QFrCZ89eXyBmGea+nfcxyHXvNfdDqdt0xOTs5t4cvZVs3Cd3tcA+wrWllZeVmhUPgrx3EmBIKiXrPUUpryNe2GceBL+PBHPNB+xIFShQJfgkte9Qlfwpj2BLch/AgqgS/hRkAR/FnKl8eqK9+dO3cq+OrK14Qv68jvx4Uvj48PAx4DHyAEehZ8BbaEsEBW4Mt983tRvgJfLpeHmQ5f3TfWz6XuDctyQ/2ue84stw/yWrfbfWehUPh9x3HY4Wd/tkELWOW7RU/SzMxMeXJy8rcdx3mlKFb99VVuUrMjR+Cb1pGm2w6Eoyhf6TiT13DZj6hi066QDizxTtPgK8qX8E1TvoRrFny5jUBblC/hnQZfwp4PAYEv4Sm2A2E6TPlmwZeAFeUrDyvClXUQ+OpKWJSvqPos5cs2lYiNNIWrn1e5NM1zLODW33CSJPl8u91++cTExLEteknbalnluz2ugVqtttt13T8Pw/DF0tveD616nFeoRx/oCkmALa+tZu+9dFyJkpWONPF8uXwYfKVzivAVCIryFc83y3bIgi+BKZ1kuu0wCL587We9CUbCl7YD1zfhK6pWPF85VvF8deWbBl+BrdgLmw1fOVdpNkSa+jUsiaPLy8sv3Llz55e3xxVua2mV7xa9BhYXF8/N5/PvT5LkOforqtxwooZ0+Mp3WZ6vHKpELRAiAl0TvqLQqAx1z1fWoyrMgi8VcZbyFduB+2Y9qBjNDjdd+dJGENuB60qHGzvo+F2a8hX4Et6mhaF33rE9RPlKh5t4vtKJZoax0R/W4Wt6vsOUL9tSV776/0346opXt5P086htX6vX6y+sVquf3aKXtK2WVb7b4xqYnZ29oFQqfdBxnGsFprr6kZvOVERiEcinfJ8WMkbbQVe+YjuIl5ilfKUDSjxfgks8X4kmkBhbsR0k2oGgFV9U4MtOOOlwI0wFvlSic3Nz65EQZocb4ct1RPnqHW4C00Hw1ZWv3uHGOkjMsXTKsaNRlC4/Zb/D4Cuerw5cE776ORwUAWGef+O6aDUaje+amJj4xPa4wm0trfLdotfA/Pz8xcVi8UMArtA9PlMNyc0qh2FGOMj6omAFJuL5ptkOuucrHX1iYwzqcJMYW4KMsOI2YjtwGTvJCF/prBL46uFhWfAloAk61puwpRqWaIeNwpf1Yf34KaFmMnBEHmIygENigVlPiXLQox1E+UpIGuusd7jpni/L1s9fWmebfnkKfNMeuIzqW1tbe/nU1NS/btFL2lbLKt/tcQ0sLCxcSvgmSfIMHaxmR9sgL1AfKCCe77jwlWgHHb668iVcpMNtGHxpFRBuafAVq+BE4cs20qMdBilfiTWWtpBoh82GryjlUeCrgzWr002ugwz4BrVa7fuq1eo/bI8r3NbSKt8teg0sLi4eKBQKHwTw9DT46t6veQiilDcCX+lw0+N8uR9T+Q6DLy0EqkWCmfAVz5eKmFDSO8kIRekk43a67ZClfE3Pl1YELQyxEUzbgbaIDNjg8bCNTgS+rJv4wmnKd5RoB135bgJ8w9XV1R+enp7+8Ba9pG21rPLdHtcA4VssFhV8zdAiUxmldcYIWGRdU/nSFmDHUZbtoMNXXr1ZD+lwkzhfwpdglSgHgZvYDjK8eKvAV+9wSxtkMch2kFAzGcmXBV8+WKR9ZZCFPixbPF+Br+nlpp3fIaqXX0fLy8s/vnPnzr/eHle4raVVvlv0GujDl57vgVGUrwnoQfAViGaNcEvzfLlM4l2pWMeBLwHECAgqX/q0jELYTOWrh5oNU74mfPU4X4lHpqpN63AT+Eouii0G33h1dfVnpqen/88WvaRttazy3R7XwNLS0tNpOziOkwpfif01wWx2uIk9oStfrjMozjdtkMUg+OqeryhgUb60D2gtbCZ8qTxlhJt0fPGYCHmJ8x3k+ZpxvjK8eBh8CVtJwsP9jmM7iPKlqpWhxuYItnGsh5SrOFldXX3l9PT0+7bHFW5raZXvFr0GBL6u6x7QgWq+oqb5vTqQ5W891MyEbz8HrvI/pWNNQtlkmURLpNkOMsiCgJUcD3qomeR/oBcrypfKkvtiVIAeakbbgqo4bYSbRDtwPyyLo9+4vijftMQ648b5mraDtAePR7K2DbMdJAGPHiss7cHzIW0oA1GybAczEmLYpbq6uvqq6enpPx62nv1+a7SAhe/WOA9PqEUfvh9yXfeyNPhm9Hg/Lj+vvt2gON8s+IqXLPGwumozbQdC91TBl/CjhaHDl8dndt5JVjMBuZlYRxml/dwOZlYzCTUz4ct9EPbDOtz4UNkofNOiHgZdrsvLy6/auXOnhe8WvafNaln4btETtbS09AzaDmnwTVO/Ato024GHqH8vI9z0QRbyKiydUKJ8ZTsJOZMOOn2Em2Q1S4MvwS6dcpulfAW+MsKNMDwV8BXbQeArUQ56SklJl7lZ8OW5M2O5sy7Zvu3w/27RS9pWy3q+2+MaIHz7I9xSla94uebRmDkcTAtC4GqmlDxR+Eo+3yzlK/DVPV96q7QWTtR2IHzFdhDP14Svntths5SvwJf71wdZbBS++rlMi3Sw8N0e9+y4tbTKd9wWO0XrD4Nvlu2QBV9Rv6cbvlSrEu2w2fAVz3dQYp1huR0Geb46fHXbQU+4cyLKVy4pc4SbQHlE+NoOt1N0b27Wbix8N6slN7mcpaWly/vK91J59R/W2aYDVrcadPWre5iDQs10f1e8UX6atgOVL/1SGewgCljvcNMHWbDD7USUL/fBV3mWm2U7ZMFX8ktw38Pgy0EgkttBIjYkNE+3HWRKJPGAJdXkKIl1zGgHE77mEHL9/wMuM8L356anp/+/Tb4UbXEnqQUsfE9Sw260WMK3XC5zkAUnwlQ/0gGWpXp1+JqddGaomZ7PV6YFkgxe0jlnWhE6fNPifAlFGWQh8KW9QCDRF2Z4GOFGcI0a7UClzO2oSAk4mclCcjsI9Hm8hLzk8zVtBwJfMqQxOoOgZjvy2NOSqaellKTHK0mB+JmVUlJmweAxyiALqlc9hE/aOC23g4XvRu+e7bG9he8WPU/Ly8tXlEqlDwh8BbgymCKr2qJsdeXLbU8lfKlS9cQ6Onwlt8OJwFfPamamlDxZ8JVMbzweHb6SWjJtDjcBtwzKYBnyxiCJdSx8t+iNdwqrZeF7Cht7nF0Rvhxe7LruJSZwBwFYj2rQ19tK8JX5zySr2aA4X1356vl8JXJC4oqz4JsV5zuq8s2Cb5byzZrDzRxebOE7zt3w5FzXwneLntfl5eUr+/C92LQddKjqitj0dvVDO9Xw1T1fUb6SWCcLvuId64Ms0uBLZSlDlcVjZptwP/o0QoOSqafBl+unJVNn25nKV+wHM58vFbHMfCxzvonytbbDFr3ZTlO1LHxPU8MP2+3c3NxV1Wr1A47jKPjqkBX46t6vGd+r/5/bn2z4ShJ1dmgRolnwTUspKcp3FPjy9Z3w1fP50ms+HfAdNI3QsHy+J0n5/uz09PSfDLu27PdbowUsfLfGeXhCLZaXl6+i52vC1/RydbU7jvIlxKjQCHB2tFHZmR1u+tRCAu9Rk6mbM1mwkysrn68OX33eNf6d1uGm53aQGSVYP6pOSczODjfJDazPhGxGO2R1uOlTx5vRDoMm0KTtYHq+MjMIy7Ge7xa94U5DtSx8T0Ojj7LLPnyZWOciuWn14b66FZEFXQGmAFZ63PURblxGADF6gZCQXA7cZhh8ZYSXmduBy2XqeH0mC3OEW1o+X776cznhJ/AVaFNN8iGh53aQBDdsIz23g0Q7sCx27hGKEmpGhU3bgNvw2CWhDtW7jJrj/tkm0oGp2w6EvxlqNmz2Yn3qID23gx5GmBblwHMrCXiGdLYy1OznbW6HUe6urbGOhe/WOA9PqMXKysrV/eHFF4rtIPBNU796R5sUNip8deWrw1dUrm5b6MrXhK8knOHnicKXwBVg8m+ZOl5Ppk74ciAFv9OzmkluB33qeMI1Db5UyfzR4cuydPgS9jIohSDm8XI7fopvrXu+3I8e5ysj38TrlU990lKBe9bINvPBOyDMkPBlYh07vHiL3tNmtSx8t+iJmp+fv2ZycvIDruteaHq8ejiZ6QXrhzMKfAlTPc5X4KvPXqzDl+AQpSzwlQk0dfhKjLAMcKA6JjAlq5k+ezGX7d27d326d4lQIAw5gaYZ58uYYa4v8BXPV59GiPvTLQwzzpcQFeVLkBLuAl8qYF35sk0EvoSrKF/pUJN2GAW+PF9i8Yg1o59fHcLysB1D+dqUklv0fk6rloXvFj1ZKysr1/Q9XwVf/QbUVe5G4SszFAsQdPjq8cGyXOCrJ9YZBF9RllyHwJThxVSFYhUQvmeeeeb65JU6fGdnZ9cn3iRcuX8TvlTCEmrG8tNALvAVz5cQ5TFRZYvtMC58szrc0may0AdZyINJUkrqFtJG4Fur1X62Wq3aDrctek9b5btNTgzh2w81e5ppO5iRDGJDZEU4jOL5ZsFX8vjq8BWbQle+hBohSBWp2w6m8k2DL5edddZZqrOMUQyEF38JQ8JXQtQITAKL+yFg+Z1MWc9jJ5yphglySREpFgbrJZ6vTF+f5fmaypfrmZ6vdPTJ8OIsz5ff66FmMmxbJtXUH6z6eU7zf0fwfDmTxf/eJpf4N3w1rfLdopeArnxHha/uBetWQRp89WiHNNuB24gqFgUs8a6m7SAzWUhKSX4SVlxfOtwIQ9120BOgE74EJqFI8PH1XTKR0XYQ+BJkfP0X5Uv4EvqEvUQ7sCzuR4evRDvoHW667aB3uHEdye0gHW5y3JLbgZ+EOY9Bz+1AG0LifyWlpMBXPHAdvjK0WD5N1StvNbJ8GHxrtdpPVqvVP9uil7StltECFr5b9JKYn5+/mnG+ruuqaAeBoYy40m9M8YB15av7wtJpJJENeoccl8kwWEJV94kl/wNBKgnXpVx+R0DKRJEEmHRIycSc8lpPAMksEOKlsjyWJTCVLGGEF2HJH5ZNsBKUBB7rKqkwCT9CnmXrQ5W5TMK9WBbrSJUp88hJh5kOVoJS6k6wy7FwG4kAkWgFmX6J38k8b/rMFfoIN9ad/5d2kg43eZimfYrXboLXHExjdrwlSRLX63XC98+36CVtq2Xhuz2uAYaaVSoVDi9eh6+oWb2DRvd/0+wIOVrZxtxW1K2uzHSlLYMBTHAIyHXfUl6v0zoEddBIWaK49WgAWU9ex7kO9yEPEFHh0lklECIkxY+WY5EypEw5Fqmfrii5Do+JoDTL0esu58B8KzC3YdkCZ71uZllpUM0Cr7zZ6N9r5zdZW1uzHW7b4/ZWtbTKd4ueLAk18zxPhZrpHW5S5QFhR+sj4oatK0pXbmzpGJKy9fhUAY8+4EIHgl4f/UEgcBUYit8pMBRbRMAqHVJStn78OkgFgBKxoadq5HqyH6m3QFyiCNLqI8erPwT0B5h+XHqyHKmrlMlPgW6a4tUvu7SHpt7ZmXWezfau1+u/Uq1Wf2OLXtK2WkYLWPhu0UtidXX1mcVi8QOe510g8DGrOgi+aTe37hnqN7yuvnT4mmo5bf+68hYYCsCkLNlOB7mUrYM5DXi6KhZo6g8Us+7maDIdnPq6ZlmirPU3AH0dc1t5AAlgTT82y59NU7ppbwpZDzJpo7TLttlsvrtSqbx1i17StloWvtvjGmg2m9fn83nC93wdIPrNZyqmFB9w/WBFSUnnjg5NfTtZT8CTVqb5uq4DRcqV6Aj9/6JATVVsPihMNW6Wb9oJYl8IxEQBm1aKHLuupFm22fGlrzesTQWyOvR1W0A/Vr3eopTTHijmFTrsPMv6rVbrt8rl8hu2xxVua2mV7xa9BprN5rPz+fz7Hcc5z7xB9SrrN7rc0Loy1NcVQHCZhJDxxqbPyR92hkmYF/1K/s1l/J4dXoQct5PoAlmXnVwS0sXyZFvp7JLyZd426WzjcrEcuMysl+kF6ypTQM7tuS073qRTUNpLrBqBMTvbJEyO6xDO7MCTv9kJxx+uJ9/JdPX8jr8yxJl/s1x+z1/+n9uxPP7KdlyH/5e66GDPepCawNcfRuaDTz/XrVbrd8vl8i9v0UvaVssq3+1xDdRqtW8tlUp/FcfxudIDLgqIAJGBCPJJOBKU/OXfAkaCkj35BCJ/9e+4rQCVIJSbXPYjNzoBwl/Wg1AS5SiA4nf8m+vLuvy/rC/lyHFI1IKUI2CS9cxPWc88c6ZC1h8+kiRIlkmUiHzyez2XhXi0EvEh3+v/ZxvJ/2V9KYOf8qNbN9JGXMa2Ibz5S1jzgSHwlr+5nMv4f1km0ycR4vyen/qPeOedTucPy+Xy/9geV7itpVW+W/QaIHzz+fxfUPkSpIxfPXr0qBoowNhXxtZScRKsomJFZckNrN+0VGVyUwsAdDDoIBWYCjz1/5ugFLjJK7/udZq+pa7gdXDKKZBtTV9UV4jm6UrzVrNe5bPKT6unXoY8DHSQi0fM49AfYvImwXMisBZA628V/E4elHxASg4KeWvgNpJ1jvvl+WHYGkPsGPfMWGbGRvNvLu+HwFn4btH7Oa1aFr5b9GQtLCxc2mq1/s/dd9/9rDvuuEON5uKNzUEIHN3FX44K44gw3pD8lVdhHZD6a6n5Opt26Lq/qK+vA1GAIyqS2+h5CvQOJH0fWT5zlgdsep3msQwCvrRB1unVgWpaN+Y24guLmhcIm9DW3xj0umYdt/7g0v9muxLOPAY+ZOXtRR7AfAjzAUw483q4+OKLcfXVV/N6+I1qtforW/SSttUyWsDCd4teEg8++ODu1dXV3280Gj9IsFLpcCCC5DcwASAgkldeeRU1O9iyPMNBzWDaEDp8ZTt57c4CptRXV7n6sjRwpYFbVPAoDxJzn+a25sPFbCsT9mKpZO3bhLGp2HWVLso/TaWnla+3j1geVMkEsmR8m5ycfN0555zzO1v0krbVsvDdHtfA/Pz8xfl8/q9833+m+Kziq5qv2uarfhoAzZtcB0sapNLUn6xHcOieqQ4ZXeWZ8MwCs66UB0FVB1bWerIPHaRpyjZL7eoPJ1G8UqYJ3zR7JKvdzIeOuW2W1WK2mbmenHuej1qt9padO3f+2va4wm0trfLdotcAJ9D0fZ9Tx18iPfKsqgB4mDoapmSHKcc0L1XKFI9TYGjG8wqkpQzdHhBQp3m+gx4C8vCQMofVX4eo+XAyFbAObHM/AnEuH6Z8h11Kej2GKX19YIYO7rRjkbC+er3+hunp6d8aVg/7/dZoAQvfrXEenlALJtZxXZdxvheKAtPDlXTPUr85TSgNu8nNHY+yvkRbiNXAfZowTVPAuorTlXjWclM563AeZJ+Yqta0TbJgrL8NpCljParDrNugh8GwNh30oEu7PNPWT5KEw4vtTBZb9H5Oq5aF7xY9WQsLCxxk8X7XdZ8qIVqivrJemfXX/zSoDlOLArdh6+nwTbMS9GWj/K1Dz4S2XhfTnsh67U97MJn7GGY76G0p62bBd6OXkNmGw2Cd8dYTrq6u/vSOHTtsYp2NnpBTtL2F7ylq6HF3s7i4+GzP86h8n6LHx+ogHmQ9ZClafbkJNh2+gwAsHW6EhLzypnmRuiI3lWIWZNNgnqaABY7DHhS6wk6Dsr69DmQTzvLgk/ZPe1DpD4e0B2HWsZkDL8a9Vvrrd1dXV390enr6Qye4vd3sFLeAhe8pbvBRd7eysvLtSZL8led5Z0mAvnymAUMH3SDll6WyBsFRh4rErOoDMvTvzeVZ4NS3GQZcAd0obac/BMx2MtvF/F73d3X4ynLzwSfljQp1XX3rx2Q+QEZpDx3u/fU79Xr9+6vV6j+O0k52ndPfAha+p/8cPKEGSZI4y8vLP+C67h97njcto8vkJtdjWE0FKVDTVamso4/uEsUqEJD/p0E1bV25+WU/AhBzlNwg1aoDaBhwBn0/TP2a0Mv6vw40Hajm37rq5ndmXLWk2TThrHv2+jZpXv6wB4d50SRJ0lldXf1vO3bs+MgWvKRtlVJawMJ3C14WSZK4i4uLP++67m94nlfizSlQ1SFphnzJdwJEE6hZINRhlKbCdBUo9RCw6PsaVv4wwIpFkLWeaZNwPbO+pl1gqmbThtDrnGU7EKa6ohb46g+lFBg+4coy9y3g1mEu+9KtJka46EO8zVwR/XPR7NsOf7cFL2lbJQvf7XENEL5Hjx79ySiKfjsMwypHMknuBR3CEo6ke4a6RWEqPAGmDMAQRa3DRQeEbK/D0AQg68X66bkNTOANU7hmmWkgG1XdZqla8xjSrAJ9WwE7QSdDr82HS5bdYL4FSAelCWsT6NJOUleG9Mm5lXPt+37geR5/Xc/zvFwu5xYKhahUKn212Wz+4K5du+7dHle5raVVvlv0Gnj44YcvX15efm+3270+SZKK4zi5/k0ZOY6T8L7zfd8RRSQgNV+JTRUpcOUnoSJDkmU9LtfDxtI8YgETP9Pgm6ZcTXtkWLOn7TdtmyzlO6h83Q4Q4OntIn9LzXOWAAAgAElEQVRLbgu2kTlzhpRvdpaZDxIpS3I36O1sPijSzpVYRf23nOUwDP85juPbPc8rOo6zG0All8st5PP5W84///ybHMfppYezP1u+BSx8t+gpuummm/xCobA/SZIDcRxfEsex6njzfT/kTed53nXlcvkSPcuY7iOmAUZXsjpYxNaQ77Nidk1lRljo2dXSlLK5bBCY006Fvn7atmk2g1mOuQ7LyYKmDk+uIykixceVh5v+kDMhqpchf7OdmEhHh6+AOctmkbec/r6SIAg+3Wg0Xr979+67Z2ZmWJ7HB/DZZ58dnHPOOR3HceItejnbaqW0gIXvNrssPvzhD3tPfepT9+fz+R8rFApvzufzvAHVUejqTYeL6TWKchXlq3vK+g2fplbN7wW+ZgpHAfUo8B0F2sNOUxpgTXWqv+Zn2Q76chO+0m76vmR93X+WtteXSYYz0/7IsnRSHnRxEAR/U6/Xf+nAgQNLw9rDfr/1W8DCd+ufo9QaPvroo9/sOM6/ua47MSz214SveL56SslB0DUhLFCReF96vpIMPW1dHcSDVJ55oFnrZp2yQUA11ampYPUyBa46fMV2MLfTI0/S1LCUa8I3TR1nHX/fCiJ83+e67uvPPPPMxja9bG21tRaw8N2ml8PXv/7183O53G2+7+/U4SugM0EkwNU9XRO+0hRmaJkJT9PzJVhktgod4mnQHRW+44J3EPh0YKb9neUbm56veamYIWY6tHXYiz0jMdJ6XXV1LNvo1oT2MIu73e7/XFtbe8uFF17Y2aaXra22he/2vwYOHz58TqFQuMPzPPq/Q2crFigKfPmpT3GT1smmL0v7W6Ciz/AgANKnKTKhMsjHHRXOpoVgKts0Zam/AegANNeV9UT5SqekCXjTV8/aJ7dj+8k0SmnlmA+FFBUchWH43mq1eqPjOL15n+zPtm4Bq3y36embnZ19KpWv53k70l59U27e9c4eUVtZ8E0bpaYrWv173fPNgnWWd6zXcZDS1dW6eVxZqtVcngY307tN83Rl6h7dVzf9ZfMtQz8f4v/KzBS6qtW3M0GuvzXw7yiKoiRJ3nX//ff/2rXXXmvhu03vW73aFr7b9CQeOnTo8mq1+mnP8yYHhTvpN7EOwUHKVx+sIdubnrD8X0LNJCRKVGOakjb3bwImDcBZUJb9jOKd6uDNUqdpIE6zHbiedFBmKV8dvlJulvLVjyMNwHJ5Er5xHN947733vtfCd5vetEa1LXy36Xlk1rNisfhJ13XLgwCkA0/vKOM2+uy9AtMshWvaFvIqLX6v+JlZtkOa+pWmH2RDmIBOU7RSTtZ3abaCvo35vcDV7HATiJugNlW1ePC6n6sPtJD1zYdmGrS1cxY+BvB33H333b9p4btNb1oL3yfHiVtcXLyhUCj8k+/7airbLPCY8NVhdiLw1bfXox1M+A5Tvmm2SNqZMaEt6jBNEQ9TwaY9kAVTUaOjwneQDaG/CcjMx9yvCdo0FW10vNHzvTGfz7/Xer5PjnvYKt9teh7n5+d/qFKp/LXneeocmirKhJZpG4jtoE9NpKtf3W4wrQfT8x3U4Waq22H+rwlV06rQ4Wt6tIMeQubDaZB6HVf5pilrvXzWUx5UpuebBmJpb3rycoxJktB5eOcDDzzw3gMHDnS36WVrq621gIXvNr0cFhYWXlWpVP5Iz6BlvqKnqV5ZR+Arw5LTbAcT2NzW9Hb1EW6DQtT0Zk4r14S9CUsdWqOcsjSVm6Z0pSxdefJvHgvbRoYWS0SJDlV54KWpVtPLFc83a3+mojfLJHyTJHn3ww8//Os21GyUK2Drr2Phu/XPUWoN5+fnXzMxMfG75rBX0z/VASyKVU+sIxmy0sCZFvVgDj3WczvoZegPgnHUblYHmwlfgWDW+qYVoDdimk0g3+tvEGLLSFYxE+hp1oEA3uyUoy0jsdD6QyAN5qaC74OcyvfXfd9/t+M4Ns53m963j7sOnwTH8A15CAsLC79QqVT+QIdvmvLVXlvXQ80EoGmer6hbUac6gPW/pdGlw40KOEspy7pZilf/Pu3vNHCaSjrL886CcJrtYCpjUb58QOmJi6RN9UEWpvWgq2KxHfSBKOYAjawBG1p7MNrBwvdJdLdb5btNT+bi4uJPlMvlPxVfUMBhWg2m8pXXYa4vio43fpbyle3le3178TEJXkl5aaplXaFm2SBZp8BU8aYiFAgOgvMg+A6zJnTbIW3WaNOq0FWv6fmaDydT/eqK26yXKN84jt/zWAfrexzHsZ7vNr1vrfJ9Epy42dnZ76lWqx90XVdFO5iKcVjnGW9oE76inHV7woSvqV4lysHMN2zuP61+g06DaSdkeb5ZtoM58MQEtKlUdRjKthLna84kwnUHRSuY+ZG5PttJkg/px6IrZBPA+sOm7/m+54EHHniP7XB7EtzAjFB6chzGN95RLC4uPr9UKnGCzV26AjThmNaRJp6vqFjxJ/V1Tf82zXIwlamujgXkJ3pmsmyEUYAt7ZHmC5vl6v/Xt9P/1pVo1nJ9HXOEG79LeyOQeGAd5ll2SH+Q228ePHjwRtvhdqJX1dbazsJ3a52PkWszPz//knK5zCxXZ+sj0nSv1oRpWuEC4nFe3QeB0XzNT1NzOphHgSyPwwylM5X0yA2npd40HxD6gyvt4ZGlsmVdeZgNW89U2QJf00PWFbjrunG73f6L5eXl15177rk2peQ4J3yLrmvhu0VPTFq1OLHm7bff7k9PT59ZLpdfk8vlfj6O47zupeqvqmmv0lKu7lfq26Qpw1EAqSu/tFd6s17m8WV5s4NANuzUjQJBHZy6nz0Mvml+9CCYZ72RZJxn1XkpbyQyW0kYhve1Wq03+r5/0969exnxoGY1GdYO9vut2QIWvlvzvKzX6rFkKt6xY8d2djqdc3O53Nme5z09iqLnua77TY7jTIpqEviZ6skEYRrkssA3CMpZzWbuL8urTYPxIEsgDYbDgJ4F37TlpnVjHp/5gMv6Xl+e5nvr6li+F1VvvrWIXaHtmxEPjwC4HcCXoih6KEmSr3ued2jPnj2LdgqhLX4zG9Wz8N2C54sKd3Z2drfjOJc/NmfXtY7jPBPAZa7r7nQcp+q6bsF1XUdgpY+ESlOgusrNUrHDwDeKfzoMhmn7NpelwXoU5T0KDIetM65SNkE77FLSAS8Pk0FWR5paZlswwVkcx50kSRpxHK8kSfKVOI4/F0XRTe12+94LLrhgdVhd7PenvwUsfE//OVA1IHABeDMzMxc4jvNf4zh+KYDLHccpSseMPn24DiTdG8x65ZfDHMWvHQbRtCYbtl9zmxMB6jinKgukafsdx9rQ19XLyrIhBu0v661AljOCRM6tCWIZaSif/e8J49ujKPqw67r/eujQoUPXXHMN5/yz1sQ4F88pWtfC9xQ19KDdPPTQQ1PlcvmqKIpemiTJiwFcxH4hfWp33oR6yJPeU84bXB9RNQpoh60zChxHWWfc5s2C1aB9pcHzROo2DoQHPaDMcnTIZlkeWapcf+MQAIsdYYBXD2Xr0p54zJ66GcBH6/X655/2tKfNjXsu7PontwUsfE9u+w4snTMUX3zxxVd2u92fcBznxUmSnM0p4hl/y18BrPkpsDUtBv21VrxFfR151R1F2WapOv2ATgRww6B/Gk/H2LseR11L4WnKeVxvWveS+bdEu0gcsaaK4yRJ5pIk+VySJH/muu5Ne/bsqY99oHaDk9ICFr4npVmHF3ro0KGdhULhhzudzmvCMDyfINOVrsBXX25CV8BqgtKE4kYgOfxIemtkebcnG7ajPCRGPYbNWm/c9h5XcZsxw+boRBn4YlgTQRRFf5kkyTvPPvvsg5t1rLacE28BC98Tb7sT2vLBBx8sTE1NsQPtFzqdzkujKCoJVGXEmYyQGqR4BXijgHZcGAw6sEGgGAWE+mv0CTWgsdEo+9zIfga13Wa26zh1TPN/5a1GlLDpCfeBzITsVMHv6XQ6N59//vntcfZr193cFrDw3dz2HFjaYxd9bmFh4XvjOH5dp9O5MooiT7KKmcpXgCwATlO9uuIUy0HUcFZnzmYe7ijRASfyaj5OHbNgngXGE/GHTxdkR2kH3YLQB9uI+pXv9f/TDw7D8F1xHH/w3HPPbY2yH7vO5reAhe/mt2lqiUmSFObn53/4sUERvxYEwZ4oihw9t4Ixmulxfu8w8Oo71EeC6R7wyT5MfV9mz/84wNssWA8qR4fpVgbrqOdMBzC30Tvi0qIiuCwIgqOPhaq9ft++fX8z6n7sepvbAha+m9ueqaUtLi5WkyT54cfiM9/e6XT28mah4uWPHsEgf+tqN8vnlR0NAsmphG/agWf1+ssr8ijbpB3nRk6ZvBnobw0bKW8rbKtHQcjfaSpYlvGzn+jnkTiOXzkzM/NJOy/cqT+TFr4nuc05Qm1paekVURS9udPpnMfBEdylhI4JDPRQMjNuV+9Y0+GxFQEyDPgCZOk0GrX5TZAP8o75Xdb6g7Kd6Q+F7aSIdYspzYbQ1S+/Fwui//lgkiQ/c+utt976/d///dGo58Out/EWsPDdeBsOLOHo0aMvyeVyfxQEwVMem/pbjUoz/VwBgpm6UCwEM6Z3s9XgSW4CVbwAwnxFPhX71h9ST0bla7ahmWhJV7w6iCU0LYqij3U6nVeed955D5+q82H3Y1NKnrRr4LGQHndhYeFKz/P+rNPpXE7opGWtSovlFThL5fTttht49Z75tLSUm3kCTLWqq1/5Ls2mMd8mpE6notNyM49fLysr053AV88tHARBOwzD33cc55379u1rnqw62XIf3wJW+Z6kK2J+fv4sz/PeG8fxf+92u67p4wpgzbAy0+MV1ZYGj5NU9bGKTQMUl+k3vwmzsXaQsnIaVPXV0iyJNBvBBLFu7+h13k4WhN4OpgWRpno1//doFEWvPPvss/9ho+fHbj9aC1j4jtZOY6+1sLDwo0mS/E4Yhmfw5tVnGR4UvytWg65+s5TZ2JU6CRuY3mqa4koD44lUJSuCYTPeBvQ21s+BPPxOpL5bYRu9Ay7DcpDoiKTb7f5nGIbfs3///qNboe5P9jpY+J6EM3z06NH9+Xz+g3EcX8+5uzj9uNgOpvWgT0mudwaNC4DT9Yqs39xsypPt6Q7r0DNBbKrkUVWz7s1vV+Wrq3d5G9FtB1G9sqw/GeprHn744T983vOeF56EW8MWqbWAhe8mXw6HDh0qVavVdwdB8D+iKMrxxmU8Ly9+HbRmp5v5yjtux9CoUNrMw9XtBX2I6yj7GKZizTLMCAbTWhgVkOZDatB2JoBH3ccox3+q1zE73YyIB6V+Cd8wDL+YJMkrnvKUp9xzquv4jbY/C99NPuOHDh26vlqt/mO3291jAldXvab1IK+340J3k6v/uOLSACkQNH1dM3QszXcdVNdxlPtmPGiGQVevq3neTmabn6yydeXLv/X8D/I339LCMGxEUfS2ubm5P7CxvyfrbPTKtfDdxPadmZkpF4vFX02S5E2Ekd55ljZM2OyE0wG8idU6oaIGKVN5XdUhOChuNwviYlOcUAX7G21UjWZtb3bGybnRw/42Uu9Tva1uD+nw5d+ErpzTvvXwyXq9/n0HDhywc8WdxBNl4buJjXvs2LGnFwqFPwuCgLNPPM5m0EevyY2t2xBbCbwCRR1AAlAzYF+UehZ8x7UXsk7HoHLGBfAowNXroa+vv7Fs4qVzSoqSNjRVr6F8CePlZrP53y+++OJ/OSUV+wbdiYXvJp34d7zjHe6rXvWqH/U87/eiKJoSr1c6zmQWCt3b1ZWxVGNckGxS9YcWI6+tvFH1H1FU5rKhBWoDL0ZZV9YZ1mF2Iu1otvkwSyLtjWWcYzid68r50j1fKt/+cGOlgjlNUbPZ/LtcLvcjNvPZyTtbFr6b1LZMFblz584/j+P4BziMTZRvVhyv/hq7VYErTWMmahkE2iyFOqoCzlovzUM+0XYbRfma60i99CgUecDqD4YTrdMmXYYjFaNHORC6uu0gIO50Ogvtdvt5l112me14G6lVx1/Jwnf8NkvdYnZ29gLf9//xsfmzLhPg6nOupQ2y0DvXNqkam1aMDkEdvmlKNw3GwyCcBbdxDkA6/7K2GQWy+raDFHBalITAV6/HdoGvHnKmA1hXwQsLC6+58sor/5fjOPE458WuO1oLWPiO1k5D15qdnX2553l/8djAikkBrW416Il0zBjeoYWfphXMULJxOtUEViaE03xkE96myk2D7DiQGxfC8laiWxg6fPXyzPDB03SqRtpt2gM1S/ly3aWlpb/1ff8nL7nkktpIO7ArjdUCFr5jNVf2ynNzc7/nuu6rCSg9T6+ZJpIlDMustUlV2nAxRgJuFaucBjL9pjZhO8xuMD3ctLJMYMv/BylffZthHu6ghspSw3od9LearDba8MnYhAKkbvL2IvaD2A79ULP1mN9Op3N/rVZ72VVXXfXgJuzeFmG0gIXvJlwSDz74YPWxqYE+6jjOc1icmSRdB7CoqnGU2yZUcewi9A62LKthEHRlh4PgOyqYT1T5DrIR0hpkFIWsQ1fKkLcaXSmP3eCncAMTvtLZJipYrIcwDOcXFxdfcc0113yU/aOnsIrfELuy8N2E03zkyJFz8/n8ZwGcIz6g3JBpeRy2OnjZJLonmAbSYeBNA+uJ+sAmfEdRl6OAd1xFnAZeeZPJSvu5CZfXSSlCRrzp4DXhGwRBc3V19c1LS0t/ZIcbb/5psPDdhDY9evToM3O53CfiOJ6kypWZh03LYbvYDWwSuSmHqd5RbYZh4NVPgw5bbsd2S/OQR3mIDbMfhpWRBvGsZXK+N+GSOulFyJsNIWwOspBlYRiGtVrt98vl8q/akLPNPyUWvpvQpocPH/7OYrH4kTiOPYJ3EHw3YXcnvQjemBzpNC54WbFRIKsr11FtCbMTTuybURpjowDW98WyssrTk+GPUq/TuY4OX1P9igLux/v+ZRAEv3DgwIH66azvk3HfFr6bcFbn5+d/yHGcv+EFzRtQZiROm5NtnN0JmHTwDFNq45RvwlIUp9yM+vemzWBCM80a0O0Ks2MtzcrQ655WflZ900BsWhNploG+jtQ/DaxSl6xMc1KObjFt9nka97yOsn6a9UAVzAcvf9rtNjqdzr+HYfjDl1566eIoZdp1Rm8BC9/R2ypzzfn5+Z9xHOd9XIE3IOEr4DU72zayO8kXcTJvbIJEer1N+OsPgSxPd5jyTat7GpjHsTN0sI6ikEfxg02gD2tzUcR6SOFGzvVmbTvIHxf1aw4v1pVwo9H4Qq1We/nVV189s1l1suX0WsDCdxOuhMXFxVcnSfJ7vAEFvnqs7zjJWAaBSNSZ3FA6EAbdZIMO0fRSxe/Tt5Gbkw+SLCtCVOkgG2GQspXvTL932OkZBYpmGWmq2LQTspS6vj9RwlK+fs6H1WvYcY1yztIU/7BjNc+BDmCJcpD0kjzvzWbzqysrK995zTXXfG0jdbbbPrEFLHw3eFUkSeIsLCy8FsBv8+YzPV/ehBKIP+6uTG90Izd0GhTN8rgObzh57RTQynr8Tu/8SrvRzW1GVbBZZelQ1mEz6HhGaScdtmlKWL4315P/m28FUjd9u2HnO62MLOgPK0u+Tysza1s5V+ZoNy23L1qt1kyz2XzJgQMH7hy1Dna90VrAwne0dspci/Cdm5t7HYDfFPCmDSs2VVIabNJuIAJPFLV+Y5nqzVSwpirKUqRmkm2qn06no6yHSqWyHnLG8rhMjsO8yeVGNuFhqvO09dKgaipsE2r68eptIW3FMrMAnQZWri/HJlEp+qcOV3M9/QEhyn3QA2DQ28Eo8M16OzDbYZRLWwewnmxHHsKtVmu12Wy+7NJLL715lPLsOqO3gIXv6G2VuiZnKT527NjrAbyXXi8BLGrXTKqTVkDvRop7EexaGLu6CZMIC/PzarPde/fAdXNKmabd4INu6CwQCXD0V0+q3uXFedx111247rrrsGN6F4I4gqpOkqi6SkW5zASnPgTZfODoN7oOpzRQZSVnl3WzFLZ8nwU/E7z6+ll/6yGCj4c74Gh3UNr2ozxkVRv2z38qfJ31FkfCHcYJEm4QczlPTO8a8lyOQOTCBC4cJIiP+4q9xWp9ddoYtdGvnNM7uYiiGHEcIQpCuKD330Wz022u1Ne++6LLrvqPDd4qdnOjBSx8N3hJfPjDH/ae+9znvjEIgvdIR5vZ2Zb2iqvfqLxJeEM4Dm+Z3k3hcFkU4v577lGK8xlXXgnH9wH0fFf9x1SX5iGlgSjp33ou7+U47qm+hOkiE8weOYzP3nILvv2GF2JichoRa6Nu3H69+gBWqll917/ZFZx7v2l1SntADFJ6wxQiv896o0iD+6Bl5jkS4GbBmm3MNjl+A7F1evlnevuR3+NnQ84aTx/RyBblZ+84+2e+x0E4PB/EpzzsFIB7O3TA7wCH0JWKMHl/3ISDEFGnhaDTRrfZQNhuIeoECqjMBholQMRO4UIRuVy+NxrT7dlN3U5XvfUkQRdeEiAKu0Cp0qkHyfdc/pwX2Ny+G2TFE+7LTS7vG664JEn8paWlt4Zh+LZCoaBgwE9RSMMg0BM8kjSqd1PxJnPjHgi/dt99CMIAlz7jcsDlzeY/TrWcaIMLCJSA0uGbxJibOYLP3tqDb4XwjR2Efah6ZDSVuvqVmjtw1pXx4x8MomCzHhhpsJZjyrIN9O8Hvd7LejpY9WW6atcVrX7uBsH3iW2vJ/86Dl+9rdX57T88lXpVEBVlSwULJOqhBjieqxRo76KI1K/LlXm9hCFXBIIOuitraNfraCzNodusYWV5EbXlJfh8skYhfOpgx0EuX0KuVEahMoHiZBX+RBXI5YA4QqfbQb1Wx+rKKjq1NXTqy1icn4VXqYb+rjNf+b0/9er/faLXmt0uvQWs8t3glZEkSW55eflGAG8S+Mogi0E+7+PAom4o/vBW6ykhwtdJYjxw330IowiXXX5571XTyfVuWP199wSOIRW+vKnjSMH3c5++Fd/2AsJ3CmHsIOrDlze/WA/D4CsKWPdnzaoKnAcdzyClP8qhD7MWpD319UZRvuPAt3ej9eDcOx4XMd86emdzXUH3NHDvvUTp4jiCS0uB7R51kHRaiLtNdGePYmVhFmtLi1hdXETQbiOXRIjaHbTbLTQbNezevRO+6ym4O66DfKmC/MQkChOE7w44lSqcQhmIQ3TaLTQaddRW62itLiNorGFp4RgCP59g8oy3/eAvve3do7S1XWf0FrDwHb2tUtdkEvUdO3a803GcNwh8ZZDFsE42KdBUvj01FCkQPnDvvevwpfIlfHv+cHqGsVEPR4fvcZvgOHzXle9Ez3bg66paj3aIpnyVB0lU8B28/yNqVn9ImACVdUzbQfd09WMZZE+McsymgtXrZvrEIytfXeSrO+m48u3h8/jt1fN0I7VIqVvH7dk5aivaNroVQa82hsc2jQJE7TZaa8uozc6gPn8MjaUFdOuriLsteCwzCuGqMEdHXSthGGC1toqdO6bVm5iywbwcvGIRucokcoTvxBRypSkU8iUF31arxbAy1FfrquzWyiLmj83ArVQRlne86/te8/a3jdLOdp3RW8DCd/S2yoTvrl273gXg9dLhlqV8BSCmyut5vj01JD+ugm+s4BuEIS674gqlXk6G7fAE+B49ojxfKt+JySlEVGlUYf1OwCSJlFWheKKG27pIosfn2zY7zLL83lGhmtV2o5y+rI4wc/nYytfM89XvNet3aT0RvuuuOQHsKOW7fr6J4iTsd5iFcGgnLC9g+dhRLMzMoL68hKhVBzod5AnssKPWV9Dux5ezw4w/URJjdW0F5UoZpWKxd44UfEvITUwiP1FVtkOhOIlivqDg3em00W61sbQwj9byEsJmHSuLc3DLU2j5E+/+3tfd+NZR2tquM3oLWPiO3laZ8N25c+e7kiR5fT7f68CQlJImZLNerQd5vg/cc08fvpfD8TwmrNxgjXubZypf8XxvuVnBd7I6jTAxle/o8OUx60rYVLOjdrildhoOUP9ZbZ+mckUFjw1fsk6/g/p/Hz+fjz9VNBf6XWz9OAQq3p7KVW86URdxu67U7cKRw1h49EE43Q7CThtxt6POfN514SYOHJedcUkvFJAPP3VleErpxlGIldUV+L6HyYkJJLQevBzcYhmF8iT8iUmUqlXkyxPI5fNwoi7CbheNRgPHDh9GZ20FubirPN+kOIGgNPWOl7/mnbTW7M8mtoCF7wYb8957783v2bPnXWI7SFYzCTkbVryCj+H5chulfAF85a67EMURDlxxpepwE893WLkm5AQwsjwVvqpTJ8bc0Rl85uZP4dsJ36kd6/BVII05zXivM1Agrnr9zTC5/o6y/N605SfiYw/rlDOP27SCsuwIPbzM9H/X2/YJtkOvVah8+3EIPY+B5oJDjer1vu8vIzIJ3aTbRmdlEfW5o1g5dhi1pXlE7SZyYUt5/7W1NdXB5nse8n4OnushcYEgThBR1fo+4jhBngtjhpw5aDQb6HY7mChPoJAvAn4OfqGMXGkSuckqStVp5CYqcPI5uHEX3XYLa2urmD0yg7jVQNhYRRR00XXz6Oaqb3npa9/2a+Ncc3bd4S1g4Tu8jQauQfju3bv3nUmSvLFYLCp/TdTvKDDZbPimwUgOQK/PWPBlh9s6tal6j8N3PQTtBOGrAN7v/R+lvcyTMUpnnF6u+bcZwyuwPhH46ixWVlIS96IV+MxUEQ3Urn0YJ7FSue21FSwfOaTUbmtpHm7QhheHcGJGMyQI2i10O21UiiX1YKQvm8vnVChaQpXL+FxluSdwE1c9n+n9cp9LiwvIezlUJ6fg+HnkihXkyuxw4+8UvMkpePkCPCdEu1HD4tw81laWgU4L7bUlIAzQ9gpo+hNvfPmrf/U3N3ir2M2NFrDw3eAlocOXHW4CXlG+x/3U9B1tRfjOU/nSdnj+DT3l2w81U2lgXSEAACAASURBVOBSfu/G4atDdyOnYBTPeBT4DoLyUOW7PgiidyTrylfZIj0tTEW67unHIYLVRcwefhSLRw4hqK/AD7vIJyFyUYQkaCMKI8RuTsXdUoGW6d0mIbr0gmlB9O0t1pseL31d9hzw4c8ON8931TDx+sqagm++VEa+MAG/PIH85CQq1Wl4Ezvh+AV4CNFpNVBfW+mFrC0vorO2rFR5M/GSpld+/ct+8a2/s5HzZLd9YgtY+G7wqujD98YkSX6F8BXly8438TuHhlFtsu2QpX5HVb46fCeU5+uqUDMTvsrL1QZZrItjbRDIoDCzQSp91NMyimoeBb66PaFHO3B5Jny1Svb1rJgtva7TROIZ1EgWJGEXQW0Vq3NzWJo7gtbqIpyghYKK2w3ghIH6VKMh4KDLMN6gizAIUMjnwI5O2hmtVkMpaRnUA3a00RLqx2Cr4JMoQi7no9VkFEMLlYkqJneegXylCr9URnl6J3ITZ8ArlODEAcJuC91WA4vz81idPwY/7qiOuKV2ROX7updb+I56SY68noXvyE2VqVxzi4uLhK+K882Cb5YCPtnKV9/v2PB9wQ1qhJt0uClAoTcEtRfr24tFlRFu48J3s9TvsFNowjft/+L9jmU79DVurx2Od2LykUR3V3Wi8Q5jjtxWC43ZIwpsjZVFIOzCCVtA2AYjt6NuRwGanXIqx4KKXIhVTl2CtFAqqE+OeOMgjG67A8/1UfDzSGLuC0hUJ1wEz/f656g3AjAMI4QJ4BcrCrqVnbt6oWblafiFIrwkRNBpolFbw+LcHLq1FRTcEN1OCyvtGA1/4pdf9gu/+rvD2tl+P14LWPiO115PWPu2227L7d+//+1JkrxFh6+Emwn8xoGvCopXLmuCr9z1Za3DzeOwp8wa99QXXz572zqJCyfxe4hgOJKc7cd1FNGd7N30vTH+wMLMEXzmlk/h215wA8r9aAcZSkv1RfCqbVTsby+a4XFgH1H5ng74Zna4UeGqTjH1hzbDtKsp38fncujF9fYiDXT4AhE8PpziEEkQoLmyjOXZo6gdPQQv7KgBE4zfjYM2kHQVbJUtQXciitfzd3hhoDrCgjgEI2lUVjnPheN6qNXqanhxpVgB0zkwzjqMA3h5X6llRjpwfZ5dzy+oaIfEzyNix1tlAtUdZ6BS3YVcvgjfidBu1bC6tKSGJTtBG3FzFc1GHU3k0fTKr3vxK99kbYcNssLc3MJ3gw3K4cVzc3Nvc133rRLnq+d4GFZ8T/n2ToPEhxKCKvw+ifHVe76MIIzwdEY7eNRIx2OBe5lV2LnS61sPkaARrqLZXUWpUELJnYATFeF77JgBPHbGcEdi2XoJEjdGqCDiqA4bL3axdOQwPnPrTXjuC1+AYnUaEfehtuHotgiJkyBiEhdWXQVI9BO9pBysbjtkWQSj2A8C96x4Ydl1msWjh5BlhaD5cFT78FAT16fXAEc96PjQ6j241GnqN796oBGwvUQMvcESavgvCwjgRh1EDN+amcHCkUOIGzUUGDHdf3hFcYwoDhHGkRoYERPUalQjz0+srAePHW6tprId8jmGkTlodlrqPLuep1Tx9OQUkm7IIDOlbt2cp3xhfs83FB6v7+cVgHPFEtxiBX65Ar80Ab80qZRvzmEynY4Cb6teV8o3aq6h02qiHjmoe5U3vORVb/qtYdey/X68FrDwHa+9nrD2TTfd5F922WVvdV33bVS7+kALWhDDftLhq4Y0KPh+5e67FHyfceXVgOeTDD1ACAdExUZA6MWYjxbwsds+jv3n7cdFey9E1d0BPwZyLm9Phor1atQbvsq7tZe8Rb12M340drB4hIMsPonnvuiGx8HXVZCNETl9YHNz2o39JAWqXimqVxTuRuCrt2NaJ9sg73cU+Hpw4PMhpsFXlHAPvhxMomIAe3HLKoLB7Y1Yo12gAgxoCQRA3EVzaR6LM4fQWlyEF3RR4HpqYEQvN4ZKShRFqrMsipj0hlZD1BtWrpgeK5iz86zTaKDA6al8D4sri+iEAcoTFcRRgmplEl7E68VFyHPKUW5qsEZ/RKLKJ+3DzxWQL5ThqWiHqhpokatMKSAziQ5th3arhdbamorAiBqraLcaaMQe6m7pV178qjf9xrBr2X4/XgtY+I7XXqnwveSSS97q+34mfAdFPIwC324Q4vKrrlmHL0OLyFyly+R9NwRCP8QhLOD/+de/ZP81nnf1s/GMsy7DGZhCLnHgwYPv5PpDWnv5BCjk3P5otZ6KA+ZnjuDzN38Kz33hMPgyBwVv+97swjp8TYWqvs8IKRtF+Y7SiaifnCwFnKV8CVoeybr3K9YDVSbfGNRo4f6rg0oB6qnBDWx/9R1Dw8IukrCNxaOHMH/kUUSNOkoukIsT+G6CThT2xmRE7HyL4KiOtQRRECAOwz58ewmL+Nt2Qniei+ZaXQ2yKBULSs3SY6cCZn2nJicRdwLl/yaeq6wHAp0P1OMTero95VsowStNqtFtxakdyJWrfc+3B99Ws6ng26mtImnVFHzrkYs1p/jml7zqTb++wVvFbm60gIXvBi8JUb6O47wtzXYYFvEwDL73f/lOEL5XXH3tE+Drr3u37C1P0PI7uKv2MP7k03+LpeYipnMlXHnBZbju/KtwTvFMTHsV+MxxpeJBcwqaCsCUTIriIRIPmJ05gi/cdDOe98IXDlG+Tx74Og6Nhx582Siu28u3oD6V5dD3HfqRKQRvrMaUJapDjZ1rYW0Zi0cOYm7m63BCqt0EuX6SJKrPjtd3KcJeVjJHqdxYwTcJA6WAlX+LWAG0nYQqpCxoMbfDmgKyn/cRJhG6QaD82olKBRHLom3SV9Qq2kFZE0oKryvfHJVvcQKFyarqeCOIGefrI0TI2F4m11ldXbcd6DfXIgc1p/LmF/3c6y18N8gKc3ML3w02KOF7ySWXvM3zvHXP1xxifOLKN8G9d96ubIcrr30mQHUTu4gZUsThpP2hZbQC+Iq65rRx8+E78Kef+zvkpnJori0rlbSnuAtX778c33z+Ndg/sQ9VlJFLOLKJnTccFdV/neaLq9NLKfmfN92aDl9Eyu+NVHazBC479FVe2eMZDcRmMK2CzVC+owzEGOb7pilkwpedmfTb6a0yKTnBq5Qw3QWyV+XY7fWu9V44HHjKPgjQmpvFsUe+hpX5GeSdGAV6tEmEHO0C1+0lKvd9hFyfbxocKRiGalv6u0lf+aooEg4bVp/s1GTnXIKo00Gr0UQYBQq+xTLjdgs9C0kNKe5lweMNTXC7Xm+Ke+6K/q+fKyJfrMArTSjboTS1A35f+RK+AeHbaq7DN27VlOdL26HmFN90w8++4b0bvFXs5lb5bu410IfvWz3PS7UdNqZ8Bb4hrrz2Og2+vbgGj4rVg/JguwgwG6/g7+/6d/zzfTdj4sxJwI/w1YMPo+gWUWj6uHT3U/Hy62/A9Wc+A7ucSeRi3ry9ziIVpgR23ITK8/38pz6D56Yo3xgR4n6Hm7KM+x1uikkpj/LN6nBLO2vStk9QFCnpNnXfNxu+fRtB1K7b6wxlQiMFXpn9IaY/HtDEVcBbPXQQB++/V+VEmCxy+G+vM44hXx5HoiX96Al4KnIh4kAVh35uL6dCTz0zt0MvvEzla2CHm4J0rHx1jyBVgO5N5RTw0+tBXY1oA9CNOPQ7RqPZhJ/zlGWhOn9zBZXLt1CcUB1uTK6jhhf3PV+Bb6vZQJO2w9oK4taairSg7VB3ym98wc++zo5w21x02NmLN9qeSZJ4x44d+9XH/LV30GMblFwnM9ysX4nj0Q7HO9zuvfMOlVjnymuuU7ZDT/kym1UMJ1LZARB4CTro4sHGQfzppz+ILy08gOLuMs4+5yzc88D9aLXayMU5hLUA+8t78UPf/DI8f//12Ikp+Azx9xwEKq1hjBwCLD76KD576+fwvBe9aN12YEccO9wIX8JeKd+4p3zX830bHW6DlO+4Pu8oilepwAHgTYP08fheJW1Vx5qCoepg48AFB/A4lLeXooEdlwwdceM24tYK5h/5Gh6+7z7kwkB1qpUKeTWqzfWZxpFRExxSzI7MRG0bJaGKVmhFbbTaDaytrmJHpYKSl0PUDdift56yM0h4Vnodc3EYIe/5iDvdvsfcS1rJNxsOuiiVSipt5EptDTMzh1EsFVEoFlGtVlEpT8LNF5EvVFSHW64ygfLUDuQnJM63N8ii2ejBt1tbfRx8W7nqG7/tFa+28N0oLKzy3dwWJHxnZmZ+9TGF8Tj4ymALM/41DQ5i3Y4GX/bIh4gY04lSL8TMBRiR+ZkjX8Tf3PYRfB2LSArAZU+7EMuHj6K2VoM/Uca9Dz+EfJLHhZPn4Meufxle+NT/gsmkBEflCFbd8Soh9+rhQ7j15k/juS9+Inz1aAexHSSNrSjfrHAw3XYYBb66fbHZ8H1CBETP6lUuuAoXo9dAtUt1qRLjOMgzYoRhgBSqq7M4ct9tmHn4QQ5DQ9H1UM7ne/lzmXuBIxz9HJJ+uJrHEWlMhMMBDU6Eeruuhg7H3S4qfk7Bl+qXDzROGxXQRsj11ue+g25XPeUIZ5VGkuo46GJ5ZRndoI1SqYxivoTlpWUsLC0qb3iyWsUZZ+xGuTQBR0U79OCbr0wo24HwXfd8u20V19uq1RDU1xA2VvqhZi4aXvlNz//p11nbYXPRYZXvRtvThC9f88y53GQfYyvfOMI9d96h4kCvvOaZKs6XypdyM+ArqpsDB0bNzC3hKwv3446VO/GfK1/GbL6GVtTF5eddhIuLe1WylIfWZvDFow8h4Ktoy8H10xfidS/4aVw5daECMqMgmLGMnTZrhw/jlltuxnNf/GIUJqfA9DCifNNCzXoTOR6PU95M+I57foYp37Roh96yRKVpZCckg/KY7Jw9Vnwr4F1CK8GNaMskCJdX8fBd/4lH7/siGDsyNTGp0jxSfXJYQ6FUVlnE4HFtBrFRTTu9mSbiEKuMoe1wsAXQqdexg5nHqHw5eWUMdBj7m/AtJFbRC4xi6EUwEM4h2FVKD7ixtoaVlUVV75yfQ6vWVsOJ6Rfz32R1EvvOPheVyiRcFefLGN9+Pt/qNPIVKt8CfKrxgNs2FHypfMP6MoJuB43EQx3l13/7T73mt8c9F3b9wS1gO9w2eIXQ873oooveQuVL1UPbYdPhyw43wpdKKmI4UaQU2ZGlAHfe/iju/eo9eDT4GpbOWMRcdQG1XE2lGzynsBs/9azvQrNVx199+iO4t3UMK7QsIqA6F+OVz/l+vOK678MuZxoFFJSaIkWXDj2KW2+9Gd/2oheiUJ0eCb5sxv4czKlTtpuhZqMq33FPz4nCVyXAoV3Af/30j2AnHCWrywEPAbyoi+7iAh64/XY8+pW74Ed1lW2M0C0UKgpkru/DzeWReL7q6GJ9PIdBfkzb0FWpHmk3MD1k0XPRWquh4PrIF4voug5aboIaEU4Lo9ubpYIWD60KDrZYWVhE6bGpsov0ktstxJ22gjj93XqjjU6n24vdBlCZqGDfWWfDy+UBr6d8/cqkeqAWJ6eQ0+AbEb6tXqhZl8q3voJOWwZZTLz2+T/12v857rmw61v4ntRrIA2+erSDPpz1RJUvPd+r6Pn24UuVefhoHf/22Qfx4P0H0XW6WNm9hPkdh7FSnkGQ1OBEDnJ1Dz/1Td8Np+jiT279EB7BClaclpp1Yseqh2dXL8GvfNercNmOi1BCESqMAsDC4YP47Kc+iW978YueAF/d81VTlEvQcb/DTe9g26jneyInblz4yvkhfDlyT8EXvbAzZTu47NDiJJRdNOZm8ODnPo3D992Hks+BFSHKpQrK5Ul4hSIix0VpYgIxR8d57PDy4VM4c3AKYjRaHdTqqygWCiqfA4IQeZV7twW/UkYtB8yig7mki9D3kBMPWEVfOEg6rMMCip0Au/0C/GYb0eoa/ChCpVRGwHC3mMq7gNJERQmBQqHYi+LwisgVy8hPTPVnsuCn2A4c4dZXvhLn2+5FO6wFYGKdX/z2n3zNH5zI+bDbZLeAVb4bvDr60Q5v9jzvRt7Iuu0g+R2G2Q7K20wbXhyHuOfOL6kONwVfL484drC80sG/ffwufOmr84iTAlpuE4tnz2F24mG0Skexp1rEebvPQalTwlUTT0VU8fDHN/8NHgpm0Xa7cKMIE00f5wU78fqX/Byef8G3oESTmEG+hO/Rw/jMJz+B73hRH74qR0Rv8jGVTN1JEDscDKAi03qhZjKLg8zMa0whv1WVb29wRW+0Sewm8BKqVZoEDMPjCwYnUeoiWJrFXbd8HIfuvRM7fA8+k5kjQZkzAVcmVCiXmy/A4W/OVxEIvsc44Fh1pHFa9oBRCmGAUj6Hdr2mOs8mKyW0qFYrRSz4Mb6ONuY5im6irCIeOt1uz44IQjjdELlOFxP1NvY5OezohAjnF5A0mHQdyJdL8HI+JqeqKJbKCviu68Hz84DLfL49+DLUrFDtwddnbgfG+XbbaDVoO6yhvbqEbn0Fq0uLWGx1k6C047Uvf82Nv7fBW8VubrSAhe8GL4m+8n1zLpcbCt+0Xelq+PjIXHZ/MYari7u+dAe6nQDP/KbnIAh9xI6Dz91+BB/7xP2IOkUViN+eXMPM9FexcsYR1HOz2FGo4IqzL8W3PvV6XFTYh0PtBfzhrX+Nzx+7G74bYpdfxEqjg/JaCa9+3o/jR654GapgvliSNMLi3DHc+olP4ttf8CKVWIf4UTl3+rkdlLsrWc1Ub2E/N4UGXvVA0RLu6DZDluUwLB561E63Xo2Ozwi8PgxwfaBE70zQp6W/S/zGDGLwOFBBZXlQojdBgBw6CJeP4cs3fRwPfekLmPCg8izkikWVarM6NdUDGLODqbCuHPw8YccHcV4N2W23OyiVywj5psBcCw5UlEOeVkccoBN1kCtXUM/ncF/YwtQFT8NFl16hcvQS1l0VkhaiGQZYWJzFwdtuw5nNFs5oNlBiIpwuz5CHdquL6o5pNXcbtTYfAFzOUDmP08YXyyqfLzvbaD24pUmVajIO26ivLKLbamFtZQUrx2aAbk11Bi63gyQq73rtSy18N0iKJ25u4bvBJmWH29GjR9/k+/67hinfTPgKvNZXkHSEIe6644vodiNce91zECYeavUAH/nYXfjyV5ZQiqfQDTtolhexeMZDWNh5EPP+UXWzlTsF7HN34ulnnY+LLr4EX3joHnzk9n/H9Bkl7NkxhTsfeQQT7Qn8/LN/GD911fdg2imrvcdJgAUmU//Up/AdN7wIFZVSsh8L3J9AUw2pUENstanP+yEbg2wH/Q1g3GYfBOa0sgS+6ymL+qPUerkbGKcr8CVwXSX6Cd+EKl+FnDHOtoO4voh7bv4PfOU/P4MJN1I5FgrlAhqdAMVSFZPT0718HoUifHa2FvIqUoI+K5PnqBg1NW17EV1GLDBrGZVwt4VyIY+w20StVUOhMoFlx8GXozbOecZVuPzS69CMAzy6eBBhFGLv5B5MT+7CYm0On/z7D6Jw5BAm5maxwwH27jgD5cIkPC+v6kDFzs45PqxU9AZD3jwfhdKEmkKI08cXqztUhxuznXU7NbRra+g0m2jWakhadZScCEHQRi1E0s5Vfv5bfvyX/3jcc2bXH9wCFr4bvEL68P0V3/ffvanwVWnEIgXfKASuuvZZaiLEQ0dW8f5/ugVzqz68RkX5t53CCtb2HMSxHY/gaOEwukXA7TrwVmJUOy6+6fyrcOCCy/AnH/1LPOWKc9H22vjEXbdhZ1jFLz/3J/Bjz/huTCZFuI6nspZxyvDP3HQTnv+CF6oZD8aBryheE7RZylfU7LAOuLHhK/G+/dAsVR9JnNMHMS9+pXw53Np10Y26KvTKcSL4bgy/WcNdn/oY7vvszUB7DZOlvMqX4Hgu2t0AO3ftRXmyCs/3FWwJvnyx0I/vddFstVFihEEup+J+CVFHwTdUs1IUcx5azToaQRPI5zEbhrjbCfCUq67BRRddgc8/cDvufeQraEdd7CxP4/nXfCtKSYJPffTvUJo9humFeVSiCOedeS4m8pMqsoL7oN2g+gyV0nbhs6+A/nOhrIYWF6emUZicRuQWlGp3ki5a9VW06w3EQQC324LTbaBeW0XHzSfdUvWVz/6hX3zfBm8Vu7m1HTb3GiB8Z2dn3+i67ntOGL4qX0Dv1b7307cdkODO276gfN6rrrke8D08+LU5vP+fP4NGOI32igfP8dH0ltDYfQRzZzyCo5UjqPtN5OMcnlo+E+c5U7g0/xQ862nX4EMf/xD2PPNc3PLQbfjiw/dj92PK+c3P/xm8/MIXoBTlVUcTBxAszh7FzTd/HN9xw+Ph26tab5JN1pEB/jJV5DgTaKYNM95s+PbyXfYyj6mBav0BGJxwsvdFT3dwBJr6ZEY3/lFwEQYNFOMAB+/4Aj754Q8g361jouQjV8orK6DTDTE1vUu9sjNKgXCl8mV0Az1XKs1OGCIKY0wwexhtCJX9rJe7gUaHSkjPOdK6DTS6DXSSBAsJ8EjZw1lPvwI79+3DR279V6ygiYiKvNHFt1xyNZ6+5ym45WP/hN2tJs5utuG1Wtg7tRu5OK/2yyxo7Djk8TNe2OvDl3G+fqGE/GQVlekdiHNFtCMXxfIEigUOoGFioEillOzQ811bwvz8MUT5UuJM7fnF5/zIL/3h5t45tjSrfDd4DfTh+wbXdX9tY/ClUJFcvbQdesly77ztiyr286qrr1NhTA8+tIAP/MOnsdKaQBhMqMxaNWcRjV2HsbzzIGYrj6KRb6Di5nHdOQfwnH0HcElxP/YWzsCRhYP4unsM7/uPD+ChuSO4bHI/3vqSV+G6vVehnBThRMz8AszNHMSnb/1kz3bQlO8w+GbF96ap4dTBJlo6SvO0jKt82XmmEuQQvgp45G0v8Tl9c36q13JOxS6v5wznitpqFoeDd34Rt/7fD6M7N4OposuQanSZ/tHNoVqdxvT0rl6WMIYW5vPIM1cu4cvZgF0PXQ4XdlzkcwU10oyKNEe7I0pUKkjG4fK1nuFn7aiNeqeDVcfBkYkCzrz4MpR278ZHvvRJLPmMte1i0i3hwNTZ+JanXob/+Ng/48xWExd0QpTCEFPFKpwuR9T1EqirIeD92a9ztBxoPeQLyNN2YMwvw9qY4648hZ27dqNc9BC0G0r51laWkXD24voKZmdn0HFyibdj7y899xWv/18bvFXs5lb5bu410Ifv613X/fWNwjem39ivnkrUjQh33n6bGr9/9bXPUq+7Bw+t4m8/8hnMLvnoJJNoA2jl62hNHMHq1CNYLD+KenFNzRc2FeSxz5nCU8r7cOXFV+FZF16Fjx+8Fe/7lw+i2e7ihZc8B6/9tldgb343igmnk+l1QM0d+jpuvfUmPF+DLxWfgmuG8lXZ2kW3p0DUtB1OBXzp79LPXYcvh0gw49d6Ix+fsYK5eKn+8h6w8JUv46a/fT8eveuLKDsBCjkgyblq7rOde85CpVxFaaIKL8eOth58fdoV7GQr0Otl5npGTTDhDVTu3U6rhUoxr2J+u51QZbYPgg6azZqyCJqELxIcLLo457LLccb+/Xj/bZ/AoWANXS+C0wnxnPOejmeefQE++h//gP1BgGd0HZS7AfLIw4lV8JqCrhqMQetB5Wim3esjdn2UOWNxqYw2h0eXJrBz7zmocHJNP0HYbmJteRm1lRV015YVfFvNGlrwE0zufvVzf/J1NtRsc9FhR7httD03A77SbaVGVfVffxV8nRhf+Oxn1M1z9TXfpGJHl5Y7+Md//jweeHAJrWQSgVtA1w9Qdw8j2j2P5cmDmPVn0cm3VKIcNLtA3cGlZ16IX3rpK/Avd/w7/vmWTyHf8fGW7/9F3HD+NyMHzmCbU6O3/DjG/JFDuOXmTx2Hb3/qeAVMA7693Oxq7vLHNaWpgs1QM33lQYp5nAgHvUwq3+Pw5Swd/VhZOg70X8NQTTDZ4bTslQrCqAUv7MKvr+ETf/0X+Mqnb0JUm4efT+AXPVSmp1Gd3oVSZbqneAvMnVCB2x/RyKTktB/YDUkrxvF8lfbRc3Mq+oBAzBd8NfNHHERqKqBWg1MBhQiSGCu1VdQ8B4eqBZx16dNx2YFrcOvX7sYXHrgby60adlSn8MJr/wt250r48L9+EE+LE1zRijHZDuCCw8N7llFvIikV/9fLc0HQMh+Fn0Nlcod6WEeuh+ruMxV8aTtE9JyjLtaWltFYW0XUqGH52GEVfrbE8qf3vu7FP29nL94oK8ztre2wwRbdOHx7/ilBq26gfsCs24fvHV/4vPKCr77mOjheHt0gwRduewQf+/jtWOsUELuTKt7UKbZRyx1GY2oOCxPHsJhbxIq3htALkQtdTHVyeOV3/gCayy38/Uf/Bd9x6TfjR7/lv2J/7iw4Sb6HUGbiSkIsHDmIW265Bd9xw4t7tsM2he9x26HX669mxmO6Rb838oydi54aR0FQdYD2Ku786L/hzo/9K8qdGoocDVjxgQL9XsK1jJxSuyW4BaZoLCvFq5IpFYpK+bL8XL6ghicz2sH38j0fOOfCzbuIuxF8x0PcDRE0mipeOMkBRxfmcaTbwJEzKth3+eW4+pJnMW8dHph5uAffHTtx0RnnY3FxBv/343+Lp0UxLm/GmOyE8Ny8ioRRIxRVJop+h1s/TTNBz45EhpsFfMAXitix5yxM7Nyr4Ou5IZJuZ135ot3A8rFDWF5aQCNykEzufvPLXvNOm893g6yw8N3kBmSc78UXX/wG3/dPsMMt7nWQqAGhBnwR4u47blODLK6+9psQO73p6BdWu/jYx7+MO+85hHa3BLglJG6EtreMVmkR9elFLBTnMOfPoparw4sjVBoRrj/7EnzrVf8Fd33pHvy361+CK6YvRiWpqE6pHvOZKS1Q09/cfOvpga+ugk9U9SqPmZ6viuXtDRChBaAeMK6jBi1whic6wJwnjVnD/KiB+794M27+4IeRW1vGtJcgM0V31QAAIABJREFUlwOcko+Es1IzTpbgVR1XBaV8FXypgDmsmEN4HUfl661MTKiRZoRezs8rvzc/QZ81VBZI0cmhsVKDE/QGXDSDBubrK3i0U8fRvZMo7X8Kzj/nEuXD5wo5RL7KHIyCk8fiyhw+9Zl/V8r36e0EkwEf2TkFX84BlwZf+hp8YMSMZskX1CCLHWfuQ2V6N1w/r6IdkqCjQs2W5ufQXFpAUF/G2soSAr+IbnHqLS/+hbf92ibfOt/wxVnlu8FLoA/fN554qNlx+HJmBL4e96DBGNEu7v7SbWomi2uufzbimJ6lh8gFZpdC3HrL/bjzy4+gG+TQaHeR5CJ0nBV0i/8/e98BZ9lBl/udes/tZfrM9k0P2SSbQgpRKQEMIF3gvacIqKhIFRApT2w0FcUHgijowyfSJYDASwgJISQhhfS2vUwvd26/p5/n9z/n7k42u9lNZuITcifZ387OzL0zc+693/mf7/+VZZijIcKKgwV/AfX2AhTXQ0m1UMmXkVYy+I1nvQLnDp0OPSJfGEcm0rWmhwEWpyb/v9EOR1NCPJ6HKBYzHCJ3D4FvnIEbh5hbhi7VPyldw8KDd+LqL3wWczsfRMHQkFYjpNOmWIb1dBa6lYNB0BUThSGTJJshCL6cfPnv+BQaoVAsycJNFnCqIUYJK5eGHbnQpaQU6DY6MIXG8dG2W1hYXsKM30JtYkDMFo5HCYYpwfW+4kNXDSnCZAV91GngFGg4JVCQdalHNoGIDRc8gbMONZ58e7QD2YhUJstOZZl6s+UKikOjSOXKkvUrky8LNLs25mdmMLN3lxRo2t0WYOXgZwbec8XvvrcPvo/nifgot+mD7yoP6FqDr0xpPfCFh3t+cqtYTM+/6JKYllB0+CwTjgC7G+D+e2fw4M4DmKu2JWCbsepDwxmctm0dRjaX0AxqmKvNwvZtwaKlWg333nM/Xnv5S3Hm2EnQYUGnykGVvmSxwy4eJO2wYuH2n0g7PFbwPdrXP3Jijiff2IwXQaN0K3BBsoWQ2W7U8KMvfQ4PXvctMgxQ9QimocoCMpspQtVimoH8rpqirIxmijgfV/5eCb4KUCgwCY7LPE6jsfWafC8NMczlJfXAFAlWD3WYnRu60h7c9F0sFCx0aUN2QvBh8c04rznwONWq0FUVac/HBCKMkibyolhmFhhCeRwJvrEEUIGZyYpe21M05AcGUR4Zg54pIpWmVtyG3W7Atx2RmtVmp9BcnIHn2lDSuUgpDL35517TX7itEioecfM++K7yiBJ8Tz/9dErNHiftEDcCi26WVlC2HkgtOV81Hu6+/RYB1fMuuCjOhlVNuKKvJXCw8QBodTxUW7ZETxq6jnI2g3Rag6oz+NwTFtBHgC4CLLlN7J3Zh3NGT8JAqijLGk5jvDwP+b0jBQvM872BUrNE5/v/GXyPZzsWeFkRoh6/H2/6Y66hF9ZLzjcOjVeVECbpgMDF7ddfh5u+/M9ILU9BTasImYquqsgaaVhqBoaWhmZloFgEX12oAE7BhnkYfEk7xPXxoeQ9EJTJAfteCDNlCr8c2F3R+DpeEqje7QjoZi0dOSU2SEz7Ntq2h269g6FKEUhr8A0FrhdANVigGcHkJB04SAWu7Nh0JQXF0x/B+fbUDtT/aibt0ArafoDS8AiGxtcjlavIRGy3ayI1c7s2mvUaVKeL+vwUfM+BqxqRnyn3pWarxImj3bwPvqs8qL3JV1XVPz2yQPPIYJ2jfStRAcStiXG6i0y+PfANcNdtPxZQPe/Cp8YFmlL0o8iGnDXjUiGjsDY8RhrCsi6GjbiqhvfswYULB57MxT666CANTaYpjTIlB8hrGZSsIlRfx9IsTRZX4/KjmCzEKHCEvVgkyQ8XOxyKlTwR88QqH4JDNz8MwPwJY65X4zqSHXdSJpnk60bsNrOR130s7rgb3/70p9DctxMZzZfJlmYWLuUsFk6qhhRVaqm0yMqo4yWYCu1gxjGSsa3YkphPz/OgGyasbFayHQI/kslYTBaei5CORNdBp9uRv3OZNCxTg8pGY8+FSxOHzeVXDblMBmqK1yLxG0+OPJ5SQ8/uNzYZJ/plUkdxC0bcNhK7muNgeF1jsLspGR1cuHHyrYxOCO3AeqHI78LptmAL5zsHr1mLXW5KBFtLBb6V/+0LX/GGv1+rx6l/P8lM0D8QqzsCPZNFFEUf6FUI9fJ8Vw++Ie669RYJ1D7vAkZK6mK4aIUOWn5XPm67tsiY/MAV4HX4AnZddBxXBPe+H6Jld+CFLpqdpgj7Hd6WObF+AM/xoXsqzj15Gy479xIUU0XMH5zEDT/4/sN0vj0A+GkB38MnMg8KOU0xVvDkxgmRucsBvOokbvjKP+OB71yJjOJD1ZnJkBJpn6obMCWhjBwv+d1Y08uFWwy+FnQzIxNwrPW1hF6gvIwnw0KpLPfjuYEs5PicYF8bHWjMzaXGl5m+6bSFMAFSXu0Eti0yOH6OJ12+sZ1YItkT3W5EcE1S48RlmOiqGaITX0GFkjwXZwnH9AdtxLxq8nVdHG7FyjCsQkV4ZTV0BHybjQaa1UXYovNtIJ1J0V4cuFbxty9+VR98V4cUj7x1f/Jd5RF9YsE3wF233hqD7/kXSqOBHwF7agdw1767ZZEj0mC+QNlCoVNnGgepcOYjwPJ9NbCghwx5B1KMM3RtKVhkSDjDXcxIw2hxBOvKo0ipGhanp3HDtT/A5T2pWRKsI5P1T8XkG8dcSj+FXFUkp44kKjLwHRQM4IEbvoerPvdpBPMHkOP0yVSzBHx5LCkZOxb40jFmEHyttOQ5MLaRgT1SAeQHyBeL8niQ82XYOt8IvtQVu64DXVeRYt9bckxZH++7jpRmigwuDAXIpdJIaoPizjbWDIUs7kxMLwTf3hvBl4FHPfDlxwm+jLZkhxtter6mI1MsCfhmy0NwfCZCsDvOlwqi6tw0vE4T9blpDJSLiNL5wEsV33DBK3+7n+2wSqw48uZ98F3lAV0JvpxwGLyyZpNv5OPOW2+Vy8jtrI6nfTRU0Ak8zNaX0Gq35NK2UipjsVpF13YwMDgMz42wZ+8+aTHgBHjPXQ8hlyqh3VnCtm1PwdTUNK655ho87wXPwnnnnQGDG/1Ihe5zWvJRnZ3CdQzWee7zEnsxl3FJPthjBN/e4T2Ww+14tMRjeXhW8r6UkHGSZG2StCz3shuo6IgcePNT+PfPfBIH7vgxsloMPjRdUHolQTl67Fw77uRrUQ4WT8Q0b/D34eOQzubiynbNFPDl1YjnOHBdW54fpqkLsNp2V05ogeei1WggdBz5PLN8qROWTji2VvjxBG0S0CV0icXGrBaiiSKxpXO5dxTwZcWQ8MVc1mo60oUiSgMjAr5cwhlqALfbxvzcLGxWCHWaaFcXMDY6jLobBp5V+t2nvup3PvVYHov+1x7/CPTB9/jH6FG/guC7sLDwjiAIPvhEgO9dt90mk865CfhGEV1uXdzxk/uQy+XRbnewZfNJmJyawlVXXYOX//IvIwgU/ONnP4dXvvIVGBwcwZ9/5OO46OKn4ZZbrsFpp52GjRu24CMf+gg+8tE/xKWXniomjl4xIxQfC1N7cP31P3wE+PbsxY+F81158FbGTZ5omtljeXgOgy/1u3EDtKcakpkRgy8NDi5SYRf3Xf1NfPefPgPTboi6gQoIU9LJeAKlKYJdfCZUKhkM8zi0A3nfmA/myVfAl1pfKhsCiIOOFBDBl+CYyXASDmW65SRsd9tYXlqUavhUAqSmQYlaXBNPCsLpdCWhjLcplvKHALcH0HJVwsyjFeArqW0C3ly4seLIEtrBzOaRL1VQGBwX7S8CGw7T1VpN6alzW3XMH9iLTCYF30gHvlXqT76P5Yl4gl/bB98TPFDH+rKew+0/xAcfFMnRmk6+XLjdGoPveecnhYw6duyYwpe/+G085znPQaVSRqFg4cCBJXz5S1/Dq1/9SkSRjr/71D/hta95OcbGRvCnH/gH/NwvXIYbb7waG9evw5bNp+Nv/urj+LMPvwvnPXVTTF3EbmaoWhezU3tww3U34dnPff7DJt+fJvBl57BMh2K9jVUkiuLBirqo7roH3/jkx9DYswOpyBWFA6VohsYw9BMHX+p8e1wwa9uFEybP6wcSuNPt2pLny/p20hE0c3C65ijeajVgmgyNiOLoxm4HGctCWtfRZrIYCzZ5MtA0ZFjM6XoywXc7HdhOBwXm8kqORI+Nl8Qg4f2F9V3J+TJf2OTCMI2AP2cmg0y+jOLwhHDBlJoFri20R6u2LFNva3FOMocdxQiDzMBbn/Eb/WCdVULFI27eB99VHtGV9uJeXfxjpR16UoG4vn2F2iEKcDeDdVaAL11wc9Nd/P2nvoRarYYLLjgfz33uU7FzZx1f/MIXcfkznyVypO9+97t43et+GUNDw/jAhz+Fk08/GevX57HtKWdiz85pfPQvPoH3/dHbcOElW2F7LlRFh66p0I0u5mb24IZrbsKzf/EFEiDD9mLqikXyJQTE4TD1XqTkiQTrnIiGd2UGhHCdCed5LLlZj/tc+TBKpAHIgauAT/0rHXy0TtvIuk187//8A37wxc9hKKXCMlQoJj/PyZfTIU+gnIAPc76HJ994wiXoSUoYjRdmvHAjTcHJl489g3UoJyMw5rIF+R06nY6oF1h0yYWbuAkBtFpN0dPms9Tb+nDbbaEoWs2mtF+QsuDkyysTPr9810OLmlzfh2VZsNJpmYI5WYtIkVSE/BeBhhJZuLHAM0V6JIPIMNENIxTLQ6iMbRCpGctByYNXFxYky5nZDppvy2M9vdyItNLo2575G7/frxFaJVb0Od81PoAE39nZ2bfruv4huUTU9cfM+T4a+B6afM9nhxslZBoCV8PMwQDXXnsdbr31NrzkpS/F4GAZX/j8V/DqX30ZgiCFf/zsP+I1r30JBgeG8Mcf+Bhe+JJfwrOeear89td89yf40J99Ah/88/fgzHPW40c334wzzzgTIyMVKJqN2cm9+NF1P8Kzr3gB0pm8cIXUxxIAVWrKVuT5Hi1Y51hBOasB32M9bMcEX40dcxE0n4tFQ5aLetTBwj234spP/BX233ojRso5ZIsZmTCZxaDz8tygMsGMW4hlURVTDjLhJullptiNCb5ZUUKI3Vin6y2mKqjvrTWbMk0XC2V0u1358Sulkizb6LAzDMY/+jLJUu1AbXen1QIoVROVhCtRlAReOQkR0G1bFm6O2xW+V05UgAA0r7qEdkgmX83QRPZGpUTKtARkWR2vpCxJNcsWyhic2AyDNfe+LWqHmclJLC/OI6spkudLRUa140bWyPo3Pf217+jn+a4xdvQn31Ue0C996UvapZde+nuGYXz48UZKHhN8EUvNOPluT8DX9xVMTzcxO9vC1i0juOqqG1EqlVAsFPH1K7+O1772VVAUE5/+u7/Hy172Upl8P/m3n8Tzn3cFnv70bfC7wA3X3YF/+eev4nkvvBzZooodux7CK//bKzAwkEekeJib3Isbrv8hnn3F848PvsTiJMCldyj/M8H3aA8fAZlFzFxGmZIfGULTQoStBfzwC5/DLf/2ZXgL08jlUsgUssnlPS/x44WbSMw4bXICppSsJzVLwDeVthKdbxys0wPfHu1AIF6uN8TcQa0wQbDIrjdVhW13ZHHGn4ngy8UazQx2uw3PdYTzJeASXCUrgrwvR/kgRLfTRco00WjW5D74x7ZtmbAJwFQ7aNKYwd43D7V6TXjmlJlCZWgUxcogdDrdVB2pTA7ZyijSbOJQfHSbdcxNT4vbD3YH8wf3yiLQgR7lRze/6emv//0++K4SK/qT7xofwCiK1NnZ2bdpmvbna047MM/3lltitQN1vnxRBgomJxdx/wN7sG5iPer1OrZs2YDlagsPPHA/zt2+XeiDBx98AFu2bpFlz959ezA+MYqJ8UFxWFUXWlheXpZoREX3Zds2PDwEQ6fEyUZreRHfv+p7RwXfJ4p2OFINsZJyONpDdqwpukdTkCqR5l52mYU20maE/bffhG9/5lNo7HwQmtuWvrpMMSfhN6LtlbQdPQFfXcwTGikFTsMrJl+Cb9zZRh41mYiThRunVgbqLNfrwsTQpJHP55HJZEA5GRdilJhxqiTw8t+ddlMoB4KzToWG6wr4Skoatb6ccNkykYCvTqokCYKv1esyWZNXJm3C4CBy+PVmHZ1uV5Z4LPAsDwxhZHy9VAjRKg09hVRhQACZ2Q6t5apk+TJGcnl6ElN7dsDUVXG4ZUY2v/VZv/Wuj63xS+dJf3f9yXeVTwGC7/T09NsMw1h78I0C3Hnrw8E3brtQ4blsQghgMaA7vjKVzbq4zWLTm7xJJb0Cac7V6YZjYS7xlrueQ5X1cQQN/V+IPEzt24Mf30Da4ZGT7yPAN7Hyskvu8U6+x5qUHy3V7PiZDob0Fwehg7TmwnKb+M5n/g4/uvIrGGR+Q+Ch3W1JzbqoFAR8VZl8SR2Q5+XHaGyJgZcAHE/B1PVKY7EssR4OvuR8OTEvLFXjidTKYmhoSCZUTqFcuLFCyPddAV4xUKiQx4YPGaVmvufFhooV4EvOt9PuCKfbtdsC6DwG9UZDaK5cLifgS/UEzSL1VkM+79qUtpkSR1oZHEFpZEQKNAPoCPQ08uUKchlDsh2cdkdUD7P792B6z045IYRmJhzYcMqbn/bat/Un31ViRX/yXeMDSNrhsssue5uu6x/p0Q6cfnpT8CEN5jG+r4CIEnN3sQe1t3BjqllP7RDgXNIOOmt+YiF9DEyxhjWudRcJviCvXGjz5kmuF11utIoSdBmnyGYMyph4F24Q98Ux64ALIcs0sThzENdf/31cfsUVx6UdZOEmKH78JotjTauPFXyP/PoeSB9eznGYZ54CUzqZg9DC3D234PMf+gDmd96PiYGSBOdwYszl80Q+ydzlgk7yM6DA4rFIZ8TYQqCNeV+mmrEyiH8TjBN7cSJHk7Qz8rWej1anC9txYaXSQglwgiW40tFGuoGKMtdxBCzTlomUoceTsecKCyV1QGGIRrMptEMpXxCgpiuR6hfSEVzi0QVHSoMAzOcOb0OzSNvuCHfMx9N1PLS63WTJNgGrUIBh5dAlN6NTJ54VnTPBt9tqoDE/i9n9u0X5oOWKUWH91jc/9b+9sd9kscbY0Z98V3lAe+CradpH+GTv/Tlh8D1kCI2LFWNDAFHDl0jJe++8Q5pyz7/gUkAzUKt5AqKRH8F1PZl+aVm17di6ajuetOPa4qaKhf1tpyv/drsB2gSFriPAw+/icNnitFAsWHjVq16M007ZhNnpadz4w6tx+XN/UUAo0rjBT6bqJD+it3SLgZDLuMNPpZXg2FuIHctMcaImi97dxxkSvZk9fvDkdCP/rzwZxbSDofpAbRrX/Mvf4wef/yzUbgPlfA6ZfAkd2xHNrclJmOBrGGh2bDiuh+GREQnIWanzPQS+idrBsDJIpTMxN0zul0oHWUwqQjnwJMfm4F7mB39XLtrkhBz6aLdbsnDj+1ku13QNYZL/wMfS7XbhOq48p9KWJSdVTtNLS4ux4SLRFccKC9m2HYrOrDfq4mwrFHKoVpfhByGKA0OS6WDli7CKFSipDLquD0ML5WQUOC66zZbofKszk2hUF6FmCpE5sO4tF77q9f0Ot1ViRX/yXeMDmCzcSDs8LvDlj8N4lHhKTZp2k0QzGh7uvPVmSaM67/ynIQgMfPNbP8Adt93PLpi4iDGKxfp8oUvrceLlPxRly3AZU4GR4jRuwDQY/p2Rv1UtkqhDx21gdHQAF1x4FkbGypidPojrr/kunvfCFyJHCVSkyc8gQrNEV9qTnR1WPvxngu8hjcXD0sziRPjkDy/ZfQ+ZyMfCg3fg8x/9Y1Qfug05ipkjIF8ZQccLkLFSSDOsXFMRajrqTQbeuJhYtx7pTPZhaoeV4CvBOunYXizcMivYpT3YR6RqSFsZ4Y6FhkiME1yCMfCcIKuEATrttgAwp10yQgRTU4v53E6LjrMZFJiQllQV8ePk+ClFy+dzSFmsuU+ch4kaJbYmQ2gOTtV8/KgZNqwUrEwB2fIAcuUhGPkijFyBKRFSHRQyYpPOOtuTbIdubQl+twufwTvZgd875yWv/ugav3Se9HfXn3xX+RRYS/Dl5EtskOlO8SWP7PZbbxZA2X7epQhDHQ/cvxdLy03RmvLF3Zu0uQXnJS9f2CKVIodI44BB6RsTEqkrZciKErc49DhhanfVCAEXUwqpiAC7du7A7T++Hc97wYtFwkQDAW3NovBN6IX/bPA91sN0dF6Ykjymu/kw7TZ+8KX/jeu+/L+R8+tQ/W5MN5QG4YdA2jSRZoqZEeckd2xPpsuh4VFkslmheh5BO3AJx7AcK5OoHmJOVQgcSsDYkZYvIpPJCqgLNST6W8rFKDuLBGTJ7Yq92PPQbNaRMgwxWvBn9xw2G1MF0cHi4qLQWOR1CeQ9aRnphd6bLOgOlZzGJ0nejqfM4eHhOFhIM1D4D8djtjKIVL4EI5OHbqXgdjuoLs2LuQMMAqIm2me4eof2YgSZ4tsvfMXr/3KVL5X+zY84An3wXeVTIgHft3LhtpJ26PG+x+N84xSq2I2lSAlir3+BH/Nx9523ybb6ggsuQRSxRkiTS1u23yb7M7ntyvelIIGLNTrWkijbOB94xcMtAyC1oiFIc0YhHVS+1NVfd+11aNXbeM4Vz5fMAlbj8LKVBoMgOJyi9fAyzSd28o2phoQXX/mY9eqBks8l9ZVyPaH7NrpTe/HVj/8lZu+7DRk4UCMPjXYTmWxeqIGMaSHD7F3GQUaRBBfxKqJYqSCbzUm2Q1wPv4LzTSIlNYtVQqwXSh26MpB4SYs8b1ZoCPmJk2hHSt+Y7UCVQ0wtxRYVXu63mrHjjfXypBx4bqTdt9NsYWlpST5H8CW/SyAmQPOqh481n2PC9a4wW/DfTClbXq5ifGJCQn+o8y2PjMPMlWAVSkjli1B4wla4mOtgfm4O9cWqZDuYkQ+d2uNIi8JM+a0XvvI3+2qHVWJFn3ZY4wOYcL5vpdSsB749hxtfJCcCvgSKGFz0mDtNhLNR6GJhbgr33Xc/LrroacikC5QtACZfcaGgK79cOE++nygbBGgVVbbl8sa7lyt1hrwecQCkrigetwPfxe6dO3DllVfil174Qpx0ymlyP5x4Cb78ToxlPMTTPqzJ+IkG3xWZxyt+BcntXRGkLmDHqVcJYAZd3P+9b+Kbn/lbGM0l6afTDBXLrToyGdpqQxTSWeSsApzAhy/5x6osI8uVAeF8j9T5ysItAV+d5gYrI0tOl+lguiGuNCubg0lA750YuATt0QOidPBkouUUzJNfnqlnQh35CH1GgfpiuGg3myjmCwKs5IrFSJHQC72FHKdfPsd6DkBZ7DGYXRaqChbm5+EFHsoDgyIrSxcrSOUrUiWkc/I1U7Jb4PRNOqOxVEVzaV4yfTvNhky+RmX0nc943dv+fI1fOk/6u+tPvqt8Cpwo+B7LHpsEQibgqyEUKVlvxgvguV384NrvY2xoBFtPOQ2mqiMgmkbUjHJ2jc0EvKwV8A0DRJ4vL1jJ82WalseYQx+u68Nxbdmyux4XdLHIny9S/nu5WsP+/Qdw0SWX4KJLLxPwlnBwMyVB3mJhVVnyGfPLAsKH3G5PLPjGJUf8roePz8r3exNmTIdEMCMHemsRX/nYh7DjhmtQYAQ9OVkFqLUbyOZS4iYrpPNIGzm0HRsKGyOoBPF8jI5PCJASfA/ZixNVw0rwpa3YozIBuhRnErAlYJ3FlGp8YlipxmCYOo+553TR7dBK7CBNXpg+Ct9Ht92MHzvPFxWE6IMll9mHwdS0XsZvooYg8PYm355Zh7uA3vHg7ZrNJgrlklTH67k8rOIAssUK1DR5Y0uaPehwo4PO79oSKem36rBbTQHfKFt521Nf9fq/WuVLpX/zI45AH3xX+ZQ4mtphZbbDo2lV428tabyJVIsvAy1WnPFTbKpQIsxMTeKhe+9D6HvIswiRAEuNaPKi7E1BvV9FQDkBX7GhioiX1TmcmOPLVKELOTExH5ZyMwZuawa2bDkJGzdvFaDi1Ctb9LjYKLGz8odLrK2H5GUE4sMH8kgFw4koGo73NT3w5UkgljbEf/cut2O+M5Zk8JilYWPyJzfgCx/9ANSlGZi+C8VMwdc0mXzzWQtK4KOQzoksrWXbrMcTvpYqkYn165HNUYamJYYK6nutOGRdpGZxmwVxjn/YhcYM35SVibveVJotYmDkFZA8nOR9E9kI+9s4AXMp6BP0mOfLEyJ70xQlbkROJIX8NxPSeFKJr1+i2HyRUBqHFSXxCYq0Se9jIkGTLk7y1BlZsqVyMeXAv2mZ1hSCvSMLQKfVht9pIOw0ETBoxwccq/B757/sdf2F2yqx4sib98F3lQe0l+2gadqHeolmqwJf0gWivI0ZAhHeBy7a9TqqTJrqUjRPkT9fNBp0I5a38Xv3piwCKUcpeXBVDYpGcI0JYOp9+ZnelXqsDuZSKKlYF2Bj1kEi6JLLXL7cD3O9vUvflYB5rPfl9LISmY9xvI/3NSvBtzfx9gAmvuyO6RN+HXlTs7uEq//l07jx376IQmDDQggvUiRSsdaitC6LyHdRyuTRbjpiR+ZhIKDyKmF0bEI0wBFT6lJWou+NFQ10uDH7gSdK8sQM18kXK8jkaFVmdi4XnrFjbiX1JMeNJ0OSzSGvThg56UMRi7ErVyQE5UNgGlBT+PDjLoArJ8Qk6OgISkNOtisWo73vT8mcbmVgZItI5ctIMRUtWxR6hAlwvmNL4A/B12vVEdpNBI4t4Otaxbef//LX9Rduq8SKPviu8QE8MtWsJwvq6XyPP/km0y+nSeFsY/Dt2S64FRLqtsfNylexF5wfTLZpMlaR503KIg9Nob3ghcQCl+zcZMkmoSyUpsWmgnjSjv9IgpnCVrh4wu290I98/0TB93gAfDzgFcBJaAfpMUtIe08SAAAgAElEQVSoh96xpYKDJyhNVRAxSEZX0dp9D/75z9+PpT0PoKCy9ywCC4A9KGjaXVTKFZkys1YKi/NLMXAy4jEBzcGhYZGa0eHGpRqpF35eaoQsLiEjqYcnOBeZjVuqiAmDJz7JzqX2l1cPdM0l3LvCyEdetXATmoAv/03wlfB0StGETgjgUX6WnPB6J7v4OPTS5chtr4iTlIMcxoE7Ar7xlQpziplTcSgIKJuHWawgnaPagbGUKbABsAe+brsDl43KdguB00HTBzyr/K7zX/6aD6/xS+dJf3f9yXeVT4Gkvfgdqqp+4PFNvvEPIJObvLp6D0mMlEkZTvyCZX0MN9scnBRVpGQxUCcvyvieDoN3gscPb/I9yi+cKCNipxyBl7BMKmTtwPfRAPjEwDc+kcRsc8z7xuAbxaAbetAVRRohTCXE/f/3a/jmpz4KxevAAItCQxiahmarLV1mpAmo1ggCD81GDdlcFvlCSezFXJSVKgMCTAK+jHVMrjZkCtZ1NBiEE0TIl0oYIFBn8zIdU+Gg6IZw40I3rABfaYgO/AR8Y8CN+Jj68bKNwTqkmiQQvQfSBOAwjvDsgS//JoUknW+cjpO3GJhj8JUTKvlvnp8T8DXS2XjyLZRh5UswM3mZ2lVSIJ4Tc9D8vVoNhN0mfLuDJk9YVund57/8tR9c5Uulf/MjjkAffFf5lOi1F+u6/qerA98EOFfUAPfAUMBTXkW9GEG+vOJlTuzsjZUIj5RjHQbwlQ90PMzGHClfoJwcD/OGsV2YMiaC01pNvr3D/Gh88LGXkofbkQktK8GXNIpGKoUTZEQLbwivXcdVn/ooHrj6G5Lja+icPqld9dCst1AuDaHrUY+rwnbaEiZk6DqGR8Zl8uXvXyyz2Tclk23M9ZpiVOgVZVZrdbEij61fj8GhIahanIRGOmgl7XC0yVeWnOTlZcol+HoysTJQhxNx/LgkjzWBV4wtDzeWyONJvl6+vhf3mVA8clUUKyBk6OY0zjaOdBZatgirUBYANtO5WMcdhfA9Nmp04bSaMvkG3SYCu4N2qMC1Su84/+Wv/YtVvlT6N++D79o+BxLwfZeu63/yeMG3xxLEGtU4sDx+iykBTrqyRFO4TOLEQ9qA3GC8nItBV7iJI95fOSutnI8OQeGhgyEypwRsWb4ZS8qS6SmhH1ZDO6w86o9GVxyLpumdk+Io9/gt5rjZ1RZPtuQu+ffBnQ/iG3/5J/D33g+aqLWUDgQO3GYDlkKzQhmNdoBACjMjGDqdZzQjjMN2A6ELONHSGixcqVTwUL8bgy9jG9kOTUAbGB4VVYSqxzw8dbPMfaDrTVLSjqAduHA7RDtw8hV1iiuPG9UOlJr1Jt/eCZEgHatKkt9ZHnI5Q8Z1RD3Nb49bT3I/pB6KDFVSi6SnczCyhYTzJfhmY9qBy1saOsj5tluHwNfvttGOVASZyjvPfcmr+1KztYWOlar7Nb7nJ8ndRVGkz8/P/4Gqqn98tEjJE+N8ezNrfMEYTzmJMyp+yR1WQCQMrQD0ysADkaj1wDeZguUvvvoebrB4+PTJS1PZnx+aoOKG3F5OQnyfRy7ZVvKQMRYcljscj0ZYCeJHgvLRjtfK34q8aZw/FMMwXYFs+aU6QAkcpFUPP7nqm/jO3/010p0aAiX+fKvVkl63PB1koQrbj8R4UKoUpEaHJoZ8cQDtTke422KpJMiVIs0g4JtMvikaK9gErMNMpWFlcgJuYsSgtpeh6kmyGY0b5IAZ88iTZsiAo2TpRuUKgVeMKn4MruR5+TFSDjHHH0/H8dItnvlJsYg6RdJ3YlpBHgv+F3iJUT3OteDTQRaxdDUyfc3KQrOyMAtlpPMVcbjxd+XVAsGXjjab2Q6dBgK7BbfdRCdQEWRL7zrnJX3Od60hrU87rPKIRlFkzM7OvkfX9T9cDfiu8sdY9c0PXebKlM1p6jCgrgTaXoPCSsAlYPYyH44E4hOZeI/3wxN2BHMjBUaoCeiGDMzhpKsYcLxYpRD5LRTCJr758b/ALf/+VRT1CO22LaFDjbojXXcskxQnWBhIg/DAQAWdThv5Aq22FmyH5ZcZ5Apx/U/aSsskzOhI5jfwa0THa7I9IiOTcK9GiNVCnJBj8NUkLU0m4ITWEZ00gZI8LafewBejReA48jPJFE9ZWeDJ52Nyn+5CRkxCjBbM5+X0LCcp4XQV0WJLEI/dQafblkk9m8lJuSrv17LSyDBMqFCBmS+Kw40yM8PKgy49OinZ4RZ0bTiNBrrtOnyvjaDVhhPp8NKld5/90l/rc77He6I+xs/3wfcxHrAjv5zgOz8//x5VVf/waE0WJzr5rvLHWPXN5dJ1RWjOSsA9Hvie6OT7aHzvo/0CyfpPFox6wCVjDL6cftVQgaanZfmlh134i/vxt7//Jhy442YMFzKoLbeRTqfQbhPgiGmRJH0xbGZwsCLB5gyhyeSoaDDgBj7KAwNSB8+TKfN4Cb5xpm86znTgtGhaMFOZeBGXGDEIupx8hfcl3SAOR4I9L0BiCif0aS2GKC3sTlu0tW6nI+Cay5EGYCSlJ8DL6qDYrRhzu5yCOfnKyS4IhaNl0A7/MCOCxg1WDPXAt9Ohgy6CZWWQzmYxMDqOgfH1yA2MIF8ZgpUpQ5NwnkDAN7S7cJtt2J2GgK/XbKHrAa6Zf9c5r/j1vtph1a+yh99BH3xXeUBvu+02Y2Ji4t3/8UJ9/+PlfFf5I6zJzXvg+2gLNiFEku6wRwPcY9EOj/XjK3+xkPkITGijSouLR0kgiqkXXU3BpyNMcbHjxmvwuQ+8D63pg8gbsZ6ZGQ3LyzUoio5u10Eux3xdF+PjY2h3WlJqycwExdAFiIdGR0THa0gnmwWDfC/BN5WALydcmXitePJNnG/kgOV2pB+E800aJyQYnVcHsZyECgtWwXfbLVn02e0WGvUa8oUcioV8bKDgiZCMhB/zwQLgvCIJAsnxZRNJq9GUr41DldjQHMgxoevONK0YxIUP5jFTYGZzSBcZqlNGaXgMA0MTSOVy0PUIoecg6HZh15uHwBddGx1fibxU8W1nv/w1/QLNNXmlHb6TPviu8oD+LIBvDxSPBNajAfETDb69JdMjH5ZYXqaRj1ZChGokkjj2likBpH7H6NZx5Wc/gVuu/DLSgY1OoyogxI0+M21NIyXSLIam8xK/Uimja7cEeFnD03E8eIGPgeEhmWZ5O9IUhizdGKxD8DXjSVcoiLQoIvgnbi9OwJd/Jw63Q8aXJOyIUzvDbrhKpexMmPrAx+wMO+UyKOXzcsKQqxDBYMrhaMjwZdIlSDcaDel5k/p404zBV1EwNz8tX8+0O8rmaB1mmDpVGJJpR0OFlYevmDCyeWTyAzCznOxZU+QArougY8O1m3CdFtB10HbD0LMKb9n+yt/sh6mvEiuOvHkffFd5QJ9s4Lty8fZoqoWjHdZHW8T1PtejaR75tXTgcQ0ZxuBLMOMleKRADUNkI6BxYBc+9r53Yv7eOzGYM1FdXJQQcjoAG40WUin2qeUk38IwaPtVkcunBXyZs7m43EChUkE6y2JManZNCSTndCvxnWLRTdLNyAEn5guCc1w7xCaL+Hay6Epch2IxTjQarhNTBZkUGyYcqfmhvKxWq6JULMrH+btzotUiFmkG8HwX1YV51Os1mcbHRoZlwUiAnjwwKYHrhWJeJHeMwWQYPGMzafhhNgTpD9Ih6UIRhcExWPkB6BIUH5tIHLeFZm0Z7eUa7HodTrcJz2khxWhLmJFeGnn7pa95c99evEqs6IPvGh/AZOEmtMORqWZSpnhE4tYaf/s1ubvjTb5HLtOOVD48Xs73KPz5w8LBV35eof1ZPhCDL63SvJSmKMCIQuQCD/tvuwl//e63o7ZvHwaLFtotNgXrknXQ7QaoVLIolQtoNGpyGa/pCsbGRmSR1fUiNB0fZzxlm8jDHM+VSXhwcFCC0R3HEzDNlYpI5/JwSA3oBnKFvIAuNb90xElGhm7EzcmcgKkkodOM5RWJnIv/TpuG5OdS4VBjY0QUT+IEaQKvKE68QKbcanVRzCP8fKlckr43giuDcKYOTsn7/F5DgwMoV0pxgefysuT5VioVAV9mVmipNAbG1qMyth7Z8iBS2SK4JPT8Dlr1GlrVZbiNBtrNGlyngYJhckoOo+zAG8995W/+7Zo82fp3cugI9CffVT4ZemoHTdP+kGDbq4zh5HNikZKr/AHW4OYrwbd3dz164WiSsqMpG05kmbaSxjjeSWnl/cnXhvTyxVxvz4Ydu/wA1bWR9zq48Wtfwr99+hPwlquSR6yqBLQ82u0YnIaHy9Lu0Gw1xHZbLpdQLOWEL11sdDAwtk4yjKv1mgDv9Mwszjr7bKEuast1LDfq2HLyVmTyBdS5jPJ9jIyOCcfr+L4sthigTq6VgJ8SpYSG5eqSLMPUwE3C1CETLpdkzNC1u21UikVYKVNqhPiiJIe9uLAgmbzpVEomWzZRx7GTHlrNpuiCmfXL7zUwMABHQFgX2zO5bbtrY2h4QFyRjh9ItkNhaAwTm09CcWAYVo5VQikpGXXaTdQXFxF0upJ57LltGExZ85TQT1fe+JSXvroPvmvwWnvYQLHG9/eku7sEfN+radr/7IPv4Yf/0ZZr/NzjAV8xFChM9xJTscQ4sh+Ciza9OovP/8UHcftV38FQPoOZyXnpuBseLklsI9t+y+UCqstLmJ2tIZtVMTY2LODLxLDFZhsnP+VcnH3Bhdg/OYmRiXG4XgiWjzYaTZx62mmw2a8WQWrhTz3zDNaOwvMD+XepXJbYzfUbNmF+YVGCz2lDtglmqopWbQlGxPr3psjcZPJttzA7M4MiF225nHDABF+aMKpLVczNzmKwXMbg4ICAONsu6rWaAHCvHHNqakpO+Js2bZJyTfLC5K27HSfufsuk5GdZXK6jMjKKyEhjZONmFCrDSGVKAr5QmKzWxfLcHJqLVaQYccFsj04HLRdRkC68advLfr3fXrzG6NaffFd5QO+77z6zUqkQfN/XB98nBnx5r6Qd4qnXF56X9RssCmL9UUZx0dx5F/7hj96HA3fejlw6jW6LyykPlYop1UoE31Ipj6XqIhYW6rAsHSMjZeTyWdHGRkYGm59yFn7hGZej2myg2enIkm2pWhMgvPCiiyRTt9ZsYHF5GU85a5uUT1Yqg0JR1BstCUXasvUkmZjJG4+OjWFpcQkBOdgOOVROlHF6WOAmTrbAl9ZoLuI4HTOfgtPu5MFJWDp/xmE0mw0Ypi5AXVuuSi0QVRKZdBr79++HZVlST58yTMwzPJ0tx0EkvDBpFlIn07PzyJbK0DIF5CpDGBrfgGxpEHo6gyDsisGiU6tjaWZW3ICmEUGxHaod4Fult5798tf11Q6rxIo+57vGB5DgOzAw8D81TXtPT2rWi3js0w6PPNiPtnRb+dWP/DqCLZ1/rFbnto2xlwYiLYDm1jF724/wyfe+C52pA9I353ZoNwbyefLuEBDLZFKYX1hAvd7C+PiAgHIQ+rDSacm5Hd2yFdsvuBD3PfQgJjZugqansNxoSsj89u3bxYDR6rRRrS1j29nnoLrcFBXB2Pi4LLnaXRvrN23C7Ox8bNBIp1EoFiXM3O22odE6HAQyifuuI4oLqQRKqAQJSg98mXiXq8soZjMy1Xa77XjpVl0SaoHKDCuVkmUiaQeZsqmBZswl09ZcTwJ+uGwj2FO/XG+1UagMYGzjSYBhwSoNoFAZhZXPw/XaEqITOS6WZ+fR7dSRTqnQ2DHnK3BTxbdte9lr+2Hqa4wd/cl3lQeU4Fsul99vGMYf9MH3+JPvkcu5Yx3+R3DIsTgLEVzR+wr4knZQA1hBE7d8/fP4wl98GEanIdU+kReKSYGLNXKwlHHlC1nhWWdmljExURbgo624VC7CVTSUxsbw7CuuwPTCIrquh5m5BZxxxplxhAKA+cVFbNy8SRQH1AzTFczoSNH2WmksLVVx0imn4ODkNMoDFeFkaUXmi2x+egaW5NCzL5imCaaaeUI1MEqSsZJ0wtmtNg4eOCD24jxzg5lNbBrotFtCU1CmVikVZZInGFPFMTY2BstMyXJtdnZWpl6qHlgxbxq0QafQ7HaQzpdQGBxFulBGeXwC+dIQFNMSzlcJmZoeg2+7WUXaUqHxhOIBjpl7y7m/3O9wWyVUPOLmffBd5RHduXNn6j9eCDRYvOunHXyP5mQ7cuG2Uue7EkhjsDycL3FszlduhZDiXLEMJ396j4P4EEgxxB84VGnHclEJFPKST6gIaGSIPGTcFr760Q/j3qu/DTNw0HK6cROwmZZ0tlqjLsDNy/TAd9BqdTA6MgArbYkBgwWmVAKoaQsTGzaInGyp3pAK+XXrNqBSGcDU9LSkoK3bsFH43YXFZVlkrVu/QQJqlpZrUjRaqlTQtW0p0BwYGhCbdq26LCCrEWj5RwLV+YfxknG0pCzawhBOp4kD+/aLOoKVRDxWnF5NXZcAnGUqIxQF69dPYHGxilazFZeBJu3FnLg5LdPUQTOGuAINAy3bkd9RzxawcespKAwOI1seQii5wxFMFejUG6jOzcHrtpAxFQS2jcVml+D73kt/9c1/tsqXSv/mRxyBPviu8ikRRVFqdnb2j3Rd//2fVvDtgeixwJefX2k9PhJ05XZJAhtBLimZP9zzlhzjXgUQzRGBShCNxGrLnNvYSivsrnCncYyMgkAaNUTUC53ZDmK3DeFrEXwtRJoT4+wcPvf+9+P+66+DqXhohTY8N15qmZYB22VkYwQzpUiITSZjYv3EqHwPApOUcBLcpIVCF+0rsyK4MCNvahimxDJamSxUsRPH+b7scmOuA8PWlcRkQb2v43miC87mMtBUTSZvmh1C144TyyQoJ+5sY1YD3WycPNms0W3UMTN1ULImKGmbnZuTSEz+Lguz00gZGgYrFSm7ZNccZW5UWbTaLaFUSqWSWJCpAiEXXK81JcN440knS6iOrxjYsPWk+GSTKSDSTGRMFaYG0UXXFhahhx7SaoilxXnsX6hBK42+94o3/EEffFeJFX3Od40P4N69ey3Lsgi+7/xZAd+jGSmOD776oVS1R4KvxJAliVsxkEZJGPjhsz9LKMMkLD5p4GAyl2QWE4wJ0hE0tjdzVqXDTfNhBS46e3fjk3/wbkzdczc6yw0EWnwqKGaBXCErrRPkZFUlFGcY5Vhj4/HSSgJwWEqqqshVBqU40w4iZAsF7N6zD0MjIxgaGpQpOFcoodZow7SyssTiSYAUx3KjgcrQkBgZOLJOz8xJxi+Bm7wrQ9yp0yWvypOLbupwbE+szCnTQLfVlt9QiXy0a8uYPLAP5UpF2kpm5+eQz6ZFXjZ94ADyuazoeckjSzylCphGWqbhdrMuSzvT0DA6MiJytKVqFdlsEblSGcXBEURGCrlSBYOj41DSebhhBMtQoCvAwtwcnGYTKTVCc3EO83MzMIuDyI9u/p3zX/kbn1zjl86T/u76k+8qnwIJ+P6xruvv+GkH36PZi4/UAK/U6j5sYl7RKnw08F1ZwEnlghYaiYIhSBxrsXlChl8JRY/piDhIHPAVJnspMEDrLk0MdN+6SCselnbvwD99+EOYvPsuVKenJKWxZClYP5ZDsVSGy+1/FIkZgX84cWZzaQFG/snmCuhCwfCmk/Dzz3oOFmoNjG/YiG99+7vYtHULzj3nXOzbtw8nn34Gbr3tdomRPPe881FbmBUt747du7B560mI2O+WzWLHQzuwfv0GufwvlIpicOhSZTE3K9TH4GAM1J1mS+b7pYV5ZKwUnG4buawlIH1w/0FkMvHCjpPs5MGDcfpaNiegzhQzmii4cEunM3J7v1kVSRunbMfpis53dHQU4xMbMLO4BJ9GkEIZRjqNDVtOQW5wGB3mF4eeRErOz8/BY5NFp4lOdVG45Q40dPTCO5/xurf083xXiRX9yXeND+DPIvgeK9PhkRxvkiV7lILMpGMjyflNIuITIpd2CY3+YM6wrCxiapfAUNzWrEa+KHilncJz6fxFoLhCQQApABYCmHGQfODAijzcd+MNuOarX8L13/oOMmGALWNZVPK6NDJLKI9mCvXQarfFNcY3K52SVLPKwAD8VAYjJ5+BZz73Bdg/M4fTzz4X1/7gBkxs3IhNmzdh185d2LZ9O+69+15pKd5yyimozkwJED7w0EM45fQzhALIDw/h4J69YrbgiaSYZ0FnC41aFa7dxcjIiKgVKE0jJ0vXGi3GtDqzzmhofBSze3aLrIzB5tvO2w7PdrG8tIix8QnMzM1KSNDmk08Su/F9d/wEF198iVTO337NdzFWLsB1bMzNzoiVWsw+egpOGGFgdAyRnkKuXEGmUEauMoy8dNl1hdJot5uImM/pdqD7nvy7ybjOyuibL/vVN/3NGr90nvR31598V/kU6INvHLQu4d5JwcLhOiOC8+GnmMy1otGVlVscGi99cVzVMevWRUoN4HVqCO0GIocljk0oITlbXwwBRqYM3RqEYhQRaRaiiJfwXWQ0YGnvblz5T5/F7ltuQUljY3FH+uzI3QpVrOrC1S7X6qg3GhItye9eKhaglwYwcvLp+Pln/iL2zS5gfNNWVJkHwek4mxMVwdatW9HutGGaaViWCbvbEj54x65dOPm006RZJF8uwbGp4VVkKl2/YZ1M2stLS6gtLMikzWmU/cOcNHm1sXHLFvnc/r17ceppJ6NWXcJtt/wYcwf24dmXP1t+3lang6decikOHpzEPffej/Mu2A7D0HHf3Xfisp+7DHNTk7jt//47chqkC44LOpozpqYn5cTDUPl8ZQBaOosil22FEnKDY8jmC5LlsFxdkPp6PQTcdgPN+bm4CbpYiYJc5Xe2v+R1n1rlS6V/8yOOQB98V/mU+FkA3yOzHR7P5NsD35XTcfz+I8FXpFYq+cpQplwNPtSwCy1so7M8A6c5B3h1mIoNHQ60yIcaabC9EA2mJOoMBp9AsbIRqlmGmsrD9gKkVQ3R0jK+94XP4yfXfB1qdwGGhNrEhZPM5Q1pU9ZNVGs1tFpNWFYK42OjCDn5btmKZ/7iCzA5twQ1k8f6zVtF58uTQ61Ww/j4hDRb0ErMSZUnBNbI799/AJs3bxXjh6IzDAcolMtiHaZMbLlalWhIjVwynWxhKJkQnMRnpqexZesWkZd5jiOgXi4VsTg3g7tuvhEXnn8hHtq9Wxxqz37Oc1HjFN1oYGLdBExTQ7vVRDZtodus44Ebf4Sw04x55HYb2WwGy3Umu6UxPD6OlusjW2RrcU5aLaTRIluA73aEdqAuuVmroTZLWVyAQi6LdqhGjll4w9kv/rU+57tKrOjTDmt8AHvgq2naO35aHW49wDwW53s0udmRFATpgkNddLLNj0GXt6W9tnffEtMQKfBZbaME0GFD8+twWtMIuvPQwhoitwo1bMHt1uC6TTEh6D4phBSiFMPKmcfLBoYKjPw6pAe3IMxQ1pWC4StoT8/iB1/+DH7y/SthqRFMpu+wUt404/JNRYcXBFhYJDDpWLduDKGqYWjdepx59rmotmwxIpjZPOdxkaOxXiguytREPZEvFtC2+bERUSY0Wx0EoqiwUF2uYWhsDI1qFSMjo2L5ZT/e8sICiqWi8NCcfBu1mtALm7dsxPTklCwAR0aG5Fh1G01cf9W3ce4522Xq3bf/IC562tNE0VCrN7Bx4wa02g1s3bIF8zPToOr5zh/9EKOlEhYX5rC0sCDAzyuMXL6EdKGASDeRLpYwMDImJzIzX5JmjqyVgqlraNQbqC9X5XhZCtstHHQiLeoauTdvf+nr+pGSa4wd/cl3lQe0D74xwMaTb9x8TA5XGIbe0kzKH5M8h0RqxYWarnmI3GW0a/tgRFXAWwS8KmrVacmTZY7Brt17MMbwGs+HoUYw0grSKR3FTAml3DhclNE1h5HbcDb0wgZ4gQXNVWBPPogrP/vX2H3XHcIJZ5QIBhUW/E+lnIzZCh0JPC+XCkJ/0ChBzW7A+ngjDRg6DJ0182y5SElamURHGilZWkW6gnyhKA45TtSkNxiyw/tl2wWPC6VflIUxqYxUAP/O5fPwQ08WboyDzGQsON2OON/oVmN4e5OpZFMHkGKFkWnCZXjO0JB8j6npWbk9A3vWTYzLwq6Yz2Fq9x6Yqir8MhsySOuQ8x0dWwc3DGGHEMVDZXgEmWIZufKQvG+ZGppJIwavFAzK3uw2PLYXBwxTz7/l7Je8ts/5rhIr+pPvGh/AJzP49ibbleDb613uURfEYbq5FJVSqmQSjgIYkY3Iq6PbnYXqLyHy5tGoHcD9d98iXOrWzVvx41vuxOzsEnKZPNKah3Jeh5VWhBcupy2MlEYwMnEKouw4ZoIiKpueCqOwhUkwyMDF1F034l8/9XF0ZvYjG3kwQ0+kZpx+mdErET1KBNMwJOWMsjbFsCRmMa6MT4tlV/S+TCijttfKwbAyCFQFRoY5v6wTSiVON0MCzF2PBhJVpuv4LZQwneHBIVFAiEaXtl9qgF1bYiV5MmJ2RODFdUGkNNKIsDA/h2azJVN31+6iVq/Lwo4nuGajLooH3k7qhvxAlpS8vaGxpy4+6YWKjkKpIou2bGlAqIeNW08Vw0U6m0On1QBzhnm/vuvBZuSmY8OzW2j7iFwr/9azX/yaj63xS+dJf3f9yXeVT4EEfP9U1/Xf+1mVmh2LdlgJvqLqT2gGcaiJ2SJZxiVKXQEIZpFF5D/n0KpPQVNpiKhicX4PFuf24eqrvoeNE0O45MJLcNMNt2LP7oPIpnNIGTY01RO77IE9dfzCxRPIGRqy+RwGJ7YgPXo6WuoYimPbkc5tgBLqUH0HP7zyS7j2q/+CtF2H4XaQkuVbzPtS7kX7sRRcsm9NM8VkwUAdcrfSZMF/G4Y0FausCTKzovONdB1m2pKFGy3EMUiz8cKE7bjwgxCqEUeoM+iGdEulXBGBBiVzUtfue4dMFsx1CLlY9AL4LNgMSdcS3CIAACAASURBVMnQiOGhtryMen0Z+VxOJGWMwLRtR2zOTFXjNM3v4REwqSd2HWm26GWLGKkMMoUisqUKFDONtuth3cYtUiPPEwo1xFze8XfoNJpwmg0oTke44E6oRI6Re/M5L351n3ZYJVb0J981PoAHDx5MG4bxZ5qmvfXJBL69WMhDyznZjQv8iiNNPs/3Q5Y+SmcOZLiMQvhODZ3afVDRJDRhsTqF737761g3NohSIY2De3bi6ZdeitrcIh564AGsH6eVdkGiGzsdD5OTizhl6yCMqIPTT10HzdCQH1yP4sg2dKMxjGy6ELDG4fsKurP78I1P/zVm770NhtOCxUZhhaE8bBcmYGpxa7DBaqCMNA9z0lV1DZ5Pp1rcRMxJmfIsusQiLSWZvqQReNJJZzJxjRApCVWH43sCikY6JUs+Tqyu52JoKDZ2cDIV8HWd2GKcdLZ5rivHictB6nj5dUw5I+fdatbFWlzIZuRnarfacZC7YYEV9aLmEOonOenRziwmFVVcedBNWLmCcNn1jo11GzfDzJaYEceSZaRM9tvZ6LY7iOyOLO6YdNYNlcg382/c9pJf/cQav3Se9HfXn3xX+RTog28iMUPc2HBo+j1kmIhkCmOmQorgEHRQr+0Hwj0IvTb275/BcnMZN998PWYn9+JFz78CE8MDKGfSyCgaarML0ltG3lU1MtA0C3v278Y9992GsaEsNozlsPPBh7Dt7LOxact2pHIbEGY3IbfufETmMNRuC3dc/Q1867P/C3mvhbQCaIou0isKiHWDqWeRTIQsl1y/eYsAar3ZwNTUpGhlt5y0Fa2Ojc2bT0KkpjBXrWNgaFgKOOlSm1tYRKlcwcT6DajX6uhIpm6IeqspHC7lZ5xOKTMj5RBFgRghOrUavG5bAnYCzxMbcsTaeD9OZCOoEpBZjOk7XakJWpqflwUm75ca407XkcZlLv16dfJUYlC9wMeDPDXDc1S2Maey0FIZOXmkCyUEqoF8aQC5jCEnSeqOO80Owm4Tod2G226iG6iRmyq88dw++K4SKR558z74rvKQEnxTqdQH/kON9JZei8VjjpTsyQQe7WdZaWTgNewaPnJHsxOv/Jiwlitq5XsAu/JvUNAlbRO0SrDW3Y8NFIidbAyVsZQWOo29aDd2QFEOYG5qGVd/5yfwUwq2bJnAzIE9+PmLL0W3aeO2m+7Grtv3oz5bRafbgZlSMTRcwcknbcBp540jMpqYm9wLu7mEUi4Lz2Few0acf+nTUDcKyI2eByN7KjwljfrUXnztEx9B/Z6bkBdql2lozGzQoLF+XgN81cTIppOx5SlnouN6KA8M4fvXXovtF5yHsQ3rsLSwhDSNGj5k2WZm8jJVFooldBxWz2cF7GiusLuO5C5Mz85KxGQqkxZetlGvw8plkS3l4TJk3XWwcOAAFE65kSfxlpEXQSdnHIQItRA+9c2hiPMkeIeqDaab0ZjBYB++kX6Q6VthTf3hcCOpnOdzhXVWbGK28nKSAbnrdBa5ykhMRQSeTOB2uwOn04LbakB1O3A7LXRDNXTN4u+e/eJf6UvNVokVfdphjQ9gMvl+UFXVNz9u8D2Rn0nUAzFKE+L+q4GvdKwlEWQE31CNwVdRTYCARS2vu4D6wr0InANYXtqLmQNLuPfe/bj9wbvw9F94Kk7feDIeuGUXbvzebZjetYxMJ0JBBwzK0wKgGwCtFFBYn8Nll2/BOds2otWZgZGKcPOP78OGdUM457zzUN5yGjTrVJRGL4RjDCJoNXHLN76Im7/w98j6toAUJ1gG1mgaoxw1eFoKA+s3Y9OZT8HMYhVbtp6MO++8E08552wY2bQAUzGdg9txoKYspPI5yafIFYqH+uQWFuYxPDwCBOLoQLPdkhZhOvMKuRxmp6dhZTOojAyjtbyMbnUZit2R6Zch8VQwKHSUeRGUIIQNGxEzLISWYFkoqRtF+GPm+pKaoF3aF0pHRcqIF4SGntTWs26eWUJQ4LJCXjXlpFGoDGFgeBRWcQAmqQjflewJBr673S7c+rJwvqFvc+EW2kbxt8958a98+kSepv2vOfEjsIbz04l/05+lr/xPA98n8KCtxeR7GHwZ0BjINl6q3WnvZcoXHPjNA1ieuxt+dxp33n4XfviDGzE0Ngo9G2Hb6Wfg/hsfwLf/z92wnBAnmTkMaUBR90XdYCgG2oGB6UDDnm4N1VSEF734ZDzzBdvx0P7b4Ck+MrkSVMXCGWedCzN3MvKD5yHIrYcOHUs77sWXP/J+ePMHkVIIugY0GjBYm87gGz2FwXWbseWsbdhzYApjoxMyyaZyGSimDkPRMDY8jma9ibseeABnnns2xiYm5JJ/sbqETKEgIejr1q1Dp20jn80KVdJ1HElMY95uu1pDx7XlawcKeTiNBpYOHkQY2IkigtKCAGqSRRxoPIEFMjWzPjT048wLUTAQcElLeJ5QGaw7cm3m8pJnDyU9jZOvTMfksM2YaigNjqE0OIRsoQw1W4JhZSXQx/dsOJ0OfDYqN+voLC2g3VpGy4siP1N662W/8sa+2mGNX4N98F3lAU3A9wOqqj5+2mGVP8Nqb74W4JtgQuIsjoGXUxfzZEO3i5TSxdzeWwF7HxbnduKOO+7D9Tf+GPliCS968Ytx701346p/vRWlWoStVgXD0JHz67AUF1oYwYggCVyeZWFBU/Fgt4ulbIQXvOoMXHz5KfA0G9/53k+Q0ot41tPOw9jGs6DkT4Y+9BRoWgFqq4mvf/yD2HnTtaB1wlR1WWyRVwXjHmmymNiAk7dtw+zCsoDZGaefhen5OaiWAYu8aRRh/76DaHoezj7/PPhRJADMws1CqRw7z8YnxAJcLBQwtn499uzdI0s80t3tpWVRRpQGB+DbDoaKBRzcvVOyFcgDB6EHeHFym2T7Bh24viPHVORwqioWYFXRJBeYHC9dclRrcBymfVvAV9qPKaSjplkVzTEzilPZglTG0+GWocEiX5ZoSU7UgWfD7dpSpLkweRALk/sA3+F0HCrF4Tdd8IrX9xduq32hHXH7Pviu8oASfE3T/FNFUd62GtrhRGjf3o+61g/a2oCviHjj69wkBF0oEi64wg6iziymdt4IxTmA+an70Xa6eOD+fVDCDIbLW/G1f7wKmG3hVD2N4TCNLCMc1Y6AUAgNhsx+PlKGinoUoZozcSudaEMGXvPWX0B6xMXNd+9EKVfEU7dswMSWbehmNsFadyHU1ChSvopbv/mvuPZfP4O000CG8jLOkVQs0PmmqMgVCiiNjYtVudXoYmx0XOIii8MD0hysRQpabRuuqqI8MirTc4WNFQqQyeUxODwiKoSZyWn5+srgIPbu24vy4ADWTUyg3WyKTndwaFjC3u1mCwvTnHxpwnABoRcAhbGZvo9Wqyqdc3x8pKeN2QxabF8m5UDuiVw8eV4edv4cskfkbybqB+b6qlA0Q/7omQzMXB5WvgiLZo5cWZZxOq9VPAddFmYuL2P2wF4E7TpSlEGkc5Gbyr35/Jf/Vl9qtkqs6HO+a3wAE53vn2ia9vbHC76PBXhjzndt39YGfMMYfAV5e3m9BAcbaZWLpbvg1h5AbeoONKq7oRgBtKiAsFXEFz53Pfbes4BTUxomQhMZR5HcspTiUpoAl7ZhmEiRPA6p9w3gpFXsUzXc2/KwfnsOr3nnM6EUAD0KUex0kCpvRCd/EszRp8LInQRdyWD6jpvwlf/1AWjLk2BHhHDURgqR2cv1jeBoBizRFafRqDZgZDMIGWZupWWaVRgPSRWBlcFgZQQWAS2dgUotMAPYVV0UCqIRTqRoDHAjPWC7tuhzmWxGjtaxbcm2QOiJNjf0XbDgg/QCSzeXF2ZBHjnOIDYxNjYOnXI20iTUAouBhTplNjlHcBVfznailODHqfVl3oRqQKeFOJOFyXxhTr7FIoxsCQoddFqIMAHf5fl51OdnoXkdNOs1uJoRGeXx37v4v7+h3+G2ti+7NX8dr/GP91//7hLwff+RTRY9xQOnj54mtjelHPlbHa1y53jV6kc7MivNEPHWO8HC41S1Hwm+jyVYp6eC4Lfjpa5gbygvfwEHTfGh+VVM774JaO3CwQd/BLgLCLUu0toQdt9t4x8+czsGTRPbhiowGjZyRg6jI2OoLexDJ+igMrEVRlvH4swsimNpaK0qomYbQTqPu+st7FI9/Nb7L8K2i9cjCpZhdVvwjUFkN1yKjnEq0pVt0LQyWgd24Csf+xO0dt6BAkUAqgGPU2LGEo1yqpBDemAQrRZlXSkU82UxW8AypcKIizRqflk3NDwyAU0xBYxN3l6lC86SCEu61AR8Jc5Rk8DzjtNFEIUi59Io8WLkJBs5PEcAmJf9bDSmyYLTqmM78LtdOI4jS7V2q4XxiXWS3Rs/XvFky9p7UhK874DRmzRn0MUX9qZffp0GndQDizOzWWQKeVkUqhabOUyYeiSaXk7Tc5NTmNm3G2booNNqIjCtoDyx5TfPedlvfva//qvxp+snXOsh6qfrt1+DnzbpcGN78btXmiyOBr5HA90eyK4E4McDvAJ68qJMMhQSJ9WJ/IqrAd+HnTgilkNyAo4LLnnpq6kOvPYkZnffBKW5E3vvuh7dxiS0dIS0sR7f+9YBfO9H83jmRdtxxWWX4uZrr8epp56FCy++DPt23osdex/Cpc94Foy6i5t+dANGThpFe/8kuvumUMoUcdOuvbi9Poeff9FWvOq3LketvRuL8zsxvvF0DG+8GK52GlKD26FoA/AWJ/GNT34YM7dfhwKnVzUFn8u3NON9FKw75TQ842W/jB9871q43QDPeeFLseehBzG8bkwkdK16A1bKwuDmzQgdG5P7pyRIZ2DDeuzZuQsjo+OoDA0jsB1MT0/Bcz1sOmkLVF3F4uIccrksDh6YhNtlN9w6qbxz3C4GB0rwux3MHtyPdqONYrGACgPXVU3cbdQS79ixA6effobYmNlywZNrrdaQxZ7B6vkgkIjKytgYlMBHY7khuuJmvYG5uXls3LxZ7o+Fm/liHmm5XR6KoSPFGEqnKxM7aYeDu3ZAcdqS+WBDD/Xi0OvPfumv/8OJPJf6X3PiR6APvid+rI76lWwvrlQq79V1/X2PBXwPZR+QFH2C3k70ezxW8D3apE7LLpdG4KUvr7MT8DV0F53qTszsugHe4gPYd9cP0a1NwyxYCLxhfPOrB7FjXxNXPOc5eOGLfhFf/srXcNElT8NCtY6Tt25Co9WQVuCtwwNotepYajWgd0J4M4uo79uP6dl57K/NY/Ss9fiNd70Ii8EuHJi9F2ecuQ3rN56HQDsVVmU7FGMUUXsJV3/ub/DgNd9Eng4whRkOOjRLQVcxsO60bXjRq38Nt99xN2q1Ni7/pZfgnttvRa5UwP69e9Ct16FBxfanXSLLNbZLnHXOOcgPDGLnrp3IlypSZikWXdtBKmVI5KSqKVLtw+S3qf2TWJxZwBlnngndYmiPgXajDj300W02sHfnbmw57VQ4ni/Fn+VSGaXKAPbu2YOJiQmZ0NlSvG/vXiiKiupSFWefew7mpmdgdzqYWLcB+/fvR7vdxjnnXSDRmQf37MFZ27ejbduiK85mstJunMoXRInBCiHP6Yh22O0w1nMJzYVZOJ0GWj6glkbffun/eMNfPkFP0yft3T5xr/wnySGNosiYnZ19j67rf3ii4PsIUExSv1YeskMT7GMA55X3uxJQaXE9FlN8JMWwkrpY+f6xTBbxz6zKZW4ELwZfcr6RJht+LWqhU92B+V03onHgdszu+Al034aZNjA7Z+BrX92LjJ9HcXAUz3/Fi3DT7bfi4qddJPm2Z27fjupSHYuT89iwYQgdp4Vmg84tHRk1QjA/iYP3PoCdO/f8P/beO86ug7wWXbufXuZM16gXq9mSuy1csI0xGAyBcBMeMSEJvRsChBZiCNyEQHKT3DycBAi4AMYkYHDHcTcytmTLTbJ6md7n9HN2v6xvnyOPFTmQK/3eHy8z/o0lTTkzs+fstb+9vlXgdSbwwT97M7rWK5irTUo1UD63DIp+CmLZzVDMXvj1Eu773nXYcefN6ADVDia5B5gEX+hYsvFsXPCa12J8tgjHBdasWYs9Bw9g8fIBVIslzIyOyW35losvxsjkBErVKk7bfLrkPJSqdeFUWelu15vSsVbo6MDwyLAc+qXLFqNRK2NmdBxH9h3COeeeL66zeCqG3TufRdBssJsDtWIJ3f196Ozvw9DICIrFkky6KzZswNC+fZgrFrH2lDXy5/DwMGYmp3D+eedJ7RD55NO3XICZ0VGMjI9h46mbYPs+ZicnsXjFCpTnZjA1PIyYYSCbycJMZyXjQlXYnmwLB92sVhE0qrCLsyJBKzkebD39sTP/xzv/9r/JKf3/2Y+5AL4neKhb4PsZXde/+JuA77FTYwSy0s/7Ij5yb9W26h77/f2a39iLRoy20yni/H4T8OWXOl6mb/vtbWqj/S29+LMoLZ6XzjamnfOb1CVpSwvrqEztxOSBX2Biz1bMHdqFJLfzho59h2zcfccQet0Y+hYtxat+5y24//HHcMGF52BkcD9Wn3MO5mbrKB2axPJlizFdnoQSU6GlcmgUq+j0HYzs3IFtTzyOcQDv/ezrcM6li+ChgUbAOIMeJOProCc3QDEXIWhWcP/N/4gHf/AtJN0QiVgayUwahuXCDnWsOPUcbLrgAjh0ijFkh6Hr5SJyXXkcfGE33EoVcDxc/KpLcWBoBIEWw7rTT4dtO2iwhVg15NfG7rRkjB1xcUxNT0pVkWZQreGjPD2Lw3sOYPPpZ0BjKlrcwODhg/wkqLaDarksaWkGa+wXL5VSy5npaWw+4wzs2f2C8L/ZbFaUFKyNP7xvH8466ywMDg7DdjyccvoZGBk8gsnpGaw/baMs1Pj80lVVaoymhoaRtAykUxloyQxgxaCFvoTrMNmswWLOehVetQQldFG2fThW+pObfusPvn6Cp8rCpx9zBBbA9wSfEgTfiYkJ1sZT8SCRgeR7X47zPcrLthK/GJpChxGnDGo2mQHATXb0Z9Rs1vK0RZm484rZo+aeVpwNdbViQwUsFiqmmVjFWYq/4tYC7Dg/6/zp9liQPd7kOx94X3w/t20MceHU60TYG0ZtxnpYR3H0aUwd2IqRnY+iNLQPceqhYgk8tbuEXzwwhlW+iq7OPlx+9e/j0SeexhlnbMDE9GGsOOsMTE9VUR8uYnnvEhwZ3YMjM3vRuWwdAltFvwKUhl7AE089gf1VH+/+1Gtw+etOQbk4Cse0YGQH0JE+FYq5GmpsAHCa+OVPb8DDP/oOjIYNu+5BMw10ZA0oVgwrNpyBdWecjZlKDaoRQzyVhOO56Fk6gKBWR212FsMHj+CMc8/G2HQR8VyXKAeq9Qa6+xdJC7IRT8BtNlCv1uS5kMpnREI2NDqEeDyGXDqD0sRMlOlL83VMjyzOQYCZoWGMDQ1h8fKl0DgV6yaq1Tr279+Hcy68ELt27BDgZVA74yOZIXFw715sPu1UHBkcEhfb6tPPwPTYKGZLFeGbGeRODnlyegKJeBLD+/ZJMaZlWIjluyQwXoUn1UM0aTSrZfi1Kvx6GUrgoCTgm/nM5t96x1+e4Kmy8OkL4HtynwPbt283BgYGXgK+ps40K7UVVRiNtK3ZVgBWUr58T271nvrlL/DULx6ACU8mKMe24bkOHDcCYNHJMvyb9lAutAIFPuVDoS6NA5TWe3Qoha7gcNP2sWztBrz9Ax+ElSvQ+S+fK9Vpx6Ew5tMO7cm2DaptqmH+RNxWb8x/HydrtlOAlUChK5Qvv0eCr4Uaikd2YHb/Yzj0zEOYHjpAkgLxZA5P7i7h0UfGcArjFru6ccXVf4RfPvQszr7wPAxXDmPt6jWYmS1jeqaKNT0D2L9jK5555lGsO/MyVBsuVvemUBk6iEe3Po7xUMHvfOgyvPLKVXjsoQegdeax+cJXI59cDSOxBpq1CF6thm133oyt/3Y9Ejy+ToBqtQYlrKOrfxHShW4k8wXYno8gVFEoFND0HPT19kqIDS+G5J+72MGmqDCtFPwwMjdk8gVoBHzLkmmTCWx8yeXzsnBjASe52oFFAxKi3m73II/d090Ft9FAcXJS0suYWpZMJCTofWSYxZY1rFq1RnrnaLJYumwpLNOSinlm/fb190h7BluaySVTfkZOmr8r5kDoBhdtZVE61OoNWFYCppVAtqsX6Y4OUKhGjojLOd92pcMNzRrsBrMdFDix7Oc3veHqr5zcM2fh0RYm3xN8DhB8+/v7/8QwjKOTL8GXJw4rvwWDWuDbDhpnnCBdRW69itt/9APc9v3rYdBi2lYrtCIZ6VyihpPOJuJme7KlV5+Pafh8HA8uPDjMgvUBx1Vw6rmvwIc+/wWkuvsl2KZdWvlyKorj8bx8228KvsL50gQRuiKbYpgLwZcuNzOooHR4B2b3RuA7cmAXVFbbJJLYM+ThgUcmsSxQ0NPdiwuvfCO2bd2JNWefjtXnr8PEzhdwaGgIp19+GWJNG3d+65+RCz0k80sw12xiywXrcfD5nXh827MYDVxcfc0lOPfSxXhq25Mw8gVs3nI5sulVUOMrAa0bgWOL0WLrv16PtO9CDRQOkKhUpmHG48gWusSMwEYLaLrIuhTWHWlq9HfJ8E1CtxisTj0wAdKU6ZlNF7VGUxonRPtrsf3CRMDmDp9Tah2WGeX/VisV4YZZa8Twc1qBfaeJgE3NioJmvYqZmSk4jiuxkHFyyalM6/fRcrHJ3YXwUxJlJC/SKxeKfrlZZ/aDJ3nADN6h3I2lmQyCL1Xq6O5fgo7efiRzWcmRIDVBLTL5aqdaEvB1mjUBX9fKfOG0N779z0/wVFn49IXJ9+Q+B1qT76c0Tftym3YwmA3L3ICXAV9KgSQm0LVx28034Z4f3gjLjyIABYBFKxs5lwiYPAHpIJVzjZtpzlpKAJMe/sCHE7pwGLcV6mg4wIazzsOH//RaJLr6gdCInFz/ifTs5RZrx769vQScv8w7SkMI+BIEpKMYvkLaIYAelFEZfAbTu7dibNdWHNm9AzG2+CjA4SkV//7wLPpCE0ktiUxXF2rNAA1LR9fKfvjDEyjbVVgr+xFWqjDHplBwSeYmUXTq6FqURGWugYmZKkoxF793zSuw8Zw8PCdAaGbQtXgjNH0AWuoUaGYfNNfBL378XTzx4xuQ8h3oig7NjKNaZ5lmVZLM0sw8oCbWNMVwRpBUNEVAkyHrGidbnalgcakMigBYF+CzHR9eEErOLpUINFkw0pEASR0083I9NwJitloIfgautBvz8hWSN5YmCleUB81mHbqmi2aYn0eNceQijFwU0cUx2hnw+UKtL99Vq9bFYixNGa6LZIZ24hS8QJEsh0q9ib6BZcj29CGWycC37aN2ZbtWi8LUnQbcZo1h6vDjuT/deNXvffnknjkLj7Yw+Z7gc+B4tMPLga+EXZFGEGuSLzUtP7v5e7jnlhuge/VIo8t38YRqFU+KCVYm4LZxIQquAXyZfAnVbujDplDfV1G3A2w8+wJcc+2XkezsRRASuElbMA3r+L/u30Rq9nIqiBeXbuR9I/BlGi3hhNIqM6yjPrILI8/eh9kD27Fvx6NI6hEYDddM3PFgEXoFWNI1gIGV/VATFtL5TjSbPjK02cZUDNlzSAAoqDGklCSCmAndCuCWp3D4uSM4MjwJu1fHOz91MVautxALNQRKEsmeVVDM5YgVToVq9iKoVHD/967Dc3f9EFGMuCoON6pBKtUSPD9ErtAlpZJsq2CAOkPVDSnehDRXWLGU5CQwE0E1o9ogQ7fg8UIIRWzGQRhKaDovmizopNGCf6cGmhTCzMw0ert6ogZkz5f2iVBaLZjHQItbKBdmFowSPDnBShKbZBFHucmua0PXozxifgy5BiajsZCTTc+9PXTD6ajXa4glaKbQMFetIZbMiLKko7MHeioLX9dF4cDnEy3RNu3TnHztunS4NUINXjzz2VOvuvovTvBUWfj0hcn35D4Hjg++bDTg5Etf/UtpB56YpB3Is7lOA7ff/H38/JbvwnB5AkSrtQjQ2sHkrZUZHyvqhpBFDVHaCsg3+nDDAA6nnkBF0w6w/qzz8ZEvfBHJrj4EAZ3+XIa9PPjOl5EdC7LH8sDtf89/e3REhReRb1sghLw0A2zCJtzpAzi47R64Yzuxc+vPJSyHDQ1Tbhz3by9hdNBFT0cn1mxagYEVfdCUGNy6gphuwNUBW/NRSCdw+Ln9SFs5dC5bhEQ2hkTgYdu9j+GpJ7dhYHMPrv7gK5DK16F4CtK5HuR618JProGZXw9FL0Atl3Hnt/4GBx66DXktWl4yUFyPx2E7tjQUL1+5Bl19izDD7N1EEo1mU277qYslZ5pM5+H4IZzAR67QKRRDvd6MlqyGKROvFGZ6noAja9zJFxNoGZROtcLU1BR6uwm+mvSssf5HiNogoqN8cs4Sqs67IU64oXwsHzeioPgcadu5mWAWNYaMj49IE0Whowt205HeOcPUkc3nJDiINw2pXAGZzm4oqgXEk1DjcfqZ0ahVhfIIvQCKa0uYejT5qnCs1Kc2vfEdXzu5Z87Coy1Mvif4HGhJzT6t6/qXXqQdWMjYoh3aEytP9NYdIzlPArDr1PDTH3wPP//h9dDdugAY/fiMC4wm1VaGbxhNv4JvzFzhmk1RYIqxgQs3X9ppef7adohTzz4P13zhWqS6+4R2ECqDFMjLTL6/Dnx5iOZL0OYD8HxeWD6uBb7CARN8qf0tj2D31juhzR3A0/ffCtOrSlBO1Y/hyb0V7NhlI5PNYsOZa7By1SK4NQflWQcmA8qtSEPb15lHbXwKXtlFdqALSiomg/bTj23D3t27cdWbl+OK15+KsYk9sH0dp2w4Cz1LToOXXoNYYQM0LQd3fAQ/ve5rGH/6UWTVqHQyZA2PFZfJle3Ay1auEaDidJvO5bF3/z7kOwoSmk55lxeqSKQyxtknZQAAIABJREFUKFZryHd2oNGw5TIZTybEWsxF2eDgEBqcODkxB5644kxLh80QdMcRDXBfHy+MEXBKloMb1QYRfAmkpA0YdiO/VM6lvtd6bkRxkRKYI+3EqixmZ2enMTk+hhzzhUNFGjW6enqjyZg8NCV1sSQyhW4UuvugGnG4pFLicQkrCiSW0kNxekaC7zXPgWtXUQs0eFbmmlPf+PaFSMkTxIpjP30BfE/wgLbA97O/mnyY7xBJzAxdTgpqKwmmR9UOrZwHnjyaGiJwmtjz7NPY9ex2mXKoGhDA5RTbCgljiy0nn4hv5fui6CoVBowglBOWagdpjfBD4Tt7ly7HZW/8LWhcEnHh1hpMXy7J43jqhmMXbsfyvMeqJKKZXBHVQ9C6NZbFYmDDdIo4sP1BOGPP4YVH70BxeD8Mk1GHWQxPBbjv8RKCUEd3Ogk9sJHQLQkVZxsGF1lOQOrERdx3EXMDOJaKeiyBuh7H8MQ4rJSHd75/A9auzKIyO4OaHcOq9eegY/GpcLOrkSicAkNJorJ/D37wN38Ob/wAYl4Duq7CU3ToiTR8VZMKoSXLV+Kx7U+ip38AazdsxO69e5DN51EodMkkfGhwGCtXr4XFwB0EGBkZkdt1gnOpVMKK5csxMTGBRq2GPGvj7UaLToguuI5ry8ct6h84Cr7MguCkLLLDIJIayt99XqBZO8S2DRpZCM4Rv9u+jtLCXSwWpXae+bu5bBamGZe7HRo0Cp2dgK6h1KjDDRV09izCKRs2IVRN+IaJeCYj+RsMUWd+xNT4hFTHp01VFDllN4Qbz3xw4+uv/sYJnioLn75AO5zc50DLXkzw/bMXwVeT20QBX2n1jbS25BSlolw4X094Ni5ZuPGWcgrqX+UlCk6JAC+6lefUys273Crz/5yGZSji/6LP58dxGhRuOZUCo7cNJl6JvO3l+d72JDt/iv2vgi/5XQFe0TJEX4tTnKGQm25gfO8OHNp+L0oHn8LQ848hDhehGoONDmzfW8XuAyVkdQspLpiCEGkoiIeOXFxCxUSoekhRdeCGqGoKynEDo4GPSdfGha/qwGsvX4esFcDQTdhaEl2LNsDqWAOrdyNiuQGYvoZn774Dt3/7H5D1a9C8htySh7wzMZPwNR1WKoXV6zZK0eRspYrFy5Zj95496OzqRDqTlShI/nyKHpOOt4Gli1Gr11AqldHZ2SmpZlyO7d+7VwCS4EtZIafYaoVZC5bobivVKnqZAcGqIFmaBtJiTADm8yI4Cr7kfr1WGSmfD1yqRsWk/FjbbqJcLEqGA2vfq5Wi0A7ksnO5DlTrNam2T+ezqFDD6wfo7F2EgWWrpU4+NC0EqoqkaI2BSrGE4swM7EoJVuiiXqug4ilQ891//Iq3feBvTu6Zs/BoC5PvCT4HCL75fP7zhmH8aRt8dTOSh4lKQfCU/1PllpwTC3k+liESRikvUjRyhS0XmmyyW7KGo13ArV9TC2CZ20p8045KjVqtBcRhvmo6b/ZFiyoLO4bIvIza4eWMFL8OfNuA3Z6AI/BV4ctIpsoFhT+fNBZ7NpziGJ576Fb4k3vw/IN3IGGX4EFH3ShgppbAczvHMT1nI2MlkVQUZFwXGb+JuEQEa/BVRlCqiIdx1E0d07qD/Y06elfF8Lrf2ox0PIDqOli0eBHshIlFy8+CkVmD5KL1MGM5WK6Dn/zd17H11n/DQC4JSw+gqKFUxgeaJYu3Ql8fMh2dKNUbWLpylUy8Bw4fksr3eDKFXK6Amdmi0CDM/u1d1IepyWlZhPX29ckFk0A4OjwCXWPJZTLiwYMQzUZduuK4ACPg5vN5hH4glIH0tXmeuMxIU0Tgy7cr8n5egNn6TJ03gZcVQrbdQLlUlmevqeliviDQF4uzouPtyHfCcV2UGKSTy8BIxKHGEkjmCoincnCofEjR3WcJ+ErtfLOJ6YkJjB85CNVryvfjmym48dwXr3jvJ689wVNl4dMXJt+T+xxopZp9XtM0hutEixeCb4vzJTcXjaWicZCXo+Ar4a0ETgKvbOZ+bVivgJ0Ad1tyFNWFy2OTJyZdTCupxOqyQEca3wSAX85k0QbQ32TybYPuseDL70emXkWT22uO4JyDo0bdALrfwKEnH8Dc/idwePt9mNj/PCbLwKynortrEUo1D48/P45aFVhkGujRTaRsGzFpsVARmkDZBdRkHlNhE0P1EgYKCi5/9VosOWUFtj79NByvifPOPwMDKwbQNXA6Uj2bYHQvgUk6Z2YC3/3S57Dr4YfRk88hn88iDB2hHmSyNgzku7tx7pYLUXNdTMzMypJtYOkSUROMjo4jm8tjZraEBjN5+xZh1bpT0HBclMsVJJIpuf0nCJLX5YSboBQtZsoCjUHlbKXgwo3B6KQqhDKizIzASvB1o+p4Ltsi5QOjISM5odANvFMKPFTKZTg2ZWsOpqenkYjF0d/PlLQQpeIcujp7YRqWqC6ajo1KvRZVB3Uw+F2HYsRhJdJIdnQKrZOM60ddeePDg5gcOoKkriLHnrp4GpNN5SsX/8GHP39yz5yFR1uYfE/wOdACXyaaMVzn14Kvz0xYoQ8ovrdRnpuWtCyV4nhpJeYr6Ybo79SY0mjBOhjJgKDbjbeyBDYyF8Q2+XerysAPYcbiSBYKcksZwW/LpPwyDreXUzgcC8Yv54aLDiEvAJpQHSqLHlvgSwihDlYPHZSHXsDgjvvRGH8Bv3zkdowM1+D5SeQyMegJDZOlCnY/U0OjDpghkGMrLzT5Cchp1xGg6AYoqx76u3Vcdk4PlgwsxkSlgYOlEnylgeXLevHaK18PNb4C3au2wE9mobtNHPnlQ7j7ur/F1L79Yq4o9HbDNJk2xuOrS8CMLNnyeSSzeQyOjkkGbm8fGys0UUIwYYzTvaqa0GIWcl3dSKSyArpisqjVEI/HxZBB+Rg1vvEYg2to5vDRZHZCoyHLxXgsJhMuQZYqiID0Aidfvo3/lrB0/mJbzcVcrLoO7GYdVVbSJxLyWOSECfhUVPBZMDM3i1QiE8UPBwGSqaSE69QcW5Zr8XReqAfdSiLQLSSzOZl8fbspVMb40CBKUxOIKQEsQ0ct1FBG7AsXvePDCyaLE8SKYz99AXxP8IDOz/M9Fnx569maO6Pkr5YpKTInUVxv4/67bsdj99wJ1W5E4EueQsA34nDFYcUCxLbbTYt4Sp6Sqtc2NIQioJeFmxtixboNeMvvvwOJXL6VuXC03ecl0+98MH1Rr/tiLvBvCr5taRwVDpHTjTOwH010pAxkrvdgNGdwaMfDsKf34YUXHseTDz+DsGLA92eQyCuIJSzUZ3QMjXk4PFtHvRFdkHjvQN7aUBVYSWDRsiROW9+J/lwKg0PTqIU64n151O1JvPKVF+CU9Vtgpk5B57Iz0AgBtTqDf7/hn7DnntugN2xMT80iXehALp+GofOypUJnowUn5HhcZHIuTS6ajlwhJ7+SuJWAZlgwyOsacWh0wVFCpkfysohS0qRCnrfypAroUOPkS9WDL9pcV8LUO3I50QGzMVjAVirj54EvNb/Sw3b0Xkmm36bwy3PyGH09PS3AjfrdGIQ+OzsLchue4wntRX0yWahMLoe5WhWZjg6kcl1ihSbweooljRaJmCYUFumMyZFhlKcnMDcxBsvQYKQ7EKQ7P3XuW9+7IDU7QaxYAN+TfAAFfLPZLygKPtsO1TGodKDqQaN6IeJA5wNvtEDz4NbK+Nkt38c9P7geludEoCssRShuJb5wYjLVyKVGlxNrwQNNEQBmNgQnJEK8S9OGr6DhApvOuwjXfP5apLr6pZss0olG/GE7m4HfW3vipYGDt8r8nvl+ftzLRUgez2zBt5HzjciQ6HGFFmklWpCr5CSsegynmcDuJx9GDnP45f33YXxwFBOTQzBiUd15IduNJl1udoipiTkR/fOhdCtEpsNE36IC8j151GwXlaqLetPD8OgY1p02gLUb1+K8Cy9Hxcmif/UrYGV6YfoNTDy3Dbf83VfhjQ3K7fTcbBmVZhP9SwdgGFyM8qJnItu9CBu3XAAXKp566kmk0xn09HeiUili7cpNKDcd9C0bkI3m4aFhpPJ5MVCwlYJcr5hLKBMj5WToSKVSYtetV6uS8cDshcHDh1BIpWFXK7DYPmw3ZZEWTcFstOACNhRgpu6WWQ5cqNIRSGUFmy0ymazIEbng6+jIibKiVGIzsi1fs16qIGGZsF1H2peTmSxsL0BP7wCSmQ4U602ke3qgM9Uty8bn6PGdGjvcimjWijhyYC+8Rg25rn5YhUUf2fCmdyx0uJ1k7FiYfE/wgP568I0434iZjVZvIqYPPHjNKu685Qe45+bvCkgIOdCSmjETQCZKLst01tjIGgthSPdYCI9SB9eFLpa4QLhDDxpqnoLTX3EpPvzZL8LKd0vW7FEqOYxS09rAy7+3A16iYsa2pjQC6WP53WN53vnyszb4Sqljq0STH0/tAzf4/FNurz0HY4deQHHvVij1aWzd+gAOH9gHm629mopqxUV/Tw8M1ZDcWZY7GhqgWhqMGFCpFTFXqaPhK6g0dSxZvgTlIpsaunHJ5VfC1TvQu2oLkt2roGlxGMVxPPKvN2Lb7f8Gy63DVBVZRE3OlaRKJ9uRFVUK9b5rNp+Di970VkxMTokBZt+BQ1i+YgCTk6PYsP48VFwfqa4cVJdcLV2FJFWArkIBtUpVWiIKPd0IZWJMSTXP9Pgk0sk0crksXKeJ8uwsZkaGkOFU2myIltfjc4FSQ9H8Uijtw7PJ2kfaEfK8tBtPjI9JaE+WEjbm7Nq2gHAyZiGRiKEpYU0+mqUyTJX3Hj6UmCmTLu+M8vkuoR1qng8tk0UqW0CmowBFCeA0anBrDXgNLt6qmJkew+zoMPRYBrn+ZR/Y9Nb3XneCp8rCpx9zBBbA9wSfEgTfbDb7p6GCz7108tVk4x0t015MNZMpUQDYhdco484f3Yw76XDzomAdWazwVbhh8ot8DJ6PvoS58N8UzXsMQwloFCC4MYUL4mCqeSFOP/9ifOiz1yLR2ScTHXu92iDLPwnU/F457ba73vg1o2LGCHiPN/n+Z5xvq7hcftb54Mu38/uT3IfAA+8KvPochp59ALXpg2jUJvHkYw+jODuD2ek6SkUXqWQGpVIFvf3d0A1+Px6ajVDaIHTVRalUQ39/HhPTJameX7V2NdZtPg3JwiIkOleid9lZCLQE4qaBg48/itu/cx2awweRYGMblSa6jplSFQ3XQf+iPhh0j+kW1p19Ec561ZV4ftcLGOjvxfjkFPKdGYxNjGDz6RdL1KSRisNgdC/NDboik2ohl0elWMb07Cx6FvXDSiVhJhOydKNu1tItdHcVMDczjma5CMVpMn4OCu92aAv3PLhuU6glSg/5mJyCxaoduHAadfgs2KSuOwwxOTWDZDotecGe4yKdjMP3XVQbVCgECBo2VN9HPJOCYpmwklH6mmWlYPtAkuqNrm4k0x1ICl9soFaahV2poTI7h0ppBoHfgMOGjVgGWrrzg6e/7X0LOt8TxIoF2uEkH0BKzQqFwhdUVf0c3USM74u43wh8I863bbRQBQjJrykqsx1quO37N+GOf70BKlPNfE46XFjJOSkTGRN1dOpRRdIfKR18oqzPd9FUYbdUBRqaYQA7UHH6eRfhg5/+POId3YAWi+iAVlYEAZcvTzzxBA4cOIDe3l5cfPHFAsZRISNtsXpL4hRdCKJhvZ3JFnHCx07BLwe+kaY5ynyg/IzXIy1woTSmsP+5rSjPHELabOLxRx7A+OAQKiUHlbKH2ZKDbCGBhk09riHZu81qgP6+OJKWh858RhaRPQNLsf7Mc2F09AKpPvSvOAOp3GLAd+DMjOHWf/kn7H38YaS8JnTPluUX08kaboCp2Wn09fUinUygDh2rz9qCK37vndJYsWfnTri+L8qJ4YlhnHXOZZgqVtC3dABWqGHP8zuR7GDSWIiBvn7hYcfGJpDv7IQet0SaVq1VMToyLku17o48eruzKM9MozgxBpNTrmtLmhmPjec5Ep7E1mKCLzlevr9cmoPTrEsAD1USdNRRJ5xMZ5HJpAWkY5aOiYlxCcwp5DsRNl1RV+QKeeS6OqGYForlCjKpAsqNJrI9vehgGWc6DyuRFMVHeXYaXr0hTRrV8ixU1UNtagqeYkDNdH70/D+45u9P8qnz3/7hFibfE3wKEHw7Ozs/pyjKFww6246CLyu5Cb7RTX+U5xuZKLjNJs/m2U387OYbcedPfwjFp8wolE28GnJpFaWZcaKhWi0gLyj2ihAGnXI2H4NLNj/ih1UFNnNcmx5OPXsLPnntnyNB8FWMo7wvp1zmut500024//77BWxpDviLv4gyU/bv34/TTjstMnQcdeO9FHyPN/1GP2EULHPs5NtexvH75sVCgDgIYMBHszyGob1PwisNSvTk4N7ncXDvPhSLVTSaHrxAxcRUUfJtWYVOkMrnkujI0FpsY/PmzRhYvR5qvg9NqwsrTrsQqpmH6hvQ7Dlsu+Nm3PeTf4VaL8HybMRkeamJCYWOtokpyrQMmXIbioY1Z56HLZe9Hrf97HZMjg5j3fpTceZF56BYK8KKd6HS9GElLBSsJOxGE4jzogjksjns2vkCpmdmcc5550HlRdiKYXKK9IWHQj4vvGwyydYIDxNDQ1Jxz9JMQ4UAL58T7MDjJBvZjW1U52al0Xh6ahz1egWLFw3Al80eLc5pWapR70tqgpyvq6ii74VDDleRluJA11D3PExPz2FgYBlS2TziVHT86vduxbNSfUTKY25qEvViCfVSWY6tQrFio46Gp8I10p/a8s5rFhZuJ4gVC5PvST6AYRjqExNjn1ZV9c85PYoywbBk8uUt9oueNbkBjyZhWUhxw+3g8P49OLzvOQnaiRICOfkyuYpDLukHppXZMgXRtNCoVzGyfx8O7NopUiOCpMMFmUxzIUIzjgte9Rq868Mfh55MQ1GZyMWan2hyveOOO/DQQw/ht3/7t4VmuOuuu/DBD35QQPkb3/gGrr76amzcuPHoMu7Yyff/BnwjGoNTb6T5FRkd+90CB0FtGpMHnkN16gAMvwSnPo2ZyVGMDI6gWmmgVKwhbLlKDNbf5HMYWLwIfYt6EU+l4OhJxPtWoXf1OVBindDUmMRPDm67F3fe8L/RmJ6CRaed7wltEcVdqiINoyyrVq1g9YplUms0sGYdlp6yCY9v/SWalQpy+QI2nXc6cv2dOHxkDhqzfE0dlhuiq9ABWw2EAmLcZKlcge8FYrygAsIiOOoGAoIpKSJNhRGLif25Wi5Co36XJgbmN7DGRyRmka2Y4FstlzA5PAwtDJCIWTIJ03acTKRkqtZNQ2qEaNogl06+3GRGcCwpvG2zVkegqwK+is52FWqOE8h3dCLX2wMzk4GVyEGPxQXY4bky+c5NTaNZK6FWnQXvmco1F0E8/ycXvfcTf3WST53/9g+3MPme4FPglltu0S655OKPOY7zNQrnVYKvboFTcCS8IsUg/49st1yc8ahz6dYSzYduM6KGGZQTUNvbMmQQpGlD5gY9cGQ6fuahh3DfbT/G+JFDsOn7p1IhBBpeCCudx0WXvxaveeOb0bVkGaDHROpFyRIvAs1mA1//+texZcsWXHLJJTh06BB+8IMf4D3veY9syb/97W9LTfnHPvYx4YLFfdWqpH852uHo4ZPa+Ba9ItrUNt0SfcR8KRv/7bM6h9GLTlOm0tLkICYGd6M4fRhJK0DSVKReqV6rQSH4korRTCCWRsV2I6tsXx8WrV4PMzcAxDqh+jriCHF4xy/x8xu/gen9z8CSKqNQHIX8mUKR82myuCKlMcVyyf5eybvVkyl4Omt1FMR416LqaAQNZLvzCLU8QsOCFbeQNeIwdQ1hnGHpIWqNBjo6CkgkIlDkgpTaYRocqPXlsFqp1qStQ2SGR/OcHaFiCMBykaXCQdMEVKenJlGenYOpqUhYFjpyGSm4pHa3UmtIDbymq4hbsQjM2ZCcTsndkldvSm29Ax+5zm6JyIzFkoibFjwvRLqrAIta41QHoHOPEErdvMKMiaYtnO/U5AjKk+Oo2yG0TNcXXv3RP13Q+Z4gVixMvif5AIZhqExNTX0gDP1/oNCdJzizXhmCzfAcgqwsUlo9akwj40tkOG6FMYgUgk43eoal1EWoBL6f/V6ckBqT43jw9ttw920/RVgvSiA5q8CpSW0GQPfAUlz++jfhgstejUR3r7QH0+EWaWyJ3z5GhofxzW9+E+9+97vR39+Pw4cP48YbbxSwzeVyeOCBB3DzzTfjK1/5ilTekP89Xm3QsdNvhK4vBd/5S8b2IT8KwAwCJ/jyHa4nhoqYRr6zipmJIYwN7cXc1BBMxYbJn9/nhBjA9jQ01TRyvQNYtmY90h15sQUb8Szq5SYSmobJnU/izhv/CeO7n0bMt0UNQjCVS6GE20e6Y1IDBLKJ8XFp1ejt74dvGEAiD101JVYxw0VaswzVUpHK9MNM5QBLR8wLhX810kl5LHKw+UKnOOCoQoieB5rIBBkzyRD0YqWMXDYf3ak4DmIxQy4+DTpKPBeWYYidl1XwjusIjcCLcaEjj3QqIVIw0zJRqdSkHDOdycg0XS+VIpcew9QRiquukMlhZGgYlUYNqzdulEjJwwcOw23wIs8MiyQ6Fy1CKtcJnaDMi4jTRLNSlaVbrTIH16li/PAhQI9DT3d/dsu7PraQ53uSsWNh8j0JB3RycvydAL6pKooiTbWmJRpNUTtQkSATVzQHC+Qyc0GWVhEARTYCqgSEzoMnCWWMEAwQ2DXse/YZ3H/bz7D76R1wajUYKm9lbWnLVa0E1py2Ca/9rbdgxcZNMJK0zUY2X7oDyG9KvkIQ4tlnn8HPfvYzvP/97xeud/fu3fjRj36ED33oQwK+zz77LP76r/8aX/7ylzEwMCDg2375dZPvsSaNo4B7lHhpT78tDXAk+YgChmQhJ3FBUQRisw7PrsKuFeE0ipINIdNoogNaogtqnHU4Sa6pEAQ2DAbTFEvY/8Qj+MXPfoi5w7ugB640OfDzjq49OfHqGrwwgGFF5oipqRmp3BlYthIDazdg88WXS5fezNgYxI2oedi77wV0dq3A6ee9AvGONKZHxjE7PYMV69Yik8+JyoGmjIEly+R2vzhXFMsxf++Lly2TC+rs9BTCpi35DLmOPLIddMsFGB8eQsI0JUeCdygH9+1FZ18vRoYHUa01sJxlmgrQ3d8jUrbi5BS6BwYkF4KOuuee2YF1605BIhaTZLLBQ0ewfPFS7Ni2HUbMwjkXbEHddaHYLvbuekGGg1yhI6IoUjkY8ZQE/oSujeLUNErT5JnriFkKimOjqNoB1FTX5y567yf+50k4VRYeYt4RWADfk/B0mJ6eeHvg+9/5VY+bVi5zW1zGksWLkIzHoejRsi0KzokoAJduLQnejpxsYqDwqOdVpKFArAoaUJmdwi/uuwcP3/tzTA0PwiAv7DDggMs1nsRduOSK1+CCK16Hjt5FYpGV+nICHnnWViURLwT8RW/btg333nuvTL4E3z179uCWW27BBz7wAZl0Cb6kJb70pS9h6dKlJwV854dVtJdv7awLyqi4eFQ0Lut8mfhDLhkZ6E19M91tNGcokaSOWlUoaYRKTJZUuuIihgbKw4ex47678fT9d8OfHYEVUEHA6xkVHC9WKImtm+YUFliYdKEB9VoTExPT6F++Cme+8nJsvuQKDI2PiUnBbTgIvDoe+Pd7cOEFr8HSU9ZjsjaLjlwe9VoD8VQGE5OTWLpyOTwpKVVRmp5BId+B8fEJAeSVa1ZDNU3MTEygOjkpao+B1atgNxsS4M6FKRuNCeacZj3bhpJKwK7XMDI8hFQygUMHD2DL+edh+/ZtcD0Pl1x+hWQYM5yHOQ+mpmDnc8/ilZdegpmJSage8OQT2yT28ryLL5Lks+rsDCaGRhC3LGTzWVjpJDKd/XLxFpOHa6NRLKNWKsOzawK+zeIcxqaKUBKdn7v0Q59eAN+TgBXzH2IBfE/CAZ2YGP09hMF3Y7GY/uT2bfjR97+Hj3/0QwK+M5PjWLZ8ucQUqgRcKxkBMcGRFlLOwhqlXZxQI+0uralTh/birlv/DffddYfEMloEcd+FoRmoBxo6Fy/DW976Npx5wUUScQjDjFQNba5VArcJ+u2ENE043n/8x3/E+973PixZskTUDT/84Q9lEubk+8gjj+CGG26Q6Zd5AW3aQWbUl5Ga/QdK4Tj87vE+RqUKQ0o6uVB0BHypneVUykJKTeVtOLNreVzIjtvCo8LTKVWIUiS8Ep5/7D48cdetGH3+KWQRIKa4km3LCTpyEr4IvvwrqQcuReVuhBGYgYaRkTEUFi3FaRddiovf/FYMT08I1VMtlZHSFTx07z14w2veirqqYPfIflz26isQuj5GRyax78B+vOKSiyUzt1KuYnRoEOvXbsDQ0JBQDL3LlgjnyknamytC1xQsWrcWI0cOYWJiEslkCiuXLsO+PXuF7126bDncwBUdL4N2hocGsWfXTlz+uivxxEMPoGE7uOTKqxA6Ng4dPCiytLhl4BePPozXXPU6lGaLSJkx7HjqaYxNjmHdxo1Yf+qpMBUF+595VswUNGkopoZ0JzXJdMt5wq+Lw22W0rYqTCPE2KGDmC7WkOtd/seveM8fL0RKngSsWADfk3wQR0eH324a+ndUVdEOHzyI2398C37///ldHDl0ADd//yYUOgvo7VuEpctWoX/JMvQuWoKu/v7W9BXK9l1KFgNXGo0P7HgSd/zbLdi/8zl5m6ZG4dme70qLwmkXXIbL3vA7GFi1JmJ0dSPK8G3nAXOnJH1qrXZbeZ8hzi4C6/Lly/GWt7wFBw8elIUbaQcqNah2ICCSA6bW978CvjRWtC3F8+3F8w/1Ua64zWmTNvF16RzjNYLh6SGciE6QYkjeLegCkr5GswWgOIClGNBCB43pQdz0D18LE9g8AAAgAElEQVTF9rt/gk5NQVx4UQtGMiWtzjovZkfLQ7n4jMh2Wn+52ORizPcVjIxOINXZg3OvuBLnX/Um7Bk8jFQqgUapgrSp4fEHH8CZp74Cmd4+7Bk7iLPPOxeNagPNahOHBgdx7gVbRHFCXXCtUkFXoRuDhw4jmUyge+liWfIR7IuHjkhR55JT1mB2bhb1ZlMAt7OjgAN79iGdTMriTzVUWQSuXHUKJg4fxLNPbsPll16KF3a/gGbTxpnnnCuWal5n5/hx69fi4M7n0b9yOV741d3M+jVrMXToiDjnFi9dKndAXT1dOPDkDtQrZcSTccTSSVgZOtx6aGKPNMcNG/VyGb7TQKU8jZmRYTQ9Fdn+pR895/c/sqDzPcm4sTD5noQDOj4+/ke6pn1L1RSFiw9yiNmUhfHhw3j4wZ9jbGQIo0PDcOsOLCOBgRVr8I73vw/di5e2wtI9yXotjY3goXtux4N334nK1LiEULIwkcwrGxd6Fy/Fq193FU6/4FVId/ZCUVstFTRjtDJYhGrgdj/C89btt9yDyz8pM+O0++Y3v1kCuO+++2687W1vE9MF/07gpdY3mkojedqxeQ7tt730zxdZ3hcPafsbaAW9H/2G2mZrgiAXT1ElThiykoe6ZobFswSTR4C381H4DbW+chEKQ5haCL84hlv/6et46IffQYr8rMs83bj0qlmmLrbkiH4g7cqFGx+LeM53qNCZoxxqGBkdg5HqwEWvfyNecdWbMD41KfDPFuCVK1dg7PAhTI/NYe2mTdDjMcnRnZ2ewIplSxCahmT11h0X/YsXC4tfmStjamIC6UwaPQOLoFD/HYthctduaYvoWbJYpGi8w6Hml3pd2o9ppjhy+CAKhQ6MDA2ir6MTMcvC/t0v4NSNG7F/3z4J0DllzVrseGoHVq1ahcOHaYFege7eXgyPj2JoeBjr16+Doao4cPAAYjFLLrYTYxOYmZyBGYtBi1tSkWSlO5BIZqBQc+404TVtkbiVpidRK04BrgM1loaR6f7I5re+ZyHb4SRgxcLke5IP4sTExPsURbmurfPVNDaU0XnEKpYGquUZzI5P4ODzu7H7+X0SbPK77/wjLF+/HqHktnooDh3E96//Np55YisMePDthixVJBVBj+HUs87HW972h1i8biNHNwSMQZyHbRFKRjpikdG23tcGTm7EKSPjC5ds1113nWTKMg6R/C+rba655hpcddVVRwOB5mc3HE/hcDxQfrlD+1KpWRQkz6k2CKLsiag3iJE2DCSmeYEpY1xOevJq+KQbAtCV0GTQjqFBqUzinm/9L9zz7f+NgvSQUV2iIGYZAmaGGeVV0Lwg0ZyUh7ExmHcGCh2IJnTVwPjIGDwzhtVnnInzL7oEdc/H8Og4LwNYumSJdLDtev55iZRcunQFRifG4TUbyGTisOIxDI6Ny93HshWrpOFYFHoh6+YNqZSPp5JR0E2pArtuy9UglohJRGSlUkKlNCdSMTYWcwFnmRpMrRXIL2YbIBGPSzNxzDSkLYOyM8ZXcunGhhQmmPHPRDImDRdUUZRLJeGMM+ksEsk0Epm8JN0l8h1ougGS+U55Ozl12pdphy7NzaE+NwPVqYvxw9PjQLpwzaY3/eFCh9tJxo2FyfcED2hLavZhAH/XznagmJ/s66Hdu1FuVLD+1A0icOctM1OuSvUq0oUcrJiFWnEOz299FA/c/lMc2LMLBm+VfYc32/KdZQpduODSy3HBq69EemApwBp43YjqbyTyt/0rjJZ3UQqhJo0SnMKo+yRxqs0DY0Ybbt++HTt27MDo6Kgs2y666CKZeHkb3A7ZOR74Hm/qPXY6Pt4hPRZ8JfWdyg8CrXxvke5ZSF6w+ZhHgBcSEhD8/lWEbiAV6C40+YhYs4JtP7kBt/7j11EwFZFqeb6HWrWEZCYlx5cTr3C9PAY0vej8B4tKNZh6BL5TE5OoKz56Vi0ReZ5psftOhWnEYJmmaLa5KHX8AF09PVAtC4pmoVxpospwdEq3eroRT6YlRjKbyQmXy5+kzNaLXBTeY7G6x2XOhtJqLGZgTh12o4a52SnUKiUJ1GFIDrN0pfWEtfGaJpMsudlqpYK5uTlZtvF9DO0pVStib3bdAHkqGcxomctENL5yGCDF0juwVJx9qUIn9EQKyXwXkumMFGWy8JMfyzYLlbX1XgNOs4Gqr8DWU58683feveBwO0GsOPbTF8D3BA8oTRYXXnjhJzRN+0uZfDUVMUsTwfqjDzyIn/zsVrz7A+/Hhk2boXDNLqDoSeJU6Nl48PY7cPuNN8AtziLkBl+LpGEixFdVrF63Hus3n4FYRxdUMwZFM8D7aUqmovwIiu2j6EqVgn6oyOS70bdkuUzIHoHmxZ6MowE7/LGpN+UrT1ZqU4WrVRRJy5ofOfmb0A7zD+Oxhor5gB19HG//2c3Gv5NOiJZftFS/2KDEj+GBaE3yStTwoGk6Aliy0U/6DvY/dBu++5d/CrU+C00LkEjHUSlOQ1d1SUajNTkWt6K0uFbbr+hLVE363vhxnP6LThOLTzkFHd19MHQL5VIFuXROOGTbaYqd16XaRNPQ0dsXRTNWXUxOz2LxsqXo6esVntyxbWkxTqUzcJgw5nriyuNLs1ZFzKAxwhT7stesozg9iXq5KEuz4uy0hKPnc1lRQTBgn5SGTyccQT2bkaYKOt040cdicVkeNuoNUUHoOjMlkvIcbNpNGJqOeq0urRakGRLpHNR4AlY6I6WhZiobGT9CBhdVZYrm0s1k/ZNnw25UUfEA18x8+oz/8a6vnuCpsvDpxxyBBfA9wafEAw88oK9fv/4ziqJ8KQrUUWHoCowwxK6nnsI/Xff/4oqrXo/LrnitnBgMdZGMBup57SZuvf563HvLD6RjTNogxEbK2McoDNtj2A1nQhZhKpEBg/pQSq9oX6ZlN3JuRalmTqDi3Asvwzve+wHoyQx2PL0Ts3Nz4qojELWda21wlaJPXRcA5oKNU/DKlSuPcr7zp9/jTbi/HmhbcNvmQeSOXEy+0k4hgCsB7AYQMLeYE7yHkATu0folTvIOQoW0BIHaguqHSAUBJp9+FH/7mQ+jNjWMTIph55DWDLZ8eE50MUlwwRSPtZpAoqmXx4EXN5phmraNwakitlx+JV7/h++GMz2Lp596WmiP5cuW4ZfbnsCFF18EJW5h246nsOXCi5Hq6EatGWDXC7uw8bRTJUfBrVbkGCayHfJ1i9OzSOQ6ZFLmZBn4TWSyKSiug+bcFAYP7sPo4EGpauezQrr2mD3h+XL7H2ccqO9jbm5WwLkjn5foypnZadRqdRQ6CtANQybgRDoN1/GRzeZksdpoRtZzArAVT8g0H6iGUA6BbiCRK0CJJ5HK5cWI4jSjyZfHFW4TQb2MZr2CeqASfD+z+S3v/MsTPFUWPn0BfE/uc2D79u3G4sWLP/urJ/q1Ee2gCp8Hu4FH77wTN3zznxFPGli2cgVWrlqD/mXL0L98qUQPKn6AO75/M+760U1QnapMnwxWoWqBIjTX9yQfQEoe5RZckUBuNlgwXEdMy3SWkRtmKEuooer6OOP8i/HxP/uf8PU4vvXdm7DjmadbVeOhTLp8IfXA6Ymv7fB0/p3Uw2c/+1nhE9tLt/9s8v2PU+1/BNtjPyaaeAOhFIjDSqhDCZhZrAswh4qNUGlFbCJ6u69wKelD8UNp3lUCBYnAQXPwBfzNpz+C0b07kY3HoIc+kgZdZC5cP5QUOSsRQzaTFvqA+mECuNAR/JMUjqLgwNgMXvm6N+PS17wOu/YfRKG/TxZvXb29ePrpp3H5qy+Hpxt48rFfYtPmMyRBjMsrutGyuTTqtSqatYosrFYsXyW67X37D2LDGWdK7sbs7BzS6RQyyTiqs1Owy7OYHhnE9OggUibLnqK7HbYPy/EOAqEkEnFyuDY68lkBRwazs7HC9VzhoNmATKceLyLJZBpNx5HJmEvLKK9ZQzqdE8oky263ZBoNP4CVySFV6G7VCJkiY5SaolodbrUM2DWZfGukHczMZ85YAN+TCxy/vq7xpH+9/989YCtSkh1uLNGU4BUtZsDwPMwcPIgnH3kQg4MHMTwyhHKlIsWWvUuX4oMf+Sg6Cp2448bv466fXA89aER8rTiS2x1u0eF6MWWsBVqSfBZpeAm+kVY2kAURw9TPvOBSXPP5L8HKdmFytiyTXXuiboNtO9d3PgATmKmAoAZYlkXzch2OdbAdO/Ee13Lc+m0fdzom9En7BeuGdIQ+QZAXGQehbiNU69GtNyxoSAgXLMs4TszkP6npZQFmcQTf+ssv4vGf34usFkPeisHyPTiei1K9CUqDzZiFdDYlFxROldIsTf5XZQgSZXohDkzNYPPFl+G1b3gzHtr6S5x61llwJAQIIvvatOk0WeYdOTKERYsWS7kmh8SJyXEsHugT/S77zyYnJrBsxUoB9kOHh7D5vC1y51KrNaIeuGwaSUNDZXoMw3tfwOTwYQn9YcYDDROubSObyYg8rF4tyx1JPB6DqeuynIvCiRSJq2w2msL/9vT1IR5LyGKQtnTXc+T3R/6b1fOdnT2iA1eMBMx0BvFsDvFMHpnuXpixBAzGlHq2fO1GtQanUiJHIuBb9QAnnvuTM3/7jxaCdU4yei3QDid4QFvV8Zx6PxOBr4HAUGAFASy6Z9lS0KigOjODI4cO4/nduzFbreAdf/iHSOc6cNeNN+COH38XCGoypUQRD1GsZFvqxeVSFMbjy5QT0sVGqyzBgcAbuPJ2JwCqboizL7oMH/3MtUgWehGqVhRDKI3CvK2N1AXzZWTy9cR0EPWMzQ9Vnz/9tg/V/El4/tt+0yk4+hxdOFzWIvls5NAsNKlzVupQ4+TEq9IhBs+E72iImbFoMdQsy8eZyRgSRgCUxnHXjf+Ch2+7C2HRQTo0YDSaiJsxNJsOdMuQEB/NMpDPZCMLM0PqKWMjZWNSWxJiuFLF6rPPweWvvQp79h3EilPWYZputc4umSDXrF4jNMXE5DQ0zYzsw7ouUq5sOoHBI4dalUAhert75Hc5OjGFdaeejqbnYXR8Cl3d3aK/zqeTcOslDL6wEyMH98GplhAzdJTmZkXFkMvQIh6iWimLLZwXxDiXszXyslWZUJkX4bqeTNTdvT3IppktzKB4Tfhe7gI4HZMjz+YLUDUDWiIjQerpQidS+U7JqmC6Gy9lDPfhgo2TL7+fsFmDU6+h4gZwzOwnz/rdd339BE+VhU9foB1O7nOATRa/kmwRfD8tvW28tTVUxDRdlm61cgWqpiDJaUb4NA+Oa0t3GIHztptuxB23fg+hU430rQK0lKhFejHeHDORi3rfSAtLG4IKMqLc4EdmClIHVMiqqDs+zrrwEnz8c19EjDVCqi4TNcGbC5X77rtPNuOcAtsdcwTeNufb3d2N9evXv6Th4liwPSngSyqBMY9aFDcZqD58zYZvNbBn8Flsf3YrYpaJVUvXIGllMVuaw74DOzE5OQRb8ZDMp5FI6QgrUxjf8wJqYzNQKiHMBmBWGzBqgOpEYTq24wqdUchkkWAQT6hAp/JAhYAPdBVTTQe9K9fg9975XjTLNRw8NATH9rBqxUpJqpstFuGpiuQuUHPNUko+7sED+7F67WrEUilpqRgdGUVXZzds2xWlw5LVqxHLMJGMtfF1pONxSRGbGjyI2YlRuLWKGGsYqj47OSm/m2QsjnQyJalmfI4wNL1eqQqfzKmWC1RakS0zhgbVCboukjI+byQTmM+L1sWUv2MuNVUrjmQmj1gmK6/xXAeMRBa6EYPGY++wGbkp3XLsFgwbVWnQqLiAG8t87Mz/8c6/PblnzsKjLUy+J/gcIPimUqkv6rr+J+324kDxkbJiGD10BD/+8Y+wZNkyXHjRRdj19PMwDRPrN29CIkVONcCORx7Gtq33I3Dq0gvGLFehBpxIJsROLp5wgetGW272e1FFTNeX3wrh5ts8D7bro+q4OPeCS/ARNlnkukT9QI0r+YzJyUlcf/31GBsbk6/RVjtQ47tv3z6xFF955ZWS78vUrmONFsebfF+Ofjj2sB77cbyt1lQ90jkzF1etoRZOY8eBrbj3F7dj75Gd6Mh3oKezV1o9mkETk7MjUEMHvq6i6jYRqgFUr4awUUPaTEBzdJh2iJQHxOo6lIaCSqUOx/aFU81ZMeT0OCyX1fS8qLHo1BSAroUBakGIFStPQWe+C7PTJWRiaeSzOYmFLM6VoSfitNBBjyeQyeclS5exngzKoZaXwCkcayq60HIJxqYI0iTkuW1O4gq/LuA0qpJm5tQrKE5Pia6bFUdsJmHwOtuNeYHg75zEOK3ODG1iUScpE148+bV4VeWx5AsFjhKGJO71KBA/uquJMqaNRApmKi3UAxeBZjIHzYyJrZ2Tr13n5FuFWynL5MumlQXwPUGA+E8+fQF8T/DYhmFojY+PvwR8DV2Vk525DP/ynX/GVW94PTo7OvCv37tZFKpXvvFNeM1b3gwjZsqCrd1gSxMBwYgTr3R5OY4AMLMKyN2Rr+Rkw0mWJ7c0IFCG5Dly0lHW1HBcFHoWYdM557dCUxT4XMqJzlUTM0Vb8dAGYC507rzzTnG/0eF29tlnv2TZNp9OOJbb/b8GX3K91CyHLLSsQknUsfX5u3H9bddhtHwYRlIRmVc6nkImlUHVrUqCGTXQATTU/UAaiA2N4eMOLFa5+xq0QEFOUZDTMjDCGBzHF1BSXB9KzYbe8GHUfZhuKN1qViwm8ZKeCmn/rZQbWNSzCHEtBro5UnocCdUUGkNXDJSrDfT2DkAzdbkoeq2gJIbnMCw9R1AzTNF1M5/BZ6Ql5YCGIRcRJWROsgePYEvayHNRLs6iWppDtVKCW68JRcTMBtf1xa1HqRyjIrkwlMp53xdOVygo7gRoHGFmszw2DSWRtpl6YiF4mGWhmdBiCQHfWDYnigw9mYVuxcVJSc7XrtfRrNbgkvO161KkWXUBZ2HyPUGUOP6nL4DvCR7WoaGhuK7rlJl9gk9ySnvIKeqhi1t/eBOefeYJvPtdV+Peu+7A/md2oa9/KSo+8M4//oT0aAWhBo3Sp6ib+MXv5qh9LeJqW3KFKJxAJp2WRbfF5UZnYZQH7DtM6aG7igln0YdKjWerGqj9J9/Vrorn1EbXGwH6wx/+8FGAPh7Y/leXa/+BC6Z5gFqwkAYQ/mwOjsw8gxtu+3s8feRR+IkmQiuUSVwMDo6HVDKHBNsbplnuqMFI5NFgxbrfhBs4UOMxuCKjCKG7DcR5TAlG4kSJapksRUMcBgxXQeiyMdgX7a7bSrh3XV7MFKSMFOKwkFWTSPsGcjCR8nUoNR9pI4F8Mo+4FRfDS6VhixVZjydFC5zO5OB6geR5iCZZ5BykVni/EnXpHS0p9dyoedoh8FXQqFVlCiYXzowIu+6gq7NTQo9MBgUJ1cQLaRQMz8eVVhD+yVc2H0cfJcAblaMyIU+P2ixiSRgE33QW8WweejovTRYR+DZl8m2Q3qgSfBtHwbdpZj9+9u/+0f86wVNl4dMXON+T+xwYHR1NqKr6FU3TrmnTDjrdUypw909vwYP3/Ayvf82leOTB+7DlnPOxduMm3PCDW3DV2/8A604/Cz5lVjIB8g6SQOvIbSZvQSXnVgAlur2UE4znWus/fpzwrxJZyZQ0TjtRoAEdWcRpOfkFfDXBubaRYj7wthuM2evGMPW/+qu/OppqNh9oX07xEOUvUAynSESvfIdtR908D3RUjaRGAUC/qnt2YcM36nDNIm6973rc8fDNKPqTMNM69IQBzdJRa1QZS4xsLIt8Io9MIgmN4ZqhCZvCZlqFDbZ5+JgqzcB2GU4eBZRz+x9jhTtUSQNjsy+/HWbc8yLJsPN605bpNAqD492BgZD6YCeA4anIqXF0aAl06mmkPBNZLYV8PIu0mkRGTUMNIrkaZV6M9GwwO9dkXXs+CtZns0nL5EJ3GwHbJUjKr9qFwlzmgPIwW37vdU6ezag63nebsGgnZtB6q1VEmqiZuyG0TdSQEsEtlS9th2Okb+Zx5vVYJl8OBvEUjFQWFm3GBN9kRsBXVQNJUOPka1eqcGpl+HYNfqOOmhvCMXMfP3MBfE8ucCxIzU78eO7cuTPV2dn5VUVRPnDUXqxTHuXj4N5d+NZffw3lmXFkskmRl+09cAAPPvwLXP2BD2LVhk2RuSBk9RDPf67RmvDqZQweOICJkVF4tgddtUQuZVj80xQeMZnJItORRyyVFl6Xt52aYgmoRacjHWQ+QlrB2GoREOQjkG5PovMXZ5x4n3rqKfz93/89rr32WpGbkcpoA+78SMn2UWt/vnQosIqGX5t4yB46rgEFeAkLrXmMbrswmkgRsK69hqY1iccP/hzfv/ObmCgPIpZipoN892h4TVD+C81H1kojplrIprJIxlIyoSrgZp+0iwcjRvWCi2J1FrZdllt62nzJz5brDVSbDmxOuoErLRq0DfNIcBHGgErdpGsQkrEri05yqSyi9DXEQxNpJYGMkkBKScr026Fm0a3koDZ99HR0IZ/JSTrdbKUCi8tVacoIYRkmEmYMacOCGUaRmEpgAHYI1fZgUVxnl+GFTUkh4zAcuhpCjxffhuRdtOWA8rto3/VINVKkUIl+p1GTNZPUHFbPR2JqiRWlEYPWSU7nVjongTrU+VoCvjH5udlk4RD4q7Q7V+A0KwjqDAwC3Hj6j8/4nfcsREqeOFy85BEWaIcTPKCTk5OpMAy/rijKe9vgy14tNjRQtbp7+3Y89O/3YGDZAM48+2x87WtfR76zGx/45CeR7+6VVC3hPet1aHqA/TufwgP33IY9zz2LCjfsDuVk0W0mFy1sR5YlSTyOtRs24sJLLsOajacilsqLfItnEs9P8oGqFsLxmjB1S3Sn1AK3J962w43/5uKNj//888/jq1/9qrzOb7JoL97m0xX/AcCl7z4KlIkswjIPtyzEUXVoNPlSOBeBhaOX8eShh3HTPd/AUGkPEh2WTKGUiDVZPKkF0BO6KCGSdGWxmFTRkM3kUS03kIgxvSyOYnEONt1jObq4HNhOLQoY8hQYZkzol2K1JpwuLxI+82sVX2y3PC6O7cgSjNZuKUMibWRQCkerN1UrCrxmAMvToHkqiQskjQQy8SSodstYCWSTGTiej+lyGaWmjTppjdaFSA9V5OIprOlditWFpeg3CkjbceiOGvH9Ld468FiU6gl9wFcldISrnw++URFqBMJs6hDwbTFOvOC5Pi3jHnQjqrQi+NIp2QZfysvMdF5oh6Pgy4Q47hVoL642YDfK8hqwSt4J6HD7xFlve+9fn+CpsvDpC7TDyX0OTE1NpcMw5FTwLgFfcr4KYMXoGvLEDGGXi9BbKVaPPPQQli5bgRUb10uRI29befIwQ3XrvXfhrltvwdjh/dCkE423yZHGVyZJlm6GtCFASjMZKZnOd+Ciyy7H5W/4bXT2L0agWFBkGSNjT9Qa3GpNPsoVtg6BPF6LByYA33777RKo/sUvfhFpLovmFWgej+dtT75Hp68W/rZzhDn5ko44+sI4MQEKxpI52D/xPL535zfx9PBjSPRqqAc16UNTNVOqkDi8GXEdmsWf30Hc0JFgg7Cio9kgX6ogmUhKgM5ceQaOV0dHIQ0/dFErN9CoMe+AFT0F6S7jYzeY1gVPspHFbq1paNCMEUb9ZzozLiQ7OZRsBn5l3w1FdUJA1BWZk+XiYmjh/2HvzaPsqqv07+fM59xz5xqTVAIJSQgEZJBR+YG0Iti2CLZDoyJodys4i2O3UyuO3e2sraCgAiqoqICIDCKizDPIIGSqVKVSc935zOe877NPFSDLd63fu5L/uoqVFTLUrdS99+yzv89+9udBgW4Jygf8O2kmzgZYtgSaxpkOr+vD6wYoFVzYmYIVShnHrT4cRw5tRikrSmdNvy6TrLPQlzgfMMU4pbMlX/J4xmu9qP/L76V557v4GpKKFgYedu3ahXrfgGjPlCrEe24YgrVk58uYqbz41mG7ZaiMU9IypGGApOch7PTge20EXhNJr4dukCK2yx884oxzln2+e7d0LJ5Q9/KD/m96OBbfJEm+oqrqP7P4chpNw7wc+TQFGY9yQQCzyEghTaDbLB4w9bz40vuLGHf97gZc+cPvozU5DkSeGN81plcs2ojE40sbETshXuC6KQm1jD0OMhXHnPASvOZf3ob+ffZDDK4kU87I/b20AtNbysei15cFd4lctvTzk08+KSkXTDY+44wz5N+/VJxzLGN+vH1uosXSv483EXa6eX1lQGbO4X0GKrw4W5MnJoKnzeLnN16Ga279GYprTMxF02gHbRg2w0dthD4HYjEMS4dVYCcaQddTuHYB7WZXuMi5UyJAX18Nuqmi1VmA7ZoIQx+tBU8WNLhM4RRcWVTgv73rtRAnAcKYK8xEMeZDSToZqPeya6Rlj8VX0qEVoh1zySYkrMbQZQ2cNj/q8w4HWWQJE+vIJGDDQpBm6AYJekGKRtND6MUollw4BQNGK8JwWMTxq4/EkasPRTkrQY80KGEi6RQKLXSJD0YsSYQewUKLcgMLrrwOOboulxv4Gqs8vQQYHxuVG2a5UkP/wFAOR+LqscF/F3X04jPFt7pYfCm/qLy5PFN8KTsEfks6YRbfxCp9+PmvP3d5w20vF7Zl2WEPn9AnnniiVKvVvqQoyr8uFV9Lz7GME+OjuPaKy9GcncW+G9Zi/aaNWLt2P0mj0CtVmcKzM57Y8gi+8fnzMbFlC+w0RdHkcZJm+USO4ZL0K3pqLGhIDnVoa0oCLhSTHKxCKRRxwitOw6ve8laYpX5kqimdIbtwKYdZKv7er3zlK+L3ZWfLC5nLFXQ6MFLoqKOOwoc+9CEZti0V3KUivFR8n60TL/0Zf9ZS3i5ynZf/3mejhvMgn2cCNDPNx9bW/fjaJV/AeHM7CitMjLfGYZUsqIYjhdXvkqrVkyw7p2jAciI4BVLDYhSHLhoAACAASURBVLQaXERwxYssaRtqgkqNK7kx4iyUAMxuK0IcMiUjXyDh0KlUdPKcvMRDlLIA52u4PJb7MSPgE7GSxSGZCJQduA2nSbFl0Y0i8ibifEFGOvoUapqiYrvQBHbEm0GKrh9L5HqrG6LTpWUsg1MwYRVTKdR1pYxVWj+e33cAXjByGEpdC7qfk/BS6twJCzDJZfliotzwFiH5rLZ58RUNR7pf/jlf23aLbOYB0XxNy0FfX18uSVB+MA3x+S51voVaH2y3KvlypBCx40486r655svim/Q66AYZEqv88cPPOOcze3ipLH/6suywd98Di5rvf6qqeu6S24F6I4HYN113NS6/4DuouRZ6fle4D2S+rt//QLzqTWdjYNW+CDsd/OrS7+Cay3+IEgd1hOZoqlxAiQZErLYclOVCLlQZmOf6LSPXueEmlinNgDU0jLe89wM44kUnIWX3m8pislynRFgSpk5pgWAWdkjsgpc62U2bNuGYY44RsPrSx7NlhWcX36VC+uxCzMIj5jdOzqVbz1ekxWmRA3XlhsL/IqODGx+7HD/+zUWILA8tNBHqEVS6G/wIpUIFlmZIyCStZK5rwHQSlKtFNBpt+D0Gb2ooFouwHROe34HjGDBtQ2QWZqm1W2wbbYkLSpMYtmGgXHLk77FYx1kg7ANFzVfCZ5pdtD0unmQSU09ZmEmbBlm6mi7Fk2GfaUbwEfPmNPk+6WVwbQuJHyIJuYGWIskM9IIEC80uQmrEegGua8N2QtGctUxDITSwTh/CoaUNOLS2EZXIhRooUOJUrGZ0H7D6Sre7CEDKtV7WXOrAeawS14g7na7k8xUcS4JPuRc5N9+QRYxqpZLnBFISc4swXYZnEqjeB6dYk6TtVIlE9kj9QNwOUny9FhKCdYIUoVH+1JFvOPc/9u6Vs/xoy53vHr4HWHyTJPlPwzDOFei1MH3ZNQW46orL8MSdt+E1rzgZN930G4GezM43ZDh27oc+isHV67D9yS248L8/gaktj0IHAd82Aj+CXiigMjgAs1iQozyHQry4kyAWyhUB3HGnDVvNYHBDi+Bsy8aRf/cSvO39H4Fd7pelAyb45mdTdr85u+G53SufghzATRpY3g0udb7PHrYtyQ5/y36WZ7BlSHiEpVuAgzXq2TySs8MXF1qIRI0wH03giju/g7ufuhUznWnERgSjYiNIIrS7vvz9WqksMUBx2BWaWamaOz1m51oIfALGdYkMKhTYuVEmCOE4pnwfjfkWuj1WKUe8tSy+LFiOo8Mt8JhNRgatXRArGNGRc00PvViD3+NyS1588/BOTaxeoiQpEUyLg09hskFTTIGek00ReUwipvCiieTT7gRotj2omg3bLsJ1LLh2ik7QQavXgQUdI1Yf1qpDONhdhwOq+6EUu8i6mZwiuGCDJJAbFm9cIgHlR4086TlJxWrGIjw3N4vJyUnxBK9cuUpOVI1mDlhfMTycL3kwlJQbbi7Xi+uyXvxM8c015zQIEbRaCIiT9JqIlzpfu/rpI15/zif38FJZ/vTlznfvvgcoO5TL5f82TfOtS8WXR1baxn5/3dW46ac/xnvf9hbc/+CdOPKYI9FqdnHvA3/G6ee8S978t994My775uehhQ0kiYZ2N8LI2g146amn4uDDD0e5ry+PihefKgSczSjw0W1bcfcffoenHnkAJkdInHIrCuxaH/79s1/E+sOOBkBGLrVlFbF0Ss9ovUt6LjtgJloQKM7ud+XKlU/b0f6/Mtz+tveXiEjKDux8FagpLWUcTamCvNTNDL2kiVgP8dTMn3H5bRfiL5OPwEu6MEoWEjWFR84tXQJRhCJJZEUThsZ1ax+VWkm02Pn5NpKERDIVhqXBcigLqEgTMg8UFAouOh0fzRaRknkUDxcUDMYIMWtUY9fKjjJf22V32Gn30O2Rh1BAkmkIelzt5vNFeYGaK7GNLNYx3BLTLXRZAy+aBSmCZCJw+5C+WpFnoaHLI3yQoFisCEtXYuuRoOe1JESTTItqoYJ+vYZax8aRKw7CptJamA0dRmTIRDVLeiJzPK25i4mEbg12/tR7Uzm9MC5obm5OOMyOU5A0bD8IsXv3JEZWrZJNwSXZgW4Hu9IHu1KDXaiKxs7jFNeL026+Xux3m4jCLoLWAjpejKzY96nnn7Hc+e7dypFby5c/9uAZ2Lp1a8V13a/ouv7mZzpfTWSH8W1P4nv/9QUctP862aNqd1pYt24d7r/vYbzxnHNRX7UWV/7gEvzuykuE5xtpNlas3R9nnfN2bDzkCHEt5EmY/MgN9ULx5QUeeJifGMNNV/0Uv7v2V0hDT1i/oaLirLe+G3//+jMBo5BvQHFxYHFIwzViHtc5WGMBu/HGG3HRRRfJVxgYGMB73vMeCVz8W7ayZ8sNz/3/PJ2Cem8uOUi8O/2+/PpqghBtJLaHuWAK1935K1z/8FWYD6fEFVKqlbBAEHmaIZDNsximSScDgTG6xJgXigU0G6R60RZnCVySVjrLZsGlvS5GFERwnSJ6vRCNpo8o5nOWh2cahiqviWbQtkesZL6kQLvazMws4gDQMkcGZhy2pZQreAslzIbDNTEwp9L5ugX2rRqyIEPP80QWIjWMN0k+p+J6SChhsFM2ZeDFYR6Th5WYCxR0VwC246BgFqAuxBhOqjhhnyOxTh+B3tah0W68qDHnmm8egSpwuzQWySEKA6GcUUbiDWv9+g2LkHjClBSM7dyJFcRNkgNBzddlekUVVrmeF1+nIksWUnwp8Xi+FN9eewFx1EPSbaPlRUis6iePetM7P70Hl8nyp/6NZ2C5+O7h22L79u1Vx3G+qev6G6T46gZMxvrQXZBE2P7Iw8JFDZMA3/vehcJLJazlvH/7MPpH1uCSr34N9930G5hKSjM7Tj/rX3Dya85AouhyweZHzXwDS65B6qcS7sVhj4/mxDb86MJv4q4//B5xEACqiaNPOAlv//ePwaj2I0jZ7XLwBCzMz8sSxcknn4xjjz0WMzMz+MY3voENGzYIz4Ex8hy2vf3tb3/aDcEvv1SIn2s3e7Z8kTPXcpeDfIjfl1pHikwLkZpdzGQT+MNDN+K3d12FCX8HUj2WoRn5CjOz80gyFbplyjFZN3ij8eHYCopFU0IxZ2cXJHBTMxzExCfy3qTH0vnSzRF6AWyzgIjDrhYdA1zvJXiGXXkCyzGQ7xtw5RZCD2PU0PzMnDCFqZGniyvJfJ4JY/c5iCLUXjyzdKBAmLzEn89NNSXDjcNPWrkoK9FqSKwjLSZkPzCBYom94PuxxN7T2cAVcLpfZH3ai1DqGThq+CAcWj4Q/WEVajOBISTQvPN9esgmDsJchuj1yPTtSg4f3RyrV+8jz12ejafI73Po5haL0Dh0LORWM8oOXLJg56vRk64mSAMfiR8g7HZEduhyWaXZgBdlgNv/70e96Z2f38NLZfnTl2WHvfseGB0drVmW9T+6rv9T3vlq0OgisExJojBZIUgcSyLcd//d+P1NN2LTvmvx8lefJt3qhV/4Ip6483YJLuzbsAnv/PinMHLgIWCwDPs2jQsWeVJm3lCKkT5viA3yEdIu/nzrjfjmFz6PjiAIVex30GE47/zPozKyDzrEkStcyAWeePxxWR/+13/9V5EXRkdHccEFF+Dcc8/FqlWrwPVixsp/7Wtfk6JISeLZK8XP9gU/u/NlvZXIUCV3ZywV39wGlSHSumhkk/jNPVfi+nuuwTymADemS06Oydx2GxubQMS1XsMQUHmp4iDNyKVldlkBhkoq25xoqIbpSpetWQTIiOsZNkE3QSRLEVmso90MpJhzdTAndCbQDG57MQ04kaWKWqmCiM6IRkcgP2Ip03XpwH1q4yRuqPkiBG8i4gW2bVSKDlrzPTRnu3mqhm1KtlvEjpQ2XwL1pUCGMgQjtc0PPYnxUZmQFmaIfOKBMph8WeMEFcXBYFrBIcX9sdndD27bgJFQTsmHa7lxexHfoTKJhMnHLYkn2rVrXF6/4eGVORNaZrOZ8Ig5cCuWSn/l8xXZgcXXrUFn8WWYaRQg9nx4raakbe+e2Im400KYatDK/R878dx/++zevXKWH225893D9wCLr2majI1/Xd756rD1fEHgrjvvkMh4HvGrgwNi9OegjP5dHqu7s5P4zue/gC333StDlaEDD8G5H/sPVFavlUEZBQdmwYnTgT94pKUGSWeweHdpPfPQmRjFZ857Lya2bhWXBOPl3//ZL2Bwv/0RyWgnB+vceccdIjO8+93vFljLPffcIzQz/pppuNR+WXjPP//8pzfcnq37Lj1Vz9V8ZWdCFqrJ5ZVR1CJnIEakdNFSZ3Hj/VfhV7f9GF29gcSKoNoRbIddqoKYK6xMdg4SjI7NwbQVDAzURHLQzQS1Wo63nNw9CcNwZM2aHmouX1BLJuGY4HXhJTOkNKJGznglTdgZ3CAjyIfPGztN3ri4tFErl9Fp9dDrkP7A0wplA0uGcHkHn+bJxwTWUwJIMlTdSn6z2L5LVsMLhJiTEyEjOP7gMJCx8by0Yol6Z4pIQDSkaiCNuU3Ggsqvx4UcBWocw05U6O0MG6w1eOHQ4VgRVWEHmkRNyYZblGvUAoPXFMFZ8keruSBFdu3afdHXN5AnPufGGNGB++p1kTdoKVNtB5ZovnVJsrAKFVmyEBcHw1SpH88voDk3jeb8pCRuRIqB0C5+8Liz37+8ZLGHteK5n75cfPfwCR0bG6vruv4dTdNeI0GUugGLFCk1xu+uvxaXX/oD7LfPvjjpJSfj4COOgV2rICUHASF6czP49vmfwlP33SOWp6FNB+Htnzgf1VX7SgIFO1/ayQSys7i/L4560SMzxNQhUx/x/DS+/OEP4y/33yNH//La1fjwF76EffY/FElq5p0zUtxxxx0CUye1jD7fm266SVaKKTNQF3zooYfw1a9+VdgOXC9+7obb35IfxIJGuYDHdSWSwRkyS3TJTAvQ0+Zx40O/xs//dCkW1DGYJQ2dXhcFl0djDYGvIY1NRFzhjVL0uhEmd89KwsXI6iqqdQP1AQdxkmJi94zID7ZtSket6AkMLmDoJIVF0FQ6E2zhYUR+JDyLFDZSLUCUMRuNeCEO8VRYho+Ca0uH3G7Rsre4vq0UxK+scLXZ5BAuh9VnWSScBsdwMbO7i6nd8yiUCigUi5Kxl6cjJ+IFppuC8gRvCLblyDIMTythokAJQ+h8zgwbgULfMpnEGdQwgtoNMZT04ZT9XoS16RDKPlGYsQzrQjIoODDlzSBJZaWaA7exsTHRg9ev3w8Fwn0ErJQD5IkPpXWQTYHp2MxTgs1EZna9JJuVa0LBswwVSRBgdmoa3UYLahwiC1rIkhCtMCZS8gMvfNN5y+vFe1grlovvXn4CJyYm+rMs+65hGKcJUpJ+Sm5FKQk6rWnc+fsbccfvb8H0rt049Ihj8NLTT8M+B+4v1p9eYwHf/8IX8MhtN0sxdYfX4LxPfx6r9j8IqWqKxkvzPounFL5F6UHoVUwqVihORIjmp/HF887DUw/ex09AcZ9VUnzXbjqcjuMcjoZEgOk/+MEPpPhyEHPZZZeJ9/fNb36zPD5Xiwlb/+xnP4uhoaH/H8U3L14E27D7zWCzDEEtRHhg+x34+uVfxrbOY3BWpDALqmyRcXFhYb6NNLZJL8TsfBNxnKJSqqDX9dFqeDBMBfttLGDtfkPoeT4mZ2alk3RsE3aBToQYisGIIEW6S563C04BKXkEAaFAZN9ytTaGYhFUr0mXzdy7gh3CLRbQmPfRbfNmSE80i60rummceIDOwV/uUabey0h3wsd2bp2BH+ZDQGIkhTQmAPMMnt8Wh4Jt6ahWS/Ko3U4PnhcjNWyQJmFkKfwkRTcC/IjbcYDGbDkvQd0v48Ujx+DQ4gaUeiT/RFJ8WXAluQQZmgsNeL2eSFw7d+6UGymdDrxBG4Ylmm+LaMgoQrVSlXSVfMPNhemWYbhlFNgRl+swTIa2egg6XXTabYBcCDosvDaajVnsnJyBWu376Cnv/NTn9vKl87/+4ZY73z18C+zYsWOFaZrf1XX95UvFl1phsWAhCpqIgxZaW57Cvbffgdvuvg+wCzj+lFPwopeeIkOwy7/1Ddx2w1WIgw7s2hBedea/4CWvOYNU2nxF+NmUX8bIpzkSkf0Ni6+mRBh/5EF89r3vhj8/J9pm38b98G9f/DKG99mELOOxMl/9bf+/xK3Pf/7zOOKIIySlmMO3l7/85XjpS18qRfjCCy+UQMaPfvSjf7VK/Fxf8N+0mtEUy4RhaqSxAjgppsMxXPDzb+G3d/8WSi2C3RdCMVioTHQaPqKQacIGFpqeeJd5XHcsU+LPu702Zmaa6B9QsPmgleh6ARaaHdF2TUODW7KQ6ZQ5uM2lSedLMH2Fm3txiigkH4EhkjoSLYRhscBaiLxEtrncUopSsYiFOQ9hoMvSBjfkolA0CfEWp0qY2+4k0ilGvVZGHCSYGJuHYRZA869tO89YwehzTn1kKbPplHwwx6qcAF16aOnfDSJkQYiQ68sJh3qKSAos0naso89zcfzAYTi6eiCKHl9k2TGW15CsBvIb/J4n/8/veXZ2VlwqHKwJZpLLH6mKJuOrVFWGu+Jl1lVYbkkcDyI5VKrIDBuGZaPXbsrpyuamX6uDuNdG4rUxNzuJ7ROTMOvDHzv1/Z9b1nz3sFYsd757+QkcGxtbpWna93RdPyUvvpYkxRpqiofuuhX3/eEG2EmAqNPFrqkZPLFjDCMbNuG8D3wYQ6v3wfU/vQK/vPR/oMU5O3XD5sPxz+84D6v2PwCKaUtQJi8qkXz1nNfAxQURHrQEXnsOv7r0Ylz/o8uQeT34SYSNxxyDD372i6gMEAtJ10TO+GUd+e1vf4urr75alimGh4clMohd7sMPPyzOh9e97nV48Ytf/DRJa0lqeC7T4dkDNxmxqZzIxyK7kB4WOT7++OTN+PaV38ITu5+CUzdQ7KP4HErBmhhvotumi8CGSUqbrkAzUhRdG+qiNSwK2kjRwcpVVTRbIbrdCI7JDbUMxRIdBnLQB/RcnyWZq16tSBoIYTgZDNkwCzNPLGaGVkAS0OrVQ63Gjbcypne3EAaLNj4SzxJFSHCqkcIipjLVZBDIYVu9VpSU4endC9AMdvfk5VK7zRMk2AEDlD+AvmoZhYKVL8aEXDeOEUDL16FD2umIr0xFm5ZF5SSDFRsY9kr4u8HDcURpAwq+IgNXcVtomvAbuu0WXGrlUYhmg+6PVIqvLMZIQKqBXs9Hu9MTBwT/LmOkuOFmuEUYhZJgJbWCC8UqyntKVzLYuiaP12u0OBKUztf3O5hudpA4lQ/93dv+7b/28qXzv/7hljvfPXwL7Ny5c6Wu6yy+LxPJgQQp3YCSxfjdb36JK3/4PVQMLS8auikov4HV++KMN56Ncv8wHrj1D7jgS59A5i/IQkQcK1i34UC84tWvxYFHHg2zTl1Oz4MqZFWY61XcMc4QtOdw+x9uwhXfvxDh7AyUKEIrCHHy687AWe95P3S3D5kAcRfdaYyviWPhOJDvsHnzZhm08abB4svff8lLXiLH2CWM4f9V8V3k79IaRYxmpCUY87fjp3/6EX5+2y8w3Z1DseagVAaKRU0CIefmuAQwT4AXKtUKFDUSjVVTU3FakMFAF4NbAoqugYkJDsYy2JYGRUll2UH4u0kIuogl6SGLUKuUkQTkIzA+SUWcqIiVUGQXS3fzdIuwi3rdRKlQwq6dc/A9RbYI6b7QNAtB7ImLgpAe03Dg91LZ/urvL8LQUizMtUDgG/0K7OJ7XiDLL1xmKJeLcF1HhnR+l4QwLmBkUA0Tma5L6CX9z/4i7Yxgdc4J+XhmaGCVV8YpI8fgQGMVCiGXVVJ5zXjaoac3zRIQWdrjcKzVkAJL3/ZSIgl9ya1WR2KMyuWKSBYCdGfxJdWsWEGqmzDdEkoDw3AYoik2vS6aCwtIPA9qHCDsNBCFPbS5XmyV3vPCs9/79T28VJY//TnPwHLx3cO3xPbt24cty2LxfXlefHX5wVDC2fFRNKZ3oWw7EjGumzYKtToUcmmtgiQOz89M4oL//AQeu/tWgYUbqimDJ6tYxroDD8DgmtWoDg2h4Dhy0RVMR7CGs7MzePTxh3HfPbdJAq7Sy6PnY83EWz/8UZxw6qsRqkymzYsve98l+eC5cUJLlrIl5OSzLWX/t8U3hQ7ywRIGgZoJbt92Cy79w8W4b9cDaIZtgXyX3ASDgxwKKWi1M8gGbcpuTUOUdMSzWyzaIj8IjQ0hCkWg5NoY3dFBu0k4OQlnCpwiOb2ZFEzC3A2Tx/tQ5B6v05aTghzpaehSYwHh6IqDAqlpCFGpkD7nYHzHHKJIFYtZwhMGN+eo9qgBVPqQrSLCHjXkACOrBmDqMeZnZxFxUKY7ol93OlwjtlCr96NQ5IZdW4Zd1Fy57RhSt9UMYUiQyWGoluTHZVEmRduL2EMbsD0d65JBnDxyFPZNqzBDsi0JRk8l2YKPW3AdsceJPosU9XpdXl9KDCzSk5NTYjVbvXqNvB/4+vF9SZ6vKV1vBb04Q7GvH/0r9oGiW1J8sziU79FvNuG3GwjaC1J8e7GCuFB93zFvfOdyevEe1opl2WEvP4FbtmwZdBzne4ZhvCKXHfhDhZYm2PLYo7KFtPHAA2G5hfwrs4uVLKDcjhb7Pfzhmp/i0m9/FVoYC5zbUBSBiSdEUhoaVCbmcvGAkG9FkU6KhbLdboiHlIVeSxT4UYqVGw7ABz7zRQytPwAxyD2gOyL3BRPQslRouWBBny/lB+qF3GojF2EJoJNvauUIw7+SGBZ//deyA01x9CVTnwzQTJv48S0/wM1P/Rbb2tuw0G2Ke2G430GlaqHRaCJRHHh+Jk4AdnO6lcB2VRQdS4oxWbsE2OhGiHLRwY5tXXg9Xfy+VkGHaWsyRGJLyOKk64BtKjC1DFHQE48uY4a4MUd5hk+AmtowVBWVooZ6zZZEiZ1bpxExzbhQQJimiOIEpQohOBkCIi7J641U+H4PIyvrEtjZa3dlIYMQHnbYLLyqbouO6wURfC4sJEzNICSHd5F8MaZgE1mZwusFUBMdFjthsc0ZSDop1NkUJ605GocW16HW0WAsyh2+78lKMt9buqbK//ueh1IpJ7st3SDJcmDx7R8YlCBPfkiEEF0SDPDUTTC3g1CdwZE1cMr90gRQdiDInanJBD353HDrNBEGXQnQjJ3qece+6V3LGW57uXYsd757+IROTk4OZln2PU3TpPjy+GsZirBZb77+Rlz761/jvR/4ANZtPkA0OVlWE9cC0YZcwtDRmx7DRV//b9z7xz9CjyLR3HiR0QEh4Y4CUydKMJapNyHqJJlRG2VtZRYZuQeKVcKr3vRmnPbmt0ExXVnUkAuTxRepDNWoHVL3vfTSS+F53tODNQ7guGxBHXgpbui5Ht+/BeTJ/w5tYxwQhojVHsYao/jJHy7BI7P3YLS1A52gJwnD1ZKGvloRzXYXzU4Ct9gnhSeKfSRpD1HShWMbcBwblXJZ7FpQPLiOKZ2v72nQtRSmw2UWuityPYXxO3QX1Mo2ChZxyB1kqgE/zmluGRM9qL1GprhQinaGet0R3u/4jnlZJbbdIrp+gG4vQL3fRb3PQRi10et6OX85jVGr8GSSwZbTh5Vb/mIFXkh8pC84yh67XJ3Flh5jJZcnFoH4rslhGLXVHkIvlJspM9oKtguro2G9vRonrng+hqMSzFYizojYD9Bs8iarwrEt6X75OvIt1N+XF1jRkRUF8/OziGN+b/3i7WWXTfsdI+c9wpi4/FOqyqyhMrBCtt00swBd5RAykvTkuOfBby0g6jbR67TQox5T7nvvMW9419f28FJZ/vRl2WHvvgeeLTssFV/qlpaq4v477sK3v/FNnPaaf8SJLzsZdtFdZPjyuGzIwgSPukw6nnj8UXz9vz6Hia1PwqLVJw5EXlhKouRKKcsxizXN+gx+FAoZN7F4bFdN7H/IEXjb+z6CoQ0HiFuCK7J8fG0RScm/f8MNN+Diiy/GCSecIC4HFmOC1LlazMWLj33sY6Ij8uNvdb7PffbygszlBA2B0oJvtHDD3Tfi5keuw9aFRzEfzMFwmPCRwbET8ekGfoKpuQBJqqPgllGrl5EpIXreAjqdRRRiucK5JTSdna+NJ5+cRafNRYNIBmGkmRk2V3fJ2Y1RdHTUqwU4FmFgXWSqjZDZeEaGKKPntYs4NGCbKgoW05B1xL6G3Tub0A0TmmUiiKmJU9YAqjXa2YDmwjzABAs1Q71aFDQltePQT+F1e5iZbaDbi6GZOReChVyiiHjzFIcCB2b0asdwTFrfFAGsSyoGu3Ea8xQTa7QhHDtwCJ5n7QPXMyQbLvXJWujJhluhUJDCyx/kdAwND4o0Q0od78453WwGpVIZRS6CLEYMSdqFAjRbLZTqfRhYvUaGbg6RkuUl7nMAJYnh9TpIfB+9xhxSr4O5mSl0YmTO4Mg7jj3z3d/eu1fO8qMtd757+B6g1cwwjIsNw1h0OzBiJoGj67jhl1fhiksvg1UwsengA7Bh0/7Yb906DA2PoNo/LAO4RM3XkRkh89Ddf8TPLr0IY1seAyIfNpc16C1bBKrQwsQBikyamIJL+LYC9JIUazYeiNe/9e143gtOEC0y77YUoZ3pBOtkPEYHYjUjvYyuhiWNl08Bh23cbjvxxBNx+umn/3Vo47P04r9dfOmPzeCbLdy78w7ccN/v8KeHf49uNgvVShFlIfoGahhZ04dep4PduxbQ6tATm3fNbomx6xo0nfapHGJDmcIyCCEH3KKF7dvm4XsAzSRukd2xKUdpwm9CJoXoQLVooOQyHSRAppXQ7MXoBG0pvgSaKymLswrbjOAWVEQ9HbvHmzLx57oyc88sp4xutwXLzlCtmmi1FuQmWHYdGeaF3QidhRjzjS6C0EcQZjLU402MQzXKNSy81LWF8pZQ6uGdjCvQzz6qHAAAIABJREFUVN5NNJrEg2bQTAaaKBLMuS4dwEtXHo31GEbaikUn9ppNFCTqSJXXjosVlGSq5Yp0s0zx4Nfj60iLILVyDtkUEKzD+sulb+rrTdG0a4NDKNYHBKpD6cEoVHnGgpqFIj2Qn8z14tbsFKJOI++ENSuz6iveevSZ7/neHl4qy5++3Pnu3ffAotXs+7qunySaL7mpli6m+cktW/GH66/F2Og27BjbIhdQ0S3h4AMPwRvefC5Kq9ZI8eXpmce+JOli9+jjuO6XP8WDd9+F7tw8sjAWaxlXSkW8lXgeHZkkLVBP0HDAIYfjtDPPwobDj4ZmuYgllDPv1gh4YcfLdWQa8r/5zW/inHPOEbraUoSQ/Hkc4xe/+AXuvPNOfOYznxEt8dlM32czHpb03md+jsVCNhntwGU3/xBPLWzDvY/di0qfieEVdezcNQrL1bF+/9XodTxMjM9jfoHsBa7echqvwnIyLmDJUoNbcOQGRqZsoZChr7+MyalQPLimpcC2NbG2ia4a57BxdrS1soVqUUPUbSGCi/lujIXOHBQSzawStMwV1KeudlEpsUV2MDdDf7GGIPYlAt4yq2g2F4QrUatzYSFCvVwR/3Gv1cXcZAt+S4NPNwXZGooGXadVzsxz30JfXiMBAwmKMhaXCrtcfm1FddDp8HuLoZiZDBPrWQGb1RGcMngUBtsuWnMdtAMP1YIDbil3uh1BfnJoW6mUxc4nHe9iPh61Xr5+dFnwRitSB98aTFRRqX0HCKIQhUod9eFVKPUNwCxVoBeq0C0+JwHUNBHNd35qEnO7x4CgIzfARHOy2Cm/5dg3ve8He/fKWX605c53D98DW7ZsWe04zvcNw3ixJFlwoq0ALolVst4fIpqbxsTkOB548D48eO+DSGIFb3//v2HFfhuQcZGCzazstDIU0pPNrR2PPIx777gTkzvH0ZxdEGZsEPTgh75YqGhx4tHzuBNOxJEvPA4uwzN5iKWGmmTCi+VRV7CvEhus4aabfofbb7/9abbDUudLDZGDH64fU5LgevHQyqFFVkKeRiwpuiAjIcdE5rFGpJglSNQQnr6A27fcjCtu+Qnm0yZ2L+xEX38Rhxx0MO578H70wjYO2Lxagi93bJ9Gx0+RxFwtMCR5guCZgaEyLFtFpVwSO1nPa6Bc0lCtFTA52UMYKflgzdZksUL0XiY/iL8Y6CtbGCjb6HXmMd/O0AoVZFokIZymWYSa2IgjD2naQblIO2ABrQU6JWx0ukRaUmtncSQzuIcVK+voq1egaxYmdo5j964WLNWEY9XydeGM+i6HYKYM1VgAedKgB9exqLcDcRRIiGehQCAQV6g5MItF4qALo2RZGIiKeFH9UByq7INktANdNWGVqCsDrYUFeH5PCni5UpTBK9nBQZAvWhDg1O104bquvIb8N/CGxhOFpF1ztdgy4NNbzMGbU0SpfxC14RGYpJsVSGgjKzpE2PMwN7UbzandsJQUSeRh50wjy4r973rF+z79rT28VJY/fbnz3bvvARZf13V/oOv63y3xfHk01EnRSmgP6goE3S2XwTlMs9GUTa36yGrYxQIMQr0JgxHDPgtwzo3lnC0OeTzNN7f4/wxwDHzG3ySCMazU6igIscpc1HdzlK4sZCzayxjESD2Wf3DXXXfhuuuuk/Vi7vw/l1JGtgO33j76iX/Hmn33QRSm0FMdhuiYEUI1RMRuKtZhJioMMms1Hz2ni+2dJ/Hdq7+Gx8Yfhla0MdcdR7GsYmTFPhjbPo0o9HDA8wYkumd05zx6LAaJLjrswlwXzYYP01YlrsdxbRg6O8UQw0Nl1GoFjO6clKEiObzFogWnYCFVydtlrE8GS1cwXC9i9UAZ3YU5NGMNO6YWYFqJRAfRW0yrWavVRhR4KHJDLtMwO9Pl/B+GQXgPYecLsqlXKltYtWIFer0Y27dOYnq6C7dAkLojqE8e6ZkukvtriZJkUYwldJPJF1SH+DOfYw5Hy5USVD1F0KP/N0SghsL/6NeL2BCvxrHlQ7CiW0FVcRgAJYse5D/zxsK7H1ObKSsszl/RanE5xBcZghhTx3ZkC44+8KUYJ5FCiMKUvFVLUpU1pwTVcmEWKyj0DaJYryMNe1CSEL12B+25eXgLs2hMTaAxN41uqibu8L5vO/WDn8mhz8sfe+0ZWO589/CpXCy+P9R1/cSniy8BL1qCqZ1b8avLfyoc2n03rMeBmzZi3fr1KFX6kbrFnOeakbaVW89yFwQ3s/if4MnzAMRF5v1SGLA0srJ1kV+MkrYg1oA8MYguCTECMJI+Iz4xL75bt27FJZdcIiwHWst4bJevucjsXWI7fObz56PeX0fC/LFMh0ayVsbCm8JjUUkNaAG3ooC20pBttqse/Rl+fO1FWPDnYZcrgNUDtC6UTEdngXlkMfY/sC5T+9GdDYCOAb0AJTMR9AIZCHEiz+2sIKaGrKBa0rF23QDKJQNbt82KTMEOl55eDt2IrwyjECZ/rQODFQerB6sIe200fA2js004TgpNY9GmXOHKqjAxjISvl4plTE0uQIErYCFqvQo8DAxUUa1VMDe9gLGxFvxeAtNkRL0j4CLeHKW7jElS43gtg2WRWBbJyYRFWm4INm2FLL6UGxSYlo3EywFCXtqDaShwfR2HGptwwuAxGA5riNtdtOfnhT9BMA/5wHkBXUyOlkRqRZwq7VZTvi+uYz8NPRINOMeP8nP5dfln1LM1+s0rdXE56IUSNBLOuFAT9qAmEbqtFjrcmut2oIU9NJvz6MZqbNT7zzruXz7y4z28VJY/fbnz3bvvga1bt64pFArsfJ8uvoZmQkt9/PrKy/CjCy6QroRJxJy39PX144CDn4/XnfsugbJM7dyB2dlpOT7SoM8i4BSY++VAsywZ3jzdzgo/gcsEEom4WHwXcZPsetjiCPVssSCzSPPXUKUr40X4pS99SeDpr3zlK+WiZgGmZkjJhNHx7Kg+/vGPwxc6l5HHAUmBiRBlCVIWBMVkVjlSpYvIDrEzehJfv+KLeGLXw9AKBjpBBqeSoVxXZUDVnGvLcsSGTX3STe/c2ULbY/0t5ghO+ldNFVEaod3uotXxpVss2AkGh2w4tortOxh5X5YMNtrMwjRElATiEaaDQldiKb7rVw/S54GdMx52TDdRdPk8hWJnY6dr67SLaQjCHuq1GnaPT8naMVkMXb+BFcM1VKs1TE/NYXqiAU0vwdQqyDIe3SPpSPlv5U0uaEu0MDRTRanElV8PnV5TUpLJDuYNwrJ0ge7Q20xym62WYBkuvLgHhy6L+RjHlA/D4cUDke700F1YEIhPX7WGim0LO5Td89KNUqx9aYapqSl5/Qb7SC3LbYlcVOY9gcNWvtZ50eZ7QsnXiO0CrEoddrUPTqkGq9wHw6HlzpfOlxt5UbcjHF9vYUbSoxthkqDYd9Zx//yBH+3dK2f50ZY73z18D+zYsWOtaZqXGIZxXN75EuGow9Ri/OSib+DRu+7EP736VfjNb69FGvXQbXWhWRW84+OfRt/Iavzi+xfjhmt+BUNJZfuKup1tMd3BgVsowHIsAY5bi0XZKRTFk0pEIL2cFjfneBFz0GcwssaUC6s2OCwasFjaSOXi6CiK8Kc//UmwkscffzwOO+ywxY6vi1tvvVX+7OyzzxboDrtqTszZ2QkcVkkEnchFAlrXMgQI1AZ2+tvwk5t/iD89/BsU+i1YxRLGJ+cAI8Q+a/ugJAkWZhckDHO/DX3SLdI2NtOIkVB2iCOxb7mVnNWQ+5/zxQ7biFGr80QQYfv2HuLERbFYkI4yoHabxVIIGU6pph7qRRPrVw8jjQLsnOlhdyOEqvPGwRtPhl6H2maCksPNvxjVkotuu416uQ5Vj6BbkVDROu0QzQUfJWcI3Y6C6akO5ufaiBLyHnS4JVNwR/MzDbmp8ffqfVzlzRDFHsrlAorlAnS6NRxL5ILx3bvR68bQEktCUm16mW0X+nyGA7P1WB0OodDRUKHkwpsR9VnhQkS584TUMwLboxymw5t0sejKEkiyGK6ZMTmaJXhxiUfijeR+rEG1LBj0E5dqMMs1FASoXodhMWQ0lM6XAzev0UR3bgpKkPOCG36cqpXBNy0X3z0sFH/j05eL7x4+p2NjYxs0TbvUMIyjnym+Biwjxe+uuQLX/PhHeMvZZ+LBh+/DkYcdjHajhSe3TeDVb3un7Npf+d0Lcd3PfwwtznmtIhuQXMarRvQFbljkpK2MvlBamGgdU9XFaTbh2lxpNkR6IIzniBecgFe/8Sy50JjksFR8d+/ejf/5n//BbbfdJtNzFllCWciEpdeXv/4//+f/yNd2C0VhAmw++EDsu8+aZ4X9aUiVGN10AU1lCj/944/wm3t+AdVpo9xfgmrYmJ1voxc2xS3AGwrBMmQirFzpQEk0PP74FKbnUqGJccWYsiY31ooVCwMr+xEnEYKgC1XxMTTIQMgYO3a0kKSOQNQJLefwTzfoftAkEp67W1XXwLqRQfjdNrZPtTHVYv4aO0cWIerLtAHEMNUUppFIobN1Hf01EsFStLptiaaPA8oK9ATXheugKuQJZ9It+2FHYO/EOXYaHSl85AvX6xXpQBluyV9Tt+a/k0s3LJ6zjXmxxNm6i9TPRA+mxWylMojDzc0YDmqopi6ylPY17qHxbkm/dyR8iPnZOXl8as30/NLFIGvD3CvkyjLJZWCh5s2GbxvmZNBulsN/dMuCWSjCKtVhlPIoIS5cEGjPU0PKJYxeBwtT05ga2w5HSTA7M41GkKSVkXVvPukdn7hkDy+V5U9flh327ntg+/btmyzLYvE9Yqn4Grojw6K5iW344ic+ioM2b5Li2VqYxJGHPB+33HoX3v7Bf0O5vx+/vOi7uP7KH0FNPNAQL5IBM8fYvchFxFBKKg15OCUdCnFGD2meyCCx4otxP6miCSP2BS95KT7wyc9Ad6tIOb7Ja7espXLgRk8owTo8ylJmoAWOf7YkQRDcHfqcyPs465/Pwj++5lXCImDx4oDHS9rQCymufODHuPK2yzHhbUWlprHOi7k/iFmoWJh6cKySMClqlQLqtQxB18fYaAMLbQPjYz34XW5uEazDoM8YtQEXNhcgEh6Fu1ixogjHIbd2GrpRRJQm6Pk96KYO2zGk6+yr8Ojcg2tmWDVcE+1ydKaD2S5vZCZi0WY5+VdQsAjWaaNSNNBfq6DAwMwgxtj4AsZ3d1B2LbhuGd22h+mptrgMSiVHBmZ2wYCqZzAsvjaRoCB5o+JaNmWbVrODdrctAZrsNnnvpD2MuEpNkpZVqImC5kwTFbeEAb2KQ2qbcahxAKptB0Yvgx+2ZVgX+IxHysUE3ih3bN0myy+rVq5YBKbn72NJyuZpIU5kyEvoEicF/P0lxCTdFrSJaJYDh7JDhQsWdemALRbyLBTSW0ag+vQ0pnduB/wuJneP0+2Avn33f+cZn/z6stth75aO5fTiPX0+JyYmDlAU5TJVVQ9nJyKyg2bKgoASdfHUY49L1lYv9HHRhd9E1PNQrw7ivH//OEb2XY0rv/sd/Obnl8Kg15JAcmaFSVx5bhGTTkYM+zJpkeGbdMYKzfGMyknkcyTwMVXgpQpe8JKX4X0f/zTUIolopsgHHJTziLxkyl/y9i6tELMAL3Ed4iASmxlN/Lqjwy2T5mWCv69pGWKzh0dmHsC3r/4qHp9/GEoxRK1qy4YUNVhFZ4dGC1iEKGBqhAPX0VAqcsXYxdxMF40WSWU+pic86FpF/LoMGaXNzmBnaaaolBWsXFHEiuEiZmZouWJYD4EF7L5zZ4jr6FIwtcyHpcVYOVgVWM1kM8S8Z6JJ6QH0DZN6FqBUVGDqEUq2gRUDK9FrxXjk/i2YbyhwK2WRHXiDSZNYwil5U5LnjIWQq8WWCduxJNRT17niAfhBIAWRRdYPopwlTDsg2cZ0aGhkOGiw3QyOYSP1EhQMG9WogBetPlZkB3tegRmmiFNyjkNxUHS9tnCNu52O+ISpUdMTTX/3kl7PKKI8X5W3iTxoU0JWZeU7y1Gd1O5NI+98izXpeAvVfmjFMmzXhZaGaC3MYoGd7twsOrOTsuJOROcjW3eiOrLxvWd+5pvL68V7WiyWO9+9+wzu2LHjAMuyfqSq6mF58TXEN4oshKHkVCteLF4U4M4//h6PPvgQVq/aFy95xamCTbziO9/Eb3/+I+hpKEWXC6cCv17kuIpjkzsFtFUx6Ix9zeKFniWxrKfyIguZiKvma8ZHnfhSKb56uY6EVDPB3RLEHYDSAy9cIbCxG6IPdBGow5/Z/bIAyWxPSWVQKAfZNF+FJe1rHrvxwxu/h6vv/wUa6jQGRipQ0wyh78mSBL992qrYAXY6OQGzVi2gXs2Ev9Bp+Zhf4NAoRLuZSJIEC2vPC9HzGXRJ9KSKajnDyIiF/TcOyw2n5yUI0wy9MELXozVNR9ExUXK4JRgCsYdahaSxCFPNBLNNFYGvImM+GmE9VgDTIPPXwUBtAK25GFufnMb8ZIiOH8MoFGAXbIG1kxXBdAzeOPl90C3Aotrt+jAtB7U63Q+5jOEFvtjOTNPC4MCw2M0IvpG1X0mgyBCnoXiYOeyzOZCNMwxldRw3fBQOSNaiPy5Ci2L0Qsb3ZGg321hozCIIPQntHBjoEy8uH09cLM/qcDlU5c1StuqEtZHr9ZKMnKYiSXH7znRc2By0VWp551upQbNt+K15QUrOTE5gdvcEzCyE15pHt9nE7paf1kY2vOOMT339O3v3yll+tGXNdw/fAxMTE5sWO9/nP7v4qgrBKSng+YhSwHS58pvAn1+QKBeFtqU4xi3XXIlbr71aQCbdXg9ez5fiwU6UG1LswCTFWCEMPH+5+Hvsgg1OsRUaD3JOb6Kxf9bxwpNejvM+eT5Ut4IIhnS97JDHx8fxyU9+UiLjmWpBli8HNyy4/Ldz2HfMMcfgzDPPzPXnRdNbJtxGaocxMt3DXxYewPmXfBJ/6TyOyO5i5cpBCcBNowiua4m3Ns4CWX9eaDJLTUVf3UWpmKBc0MXnSrBOp8uRoCM83fmFlqzqNlqeSC599RJWDVlYsULH8DALX4Zuj/E7Gbw4RTcMYZgmCrRrWVxoIX4rEOYDFy9mmjEWWgp01V0cEHpw3QSuAwwNDGBmsoNtf5mD17EwN+MJj41RwtRILZNdegFpEgn1zbIc1GsDaLc8jI1NCfOXicpWgYU1lpsiTxX8mbavUtGF3+vJTdOgDr8IUYrjQG6q/D0zUTCiD+GElcfggGwtKqElDpKO35BMvNY8sZRzKDgmatWyDNzoguAgjq+LgJVUVQJT82Tr3K5IeUrsg3Q80OjBHEDDgGZaMmOwi1WRHpxqH1S3lBff9hxSLu+Evmy4+bSYLcyg125jphvGxRVr3/zqj375sj28VJY/fbnz3bvvgfHx8Y2aplF2OHKp+NJb4FgKxrc8iqt+cjk6nR72P3B/HLJ5E/pHVsNyazL0UAnEaTUQtJqIw0C8myzAbZrd2y10Wg206PlMYrQXZhH6PSlwu8d2YHJ8VDqzvAuiyd8EUQndRMHxp7wc7/nIJ2BUaogVWvYFwy7H11tuuUVy2lh0CU7nv/nRRx8VLZjMh3/4h3/AqaeeKr5VLh3wIk4zdu+0MAVIjAZ+/+R1+K+ffw7z1ixgxBhZsSJn03Z9WJQc9AAJApEHMsUUehtXWMsuV4CLEoPD7DLbLiGJ+PfzrpJg8TjlkR8oOQXUyxqqVW5sNbGw0IYfaWj6Mdp+jDDNcYmWzqO8CkfLOQnVclEYwTMLJKVZcO2i2Ny63TnYVoz+eg2N+S62/GUGrQUVzQafQxP9K4bR6nUQeF4+MLN19LyOeIjr1IbdEhqNFubmmnIzoSxERjEZC91eR5IumDjBDptA9TgKZUEiiXKnRa7hUzOmtBShoBkYTCo49cCTcbC+CVorRqcxj7nutAwlFW7zLd4IeJPl+CyOQySUgkSWYjfOmKTcE54IVlNnYpH8maEZiycRU7zATHw2meFWqIjXt1irw6r0IaSEkfkybPM7uc93emw7mjOTssHYgx4XBtecddpH/nvZ57t3S8ey5runzyfdDoZhXArg6KXBi8gOcRc3/OoK/Pz7F6OvXEaz3RC71Zo1+2Jkw0E45Q1no75iJbSMHU2u8fJD9DrqvVLtyESMZU2YXYkWerjn9ttxw9VXYtvjD8sFTmQgu6AoUxBnKlau3YjT3nAmTnzFaVCsAiKm8jKfLOGigYrvfve70lW/9rWvFY4vP7hezAULFubXv/71OPh5B4uHVpPkZA0Ru16mjGkheuokLr/9Ylx8y4VoOW0pTutXr8Wu0XF4XRLIiig4CmBEUExVvMrcjvO8BfRVCnCtAjqtrvh0i8UqOq1QNHKX3WLQQy/wiaOArRso2TqGB1wYWoTp2Xn4sYo2u+NeLN2vyCcKZMGCyyqmoaK/Xkecpmi1uygXS3Adl5gZSeJVsghxkGHblhlMTTKvzUKpXEH/cBUdz8PUzLwMPHOQkZQ0rBwekGGb5/XQ6nSkiHJJggD1OIKgL9kdJzElJlUwkbxpGRpDVHPaGCUjRdHRbgUI4lD4FP3VCspdC/905D9is7EBSivC2Ph2xFqIgdowSmYZ8/Nzctrpr1dRoVY+PYn52Wlk7HapQstCjYzdcgwoXSAZZJmD9Dt+D1Hoy/vLsE2YdlFOXWQ8ENYPyxU5QldCNGanEXodeO22BADMjI9KZJJe6U/s/pVvevl5X1wuvntaLJY73737DI6Nja1fLL7HLBVfZpIh6uLnl1yAx+6+C2f90+tw3bXXIIt62DE6DrO+Eu/41Oewcr+Nkv5AXyaLrmyqPcMwk9BGU1rbAM3J3bjpN1fjhl9fg/bUOGwlhh+QAKaReAjdcXHEscfh9Ne+ASObnyfrsmQyhox1Z6JBloml7Fvf+hbe8IY3SITQs4dvXLRgYeZF/Pa3nyPDpYx6CYeAzClj+KPioYlxfPf6r+DK+69AWGGRUTHSvwLbt+5EuxGgUiqjr68As5BCcyi3WICeYH5uCiWLMPO8KHC4RrZtlvAZ0CRJmDauOPbR83qyiVYwNIysGBT4zOTkDDoMnzQtZIaDTkg4TSgJHQ73tongVFMMDg6IR6DTbaCvUkHRcOF3u6gVy4i9BNu3z2By2oehV7Fq5RrU+suA2sHUzAx27ZqRNAfqqo5tU30XrZVshAaP4uQhU/uNyE8GmvOewPJZ9IlHYrHlDYtqU0FnNl3usU4UDhNj6eq7fg/lehGOpmEA/fjI687DobXnIVzo4S+PPID+Vf1YveF5UCMd2/98P8I4wobDD4eZAa2pcTx4+x/Ra7XQPzQEu1SGonFNOkOpYGP3+LhQzdZuWC8r55HXw5/vvAOx1xXgk0mveLkqei90Gwp9v3Q7IEK7OY+F6SnRftWgh8md2xAFPtRSPdWqw28+7UP/tWw127ulY7nz3dPnk8VX1/VLFUV5uvjaJk3/Pm689he48vLL8a63vg0P3303TjjyMEzNzuK+LTvwT+e8C5WhYQHvpJyMM1ZGzEU5ilASwrIUUa+Jpx5+AFf/7Cd4+J7bofFoG/nyZ17KnQUT9ZF98LLTXoMTT3m55MIxVYIsWfo7hfUgQxjg7rvvxlVXXYX3ve99YlvizUL6vMW2m8sXP/vZz2QLjmQx0ixZhBN2wdwbU2NM+Fvw9V9+DneM34oGuoLLXLNyJXY+tQtTE10ULBeVuoZijX5kD3bJhGHq8LpkxmowVCZn2BIo2evEssIcxqkwE2ixM7g9puTgGPbb7KwH6gPoLHTR6nXhVC0khoJUjtUZkiCDpehQEi5d9OCWTRTcAhqtFvTUgNEzsHpoFSy9gK2P7sbYXBddBag43HYjtlLDUN2Cpdnwugm63jzipCcgHA0W2i1ffNZtdoVJIjKOnzAt2YIvL0BP7Gt6nMCEgcFyDYev34y1g2uRRgqe3LkND217EDvmZ6G7JtxqAbW+MqbHF7C2tBGfettnRPttje3CzK5RHPr8IxBmDkzLhT83LqnHlf6VWJiZRV/NwX3XX4V2s4EXnXo6tPpKqGZRlkroLpl88inRdusjIzIniNpN3Pvb6xA2ZlAwAavgSHabWxuQVW1GyJMFrWb5XGF2ajfac7OA38bU6FaU3AJ8zU7MgVVnv+y9n1vWfPe0WCx3vnv3GRwdHV1nWRa7ghdK58v8Nk2HrWfYteUJfPsb38ABGzcKpNqfnxGU472PPYEz33EeVu+/Uba0FMVEGtHVwOk4OQAEnPmYHN2OW2+8Dn+6+Xq0pieREvOX03dyclmlhsOPOwEvfsUrse6AQ6A7RQGt5xsZS4kZi0SyJJXliptuugnvec97BJwuGuEi34GWs3vuuQcXXHABzj//fKwcHkbMpAZyDDjGU3QEmYfRzhP46pWfxsNz96HNaHVDweoVKzG3aw47tzUQRxrKNRW1fhOKFcJ2uDpMT7IBLTOQRAsYHLTQ6xKVSE3ZFFRk4FPzTaXoFYuG8BhSrhBHnlDOOPDbPTUFu2zBLFqy0ReyM4/pdNCID4OS+cJyYEw8h2OWUsTK8lp4XorHHt+JuekeIkLWAVStGGYKDJb7cPTmTVg3tAYD5RoCfwZIu3AdA14nEh2af//J8e14dGwndsw1EOoFhPQNZ4BjRDDTSB7nqOcdi+MPOQ7rhlajYpSgpDo6no8t01tx+2N344/33Yle0kKQBDBSFyOlTfjYOZ9DH/qQNduYHh/F/ps2o92jHs5ljGl4YQzNqaI938RQvYD7b/gVGguzOOW1b8QCHNilfnjdJmxDQW9uQQD9RtGV+VtBBe789VVIF6bEA80bKTcQzWINbrEuna9brcpNqMcFk7kZtObmEDXnMP7UY8JMTqxSVFmz35tOPPc/Lt+7V87yoy27HfbwPTA+Pj6iadoPFUX5u6Xiq/CIl0bQ0xhb//wI/DBAq9XExd/+Bvx2B8XaID7+hS/FpDUwAAAgAElEQVRj1cYNiJVM4DPs8phUyypM0Ml9v7sO1155BXZu3YLU94SIRv+X6LuahRX7bcTLTn81jnzRiSj1D0k2HDto6XblQLOkW+bfoKKowur95S9/KVSzkZER6Xgl8pxoQtMUzfeiiy7Cl7/8ZfTVa4jJxmQPnvmiWwaqh8dnH8C3rvkCHms8hG7G9d2cLxB3Imz9ywy8HmPdTZRqBqh86BbzwxSUCkXRIaNoDn39BhrzIZLUhqo66HWAifFZdHseHNtEpcoYIVPsZmnclUUK3Sxgx9gucR5we4xLC8RZ0k/LVAgO/MqOjlXD/DohGvMd9FX2QWMGuPeRrRidaUmsD1MoqlYRdtzGhpX74dQTX4njNx+FlXYVuhYhaI4iaE3DVlPELHyUGSwdu70F3D+6BTc/9CAeHZsATBVJ0IOjBDhk4xocf8SJeP4BJ2DAXi1pdtw301MFkZ9BsU00ow7uffwu3HLXDXjw0YeA1MYB+xyL95z9cRSTGvqLNYxteQorVq5Cy0tg2QWowQw6PQ86i+8Ci28RD9x0NZqNObzoH05HC+xka4KtNLUU3fkmVMuGUqDVMUVJV/HHX/4UaE6jbHP7jgxhSzrfUnUQulOC4eaaOGFDHLrNTExAD7toTo0LCzrSC1Fl9fo3HvfWj/50Dy+V5U9f7nz37ntg27ZtQ+T5KorysqXiS+3W1lJZGaZnl9tFgd/FLdf9Gnf+8TZs2HgQTn/DW2BVKkiprVLzZYJtGmFm2xO49ieX4p5bb0TYbQrUJl9RM6QTdat1HPyCF+EVrz8LI/tvzD93MZIoz4WQTMlFGlqegkFVgSuoHAx9+tOfxt///d8L24FFd8msT2bAD37wA9GFaUeTrjimVUvNoTRajNgKcOuW3+JbV/83diXbES5u3FUKRRQdF1sep2bIzTMCgRKJ8IHGzDkuQ1iSLOy6TLUwMTnTQBCo0FQXaepidqaBmbkFscTZDjDQb2HN6n6hjAWBj2J5GDtHp4FElUEac9xihPCjnqxZm5qKPtfGgfusBDnprWaC7aM93HvvTuxq+uhphPFEqKUWVhkuNq9dgbNf/Ra8YL8XQ4s16RIRN5BRdmjNQvMpe+RZbLGlomckGO1M4aHRp3D5b67BfKeJoWEdRxy0CkcffCjWDh6E4ephyFCGoTDJmTyfBEmLHbktjOe04GF0+i+46Y834fa7H8K+Kw/FK056E+yohv3Xb8LC9DSqA31o9WiZc6D6DbS7PdjFPsxNzWD1cA13X38Vet0Gjn/ZK9FVXdgFOka4mp6iu9BGouuorlwhrpO018bO++9BNDuOhd070Gg10GZg6tAq9A+tgVmsoljrg6Wp6HZaMtidGB2FEnSgRR6QRPAVOzaGVp/5wjd/cLnz3bulY1nz3dPnc2Jiol9RlIsVRXkFiy937NlB/OnmG1CwFLzopJOhOw5inz7KHhQCUqwS1EJFhmyKpE3EmJscxz1/uBm3Xvdr7NryOFS6GzLiEHVxLGRmASP77Y+TTz0dzz/+JXCp7ZJKlnLtmCMs+jvZP+cx8Ys961+DKRUFl112mVjL6OUl3YwfLMJk/dKCRhfESSedJF5ZpEsT+xCxEaClzuHSW76Ln992KeJqIBjiJEpRMC1Uyy5Gt06j19Zgma50WVEaClycBdgt6CgVdfTVFfQPOhgbn0O7Qz5DEVlqwg8SgcaoGm8W9NZmGOgviUOB/tl6/0pMTzfQmmuj5JZRLBXhhR6irCedOS1nq/ur2LzPvlCCDFt2zOPuB8Yxt6AiMly0E0buhBjshji8r4YzXv0qnHTcaSiqq2DE/DoBsngOadBG1ukCXiQaNTV43XUQmxGmvSnM9qZx+31/ws7pp7Bh8xBWD7rod2tYv/oY2OZGaMqw3ABTv42Zp7YiaGVw9Crq/QNIrRiJ1cWuuZ34f9h77yjJ7vLO+3Nj5dS5p3ty0mgUUQIhCQVAQkIIiWAbm+j3eM2uA/aCSfYueI1Zm9c+uzbr9dpes7YJJhybaIIAIYJQZJRGmtwznVPlulU339fPr7pHg1YmeOb9yz2cRjPdFbpvV33vc7/PNxx46iksY4Qbrn81zXnJsNhEbWWZ8oBUuwfKSRe2q3R7AeWhcUU7iEvwka9/iXarxk2vuItOZFAoVFSur5xxG4sr1DsOm3ZspzRQJmo26CzM4C6e4viTB6i363iioR7bzOatuzFyJbLS1xfHNGtVMrZNbXmRzsoiduwqx1wPO9bKY7943S+9e6PJ4mzBYmPyPbdHcGZmZsAwjL/Sdf1OAd+UYfD1z3+Oj/7NX7JtxwS/+4d/QLPZ4Suf/YIKqL7q6hdw0fOvIVMe6QemOy0OPnY/X/7cJ3nqwA8IJUs1DJSESlxLkuOQHxnnhpfdzvW3vZLhyc2qKkjZZeVtLnEQKoxHpFdSH9TP+lVuJ7XCW0ukVHkDusp0+MhHPoIEp4uud3R0VE27Asg33nijAuVsTgJepLFC3GEhmoSAWw5TzlF+96/ey6HG49iDBm7gqcwH+ZmHhrJMTy2xNN/FNArKkeb0HGUCyOVNRkZLFAsapTKMDOc5eaLK4mKHTDanoitF8SETrNiLJYZRanik5l20zyL5Gtk0pMB5dnqRODLJZgrEYYxm9NBwGB3KsWvzZgZSFU4dWeGJIwss1EO6nk0omhIjJqsHXGh6/Mxl+7nlljvZNHExBuMQ5MF3SMKm0roaIVh6htDT0aw0QiPFVghmh25vXumOTy4cpNqdJm1H7JjcS6V0PqnsfrSojBYGVKeO8dA936a13FHNF5df/gLKwxWSjE83buIKZUKOie2XENRCTD3F008+zujECAMT0iCdMPPoo7Q7LnvPv1gl1q2cPMYTD31XOd0uuvxKepGof02iwFcacKfdoTwyyrYLzlfa3tljR3n6gftIWlUSt6Okf+lihcGxLeSKQ3i6Sa5SppDJ0Kg3CLpd1XIdtutEnZoK8G/4CVFh8N/f9Nbf2SjQPLfQsTH5nu3xXAPf/61p2ivFuOA7Dn/2wd9nYfY4r3ndq7j+llv42N99nM9++jNE7RaVoQqve/MvcdMrX6uqx7/52U/x8Y/8CX5LFj2xlL0r7a5YTL0Ydu/bz50/9/Psf+G16Jm8ohCkL0xpO2XGXU9NFwReW7RJ6I44riTJSkT3cieRQa0v15rNplq+/dM//ZNyu42MjHDbbbdxzTXX9I0L6TSRAJuArzi4dB/HrPO3X/5L/vYbH6GX7uAZXbKFjOJbRWq1ZUuZ1aWG6kTzHF0tvGSBZqZ0shJWkzcp5hPKAzqTY4Msz3Q5fGiZYjFDqVSh4/SUGUMWabLkKw9U1MlEshWE9igNQLGcZerUEqJE81yNYi5LPhWRS4fs372VYqbC/Kk2p441ma02aIkkzE3wJRtY6nrMhLv2lnnpzhGuuvqVZAb2AkMQF6DWorM4x91f+gq7duxhz94LSY1uUcc0sG30jCxSu0TeEmFvkZ47x+zSU6r6aXRsJ4XSeaTy+9D8nHxzHLrvezzwzXuZPj7H7Mwit7z8FTz/6mvQ05FKhLOKslisoJHHSDIsz69w4shhZdqY2LxJKRgWjhzD90IyuRKFfF51qyVy9YQUp5p0g1jph4VjlhwNkaWVRkfIDQ0R6Rqrc3N41SWiVp3YdTCzacpjmxgc24qdkRNBmoGxUSqFopqepY3Za7fw6qvEnYZadq52/YTypn9301vf85dn+17ZuP8PH4GNhdtZviIOHz48VCwW/xq4XUonI6/HH/3n32Ewa/PW33obbqvN+3/vA8plduftt/LAd79Lz4/5jfe+j1SpzCf+559w9z98FCNw1G3EiyZvKFkOCZ2wc89etu7ehZ5OYedy5EW7msmTkWDslLTtZjAzaUw7o7JdTTNFYXCEQrlCLEu4NSpC3Eoy+YrBQqZk+V4F2IQHFpebnDiUa8qUjN1+LKFYmkMCunT47qF7+NDffIClaBEtrxFoAaYl0Y4J2aylQs+lka1Z93DbBp1Wr2+BtqVlWM4QUnXfppjXGR8fIXRTLMxVKZcGVW9ao97CEWu1dKCJMcGW2ndL2WUlTCaX6TE6VlEVRJ2umAciJRfbNJRl58QgWctmYa7B7GyHpUWXeqeHFycUS1llzTWjiMl0il+9+UIuH86y+7xb0FJbiLwshp8ilgzfU/N89fNfZHrqJJu3bueGO+9i7Lx9kCmQ5PL9jr2wTtRbwnem8XrTGHZMujRGrG/CSu3AoER3eZUnvnUvRx45wBOPPsnM4jwve8UdXH75lSRmQNurUxzKURkcxNBSnDw6R321gSbBSJ2uunopZHPkUpLZECoTiuf5ijc3tVhVKankMpnKlYlGMiNEzy0mOhPfsgk1aKwsY7hd5o4eUlSYnrZVoM7gpu1UhibRczkKQzL5ZhX4ivPQk3qiZk1RHr7XpepFcWpo8k3X/j/vFCPRxp9zeAQ2wPcsD+by8vJYGIb/R9O0mwXQJGns/3z4v3Pyqcd5w+t/jpMnTvL3n/0sP/f6X+Dlr7qTg/d+m0984tP82n98J4M7d/CJv/gffPVTH8VWNeD9GEKxJyvCQNeUdVgkQn0aIVbZA7ppI2lWku0qleCy1JPPmVYa3cpw9Ytu4q6ff71qqJVMLxXYI4Hqmsbdd9+tfmJZuAlN0qcrdGq1Gg8//LDKdpDwdrWq0zwi02O6Ps2HP/3HfPUHXyA1mKYXBOr7y5csYiMk1gNGhtNk0xaNagczLuJJdq7YJ1SgTUpl8iaxRDT6FKW6Rs9y5PC00tKKxlbaMST6UKgFT2IjfVcpQQRExOSQ1nuMDA6q2vVqvUkc+OzcUmbfzgmGi3mePHCI2bkGjbacMGwKxQwrK022bx/H73XprjS4aLzMr91xLXsHKoyMXAvJCKGjE664tBbqtJbq1OfmmZ+e4uDTT1AaH+Hnf/PtlHfvJ7bzYEo8p0/sVgnbU1jRPHo6IMkUCKJBdGsHpjZE/dQcT3zrW0w9+SQPP/gQARG33H4rxVyO1eYyS7U5tu6c4JJLLqRSLtOqdaRZniQ0SEKTdrOnrlIqZVtFSgrF1HPl9aHhez3FK4mVOZDCzjAm8iLVcF2wDNrdLr5t0+72GCwX0bod2kvzSornSatyrsTI5E5GN23HLBRIFbPKTSi18QK+vYaAr/x8NTy3QzNMIqMy8cYX/dI7N5oszhIrnn33DfA9ywM6PT290zTNj+i6fq2AmW3qzBx5ig/+zrvRJO0qjCmPj/P23/ltdmyb5JGvf4NPfuIzvO0d72Zoz04+/pcf5it//zFSa9mwKuJxrRJc3mCi11RlksqCLOsfuegULrifliWTp8it5CvSauy4CTfe+nLe/r7fwyiU6IWJSi6TJZyEcv/hH/4hV111FTfffLP6/Lri4eTJk0piJkqIm2+5ReXDRkYHV3P4wv2f408/9Ue0zTqBnuB2xK4r7rWQJINysg1VMpTzaZr1JhmjokJ1er7TD+xJ50hnbCUBkyJNjTSZ0gjfv/8Juk2fSi5FWsBXM9QkLlNvIEyvoeNKipdlkrGhnBNlRKTMACODFpdetIuxgQGWF1ZZWZb4x5BGu0e2LFcGeeZn5sjlpDetR9TqcOslE7zx5beyfWg3tr2PsGMTNgNqT8/y0PceYfrUDHqvx65NI2TTGscXZrjqtls575qXQGUSLV0kinwSr4Huz6KHU6DX5OxArI+R6LvQGaM2s8zxAw/y6Hfv5dGHf8DY5CauvOoqup06jz1+gCPHDjKxdZSf+dk72Ld/l1KUzEzPcezQKSyjLFG6KqsjdhqK0snlC3R6HrlCQRlIxCyRSOC867J3zz4OP3VYlWief/55rNZWqLo9qq02O7dtYeqxx5g/eghij8jQKI1MMLn9PAZGJslUBjBzKUV1yWPJ1N1tNvBbNYJ2VV3F1f0o0stjb7rhl9+7YbI4S6zYAN9zfADn5uaEOJQOt+fLBJmWOp/Q5btf/zLf+sZXaTs+d9z1Kq69/gbu+9qX+cwn/55MvsRv/af3URwZ4mN/9Wd87TMfxwy8vjxM8nCV9leRtf1IQkVGrLVYqJqCtZJNqZeR4hhVJSaWXakzN7np1jv49d95H0apQiwJ54kQAvDEE08oOdnb3vY2JiYm+ru4tZAWmTg/9rGPcerUKd71rndjpiwio810+wR//Hd/zLeP3o1jSVC4ht8ylXvMLoToJQ0ra5BLSyNEjlp1hbgnUC9ijBBTmiyEP9Z00qk+aOtJmnxphCOHT7I61yCrQc7UqOQs1U/neAGu/CzSUSlkhjTvSn1P0aaYjUjpHS7cu41yvsjiQosTx1ZZWfHRzDRmyu4H3qTt/oToe5LmSzZo8pLzB3n59bczNvQ8bH2HuLaJ6l1O3vcE93zp62pz2Z5bYHVmij27NnPx8y9l2xVXUrngSihNomeKSp2SRC2S7kkS/wiedxLd1knldoB5EVqymdZqm5nDj3P/3V9i9tgJdu7Yy9joGI8feIhDhw6ysDzH4HCe17/xDl5w3cWESY9atcaJE/NoSYkL9z8fzSqS1Gs8+djj7Nq7l5ZYpIdGKA4MKC7/5ImjDFXKqvNO5HfCCTdXVqg7bXqikLNt9mzfxpPf/y4rU0fRE1/9Tse27mB4cgfZ7CB2qYwhnXiaTNTS4dZT4Os1qoSdOqHfpeaFkVEZf8uNv/zeDXvxOcaOjcn3LA+o5Pmapvk3qVTqCnkokQjZcYiuBdSbVYJI4hFHVMrU5z76N3zxi5/j5a96Nbe95mcUcP7Nh/8b//Tpv8MMRVcq6x2Rl/X7isUWLJyeZAKL3rSfbSWYEioJlkzJ69ZgBYqJhhfpXH/ry/kNiZTMl/vgK8kDms69996rPn7lV36FUklqb4y1avNQ/V1MFp/5zGf44Ac/qALUu3qV7z4tXO+HmOodxSpDEpj4DYOUlsXKBVCIiO1+kMzYcJF2s0q34aqfwbLFYGHh9qQmPiZliW5fHGkpxoeGWJ5dor1Q58Kdo+zdNkKlkMbWdGrtDkFs0XACTswsc2q5xlIE+SGd7RMpdk6WqOTzTB2rcuipFktLkgUsF+j96V8syqms5CobKjQ9E0VsyUXcddUmXnr9axkcegG2PkIc6tDxmX/kKb79hbvZtWkzjek5HvnOt1XrSHG0zJ4XvJDrX/cWhi+4CtJ5pcbQdJfEl+XXcbzuYTRc0vltYF4G5m78bkJndYbDB76Ps1SjmB6gXW9z91c+T0eUBEnAxJYK191wCZdeuYNY6zA/P8PySouLL34RJ082efyxY9z+sldy7MghFaS/c9duun7cbyDOppk6cYyxoUEW55cZGhohZaVYPjVNZbjCUquJF4bs3DzJ3JGnaS5Mk4huV9cYHJ9UJp90pky6UsGU8HgdAs9XCze30cRtVdX0G/oOdTeKjIHxN9/01t/e4HzPEis2Jt9zfACPHj26P5PJSI3QpevV8RLGLbVrEi8opZOKtosT6quSo9tiZNMm0tmcujT/3j138+h3voFTXaBWrdJuNeh2JNqwq8BXJl9JJFtvohWwFUG9fMjIq8qJpZ04RiWbdWONG2+7g7e/7wPo2TyxhKkLlEex4nS/8IUvqMl3HXzl3jL1yqJNCjQ/+clP8v73v5/KUJmatsz/+Mc/5fPf+ywd6mCGJD2JPhTgt4jNEDMXkK5YKj5ydKRC2kioLSyooJdMJq0UD64vxZJ9qZuhWRD4DKZdJjI2+0YmeOGFe0iZEXZGJ5MvkEkXVcRk2/OZbzg8cOgYX/z+kyRWxM6twwwPDjMz2+DAgXmWF2KsOEU+naMX9NSiLbHEkyJXIWlit0shgYk0vP0XrubWm19NvnABelJAj4tonkFjcZaD9z7IyUcO8dTDD1GdOclI3lausq5e5C3v/A9c+bNvQRsaIjZFFy3tG020aIGkc4LEr6LbBcheDPY+EgoEbp1eY5G0b7J6qsqBBx/mBw/cje+1KRbT7Nu/k627htmypYipt6gvzbC6XGPHziv53kOnmJrtcuvtr2Hq2BMsTh/i5970FuaPz4GVxUhbTB07xHm7dqsTiHDqHafFQDlPvbbK4soqjuNw/u5dGHHEwUcfUbSClZJy1TL50hC50iDZ8oDSoAt5FXqeUup0aw16rVV8mXzdLvVeEJmlyTff9Osb4HuOoWNDana2B3R6evoCXdc/blnWhevga9pWP15QFmF9dFSXtCrkWrEJCZFs4GWbH3jQaytLsdTRuL0uHcnybbdoNRq4XYeu01n7cHCcjvqcbK+lbVa+5vY8xZX2wohuBNfd9FLe+vZ3kSqUiJTdWEeLYubm5vjwhz/MG97wBpVqJgHs8v2tVwp99rOf5b777uP3f/8DEnrFtDfFB/72A3znqW+jpyLStk59uYrjSEOuSgonU0jIFnUk6EAC0AfLWZxmba0GycQPNDxf8oalwUF0wz3V2nH57jwvuuBCtheHGU5L4WiiQnokvtL3JLGsS73TpCnFjkaaJ+dmOTw7j5WqML3g84MnllhcDDE0KeVMyNoSLO7hSWGmZhIHQt/omElELoL9QxrveOOLuf6Gl5Ir7MZgAKIKRDliz8WZWWTp4DEeue8+Th05BJ0WbqtBLzZ45Vt+kSte/XPow8OEVqK66fSoiRGuknQXIKyhmxpadidkzyNMBlQwkilW8bbP3KETPHzfd1iYO0i3tcqu7Vs5f//5lMtpTJHs2U0lYWs36yzVdHxjK8Xx57Fz1wU8eM8XeeyBu7n1xpfgyHSvpRmbHFUW48jzKWTLNFpNGs2qku3V66JS8FldWmLzxLhyA9ZXq8r0YqezZAtlBbz5srQXVzAyaTVZh55L0OnSq9Xotqu4Tp2416PRCyOjNLEBvmcLFM9x/w3a4SwP6okTJy5KpVIfN01z/zr4Gipcx+jX9Ai4rfvN1pQFqitN0ssSWZYJH9rvjOhzDX2XhKgT5Gvi0U9k+o0laCZS+t0klPwHT00zIhGSDxHEu66nsgBKgyPsvvBidFveWJLlK1RGP9NXlmr5fJ43v/nNP5RqtrS0pL522WWX8drXvpqQLk9UD/CeP3sXTy4dxM4Jr5ilU2+q8JxES6teMCsTkbIDspaEmccMDpfpuB3qTYcwFp4hJcQteuCSTnx2bEpxyd5xLt83wZbBEQxXwwrD06YSx5HsX48oclWZpBwPTaRWKZOZlsOBIyt87b5FjkxHhKGGZpiqeDMjEcpeQuhC2iiCRG66XWUUKUYxl49b/Ic7L+H6m24iP7IfLRmBsARhThhhaDs4MzNMHT5CfXmVFJriQiWgfvslVzB03n70SgnPCLAMHz1uEXVX0bwGBg5h4kCqjJnfQWJuIY7TGImuXGbN+WmefvQBFmaPkLMNtmyaQE9sJSOrlC2GB0X+N0+QtFl1LCqbX0h5x4uIezqPfOHTHHvifkZKA/i+TnlkHC9yVYGn6HtL+RI9VzTVotN1SNmWytGQE22lXFKuNVEySO2QbqVI5QrkJdthYIRUoXwafCPPI3CeAd9eu0bs9Wi6UWSVxt54w6/95w21w1lixQbtcI4P4MzMzIWapsnke8EPga9uqGlPPnd64j3judeLK4WLlV4ytVRbb4ORtvjTt+1nM6y1x6wBstB36+dNAei14HUBbHG5ieVY6UBTKhdivQ9OlAdPPfUUH/rQh9i7dy+vfvWrKRQKyuEmyzahH97znvcwOFQh0rvce/wbvOvD72CmO4eVk0aHCm5LpvAILxQ+N0WuaJHLaWRMCSfvMjw6jG5aLK1UiaRXTLIaJJfY99gzZnLt83aydbTAcCVDPl1Aj1IQRASuRxwkKmZS6pVSYjMOHcwkxnelk62FXhliNc7xjR9M8/XvTLNchVw+xdD4MF7kUK+1SFyNvDFIlPg0naZawo0ZsC/b4w3XDfOy22+juP1ykniCJJTuuQIkRSQ/M6yvcuC+B3jqwKOSMM/ubdvYf/HzKO7YDYNjaBKzqQcYZghelaCzrCI+DV1kX1UC3cXMjmBl94G+CS208FsLBI05pg4+QnVxnrxl0lyp8dRjx1iYXWJ4qMSrXnM1gyNdfL1GYBeJsjsY2XE9xAM8+cXPMX34UVZnF8nmK2zesUvFdEo4vAgSG9W6MmZIk3PQ9YnDRMWFSk2U0Fb5bFZlY0ilfSJyRJVkNkhxaFS1GOtpKdyTaE4P/4zJtydqB7dLy02i9MCmN7zoV//TRpj6OcaOjcn3LA+o0A6maX7cMIzTtIOafIV2MPoT8Dr4ri/I1hddcskvKgWlODidx9Dvu+xHQj7zd/VvlWzWby9QNYkC1up+Z0awK9hdUzEoPUP/Tmu5vQKwYiX+8z//c2U1lucWykJoiDe96U0q8tKyDHq0+dR3P8oH/ub9NMwWds5meHAIR5xgLR/fT0gMk2zWJJ8Hw/AIfckoGKVcLrK0OE/oOhRTOjvGS1y4fZRdowUG0pJ1IHK6RFl4ZXEn05lm6LScLitLdezYYFOlQNSt43U6pFJFZsU950WUduygHtk8cXiJ+++fYn5BXIMjtHyXettRSgq3mdBodonMmFQhz4geskfr8cYXZrnx5usY3v8iEm0PUZDHiLNoSREt0on9gJmjU3z/nnt44Fv3EDgtLrviCq580U3sufp6rKFBSImlO8RtzoC7ihHL71ko9Tp+tExs2uQql6Cl9kCQxmtM01s5ydyRJ2nML+E2ahx/+jBPPHyIhfmmWg7eedcLecG1m0mVHMKMTZgZYXTvDbjLJt/59OfxGqtkDbFcZ3AlrayYp1TKsbKwQFGqgdI2YRRg6TaRJ6YMnShI1GJPrr4k8D0xpNg0h5UvkC5KjdCQAl8jk1HgG7oCvo6iHZzWKgp8e44C39TgxBtu/PX3bYDvWWLFxuR7jg/gc4HvOter9LVr4Lsu6Vp/evn36el3nXpXoeZriHoajs+AZXWqlLIY5UzuA+ppaO2DsFAViuhI1ibpNXpD7dykSkgWgAdyQD4AACAASURBVIBYjEVWJg0WMv1u2rRJ0RGKniaiE7f5X1/8E/7XF/8UryBWZZOhwgBBu0e71sZTQThCmSRkcgnZfEQmrTM6WGaomMHtNBjIWeyYGGTX5hHGB3PkLWmdkCcIcX2ZHjVS0mQRCa8rNmaNULIEWl1G0yl6zVXajoOdH6DRkxY4A6ucRpf2BaPA7MkOBx+f49jUEg03En6ShpPgOAn1WiRRv9hlkyE95toRnbfdvIWJLcOMXHAtduH5hH5BNWmI+kIT6iFJ47dcZo4c5cmHHuCxh+9neWWZnefv55ZX/SzbL7iQdKWAnk6Ig2VwFogjJQKEpIMfzqiGjvzgReiZ8yHO0a1P05w5SePkSY4eeJzFE8dZXVhSGRVg40cRExN57nr1CxjfYkJWqpo09MwY00cijj86RdxxGMgV6bouXpIora/qmZOW6yjGzqT6/H2kEQnXLVSXIYYdyUtOVIuFyNMsifUslBTXK2lmGQW+2WfAV6gX4XybffANum3aHrGA74t/43c3aIdzjB0bk+9ZHtBTp07tX5t8LxLQlUv703zvGvCuL7We+6mEcui7wf6vP4kINkXnu05CrAGxfH4NsKX1ot9T0f9afxLuf6h7rT/ss37Tfb75medcPxGoz2sx9aDOH33y9/jCDz5DLy2XrbFK7wqFdqg1CN0YtweZFJx/3gh79o0yPpqjlLMInRpep0E5m2ZydBTbMMhIi4JtqLp31+8S9HwszyAVSn5DjZ7ItQYKbBqdIKuZuNVlluamaPba+HYG18yg2Wnk3BFL1KWWIWcPk/g2Tx48zvGpBVY6EdOrLsdmetSrUBgo0TMcSnHIC4cN3nvHZVipLoN7LmBsx23E4TBxnCIORD2SR6OE1wpJvJB2o0G32+LI0UO0XZdd+/YzvmWS8nCRVMlAC1egM08QyHG0sCQoJ17ECzrY+c0Y5X2Q5GmvLLByfI7Fp4/z/a9/mbnjJ4i9iK4rumSLTq/N4FCGn33NjezZW8ZIt+nEdXqhztMHA9yaQdDo0VqpKsWIlU1RGRkhY6fIy/FQjSWoXIeUaeMHfQki4oQUdYkMAKauGi5kyrVyJXIDIxQHh0gXBrDEEq9B4LoELQHfKt1WlW5zGa/TohuZAr6vf8lv/peNyfcssWJj8j3HB3B+fn5fkiRCO1zyrwHfNbvEGpFw5jf3DFr2wbX/R4Hq2m5OYetp8JV/PQPKp//2Y8D32SCsAtYJaUQ1/uzzH+JLj/4Dru3iuz4FI6UWU0nP4/ydm9XWfnigwN6dMjVLBKGD5zVpri7SbdbJp7KUC2WKhQFV1BgQ40tQT+SRdD2CloeV2EpnGpsxWkrkaptI6Qnt2gJOb4VW4OAkCY5mqPYOK9JIkSNlSCtxgZSeobZcY25mgYWqy1wt5MmpNjNzIaFmEqQTcnHCZBjx2n3DXHB+ni37t7P3ojvA3gFJCc/xCHwDy6igBxbddk+dtOy0oQwUkjFhpdLquMT4JLYP8Sp6d5kwiDD1NKY0iMRNotCBdAGjuAWsCkHD4dijp3jkWw/QWDjCwskZFueqeEGCXZRWDYfnX7Wfyy7ayqYhoXC6xHqdju8zPW3iVC0s3yTqBKoPLpH2Y8PEMmwV1p7IxGtoqglbpl95Pal0O6G0kv6iVtQ3hrgvcwWsglTH92Vm+cIgqVyWWGzssrxtd3DrNZzmKp3mKl6njeORmIObfuGWd/z+BvieY+zYmHzP8oBKdTwgaofLBHwVAAvXKzKztenjR02+69j4HHPvv/idSX7EGuu7PgCvzb7rkNv/tar//wnB94emYC2kqzf5xLf+gr/+6p8RFSLleLb8mJTncs1lF/C8/TsYLGbUh560Cf1lXLdNID1nIntrd1RZZs5Kk8/lMQwLLwroep7KqVC15G1x9aXWwnxC7JTNQHmIOHZpdhbQ0l16UZeO6ykNs45FxsgoNYOWiMXWInJ9EsklaLZZWemw0ko4uRJwYingxHIP38iQwibT6DHZ8nnRlRZXXbODF77oTqzBiyEeJZApXhZ94njrxPRaXeWMszMauYECqXxOVe8IoCVaRJQRl1udpLNI6Dmk9BSGllVN0wLO8j8zW8ZIDai4ytqsx/Gnj7K6eIjWSpOl+SaRZpKpZCgO2ezcOUwxHZLVOqT1NobVxg1cEm2U6UMNglqMGcp6LSbQQiKpoJdxNRJVjFA/Yi4RH06fhJK/90G4P/0qykl2ENkcqXwZuzigFDH54iC2WJXV5CuhOh3F+fY6NTxHAoR6tL0EvTLy+pe94w827MVniRUbk+85PoCS7aDr+sdM07xqHXylLVjxvoZxGoCfrXg4E2z7VuKf5s/6ym0dYX+IaFh7oB9mgxUjvEYzrPPPZ06961/rfy4iNF0emPka7//f72Q1rJJLZ8lpJueND/La216ETYuU5mHikklHNNrzSuYWReKmswlcH0tSHLSEUk4ChxJqspnPSNA6dLoOmpHGkw42y1S8pKqC11Nio6Pn17ByPqEugewJWbNISrNV3KZIzDxPFRaT+CGhLOVkERlqLK50OTJd48lFn4OzMY5nEcU2tHyKiz5X7YJbXzzOTS++mcE910J6J4ln4VTbONUWMwePM3t8Sk3fW7aP0Og0VGjR6Ph2JvdcgD04gJ+TICMXuksEnRXMBCzy6mQgzSRe0sRI26RSwxANk4R5Aj/Aac+zcGqOlfk66UyBdClFaSSHoXfRghZW0EKP6lh2F82MSKIsRw7M0ZmXzjdJePPwE48wNpVZRY9EEeIr8JW830Rcj1rfbi7JdJJgJwvWULh+26Y0NEJpeIx0eZBCZZhccQArmyESUO916TU79KqrNKtLdDurqr7KjQ3s4ck3v+Ldf7wRpv7TvEV/gttuTL4/wUH6UTeZmpraZtv2Rw3DeOFpk8Ua+Kpl29r0+1OD7w+h87O+A4XWZ460z/Vr/JfBd/3RzgRcNSSfwQNLUtl08ATv/6t38cjxhwmDmEwML7niQl59+wtI6TW89iJp08fzanSDNp2ui+uJDC4tMlukRSgF5CxdXdYGXsiWbTtYXF5hcXWFsfEt1JtdRUVUxgaV3drU+kEvRA5R0pGdlKpHL2kVMkZa/VsAxnV9nIYEwTSVM6uYzWIaKRYWGkzPtZhqazxywuPUyZhubBF2I4bbJttTPq9+8RC33nw1Wy+7iSS1FZIymg+NmSW+/U/f4IFvfVuFqu+/ZC+1dl0Fmu/e8zxufc0vMLBrD17GxM7FJO4CQXNO1UWZiF5YTC0QaA00XXrYhkHbjKQPBVKMKmESrk/k9nM8ElNTiWeycIy9JnrYwtTamCkX0wwJ/YjDD59i+VgD3ZWf2yM0QqLEIBLjSqJhi9JCqJxQnJABrU5TRXMKBSWvv2wmo8LxU+mMkphlpTaoOEC2NKDMFnY+q1Lz/F7/6qFXrSrwbdUXcBo1Gt2I7Pi2X/qZ3/2zjTzfs8SKjcn3HB/Ao0ePTuZyub/Vdf2G9UWb0A7KYLG2cJNYxb5Qt//n/x50ReX7XH/WAXT9q/2lmty6n2/2DOtweno+44HkMrX/p58UfCa10O92e+Zj/XbqNkrHFlE3p/mrr/4pn/rap5RudKJc5g13vpSLzxsiCebQQrGgrpLEDo7Xpd11aLXaWGaGtJVWVeqREyoHWhLGpLNZtmzbQk9q4TWpKLKYmZnDkZLMgQxxSkLkdTVhF2RjH/mkJYPCLmIHWdWa4Rseba9Jz2kTOz3cdgsiH1uq3s0c3a7G7HSLmWbC8cWEBx+ss9AJlTSu3EwxHni84vkFbn/JBVx2w62E2a14nk1ay9Bb7fDY9x7nge88yPETU4RmTKFSYmBwlMuedy3XvPhlFLZtJy6k0FMeib9A1J4Br6sWgFAhTBJCo4mhhVjWIBjb8IKAleUlFk/OE3aaFDMGGUunMjiMnSmg6zZa4qvAHst0SBQAi6km4NhDx5k5uEzi+CR6oK4EJCw/DsGQ4xq5eJ4E0UsRaqjUK6adUlpfQzfJpGRJKVcXNqaoHaS5eGCYnALhkuJ8hXYIFXXTwamtqoVb0G2oYPVq28cenvil29/zxxvge46xY2PyPcsDuri4OBLHsbQX37I++Uq8X19mJpyb5DxIV9uPO9T/EvewXou5DtvPKHv7sLr+p1+Wua56OL18Eyxd0wsrRliBa9zf2q1FUooETU4OKrhHPYQPeoeOscjnvvdJPvPVjzOxeZCrLjmfC3dOKH2rrbVwnUUMQ+raDeqdNm6vx9LCIhkrozSn6VSWnhfgeYE690gc46bxEcoCqLFBrdlgfmmBSHZVtmRnGgoEsprBSK5E0S5QKYyTK4yBkcINA3pei5XaHIkUZ4YuTq1BIt1vtqX0q1a6zMnpFQ4fq7HSSPP9A3WOL4W4nkWuqzEceVy6SednbzuPl958J3Z2kjAM+gs3e4B21ePYkVlmZpZptjoUCiXGRsfZs/d8RnfshKEByIsxoUdCjcBZArcrbDRanFVTqBhURJNtpYZAG8F3uiycOsH3v/o1jhx8nHwuxeaJCcaHxzn/vAvVCSY0YiLDI066ZNMx6ZROErgcevgJFg7Pko5NehKEb8pCNMbtii7XUyaWVEpXtUst0TkbFrl8VqlupALKFNCVHYRlY+WKWPkyqaIAsIBvmXQhr06O0jHYa9dxpDeutkxYrxI5PvVegjY6+dbb3v2Hf36Wb5WNuz/7AnbjiJzdEZiamirbti15vq88TTusTb1n6nxPZzyc3dP9iHuv88DruuB+RpoyZfR3MwoAhZ8kVuVCqiJIdVasgbOyLitdqMtq/UkePXIfK91pSDtMbK2QzyTofg8r9rC1ANetYVgBuhmzUlulmMuzMDtH5AfK6CE5wyE6vcDDsHUsCfPWYyw5KcU2Xc/H16QJIkeo7NOhCt3JWxbldIkMBUrpUQbLk1ilIp1IbNRt2q0lvG6VxvI8njjfhONMNLLFAYxsiY4bc/jQIrPzMfc/2WS2nkfTK/j1Gna7w+5yzKtfsplXvuR2CulRun6PxC5SHNiJbuRZWely/OgcTz/+FKvzi6olYnxyjPOfdym7LrmU3PgESVrU0C1ivwW+hxml0BOLRAtIBESxMM2ioiKEl3aW53nga//Et7/5debmZxkqVhRnOzE+yW133YU+kMOzEvKlDFlJY8umSeKAg9+/j6Ujx9A6kqchIWwurW5TLXWzdoGcnccPOtRqC6oHL5crkstkVBGpuj6SfAuxYJuidiiRKg2QLlfIlgfJyOSdzaN7IZHv03Ga1OuzqnooaTTAiWgEBgxPvO229/7Bf///7aX7b/SBf9w49m/0sPzkP/ahQ4cK+Xz+LwzD+Fm1MBJZ0prWV8B3feMsnO9z2Yx/8md61i3/pUH59G/0GXOGwLLU8ciXxOPQB18BRwHm/iQVi4XB8ImSHp4/T739NB13AewubljF9aXmxlVTpjQV57IZXLehlkDSz7a6OkejUVPmDbFVI7kGYb/up79MQ7m5vLCrMibiQELWixQrQ2imgR86qrU47PUYrYxRtMp4rZiMlWdAZREMEyQBjlel01qmunCK2vIcvY6DbUr+sVQhDZDKVvB0nen5OsdOdnj4sR6Hp3V0e5BuexW95rCnBHfcOMLtt7yUocFtxGaObGETZnqMKMzQqrvMTM3z+COPcOzpx0iZsZraB0bHuf7Wu9h36QuIbWmU7qHHPYmFw5AcCzm6ekii+0TqKiKNRgFTN0lcl6UjT/PEgw/w6MMPUJtfYHF2HtftceV11/DSV72SzMgAmWKedC5DQSbSOOKxe77Jycd+gNENiaRBRPKMsv0rKnlO+bn92FP6YiF6bEsY87WroCRW8jPX88XBTTpfZnBiCwObJshVhtCLFVK5EkYQq7yQRrPG0tJJqjPHCet1RCfSJY0xtuXtd773v/7Rv/q1unHH5zwCG+B7li+M+fn5bBRFf2oYxltOc75ngO867/ujjRY/7TexLjVbn27/hV/j2qfFpiEaVbXIUogrmbQimwpIZHuuOXSiZRxnka67onIKTLONHzQIgxZOexnf71Aul+j2ujhuF9MySKVNotgjlYJOe4l6q04YJ8pQIU0SBjrdRm/Naq2pBmG1hdNNLE3ajIex7LQC7VjCvomUdGyoMEouNUDgSnymTiplUMiUSPRQ2Z6dZoPFk6cw4pBcwSIMXTwnxqn7ZAslOolHJ9I4MeVw6HGfbz/QoBWmiJIIq+Vz4YjBz9+5g5e9/MWMTOwFc5A4KpEkRTqtGKcVErgRYbfLyvxxLKkOil0l09q+73KKI9sgJYE+HZU/IdO6roBXcpcjEs0n1AwVLGRoBQzdUknMjePHOf7Yozx633eZO3pYKRXkWJbHxnn5a1/L+J7dWIUCmXIZKyvArXHywEM89LUvQrOjlopCyPtxV7Vf6LEUpRrI9QtmjK1ZeNLD5vUIQ2kN6ff1qeWbnaE8NEZ5dBOF4VEKMvWWyqRzRQw5SXoe7XaDVnuF6twU9ekZQickkhPk9r3vuOs9H/x/f9pX6cbtf/QR2ADfs3yFTE1NpQ3D+CPDMP79aanZGu2wbjM+c/o9y6db43R9VFSYKgfqh6Wf5g7OfILTv93+bCu2Y1UFr8l05tKLVqh1TjBfexovXKHRmSGMHIaHy2QNlEvNIqBZXabTbTMwNES2mGd+dZml1UWK5QyZrEUSe2pj3+l2iKX9OJNWkjEt1NADnbDnkS8UVChNqMfkyxWGSzuwjAyOIzRCg3Iuq+iDqBcQ9TS1tMvlCmhaTKtTp2RnZcOEqzt4bZfuapdNw2P4msNSdY50nKG55CD0dZQLiewUU8frzB9OuOe7dY4tRPQSyHbhxguL/PIbLuWq664gO7gVPTtB5OeJvAyBZwqFSxJopE2TVnURXfOpVAqkygNQGAQzg4phC5skgcSB+mq5pex3AoRGRCD2cdEwGwViCXhHI1ipcuoHj3Dv5z7Lw/d+Uz1mcbDMzGqVm195FzffeRepwREoFpSdw7R04k6d2cce4gf3fAtb2j08l2xaVzSB5FGYia1qpWT6lSsK6eKTzOg4EZ5daIgcpmisAzDTWUojmxTYFwZE+VChVKmQSiT5rEu9WaPdqRL3WvRqDaVJlur4wvZd73ndf/5vHzz71+7GIzzn23PjsPzrjsDBgwftQqHwQcMwfnNd4XAm7fBs6uFf9yzPvpcAb5+3fcZMvG4oPlMZ8cwCTlmUxREVB+iGhxvNMbP6EEdm7mWh9jhW1iOVMZQhYrgyRNh20QOZRmM1aTYaDZYaq4xum8TOpegK14mPZUhrR0zPDZUTzAtCRTlkMwWKmTK2lqIrNfK+R1pkTSZksgVy2QlMTaPTXiEOewxmS6S1LImnqxBzKc3MlbJ0PEcFANEJKJbSBFmP1nJbcI8tY5N0aHN8+hglvYy7HHH86AwXXLsXLWcwf2qZ1ad6PPhIm/ufTGh5MJ42eNllRV52/Xae/+JrKG07j4hBSCpEnk3g62gSFO8bqtSy3WypGE9TNF22TqZSIDtYUo3MolDQ5PcgVxJrQUeqT8OUQy2dJKJ6KRDFupp+vdkZnvjmPXz/q1+hOj2tTBGunhDbNlt27eF1b/pFytt3KhebVuqfbPCb+MuzPPz1b7M8vagkZkjriQTgS7iRB54vJhSpCZJMhwRbHG0SrhMFivPvOi6tTk91zY1s2srolq3kpTk5m1UnRTMxCQOfZqtBtbpIbXkev9MhciOq3ZDK9l2/96YP/M/fOTev3Y1HWT8CG5PvWb4WkiQx/jmg5n3/PIr+tirQtKWFty81kw+ZPtYph+eiHlS27xkytOf6dp7zNn1ZgkoHOzNep08FK2HZM2lmit8VRBBVg4uut2iHRzi5/G2mV++j4UoRZI90OodtFimmymi9mPGhQbqtOp12Ay9weezwkwxOilC/LEW+xIGrksvEwtqLxMaaRoSuA+VBbDNLEonUqUTKkh63SIXFC3dalmVPdogo9Gi3FojcDnkzTdGWKSyN026riMTIDKm2asqc0VlsU5GlVKZLt9bGbwSUskX8TMj0/CIj2QncOY17v36KG+/cx+CWIrWlJRYP1HjiYJfvHQhZ6Whcd8E4V++xCRo17njdTZx/w0tIGEG3hyC06ImfNjbxHXG9Bfhu2O838zp0gq5q78iWclRGBhkcHiObyyj1SBz6GBKDKeArlI6cHmMdK1Ug0VJomoG3NM99//CP/OPf/h1GGDE0NkJpdBiyWfbuv4DnXXEVpZERkmwaXfrs7AAt7kC3SWe5TbsZsrrYZGH6JPW5OZoLS2h+REZCc1Ia2ZSENbn4ga8UHCorWr0MpFopTSpfUNx5eWSUwtAwVrGkwna0SMPreWryXV1dorq8QKfRoLpSI7Fz4c6LL/2PP/POD/7JWb5VNu7+rCOwAb5n+ZJIkkSbnp7+rSiK/ut6kElK3gyWbLufCVU/E3h/FNieqcVdX9L9sD5X8PaMX5sSNMgkrMS5ayoDwYN+C7LUjSeypVG5Dz5oVeqdw5xc/A7t8GmqvaeJtKpSIySRTRJmGKtsJh1bVHI57JTOzNwx5ldnqTt1UsUMmZy0EWfIGjZaEKsamxY9NSEGjkfGyGGZWUrFIRI9i2VnSEuR5j/nBfvdHoamqRol09RYWTxJdXGWQirLYLZCSTJ+NUOF7/TCHq1eQzUp16YbUnaDZ7fQJXu3FQiTiVGx8TWDAWsLUw+v8uXPLnD1S4bZf+Uu3E6T2QMrHD3S5gdPuyyswAv2j3DN3hwnn5rh1tdexTWvuI3M8GUgDrVYx3V8DGwCJ6DdENdXWzUF12orLKzM4ccu5YESW/fuZYs43jJZBXK+76jePsnQFSWCnBtDYSBsSWDLKrUBXofG8RN8/dP/wMzJE6QLBYYnN7Nz//kMjo2rY5LO50iX85gZg5guWtIm6LXwXY3iyB4SvULsBfQW56jPnqKxuKLiO5cWZlQVlSaON6mwsox+n6Bp9TXVpk06lycjPG+hSKY8QHpgCC1TUCdM6W9T7SlOS1EasrjbMrmVTTt3k1iZ1+W37/vEWb5VNu6+Ab7n/jUwMzPzq0mS/Mk6xbA+7a4D7rrk7MwJeP3vZ0ZN/sRLOQFfmWhUbJnSMqgfSoGsKtzs79X6Q7Ay+quqmChqoBtLLNQe5OjsPdjFJr1kgY5bVW/YruOjxTa7Nu8jQ5Fuu0ViuCyvzlBtLWLnTQW8ppVWoTYD2SH00MRKp+haTVZWFwkdj1KmTMYuEEYGntiNU5JoliIloOR7yj0mi7p0yqLTlgVaHVtPyKdsCpboZU3a7S6ZfIauL1GNHp2qS6/XxTcddTks3Wu5bAm9mEaTid0vU5/2Of7UMkObK0zuHVMlnt2ZhEOH5njosQWeOtRhUz7iip0p6gs9rrl5Cy+87UbOu+w1oEvCWZpYuFFp33ADwmabhekTtGqLrC7NcvLECUzdZs/u8zj/iiswRkeVdtawDfxeU7U1G5IIGkuAvaasveLO04wMhlwV6DGJtI6sVjnwwEMcPnKE4tAQ+y+7jNGJScxMCs3UMGxTLe1SutAGTXpem1orYmTyEozshPrd6qpENRQfMbHTxm03cVaFr+3S7Tp0Wk06rTZdxyEUi3EQY6bSZItlMsUixcFBsgPD/bAdy1aLTRX+b0ryXFqdtOXyJkk0lqv1j4xt2faWc//O+bf9iBuT7zn4/U9PT785SZK/PlNmduaSbR2Uz3yqM6fa9TjH9Yl43Xm2fpszb7s+BUuThfB7kqerwFXVw4u8SQLaZeJN+lpPWa7Jei6RjX2NautJ5lcegtQyhcGIprNAL2gTRh4rS8t0O122T+5ioDhBr9sliB3aTpW2ZBhYMDo8Sj5Xwu9BPjeEQZpe4LLam1HtERL4kgQi/TJpdzxljkiLs0ooGeEyiXCdpuoIk8v5lJ2jkMvitOrEoiGWFaIknZFREYpygpF+NK8XUG81VWBM2sizbdNeNk3sxMjnVElo7FmkkSnO6h+XrBRkxMRtm3YnZLna5ODjR1g8cRg6y7RWa0zsstj/gou4+rrXkR+8AGLR5OrgJiqNTEJmjh98ksWZ49SX5rn/O9+n1/R44fOv5cY7bie7fVLpZbOFPF7YQtcjbHEzxpKzm/Qzdi2bWJfM3DRxEuJ3OzSXluhUV3GaTVZqNbbs2Mnm3bvIDkjbdD8IRx7L0Dxiv0rPb1HtRAxPXkpsjykNsZ54mHK8xaWoCCYNI+gXtapGlCRWVyJxKNkOkm7Wb0uRCVi3xXQhQG+qGiYB3h+yXUqnWxgRqVS0hFq9+ReTk5v+3Tl4q2w8xBlHYAN8z8HLYXp6+uYkSb5kGIaxrnBY53zPlJqtB5k/W/P7bBpivfHiNNAKhyhuNOEW1Yfwiv3uN5l8lXosEuDtV8GrN64l0Y11YtrKu99o1fD8FXreHLG2Qr4S0fNWVCaDZogVVqPdqDE7ewoNk5HRrcodJRNQ12kQuB3Sps7WiQlKuSKrqw0SQ1qL0yxXl1htLagGXfm5s9KuYAp328NxeqRTGVIZm5RtkBgRYdRD96VzTCrmU8oY4DptfLdLSrrvYhNbz9NrB4q66DhdNPleDJtyYZBybowdWy4gX9lEJMYGoT/k5KPZStHRvxIQcVcaibyRsk+hBjqNRZzaKdzGAoHr0Par2GVbmSvs9ASGLpGSBlZskzgRndUmJw4eYvbYcWqLSxw88Dh4MZdecAn7rrickf27GRrfSnl0SBWOgqs0tkkoChBJF4sxs1k0I09MBjcI6LXbdJbnWZk+SdRpqVzegZFhBrdtxSgW0DNCU1gKNCXBMwlW6fRWqTZ9BicvQktNkCBNKSEpLVKUQoh86Mq0qFyMGmoC71vFI1WeqknMpFRKyRd1jUBasOUoqRaVvqVc6Cx5bcndpPNNDDhhGEWNWu2tW7du3rAXnwOs+KEB7Bw/3r/Jh5NYyTAMHzRNs3Qm6K4D8bOXbqejJGa9oAAAIABJREFU/taO1plpYz/uAP5wMlnf1aYygeN+x5DodnWzi+PNMLt4gF6wRLZg0gscgrCLjkcYthHFrAjz5b+GlWAaGpahUVtZpd5s0vUjBoc3MT46gS5Y1gvQfJ+MFpPLpQhE2G9EJGmT1foqzVqD1VpVsc+SMyDpY4PlAYKuh9NqIyarXDlDbEnqVoAVJUqiJVkIppEm8GN1uZ4Ra3acYIppwhpgYnQ3peJm7GxFqSRK2f5izDCkdSMDhlh6BW0EbPvaD7EuS84CFIg0B00XGZtGr30CrzOHFnXIZG38xKUXe2pZWG/UFGBJHoUs/TTXJHI0VuebPHr/4xx5/BDdZoudmycZGx6k0e1S3rKT5193E5M7t2MXLaJwrfAzsVXQsoCXmUujWSUwi7jtgNryEk2piT9xhCOPPMipQ0/T9jz2XXkF19/xCnY973J0CRCSE1viijoY11vFDXUqI+ern0tgUxkpVLSoQaLrBOs1U+r1ILLCPrjKBKzO0aoIsL8IVIkfatqVxpN+vocArxoC4gTPlxwJTS0Oe71e3eu4t4xvHn/wx702N77+0x2Bjcn3pztez3nrY8eOjei6/pCu61vk8nqd4z1T5/tcbrd/tettTcjQ/88a56u4Rhl3xAVVpdq8j/nq/cr+W6xkaXYaLK8s4vkuXc+h3W2SzhnYWWmZkAaEniqulI92SyrppWq8wNjwJKOlTRS0PJYfYpsRZibE17u0445K8ZqZnaVZb9GQPNhAErak6sxiYmiYwOlQX1nFDXwyA1mSrKXmUhkUDZG9afJhEbhCmlhKkpZN59i9dR97d15FPrOFlCXZDiVVCa+LaiPsx1MQ6+q+kUx2pq3CxsViK+lmGmU0o0AiPGtioAchiTuH111Sbr7IgEwhp1QchpnQ6a4QRC1smZIDnW7bxXEiWo0ej3zvEQ499CTZxCYd69RX6mipDJdddwPX3HgjE9u2qnSwOGwry3ZfYZBS/cJGOoWRzYGVEy8G7WqD5sIii4cO8cDdX+GBe+/G0CK0lMl1t9zMHb/wFkb3XSxJ7kjUWhRU6Xo1Ii1FeXgPSVzsT7EKfOWJZKJVVL86rmJ6Vtja9zAqcFXKF+kKVCaQ9YCl9YLAPgBL8Lq6uor6kZTiiBQ7s+s6x3pd5+atW7eeOAdvlY2H2KAdzu1rQCzGtm1/T9O0C59L5bA+6Z7Z53bmwm39u/lxkrPT3/XaMk3ee7JIE7WD8vEL3yk8nTHH7MLnaAUHyOZSSu8pk2/Pczl8/CirzSqFSoHJ7ROKBnA9h26vQ6NWU0siWWiZsSyKUmTSZSrWEOdv3s+u0c1EcYuav8B8exo9oyv12tSJkzREktbx8VzJFNfR/JjRUomRcom0rXFydpqZqoM9kEVLpTDDgHxGDGFd0qqVwSb0NLXs2X/+JZy3+3LS5gQ6I2j6AImoEfSMms4UzS1gIUEzvg9JrOgLTTOJNKm1l4wFaW/Ig54V05lSAeDXiCQRzXcIJRtBNK7iUem1cMNV/KhB1spgSnoaGu3ApdFqMn3kOE/ddwCzE3PkwFHwLfZf8nwm9+xj0/Yxtu7cRml4nKBbVxZsQ12E5AgkMShtYeX7P3OspQk6Ac25ZRpzS0wfeoLHHvgWJw8dYKiUY9/+/Qxs2c0L73wtmaFRpfONoqaihnzSDAzvRNNLirtVAKtAfq3zT2TcazkefQZ4ve1v7Xbq3/2rg9P3XRuI+1RDrAA4kubrWJc9njrWvV7nW+2299rdu8dXzu27ZuPRNibfc/AaEKOFbdtf1DTtJWcu3c6kHZ5dpvls8F0H3h8fwCPI0+98kwvLfg2R6Dnl3ScfPlizzNXuoe48qqiGbreBLrkMBhw5eZyVxiq5Sol8uaCSwsT9Jnys23MIvB5JEKv8264XUhkYIWMUuXTHReyZ3EYctTi1cphj84cYmRxRvG51tYHTc6mttpQ7LejFxL2Qndu3MD46pGRj9U6TI1NziidOF9KEiUcxZ5O4HlYYqcYLsRDv338lu3Y+j0x2AmKZj/PEIoGjjK6LW6x/iSxLIr/Xz5oQ3lICZDTdQrNShLGuJnIjnVVBOUksOQgRWtCFsEuv5/RpCqmol6lTCjzdBZKoph5H0tHilEUgObexRyQtD40Ws4dOcu9Xv8vM1BLbdz2Pa264gy27ximWc1gpG7fdwDIlPEhoAVvVHiW2gZUfRLMroKWIHA+/2cZpNVV048yJQ8wdf5rFqRMKGrft3cvVL30xhdFR5UiLdJ9u7NALTQZHdmGYQjusg++6seYZDO6/nNf132uRomd09a2/3EXFkGD0rxZiCVQK+zyvdG7Guorg1DUt7rrdD8+c8t519dWbe+fgrbLxEBuT77l/DRw+fPj3/3nj8i7LsrQzed91uuHZCWdn8sDrwPuT0RBr4Ku23P8fe+8Bbdd91on+dq+nl9uLumRJloscWY6d2E4lJiEhE88MMLNIgAR4b3iBN8w8YDEIeA8eZYAJkwABElIoiZMMiYOTuMclbiqWZOmqt9vOPf2c3fub73/ljMnKPBgsl+B71rpLV9K9e+/zP3t/+9u/71eoy2MjntWrL0vAcRYgXELbO4gLy09h6LZRLZoIrAEGdg9n5s/BCl1Iqg5OVGDkiowdXCqY8OweJCGFLMmw+y5OnTvHHvXzehEztUncsHMXykUFy+0zuLh8GjkWX96FHyToDh0Mei5ihzpSYuDy2LxxI/McWFiaR66QQ6vdw9AKWfFNtQSKJEOlxF1riM1T47hmx3WYnroGkjIJpHlA1NkjcBrRJJ+MZrTV90w3moyCI+nP1cfvNL2c5kAmNoKETJIAiSJyyA9BZG5uXEym5TYr2KRc8/o98J6FwcIFPPHIPaiUFdz4pjfAHKtCKuoQcjrzSKBH8ZSGZUMLF89dwGOPPoqtW/fidTe+C/k6eRsHCH0PzqAFVcygSWQhD0SIwKmUGjwFSCNAnCJzbHBRgGGvBce3Yds2Ii9gET5cHKNaKyJfz4HXZeh6EZmSwUs92BGPan0TK77Pe0MzR2cWsnr5fP579s/fRncvt7qXzfIv37bplCGsnLnapTFjYrBBb0KURB4xgcgZhsPh8Gc++9lPfmbfvn0vjBK88hfQa3CLa53vFfrQT58+fWMQBF+TZbn4nQnG/zOe7/MwBHsM/AdUbi88zNUByuXOhaO+d/W64HkHPE8x6kex3DuCxfYJDL0WNs3OoNts4uixQ2zAxMkieDJaKY6gmK/BdwLkVBlC4iFnijg1N4d2x0YiZmj3B5BEBSon4drtO7B96ywct4G+tcwKUq89AJcp6DhkzBJi2HUROJTjBpRLeWzeugGt1gqb7ywutTC0Q6imBK7AQxUlKBGQDm287dbrcd3O3ZCEKUCZBZI84jhDTLhwwkFyFaSegJhSHEgMQR6+ogzTzENUqTOmxItVcUNC9CmtAAgGEoq+YGgyeTEESD0bKfkOLyzi2DNPIeq2cHL/Ezj+9DPImzLe8K7bceMdt6A0W4FkqMg4wlclBISHcyHSzEejcQ6WnWFq4gZUqjMQOA2JF8CzViCkBKOsMi5iErloJgR9PcBVEdk9DJYuwuu1YCoCFMOktDd4EbFUBChE/UKAQkUBJ9PnKQNSCjdx4EY8KvXN4MXiKt5NoXrsPCDchCiFBC8Qz/vbve9qmb2sgFytyzSYJRbGqpczw3XZv1HnS4kalIaxSi9L44x8mI/Ytv/DV1218bkrdJmsbWat873y58D+/fsL/z1K6D5Jkm54obz4u6ncvhsG/HwBfmEX/J3KtuePmrA7utCo2U2YixYRPCOACq99BMvdZzB0GizvK0j6UDXyLEjQ6i3j4tJFqDkdhWIVOb2Gcm4UqZOgQB0aXBhKir/6q7uQQkehpqPV77JBDaEZqixhx9ZZTE3kUcqJaK0swuoMkUJG247Rt3y0ejbihHwFMmiijOnxMYRBAMex0e2vDuQERYRSkmGQHZrrQIlCvOeON2N6bD00bR04cZpF+0QeKcYyZFEM3hEJMYBPuoKEh+2GsGwHuVwOE9MTLAKdIpsIcKV9p3IJnFRhPNtvD51Cn4VC2p0WFs6cxsXnjqB/6Twe/drfoXmxhWq5hJvf9Qa87o6bMLp5BLKusC6b8GSPbgIGjygdIk2HLLHDcURMj+9CwZwBfBGI+siCNrjMYV05hX5mSg6ivg68UMawt4jWyeM4dP/X0Z2fR310DNtvoH3thJArMVMiiRElfEgaD4GoX1kIyx/AjXnUxraAp8Ejq7ur0ALHmNGrhZg9FVz+r1X2L73oyYA5UHw7uYQV3GR1wMbOMbL4TCNmzEPG+vRvURQng8Hwl+fm5n77zjvvfN5I5MpfOK/hLa51vlfow//85z8vzM7O/u88z/+6JEk0gPu2vJg6YSq4z3s9vJD7+zzG+0JBxQs74e/WEVOXszrDps4mAieGyODAduaw1HwcdkBwARnYFJEvSYi5hA2OFlYu4tLyecSIoWh5jFVnIfM5CJGAsXIJw9YlFE0Ozz77LJwghRfHzCJy6FJXGzDfg6mRAt5w0w6M102cmzvKVFRUDDMlj87QQ3tgkzgMYUgG3TGEjEdO1xD4AcIY4CUaimXQ8xoKhgh4NiZKRbzz+34Axdw4OGkEAqrIshxSL0Pqh+DiDGkgwHVSRAkVJJENhFqtFgLfR61aRn2kCs3UIWgqKztRrEJSSuAUYg1QW8gjizOELnlD9LF4cg6D+fM49sQ3cfLgM4jsGGaxiu233IDXvfUmFMaL4LiESaApQp5s3mIpgaBySBOPiVeInha6CkbKW2GI4+CCIWKvCZH3wPFExxOQSDmIxhgEqQhv2EPj2HN45K7P4ehjj8AaDlCanMBt73wPrrn5FlRmZlkAJ1SieZGUQkIY22hbbURQMDa1AxyXpxb/csGl4rmK+9NUkZFdmDc+rREV3dXv2funbvYyLMHgBargzGhptSNOGLyyGkWUpFEW+MGTbhDcuWvXroUrdImsbeY7VmCt+F7BU+Lw4cOTruv+jiRJ/4pFyEvSarKsIEBVVdZRPO//8Lz3L/1J3cZ3YsAvLLovlCAzdIJLkdEXHbtAVCnK8Wqg0z+IoXMEnDgAB/JfqMIsyLADC71BDz2vhUZrEZ1Bh+GioyOzCF0gdGIGTbSXL8An794oRKdHPOCQyWK7Qw+WHaLf95BXeOy9fiM2TlWwvHAWvkv5bREErQAvyuAHMSyHUnPJYzxBGqaM8yswFgINxlapUZLIoWSKEBIX1++8Hre/4QcQJ0VwYgECV1x1FrMzJEMXWRAijjjEicjsGanY8zwJGVLEQQDXHUI3VORLBegFHRkl+VISUkZpwjwyUYNgFpEJBsIgRdC3YM1fQvP0UTz4xb9hHgm6UUBpYhZbb9iNzdfuhBU6aC1fQqWiYXSyBLkkQzBkCIrCIuyT1IYfrKDX7QNxHlV9A3RBQeITbk5sZxlRpiKRVvctKQVkbobuuXOYe/SbuO8Ln0O7sQA3dDCxfha1yWncdsf3Y/0OSkguIWOKQBGu38NSdxkQc5icvRocX2Rpzpe1EpctRVn+MPMrpqGZQDcaRi0j5zWyESUcd9X7gxExqONlfusc/MBfTZUCxxR5aRIjiLyzMZd9cPv27Q9ewctjbVNrxfelPQf2798/NhwOP6Gq6ltkWRaoAFPhDcOQ/fl8QX4eeqAu5DtFGC+EIL6T/cCKMoMbViXEFGvLcUNYzhlY7rPg+IvQKFkXGsJAgqhSsQqx0lzG0B+Al1MMvCF6tsuSDbhMRbPZg6Eq8L0Bmo15dtEGHgkleBhmHj3Lg+XE8F2qqCHWjxexfeM4wnCI4aCHzoB8fAVoqgFTMTHsWfBc6q8FDFwP6eUhmUJMB15kEljfsWHqHKp5Be++433YtOEWZFkNGUdUKlKqSYAVIekPkFA6BrXTnMSGVqtyMh68wIMTM/ixj57Th2QoyFUJbhDBhxFSN0BCSdK5KqTSJBKljiTVAD9F1FzGxWefxFc//WfozJ9DeWIGm3fvxXU37oGRNzEY9PHM048wDPa6G6/B5MZJiNRZq2SkQ4rDAEAPQ3sB7VYXOWEcVXMEfJRCoBsjJVvwGkLCf0nhZ5SQ2AkuPncSD371bkipj/OnnsPKwjkUVRW6oiMTFLz9X/wQdrzxVgjFEgQ5hZcO0HP7yMQ8YzukWY7ltJFrGRVKwnwzgp6QsMJKhVQgRctlSJggGDpNGADBBmo0IUiQkvyZCHUCHSsPcp9M4zS1bftiGMT/Yffitf+Nu5NIemuvl2oF1jrfl2Bljx07Vm40Gj/H8/wPiqK4QRAEmZzOqHASHPE8xEDf/8/sJr8Tjvg23kuUKkqvZRU6ASeQU1kftjcHPzgKxWhD1TOEcQrXj9iFSfloruVg4PaRcDG8xEd7OESc8ahUx9Fs9dBotNjFHAYuu0hDL4TIZYylEMYJvDBDGGWIHRfVnILRooE49uBGIWyfvGQBU9FQMQqwuxaDKSg7o+8Tx3hVc2XKKoXSgPAH3/MhcymmRnL4wL99P6rlLczaMeMrjNPLQwFnR0jJIGb+Ik498i10Ls5D0QxkvATNzGF8ahK16THwpgpe5hBKHFJNgqirDAmF57FHbdEoITNHkGpjAF+gbHdwVh+tk8fwxDfuhjtoY3Lzdmy+di+q1SKGzUVmpPPM009Ay+m48Q1vxMS6dcgUGbyqrA6xeFp7sshsoD9YQepLMHgdGieCoxj3kAMnqohpzkfHa1SRRCLOHT+JP//jP0JBkzFaLSLzLSzMzSEh/2ROwdjG7Xjje96H8noyeY8QCQ6c2AOnFFEor0eaGiw6nkzmGei/GkLPnoYETkYckpfHqkyYzjMqtauzg9WumAI+6dOgG3JCYpM0QuilSRoJjdTHveCFT/u+/dhtt91G7fva6yVcgbXi+xIt7uHDh43FxcWdcRzvjeP43aqq7lRVlcI2ue9kQzD04HLe2/MQwwt5wH/fYIceEGmqz4EJnVgqxRCO/xyC5Dgq9RiqzqHRWUR70IKfuAxv9TwfMZl+i2Ax75kgQDcL7KvdHOLMuUvodvpMDSYKPCSBKFOAofGIkoh1sTzhmK4HheJ7ZInBHh4NtyTCs30oPM9cyYgjPBzS/gQ4EQefuKOUuBGn4KIEMiU603sIHMyM5fCBH34fckYVcVYEJ01DEifBZ3kgSJA5DuwLZ3H/Jz+D8wePYuu2HUgyHq12F0Yhj5lN62AnIUY3zGD9rp0QSzkksgBZUcGxQE4XtFCU08aZY+ClEpDJ4OIIfnMJS2dPQdNUlKY2gYeMoNuA6LTRXDyLp/c/jcr4DK6/6Xbka5OALAOquBqFRMQCUhNigCS14NkW4DvQhQwi+au7CQRRR8pxSDIdkl5DJufg9ob42n/7Ms6emEOv2cDuXdtRMww0Lsxjab4BjxPxhne+GzM7t0HOZwgwQMfpXe58tzCqGTEjyFCJzgHGTGCZfKuwAin8yEiduts4oxtviCiNWHaeF5JRUogg8RjX2XOHxOWFKhS+VVBrf1DTRu+79tpr+y/RJbG22TXY4eU/B+655x6l1WptCYLgjTzPv1lV1U2maY4pikLFmBXeF2LEdIQvLL7fWYip/DKoggy0WBH2EeI0MvESJqc1SmDHuZU5nFuaQ7O3jKFnwQtt1gEXi0WmYqMbQKlYhaHnMex5OHniAlpNixmJE5xRr+dQNDioUoSUhAaE1/IiQjdEOHQRuQlERUYqG4yTaigeU7LRgC1LeMb5RabCsmJ45NvAiWwIR4GRpmkCsYjIGWK6KuPOd9+E0VoBMXSo2k5Iylbw2Ri4WAQCD0m3g3ChjQe//A0cO3oMC5eW0esM2H4K5RyCNMaWa67Be//Nj2D96/YQoIxIEpAKMZRkCCT26kRfMMDRF6cwu0TityZBiFRSIKl5uK0+TnzzQaycPAqdi1ColzG6fgsq05shFUZIj4xU4FnMO7OHJF61QLStEFk0QBycR+o1wHkuEieDKuehyDkWHw91FJlWBsIM1vwy7vrUp/DYow9hZLSE22+/FZNTY2iQ21nkw6xXMbl5Pcw8SZQdrPSaCDMDlfoWcEKJ3XzjhPBZgp7IsJ9mZxGjpzHpuD1Eo91A1+4yNZ8XO+hYbVh+H0Hqw3J67Gf4mAPlf06NbvjGdbv2/vTPvvcX1iTEL2N5WOt8X8bFpl198pOfVJMk0S3LyqdpSpDEdsMwtiqKMiUIwiTHcTVRFPOCICiSJEmCIDDRxgs7Y/Jd5cgknR44hRCibEOQ55HL+ZicKLM8sYXOGZxtHMOZi3NY6S1haA8gSCI0sj+MImaArpCDFkdxOTz6HRfuIIQ7JCNtHmOjBsoFHhTUQK5nYRIzxVsSAKmfwunTYzIPUTVYN10sijBNwmozxEmCQd9GmkqwB9QFB+B5lVlEep4HRVbY3327h3opxdtv3YItG+rMySyfuwactP2/r9QMuERF7NgQqAD3QoRWiJV2D63OAG7fhtUeQJNk5AsFyMUixjZtRn3jJnC6iVSRGWVLiNqA20DidZlTGC0ayYfJmwFkRSmoSAQVgpRD4meYP3oM/cV5lDQNkzMzEM0cEl5iYZgUTx+Q6Y+uQtEVSJoEQdJY8QVvI4nPw+rNwWqeBWldclINZm4UgjIKaJOIUhN2qw+31UHj/HkcPXwAg14LnjPA9OwUrr3pBlgZUdo0yDkdxaIOO7Jxav482naA6vgGKHoF5FJEQ1ry6fV8H8PhAP1hB63BIvpWB50esSMi6EUDsi6tijlCG1FCrBhKM/YY/Y9sPxXRQOrDHa1MfmX79p2//hs//JE5jvmUrr1e6hVYK74v9Qr/A9vft28fzUnkIAgMAJUsyyZ1XR9PkmQyTdMJ+juA6ctFuSiKoibLCq8bBicoEgexg+KIg2rFxfRYDdMj0xB4FfPNUzi/cgwnLh6G6w/Q6/ZgBx68jB5lVwtIRsOgFCxnLbRDZF6GxEvZk3WtImPTpjEYeQm9YRMDmyhkKVybIhoowYLEayk0UWDdn6iT4EGBpgnMpMdxXfh+il7Xh2VlkEWTJSYEbsAelwmGULQU+VyAPdeNYc/O9dCgQeZmoZi7kPEbARSRelRAfcDnkXgJAklCRMKCKINMw60gBkfBlXkTmZ4DbxK9zFyVG3MeOLLVtC4h7F8AHw7ApwEEkVgTZEVpgFPy4NUcoFZWvyLKcBOQhQkiL8Sg02ExSsP+AJ5HjnESypU6yvUKlJwMXTPAUZim6CLh2oii82gv7gd6MUyQ9/EEBKMGrjCJ0BJx7Omj2P/oY0gDH/VqEW6vA6u9Aog8rr/19dDH60jJ+0KRoZg8moMWHjl0AIfPnYFRq0FQNYRpgjD0YTsW+r0eXIKRePq3PuLUh1k0MDE7xWhrK50mE1NIMoVkBnBtj+kzmJiCfXaEUWeAh7Bq1p69ZtsNv7V351sf2VXfNdy+fTslta69XqIVWCu+L9HCvpjNUjTRnXfeyZdKJX5+fp6/9tpry2EY1oIgmLFte8ZxnKnhcFjkxKBQm4yn3nbH1t1btlfksdFx5LUxBi8sLp1Aq30CjcZZRGmMvhPg6AlSvKXgVB5mucAe12kkI6Q8AstDOEygiwKqhRxqVQ0bNo2jNJbHUmseC80GerYHz+IY55YYA1XDQJ6FNaaIJI6JOSSZKEskqvDg+RFcD7AsmsxLUESdDfI81wcnSSgUZeiKg5tfN4s9O9ZBiTm4Ax2jE69Hym8AR8GWZNIThcgI/yV+r0TWjRwiy4JJNohhwNgZKOaBQg2Qyb6xgIzacZrmpy1E/bMIeuchpRYkktJGZCZELC0VgmqwgiYWpsDnphlDAbEAv+9h0BmgubyI5vIS3OGQDUspJkRRDJRGSqiMFlEqFJhXcSb5yCQH4FZgd4/Dbw5QlifBcyPgtQq4XBUJl8fpZ47iix//JE4cPISiqeLqnVvB8Ql8McPmG67FzNYtEDiJPX0E0gBLgxbufughPPD0fmSqgZA8K2SRdbOE9xMfmCxBtZwCPxyiXKFB5ATj/Da7PfhByBgrrVYXvusz/w96/wRXUOQ8c+MEx+KbvJ6HnFyxrrnqhudGK1MXY4/zBV5xeKBZqZaOlXPl/T/2gz82z7Fp39rrxa7AWvF9sSv4Cv7+Pfd8Np+vL31QMrr7zEpmFIrjUKVRJGmMpaWj6LXnsHyBXMwcpEoOz504DcsPIesaSrUK65iIp2uqCgLbYWyFgl5AKWfA0AUISoLiSA6JmODi8iJWWn3EoYjAohifDGVNB+kPcoYKuaCDF8nlLGFdLxmg+6uqCjheDNeOIAsao6CRGY9OXbIOaKKPt968CTdevRFiEKGx4GHDltsBcT04jACRAp46Mzax55nog0S42dCC1+mwrpga30Q3IVYmIOQnwCkVQFIZVs1lHYTU+VrzUFIPEsNnY0QhDc2IDiYwLnCijkHITUMzaoCgsQ7Y7fTQXFxGe2UF1mDAJNKW47JkiFK9iJHxEiqVMjRDAa8mgByD43qI/QUMV5ZQz00hSyeRkdhDLzKpc7Dcx4lHvoWvff4LGLSbWLdugok4RjfN4KqbbkBM0JBMuH0Gi1vB0rCNrzzwEP7yK08iUYm5oYGnJGWy4hQJc47JwgJGQUJ9pIhipYAgjLCw1IQs69D1PFYaxGbps1w2enlkFyrzzDdDNwRwaQpT16FJKoOexuozuH7XHjhWhH53SGo3iKIQaoJ8wVT1ByRF/kbeNObG1s82fuYdP0Mx1muvf8IKrBXff8KivVp+hTrkUwu//+7l9vE/zlfFer4wBUOjbivD8ZPfhDU4iySwsdDoo2mlOHdhEX6UQDUMmPk8HHcIRRYxWi1j6dIFmCoVX53F0BQKOUgqD05JoOoyesMhun0HVj9A6CTwrBiaJEJXKHxXRnWszLijvpfAdQK2H+q+qFBEaQbbCpCEdOEncOwQZl6ErqUYr8h4897NuGaljRjRAAAgAElEQVTTFDLXRbfpY3bjzeBl6nzHgdgARxBBsspjZWbBjo3lY8fwxL1fR71awPot22BOzIDPj0LKTUDJjQA5ExkFhiY24qCN2GuBjy1mYcln5JNLXT/BH9Spc0jVOgRzCnqhvjoMDIB46MFzHGYwP7SGiOKI3ViiOIaeU1CqGsjlc1BNBUpOhGRIbPiZhA10W2dRKYxDFbchEfPgJR1ZxIF3YwzOnMfBRx7B/iceRzmnoZIzMIxc7H7LLahtWM9SO8iQaBAt4nxrGV99+HF89suPwiWGm06+HCJ4ifLhEqgmUB5RUarpMPMahrYF34sgChpEXkN7xcZKw0ISpyxSPggpSWQ1BYXU2OQ/ZBoSE6lQfhsRRIj3e/XO6yHzBuuYXdfHoNtjAzopozmA3jfM3EVN1Z4dH588uH5q3WM37Lnp+G3rbvNfLdfG98JxrBXf74VP6f/nGJ88/tubGq2DnzNz6bUzk1tQK8+ynz5y6hH03QsIEwenL6xgoeGi2aIk4AyqnoOmayy6J2doKBU0lIs5FAwdvXYbZ05fhCRKKJZ1yEQ30yn6nUzCRRac2VimuKE28wswcmCx5dWiAc+O4FgJongVS8wkHrImACLH8tScQQTPTllQZ74owNRS3HbTVuzdMQlTjGCI5EecR764FRBnAWESSApMLUZ0KoqqF2hQNOijde4sDj7+LRi6iW3X7EZxcj2glcGrJXBafpUSRkIIFiMcIQkHyOIh4rADjnOQxj5LP5YFHVmsIObJ8DwH2Sgzz93zc+dw/NljrGiNjIzCLBQYlzZZNVYAJ6UwCzR401jR1XIy5JzGjNmztINW+xh0NY9y/kakfA4iryBoDrF84jTCwRBWr4PGxQs4sf8ZFMngnEuRnxrB6971NtTWz8LnYwyjLg6fPok/+szncf9T55hjKFcQwCkp63aLVQmjEwUoBocwJTFLhDCMoEgGdKWEbtPC/IUeC/Okgsrz5P3AwQ8jlu8nyxkMXYJRoOEjxQZFqynTGdg2Svka7KGHXtdCq9FeTTQJUyiKDIMlW8upIsiRwIn9sdr4oVv33v6J9VObHvqh236o/T1+Wb0sh79WfF+WZX7pdrJ//59IA5z6zzw/+KnZ6SmRXMokQcLZlaNoDM7CiYc4dWEeFy514DgRfC+GwCvsIot8H3lTQ7lgYuO6SawsLaHfJnlximbbQTGvo1TQIXMZu/AmauPodlxcuLQENwwIGoVW0pjAIi+J6HccDHsxMvLhpUGOIoCTYiIVMAcyq0cDH1K3UbqGgPG6iPd+/15sGlNZV1rQ8tDNKYCfADDBDHayzABIJpzEiH0XUuCAc2ykloVeswcv4GAUxwG1CNWkIVhpNZFBpnSLDJJSJEoIEPnIUkpC7oDDEEnmsSRiSSNcWUVsefAtB0mYMLOgfmuIJx97Cvv3H2IS63Xr10HRVRQKBUxPT6FYyUMv6tByOSh5BWpOgWIS9EIFuo9m9zCTUk9Ub2PvgQQQ9rlFHHrsSdx/z9+hWiphpJBHngPOHz4Mw1QxyALsfudbsXXPbmSaDAcBvvHYt7Dvd/4Ci70eYHDgdQ56XUWuJKE6oiNflOFGxGSgwhsiSzjkzQpCBzh9fAGxS8kVFIyhMKN0+jmCh0SZB9leGHkZskLddIaEI94ysUFEBjXktBKay13mWucMfAQWwTirzwskapEVGZpKQXNkI52ioBVQL409Wa9UPxFy3n3v+ZF/vfih3R+KXrqz/3t7y2vF93v782NH//jB350plpOPGYXsrbyUiUSq7zltzK+chhdSYvEAy60+el0HYZgiiTioss6KryLwKOV05Km7DUMEjg3H9WF7MXTq6gQOBl1kgoRKvowzp5aw3OgiX1ERChmMag5B7MEURfSbLjrtCEkswgti6AXysiU6Gs/i5YcU/+5w8JwQxZKKyVEJP/zemzA7SnS3PvhMQb6wAapKMtoRcNwIYqhM/JB4LgSyg7T7yDwbWZgi8AW4oYpUKEGWS8zNzLWHWFy6gKXWEkojo3j9zW+CpBUhanRDIHWXA07wEUU2BE6EQCyMTEM66MFpLGD5wjz7ai+34Q49DG0Xnf6QMUUajRWEYYCpqQnMrJvFzt3XYHbLZih5FUbFZMWZbkRh3MZK91n2CL9u4i1ARrzmDL3zy7h47CS+eteX8OxTT2JqpI7rrtqKiUoJS81FJKaMqWuuwqarr0ZxbBStIMB9Tz6B3/iDj2Pe6kKtqBALAnIVGbrJQdM5aKbMAlJpwOnaCRRBZ3aeyxc78PsJU/gxteRqpDETh4gyB1HhWYyUkVegmZSyQd4QZKxPwzgOkigz+KXXumwRSgklQca8MYjfDOI3CwQr0blEKDzHfIy5GNAVwykXi8dnx2c+tW185ku/8eGPN1azjNZeL1yBteL7z+R8uND81LX9ZPFTw6SxszvootvtIHIHMDWSGKfoWkM0W0OGb2aJAJEEuJTXFQTQZRFSljGLxygIWIabZpZYJHwQeTRsQSlfZP4DcUCYrssy2UKSAMQugiRCUc9h0PWxcMkFWQ6wi10C9LyMXFFnOCP9f5qo6DQdiGKCzTMGvu/2LbhlzxQUOYVtR5DkcRQKmyEKdcSJAV7IgUtFcLbFvhKrD38wROBnyIQSYpTA82XEHo+li5fwxOMPYWC14WXAta9/I/be/EZo+SLy1QpLByaZLfkgJEnI0pnZ1IkidLodNOaO4tN/+qc4e/wEqsUyuq0uRscmEJKKjB7ZOcC2bHTabViug007tuP9P/lBjK2fhFE1WTepmuSl0cT88iFEforNE7cDKbEIZfRXWpg/cQ5Lp87j85/9DBoLixip5LH7mh3Ycd3VKM2OITJkFGt15CtVDLkEh06dwv/7Xz+Ko5fOwxzNIVMj5MoiJCWGqpGFJnWgKqxhiMimxA4dzaUu7K63GnhCdZfnGe1MJGaiwjGYSNFFKCalisgsw4+GtF5gsbWRBJ7l6MXE6Q4EdFaGsAYhIo9bxYQZWZpkmRnUvIJiMQdZFpEzDGRxykzyefCoGhU7J5j7J2sT/+Wm1113/523/W/2P5PL7Yq8jbXie0WW8ZXfyEPnP6ny/MV9vXD+5+bOzkkrl5YhxxkmKxImp+pIBQGd7gCBTx4AKosdIqUcyWJJDktROXycIvIDyJKK2uQ4bM+FGwewPJcVYEPVmUevQlzbOIQTulhqL8PxPMiygTgU0GoMYNksAAwCMwyXIMoifD9EGkngoWL+Qh+uFWGkBNyyu4wP/fhbUK6o8PwYtisgZ47D1EaQBCJLs+CggXdDwHaRDIdw+g4cj4Og1sDzFQSujHPHzuPhb9yLgqmgVMvDTgTsuOFm5l1cGq1jesNGSPkCy6Ujgx5S+ZGWgMsojTNE1G3i4tGj+Ms/+1McfuopbJydhqmbrGPvOS6OzZ1mfOJKqcREIpIsoFCr4s4PvB8791xLeZkM3yZII8oaOHXmIBbOLWNd8XpE7Rib122BK8m4dPYShittzB17Dt986EG0lqkAF7Dn5htx67u+DyNb1kHQdGSigF5k48CJ4/idj34MxxcvgDN5yHkBhQqZx/tMZScR1YNXGJ1PzYoYtoNV9Z9PqUU8M0dKmQNeClnjoBoc8wrWdAWqQabtGfts6QYURkSVSxiUQEGmxPiYGl8PQyX4YYCLF9osZ4/oduTdU6jkWdH1Qo95RVAsE8EVHE/IMsdgiIKShyFqYc6oPFirjn5EldOn9k6+bbDmEfw/Akhe+eqxdgQvagWI+fDV4z//rxvDsx87fuZIobXYgRTxqBc4bN+6HmPjkyxqx/VilpDg+xGiwEfgkEN5gIxsIaMUoe2Dp053vAYpp8NLQhYlb1kWZPKfIMOWLIWiSvCSAMudFbRJzUbJvvJqlzoYuHAcF7xErmMUJU+2OiJyehmBm+Hi2TaWF2OMl4E33TyC//iz/wqyFrDujLLgBMjI6wUmLyYIQ1CL4BIdmQekdgjfJpUWdX15ZImGwYqNB+9+AAefeAa7du5Cq99BbXwdUklDdbyG8mgd1+7ZA07WoRplKFqBWSyGgYd+twEuCyFRwoPl4MBj38Q3vvIl1PImqCZFKdC2LDhkNCTRTYsUzz6qtRL23roXu299A4oTo9ArBngxhiAN4fnnceTgATz98LMYEdZh6cgC9t7weuRnZtHvWxAFEUPHxv79T+PRB+9HWVVw4017cP0bb8LM7p0ojo0hlXlcap/Hw089gd/+6CfQ9PpINR5GUYVmUgpFgISy73QdlCEahTy4QEJzoc9SKKjjFSQeCqVFZzEx/qDqPDQqvirhvSI4kQZ9LKuNxQhRjpuuiYxjTE8GjG8smCjm6+h3Pfg2RSTTUFFEIZ9HoZhnMnWyIG22m1iYn8fQslmHzUyjOAE5Iw9DNSBmQiZBahbM4reKRv7usfHxb6rbCpf23bbvNWvgs9b5vqiS9+r65b995t+/eaF15DPPnTk42mwOIXIqNM3H+ukJrJ9Yj1p1lMXiULDjYGjBdxxkYcBCLBUSWgwcZmYjGwq0Wh6iobCudmhZCFyXhVzS0Iu6HFJ1OZmHHklXgwidlZD555ZLZYiCxLLJvMCD45OklQx6cjDkIjrNIZbmB+i2Mhg8cMsNVfzaL/4oClUeqejDCwZIIyL7SxAyEd4wQcrnoeXXgyPjHV9E5gmIQnofPHMo6y93cO8X7sH+xw5ibGwWUHRYng81b2Jy/TpsvXoHzEoVCQQUSiMYG59mkEPouzh16jjarQbK+QrDK4XIxf7HH8KxA0+i121i1/W7MTa7jnXMqmbC0Az021340RCTG0Yxu2MHylOTLMlZUcnzoY1e/xgOPX0UT957CBPiFM4/eQplo46NN74OQ9fD1m3boBfyGFoDPPbQg5g7cBA37Lke3/8v3wttso7caB2ZwuF04wQ+/YXP4RN/83U4XAQhp0LNq1BVMkYnwQTdCEUEYcZUjXbHQeSR4m+VwlwoFyHIHBukUVeuahxEmYaQHHiRPH7J6SxFHNJMjLi+CkolAzxPghZKESEPERmqUsDCfAvtJRf14izGxydXMV5FZ0q5paUGBv0+BEmC7dhod7uXt02DVh5aXkNO15FXNZSMfFbOFYfd5dbxnFK6+823v+eun/s3P3fm1XUlvTxHs1Z8X551fln28uCRX7v+/OIzXzx6ev/MSqcLXlQRZjbKpoqZkUnMTK+DKGtwfA/9QReBa7McNSHmkHgx89ot5XKI6VFcFRmWS4WTJKze0Ea9UICYZbAcC24cIpJ4DJIAfcen9HX0Oz7KJQ2j9RoiMmRvk7FLCFmkqXgOaSxicaGLQSuEZ4ks4Xj7Jg2/8ss/gm2bR8AJLpJsgDS2WZAnObK3lnoYDID6zPXQjVlIGVlC5oCMKGIcIscH5ye4dPws5s8sIwpEPPLUIcydmoMbWHjz278PN978RvCKCjfKkCtVsHHzFtaZ0Q3l+JHDOHTgGfCZgNnZ9SxotKRJeOSBr+G5557F+i2bcdOttzIcVtVNjI6MM9lxb7AE1Uxg1Oow63XGeDDIiC08h077CJ56+Ci+9fWT2Fa9Gv2zTVw4PY+ZnTvghAF27NyJ7dftgJnLsySQxx+4FyOjVdz0plthjo8BioBMTfHc/HP49T/4KB588hgClWNPInrBQAYXPCLIPA9r4EPgdKiyiX6nA1lKWZer5TTIusCePDgxZfCPrJDNZcKM7GloRqkVWRwxdkjeNFEu5lcLb5qALFCZZzInpwKnJzy0zBvwkFKi/vFEweN73YFw9uwFbmVlBUGUMMy7WCrA8mwGS1G2npY3VnPjwhA5RUVk+2guucwYTpdEVIu1Yzuu2vVx06x8ydhhrHz8Qx9/zbAj1orvy1IWX56dPHn4I5MX2vs/d2ju0ZuavSUkl0UEhsahmJNQr01CECVyc4XtdOE5Fmj0xsUykApMWEGPpjSYdoYB4pgEFgbLX+s1mpioVlHQTOYH0RpaaFkuQnqEDmIEFPkTk7+tjxphgaKEbmfAcGVJUpjJNz0aN1c8tBoRuEBm3ZGRS/B//Lvb8O6372VdpyBQNlobFDcsCAlCK4A/zBDyeZRGtkDXZ4GoAg5lxs9Nafrux3B6FnOPjDwBp09fwnPHDsF1+phZtwFbtu5gkfIr/SFkw8Tsxo1M0ZX4Pi6cPIXHH3oQvWYTOU1FrVJGhSTDioQHH3oAIWK89V13YGyaEoglmLkCNM1AGPYgSjY4WYJk5hALEQSFOMSXsLzwHJ689wQe/soZ3Lb7TuRVEycocsklBojBGApvevvtqNbGUCiU4dgtRImLSq1KKgrIBuBzFvafmcMv/dZHcfRCB2meB0wVkiYgTRwofErqaRBMS1l8xBTJMheCFEMzJSb6gEQGHDEyUsER40QWGAZMlpNMXkLFN4mRJ7ZLLse+z5I0ETnZFiC2OV67qCm5UwKMRq9tW+1lj2svu6Jju0LgR2XH97cEQXhNhHSUkzKRCj0N8ogFYTsOFIW41uRyx1klMz/07CB1eq4Y2LGOlPQ9vCCJksALnFur1w+XCuUvjOj1+9/19vee/NCH/vlT1NaK78tTF1+WvRDnt5c13nHi7P7fPX52/0Y37rOkAkpWUEQOhm6gPlaBIHJwHAvOwAUXC6txOxkZp6us+DrOAJ7lI4pTqIqOiGhdQx9F3YQhqigViujZDi512rAi4jxICCLyAc7AI2TKKVJgUGawJIjMc9b3A6haAWEg4NL5HrorPiSZZ0quO94xiw9/8D0weRsSPLjOAH4aQKSuLU0gZhIiTkPM5aAqU9C09eC4CZZwnMUkBRYRuRFinyp8Bt9dDex0bRquc9B1g6ntBp7LzM3zxSLypgGFF7FycQH3/d1Xcerws4itIQRewtj4BG7Y+3pMrluPhXYTozPTyFUKjDdMNy6R56AoAcD3mDkRRQv5qQVIHXS6c7h07hROHmjj3EEP12x5MwbtHipFDUePHMa6jbPgFRHbrt6BiamNqNTqMPIkQrGR8SnilANPPhFygnufOIp//2sfRT9OkOSIOrKqfMsSD7ogwOsnUDixrfClpU6jV+U4ocBniSYqAq+VOZTHDFRGDKg5Sv2gzpTuH2Q4RKGZRFbQA1MtLIoSdzEMg0aWxB1VkecEZOciP1wS9UK7II339k4ifN/7Pp/+6q/+KnfsqmNc6f4S3zN64tyRuXxreXk24LI7bGf4AV7BhJ5TWeDIoGtD0bhMEdXzk1PT/48mSCdW5jtBEqUSF/NFWdZKPDJd5Hk95bNyksTjcRhVDd44qfHyHx84cPzSy3LRvII7WSu+r+Div1S7/vJDv7L7zML+P1jqnLpp6C1zisBB5RWkCFAfLzM6UeD66Hc8SFApa50FRZoFBbwYIU4c9mhq2S6iiEfgJkxSrGQicorGBjRO4KPrBugHgJIjPpMOUeQhicQgoFzMAGnMM4oaDetool4sV+C5KZqNAZaW+oioAIjAhhkZv/Dh92JdLWL2kaoiwg5cOL7L/p+2y5NXA29C5iuQxUnIInWi00BaBxISYmjIghiu1UcSeCzjjRLLKOeNyxIEiQ/Xpzgkm1GvcmYOhqTB6Vq452+/gm/efTeifh+u58GNBdzyljfhzn/7AYzMzELMGSyqKIMHwEZGHGHRgygFjE6X8SEguehZ53Ho8OPotiycPdrHlonXY6a2Ffd/9WswJQHNhQXsuGY78uUy5FwFG7ftQrFWRb6ssG5X0cl43kPfvgRBlfE3XzmEX/7NTyGUAC5PWILEbqY8PdN4MRByl67buefdt29929Fms6le6vfH5hcv7Wi1F2603faWCM5IviIZlVGzqBp8RScLTCF1JEW6MFKt3ztR2/y3G0ZuO/2hOz80eLHn4jt+7B0zDz5w/8c4kXvjxPSYNr8wTwZF89u3bv4P/9ePbvvinXfe9Y+KJKIg2ve9733Za8G8Z634vtiz7lX4+8R8uPtb/2n3mXMHP9ZzLu4uFRUIGXm/egz/i2IHgeeg33YQOTzSQMLIyDgmp2tIBZuJEGzXQrfXh+uQNJcHH3FQyPvWC1blxlSKsgQdy4ebJExmS5lqRC4lQ/XAo3BLQBHJEJjSNVYlwrbtIyT3Mi9EmAgMjgjsED/9/utx++4qqoqEyLYZ3jxwySkMMIoSZE1DSinJERnP1GHmNwECuZCtAy6nHXMJvRcfXEp5bwKj8CbkepYl4LkUljOENbRYJ66KGsRUgszJOHrwCO75q7/BqWeeQaVewVK/h1233Iwf/omfhFkfRa5aYXim7zeRBC0IGEIUSEFHj/AhEq6HhGvi5IWDOHH6JCqlDajmt2CitBm8y+HR++7D2aPHELYDjI2PYteNe+AmCsZmNmNsZhp6icxyEvBaDEEPMHTnMd9s4Rf+0+dx78OnwOc4cIaMRARUYhGkKfy+Pyyb5V9+/cZbP3rXXd+9sFEhu/vpu9V4OK/5mVvmFZ0fma71d23bPvzQO/e5V/rUfeihh8T3/5/vfxPPJ+9OsiiL0+yLP/EDP/Xovn371qwpv8tirxXfK30Gvkq2RxDEs+cOvJWTw9/I5YOrB/2LjH4EPkbK+XCdFvrtAfotwl9zmJ3ZgompMQiyDzvooNWjqX0fgRchiTJEboi8brLuslwqsQ7SCRP4aYa+4xJkDD8MkSe3MiUHux+t4pAs6j2ArNCTbsiSN4IoXY035zXYdobOUhe3XF/Bj7xzBzaN6PB7LWZiMwwBJw2hlohFUWJDm4xikYm0pNRQqG2HoG4EJ9D0vQ4u0xnVjdIgCSqhaRNL6yUTdcovI2FIECIKyadCYNaRmqjDs32ceuoAvvmVu3F+4QwyTcDet9yON7zjDmilGgSdDHTI34KSirtA3EGWhsh4DqrqIE4X0bdPY+7sUZxbWEESlzA7dT12bLoeUpTi7JFDaJ07j8bJBRSKJey4YQ+sQGNOc+u3bUFlrAwxRxH3HqxoGecXj+Fv73kIH/nYMQyGKcxRDYIuIUzos0gR9kOMVEf+ulaq//zhBw8vvkpOOXYYWQbubW97q67MKtndH7/7ihf4V9N7fbHHslZ8X+wKvsp//+8e+L9nhsHC7/vh/PcbOVmSDYoZH2Bh4SR6rR7EJIfpkatRyI/D8RxU6gYieGgPeugPBgi9AL3eAEsXl1nCccnIo5AvwnZCDMgPIeYw9GyGedZqBZa4EXocrH4Cz45Z4Q4ii9lHEu2J+MGipDCDH8cHXIdD7HCBnrrP/sS/vH5TTV4pb5wyEQUeAijoxSESJcXk6Bj67RVIXATT1GD7ERRzHIWR7TCKWyHxU8iyIkSuyIaHSEUkqYg4CFnkksRLSAk7DWNEQcxcv0iyFl+Ots8GHpZOnsLZ83Pw+QD16TFMb90GJV+GpJnIFQlftpCGbSRhG2nmIOFdcFwDK40D6PTOo9nr4bmTi2j3ebi2ittv/j5cNTuNoL8Ev70Aiew8FQVacQRmZSv6XgKtkMPUhvUgB6Pl5hKe2P8Ajp16DvfcdxZPH4gY7a8yVcbQ6bEcviwC8mru7PVX3/DGB+968FVVeF/ll8Kr7vDWiu+r7iO58gf0J5/58Fi5nn6wUOJ/mtc79Rgt9LpLaDf6CAbEd6hAFCi2pgBRTRHzAbwohOP4sAYuep0hGvNNZidZK5fDnFFy0lQILs630WpZimbKqlnKVN2QOEVSmNS1uWQnrk0ukRERLCjZB/kSdYpk8MIhCDnYTjIYDsJDK4vZ74kentn34Zt/8o431X7JlFfEQWcRaqGEpUEfDhLkFB2TtQo67UXmxkX+FW7KIeJMiNoYSuVtqFe2QlfGwGOVikYuZSAuMCVfUMQ6TdvIGiwTGIeVhowU/susgr0Y4cDCYNiE7Q0gaiKKlRFo+TIE2YAo8eDFEEhJxNCFGy7ADc+h2TqEQf88s8s8dryBhZUAc2ddhCGPnJbHeLmADZMqts7qMMQAEsUeVWZRHtkOXilA1nNIORVPPXMEX/vGY8yhjG5Kd/3tYSz3QyhVkiaTcixARukdgjR/za4b3/3klx49eOXPlLUtvpwrsFZ8X87VfgX39Sd379N5f+HtZsn+zVRc2TwYLMG3UqzMe+g0EhhGHps3TwGyi5XuAiu+hPfGgYDIFdBdcb1+1z3MZ8IDkqgcCb14cGnZ4VwbRqGI6uhk4W31kfJ2nhelleXOqYX57n6afcky1kkSNyVR05wTCzrFF0EYBCF3yvODr/eH7iMLx3CWnlg//CPbxn70x/fcv3HSucrqnAGvZOgFLppDi6Uez05MwrH76A9abBDHUVBmJsAlyStXRM6cxmh1E6rlachaGYJWAgQVgA5AAxLirqpAqrDumPinlC6c0VdMEUohAm+AJPYZK0BRdfCyAkGSGVYOwUGWdeEHDbSHJ7HcPIRu9xQk8n0IKzh5wsXT+8+j72fwfNpWDEITNs5I2DArQxNj5As5mOUaKrV10M06RKmCg/sX8Od/9g0cPtJGfbwAx4/QsUMEBg/JUBA4DgRKK3a5brlS+pXW0c5/fQVPpbVdX6EVWCu+V2ghvxc2Q3jcH/7FO/f4XPdXLHv5dYOWU1xZ9JOLp62IUnI2bi2I67cW2NCtNxgijSWkoZrYA/6gN8Bn4MWfjuOe8/DDzMqX+sXnzx/u1ltn5VIpMnxR471WbD2MCzEeRrZ9O4ReD6JSNnI5Pi5GEefzvGwFwdA5cwar0qoXvPb9/HVv/8kf2/PFnNLUw7iBgT9Ax7LgWy5VbwiyhFarhSDwYBgKZFHAcGBjuRHCtjgYhobJqc0Yn92AfK0OzaxCVkrghSIELg+OywMgrjKlF7MKjoz8D8iGkhRfoQ8+DVdpcxRSSok5xOAQA8RJD37UQHdwCYsrc2h2zqLXa0LIqmhc0vDlL51EGAswijouXGqjVOSwdcs4ZqZFzM4YWF5cRIoQWp74wsQOMYGohr+7+wLu//oSBSyzoZqoi0iJVVaWyAKI3XhiKzPggEIAAAkdSURBVEnypvb7G7de9SsH7j6whqV+L1xw/8AxrhXffwYf4v/qW/ip37y5FLTmb1+6tCx1muGSb5kcD22DWeLrk+uVbfVJY6tlOUZrpTfnDePPd4fKfc8+3O//r+7nn/rzx5/9xT+aHvV/PApOiWHWw+LyMjP+IX9EzczDdn14ngsFHMKhBVOWIPISegMPi40YfppgbF0RxZEytHyF+fxSl2nqdahyBRKXu1yINXC8yqKOWPeLBGlK6Rc+0tRng8IYAeLUQ0LuunEfvt/BcLCCVmcZ3aGFboc41JuSu/5ybv6hB5Y8XedUQeHLgpgphQLHjYwUMkWLOFnlRInn+EJZ4vJlopV5KBYqkLJpfOKPn8C506u8O54012oCieh71KDHGbiIc+HhK1etu/rfHXj4wJpR+T/1xHqV/d5a8X2VfSCv8OFw7/vZvWqe5+rd5kquF3uNh/966WW/2B9//Bd3bJrR/loWz+8IwkVYdh/OoMtwT5IJk8Vj6PqQ4xSDxRbG83nUSiUsN5tIyVc4iOAjgmjKbJCViERVM2EYRRTMGkytDE3KQ+RNFmGf8SJz/kooXigJEMUUFeQgSFyEqYso8VhCM5dliMMQsR/Acl10hgE4bhbHj4RP/PmfPvOHzflwKY6hgcNYZUSumznRCAI/c5xUCWKMGQo2arowla/w5swGURutV+XmEuLHHlqQPY9DTC5rOnW8Ipm5kTDGkSAeTX3hy6Ny5S+OPXOh8QqfH2u7v4IrsFZ8r+Birm3qyqzAvn23im9/040f3HlV7nc9/7SWpj1YgyW4vsXCLsm0a9jrw6Bud76BzIqxcWYcvW4PRqEEzlCw1GsiljIk5NAlcOBlCYqiQpc1GJIOXTFZogfR0UIWzOnDD214noUoCVkhjjMPYeYzdZyh56ErRaQBjyQAvIDHwFewuKgcvufLz33gwbsHR1Z1fexF1xWP7eBx7Nt/F2EgJwnarJnn1+slJ5fX1GqrEeaH/XRnwnFbZF0qeWmY8Hl+UdbEOUNTHzUV7mtVZ+PCgQMHXjOeB1fmLHr1b2Wt+L76P6PX5BHu2/dB/Z1vnv29WrX/AV1bkHipj4HVYoOsKCLXrQxZGDFLzM5KE94ghCHLkEUNUZQiM1NQRk/MC4g5EbKiQyEv4oyHJpLsedVOMeE4Ahbg+kOm7PPskDEhSEIcxgEzppF1Uv4ZUJUSi0iiDDqOG00WGupTjz927qc/+yenDr/ID0mcnJzMu5mrC0UhllRpuHRgieR0a+kPL3JhX82/vlZ8X82fzmv82P7wtz4wXq93/vOGmeQHxycFWRADuK6LJKG4mxS+78LzHLi2hdAh828OCbNXVCDlVUAXmZcDWYmThSQ5v/DJKnwgSRwUjbriCEPfYoq/JAgZr1mSRZiazlgOUZZg4HgQNROCUIAkVZDEGuYvxfefOef/ko79+/ft+/tDw9f4x7b29v+RK7BWfP+RC7X2Y6/MCnzkt2/fMFpOfm/rRvMduVwiUv4YwQLknkW+whTpHkfkPUtmMRmiIERKqjpBQUr+DpSqwKcsFJJelPNG9jgk+JCUFEFkw3bJDyJetdWkYEmFDBsymIUiK94XGyvgZBOqNoY0rnjnzjpfXlps/sff+tVzC9/J1nhlVmltr9+LK7BWfL8XP7XX2DH/5R+/d1NBufSR0VHxzbmSLmZ8giD0oJkmU8sFxEl2XbjukEXh8PS0TunJnAQ+lSByEnMrow44JomzkEAgKpciMiNx33URezYCu88SNDTdxNCxICk8EjFFn7phYzwRhKmLp445HzvSWvroX+y74L/GPoa1t3uFV2Ct+F7hBV3b3EuzAl//zNv+v/bunTWKKIoD+Jk7O/twX4m7iVlcwcJO0CJoKdFKBBEt8glC7PwMooWks7KRQFBTpbKKIFiILxALEQIpEvGRkBDduLvzuDN37ozcQawDSbi7uf9Aut05e34n/BnCzj1nCk54v+v9ul4etcvVEYdEGlEun8/OKFZrgfzAIxEHxCy1oUGSOrWHqS/OSrWizMpWp0exIJHGlMur79pW6JjalyZTkqJPvd5OtvSSsUK28FO9hpMtJVU2pTX6qtNjC5/fbn1YWEDwHs6UzboqwteseQ91ty+e3mr1/c6sF23fZiWv1TihDoyQ2U4xtbpI/agNDTz0KZGcmLrXVRuaI0FRFFGiNjdn5z4wkupX7aIrFCiv/s2Qi0nEIXFfEA/UAxYlSqjqup71zI/ZE69bX5mb+7TvoxeHegD48AcqgPA9UE5c7LAF1GkMDx9cupxY23fsgj9ZHy02K5ViMV9gVK0VidmCXHeXRKjOExbZnS5X5yLEkiJfkPRSCt1sYXG2ccEpqyfSyqQ2zXGZUiKshFkVV/La+69r/N6jx9/eHXZPuL6ZAghfM+c+9F3Pzk46lvX9dLs9cnVsrHHTduis4/BGuZraFuMko4A83yUexySJUegFJLyUnNihitrCnKr7Ypv6YUhdLohVq0FksQ3Hct7YVvn5jzX/9fz8z87QQ6GBgRVA+A7saPDB9iJwd2oq51/sjo8fr55JmHc+SYMrtXruQqmctsKwz3oBpz/q6EsvpJPNCWrVm+Tu9EgESRKEyeb6xvZKINOPpebIF5G3Vv3NYH1xsdPbS228BgL7EUD47kcP7x1IgZmZc+3GBLvBbP8aj4NTfdctcz/M1/P1uFqod71dsep24pc7fXe51Pi9tbT0/8m0gewHH+poCiB8j+Zc0dW/rQrT0+1iGPKcEInV63XSWo2i5WW19xdPj+GPRK8AwlevP6pDAAKGCiB8DR082oYABPQKIHz1+qM6BCBgqADC19DBo20IQECvAMJXrz+qQwAChgogfA0dPNqGAAT0CiB89fqjOgQgYKgAwtfQwaNtCEBArwDCV68/qkMAAoYKIHwNHTzahgAE9AogfPX6ozoEIGCoAMLX0MGjbQhAQK8AwlevP6pDAAKGCiB8DR082oYABPQKIHz1+qM6BCBgqADC19DBo20IQECvAMJXrz+qQwAChgogfA0dPNqGAAT0CiB89fqjOgQgYKgAwtfQwaNtCEBArwDCV68/qkMAAoYKIHwNHTzahgAE9AogfPX6ozoEIGCowF/bvxtuK/m6mQAAAABJRU5ErkJgg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2" descr="data:image/png;base64,iVBORw0KGgoAAAANSUhEUgAAAWUAAAGiCAYAAAA/aNe3AAAAAXNSR0IArs4c6QAAIABJREFUeF7sfQeAZFWV9nnvVeowkTTkERzCAAISJIOAu+qugVXAuLKAgaQYYNV1XTCBopjFsGvYFVdlXRO4BhRFfwNBgoDCDAxMZGJ3T3dXdVW99+6/37nvVJ2686qne6C1hr2NY1W9eN95937nu98999yA/J+3gLeAt4C3QM9YIOiZkviCeAt4C3gLeAuQB2VfCb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yw3YOyMQbPEN15553BI488kp555pkmCIK0h2zsi+It4C3gLTBlC2x3oGyMCR944IHC4ODgwNy5c3e89957d1m9evVRCxYsGDDGjFcqlfVEtI6INhaLxWqhUJgYHx9vVCqVRqPRqBcKhXh0dDTdeeed08WLFwO8jfwLAjYHfvs/bwFvAW+Bv4gFtgtQ/uY3vxmdfvrpg2ma7mqMWRSG4X5xHB9SqVQWf+Mb35h/4403LjjjjDOiSqWSpGnarFQq1SRJqpVKZSKKookwDMeiKBoNgmBDGIab8RvHlEqlkUKhsMkYswnby+VylYjqxph6qVTCNWoDAwPxrrvuGhMRAJxBPAgCD9x/kerqb+ot8NS3QE+DMljxypUr51YqlUPTND0xTdNjS6XSfkmS7EhEfcaYwi233BLcdttttHjxYqpUKmSMITDeQqHA36MoojAMsY1ljSiK0kKhwABbLpebYNNEBNAeLxQKtUqlUgNAFwqFDVEUrcV3Y8xwoVAYKhQKw/hNRJviOAbIT9RqtRjAvXnz5mTx4sWxl06e+o3GP6G3wExaoOdAGUC8Zs2aSrlcXpim6QlE9HwielYQBDukaVpI0zQA2JbLZYrjmP7whz/Q448/To1Gg+2USRDU19fXAmgAs2wHWOMfgFq+y3myLYoiUywWTaFQMGEYsrwB2QNSSLFYrBHRKBGNRFG0OQiCsTRNq0EQjIZhuCEIglVJkqxIkmQoDMPROI43F4vF0XK53JiYmIgnJibSkZGR9IgjjmDH4Fn3TFZvf21vge3PAj0BygDitWvX9hUKhb2SJDkyDKPjiOhoCmgfMjQ7NWloUsuA0zSlYrHIgGxMSvfddz+tWLGCpWCALI6R4+xvC75BaB81CiMKo5AZdBSGFAGkwabxDwy7mAF2ZMGbAd0ybYpwXmgBHtfLrmWiMEqjQpQGFCQUEKSOehiEtUKhUDVEo0FAmwIKhjNGPlZv1quU0hhFtDkKoyETRENE8UiQlEabzWQsCBqQVibq9XqjXq8nCsgTL59sf43Ml9hbYDoW+IuBsjEmWrp0KQbrdk3T9OAgCI4Kw/BoY8x+cWJ2DIKgSEShsFhhumDJ8ofv9957L61cuYKi0IJxm/VagKZMypB9YMP4FxUAslGLNYvMAcCXYwSU5bdm1HyNtjQiEgnfU44HywYTlk98h3ySmhQAHodh2MS/KIwmKKCJNKZqaszmgMxmCoMRsG9jCCx8vNlsjlNgRiKKNiZJsimO07E4TGphHNeazWY9CIJasVisg43vscceyZ133mmOOOIID+LTaQ3+WG+BHrDAnx2UoQNv2LBh5yRJjigUCsemaXpMEAT7G2N2MMaUoECkxgKs/NNArG3WDZQtKFpQTjNdWa7VAtOIWvIFs+bsH4AYf3nArAFXf9eOQ99HjpFt+rqyTaQVdhqGfRDKwmAOALdaOBkgORE1oWOnqakZk9bCkCCljCdJMmpMuiFJkg0U0Ebo3WmabjYUjhiKNyb1ZONENLHRjBmw9/ratWvjI488stkD9c8XwVvAW8CxwJ8FlI0xxfXr1+9ARIicgDRxujHmkCAI5qVpWkSssQzQoXxTBWUcy0x5xQoKQ6snZ4N6DMr4Dl6tAV5AsFiyLFnYsICynC/XEjYs0ogGUStptPVqzaTzAFkDtrwHze4ByuIMxBFhP9i72KezN4CegO06GGMA4DpChGWU1JiaSdPx1KTDgaFNSWo2mjTdlAZmPaW0idJ0KA2CatpsVmOi8QIRM3Sw72ZfM+5r9jWbzWayyy67dESgXHnllfQv//IvPhLFQ4q3wJNsgRkH5RUrVvSVy+VTiOhsIgIg72aM6QdWaqAB2AgQGataTOkvT75oMWUgdQbKLdkiA9FCsT3QJ+xZA7OAsZIiOuQKl/Xq+7jf3TLIc2sHwMdQG+DFFhqk8T0D4EyaMayra6Yu37XxxEFk23ACZA2ArHzGxtCEMWk1NelIQMGmJMWnGTMmGA4MSykjcZyMYgAzTU01CBJIKvg9DKaO0EOEDt5www3JWWedhev6P28Bb4FtsMCMgjIY8MrHVz63EBWvDCg4mIgq2MYgwYNlIfrllKQWWDDwBuCB4tpNsnCfUUAZ43iaRQaBHbxzZYuWbFCwYXN5TFm0ZmHCWnvWQKoZuGbGUkaXVcsxLuuV48PASifutZjxZ6F++MRgpwbolq1gA9UzwHb+x0jOqM92t3/yKRo9y0XMfEUyAfMOgiAJggAAHqepidM0rSdJEqdpPGECGk3ieNgYWp+aZINJ0yGTmA1xHCP2e12SJCNEVIPkgk9EqQwPDzdmz56dVKvVdN26dekpp5ziY7+3oeH6U566FphRUH7sscfmFYvFf4uKhRcCc4XluSxOwFRABIxxqn8A5dWrVlEUtQf6cK5oyhI5oXVd3EeYMqQBV1MWluyCsYTSuWAsv0XikOfQA4H6/nnAi3MElIUd45wkSTqcDc7VoJxnSy196P2uo9O/Ncjrc3AveW8tkIeDYNJuQR/HpGlqIKGY1DRMmjYNZJPsH3TvNE2H0zRdHwTBujRNh4gIv0eMMZh5iXjwkXq9jok+jWazGZdKpRgx4IglX7hwIZg3g7fIJmJDPwNzqi3FH7e9WGDGQBmMePXq1cf/72SPryUm3VOAtxtIdOzPBrzyjCgTQvAJwHrggQdo9aqVFGYhbxaQEcJmWbJoygBIacjMjhVT1hIFQFrryc1mk/7nf/6HHnvsMfqHf/gH2mWXXVq6tVxTAE1+l0olwnnCqnFNABc7g2xSC4NwFsGBfTjXICYj06nlOQUUsT0Dvy10ZwFNuV9LBlKRKq4tXSkkr2eiGT3uDXvLc6SGAztaZZL3QWDmqWXfCsQ51ju1D5MweBsDBt5I0xQMehwADhYOVh2GIWZVjhMRwHt9mqajxpgJRJhEUTSG2HDo3ogXx+xMIsK+RhAEdZyLKJTx8fEE8eCjo6PmlFNO4ft7HXx7gaX/2+WcMVC+5ZZbCvvvv//ZxWLxusSksyYDZdujVkXpAsoCTAIoaOP3339/KyROXmU3TVkzWjBlgKUb9gZABZjI4Nott9xC//7v/04rV66kT3ziE3T00Ue3wEYiNQRspXz9/f3UbDYolJhmFUli5RnLPgWUAXb4i0LrEHBdAT95VtHcNUi77F9+y7lij9ZxWTQKwFT3TqTcLpsHpmMcUd+7BcppTAgIEUchoA1A5kARMGhcIHMM9qsFdpar+OL2neMc7BMfYifUgHgzO04QQghSHoZBGoQhAtTrYN9EwVgYBuOGqEocOkjDFBDY+NqQwtGgEIyHJqwWKgUAd61ABUSrTKSl0litXp8IarUGGDlmZC5fvjzt6+uL/azM/9uA2AtPP2OgfP/995fmzZt3bqFQuDYl05cHyl0NsBVQFsaLa2JG3/LHHmP5QrZbsLMAJw1fAAf7GIyzgT4dl6xlC8wYvO++++jLX/4yPf3pT6fvfve79J73vIf+6q/+imcPaqkCx2KbgGy9XufvuLYGRmHJwowxAQYzD3/xi1/QD3/4QzrrzJfRkUce2QJBlBnHaDlDA64wetwD210ZSNhqx3GIvMth0ABLex9WpVtMN8gm7WimbnVqALJlzlsAs2jZmbQhNhA2jXsJi8Y+OxHIsm5dT7QzsAOa7TDJ7F23gtYB5GDgYRAmQRgkCCeMoghsHN8bYNBRoVCPgqBOYVANKBjliT1kMCNzPDDBaFgINxgy60xs1mIqfRAEQwgvRB6Vvr6+Jth3o9Ew6xavS08hr4X3AoA9FcswY6C8ZMmS8sDAwAWFQuGqlExlRkF5+WNUiOysOwEgrSkLK5VPBmInTlkAFUwZ35cvX06f/vSn6dnPfjYtWLCA3vGOd9A//uM/0otf/GJmewARsGcA+bx582j27Nk0MoJxLeLvs2bNYrCR55ZyiSQgDmTJkiX0kY98hH7605/Su//5CnrDG97A0kdLX1fMWQBZP6cAl75unnwh5UidNy7na0entxlo2hkYCnC6oCxOgVlwZps2o7ayjfxpAO+4XgbkGsA1cMv19HO6DVLu40bO6DEDLVWJHQHcYOTZoCbitydYPgloU0jBJgpYRhlNU9pMxowZSjfHidkcWeCGLj6G4yG94F+9Xof8MgEGXqvVeFATGQlvuOEGc+aZZ/qp9U9FJH0Sn2nGQHnZsmWVUql0calUem9i0icFlDXzE03WMuVHeQq0ZsoSpywDfSID4FNrysKUpSEDlIeGhujrX/867bDDDvTyl7+cdWuA8ite8Qp6/etf32J1P/7xj+lb3/oW/d3f/R0D8apVq5i577333qw/z507Nze+GOXEfZGz4/Of/zzhnj/5yU/oRS88gy699FJm3eIchMHKgB9rz4pVSmSGsEzNlsUeYjf+zGY+ahnEBToNoiHZSBkByNbAX8aUNesVzVlAWgBYg6vSmTv0aHkmDcpuPdeDjnqf64REW9cA7IKxPkaBs8vUMRuTBxjBwjmEHno4URODmQEF9SAM6kma1gIymDpfhcZtjEESK+RFge4NvRzaN3RxAPgGItpQLBbH6vU6kl8hIyE08HjhwoVpNhOzlVLW50Z5EtFuO7nUjIJypVK5pFAovKcbKGtG1mGvLvKFND45D5+QGJYvf4ynWbugLPKF7v5jm81nYXVj0ZWFKWPfDTfcQHfccQez1l133ZWWLVtG73rXu+j5z38+ve1tb8smjIT0m9/8mt797nfTqaeeygz6aU97Gssd//Zv/0Zf+9rXWIoQ+UGAUWSPiYkJ+vjHP87XetGLXkRvfetb6RmHHEZXX301bdy4kSfFzJkzhw488EAG/FqtxgxaIkI0G8wbAOwG0i4oC4DiegJ6GswjJWV0aNUB5AbLjGU7nlWuoZmyZrkuQEs59bVdeUWfL/Ukr+clzkWDrIQlanvp/Vqz19u189D3dBl7qw5De7e2kkUW5BMAi5DCBmK5rRZOw5BGgiBgiQSfyETIMkoQVMG8kfAqjuON9Xp9E+QTTASqVCrNpUuXNp/97Gfjev7vKWqBGQPlW5bdUjmg/4CLC4Xie9OEKlO132TdUwE2HTkAUEZkRLdGp7v6OF/AF/IFUn1K1xbHgZ3efvvt9JWvfIWOOeYYzkQH0IEscdNNN9Epp5zCoIk/gOsnP/lJ1pqx7cQTT6TNmzez5AGWDWDfb7/9KY6brYgL3EOYL66HqA5IF9CgX/e619GOO+5IX/rSl/g611xzDd188830qU99igcXN23axOV68MEH6c1vfjMzOqQsxfPAWQwODvKzgK3juQDk+I2yQ7fG4CMYuIAvyiEhfrId18Q2nXFPg7Wcg/0AJzgJHC+aMCQfPBfOQQ8D5cAxOA/b5Hwcj3/yPrVe7erK4jQ0UHcDZA2eenwASakCsjHwW9SHqD3jUzujvHswAKc2CkZ6CPocXcYWeydE2XTG0GckoZUXBWw8igqQT9KAwpRzogRBlcJgLMBUeZMOmTQZJgrWJ0myhojWxibZQEkyliRBrVQKmaEPNRrjQbU60d/fH2MW5q677prcSXemRxBnJHTDCX1O8KmC0p/5uBkF5UWVRReVS5X3PVmgLI1XM2zLlJe3pju7LEgaog5fA5BgmjWOlSgLAAjYKUD1ZS97Gb3whS9kcAKgLV26lOWLvfbai9kttoG5QsrYfffdeQAQ569du5aZNGQLRGpIJAcaKO4JgMK5/+///T+67rrr6KUvfSk985nPZLkE199pp53oC1/4Ap8PwAY7RxjX6aefziCAsqGMV111FTsMnIN7YjvKhu9g7vvssw9dcsklDHwAdkSoYICyWq2yvALAhhMBgEMv32OPPdgOY2Nj/FwD/QPUP4BJl5yHg+0gchEACTZFeaQXINuGh4fZFnAgKBOOeeSRR+g73/kOnXbaaXTwwQe35BycK2AtoC7ALe9ZQNtlzrqNuPuknK50IbMltWzBzrXYCdQuGG9x/RSDqjY+O+9P9zbsfg5h6ThU6qgbx45onTBoh24KYeAJP7aHBz0aMeDwaE0i0zAmqJs0qRNr2zRsTLrRkMGEnhFjePLOUGDMSBoEI41msxokSS1JkolGozGeltOxwWhwvNFosPadxYP7JFZ/ZhB2bzdjoLzELCkPrB24sFgsfWCmQRmpOyU8TTMh3TXVLIln8hVtljeAGxoYwB1MFAD/sY99jJ7xjGcw6GA/mDjYKcAMoAwgBrhddNFFDMyvec1rmO3ec889PBj4pje9ic4666xW114AQpgsWPCiRYs4MT/OGx8fZ8kD+//zP/+TGTOA9IILLuB/0LLBkD/zmc/QGWecwXIJwO6f/umfWN545zvfyefeeeeddM4557BjwDl4zm984xv0uc99js854ogj2MGMjo7Sq1/9agZ33AvgDlDGM4GpH3roobwfAAO7QL6BjQCi2AfQh51hHwD2+vXraWBggAEdjuSwww5ju+B8lBNSELbBcWgwFrYtbBPXlMgWDW4uS9a6uZa0NFPu1JBDBjucp+sBS1mF9uCwdujiEOSaLeabRfO5MoyUSQ/G2ueibKKNvVK3+mnLZkFZeouuA9H12WH1rRwkkv8EceBEphmEhETjjdSkDTJUJ0ONlEydEPsdBMMmNQDtUROwDj7ajJvQvDdRQog8GU+ipB7GYb3ZbCJ+HCv51EZGRpqIAZc1MX062ScXxWcOlG30xYXF8syAspgB4AUg1bmURaKQhiKNUSoyju0fsKuUSEXHYB7AHWwWoHP88ce34oW///3vs0YMQAEAgrl+8Ytf5PjlD37wg/SsZz2LGxvY7ze/+U0+FgCEBgrtGJEYuA/AEMwXAAjwguQAWQEM87LLLmPwAqvEudj293//93TyySfzoOGHP/xhOuCAA3hQce6cufTTn/2U3v/+9zOggvUCMP/jP/6DGTqcCxg4pAsAMlg3JBbRuOEI4GAA6uvWrePrYFDzrrvuQpIhdgTPec5z6Prrr2d5BgANm4D94lxcC3r3H//4R/rqV7/KgIyewurVqxnE3/KWt/C9Hn30UT5+zz335OcURg1HB4kGtkHkCmwuEgrekUgbeQN7upekgVEzXHnfuh4UolIuIELG0mDsXscFZYCmMGWXFctgpda2edYj2VA/zZDle4fkEiJ/d3uqfZ4TyWv+YhOxR/sZ7MxL915ZD0jT91ZSKwB4lsiqbpLUppQ1ZoIwSJmajXGSrEnTeG2SJBtNYoZjY4aCKB1KJpIh5EBB9AnSxyLyZGhoCHHfyGzopZJp4PbMgvKsWRcUCtFVJg2eFE1ZurUScYDfrqasG6TLlDUoy+QR6SJCagBYyD3wiW0AOzBAgAa6/5Af0OVHKBsG5AA+8+fP5+OgI//2t79lNnvsscfysdLVR5ce+z/72c8ywz7vvPP4fgAkMGWAK5gumCpYJe4Hxg2wAyDiN3RngBj+cB2E0QF0IXcAAK+44goGOmwD6IpWjQHIt7/97dlyWbZLjXtDKoG8AV0bIAtQx/lvfOMbeTt6DHAIAGg860c/+lEG+muvvZbLCgCH1ANHAYCCdIKY8Ws/+lGOQMHEG/QsIJ2cf/75DLZgzr/85S/5GWAzRKBAE0evAfthD9i9W6TFFsw1kxE0e2YGnKVitWyzkylrtixMWTNPzWh1W2K2bKApt+WLPCfROS7SBmW5riupyfaIMxva5cvwp8upy6Edhxyno1faICxrAneuBqx7F+61sHiDhEDq9CgZsHIuFI5ECSiGjGIM1ShNeXAyNekYYr8pNVUKgs0mSYYopLWpCTYGaTCShmY8TMPxNG1U4zAcj5JkIkmSZpqmcYKEKnGcQAsHoCMa5f9qfpQZBeW+gYELSqXikwbK0qWczkCf7gJKZRVNGfsk+kIasoTICSjjnjIgJiDtNhr5DSABeAJswAwBfNJo0MWHPACGCBCHlAAgxB+2Y3AQcc/QmQFSOB+sGqFyAD7IETgPwAXA+cAHPsD68oc+9CG+389+9jMG9LPPPpsuvvhidi7oRcABANxf8IIXtAb55FkxKIdoETBfyBq4Hs4HoAJg7777br43bALmDs0Z2jAkj3/+539mAAdQ4zlGR8fo0kvfxN/hAPDsGDSFVIP7Y+AU5YEjQE8AjgvOCCGBiD7Bfolzhj1lwC8vCmIy0qHZaHvw18oCrsNmOxTaUTsuS9a/W1EXmXyhy+BGjrh6MyJ9NNC7dVLqiMgXmlXLsa7TcEF6OgOhcq4LyAzsKrGXa+e8XgQ4sICITnWQCekc/y0aOKbCGzITJk0RTYK4bwB5NQCwB+lEHKc1k5rxNDWbidIh5EYhCjbHcR3hhJuzXCkIOazWarXmU5WNzygoD8ya9YYoiq4mM3Wm7FaEyaIxUEk4TnkFVh7ZcnTd7TJqpiy5L9Bw3enWIoXIp+TDkGWoJFZYBglducRlWroRCnPWjQzPCFbbaMRULpWYYQMAr776g7TTTjtyaB4kgiSxEQ9z586mm276H5ZPsP+AAw6knXfemZnu8573PAbWOXNm03XXfZa+9rXr6ROf+CQ985mHUxwjhC3m7HywF0DzqquuZolk9epVLFM84xmH0vj4GF122eV8z7e//XKKk5gH/4olG0II8L7wwgv5+Ne+9rVcJsg/0JEhubzqVa9i5wF9HM4CAI/eBZg3gBnMHE4HDHbVqpXM/oUdCwhPB5Q1cMs779SOQyoWrHzRqTUHrQFf/c7kOCEB8mmBL2Ta6WrKorlLfW1p0Jy0yc6W1PfX99CgDLbsyg1CCvIGF11gzXNYWwxWKtnOPV5PLuo2mKlBHQDSyjMoGQizqfm215ntlZmkGPQOIznFauF2yj3HhNu84MzCE6IAE3mazUaDF3cAQKeUDiVxMpImrIOPpHG8KSFaRUm6Og7SDaYBsMe6meNV5ECp1+spBjB//vOf8z2zPCg9PYFnRkF51txZFwQUXbWtoJw3iKMrEcARAAEtWOJR3covjU2zW5k8Il1cif2Vyi+RGgBHAI5MlxZ5Q5icHj13B5BwXwCLDrmTbdIIpUHhE6zxW//1bdp///2ZbUMHBqM877xzqb9/oFUOlAd/KBPO2bBhAwMeQBADcgD3/fbbjwEVoIsIi+c+97kdK33bxpLyACZYLcoOrfzwww/jqcy4P/RjSDSXXf5W1puhF0N/xgAl7I24agAymD3KAD0dejhC+A4/HA4gZkkG90FEBpg27oGBSQyaSvQGwFhC7LRk0QI1Z6afBkotWbjMUcC3BXiBBTsdOsn7Mk3ZBWUNdhqAZXWYPPKgB/k6JAKHKcu9xLm3ywg23wZvuYeQgzzA3RZQ1oQgF5Ql3WveDbNtefe1KWzsRCP9nTfzFiv7RDbFYOtvCwkl09/F7jwxLEOqVn4UiZ9H9kCbCwX5NyNTAAAgAElEQVQLOkyY1FTjuDFs0mRjmqaI8R5KKd0cmKDWaDQ4+VUQBMgBvjEMw8fjOB5JkgTbcI2JjRs3Jtmixqz9ZM/xZ9XEZxqULwyD6APGmClryvymsskjUwFlZspZSJzLgnTXT4BWmLFmynmgjIoiER26gQMMJdZYH2PzMrR1QF12XQ5sl+tpRgTQ+ui1H2f9erfddmOtGoONIplIuJg4BK7cYF8q17LkrZDp3dYpQAqwkROajYokgYgRyBEYRMQx+MNxDz+8lG688Saq1cZp3vx5DK4YsEOs9uaRzXTFlVdwA3vJS17CkgxydwDkMfC5cOFC1oox4AcWDv18zZo1rHlDL4e8AoeCZ8bzYCAU19cygLRYl5EKKGuHpo8VwNF1IYSmnDFQF5S1puwCs1sG7t4jpsEJh3OdCcrWUXcDO9DnOm4hEi0GzRKLzZ2dV3e7gfJUGG2eE5kEcyfdlSd7aKDXvVv9Xdsl7wZyrG4XXC9yUgPIMdrOUodshitJJctcPU2SRP6BhWMafDVOkiFj0k1pkmxCxEma0hos7kBJshmLGiepzURIYTxGDarXw3B8IAw3LFq0CAA+Y38zCsoDswcuKkTF9z/ZoCwvDxUXTBmgrIHOBT3NkFxQlnzKki1OJAkZ+JMGgt+InsDAm5wjkydwv605ELxB3SgZVLMk/NgOhjtRa/BkEzD0gYHBrHGigdsRdM0eBZzl0wUUmf0HoEa1lEkhuicB8C6ViqwNy6rfqNgSU40yjYwg7QNRpc9OSJFyPPTQQxwCiAgSMHro4QjbgzZ80EEHtQAazgWaMZ4J+jUGCCV/CM5BlAjil/XMQAFe+WQwVHmdNSi4bFl+i6TEdSEDZbcXxcdkIXEaVKRXpe3dKouzAIM4Df3Z4SS4heWvDiP1tOUoOEa5nb5VgEfKnQe+WwM6KUs3IN0WZJmMnbsOybWhC6b6XYvd9fX5vWcpFNx6IcfLM+BYrkdJjNSDrTEKqT9COuQ3coBnk4AA2Emapgn+M2QQmF9H9sF6ow7ZBAOZE2mSritG0bcrlcp3DzroIMy6nJG/GQPlW265pbLogAMuKhUL75sJUBaQE1CeTErQrIkH+bKERALQugFjGxgcuuv4jsgGAA/kAAxi4TfYrLBkAXwNirohaNDQjQrfhbm2gCSw6wrKpAxhULgeAFJ3YwWkdAXGfgCsOBhcH7/xJw7AnYmG686aNcjHjI2NU39/H1WrNS4brpOkdkae2FvAE1KOMBNsEyeATwvydvailAfPC5kCE2cA6LAlYsEhZzBsZQ1KA7E4O3cgTbNk16bisDUjhsOBVusyU/4ddrJSsbkLgPIbTLnbn9hDgMnq4rzwWesUzQJd5mwnjrQjR6RO6ePce08VlPV50z1Hjs8DYxeENXDm1f08UNbtRTNruZZmyp227VzYQsAWWdSRdUHqpVtPxYFqIoB6q3trUh9l8Bm/m3EzJQoeHhyc9ebHHnnkhzO17NmMgvIBBxxwUTRDoCyNxy4HZbO15VV48aaalbJ2zFniMHBlG6s0Yom3RSgX4obR9UZie8y6g6aKyROIQABIy5/WjTWLl/K4FVEfg+8MfkidmS0HJZVRJAtpnLrCixyDawPEZRBSnhefUulwrEgach4qGZ7dgk17+je2a6YI0EKFBQhLyJouB86Xa4vejU9pkDJgB/CXAVVsk/SmUumloehrd/u+Rf5tlVBfs8s2mFlQdmPZ2Vl3mWatba6Bh1NB58zowzEuKHP9yJhyy/E660Z21hE7HVw7Y3H6eYAoZcxj0N1dh5Vful7PObHbcXKYK7aKrdyeo9xzMocgNpTnatUhHiS0+bY10LvtilVraBWpZco6N0vCg9x26Tn8wzFpLJJZSjEz7IRzgAsgY2Ac12xyDvCYmo0mmSRtFIrF//jfFLDvOOmkk9ZPZudt3TdzoJzlvoii4ntN2qkpt1eFyy+26Gq6snXz0hj1R4xu3ow+qdy6kqMhCiiLDNGSNCK7wjX0zve97308SIZ4YEQ2TEzUufv9ox/9mKMJoK0mnAcYzhMDbwj6txKDMHNUAmy3MoGNecanOz25VdGQ+SAbpXdzUOBcARUBQvwWEBUZQ6Yua0lF2Le2h7BT7QBk0oacy592FaYWg5fjhYUI+GO7AKyUQZyC/JbKjnJL/gthN64DEjDXg2d5rKwFDipeWXo+uLaMF2CgiRcdyLLk8TGsybdD4jRj06Dc6RyQ/8I27A7gYTCwA1m6rlqmbIe5eDv/z96zUGxPqbbvvROUuzn1bW3s2lZue9Jgp6/frpuo54qZtlck4MO1Lbo5iTxysoWdeVo6bNFaH8HWQSzUjqiXrI1xXc6mpPMpHKpoyCSc6ZtMgP9vUDOGEkEUNgPCGHkzCqhBCZnmBBUbCfL+UWwSdrTNJKYmv9vsOnFKTZNQI02oCRBHrpfEpGGS3jp7sP+1Rxx33NIn+i7yzp9RUN6vst8lpVL5Pe40a9eLbs2r6xenKz2+oyuMCQnChHGslis0Q8a+lmSR5VMWkJb4ZDBCaKOYcXfcccfxtGlUgP6+Abr55p/yLLjLL7+cJ0zg/sUS2GbKmqkwRA0wcl3Rn2UasfXoCTNQAUHkZxDwbdTrVFISgUQpaGAWIJTJLTKxBIAnoI5yyXRxlEFYreTlkPvZQUF7f/0cWPYJDURAEtcFyxXnI1EUbXbRTmAmzFHOlV4BzhdnAtsKeIueLQ5DAzJ3H1UkTF4d0s5X95yEbebJF7rHoUEZ24W9Sznkt9xbJCSLSlb7l2M06Mnza80U+5F/Reo219lsoE/XYQ3M02XE0wGMbqAs5ZNncK8pdXeqoMzXy8Lo5BxNIEABwkxDFvsiak6XD8vQ4CohZQsK4xzW+nnNMaTpo1qjRhQ1yBQTGhur0vzCPJoYi4mXniklRHGd+uox+iVcoGajQfUkpnqSUoqYCyjLiQF8U83E1ABwY3GLODWFZvLr/oHK+Uced9yfpmPjqR77FwFl8axb6xrphxAwdismwrYefvjhLfRCaaAiS0jjc0FZ9Fc9QeRHP/oRz0QDAGMiB0CvVp2gD3/4IzxQhRltSB6EfMro1px++mmcDAhgjsEwhKDhEwOD0KZRFoAjdFREOgiAac2Uv6c2QZKupAIo0GYFSPEMKJMch/A1ABaiGnCMRIho1ozZiJBcBAzxCQcBuUY0Yw0QAviY+agbpEgUok0L08Wn1t80gAmoCdhKj0HAGc8jNpG6IT0GfR8pn1sHBLg0qOK7vFtxxnJNYdLivOW6uj5KfZF7yae2lZSVP1WiosnK18F+wzbY2LJ0JiSS8rnPN9XGPd3jdE9En+tu12DqtlGxpbaN+166gTI7aEwWzHqLAsqhsb0IQDGzYNYx2lp9wNPY7dJjKUA1CSlJiZJonJY+voxKA/0018yivqRMaRxQo5BSjDQg9QYlcXY9sGGMe/BSZiGFcUpBAlnDgG9Tk2z9jpLUBM3mbwZnzz7vyCOP3B5B+YBLSqXiFkx5qpVFV4Zu7BpACKacpxdKZZZGKECtVx7RSe7REAFqAN2f//znPEEC0gUA7aEHl3LcLkAa/3AeZtPdcstP6WUvfxlPgEBZoD1jOyZJfO973+MYYkyThhQCmQVxvRjgAiD++te/5thiRCAAsB/80xKWTg477FBavPigVrIibJN0nCgLIjQqlT4GevxGDgrYB3q3pBstFMB6bSQFKrdIKABVADpC1DBzT4f4cYOC5pkBLINYBhwCrML2wPIt228vqCqNSO6nGaXeJ5KHsGQLvLiO1bM1AIoso5l5nrPWwCqOWBy5gLMGORkHyANkAXH3Pi5T7vyN/rbVleXPBWfNlPkeajahlVMQS93OWqfr73QIzFTb11SP6wbWGoA1COuyahvI9q2Bssgkcm6E1e0z6cKyZJg6W+MRugVhngn2pGRigGqBJuoJhYMJ3fS7n9BDa5bT8074a9qtuAOVq0RxGhP+4/UkU6IYWnMM4AUwp8RLoMUphc2E0kaT6pAwyMocIUZtk/S3A5XKeccee+wfp2rD6Rw300z54lKpPK18ynmFdwFZd2X+9Kc/dYCyli6kUusG2NKPC3aUW+vKEgqG3A+IuMD0YIAZGF2l3Ed77bU3T6SQQS/koli3fi295z1X8rRpgB3YMf5wLiZxQOrA9Oh1a9fR2y57G5+LPMwA1N/85jc8eQMZ3JD7YeHe+/BKJpiMgcRCAGrEYYMJI70m4pZ/97vfEZ4ZqUURuYBeAhwJpJa+PrBe6NhFjh1Gvg3Ybocd5tPcufNa8dXIa4Hscchdsc8+C6lWs3KEZMwTKcOy32ZLhxU5QhqgMGP5LSAlkoZmmcK2RS5BzwLbYAf8c3sP0nMRqQT3EOlFQKIb6OFYOV/XgTZTzjKyObNANcgIgLrPJvXTZfAiX+R1810wboGtVS/UTL/2dHDtLLQsM53GnXfsZDJFt2vjHHmuvPPdbfJ83eSW6YMyJpvYiX8mGyhl1szTwg2FEBk4wsXOnjTNkMJiiTZHI/SN39xIX7/lJjp40cF0xrHPpQNn7U6VpqHGRIMH+gID0oLVeROqA6qZbMQUNBIKmzGFCVEjbtKESVjeMFGIx/rt7FJ5+wRlyaecxNNbo0+/5FxPK6sgG8PsVGvKGpTd78KAAGJgKQLKOoQMDBdAinScmN7MURHZQqyNeqMlL4DhApRf8cqX0+tf/zpmvsI6MTiIQUHkdQBYguli2jQywQFQMfMNE0S+/e1v872Qle2Nl7yRJzj84Ac/4JwXmJJ88skn0fLlK3jmHJwEoj7AspEnA5nhsH4gZseBgSNrHWbb4T5I+AOmv++++/JvRKfgHognhiNATwCMHveGkwG44xPJhvBP8j5jUgd0Tx2xoVmTDNbJtqnIF3ifsBUy7+H54bDwDCgb9uFecGx4D8gXgl4G9kkInrDfPDYqcg3eg16lBcfqnCYCcgLSLQanMrlpgHbrI8qgHRQDt5NnWZ/T1kbbA2UYYCyVnIxwmaasdW5d1m4gN1Wgdtn2VK8n7zcPkKUHI8Ctf28LKAMUubfW+kspBKvNooSCLELJmBCihVWXMymDSQEv5htQPWjSSHGMPv6Tr9CPH7qdxpsJHbLzInrpEc+mIxfsS3ODCqVjAN+AOFgD6fFYO8a9EjJYhCFuUpQGFDebVAdoIwojDEDGfwemfNIxxzwwVdtP57gZY8rIp9z3eN/FSHKfxCnP6JtqFwzamlR8eRhdIfR13IE+AWI9qINrSAMEAAOU0S3HMTLQJpNGkK4SLBLACAYr4WAYhJPBH5wPRoscDtde+xE68aQTWpMqoP0ipzEYHkAZuZfRKMFoAa6YRg0WjK7Tu/75XQw+yOqG2XLFQpn+67/+i0ETxxx11FEc14uE9X/zN3/Dn9CkAfL4q9WqdNHFF9OuCxbwTDo841ev/yrd/JOb6dxzz6WTTjqJr4/kQX//mtdwEqAbv/99TiKEHBkoC2x5woknchY4gOTgwAAD4YaNG+mhBx+kww4/lCd7QCbBqtsATKyEAsCEM4A8A4kHz4ulsySvMsqI8oAF40/kD2Fct956K+eHhqyDsuOaAl7ILidpQuE4kBpV2KaAsmjjKL+AsbxnOCL0KBBv/td//ddcRomfhqORnpOWM6Se6bEHXFfARsotz6GlGSux8CQyZm+tFBDZSuAdPT2OGrCDS5jYI3XZ1k8bfaFBOa+M02ng+ti89jcVYNbnSW9oMqclbU16Ga4D5TUfs4gNt0ywHwcZt/Yj/WhCQTb1m0MGYTzM+sXgagbMcj3kdoG0FleI/lBfRlfc8Al6qLGO+ufNpw0PP06L+nahU/c/nJ6194G058DONNv0UzgRWEacNMlEAdUTDEQjZA5MORsrwUAzR2owj759sL//3BOOPvr+bX0Xk503c6C8ZEm5b6DvonK58v4kSVrTrN0XnBdzCgB0X77usupruJqyBmUN6LIdoAx9FqCM7/IPDQHaLAASbBGpJqEdt7q8mYfGcQAgJJIHMH36M5+iPfbYvTVZAuCFzGySQhOABUBAjmXkhUDuYlwX+vQrX/lKBg2AJq7bbCSsRyMdKcqBiRxf/vJXOGcx2DdmygkANRp1uuvuu+iSSy7msiCpPsIDUW6kDcUsOvwhlSiYMgAdzBnAi8RFkFDgCGBn6MsoAyQS9A7AXsGoUVZcDwmOALIoA/JFI2MdpBUAK6ZUQ6ZBGbEEFO4L4AabxyAnolRwHwkJFFCDPfDu8KxIYAQ5BmWBXIMUp4g/B0N+73vfy70E2FyWtBLmK4OOAsYC6rAlHCscGp4BceawNzR+OBjMIBTtWieVkutAhoKEBAeoM/2JfKKZskg9Ir/oQUv57vb28iQ2ZsQZU5ayaUCeKqGZCZCYFEBUr9U9TveqOpxDKzywPUu1BdxZCKFu/xSCE9uQDeHQAGn7i09gZ2jHOKyMMV5p0jeX/Yw+eNMXaEOhRvvvv5jWLnucJtZtprmmRHv1z6fTDjmGTtzvSJqfDFKpmhJSlMQAX9Ok2KRWyogTworucLhJYrDfpBTe3j+4PYKyZsoZKOd1n6YKynkeHy8ODVtHX+RV+LaWaFN1AiAwMAAWJ2XCdoAxfsvEBgyESTQDPLMkJAIYI+k8AOmCC97AM7Y0uEOCwEoiAClozb///e8ZtMAGwfzQWJErAlnVAJaXX3Y53/e3v72NIz6Qw/icc15DGzdu4nwRYLGQQ7RGC3C+/vqv0meu+zSDLDRpAB0YPnJOgB3iuQGeyDdRxESZ/83yBpCCngu2LDP+0DtAYnw4DQAWtqN8YOvoDRy0+CBav2E9x2f/6le/4hhusHDYC84HjgjPAiYOEIf9AMrI94xkROgt6MT1KDtWPQEjxzFgwsguB4aLcmHQFIOgWEwA1wP4ApghGYFZw0EAMOFkJD4dz4rjJB8z7A1nBN0c7B3nIRXpCSecwOeiDHq6vAA+3jGY+r/+67+y3i8r0KD+iTwjdUwDsvQGhOFJN16WutISict+sc/KFFim1g70iYPQEstUWG0eMLpMdaaBO0/m0G1flrfqAF4pVNhm0XYTehURM2vEX9jcTgBpOyiM+hcVihw+ivl2iL4Io4AeN0P09h9/mn706G9pImrQnvN2oR375/OAfQMTSWpN2jHspxP2OYzOO/2ltNNEhYJqzLIF9OUmGHIA9gwZAyF0CWECSmpSE4ThbQNz+s895pnbmXyBhVP3q+xnB/pSK1+4f7Yrmhle7RSm3P0cu2YZXKMLylqD05VfKndLRy7aVJ+SywJlwXf8icQhDYylEAIo24VA0YCla4s4ZbBWkUtwDho2WBpyFAur2mefp9GJJ5zEwAhQAQBCBwbDBVhj262/+BUDFJL8AEzBfGWiCsBbQshwfXTN3/3ud9HwyDDrzzgeqTIRygdGi5wT6OZtHh3l8mE/wB36LZj0W978FqrWqqzvgiUjfwjYM7RuVHTkQQaDBnjieZEZDro0JJV3vuOdVCqX+NkAOgA/6OUAX5QXDBnADdaMngD+UHaRfwCukHbOPPNMLjOeB9cGC8f7A0OGo0GMOCJKYBto5JhhCf0bEgTYNNg1rg+nABCHswSg4zdYPCb4ANQx5oDZmHACKKMABBgxrg3nDEeE6+KZAOB4JmS7w+ApZAUBYDwHyovzdNicC5j4LeFzujvfBuDOVLOaKXOLUPr2E2HJ3c7dFoCfCphPpay2ybclig6nwVm9dEInRONk8dwA5SwwDtDNpBgzV01IMa8/ENBE01DVTNC9Qw/Sm771IVpTGCIKGjS3WaSTjjyO7rr7D7R6ZAPNWbATjawbov5RQ6csPIxefuzzaa+BHalYN1RMAmomKTUYmA2lDMoxmUYT7BmFuL3UP7j9yRcZKNvJI9ME5cnSIwoDkYq7tZA4DcYC0mBIkC8k2gC/eVu22gjuISAr3VcsJySAjcYm2zG5QpJ7S1dYGrDuXsvKzvgE2AHEwNjefOmbaWh4iIFw55124QgPlAPXQqY1aKOQLSSlJ/bBaQD4Pv/5z9HI5mEO3QNrBNgBRAGsAHo8A8AULBqJggA2iGUGAwUgAqwgVYAV4jvAHIwU4AeWDDYMZ4B7Itk+WDh6CLiWTESRGZDoAQCowEyxhBRsjXzLYnOxBX4jLSkYN6JckBMaEgayyYHBQ8qAro4yIPk+4r1hA2jMCCcE0OI4PCcGPv/2b/+Wr4Fng6yC3suNN95I//3f/82pQzEugPMhB0G6gMMDI8dK4JBKIL3AlgBojAXg3eDeeHYJZUT2O6zegrIDrOHgIPXoDH54PjgDvDd5167kptmyvEcNvlq+EKasWedUAC+f+HTmiMB1dOievu5UwTqPDcu99XPq3l1rvwLlLcqb5cts6/BZ74Epho1Utv8CapqAYmwNQhoabdAfl6yiJY+uoTWNlfTHeAn9fOReqlWqFKYNKo006aSDj6LqyDg9tmE1LThwH7rz/nupWDU0OEp0wj6H01knPo/2rMyjyrihyBSokaRUx2QUjC3gM25SnCCaObmzXOr7h+OPP/6+qTiq6R4zY5ryTIGygLE8KAb6IF9InHIeO8Y2Hauqp1mjYfHAX5aFDUCGRoVKIedgH2JIEW6GfVq7RGpYm4nNzqPH+WCPYJeySKh0rVnLDgIGBEgM0G8xIIfGzBEh2T1wvER9SDnQ6OXZZD278eoYJ63HHxIl4ViAMLRxRFfgmgBzADbuDdCETAEGju1gjQizw9p8YNtgnRisQxkRHYFloAB0eCYwe3TrsboJGKU0bIlJBrPGQCAGEFFO6OUyy1FmGMqxAHyAP/KKYMAU7B5OROLCMZsSDgv5lwGguDdyQ4N54xnB+PE8WE0F7x46PHR8LDuFPwAygB/SD1g37IF7wsHgPmDdsMOll17KTBz7cX1E3CDzHSQX3BvADNtglRf0PJDeFM4LdoDzgbSBZ4UzBFOX2ZCIgsF9BFi0BOGyYP0b759nqmWTJ6TXJz22JwLKbrtxde4OtroVFMkrhwvmkzF0YcrS5jSYW9jtXG4L7NjmdMJsPTubL8W4U1QgZMS//Z419L0f/JJBeXO9SRtmr6exvTfT6A51Go83UZQ2qTRBdMAOu9Nhey7ikLfHGyP0s7tvowIVqVhLaSAu0XMPPpZeccLf0MBwSsUmxrVCaiDGP40p4FwaGEQEKJvfD/QNnHvMMcfcO13AncrxMwrKTy/t98ZKpXwlssTleWArX+QUIcun3O0B1AIHLF+gUQiz1fqx7ip2ACwSEBXsGnyiScp36WKDCdt9YNQVOwjDs+7aLNqWnasQHyssXkAYi2ACsNuN0wL2nXfewYuS7rdoP3rlq17J0QsYoEDPSCoqPkUiEaCXqdOibTeaSOtq7y3RCMzmowKXCToyVg0R52AHngxt2LCe7TV/3nwqcPhYg1njihUrad9996G999qbbv3lrWx+G//cx+AJZyDsV64p4IwBREgXYKMXXnAh7bJgFwZU3MfaI2ZbQCYBg4VsA1CFgwLoAsTBlrEfgAgGDNYMVgzQxfuBxIH74fnB8GUAFfcGk4aTAeMFGMNJoTcCOQNMGnIGJBUM+uH+2A7wl/LJQCLCFSGdwEmBKQOscV9Ev6CXgQFA/EY4JAYxQQpQPkhCkFOg/UO2wjMgzFBHUmhgZEefJdGS7Zzz2cmfIvV5qgx2Ko3ePWa6THkywNXXnsyJcD233qajOJjhrLdwdFyKtVzxZ+OVE8hJVCQTRnTLrx6lb9/4K1q2aiMF5VlUTWJaO2c11ReN0sZoBVFYoyLkhwmiXcNZ9MpTn0f77rU3feo/v0D3Dq8kE4dUDkqUNlPaNZxNrz3tJXT6HodSNBwTNYnjk6Ex418cNwjDgGEQ/H6gr3TuMcectL2B8rLK00ulN5bLpSuRjle8vfbIT8TzC+BiVP2RhwHKNu2l7g4K0xAWja4l/jgkqmAbtzRKkS9cVo3fOoRKX5+riVrmR3t8nhaaTe7Ke04AikxzFvatJx6Iw5LGK/bTMa/apu3unu2qapmng9lnydZxrkyAwPHinCQ6QvbLM8k18Lz4A4ixLQsBa7kYWAOAnnfu+bTnnnu18lnocgPIEUONKAiwcsRZY9uGjetaYXUAWOjM6EUACGUdP8gT0MNRTnyH3HPIIYfwgCIGJaGHQ+qAlg/WDtDEQCvKC5DGuwZQ4nqY2ANAhSMQFs/RL80mDzRCNvrg1dfwveA8AbRg2mDGP/3ZTxjMAdpg4fiO9wiWj+PhvNALAOtGeSRiQ+vKYlOpe+3ufv4Cr27byQPePNDelvaVd22X0ep6ro932Xc30sWz8pyFAKSsevCP6xo03aCJhKZkEktykDgoDQr0p6Wb6XNf/BEtXzdBjSCiODI0QXUanb+exvdYQ5v6HqNyFNMulXlUnChRYbhOf/XMo+np+zyNrv7Kp2l1X53SiYAKaZGakDMbRMctOJDe8Vevpp0nShROAMsRCofZpjE1kgalpmkCk95dKfWfe/zxx9+9LU5wa+fMIFPuBOUnw9Nr4MGD4UUyKD+yjAqRzRmhQVO6+/Ips7xk8gh/ZkxOmLQAsGbeGpj14I7cSwOogBaPGps2QAqTlf34nKwh6X041p2A4NpCV2bdGPV9hNXqBqC/Sy9BNyZ3hhr2AcyhuwIAD3nGQRzVAKcG5rvzzrsw45fySrnwCfCSf9gPbdYyJqRVTBjocS3IEwijg1yAMkGiQEQLAA6sHSwXOju0cjBZDBoiygX6MPRf5C4BSEJPBngD4PEdQI0FXi+//DL+jUFAgDQ0ZWjEAGWwaEx7f/3rLmCmD+kCZYWejrJc+9EPc/4TMPNVK1fR+a+1oZO4P54NQIzBSEkOBfvr/NhSb3UvTt6B1pSFUGytAXcDyKkA+XSuvTXQ79a+Xccg8oRbBwX43XoNZoxZexEiMFK0J7u46+aqoX+//pf0818/THFxNlWTJjVMgxpBk8Z3Wkdje66i9Xe7QOgAACAASURBVJVHqT8K6JCdD6Aj9zqUFvbPo/lUoKgU0oe+9gV6iDYhQQYVTJHqpklRHNK88YA++NKL6NC5e1NUI6pjeTSTUBojr3gT6QBMkKZ39/cNnHv00Ud7UO4KyhlT1hVdAFoYICqgzOrivL5FqzMLULsxy7JdmKqAtbBu3bg0ExXQ5XhJB5TlWqIXi3aM5xL5o1vl1Pqk7m3ohuUybWHLbSZmnYTLtqUBtx3Kljl3RTMXBo0FUdHNnztvNg+4AeRsYkVINBZk3XLi+gAuASmxIdg2AFGeUeQalBXvCpq7OAwJeYNDxXbYDY4ZE1kQwggpCM4C8gakF0RdIKoDIA92DBYLNovyYz9iqrENIXkY5MOAJUISzz7r5Tz7Er8hyUBKAYO+5I0XcQQK2DYGEKFTY7IPBk9RFtwPzyeDfdybUDIFfmvW3EEcVJY497iuUt9UkfUJHDcVpvxEQdmtK20wR6rUgIoRxlkaRIWEUirQsuUj9OnP/oiWrWpSXOqjsbiGzBVUT5s0ussaGtl7BQ0NrqWgWqeBah/tP2chnbDoYDrpkENpp/k70LXXf4F+suwuikHKkoCQhqTZiCkcatAlx7+YXnToKVSeCGicoClDWowpwLgOs4zknsHBOeceddRRdz0Bs3Y99c/ClKe98shWnlSDjJ3Rt4wHyaSCC8twPzUAAwh03gs0HGHLGqwFSOVauoHJdw2YAmw2jeCWoU0ClG5XT7PhPJajWbnbQN0uH47V0oR2Vri2gLfL9LVEIdfUjEbKLAN2vMJIaEMJwXItUNayKcftfMMiieBaOmezJL5vxnV+d+2JMY0WCIu8II5M4ovlN55H3qs4Dj3hQ9J9SkImlBWOAeMQAFlozGC2KDvkFwzYAdiPO/YE/o0BQ8gsYO2oa1d/8Co66KDFHKmBa0KnBjvGoCDyjQCU4aBwXZRLnlczRvd9SE9MZvSJs3IlD5d1zgQg5F1zpkE5j+CIjdDjLBgsYJFSbBoUFJD3OKK7/rCS/vVLt9LG0QpNgM0GdZ70MZE0aWi31bR+z2VUHVjLgFuaqBBVQ5qdRLT/Dgvo+UeeQEDh677/VVpbH6dZs+fSDv0DtHzVKopqCb1g4VF0/rPPoIFmkap2wgjHKTMok4F8cU9f3yByX/x+Jt7BUwOUH15m0x4qfVdAVDMRzZRl4VQBZhyvQVlkDS19yAtwZRLtJKSC2WXo2wnU9TGakcrxGig1KOvzNPi27pMVSvciNBsW+ULsIQy2XenbrFiXQQNw29HYIRhcowW0YTsel8PesueW/biOgKWWNABWsDHnly7aLr5II65cox2J+5xiBw3S8s6kd6PHC2SfvHextX6nHEUTFjuy60mSpY2b1vPzYyARk1IAwpAz4KAQcfP0pz+dI1iE2bsOUOqQvI9OALZTh+Xd6M+ZaPxTvebWQLkbS3braIsNo0dlE1Z0ztzF9OrWYgWtuXsUmcgmH8JoXQGZ3Ir0+3tW0ue/dCttrs6iehBSEyubJjVOSD+24HEa2vMx2tC/ggzVqRD3U9goUl8jpP7RJu3XtxO9+qyz6b9u/h7ds/QhOvE5p9Gy5Y/QvY8sobQa09/ufQRd+JyzaLBRwBLZhMRzQTOmAPkwjDEmTe8qFUvnnnjiifdM1YbTOW67A2XNEvFihSlDU85jyBp8pCECfJFoB59gSFrqsCwZ+4pb6M0CitLYXZDW7NKOorc1ZWHINgLCzkaST2zT3X2XEcmx3YBbyuHKEiK16EkMGtS03uvKJxL5kcfQBXA5GX5oJ5DgzybHD1uastxLWLu2n4AcN3hk+eJpsm0tWmwg58pAHMqJbZL0H/cVmwrIy8CpHkjTvR8waUkgJe9eJCRcjx0Z65cWNPC8OMcObmLGmB0PwHYpj7alAL3YUN69rotyHwEu7nVl04bFCbrHd2vYkzHoyQBzqkDxpINytjqP2Mkto35uyIBRVOQ6ZahJadSkJCjQfX96nD73xVtpeHSQqkmBmqZBSRBzvuWx2Y/T8ILltHGnR2kiGqVkvEF7zN+bDl14CM2pRzRrU0zHH3wY/eH+u+mBJQ/TX7/kxfSpb32JHhleT1EzoL/Z63C66PSzaKBmY6Fxb2piynUTzsEkRHcOlMvnHnfccX+Yqg2nc9wMgvItFQmJ6zZ5ZDoFbXnZ7IVKRYee+OCDD7UWxtQNUYO0HsCTySMyaUSzYWm8ImdI11JLI5rdSOOSiiv3tHm4s5UR1EizO5gmFVADqpZDNOvVjU+ckz42r3Ln2Vg3Mrm+AJtmN1s06GwWpQYgLKwqAGWZLnLT2rATfZxmyQLqLtvWoKwZsDyrtkXec2lbaDlK3onb+8H2PL2XgRo5fHOeQZbH0vXRHdTUZdNl12CTx4YlnzLOkbI+GaDarQ7oZ5BnzQP4bqCs68p023K355J31ba9XXqrWCrZFJumSc0gpDUbJuizX/gRPfRIjeJgLjWQmyJICJmFhsK1ZBaO0vod7qexwioik1A5LtMz9j6YTjrwaDpyp/1op6hCqx9bRqNjdRqODH34O/9GG0ydChNEF53wInrx4uOoMopVSEKe0QckRkhcbFITm/S2voHB87a7hESYPPLnAuWHHlrC0RcuIEvFRyMTRiwgK5qyjrpgBp2t/CHbOwZi1KKXuvJIRdaMyK7E1o6a0ECuj9ff8zRqDWx5DUYavUgEUl6p9O69NPOVMgljzztHGoc0Oi1LMIhyqkPLGu2njbeW3y6w6d8tR5RJIPJb7iUgrLfnNWa9Tb9zDcLaKbvOWmykz3Wn+rcdBhpqp9NxQVnKI+9O7OyCsrxvub+OvpD3qO2f9/6nC4bu8bp+6H3uvbbFOTzR8vL5yCkfYN5egUwKGSOlNEQmN6Jvffd2+v7/3E1xsBNVGylF5TJtHh+hxkBC4ztsoondl9J4eQU1gipPAizEEc0zA3TQrL3ooJ32ohMOO5zmzd6Rvvzd79B3//grahYCmhMX6Yq/ey0dPndvKo6iboeUNu1afrWkSTGC4sjc1lfp86A8GVNe8tBSlhs0m5WGJyAsYCu/oWPmDfRpXVkDsgZ8lynL705WZGNONaBImaRbq9mJ1n4143PZjG44uustoCwNXaQOtxFqwNBMR+7frZHr8zQwgynLb6s1d4Kyez/tZFoNHYtcZjMi3YbcDZD1cRpUUX7XkYqd8no9el8HeGaZCrdgxFjhwpFa3DLmMWcXkHFdeVctcM7kC2Hwrpb/REGu27vNIwnd6k0eqE8G2JoETMaOdRvqIAchURo0iDCxJi3b9KiYsBUFtGJNnT7+6f+mpY+NUlCaRY0kpFojobEopeHKJjK7r6DmDhtpNNpESQm5KxoU1Q3NmSjRrGpE57zoJXTgnovoms98ih6OhylpxnT64qPogpNfTHMnChTWEpselEGZqGpirExiEhPfMTBYOff4o7bDadZ/bqasG5humKgYLiMWpozVpjFIKPs5XE6FyklD1uxKa37d2IV0gXVFlPP0oJQAuYCiZp26a+2yWKnsLQkgS2CzNUaD8/KOyWvwelseKDOQGkw9bYMqWDIkDA3c2kYalAW89DW0o5B7ugxa20KDnXaWLgALU3brRTdZCpqyZuwtIEYCdF7uvj0V2HU0ec+Yx5bl3m3GbPMpC2BLfXmibHgqYLyt95jMUWiS4vYaploHMa26ThNUKlQoTEo2r7JJefpzVC7SbXetoy9d/z1as6FKDazBZwaZNY8Ew1TdYR2Z3etUGxinZrCBUjNCJp6gvtIcCsYDOvmAw+g5Bx5B1//7f9CDE5to19k70pte8Eo6bNYeFNaQLY4oaRoG5dAYqqUxVG1jkuT3fYOD5560PU6z3q+SrdHXJSHRtlQEvEwBMHxCUxb5olu3FPfR4XCS5F7ScuoYZQFwDeKaJbuNWDccATwuB2b0qYE+YXBSOTWDEMasR+zleBznhreJ88ExeiAMx7ognec0pLHIfV2g1kxd9rlA0wYpK1+IM9mafKGBtiVxZExZN1zNULWj0uDWrf4IIGv5QrNP/Q5dyavlFLKp/i7T04OSYj/9/Np56f1yHQ1iW7L0dpJ7XcatOdptaUfdHG7edu0o85hynqN3SYTYQuq1/s3XlCT2WQ6FVr0jQ40gtmNGcYEiLP+ExaZTDPtFlBaIbrtnOX3nB7fSn5asp1ptNsVJkWpUo5FwPVXn1Il2jCka3EBBaT01kmGqhX1EaR/tVp5NbzzjLFr9yKP0nV/8nF50zKn0wgOPoTmjNndyFYwcA74AZWbKWMWPF069s6/8FE1ItC2VKQ+UIV/INGsNZlqzyxvow4i6ntWHhuBOIpHzpFFJI9bg4DICLgMyFWW5cbmCgsmqGGEpJ+6p9WBdwTUguuCa17XVgD9ZQ9I21DKH7sZ2azwuAIl80WLLrCdni1sqsHaBpaOLj6qese08ANIOQeygwSOv3BqYxVnnyRcauPW19UCfAIjtGWBSTCdLdnV2DTi6bkg59acGa+S+QL3R5Z2MiW5L+8k7J+8eU3UE7rlbO4+Pd/JduO9P112eAVhAnmRkbosIuRpTTExClA8WnEgNNUJDy1cP029+9zDddddaWr56Aw2NDnNERjWqUzK7SXsfWKS5u9VpzdAjtHpsgsbqARUSQycuXkxzoiKtXjtE55x+Bu1Ls2nOhL3ueIGoyWk7kQDf0ATU5CQxURzfUSpVMM36qZclrluFm+zFyqCUgAaSvzz88CNUKpZb9S2PzcpovMgTSHIvA3sCvPIbF9LRF8JoUF4JM+PGpEbobXkQRmXz5LpMQBqfbNcMTL63Br4yKQLH6gEzAWlptC7rlh7EFixEtcRujcjVoHVDcXsDOFYY+pbyBaQLW24NZtYxdW6zQIyeT1tSyWPLGrBdxqlBT6a22/dvk8Zbx8xtuCOHSQugA5tPAe9NO1rXqWm2zvIFp4+0f1q+0XVXOxP9/vW1Zbstsw2L0wxa94ry2kUeS50uWD9ZoOyyY/0uO5xoVkD3+Ny6CbkNme1RfUxAIfdgsOApYdCNwlKEtawpThG6FtDwUJNWrhym1avW0+bNo1QYKNOcBbNpj0XzKazU6fGRFfTgymX02No1NLx5iOKJKq1f/Tgho/05LzibFs3ejSpjRAb5iLDgRZryNGtkioOWTc2GiZL0zlK5dN5JJ213CYk4yf2k+ZTdij8ZmMixAsr4RIODfLF0ycPMlOUYt9sqIK1BuFyx2rEMAAowu7+l8eaxFxeUNVjqhqEBTiqibmxuI9INWAO1HCdApM/TwNnNqU3GuvK6mzheO0E5RoOyHugTkOWY0owld7DcDJTlPWug09tcxi/Al2fTTvu0843oHg5ANyp0JpZqvVdqTzpygVPXzy2eh6GgM+zPZfR5oOQ6Fakz1snb5Y3kXXYD8umC7taOn0q96HYNfa6ud+IstNNs1bEuF+u4ljWu7WGGdqkngLLkWjdhQmlkqJ7WKYAzC0IOnYMOXIkq1KynPNAOGQIudKJR5cklppByNEccNGmsNs6Xe/CRpfTjn95MLzz9+bT33F2pOG6olNpVrmtJQs3AUAPpO7Eoa2PCBElyx8Dg4HnbZZzykw3K0gi0pgymLKAsldiVHHRXVrRlTB4R1ozz5BxJ4SnHud3gjoZi2gmQUDaX1biVXVivC8gCLG5jzAMnDfB5IOU6Ng3g3Rqf6zT0M+rzpTyaGWpQtvuJ45RdgLJhZG2mLEAr19fX7sawpFF3Y4zMdsGmmHVaELagF/ASQZ1AnR0Tdk466mYj/Tz8HjNQ7gbMeru2r2bG7ndOTWns+Iec0+19bw1ot3X/ZM+fd83JQFnXxbzr5hEBTTy0U+QQU14olSgNieIwodHGOD28ahkVSiVeuikqFalQKlBoAioVIv4sIGqDAd1Q0mxQhBh05EhG4vosadjakY20ujpEO86fT4NUpqgaUxQj6iKlRgx+nFIzaaJLhMVUTWjMbeVy5fztVb6YdDko+wLQdWy/7m4sT78sAWVhyg8vfaTFlHWDlO8aWFvgW7YsWQ8ACsN2oy80QEtDYjDJ5AvtLDSgabagwU1mz7lRBfJcurLiu5YlBLjdc10gdfdLBe/WyPW95Z4u6AuzFefCjFmFxAko58Ypsw7bTlLkash5oOyyLFkUUzdWzTwlzlecrLx3tL0oA2W3ToAqiZPU13LroXYImFvmPssWTFpFZ0h59fO4jtk6j075YjIGu62gOxPn5dWp6ZYdx2sJTbeBlFf55pBl+FyKMdAXprRs7Qr6xW2/orH6BE8cwXp6vGxqZCgNYyoXS5Q0YuorlShuNGiwr5+iMKIiVlkv9VGxVGFFrW/WACVRhJkp1BcUqQxQNxEVKaIAWjZytjSbPIkkBfU25nd9/YPnHXPMU3CNPqkgU2UDAnLyiYoN+UKDsq3cmiW1u616Qkg7JM5OOhENWZLbtzTHbPBPrqsbrjToboxAKpp+zjygdqUHF5RRNv2nGbQGew3ek4GyBhz5LvfQ19aOUN6RnjKN71uAMuvJnZNH7HUw0aQzc1zHYF+O3KHLqbV1DcraVpz/hDOtWVYsABxAvshhynwMa8pb5uHW9nMZOjsniI7Zn8uiNUuWffoeLWeRyR/yPDapli1/J0vcMmtf3rt5MgBX23yqwJrHlt02PZVr6brsgnJH/YeGHBlOcj/UGKPla1axlFEqI18J0eZalWrNCc4AiKl4o5uHeEmnanWMtxULSJxVp9HNWLknpdrYOJkkpXKpyJNEQqwwFEU0UK7Qc048hfoLJQoZizmhlknS9Ld9fQPnP6VBWTOJySpWHiizfLH0YZ7RJ9dpNcZswExPnW5FYWRZ4nQ+DBynM4zpiA1pVJrhgCm7zFgapMtc80AV27pJHvKswh6mUsmn6tzybCyOwQVsDfQ4D3kuNJi60RdQKfJBmdeMaN3aZcrdgEy25zkZ1xlKljXtmNm+XUCZwTFHvnDtqG1inVJ7oM9lyC6YS++ig9FnTkA7a66zWepOOdZl0+5708D1ZACyrrvTuZ6UV2yhn2uyMrr78kAZ8W8pZJ0AS0Khd2r/TBBRMzX0vR/8gOrNJi3afz9asXI57btwX4obEf3kh7+gPfbclY49/ln0p4fupyVLHqTDj3gmzZo7l+574AFe12/O3LkURhHttOMOtOHxFbR+aD0PKg7OGqBGdZQKqaG9d15AA1GJTIzBbUNJygtD3TbQ34/loB6Yjp2meuyM5r7AatbFYum900ndKWDU7QFkgE8AGAnQERKns8Rp7RDH4fcWs/eyGX16Bh++y3p9AuzteGXofLZUrQaWyRfSiPWgmJRfQE03Vu1c9He3kQpwaebk6s+6Isv5UtmlUecx48nYjWbzGpSF+Qtbxv0k+kIyx2GJdx5cyULcOpxRlniIz3NC4FxwEzu7z+TWD3l+61TsQJ/u5QhjRs9I14uW3qyYMu4lz5v3XgRgRVPWDBrftV10ud13pN9nJwDbOGVxKvI51cY83ePynPhUHfvWSIKuc2658upeXtm5vmVxLhiQKxgiDsTg7IsYxAvpHf/0L1Qu99M5r3kN1ao1mj2rn2rjNXrbZe+hk046ji686Bz6+jdvoE9fdx199GPX0q677U5XXnkVlfr66YQTTuT1Gl/9qlfQyNBauv6Gr9Kpzz2Njj3xGErTOlGjTmEjpkKMFa1jZO8kzCVJjbl9sK983napKS+qLLqoVCy/78kCZbwkybkrFR2gLAN9ussqjQ7HuVEWrBFHNum91pTdEDk0UD2JpAOQOd6y3YCwT2dWcxuilgVwXQ3geWAulVRHF7gNIY/d6sqd13Cmw7zled0GJmk2+ZmyGOMWKLF00Q7la4OtbV4ayOTZRJrQ+5gNOZKGBjr9bG0W2gY1AWB2rhF04/YEIqknOA9MWaQbuc5k4NYqk8psl/dM7rPkvRctabCtGZCt3Kbr2nTBdqrHdwPlyQDVfQ59rAbbqZZBv2eXALDztjkEKeTVRxBViQE/DIjaUMZf3novvf8DH6KddtyZXnH2y+nU046iZY+spLdd/h46/sRj6ZxzXknf/u636LPXfYY+97kv0NMW7kMXX/TW1sIGV155BZ122il03DFH0xXvfze94dIL6eDDFtP4xAiVccNGA+kPWW9Gnq1GmppGktwxu2/w3OOPP2r7ilNesmRJuW+g76JSqfz+JxOUBcCkMjAoL324lSVO2IWAsjRAHerGyYki20i1nuyyZg3KefKFhOd0A0dhlpr1abDWrK+bfKC7eO4xAiLC4LqBih5A0WzcBTm3MYotBYikAemBPklIJGXg3ASpBVRhxHYfmlZ+9IXWi3UZ3O155et8HhtWpuuA7fF0Rl9IL4i3B53LiImN80BFP5M8tzyjBhdtV12+tvOwXS65l+tUXMloW8Fua8A4XVYsz7i16+r67h7LA3F5ayU7iyhL2Vo9Q8zkY/kC/wpEQZHq9YQ2bKrRw4+spO985ya65+576JJL3kBP23sh/eNlV9Ohhx1Ez33eqXTrrT/n1Wc++9nraM/d96C3vfWdVAiJTjv92XTffXfRWWeeSUPrNtA1115D5190Pj3r+COpHteoUR+jCFJV3OScGxhGrCeJiY25baCvvP0lJFpilpQH1g1cVIiK0wLlyV64y5RxLJZ8F1BuN7Ytu4BaH+awt2w5qG6g7ModukG1wE+FxEkDEyBxG5IrY7hMT9izVHz3/DzAlWP0NGwtWWgw1QDeDZhd5yHA4YKyC04apAWUNfu153fqsBrMtNSh9eqt1QWXtXVOHmmHxWlQ1tIG24TsIK88uzhK1/4ua3dBOY/Va7bs1h/cT+4r9VZr4nL/mQLkvHedZ+88O0zmsHS5uzFug3nSk/zpezIJg6PFhBHuaSGUDWM5Zdo00qD//s4P6bTTT8aa7nTNNR+nRYsW0qknn0pvf9sH6eRnH0sXX3I2ffX6b9NHPvIx+vKXvkh77rUHXXrp26gYGXrzWy6mvv6Q5s2ZQ/f+7kH60IeuoTe++WI69JkHUz0ep82bh2mgv2hXseYVrbGIamwSY27vq1TOP3l7y6fMTHmw7+LJ5AvNFKfifaUhozLjhaMyA5Ql+kJ3B7UmLA1RIiwkn7JmypJbGWXSMoYL9FJhGISz/AhSwQVYNTPVjVHYpAZOfaw0bPccAXRh2RpgNRi4TExLH9ppbAlmbWarWZqUTYOLLiM/T5aQqL0aiV0GS0dp2PtB6tiSKcs7bTFtJVm4TE73MvR3cR7S/cd5LS0ZscrOQF8bBMGUbW9JOyrdOxEn2fGZhcTl2UVr5a5TdEFKVleXd4OBPjiWlt6dDQhqm0+1nUzluL8EU+b3nWGya+e8emnrIGKOwbERKxxTEIApl2l4pEm3/vJ2mjN/Z65bwIKjjz6CRofG6TOf/DId8owD6cyXv4i+//3v09e+/nV617v+ifbdZx+67PJ30JxZffTuKy6jYjmltNmkP9y2jK750Efo9W94LZ1w4rG0ZMkDtGHTWjr00IOpGdcoThrUxOQR8GRj7hgsD2x/k0emIl9MF5Q1U5aGKEwZFVqDMo7VgKoZMRqDzOiT7WDP+CcMRgO2bsRyXYsz7RUoBBCFIbpd0zxA0YN2GkA1axO5RjNweU7dvc9jVFLp3S65BoetMTFdbtzPXUVENGUBI0Re2AiMzgkkgGSZPCJALEAnoONqy9JINbi5YCPlszaxmrJmwxac8+ULdsCRXdFc26obCMq9eH/O5JGOHoNaRUXbXwOR1KuWU89AWd7vVID1iRyTB8rTaZPusVurS1JWgHK3OrilQ2Q3lckWTQo4rBLvuEwb1o/TkiUraP3GEZasBgbLtNNO82l40zjVqjG3576BMo1sHqa1azfSgl12p0ppgO67735KGjU66uhDaMGC2TyF+rY7HqCbb/4ZHXjAItpztwV0zz130AEHPJ0OfeYh1IwnKEYyIoM0tTFe/u19xf7zt7sZfVMB5elWKLdrid9YAHPJkqWsKWumqAFZGqkALbPibDkoCZeTjHHClDtimnlmWGcsKwNKO/0BVzJdSaUs7jOKYxFA0g1zMuYgx+uK7x7v7psOKOsGqoHYZeUCzC0AUknu7T5k1tpy1ZG8GX2a5evv+lk1G81jUprh2mdAaFk70qLlUFXui44B4S4DfXk6fKcTgRxjczLYGOwt05W6TFnAVwhFC4yzGYgSEjfddrEtx+fVI10+l9Xn1WOxhz5PO9LccvHyX9Zm/AWDd5xOlmdUd4J1FgBnsy3iUDsrlJkzFejRx1bTD276CdUnmnaNR0oobjZ4XK4Q9fGSXybA0mtIwYDEzIjQiahSqlCSNCkMEZscUKEYUQ0Lo6KNG0wQaSL4k3bcaR4duHg/QuROSkjliVV2EizSd+dg3yxMHrl3W2y/tXNmLCQOoDwwa9YFxWLhKiwHledVbcXnV7q1crb2a2AWUH4Iy0Fla/QJk9UDfThZR2C4oCzShUxvld8dg4XMxNtLBOkK2Q0sJmMOmlFr4Mur/C5gukDUjd3kgbwcO5kD0Pvca2/BailpJydSoOx2411Q1tfRZdIgrIEh77vrBDXI6TEEbNdyho7MQPSF7mHJNfJACbUUuqIuY4vdYzIuBjNVBjTtaOQdauIg2/I0Zbd3M+UGMsUDu9WZKZ7Oh+XZfyrn59Uvl9TI9fkekvwJ06zZvnb2I8YpatUGJZjJZ1JqNlEXY2rUU2o2UpqoJ9Ro1KlRb1K90aBmI2agrtUmqDo+TtVqlaq1KjXqDWo0G1SvA9AnqFobp3q9ysEAZ599Jg0MVFimy7Rlk6bmztmzBs5/1rOetX0tnGqMKa1Zu/YNhUL0QURfdAflqQOyvDjNQiFfYI0+zNKRxuXKFjivGyjrpPbCmvWxAvLoQkn4nB6Y0gDpgqVmSppNiPbsNvy8hohjZHse89KNQFd2LXHoUD2tGYtj0fdw2Y+8N1f7lvu6A16c4F7FKXdIEk7eZNxXrqulb+4SVwAAIABJREFUGF0GlynrOqBtqoEd3zXwur81QOsZfR1A4KSXbD1vBsq4ppYrMFtRkt/rd6JlJ9mu5QkN0qIp63qszxGJayrAt7Vj/hKgLE5IP0ce4dAOzKI/yBsWs9VMOmwtplAuVfhdAFRb1+NcyJDRMNlJy2nWmchK2nYB35TipiwAbHs8zbjObLreqFIU4V64TgJt2aQm/f1g38D5Rx999N1bs/O27J86Ik7z6gDl1atXv65UKX8oTdO+PFDeWhdpsltKZQYoP/Tgko7loPLAWcsRLFVk8oU7o08PBkrDZmAOMEpvJRJdqVwt2AVRqST6WQQYBWBkn8teBYRF85TfuiFrYHWdQt51pfy6XAKMuoG4AKUdQsd3FafMzoqno7YbAZaGNwxkNhex66g0m+zGkjVIy3ftmHVZZbuWKFxQ7pC2nMkj2oZ59dO1Q9uZWDlDO5fJmLIec8A9uc6q5aBcXfnJAFFdB5+M6z0Rpuw61zxbt+soZIs2kNr3jXjukOLYyoYsbqCngtC1pE4cwJZJSrJMGWQQ5GKWWakJIipiRFUEnLQZhALyCOopVmYHKOMa+IxZ0jBg2qjRd82bPe+87RGUi2vWrDmvUCpea4yZFJRdMOgGxtrTSuN79NFHmSljmrVubAyk2ei1jlHGdixBD51IGLFmyMKGtYTBo/Osa9mcu9KIhDG7wKufR4OHBl0NsC54us+v2W1eb0GDltxPg4fLjsWRaDYtwKbLknctYbdynERfYDvnwsg05S0G+pyJJq4z0dd1gXtr9UGXHefqQV231+SCNQb6XICX67ksXW+X8rbAJLBhf/q5XUYo9aIbU9Yhce4z5Tn3bnaZyvY/Byi7dbxbO5ft+hldB+22ozYQ2/et3wdm45nArh1p66QsomAYhPU7svsxP8Qya4CynZHaBnUAchwDlHFcE/LF3XNnD5x31FHH3TUVW0/3mJlkysVVa9b8Q6lU/NhkoJz3Irb2EBqYMNAHTZlXbZABE/Up4CzAi98sWWTTrCVVp2bIMjAog38CyjajXWfgv2ZDbmN2mYmulG5XVDNsOa9bQ+xWecVZbK0BCzMWtqblDQ3KebKJ6wAAyhKRoUE5D2TtQIk7qQRdU9v7EJu4jdm18WTdeP2+tYSBZ3EjanAsQDmPlQpodWPL3HxVhIkkXNJl1dKFgIr+1Fq23Y4ESTaiJ+8db+29bq3duPUx79m29Rp5ZdPXd/drgjLZPXVdcEHd1gOQK0y5tgzY1k9MVBIwzhbzVetIyjVxfhzjvOxc9PC4PgsoW0nDHmeXPUuSxKQJ3TNrcPC8Y4899vfTsddUj51RUF69du3fFwvRJ4wx/a5n3tpLzHsAXVnlfIDyg396kEFZGqSAqm5sHAZXtquTYLvkU9b5k4U54xg0aL2GX5q0kwdJOWQg0NUNdWXUlUrKgwrkAq/bEHXjleMnYxRyPa1La2DRrFjuhW3CJtzutGZquksu5RIQlcovIMzpNU17XUEpFx+vMqsJuGO7lEMzZCmjBrm8BqqdhLaB66CxT4Nyq65kccqus+0Gym4ZW8+tlonSjV4TCLFpd4Buh/Rp+7t1Y6qNe7Lj3Pa4LdfU1+gGurqea1DVoCzXcWU0lwBowoDzIV9IOlcegM2WIbN1EwDaXtRXJAxwKoAwpA45hvdxuFt7WTL0+HA+jkX5wJSt/JEiS9w9swYGtj9QvuOOO4q77rHrq4uF0icBylLJ5GV0q2hbqyxuRWBQRvRFxpQ1MLtdV540kjFlrSm7k0iEVQm7tuCLWEnLlOWfBhy5rwbobkxEA46ch20aUHWl1aDodn31PUSmkG3y220MLrhrXdxlI+4zCAi1Pp319XSWOO18GKic1Try9FcNDrqO6HrjgpvbwPEMIkPhux7Y09t5XxZ9oa8xGRhosNbgqwf6tCPRQKLLLeSgE6DboCzbXelpW8Bza+fk1SENpt3qsXtdqb+T9WRcHND21PVSg7yW2+TdcJmQYFkC7LJBY66XyHiPyOZMUtO5WoT1CqmwpAThbvUtQBmgzUw5sUnxsxV1UJHvGRzsQ+rOO7dm223ZP2NMmUF5911fVSyWPjUdUN7aQ2jQwHeRLyQkzmVI0iAFjLGfcyZn06x19IVIGPLZwayyQRgXEPAbXhqjW7iHKw3kPY8co1lUHii429xGrRuOruz6PA32AhZSsTV7dplOXrk1CLW+d5nR12LSmVzBz8rL+uiVr7dcx087LBcMdGMXZ6bLqdn+lnHmFpwFlKWedANlF0y17V07YiATIX+ScMmVYdz3JNdy6xKv75jlg3bvp8/ZWhuZyv5uzNYlRVsjSVKXNFHR9nGfNc9JyfHd6qCUQd/DtiG+ehYnbgeU4RzRq+VJTNn0/hYAs+Yvg3t20LmtOdvfbQZtY+5t1kMrhWTaNK56z2C/B+VWPdMvCBtloE/P6NPyhQZl0Rj7+vpaCYkk+kLAWX/qQSEJV9JAKmVx5QvNfruBWx4D0t03zbZcSUJXXpcFC5CxDp5lWpNjNKgJWHdj03lAItfTgCuacmumH3cb2+Dbfn47zTqPRbanaLe1VJQZLMV9vv/P3XfA2VVV3a/b33vzZiYzaQRIgACBkEBIAAVCt6DSq4BSJKB8Kgrqhw0rIN2CIDUUqdJREaVKUToEEkpCC6QHSJlMee/Wv2ufe96cub6hKOg/X36/ybx59b57z1lnnbXX3ts8LnOS6tv6+piMuAHAeeH7Adpy7r5otgDq72t+pnkO9XXXk5/MTZ8b87qbC6MJclr+0t9RjeGBKd/m938vYPtenzPY+/6roMzPLcYgmo3TZoudeczma4rkwvyMZnOlH3y1PKEWfX0/XRQKXClrqGulwZbSRD9hUAFBsmMScf2cXF/m02b4leCoHVY3TfnDYMp6wpksQoOyli9MpqzB0Uwk0ExZl+40Qdm0x+nbjfeQrCB14fTAKQ5sc0C/E/MsMmSTHTabLMX3bfb5JtsoshZz8TDfX58r8/ObAZH5nfXnNCLaeUafBmVu8cSBYdSw0O8pRRiblONUDKU/KUNPUj3xisdUXDCK31fLTyYY8zl6kf13QFkDhT7mBjDLgtM8q88cr/q2Bmp97Oq3ki9MsG4GUu8VeP+V5/0roPx+P6f4GYMRgGbX3Ry/5kKsbJg505Ux2a8PK1sb/1YaszDgAZoy77MGZKIqSYOasg7wMQAor8uyNJtRKVdY+2L1cl8QlNcas9YhruOdl6ZpizkY+xkcLWYqGv9e/xXBzmTKejAPYLh5ayi9deXrGcAz20Fx8uraF3xc2+H09l7ej0VQ8n9FkCwyhMFYl8kSNEjoSW2y4QaINYnCNwNcfTzNwF6zC71V09/JBAVTUy4ymSLbKYKRTh5psOe8dKdZI0O9/8CCRPp7m1JOEbBNUDYnqHn+m+0MNCibi7EJygNkjDzQ14yV6TE72DnRC5M6NgaLBtYGGQxUBgKxGafoly/M57zXufGvPq84p/S5MOfsO5GMwa6NeTzFcVTcXb4bMBfJivpb/xCM+3cp4r4QX7xmw0oX7ndkaFCmq4LsWenQDXIgtjjNthWrNoKGLEj0dLVSmvaRj0xd7ZJH3AWLFx8S+N5vBgPl9xvE4IUoBrN0oE/LF0V2pC+mdlZo0OXfOomErxVQDlicxpbuuKb26BKU89ZPjYFqFKSRY0rz7Q/z9/VwGWS90d+D4KDBTNnucruYTrjIU1kHG9ymfq0HVBFINCjzNweaCcr63JiWuIHsY2Dwke/R2CLqziFGoE8mWt4OqgiwZulOPYnN7b/5HZt9F/1+JlDo5+nzqd+3GVM2x4W5aGtLnPnaIiiZoGw+ZkoVSppRTLkZ6zdBpxkoy3XK5Qt9jT5MltwMZM3FvUhABgPlIiEoLmBFsNXvY54jE3D17eJ3N4OIvAZKnlM1M/S4bOzWhAQouxyZrgZUvi7OM/P0tVKPU2c2QN0Y0wMZNsE+ydLUerpcLU+burqB8n333edutNFGB3ued36KTJhy8Z/JeJoBjzkBipNWD2wyZRYkYvKIvk9rygMmX962XTsqPIc1ldnR2oHtuHJbgbED23VgSbcKtpFilxILXqqquvJiKtjNqxFJQRX2gSPAskGBKrgipU9YmDsHaa2z8pikuXnBxSFt0JPcs8uRxtXeaD8lYOSoFFHZgpFF8wn5oNTvNxiAm5OjyIyL8kUR2PVn6utRBJ5+za7fmK8niJ4w5mvNiavsSEo7Nncc78TeixPdPF6+B9+Ti2ytVpNJyZ9KpSI/ra2twojMnZO5cPFz+VhsWPXMhUCfZ61387csruzdZ1TRMxcePc75PL1D4eNOvvuSx3MbZmNc2BYyo4GqgFTS34rMlFF4Owg8hGEsFfEIRv0LsNL3m829ZuxTn/dmz28GuIOBdbP5PhhgF69ns51mEfzNYzdZt9aJRSpj/D3PspQA34BEkoELqPYjy+vj/gCgvEZ3bJdswUjki8APjtphhx1WL5/yvwPK73RBTSDnbROUTYZhAnIx6k55wvc9AVyCMB/3yJQ9diSx4XqqRRBB2XUVOKsynbp0kgZlaTYvh6uy/fImjzkoE6VZy5fHqXVWAR4mCEiVLFUaS/plSIks9c11FS09OMnU1eeoz+NWjK/ja8z5Zp4bUw4xJyXvL24di8ywONHeCZRNOcMEa5MJmYzYnPRaUmFtAxNkite/GUtutnDwmjE9ltf36aefxsyZMwWcW1pasHDhQvne++67LyZNmtT4CLOeiQZNOV7dkDHfrZi7Eha18f0AURTK+8g5laBQvzaur0WREerrIotQvvuShUTYnWpRJudbKs+p+IV+Lzuv3128PgRiji+VdpzILo8gw7HdrB6HPnfNSNFgRMg8383kjXeas//uY8U5bwJycbFXoBw3UvqbEQYN3ObvAWM3UbtK/bgZP5HkkTR9utK6+jLlgzzPu+D9MuX3A8qvv/465sx5qeFTNoHZZMw61Vq2trTD+Q48lz8sck4pw4NPMLY9+K4LzyFDduBKvQsbqe0iEf6b/8vTajVjZjsv3fkiv6X68InHeWC9jKIEo1kieyxokJfJLritWU4OynmgzNEF0Att6gXUC1p0cRIWJ55mb8VJarK6IhspAm0RkM3HNagWt/WN1zTpd2eOAfN1+tw1Wzj0QvzCCy/gnHPOwTbbbIP99ttP2PFDDz2ESy65BN/5znfkfr6POSb0YqHBl039TGDl8Wi5ia+r1+vyt94RcIEM6/XGYXNxkLZjti2Mne9FKyYBna8Xtm6phCc5z44iB40dAj/fUeOtcT3J/NJ+oNYfpq8TwZn6J8GY4Kz+Hli5rjF8jUXHHC/vBMp6HL3bc94NhAdj18WFWT+vGdkw2bQeR3qeMUCnE0E0aTAdPibYFtmzEAVDyuDj/SyawT8V6Ata/Gk7brvj6hXoy7LMWbJkyWcdx7nowwblZskjGuh0sOefQDkgS1apt56nWLLvejJRJNBHSSMHZTLbhMAMpyEppKzTKuIxGQ/7h+WyRqPIMicbi6urya2BerABK5BLCSQHYWFIuYarmt7l7YNEb861XtZRyYv8aEZlsgjzs0zG1Wx7qCd/kQWZWp6elCYAm0zZBN9ioM+ccCa7kdcUkkr4OQ1wNJhq8diK34+Th8B33XXX4aqrrsIZZ5yBLbfcMi8uk+DJJ5/EVltthWHDhslLNbMmgFar1UZmIccE5SECrwZSrUnLYmnsNvgefJ5c4Xwx7E/3lQI2jaL7+vhFHqHdL29FxWujWTqfI4HonPWz24UGcc/2GouAeb31bZapjKIY9913n9R3mTp1WwSB31S+0NdSX/cPCnDfDZDNzy0+1xwjRUBuNn716zXgavDW8QtTYxawzdmveVuD8oDHmoCyltnIlAGsnkyZoLxw4cIDfd8nKFebXaxm26d3u6jFrQyZ8uwX5wib1ROn+NuUL0Sq8Bw4ZMWuDc/14ApL9uW2I+zZk5oIStrIi+dL7wMFrdzayqWRCUoZgclFKay8iAk772agAKxYshqIef1ZCYbl8gOlDKNrM1giMAd1hwKy5OJTO1afIxKJDC5qsNSxtcbdrzU2G+iaCRXPtx7oGgSbTRj9WpNNFVlHkQmbj+v3LrKgAUw715TNc6FBWZ+/ouxR/J76u/D63nPPPfjlL3+JT3/60zjssMMwcuRIGRsEWIIhQY4Ndx9++GG5n/IG/xFACeLjxo3jCZe/n5kxAytXroQfBKiUywJwo0aNwpgxY7Bo0SKRRQiio0ePxvJly7B8+XK0t7fLYs9j7ujokMcJ/KzfK90wymUFtKkl95NJE0T5Y4Ijn8uwgZZkGNNQDJi2Ob6/2mIrkE/gOBaWLVuGCy+8CGuuuSYOOeSQXMJoHnEuLuDvNB/N6/9uc/TdHn83pqxfbx5fMdBnjl1NDPRY03a24u5Ns149Xk1AHgDgaX8tFr4Hz7+wa6Utc3LPqLZIO6jViylff/31ztSpUw/wfO/iDPi3QVkPGPM3b1NTfpG1L3IA1JJFMXnArBSnEkRYVU4F8qgnE5gdj3KFB4dlPfmboOy6ot163DYyuJeRMduqz5g0Ts3Blh0RmErExo5yH3vDKW+zyBiSEpozQAKvbl+Ug7YMejZHyLVFFqaR5+cShh6EeuulF54iQ+bgMsHVZMX9TEIdi+jY+fZZb4FNEGwcS7546MnS0NgMp4HJmM0gnwm0JjAPkDcY+jTOg36N/jxz0jWb0PrY9fcm+JEp33HHHZg4cSKOOOIITJ48uVH7gvLGRRddhA022AC77767gNwvfvELPP/88zj77LPx0Y9+VAD08ssvxxtvvIFPfOITApi33XabsO1TTz1VnjNr1iycdNJJAvr8m6+nlr3XXnsJOD/44IP4wQ9+IMfw1ltv4dprr5X35fGstdZamDP7ZTz11FMCym1tbQL4XCB23XVXWUAI+LNnz5bHCbzrrbeevI6LAcF34403ltfwbwYxuQBwAeFnc9GgbPOvEJ9moPqfBmWTKZtjyLz+JtnQ40kF5oplO/uDes1Srk1AFiAvaMqqjKcKSBOUM2BGJSitfoE+gvL222+/n+d5lyRZ2trsQhdP8Ht5TlFTlEDfnJeFOehJKboxwdTwKPOzdNKAFCfySjKgg3IJvk8pwxXLhB+UhHEIGDtqqyoyRpyIpMGC2JDoPPGMDRz7HREKII1ot+2o9HwJ6qWwRJpQ0kPEQic8Pm6VmcoZRyj5njSGlFcIC2awR4G66I3c6OcF+2XwxKli93lU35QF9LloNrhNsNMD3gwMmqDYH8VXASc9+LXOpgHTHNh6YTDB1Dw287YAfx7oK7JpkzGZTJnHql0PWkrQMpXe/pPl/vWvf8XPf/5zVFuq+NGPfoLtt99e2O+Pf/xjAS8CM9kogZLgSbC+/PLLRN649bZbMH36dLmf7Jn/+F6UBqhNr7POOgKGRx55pBzL4YcfLtIIWfpHPvIRzJkzB9/85jdx5plnYo899pBrxPdasmSJ3MfXnnXWWRg/fjwO2P8AvPLqK/L41KlTZYFYvHixPE6g5XHfcsstaK224bvf/Z4sDpRopk2bJs1C77zzTmy66ab44he/KMdGOeWnP/2pAHxxsRuMxb7X5w32+uL9zeb2YJ/R7H5z3Opr32xh0KTElCRkB5HLepotm0TCDOKZ+rJ+rgnKA1wZOVNO02RGpVRZbUF5H9d1L02RfWCgbK78minrQJ++QBqMi6yZwMvniPuCVjdb1VbOrAylUiDgW8qDMyJ5CHNWARgqx4lk9xCoPQFUNj2XylRktcL0CKL58MxdF5bcIRGaRlM/svREdkGqboYq2O3AydNA5XswIp/ry9SluY2VCH1uHYvTBFZqiQ4ujDpn2Pq2OSnMrV4zFiqs2ZBSTEDXWz3z/QbTlHVBe1NP1q8f7LcG5QFyRv5dihPbZP1a3tD38fzp49aMk79ffPFFnHDCtzFps83xs5/9TJjvcccdh0MPPRRf+tKXZOFbsGCB3N5iiy1w4oknYtWqVTj6i9Ow7rrr4ic//glaqi3o6enB97//fRkvJ598sjBZstzPfvaz8sP3HDJkSCOQR0ZN+eB73/ue/ObnklUTvMlw+Tkt/9CxCZ6dnZ2YM3s2vvGNb+Dggw/GEYcfgccef0xA+mtf+xo+/vGP4/W5r6NrVTc223Qz3H///TjttNOw0047YZdddsHy5ctkXPLvH/3oR3IMBH4eqz6v7wVMPyhW/V4+y1xwzdv6eprvYe7wTAA3b5s7NV0c6p8YsFG+0wRrLWPouaMDfXzPRkH8fmucuC/cUnnazlNXs+QRMuVtt9123yAIpn9QoFxkeLwo1JRfZuPUJj5lvcXX0kUDlH3KEoBj59l9dF8wuMeEEmkrpVwXdGEIg7ZsxPxJU3leEsWg+0FZ1AQKBEQFZKUfpGr0SCBma3Sy5zxsJ/eruJ0F2/VU6cFcqqDxjQ+afgt5plhUVRF1eSxn5y51a8OhYQJrswnWTCLQ9xUdISYw64ltvr4ZMGvg1ezDZL560ujn6Akg4GoUKjIfb7Y46EVFLzR6F8Hj53afyURkqgQkAiefd9xxxyOOEtGZZ8yYgR/+8IcCinvvvbew5JtvvlmCgryf9xFQDz/iUAFJatIcP4899piA8T777IOjjz5a2Og111wjrzvvvPOEzfb19Qnz5mNkwgcccAD2339/fOELX8AFF1yAoUOHCkA//vjjAuI/Oekk7LnnnsJo77j9dpx//vlyXJRCKHfQQfLEE0/goIMOwh6774H29g7ZRl988cUizZBJb7jhBjICudtasWIFTjjhBGy77bbCmnXA8f2A5Af5XHNRLZKBZqBsArLJlJuNZXOcDABko8tNUWbTxMVkxzp5RI9xLV+Ycohm4VpTZkaf73pH7bjjaua++HdAudnWp7ia8jmciKYlrsiUi15l/XdQIgDTE6oAt1xuQWbZKJUYgCkrvZngnBewIQtJuHVnMghBMIpQci1kbNiYKuuRIKUAswoCygDL6NfgR9D+RP0573gtOjOQWg5oOdbVleV7N7zQinxL8gnBWMCLCwmhW7kxeCx68OhdgblwFVnHYNtE3q+ZZ7NJWWTLRVZrgrCeIFq705PR3IIWpQxdZ7k40YqgbH63IihT97v77rsbkgNZLxdU6rynnPIz7LH7nsKGGdwjeyV4UU9+9NFHRQqgdktwnThxAh588CF86ZijRX4gKJNJX3311bjrrrsEhKdMmSJslMyXAH7ppZdi+PDh/fEA2xZQ5Ws322wzbLLJJhJY/MpXviLSCEGV0sm5v/kNtt56a3R1dQngvz53Ls7/zW+EORPc+R53/OkOXHP11eKvPnLaNNRqdZx44g8EyCnDmNeUkglB/etf/zp22WVnaRCqdxAfJNgWWew7AW4zItAMkJu9h77GJlM2P7u46PcHmFXFvoYcUShwbwb4moGyaYkz36MBymk2oxSshskjHwYoa02JvzULFvdFXk95MPmC92vNkbfLlQAupYuA0oUNJyjDcnys6O5FBBt+pRVuUIHNgGBAWxsBGALEVgK0l304SQIXMRwG9jRjzovKxNSBs0QCaSJy8H5qynkwS5wbtos4yWB7JXFc2K6FkC3QpWWy0qV5jIR5/s7YSyyJBdwDT0fe+z2omuk2G7TmJBBGb0gdfB2Pi6Cmb5uLogZrc2KYrKLBInK7kQb4ZqBsMh6TVWtLnAn2plRhsmp97TVg87do9FEkrPKmm24ShswgHj/vzTffxIRNJmC//diVuAVvv/22bP15/8477yz3zZ8/X8D5lFNOERAl4/za174q12K33XaTv/nz3HPPCZjzOfPmzcPxxx+PDdZfH6eeepqMAO1d1hP52GOPxbPPPiuywjHHHCOOCB7TrbfeKjLDOeeeiymTp+Chvz2kfNVbb40Tv/99CexxXBPMW1uqAtjcBZx8yqkC4DwGSib77bcP6vVIFm+y+euvvwE33XQjTjrpZAkKNmOY5nlrJhW8X/B+NwJlLqSDgfE7jVl9fZsdq3mfJgZqDPWDcjHWMYAR5x1FilY5ndFnvqfczjXlDNlTvuMdtfPOO69etS80KPu+Pz2zqCnr0s39JZzVBe2v96AvjrgC8n/atyuDqVALgq9/be5caZxKBqnZs2mJ05KF6cagtclnTz96kYMAmRMg9QL8/q778NCMmfCqHbBKFcDx4ZUrYp8rWSnaXAujOqrY6+PbY82OVrgZQTkGQ3CiJ5MBi3xBcOXCQTBWljb1PfNcPYt+ZAu1KIZbquD1hYuxeFkXUurZUvzIgssiSbTnUSaJYgxvb0Nnawtcsmd+kgQBqTGTfdMOqFJreSSS6SecXZ21AWdemHcejJTdhrba5Yw8b+EuEol2jhDI+TqpkpXlXm1aA2F0rmZwRXl1OYAl200WImUhUU0plaSjnpbXVRZ5Z2BVuaKEoVmUCdRFcOa1J3slMFIT1pOProa1R4+G5wVy+l3blSDanJdmo7Xagg023EDcChxH649dH+uPHStblFdemo2//e1vaKm2SgBvxYqV4qyYNGkzbDFlChYvWYJbbr0FEzfdDNttOzUvlK66WQh5sG1cdtlleOThv+PwI47AVh/ZSsYnycGrr7wmC0NrW6ssGHRK/OmOP4m8QXZOHZzukU/tuivWGrWWgPj666+Pw484XAD8/N+cj299638lM1Fn7fFqnfiDE3PwPgVrjlpT2TcbQQ51+k0QHYzhvh9gfi+g3EyWGOwzBtvdmc8vLu4mm5WdmlSI668SV2TMptzRqH3BNPl87BYDfZp4NNwXafpkuVSetsMOOzz7fs7Ve33uh1bkPssye8HiBfv6rjc9Q9omQCUaqEpHVqoqb+apw2w/n4O0yyalnLyym9f+YIIRnZqCKnqE4bXX50qk25NiLsqrbIKzliy0V5mPkUl5bn+lOLgl1KwSLrz+j7jh/oeRVYcgdUuwHA/wfPlxrRSlNMRufrcfAAAgAElEQVSEUUPxk6MOxMQ1hyJFCIcShSRA8NvQm0wvMXtH5Vox61lIkgm/typ+QgZu2Z5Y63riFJfdfi9ueuBxhBbvdwSQhdm7PlxKFkkfPrb5eBy92ydR9XnqIthk4znMUwPn95L0UtG3FfzzExVbp8FBBRwtWwooyLlmIFFNAqYxsEIZMZPSiNLE5dzzOQRfvi/tgARYy8aynl4sWva2yD2IM1kU+X1YN4Tvk9RWYmhbGVZ+rGzhLtePuxxWU2MlLtVzWCXeGMXvTVAugshgk1Pr6abjRuqYMGDKE8AkIasMP/Pg20wQonxUhx1wzeCRO0iiRHYisqzKucyQ2b5UEHM8HyH94UmKEuMKSNAVhbCpXfPxmHbIFHXZhahx2rVyOfpqqzBkaBssXyUGOZYPJ3bw5tI3sXTpInQOGYJRI9fA3HmvoxZHWGeD9cWZ8+Jzz6O2qk/OWWt7G8ZPGI/hwzrxzDMzMH/eQnz0Ix8VEOd4cuxM9Oybb7sFC5cuxac+9WlstOHGCoDzCn2N85ZbM9UCaU5/fbu5p/m9AkqRDRcX0ndjy8Ud0mCAroG5CMhq7AyUL0wmbPTay8lDbncz6pYUM/oa+nIqxY2yNEmerLZUV09QXrR06V6ug8uyLGlX6ir1UNrEFCiT8dEORVVVunzn48TPC+1Qw9WeYMG4fLArgFG2sblvMHnkRXhsB5XXCdDgrIFYA3Mj0FcK4LjUlTP4Lm1pZfRYrbjg5rvw2/seQdI2FHADuK6PlMG4gKzagR/3YfMRQ3DGtL2w+fA2RE4Eh1l7PHiLRYJctnGEndWRWoQcB64YJhykXDCofbDLrjzPkQy+lVGGs2+5G5fe8zjqli8JJ5zS9OPxbW0rhZeswt5bTcDJB++LtoCWOS4GagHgmXCkhkJeREVeS+apWBHPOoON6vwBEWGQqEn2S306jxzynLp8P/qxc3lIEleYpksWLsoK7XsWanBw/Z334fo/34U45fd14dqOyDC0+HmIsWa7i2kH7YkxI4ZwLVLfl3KNvGeMzErBZu3s3CPSjlE3wpQ23gkM9MTUwK1/q+tO14xapFNaG30Xnl2FnwQopUDZpXe8D4j7YDFHXuqbqK7lsqrZKcDaEY6HKHUQMtCbAR53FlxoHSD0bIQJ4IUZXH6nNEZEcE8tWTQpbSVWiAghUjeTBQsxXTYemJ1nO5m8X/wPfVocPoGDOiUqx0GZ44/HQwErAyKprRHCzQtlRbRRpnw9F8oIjiy0QMTz6/ngGiEzhn/r4llyV75jaYCyuY+Sbc37xd/39Hx9bYqgW1xkdeyh+PzBwNwcKw1pwuiXaNrf+NxmVk5dtKoB8NqnLI4LQ5vOpLiVuC/KQWnaaidfCFNesOAzQSn4bZYmHWRmhOFG5SthDQQAwrUaCJyYki0nVE8NMmlWyDkj4JFXasutYdwizn19rjROpRtiMKas9WQNzl4pEOnCdzN4zOrzWxqgfMW9jyBt6wT8Ejx6mV0Psa/qYARRLyaN6MAZR+6BzUe0Cyhz7josVkSmnxLkKDko0GHFOE8glmzNgmPRm8wLTfBToLgqBX5xy7245O7HUbOpcaulR6aSaNExfILylpvg5M/th/aA2XwxHE580XNYkYOAz6aOlBDI7vIMP4FkxZi5EFI/r1OvJvhq2YK/87KjfB+lLeRsW3YBkSwMqUOubCNKXXRlHqb/6X788ppb0JuUYFk+sjhFilh0dqu2CusPcXDGt4/FhNHDkEjygwIXVdtTHSePXHi6MJv+CnN6Ag6meTZjXyYwF1tBOVYMTzZpFThOAObveUsW4aU/3gZn6TKUaMVxba4d8ODAd3ykgYto2BCM2G5b+OuMQY/rIcoXfUZnCXSOVPbj+SN5iJEQhGVboX5UAnmCmOcvi+FxR0MqwselJkoGH/zh9VPJR5wLjFdYPJiIfY0sIGBAWvQjWSiUSUfVVZFTyrHPoDN982T0GRAzO5BjSaaWAbT/ZVDWksk77YBE/ikkEzVDfvM5WmJQEoTyKQ8I0uXyhA7yaalC/z2Acae65GejBVQjeYRp1lmGp1pbWo6aurpZ4gjK8xcv3rXkuVchSzvFLpYXQlO7JkI0V3KCmgINsgv+Syhp5At47vJt1JngtlA5EShTEJRfFw2uKFtogDa7TJhMmaCsmbLntaDHbsUFN92Jy+99GCmZMkHZJSi7DVAmU540nEx5T0zWoJyQ+RHEqGXRM8xJnciXEsYkVgwLKcFPai9GDN0JKFuOi+7Mws9vvRcX3/UYeqxAWJqAo1QKU6BMprzPFpvgpM/ti86ALC2GrSimiAA8jyR7ZLncukk6tjgqeFwMVPLzVHagnREMVOEjdmLQ2rdCTHXShWXnySuqgh1BJRQIjTMfK1DCRX96EGdf9weEbrssRFlYh2OrJBgrjrBhu4vTjjsSk9bqhJOEAloiB/AcqDRF9ToV2WyY/d8toKMntSzieTaivs2/+WPWwuZC7FsJfCSo+y1iQ2yv92LVfffhkZ//GkNXhPAtG5GbIuGuJHVArl9zLfR2tmOzzx+E4Xt/BrVqBTWX2pFKdSfb95MMHgukZykiLsLyPXgdVBcLnn/ZSAugMmBrw5XMTwXqrpvCT1K4y1chXrIUvUuWoO+tNxEuXwGrFiLrqyuNvhQgI/MHwdlF5ruKvCSJZKPyR0iJU0bNtlFea010fHQyoiBAymv/XwLl4vX5V7VlcxE2F19T5jJ1Yi1fmKxYB/zeKXFEvx+vn36tTrE2A30Angha/KN22Hr105SteYsWfbLiulcD1lBhkjJA+aO9vAQdR231Up39xpWftYRzLTYPCpnbF2EJtiqtqTqPzG7Y14rBPh1cMd0X1JTFWeEwI86Gn4Pyb268E1ff/xiStk5kfgkuA4CsYUCmTA+zIV8oUA5BiVZKKgpwKVB2rQgWQZn3k+1wIrMwkUzaOkDtmBPMcYUp/1yY8hMCyiJzCFCp4JpM/rQb+2wxHicfsh86S0kDlInLMd0frPVM2x1BL2WHZlXSk+4Oi4FDyQZUrgs3s+Gq6Jtst/nbtlXDSVJvAXYCHpmtyDIEIgJNH1xu5SwXy9GCi+54EGddcxv6HIIy09DJ4CPUY+5+HKzXkuIX3/gSJq3ZBjfuQ5RGijGKATARhkldgfAkx9KEKQ/GlkwmZY4LE5TN276VIbCA3qAM/x8p1e2L5uOFX5+H8N4HMaLuqnoiXEgtdX6yxEJkW1jmuihvOQmb/OQ7yNYYju6gTB1EXW8k8Knnkh0nMSJZIDOxSdKPI3p94gCpLUWuhDynISpZIkzdjkPEi+ZhybOzMP/Rp9Dz6lzYK1bAr9dQ4vhmS3umjfJ9mCDE65gyk9RCLbdGuo6FNEoRC4mxYWcelts2hn10C2x9wleRjlkLETyZc41//yGmXAwAaoDW164ZU27GkPk80645GChrpivAmjccMLPxGrpwXlNZA7AGaTP9muO+aJuT13PZZUEiC4+XWoJpU7eaOus9aTfv80kfZqDPWrhw4SfcILjGyqyhKlyXh3dU5AsZhTmtMZPB5UyNFdgUT9SyhWq3I+yZ7EhqSTgSXBJL3Jw5jZRqPRmLiSOmZ5keULouyOw810Lgt6LHquI3N/4Fv/3ro0haO5F5ARzHR+Z5SOlndmz4cS82H96BM47aS8kXdl30ZJEv5LspsHUQIrP4t6OYMgGRWmDOlLWmTFDuijP84tZ7Mf2+p9FtB7lkwauoNGNuqv2kC/tMGY+fHrwvOsssPMPtrYXUoZygKLAKnxKYFaTrLBOR56X0qDq7wjooS3Bi51ti6V0mxmdV2Y4/DDgSSWTDLQ1Ba+T3yKwAy7MA0//8IH5+7e/Rm7WoT5XtYV29NgoxupTinO8fiwmjhsBJQwH9kGFtau05bc8o9yjEl/PXYCp50M9M/W7GoJsxZQn0MePSYM2+TS3YFqbbGqfovfduzDn3PKy59C04ESsA8hwlCChgSDDTguWkCG0fK1vbMP7Yo1HZ8zMI29uQZJ6Asgolhco5Iv3cdJfuRPYEMWXp2IYbu7Kriblo2jHakwjp3DfQ89RMvHznX7Fizmvwe3sx1PdhxWTGoWjEnmXLMcvOUKSnDJ6k+HPB4IqbIpA/HaS+jZro3BUscWwEW0/GlB9+HckaoxDZrY1kJKUR/uc05eL1Ke5yiljFa1xMYjLfo/h887EiKHOhLDJl/Zxi/QslffQ3Uy3WvuhPQonZuYTtoJ6kprw6ui8Iyh93/PI1mWUNI0ukU8HOyM7yTDjHRSQDTm1jJVKeF36n/YqMztHRYwJD7gRQ+MEtu403Xp+HF8mUDeeFyZZN94WOzGtQdhlocS1hyr12G86/8U5c+cBjDVBuBPpY0csGgrgPmw0fgjOn7YXJI9sR2gy4qUCfMEDL7wdlBtsYgpM5QDhmF5IclMiS+Ya2g65/+J5/cdu9uISgbJUUKMvZoBNDSQdetBJ7T94YPz1kb3T6CRw3gZ1QhlB9yDhodDF9WbdE8+HnUcfNGRx33Y6lRIQslUlPRk1AJKAoox3ZuS06k8tavwRYxLAdOmESOGKH87EqdnDT/Y/gitvvQmRVkCY2kpDAm0q7HYQ1jK5a+P5Xv4D11+iAJQETVbdDqcg8hgSRrCfqPn5nzWZEBZX084GcwQRmzaqKW1vVeFSl0/N6S6cZ2gttB4EdIFj6Nl4899eo33cvRtVr4ktnDIO7hhYnd7Aw+JZFcG0fXfBhTdkcE759PJLxGyB2mLqszl1kU7aIYPE7MwrIgBx3BBK4zuAmDhwCc8puKCGqVoyemc/g1Vv/iBWPPIlqV4RqYgkztpJIANP2+dmqLKxyIalYjIyFLETCoCGBl0FH7kqYfOTa6GWRe6+KhRZQ2m5LTDr1f5EMHYEI1f8aKL8TQRzs2jbbHTW7TwO4BnoNuOpvjunBQbmY6fdPdTHyQN8/PS8Vp0aWpenTrdXWaaujpkxQ/pgTlK9JLGs4J7STqkCQnDjLRkju5ZUQ2hZqtJsIQ0oQ99VQDQIElCg42MiaOWEIMOJYUmnLZHHz585rMGU9EU1QNgsTmaDs+IEE+lgyIfCrsg0//6Y7cdk9f0dS7QC8kmT1UVNOfQ+W6yBIathsWBvOOHJvbDFqiMgXDLhRU1YGL08i+GTKlC8YeOHx80hp/QJLVNrc5rPGrQr0UVMmU77onidzUFZhPmqHUrAIKfy4C3ttPg4nHbIPOoMYjpvCJcuMQ2H7lCmoHVL6IMOV1lIEZZFulf2Mu49UHAWKRYueLy4u5anNbH4ei6yT6QKBo9LJ+T1ii5pwioBV7zIbUWZjSW8dryx9U75zFluI68qOR+91EvahnK7ChA3WQisDZhGDoCp4q7gxO0PEqPPYJKagmL7WBfWW1ZQmTP2w2WRXE1co74BCVGpRtlCxgfa6g657H8LsS6ejbf5rGGrxGGzEtCfyfCURPCYKWZQEYrHJhbGHriFDMW7aoWg7cE+E7UPkNSXLR2iTK8dqsQ1VbCG0IsQpoT6DE0vBa9hxgqpjofe5WXj68iuQzHoelWUrUMkclBILZbJd0jO2sCLQ0+2SG5NEd6drIFMaNBwGDiFati+KC4OwDsKUxbSqWAIL1a0n4yMn/y/S4SMQWuX/L0DZXFA1Gy4G6vTuxry+70WHNoN2sqDnklIz8NXjqBgEHPDcQpW4xnPzKnFxkswo+8G01S7NOssya8GCBbu4peDaDNZw4cJMSWach8W6nRJ6HR9PvPAqnp87F2/19GBFzyr0rlqOan0FDt93T4xbdyxcsf0wfyIUaVbmtjAIiIWLoEyfsu7wYSaOmLdN+ULYU1CC72UyCT2viprbngf6aInrVJY4RuEZ6GMfP8+FL6DcjjOO3AtT1lDuCzLhfk2ZmXbUbCMJ9KWZDYcSFNOpRTtQoExGLcEgAWUbv7ztn0FZ1WMmiNEf3YU9Nt8YP/v8vuj0yVx5HtUugla00LZRdxx0cyYL28t3Enkd5xyrVN1n0cAVYFPLpwPA9tR2nAAuBfujBB7dMYRPFvjnljmJEIhuSfNEihrxz/dVYD/KkIYpMsdBrwQgbVS8EL0rl8LmIpuQsSvrnC3OGYJyHXUlWsg5Uq2t+ivsvVPAr/iYTOa8tZJekFUMQbf1itHuANUFb+PJs36N2pNPoDPsRgc12TBBaAXIShVknous1gUvqoF2Dcrsceqhzwpgbb4pxn/3a0gnboRu10c59SWZJuYCQxCNEjk3df5HWxt3L9L1I0bFzuDPX4xHz78Yy+97ACMznt86B7CAsh9Z8JwSugC87WWoDWlFeY2RaBk2FEGlLe9IkiGth0iyGBF3NnEkSUX8DJYAiGOCv42V/4hRtI3fGFt/6VAka4yUnYDZzeY/KV80kydk30gSUHBYmH8PFksosut/ShpplJJVMRIz+PdOxYn4mKk/a02Z76/rh8hnZZJnkCWsEheUV19Q9gL/WgDDlTuA21ZHALnulvHoi3Pxmyt/h5cXvYmYPleWzszqaOtZiLN+cAK2mLgp0p4+BK4tW+PUTtQEIKik3GLbWPj6fJEvdPU006OsmbHexuqgXwOU3UwcRr5XRZ+rmDLdF2TKmQHKCQN9Asp9OSjvnYNyf6BP3BcMqsjWPyLRFVDWTNkEZStPSNCgLEyZgT63ImyToClhO5FoEgQpmfJGOOXQ/US+sLmyEVxjHr+Pmu9i1vwl+PPDj4vv2XJLYJyfEXlKQFJTieVIuY23PPFO89wR0Fno3wnIslxUqh46WitYo62KoS0VlKljimdXscesHkriRS3OMH/FSry6eCn4XciUuT+QbYcEpBK0OHUMb/PQ4jNwxiWZRd1p/03EUZJkDPxR0lDatta7TV1Zuyr0FlWDsXKYKGacq10FUFaV/ShjKPdFhCFxL7pvvwszL70K1ZUr0AqeV+r1NpZbPoaMn4DhW2yOV+7+C7wlC+FJzzsfKZmqFWBpawXrfekwDPvsnuhpawNCBwG/EzuUcAFmKdYsYzRBxTykil8MN62h1NONV6+7BS9fezNG9/TBS+vIxDYJkTjINGpuCeGIYRg2dSsM23oKSuuMhtc5VHXLFceH8sKrClRcLYXO5ZUH836PjDPwOrBswGjqyfSXcw/y37fEmQBd1Jr1NdcxBFOSeicdWr9PMXVaWmBx75qn/pvp0kWgbmaJ46ZFv2YAmDdAOV096ylrpuyXgmuQpSPER8usGdtBLMkaZVx4zc34431/x4jR66FSbZGOIB1lB0OxCgfsujPGrrmmFJenFp3wTNHRYOfaJCP+loMFr83Hi3Nm575btXXVIFzM8tIgLe2eWHzISRUouy05KN+FK+57uKEps+M1ZQGCssXuJLTEkSlPI1OmfNHvU5aawARlSRwIBZRFU86ZspYvyHLJlPl1qCl3wxaf8kV3PY5up5IH+lRKiEp1ZpS/C3tP3ginHLa/uC90oM8Wr7OPvsDCPTNfwemXXoP5K0NkQRURFwft42DgVH44ublQUHlVGXzCMj2S2xien6G97GHMsDZsOnY9bLfZBExeZzjsiDY+FRPgu/ZmHm647++44PrbYAVDgMwVhwGvkWvFEhAd0+bia0cciLGjhiELE8TCgrnD4YhnQI3Ka94I3rC26UlTnJim3pzX5s8TK5SzQKXJqO9j2wqM9U9rGqG88HU884tfIX76WbQmdGMwCYQp8sCbbUMw4aCDUfnYLph78QXofvBBVHtClBxfkjaYor2UDRG2mYxx3/oK7AkboxZmKKEsi2Pd4+JAWk3ezDPFdHvqwiFa632oP/scnvz5efBffBVD/1HPmeZhas4B7W2Wh5W2i2jUKGz42X3Q/smdYQ/rQFgp84xLoJgBbdH+GaeQNHtmRubWZcmEpT9aVbbiYkzZhUFkgXCxOv7/CcomOzYX4MEYdjMdekCATycg5bmupv3NBGgTmJslkzRLs1afo3r0rbb1lHNQ3tmnfJFaIywORK5groPQ8dCTWPjhz87GiLXXwZ6774GR7e3wsghZWENLW6tYjWw2mUwyuLztMliWCChLuqoMPRsLXpuHF19+STRf03lhelUJxrpLsAZsAWVqs2Tnbgtq3hBhypfe9ZBk9AlTFk1ZJY/QrqA05XYJ9E0Z1YHY0JQFlHNZwhImxG26+0/yBUGZW3nRbl0PvZaFn9/yV1z4l0fRzSBSnjpCoBPwsRN40QrsNXljAeWOHJSdxEIAB7UwwaqgggdemYuTL70Or66oI3SrsLyK6NuqGwqhgqAcww6Uh9bJXGG4THaQDD+eiLguDgSntxeVOMK2EzbC8QfsioljhyKLaijZQBhl6LFbcNlfHsQZv70RdUb3U24L6FGugTYtP65jdCnBmd/+CjZbewTSsKb6cIsjIgdlBg25qBAyJGCp2K+eMMVJOlBTzpONGCDWPQ0HyBcmKLvo7OnFijvvwstXTEfHm2+hTN1f7HhAtx0hmrwpJn7jG/DHbYxlf/w9Xr3wAnS+1YUytXCCLV0yjo1lwzqwwZGfx8iD90UUVJAlvtgR+yzlrEAUymJbc13UKFlkIYa/vRILr78VL116FUb01VBxgHpUR+D5cOoxuks+XveA9Q8+AOMOPwR9bVWkpVbJ+mRGH2U57iBDnjfqytxZJLaQZnF40+XD0qdcWGm7pCzFACCdlxJnEJW1H+f+g+6LwbX//vrfRaB9p+Bu8TFzB6WZrYyfJrUv+hmxqk+iwbzoW5b7jUDfAGDXBYmybEZrS3X1K3LP5JE3Fi78WCnwr04pX3BwZ6HoqKEdYEXk4qSzz8Uen/oEdtxic3jxKgTit7TQx6fSf8Dte6JqEtMSJMapPOlMgbKFeXOV+0IGpFH3oqgh67+1hMEW8bbHAjEWAq+MutOGC26+E5ff8yiy1k6kfiCFiFKpfxEIceW2c9NhbTjzqH2w5ahOZGCFLvp9ldmPATyyV0vUUvqxOfn5TbgFZrJLLCyJQMjJzNoa3Y6FX956Py7886PotUt5Kohi2UyFtpmNFq/EHpuPw88O3R+dAeszRBJU4nuTldVLFdz74lz8ePrvMLfuoG6XJbuQ78/SotzUegw+2SGo5JIiW5JLxqQSsioGKLkCOAIsZQaSogheuAqHf2wKvnHwpzEkDaUAUz3N0GUzeeQhnHvjXVgV+0yDUIDhEJQSOGGEMVUbp3/ji5g8ZjjQ1y2MP/dYqA4sYuVT7gsGICWluwjKupSSWUSJ0hUBSrIkPanHIXZAbTuRBrN5qy/HRsWy0fL6PDx33kVIn34Srd29CCSZxkLsOOhqLWHI/ntivWOOgtXSinTOy5h52ulwn5qFlnqf+Nh5rDUAK4MA7paTMemE45BsuB4iuwTLDtBLNs0FL6ojjm2EJB52gmoSofraAjx31rnofuRRDJF9cSjjlvEASkMLXAsrx66DXX74HWSbjEO92oIosVGCDx+ssZGhzkWLY5VxFCb15a4MXeSKrJueD9rueBpoynQjEW/zejImKEsOoMJL8Vs3wql58tCHk2ZdXGSL6dRmUHewQF9RztLP0wt5f8PaQTRlgjFlUP4WR5DK2NMSRYNBG4E+s8i9LkiUZtlTXql81GpX5J6gPHfevE+UyqWrLCsb5mXc/lJHtBDabXizFuDHv7oYh+6zK7beYE1Usi7RiiN6dbNEcvwZSFEpwirblIwlZgCF2mXGjbSFeW+8gVnPPdeIuJvBvaILw9zSlgIKqS4s10bF8RA6qvbF5Xc/hqxtGBLPlVoEZLu2U0FG+xwibDSsFWdN2wdbjxoGK+vfitI7ajEbLOFyQXsTFxKCHZNg8poKTIpxFVOmJk7g7fIIyg/g4jseQY+Acp5VR4CUvoOJAuVJG+K0w/bHiDL14AhprBYqSiB1eHhg9hv40eU346VeC3WXDTiZ4eUiTegOSFGpdWN4q48kCxHRusYkhBQI6eLwypI+Lb5xKTxHfTSBE/Vg8tot+OVXDseUig8njdBnp1jueLjsz4/jzCtuQ+xUEYmDmaVKe8UN4EYJ1qjYOO3bX8Zma3ciCHtgp6FcREqhUpmOmMDUYLIanempqE8j4Cc7H5FQlY6qmsjyrEUCNqFbhp16cAXQWdODXnYGzQLZ4ldsC51RhKW334G5V12LIW93oRynsoshLNWDAN2jx2DCN49FZYdtuMSi1NOD+df8DvMvuRJD+npE0/ci+oQItj6WVlsw/qgvoO3gfRC1tKMOF6H0cKR+HKPGoCfTn5MIHUmE8LEZmHX2ucjmvwY/rsFJE1QoW4QRMs/B/HIFI3ffHRO+fAx6O6qoB8qK6ElglElJrJuisg1Vg17t3VfjpL9cVz5H8vkia+wHU1uoGeH9t+4zNeXBgHawD9C7YdNFYcYhFLCqPn1K8mLcVenLfKyJRtxgzbKnkB1ff+drZvTp1+UMPMtW13rKGpQr5fJVFqxh1MaYOcZofmhXsLQvw0/OuwAH7P4x7DRxLIKkV4rbxFZFKnglYU2YQRpHog1yIgtTznP+pWiOZWHe629g5iyCcn+VOK0dm3JGsThROSgBgQfLc9BCv7TbigtvvhuX3fUYsnYFygg4KbgVbpGJ7FkhNhrahrOO2hdbrzFcrG/U81gXIpKkPhduQocCQTn3X+egLEWYGKgkKKcMhil9d4Vn45zbHsDFfzZAWUCKTFmlZrtxlwLlQw/EiDL925Gq2MYzwlb0qYsHZs/DDy+/GXN6bYReSUE7LW4ErLiGtUs2DvrYVGy69lDUe7pQixIsXbEKsxcsxUOzXkRX6iF0S4iZfUYHBkEmrmFEUMeZX/wc9lp/jDgKanaClb6Py+54DGde/gdEbhlR5slCalk90svQD2OMarFwKuWL0Z3wo24BZSZD0b7HWtKMPxG4ZPKITy/nb5JRqEC4MXkl4UXl/bFOBgse0bdbt0si0fDV3FGItUcSdXxJne5AhurCxXj4V+fAmfEM2qIYFRZ8yvsjLvVctO++G4aGVzgAACAASURBVMYdewzCtYZLpL1MmHt+Nl445eeIn3kObVkMNwvhMVEnc7GY53TSREz57vHwNpmAekrtOkDIUqVOgpqkXbNAUYIhcR3Lb78bM8+9GKWut8W9w5BniRmYaYaaY+HNYcOx9fHHI9j1k+h1LUQBeS5fr/aCMo5I1mV1UixW1YFR/0wnt4nBkoypPev/FoR+8C/+d0FZH1HRfdEPzrSJqg7URVDu16CVl9kMAjYChoZ8oUFZgDmXL5IkmVmttBy9ww47PPbBn52B1/QDff9+UK5eZcFWoMxi6qwR4Ph4OwZO+OWvMGnixthrlx1R8ciMVZnEtN6N9oqPgKUXpUiLYkgqlZlpwSprjT8L5s3Hc8+/8E+gbCaTmAxZbrPdvB9IoRdm2rXQ9ua24YKb7sYV9z6OtG0YYkYAS5QcCCAtoPfNQ4hxw1tx1pH7YuuRw2FbjLXTFZIhYsGe1IUTc1JFwmJz960AKH9gx5LOS2nBoZ6a2VjpOfj1bffjoj8/gl6npIoxCSzppqypgPKek8bhjMMPxLAS4+uhAmV+Bgu8E5RffAM/MJgyWZVMYU7Oeh826GjBqV85HNuvU4Ybqi4m1JLfWBnh3BvuwC0PP42+cjtqlDK4RU7J0GuoWKvwg0P2wVHbbQEnSlGzY3S7Li77y+M48zLWvighpD4t16cXbhSjXAuxZgU47TtfxqZjCMqrVDoymbmAqwpASWIKx4ScC/WtVf2O3GEw0GHbACEydnE6cAER+YILJscFNXgXNctGu+NgRD3EojvvxLNXXIW1urrgRDWU2eQgc1G3fSxpq2LSCcej9ZM7o9ZaFmZqpxHcvj4sn/47vHLl9RjRwwWlVxhpkjnoK1WxoFzCBkcehDEH7gtQ6opZBChG4qay++DkprOjLazhtd9eh7m/vQ5D6r2wkj4pUOXEVMNs9Dgpuseuh61PPgnYaGP08ppI70gVuJTqf/xkxlEElBXs/l8DZc2Wm9kgi6BUtMuZzgsTlAm4ihUPZMpmkC+3uDVcGlo/5iqoK8cNkDa0+yJJZ5V8/4s777zzIx8oaDZZaD/Q92/IFy3Vq5A5w1TRIVX7wfECdP3DqfDD6VdixuzXsNG4TeDRAN8Xwaon8Otv4ajPHYAN1h0jKbuSPMLJwsFJXU4y0fjLxqIFi6XlT9GnbGrKmjlrcGYz1IAeW9+RAFfF8RF7bbjwlntw8V8eBnL5IgtUUoVjV6TMoos6NhzaKpry1iOHyjER3Bioop7HWg4ugZlKoBSoUVtIAWQpqcmgDAcKn2dLwaIuz8W5v38QF/35YfQQlAfIF6pYD6vE7bnZOJx+xAEYXua5UFKASk5mIrZiyj++4mbMqdGtpZiyFG6iDzuNhSmf9uVDsePYNpSimlj1YnjocQNc+9encdo1v0dXuUNeK6CcxCglvajY3fjqnh/HsZ/cXmpfhHaMHsvG5QTlK25D3W1BmFBTJvrX4EQhSvU+AeUzKF+M6RBQZvQkZCU5y0PKkqGir8YCQKrEQ39GX7/1TWmk+qfBDqUji8Io1tMgzDPlWO5llTQLGAGg9NprePQ35wPPz8Zw9lW0yHqpybpYWaqi9JGtMPGE45GsuxYilpFj8JU2wCgGnnsJz516Nvxnn0U565PmAmlkI3JKeLslgLvFeGzy9S/B33Bj1LMWSauOWNpRagGkCJIIrfUanjv3Iiy75U9oD3thx3UpbcrsPzphujl2tpqMLX74A2QjR6HP81UpAdVDTIWycy+5JP7kvRxXd1BuBjRF9vxO8oXsqvIFqihdKBDtZ8HNmLJ6TX/WH1/DfxqUtU9ZAzMfM2tfJEkyq1IqH7399ts/+oGC5n8ElOfP/2SpUr4qta2h3K6xmHmW1RDYHmoIcP1DT+OS6+/Am6siqS/BGgtBXEdb0o2TvnMctpi0KdK+HvhSIlgF1bhNJriqkso2Fs5fJK3hWRrS1JBNj3Izpsyu1Rk1YzJlLxCmfNEt9+DCP/+9oSlnrGIjoNwi0guZ8vrDqjhjGuWLYbCTUKrDkbowy4rJEYzqqzancaNov2bK9KZS7qAHjdXIOBa6PAfn/vFvuOiOv6PXo09Zh2HylGeywLgLu08cqzTlCr91pLp55BVCWHTmwTnz8KMrbsHLfZCaDVKfWCEzvDTEmJKDs487CtuPJlPugyeA5mGVG+D2p17F9y+5DstLHaLpS1ZcGqMU96AlWYZjPr0Ljv3MLvC50FgRei0Hv73zMZzx29tQo6acUr7gVrsmhXaCsA9rVTKc/u3/weajO+GF3RLYijOm1bvIbGrtTGRhdieBTE0k6aQiMy5PzssZs+yS8n/KraE0aSW0hHK+PSmf6opbhinQI7q7sfgPf8Ls312L4T01tMTUmgmXCXoyB6tGj8amRx2Fzs/sirDagjofYSzDpvUxRamvF4suuwwLrrwabb0r0EIXUOTJ8feUXSwdWsK4LxyCkfvti3owFHXWF+GWmWAqqfF1tNT6MOOMX6DvjvvQWqP5UTk5LCbT2DZWuRbKn9gJE7/1DYQdwxCx+S9Pga/KrIrBTYOyuHuUWPF/EZTfK7gVswBNUDalCV26kzuv2NCUzcWfcgTlCQXKMlkUMBvyha6ToZJHpKMJi9zP8sre0btsv8vqB8rzF8//lBt4V8JCJwNTBMrUilDOLMSRhWWo4ua7H8EzLy9CWikJix7iWxjup9htx+2w3ug1gXqfknalwpqqm2G7DAaq0pTslfbCrFl5WyNVutH0KZu1LxrF7h0H1UoZGbtBMAVXM+VcU07bhyJuaMoOLLtFujt4Vh1jh7fizCP3w0fXGAYnq6tACy1JUnDIg52oouMJNU6ZWHSPMPWZE1GBMgGsH5Q9nHf7QwqU3bKAOyem1DwWe1yCctaLXSesi1M/vx9GtjChhNt3VUc3luarDu5/6Q388NKbBZQjJ1B9AxkUY22PJMIoN8PpXzkMO63fgTL7/cU1Sfzo8QP86ak5OPHCa7DMbUefzUL7rCucwI+7UamvxDG77YIv776rFIaP4wg1WLj8zkdxGkHZrSBOCOSUZ7hYhCITrFnJcOb/HoNJoxnoYwCQVjAHXX2ZBBfZlkkFFGNYbl66U2ugUty/P+tLB/xUAWkFyjznJe66GJ4jmBLypCA90JKlGDp/EZ4651xks59DW5SgZJVFW2f9j66WCuKttsL2PzoRyYhR6KY8xka4noskSiXLzklWIXrmaTz7s1NRfeN1VLtCtKIiQaOo4mOBXYO/5SRM/u53Ea89FqFfQhTWZRdAUHbqPajW+/DUKWcjufdvaO3rlvtlJyTGcBddPtC6xycx/tivojZkKOKUtbgdpExtl3iCA58BYZ0i/3+YKb8fUDZljqa6sjRNzetzF0BZyx2aKROUzX6SksUX9SeeNIJ8eUZfmqasfTGrXCrTErf6acpvLFy4WynA5Q6STgZzYjuQQuFBksBnSqrjgc7YlaGNmketN0OQ1VGhosoAC1OsJUdJFdERCsWiOrTM5RXm5i9YiBdmPaeqnuWdJoqMmR5l07dM+aJcCsBkKmaPtActqKGMi269B5fe9SjiaqcUOad8QVuZnZXgUGNO+rD+yCrOPHo/fHTEMPiSUhupZAABFEbMaX8jIJPZUEvmwSpQZiCIAUMWuWdAUNwXro1fSaDvUayyWfhIOQ7EdyJdSFhzdxU+M2E9nHXkZzG8hUpAX160njU1WDA9wANz5uHES2/EKzW6W3KmLMyPlcrqGFOycPqXj8COYzvgRX1S6pMLElOIH3lhLs677vdYZZVRo4eavmZ+RtwLP02w7/ZbY9puH5drwgAKa0VccdejOPW3t6LHKSNJSyptnKw1i2BFNaxVynCmZspRXdLPn33hdVx5w5/Q1UdNmyVOec4oYYjGk2vG/f0FmTTRyNCkziGgLBQbkzfbGLvtvC2cpEfpyZaDulS9s7BmAiy99XYsuOFmlFctleCdnbjKFhh4WNnWhvWnHYZhBx8knUXELcE6FiT7TLpJKBzEsJctwuvTL8bCm/6AUTUgqBNwHQl2rgpSrKpWMemwI1A+5BDEpUAyFHtCSloZgjRCy/JlePLsc5Hc8xCqvd3wPYsZ6Spe4Proci207vYxbHL8cai1DkGYsWiSg5juEA5oLvOyQCt/vm4zJUqzLtZU2EU0bIWDBPoGS2F+r6BYfJ4JkPq9P8zPMD+fJMu0tGmZQQXwdJo17W/9bgr9HAnwsXhUrLXnfu+yzujjcwja/e8rwUNhyqslKLNx6tSpU3cPfPsyJ0s66G6vw0fkMtSh7FBzFs/HylqK7tiWGhOsu7vJWiMwvLUsDUkpeagssrwsouzdmPBAgFOtlxbMX4jnZ82SzLxi3QsODkmpzn/MCR4wIcT3RFOuOj7qThXTf38fLr7j70hahyKh3kxQljKQtJixzVuGdTpLOPOL+2CbNUYiIPDGoQI4wQsNypFMctE4xX2hinZIOU8J9NniQiXbX+E4+PUfHsQlf34EXVx+KMPkTFnCPZR00lXYdfx6OOOIAzGiymI1vdIOitZAls1hVt+DL83HidNvxEuiKTOpQelm7IQtoBzYOP0rh2PHDYYAtT54vo2YujIZW1+KJctXop6per1SJlUXdbEsDGspY9ywNqljQY9nmFq4/J7HceqVZMoB4jRAxh2C+KdpIatj7VKKM044BpuN6YQb1aWu79+efglnXfBbvNXNHYOrnDXUh2lzzHVCUSy0y4CWQGXDyLOL6Qnn+ezFHrtOxTGf3x8Vi6nuoexKyC6rXHBfnY+Z50+H8wz1YCa0sNWVI3o33Srl0aOxzgH7wdt0ojTNpb9dPoOrhBQKUa4H1FchfuZJvHTFNQgWr0TFCiROUKff28tkPHsbT8TG3/0W7I03EGsca4LE7BaTxWjt7cMTp/8C4Z//KoE+1nChJVTaIDqegHLHbp/ERscdi3pbp8gXknfuqXZd1J2lyiAZNscTz4d4lPMFLJdxTGlH3/5PuS8ayTuFin7/Ksi/39eZGX0NwM2TR5RGzOCx0otNG50GZV33QssaWr7Q72uCss7oS9J0VlCuHL3L6qYpE5S32267PXzfv9RO0MESl2S4ocdC7i5WxSF+9OtfYPbCtxFbZRmLQ+0EJxx+ILaaOFaCU1JDQOxRTFtVTgMmiRA4mEpL5kD54vmZM0W+KIKyqSXrriMiYViWdIq2yr7SlMWnTFD+K6b/5RGkZMosThOwri6b9ZRVHQovwaiqgzO+tD92WmdtlBl8ifOauoKkPCb21qP+TcdI7iVlokiqQCu2aR3z4ND+l1pY6bo4748PYvqdj2JlboESr26eNkxQZpW4T09YD6cdfhDWaGMdkD7VeYR2OMnIC/DgS/NyULYkY1KEEylYZMETUHZw2lcOx04bdMBjrVnZ3ikLmWN50nuPadASLpNuJSpZJw1UBTO3r0eIKo85SV1cds9jOPnKm9HnlpAmLM7DK1UXEHHrdYwuJzj9hC9i0pihApoEsL/Neg1nXnQtFq1kxiNrT0uRATjcskjh54HGWrOruUjN4lNO4GZd2PMT2+Dog/dCKavBt1jNjk6dFO1hiIW334nXrrsZo1b1KInJVs1FeS4oCSSuB3fkSPT6ASLbk3rYUn+D3TykShxT0V24iOCHq+DOX4KWGkuXssUea11wMWMdZQdL4GKjr/8P1thnT8QtTEKyRZ+mJj8kjjHjrHPQ+4e70V7rhZ3wezOjkqntAbpcoP3jO2Gj445D1DlUdTbhabDpJFGp61LpT7L2VLVBniKtKYusY6DYf8MSJ9fkQwbkwVwZpj6sx4eSJ5T+q1g0M/T6g8im3EGmbDLthj2ukNHXAGzFwFmQ6Ln2atvR22233erlvshBeS8nKF+SwekoxSoNlVotq3Kt+Ic96nvnnIPnF7wNuzxUfLOdWR3fOWJ/bD9xHSnkoj1dZAyED5ksUnM538ilGebPewMzZ84akM1n+pSbWePEfcHkkJLqzdZKW5fTiiv+9CAuvv2hflBmdXQBOGZskLXFIh+cdMR+2GvKhnDJ9KiJcrtfAGXp/8zJl9dloC85tZl1pRqqWtwdwMVK18JZN9yDK+97Ct3sFSfskACk2Jv0bAuZZr0RfnbogRjZygWK0gLxX4EynBIeeFmBsgT6JHlC1RrhLtiPFCif8ZXDsPPYDgTsuhwSyFhHWDFTFiaSwZfXj1AdrIEwzlCmqF/vFsmIYlKS+rj03sdx0pU3oZdZg9SURQwPYbFFUp1MOcaZJ3wRm6/LdlAxQsvHg7Pm4vQLrsTCFXUpiyrnSLp3qIxCmeC5JY63BxSo0RXkmHKfdmFvYcr7osyO1EziAdDGWhavvoGHz/0NvFfnYgRfU4sQ+BwzdXgMpDEYKF1BVEI7d0KUnFSjU6Ytk5US/Bl4BpI0FB87iziRVUj9CTdDLaF/PsAy1lbecnNs+tX/gTd+PLqtDCHPZRphWJrilelXY+FVN2BIj1ogxGtNUuG56KIu/pGtsOm3v4N0zTWxkiupz/FGL7oLl9ozzxJdO9KJR7l4TFDW1fUElAyAVjs3FZVY3f8NBsoNC1v+BRv2uDxwLNl4BGWDKZvMugjKDf24EOhrpGSnkkjCxqmzytXW1ZMpb7Pddns5QXBJbDkdpaQON4kQ2YyZ+6jBxsy5c7G8liEL2pCWXPzlD3dgj6lTsPPmG8DjllQyQlW1NOmekRfQYXiU3mUO3oXz5uPZWc8LYBS1ZBOQdfBP+5RLgSeWOEkeYdU2vx033f80zr72DqkSl7iKKdts/2NVBJRTRJLmfOxuO+DLu28Hq85cOrpKaIHjssHMNsWUdcsj6XGXV+pg8I+gTNmCTJlb+EX/qAvxo0tvwe3PvI4avdPCcdX3lsp3VgK3vhKf3WYSfnLwvuhg41S7JuUyWf6N8oVFTfllJV/M0YG+XAZgdT4vDnNQPhQ7jW2FVWfSMNth+dJxganmdEGwzKTAstSUYMBS+o1L38406pMCOanli9vi0nufwE+vuin3NbNrBhu9hpLR54h8EeHs/z0ak+lTZpQbAe6f8TJOP/9KvNnN82UjjUPZqTMTUhc/U9IypRclRzUeaCRKsPpaD/bcdTv8z6EHiE0xTXpFvhqyYhUW33E3XrjmGoxk5hyvSB/QwiYF1LttVyxrjA+UKe2I3ZLfibIAszFp2YtFYpL7E2b/Oai5qm+iz/KcDNVJdTtm7rGXn4dlrS0YffjnMerAAxCVA/TkYN6ZJFj5p3vxwq8uRPntt1B2VPlH7hrZMabmO4jW3xAf/c53gUmboYvJVR5rXqTwKbcIKFtS25k1LlTAWNkB+U8z5QZoGYxVJbX3Z/V92Gz2vwH8GoQ1S+5nzv1MWbHkfk25X8ZQlrgiUy7WvtBBQLUAsOSsBPqeDVqCo3bebucnPozv/aEto2TKBGUr8C6JbXQQkNkrjXqw1NUV9svEixK6Exezly7BDTffik/vuDW232xjeHGUN/pUXZ3FyZBvMclCpIsJEiyavwAzn3tRacw6Ol3obN3wJ7s05ivuUCkHsHwHjudKYR+UOnHnU3Pw44tukEAft7iZz228B8cqIWG9BCdBJevFvlPG4SdHHQA/ZYYY80qYwSe9RQSUE1U9Xqimms4F94VFduahLwVefGs5vn/hNXh6ca/IDrRUKaergnMvS1GKuvC5HbbE9w/cHS1ODbbDNGvlZVUJcmUFypfeiBd7M8RkyiL5KKbsJiHW8R2c9tXPY8exVdhRTbbebJvEuiJ5UWRV30ycD/QdE5QI+JQv8qaoGb3VhMESLrv3CZx81U3oY8usxJM6zSnravAMhATlEGd962hMGdMJL6nTtIZnXl6MG2//K7rr1LNjIr1o0PymorPm/lGt/am9vKqTwUxO1T+QGZF1bLPlZjhgj0/AF2kiEonGeuFlzLhwOrw5s9HusEiQBa/mosQCTMI22dqrhDpi6ZVXYQo6M7XoeJCKfpQNVMdxfi4L/xCweyo+wihCW2qhzBTeWgjPD1BjVh43EZUyeqZMxqRvHg9v3THoyutTVxnZf/JZPH/mr5G+/BJapc1ZImOqVqsjCRy8PaQDU487HsHHdkJvtYQaG6RmgC+9HrnIM+FKgbKSM5SmLMlJ2jIoZ1AunPLFc2kVXX6gw3t1BeZ3ki/0Y2YSCcdgo5u1BPkGuilMn7JZcKihOTeRLwS884w+ZNkMv9Jy1A7bbPPU6gjKe/u+d0mMbAi3XxxsAW26nGdkICzObVewMrbxgzNPx5tLFuG7xx6DLcZtAIR1SRZheis7JFNfZtqwCvoQoNVkXbRoEZ6dSUucYsoagAV8CeLsjZaXcdQODL6+5JdRKjEIqEyxdnUonn5jGU44azqW2a1AuU22sTroH5fY9iiGb9WxftXGD750KHbaZG24fRFaLLI3LiJ52jN5Jwuoc3rQ38razwKxBAoGpBz0ZQ56HAfX3fsULrj5L3g7ZsqJIxF8Fp/hisTtajkBhsU9OHa/XXHYrlvBTXoFOOK8noYk42Y+HnxlAb53+Q14vidF6pakcA0LSXInQCvYOr6Ns758mGjKLJzDoBEHsui2OdhRS1Zsg5/NOe4hc1j7g8tNCCtOEMU2eq0WXP3AEzj5tzdJt5QkZeEj2d8zgitV4tYppTjt+KMxeb3hsKKePJsvQJg4iCOCSl6gigFdqZqnkl0kdpCDs7kf19l+klpuc7HJ0NnSKp2z7XovhtfrmH/b7Xjt5tvQ0dOFUgDRdj3xhKtKgz0EsUoLojgT21uFLcfyZr4sFC8MhRsQeurDBOWgLN1R6hUXfWEv2lIbbVwIQ8ovTIDhOLaE4S4fMhwbf+5QdB56APporbNdZFEvqouX4vlfnYfu+x/CsLraSTDjkI4PCjgLnAxDP74zNvvql1AbNUJKdtIRzwVBej8yMYkM27PgcSHl4pdrzKohKn3RDJqyjjcLXXGMZtKkgPs16e4jxbA0/1JecLn2shPR6ezK3aSawub6ff6awdKi9fPeLzAN5s4YTJ/Wz+cx/zMrzhfqfNxoXXiAlS0vfm/qyWZ6Nd/TTKfma7UroyFd9BcuEvdFW2vbapk84ryx4I19y6XKxciy9ijvWtESKbYQORbqLHaPElbGKU7++dloLbs45nMHYe0RI8VqxmAJoYqlJ0U7E++q8u/qi7No8QLRlB36XpuAMnG8mNFHUA78Cnx2fmAwjyaJShsW9gCnXnIjHp69CEmlU4qFZ44qBJMQ2D0HfhKiJe7DtuPH4vhD98W4EW2oUC8XF4YKyrB1j8Xi7sLmFTBLCq/U2WVyhyta7HOL3sZPL/gdZi5YhjholeeRvTNll6hihTFawhBrIcSpXz8SU8evAS+mHY4Shi+NtSQBLCsJKH/n8hvwQi8XBgXKLHUq+kBcw7qe0w/KIY+V8oQq+KTrTBQHP+1fYrkjwyNbZnPJzEG3XcU19z+On11xI7qsirBnslgQBthVIwqxTpDhtG/koBwTlFVpU3qqVQCUUkld2IclmnI/EOQKRkElVaRZvNf54sEXWUmK4WTzz7+Ap6ZfDuuFF9CehqLpWtwF2QH6OGE72jB8wnjEgarvUeJuIo7FcCHXjFZFqVPMxJlcQkn47VljI4PHc/XmMvTMfhkdvB1SP08lk5SlO1ewfdimE7DJCcfC2nAcehn0tYHWVSsx7w+/x+yLLsNaPX3wwwiJ5yFmKnbioM/38XZ7FeM/dwBG7b0Hau2tUviIBfbpGOGYSpxMumUzC5QsWUq4i+VSOzJUIFkqStOdovagqpiR7B4NC11exvOfXROqelwzUH6/oPuvPn8wJ0cRxE12rDPtBrgnDBAu3m/WVTYB3ATfAcHAvFB+f+nPlJryc+WW0hc/vtPHH/5Xv+s7ve5Dky+yLHPmLZy3fzkoX4QMbWQiDOaUpUN3gjqxwishsisIbQczX34VHVUfY4cPk44K3FASlOlMY1NLuRAEZc2U89VcgzIBRINyv5asVA+TKSv3hQvHZZF7BrHYDoqV0koIqSvf8zguvOkv6PU7UHPL0s2aFZKYTejbFpw4RIWOiLAXO0+ZhAM+tRPGjxmOjjJZSiZVxVg7WoAzC6X7BdOpWZOBi0ktBpbXIzz9yjxcfttdePy1Rej1WlGn7U6AjS3ledBKFqlGfdhuw7Vx8tcOw1pBJkE7ViNjCJC9DWkDYw+MB15ZiO9efhNe6GHWWEm13eIEZCnouIb1PAdnMM16/U6xhulFTcSSPIKuGVH/5KDdjnosKWFN0qzpsV1lVXD1Xx/DqVfcgC7QOSNtVpBRS6cHPY6xzj/qPZ36jaMwZV1mPnaLXBGzCFPKPQMTchglD6VBqdRVNkC5n6nlmnJjBCsnDtmi57ioZbEELTtrdbx086145dbfY42+XpTplRZvu40KSlhWKqF9x+0w6fOHwG1vV70MffYWpJRA94pqdCpZdHm0LApiZFECn84bFpqPY2SvvIaZBP4X56C1rw+ubvWVWejzPSxqC7DWEQdh7P77o6/SJh1aKJPEL8/G0786D9Yzs9BRryFLQ3gE3oSecA89TNhZZzTW3Xs3DNtlKpKRI4AyU+VzqYKBQ1kb1cGpuir5aiobPZ5X1epLKig6NrpdVbyLHhcRMQpM+Z1A2ZQLBpM83stz3g2wBpMlNHsvvr74/P7AnsIHk/3268sD79ev0Wy4CMbFanIGGOs07CxN0lltra2rJ1OeN2/eAaVK+aLUylqlY3Bmw6fWiQy9SPH4C6/ird4MPakLu1yBn0UY3VbB8tdfxkcnTUTnkFZhoK54NJU+porZqO0Yt7tLFi/Es8/OVLUCDC1ZtmbK7jkAlMUaJ73bAvge27hnKJfUfShVsTz08JNzLsOjryxGvTocYVAVT6mkU0d9CIJAvMkBI/RMJ+5ow+bjxmLrzTbGumsOx8jONpQYn+GEkNfZ6Kun6K7V8faKlVj81jI89swsPP78HCzo6kVcUOSDtAAAIABJREFU7sAqgpXjq3oekgxCgE/QkvViqBPi+M/vh723m4hKFAsos+50HDE13ZFkHMcq4/6XF+F7l9/4/7h783jJsrJKdJ35xInhzjlnDVnzSFUxQ1GVCYgKtu2Er1FptUFAQFoBfc+238P+/VRAbYd+DoDdIIqiDE8sRBweICgKRVVlZSaZlZVVWVU53pvDnW+MZ3q9vn12xI5z4+aAXX/ky/rV794bcSLixDl7r/3t9a1vfXisyQRUqLyWC05Zg/L73/p6vOyGCVhCXyh1hqYvuFiZW0NZrbnNlu0vuYWe8Ntp6mDFquBP/uHreN9HP4m1ApQJXIIKLIPv9bCTkfLPvEHoCztZVl4XjNxSgrKqbOAGO8tjqXITKkCkIKpAhLsMpUDR/r7qca1AcL0AcdrFJCuwvnkY+//gIwiOHUej15IiHdtTUblHpc/UDG598xtw1f33ImXRUFgRXXzMcxX3QVIiqpcijaJIkWU2qQbAjZWEk0uqu7qAE3/+Zzj84Y9ie6eNqDCUZ2dxVgrOOxm6t92M5/7su4A770Cza4npv9dtYvGL/4AHf+/3MXPuLMZYGcnz5PtavlBRKwyrt2zGzF134OoXPA/+lk2wxseVll5FJuracNvG7R8vIGWR5OblOeFSAJaw1yMkOzdJAwVxIyxFyqPAUGG2UoaU/z1bXPSlgvLFOGXuHUywNRUW+neTjtDcsQm4o15TNsAv/iYoHwyD4E27d+++siLlL33pS+51N1732igMP5ghq0sfa0Y55OQsC2sZ8Avv/00cfOYcEq+OXsZWRCFec+8L8NXP/hn+z3e+Hc+96050W2sI6CAnfbfUNoybbpUOSzF3ehYHvvlNmVDrvZQtuKwULDjlfgTtsMLPRxB4cBkBk5agGQy1s+E4vnrwKD74yc/hwOwa0rFNiBnJsLM0u58QXCQwTGnHjKTVlCKShmNhMqpgolZBvRIgqtREs0z+stnpoNntYaXZxHJzDa1uD53cgl9tYI3+vl6kCmQ8G1acwkkyVLMEtXQV37vneXjTD34HZkIPQRLDF5kTm5HSKlI1JJWKPoLyRz6Fx1pAahOU1VafvLwdt3GNx+KRf497bxwfAmXeD9GDF80shyckz4peFdwSJ2JiRFBetSv4+D88iPf/kQJl8WKWFybUkMGNO9jhZ3jvu1SkzJJlggffhdynUpYUbYyEhFFyPHPylflFM3pnkpPnSy+OseUVPP3pz+LYpz+DbWzumnbBKg3SZakd/E/iJ4B3z3Nwz8+8Tfre9QJ2kvElcSt5CNGEc1emqCBaZkrdSN6Fb1HqxwSvKyqVyO7B3vco/uX970X0xFE0RGNNnwvieI62AyxHDWz50R/Cln/3/ehVJsQsyuZrm6s49McfxekHPovKyjk0SIslpIWImQReH01e38BH27YRTUwhqNeQeR5SVp04ttrhcHck2nka2ZO+IQ2UqIQuC4EcH+Ftt+DW//A6YPMWxFS2FAlwtegq7rjME6vHeFsuHZTXv8fFYuPRz28EuhdbDPSYEULH8OEuc8c6gi4b2pdBWUfXPN4E8b7eWZVuE5QPBVH05pffd99Xv7VvfOFXPWv0BUH5+uuv/9+iKPj9LEvrzG5L0QeN6i0Lq0mKX/vAR3Dk9KLI0bi9r3sO7n/uHdj75b/GW37sh3D7zTciT7oifeOFIvD2TVkkcMowd/q0+Cmz24QpiVO/U/5kS0UfgVk/L97Kng+P8iP+Llae5PHYIDUS/4cv738cH33gi3hisYmuW0NmMWJiRESPBQUoUush2tpUwNTjosPTStSyoT3OuF2WfnSFiEQmB0GQCTWXW1j6edDtrStltWE7xSbHwqtfeBt+5N/ch12baqKgYNTDc+9RaUBJMzPxFOVZPr5y9BR+4SOfxuEmk4yhKjqg7IuBd6+NqwMb73vb63EfQbmnImUOQpO+0JGyHjKSR5Jrzp+JaJDpz9ByIvwpI+U//ASaiMRoiDtrRXMk8Lot7AiB97HzyK4ZuOkqcnpMc6GQ1jHMDxDCyX1Kzby8Vk0sFbGphqg6alaaWwmwpWtLjtC2UUtS9A4cwkN/8GFEx08I1y/pUiZT4SJ1Iyx6Hu56449i0/e9BnG9KpasjJJlt0T1Cfl+EbLmsruQPiYWtd48EeqXXVX4gwSB1YW3sojTH/5DHP/0X6LeaoJpOdqVkv7IXHbz9tG85w7c+q63wb3mRvTsUJKYIVtGnXgGp/7m83jib/8a0cI8JrupgDoXfNHusNyb44RNWwvbTo4bbkJYdEJ5JOtsujxv7gLo0SEaeaWT57met1zUXvwCPO89P4d0+zYp2uFY0//KoDxY/C4Myhr0NFBKEr3YbY2OvE0eu7zUq7/LHvwbvY/56vLCLUDKa1AC5TJ3bNIUPLasutjo+KHOI4qrJqf8WKVae/Oel73sn644UN51ww2vq1bC38uztCbdmQvxFQdQbAHHzy5hJXHRTh1EXoAg62IqCtBqrWBqooFqQGEQAa7IusqEUVtfJeXKMXf6FPbtp/pCyd206sJUXwz5XkjJtQPfdaVvn83qLi8UcPZZVBLStN1C7EfYf2wWn/niV/G1x57EQsdGh4ZDgScTI2X2XYBNUm2KDxYgUTaWnAbi2UEeVrbIyv+YdEYurlSKH6W6hMbtyKi3XUQVwA1T2/BvXvIifO/9d2HHmAs3bsk1yGWCUZuciWmNtETixAxD/OPjx5VOucXgLlDtlrgocdHodbCTxSNv/1Hsvm5MJGuat5NFRbpCD08RvVorvbD0BkaeMMHkYy2v4M+/8nX88n//EyT+BLqUjuXMFKSwUrrEtbDZTfFr/8fbcde1m2AlK6KBVu3iqFpQn5dQRcB7K6hTUBaycqnOIMwTiLW9nJoSCsr5UOkex5hsdfD4Jz6D2c//PaZiAjK7qsSoMKFINzcnRHzdTnz7L/wc2jdehw4XZkrOXF/uOxO+VK9IYk8qCkmxaGqF58aH2XOQJ8PwPEHIAqiH92Hvr/8unGeOoRG3hXbj9Y65vgQRTtaruPFHfxjbXvdaNEW/Hcp4p8l9tDyPU1/+Ch77i8+icuw06p0YNcsVaohqbuY8ed+4WHjSK1j1UORlYYUhL0WHkXJKUFZzQypI2bw1s3GOLncvegHu+MWfQ7Zlm7QGE65cxqoy6pHgRHPMAq56IeSqOVBq6DEhTY9LHWHWLeCGRloDvRlJm2B+IdpiI+qkvJOSoSQgqcys9N9mtFuOmMtgbBaf9G07C27apD3MSJugnKbp4VpUffPu3bv/8YoC5Yceesjbsn37D4WB/7tZllWlVFqoh0I6Rc2yG2G+HePvvvhl3H3zzXjO9dfCSdhFjlEtY5ZUPDIIWnJTRNqj4ImxFeVFs6dO9kHZ9FDWKznpt7JTHIFQknb0VKZ8zK8IUAeuh9BnVE0LSBeI6jjf7OKr+7+JLzx0CIdPnsVis007XMQCsoxSWQyjstxq8jAKVJVpsiWWKJOgpZuDEuSKOIhFMAldIVJEHrBjxsNzbrgOr753D55//WYpVgjp5cuKNTEp8kU3qz+DxSMx/Spy4BtPn8T/9cGP45ku0FbuIvKZTIjRsH7GTvH+d/wH7Nk1LV4UEiUzguJ5Gt2kzUEmc5WTmIsQBz4bEBCUUx+f+qcH8csf+iN0qb4QcZeFHjla+l5317AtYOeRd+COXVuAZA0OdxeyXRcDajk3KVWWjD9lecNyp/KkH/xNAE+EOmg9eggHP/YJBEePoWEn6KRtJC6TawGS1EGrVsPV3/eduOPfvw7no7ok+BhFM8kmrbLYxomqHS4UskbSmpTULO1OqV9mdV+KgP4AjIStXEzyvfNreOb3/whPP/A5bOp2ELLZAbldx8Fir4e1Wg3uLTfj3p9/J5KZTWjBQ7dCM65UtMr11Rbyo8/g4AN/heX9jyE9cRaNhJa0bACRyi6ISUQ/obRNqch5pQKqciSKJyjbUmXIhHIqlaKkoEKctRyEz7sHd//Sf0K2eQt6VkUKYAZRrQLldfSQNo01QLm/YyoB7kbAOSqiHdBOapm/GOVRfl7P41H0lo63Ccr6+XKybyOwHUVlmLyyfn5Uoi9N08eisPKWKxKUt27d+nq3EvzfWZ5FYl1J0xgRHtGyMZdy4NmVFt77X38T3//t34lvf9mLkHebkgAh7DIaFn+EotOx8uxVW19RDJC+MEB5XaQsfhgsfFNRdB+cLSAiXUEemfxyUBGg9D0Xnm3JT7YbAqPokCXYLk41e3jqzDyefOYknj42h7lzK1hcbmOt1UMvzdFNUylKiO0UKScwt9lsDSWBj0rEEPw8vmfx+WNRgM3jdVy7dTOu3TaDO67bjqu2zICPu2kqlqVIWlIxqKJZ5a0hKhRh1OkASUi3sPepE3jfhz+O481UHIZpRamc6+itn2JT6OA//cQP497rt0vxiB7sFwVlgrFgt2jsWAcsidnP/OPX8Tsf/xSaCZNQ9FNmVxGaSKVwCMrVAD//Uz+B59x0NeJ4FSkljtI8hooCtUgRlKX1VKooiVHR0PpIhCw3u5t0cOiBv8GJz38Rm9e6CO0UXXamdiw4DEttH/5VO/Dit/8Ywjtvw5IdwuU9pmueKC640yFYkaJQyTDdrICLKrXl1KnHdgJPPEII0urcJ7oWlr/4IA586KMI52ZFO85S6Ni10WSZteNiwbbwojf+KK555R5pz7VId0PSZVmGGukMei83l7B6+CiW9j+O+Knj6J07j6S5iphdSuIYTk+ZcokKg8NRZIU8J1UWLvNDtPHkwBnJ+1iwHdTvugP3/u8/LaDcpYKo0Cmr65sqq4JU/Rxcc+7ixAJLItD+TkrTXKWcgwb5AS0y2GmNioovxg+bC4AZSevXmWPDBGD53Uj0afWEXsRNWqIcKZuR9CDyHhSamK81JXFplh6uhtEVGilv2fLjfiX8LeRphebv0vJSuC/edFusO0+vdvDe3/xv+IFXfSdece/zkfWa0u2e0ZBsrXlsIZIX1a9UX2m2NseZUyex/4DilMvUhTLWUQUlJoXBt4/CChxuYUl5sLM1q788T9EatJV0mdhj1KwMyWO2hA8ixKmFxeUOWp0uVtY6OD/fwWqzi5VWEyvtFazFLXSSnvDmNB4lfLp2CtpoREGAahhifGwME7UqNk00MF0LMBZ6qAUufMuTBIPyWiL1kUpBgHDPkohSFVuSGBOCVW1JGf3Nrnbw0JFjWEzpEU3QiyWxJvaXKSO0FM+7dRe2NthZhIZJBed3sUiZV1uDp+znHXQzF0fOLuDBxx6X7iU5w8vCN4IFNi5tK/MUL7rzFkzUA8TUVgt3oTTA5IVlghR6W4ano0BZu8WVgVkorW4HZx47DHvuHCa5VaC5TMASF2qKuRPxUNk8g+kX3onliP0Ya/AVAy/GRMwNZOI0yAo6/q94bUbGAsopqyvJz6vxqp6lblsVQEXnV7H40KPAuTOwPS4usdx3Sii5IPfIxW+axM677pJikjW2NuOCnEByD+L6arNjSoag3YPTbCJZWUO8siLJ47zTQdruIIsTJbVUnoNKDlc0nlU9+5SLXuZ6Ys7OgiRr8wy2vOi5yKpVaZclqQFDEtdX3hRAK/kaCje0YVOhzdU5mFGAakbA5cXUPP5SwNh8r1GR8ihAltcIIDNgGJbEaQpjFJUxSlFhgny5WESrOkxQTtLkSK1SffPLX/7yL19R9MXBgwf9+nj9jZUw+nVkWYVSI/oLUAQvERPLR70Izyyt4td/5/fw3S9/JV51/wuQ9VoCYqyQk1W9+NaFX5xIfjR9Qb727OlTlwTKQ5V+cKSiT8njAC+gDaYN3yM4u9K/TyXAMgQB/ya4WtK2yPVDdQ45Xd6oTrJkkicEGdIaVCmJ2EsplsiKkiYUtzcCv2uBtSbiOUEFh5XASXtwWKOfhnACD52shS4laEEkiTFG3MIN642sAL4tn5slHXG867AfURihxSIV0tqiG2bSXjJqCHl+bEkkxkNKYihbWKncW88paxZXAbJK4kkiLKMnsI2O46IlH8DOzAo4JGJjYQpNVeOuaLppek+ulEmsbpfRMgsdVM9F2VGIzE1xujpC05NU/z1MqSj/PM+10Uvogs1tPUGU5eVMwrqIgkh4ai8M0HKZGHPg+pFICcWdhBy55yCl/7bli+KCnUtYuk9/EiZxXTrf8R72pcscv1yTlOm8n6YIqX4gELNDDZsG0GSpTd6XbcY8UdxQOdFhVR7vHhN4aY6QSWOCic8EqZJ9eLSZlcaKMUI6xFHZUZhZFVVJxWVQuZSBVJDozrrsCoTU9mmPa6Mtfia5ahKrVUuSLFfKCx0pD64tgblw0SuBso6ozai1TG2M4onLFMkoACtHxRuBcpkaMaNcM1I2pXFlUNaRsn58pO9FUXhi0hclLTNd4h6vhtFP7tmz5x+uKFDO89w/efr0m/0w+NWUfmwCyqzjT4WvY54qdwMcW1rBL/3Gb+H7v+M78G33vxhZ3FTgI54IRe0eIwHJ9CqNpvKFUBP7jJHo0wqLPp/MQVbolLUCQ45hRwe/JtEwk1gBjYeoJ/UDOG4g1pqBH6o+fkId5AhYNcYolgBOiR63hNzWM3suuz2V2lPUgkpNCp1Mq8lCKcLyZXLClN7JVBE1ASOxWMqwnYTnmyF1yROSg2aWXSV1VKqwJ9tk8eQVP40EHgGEr6F1JiskxdOCUQ89IgpoTTNE7JQc9wS0pJ2SBmLei5FyuIKx44IjfhOpKj+maQ8bFHCRclkynaiJnygD/7bwrzZ8SR30hCpoJ13pYaeq5YqKOeYUBJL7dPJQBl1vn8vbYwIjpWCeS5e1WBZVbvPrNrvRsJmqDTsIlRxQ1gxGqOSQA4T0lqYe2c2ReLYyncqZZOP5shSet5JpVEW18A6mFot0eF8Vzyv3y83QS3qoUmfMjiri6UIbATbqU4suhWqsKOyy/J6KEE526eVoIWIfx1iVT3NBtLmY0DKJH0oJJ2yEmYUgl142YsDHxV7ptjnSVBOFwnhbdgX8fj1ee5FJappCWg73cUMBIG0H1DFDQFc0kmBhlRndamDVP/W42Qhwy+97sUj5WwVl/ToBWEN9MSq51y8yoYdK4atsJu+kC4m4yanclclLm+qL4rV5kqaP16PqW+67774rK1ImKB8/efIn/Ur0vsSyQzpwMdpjIoPdLFhu2mv2sOa5+MO//Au84AUvxF233SZeBoy4OPOpteWQ4rYq5uOSM1NFDpIItCzMnpqV4hGZfFQyiB8wwVYBD1f/IYc4UhlMlLCMVfTLLNhTzmEu+7u5fJzyONIhFP9TUld0yWAkI9GdAh4pKCmifqXvkbPtkyuK91b+GQUNLglBifqJJgKMCvRJUzDjzvOVCjOVAqM3mQCZiow4dVl9xlyZKrl1uZ2VIhDVqYTbVdGcskWVZNoJ3koJQuCgM53Sew/si8u6SJlwesayqQDjZL4X/0/FhUJ2BgSelKBMlCboIENPIg1qZrllECGgOKIppQqPU5krFSOr7aeu5itvg03tdH/y8jsnipahrzGRl5SJRzAhV83FTXTorNyEWkQpdeRCSyUFe6uy8zgLdIS+ICXEY6UVtvpOEhCoa8eELr1KJPpP2XZKGRbxu4qpVsLrQD28jbSrdgkJo3a5JDRSUolUXiMmCnuSrlU2oVIkJOwDKTIqepRHNr2d+dWk8zVVSw4XB14/1SZL7oiUWBfm/3rx1eokLhCKIJbPH9ADisbQ19XkjuVeCBXGpUnpwM37oSSpwyNFe2eUo0XzdX2abERIaQJ8eRHeKALVi4EGUJXQVuoLk7YwwfdCoKwB2Iyqy1yydorjTyX1zg77lejNu++998pSXzzxxBNBpVr9SccL3gvLCRlhMXpj4iRMYkSrLXz1U5/FrttuwcTtN2LZc+CFVfiWjxa1rixt5rYsoaawJ5V0LJjg1lOVg6nkzNzceezf/6hsyxkB8J9O6Jm/m8k+oSe4RSy4ZtWZhACtZHL8qSJrs0pQfawaZEUUWQQbg7E60GaO2s7pgaMGt45WjYo1aZI5SryvMnbD7yniVdUiSBI5g44dauAWWT71oYUMRATSl7TjWh9J8WWMmHV0qyILGfD9btQKvKnUUCqrgvMzIhQ9Yc33Nx8zHy8DA9+Sn6eEbOItJxwrwS6W4aC6hPtwJTdA3+PUZ3MCjxY/CG22W6LULIbDbicsSOIiQXBm0tcPxY5TilyYQGP/Q/FcppadXcGVusSSemaBbSmbpykANcSkagjoSmmjAgvK1KQdmBgJkQ9W1AN/Z52guneqclHoA3Yb0WZahaWAjInCMGmwvediT9UI74GiJMpcrgl6Gsx03oV/S/6i+CwN0H1PlOLxAaCXI241jMp0g7mzMaPrMvWhz1ff+3IEbn6fMhDrc9TzSa6nHosblFuXI+hyAtBskDr4XY1nXUjSB+U8fzyMqj+552Uvu7LoCw3Koee+12KymREH+UfkqPR64n37yZ//RVTaPbz4Nd+G8VfvQRZV0evlSCsO1hJu1amCYOTAcmjaPdJCstBRChAAZ8/M48DBA0I/6OjYVGGU5XD91lC0QWQmvmgVpcBYJQTN9lH917sK+MqD5UIrvLnFGxU9lLduGjDXbQEZ9Za2myo0GID70FZUd4MoSpSHzoPqhxLwrzsP483M14p+2BDeD35XLXdUtDHQjZpgW+b6zM80I5lRK4Y+Vv8srHeU8kBIcfL3KtKlKoEJUy6ylkODJxu+QyqAOy+2vmkjbbeQ/U8fa3pfSFcVL4AbRHCiKvxqDW5QlcQZVTW8VgwEWJqedVrIux1ppeV4IVIvROJW0GNxCc+FcXAflNWOgBy6JEKJ0lI8pMrRVfKNEbza+fHartPYCxAXzxvJuv51KIpCZKEyQLT8t76m5bGr7+1GwGjuVHRUrO6xDiQGd6s8vvW8uJRImcdqoL0QkJuRvQZZmQaF+qLE/fYj54sBsl6g9Hg2ZXD6Ob5H0RqKOuWj1Xrjra/cvfvvLynCucyDnrWKPoJyUKm8tea7v+JkWdh1XMSkDTIbtThFrbmGhz/6xzj6t1/ARBBi4kV34dZXfyeiHTuBaoCTa0s4cnZWkiW33nwr6j5TOkqVIBEwgxVYmJ07i/3f3Kfoi2JgjoqUtSROPxcGUV8mVwZmU63R1z4Xc0N/xqVe5404tVGRgRnFDkBr0FR0/Weq7evwZxi3VDJTUh+n5r3I6srHKzA1/406Z5l0G3kMkFYvtskalM1JOthqDm8x9WfqyaZ/lqOzjUCZ1I+ialQ0KxoJ8UCh9I2FObSNsFAh795ro726jG5zhT6NRVGSJRacQmNwbPoh/EoNXlSHU58Qiohl+HF7Fe3F82gvzyOLu5J7cKM6vPoUvLEZpOxCTnqCLYiKVkRSKMRrRq5JWBzSHYrTtdlAV+4GI+WCjhPvDXXvhnIjBij3I8PiwunjNbVg7iw0GOrn9LFmZKuP0Vt9E3jNYGNoYS5ogvJYHBV0jFoM9GPmgqC/8yhgL997fQ00gOoFrRws6MXjQkBdPkYfu77EWumgdaScZtnRShS87RX3v+LvLhUHLue4ZxWUSV9ErvNeL0vDju2gx950uYNamqHSa6O3cAYnP/u3OPiJB9BzLWy542bc+e2vwtg9d2O56uFrTx6SRqtXbd2JHZNbxEBGlebTHxfy/4nTs9i779G+9E0iGzrBFVHEkD65iIR5jE+rxUK7TFDWHa91QtCU0Ilyo4iUzWimfKFHRaDmZCgDnwmGMlkK34GhbehGUfKIuyyvG0FPmCB3sQm2ISAXHhGqBFqBuJ4IKkoeVFixo4OeYOZPDQjmVtOcpGXQMa/P0MIh1Xeq2ENYC/HpUR1EpLDGtRAIGANhlsNnK6vlc+i1qZdORIvOXIGAgUfHQE/KrlkIRHCGHyKNxhBGVThZD4uzx9FZPi899gLSIswLuBGc6iSCqW1wauPS4Tum5y6TRixmkEo7VSTIBUtAuajyJNXBuJqmWGVQ1kDJnzKGS8UcJsia19YEUX0Py5zvKOA0I1T+ToDW98mMvssgvW7sGhV/o7jmcsS8bqE1OGzzGpggrMfuup1Vib7Q7z2qdNq8ZnyfixkV6aiZ51F4LjPR92StHv3kfS+57wuXA7aXeuyzBsqivpidfYvvue+3kYeMDBLpOEydZiYtioK0h9WvPIT9H/wjbJoZw5HHDyFojOElr/sRhM+/C1+fP4XGjh1oRA1src9IkoSNK4kA9IhgRvvkmbPYt29fP4HBL67pC70C68hDAy9vTKVS6dMVOjLmT188MBSoaxmdOKiJlGj4vUdtzfSEKA/aMiCPOs4EVNnmXuCfGfEMvXcRWZngq0rBNf+nkiLlzx+1oJQ/Xhu/8PHhLWEhwZNMuKIERtEVJiiXI+lR4Dz8HdRioBaegicXCZcYgSqaQCRxjvSvDdwcVSaU19qwV+eB5nlRwvD1Qm0U2Vdq0SXp6ynTKQIz1TGrKcdIiLzbxvLcSbhWKm6C1YhWpUyoekjcCFllDP74NBBE6LHUPE/ET5vJYFUmRWpDLWC8pSwkovROGQApek6+k0FfDIGqAcp83KQmyjsQfV9NUDQpCBMIOabL0SrfX/PM+jl93Kh7YS72+tzM89P3dNQ8KX/2hegLPd70dTEXdRlHBn2hz4nHlGkIPmcCugnKGvzNyFrvIPhTg3LxnkdrUfWt999//5UVKStJ3Mk3+37wqyxg4sTh2BOpEFvbZCmCNMHiV76BAx/7M7z6La/HuQOPYt//+xU81Uzxqp9+B56OgGDzVtxyw62w20zm5IhFX5ZJPzVWNJ0+dw4HDhyQbDz55vLA1MCqI2g9yMIwUKDssVfdwEnOIygXgMyJK8cQpJkpL5Ip5iDbKBI2gW8Utur3WBcBKhWq6EnNQT0MvApki3h16O1Vx+OCrii2wwNQHiQDy6BugvLQORnvPkoPKoO46IOmJogqCtZ0RjkkquJMAAAgAElEQVQyuVAErSdGeQHTj/eBodBgU9FBZYMrxRjKa5sKhsyjYVGKsNOBPb8IZ3UJftYWrbi4XzKJ63twfV91RSftxfyFljTalBt30VlbRd5ui1Vrtao05OSfxeLTCpDk7FztwK7XEYxPI7NpXk8wzqUjCV2dxRlcegMqWpkiNdE3yLVS0bAG5X50bCyasuQY424UKJsLrH6PclRsguqogEAWjaLxgTkWzHFiJgVNUDXBcqNx358zfU18kbAvbjbzQbKjKP6Z6qCyjt6s2uPhRZumdYFAGZTl2PWm9X2ZnAZtHqMjaL0g8Ll+VJ2mT1Wj6tv27NnzN6Pm9r/2sWctUmbxSGO88aYgCH8tz7NQetVJfz5u3NhvLJFS0/P/+CAe/Nif4nt+9k2IF+bx4Mf/EnuPzuHb3/FTOF6x0LjqKtx04y3IW6pbSewqhpQlp3R3OzE7h0f37YNL/q+IcM1BrKNmHS3rv4NQJfZ0gk+Dt6lnNiNlM3lYBn7tbGYO4FGgWx7sJgiNmijm9+jf6KHknuKbh4F9sDANBoepS12fpLnYAtKPMEoWifpxDcoShRSlJpcCxmbkZoKIvi5mlDd0rZSXk3ySogSK1klSGs8df4qQRTmrS7DOziNkgQ0bj4qkkQb3rphQOYEv3aypfWdxCykQJQYk59DCU4e+CSfOMTk1Ba9SgVutwfZ9USeyGIodsalX7kmLx02I2amFDoGeK1WibJyQuD56FgvD6ZJIFZwsm33vkT5FoGrY1+34NCjr58xrZi7aZnCgx6G+phpszftcXrjLY9Ecq5rr1wGNpjjKUfilJBjlc3gfLuOf6u+udmf6O+lz0qCso1mtOdbfR4Ow+TqzMKT8vAnapiKjVEzydKNWf9vu3bs/fxlf45IPvbyrc8lvC6iKvvE3Vnz3v1p5FiZiT8hGnYw4CcpdVNM2Vr7wz3j8D/8cz3/h87HvG4/g9NwCWps34xVvfxOOph1M7roGmzdtE5tCCv4psGcShdVljG2OnZ7Fvn2PqompI1wjsjA5YJNfpq6UgKwpDbPib9RjJqiPipjNQa0vk+b/zMlQjlDN58xESzkCl79L/KIqXb4UUF6fzCvfSnMSms/x8T5VUbRuN6kLDnYR3ku0rLblAxtOdW7lbfYoYNHHlKO+MnDL9Sq6acjkZpRcaNZFi0IdPPsydpvIl87BW1tBmCWygEtJPTXMYUX8Tti/0HZCZW0pY0ZFrSzmQbqKI9/4upjDbd26E25tDGkYSsUc5XUeqxiTLpprS1jtrcEfm0TsBIoSoLSyUkPYmEQe1dG1XcSWJwoRMe8rkq3cDenFnoEK/5nUm8kp60h21PjRz5UTdeY4LN/T8t/6Pun36Ee2Rj8/da8VNaUpvvL9MaNpc5HpL9Jyjy4syzSDDDmPQvKnz1mfh47WWTyix88oEB6m2gbyObOiT7/nqEhaUyG6kCTP86dqV2KknOe5d+LUiTdUwuA38jyt0FGNOW+WtlKAX0maqC0vYvGv/wGH/uDjoDfGkuNg4s7bccu/fQ28a3fgwWNPorF1K2666WaxjWRtVMZIiIOXEifLxomTp4VT5u8mVaEHeF89Udh66gSe5w/kbyaHbEriTKA2wV0P2PIkKANpeXBdKBoxQdGMYgaPKwAa+id/liLfItGnXqcTchdfTS8EymakbHJyg+jDkMSJbnZ0os88C3My60mz0fPlBU8zO2rTUEjhCuMnjq2IabTVecTzs6hJtSQVGuSK2WcxkJJrMaEiFcEEX7/JLrt3c0+XIE+W8fQ3vo60mWBmeivs+hjSiHxaCC+zEcYx7E4TZ88cR9dqY2zrDthRo+g/yMKUEG61Aas6hq4XosO2WtRAF9JBtUYMrGZFp2xojfu0RnkhHiFn1OBk8r96/PM5gonkRUoNU8vXm/eBAYl+PxME9T3Q93+jJKB5nCxwxXfUjysF1caxoLlj6l+PdLhwpbzQmxV9JiiXgwfz73IS0ARlk/YwX8NEHwMQ5PnT9VrtyouUad25efPmH/Oi4Lcy5JGbqV51PZ+uwAkm1tZw/C8+h+MP/D1w6jysyUlc/Z2vwNaX3wv/mmuwuLaKbxw6iMbUJG6//Q506QFc+A5IpRy9H2Dj1Kkz2Ld/nzK0L+gLDZYmdVGmIkxQ5nEarMugrAdW+b3NCWQO4o3ArRyZlI8zI6DypFBNotYPZBP09fsPgXsRfQ1B8gbFIxudtzkBVAQ8KEXtA3TRxl1NKBZOrO8EoaO5cpQ8KhLeKMLrfw/NPZKfZHJOaAlyy2xGmqCadJAtziFbPYfILVo+OcwhBLBd/h/Co/cJ/SIElHWbJXLLrBRlK/BVHNu7F72FVUxPbYbbGEevygi7KpFutZciXpnH8WOHUZ2sYOrqa2CFdUk6sjOKlERT71ypIa/U0WGjWybXdKJStIzF5wmnPeBTh3Z34mSnIktz51UGTD0eNaiZEaumFcwxYo43c3diJtzMcaPpApMaMYOSUWNRR8rmXCmkMhtGCeuiZN5jKkJ4XQ19tP5dUWZqvJkBgwbTQeAwnPgrR8/69SYgm5G0jpYLMD9Wi6pv37Nnz19dPNy5/COeNfqCoLxp66YfCcLaf8tyu8befHQnS7wEQdZDY6mJB37hvVh78hhuuP023Po934HKnTehV43Q9UOcX17F3r37MDOzCbfefos0gSTXR28IaRKZ05DHwdypc9h3YJ9oVTVwmvSCSVno31WCr0jiFV1JNBib3LL52jIo6wG30SU3B/oowCy/Tp2zSn5I2a2hHR5VQKAmx6BUupAkDKsqimIPE3DN97qU4aKTKnI+RTHKEJ/H7WwBympSKF65v101Jos5octgXKYvzOi4POGlNLnIE2WO2n3x3KjqqdHydHUJWDoLL16G6yawPSbbAqEq6IMhTXO9SApAxMKToMxIsgBnJgSRtjH3+BG05uYxNTYBb3wMcVSBE1bhZRbCXoKl08dx4vgRbLtuOyavugoZte8cpjGrHOlZEQh1kRKYoxpiLiAMFAvvCUr4tPpC7DUMm0wdDIy696Pu2+Xs0vh6jmcTaM0xYu5czHGsgwU+phcI/ftIMNVqGdOljohjdEIpR+vleSWfX0TKFwJlvm5UlFwGZRN8NdDqKLkcSeuxbwI8H4vj+PhYvfH2l73sZZ+9lDl0ucc8a6DMdlC7brjhh6Kw/jtZ5tRpwZPnXZr7IkhTRMtt/OX7fhs379iJm151P3DTDnH9SlwXa3Rhc0MsL6xg7vhpPOeeu9CKW5IgoaRI1AS0PbA9nD01K4k+5VU06NOngVlzwbJrKiJiPqYTfQLCLKOl160B0GZkLW5yxdayvG0zOTgzMuhv1wwlhD5WH7d+q6Yz0sMlrZKAGqmQUxV96p8qTBhaDApQNgf65YLy0Pco3k8P7P4gNiJlFbkMR9QmQJvvN2qSjRrA5ehadQlRChWxKRUHJkgZ9Fgaw108B3v5LEJ0YTsJ2EzRckNpm0X6wvNqkuijJpluBgTGXDqSSEcEweY8idE6O4elEydR8QN4TPKNjyF3fPiWC7fTw9mnHseZ08/guttvRH3rduk6IneD5ky9FJ1ODy1ab1arCCenxUeDp+76LlLyzI5qMabHrQZlBhsCykV5tVwzMS0spI2FRlzdawK9MneSMcpIX/tdkOIT5ZCDhItnQWdJH0W2ISsSZ/I+xW6DC5I8bmjm9djXyTSlciqqO+WztLWBAnqqKHR1rRTLFItNf7yL9HD9nd5wxykWDcOBigmgmvopR7b6+5VB1+SNN6I4yhGzXoRIBcVxfLIWVd+xe/fuv7hcwL2U459lUN71uigc+x2kbiO3e8gs9tsL4MY2glYPy08/gUknx+r8GfRaTbjTY2js2oGkMYaWG+LQkWcQZgFuv/1WNLOO2HkyqUO9MwkMDo75k8ew99H9kkSRHnsFP6h/akA1I10OMl0wsk59UUTQZTWGCcp9vk/DYRERlKOVUdHwRhH2RvSBHF+q6jJBfaPPMCPNSzlmo8/nAqgmkzIXEl+HktvWQBKn5IpmpKUngJyDsUiY200pPByx6piTtA/MhV+e+PkU3hciabNsVLIUle4a3KU5uO1lBNQ80DObwMTyPtuHRXtWN4LtV8RqU0Wu9MlQ/tliv0mv704TaC7jzNNPoBLV4FbU//J6tgbptHDuqcM4/eRjuP3Oe1Dfsh2osNGpi5TdwjtN5GuLWFtdlC42XtQQxzlpgFr14IxNoBexGjCUxqxi1Ck9HtlcmP8TzJS8RNEzyn1QnPbIMxe7JCmWcVS7KCbACYDsyEOVE+k91ZFcSfQGzSEGyVIF+Mqelf9UXaTi6sWVUZQuqlGx+FuL7avq/CMpXZpAFc8r70blnKgCYr6Kx/PzBgJOWtroYKkcmJhjVd9zc/Ee2oEVFZ1l6kK6q7FzTJGUHAoiCkc5E5g1aJvgraNkgjDnhnl8HMena43qO15+38s/fSkge7nHPKugfP1NN/1g6Ae/l+X2WGZ3xHaSXSqc1EOjm8A9fw4HP/5nOPngw8g6MfzxKq560V245XU/gPkgwNcOHsF0fQZ33HY7mik7cNCPy5HOC9LKxwLOn3wGj+47IFpQltdqwNTbP33zy6CsFRYmKPO15JqF3jC6lZi0iPn+5sU2KZMLAmxpi3pJN+wSTYTKgK8HtY7A9GeZ52ceM/pcBlaQOgLWoGxGyopKUclFVs3pRaEfvajp2n9cPy+fzxJlgy80aQ59XftRj0iqlNOw8nRTAEJAqDCB3F2Fv3wGLn/SyY0VetJAl1SBJ3axBGTHr8JmUoudR0gnECwdT3yQCTlxp4dk9TzOPnMEYbUOp1KXEmwBcgJft4OlY0/g1BMHccstd6E+vQVWVEPie0iZ/1hbQrJ0Fp3mIpwohBeNKfUFYcrJkUU1hDPXANUxJJ6PRIpWCKOq47sUKynPrcKMSDnGiXpJXcXCNVG1ilJxcOEAx+i1iFC1nEy50SloFCZRNmVKAMikOT+XgE73P14v+QzdyLZwp+PCLKBY6F/EcF+aG+imExwr9LMteiwWCb2iB07fyIsnYc4jE5jLY7C8y9LjRJ2HOh/+MykG0ciz9WMByoPnBvkOE2T5ei1/08BsWnbq5/VrkjSdbVRr79izZ8+nLmn+XuZBzxoo53nunDhx4gfDavT7WZ6O5VZXDGISdnlILWyKM5z//BfwpT/4CILVNiI7QLfdQq/q4843vh5bX/MqfPXxI5ga34wbrrsBraQpfgZ0AiMocxgQlM+cehr79h0AHL8vadKArDlh/ff6BqraFU4BsQnKJoibqo4+11dkwTVomIB3IVDWA6gcbZcB1fy7UJr1qYmLvf8QhVGq3iu/9mKgrIF2wBWvr5QSRYFsY1U0pUFZRxiFZ4BMonIkpEHZjJQ1KI+KkNR1YdRbmP6L85qCnpAVfO0V+Ctn4Pea8NgiiV2r6frHaNhxAeqT/Qg26QtW8ZHXpeVr4YHBqDolHRNn6M7PYf7UUVRqDbgalD1P1XUnPaycOIrjh/fjuutuRW18GnZYRUqgp3nRyiLihTNI8w4qE+PwonFkDiNzG728KyDs1DbDn5xCQiMuLgiM5LWfMbGt6HpDsGRnFErxuByxlFvpwZljUe7d0p1GJH0OUrEwLZzjuDAVHLxEu8L8sWltMfVp15mQj1ed5tt8WMz/FW9PJz1FFRFwCYKWRN3SvlYM+rkAF2G7dCkvTGJKgYQsMCKHZUVjQcMYNqKjdkp64S6Phz4QlyLlAV0hAf2QL7KKlpVZlo6cy5I4vQDwcQ3K+j1NOiNJklnSF/fdd98VCcqvrVSjD1gE5TyWlZ8Xy0tSNOIYD/3G7+Lpgwdxx0tehFptAmvPnMCRhx+Gu2sXXvrWN+Lri+cws/Ua7Lr2WiRJR9gzqZSivCmjGxgwe+oY9u0/wKZ0g+oow9TF1BeXE3dap2xGxjpSLoNymRYxQbVMW2wEmuXj9CAoA3s5ohVP5KLjtPne5Qi4HLlfDHD1oB+1IAze68KRsnyGdA3hoFcdVXQbJ3Pbp2b2sKa6HyEZ/fnMBcVMJpnXSjmyScypFHFyfWz4NP1vLcFenpWO2lRjqG7lxYJNs3uvIpEyVRjsbyj0BYs96H/huqp7TMwtt4vVMyewMncMtfoY/KgBP6rSfFtx92mC1ZNH8fTBvbjm2ptQqY/B8ti12obV7SFfWUJ3YQ5u6KK+bRPsGg2OfDhs+ZWxryPQdUL4UzOwGmPI3Aosy4dNb2dJXrKJAMvG+c0UZSH/hApQVZOyc7Qy1TJMUIjdr112flV8NMvOi+a0KuOgAJk7E4FVAiiVLCnlpSrZ2ROgL+xg+5SFcvZW8bdyu5PgQtpkcbfChriFPFGOUyG+MlcdlPTLoiGNchUfbY57fa/LY1Efp4HUHLMivSx0+iZ/LGNR8hyDcv/+rm4D+qLMP2sQ1gEFn9dAncTxmUa98R/vv//+P7/MIPiSDn9WI+XTp0+/NgiCD1h5PsbBQQdD3qgg6WJsrYUvved9GL96B+764dciq1SlJPaxBz6Hb3z5n/Fv3/0f8S/dVdRmtuDOO+6UxAsjg9RmSykOJgXKc7MnsG/f/qIJZiH+L7SRGoT1jdYSOf34qOIRrcowNcpmpMz30u9TBkiTwigD5EZ3wwTO8vvp1wiHOcKdqxwRPzugrDnlYpNc8q1VSSGlAmGEyWhkJCiL3/OwVK4fCW3AKXNijKJaZMNKQBBntUGEyG7PbnMJ9soZBHEbZGqpRRbtLYGN1IXokzUoFwlcdqOh+oJOhlmOdjdGtdrAwqmnsXbmOOqNMfhhDUGlIvSG0CFpjMVjR/DEvodx7XU3odKYgOWz+0cOq91BvrCAzsJZVCarmLhmJ+z6JFIrgGv7YsrPyj9afuaNMWByUik0WA7FtlQEZZYdF0UWLCOn6b10H2HPySK9J70DWUjVByZZYvoKHkmOFe0E2NZK/JwJqgRhIQLZmkuBqVAyoqroFr7hklYv+sareat17wK1Qm0MR8lyjEReRQLaSFTqllRitVq0Ixs1pssBSZnaKHPKeqwN0RdF2X8flDlmCxWQ1jQPc8qq84h+b5O6GBkpp8nZRrX+07t37/74JaHsZR70rIIy6YuoUv19ZNYYB1lPohobQdrB1NIyvvCL78dVL34+rvneV2PJc1HnhHjoUfw/v/wb+N6fegue2tKAMz4tkXLa7YjpPHm5HocT2+U4NubOnMQjj+6TbVW/IsvoXK0BmQPOVFTo6JgT1tQpO+5wo1UdMZsKDBN8R0XJ5Uh5VOSs32OjbdsQQBcTzfwuZkQx6j3MKNrUk44aHzoaGfWcioDXJ/p4bH+bpwjKojBioLyQaKoAcZmf9D0u2vEMTchSJ+tRi405OZk7kOsnbZHUmOKbB1kCp7kEt3kOIVtREbBcTxWJiOxNJfrEO5mPMW8ggETAUtRYl2OwF2NycjPOHX8CTYJyvQHfr8AP+Rp2rbGl/+DZo4/hsYe/jl033IJofBIIAvR6GexWB+n8PDoLZ1DbNIaZG6+D3ZhBaoVwrFCMkbIkla4l7SBAPjWBpNZAQvAt/MOl8xPd7HILAatXM9V3j4ZLjIyZ8JOOUEWPRdk7CJWj+tPQW58MNdM4DIj4d6a10NJrsWjPJb0SmN4j5rLmViyUVGsz1X9FImdNY8kuQRYBzS8rTbaKi6Xvj4qCi4Ba7mXBi0unHYlqVJRsRr/67412mXps6nFQVvno95Ln+0GCipQHUTLHpjrvUYk+fZxJa5jHGWXX52r1xk/ff++9f3qZeHtJhz+7oHz6xGsrfu0DSK0xuZXSWy4TH4Lq0jz+9r/8Gm7ZfS+2v/qVWA5C1Nhj7PAT+PR//iW8+g2vx8MRUN22HbffdgeyuCdyOEqgqP9kW3oOpdkzJ7H30UcLLm4QKZeTc7wamsow/S3WVfC5Klli0hf6+LKkjQNIR839qFYbzBSAVF75TWA1B2KZitBAqzLY643OTVC+1Kj8kkZEcZD+fD0ZJQIWZcX6LeGgzJogrDyONeiakY2pvhh6nlVSppbV8DkwJ6P6vfCFE/5UZcbF8Q2Az2a0rWV4BOU8VjkI8rT0S/ZVrz4nCOFIpFx4Xqj+JQLMNBBaWWujOjaG6tgUZo8eQnPuGOq1urQIq0ZVuIEPL6wgbzdx+tA+PPbIN3DDTbejNjODHpuV5g7SpVW0Zmdx/tiT2HnjLmy55SZYE5tgeTU4CESnyyCjl6bS6dqZmkIWRtIF2yf/Ta5UJJ450k4bFdImvUQAOfNYys0RQRqF1XeK3xUSQeYHuwwmSHMqlVy4li/9LmlXSrgWTpV9FwU1qbBgSzEXWS+Vdm122hMPamljZtmIe21RU9B32nV9WbxI0fA7UJ0hrY2ZeC1aiNGDhm3IOA5Unq+AmGKucKFh1FrOIZTHsPn8UHKvSOzJ4q5b+hZqoAFdpoBZR7mjQJnvb/LGOlgoJwc1EJeA+nytXv2ZPfft+djlzKlLPfZZBuXTPxD6wQfzzBqj46asvdJ7jAL/FXz2V34VN97/ElxFUPZ8jKUWegcP49O/+Cv4rje8Hs9sGYczMYldu64Hy6SEU+YqZwdqm4dcRcp798rKLn37DEmcSTPoSJk/TW+Lsn+ySV/o15sAXeaWTV5MggADlC90E0wQNqPmkZSIESlf7MZeLNK42OvN5xWgFrl+RneF94WOSgZRiJ4E2oVu4Hkx4OpUWFeebDqqKkf7ZhQ1fE46MqPXiaFQgCW9H10m+tbmBZQZKSsZnAJldiJ3/FAUGUxqkXMlxLOFE/sItjo9occmZjbBqzVw+vH9WD7xJBpRHUEQCjhLc13K3tptzD7+TRx65Bu47obbxA6AxSEEuXhpBc3TpzD3xGFsvnobdt1zN4LpHUDAij9G2w7yLBb/5TZBq16FU6tLVEqoDegtEfeAVgut07NYePIokk4P9R07MHbtNXA3bwWiCKkboMvQmEZf0haM0rhEWq5l5DsYK2fcVaquK4qDZhStI2oyGeSYyVlbCNijMknErrTXWkZndRlJaw05dyCehyCqI+SOIKyLyVLmBKp3ICkk2e1Qhqd7MXJhIfBzXioFiQZo0TmP0N2Xx665oJs7pX5UbIDyMAAPQNl83CxsKkfKZZrClMTpyLoP3El6vlatvnP37t1/fDnz6VKPfdZA+ROf+ITzwpe85PvCMPhQhnycWzaPE6cHVJiQWG3h47/0y7jl2+7Fdd/1SixbNsbho3v4SXz0P78Hr3v7m3FsPELb9nHn3Xehl3TF8lCaY1ocurZoOefmCMqPys0XYxqj+4gGu/Jj9EwuR8t9mqLQKZuAXAZlHTHrQWQCsf7dTFyUb4ZJJ2jqwKRB1v1eymRfCuVxqQPg4scZiT4xb1fAOgzMA1DWkfIQ9zfCqEh/rkRB/a4lwz4eo2kZW8r1Gdq6bICqJzzVCSwcaa/Cby2IA6EklGxPbDqdgD0gFSjTM5kv5HhR/fTII/ew2mqjMTmFxsxmKemfO/oY2nPPoFapwrE96aAtjXWp2kgTzD15GN986EFcc90tmN5xFVJP9fTLVtfQmj2Nk4/tR22igZue93xUN18NuzJWVBXSLlR5hMRsQ8l+lJVI7D1DG+jMnsGphx5B74mnsfr4USTnF6SLuF2tYeqWmzD2nNtRv+VGRNdcBUxMAtQ6k84gvtpsTpwjpuwud+Dmrph3WbJz4Pyhr0dXeO1emsjixESninYBpx1j+dwcktYy0FmFm3OHqno8imKkPo3KFBeFcaSOj7QAeF5rXWLKyFp3u5Gu71ItSUmiaovlSqPaYegZda/1GNIBzGD3Voy/Qn2hgwOOKf4u/HC/PZlBX0gj23iIvhiW0g2URWbkbIKyev9kfqw+9s7777//jy4+fy7/iGcVlF/84hd/jxdFH0qsbLLnKElc2HEw0fUQrHXxqd/+bdz00rux6+UvRtPz4ac2Vp94Gv/9Pe/B63/qrcCuq7HQSnDdLTchzrvKQ5mNKiktEnewXBJ9OlLWOmVTA2nSC30zooJHNlUXplHRqCRfGZjNS70RKJe3ZCaI6+27PsYE+nIUvVGz0zL3+r8ySh6cO0FZ8cQ6UjYBVUUcqmBA5FLF1lV/v6Fox9CVms9rnTLfSza8xYQ1JXGD78btr+7szMhPqS+oJPCyBH57FW5zAX7Shc0kJCVxniqr9yoss/ak4EF2wdxKp0wgW1hutdBNUmy9dhcqjXGZuEvHjqA5+xQ86pulSzYTgqRD6MMMLJ86jie+uQ9jMzsws227qDNSUl+9HrrnzuD4wUeFw7zteS9AbfMOONEk/KCOzHcBqvGsBM2VJuIkF46bp8ROKaf2HsChBz6P4NgsNvUS1IoWJivtLvJahKRSQadRR2XX1bh2z72YesE9sLduAioVAfaExRvsG8hOLEVTV0845hRJcwWthXOIV9fEUyKsVOA16vDGGvKdVo+fwOrZOVRcGwE3E1YKn4oTx0Wzl6ADF+HkFtSmt4rET9yjC0WDHheki1hQQqtSKTkqzKDEIpWFW3TKK2gNc6xfCJjLkbIEBRuAsunvbXLKItcszLIUuA6oODNyNuVvegyW6Iv5sXrjXffff/9HLx9yL/6KZw2U8zy3T8ye+O4gqP2PNM8ne04HlpfD7TioxyHCToYzx5+EP+6jsmVKMtNObqNz5jy+/vkHcOPdt+NYHKOburjzeffArtjwM3YiZrJPdRxmJdLZuZN4lJEyVHfqUYBsRspDST2jUWo/CVgk+vR7mT9NDtmkLczf9WeZq7wGmjI10R/ERtRgUhk6itagXAZdE5T/tYBc5rQHwCvwaTREHbbjlIiiqKBSDmjrS6z11rDMKevHpe7LUHVc+LsUPCY5V8osi2a2juWqRF9rBc7qeXiUULKqi1JJlxWcgBeQeiAny4CtiOWkfVOOVqcrFXebduyUxgfNtTV0Fk4CK+fg0gifwM/mun5FSgJm3igAACAASURBVKMJ5G7Swur8OWRuDQFVHa6HmAnlOEayeB7HD+zH8uI53PycuzG+5Wr49RkEbB0VuHADG0l3BUtnzsOzfbH6dNh4IU3hZxbW/vFrOPLpz6Fydh6RAFAGx/dFHdKjbM+1sUaOebyOaNc1qN9wA6Zuvw2Nm2+Gu41USQW9PEWPmg5amSZdpKvLaJ6bQ295QeYSKQfb92CHPiqTE8jjDk7uewj1wMfY+ATcIBQwtiuRXDMmIpkIZWIwYNk5JXQJlSRJ4U1Dft+FE1TghhFsvp48tEvbUpaWK7qI3LXSPl88Wi4v7vpvlehTi3g5Uh7y99aqi8KXRXXGGVSlmrTFRok+fkaJf16o1avv2nPfnj+8OMRe/hHPKiifPnP6uwIv+nCWWVMZ2ry/yHvcUoUyka0gQ5y1pCuxm/ugkxw5Lbu7hMyzsQgbq80eookxOBVX9M02M/0Wt02clcC50yexd+9eSfSZZdYmgJbpi40c4QSAudMyEn2mYkO9DykSJR8yFwAz4hUpkpHMGDX4zNeWkx7rANKgL8wFYKPbvRHAXmh4lKNufaxZZq1bPZnRr0QYfUMixSuakfQQN2yUWevJpDnlPnAbJ7nRpGUUxr26lASLAksVV7B4xF5bApbPwo07Ir2izIz9Fck4eG4gwCwJrqLQRTpeME+RAz0mMx0XvV6MNO7B7a6gkrXhiXrDEZCyfP7PriN0O0xhpTF6mafUELDQYkI6jqV45OTBAzh1/Glce8NN2HzVTQjHZuA3FCiHFQ/tc7PoLK6iMTGFjKb4FRaX5AjiRJwTn/rzv8DawwdQLexQOeCFbhCfDhtJL0bSTcVsqe2G6E5OY+x5d2Prq/Zg/O7nIBmvInHZECJBsriA9uwskrUl8ZsOWCxDbwzPVZ248wwnjj6O9uxT2LFtC6LxaQTjm4D6lLjd8baKf0baQ9xtoscy8qQn844UhUwcKVxhrlMtXl61jrAxAadaR+oEiG1PURhSmGJ2GVHzyZwHoyLj9buvAZ2mI1oB1kISV6YmdPGIGSX3OWe+Rq5zqtpIFSCesDqVwJ5qWkQi7IVqVH337t27P3L5kHvxVzyroHz89OnXVMLwI5aAMnPbcsdETcBIN7WYvJOYV7hiKSHNmQ1WDVKZ5VUCHMlFiLaSq7tyjKFtI3B2bg77HmWPvuG2OZq20LSA+bdSXNDrQJVTU4akTWEou9OgPATIAvraRlGZk0sXZbXh7lsvmouBefn1gNODzwTXfkRcbN31Ofd1uoWnbhmQTdAqA/vFb/2Fjxg1SVTEXBjWFKZDQ5rOPpeoVa3KAF95JqjC4FEJG36WSVWoVknDkZR8v35n7sJ8ialfMSa2YGc9VAikq4uwm4tA2pEJxiiU99QPeP9oSMTmqLTrVNpvLQ6Qot0sFYvYuNuBm8Swk44k3hihUrkhUYW0kqJ/BgVnaiL30hx5yqIIC0naBbodoN3EMwcP4snDh3DNNbuw87qb4NQm4NFxrj4Gx8mxcvJpVHIb1fFJdMMAmU/emsm2DNbyGha+/M849iefwViPvG6CLLXhRzWJbDvNNXltutaFxWpYy8Gyk2Gp6qK9aRozL3gprnrlvZi663q4kY+Fw48BS8vw2W2nEkmS05MAgxuhHtK1ZTz2ta8C3RXs2LET0fQ2+OSOGzOAXxNg6lGWmsXIOqtYmDuOrNtCVGvACaqw2JHFIWVh3G/Lls7g4dRW2GOb0fEi9JgLYnUlC3v4f+GOKAllkcwpiaKo94pehlqtMUgaF6XV0nNxUE49iJrXqy9UcJAiSeP1hvgZmxarXZ5oV1goksZ9/ll2fwnvscKfJEkXatXau15630uvvEj5+Onjr4kqtQ8jz6eHJt1FEGOjCMkENE0JzM3NYe8jpC+K7r/FZNbyt/JPvodEymIItt7onsqM/jGGq5xtUc9cZJI5dErGR9rWkud1oWSfBtaNANZM/PGaCUBvAMr/WuC91Neb0a6OMrQPxrCEiNV8A6QzI5VB5D0sl9MJUXN8bMQtqkiJW6xC+kr5GUvuHTrEdVHtteGtLgCtVbpXSPPSwHLhcaGl9EyiTMUJs3qNnKu0iNJLf87y2i6yXhd2uyXJPAIxpWC5SOi4ADAx5sHl3zSqETBXURQ9JCSR1msjbTVx8uhRHH38cYyPjWPnrusl+oymNiOcmETcbuL8k49hOmqgMjWNblVt9el8yIXPY1R6+Cie/MDHkD3zDBwrliDCYfeTiotua1Vc8eyujTTxEVs+kiAHJquwtm8GduyCe8M12HQPS8AjLBw7gQqpkVodeaWC3AukeMR3CYRdWGvLeOahByWS3rRtO8LJzXDHN8OqT8MKq1LswmS9k3aRN5dw/IlDqLgWauMT8ryiKthQNoOdqe6EJCtiJlUrE/BmdgJjW8QZj7UGuZgm5aKgKdpWyO5FATODM9XFRu121L8yKIvmWAIFRUeYoKyqTIeTfKbX9xBvzEpyqSbXoExlTCLVqTpSTvn9U3XecZrNV2vVd++5774rEJRPnXp1FFU+ciFQHgXAF+IUOWF1JMmbMDs7i0ce2avaAukOEoZ+WEeumhvma/i7WU5tapX18zpa1ioNqX9ic02pIBvQFxpsRpmUmwCsF5HywtJ/ffGeZtTcB/hCp2wC+bdCUVwKCJufb2a7zUGvkyyqem+9ubgCz8Hj5V2C/tucZMOgLO+wQQcMpSmW7a90sKYfMuBnPVR7HTgr87DaCpSZcwjsApQlSafUE2wJRXCVghG5MUVVHHW8jKQIyox2CcoEYXGaY+cQKgiUWsFmbz+Rg6kdgNruqhJi6WGdxlhbXMTsiROYPz+Pxvg0tl5zLcZnNgmIrZ47i6XHj2Db5q0IpqbQi9gzMJIy7Myl8VAMnDmHox/4GFYe3YfJiKR4DL/BLto9tONFxRh0AyzN57DccWy78XpM3n4j/B0zwNgk2l4gHtDk1M+fOIGGF6KxaZN0UYn9QBRMfkBKoQesrmD20AF0F85gelqVhdv1KVjROKwgku/q0Lci6SBeWcCxwwcwXq+hNj4pRkx2SCtUcu9FtaUkUEkD2OiwfHx8MyqUBVbH0NHjWTa9RiGJBmVp7l2AdQHK5g6rPxYvkOiTvEEJlOXvIilpUhgyVhNd0acUGhq0Ccb8j/LFlLtE6pvTbL5erb37Ff9/BOULJ3RGQ8goUH744UeGQHldFGsUjugoWFfumZV9ZpFIufqP2X3J8hd8sgnM8ntRpaSBVIOw+S3KIK3Bqxw187NNsFY0rVoIyu93KUB7OcdcDJRlckhLd11SPYhUTCAeRC0Dn4NRPKEJ/OUIuazGUNcrK3SxYhcnxUSsuvfzHqrdtoAyWiuAxSRgjpB0AG1deZzskDzRKVOmJVxo0TZLWfgkyMgHkxdOCMqMyh3xyBBDehahsEKwAGddmizGlFJGTpTh7kY5rxFYeu0mFs4viORubGIStbEJab56/tgJLD92BLuuu0GBMhuzVupybnlA97oE9uoqTn7s05j78j+hnvfgVW00tkaobrZhzyRAFei2LZx4uouxsRux/Za7kNVrSAMHfn0KiSQolffxwuwsKo6PGuV+9QZinxSGCz8K6cqPdHkB5588Is52k5MFGNNEKaDfh5KQ2mkXTh5j4eRTWJo9iemJMfj1cThRA04YyW5CVf+xc0tXFjUxYIKDrhsgmtgKf2YLOjZlibqbThEHC6esF0kGyDpSVkCo54oeQ+rnaE6ZQKrK/gdl/QqgdQHUIILW75fG3OVxUVbmTpnw5zyOFZGpFPowcSo7ozSer0f1d73y3itQfXH81PFXR1H1w8gxM4q++F8FyqQvzBLrcsTcjziLCFoiY0+1gBplbK/552FOWWXcNR2i31Mfa0bK5nMbJdDMSFcDoV5w1tEfpUSfCdijfr8cEC4fa4Kyphb4mDnAFSgPbw37CZNiG6kHu5nAMyeUBu2NQFkfq6+fOVbE/TfjdlrpX8FmqWwD1WvBWZ5H3l4SzpZ4RFCWHn1cOAv6gtyy9roQGBBKhCBA3pbArJJ16nECN0GSSQ3FR7P4gxkOVTKsHOqkUo1pRRaG0N2t8BFWhj9MPtH0visaZxZiHD94CGf3H8Jdz7kb1c1b0KvV4PoE5QBJ1UfuZHDbLax9/kt48q8+B8zPo9lZgxV2MH1jiKtetAnudh+pPw7L2gkr24ncJtiGsKjkcKrI0wSBp3jj1fOLTHmK2X5eqSGRUnNWOHpS8Rcvnce5p5+A01WJRzcah10dkwIV8aNGLoBsxS0c3f8w2J97emJC3O/suuKVxYVP/DaYFeSxPVlESWa0kgx+bQzVrVejF4wj5e6jb0Kqu64Mgg7l362iXfPf0A6sVDzSDwSKRF95DI5yievv1njfudthI3OdLEwySehyvHfTGDETprkoTc6NVevvesXLrrDiEUriLgbKZUApR0qjok0TNDjRyCmTvmDNfR8gjW7Wmr4wgVrA1vC4KBeSjAJlRxJDgxJsDaAbc8RFkFIyEhpFfZjf09wJ9D/DoC/KIGqC1beyyA1F5KXyV5NmkAFb6IzNwW7yxia3pyMb0+tCP2ZGPXrSmVG0edzIMcAmowxKCbdM8lkZ/CxG2FqBtXQOdm8NnquyRV7RDZkJJUnmSjsoXyJerZtVjnOE2BQ56Ys4Fhc44TMl0qTCgDisaAzpxtx3beMOpriK/OnRIpTAzLHiyHsx8gpodtTtynadydGj3zyIpx5+BC+45/mY3L4TFiPOsA47rCGOWM6cIGg1kX3tURz6zANwFhaRrrbQ6iwgnVjFlhdNoXHHZqRUSYQ3wAFBeQJ2pQ7LDRCkEZyQyXSlblpbXAFlg9HEFHKPnLLSbMu5E2wYKZ84Dt9JhCe2ozEpdqGMTXaHLMbJOlg5cwrHnzyETZMTqEdVOFUdKdeQskkAvzvDVAIyo+UkRkppHpVTvg9ncgucTdeIGoM2nyqRz6Q9CcL1FZ96LJjBTX/MFQtfmVPWZf8awDXwSv6j6Hyt6Yt+pCygrFQWUj5OYCdlIclrJgh7iJOeLiE/M1Zv/Mzu3a+44gyJClCufSTPsmkTcEeBx8We1+BhRpV8nzNnzuCRh/fKdkXzwCZQlqkMfYxpZm/SFtqgyOSihY82rEHXURclb2XFeetGcurM9Xnr9y2DjRk5m9GhfJaYvKj3GRU56mtXpkEuJ2LeiKNWyRGdSBkYig8N+MK0SHhV2SJu4H1RnH95svCzzYhan/eo3ZVcSyldI3fL7bLiJYOsi4Aa5eV52N1VOC65Z5YXK1tKpU8nIBNUCcqKH5aIuYi4mKRLOfFYxMKtt/CayqhICk14vPyvXNXM6y7uG2J9wfJjtpciVaI8IZCmhQFQKm6HWZLgqccO4bEHH8Rz77wbM5t3wBVVxoT08uvV2N0kh99swtp/GA998pPw2y24nQRp3EQ3XMGmezZj5rnXoRWOw3F3wnW2wfLrAHXHjoMwDQEvR+rFLE7EyuKaSPsCdtz2Q6UZLsyN0Guju7iAlfNnRaoXNsZhVxrIvLBYuGgJGiPtruLE4X1YWziP7Vu3oFqtIXMjWNEY/EoV8NkdnG2mgIzdV/h/yurBnqgZOC7i6gQqV90ChDXxfWbFpfQp4eLaT+6pvIHo3lX4259Dw5Hyep2y2tUpWZyZhFavIy9cRMRD+mVRVChpJJmXwlVOOleryii1wPS6yiklTU8H1erP3P9t3/GJy5ljl3rssyyJO/6aSlhlom/qQqBrDu4LnXh5y8+JJqBcJPo0taAjXb6XGT2bEbBWX2gQ1lSF1jBr8OxH0UVnEw2K5mdoMOT3GCQUFShvxAOPenzUYqVAecAxa2A2P9Pc6n+r0bIZiZi7EV3wYUa0JnUhg31IF6p4O31O5iQy760ZYZvHmovvhjsnBqppCgd+AcoJwqwHv7kMb2UBTm8VtpOJaxoLkly6rcnuyFPqCybpRN6m8gSqYW2hsWbFF31WJLFDTpI7HkbKRaOkAsz0WJRrpYzPVJENVR2OJ7abqtKQ9pissEvhctLHjJaBU08/hcOPPIRd26/C2NiM6HnD6U2SmMsnG/KaiJV5R47iq5/6JCp2jlrgy7kldguTu6Ywft0O9LwJ2N4WOM4krLACkCK2clTyUHoTws+Q9xIsL6+K/agYMlFnLTXVFjwWlnQ7aC3Mo7O6giCqIqgTlOuKuuAGIae5UA+91QU8c+AhcBMyPT2NSlRHQtc72ppWa7CCioB4TlBMekDcgZ10kaddJDElijF6YQPBzpvh1qcQUxrLqkDdYiXh7kTZgaoEqtKT00ypPI4k32A08tVUm4qAtVZZVe2ZOzsm8crUmxrDSoPDhF6stfbkrJNUaBhatTL5y7Z1i4sL58KxsXe/+t+9/soqsyZ9cfr06e/ywoCSuJGgPAqoN4rYNBiZkbIGZXLKunljmU7QQK0f71foGfTFuqSeUTzSV18YxSJ9sC98jk01iAZrATFLSdr4fzmaHQXK5vuYAMZIWfNv5ShaBRLDLmtDoHqpy3Nx3DogpPOYUW1XjnJlMJeqpkxQNl9bBlz9OhPgyqc7aozQDY2Tzc+pgGAD3UzsYIPVRZHEOXETltTyUlXhwKMdZqG+ICdMRYXQELJ9ZxSsmrAyYhavYIIodaqc+CKaVVypyr4zcKZGXTnTyfkJ6DJyZzStGrmKUkNAWRW2CCUiPLjyiG4vL+Gpbx5Ab62JmanNqE1Mwx0bhzM9BYw3hFaIqH0+cxbHDh3A2HgN1elxSSjH7RV0eitodjvww0nU6jvg+RNA6CD16RRnwUdVabKpgGh20Ool8Kkp9rhgKGt6mslYeQ9BkmD1/FmkSYwgbMCvkrqoIbMCOQ+HRkZpE0unjuL4k4cxMzUhHtOOFyFz2DQgQlCtwvYZWbtq2y9RMnnlLhC3kSVtpFkXHa8Kd+v14p8R2wFSmyU4lJEo5Yq6Poo2krJ93hxpnDBK466sW9UYYwA07H3R54v7r1Vl1pq6MMcmO80IgaVLsbkgU0GSxHAoj2uuYe3cWTQXF7C8vLwwsfOqn/2+N73jw5c5vS7p8Gc1Uj4xO/vdURD8jyzPJkdNrvWRUFGKcZGzMoGbkfLeR0hfDEviTPphFJ2h3eBMPtn0wihL4kxqRIOytLkswFpPUKFLZGqrLLz6bLW3HaYXykqK9dREn6tkQksiZvWvTGEUm+x1UfkljYDSQeY9UcGfihjNAa5UEaqppmkObtopmpNIg28fxAowGxyjokxVnFIIIkqLhDpWPUhagtG5L9c/F2MiL27BWz6PsLUEL+3AomEwy6vhSJQsffjIYXIhZWVZwSuTX5aedEW0LFSGlK/FyOmYRhBmjTb5YTG0IWAUVWnFWatIWHkIsyhD3Od0E18q9yirYnafWmZHRX1ezgruOcyeOim+ykEQYWzTZgQz08gbDfiBD6vVgdNmw+AerNBFxg4qdg437WL13Ekcf+JxbJrejsnpa2D7DSBwkHt0iuNWoqoKM/IO4rW2gJ8/PiZG/1zUYitF7rJQKwHWmlg6O4tKJYLtRHCjBhBWYTmBon2sFOgt48jD/4Lu6iI2b9kkRSNwWIbNfoc1hFGlaK9lIWXZNZtSSAEOeeUO8qSNPOuiSYfHmatR33IVUreCnhUUoMzcAO1DmWBlpKxcnSmpIyeu1BjF/dd9+SSqHuiX+buuMNWSuOEdm6IvyvaccowUACkfD9FIpz2xV+2uLaG9soTV8+fQWlqQ79TtJQtbb7z1Xa95wzuuPJ3ysZMnv6cWRX+wESiXL7L+e6MtuAZj83lJ9BWc8ijwNSkNDaD8SU65rL7QwKt/jvK/0OcoETBLTAvdtElrqO4PqgRYNkVG4tGMmk08NL+b5sEHo1BFZcOgrjPWCqnMxeFbAWPzNRqYJeKWPpjDoCwAXZiClcFae9zqCVLedurjeb76d7311BNIfx/z7/5jGr4F2FR7IUbKbm8NzuJZVFrLCNGD5SqvWHoFCziR3yUFIR2lWaEXiPk9t/LCJxQOZkwEcS9rM9Gnt77y2iIVWLQyUruR4rpLjYMCZiasVDulQssuog7VqkkqNElv5CxzdoVfbvfaOLe4iM7KGupsO1VtwKcPhXgu9xASFANaCeXwKw1JEnpZB8nqHB7f+3VsntyGqc3Xwq5MwA5Jy3Cs2EjTSEn80jV019rwK3W44+NS1Uj9tri7uRkcO8HK8ZNora5gemYTwDZZAbniCnLXV854doZ85Qy+8eW/w3g1wOT0DML6GOBQmRHB8yP4AflkLnoEtwwpE5wsw5bFjQtLB3nWQZO7m8ntGNu2C6kXoctiEvF/BDyH0bKiMEhdsPwkZeVulhbWoIPSbF5/AqzWs+vdogblfuWpsYtTuZFBpGzSGuoeJYVqpIPO6hJaS+excn4O3dYKuu01oV98x0YnxuLW625/12t+4p1XVpl1Yd35vdVK+KEszydGRcpm5FQGqI2ARYOgfl6rLxg59SdCQRmMipZNCZtZ0VdWXJjdrFWSSJdZq3hVRcSK6x2APakKFT3z5vdlsCVALYOrfg8TeM2FR3/ORvSGPh9zkdtoYbtUwNYDlty7AuVB8k47w6lmqWWdsjYfL9Ma6v6Yagwzgi5TGPyu5eSfHGOAsksfYIKylcLuLMNePIdqZxUVO4Hrkt9lwUMhWdPaYvLDBGUCsoCySmaRX2Wkm3Bi0iw/7YnNJCNjCdIItux8o4tixKSzIJWoBsnU6wl4AthF5w1y2vRroc6dfCWjbm7JJQmYpeh5QGJn6K6sIV5tw7dDuFFVbd9hI4oiuAG9oANYmSfRXJauwu4t4rFHHsLE+CY0Nu+CVZuUohamzZjYzDIfSdZBGq9gbXEV0dgU/IlJuG6oKBraxjl0jVvGsX0HUXFdbNm5HaChvl+VKJbcuMdCGSvF8jOH8ejXv4Krts6gMTmJqDGJmLagbgTX4/+F7UCh12YyU3Ya5JYFlBU4rzFtPbUdY1t3IfGq0qeQLsxiuMT7mLHoRHXmFlAmKURaoxhrGjNk7BiFIBqUNZUhtUVFsYc8ph3hpEBIJfVkjBdFP0hSqcTsrS6ju7SA5vxZtJfOIu00lUWszXL6rjQR6CbW4sy1t73zNT/+c1dWpKxA+YXfH1WqH8zzfNwEYA0Y6+mL9c5R5QhOg7L+qUFZJkJBEUi7Hqm+G1AaGnT74CvOYQOdso6KTTqDr9d8s7YF1ecuEXhhLD4AWU1RMFpRJt9lcCxTD+XdgY6SzWskDS5HRMp944YRPhGXCsoaDMtg3Y+WRZM8DMpq4OsO1uWKvoFA37zn+v1M+ZIJyuaCoqgMtfj1o+VBkKTUEDLrVDzlW2yYugyLoBy3UXFT2BIpF22TZBwo5YRU5jFKZvPUApgVPVH4Ecv2NoEr6gtKoQpNdtELkPIu6RwtcixpZ6vOpSgJlp1RAchM/on5PAFbor5MaA26rJHbYsKxzeRXRuBKkXcTJO2e8NKVal3aVvnis0EpH6NlduVmY9YVWM3zePyRhzA+tQX1bVcD0YSqWOQOQrhVct1dtFbOY21lFdHkDCrT02L0z+SjiqhTLB1/GkceegTbNs1gy84dsCemxMSeEbOUYlO6gRjnDu3FkwcewY7tW9GYVm53cU5b1Eh4ZBbn2FJAJXdNtNkW1Qvk5mNFXTDht8bmFDM7MLb1WsR2hMSJlGIlIzQXRvwcc8WuRiJloRMUkKpiaFVEJGo+pYboBw1qfCkOmmM00YGDSN3YhisW/bZw13wv/t3roL1wDq3leSzPn0dnZVl4cDtLxGEvJZWRsxFCTzx4WnG6uOOmu979XT/+81cWp0xQfulLX/oDXuB/CEBjVISmJqriXPWkLYPJRsDNxwmM4n0hnUcG23uJcosknEkrmEoM6pQ1KJuR8ACEFWXA55QfxrCJvkkxmJHvIFoverQXX7wMxkORcLHV7UfgRsn1qB1E/71KHUlGLXajwFltvQcVgvpvk7bog2RRKGJSCSryUByvTprweDUhVIcSM8o176G5ZdS/64VhkLDUFqADYO7blyqYExCNs1ioi0reQ7i2gnR+DpW0i9Bn+yJGtsWYoM2mOJSxJDuQlkq0lwQ7kdCwyBdzY7UISAFBT+gL8qIxdctSQKArywraougILeOO35kEAzlRtVSrxqRyjW1kCSVX5JMLHa+0UCIQuQL6aRqjE3eQkK9k8q5SQVipIQhJDYRScMLEYY/ua1yE/j/y3gRKtuyqDtwR8eJFRM7TH/NPNaoGISGEGzCIScJCxg0sr9XLWGaywMbtxoAQSMJNd9uA7ba9sI2Z3TYGhBhkJnuZhoY2JYE1UKUSCE1INf4x58yYI97c3vvcG/EyKn+pJFS91u/O0lcOERkZ8eK9fffdZ599xn1kt67hyT9+HGeuXMbi5iVgbhlFrSkgpFtCtYBRD1tPP4m4KLBx6aIykyvK7eCYqCriXg+Pv+tdssK97OEHcWrzPCrLp1CbW9bzqzQp7XBbH+Hao+/D4a3rOH3uDBY2zqA+vyI9mbozp4/Q4cIaClkom3AYzlSjhk4dPh0hZUAUUvRYf13dxOrmPUhqLaTVlnYOPBcC6rngP4IyR1zR8WISlYBXrh6rvVpErNu9CXDNu876R5rGlnynqTKOEbMphIW7LEbddRwmoz767UOMjvaQdfYQD3qIIhsAoEndPH+ka5vNM5GlLsMoStvn73vF9/733/rmf/tCd56fyv1ezEJf7eqNG39trtX8yc8kKHsw8UDCQt/73//+CYB6dlsG5TL79BKAB2UCbtkOV3Zi8EH997zMyk6OWVAuA76e46R4NH07Zp97mSV7Vu+BucwcZ6Uf/zjelVEG2ZOAefb3b7cAHmer9t2sbjcBVQfKPiPAs1p/f/+9B9oy6y0Ds3+9x6UKY0Q08E+OkZeKCHduUYnBkU8E5Qhzgz6SvW000iEaQYYaZ/LJJcECkpMxJFM0Bcp0DNBXyzhPFv18UpzKlAAAIABJREFUO7KeG5kUWRFBmdnIrqBkuzMjEJaj4x0BViDiFUwwJuCpLuHYfhqbtc7asxmYb00TZIFpwtH1pi2PGIfJi2V1TWOnwmYLzcY8qvVQwfxpvYZaHiEYDbD9+Ptx46k/wz0PP4TlS1dQXVxBllKnzpSLHAQV7D7zBJ762EexfGoDpy5fRMFRVk2Ow6qiUash6nTwzt/7PZxeX8b999yFJXb7NRd0bBQR2uJxqiHpd/DBd/4XzNdqWKUVbuMMGksbqAULiulULkZAHb3QQkZgthFU1OcpPRAkI+0I+inQOH0Ji6cuIqo0BMwJZxPS7kd2yqIiHT+UklTs42sm4NqiaIfdZVCw69LN79Y14Kai00bHXBOdUyrW5soiqcimN0LUPUJ3fweD9i5GXMyjAYLUgzm3OdMQJE5n0eNUXKZykWOQZN2L977izV/1rd/7058K2L7Q+77YoPx1DpQXT3pCHkz8BSvW8TzB1/7+Hlh5XzLlxx57TA9/rKjnLmKygrKM4Z+Hb7P2oDzrwig/lkkVFqDvwdh/9s9p1nrnpzfPAm/5+5NumwDuTENKmalO72MjfGYfxzPPk5hvWa4oA/jtjrtNapiykqmNyNwXPrpzCsImX/DxylKF/96/DtteHq+ol1+jNXTYhBF77Om0ZPXlaFPNxogMzTxCq99HdrCDZjpGSFBuOEBmpxgtcZILQiWxUb6ohHPKRa4HLem85jZ2FyN9fhqZlCgljOzI7+Z8iD9Rw3bq0wwGOUF4jijlzJ6jBfibnED3B2UUdbApaL+CKGI1P8ZoPMRgNERrYR7Lq6sI6k2EjRZC+ordpB12CSIaAIf7+NPf/10M+0d48JWfg4Wz5xEubyDJ2IABgfKw18Zjf/hOzdh76OUvQ7hIR0Wo6ShcWchsKXXcun4N860QzUYdrbk55WVwOalpKgDDlyo42rmFP3vfozizuor5lVXMnd5EsLCOemNJbeeW78xaikYlqdAn+YLZ6JJ7YuTZWAvXIAdaZ6+gdfqCku0y6srUfrl4ZrHeT5vlaJy5yPk8jQU7N7mKnqpnuPdA+RSaQWjnShKzKzNDTQ0p1IrHiEddJP0u+oc76O5tYdQ5VNyrWlcYE8zipB9z5hqmWE9QgL9rh9LXRYZhkncvvOSVb/7qOxGUr9248dfn5lo/kef5iaBcBuEXIl/4+xAAjbVUBcqeKRNYPfMqF8dmWSzvcztLXLmZ5JgO7fKU/YLgbzsJWAXYbjtXXnieK3PoCEwWonIhb1beKC9q00XpOCjPLmq3A2X/WM/HmCfgWRrh5IHUinXeEmeh4BNQdsldvG+5qHcSKN8OoCeNHG5baw9ujgZ9dkw5KRLUqgTlBK1BH8XhLhrZCGGNUzosb5ugSEtcIOmAkZ1Mu2+gUmdYfUvgx2wH2dzcB7VkFqfIlAnKFgJvGQh+niAB3EfqWP6zuW2YEqEFWXqyHSM7brawMBCJr4PbatoJh6MxBsMhev2+4iLXNjawtLKmVnCCMp8fZRdrUEnl+z168s/wR7/721hZmcNLXvk5mD9zBrXFFcQRgTBDMh7h1rWn8ZE/eRz3XrqAK/feo+khQcumphBAzWJpskCSklk7hw/91gTCGmNRebcMOzeu4ukP/inWl1cxt7KGxXOXgOYKgnAJdUosDbpZrDNSMxodKJO1k+vmnHqSDCWrjFHB3Pm7EJzZRIoAhEXlpuv42/1lLZQIYqCs+YQuOEpSudOWfTIfmbldZ3wKjD1NUYsTNXpwceq3D9A93EUy6CAd9WTTq0liMccFl+KE2dSSPwjONmOQIE2wF1gT7HU+ZBilWefCS17xlq/+1rfeWUz5kUceCe6+7+7Xz7XmfzzP84UyqJS/nt1uPx9TLgOgB1+C8uOPP26alANlMeNSY0cZXP3jl0FZW012fLl85WNBRH4QK4sZvLBLsZ3lr2cBVSeIP7tminR+QfHPZZYdzx6r293vpPZrD8xlyaL8dXlh8KDo2XNZXuHjiOm6rbv/nr9DxmBhEMaGPSjb/clwj4cVecD2n8tg7Betk+QLsxa6eoPLmtCOhWOMqkwfi2XX4pDU5nCA4mgXjWSkn1GRsEJr1dm6WOQj8yNTbqJap6+WtjhGeZqmTEakD2qIyRhZFpmn1flktS13fTzGhI0Oe2dAwYQ4DnFgxCW1ZcoYjhWrEUJRAJahwselNEJ23OsPcNTuSLI4u7mJuYVFmqMRhk2EzTlHETnheox83MdH//Bd+OgH/gif9YqX4tx9d6O6sIi4GiBLKsr6oL9j1O9pOsjptRXpw0GrYcH+WpzsuKq4Vq8KbDgIIIkJVgUqSaqhxHmFO4QMR7tbePqDH0IrbCFcWMW8mPIagvoSGnMLqM8RmDmj3twMJLsKYVKMKSWECHkyQpBEGI0TdBNg+dwlLJy/JLmE46IiSgScTCS92M4ttWHzALOrjj8qNYHwFv0tpfGpg0nSTTQeIjnaxfhgW3rxeMDjMETO7kLmQfM9U+Hasi7UL1uvYRhR8zYikSqIypw+MeUY61FFHNuw2SjNOxdf8jlv+dpv+/t3Hijfd999f6PRav7YCwFlf/E9HyiXb/PARk2ZoMzbCKYelDh92AO3ly/K2rKXLwi0PCHtswEzA1j0tSaS0I9sY6CeD5S9fGGvw3XY2bnvmLAVNI0x0iJlurO7h773mRHT35kWLw0wdcsUqMTEpk0ps8duFtzL8s+sHOK9wuVFUvKCa2X19/cg7ONEp3KGZ8Z2CnuQ9ezaP/4sIJcfd/p8baOqbjvvwHC+aNJf9qkxGyKuJLLENYoEzX4fYPNIFsnCxPfXe8RtnBOD7q29ukJbmAJ5+Jksj23U1tSh/7jQxEMLJ+IF735GUNbxcYFI1nBi7Ew+Z2XHCT3MP+3OG5NhTLLga+K2m4A8Go0cKPdxeNSR1Wzz4mW0mvNibCzysSmDj8qOwFrUx2hvG7/7m7+OfnsPr37dqxGuLSFllgVBPAjR4DlLsKLWvjAnv7DAl9GalBQaDYEvd4RZksmh4hdaOjsIXpZZkaKoJGBu06hzhKsf/ig4eptBRuHKKcytnkartYKAbdMLC6jNW+ayy3UyUPbnTxahyqzrJMLhjVt437veA4RzuPQQF5UHsHTlLtSW2dhS1dACtl0rldppw+6MN5cLW+CpV0snJuDHGigw7g/Qax/haHcPUXcHiLsWokS2zx0Oszc4NaQokBDkWWitstDqJlznsTzWzMCgddE2Ob64R9acI45jgfIozrt3v/Tz3nzHgXJRFMHN7e2vD+vBjxVFMT8LEJ+MIc/e33/vgYWfCYSWffGB5wT+kJEYmD5XHvAg7d0XPEGn06xD2yo6/XhS6KsaOysDu38NZSY+YXYCjuNWtvJz8a/nmEzhMpnLzNjfr6xh+2Ngljy3rXd3LLPi8jE86TGnz7UEh17E9Z1SbjjlcenCj9uZepQ9CJcza2cB2GvIsz+fAO/kb3s38nOZMkG5mlMvrCKupkqI48DUudEI6BxgDgnCgE0vQkD5xrWYKrbTojdJo6sE5TrdBfTaGih7l4U6u8iSGU4kIKBEYwWfY95kp0TbsaUjhMzYtGbJF859YbsKwxS5MRwoR4zmHA5xcHCI7mCIC5cuY2VtA2HY0q80my2EIeWOAEWSIO7s4SOPvhfve9cj+Ly/8Dm456H7UFloIeHrIiDXQkY0WWGTrFMRovbcSoPLLF7TabS2gBgrVCqei9xUFx5i5LmBdPvGTWxfu4VBnGh6yvzKKbSai2jMr2NufR2NpUUV12hFrRYsOBoox5xCQlAeDxSv+vQf/CFufvBDAtysOQ8sM87zPJYvXMSpK5cRrq1rjiFzSsTs2USj8W9kwikyeokHA6SjAaJuVw6ScaeNpN9HETtrYSUCapanzSPA16WuVMpIqKqwaB5oNhNZ/nORD0WmxJRdYU/nPI+Cir2UeVItpr1R3L344Oe+5a/9vR/8qdvh1J/n5y9aoe/9739//dy5c98QhPUfBTD3fE/ykzG82/0ugcq7LyZA5RjzJAxmppuuDIzliSPl7r3ZLAyBuBuoOgvKs4U/DzAasFoC5bJbY5YJT4DX5Q7NSgxeGim/RgNfUzVn719+/Of72gN4mTWXFz+TIxxTdFvHiU6scTszOcu6j/1OWWf2x8T/rPw3Zr+2c8GVdHzouR7AbTuoKVMzrFaR1CwnocHYztEYaO/pa2rKbGfmBW0FPi9dMCHO/SMw0zqpSSTmU/bPU7YuRjzSWkUpQ7YuMq2ZhhEvXziJQm5kF3VJIPBE2iQMz5SrxsaSBOPREN1eD/sHhxinGe66+x4sLDBTuS43QqvVMm03zeQS2LvxLD72+GNYajXxspc9jGCugcpCEzGPWTVQ2znLdNJfg4oyOAiUWrxdaKH2D3qtFuvvbrVCmmuykEuBFrYiQlGwTTpCdTDC1SeewtXrN5WLMb+0ivnWIlZObWLpzHk0lpf09ygb1ishk+F17BLutNIRgmgI7B/gg//nbyG9+SwC2hObLYyrNSScMD63gGBhCc2VFXUL1psLGlTLuE/my1VqFaXrjUd9yRFkvuwWJBumy4OyBOkUX1lcAWK5bizTRH5k2TQLhdVTOxYTl5bN0COet5E9X6cbq5VfmnIhWyQluziOECUJ+lHSu+uln/eWr3vjP6Wz7DP+8aKC8vkL578pCOo/UhTFiw7KamEtjYGajdqcZbNe7ijHdp6kLXvAo+Vndop1ueg3y4KNpVt3nwfG8u6gDNIeHP30ktlFqvx9Wbv2um55YZj9Wy/kjCnvPspM+7h8YaEvE+3XgYy3xE1/z4peZVmjzIzLrPgkxuxB2SSgkzTlqmmMNc5/S9WwwMLOAvN7OwdosGjFdLigou2wmoiU2mZjndRJpxXWGknqki+m7xOfE1kxfb50X3DL70GZPxPz0kG2yRi+PqiYT5e/Mpn757ogzaXhQ6kMlON4jCETxzod7O3ti+nec9/9jh2HCEO2ONdkl0vjCP1eF4fbt7AYBthYWVaYfqVZR1avIeXrYa8MC3RuEAOBN6V2TBbtUuyUzyEAtwGlEzJAnV47AvZopKgqvjRCSkBmRD1dClkFUaeLq9eu46BLP2+KxdY8Tp+/jMWNs2isL5tGz+y+ItTrpTabMeQjGSFMYoyeegaP/adfw/z4yEYnU1biVBcWAOSGaSKv1H2d0HY11QrGBN1GHQEDllzIF1vPqzW+F+wEtPGJdm5liKtNpNWmhRxpqLEVaqkjpy4yQE0pkii4Q8r1c+n8KWNGrfhnHnLKGbFAmXJTnEYYRnnv3r/wpW99/ff88E+8kOvrU73PiwbKRVHUb27d/Jv1evivAFAYu+1HGXTKoHASgy7fXmbKfms8kR3YLDADiJ4NT4DWFfY8GPPnsyA9eTwHymWmXAbW50gbzhDlX/QssJ4oZThPj7/N/w5fm3/8yYWks3DKlMvP5fl2HpMFYMZ6WAbLMnv1raz8WRloLWbWwLdsizM7k78Ipjm4ZXvc7N86XuTTrdaxRf3VB++7RUDyhZwOVdOUqwXCIscyGwO6R6jHY9SZecEUwDpdF2y8CFRM4lw9ZU9IaqBnuGodc5YcZRe1ij2Wf6FdgdwE1gkmKDMz7ERr1y9RdhJGTy8nbZ2d80IY7p6/Cn5kXVGMzqCLdruD7d1dLC6v4q577hEY63wUm2XaGhtkGMmQqDM6rACh6wjkCyUr1JgruRRMuuDvZ7WK/rF70DoL6eN1VQs2ebhClsgJdx/sOlQEayYrm0C5QvmGuwNmi1jzSzqOMIhi9Hs9NYe0WvOK7CwWWqg25hBUQzSKUIw5Y42Omc5RH83xCFuP/zH+9JHfQwtjBEVmcaoKbuJOhZ85lSV0ZIbvswRhi1hlV2Pd5jEW/KzMavqRgdxeoAuW4u4gRFrUTXpSuJHaTibArLoIrZ7uPCNzZgg/mTElCr5mngNkzWaLi21nMx4rF3qU5L17Pv/Vb339W37kjgTlN4Rh418WRXEiKJe342UgKKP38wEzTz7vvigXqgRglalTwrNiz6TLjHrWaVG2xB2/HyWM5/qUPTN9Lljz7Jnq2bMgXP5+sniUNOXZhaoMyjxuxpj5N6bTs09aAGaP6+zxLEsYs+AoduHyBTyQevnCj1Dzhb+p/c2YclkS8Xp0eUEt317+u3x+3gtcLvTxWJrkXDVWV+U2lfkiuaY6r5DFdjsIYuZHsJ5XQTXk0NRQ2mRKb7JySXjR8vgRlGtyZnhQ9gluXGT8vDZ62QjIBFIC8gSUpykcuujls3ATlO2ccA0mrlCpjbWTytlMMo7GaPc6ODxqY2t3BxcuXsKFC5ekb7PDj78vBlikaDQChCxEM8UySRGqAYWWsQJ5nW4OFj+rqDFRza0NGZHcRYzqeCmGgI4KkthCXXhyjhCU85oA2XnCHCgn2olkVdPRGwwNYnA8nTcshvMh40RAT9fFuM7IUs5DDNGsNNQpSS045bCBZIjmoI+P//678Myf/DGatGfQV4xMsaqW4kfgZWIfI1JtJ8L3Rn0GXGVVGK9pqCxfFxda+cuZkcJzRlqFRarypSlmVfY2J0PY3ByxYu3unP+esgYPj+XZe4Jh3nQWRPk5isdaFGPuxvIMw6zo3fv5r3nr67//J+5AUL5581vCZuNfkCmfVIA6CZQ9uJ4EMHbButbKUps1fcongbIu4VJi10kdeby9PKfPs+bn5Ci7Ql+ZbZcXj+dozSX5orwY3I4567mWNGUPguXX4BeAKdO0Ak6Zpfv7lI/V7POc1ZI9yJfB0d/HW+I8iE7YshvmWgZl+ztTUC47MGYlkpOA2l6rc0GIbU/f74mmbHNYdJESNAReeYIl7ib6HdTikYXysPuNIVKuYJQp2P54gJS9l9YURDnEu3cscImasmsXT2z7SkBWFIRjndZqYjIGh7OaZUt7Ch0Jm8hs56C3c7FumsQphlGEw84R9g4OVBd58IGHcPrsWZPIbFOt+Xp8bH5iMBAfNqjXUSSprHxqZlDnKEFZDmlSYANedtg5WUZRlK7gpQYUgjufq/5WBdVcP1Bxjs4GOS/IFNnuLAugAb7CnQiMem842drlT9OlUK8gVYcih9jWEAZNMfWIElORImRL93/8Lex+/BMI6VCuVfVPky/FLQppyGTF4rC8vt0cTWtMsUG3BGFeKHxvmfQngHaikrCc50yV6XFkuYWKdioqunbpOLWCrbzNlNkoU7mdnWQlSTfmtxZTzjJE0cg6O+XEAfpp3r//C1/71m/8gX/z4+Vr6zP19YsmX3zkIx8J19bWvqVWD374dkzZXkRpxpl7VbPAPPtiPeB4pvzYo++37p5yAJEuuFKEovu6rMl6AC6zZQNjpngZ2FnuxTTYyINyGfzKVrwpA7YSSvk5+N8pSwjHpAparWbymcugXH7uZYA+9hjez1uSbl7IyeLn75Xva/qqnYiCmlLYvaCpHItY8ivPsuRj31OjLS2sus1ln5R/rsfPPUAfn92mk7ZqlXECJXljgyFC0RAVpnoRyGqBfL/Ui+WWZeFH00As7dpv8zkiSseSuysH2saYyIqMVXGQqhYV1/0lSUMeXA/kdhuZH1+MVfmn3amqd1Bv5r0ys1bRm7zfbmN3Z1da5Stf+QqsLC0LEAhUlF8CBioRg1zxkFt9LQReqyZJcVewHl1jqtzcO67wzgZioOzclL766PRUWT25e+D7kjhfsXI/LKtYDJ/t4wr4onzAV2kgR8mGnYFcGNXQwcdkp92YbepmE0ybtNlFqPeHePcv/SrGnAOYj6x5i30FE3cUH8ckJQ0RIBCrLZ3Pj9egSUzyQut12SBc3s/HpcpVkuVIuLuzOceTJp00SZHIncHzzzU7aYBDxoBTRZlSQ+YOhqzYn/tJFCsAizLGKBrLsjeuBP37v/A1b/3GH7oTQXlj7Vur1doPw4bU3ObjuaBcBq2TGPYsKL//MYLyjKd3xr7mwdEDm7ZtfMPd9tUDs9njuJ0y6aHsyvCMdFa/LYPi7UC5DOKz4OoPjC/0zd4+C+y3BWSdh88dHfVCQNmPfZoF5bKN7ZOBcpkZn8i6lcNsI9w9UJ8EypNFYLoeHHsJ6qxzH7w+yYxDNgbEI/lhQ4FyzfRJMjtVurxP3JR4pp+pGOuYpi563xmiWaLs5EvFRska5aaQNuCcJWTm7hyyDr4JVDmVouTmUJODsVKyb4betLsdbO3sY29vFxc2N3Hl0mU06nXHxrl7IyjbVlznHbULuQWMfTvCPumyFzAJNAnGznHidi3lgqRn8daF6MiGawUXAyfA6jXbMZaTw48kU4A/J3vXtMipsCnM9sVPN4UlTlEkzJJIUTSZVZKh0ungD3/+HYiuXUM9H9m0cUkWJjPyTeJ/LOYxIEqNYIG5I7g4lzw5Whh0PGRxnNYH+F6qOOfa4lWsk35sDU/U57PYDcSVxGYNLmydpqTFxYAeZfmRyYz1OyaBJHmBYRxLPhlXav17v/gvvfVb/vG/vfOY8srayt8Ogvo/f35Qnl5vXu98IaDsgUlt1o89PmHKE4D0nXgay3PyVBIvXZQZM0G5HjKkyFjaxKdc6uR7jlRxgn/ZOkGnf1cnuC8ROxZV/l6vucSUb6dBlzXhiRZdsv1Nt/mOHM0U9MrHtox0XBDKjFZMtZRP4QF5Ng/Zf18GWS9peED3j6X7zICywNuxvdkFmBdjeQGaMGknGcgUqBCgHA0WjpIINQ/Kki7oPzaGxQvOiodMNOMuyluLfcwrAWB6zKjdcp6bdgoMKHKs056/5tCXPMs2EdqA2R6nFElir0GaQgEytsFggMPDQ9zY3hF7e8Vnfzbmmi1pxnUWlLVoWLGPcobON7JAZxbUS5KCozGeLjnNDXglILvs6GlXqc8Yme5S/BZZ5xBbjDV5I1X4j6QbuZnczsJnh4uZ2jgtySauTcYKoDZKSbMTKWu4oPtEXY4Ziv0DvPvnfgX51jYC5mBwYXWFPh5cX8wO6wHCJrOuKTe5/GxFkdpkae0UnOREN42qoFqEbLitzkendctjTCZMAwidF0mKNLbozknnqbN8Eny5iPNvRrTexZGKfrTAUW6npDKmTh3UmAndf8mrXvvWb/vnP3NngXJRFOGNW7e+LQzr/+x2oHyS7ul/NgvQxwDEAY2XL8pMeQKYJenimKzhgHG2wDft5qNkwQt6Gt1ZBuayfjvLkMsM2vZyxz3E5dv9QnBMJ3cMcBb0vR57ElCXGbi/wE46Vv5nZeArA7ySuUoBQSeBsmmt0yKeB+oym/a/5+9bvk2v1YEy7zd5rNuAMsckHXuObqEwA7CTCEiYxJQLBEmsQp/kDL6Hzmmh7bDzP+u46yK2zkvJVW4ork1Qdo6RLNdYeXuNBGWG27gUNM3j80Bn7FD52S6TY3KsTSwVeNGqxmMi6aLTlY58a3sHF85v4r777pF5QDs3FamNtHvZQu+7A2Yfzn7sXDBDrrbZmh2oIibzo0ksfKAUF5Gphc8tP7ZgyFNsUg0bc7jo2HGYLggqutLjTeBiN5xvWtJnPgrzhk32qCYZOCKRrpVRQTtdhuTGFt79M29H/aCNKsPieVwni6UV5cJ6HY1GHY1mU5OBKoEVZanImRuCYOoYPlcwvm/ezug8xzrvoticJEWu9m0OQqU/OUliFUo5fFaLmhqMbN/BeFUl97FTtCgQpbEAnf+4eORBgIjgHFTQzYr+A1/0mrf8nR/+2Tuu0Bfe2Nr6O2E9+KefKiiXQeV28oVnnkqJe/QxZGl+PCXuBYCyB8YyU+bJ7plyWa6YnXJdbqvmc5n9vtw8UgbOMuD6rycM1THlMtj7Y1G+CMsM+TMFymWXRZnZlsHZA20ZUMuSRrkYOMugJ0D1PJpy+X3X33AqxSww84oSY3IOAoEyJYs0tkJfkaPJoaiay+e05EmTjQsKcvt/X+xjS738uzIqWE+3cnm1CE1mX9nsORX2plxYVjPdx9pz9SHbsndcWKykvK7DIY4ODnHr1hai8RgvfenDWKHvWPkrlh2shhfvuZ8sKNpqTXYzOr/4fJ21zeQZc5dYgD6B2S1e7jVM57bYU1TYvYRXC0ciGLNFWw0zPutcOrXz3KvhhkMCLOpUQO0cHGS+LITRV11JMlRTsxJS321kCfqfeAr/9ad+Ds12z3I1yDrF9K3Ix2PH0Ki5RojmXBONljFlzhNUJoV2LRbpaX/bvRodK5Ns+Lplz6SPnd2EGbvxYkkSbKdOWRugzcJJUfSxy3HDBp2iglGcGBjTt8zn6LRtetzTagVDtlgXOTpJ2n/oi1/71u/812+785jy1s7O36nVqp8UlGcLX58OKDN0vcw+rcV22oJcdl7wDZ3t4PMAzJ9TUyZTtq8tec6DYhmoZwG2DLLWaTdtSvCLyCy7nmWrsyA83TnYRVi+/aT7TtLU3I0nMs3SAfa386T3ADwB0Bn5woOyts2OWZWBeBagy48zAXI1WUwBrawpz4Kyly9mZRVJLVKHzMdao32KEzfSCJXxUL7lJmMnjW6aq0IhVVPEVFiQL6rKTeVGeUkmsPQ0WtN8Apm63QTIjnH64pnTXe2RfSDT8Vei55/liMYR+t0udnd2cPPGTZw/dw733H03Qln3yNi9k8aBpgrOprmavFV+/216ic9LoaZsMoe9Vr9gqdjiWb3eTw+4PG4uqcOl2Mmmps4+6rLGlC08gsewIWeEUvY4PUWAblOo7WlZsho1XcRkyyz2mfUsTCO0P/QxvOfHfwZzPXYKClnlY9bp4PzCzHieazUwP99CyHmDLL4xEMvPiXQZ3twByPfBrY3bITjxXbkWTNsjgDMSdRyxXZ5t834wqr1HmiUYsPORfucq+gyHSmK5L8iUq40Ajbk5LRxppYJhmuJo2McgSdBNi8HnfuXXfP/3/9tfZQ/GZ/zjRXNfUL7Y2tn6H+v18H/Ps+cp9HkF3700nljlQs7zvWJebJ4pe1CeMMpSd99EKe8SAAAgAElEQVRJ8kUZXMvShb4OaqjTUuUcHGXJgs/H39+DtQf8MkiX5YtZ8PQA7UHQPz8f/jML3GVXQpkll+/n9elPVugrg/Sxx3Wa8iwgeyeM15f99t5LDx6cPTP2z8lXr58jiTimXNarvWzg7zt5js5JcqwoyAtGhTsSPOtOo7tAkkWRohaNUcsitOp1bYd9IpoH5YmMQbblXiwhgu+5D5wSaHg/qwdm65ZRIcyOm4yt03qF2J6bpix3h7k5dF+ywixDv99H++AQTz/1FOpBHQ89cD/mmk00GqH0ZCMVzrHj5ApjhGZ7m3y4+0iLdYx8ci54Zq3fM5Zvbd72NQHXy2FqzpDObzIbt/W0xGnx9Q4ZgT29wvR5W7u6JoLztfH3+Lz9fRlyz2MU0/dHUCY4jlGPI9x493vx5C/9RzTaYxXNGAzEhYRFOL+9YIm6EQZYmGcQE0GZZgn6LWwEF+UsP1+Pf1hxqHRkyIsssQVxniKiTEQHDX/HTRGXtMT3gW9SGCAPK4iQI0KKpF5DNxqhEoaoaHZhFUGzgSCsa9rIKI4xiCJ0xyPJGcO80v/c133t933vj/zCj33GEXlyNF6ERxYob2393Xoj/CfPD8pWAPEfnwoolzXlMigLRF2BzxcQJttBpyl7OYL3LXfxGYumK8NNjygB8ywIToDwhEKi7ksl8Ri7OTk72YO7L/SVWfnkthJbt9unKWjHQPxTdF94wLtdoY/bQc/UPND6xaQM1GW3hb99tig4ASinS0/0W6flzkpVXr7wj+c/C5QJABouat1qQcFiXypdmUNPm0FNboaJnqz3w+94yhE9lCZtAXaGWbedtsB2/XPTK7glttQxa+fV2Ht37noWbhOTpx2Y/jXTZtXtdLC7vYOtm7dw8fwmLl+6oF0Zaxgs8NmHFZf1vF2ziwQXs3h4B7Rpx4rgdCzau0gcY3ZWESer2POcyDB+wromRfM2CyjStt4X1KySaMU+nxfCbb7OaTJmQii90Szk+YXKUvaQMPqUo5e4s4hRGw3x1G//Lq7/xm9jPatjnAP90VjATP2b5JrHj0yZxzbUqDZ1zkwGnGrn6Zpz7FyzIQEEdkohHuTznP51RSmZJKNj6sKmeGyadeSNGqKwIm911ghQNGqocWFshLLYUcdmAJGkGJd9TRfHKIk1jDdG0Lnrc171PW/4X//VnTUO6oknnmi0Wq3/qdFq/qPPFCiXZQ4PVt59QZ9lGcz8mHd/v9kC3axeXGbFHpQNoJ/LmE96zNninNeUJ8zdXXIepGc1aD3mCW3Ws6Be/jseUMsyzUkLwUlr7mRLPCmeHW+N9r9TDhbyIHw7yWK2CDgrOwiEdfFP0+UEQzM+5QkIu1zd2ecv363Lb1BzA4EszxDmienKSaKuvlADR510oRxj22pbeps9qr0PU43Sa7UEYhsYy0YDi79Uy7FvxKAv3n3t36Myo/fTPfxOglX/o4MD3LpxU2zvofsfwMIcZwQ6G5gsmBbgTtZuo6P43Ok7dg4S1+Kt5Dc3XVveE3m9mYzn8lkE0KVNsPRup43LjuhC49lUwQB51ykpqUMToKmNe2mAzhUubq57TrsXa3u2pA3T0hmjOfmQXYFdkMzOGKM6GuLJ//zbuPmbv4P1PEDm0vnYwXdw2Ba4SkrJcsWdyg5IUPZNJHq/bEamjqebEWljn1wYPUFatXVOLCk0zYT+Y0oRY7otSLTmm6gvz6GxuoR8oQEshMB8HanWt8CyNaoVse3haIjBoOc0aFts6MRg801aCY+uvOwL3vT67/1n//5F4LOTHdxn/LEFygsL394I6z/0YoMym0cIyh5obXG0E9Oz2TIoexDzGnT5s2UP2Mwx/zt+pFQZ9GcbRo5LFxbRWJ527Q/w7PMpH3jf0edB//hn95gl+5vfhp7ElI9dlKU/UpY/ysyUW8RZtstfKxfsyqDrAajssphlzv7PHpNJXB5EGeAJMM+ROSQhlAKJ/KImDHYOCXmQ7eLl5GEyZQJzNU7AyHWCst4nbfePg7LX5/376CpW6vDT63YFPXueZMxkxszEMGlDDgV2vqnoZy2+5ti156Zzx2nBbNfliKK97W0x5bNnz+LCufMMckNduzIuDK51XvZbbt1NTzbDn7eGOa+0QnbY4Wb5zAbKfArOi+0WKs1wdIU4FSOdnW/C8MmQJR8Q9hlqZM/dJCtnuXOTwH0nne1LbNGwjDnqtZQ9fCqetj02KCAdIytGCAY9XPu9/4Ld334nmt0xklqA+cUVzQS8tbWDdruPSs72ecv10GKquoW1O5fDvaTta+2wjDuFHjkphN5p2vLIz8eVAiO6Pyo5orCKcGUJcxurWDq7JlBGq448rCINgDFT8dyawrIidXAmwo2GA2Sxc4pQEqEko7yN+uHll3/B93zdd95hoPzIM4807w3v/3uNRviDRV5p3Bb1VaH+9OWLra0t+I6+MtuVUjUDyp758oLxWulsc4jFeVrzyOxtHiTLmrK/AI8Bo9v2WRfU8eLcrATyyUDZ/83y7/nfee7fNMnkdh8EGL8olO9jRaRpMH0ZTGf13PL3PiFuFqzLRcCy9OG38mWmLYwtMeUyg/fyxexioekR/L1q3RpDNF4zk1eZwExQ5mTkMAisPdmxassdsqYhDzr++FoWhm3jLSXOwMqDsjFmAyDbO1N3tVH2bFQhObRa3LSz1J5kgTiKMB6NcOP6dcTDEe677z7McyhqYGOqbB1gyJJzitCH67Oflfnr8FKP7QL1fctxCXinRTfTvG1kF8HdCplaULiQuCKt5AC3wyRTNUOLH1Dqi6nGUpWV7KZxs12OpEPmGC1UnP7tA5ptfJOseAyO5wCo9gGuP/IujN7zGILDPpJKgO5gjJX1DaAa4vq1LYS1hqx5NbFmmzWoXArXeu/PdZtKMokRkebMaE/p0yw0FgVGyNFDiiysI9hYxsqV81i7cgn1tQVkQQUxx1IlYzFiNo6wOMmXQUBPCz2atV9zUgoH8jKIKE0tPa5SYJyiffdnfeGb/+Zbf/T/uO3F9ue44UUr9Bko3/sdzVbrB0hiPl1QnpYBnJbnwJbsgACz4yxxXlOegI7r6y8zwzJol5l0WVP2ISiazuvYjg8i8tX6Miv2X08Zl18MOLnkZFD2QFD+rK9vI1+cxIinUs40UlQn7vOAcvk9KG+57SS3AlCZPc8W9Qxjpq3XBCnmBVjMphWTfLwnGY7voLDHZdXbil4TluwuL10ETic8dkxc3OUsi+bAT3LHrMIgdNOXabNqFDlCxjxy9E+aSKdlQc0bf1V8o1zgOuWO7yasaMbzgtc9gd9cGK6ZwunHZNAWSOZbOSxGnjIAccmkETs3pUcqA3iEbruNa9euYWl+AVcuXxYo1+UAsffdTA4mGZCF0nrG7b0C7r3tTW3eDix5BByb1mKi893tIFx2hp4ZG5hEo22HoeNsk0Z19NUk4jOYXZHJhrzar+idlfXO1WkUE2q1Ei1gBDHuTgjuekhKF+bbzulHLsao9Y9w451/gNF7Hwd225r4cdDu4sKlu9EfRtjbOUSN8fyZy4PWM3IR15PhA6ao6FxyGJDRG83zkeFURa6ITzaTZK0Q9dNrWL/rElrnTyE4vQwsziOqGSvu93uIBkNjwfQu5zki+po1q89LVdwdxVpER8O+si8I1FwEOoOo++ArX/3W7/ihf39n5Sk7pvydjUbjH7IG88kWjmOM0k0VFkNQ+Is0f9OUXNIVu5b4Bh3u7OGxR//ItmHO9+gzc1XEo4zghiqKObviCLc63AJy66hwFDYRUM9i0pWzIvlioea8MbfXpW7ZbtXsVnYROg3PFZPUAODteH4TcKzrztbC5+rNdpR0LLx7xFXRy/ctLzSzP590YZXycsvH1oZCOqpR6jvjBe0Zqb+/GK8CW0o2Ng+qZBf6Z0Ukxehoi+w8qLyfA127CzeGvMjJoBwTEROlTmtPyCxwfkoGL0wyUDf12vBF1zyLeiy6ZTnbfRm+w7CICuqc10d9czBEI8+Ya6ZAIoKe5CiBsvMDux2MBxffjOKLxF6DNRBzzRRuoCaVVAGE2LMLuHEgrlKVHCJ2H3bsDTldZP9AOReXNi9gdXkVS4sL0sGNWUs6du3ULrRBPms+d4IyH5Lnqy1G1m7tMiKYOewcGkZ13ZRtd+xtOOrMoluaxK35gqVpKXq97mLVsVEQEJ+f+gwn3gAbhcVOQJ4fmToBNSuPsg+PS40xmGM0kzGKXhdHH/gAtn7/v6L3zE1lZ8wtLOPc+Yt49pnrGPdGAuSKRriZ5MjjGOSF0u8UyO+Ok6JVdS4xNzlHXAUiShCUFVohls+dxvLFC1jc3NSorKheQdyoIanV5MoY90cYdThAdYB03EMaDcSUY04k0WOTaJDh8z1PELEgSfkpiTEcj2W3aw/i3ks/73Vv/b4ffvud1TzyzDPPNMNW67v+W1D3P3he+aKE1hPw4FnEPna+H5xnxwuR2Ra8b1CzyiovjLxAZ/8QH3j0UTtZGZaiNnoWMJx1jdsuV202u5EVSRgswhOeoS807nMb6T/XVNhwOqTrsqKyV3NJcfx9MmM/121WkuD26zgLO55W573EZXD1LFQLh3OI+Mdly/d0nt8UuD2rLWvk9pgWhjTLxPm9Al1mGLEOq7ygVuwrg7LmleltsMwKLnB6rgKkaXffRJLQJGObAGzvmOl86kx2U0nM8ljyzPKC99YsV3Sa6tDUMNn9Zbm4kmBYqCqqCCuhWooTMiVeUnmCOeRoxTFq40hA0ZhjRi+D3mcCq0ot7+XdFV8bv5e7wi0I9tlCiPz7dIxBOzY5ieska3RkggE3/cFAHXy9Xh/33XUflueXMNdqogY3Q06ozLxi08CZX6GAd2nK1DDNFsfdgAGlEQp12DlpwdvK/DBXvfeavv3cGFUdQ3sTbUH1xUvncNB7qQXQYjHJd8qFab+jM6ZtCzE1/SoXqHisx1S4fSVDOBghOdjDs+98F7bf/Shw0Ec9aOHs5gUMxzGuX7upBLpGJUTO1+Ku41oONDKgXlRRCwPNxqMjgrGjbOxIajnSegURI0MX5rB48TxW776I+dPrqC6tIG00EVUzjNgyHtjxS8cJRu0ehkdHSIY9jEdtZOlIjxuldly5mKRk/mpwYRNKgUG/b3bGXl/n8jAuei//oq96y9//F794ZzFlgnKj1XpjENT+t08HlKURzYAygaAa0lJjAx/JgtvbB3j/+/5IXTyKJXQnNa9tasMCdecBNTbiQItam3QyaoyUGlyUoC4I6nxm/TF7EgsP5gLyvtcyKPPklDTi9Ep/YZdBt1xoLIPyLHh7icVf/IasLgqyxO5Oemy/vvnZfSeBsouTmCyFzl12TL4w9ujAm4V4bVNNglDlm99Lv7MmA2sbYOMAn2oEZExY8zzZFGCb5m4nue18DOAJz7Eyjo0F25Ro0zblq9Xya4Cs5gz+P99ndl6SXaXOoqUJSDnCLMEitcJhD1XO8GtY8wNzlf0uYrYoWy4QT+Wb48Nf7bnYwkRJQhO9J3ULkyzE+nVwbMoyP0bjEdqdDq5fv6HEwZfc8xKBslwXCum3RViSic8VJtjy3HWNINb15ub/KabbF/roFjB3ybQq499al83hYimdQq7thr03rnxI4CnthOyv+F2O07Nnh/P6hhHtimwgQJUySGosU2dEJUPA3IvhEP2nn8F7f/FXEOwcYCmpYg7zNCTjxv6ecikYO1pJCoRVvkdmXeSutaHw/RzjIkEWEOiriGsMzq8CC00011axeP4cmqfW0Tp9GsHyAsbs6qvVwXSNhLsynjcs9o0HiPp9RP0ehv2uRnH1Rz1EGc9Xzib0HYImYwRs8Wai3yjCwcEBBsMhxlGi6z/Oa93P/qKvesv3/cu33Vkz+j4dUJ6CSm7C/Qwo6/ZaFWOe/IzVRAVH23t49LHHEBGoGTbDzihFERZivuozkH2I7ZScUmBvepDXLETcj3lyXXycqyfZwwN1tS7QVrC3GKvZkxQD6dpeeSLxb9rF7QtJU3ZbZtICU55sZTljApG3Caz3W9wSA59l05Njp5PaijOzoOy3prMM3RLDXJxhiUVLP+YFLCfbVJowDdgaBbwWrMtccgdHsicomCUgycFd5NwmC13MnmUdwFaMyqUd04fqXoXTM63QZmzPe5PJmOMa9WSgngeoplYU4kJUp66MFAuUDQYdNS5UQrbNhwg4A3vGTz4FVXvvJizYxXT6CSpixR6Q/UQSN1zAWDVfG5PVEhWpPMjxeAyGA+zt7wuUL164iLsu3YVm2DS2T1B255L+vmIrawhoGXM+Zdu6a5nXkFgPmBbAYwRCokZphzOtLZtTxF6YK445KUkQJDBmO/TUb20FTjt3KV0I8F1xbXLOumVYMkVBPzJtiNZMw+095/LJWcLrNBtj9wMfxAd+6ddw/+o6hjePkB+l6MYRelmMCuNVswqafH2Zu2acVCXDHd0UQY5hNUPRqqN1agULm2cwd2YDwfIyGmsrstjFbIUmYNLmR1tbxrZsP6wgQTLq61804CgrAuwQndEAY47bSlIEPKE0xcT2GMytZr3kcP8QR0c8l2zcF3cvw6TofvarXvfm/+VHfv6nS5fuZ+zLF63Q9+nIF8dBGTbF1skXdWccF1hrr029qYLB3iHe/eh7JWlYKDplBrLWmsV++5NVUX9WHOEJx22RdD+xa46ftwAUVuGDSgVhhZ9rmozAx2N/vNK33PbRbExT250NTzbWo0kKkkmm79MxICyBchk4j20RS6y4lCg5KcT5vz1bBDRw8QKs06e9F9l9LuvQE0bu2Hi5qGYs2GvKFtpuDgrnNSbDcAUelZl4UbL4oiLPtCgzKSJ6GcRNJsnI1mg55pXgs5OdldkhpHXNCTws1IcMLK5k8uVyblxDGjMZNsfOk6kmSIcjtBoM9KSvFAhbjYmeXAbmMiiXryhtdtX5ZsVJaee+4cWxSN9Cr4WLITyaj2w+W23fM9qqmJvcx9bONjqdLh5++GFsrGygTibM117EVuij28db4Hj+KfTHgoVMP/YLrdstCB9skjkLgr77zr+eye5LV7db6Vxd0ksyGiTm7H7ewlY+BvqbJ4CyNcm4tDm6UfxgVeYUc8gow380DQaW2lfL8OTvPoKDdz+Ou9fW8eQHPoqiW7Fwnzrn+BUI8wqavGapfHHHVYM67bjzrbBdfnkejfUlrGyeRuvMGrAyh2K+qRwKzidkWBClnKxSw5gTQjikle3ZRQ1ZnCmuM0tGKOIIcdxHv9dGp99GbzSwFLnMJqBwJ8MRWwVJAioYDsbY3TnAsD820Z+aei3g4NTu537p6773B3/yF//NZwyJSw/0/woo59ntC32z23dbpyzOUZmtBGUyWxcezhQnzezKc8wHddx68hn83//5P2N5cR6tlWUkNHcHVSTaErvCDnUplo1KY6JsAgOB2XJUravLQJlVcdqcAo6fdyNm5MDwXYKuLbfsOSZgeHeGplC4aU2zAGhg81ymzPt5m54/JpNttkiUswK5RWZWvih/7z3SJ50w5cKkZ7dGqY8X+ngbLUC04Lv2qUnIve7vxucIxMWC7aLkRZYRYLmddVKFbxgRgDHop0I4tgtQEYpuZI9ZkabB7VrocoKtvf9aYDM2iWSopxnCKEJtOMD48BCd/T0c7e1h//AQ7X4PX/ClX4LN++5G0QilPaYq9jk5akbz13tcmmpjL86GpxqIWVNH+f2xSRgkmRbgYzo3pypzgckUlD4Yj9DpdnHr1i3MLSzg4Ydfinq1jiaZMIuV2p2Yv94maTAf2DWNaEdmgT9GVM1dIZVHmy1fXDafcrnjoHzOHbu+qBHrcNs1pShTF0Rki7Gz3Lm2bh0T3W/KxDU70MsdPEaIUCRjILGFU8lqXDBZ3Wc9Io/x+Nt+BevdGPH+IW48cQ1FTBe5WdgavN6oRmaFSFEUFEjmAqRzdU3rXthYxfqVywiWF1FfbmFUzdDPx8jDGrJagf5wqNFvMpS4Dr5R78imXRd1DAcZonGBZBxjNBpgNGyj1z9AFPV1jTZbTR3L+lyAKtkxKojjHGP63tp9tI8GSGIeGwstqtRC9OO0+xdf85ff8s9+5pfvPPkibIXfVQ/Cf/ApgzK3aa5gJ4YkDdKYJ83i3MLSFjVfreOJx/8E//6f/FMsZznO3HUZq5fOoXXuNPK5OaT1ALnG10ilMvbsAroZQsJqPGUKyhwEK35uqOLN5hG7SIzxEqwtWtGYsteQbWvOnymj1zNnB8pUpyYujGMr4ZRlly+gcsGuzHr4OOpEmylO3U4CKXcTli1udmnbhxaBklTB4k3ZDyzApifX+XIVBu4lC8cg/bVpzQhsa51a2/QzB8o+ZE1Y7kJkBM6aFkPgTVwLsXud6rDNlPxWYyj5KAIGY6SDAaKjLqK9I4z3DtDd38bgcA+D9gFiToVgqlizgWJ+Hl/8V74K5+67R1teznMrXJOG3414EOZ7av7cqY6uLT3jHdVIYM0KHtzMN2vJZLaIuN0Du/6SyDRlHos0FShTj9zZ28Wly1dw+coVcP8WBpxh51+3SXKmJ7OWQV+1FdjEkg0qXb6QTTixRkcnpVl3yAma8qy7R0KekyKo5xvhkSbs5AtrfHF/Ubs+c1t4m6NIR0la0rkBTvMY05Nmi7J2SzaFhcFQle19vOvn3o5LjSXc+ugnMOyOEGfUwgMRqybDjtJcnvJRLUO8EKCysYTq6gJaywtYWl9FMd9CxEW1GSCq5hjEQwyjERrNEL1eT+SJ13IcJxiPxugcHaBgFvIYONjrIRoVGI05/HSMJB2gFqRotgKsrCxheXkRtUaAuEa7W4FRnKE34KTxFJ3OEElELzfD8yuIKclVaxhEae8Lv+KvvOVf/cIdWOj7ZKB8EkvWKajdrBl1ZIXT9tRV4XnhMeOgAOaKKq7+yYfx0296CwKGZ7caCNaWsHjhHDbuvgsrFzYRrqyg0ppHWuPsLzc5gf3tlDLYQQTKFMzYraBeYVKXZQqQOVfr1lpK8bnO2x1bJrh4ABXrcBY4b4UT6Mlyd4JGXNJ7ZwtOx9nu1Grn9d6TGFAZmCe3OwdDWeLwMoVdzyUAcguJb4QoOzM0msjJCgJl1wasrimxaHcN+wziUgoZH09Ri85i5abBiYRym+qnP9eYaZwlCDkJhH+D43ho2B90ccR4y4ND9Hd3MDw4xLjTRtwdIutFKMYJ8kqGejPAwsoCls+dxdL5M1i76y4sXDiP1qk1DDmFuEjQbLYERmx+mJWIyJLLLhYx4yxBGo9V8jKDmFkmedwI0iYZTXNNWPAEIyLHQ+tMdHIHxwft7O6iN+jjwYcexsrqKpp1qafmlaYe67RjnUPcATpXkJw9LoTIl0zN0cEpGZOV1Z1nU6vaMRnGvbf2+vzj2QR0q5jaDkcuA2eLM38xOaybzCInk2VF+ykjJrtaA03Bwm4SMQVeXXny8lJGqsSo5QX67/kA/ug//g6Waw0cPnMLRVZFRHM5iUzBuoDNPcxYwFsKsXjPpv7lzQDD8UjSAidiD9NIMpQyKeioKHKsLq/gaP9QBeRxnOLgoI2jbgedoz6SmBNeUkTDRE0p4/EIzFGaX2pg/cwKVtYWsLi0gOZcQ/Who34boyhGtx+h3aPmXCCKCoFymlbAKA+CMpfqcZZ3/+JrXvuWf/22t/9/jymfCMquqOVB2U/oVds/bSpKB0v1Zi4WNVz/4Ifx02/8bjRu3UJYq2GslboCNJtora3h1OUrOHXP3Vi6uIlwfQ1pM1T8XtBgBKENY9QEBObEsuLb4gVs0xx4oVBnYtoYmTnnkalJxFfM3RVg3lfTBSdsVFNqjtvbPEP17cOzIDwrX0xA9oSc5fJ2m1+XGaDf854oDR27UKftwD7I3WddGADxONQ0EFORj5QcyHBd+LseX9MmLCCdFziLJqxac3CpyavUpNnGahpWkGaoRhFaeVU+1GIcYXSwj9HeIbq3dtC7sYXO9S2M9vdRRGMkUWQ6dZUhMwnQaKCxuoHFs5tYu3gOa5fOY+PyXZjbOIOsNcf+Mdza30bncBcX1pewWMnRZAiNczaUG4i83OR3CJSg1LnFMUBpPKkRaAArg879zD61IU/fb2X4ZjESzghU05zlZnAk/bXr11FvNvDwSz8LjbAhPblRbwi8ZLBwaXDeW6+CMhtGfAynD8X0LgnfIOKAme4Cc5X4mFpnh3TuD2s2MRD0OrQAmgvjxFfuLHzusa1A5nZmrntRwfAK56B27ho7BMoxsixCLXH+ch0jZl7E0vif+oX/hCfe9wFUYgA9SgoWFq+mFXVDVnRNj+oF1h+8C2c/+yUIz6zhqN/F9rUbWqSHcQfDuI/WwrymgzRbcwjrTdUhnnnmGvKsinZvgK3dAzWljBJKDXVk8RjzIYOOcjQbVSwsNXH28jksn17B0voKmostRYNyEsyw08WgP8buUQcHR0PkWYAkDdA94sJQRZyywcS6/sZp3n3VV772zT/xC790Jxb6nl++eD5QdmMxJwMntTAreJq1H2YcFFgqqrj5xx/CT73pe9C4cV2gbO4IAglljprsVsVcS4x59dImTl+5jKUzp9FcXkK4tAg060hYLAnriJlYpfH03F5yjDobEljso8zhmIzzAdO1YXkHzv/q9GY7NV3ClmPKEzCeTDY+rimXj8NJzFcNBqWQmZPuU5Y2yqBcZtdieKWMaasDGQ/TNlaShVX49T8VbuiTdf1tkjBcDoTYIjVeMkNnD2PxNa0ikEsqsco+W23jAYrxEFm3g7jdRkyL0d4+Oju7GB61MT7qYdzpIRmMpC1Sl1UWA1PeGKG4soT5M6ewunkeK5vnEZ49C6yuIGs20YlS3Dzs4snru3j6xjaevnYN164/g1OLAd74hr+OV1w6ixoixTWSEcmdw0XYLaTmnLBEMc6m81kezDi24AjTYH0n3PTYG8NWJ5/S5FjFj9AIAuVmaA5fu43rt631LLEAACAASURBVG5i8+IF3H33vSoAU1OmfMGtgrnerI7Boh63xmTIJAg6t1wTkd+9WMHTOzCO+QdtAfGh9dZt4s5Ns9MZW7BrQ24N19wje5xrJlFDiGPOdl7bSCq5c5T4RuuYjVPSOe5azVlUIygrlKjggjQWKKfbO/jYr/wWDj9+A8PuGI2iiTS2Go5FcppDJ6sDUbOKS5/7Umw8dA+SVoB2t4udZ6+jt7eHbv8AtUZV+cY8aLw+U7LWBHj6qevIKwEOOwP0hjH6oxhRHmKUsJFliMtnl7GyWMXGBuWQFk6dP4uVs6cRLi2InQ+jAQa9HqJ2H0eHHewetNHtc0pJFf1+gn4vRppzt8CgIjNojrO0+2Vf8ZXf81Pv+OU7q83a3BcGyi/Up2wnjndUevnC2doEyhXkgelgjSzHUl7DrT/5EH7iu78b4fZNZehOAnTcRGM6WSTz1ZgGVUWt2UCDRYO1Zaxvbuoib22sI9xYR2VxAZVmU7mqUu9kq6spgLxKM79zXHD7qKKfs8gJVMuB+qUs51nrmrHL6WSJMsCWt9FlaUOnwkxxahaYy3/HiY7HmlC8fMFLYaJdu3AgHXdr+xJAmZPbLG4UKbxH2VkqtK2nHsjOOhVouL0lw4wSoDdG0Rmif3CI3uE+BocHGO7vIOocYuwkCMQRMm5Nx5EWuyzKNfutCOuoLMyjdeYUGqdOYXGTzQBn0No4g/rishbY7miMp/d28eTODj5x9Rqu3tjB9m4H3Q7nqnHAZYZqkOLcah3f93e/Aa968DLqiLR1JSj63BJzyFhHmpyXnEzhYkrNm27skweFY4jIfs0ebbKSZ83K/1BIh7P6cTeRJBiyYWR3F51eB/c/8ADWN04hDOqoVRhobzMg9XheEnOgbOFJ3LVNhYjJjspNRbEwHpd4V5pjZ92EJstJ46hYk45VnZ1Awb/jdGprjbfFV/ivwqq5TqwYaBKcXhsXXsoGDO9REc06HZMKRysVCAnK3ONTkqnGKMY9XH3vo+g8/lHkOwO0b7aR5ZwcXrdzxU2QTihHBEDWquP0g/dg8fI5xI0qBqMxtq5ex62nn0WlmmN+aVFJbxFdLTkwHCdI0gI7u4fq7OzyvEOgInOKAOMkwumNebzsoU3UqkO0FupYWl/DwvopLJ06i6xWxSAeYBz1EQ0HOLy1J6fFfqeP0RgYR0CnG6Fgqp1mGFbU0q1ZfVnW+ZJX/6Xv+Xe/+it3VnQn26zvb97/nfV6+A//PKBcc0lh1CHV4RdYUEmLoJySKf8pfvR7vxvVLcoXZn0ns6U+qeo/faVphqDR4FRKWXZ4YINGUyamoh6isbSM5XObWDp3DmfuuoL5Uxtora0Acy1UmyGKaiA3B4HdxrgbKJvI5lq3Z8ZPqbTo2NhztOAZ90X5Qvd6tWfXuo3ttS8AlKfyiV2Es78jxueAxV/ylm9TEcsTy3f6sOSRjFts26LyWNZzNmzkQBQh7w1QdPuIDzsYkvVu72F/axud/W2MugdIegPkgxEQMSAoVWMBsYEz09gEkFDXZ6fd/DwaG6ewemETq+fPYmnzPBbOnUN1ZQXDaoDt3hBP39jBk89cw8efeBZPPfMs9nf30R+PeHFYFxizGBKm+zVUgGAhZ2MeePO3vR6v+9yHUM1HjB8TKCsAyNUAfGFWXW/O7mc/Y2eozxO2zGGCL4GUK7xvHvHhQ9JglXdR0WBOMmVOGNna3hYA3v/gA1hYWLQmpUoNIb3vzFZxv6PIABa+tBiwS8+FKPnOHquQqovR29GsmcblpShwyVkL/ZKqDZBpwd7+TZilI0nA7YqI5Zl/CgJy45L8Im6LDf3GfCx6klNUyJqdW4eNHbzmGlGOahJTAEJeGaF/4yo+8ci7sDLIMHhqD92rbQxzhsi3lEuixiOFAxlA5/UqqqvzaJxZR2V5Hr3RCNeuXcfe1h7OnbmAIqihOx6iPRygNx7rvU857onnF4G+CFCv8hwgMCcIwxwvf/k9OLe5iFFyhNbiItbOXUS4eJrRVRhQGkvIkg9wuL+DPTl3OuiNEgxHOYbDXLpyntNaWRXY02DCImaUpp0vfvVr3vS23/z1f1fW8D9TX79olrhPG5R1pvkqsGOV7tUqrI+u9IyB5gXmcuDZD34YP/bmN6Ny8waaDozJcwNqdjqRLVqx4hwdlkNr0oRaV2lPqtRZPEbOC2Kuhdb6GubWV7GwsYH1i+exfPo0GqtrqM8vIGg1UaGfkdMLeBGqw4weaItbVIXbX0wTDdoYlwGl5cKqGcAV3aydhdK2jZ4yQPa/43VHJ2H4SrzfroqVuzByF8LkHqHUbO2q7cyF4OKhJBmzoun4yANcoMIutcSq8RqFFI2Rj3rIe12MOx0V2rpsF97ZFxDTCTE+OELaH6Ga5OCI+qwYAzVWfVi4q5qCQeCsh8ibcwqGqa6uqhh7isE8Z8+isnZKUkRUZDgajXF1ewdPXL+Ojzz5DK7e3MGNrV10+2PNYeTBVbXdjxNy2/JaTte6OWe4/i43Mnz7N34t/uoXfTbqLEY1mP43LfQJfK1X0Jiim1mndnZ6aF3mh8kCpqnrQ7q5jZ8P6jYujIUm6uz8XQbXZEmGbq+DG9dvYn5xDvfd/xLMz88LWAXKWhj4vlmeC89HtUyrtZqLveX6WseMMVXtYHzUgCWFuF2lO3ucrGZ7HJfE79i7AbNjxS5IyA8g9QGNk50XF2nhvbsG5awhS6Z8wTfTnCkkPdxdkOny2NS5S6IvuZqiSHrY+ejj2PvIn+Li3Dqe+MOPIroVI6/MIcv1ziEi666ZLY4DV+MK4zbZJFIgCms4Gg/lOW7NLWIc1zBMEoUJjZMYURJb0BSJgnNe0Nstl4hmK46xvNrAg591DxorAVbOrGDj/HlkQQtREmA0ytHr9jCmPa67h739LWnR/RH/RgXtLp0zLIBaA4nscLSIagNSQZRk7S/+ite+6e2/8Y6f+UwBcflxXjxQfuSR5v0P3v9d/y3g5x+gIIV54R8T288UofQVmR6lhDxJERJcsgK3nn4Gv/7jP4b+n30Mo6M2KlEsD2udhSVa1wg8DECnVsytO0HIxfwRJhVuzYo3lUzZ5wpZqCSVsELcCBHOz6GysiRdenljHfPra2iuLKOxvIL60iLqiwsIF5ZRazbZ260uK2rfbA2VxYkDPN02chJcTs+jA2XuEXmqBlVu70zn1cBPOTicPuiAfnLxuFZU3x/gJ2xYsp1tVs2S5mxMkhmYT5CD8gHZa8qAlcEA2WCAZDhEfHSEuNtF2uth0G5j3OmicniEtNNVa2pKXZhjczT12IDCInKYb2GdeUkNiGk3pI6/uITa8jJaZ85i/uw5NE6fRvPMGdRX15DU6+iMI+y0u3jy1h6u3tzG1evXcfPWDrZ3dtEfjFRcsZE/PCh+5IefzUffctUiM4VfTBgLNIutzpFCjRh/6+teh7/xl/47NCux7I0WyepcE263okf2Vkdnb5M8Uepw1Fvi2LLXz/3v8b3ihApq7WS/ScLc3QSHhwe4duMGLl++hAubF9AI6zaHz8304y6KXnhaw9gAopwL/qOrQ5/d4FXXbi4YVnFs2g+inVEZjN1xsjZspwXLD+0aeZwXWRq1D5ByTh0RBc2+M284awV2ypEhs/CXuPAok3v0PDQ6ivY/7qQo8QzRCHKk+1t46tHfQTDex1K8gA//108g2atiPm6pVjBUawitffb3OOA0QoEBdxhFhk4Soct5eXwXagF6KcHb4pB4pTK2iASsKY2ekhSvWWh3M2S3XpFg856LuHj/FSycW8PcxgrqTIlL2G6dYNTtY9Dpots5RLd7gP3DA3SoR0cFeqMC7S75cEM2uMmx43PljoQt3Flx9KpXv/qNb3/H23/uhaPaC7/niwvKD9z/nUFQ/4efDijrQnDOnYmmxh+qg4yMw7Tm7sEhHv+D30d6uIf+7j4ObtxE++YtjPYPgOEI9dSKgmEOLNRqaHCrniUyQGgLSVcFN0AMQaczwMkRmiw8GaNuZn1u+WQLI9NuNBDMzaPGCMbWPBqLi5hfWsbC8jIWl5ZVRCRwhxwCOTeHerOJWqMJhNRObcaZmVWn7bXia/z7+kxa5Cdi2GgcC49xxTmFhTnA9lGMrNBr6kOqxYniWNzvY9TrY9RlXOEAg86BgJg/T3p9fabMQD0wGw6Rj2llstZbTYIgGxFrdxGdDP9hOEylApZzxjyenG02P4/m6gpaZ8+hdfEyFk+fwsLGOlrrp1BZWMSgUsX+cIxru/v4+LVrePLqdTz17FVsbbOQM8RwyMxaAgFtVeYg8HPpuFCK1doVYh4BMXGnjzo5qVZwB2RTnBtBhL/5P7wGb/iqV2GuGkm7lfd8Il3YTD57KLsMynZAhtL4Dx9Wr9s5UcNLPO53VMfgJpfRkONYAzupJ/Nif+AlL8HG+gaaoSswkom6v8miIJPRKupIo2Rhn9U6PbG9uRqLk+MsTW9aoC230+soOXnNOvIszdDP5TsWTiS5xvRkbvnNBWLuAuvEIJlxLF0dfHRf8BxgU5ADbuue0SrBnRUqQwToYfcD78HWE+/FSiNHZa+Oj77nWaAXYCEOaQbEUMFCRoBYPOM8PeaysUNvjBz9NEOP6XpJJJkikx2xqvD7VjVAWK2gRUCmQi0HVY60lmOQROjHQ9kh7375Qzhz1yV1AlZaIRL6mzn4tNfGuN9Hr93G0eEhBoM+eoMEB90Mh50xPcic+4o05+JdR5GTUFXVWcjrPqlWMIjio1d9+Ze98R3v+KX//4Ly5OogUw7IhiwPloWTp558Ar/wtp/Fxvoi7r98Ba2iirTbQ39rB0c3b+LoxhaG+4fAYIiADDsv0OR2OoukQTMlrqGW7AqKJFaxUI0DpSnACo9RE4tVxtU4QJDWmHSLUdRJpuqsFdIohRT1Buq077SaqLdaqDZCAXLAMUAN3taUtt1oNmWbMpD2UrXr4NJ2nZ1dtl3kVtnsZwzhNj9tMooQDUdI3L8ioo83QoVSREJzP6dAELBZoCGopPKQciEK2UBTof8/0vdkc2wzV1ZyXiCqVjHkVpVbc1aeacGaX0BlcRGNjQ0sXbqApfObWD5/DitnzyJZWkU/bGGcFzhod3Btaxsf+sST+LOnnsZT127h1s4eDo+6JkWQFdI6py1iITZbq7JYa40qlD+kgbt+Ntm/pkTR5BHX9i6wLdiNGaow1KzHeP3XfDG+7Wu+FE2MUWPgufMaGzBbw0G5uab8NZmy/77s7VYCntwWptf6DxuhxE6wGKPxGLe2trTNfunDD2N+bh6NOhMJbbqGxCsyZS0SDoSlJ9ukaD9VxFaMWVC2xcPCn20HMakdOLZrEbZ2uy0402RANfU4Nszz1YxCrs1biplZGlnkJvhagwxzOpg3Y8kbaq0naHMBzBORA3qHq5U28t7T+MQ7fwtZ9zpOLy6g/bEUTz52HfW4jjA1u19SBNJp6ZDiEFVN8mN7Nhd6zsLLUvplVP+RR0MWRF77NTRqVYEy5/lpJovLyGFr9sGgq5FP5x68F6fvvxuLp0+jNj+PuJKjN+qg3d7DaHCEYfcIw/5QFrheP8JhJ8LeUYH+OFVTCs85npJFztbrRdTqc2THyuvgfL9hPG5/2atf/cbf/A+//LMvnP++8Hu+2Ez5O4Kg/gN/XqbsXw5PRg7DZKGF23JW7j/0oQ/hDd/2LZqndeXSZTx4992499JlXDp1Bkt0UsQJIupFB/vobe+is3uAtNNDoz9EPhqqc4yRLiEbSSpsJskVkRiwCMM4RX3NtKoqqm7qr+mR1vjqpGI3xNJtsZ22y1XWtpeuU9lZrGyWmuuu0vbSdG7mOpDBG1N2zDi3xCylevlYY/87mlRs3Y2SP8QeVc7RIqNtqCYr2/Okru4nXMg1JULE1mjuBGrIKhUwV0a2LA6RpM67uIDq8grm19fRPLWBxpkzYsPNjVPA8jKisIFemqM9HOHa7g6ubR3g+s19PP3sVdy4tYWjdkdMmAlbrvEPQY2MiQujY1k1awYwnwCf/aSxzNirl2M0cdneEx0zNRRZiIy84gVZlHmAm/UIf/UrPx/f9fq/jEY+Qtig48GNhxJYmbY/sZuVCqn2N0szCye2QXMheOeFNHn/Xqr7j1aqRHkXN2/dQnNuHvfecw/CeoAGQ5HI1l2Ng78nB4hAmB2HBsqqV7iRVF4c8l12E4buM0hKLN+AWcZnkz7cbkJ+Z8fovaecjyP271uuJ4VnHld6ygnKlKPctGyeb9rE2bmlBUHxBzzHUonQFBvS9Bp61x/F7mOPYB4xVppruPreHrY/coAwDYHUDWGohUiZwMZjyVQ3gTEnUNPZQD8w4+t5TjLagK8rRbVaiCmHAe2ptBOSaafaAY3Y1s7d51wTC6dPYfXuC1i6eA7B/KI80Z1+D73+IUb9I0TDNvrdNvq9IdpHYxy2x9hvJ+iO69Kwi2qGrEKveo56nc0l6+gNMgxTk1gI/nGRtL/iy778u3/jV3/hzprR98gjjzTvvf/e7wjDxg98Su4La+yctDO7jCtb3V3sJrU1ORtQwUc/9jF8/Td+Pa5evSrQIitZWljA5rkzuHjhAi5fuoi7LlzE2bU1LNRDFFEqrbS/vaVc1eHRIaJ2G2m7i8pgiDBJ0MwyNAsyaoK0gR1PEJ6G6v6TdShXiLriOoV4xirUrOSS6OQL9lkVkwKM+XANVDwLNOxmJoQBkPtweqB4vBB5coMtSnSauOKPsjdcyIzaBXw6G3eY7gGVM636OF2khfS6rNFA1mygtrKM2vISmmvrkh5WTp9CY3UFtVOnUF/bQGNuAXmtgW4G7HQGuLF/iGd39/GxZ6/ima0tbB8dYWt/D72jHpI+g1+YgGbSjF38biFTy7IhqQqOnBxcZbocNWpDYxteygNpW+wJI/VWMC2cNKxbeoRfyIIKLWfc1DIYaIiv/JKX4X/+238N84gkVXlQtuKd27JPI9UmnY4CXSdfWHnWPrx84YHcOvtcIZDxRwmBKcXB4aF08XObmzh75oxcF00x9ZNAuS5gJjhp0ojCiKieWtHKA7LC673dzcWo6li5FnEjzX7Aqkk9fuq0mLWf/iJ2bIDqp8BYmIby6FCp0NbGMyhQMI9qLI6pakGXZdJLaWTTLODF6BYjxNET6F/7QxRPfkiFvzmcwsf+r230nk1Qz3i11LWb5IBSkoGY1jiek5WK2HHMsHkyZ9kMvV2QOmOCer2CZitEo8Gdgctbp3OjCgXY15eXsXT+HOY21hGsLqG1TgtlDf3BGG12go451mmolvx+t4/Dwy62d/pW1IuqiCt1JHy8SoaI09DnlrC8dlaAvHc0RMIiUZ2NL+xYjNuvfc2XvOk33vHzd16hj6Bcrzd+AMXzzOg7gdVL/rc9o59naBeF94m6C5Xs4/HHH8ff+ta/hatXr5veSBYgvVbmU9QadSyvruHS5nncf+VuPHT/S3DXlUtYXphHnYXAOEZlNEZ21EG0d4DB1i5i+mn39pD3ByhiVpWTScce0+oCyij0ZrL1mpq0TlqnA09coAbIVkQ/rlmK+Tp92F/UCoehJMIMWgcDNhSURMTsbZPMA5856yrl3klgl5XUTQWBE3jpKmGqHsNWKvUGgvllNJaWsLi+huXNC1i5cAHN0xuonj6DytoqKktLyrolcA+zDFv9Pq5ubePpp6/h2au38PSzt3Dtxg52Do/Q7dGWxikTFSRsKuCxoBzisxT8+B4xcntdxtqMyVuuQqa/5XOuBSBuAZLrwe0QPHZq9BSzT7QABRZqpPFN9P2y1MdgGfom+/iSv3AffuDvfQOWatRDmZFr23SCMyfMaEDpjJbs5w6GDYbcTEPt+bVvoZ4+l+lUbrLziC3iaYqdXUo0bTzw0INYWlzS+98IKQ1xebVWjkkXqLKTqSGzOSlEhdYRJZK5iSvufOJrZjHTdGBrjZbkM1VQJiFF5puX0G5TO3wBs8SsLfPZSSEKUTKftZY5kRASAS77bDvPwXZ4WSM1088uWhtsGiFCjMNsiDT5OLKd92Hh1hOId9to5Wfwwd+8ieRWDTWCcr0hHzmL7jRpy3NMfzhjjQTQ1lTCqdFsk1YGDeWtMEfYrKG10ETYZKoGLXWpEt0YYt/a2MDKhYtorK2htbaKcHFRFrrDblfh9EO27Y+GiPoDdPYPcHTYxf5+D/tHEYZxgJTpcrkBfJQDzcUlrJ29gKNejKs392TjU4BSSittDUkcdb78y7/wu//Tr/3sHQbK8ik/8O1BUPvBoiiaZewtF1bsDT6uokgzdqDst2H+9/3v2u6sgg9/+MP45m/6Zly/es0eZ1IgcQ9rO3+dwGSoywuLWFlaxoXLm7h0YRP3XrkLm6dOY31xEUutppLnCLrZaIR40MeoP0Dv8BDZ0SHyfl8sOx+OgcimW1SVxcqMCJt2LCZBsM6B0HWnCa9LGh+BUwBlN1gjgAte8va4SfVdi5F1ZJERUlrwnV4ZJQ8+37CuCn6Vk7ibLVTm5hAsLaG+uqRuuNb6OpZObWBuZR3h8gbq8/PIW3NIghBRUdGU3t5wjJ12D7cOjnBzdw/PXr+J69vbeHbnJjqDITosxkW0vPGVGEvl9aspxnJ10JFhucy0SQlbHagqCY67B9e+7iePqJXXVf8nWcolV63uTx3ZKnyTU0iLs7DbgYb75aCoS9Kgvaxa6eMLXn4F/+i73oBTLYJ/jGazMXFa/LemJoGybxjx4OxbriXjq65sYGxyk03pMFA077JvViIoU2tm08jNrW0VaQnKzYbFhnLbrdArLiBuJ8ChrtSUKV2wyFflTo5yhgv9t8Y83wLNY8H5eNNi71QDL1kySuTFz9VTZrU7Lz1BMAuzac3THGt2ySWa1KIllJo/L580ESgTDtVc4uxyPG+iSoZOluJ33v0eXDif4oFTbVQ+/geoHjE3eQ5/+uu7qB7MKyuZGRbMK9FQVJcrQulMc/aYMMdaSZXBQqmAWZcy9eogQ2upgbAVohZWUGvVkei/Akun1rF28RKa6+uoLi4hXFhCLWwgGkXoDjroD9sYDXoYdTvoHrbR2etgb7eLIxb1EjL0qorvKZf3WhO11jKSYBFHgxR73SEiHiPKKJJqmP5bQ56M21/xFV/wpl+700D5ieKJRmt74dvrQe2HPlVQnlx/DpgNUu3Dd1P54sZHPvIRfPM3fhOueVCeoLcDZemp3qfrfctV6ZDcRrWaTawsLeHM6TM4tb6OC+fP4dTGBs6dOYPV1RUsLS1jcb6F+UqOOruaYvp3Y2SDIYrhGAVZ9miMiMMVx2N1c0VxJOdDLWanm8U4soXXZ0N7j7BLC3AB7j5xzsWIanCmNRTwIqk3QhUFa8ziaIRoLSyo+61K1wNZ/9yCXCCy5hGUWy3mEiJu1DEsCvQ5lihOcEAtrTvA7sEBtvePsL1/iP12F1t7hwpiOer2MYwSp/lZ8Upz8tRkYiKJ0sVShroTiHmhcjGyCRSk8zkr1obKNpHYAYuXIWzQqgEJ/eIar6i3q7Rdd2a7Y4u5yz+ZdKfx77hBonyAgD7lwixmRTHAKx88J1DeXGlw5ymmrL9DPZfdddWaAm/8h03kMMmE+rs/1ya3q92YhTDLV54Ashi1acqDwRBbW9uYX1zEpSuXlXdBIAzpaZbubSTWpBQrOEq6IBiHLPbSDmdedzvnDThtUKtp6GZR9gWGybNz9y4dMZ77mq3nFhTvJnKbEc/+fSGT75cWGpfk57v8+B6zxpJFQz1n6uZ83FGWo1+p4Q8++Gf4ybf9Gl75Oefwhq++H9UnfhvB4TUUe8AH/8MOaodLmi6SNkZAlTWcpvRqwrvvOSTkiy2zyOvqHbQWMqyexR7mVPBfxjFQLOQutiSx/T/sfQm8XWV1/TrDnd6chITMYRTCFIYwBYQwCCI4gAStrcgkzvwdKrUWFWtbtc5aFVvbWosDQREVcWgRpCKKQgsyzyRkeHnjne+Z/117f9+9N2lQowkQvO/3i5GX9+499zvnrLO/tddea3j2bBn28gYG4fb1CSUXBila9QZa9E6uT6BSHkeZlq5jU5gaq2B6uinyN1pOpaTvPB+5fB+8wgyUGw42TkWoRB4CV6PG+BDymKRCNzs+MMNw6uRTjn7bN7/5rzuX+uKhhx4qlPr735TL+X+7JShvXjX/30rZgm/3z4l+0uybuo177r33XryGoPzYEwIC8nQ1NzkVErIVM8nK/H2OGPBvdn7l5013mneB3Kyej3yxgCFK3PoHMGPmTMydPxfz58/FrBnDmDt7NnaZMQszB4cwVCqhv1BEsZATU3x7Yyr4JnBpfm465aRB0ogKCD2xUhkbFzy73aSTHcPy1DaU2XIKzKRjuB0TK9FCUdzEeOPGTEEgP8wHQZSgGURizMKqdnK6itHpaYxOTYjJyqbJKUzVqpiqN1BrNGWMVYyGMkoE2eyTlqBukakeIRBHiShURIki05HkQqjk0Jh61a+ySccbWb0RGIDpxpQS6UNRjIw4+izVbbtTqeBoEKajsLAdBOPt21UddyppI0+UdTX2maLpVlB2kVfj97SKpUtm4m/fdgH2mjcik4ltv2vSF0JdqFve1r6sAY/9d5mGpC6bZj1dgNyBROWUp6cqIoebt2A+Zu4yyzT4fBRy2li0oCyp2jmeR19AiIMjrPAsKNvJy+4HmJW/yf3RlkZ2qyyM1XH7waI8s5gkSdGp9rKdh1Anv88WOeSR6QCom05HqmTOtHl86PJ8klpgzFVC+ZqLByca+JvPfxX3P17BjJEYF758KY6euR795fuRrpvE/d8eQ356RCxL00JV9N85d1CMrnTCVLPx+IcubaygCc5hnAi33AyaOvFHh7cZQxiaM0P/njWCgZkzUBoekfkApo7Q8L4VcbcSIKg1RHFRqY6hXFFQLk9U0KxHaEUOslwRNV7CpQKyfD+iuIhymYqhGI2khCTXjybhmBpohz7ZCfwkFEFAGoWTzvPFTQAAIABJREFUJ56w4pJvfeffvrLVi+cP/OYOU18QlPv7+9/g5fwPbisom/t5M1Kje2TYcn3cUioon4cnHn9ClkKjgfRL6xet2JTMNIhtgiA7/sHqrdxp6Kgiwn5RJpY5rFTz6C/1o2+gD0NDQ5gxMgMDg4MYHhnGrFmzMDw8LGbmI0Mz0N9fQF+pgEKxgL5iUYzN8zQ5krgovUGloWWGH3hoHAWnHy231BFdqVg5sPERR2iENFtpohUEqNXqmCqXMV1vYrrGLvI0KtWagG2l3kS11UQzokcAqw4K3ike0okkumzJTW09gQVsRH6hQGvin2S4gbxiMxB/CwKv6iN4IyunKd1v48krgyQyaOCJttO0/5WrJKCLprqTImKbVEQM0SF3pCVapcppM4Ajp607xsWEIgkoU64nbtlwM4YS5KXyydIqdp9bwgff/locsPuucLOw7X2hk33kjDN1/dusuNTzTkMly9daQBYvEOFRVS5nh07k8JJU/S5GRyWTb/c998Dg0IjQF7kcVQNsQqo9qW1k5wo0HmIOnuSSCSh30xdaZJhKmRsUOzpvniNyDMYX2V7j+tyz7UnSLir2J6evipOOzWf7gWRGtrUiZ5QaFQh6rhIOGrFS5vl1PdFgN1IHTaoaEg//8t3/wtd+eAcCdxiOU8aSkQm87bQlOGB4Etmah7H2R+uQqwwjZcnpN8WAKc24kzGSUtmFab+EhQIfUNKIpoql2RBPaq+Ywy7zd8WuixdiYPaIaP89ykyLRTEpkv4HU0WSRF6jXmUWXx31Vh2T5UlMlaeEV27UAqQxDe1HELoFTDRCpKUSQq8fG0ZDNBscRqIssYggYVAGRP8Mqj8IzEkAn834sDVx/Ikr3vLda7/2tT8Qf7f66zsMlLMsyz+54ck35Pz8hxzHEU55a1XJ1jjlrYGyAIlUy0xPUM6ZF9C9992Lc1/zGjxB+sIaZ9lKWVDaGMiYi1saZqZrbsM97ZCCeBlwS5OoZEibcCbpOlcyvgRk1tQOkXIc4Xvb+Xw6McYbntUauV5WvRwJpQUo/xYZFPfSAtCdbap9XhCgyE0SlGUrR5lQyGpUeTcZIzWevlrdmogq4RJtuis72jK3rVW2KEdsFWXoHMNlS9edlbEx5tHsPG3usCrOZarh1oFkSqV01FYGEkSapfyqPuCUY5ZpPxvDZdzIZDcgMgzlSeXLPpCMP0PH09d0+M2jVXQlFoh4JK4J+yQoS8q1cvRuRuDjdpTAU8f8ERd/946LcNjzFgFJIFN1nVFrteKUCKCur7Y2WewrTXq0qZLlc3YltFhQ5vejIER5elpSRnioe+y1J/oHhsT2laAs03wGlElFiCSOMq4uUKYRFsFZPLzlgreOg0rYtEHZ6rZNMkub9TFSOssVSxaiUbDIZ7HNOzknndRyK//je0iRYGLA5BxzWo92bGzwuT4aCVCjb3LfAL5706343DU/xRO1PsR+EXBr6IuewAm7tnDBCQsxp7YGG258COlUHq06H5rMS2S0WqfksQb65O4DTnC6qsSYrlbFAGzmrrOx66L5GJw1jNKMYaCUg1PIIfN98bARc/s4RpUgTF8MhqMyh69RQ7lSx9hkRUzr2Qdho442nK3ExVTgICuMAP0jGK9lqLTyiCK9jsSClp/X9xDSX9rlLosy3BZ8SubCxvjK449+83XfvvqqnQqU77nnnvzIyMjrvJz/99sDlG2nWADENi1cF/fcew9efd55WLNWQdkUc4bGsFXy5sGScuN17Cg6FbSghDWL1S0iKQQGXeb8ogx62qk7GRYx0e8C6lLJdbLxaCdItypNabZTaBq2KkaXtmEnigtlVNUTwzx+TDabbCKN/rQ7UUSjUMwNbLZ/+qHN61lC0Co/2ttWNaSh/lNvXuNAJxUtqyMd0JBDEosM3WXIp5OBAm3oSQKwgDcfFB1Q9tMIXhIqj28exLzx+PY2S04A3KCyvJuMtFvGVE+iyq4UlOwtbFWBYsZjqsQ2pyygzJH5PFIOZDgtzB7I8IG3nY8jli6BlwYokJfP5YzygZIv8sxqXq9rYT4HHyxdI9f8d+szzTMptpMiDdMhDfLratU5hY0bRtE/MIBFS3ZDX3+/SDc5OCKDIgRj2aWp/zWrRp5DMQniQ9qn+RUHkaw3sj65dJeobn1ynQglYSUQ6t2h114n1ko+Dy3ZBZg1AFUNrnVHZKcjZe8jI3rqgcKGLd8zEs9szR2kHwo/axiliNw8Wrk+3HrfI/iHK7+JOzfGaBbnosnBJLeFwWQTDh+o4E2n7IH5zSew4af3IprIUC1nSBrUZNNYrNWWKApvTwUPJXJ8WPsuyo26UBJ77rMP5i9eiPxQnwxdCRgXfMQcZKJfdRiIg1+z2RQvC07ocdfYqldRr1VQqdF2kyZVRYSxg6lqA40WfTdySAsjcIuzUU/zqIQ+mmleeiS0mvVIy5FoMSlHmZw0fi9AzqPhVGPs2BUr3vSD73zj6p0OlAdHBl+b8/MftaD8u36AbnWG/Z3NFRt6E/GGkkbfa87DY48/3lFxbJ0m3PrbW1qjzV10C1OVx1ZjdB0+IBdJOZUAoiCJanE1bZgNFeIFx7F5wzKLTKthlW4ZbwHJd1MglhtJCFdjZGR48PbB2qw2oRzUn0NVG46O55pKWfIMDbgLjprcHnmftrGNkdbJHdmRewmU22abAJLZlXT3kiQfrzOCK5yrNL46vKRUY5zwMrxr985It8abqygEcqRwV+vL7m2b6Ltlfax+uSMtNEW2ctriSaAUhJe4KPrcekpDHcPFBO+86Cy86NiDgbAm3D8pIhmvNg8pnlNbWWpzUqWM9FfproS75XFi92mBnLRQFKLRqAkobxgdw9x5CzB713nI5wsoFJjJp3I4eaDZqDHZXWlKuo2rkmk+sxMU+1CJqjK7CnkI28k8HfzQL2282s8gD/Y2f6eDLqIckM/JS9VMEIpyhM7zNmaM7nfkj+mIFiJhqEAQIOcXkETqGc3nJNf28akQf/WpL+KO9dNo5oYQ5oqihGAPZVZWxrlH9uGVy0aQX/sANv3PGJyA0kUXrSYkU69cnkQQB/LwyhXzBvwgqeO5UoGCN7ErEEDu64NXGkHCYszlgylFGLYQRk0EQRO1ekVCaafLVUxMUu5WFQvXIM7Qigj09Famo2yCVuIh9frgFIaQ5foFnIPEQ5L6aDVsoWBsWLkjEhaO54y70xYKHOvNKNerjz5/xRFv+uH1137zd8W0bfm5HUlf5NauW3tRLpf/mOM4pW06qC5drxaVXc0Jw+XxYuuA8vl47NHH2jfatrzXlj/b/V72gtWbUwFRDdIpZSKwqpWnbjMJllot8zYQxafDKTmlDuRU84aTD2Sqamn4afNFwEXCXI3kTT+4vr4x47EG9VI5yU3Krbd5LRnRNvoF8xp8CGgsVec1lSbp2DlaXkMeEVSuGV7eGp9Lo9LylNJc06QRAUtW1TKPKntepZWMdwKBtk0FmIpZK93Ow0D/nf9t6IgOzBi4MVSL+b59cJCyYeCBy0wSyXKkVMw3o+M5EfrzeTWYi/CO81+Kl510BPy0oaZAlA2KibzRexh0U0DWClwoHUP3WO17p/9AVkdmcIWT5stQjRC06tg0NorxiSks3n1vzNplDvK0hRXaiqPBpuqVolivGxreS2OPNqbip6zHJLSZTOJZ7Z99sGqFSz7W7gpF9Sy8vhmftr/LiUQbaGvuGRng4XVMekd6tpyy5E5Jj410BeWdzO5huju38JEAcibj445fwlg9xmev+h6+/fO7Uc2NsP0lSxZ4QAEORpob8Ocv3hUnLU4xXBnD+GMtBC3Saj6SIIcoYG+CGXkFUQ1pklAmO1Kp9z0XIR3kGGZayIu+3s/3CRhzBJrKJurBCezTU5OoVmsoVxuoNiJM1wLUWgkqDYbWJogZqMqhEFIXfhGZP4DMLSFx8ogSHwGnFnkAvHdlx8fQX42zSnj98puiwomFtmAwLncfbhavP+zQA950w4++e+0fgjVP9bs7FJTXbdhwgee5n7Cg3OYZf8sn2RIYu3/cNlhspaw65e0HypsdmuVFhQ9V6sE2iQjMHIsVF7itgTKf7LwY2qCsrnMdUNbX4+tq08+RIQ87IGIfRh1QNjSCGetVIyNedFolWpc4dd7SxprcsJtZQCqv394cmB2FVUGo9teqJEzBJZSGoXWErqD0zfon8EpW3a4FBt7YkiNneGV5sLWbT1qSb9ZbkOZfh0O2xyLDEoa4sHyy/C1UBxuXqpuNBZT14UZljU/vDNIYHlB0mvh/r34RXnXG8XCTutAIvPn1nJmHmayegitvQKECDHXBbbV8dvMldI00Yjn11uHNCcrNRg1r165BoxXiefvuj8HhmcIjczSYoExJmayFhIwYULZj1bT/ZCVrHlEcwDGHZSUqch7lFcyuR+WU3Pp3ejXth6CYWpmpWHPM+oL6ujoxSTBV200Ogei9yd2GRndRZcJ0HV5LrYBjxzmUkyKu/skd+Kfv3YS1Te5Q+lBI6A9NG6KWZC0u9Kt47zl7Yb++jRgOJzG6gW5/rPrzQKNPxuDhpSiI70teeFudRNTzwcY2x6+DOBIVCK9jgmGT03itJmqtBqZoJjQ1iamJMoLIkYp3upFh42QDkw0OoeTgFvtQ7B/QlBL64YDBAXmkHDjKfEkWYeaeYWtEZSKKI/Hb4NVFQOb781QH8L0USUTahcEX2RMH77/P62688Xs/3PlAed26C7yc/wkAm1XKvwl0LRg91YfdEpRJX1B9sb0r5TZwmJtSLBaZQsInN4cTSCOIOdHmoCzFpKneOIi9VVAWq1CNG1KeWGkQaSCaxmR7etFU6Xo3mRtKwjbJPebk9a0yRQFc+Vkr92uHbNpIIENVyOsbU5s2Xy/4pEY0po5U7bFp8qnSQimMTjw9gYyaZf6bVpCbuZF1gXKbMjcnV3FK/Tss+HVXCVQqyMc2Rvz2YcIdCCtlh+GsMqZLUKb/mJrIM5+Ndo4F1PGGV5yCC1adAi+u6bkznHIblHnTt2eObOwTzZg0iUWn78xRSUo1QxNM/JXZLZDTnJ6awmOPPybjufvudwCKfQPim8zRao0Ts6Bs/JM5YMQQVTYa+acLlLXZpg8HwoOcFpt2Y3c/5nwKhWYetDq5Z3Yr1pJUgNsO85ghJFM523uMtqNtOksGReiGF8L1yC230GQAaTKA25+o4q+/dC3unY5R5c6EhlbSZ0iR5RKxzB2OpvHqY2fjiIUZdnHrGFs3hiQIMFgsIBcyZq0fbnFAvFU8GgxRRSFj12ryRP9igm8YBYgTpsk0ZYCLa1ypVmVEutpooMFJ21wJ080Y6ycaGJumQimHXN9MeMOMCitJgjmVQCL5TLgT4KQnqU+lHhkpxfMp/QGTQ8kKmZWyUGqS3MK/aRmgntKFvJdlSfDA0uft9tpbbvnPn/7RgPJvAuatgTI55Ucf2T70hV3kLR8cnkT4qP0iQVkkVQQD4XjVj9lCmYArwUFAWVtVIpY3frWuq3FTlu4Qi1BOLtnJN0vfmIBWtfA0VY5YLJKS0LQKDh4IuFtPYBveaqmMNm+rwKLjE11fVkJoq18p17Salo4/q0Jbwxm1hTYE1ZSGgKy5bp0qU1KgzevJubSOZl1Vsjz0TAUucYcWgLsOrQ3KOrLSrvBlTWX3wkRrR8ZkBZSFCuLDjYMhGQpOAxeffSIu/pMz4Aso+wLKes7M7kQaYea129N66q1gWH/5/PowUsUJ/YPl41NPG7ZQqVQxPjYmSSOLFu6OPfZ+Hvx8EUUJSlUnQmuiJJl8Hq8N7rrodUGnPLXstNOaMvFmRtUJykaI2DY/astDxQuj+zhVF24N+YVUY4UtrJMqPuShbXYxluMX6DfKGNmzxAlHPZDFDURxiNQv4Z61NXzky9fhJ49MoeIPip0mK1ixrI/V3D6fOShFLSwulnHQghIOXTIb+SBEc3wtBlDFjJymw8QFVrF97WQeNkMJgtJYSzOx00yCUCrlcqWCapWxTVS3VCWh2i+UEKQuJqotbCw3MR04SIoj8Pp3gdM3jNAvoUH9Nz843QilCWzCYiVIJUUa0XFRLUrF7TGmxLNTKVN/L41SMUPijjAQgzKuXhw1bt5t0Zw33n33HfftfKC8Yd0FnrftlfLWQLlbnmRHXkkl2OGR7QbKOs71f9ZabiDh61gtc0IsJ7pNLV/NTW6AWSpl2UCywWGyBcWGUqtY8Wk1CcNtYOZmXDgsM9Big1LNjSTALGBsG4N8LdO5Nzwif1e4bnkoiIZis8+ia7h5F9R+UnWU6xq8MdWXNPd4MQoga1UhSR2mImvzywIG+nMiTexyMtNK27yvAegOhaER85YkbVMVUkRrQ01ASOtF+V+urTTkSF8Y7p40UBuUXdpIJejzQlx05vF43Z+eAS9u6FSdDONwh6Ovy+pM10R58XbDjLwrNdT8XGKXauxcKUmMQvleFIZoMaJoqoyx8XGRY+2//zLMW7BQ3oOgTGc4ce+z0/Hiv6EPa6beSAOOvt7SIzC7ns3WzurtjeTQcOEdH5HOtWplh7aSF+Gm7AS0mamfWZvREpRrKSYLRvy+FAwJ0qQFl5OprocnJ5v49NU/wjW33odafhbClDwvX6dlCg9eG03xJS8kDvJxHUOIsHCgT/4sGgwwyx1DX1BFElXh9fni2ifNT1l6fVBIoROnaNabiFqhPJga9SaazRYq9RZStwCnMIipWoipSoBKM0Xk98EZnIV4aAaqXkEmDEMqLrK82I9KUcEHEh+q9OvmdSvp42KaLIoLkQBGLKW0scxRcLm+OBIu+ZhxlmUBE6uiJA3WOU762X32nP/Pv/jFLyo7Hyhv3HiR5zofs/RFd/VpZUi/6UN1/8yWlatthtx3330y0bfdQHkrB6TvZUzKuSU1lbI0aYxoS+gM3eya0VFNJ5ZEDpGDqUm++C9TWifVtan4jJROzIgEDFhZG56z3ejrqCik4pFuNDXPOgzCn+dFLbSGkfVRBWK/LB1CgleMzbm1s+kSvNHFaMZu05VXJmCx4SwmNWr1ZqbarE5Zq0ft/lvDHmOSY3hZo3gzmNv9QLD/33xO07nSZp4VJbdzmNuVuyZtd0CZ1IX49bGBRZtT4dkLMoBC+uJPTj0Cl1zwcvS7dBrzRTduH3yqdKDVTOehoMMxqkjgZ+LWXioroyjh31QpRMwpzDI0Gbo5MYkNG0dRKJZw0MGHYWh4RNQ6hVxegEfbvvqwZ5VOT24qLmSQh9sE0bt3nV85f13nzjzUrP+xFC1C6ZhzbZrhdgBHJWaW89ZJPvul6gyee9IFpC3YJyAIU8lCH3BN2o7jBrwEmApcfPUHt+CK792M0ZRjzv2yzj638w6nG4uIMzbSGkIpeSkT81zJc2TTsOjGmDsQYlFfE4sLwCw/QL9bQ95hxyVDEsXykJNKWa4lar5biFsx4jBEGDAzL0BGVU1awFgtw6YGEBaGkfTNQCs/gDBXQuDl0UzZ+vXhpDm4qRpKMYVbQjEk7JdyTg48kTM3n5mfmw1P2naKVJPURcyqI3GclKbkdSdLJ10vXetm6b1J0rq1vzhww/r1D060q4TtjMw7rNEnOuWZIxdnGT7ium7RViadJ/ZTj7h2UwjdzYvuz27lSk8XKGvn2mlL4iiNE065vRU2NII+WxV4ZVyZl72wpsYQX6OT5Hvko0UEbMIsJQnYSux06k7A03gME7D53yLjkgYeH936c3nO8Es8T6IDI4IBOsknD7eOj5HypWqPLsMsBJhioSgXMZtWomwRMBG9l6l+lUeWSlLkUaay1k5TuznGra9uGU0DqqsyF2F+u3HWZcpqJsrkmAzP3KW30cEQeT3rU6HDJDQhJSiTYxZVAT2v5UFIzp/ufTUB5bdedDZG2F+yMjPdirVH7PUhoMejUKgxVOQ5BZBld6CeF9LIhCNVMht+jUYdmzaOYt3GUcxbuAhL9z0AeXqUeARlPhxIBVhPbHVuE58LSivpCCcRQ50mnsZ5de1w7NqS+jLaaAVlrXqVL+5omeXBKsMh3X7QupoyZm5f20xlck0Z9irnXXoa9OjgMzhB7Jbw07vX4INf+jZ+PRmi4ffLe1Lo6WWBaq7TfgmuDb2mTAES8GmfKg5+MhzFWLYahpwq5mQJZjsRFg6mGKBagwqLNELOTVHKuxgbfRJ5NgF5C9A9rlZHrVpHNYxRDoFy5KPuDyPsn4NmcQRVp4iWX0TkSCqn8MQOI5zIPolJuOGL05jVBMAmZkzHcO5+oixLkyzjRR0HcZpEjSxLKkA6jSx50nGw3nXTx10veciJ4rVp3hktYmRi/frbmzsKjNu4t51Bvv1yBOWhGTNejyz9sOd5AsrdYLu9KuX7778f57JSfvjR7SKJ29p62G2f5SHVdpHObHn921TMlvnkha3jD3qLK0hb+oJAbdJKhCc2elRDQehG2kySmTUTLwfZYqqbjVbK1E/z9lBiQCowCeT0ZeLPap8VYkyDRwAyFSMmgorkHbIapjFPHAvHZ8FUjkO2fYlIzXRAwVRgokpQfwqtto0kzuiY7eBFG5itesMAXvv7ZrEl1Fa1emq5I/9hpvQMtaFXj/KD5I9Fqud0QJkNHYI3NRhU23JAw0+ruPCs4/Hm15yJfpf8J3cIXG8zSCG8vuW29UGjTzM1sGLTR0FPt7kKzkZClmbSfKrX61izZg0mpso48OBDMHceqQvtO3Caj79P/xCJL7Oa8y5QllWVmaNOYjnVjcpyG81xO6/PKC7kOLTpKw9JY1ovE6ntpqSheoyTHZdVfLzNNWXHtwnK5I15PXDX4OcV8KPYwxOVGH/7pWvxH3evR7MwUyRmrCSZQUPXOJ/gl2l/hCP3quDTYoT9k4i6Yk+MZMU3IicTognyToZ+z8GQ72DIjTFccDGjz0VQHkPJCTHoAQP8LPRpqZSxoRGgVexHMz+Esj+AMkqoJQw7ZtS6n7iJ8AtxxnI/zUI3SVteGgcurZHTMEqTKEjCqJUhqntZVs2QTmZpvCnLkqksyypeFleSDJO5ON7QdMNyKS02xuYgxD332IbKjoLJrb7uDquU6X1RKJXe6LrO39lKufsItgTlrSkyfht9wX9/8MEHce6rz8UjOxiUFTQUENXhy5gG+WYYwWywxZHL8MAWlK35ovDMst22fww4mC1lm8u2wZcEdNISUpFbjbNWeVL12Uk48ZnUCpvbd6knTYNR9+YqbVIqQYc4ZKtGQPZtkot9ppnpNgML7MQLP9x2UFM9q9UmWyWGfT1pAnb5EBuU33xq0oKx/ZsVjRXeShVoHmlG2mU+juGxdWpSPUNUzypgQVCWppfXBuWS28Qlf3Y6LjjnVOS4HWf1TItT0ZjLU8ccnhoN6cNAHzbSwOJxGSpAq+SuHUCWoc6st0oFjzz6qKSZH3rEkSiVBsBkZSZuc7chGZDmQSr9A2PRKQZEOUZXdUBZ3fTEatisl4YrmNhrefDyGKkfptql7b1h+iBsTsmXTEeanYDIGKkYMdl6wjGrYkMeNin58kioDAIrlWuUmU3VfXzkyu/gul89iHFnCLHbp2eIlIVMCrJKZnGhXh5+7MJjpUoZKENMPUrmdD2l1W2eMZT+0YSJVrfFNMnycQsFJ8rybpj50D8lJPGA6walNAuyOIobSKMAbqseOUklcN1W5iVplqukcDZmKdY4cDYhjetxFDXcLKkjSauumza8xGmyLZdkcRgHSeAmYZjLe0GYha2BtNhaP6MV457ZKXCTaSpsZt/+tALxZti4o96ZoOzlcm8pFgsfYPisBd2n0ir/rqDcDdS8KBWUX4NHHn5kh1bKCshmeESkThp0ycq03egTUyPNleuIykz1KcyspTHou6X6Wm34dQWomm1113yAGqDbm7NrXJnfKxQKaiMpAnzyyya3Th4OSl3IzSyjuax0GQHP6ijG8OCgeDZwBFirQFOxynuoTwUbWu2mndXvGp5VgVm3z3JeSS9YbW+XvrfDYHQoC6uXbhv0GHZer0cjkRPeURGqw7BqJSc4RPqCGW0ig/MkQ5Hrz0qZD5/BQoJLLzoL57zoWOTjhuiFxYBIGl9cC616rZlShzrp9vQwUj8jB7TNQe4sKtNlTE5MYO3atZi7eDGWHnAg4OVRLJaEJuDVQPWFdBrMQ9IVbTLlYPRFofmNcsniPyFGR7ZZakf+lariY4tgrz0Do7jg9WMeFOLLQcc+Q01Jh0PoLwVyKkWoONBnt/YThLoQukolceTPqZVvZP348nf/C59efYMMiDRcqib4aVieazNaqnjZ8alCoRgRaHUsPnE5DSeVf+ZlDJl20sxxksCjAtlJ49RlER2XnDTKZdk40tb6LIumUjcKszSq0xrTi+P1hQhjbhY1EjequinKSeiETpxLotSJ/GIQJsGMxpSba2F4U4rBwQw3zc6AqzvNig64bd7d3lGgt51ed4dWymGSvG7GyPCH2OjrBmWtfP7vW2+tmbclp7w1UGaj7+GHdiwo24eJ0BUGnJlETGqB31O9sTb6OtpgrVIVUhSUta6QyEfZCErKhNnWWhxTQDZRQ74PP583YaKJ6FlJPwj8CM+YoK/UjyW77YZqvYbH1zyJQqmkZm92qyqKDcrFSKu1sMvMGTjqqKOkw/3jG24woKQgQO2o+gzTFIlHTADjudJGn5yPdvrE5qAsfhj0v5XJvg7PbB9RMs1nbg8LsnxQcCvcCQEwNIYcDgdRiFn2nlI9qTau1NuBaRUEZVpBatIL6Qs+nFLM6Acue+Of4IzjD0ExbShPLjy/8q3K++gDQPS97UaPPgzEGc+oSuxwDDGPgByGIaaNARFlW/sdfLBwyn6+JMocoboyhmOQuqA0Tc8BmF5NaRid6gjKVo8nFI5x4KPXBB860jegv4kOBGmen15j+rA19AXX3Ry7ShGVThIz/fY4vxkKMuoXlcUpKHPcmu/AENOGm8NN96zN/vaL38K6en9HwbYbAAAgAElEQVTWyHK69XGjzGUkgiwcUdejbVfiZGnsZjTKcEKH/rROEDpZXAMwhcydyDJ/yoFbdTOnmriNShaH06QMnCht5ROGV4dlN40m41at4eWbyWShkKI8lGC4kuCe/RLgavOBthPi7QQvs8NAmZxykiTnzd51zifSNO3bGgjb9dkaGD8VcHevKasecsqc6Hv4oYe3qVLe6kPCbgOFk+0kHeuFrTAiDT6HeWElNcyRG83cLOa/Wa1RcyybtzZAmQpFqmuOjxbEu4KSrmYQyN90BOZb6e6STTgfixctwnErj8HjTzyG2355u0xXcSpNqkkxcwdOWnk8XnvR+bjhpptwxT9/STwXCKp8HPT1FSU9I2AP0XHQl/fwsjNOwxtedz5uvOG/8PXV38ATa9aK9ehhBy/DooXz0dfXh40bN+HWX96O+x9ZK307mpvLeLGRUekUnx0UMSPVlJeJUkPN7i0IS0CVwVXhPe3UoNlPMOnFKiDaFbFGKRttS6cRJw0uzR4X6ZJOTZLrNIoVHif7/2mCecN5/M2fX4jjDtkDhazZdkzrXHf6+pZ6sTFLGleltq86xWdin6Rjr2kj1M1OTk1h3foNYjB1yOFHYHBkFgqFopjZC79tfJ450GJ3VmzuaqPPEy1z2/lJZIxKMYkSwPQJrBpH99fWOEmLGq36lYoQHOYRCzibz8SEaXFSMxYAitVmIMgoSrIYURTI+rcyD0/UkrGPfumba26649GwGvdV4eenkjhqOU4Quk7cypA2ncyrJ3FWThyv6mdR1U3QSNOsmaRBy/FazSSOqrnAL+cRBpMtN0JxJMXCZoKbVv7vu1++NQnOTgCVT98h7lBQjqLovHnz5n0iTpO+3wSyWzYBN+NXtmgQdo/oWp3yBedfiIcefGjbQNlU6yo9Mxe2abaJiQubFWx+GRcxcnJyq/H7aYJSsSQm3ARAegPwRisV+TG1MuY0EQcV9tprT8wYGcRAXx+G+gfF/3XGiAaRzp63ALfc9kt841vXSKI0pV06ohyimB8Am8YvPPUUXPoXl+Cnt9yMD33wI2iGrJho4hIh9fLI5Yt44YnH4V2XvgPXff8H+PDHPgm/WMAeuy/BSccfgz2WLMbkVBm/+NWd+OVtv8SRhx+K//f612KvPRZgfNMkbr71Nlz1jWtw3rnnY49F83DXf/8S/aUS9tnvQNz8izvwuS99BdUWx3B1oIHAzk69PKYMuIoqgryzSKxEUtRRWVjuVlzddHW0d2fB2ezgjeqifZ2Y5A+p0NvDJ6ZS5sg7zflZsHHXkamKJaaJjNg6+MinGfaYPYCPvvdNOHTvOXCiiqxtR4ZuHgOkYkTDqp/BTtEJZ62HKTsakZnJeLVKt+qNJsanpvHk6EYMjczC/ssORbE0KE09yeJjI9Y076QP4RdM7p15iMt4MfsSVNR0eZ6I0ZF5yFltuhkEou5W7VIV12x/w/YilIZR+OaDhJl6LhU9MlQjMb96a0kwKXXAVJDQlCiTc5oUBhpf/v6tn/rnq39w3dh0vZKlbrNWyDWcyTh1c32JkwtTrzme5AdmxaMNLxba4PY90i0og52KKnj6oPZ3f6cdDspz5879RJKlAspbA+anqpK39vNbNgcJypTEnX/eBb8XKEszjKJ131dNLv9mWohRIQyPjKDVaqHRaAgg83rv7+/HosWLUOrrw+DgEAbMnyefXI9f//pu3WJSAZAmWLh4Md7+1rdi36V7y0VPsCsWShgfn1Yz+mYT//HjH+Pa734XOUmdyGHmzEFUpqdQKTPXwcWpp56Kyy57B2659WbcfPMtOPKI4zE4OAO/+OXP8J8/+S9MTpfxkheejHe87RJcd/31+NinP4ujjl6Biy66EHNnDODhhx7Ekt33kCDIj3/ik7j/nl/j9ReehxOOPQo3/9ct+NKVX5MHxN9/+CN47MH7cN2138C6dU/K99ZtKuO+xzcg8ynt4kNKFQii1JAHmUEtkRtp80/AwNIDchI7VTL/va2YZTKLoSZEydEtnZPBENt7UTrD8h5CZxjCPeFwh9ijKuCQx6S/DL+XT2Lsu2AmPvqeN2D/JTOAoCyqgW5pplTBpvrvcOHKMdtrTatTE5MkzUBdg2qjLoqLNRvWY/c998Fue+0jwyAFJisTlAVnFZ90YIX8sYjjBIypTSZ1xagvekzoFskMLpFj7vahln9THth+2YnJtszPToHKMIy5rdNIgJcDGZLebfXK5JBJXSQhms2a8M5xnEbrxqauf9P7Pn7eTTfdNP27Q0jvJ7f3CuxQUA6C4NXz58//9O8Kyk/VDHwq6sPSFxecfwEefGAbK2V7EW9RKfMG4p9jjjkGJ510Em644Qb8+Mc/lm0fOeODli3D69/wegwODSGfZ8MmL/P6V1/9TVz//R8gl+MkEeWoPvKlEpYvP0wcy0gnnH766TjqyKPwxS/+G77/wx+h0QrQPziEY59/HA488ADMnjNbdK2NVgPfufZ6/OTmn+IFJ78A7/rLt6LZquGB+x/G9GQT++67P+YtmIOvXv1N/OuX/w2nn3wC3vXOt+O6667Dpz//T3jXu9+NFUcfhS9/8Qu4+9d34rAjjsS5F12Eu+59GH/z1+/HaSevxKVv/3/48r9fiU999goMztgFr/6zP8Oy/fbBUH9RUjdaUSo//8Urv4l1o+O6cxDNroKWBWRRSsj3tUml3gIdkxwFJjPlZwBav6XpItQTq7yuA8wCnJbn3QKgFZRNwUeHMfEQyUvTSapkmgKzux8GOHD3XfGxy16Pveb1ASFBuQNYMlrbRcHwoEULbZzV7OZJCQ4dJOFn5EObv1ejPnliSpK+Dz50OebMWyjVsFbKrOSFUGlr2/lv5JEJrqrCcYS/F10yQdlOcIrCQXML9WOaiUbrGmcQwFbLttchNIcwE6rl1ocKz4dmQxrLZGOFGsmACBNt2PCN0zQJguSuH/7Hf/7luX/+1zvEZGd7A9dz+fV2GChnWebfcccdr1ywYMHnkywd2HIRf5dG31NV1raK+UNA2e5jbeoGKxXqSmfOmiWAzAp17ty5+NrXvoarr75aAInV4kte8hKcf8EFuOnmn+CBBx5As9FCEEQY3TSOsbFxkcqJzEwilLRZk2YR8qUCLrnkEpx22ovw6U9/Ft+85tsibTrlBafi7JefhXvuudsA6ME4/YzTcdtt/4P3vPf9OP744/Hu97wTjz72ED7zyc/ikQefwLJlh+H9738f1o6O4h2XvhMrDj8El/3Fn+P667+Pf/7SV/Cpf/gHzJ0zG//zq5+jXJ6CXyxicJe5ePCxtbjq61/Hi15wIt79F2/BFVd8CZ//4r9gZNZsHHLIISj6DkbXrZHg2DNeeibmLd4D7/zLD+DOX98rNzkdvKSBleogg5wfIxuTbj6pC2nLmCERATqFFhueKlItm/knqgRrRtRVDZtdthjwbxGgqrSJjm2rZ7UFZQ8xK2eHOuw83LCJI5Yuxkcvex0WjjA7nsVf5z20otdq3T40bOqGmgGpJtoO/oi7nVEs0NC+XK1hzYYNmK41cfjRKzAyY7Y8oPNsxIrSRV+D6yYP+lwBHm1DxeNCJXli0G+NkY3JlPR+Zf7MJper9NFaC3RTF7quRvnSVWRsXk1zd+KYYIIYkPw90kvMwEvRorGPX5p8Yv2Gj1xz4/f+4fLLP8cmXe/rGVyBHQbKq1ev9nbbbbeXLlq06F9SZMO/6TP+Jgpja//2f0D5ggvx4P0PbhOnLJymjY03NMbez3se3vjGN2JkZEToDDa/vvWtb+FrX/2qaH/Zzb7w4otwwgkn4vvf/wGarZY04+6869d44vEn22Gc1BKQetAQUt7yMby8hze/5RK88EUvwqc++Q+45ppvC4DP33UuZo7MwMyZM3Dggftg2bIDcOCyA/GLX92F977vAzjqqCPxl5e9E7f87L/w4b/7e7QaCfoKA/jCP34Ose/jLW9/G4474jD8xTveju997/v40pe/go987KOYMTyET37iY/if//4VDj/mGBx0+NH49QOP4MYbf4KXvPAUvO89b8UPfngzrubDwfHxzj9/G2YN5/CLW36JYjGP/Q46GLf+8k587OOfw1S5Lk0lbXgZXpOwYQzuObZqJ8skn7jLtlPcpdvxT53hEB04kc28gHz7y/CwCjhm7Eb+ubN1t9I1GySQZXk4KT2JCdQ0Jc/BSxo4btne+OBfXohdirSVbBpvC55JwycbhUKb3+6qlCWpWo6h0+Tl56JsrNaoYqpcxaNr1sIr9OPwFcegf4Cj1T7yHj0dJMBKK2W+iBjb5+ExjipXgExoiLJC9dEiZzNLIIZb1n1QYrxMlqMZn9fGo5k+tCZUhmO294q9P/gZ2DORyTueB7FdJXXB95QKGY04Q5S5N/3s1p+/6WUXXEKDnR4n/AwCsu6NdtBXlmXOz3/+8+MXLVp0let7c7pNuH+bVvm3gbS96KxOmfTFA9sIyqob1UpDOOQsw5FHHYVTTjlF6IqlS5fiZS97Ga688kqsXr1aouhJNVx22btx6KGHYePGjVIJz5w5S/ji1au/geu/9wNx/pJWFhUL0ml3NGVhuB9vfPObccoLT8NnP3sFrv3Wd+TyP+aIo3DWWWdicKAPoxvWIZd3cdiRh+N/7rwP73nf32DFscfg3ZddivsfuBcf/8gnMLp+EiccfyLecsmbcds9d+P9H/ogTjrmKFz2rktx/XXfx8c/81mce+75eOUrzsYjD9yHtevWYN8DD0Ra6MfHP/U53PHfd+GIQ5fh/73pDejrL+L2O+/FF774r1iyZAmOOOwgzJ89E2EY4PY77xJQHhubgucyv4xxP7pFjk0qh9XUijbWDFcIKFvrQ6OekLEXmTzrMh8yAyKipUg7obW6O+oCYGMb2l3lcqCFX4mcNipQKIFTj5GYD0AnhzwCvPDog/DXbz8Xg24VXtJUALTxSubiN6o4VXqYY1QVhkYUScCn8MqqbGBidYVRQ5UGHqZqZe48HHL4UcgX+uRhQLtOcspiQmQVEbzLKE+j4T3TyMWpjubFysmryqwtuzENQeWcrZzSTpPKcbUzETX4tRuM1bBKr2elm1jhRzKsIfV3yry9QPoCAZ8JXn7jk6MTf3XF17/z1c985jPBDoKD3stuwwrsMFDmMdxyyy0HL16y+FrX85bwwmmrGgzvtWWS8FNRHN0Xnf0ZXsjcFnJ4hOqL+++7f5sqZQvs8jfVFp6HwcFB8dzlpNYrXvlKvPzlL8fXv/51XHXVVWIryMw18sKUjN11112o1Zs48sgj8apX/SnWrHkSf/e3H8LUVFndrhICkDZxCMrFgRLefMklOPmUU/H5z/8jrvnGNRgcGMT7LnsvDth/f/z7l7+E/7njv3HSC1Zi1SvPwZ13PYh3X/Z+HHn00fir91yKialx3HfP/YhDB/svPQCNZh2f//d/x80/+xlWHncMzvuzV+Hmn9yMr151DXaZMxdHH3kEDtjveaKGWD82jp/dfhceemyt9OOKroPF8+dIHM/oZBkbxydlqquUc1FgtRlHaCUpQoKlmjOb4RJib5de2Wh7ZWqLnKtJ5FBNc0erbMxL7eDwZtFP/Dc/VQBTQDZO+3YKzIR82kpZ6QuVrsZCAtMjV133KJCjb5xPbjcN8IpTj8kufd1ZTimtwE0DkYJZtY298HWIxaRvi7hbFRj0vZCdgRyX5kLy4UNQpsn65FQVj2/YgL33OwD7HniwvCd3R76jjT4BZVN2CoXFh4sockhjcHCEfLJ+ZvHQNgk2OhhqPFFkNE+TPVQjZ1RCppiwuYFbqoesjE4wmJ8h0vBTT7xDCMqRmsnDDaYb0Vdv/Plt7/2z117y5DbgRu9Hd+AK7FBQvvXWW3ebP3/+da7v7a/b0U6kuzaOTGjnVviwzZ7+W8ji7Gv9IaCsALC5KZJdDGqQzznnHJx11lm45ppr8JWvfEXGUGfNmSMcLxUZP/rRj6SrffzKE/DOd16KRx99HH/zN3+HSrmG/v4BAWXyyl6OVoIRSv0lvP6Nb8JLX3YmPv2Zz+Lqr1+NnJfDpZe+EytXHi+Bj7VaHY+veRxzF8xDGPv44Ic+Khz3GS85FXfdcyeCVoK991gqETj/fecdeGDtOgQZMNxXxMjwAOr1Bir1UPSv3PrnOBHnM2EhQTWIke8bkUadn8bwpdETg/YsEHUFAzJDOGlLADIVv2iaMYrYWqcGha5g84jFsMkyE5Mc9VfWBqBB13aCiY4OS5OtjS46xmzgDm4aCfdsMsKNEsPajFolhuKSjCCLCUiWJTT9hZ+6WU5aWUKu+GnK6raUJsm5Lz3Zv+Tc04byccXJQrq6keO1mXTGSN5uF6WByMESI4szlbJyz2r0xGuAuXVT9GMYncBkvYHDVxyHXeYtRD5XgM8Goxjy8DgpidMJQsreCMpMXaZihFLJXLFgfDjaw5/tyUspoY3iQpQasvMyygy7vixy4o70sHvIyqqH2rhByWbUMk2/UNPS6Ubt+Pffff8jf/qj2+6+8/LLL+9yiNqBiNN76d+6AjsUlG+88caRxYsXX9k30H9aFEWuBWVxMuuyJnwqnbKVL1kAtZ/G/jwv+N+3Um6DMoHECPHtoAdz3AjKr3jFK4S6uPLf/10AY/Huu+Nd73oX5s2bh//4j//A9HQFz3/+cdh1zq748pevxA03/FikR+ooRxNzNRKi9Kg00I8zz3o5jjn2eFz19atx660/F0ObBQsXYtmyg7DrrnNx30OP4sFHHlJwcoqoVNUe0sulCBMm92boKw2jFUTwfAexX0Dq55BjVccoeEr6vLx09yUxWaKZGJXOuKGChEl6nChLQriSPkw9dV6UAFKB0kOXAEkagBE6YqWs4CtNLpEMK7gKWEs1rBwyuUoBarGj84xRvvE9EMRQ4LaNO/sc5sPAz2IanAoaCvHjZKmTZanj0vMra2XIWk6WhSmywHGyppe501nmTKR+Ogq4dSdxW4DXTNy44eS8ZhxHwax8oXTJuS9fdfbJh5zsB1VX0lEI3cZlT581nWQTuR5EOdIBYTlqo9LgNcshC8ojp6o1rN+wCW6phKOefyLy/cPI54pSIefoAmcanALKMpGZ0xy+LBXjdnHupUrDhLhKxKCsG5eO/2GcA81AUZtmM4WNHKs1j+ri77ecfpVxExtAS3tM8bgINYcOTn2y3vynRyaid55wwgnGNOO34kXvB56GFdihoHz55Ze7L37xi1/1v4B0+UB//+5Zlrkyj89RVzOgsaW0Z2sAvCV9sb1AWd7LdjZM449cMysZAjLpC4Ky0BdJLDfR8487DitXrsSuu+6KKIpFcXHLLT/DbT+7zQg66EdRkiqZnhUq59Xpvv6BIcSpgzCMEUbcJbiIOHUlTR8a6XgSRaOGMuQoCzq04YbI3ASeR58LF46fh19gwCTHizkIHar7J20rPQ4p6MY5l6XSdBKdrZOX9xaViZTCHIdOkPB31MEIXhbCZxo1j1ic7nzxn22PWBOgjK+wVsfaqHJkqiHJnJQjFhm9DmigSJSme03LdxA4WRJ5jhtKl8lJuHuOHMeJWO/5iGmHWAWyKpy0DLhVIG0gQ9l1MeWkWTnLnEbqhYGfZc3Qdat9rlsPgiDs7++P+/v703tmz05xkxjLyOPiRYevnPPaC1/ykSP2nfcqp1V2pZKX7EI2YOlbogCsUmLjpdEVNCpjyOTP4w6HGzRbMso+MT2NDZvGscv8RThw+ZHIl4ZktJqgTE7ZTizKVJ9M7ukEHz0xqbggKLKFKc0/8sssra0ETu5I67PKk6pKDAkwsKBsG3uGO7YPF7uDbIMz1SUy0E/toBq78+ESJkkWOtldY+XyO/Y59MQbngac6b3FNqzADgVlHsfNN988e2Bo6C0zZ864OI7jOWwAkre1nHB3Ndw9rWfBeWs0xvYEZVuxi1etkS/xwmWjj3+YAUjpG4FTp8EczJw1E6VSSTTJk5NTAsAmGE/4ZIIgO/G8HYQ3NGNkzPOLjecvJ/hIBzBSnVNVEf+bibtUBIi1JiPpyTsyC5CeF+RDaYheUO2qBCH3EeLgO+QIIzHnQb7f0I8uchLRK8FDgMsYeLqO0Y4zkj9MxSBFoRUxIThi1apOZJmT8fsCylIdiwY2zbIkzpI0cp00cjN2z7Kqm8UNB2nFSbINmZNucFxMuUAtTdOm6zgVD6i6Sdp0XQROksapl0ZxkkWO4yaul8Q+/RWjJAzzSZAL+sJ8vh7ncrl0eHg4ueeee4yIWcH2d1UHvP7MM+e8ctVpn9p3fv85SX3KpZ9HJ0W8o/1tv6KhKexUnAIdpxfV/4KDM6ySK5UKJqbL2DQ1jecdsAxL9l4KvzQgVAWz+GiHKuPVMmbNAsSBm9NcPgKzk7Om9qqskOtPXIL44Yw9qzG/koERG3ZqZXaS5Kmp4pZjtteuBeX2DkDGrHVnI49LWgdTBpfEYTOMvrh2dOIDR5xw+sZtwIvejz4NK7DDQZmf4frrrx9asGjBnw4ODr3a87ylURQN6miTGo/LxJPZjnVfYFurkLtB/A+hL2yDz66xbOWt1EhM4g1HarlnU1WzimbnWqe+XEmb4H/n/KIaFdGPIoVU1WzYsPnFG1Mm4sjn5ot6o9NBLF9Ak74DUhDlxXtAFFgyWsz4KfXZgBuBni9eqR9JnMEtFsWtK434wx4KOf4MDcpdJLm8vA9fk1VvnhVv5iCM6YVDT8VY8tfcLM6SJEmT1Ikz1004DIckiN00Ctw0a6RAOYVTdTNMOVkykaTZlJcmk/C9US9NxuAmm9w025QmhbLfnIoIpKOjx7WAq60T/dNw+T71W7zzvFVzzzz9lM/uNqtwZlKbdvQaU/N/cdQT+1XK/CyFbfXUet55Tqln5G6Iw0H870ajhqmpKUxXKyg3Ahy24ljMnr8EIV2cHVfWmhpl+lNzzFptQs2FQxMpST6xmXz0Wu6Eosp5NkZUYk0q4/28JtUhToqURKdPBYy7QFn/saPeaA+QcNeTkragBamCPk2H6lE6Wg/Cix4db/ygR108o5fpVt/8aQFlvvPq1atL+Xx+r1122WXF8PDwymKxeLDjOPMB9Lmu63me51hgJt/W/bUlt2yF9LzRHnroIZx/3vm4/74Htkl90WWC0H4r3TlaDWuXXLNbsiTliF02NSTqREXlxc9YfW75x8iVugyNaNepQwlqMGP1qaxYA6YnSEUnLXnjBKZG7GLuY5IjCL6uI069xvpTkCWzN7ZxbteYDJCwZfnrBn6a1HMIJ500HkeaTbrAVJqlY3DcKTdN6nGWVr0sLadJVE/dXMV34kbcKtTzcbNZKrWivr6+5OHh4RS33266fM++C9oe0Sf/4pLFKw4/4Iq5A4UXunHToaexsgLqUSx5h7aB3O0ZLeoS0hbSVpQBCz5EW0ED1VoFU1MTGJ0YQ//wMPY/5AjMmDMfsZNHge6BzIBz1B+Eb0d5ZK6YEwlcxgc9qQqCqgQjUNnSsQ3lm1p/5PZxiV2r0hfEYG1yqn+HVNEmXUYlcF0bCaGVWBmHcOh9wQcMn/NRwgdI0sr8H9z/xIbXrTjppHXP3jP4x3tkTxsomyV2Lr/88sKiRYtmzpkzZ+nMmTMPGxwcPCqfzx/ged6CXC5XSlPqo4wXrOGftaIxTRkbEmqq7IcffhgXXnAh7r3nvm0D5ac452150Rb/3oZoQ0Ir6Jo/rJC8nKn4tSKTDazdmmop0wZhAQbDY1p/NIJ15OSIrJ2ZOInwY/uJiJtpcDPzzh0ndB2nySaYmHuxASZ3oBO5ThZkjtOkPSIcjKfINmZuxqq3kouzcs4LxpxWPBVlbtMvxlGh2YxGR3eJAKEJLD3Q5mZ31lvjX//u8n0P2W/JF2cWvRUI6w659TYQt6fnTCCrDN+lUomqY5w23vhIo3KFvHKz1cRUeRKTk2PYNDmOuYuXYL+DDkVxaCYyryig7OkMuuyOROqX85AvFpErFuHS2yRP/wufaK1KC4nN0qk+8Sq2N4l9WGwGysY3RDTgxgujG5QFkzunTwNt2TcItLButpAkDkLkNk7Wg798ZKJyZa9KfnZe3U83KLdXgU1AmhbMnDlzl2KxeOCiRYuOmzdv3guHh4f3cFxnSNzYTP6YeEwYL9zuwRNWFo888gguuvC1uOfue35vUO5Wf1gK4ylPlzGhV4cubk+18mXVTt6SvLHeU0JZZBlzyck1MKyMO2fHSRzXY8xMlMENMmQEWNqPN+H5jQxOA05WzbK0AYd+s27NcTN+X4DWdVDJ0qTmOl41c+OqFyUNz0cQxUnkeVHshl7iefm4mQviUhQFowsXhrj99q0B7rPzitxOR3XNFR9bts+iOf886EaHKiirvap6FOsDsw3StlKWgFRNG5GhEWnKJgijSLwuJqcmMTY5JiZQS5cdhD323R9OfgCOeF7kkGdPQjyuTVoym60ifyshVyrByRekYhaFhYQjWCUzAbWTddiFzqZSVltSEdZJcWLCT7cKyp2AW1IXzKXjTituhhyrSRth9p8Pj46+/sjjT31sOy1172W28wo8Y6C8xedwLr74Yn/OnDkL991332N233PP44eGhw4pFYscOhnKsiznuq7wggRQywcSEElfsFK+795tGx55qnVkWoIWHVJ22CYT2VtOOwVAFmQZQsdxqR4IPNcLXccLHM9r+a7bguO04KDiOO6k7+f5NxtcDQYfO44bJnDqHpwa1QRAVkkSp+m6BNIkKhTisNEoxsViIxaqYOHC//Wg7SgKtmhy9cZhf8PN8J//dsXRi2YPfLEvbe5HVQl3L+18Q2MQr2yVrZYzsLNJ/lV9o1W1EkaxSBepDZ+slDE6PoZa0MRhR63AvCV7IPNK8CmHYwqMT/WFkdVRgmeGXKiwIChTbZExEIEUhnDDVo/MUlYbrNLL6K6YDX2hZEqnz8EHS5u+aE+hGB9lY5ZP1ooN3SSM5GfDzJser7feP9ZyPrt8+XIWBlyErH4AACAASURBVL2vZ+EKPFtAub00F198cW5wcHB4zz333Gu33XZbPmv2rMNLxb5D+/r6FjoOBl3XIz4LcjKBee3aNWLdefe2Vcrd2/PYQUZTWV6krUykWU4ZAI1ZJl0Hk4AzCqSbHMefTJKkDFazQCuXcwLKugCCdCly3TB0XTfyPC8sFAptuVaxWMwGBwezmxRgLdg/Cy+H58whObes/pcTZvY5/9Qf1/fIs6VsggikQpZpFuX1dbBFXenYIRW/CKmYWZVmaLVCSawuV+uYLE9j/dgm+P19OOrYlRiaNQfwiuJpLcoLqZTViEiau2ZEXFJpcppSw2ACcYujhl2qZZulZ9KnrWuhBWabJyj56Mb5TZ4mAtFa8ZuJRBvhZY37CcqMzIqbAYMAslac3T5eb7x+r4OOuv05c6afgx/kWQfKdo276I3BGTNmLJoxY8bBIyMjx42MjCwbHBzcnQ1C3/dzpC8uvPAiPPTQw7Zx013hCmVAuan5m9VpA3BoGTbpOBgFnI2As95xnAkgmXRddzKKnCoQkq+lfpYVMkHbvkZ3PE13tdqrXJ8lNwhll3d89yunD7jhF/qi6vwih2cElDUOih227pMlNwGpgJQj5qQelMZgVFKz3kK92US5VhVT+w0Tk5i1YAGOPm4lvHwf4BYk6ICqixzlhuKlwlkRNmPVPEgbsJTC0T9Z8/loSpSKB0anqS1mQwaU2/JQ05CU4R5jCSANS1ELmSESmb5mlW0eMFZ9nyh9wcnTZox6kDhXPDYdfGD58uUsOnpfz9IVeNaC8pbrRZBes2ZN/9y5c5cccsghh+++++4rFyxYcNj9998/8OpXv9pbt25dv+M4lTRN17uu+4TruhuYE+Z5Hr9XdRyn5jjOtOu65Xw+P14qlSpZljVGR0cJtmZCoueQ9Sy9TrfpsHitrFq+78v9tPa5gaS+S4E8r1vQRHBzxavVhFINMvItWl5OvJnUD/LJQQAZGKlWMV2tY/34BDZOT+HgI1fgefsdANcvIsk4LFSUKplDOYzNkj9qkSxfNhiATT5ad7KydoolAWkZ62bhS8kcj4/UyVbuSr4Gdc/thiCPXRrNyjfzS0G787kyZkAn1MC7aKXOo9P11jsWLX30u45zzrNCtrhNJ/WP6Id3GlDuPierVq3y5s6d27906dJ5tVqt/4orrujbtGmTVygUNjmOU07TtDY0NET6IDXDB88ZVcEf0bX5e3/U7H9B+Z4j9v6zYtr8ZF9Um5En2BlQtheCZAVKOoimTXPrz4k3a0EqyoughVajgWqlhslqBevHJ1FuhTjmpBdg/uLdETHMwMmhkC+g4LNSdqhgk2afJkkbeSV1zzY1hDJJCU3NIcvriLvaD2g0lFAqArSaLN7uBXJEXNTtXd5Ewo1LDW0GSaz1iKE5Iq2Ug9TLGjG+t3as/vZDjjrq4d91AOf3PgG9X/yDVmCnBOWtfOL2tPQftBq9X35OrAC9vPcdSi7oi+sf7QtrQ+R7Uze/GVUgKnEZZ7c6cDUdElBOM5HBBS2Cch3lchkT5Qo2TE4DhT6cdMZLUBocEWVGniPvjiegzOpYPEe6QFmpC5PGIqb8CqKiNc/njUMcVaCsoj2NiRJXPh5Hav7TEUUIQ6UN06ITLyLzM9MpMs+vDLmOjVNsHYjjX4h8MlEN37/moSc+eexLX1p9Tpzk5/CHeK6A8nP4FPU+2rauAEF56UB6cSmufrgvrg/SRpOVMrf3HfmjgrKpZU3ck2n0iZk90KzX0arXMD09hU3T09g4VcHMBUtwwqkvQuJokrgYEMUJClRYCCCrGRSrZLHkpK6eMjjXgwwOsUEnYawqvnBFjUEppRk0MrFOau5knPJkaMSkhwsq05tEpzhFVWIal2ZWW0FZfKJCcaZLUdy4ZrzyitXfuf6nPTe4bb2anv6f74Hy07/mvXfcwStAUN6/P70oH9c+0p/UBml+mbgFAczO6L7hcgXj1BdC7UlVEhcnDlr1Ohr1KqY5xTdJYK5iyX4HYsUJL0AjTESXTlB241jkcOoKRxBWzwsFZVf8k5l2rk5TOoVJUyJWuzKan8sJQrP92O2e2FZlinGSGS4x/tIy4enbqU9DX5DGkH/XwRe6EyZI43rofH/j+sprDnr+86d28NL3Xn47rEAPlLfDIvZe4tm1AuSU7zryea/uCxuf7IurI76krZbgUIEhejiVnwvnJfFKGvoqRva06KTvceKgUSMolzE1OYnRyUlsKlexdPmRWLHyFEzXmDYO9FF5wek9oULUpJ88rwCzDIrQ1Y/UBIHXEYc/DhjRjt8qLCQBnZU0wVcc41TqJs5xRFdasFqCzsRBMYtQdNciddbJUq2UDV3CRiWVF647tWG8dtkeB/3gCsfpeSY/u67UrR9ND5R3hrPUO8ZtWgFK4v77u6vPKiX1zw8l5dlURaReSSpIoRNs0rMBYkoWCH6acE0pXIwoTFFvNlBr1DA+Pi6V8lilhuXHHo/DjjgG9YCeew7ytOx0MmnyaTVLykEpCzEfkoQR9UeRSULRKdPiT02v1CaIXzw2ZYxV32xvTYmIVS9o26U0v5HJsKg2K61nC0NXLYIza6Se4L71myoX7L/86F9s0yL2fvgZW4EeKD9jS9974x21AgTlX3xn9coBtP5pRjy9Z54DFF5RbVAJyDZBxUCfjbLi96nAEH1yEEuSS7VZw/jktIDyVKOJFStPwrJDDke9FaobYC6HvOugmPM0PcUkWIv6wve0ecdKViYKaeFJlUVeTO91AMT6X3Aaj0xzZ7ZIqAwZ29bxatcYYcmkoA6eWiw2S2ksSY13RuQUoukY3ylPTrxh70OPG9tR69173e27Aj1Q3r7r2Xu1Z8kK/Pza1fsNuOE/zsgqK5yo5WQufUp8NfAXukIrT7W7NqoLY9HJHL5mi6nVDQlJnSxXBJRrUSxNvr2XHohmK5TILz/no+i5KOXpo6wf3obxihOcNRWyFINYhpJjZtI5aQtri6zHxWQX9XchhivIqo2sSuLaRvemIrdjMAR3grYNWOULhE6xMh5knwj98Q/tvvsJHIbqfe0EK9AD5Z3gJPUOcdtX4LbvrZ5bTMJPDWX1s92o7tKbmk0wpS8sFcDAFHpOaIOPigf6JwdhiCCIUK03UK6WMV2pYf3EhPgmv/ClZ2L+kj3EzpPsg++7yDtAMeeDkK/Vq0rVCMqaUk0JHKt0rZjJL7OCZpBq227VgLk0HdnyM5F8YiggQVna7BNqw7rBGa21uszZW9k0/xwHDbewdjLAWxfuvexaug1u+yr2fuOZWIEeKD8Tq957zx2+Atdff+XQ7Mi9bCirvTUXN2nvjzRmCouDnIxAc/otRhZrZWqjkqIoQhCEaDYC1BpNTFamUak1sW5sDF5fP844axWGdpmNLCNP7CDPZh5Dal0HOUkMMWGpwh/zXRWgxSdb1B8MUlWHOKmCbXWtSYiyLpryZEe0DU0haSM6iGcpDwrrrKFSZ2zcaJUdB00nf+d4M3rd7vsffVtvYGSHX3Lb7Q16oLzdlrL3Qs+mFfjVr36Vi9Y98qr+tP7JYtIckRDZhPFInM9gHqEOY2hYbipxT0wXCcMQrVaARjNAvdHC+PQkKvUmNk5NYXDmLjj95auQK/VzLhr5vI+C70sqjM+pPEl6YmCur1azDNG1iSCUxBl/beW26fLWLocVbM3dqCEOalDUtrg2IbWqGDHqEZof2Zag+V0GvZoHQdZA4Ucbm+6b9j5w+SPPpnPTO5bfvAI9UO5dIc/JFWCz76fXXn1oKWv+czFrLstHATQ1i2CcwTOp3KyQSWtIWjWn30LyyYEkhpcrNUxVypiu1zE6NS1Bqae97EyJ9MpkvDqHvO9I4jdfV8zoTKWs9rKaQkNgpk+FUhhs7tnxaKmLVTZngg+kqla+oqvpp5l86o2ommpRjEj8qsaSUYanQG4iIf1cWo28r481Cm/d+9BDe02+negq74HyTnSyeoe6bStw4+rVA7l8/N6BuP6OfNRwc4Boipkw4tLWUics2hplVsotgnIzkL8npyviDjdVq2HTVBkL99gLJ59+BnIFhtNSDucj52XS4PPE2Ej5ZJvYLrmApDc4GCLATH7ZSONMA49VrWQHCutAHpoaZrX/VGJZ9dTCJxP1DY2hDcGoPfVHKiU1pTYDeV0/H1cS9/ObJvBX+x57bG+0etsunWf0p3ug/Iwuf+/Nd+QKsFr+yXVXH9Uf1K8phNW5eVazpBmEymAYLVO9CXRKX0RJjIByuGaARqspAalTNCNignWlhr32PxArTzlNKmVSEPTUcJ1EEkcEmLvs3QjOfj4n1bI2+lgBa+oJJz7EY1k9OLXpJ4I6JZTTdjQUf4PVsLhlGJkGNcsM7mWcKoNRFbjZUJSYKP4G5XP5fKMSZB9+oJL/yIoVK2hB2/vaSVagB8o7yYnqHebvtwKslkte4zOloPYKL4lKBGRm6blJrByzbPeTNii3QmqUA9SbdZRrNUyVK5iYrmKiWsWBhx2BY086Gbl8SapbmeJjk488tfHRsCG/pCGkUibnTM2ECdNVXllB2VPdm4l8UppDzIvad6VRXJhqWfTKrJgzC8qh+DfLdKLrMGtMfp9p3a6bm5pqpe9aGw/9ay9l5Pe7dp6p3+qB8jO18r33fdpW4Nar/+20Ylj/qBMHS504cvwkAUkCnwkhogFOZbSayotWHAmnXG1URadMUB6fqmC8WsXyo5+Po49fKZUyU8s5yeemMehqYcKy24nUwi0zbYSeyaYito2+THgIAjnHqrUZKMnkUk0rL62Tfh0ZHH+CYCs8svDiMSRDV7wuElGCMIfVjp5kjrdxupG94R+v++l3eiZET9ultl3eqAfK22UZey/ybF6Bn61ePbMvGv+rLA7e4MRRiaCcy1LllzmwIfrkCGGUoEn6otVEtamgzJDUcTb8anUcc/yJWH70MTKRlyMoi4ojVj5ZNMM0ItKmnRbEHFhRKZylMPi3YYnFVY6gLAJics0EaNa9turuAmWCfsKx8EybimC1zOxBkTErKEeJjmxLxe36T0xUogsWHHHKjTZ38tl8jnrH1lmBHij3robn/Apk2eXu7VcvWoEo/qQXh4fkwsDNpRFyjIVKIsSGS6Y/MgdHWClXmjVUads5RV65gnIQ4PknnoJly48U74qC66NArGU4KZUcZCGMDplVrU3NZkVN4BXDION9LKAJDQBWIyKWzfy5nAKqgLT5YyHcydRZju9FTpygDAKzTvqx6ubDha+VuD5ir3D/ZCN99aJDVt7eA+Wd6xLvgfLOdb56R/t7rsCdP/xhf3Vq05/k4uCyQqu2xAsbyDsKbFESCRhHYYIwiNFotVBpMnGkgnqlhompMqpxguNOfSGWHrQM+VwR/b4nXLJLYESsIGzAllWrVWDIaLcYEimP3I5q5dSfeCdrE9ChNoT/LRyz0hhCYMggnurcMipGWCkLhaE+GeIsxxHrmFPUifhAx24ha3p9P5uu+xftvnzF/b/nkvV+7RlagR4oP0ML33vbp38FfrV69XCUBZf6rerbnGalVHBTZHETcRyCfhdRkCBoURLXwHSzjmq1hlqljqnpCupJihNPfzH2OfAg5NwcSq4LZv95ToLUUYCUXGkqMTg4IlN81iBIzYfaFptmmk81zArCrptHZs2LZBJQh0nYhGQjr5NUncCj6sJYf4rmmWAdB2AoO2VxoVtI61np21Npdsney0548ulf6d47/iEr0APlP2T1er+7U60AJXI/vuqqPQpJ9e+9qH5KAdFA1qohDQMkYYA4iNBsNFFrNqVSrlSrqFfqMkTSSFO84GVnYp/9D4IDH0X6XRCUaQsKTgpSr2z4ZON9IVl7wi9vDsrWre6pQNmCuRDGxkWOFbGaEiXwqE+W7BJ+TykUJw2QxS2kjofIK8VVp3BFtTl42Z695Oqd6hq1zNVOd9C9A+6twO+7AkwlmZHWD8+ljXfns+hFTr3qpfUa0qCFhEZEzSYaQQtl0hcE5WpDQTlJ8aKzz8Ee++4HFx7ycFCk7M0lyUBagUoOEy/Vzugz3sakLoTGUO+L7oagkNEyYJKju5FpCNpOn4KyVMn8W4KuqbWm6oIxTzZ5m87JEdI4QOp6iPy+ViUrvqdWbH5m771fFPy+a9X7vWdmBXqV8jOz7r13fQZXYPXqy/PDzvzlJTf9hF+uHhJNTeaSeg1x2ETYaqEZBqiGTdSZPEJQrtbQTDO8+JxXYsmez4PLoFTHRVEc55S+cEX7bGyB2qkjBGPqjml4b5QYEsxnKmorlTOgzIQS0hk0MtJRax2lJoWh/+2KX4ebhXRXQprFxms5gu/EAsqx6yP0S+OVtPj6hQ+MX+ucc466GPW+dpoV6IHyTnOqege6PVdg9epV3i7+accWGs0PRRPjy8PpST9qNtBq1tGKArSSEPVaDa0aaYy6gPJLX/lKLNpjL7jwUYCLgrgDRUJfcBDEl0HrjnUnjexlEET8MKhZZqK2jlzzy+ekXxenLBWzkdAJGEuTr+O4Se8kUXqkEcCoJxNjlaURfC9FHLUQOz4Cr+/Bqbh/1e6HPv/XPeXF9rxqnp7X6oHy07POvXd5Fq4AK+bZzV1OcWqNdzenJw5rlKfycdhCyIo5DiXNujZdQbVaR+gAp7/8bCzZa29wQLokkjgGlar6gooLyymLTxt5ZRqGSvNODYk8Ly/eFqqX0NBUVWeQkaYnhio4vJwvo9IEZVHRmUSTLHNFo+wmIUCqghpr8VuORJGRpjEix8/i4vCtmyYLZ+51zDGbnoXL3juk37ICPVDuXSJ/1Cuw+uMfLw2XspPSZvMdrWr52Fa94kcBaYwa4lYLtXIF5ekymmmKM84+G0v23AtuRlD2UDReygqeVEHo8IY1uaf7m8jdxJjImBNJeKtK3jhEQlDWqT/jjUFKxKd2WaVwiulqbM9KWbhrgnISqC5ZXOJ0mIT66NDxo5bXf1VtpO/iRYt6nhc748XdA+Wd8az1jnm7rsCvvvCF3Lpg8gA3w4ealcqxrfpUX1ArI6xVUZmYxOTEJJpxgtPPPgt777NUaIo+L48SQ1Edjjtr+rTL4FUZ+lCdsri9kdYoFOBy5JpucBTOmQSSmJOAYu+poCwwzIgqkcRxQjA1adV07lR7UY6Feyk5ZTVUEhrboXdHBM9zETj5ei0rfmjXQ07+2x51sV0vk6ftxXqg/LQtde+Nnu0r8OUPf2Bp3sOFSat+dmNqdGF9Ytyb3DiKynQZievgxavOxm577AU/czDg51BkBeywCceJPqqUNU+Pla8FZQHrXA5eLi9gLNN74qGs3LKtlGkmpDnWCsrqTcTSWDllGhERmDnN5xtQZnUsoCxxVqEYG4VuflM9Kb5t7vIXfPXZvt6949v6CvRAuXdl9FbArMDll1/uzsvldi25rVPj2uRLgsnxQ6bHxnepViu5KE2ck1/8En+3JbtR4IZ+z0OR1ANidt9MLJMZFjGSOAKv8MWslnN5dYMz9po6xaecs9AZNL83E4Fqeq/hqQ4HXKjCIHchRXEMNwm0UgbVF3bARB4NaeyV7ipH/psXHH7KLb0Tu3OuQA+Ud87z1jvqHbgCl1++Kr+osesuYxOjh6TN1tIwDGY2o3DmSae+4MTFixbv5WeZQzkc/4gHnGfGqtncE8c3VrjE25xRU5Anzou3siSQkHsWCoPOcB3ZnOT2yZg1X09BmZWyALJJuKYPNPnkLA21ek7o38FGo4uIiVa5vu9UUv9tC5a/YM0OXKLeS+/AFeiB8g5c3N5L7/Qr4KxatcqdMeNR1x1bPOPlZ5z8/iULZl/oR2Eul8YyPEKnOGqRlW6gosL4W5jpPpHDcSiE2mXyzKbJx4rZyxWMgxz9lo0/hvxNmoNqCh2xFsLDYYRVKhVyLB0/VVu4MY36WSMrnxzkS5+cSPCRPZe/oLzTr/4f6QfogfIf6YnvfextW4G3rVpVOvWFK/98ya6z35VLgr58GqHoMRnbk7BUNSQiKJNZtsBsKmiCMv+9rUFW32PXL2iqtfHA0Kk/bfKpjoOtQgPKYjrE+KeE4jck9MRII3j0VZZIKw+xV9zYROGSx7zHrl2+/HWcxe597YQr0APlnfCk9Q756V+BVatW5f/k2OUXPG+3JR8sIhrJZbHQF6yUffLCjB6x3DKBtmuQRAyHyBPTnlN8MDSvjzyyHRbh+LVKLTTJmgCvCgx+VmN2HwciiRMhHIdHYvopmzRuWvbnB35ZzZIL5h7+4nt7youn/xrZXu/YA+XttZK913lOr8CqVau8Fx+yz0sPWrrfZ/rdbH4+CzcDZZOeKk5xYtGZWYc4m8OnmmWOaKsRES2FlNpQgyI1v2/7KesgoH7JgEgiU3w6Zp0gjeh1ESIjjeE6CDM/SooDX2hmyV/MX/7ixnP6ZDzHP1wPlJ/jJ/j/t3d2MXZVVRxf5+y97z33zr3tzEiZOMHBplChqTRgCgrVB014QAKkCTwYgzEqZh4gjTERNegYm/JATBPaEDpINCaY6JMP4gtqeCGmQgIYgZhaEVtnxnZuzcxlPu752matfc6UxAc+MjPM3vPvpA+d3jl3rd+6/Wd17bXXgnvrQ4A7M8Yo/9zBfXtPtZXd245KanH5InYlDJ7sZuO6fOFKGHKJhL+qWRec9rpM2fUySx1Zhttreb20xMlBoRNirnjUC544Q8550astSBXSZ0FUZNIXnarYrirzj0Wrj0zcfNez9SPWx3M8ZbMJQJQ3mzjez1cC0ZOPfOeGmz65/6m2Kg+KKMdEJqKqfMHT3i5nx5zcri1R5bS4bpOTg0FeWSIrm9YWp8ou7Kq+LAtSpXRRlTCq2jI3vVGRk85ZlLnWnFNuiVaVentVN346b4uj199yuOcrYNhd/ccIIEAABN4bgeNHjnz8M7d+6uSQtneYPI3anCWTpaRp3C28WpRlvwh/OWGWEjFfFOG6stSXXbZc9ypzPZnnWnCW7MZ6VtlyNbKznp0sVREuYWS53B7kg8BBHNuBabyyWNjJqz59959RS35vsdzKr0KmvJWjA9u2FIFHH54cOfiJA0evHO5OmmwlkkyZLLWaPP2N1zu5LoxakLm+LAUIvolXlTD4NdI2V7XSSZ+ytM9x10W1Dsr9VLXNxA2zd61xJeV5Jtuz+cmrg5xybRZWtT6Zm+gYaslb6uPygY2BKH9gdPjB7Ubg8QcfbI7vmfjG3j0Tx81gSTeJt2JbGkqaZKse5XqbtUzsrEoYLKEyouIdwswVDcXZNXdgyE0TvrJd7/G7XEt2M5XrW32ZHP5xeSPnXXyRKlYj81w/z364+7P3vIgsOYxPJEQ5jDjCi00gwBr782OPHLpx/77fJGU2qvOBZMrthpHMVVW389wUjMs1ZS5H8IGcqzFXPc31olWuSbj71JIt83Ai3vFXZ8eWb+zxbGUeai9Dh4jS0lIWKSoarX8trqbfmpnLfnfrffetbAICvMUmEIAobwJkvEU4BB4/9t1dN+2+5tnRlj6o8pQSsmSkC4MvkXCm65an8u+1gz6pH7t/alK6kEO+6sBPvs+ZNJc1WIzdhRP3i3uQWZBLOeBTkaWU+5ONobyRLF5cSk/NLSz8+NDdX+uHQxieQJTxGQCB90Hg1/feq5Iv3PL9iV2j3zZ51u1qJW1qDW3kZp+uSxTvEGU51JNkuFoDJcLMlYvq8oj0sFWVaBF0FmW3DoqvW7Mo83wLHXG/RWkzbS4s5PkzM/2lx27+4lfn3of5eKkHBCDKHgQJJm4tAr86fuy2q6/66KmkSPcltox2NAwf0ZFWWtrjXIMxj/DkyyLce8xDkqvsmbsv6t18kVkbiF8PMeJWOCOzL3hUJw+wj6jgfmSepxw3rTWtXn9l+ZcLS0snr7/zS39HHXlrfTbWwxqI8npQxDO2FYEnnnh4ZCIZf/SKVvKVdpEmHa2oEStqmAZpzZPh3OQKabKQ7Jh7juUPsjKKa8zSl7zWR1HPTWYRJsmO+ZY2L1tNs1zYpoW1tjV6cXZh5aneXG/60P33n4Mgh/mxgyiHGVd4tYEEuISRHTpw5/jw6E/aNtuTRETdVlsE2RhDWiYuu7kVrrZcNcdVk+DkeyLMLLhcuKiryu4w0O3nI8p4YH6zQVmZp6mNzpyfX3r6rf8sPXN4cvJidRK4gV7i0R8WAYjyh0Ue7+s1gV88NnVlp518bzhJvt6KaailFDWNoWazSQ0uY1RlCpcZ17MwOP2t2t4Uz1QeyOVqLn3w3r9qF7Zkx7ahKYtiW2q9vFIMXpjtzT955t9zf/jyQz9a9BocjH9XAhDld0WEF4DA/xPgWRjjJr3hIzt2Hr2i27ld2cwkcUSJ4TVRhppKkeEN1rEiLRtKnCDzJDjOkkvFNeLUiTKXnMtqnRTv6osV8W6RVKm5mV7vt73/Xnq6XH7z1TseOjFALMInAFEOP8bwcIMIsDCPDvrXjY+P/WCkpW5PomI4UTpqKk2SOXPGHMVy+MeHflwj5uFDfOhXxEQZ9x9Xt/Miyz3K/He6SK26lBG98NrZMz87/dLrv5+ansbUtw2K4VZ8LER5K0YFNnlDgIW5M+hft3ts5J5OUx0eSpJrm3HM5Yw4UXJHz0311IqU0RRrIzMyShVTYWMqSzkFLGJtljMbzaaF/et8b/G5v50988c/nbvwz+npaQyr9+bTsD6GQpTXhyOeso0JsDDbXq9z9Vh7/0hn5+c7reS24R2da9va7CrzLIlsrqMoipVRFBtN2sQlqUZGhVrKCju7uLL8xqAoXl7NixfnZmbfOH3+0sUTJ06kOMzbnh8qiPL2jDu83hgC0dTUlNHZ4lhX6WtGhjoHdna7N44Odz+mtRrShnf0UVFY2y+K4q358/OnZ+Yu/GUl67/Z7dPCN6enXTsGfm1rAhDlbR1+OL/BBKJTDzygz+Z50t4ZGXkvW5Rv94qsc+7cYOr55+sRcBtsBh7vEwGIsk/Rgq0gAALBE4AougglowAAAaJJREFUBx9iOAgCIOATAYiyT9GCrSAAAsETgCgHH2I4CAIg4BMBiLJP0YKtIAACwROAKAcfYjgIAiDgEwGIsk/Rgq0gAALBE4AoBx9iOAgCIOATAYiyT9GCrSAAAsETgCgHH2I4CAIg4BMBiLJP0YKtIAACwROAKAcfYjgIAiDgEwGIsk/Rgq0gAALBE4AoBx9iOAgCIOATAYiyT9GCrSAAAsETgCgHH2I4CAIg4BMBiLJP0YKtIAACwROAKAcfYjgIAiDgEwGIsk/Rgq0gAALBE4AoBx9iOAgCIOATAYiyT9GCrSAAAsETgCgHH2I4CAIg4BMBiLJP0YKtIAACwROAKAcfYjgIAiDgEwGIsk/Rgq0gAALBE4AoBx9iOAgCIOATAYiyT9GCrSAAAsETgCgHH2I4CAIg4BMBiLJP0YKtIAACwROAKAcfYjgIAiDgEwGIsk/Rgq0gAALBE4AoBx9iOAgCIOATAYiyT9GCrSAAAsETgCgHH2I4CAIg4BMBiLJP0YKtIAACwROAKAcfYjgIAiDgEwGIsk/Rgq0gAALBE/gflf3nNnk8CpgAAAAASUVORK5CYII="/>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88" y="2517335"/>
            <a:ext cx="3716166" cy="43529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0900347"/>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rgbClr val="6F4F2F"/>
          </a:solidFill>
        </p:spPr>
        <p:txBody>
          <a:bodyPr wrap="square" rtlCol="0">
            <a:spAutoFit/>
          </a:bodyPr>
          <a:lstStyle/>
          <a:p>
            <a:r>
              <a:rPr lang="en-US" sz="3600" b="1" dirty="0" smtClean="0">
                <a:solidFill>
                  <a:schemeClr val="bg1"/>
                </a:solidFill>
              </a:rPr>
              <a:t>ADVANCE MULTY BEAUTY PLUS TABLETS</a:t>
            </a:r>
            <a:endParaRPr lang="en-US" sz="3600" b="1" dirty="0">
              <a:solidFill>
                <a:schemeClr val="bg1"/>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155575" y="838200"/>
            <a:ext cx="11806237" cy="400110"/>
          </a:xfrm>
          <a:prstGeom prst="rect">
            <a:avLst/>
          </a:prstGeom>
          <a:solidFill>
            <a:srgbClr val="6F4F2F"/>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74613" y="1219200"/>
            <a:ext cx="11887198" cy="646331"/>
          </a:xfrm>
          <a:prstGeom prst="rect">
            <a:avLst/>
          </a:prstGeom>
          <a:noFill/>
        </p:spPr>
        <p:txBody>
          <a:bodyPr wrap="square" rtlCol="0">
            <a:spAutoFit/>
          </a:bodyPr>
          <a:lstStyle/>
          <a:p>
            <a:pPr algn="just"/>
            <a:r>
              <a:rPr lang="en-US" dirty="0"/>
              <a:t>Advance </a:t>
            </a:r>
            <a:r>
              <a:rPr lang="en-US" dirty="0" err="1" smtClean="0"/>
              <a:t>Multy</a:t>
            </a:r>
            <a:r>
              <a:rPr lang="en-US" dirty="0" smtClean="0"/>
              <a:t> Beauty </a:t>
            </a:r>
            <a:r>
              <a:rPr lang="en-US" dirty="0"/>
              <a:t>Plus Tablets are the complete solution for you ultimate beautification. we believe that, beautification is not to make fair your skin tone, but to clean you internally and only then the glow on your skin comes from inside your body. </a:t>
            </a:r>
          </a:p>
        </p:txBody>
      </p:sp>
      <p:sp>
        <p:nvSpPr>
          <p:cNvPr id="16" name="TextBox 15"/>
          <p:cNvSpPr txBox="1"/>
          <p:nvPr/>
        </p:nvSpPr>
        <p:spPr>
          <a:xfrm>
            <a:off x="3572942" y="3200400"/>
            <a:ext cx="8388870" cy="400110"/>
          </a:xfrm>
          <a:prstGeom prst="rect">
            <a:avLst/>
          </a:prstGeom>
          <a:solidFill>
            <a:srgbClr val="6F4F2F"/>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7" name="TextBox 16"/>
          <p:cNvSpPr txBox="1"/>
          <p:nvPr/>
        </p:nvSpPr>
        <p:spPr>
          <a:xfrm>
            <a:off x="3503611" y="3600510"/>
            <a:ext cx="8458199" cy="2308324"/>
          </a:xfrm>
          <a:prstGeom prst="rect">
            <a:avLst/>
          </a:prstGeom>
          <a:noFill/>
        </p:spPr>
        <p:txBody>
          <a:bodyPr wrap="square" rtlCol="0">
            <a:spAutoFit/>
          </a:bodyPr>
          <a:lstStyle/>
          <a:p>
            <a:pPr marL="342900" indent="-342900" algn="just">
              <a:buFont typeface="Arial" pitchFamily="34" charset="0"/>
              <a:buChar char="•"/>
            </a:pPr>
            <a:r>
              <a:rPr lang="en-US" dirty="0">
                <a:solidFill>
                  <a:schemeClr val="accent4">
                    <a:lumMod val="50000"/>
                  </a:schemeClr>
                </a:solidFill>
              </a:rPr>
              <a:t>May neutralize the damaging effects of free radicals</a:t>
            </a:r>
          </a:p>
          <a:p>
            <a:pPr marL="342900" indent="-342900" algn="just">
              <a:buFont typeface="Arial" pitchFamily="34" charset="0"/>
              <a:buChar char="•"/>
            </a:pPr>
            <a:r>
              <a:rPr lang="en-US" dirty="0">
                <a:solidFill>
                  <a:schemeClr val="accent4">
                    <a:lumMod val="50000"/>
                  </a:schemeClr>
                </a:solidFill>
              </a:rPr>
              <a:t>May reduce your risk of inflammatory diseases</a:t>
            </a:r>
          </a:p>
          <a:p>
            <a:pPr marL="342900" indent="-342900" algn="just">
              <a:buFont typeface="Arial" pitchFamily="34" charset="0"/>
              <a:buChar char="•"/>
            </a:pPr>
            <a:r>
              <a:rPr lang="en-US" dirty="0">
                <a:solidFill>
                  <a:schemeClr val="accent4">
                    <a:lumMod val="50000"/>
                  </a:schemeClr>
                </a:solidFill>
              </a:rPr>
              <a:t>May boost your metabolism and burns excessive fats</a:t>
            </a:r>
          </a:p>
          <a:p>
            <a:pPr marL="342900" indent="-342900" algn="just">
              <a:buFont typeface="Arial" pitchFamily="34" charset="0"/>
              <a:buChar char="•"/>
            </a:pPr>
            <a:r>
              <a:rPr lang="en-US" dirty="0" smtClean="0">
                <a:solidFill>
                  <a:schemeClr val="accent4">
                    <a:lumMod val="50000"/>
                  </a:schemeClr>
                </a:solidFill>
              </a:rPr>
              <a:t>May </a:t>
            </a:r>
            <a:r>
              <a:rPr lang="en-US" dirty="0">
                <a:solidFill>
                  <a:schemeClr val="accent4">
                    <a:lumMod val="50000"/>
                  </a:schemeClr>
                </a:solidFill>
              </a:rPr>
              <a:t>boost your immunity power naturally</a:t>
            </a:r>
          </a:p>
          <a:p>
            <a:pPr marL="342900" indent="-342900" algn="just">
              <a:buFont typeface="Arial" pitchFamily="34" charset="0"/>
              <a:buChar char="•"/>
            </a:pPr>
            <a:r>
              <a:rPr lang="en-US" dirty="0">
                <a:solidFill>
                  <a:schemeClr val="accent4">
                    <a:lumMod val="50000"/>
                  </a:schemeClr>
                </a:solidFill>
              </a:rPr>
              <a:t>Helps to maintain your daily energy level</a:t>
            </a:r>
          </a:p>
          <a:p>
            <a:pPr marL="342900" indent="-342900" algn="just">
              <a:buFont typeface="Arial" pitchFamily="34" charset="0"/>
              <a:buChar char="•"/>
            </a:pPr>
            <a:r>
              <a:rPr lang="en-US" dirty="0" smtClean="0">
                <a:solidFill>
                  <a:schemeClr val="accent4">
                    <a:lumMod val="50000"/>
                  </a:schemeClr>
                </a:solidFill>
              </a:rPr>
              <a:t>May </a:t>
            </a:r>
            <a:r>
              <a:rPr lang="en-US" dirty="0">
                <a:solidFill>
                  <a:schemeClr val="accent4">
                    <a:lumMod val="50000"/>
                  </a:schemeClr>
                </a:solidFill>
              </a:rPr>
              <a:t>reduce heart disease risk </a:t>
            </a:r>
            <a:r>
              <a:rPr lang="en-US" dirty="0" smtClean="0">
                <a:solidFill>
                  <a:schemeClr val="accent4">
                    <a:lumMod val="50000"/>
                  </a:schemeClr>
                </a:solidFill>
              </a:rPr>
              <a:t>factors</a:t>
            </a:r>
          </a:p>
          <a:p>
            <a:pPr marL="342900" indent="-342900" algn="just">
              <a:buFont typeface="Arial" pitchFamily="34" charset="0"/>
              <a:buChar char="•"/>
            </a:pPr>
            <a:r>
              <a:rPr lang="en-US" dirty="0" smtClean="0">
                <a:solidFill>
                  <a:schemeClr val="accent4">
                    <a:lumMod val="50000"/>
                  </a:schemeClr>
                </a:solidFill>
              </a:rPr>
              <a:t>Very </a:t>
            </a:r>
            <a:r>
              <a:rPr lang="en-US" dirty="0">
                <a:solidFill>
                  <a:schemeClr val="accent4">
                    <a:lumMod val="50000"/>
                  </a:schemeClr>
                </a:solidFill>
              </a:rPr>
              <a:t>effective to maintain healthy hair and skin</a:t>
            </a:r>
          </a:p>
          <a:p>
            <a:pPr marL="342900" indent="-342900" algn="just">
              <a:buFont typeface="Arial" pitchFamily="34" charset="0"/>
              <a:buChar char="•"/>
            </a:pPr>
            <a:r>
              <a:rPr lang="en-US" dirty="0">
                <a:solidFill>
                  <a:schemeClr val="accent4">
                    <a:lumMod val="50000"/>
                  </a:schemeClr>
                </a:solidFill>
              </a:rPr>
              <a:t>Helpful for nerve problems, such as, </a:t>
            </a:r>
            <a:r>
              <a:rPr lang="en-US" dirty="0" err="1">
                <a:solidFill>
                  <a:schemeClr val="accent4">
                    <a:lumMod val="50000"/>
                  </a:schemeClr>
                </a:solidFill>
              </a:rPr>
              <a:t>parkinson</a:t>
            </a:r>
            <a:r>
              <a:rPr lang="en-US" dirty="0">
                <a:solidFill>
                  <a:schemeClr val="accent4">
                    <a:lumMod val="50000"/>
                  </a:schemeClr>
                </a:solidFill>
              </a:rPr>
              <a:t>, </a:t>
            </a:r>
            <a:r>
              <a:rPr lang="en-US" dirty="0" err="1" smtClean="0">
                <a:solidFill>
                  <a:schemeClr val="accent4">
                    <a:lumMod val="50000"/>
                  </a:schemeClr>
                </a:solidFill>
              </a:rPr>
              <a:t>alzheimer</a:t>
            </a:r>
            <a:endParaRPr lang="en-US" dirty="0">
              <a:solidFill>
                <a:schemeClr val="accent4">
                  <a:lumMod val="50000"/>
                </a:schemeClr>
              </a:solidFill>
            </a:endParaRPr>
          </a:p>
        </p:txBody>
      </p:sp>
      <p:sp>
        <p:nvSpPr>
          <p:cNvPr id="18" name="TextBox 17"/>
          <p:cNvSpPr txBox="1"/>
          <p:nvPr/>
        </p:nvSpPr>
        <p:spPr>
          <a:xfrm>
            <a:off x="3572942" y="6019800"/>
            <a:ext cx="8388870" cy="400110"/>
          </a:xfrm>
          <a:prstGeom prst="rect">
            <a:avLst/>
          </a:prstGeom>
          <a:solidFill>
            <a:srgbClr val="6F4F2F"/>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3503612" y="6400800"/>
            <a:ext cx="8458199" cy="369332"/>
          </a:xfrm>
          <a:prstGeom prst="rect">
            <a:avLst/>
          </a:prstGeom>
          <a:noFill/>
        </p:spPr>
        <p:txBody>
          <a:bodyPr wrap="square" rtlCol="0">
            <a:spAutoFit/>
          </a:bodyPr>
          <a:lstStyle/>
          <a:p>
            <a:r>
              <a:rPr lang="en-US" dirty="0"/>
              <a:t>1 to 2 </a:t>
            </a:r>
            <a:r>
              <a:rPr lang="en-US" dirty="0" smtClean="0"/>
              <a:t>tablets </a:t>
            </a:r>
            <a:r>
              <a:rPr lang="en-US" dirty="0"/>
              <a:t>two times a day or as directed by the Experts.</a:t>
            </a:r>
          </a:p>
        </p:txBody>
      </p:sp>
      <p:sp>
        <p:nvSpPr>
          <p:cNvPr id="22" name="TextBox 21"/>
          <p:cNvSpPr txBox="1"/>
          <p:nvPr/>
        </p:nvSpPr>
        <p:spPr>
          <a:xfrm>
            <a:off x="3572941" y="1944469"/>
            <a:ext cx="8388871" cy="400110"/>
          </a:xfrm>
          <a:prstGeom prst="rect">
            <a:avLst/>
          </a:prstGeom>
          <a:solidFill>
            <a:srgbClr val="6F4F2F"/>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3572942" y="2325469"/>
            <a:ext cx="8410608" cy="646331"/>
          </a:xfrm>
          <a:prstGeom prst="rect">
            <a:avLst/>
          </a:prstGeom>
          <a:noFill/>
        </p:spPr>
        <p:txBody>
          <a:bodyPr wrap="square" rtlCol="0">
            <a:spAutoFit/>
          </a:bodyPr>
          <a:lstStyle/>
          <a:p>
            <a:r>
              <a:rPr lang="en-US" dirty="0" err="1"/>
              <a:t>Mangosteen</a:t>
            </a:r>
            <a:r>
              <a:rPr lang="en-US" dirty="0"/>
              <a:t>, </a:t>
            </a:r>
            <a:r>
              <a:rPr lang="en-US" dirty="0" err="1"/>
              <a:t>Ashwagandha</a:t>
            </a:r>
            <a:r>
              <a:rPr lang="en-US" dirty="0"/>
              <a:t>, </a:t>
            </a:r>
            <a:r>
              <a:rPr lang="en-US" dirty="0" err="1"/>
              <a:t>Maca</a:t>
            </a:r>
            <a:r>
              <a:rPr lang="en-US" dirty="0"/>
              <a:t> Root, Elderberry, Black Current, Ginseng, Sour Cherry, </a:t>
            </a:r>
            <a:r>
              <a:rPr lang="en-US" dirty="0" err="1"/>
              <a:t>Ganoderma</a:t>
            </a:r>
            <a:r>
              <a:rPr lang="en-US" dirty="0"/>
              <a:t>, </a:t>
            </a:r>
            <a:r>
              <a:rPr lang="en-US" dirty="0" err="1"/>
              <a:t>Shigru</a:t>
            </a:r>
            <a:r>
              <a:rPr lang="en-US" dirty="0"/>
              <a:t>, </a:t>
            </a:r>
            <a:r>
              <a:rPr lang="en-US" dirty="0" err="1"/>
              <a:t>Curcumin</a:t>
            </a:r>
            <a:r>
              <a:rPr lang="en-US" dirty="0"/>
              <a:t>, Alfa </a:t>
            </a:r>
            <a:r>
              <a:rPr lang="en-US" dirty="0" err="1"/>
              <a:t>Alfa</a:t>
            </a:r>
            <a:r>
              <a:rPr lang="en-US" dirty="0" smtClean="0"/>
              <a:t>.</a:t>
            </a:r>
            <a:endParaRPr lang="en-US" dirty="0"/>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descr="data:image/png;base64,iVBORw0KGgoAAAANSUhEUgAAAV8AAAGbCAYAAABjzJMjAAAAAXNSR0IArs4c6QAAIABJREFUeF7svQecJUd57v10OHnmzOyudldaSWiFUFxQRjKYa4NtEMEGY1/b1/Z1whHsawwmGDBBBBvHa1/bnz8+3+tskn++xgEHDAhJJIMkJJRAQhLaMLuTw8mn06enznlnS6XuE3Zmd2dEzf7md2b7dFdXV3f/++mn3nrLgf2xLWBbwLaAbYFT3gLOKd+j3aFtAdsCtgVsC8DC114EtgVsC9gWOA0tYOF7Ghrd7tK2gG0B2wIWvvYasC1gW8C2wGloAQvf09Dodpe2BWwL2Baw8LXXgG0B2wK2BU5DC1j4noZGt7u0LWBbwLaAha+9BmwL2BawLXAaWsDC9zQ0ut2lbQHbArYFLHztNWBbwLaAbYHT0AIWvqeh0e0ubQvYFrAtYOFrrwHbArYFbAuchhaw8D0NjW53aVvAtoBtAQtfew3YFrAtYFvgNLSAhe9paHS7S9sCtgVsC1j42mvAtoBtAdsCp6EFLHxPQ6PbXdoWsC1gW8DC114DtgVsC9gWOA0tYOF7Ghrd7tK2gG0B2wIWvvYasC1gW8C2wGloAQvf09Dodpe2BWwL2Baw8LXXgG0B2wK2BU5DC1j4noZGt7u0LWBbwLaAha+9BmwL2BawLXAaWsDC9zQ0ut1lrwWSJBl0/Z3wtXnjjTfi7W9/e5LWzo6jik39zp4X2wKnsgVO+AI/lZW0+zq5LdCHoAfAPXr0qO/7vut5nutoP27vx3ddN89fAF6hUPC73a6fz+e5LX9z/U8XgBOGoev7PivP60x+vSiKuJDrcBv+rX96cRxzXVUmf6IoUuV5nocoivhJeCZRFHGFuA9TLoujKEpc140AhP1ffs//81f+5qfajmWFYZj4vi/lyHdxGIaR7/tREASqvCRJ+BkkSRI0m81uoVAIoiji/+MkSRTQ+RnHMevB7eNOpxPv378/uvHGG6N3vOMdLNv+2BZQLWDh+yS+EJIkIbTyKysrxSAIir7v5z3PK/i+P+l53s44jquO4+zwfX/Kdd0KgDIA+SwSpkmS8Nf3PI+QzMdxXGIZcRx7juMocCZJwr+5L99xHMKToHYIUYKdP2RTf5n6jtcev+ePuhAdx+2vqxQxf13XFXXck6u9MtY/wzAkfLkDQpkgBZcRpIQgf/rFc0eI45j/V8v7nOR+1bI4jlk2Pwlv9ek4jgJ2/5MwJzz5GcRx3HJdtwOgHcdx6LpuSEj7vh8A6Lqu2wrDsOO6bjOO47rruo1ut7uWJAn/rkdRtBAEwWIQBJ0gCLoAmmeddVanv68n8VVpD01awML3SXAtHDp0qJTP56vFYnHScZzd+Xz+at/3LwVwluu6u5Ik2QGA31UcxykB4K+SpH3Btt4K/D9/CSv+8m+CSf4m/GQ7LifwOp0OcrmcAh8/gyBQkOQP1aksy+fz6juqYS7nL//udrsolUqqHK4j2/HvdrutlnEd1oHrs4xCobD+HcthPfldq9VCpVJRZfH/XM7vuX6z2VzfT1+Rq2Nj/Vi+XiaXy48OfR6vtA+/5//lmKQMaS+9faU9tcutFcdxkzD2PI9QXozjeCEMw6NRFH05juMHOp3OXJIka0EQrOzbt6/5JLhU7SFoLWDhuw0uh3e84x3u29/+9mK73d7jed7uJEnOJmSTJNnvOM5TXdd9CiELoJokiYIsxaQJVh0m+nf63wSHDg8dvPxbwEm4EjoEY61Ww8TEhIJhuVxW4OurWQVkgrXRaGByclLBUSDM8vh3vV7H1NSU+iwWKbihyiZEl5eX1XYEJyEpsOf+uF/uj2VyOb/nsunpaVUW1+H+payVlRVVFr9jnQTMLIPL+Ml6sg5y3H3lrMCvP1zkGOTBwE8et7QD66NvKw8vc1nG5UfF3XQcpwFgLQzDhSRJDidJ8qDneY+EYXjEcZyDrVbr6NTU1KrjONbO2Ab3sVlFC98tftIefPDBwr59+74jl8vdkCTJtZ7n7XEcZ5oWgeM4eb7y61CVm1xXXaJeZRn/L6/oojJF0QmQCNf+6/zjlC4hIxAi9AixtbU1BTWCq1qtqk+Wxx8B0urqKs444wzwUwBNwFFtEor8jp+EMJUqVSTLXFhYwI4dO9Q+uC/WiyDmMoJZ9se6EppLS0vYvXu32g+3J3hZFtdjWQQzAc2y5EFDyMv6Uia34bHqqprHIupY1DX3yXbgJ7/ncj6EdLXftzQeB2O2jbwdSFunXYoC6/53UZIk7SRJanEcz7uue08QBLfMzs5+6Lzzzlve4peyrZ7RAha+W/iSeOSRR4qTk5O/XC6Xf9lxnKm+r7quKrOqLkrWVLdiKfCTcCAseOPL67+Apt+Rpb4jaPt+qVKKYi8QTIQsIUaYCQRFwQrMCTGqQYJ1z549CpgCLh2+BCbXIRwFmITn/Pw8du3apeBIwLFcwpfLFhcX1/fLuhHqBCz3Iw8EvSwT5PJQ4nayPuHNOhCgBC3bQhS6PGy4f9aN67BO/D8/+X9RvmKZiIpmvUVNC3QFrCZ89eXyBmGea+nfcxyHXvNfdDqdt0xOTs5t4cvZVs3Cd3tcA+wrWllZeVmhUPgrx3EmBIKiXrPUUpryNe2GceBL+PBHPNB+xIFShQJfgkte9Qlfwpj2BLch/AgqgS/hRkAR/FnKl8eqK9+dO3cq+OrK14Qv68jvx4Uvj48PAx4DHyAEehZ8BbaEsEBW4Mt983tRvgJfLpeHmQ5f3TfWz6XuDctyQ/2ue84stw/yWrfbfWehUPh9x3HY4Wd/tkELWOW7RU/SzMxMeXJy8rcdx3mlKFb99VVuUrMjR+Cb1pGm2w6Eoyhf6TiT13DZj6hi066QDizxTtPgK8qX8E1TvoRrFny5jUBblC/hnQZfwp4PAYEv4Sm2A2E6TPlmwZeAFeUrDyvClXUQ+OpKWJSvqPos5cs2lYiNNIWrn1e5NM1zLODW33CSJPl8u91++cTExLEteknbalnluz2ugVqtttt13T8Pw/DF0tveD616nFeoRx/oCkmALa+tZu+9dFyJkpWONPF8uXwYfKVzivAVCIryFc83y3bIgi+BKZ1kuu0wCL587We9CUbCl7YD1zfhK6pWPF85VvF8deWbBl+BrdgLmw1fOVdpNkSa+jUsiaPLy8sv3Llz55e3xxVua2mV7xa9BhYXF8/N5/PvT5LkOforqtxwooZ0+Mp3WZ6vHKpELRAiAl0TvqLQqAx1z1fWoyrMgi8VcZbyFduB+2Y9qBjNDjdd+dJGENuB60qHGzvo+F2a8hX4Et6mhaF33rE9RPlKh5t4vtKJZoax0R/W4Wt6vsOUL9tSV776/0346opXt5P086htX6vX6y+sVquf3aKXtK2WVb7b4xqYnZ29oFQqfdBxnGsFprr6kZvOVERiEcinfJ8WMkbbQVe+YjuIl5ilfKUDSjxfgks8X4kmkBhbsR0k2oGgFV9U4MtOOOlwI0wFvlSic3Nz65EQZocb4ct1RPnqHW4C00Hw1ZWv3uHGOkjMsXTKsaNRlC4/Zb/D4Cuerw5cE776ORwUAWGef+O6aDUaje+amJj4xPa4wm0trfLdotfA/Pz8xcVi8UMArtA9PlMNyc0qh2FGOMj6omAFJuL5ptkOuucrHX1iYwzqcJMYW4KMsOI2YjtwGTvJCF/prBL46uFhWfAloAk61puwpRqWaIeNwpf1Yf34KaFmMnBEHmIygENigVlPiXLQox1E+UpIGuusd7jpni/L1s9fWmebfnkKfNMeuIzqW1tbe/nU1NS/btFL2lbLKt/tcQ0sLCxcSvgmSfIMHaxmR9sgL1AfKCCe77jwlWgHHb668iVcpMNtGHxpFRBuafAVq+BE4cs20qMdBilfiTWWtpBoh82GryjlUeCrgzWr002ugwz4BrVa7fuq1eo/bI8r3NbSKt8teg0sLi4eKBQKHwTw9DT46t6veQiilDcCX+lw0+N8uR9T+Q6DLy0EqkWCmfAVz5eKmFDSO8kIRekk43a67ZClfE3Pl1YELQyxEUzbgbaIDNjg8bCNTgS+rJv4wmnKd5RoB135bgJ8w9XV1R+enp7+8Ba9pG21rPLdHtcA4VssFhV8zdAiUxmldcYIWGRdU/nSFmDHUZbtoMNXXr1ZD+lwkzhfwpdglSgHgZvYDjK8eKvAV+9wSxtkMch2kFAzGcmXBV8+WKR9ZZCFPixbPF+Br+nlpp3fIaqXX0fLy8s/vnPnzr/eHle4raVVvlv0GujDl57vgVGUrwnoQfAViGaNcEvzfLlM4l2pWMeBLwHECAgqX/q0jELYTOWrh5oNU74mfPU4X4lHpqpN63AT+Eouii0G33h1dfVnpqen/88WvaRttazy3R7XwNLS0tNpOziOkwpfif01wWx2uIk9oStfrjMozjdtkMUg+OqeryhgUb60D2gtbCZ8qTxlhJt0fPGYCHmJ8x3k+ZpxvjK8eBh8CVtJwsP9jmM7iPKlqpWhxuYItnGsh5SrOFldXX3l9PT0+7bHFW5raZXvFr0GBL6u6x7QgWq+oqb5vTqQ5W891MyEbz8HrvI/pWNNQtlkmURLpNkOMsiCgJUcD3qomeR/oBcrypfKkvtiVIAeakbbgqo4bYSbRDtwPyyLo9+4vijftMQ648b5mraDtAePR7K2DbMdJAGPHiss7cHzIW0oA1GybAczEmLYpbq6uvqq6enpPx62nv1+a7SAhe/WOA9PqEUfvh9yXfeyNPhm9Hg/Lj+vvt2gON8s+IqXLPGwumozbQdC91TBl/CjhaHDl8dndt5JVjMBuZlYRxml/dwOZlYzCTUz4ct9EPbDOtz4UNkofNOiHgZdrsvLy6/auXOnhe8WvafNaln4btETtbS09AzaDmnwTVO/Ato024GHqH8vI9z0QRbyKiydUKJ8ZTsJOZMOOn2Em2Q1S4MvwS6dcpulfAW+MsKNMDwV8BXbQeArUQ56SklJl7lZ8OW5M2O5sy7Zvu3w/27RS9pWy3q+2+MaIHz7I9xSla94uebRmDkcTAtC4GqmlDxR+Eo+3yzlK/DVPV96q7QWTtR2IHzFdhDP14Svntths5SvwJf71wdZbBS++rlMi3Sw8N0e9+y4tbTKd9wWO0XrD4Nvlu2QBV9Rv6cbvlSrEu2w2fAVz3dQYp1huR0Geb46fHXbQU+4cyLKVy4pc4SbQHlE+NoOt1N0b27Wbix8N6slN7mcpaWly/vK91J59R/W2aYDVrcadPWre5iDQs10f1e8UX6atgOVL/1SGewgCljvcNMHWbDD7USUL/fBV3mWm2U7ZMFX8ktw38Pgy0EgkttBIjYkNE+3HWRKJPGAJdXkKIl1zGgHE77mEHL9/wMuM8L356anp/+/Tb4UbXEnqQUsfE9Sw260WMK3XC5zkAUnwlQ/0gGWpXp1+JqddGaomZ7PV6YFkgxe0jlnWhE6fNPifAlFGWQh8KW9QCDRF2Z4GOFGcI0a7UClzO2oSAk4mclCcjsI9Hm8hLzk8zVtBwJfMqQxOoOgZjvy2NOSqaellKTHK0mB+JmVUlJmweAxyiALqlc9hE/aOC23g4XvRu+e7bG9he8WPU/Ly8tXlEqlDwh8BbgymCKr2qJsdeXLbU8lfKlS9cQ6Onwlt8OJwFfPamamlDxZ8JVMbzweHb6SWjJtDjcBtwzKYBnyxiCJdSx8t+iNdwqrZeF7Cht7nF0Rvhxe7LruJSZwBwFYj2rQ19tK8JX5zySr2aA4X1356vl8JXJC4oqz4JsV5zuq8s2Cb5byzZrDzRxebOE7zt3w5FzXwneLntfl5eUr+/C92LQddKjqitj0dvVDO9Xw1T1fUb6SWCcLvuId64Ms0uBLZSlDlcVjZptwP/o0QoOSqafBl+unJVNn25nKV+wHM58vFbHMfCxzvonytbbDFr3ZTlO1LHxPU8MP2+3c3NxV1Wr1A47jKPjqkBX46t6vGd+r/5/bn2z4ShJ1dmgRolnwTUspKcp3FPjy9Z3w1fP50ms+HfAdNI3QsHy+J0n5/uz09PSfDLu27PdbowUsfLfGeXhCLZaXl6+i52vC1/RydbU7jvIlxKjQCHB2tFHZmR1u+tRCAu9Rk6mbM1mwkysrn68OX33eNf6d1uGm53aQGSVYP6pOSczODjfJDazPhGxGO2R1uOlTx5vRDoMm0KTtYHq+MjMIy7Ge7xa94U5DtSx8T0Ojj7LLPnyZWOciuWn14b66FZEFXQGmAFZ63PURblxGADF6gZCQXA7cZhh8ZYSXmduBy2XqeH0mC3OEW1o+X776cznhJ/AVaFNN8iGh53aQBDdsIz23g0Q7sCx27hGKEmpGhU3bgNvw2CWhDtW7jJrj/tkm0oGp2w6EvxlqNmz2Yn3qID23gx5GmBblwHMrCXiGdLYy1OznbW6HUe6urbGOhe/WOA9PqMXKysrV/eHFF4rtIPBNU796R5sUNip8deWrw1dUrm5b6MrXhK8knOHnicKXwBVg8m+ZOl5Ppk74ciAFv9OzmkluB33qeMI1Db5UyfzR4cuydPgS9jIohSDm8XI7fopvrXu+3I8e5ysj38TrlU990lKBe9bINvPBOyDMkPBlYh07vHiL3tNmtSx8t+iJmp+fv2ZycvIDruteaHq8ejiZ6QXrhzMKfAlTPc5X4KvPXqzDl+AQpSzwlQk0dfhKjLAMcKA6JjAlq5k+ezGX7d27d326d4lQIAw5gaYZ58uYYa4v8BXPV59GiPvTLQwzzpcQFeVLkBLuAl8qYF35sk0EvoSrKF/pUJN2GAW+PF9i8Yg1o59fHcLysB1D+dqUklv0fk6rloXvFj1ZKysr1/Q9XwVf/QbUVe5G4SszFAsQdPjq8cGyXOCrJ9YZBF9RllyHwJThxVSFYhUQvmeeeeb65JU6fGdnZ9cn3iRcuX8TvlTCEmrG8tNALvAVz5cQ5TFRZYvtMC58szrc0may0AdZyINJUkrqFtJG4Fur1X62Wq3aDrctek9b5btNTgzh2w81e5ppO5iRDGJDZEU4jOL5ZsFX8vjq8BWbQle+hBohSBWp2w6m8k2DL5edddZZqrOMUQyEF38JQ8JXQtQITAKL+yFg+Z1MWc9jJ5yphglySREpFgbrJZ6vTF+f5fmaypfrmZ6vdPTJ8OIsz5ff66FmMmxbJtXUH6z6eU7zf0fwfDmTxf/eJpf4N3w1rfLdopeArnxHha/uBetWQRp89WiHNNuB24gqFgUs8a6m7SAzWUhKSX4SVlxfOtwIQ9120BOgE74EJqFI8PH1XTKR0XYQ+BJkfP0X5Uv4EvqEvUQ7sCzuR4evRDvoHW667aB3uHEdye0gHW5y3JLbgZ+EOY9Bz+1AG0LifyWlpMBXPHAdvjK0WD5N1StvNbJ8GHxrtdpPVqvVP9uil7StltECFr5b9JKYn5+/mnG+ruuqaAeBoYy40m9M8YB15av7wtJpJJENeoccl8kwWEJV94kl/wNBKgnXpVx+R0DKRJEEmHRIycSc8lpPAMksEOKlsjyWJTCVLGGEF2HJH5ZNsBKUBB7rKqkwCT9CnmXrQ5W5TMK9WBbrSJUp88hJh5kOVoJS6k6wy7FwG4kAkWgFmX6J38k8b/rMFfoIN9ad/5d2kg43eZimfYrXboLXHExjdrwlSRLX63XC98+36CVtq2Xhuz2uAYaaVSoVDi9eh6+oWb2DRvd/0+wIOVrZxtxW1K2uzHSlLYMBTHAIyHXfUl6v0zoEddBIWaK49WgAWU9ex7kO9yEPEFHh0lklECIkxY+WY5EypEw5Fqmfrii5Do+JoDTL0esu58B8KzC3YdkCZ71uZllpUM0Cr7zZ6N9r5zdZW1uzHW7b4/ZWtbTKd4ueLAk18zxPhZrpHW5S5QFhR+sj4oatK0pXbmzpGJKy9fhUAY8+4EIHgl4f/UEgcBUYit8pMBRbRMAqHVJStn78OkgFgBKxoadq5HqyH6m3QFyiCNLqI8erPwT0B5h+XHqyHKmrlMlPgW6a4tUvu7SHpt7ZmXWezfau1+u/Uq1Wf2OLXtK2WkYLWPhu0UtidXX1mcVi8QOe510g8DGrOgi+aTe37hnqN7yuvnT4mmo5bf+68hYYCsCkLNlOB7mUrYM5DXi6KhZo6g8Us+7maDIdnPq6ZlmirPU3AH0dc1t5AAlgTT82y59NU7ppbwpZDzJpo7TLttlsvrtSqbx1i17StloWvtvjGmg2m9fn83nC93wdIPrNZyqmFB9w/WBFSUnnjg5NfTtZT8CTVqb5uq4DRcqV6Aj9/6JATVVsPihMNW6Wb9oJYl8IxEQBm1aKHLuupFm22fGlrzesTQWyOvR1W0A/Vr3eopTTHijmFTrsPMv6rVbrt8rl8hu2xxVua2mV7xa9BprN5rPz+fz7Hcc5z7xB9SrrN7rc0Loy1NcVQHCZhJDxxqbPyR92hkmYF/1K/s1l/J4dXoQct5PoAlmXnVwS0sXyZFvp7JLyZd426WzjcrEcuMysl+kF6ypTQM7tuS073qRTUNpLrBqBMTvbJEyO6xDO7MCTv9kJxx+uJ9/JdPX8jr8yxJl/s1x+z1/+n9uxPP7KdlyH/5e66GDPepCawNcfRuaDTz/XrVbrd8vl8i9v0UvaVssq3+1xDdRqtW8tlUp/FcfxudIDLgqIAJGBCPJJOBKU/OXfAkaCkj35BCJ/9e+4rQCVIJSbXPYjNzoBwl/Wg1AS5SiA4nf8m+vLuvy/rC/lyHFI1IKUI2CS9cxPWc88c6ZC1h8+kiRIlkmUiHzyez2XhXi0EvEh3+v/ZxvJ/2V9KYOf8qNbN9JGXMa2Ibz5S1jzgSHwlr+5nMv4f1km0ycR4vyen/qPeOedTucPy+Xy/9geV7itpVW+W/QaIHzz+fxfUPkSpIxfPXr0qBoowNhXxtZScRKsomJFZckNrN+0VGVyUwsAdDDoIBWYCjz1/5ugFLjJK7/udZq+pa7gdXDKKZBtTV9UV4jm6UrzVrNe5bPKT6unXoY8DHSQi0fM49AfYvImwXMisBZA628V/E4elHxASg4KeWvgNpJ1jvvl+WHYGkPsGPfMWGbGRvNvLu+HwFn4btH7Oa1aFr5b9GQtLCxc2mq1/s/dd9/9rDvuuEON5uKNzUEIHN3FX44K44gw3pD8lVdhHZD6a6n5Opt26Lq/qK+vA1GAIyqS2+h5CvQOJH0fWT5zlgdsep3msQwCvrRB1unVgWpaN+Y24guLmhcIm9DW3xj0umYdt/7g0v9muxLOPAY+ZOXtRR7AfAjzAUw483q4+OKLcfXVV/N6+I1qtforW/SSttUyWsDCd4teEg8++ODu1dXV3280Gj9IsFLpcCCC5DcwASAgkldeeRU1O9iyPMNBzWDaEDp8ZTt57c4CptRXV7n6sjRwpYFbVPAoDxJzn+a25sPFbCsT9mKpZO3bhLGp2HWVLso/TaWnla+3j1geVMkEsmR8m5ycfN0555zzO1v0krbVsvDdHtfA/Pz8xfl8/q9833+m+Kziq5qv2uarfhoAzZtcB0sapNLUn6xHcOieqQ4ZXeWZ8MwCs66UB0FVB1bWerIPHaRpyjZL7eoPJ1G8UqYJ3zR7JKvdzIeOuW2W1WK2mbmenHuej1qt9padO3f+2va4wm0trfLdotcAJ9D0fZ9Tx18iPfKsqgB4mDoapmSHKcc0L1XKFI9TYGjG8wqkpQzdHhBQp3m+gx4C8vCQMofVX4eo+XAyFbAObHM/AnEuH6Z8h11Kej2GKX19YIYO7rRjkbC+er3+hunp6d8aVg/7/dZoAQvfrXEenlALJtZxXZdxvheKAtPDlXTPUr85TSgNu8nNHY+yvkRbiNXAfZowTVPAuorTlXjWclM563AeZJ+Yqta0TbJgrL8NpCljParDrNugh8GwNh30oEu7PNPWT5KEw4vtTBZb9H5Oq5aF7xY9WQsLCxxk8X7XdZ8qIVqivrJemfXX/zSoDlOLArdh6+nwTbMS9GWj/K1Dz4S2XhfTnsh67U97MJn7GGY76G0p62bBd6OXkNmGw2Cd8dYTrq6u/vSOHTtsYp2NnpBTtL2F7ylq6HF3s7i4+GzP86h8n6LHx+ogHmQ9ZClafbkJNh2+gwAsHW6EhLzypnmRuiI3lWIWZNNgnqaABY7DHhS6wk6Dsr69DmQTzvLgk/ZPe1DpD4e0B2HWsZkDL8a9Vvrrd1dXV390enr6Qye4vd3sFLeAhe8pbvBRd7eysvLtSZL8led5Z0mAvnymAUMH3SDll6WyBsFRh4rErOoDMvTvzeVZ4NS3GQZcAd0obac/BMx2MtvF/F73d3X4ynLzwSfljQp1XX3rx2Q+QEZpDx3u/fU79Xr9+6vV6j+O0k52ndPfAha+p/8cPKEGSZI4y8vLP+C67h97njcto8vkJtdjWE0FKVDTVamso4/uEsUqEJD/p0E1bV25+WU/AhBzlNwg1aoDaBhwBn0/TP2a0Mv6vw40Hajm37rq5ndmXLWk2TThrHv2+jZpXv6wB4d50SRJ0lldXf1vO3bs+MgWvKRtlVJawMJ3C14WSZK4i4uLP++67m94nlfizSlQ1SFphnzJdwJEE6hZINRhlKbCdBUo9RCw6PsaVv4wwIpFkLWeaZNwPbO+pl1gqmbThtDrnGU7EKa6ohb46g+lFBg+4coy9y3g1mEu+9KtJka46EO8zVwR/XPR7NsOf7cFL2lbJQvf7XENEL5Hjx79ySiKfjsMwypHMknuBR3CEo6ke4a6RWEqPAGmDMAQRa3DRQeEbK/D0AQg68X66bkNTOANU7hmmWkgG1XdZqla8xjSrAJ9WwE7QSdDr82HS5bdYL4FSAelCWsT6NJOUleG9Mm5lXPt+37geR5/Xc/zvFwu5xYKhahUKn212Wz+4K5du+7dHle5raVVvlv0Gnj44YcvX15efm+3270+SZKK4zi5/k0ZOY6T8L7zfd8RRSQgNV+JTRUpcOUnoSJDkmU9LtfDxtI8YgETP9Pgm6ZcTXtkWLOn7TdtmyzlO6h83Q4Q4OntIn9LzXOWAAAgAElEQVRLbgu2kTlzhpRvdpaZDxIpS3I36O1sPijSzpVYRf23nOUwDP85juPbPc8rOo6zG0All8st5PP5W84///ybHMfppYezP1u+BSx8t+gpuummm/xCobA/SZIDcRxfEsex6njzfT/kTed53nXlcvkSPcuY7iOmAUZXsjpYxNaQ77Nidk1lRljo2dXSlLK5bBCY006Fvn7atmk2g1mOuQ7LyYKmDk+uIykixceVh5v+kDMhqpchf7OdmEhHh6+AOctmkbec/r6SIAg+3Wg0Xr979+67Z2ZmWJ7HB/DZZ58dnHPOOR3HceItejnbaqW0gIXvNrssPvzhD3tPfepT9+fz+R8rFApvzufzvAHVUejqTYeL6TWKchXlq3vK+g2fplbN7wW+ZgpHAfUo8B0F2sNOUxpgTXWqv+Zn2Q76chO+0m76vmR93X+WtteXSYYz0/7IsnRSHnRxEAR/U6/Xf+nAgQNLw9rDfr/1W8DCd+ufo9QaPvroo9/sOM6/ua47MSz214SveL56SslB0DUhLFCReF96vpIMPW1dHcSDVJ55oFnrZp2yQUA11ampYPUyBa46fMV2MLfTI0/S1LCUa8I3TR1nHX/fCiJ83+e67uvPPPPMxja9bG21tRaw8N2ml8PXv/7183O53G2+7+/U4SugM0EkwNU9XRO+0hRmaJkJT9PzJVhktgod4mnQHRW+44J3EPh0YKb9neUbm56veamYIWY6tHXYiz0jMdJ6XXV1LNvo1oT2MIu73e7/XFtbe8uFF17Y2aaXra22he/2vwYOHz58TqFQuMPzPPq/Q2crFigKfPmpT3GT1smmL0v7W6Ciz/AgANKnKTKhMsjHHRXOpoVgKts0Zam/AegANNeV9UT5SqekCXjTV8/aJ7dj+8k0SmnlmA+FFBUchWH43mq1eqPjOL15n+zPtm4Bq3y36embnZ19KpWv53k70l59U27e9c4eUVtZ8E0bpaYrWv173fPNgnWWd6zXcZDS1dW6eVxZqtVcngY307tN83Rl6h7dVzf9ZfMtQz8f4v/KzBS6qtW3M0GuvzXw7yiKoiRJ3nX//ff/2rXXXmvhu03vW73aFr7b9CQeOnTo8mq1+mnP8yYHhTvpN7EOwUHKVx+sIdubnrD8X0LNJCRKVGOakjb3bwImDcBZUJb9jOKd6uDNUqdpIE6zHbiedFBmKV8dvlJulvLVjyMNwHJ5Er5xHN947733vtfCd5vetEa1LXy36Xlk1rNisfhJ13XLgwCkA0/vKOM2+uy9AtMshWvaFvIqLX6v+JlZtkOa+pWmH2RDmIBOU7RSTtZ3abaCvo35vcDV7HATiJugNlW1ePC6n6sPtJD1zYdmGrS1cxY+BvB33H333b9p4btNb1oL3yfHiVtcXLyhUCj8k+/7airbLPCY8NVhdiLw1bfXox1M+A5Tvmm2SNqZMaEt6jBNEQ9TwaY9kAVTUaOjwneQDaG/CcjMx9yvCdo0FW10vNHzvTGfz7/Xer5PjnvYKt9teh7n5+d/qFKp/LXneeocmirKhJZpG4jtoE9NpKtf3W4wrQfT8x3U4Waq22H+rwlV06rQ4Wt6tIMeQubDaZB6HVf5pilrvXzWUx5UpuebBmJpb3rycoxJktB5eOcDDzzw3gMHDnS36WVrq621gIXvNr0cFhYWXlWpVP5Iz6BlvqKnqV5ZR+Arw5LTbAcT2NzW9Hb1EW6DQtT0Zk4r14S9CUsdWqOcsjSVm6Z0pSxdefJvHgvbRoYWS0SJDlV54KWpVtPLFc83a3+mojfLJHyTJHn3ww8//Os21GyUK2Drr2Phu/XPUWoN5+fnXzMxMfG75rBX0z/VASyKVU+sIxmy0sCZFvVgDj3WczvoZegPgnHUblYHmwlfgWDW+qYVoDdimk0g3+tvEGLLSFYxE+hp1oEA3uyUoy0jsdD6QyAN5qaC74OcyvfXfd9/t+M4Ns53m963j7sOnwTH8A15CAsLC79QqVT+QIdvmvLVXlvXQ80EoGmer6hbUac6gPW/pdGlw40KOEspy7pZilf/Pu3vNHCaSjrL886CcJrtYCpjUb58QOmJi6RN9UEWpvWgq2KxHfSBKOYAjawBG1p7MNrBwvdJdLdb5btNT+bi4uJPlMvlPxVfUMBhWg2m8pXXYa4vio43fpbyle3le3178TEJXkl5aaplXaFm2SBZp8BU8aYiFAgOgvMg+A6zJnTbIW3WaNOq0FWv6fmaDydT/eqK26yXKN84jt/zWAfrexzHsZ7vNr1vrfJ9Epy42dnZ76lWqx90XVdFO5iKcVjnGW9oE76inHV7woSvqV4lysHMN2zuP61+g06DaSdkeb5ZtoM58MQEtKlUdRjKthLna84kwnUHRSuY+ZG5PttJkg/px6IrZBPA+sOm7/m+54EHHniP7XB7EtzAjFB6chzGN95RLC4uPr9UKnGCzV26AjThmNaRJp6vqFjxJ/V1Tf82zXIwlamujgXkJ3pmsmyEUYAt7ZHmC5vl6v/Xt9P/1pVo1nJ9HXOEG79LeyOQeGAd5ll2SH+Q228ePHjwRtvhdqJX1dbazsJ3a52PkWszPz//knK5zCxXZ+sj0nSv1oRpWuEC4nFe3QeB0XzNT1NzOphHgSyPwwylM5X0yA2npd40HxD6gyvt4ZGlsmVdeZgNW89U2QJf00PWFbjrunG73f6L5eXl15177rk2peQ4J3yLrmvhu0VPTFq1OLHm7bff7k9PT59ZLpdfk8vlfj6O47zupeqvqmmv0lKu7lfq26Qpw1EAqSu/tFd6s17m8WV5s4NANuzUjQJBHZy6nz0Mvml+9CCYZ72RZJxn1XkpbyQyW0kYhve1Wq03+r5/0969exnxoGY1GdYO9vut2QIWvlvzvKzX6rFkKt6xY8d2djqdc3O53Nme5z09iqLnua77TY7jTIpqEviZ6skEYRrkssA3CMpZzWbuL8urTYPxIEsgDYbDgJ4F37TlpnVjHp/5gMv6Xl+e5nvr6li+F1VvvrWIXaHtmxEPjwC4HcCXoih6KEmSr3ued2jPnj2LdgqhLX4zG9Wz8N2C54sKd3Z2drfjOJc/NmfXtY7jPBPAZa7r7nQcp+q6bsF1XUdgpY+ESlOgusrNUrHDwDeKfzoMhmn7NpelwXoU5T0KDIetM65SNkE77FLSAS8Pk0FWR5paZlswwVkcx50kSRpxHK8kSfKVOI4/F0XRTe12+94LLrhgdVhd7PenvwUsfE//OVA1IHABeDMzMxc4jvNf4zh+KYDLHccpSseMPn24DiTdG8x65ZfDHMWvHQbRtCYbtl9zmxMB6jinKgukafsdx9rQ19XLyrIhBu0v661AljOCRM6tCWIZaSif/e8J49ujKPqw67r/eujQoUPXXHMN5/yz1sQ4F88pWtfC9xQ19KDdPPTQQ1PlcvmqKIpemiTJiwFcxH4hfWp33oR6yJPeU84bXB9RNQpoh60zChxHWWfc5s2C1aB9pcHzROo2DoQHPaDMcnTIZlkeWapcf+MQAIsdYYBXD2Xr0p54zJ66GcBH6/X655/2tKfNjXsu7PontwUsfE9u+w4snTMUX3zxxVd2u92fcBznxUmSnM0p4hl/y18BrPkpsDUtBv21VrxFfR151R1F2WapOv2ATgRww6B/Gk/H2LseR11L4WnKeVxvWveS+bdEu0gcsaaK4yRJ5pIk+VySJH/muu5Ne/bsqY99oHaDk9ICFr4npVmHF3ro0KGdhULhhzudzmvCMDyfINOVrsBXX25CV8BqgtKE4kYgOfxIemtkebcnG7ajPCRGPYbNWm/c9h5XcZsxw+boRBn4YlgTQRRFf5kkyTvPPvvsg5t1rLacE28BC98Tb7sT2vLBBx8sTE1NsQPtFzqdzkujKCoJVGXEmYyQGqR4BXijgHZcGAw6sEGgGAWE+mv0CTWgsdEo+9zIfga13Wa26zh1TPN/5a1GlLDpCfeBzITsVMHv6XQ6N59//vntcfZr193cFrDw3dz2HFjaYxd9bmFh4XvjOH5dp9O5MooiT7KKmcpXgCwATlO9uuIUy0HUcFZnzmYe7ijRASfyaj5OHbNgngXGE/GHTxdkR2kH3YLQB9uI+pXv9f/TDw7D8F1xHH/w3HPPbY2yH7vO5reAhe/mt2lqiUmSFObn53/4sUERvxYEwZ4oihw9t4Ixmulxfu8w8Oo71EeC6R7wyT5MfV9mz/84wNssWA8qR4fpVgbrqOdMBzC30Tvi0qIiuCwIgqOPhaq9ft++fX8z6n7sepvbAha+m9ueqaUtLi5WkyT54cfiM9/e6XT28mah4uWPHsEgf+tqN8vnlR0NAsmphG/agWf1+ssr8ijbpB3nRk6ZvBnobw0bKW8rbKtHQcjfaSpYlvGzn+jnkTiOXzkzM/NJOy/cqT+TFr4nuc05Qm1paekVURS9udPpnMfBEdylhI4JDPRQMjNuV+9Y0+GxFQEyDPgCZOk0GrX5TZAP8o75Xdb6g7Kd6Q+F7aSIdYspzYbQ1S+/Fwui//lgkiQ/c+utt976/d///dGo58Out/EWsPDdeBsOLOHo0aMvyeVyfxQEwVMem/pbjUoz/VwBgpm6UCwEM6Z3s9XgSW4CVbwAwnxFPhX71h9ST0bla7ahmWhJV7w6iCU0LYqij3U6nVeed955D5+q82H3Y1NKnrRr4LGQHndhYeFKz/P+rNPpXE7opGWtSovlFThL5fTttht49Z75tLSUm3kCTLWqq1/5Ls2mMd8mpE6notNyM49fLysr053AV88tHARBOwzD33cc55379u1rnqw62XIf3wJW+Z6kK2J+fv4sz/PeG8fxf+92u67p4wpgzbAy0+MV1ZYGj5NU9bGKTQMUl+k3vwmzsXaQsnIaVPXV0iyJNBvBBLFu7+h13k4WhN4OpgWRpno1//doFEWvPPvss/9ho+fHbj9aC1j4jtZOY6+1sLDwo0mS/E4Yhmfw5tVnGR4UvytWg65+s5TZ2JU6CRuY3mqa4koD44lUJSuCYTPeBvQ21s+BPPxOpL5bYRu9Ay7DcpDoiKTb7f5nGIbfs3///qNboe5P9jpY+J6EM3z06NH9+Xz+g3EcX8+5uzj9uNgOpvWgT0mudwaNC4DT9Yqs39xsypPt6Q7r0DNBbKrkUVWz7s1vV+Wrq3d5G9FtB1G9sqw/GeprHn744T983vOeF56EW8MWqbWAhe8mXw6HDh0qVavVdwdB8D+iKMrxxmU8Ly9+HbRmp5v5yjtux9CoUNrMw9XtBX2I6yj7GKZizTLMCAbTWhgVkOZDatB2JoBH3ccox3+q1zE73YyIB6V+Cd8wDL+YJMkrnvKUp9xzquv4jbY/C99NPuOHDh26vlqt/mO3291jAldXvab1IK+340J3k6v/uOLSACkQNH1dM3QszXcdVNdxlPtmPGiGQVevq3neTmabn6yydeXLv/X8D/I339LCMGxEUfS2ubm5P7CxvyfrbPTKtfDdxPadmZkpF4vFX02S5E2Ekd55ljZM2OyE0wG8idU6oaIGKVN5XdUhOChuNwviYlOcUAX7G21UjWZtb3bGybnRw/42Uu9Tva1uD+nw5d+ErpzTvvXwyXq9/n0HDhywc8WdxBNl4buJjXvs2LGnFwqFPwuCgLNPPM5m0EevyY2t2xBbCbwCRR1AAlAzYF+UehZ8x7UXsk7HoHLGBfAowNXroa+vv7Fs4qVzSoqSNjRVr6F8CePlZrP53y+++OJ/OSUV+wbdiYXvJp34d7zjHe6rXvWqH/U87/eiKJoSr1c6zmQWCt3b1ZWxVGNckGxS9YcWI6+tvFH1H1FU5rKhBWoDL0ZZV9YZ1mF2Iu1otvkwSyLtjWWcYzid68r50j1fKt/+cGOlgjlNUbPZ/LtcLvcjNvPZyTtbFr6b1LZMFblz584/j+P4BziMTZRvVhyv/hq7VYErTWMmahkE2iyFOqoCzlovzUM+0XYbRfma60i99CgUecDqD4YTrdMmXYYjFaNHORC6uu0gIO50Ogvtdvt5l112me14G6lVx1/Jwnf8NkvdYnZ29gLf9//xsfmzLhPg6nOupQ2y0DvXNqkam1aMDkEdvmlKNw3GwyCcBbdxDkA6/7K2GQWy+raDFHBalITAV6/HdoGvHnKmA1hXwQsLC6+58sor/5fjOPE458WuO1oLWPiO1k5D15qdnX2553l/8djAikkBrW416Il0zBjeoYWfphXMULJxOtUEViaE03xkE96myk2D7DiQGxfC8laiWxg6fPXyzPDB03SqRtpt2gM1S/ly3aWlpb/1ff8nL7nkktpIO7ArjdUCFr5jNVf2ynNzc7/nuu6rCSg9T6+ZJpIlDMustUlV2nAxRgJuFaucBjL9pjZhO8xuMD3ctLJMYMv/BylffZthHu6ghspSw3od9LearDba8MnYhAKkbvL2IvaD2A79ULP1mN9Op3N/rVZ72VVXXfXgJuzeFmG0gIXvJlwSDz74YPWxqYE+6jjOc1icmSRdB7CoqnGU2yZUcewi9A62LKthEHRlh4PgOyqYT1T5DrIR0hpkFIWsQ1fKkLcaXSmP3eCncAMTvtLZJipYrIcwDOcXFxdfcc0113yU/aOnsIrfELuy8N2E03zkyJFz8/n8ZwGcIz6g3JBpeRy2OnjZJLonmAbSYeBNA+uJ+sAmfEdRl6OAd1xFnAZeeZPJSvu5CZfXSSlCRrzp4DXhGwRBc3V19c1LS0t/ZIcbb/5psPDdhDY9evToM3O53CfiOJ6kypWZh03LYbvYDWwSuSmHqd5RbYZh4NVPgw5bbsd2S/OQR3mIDbMfhpWRBvGsZXK+N+GSOulFyJsNIWwOspBlYRiGtVrt98vl8q/akLPNPyUWvpvQpocPH/7OYrH4kTiOPYJ3EHw3YXcnvQjemBzpNC54WbFRIKsr11FtCbMTTuybURpjowDW98WyssrTk+GPUq/TuY4OX1P9igLux/v+ZRAEv3DgwIH66azvk3HfFr6bcFbn5+d/yHGcv+EFzRtQZiROm5NtnN0JmHTwDFNq45RvwlIUp9yM+vemzWBCM80a0O0Ks2MtzcrQ655WflZ900BsWhNploG+jtQ/DaxSl6xMc1KObjFt9nka97yOsn6a9UAVzAcvf9rtNjqdzr+HYfjDl1566eIoZdp1Rm8BC9/R2ypzzfn5+Z9xHOd9XIE3IOEr4DU72zayO8kXcTJvbIJEer1N+OsPgSxPd5jyTat7GpjHsTN0sI6ikEfxg02gD2tzUcR6SOFGzvVmbTvIHxf1aw4v1pVwo9H4Qq1We/nVV189s1l1suX0WsDCdxOuhMXFxVcnSfJ7vAEFvnqs7zjJWAaBSNSZ3FA6EAbdZIMO0fRSxe/Tt5Gbkw+SLCtCVOkgG2GQspXvTL932OkZBYpmGWmq2LQTspS6vj9RwlK+fs6H1WvYcY1yztIU/7BjNc+BDmCJcpD0kjzvzWbzqysrK995zTXXfG0jdbbbPrEFLHw3eFUkSeIsLCy8FsBv8+YzPV/ehBKIP+6uTG90Izd0GhTN8rgObzh57RTQynr8Tu/8SrvRzW1GVbBZZelQ1mEz6HhGaScdtmlKWL4315P/m28FUjd9u2HnO62MLOgPK0u+Tysza1s5V+ZoNy23L1qt1kyz2XzJgQMH7hy1Dna90VrAwne0dspci/Cdm5t7HYDfFPCmDSs2VVIabNJuIAJPFLV+Y5nqzVSwpirKUqRmkm2qn06no6yHSqWyHnLG8rhMjsO8yeVGNuFhqvO09dKgaipsE2r68eptIW3FMrMAnQZWri/HJlEp+qcOV3M9/QEhyn3QA2DQ28Eo8M16OzDbYZRLWwewnmxHHsKtVmu12Wy+7NJLL715lPLsOqO3gIXv6G2VuiZnKT527NjrAbyXXi8BLGrXTKqTVkDvRop7EexaGLu6CZMIC/PzarPde/fAdXNKmabd4INu6CwQCXD0V0+q3uXFedx111247rrrsGN6F4I4gqpOkqi6SkW5zASnPgTZfODoN7oOpzRQZSVnl3WzFLZ8nwU/E7z6+ll/6yGCj4c74Gh3UNr2ozxkVRv2z38qfJ31FkfCHcYJEm4QczlPTO8a8lyOQOTCBC4cJIiP+4q9xWp9ddoYtdGvnNM7uYiiGHEcIQpCuKD330Wz022u1Ne++6LLrvqPDd4qdnOjBSx8N3hJfPjDH/ae+9znvjEIgvdIR5vZ2Zb2iqvfqLxJeEM4Dm+Z3k3hcFkU4v577lGK8xlXXgnH9wH0fFf9x1SX5iGlgSjp33ou7+U47qm+hOkiE8weOYzP3nILvv2GF2JichoRa6Nu3H69+gBWqll917/ZFZx7v2l1SntADFJ6wxQiv896o0iD+6Bl5jkS4GbBmm3MNjl+A7F1evlnevuR3+NnQ84aTx/RyBblZ+84+2e+x0E4PB/EpzzsFIB7O3TA7wCH0JWKMHl/3ISDEFGnhaDTRrfZQNhuIeoECqjMBholQMRO4UIRuVy+NxrT7dlN3U5XvfUkQRdeEiAKu0Cp0qkHyfdc/pwX2Ny+G2TFE+7LTS7vG664JEn8paWlt4Zh+LZCoaBgwE9RSMMg0BM8kjSqd1PxJnPjHgi/dt99CMIAlz7jcsDlzeY/TrWcaIMLCJSA0uGbxJibOYLP3tqDb4XwjR2Efah6ZDSVuvqVmjtw1pXx4x8MomCzHhhpsJZjyrIN9O8Hvd7LejpY9WW6atcVrX7uBsH3iW2vJ/86Dl+9rdX57T88lXpVEBVlSwULJOqhBjieqxRo76KI1K/LlXm9hCFXBIIOuitraNfraCzNodusYWV5EbXlJfh8skYhfOpgx0EuX0KuVEahMoHiZBX+RBXI5YA4QqfbQb1Wx+rKKjq1NXTqy1icn4VXqYb+rjNf+b0/9er/faLXmt0uvQWs8t3glZEkSW55eflGAG8S+Mogi0E+7+PAom4o/vBW6ykhwtdJYjxw330IowiXXX5571XTyfVuWP199wSOIRW+vKnjSMH3c5++Fd/2AsJ3CmHsIOrDlze/WA/D4CsKWPdnzaoKnAcdzyClP8qhD7MWpD319UZRvuPAt3ej9eDcOx4XMd86emdzXUH3NHDvvUTp4jiCS0uB7R51kHRaiLtNdGePYmVhFmtLi1hdXETQbiOXRIjaHbTbLTQbNezevRO+6ym4O66DfKmC/MQkChOE7w44lSqcQhmIQ3TaLTQaddRW62itLiNorGFp4RgCP59g8oy3/eAvve3do7S1XWf0FrDwHb2tUtdkEvUdO3a803GcNwh8ZZDFsE42KdBUvj01FCkQPnDvvevwpfIlfHv+cHqGsVEPR4fvcZvgOHzXle9Ez3bg66paj3aIpnyVB0lU8B28/yNqVn9ImACVdUzbQfd09WMZZE+McsymgtXrZvrEIytfXeSrO+m48u3h8/jt1fN0I7VIqVvH7dk5aivaNroVQa82hsc2jQJE7TZaa8uozc6gPn8MjaUFdOuriLsteCwzCuGqMEdHXSthGGC1toqdO6bVm5iywbwcvGIRucokcoTvxBRypSkU8iUF31arxbAy1FfrquzWyiLmj83ArVQRlne86/te8/a3jdLOdp3RW8DCd/S2yoTvrl273gXg9dLhlqV8BSCmyut5vj01JD+ugm+s4BuEIS674gqlXk6G7fAE+B49ojxfKt+JySlEVGlUYf1OwCSJlFWheKKG27pIosfn2zY7zLL83lGhmtV2o5y+rI4wc/nYytfM89XvNet3aT0RvuuuOQHsKOW7fr6J4iTsd5iFcGgnLC9g+dhRLMzMoL68hKhVBzod5AnssKPWV9Dux5ezw4w/URJjdW0F5UoZpWKxd44UfEvITUwiP1FVtkOhOIlivqDg3em00W61sbQwj9byEsJmHSuLc3DLU2j5E+/+3tfd+NZR2tquM3oLWPiO3laZ8N25c+e7kiR5fT7f68CQlJImZLNerQd5vg/cc08fvpfD8TwmrNxgjXubZypf8XxvuVnBd7I6jTAxle/o8OUx60rYVLOjdrildhoOUP9ZbZ+mckUFjw1fsk6/g/p/Hz+fjz9VNBf6XWz9OAQq3p7KVW86URdxu67U7cKRw1h49EE43Q7CThtxt6POfN514SYOHJedcUkvFJAPP3VleErpxlGIldUV+L6HyYkJJLQevBzcYhmF8iT8iUmUqlXkyxPI5fNwoi7CbheNRgPHDh9GZ20FubirPN+kOIGgNPWOl7/mnbTW7M8mtoCF7wYb8957783v2bPnXWI7SFYzCTkbVryCj+H5chulfAF85a67EMURDlxxpepwE893WLkm5AQwsjwVvqpTJ8bc0Rl85uZP4dsJ36kd6/BVII05zXivM1Agrnr9zTC5/o6y/N605SfiYw/rlDOP27SCsuwIPbzM9H/X2/YJtkOvVah8+3EIPY+B5oJDjer1vu8vIzIJ3aTbRmdlEfW5o1g5dhi1pXlE7SZyYUt5/7W1NdXB5nse8n4OnushcYEgThBR1fo+4jhBngtjhpw5aDQb6HY7mChPoJAvAn4OfqGMXGkSuckqStVp5CYqcPI5uHEX3XYLa2urmD0yg7jVQNhYRRR00XXz6Oaqb3npa9/2a+Ncc3bd4S1g4Tu8jQauQfju3bv3nUmSvLFYLCp/TdTvKDDZbPimwUgOQK/PWPBlh9s6tal6j8N3PQTtBOGrAN7v/R+lvcyTMUpnnF6u+bcZwyuwPhH46ixWVlIS96IV+MxUEQ3Urn0YJ7FSue21FSwfOaTUbmtpHm7QhheHcGJGMyQI2i10O21UiiX1YKQvm8vnVChaQpXL+FxluSdwE1c9n+n9cp9LiwvIezlUJ6fg+HnkihXkyuxw4+8UvMkpePkCPCdEu1HD4tw81laWgU4L7bUlIAzQ9gpo+hNvfPmrf/U3N3ir2M2NFrDw3eAlocOXHW4CXlG+x/3U9B1tRfjOU/nSdnj+DT3l2w81U2lgXSEAACAASURBVOBSfu/G4atDdyOnYBTPeBT4DoLyUOW7PgiidyTrylfZIj0tTEW67unHIYLVRcwefhSLRw4hqK/AD7vIJyFyUYQkaCMKI8RuTsXdUoGW6d0mIbr0gmlB9O0t1pseL31d9hzw4c8ON8931TDx+sqagm++VEa+MAG/PIH85CQq1Wl4Ezvh+AV4CNFpNVBfW+mFrC0vorO2rFR5M/GSpld+/ct+8a2/s5HzZLd9YgtY+G7wqujD98YkSX6F8BXly8438TuHhlFtsu2QpX5HVb46fCeU5+uqUDMTvsrL1QZZrItjbRDIoDCzQSp91NMyimoeBb66PaFHO3B5Jny1Svb1rJgtva7TROIZ1EgWJGEXQW0Vq3NzWJo7gtbqIpyghYKK2w3ghIH6VKMh4KDLMN6gizAIUMjnwI5O2hmtVkMpaRnUA3a00RLqx2Cr4JMoQi7no9VkFEMLlYkqJneegXylCr9URnl6J3ITZ8ArlODEAcJuC91WA4vz81idPwY/7qiOuKV2ROX7updb+I56SY68noXvyE2VqVxzi4uLhK+K882Cb5YCPtnKV9/v2PB9wQ1qhJt0uClAoTcEtRfr24tFlRFu48J3s9TvsFNowjft/+L9jmU79DVurx2Od2LykUR3V3Wi8Q5jjtxWC43ZIwpsjZVFIOzCCVtA2AYjt6NuRwGanXIqx4KKXIhVTl2CtFAqqE+OeOMgjG67A8/1UfDzSGLuC0hUJ1wEz/f656g3AjAMI4QJ4BcrCrqVnbt6oWblafiFIrwkRNBpolFbw+LcHLq1FRTcEN1OCyvtGA1/4pdf9gu/+rvD2tl+P14LWPiO115PWPu2227L7d+//+1JkrxFh6+Emwn8xoGvCopXLmuCr9z1Za3DzeOwp8wa99QXXz572zqJCyfxe4hgOJKc7cd1FNGd7N30vTH+wMLMEXzmlk/h215wA8r9aAcZSkv1RfCqbVTsby+a4XFgH1H5ng74Zna4UeGqTjH1hzbDtKsp38fncujF9fYiDXT4AhE8PpziEEkQoLmyjOXZo6gdPQQv7KgBE4zfjYM2kHQVbJUtQXciitfzd3hhoDrCgjgEI2lUVjnPheN6qNXqanhxpVgB0zkwzjqMA3h5X6llRjpwfZ5dzy+oaIfEzyNix1tlAtUdZ6BS3YVcvgjfidBu1bC6tKSGJTtBG3FzFc1GHU3k0fTKr3vxK99kbYcNssLc3MJ3gw3K4cVzc3Nvc133rRLnq+d4GFZ8T/n2ToPEhxKCKvw+ifHVe76MIIzwdEY7eNRIx2OBe5lV2LnS61sPkaARrqLZXUWpUELJnYATFeF77JgBPHbGcEdi2XoJEjdGqCDiqA4bL3axdOQwPnPrTXjuC1+AYnUaEfehtuHotgiJkyBiEhdWXQVI9BO9pBysbjtkWQSj2A8C96x4Ydl1msWjh5BlhaD5cFT78FAT16fXAEc96PjQ6j241GnqN796oBGwvUQMvcESavgvCwjgRh1EDN+amcHCkUOIGzUUGDHdf3hFcYwoDhHGkRoYERPUalQjz0+srAePHW6tprId8jmGkTlodlrqPLuep1Tx9OQUkm7IIDOlbt2cp3xhfs83FB6v7+cVgHPFEtxiBX65Ar80Ab80qZRvzmEynY4Cb6teV8o3aq6h02qiHjmoe5U3vORVb/qtYdey/X68FrDwHa+9nrD2TTfd5F922WVvdV33bVS7+kALWhDDftLhq4Y0KPh+5e67FHyfceXVgOeTDD1ACAdExUZA6MWYjxbwsds+jv3n7cdFey9E1d0BPwZyLm9Phor1atQbvsq7tZe8Rb12M340drB4hIMsPonnvuiGx8HXVZCNETl9YHNz2o39JAWqXimqVxTuRuCrt2NaJ9sg73cU+Hpw4PMhpsFXlHAPvhxMomIAe3HLKoLB7Y1Yo12gAgxoCQRA3EVzaR6LM4fQWlyEF3RR4HpqYEQvN4ZKShRFqrMsipj0hlZD1BtWrpgeK5iz86zTaKDA6al8D4sri+iEAcoTFcRRgmplEl7E68VFyHPKUW5qsEZ/RKLKJ+3DzxWQL5ThqWiHqhpokatMKSAziQ5th3arhdbamorAiBqraLcaaMQe6m7pV178qjf9xrBr2X4/XgtY+I7XXqnwveSSS97q+34mfAdFPIwC324Q4vKrrlmHL0OLyFyly+R9NwRCP8QhLOD/+de/ZP81nnf1s/GMsy7DGZhCLnHgwYPv5PpDWnv5BCjk3P5otZ6KA+ZnjuDzN38Kz33hMPgyBwVv+97swjp8TYWqvs8IKRtF+Y7SiaifnCwFnKV8CVoeybr3K9YDVSbfGNRo4f6rg0oB6qnBDWx/9R1Dw8IukrCNxaOHMH/kUUSNOkoukIsT+G6CThT2xmRE7HyL4KiOtQRRECAOwz58ewmL+Nt2Qniei+ZaXQ2yKBULSs3SY6cCZn2nJicRdwLl/yaeq6wHAp0P1OMTero95VsowStNqtFtxakdyJWrfc+3B99Ws6ng26mtImnVFHzrkYs1p/jml7zqTb++wVvFbm60gIXvBi8JUb6O47wtzXYYFvEwDL73f/lOEL5XXH3tE+Drr3u37C1P0PI7uKv2MP7k03+LpeYipnMlXHnBZbju/KtwTvFMTHsV+MxxpeJBcwqaCsCUTIriIRIPmJ05gi/cdDOe98IXDlG+Tx74Og6Nhx582Siu28u3oD6V5dD3HfqRKQRvrMaUJapDjZ1rYW0Zi0cOYm7m63BCqt0EuX6SJKrPjtd3KcJeVjJHqdxYwTcJA6WAlX+LWAG0nYQqpCxoMbfDmgKyn/cRJhG6QaD82olKBRHLom3SV9Qq2kFZE0oKryvfHJVvcQKFyarqeCOIGefrI0TI2F4m11ldXbcd6DfXIgc1p/LmF/3c6y18N8gKc3ML3w02KOF7ySWXvM3zvHXP1xxifOLKN8G9d96ubIcrr30mQHUTu4gZUsThpP2hZbQC+Iq65rRx8+E78Kef+zvkpnJori0rlbSnuAtX778c33z+Ndg/sQ9VlJFLOLKJnTccFdV/neaLq9NLKfmfN92aDl9Eyu+NVHazBC479FVe2eMZDcRmMK2CzVC+owzEGOb7pilkwpedmfTb6a0yKTnBq5Qw3QWyV+XY7fWu9V44HHjKPgjQmpvFsUe+hpX5GeSdGAV6tEmEHO0C1+0lKvd9hFyfbxocKRiGalv6u0lf+aooEg4bVp/s1GTnXIKo00Gr0UQYBQq+xTLjdgs9C0kNKe5lweMNTXC7Xm+Ke+6K/q+fKyJfrMArTSjboTS1A35f+RK+AeHbaq7DN27VlOdL26HmFN90w8++4b0bvFXs5lb5bu410IfvWz3PS7UdNqZ8Bb4hrrz2Og2+vbgGj4rVg/JguwgwG6/g7+/6d/zzfTdj4sxJwI/w1YMPo+gWUWj6uHT3U/Hy62/A9Wc+A7ucSeRi3ry9ziIVpgR23ITK8/38pz6D56Yo3xgR4n6Hm7KM+x1uikkpj/LN6nBLO2vStk9QFCnpNnXfNxu+fRtB1K7b6wxlQiMFXpn9IaY/HtDEVcBbPXQQB++/V+VEmCxy+G+vM44hXx5HoiX96Al4KnIh4kAVh35uL6dCTz0zt0MvvEzla2CHm4J0rHx1jyBVgO5N5RTw0+tBXY1oA9CNOPQ7RqPZhJ/zlGWhOn9zBZXLt1CcUB1uTK6jhhf3PV+Bb6vZQJO2w9oK4taairSg7VB3ym98wc++zo5w21x02NmLN9qeSZJ4x44d+9XH/LV30GMblFwnM9ysX4nj0Q7HO9zuvfMOlVjnymuuU7ZDT/kym1UMJ1LZARB4CTro4sHGQfzppz+ILy08gOLuMs4+5yzc88D9aLXayMU5hLUA+8t78UPf/DI8f//12Ikp+Azx9xwEKq1hjBwCLD76KD576+fwvBe9aN12YEccO9wIX8JeKd+4p3zX830bHW6DlO+4Pu8oilepwAHgTYP08fheJW1Vx5qCoepg48AFB/A4lLeXooEdlwwdceM24tYK5h/5Gh6+7z7kwkB1qpUKeTWqzfWZxpFRExxSzI7MRG0bJaGKVmhFbbTaDaytrmJHpYKSl0PUDdift56yM0h4Vnodc3EYIe/5iDvdvsfcS1rJNxsOuiiVSipt5EptDTMzh1EsFVEoFlGtVlEpT8LNF5EvVFSHW64ygfLUDuQnJM63N8ii2ejBt1tbfRx8W7nqG7/tFa+28N0oLKzy3dwWJHxnZmZ+9TGF8Tj4ymALM/41DQ5i3Y4GX/bIh4gY04lSL8TMBRiR+ZkjX8Tf3PYRfB2LSArAZU+7EMuHj6K2VoM/Uca9Dz+EfJLHhZPn4Meufxle+NT/gsmkBEflCFbd8Soh9+rhQ7j15k/juS9+Inz1aAexHSSNrSjfrHAw3XYYBb66fbHZ8H1CBETP6lUuuAoXo9dAtUt1qRLjOMgzYoRhgBSqq7M4ct9tmHn4QQ5DQ9H1UM7ne/lzmXuBIxz9HJJ+uJrHEWlMhMMBDU6Eeruuhg7H3S4qfk7Bl+qXDzROGxXQRsj11ue+g25XPeUIZ5VGkuo46GJ5ZRndoI1SqYxivoTlpWUsLC0qb3iyWsUZZ+xGuTQBR0U79OCbr0wo24HwXfd8u20V19uq1RDU1xA2VvqhZi4aXvlNz//p11nbYXPRYZXvRtvThC9f88y53GQfYyvfOMI9d96h4kCvvOaZKs6XypdyM+ArqpsDB0bNzC3hKwv3446VO/GfK1/GbL6GVtTF5eddhIuLe1WylIfWZvDFow8h4Ktoy8H10xfidS/4aVw5daECMqMgmLGMnTZrhw/jlltuxnNf/GIUJqfA9DCifNNCzXoTOR6PU95M+I57foYp37Roh96yRKVpZCckg/KY7Jw9Vnwr4F1CK8GNaMskCJdX8fBd/4lH7/siGDsyNTGp0jxSfXJYQ6FUVlnE4HFtBrFRTTu9mSbiEKuMoe1wsAXQqdexg5nHqHw5eWUMdBj7m/AtJFbRC4xi6EUwEM4h2FVKD7ixtoaVlUVV75yfQ6vWVsOJ6Rfz32R1EvvOPheVyiRcFefLGN9+Pt/qNPIVKt8CfKrxgNs2FHypfMP6MoJuB43EQx3l13/7T73mt8c9F3b9wS1gO9w2eIXQ873oooveQuVL1UPbYdPhyw43wpdKKmI4UaQU2ZGlAHfe/iju/eo9eDT4GpbOWMRcdQG1XE2lGzynsBs/9azvQrNVx199+iO4t3UMK7QsIqA6F+OVz/l+vOK678MuZxoFFJSaIkWXDj2KW2+9Gd/2oheiUJ0eCb5sxv4czKlTtpuhZqMq33FPz4nCVyXAoV3Af/30j2AnHCWrywEPAbyoi+7iAh64/XY8+pW74Ed1lW2M0C0UKgpkru/DzeWReL7q6GJ9PIdBfkzb0FWpHmk3MD1k0XPRWquh4PrIF4voug5aboIaEU4Lo9ubpYIWD60KDrZYWVhE6bGpsov0ktstxJ22gjj93XqjjU6n24vdBlCZqGDfWWfDy+UBr6d8/cqkeqAWJ6eQ0+AbEb6tXqhZl8q3voJOWwZZTLz2+T/12v857rmw61v4ntRrIA2+erSDPpz1RJUvPd+r6Pn24UuVefhoHf/22Qfx4P0H0XW6WNm9hPkdh7FSnkGQ1OBEDnJ1Dz/1Td8Np+jiT279EB7BClaclpp1Yseqh2dXL8GvfNercNmOi1BCESqMAsDC4YP47Kc+iW978YueAF/d81VTlEvQcb/DTe9g26jneyInblz4yvkhfDlyT8EXvbAzZTu47NDiJJRdNOZm8ODnPo3D992Hks+BFSHKpQrK5Ul4hSIix0VpYgIxR8d57PDy4VM4c3AKYjRaHdTqqygWCiqfA4IQeZV7twW/UkYtB8yig7mki9D3kBMPWEVfOEg6rMMCip0Au/0C/GYb0eoa/ChCpVRGwHC3mMq7gNJERQmBQqHYi+LwisgVy8hPTPVnsuCn2A4c4dZXvhLn2+5FO6wFYGKdX/z2n3zNH5zI+bDbZLeAVb4bvDr60Q5v9jzvRt7Iuu0g+R2G2Q7K20wbXhyHuOfOL6kONwVfL484drC80sG/ffwufOmr84iTAlpuE4tnz2F24mG0Skexp1rEebvPQalTwlUTT0VU8fDHN/8NHgpm0Xa7cKMIE00f5wU78fqX/Byef8G3oESTmEG+hO/Rw/jMJz+B73hRH74qR0Rv8jGVTN1JEDscDKAi03qhZjKLg8zMa0whv1WVb29wRW+0Sewm8BKqVZoEDMPjCwYnUeoiWJrFXbd8HIfuvRM7fA8+k5kjQZkzAVcmVCiXmy/A4W/OVxEIvsc44Fh1pHFa9oBRCmGAUj6Hdr2mOs8mKyW0qFYrRSz4Mb6ONuY5im6irCIeOt1uz44IQjjdELlOFxP1NvY5OezohAjnF5A0mHQdyJdL8HI+JqeqKJbKCviu68Hz84DLfL49+DLUrFDtwddnbgfG+XbbaDVoO6yhvbqEbn0Fq0uLWGx1k6C047Uvf82Nv7fBW8VubrSAhe8GL4m+8n1zLpcbCt+0Xelq+PjIXHZ/MYari7u+dAe6nQDP/KbnIAh9xI6Dz91+BB/7xP2IOkUViN+eXMPM9FexcsYR1HOz2FGo4IqzL8W3PvV6XFTYh0PtBfzhrX+Nzx+7G74bYpdfxEqjg/JaCa9+3o/jR654GapgvliSNMLi3DHc+olP4ttf8CKVWIf4UTl3+rkdlLsrWc1Ub2E/N4UGXvVA0RLu6DZDluUwLB561E63Xo2Ozwi8PgxwfaBE70zQp6W/S/zGDGLwOFBBZXlQojdBgBw6CJeP4cs3fRwPfekLmPCg8izkikWVarM6NdUDGLODqbCuHPw8YccHcV4N2W23OyiVywj5psBcCw5UlEOeVkccoBN1kCtXUM/ncF/YwtQFT8NFl16hcvQS1l0VkhaiGQZYWJzFwdtuw5nNFs5oNlBiIpwuz5CHdquL6o5pNXcbtTYfAFzOUDmP08YXyyqfLzvbaD24pUmVajIO26ivLKLbamFtZQUrx2aAbk11Bi63gyQq73rtSy18N0iKJ25u4bvBJmWH29GjR9/k+/67hinfTPgKvNZXkHSEIe6644vodiNce91zECYeavUAH/nYXfjyV5ZQiqfQDTtolhexeMZDWNh5EPP+UXWzlTsF7HN34ulnnY+LLr4EX3joHnzk9n/H9Bkl7NkxhTsfeQQT7Qn8/LN/GD911fdg2imrvcdJgAUmU//Up/AdN7wIFZVSsh8L3J9AUw2pUENstanP+yEbg2wH/Q1g3GYfBOa0sgS+6ymL+qPUerkbGKcr8CVwXSX6Cd+EKl+FnDHOtoO4voh7bv4PfOU/P4MJN1I5FgrlAhqdAMVSFZPT0718HoUifHa2FvIqUoI+K5PnqBg1NW17EV1GLDBrGZVwt4VyIY+w20StVUOhMoFlx8GXozbOecZVuPzS69CMAzy6eBBhFGLv5B5MT+7CYm0On/z7D6Jw5BAm5maxwwH27jgD5cIkPC+v6kDFzs45PqxU9AZD3jwfhdKEmkKI08cXqztUhxuznXU7NbRra+g0m2jWakhadZScCEHQRi1E0s5Vfv5bfvyX/3jcc2bXH9wCFr4bvEL68P0V3/ffvanwVWnEIgXfKASuuvZZaiLEQ0dW8f5/ugVzqz68RkX5t53CCtb2HMSxHY/gaOEwukXA7TrwVmJUOy6+6fyrcOCCy/AnH/1LPOWKc9H22vjEXbdhZ1jFLz/3J/Bjz/huTCZFuI6nspZxyvDP3HQTnv+CF6oZD8aBryheE7RZylfU7LAOuLHhK/G+/dAsVR9JnNMHMS9+pXw53Np10Y26KvTKcSL4bgy/WcNdn/oY7vvszUB7DZOlvMqX4Hgu2t0AO3ftRXmyCs/3FWwJvnyx0I/vddFstVFihEEup+J+CVFHwTdUs1IUcx5azToaQRPI5zEbhrjbCfCUq67BRRddgc8/cDvufeQraEdd7CxP4/nXfCtKSYJPffTvUJo9humFeVSiCOedeS4m8pMqsoL7oN2g+gyV0nbhs6+A/nOhrIYWF6emUZicRuQWlGp3ki5a9VW06w3EQQC324LTbaBeW0XHzSfdUvWVz/6hX3zfBm8Vu7m1HTb3GiB8Z2dn3+i67ntOGL4qX0Dv1b7307cdkODO276gfN6rrrke8D08+LU5vP+fP4NGOI32igfP8dH0ltDYfQRzZzyCo5UjqPtN5OMcnlo+E+c5U7g0/xQ862nX4EMf/xD2PPNc3PLQbfjiw/dj92PK+c3P/xm8/MIXoBTlVUcTBxAszh7FzTd/HN9xw+Ph26tab5JN1pEB/jJV5DgTaKYNM95s+PbyXfYyj6mBav0BGJxwsvdFT3dwBJr6ZEY3/lFwEQYNFOMAB+/4Aj754Q8g361jouQjV8orK6DTDTE1vUu9sjNKgXCl8mV0Az1XKs1OGCIKY0wwexhtCJX9rJe7gUaHSkjPOdK6DTS6DXSSBAsJ8EjZw1lPvwI79+3DR279V6ygiYiKvNHFt1xyNZ6+5ym45WP/hN2tJs5utuG1Wtg7tRu5OK/2yyxo7Djk8TNe2OvDl3G+fqGE/GQVlekdiHNFtCMXxfIEigUOoGFioEillOzQ811bwvz8MUT5UuJM7fnF5/zIL/3h5t45tjSrfDd4DfTh+wbXdX9tY/ClUJFcvbQdesly77ztiyr286qrr1NhTA8+tIAP/MOnsdKaQBhMqMxaNWcRjV2HsbzzIGYrj6KRb6Di5nHdOQfwnH0HcElxP/YWzsCRhYP4unsM7/uPD+ChuSO4bHI/3vqSV+G6vVehnBThRMz8AszNHMSnb/1kz3bQlO8w+GbF96ap4dTBJlo6SvO0jKt82XmmEuQQvgp45G0v8Tl9c36q13JOxS6v5wznitpqFoeDd34Rt/7fD6M7N4OposuQanSZ/tHNoVqdxvT0rl6WMIYW5vPIM1cu4cvZgF0PXQ4XdlzkcwU10oyKNEe7I0pUKkjG4fK1nuFn7aiNeqeDVcfBkYkCzrz4MpR278ZHvvRJLPmMte1i0i3hwNTZ+JanXob/+Ng/48xWExd0QpTCEFPFKpwuR9T1EqirIeD92a9ztBxoPeQLyNN2YMwvw9qY4648hZ27dqNc9BC0G0r51laWkXD24voKZmdn0HFyibdj7y899xWv/18bvFXs5lb5bu410Ifv613X/fWNwjem39ivnkrUjQh33n6bGr9/9bXPUq+7Bw+t4m8/8hnMLvnoJJNoA2jl62hNHMHq1CNYLD+KenFNzRc2FeSxz5nCU8r7cOXFV+FZF16Fjx+8Fe/7lw+i2e7ihZc8B6/9tldgb343igmnk+l1QM0d+jpuvfUmPF+DLxWfgmuG8lXZ2kW3p0DUtB1OBXzp79LPXYcvh0gw49d6Ix+fsYK5eKn+8h6w8JUv46a/fT8eveuLKDsBCjkgyblq7rOde85CpVxFaaIKL8eOth58fdoV7GQr0Otl5npGTTDhDVTu3U6rhUoxr2J+u51QZbYPgg6azZqyCJqELxIcLLo457LLccb+/Xj/bZ/AoWANXS+C0wnxnPOejmeefQE++h//gP1BgGd0HZS7AfLIw4lV8JqCrhqMQetB5Wim3esjdn2UOWNxqYw2h0eXJrBz7zmocHJNP0HYbmJteRm1lRV015YVfFvNGlrwE0zufvVzf/J1NtRsc9FhR7httD03A77SbaVGVfVffxV8nRhf+Oxn1M1z9TXfpGJHl5Y7+Md//jweeHAJrWQSgVtA1w9Qdw8j2j2P5cmDmPVn0cm3VKIcNLtA3cGlZ16IX3rpK/Avd/w7/vmWTyHf8fGW7/9F3HD+NyMHzmCbU6O3/DjG/JFDuOXmTx2Hb3/qeAVMA7693Oxq7vLHNaWpgs1QM33lQYp5nAgHvUwq3+Pw5Swd/VhZOg70X8NQTTDZ4bTslQrCqAUv7MKvr+ETf/0X+Mqnb0JUm4efT+AXPVSmp1Gd3oVSZbqneAvMnVCB2x/RyKTktB/YDUkrxvF8lfbRc3Mq+oBAzBd8NfNHHERqKqBWg1MBhQiSGCu1VdQ8B4eqBZx16dNx2YFrcOvX7sYXHrgby60adlSn8MJr/wt250r48L9+EE+LE1zRijHZDuCCw8N7llFvIikV/9fLc0HQMh+Fn0Nlcod6WEeuh+ruMxV8aTtE9JyjLtaWltFYW0XUqGH52GEVfrbE8qf3vu7FP29nL94oK8ztre2wwRbdOHx7/ilBq26gfsCs24fvHV/4vPKCr77mOjheHt0gwRduewQf+/jtWOsUELuTKt7UKbZRyx1GY2oOCxPHsJhbxIq3htALkQtdTHVyeOV3/gCayy38/Uf/Bd9x6TfjR7/lv2J/7iw4Sb6HUGbiSkIsHDmIW265Bd9xw4t7tsM2he9x26HX669mxmO6Rb838oydi54aR0FQdYD2Ku786L/hzo/9K8qdGoocDVjxgQL9XsK1jJxSuyW4BaZoLCvFq5IpFYpK+bL8XL6ghicz2sH38j0fOOfCzbuIuxF8x0PcDRE0mipeOMkBRxfmcaTbwJEzKth3+eW4+pJnMW8dHph5uAffHTtx0RnnY3FxBv/343+Lp0UxLm/GmOyE8Ny8ioRRIxRVJop+h1s/TTNBz45EhpsFfMAXitix5yxM7Nyr4Ou5IZJuZ135ot3A8rFDWF5aQCNykEzufvPLXvNOm893g6yw8N3kBmSc78UXX/wG3/dPsMMt7nWQqAGhBnwR4u47blODLK6+9psQO73p6BdWu/jYx7+MO+85hHa3BLglJG6EtreMVmkR9elFLBTnMOfPoparw4sjVBoRrj/7EnzrVf8Fd33pHvy361+CK6YvRiWpqE6pHvOZKS1Q09/cfOvpga+ugk9U9SqPmZ6viuXtDRChBaAeMK6jBi1whic6wJwnjVnD/KiB+794M27+4IeRW1vGtJcgM0V31QAAIABJREFUlwOcko+Es1IzTpbgVR1XBaV8FXypgDmsmEN4HUfl661MTKiRZoRezs8rvzc/QZ81VBZI0cmhsVKDE/QGXDSDBubrK3i0U8fRvZMo7X8Kzj/nEuXD5wo5RL7KHIyCk8fiyhw+9Zl/V8r36e0EkwEf2TkFX84BlwZf+hp8YMSMZskX1CCLHWfuQ2V6N1w/r6IdkqCjQs2W5ufQXFpAUF/G2soSAr+IbnHqLS/+hbf92ibfOt/wxVnlu8FLoA/fN554qNlx+HJmBL4e96DBGNEu7v7SbWomi2uufzbimJ6lh8gFZpdC3HrL/bjzy4+gG+TQaHeR5CJ0nBV0i/8/e98BZ9lBl/udes/tZfrM9k0P2SSbQgpRKQEMIF3gvacIqKhIFRApT2w0FcUHgijowyfSJYDASwgJISQhhfS2vUwvd26/p5/n9z/n7k42u9lNZuITcifZ387OzL0zc+693/mf7/+VZZijIcKKgwV/AfX2AhTXQ0m1UMmXkVYy+I1nvQLnDp0OPSJfGEcm0rWmhwEWpyb/v9EOR1NCPJ6HKBYzHCJ3D4FvnIEbh5hbhi7VPyldw8KDd+LqL3wWczsfRMHQkFYjpNOmWIb1dBa6lYNB0BUThSGTJJshCL6cfPnv+BQaoVAsycJNFnCqIUYJK5eGHbnQpaQU6DY6MIXG8dG2W1hYXsKM30JtYkDMFo5HCYYpwfW+4kNXDSnCZAV91GngFGg4JVCQdalHNoGIDRc8gbMONZ58e7QD2YhUJstOZZl6s+UKikOjSOXKkvUrky8LNLs25mdmMLN3lxRo2t0WYOXgZwbec8XvvrcPvo/nifgot+mD7yoP6FqDr0xpPfCFh3t+cqtYTM+/6JKYllB0+CwTjgC7G+D+e2fw4M4DmKu2JWCbsepDwxmctm0dRjaX0AxqmKvNwvZtwaKlWg333nM/Xnv5S3Hm2EnQYUGnykGVvmSxwy4eJO2wYuH2n0g7PFbwPdrXP3Jijiff2IwXQaN0K3BBsoWQ2W7U8KMvfQ4PXvctMgxQ9QimocoCMpspQtVimoH8rpqirIxmijgfV/5eCb4KUCgwCY7LPE6jsfWafC8NMczlJfXAFAlWD3WYnRu60h7c9F0sFCx0aUN2QvBh8c04rznwONWq0FUVac/HBCKMkibyolhmFhhCeRwJvrEEUIGZyYpe21M05AcGUR4Zg54pIpWmVtyG3W7Atx2RmtVmp9BcnIHn2lDSuUgpDL35517TX7itEioecfM++K7yiBJ8Tz/9dErNHiftEDcCi26WVlC2HkgtOV81Hu6+/RYB1fMuuCjOhlVNuKKvJXCw8QBodTxUW7ZETxq6jnI2g3Rag6oz+NwTFtBHgC4CLLlN7J3Zh3NGT8JAqijLGk5jvDwP+b0jBQvM872BUrNE5/v/GXyPZzsWeFkRoh6/H2/6Y66hF9ZLzjcOjVeVECbpgMDF7ddfh5u+/M9ILU9BTasImYquqsgaaVhqBoaWhmZloFgEX12oAE7BhnkYfEk7xPXxoeQ9EJTJAfteCDNlCr8c2F3R+DpeEqje7QjoZi0dOSU2SEz7Ntq2h269g6FKEUhr8A0FrhdANVigGcHkJB04SAWu7Nh0JQXF0x/B+fbUDtT/aibt0ArafoDS8AiGxtcjlavIRGy3ayI1c7s2mvUaVKeL+vwUfM+BqxqRnyn3pWarxImj3bwPvqs8qL3JV1XVPz2yQPPIYJ2jfStRAcStiXG6i0y+PfANcNdtPxZQPe/Cp8YFmlL0o8iGnDXjUiGjsDY8RhrCsi6GjbiqhvfswYULB57MxT666CANTaYpjTIlB8hrGZSsIlRfx9IsTRZX4/KjmCzEKHCEvVgkyQ8XOxyKlTwR88QqH4JDNz8MwPwJY65X4zqSHXdSJpnk60bsNrOR130s7rgb3/70p9DctxMZzZfJlmYWLuUsFk6qhhRVaqm0yMqo4yWYCu1gxjGSsa3YkphPz/OgGyasbFayHQI/kslYTBaei5CORNdBp9uRv3OZNCxTg8pGY8+FSxOHzeVXDblMBmqK1yLxG0+OPJ5SQ8/uNzYZJ/plUkdxC0bcNhK7muNgeF1jsLspGR1cuHHyrYxOCO3AeqHI78LptmAL5zsHr1mLXW5KBFtLBb6V/+0LX/GGv1+rx6l/P8lM0D8QqzsCPZNFFEUf6FUI9fJ8Vw++Ie669RYJ1D7vAkZK6mK4aIUOWn5XPm67tsiY/MAV4HX4AnZddBxXBPe+H6Jld+CFLpqdpgj7Hd6WObF+AM/xoXsqzj15Gy479xIUU0XMH5zEDT/4/sN0vj0A+GkB38MnMg8KOU0xVvDkxgmRucsBvOokbvjKP+OB71yJjOJD1ZnJkBJpn6obMCWhjBwv+d1Y08uFWwy+FnQzIxNwrPW1hF6gvIwnw0KpLPfjuYEs5PicYF8bHWjMzaXGl5m+6bSFMAFSXu0Eti0yOH6OJ12+sZ1YItkT3W5EcE1S48RlmOiqGaITX0GFkjwXZwnH9AdtxLxq8nVdHG7FyjCsQkV4ZTV0BHybjQaa1UXYovNtIJ1J0V4cuFbxty9+VR98V4cUj7x1f/Jd5RF9YsE3wF233hqD7/kXSqOBHwF7agdw1767ZZEj0mC+QNlCoVNnGgepcOYjwPJ9NbCghwx5B1KMM3RtKVhkSDjDXcxIw2hxBOvKo0ipGhanp3HDtT/A5T2pWRKsI5P1T8XkG8dcSj+FXFUkp44kKjLwHRQM4IEbvoerPvdpBPMHkOP0yVSzBHx5LCkZOxb40jFmEHyttOQ5MLaRgT1SAeQHyBeL8niQ82XYOt8IvtQVu64DXVeRYt9bckxZH++7jpRmigwuDAXIpdJIaoPizjbWDIUs7kxMLwTf3hvBl4FHPfDlxwm+jLZkhxtter6mI1MsCfhmy0NwfCZCsDvOlwqi6tw0vE4T9blpDJSLiNL5wEsV33DBK3+7n+2wSqw48uZ98F3lAV0JvpxwGLyyZpNv5OPOW2+Vy8jtrI6nfTRU0Ak8zNaX0Gq35NK2UipjsVpF13YwMDgMz42wZ+8+aTHgBHjPXQ8hlyqh3VnCtm1PwdTUNK655ho87wXPwnnnnQGDG/1Ihe5zWvJRnZ3CdQzWee7zEnsxl3FJPthjBN/e4T2Ww+14tMRjeXhW8r6UkHGSZG2StCz3shuo6IgcePNT+PfPfBIH7vgxsloMPjRdUHolQTl67Fw77uRrUQ4WT8Q0b/D34eOQzubiynbNFPDl1YjnOHBdW54fpqkLsNp2V05ogeei1WggdBz5PLN8qROWTji2VvjxBG0S0CV0icXGrBaiiSKxpXO5dxTwZcWQ8MVc1mo60oUiSgMjAr5cwhlqALfbxvzcLGxWCHWaaFcXMDY6jLobBp5V+t2nvup3PvVYHov+1x7/CPTB9/jH6FG/guC7sLDwjiAIPvhEgO9dt90mk865CfhGEV1uXdzxk/uQy+XRbnewZfNJmJyawlVXXYOX//IvIwgU/ONnP4dXvvIVGBwcwZ9/5OO46OKn4ZZbrsFpp52GjRu24CMf+gg+8tE/xKWXniomjl4xIxQfC1N7cP31P3wE+PbsxY+F81158FbGTZ5omtljeXgOgy/1u3EDtKcakpkRgy8NDi5SYRf3Xf1NfPefPgPTboi6gQoIU9LJeAKlKYJdfCZUKhkM8zi0A3nfmA/myVfAl1pfKhsCiIOOFBDBl+CYyXASDmW65SRsd9tYXlqUavhUAqSmQYlaXBNPCsLpdCWhjLcplvKHALcH0HJVwsyjFeArqW0C3ly4seLIEtrBzOaRL1VQGBwX7S8CGw7T1VpN6alzW3XMH9iLTCYF30gHvlXqT76P5Yl4gl/bB98TPFDH+rKew+0/xAcfFMnRmk6+XLjdGoPveecnhYw6duyYwpe/+G085znPQaVSRqFg4cCBJXz5S1/Dq1/9SkSRjr/71D/hta95OcbGRvCnH/gH/NwvXIYbb7waG9evw5bNp+Nv/urj+LMPvwvnPXVTTF3EbmaoWhezU3tww3U34dnPff7DJt+fJvBl57BMh2K9jVUkiuLBirqo7roH3/jkx9DYswOpyBWFA6VohsYw9BMHX+p8e1wwa9uFEybP6wcSuNPt2pLny/p20hE0c3C65ijeajVgmgyNiOLoxm4HGctCWtfRZrIYCzZ5MtA0ZFjM6XoywXc7HdhOBwXm8kqORI+Nl8Qg4f2F9V3J+TJf2OTCMI2AP2cmg0y+jOLwhHDBlJoFri20R6u2LFNva3FOMocdxQiDzMBbn/Eb/WCdVULFI27eB99VHtGV9uJeXfxjpR16UoG4vn2F2iEKcDeDdVaAL11wc9Nd/P2nvoRarYYLLjgfz33uU7FzZx1f/MIXcfkznyVypO9+97t43et+GUNDw/jAhz+Fk08/GevX57HtKWdiz85pfPQvPoH3/dHbcOElW2F7LlRFh66p0I0u5mb24IZrbsKzf/EFEiDD9mLqikXyJQTE4TD1XqTkiQTrnIiGd2UGhHCdCed5LLlZj/tc+TBKpAHIgauAT/0rHXy0TtvIuk187//8A37wxc9hKKXCMlQoJj/PyZfTIU+gnIAPc76HJ994wiXoSUoYjRdmvHAjTcHJl489g3UoJyMw5rIF+R06nY6oF1h0yYWbuAkBtFpN0dPms9Tb+nDbbaEoWs2mtF+QsuDkyysTPr9810OLmlzfh2VZsNJpmYI5WYtIkVSE/BeBhhJZuLHAM0V6JIPIMNENIxTLQ6iMbRCpGctByYNXFxYky5nZDppvy2M9vdyItNLo2575G7/frxFaJVb0Od81PoAE39nZ2bfruv4huUTU9cfM+T4a+B6afM9nhxslZBoCV8PMwQDXXnsdbr31NrzkpS/F4GAZX/j8V/DqX30ZgiCFf/zsP+I1r30JBgeG8Mcf+Bhe+JJfwrOeear89td89yf40J99Ah/88/fgzHPW40c334wzzzgTIyMVKJqN2cm9+NF1P8Kzr3gB0pm8cIXUxxIAVWrKVuT5Hi1Y51hBOasB32M9bMcEX40dcxE0n4tFQ5aLetTBwj234spP/BX233ojRso5ZIsZmTCZxaDz8tygMsGMW4hlURVTDjLhJullptiNCb5ZUUKI3Vin6y2mKqjvrTWbMk0XC2V0u1358Sulkizb6LAzDMY/+jLJUu1AbXen1QIoVROVhCtRlAReOQkR0G1bFm6O2xW+V05UgAA0r7qEdkgmX83QRPZGpUTKtARkWR2vpCxJNcsWyhic2AyDNfe+LWqHmclJLC/OI6spkudLRUa140bWyPo3Pf217+jn+a4xdvQn31Ue0C996UvapZde+nuGYXz48UZKHhN8EUvNOPluT8DX9xVMTzcxO9vC1i0juOqqG1EqlVAsFPH1K7+O1772VVAUE5/+u7/Hy172Upl8P/m3n8Tzn3cFnv70bfC7wA3X3YF/+eev4nkvvBzZooodux7CK//bKzAwkEekeJib3Isbrv8hnn3F848PvsTiJMCldyj/M8H3aA8fAZlFzFxGmZIfGULTQoStBfzwC5/DLf/2ZXgL08jlUsgUssnlPS/x44WbSMw4bXICppSsJzVLwDeVthKdbxys0wPfHu1AIF6uN8TcQa0wQbDIrjdVhW13ZHHGn4ngy8UazQx2uw3PdYTzJeASXCUrgrwvR/kgRLfTRco00WjW5D74x7ZtmbAJwFQ7aNKYwd43D7V6TXjmlJlCZWgUxcogdDrdVB2pTA7ZyijSbOJQfHSbdcxNT4vbD3YH8wf3yiLQgR7lRze/6emv//0++K4SK/qT7xofwCiK1NnZ2bdpmvbna047MM/3lltitQN1vnxRBgomJxdx/wN7sG5iPer1OrZs2YDlagsPPHA/zt2+XeiDBx98AFu2bpFlz959ezA+MYqJ8UFxWFUXWlheXpZoREX3Zds2PDwEQ6fEyUZreRHfv+p7RwXfJ4p2OFINsZJyONpDdqwpukdTkCqR5l52mYU20maE/bffhG9/5lNo7HwQmtuWvrpMMSfhN6LtlbQdPQFfXcwTGikFTsMrJl+Cb9zZRh41mYiThRunVgbqLNfrwsTQpJHP55HJZEA5GRdilJhxqiTw8t+ddlMoB4KzToWG6wr4Skoatb6ccNkykYCvTqokCYKv1esyWZNXJm3C4CBy+PVmHZ1uV5Z4LPAsDwxhZHy9VAjRKg09hVRhQACZ2Q6t5apk+TJGcnl6ElN7dsDUVXG4ZUY2v/VZv/Wuj63xS+dJf3f9yXeVTwGC7/T09NsMw1h78I0C3Hnrw8E3brtQ4blsQghgMaA7vjKVzbq4zWLTm7xJJb0Cac7V6YZjYS7xlrueQ5X1cQQN/V+IPEzt24Mf30Da4ZGT7yPAN7Hyskvu8U6+x5qUHy3V7PiZDob0Fwehg7TmwnKb+M5n/g4/uvIrGGR+Q+Ch3W1JzbqoFAR8VZl8SR2Q5+XHaGyJgZcAHE/B1PVKY7EssR4OvuR8OTEvLFXjidTKYmhoSCZUTqFcuLFCyPddAV4xUKiQx4YPGaVmvufFhooV4EvOt9PuCKfbtdsC6DwG9UZDaK5cLifgS/UEzSL1VkM+79qUtpkSR1oZHEFpZEQKNAPoCPQ08uUKchlDsh2cdkdUD7P792B6z045IYRmJhzYcMqbn/bat/Un31ViRX/yXeMDSNrhsssue5uu6x/p0Q6cfnpT8CEN5jG+r4CIEnN3sQe1t3BjqllP7RDgXNIOOmt+YiF9DEyxhjWudRcJviCvXGjz5kmuF11utIoSdBmnyGYMyph4F24Q98Ux64ALIcs0sThzENdf/31cfsUVx6UdZOEmKH78JotjTauPFXyP/PoeSB9eznGYZ54CUzqZg9DC3D234PMf+gDmd96PiYGSBOdwYszl80Q+ydzlgk7yM6DA4rFIZ8TYQqCNeV+mmrEyiH8TjBN7cSJHk7Qz8rWej1anC9txYaXSQglwgiW40tFGuoGKMtdxBCzTlomUoceTsecKCyV1QGGIRrMptEMpXxCgpiuR6hfSEVzi0QVHSoMAzOcOb0OzSNvuCHfMx9N1PLS63WTJNgGrUIBh5dAlN6NTJ54VnTPBt9tqoDE/i9n9u0X5oOWKUWH91jc/9b+9sd9kscbY0Z98V3lAe+CradpH+GTv/Tlh8D1kCI2LFWNDAFHDl0jJe++8Q5pyz7/gUkAzUKt5AqKRH8F1PZl+aVm17di6ajuetOPa4qaKhf1tpyv/drsB2gSFriPAw+/icNnitFAsWHjVq16M007ZhNnpadz4w6tx+XN/UUAo0rjBT6bqJD+it3SLgZDLuMNPpZXg2FuIHctMcaImi97dxxkSvZk9fvDkdCP/rzwZxbSDofpAbRrX/Mvf4wef/yzUbgPlfA6ZfAkd2xHNrclJmOBrGGh2bDiuh+GREQnIWanzPQS+idrBsDJIpTMxN0zul0oHWUwqQjnwJMfm4F7mB39XLtrkhBz6aLdbsnDj+1ku13QNYZL/wMfS7XbhOq48p9KWJSdVTtNLS4ux4SLRFccKC9m2HYrOrDfq4mwrFHKoVpfhByGKA0OS6WDli7CKFSipDLquD0ML5WQUOC66zZbofKszk2hUF6FmCpE5sO4tF77q9f0Ot1ViRX/yXeMDmCzcSDs8LvDlj8N4lHhKTZp2k0QzGh7uvPVmSaM67/ynIQgMfPNbP8Adt93PLpi4iDGKxfp8oUvrceLlPxRly3AZU4GR4jRuwDQY/p2Rv1UtkqhDx21gdHQAF1x4FkbGypidPojrr/kunvfCFyJHCVSkyc8gQrNEV9qTnR1WPvxngu8hjcXD0sziRPjkDy/ZfQ+ZyMfCg3fg8x/9Y1Qfug05ipkjIF8ZQccLkLFSSDOsXFMRajrqTQbeuJhYtx7pTPZhaoeV4CvBOunYXizcMivYpT3YR6RqSFsZ4Y6FhkiME1yCMfCcIKuEATrttgAwp10yQgRTU4v53E6LjrMZFJiQllQV8ePk+ClFy+dzSFmsuU+ch4kaJbYmQ2gOTtV8/KgZNqwUrEwB2fIAcuUhGPkijFyBKRFSHRQyYpPOOtuTbIdubQl+twufwTvZgd875yWv/ugav3Se9HfXn3xX+RRYS/Dl5EtskOlO8SWP7PZbbxZA2X7epQhDHQ/cvxdLy03RmvLF3Zu0uQXnJS9f2CKVIodI44BB6RsTEqkrZciKErc49DhhanfVCAEXUwqpiAC7du7A7T++Hc97wYtFwkQDAW3NovBN6IX/bPA91sN0dF6Ykjymu/kw7TZ+8KX/jeu+/L+R8+tQ/W5MN5QG4YdA2jSRZoqZEeckd2xPpsuh4VFkslmheh5BO3AJx7AcK5OoHmJOVQgcSsDYkZYvIpPJCqgLNST6W8rFKDuLBGTJ7Yq92PPQbNaRMgwxWvBn9xw2G1MF0cHi4qLQWOR1CeQ9aRnphd6bLOgOlZzGJ0nejqfM4eHhOFhIM1D4D8djtjKIVL4EI5OHbqXgdjuoLs2LuQMMAqIm2me4eof2YgSZ4tsvfMXr/3KVL5X+zY84An3wXeVTIgHft3LhtpJ26PG+x+N84xSq2I2lSAlir3+BH/Nx9523ybb6ggsuQRSxRkiTS1u23yb7M7ntyvelIIGLNTrWkijbOB94xcMtAyC1oiFIc0YhHVS+1NVfd+11aNXbeM4Vz5fMAlbj8LKVBoMgOJyi9fAyzSd28o2phoQXX/mY9eqBks8l9ZVyPaH7NrpTe/HVj/8lZu+7DRk4UCMPjXYTmWxeqIGMaSHD7F3GQUaRBBfxKqJYqSCbzUm2Q1wPv4LzTSIlNYtVQqwXSh26MpB4SYs8b1ZoCPmJk2hHSt+Y7UCVQ0wtxRYVXu63mrHjjfXypBx4bqTdt9NsYWlpST5H8CW/SyAmQPOqh481n2PC9a4wW/DfTClbXq5ifGJCQn+o8y2PjMPMlWAVSkjli1B4wla4mOtgfm4O9cWqZDuYkQ+d2uNIi8JM+a0XvvI3+2qHVWJFn3ZY4wOYcL5vpdSsB749hxtfJCcCvgSKGFz0mDtNhLNR6GJhbgr33Xc/LrroacikC5QtACZfcaGgK79cOE++nygbBGgVVbbl8sa7lyt1hrwecQCkrigetwPfxe6dO3DllVfil174Qpx0ymlyP5x4Cb78ToxlPMTTPqzJ+IkG3xWZxyt+BcntXRGkLmDHqVcJYAZd3P+9b+Kbn/lbGM0l6afTDBXLrToyGdpqQxTSWeSsApzAhy/5x6osI8uVAeF8j9T5ysItAV+d5gYrI0tOl+lguiGuNCubg0lA750YuATt0QOidPBkouUUzJNfnqlnQh35CH1GgfpiuGg3myjmCwKs5IrFSJHQC72FHKdfPsd6DkBZ7DGYXRaqChbm5+EFHsoDgyIrSxcrSOUrUiWkc/I1U7Jb4PRNOqOxVEVzaV4yfTvNhky+RmX0nc943dv+fI1fOk/6u+tPvqt8Cpwo+B7LHpsEQibgqyEUKVlvxgvguV384NrvY2xoBFtPOQ2mqiMgmkbUjHJ2jc0EvKwV8A0DRJ4vL1jJ82WalseYQx+u68Nxbdmyux4XdLHIny9S/nu5WsP+/Qdw0SWX4KJLLxPwlnBwMyVB3mJhVVnyGfPLAsKH3G5PLPjGJUf8roePz8r3exNmTIdEMCMHemsRX/nYh7DjhmtQYAQ9OVkFqLUbyOZS4iYrpPNIGzm0HRsKGyOoBPF8jI5PCJASfA/ZixNVw0rwpa3YozIBuhRnErAlYJ3FlGp8YlipxmCYOo+553TR7dBK7CBNXpg+Ct9Ht92MHzvPFxWE6IMll9mHwdS0XsZvooYg8PYm355Zh7uA3vHg7ZrNJgrlklTH67k8rOIAssUK1DR5Y0uaPehwo4PO79oSKem36rBbTQHfKFt521Nf9fq/WuVLpX/zI45AH3xX+ZQ4mtphZbbDo2lV428tabyJVIsvAy1WnPFTbKpQIsxMTeKhe+9D6HvIswiRAEuNaPKi7E1BvV9FQDkBX7GhioiX1TmcmOPLVKELOTExH5ZyMwZuawa2bDkJGzdvFaDi1Ctb9LjYKLGz8odLrK2H5GUE4sMH8kgFw4koGo73NT3w5UkgljbEf/cut2O+M5Zk8JilYWPyJzfgCx/9ANSlGZi+C8VMwdc0mXzzWQtK4KOQzoksrWXbrMcTvpYqkYn165HNUYamJYYK6nutOGRdpGZxmwVxjn/YhcYM35SVibveVJotYmDkFZA8nOR9E9kI+9s4AXMp6BP0mOfLEyJ70xQlbkROJIX8NxPSeFKJr1+i2HyRUBqHFSXxCYq0Se9jIkGTLk7y1BlZsqVyMeXAv2mZ1hSCvSMLQKfVht9pIOw0ETBoxwccq/B757/sdf2F2yqx4sib98F3lQe0l+2gadqHeolmqwJf0gWivI0ZAhHeBy7a9TqqTJrqUjRPkT9fNBp0I5a38Xv3piwCKUcpeXBVDYpGcI0JYOp9+ZnelXqsDuZSKKlYF2Bj1kEi6JLLXL7cD3O9vUvflYB5rPfl9LISmY9xvI/3NSvBtzfx9gAmvuyO6RN+HXlTs7uEq//l07jx376IQmDDQggvUiRSsdaitC6LyHdRyuTRbjpiR+ZhIKDyKmF0bEI0wBFT6lJWou+NFQ10uDH7gSdK8sQM18kXK8jkaFVmdi4XnrFjbiX1JMeNJ0OSzSGvThg56UMRi7ErVyQE5UNgGlBT+PDjLoArJ8Qk6OgISkNOtisWo73vT8mcbmVgZItI5ctIMRUtWxR6hAlwvmNL4A/B12vVEdpNBI4t4Otaxbef//LX9Rduq8SKPviu8QE8MtWsJwvq6XyPP/km0y+nSeFsY/Dt2S64FRLqtsfNylexF5wfTLZpMlaR503KIg9Nob3ghcQCl+zcZMkmoSyUpsWmgnjSjv9IgpnCVrh4wu290I98/0TB93gAfDzgFcBJaAfpMUtIe08SAAAgAElEQVSoh96xpYKDJyhNVRAxSEZX0dp9D/75z9+PpT0PoKCy9ywCC4A9KGjaXVTKFZkys1YKi/NLMXAy4jEBzcGhYZGa0eHGpRqpF35eaoQsLiEjqYcnOBeZjVuqiAmDJz7JzqX2l1cPdM0l3LvCyEdetXATmoAv/03wlfB0StGETgjgUX6WnPB6J7v4OPTS5chtr4iTlIMcxoE7Ar7xlQpziplTcSgIKJuHWawgnaPagbGUKbABsAe+brsDl43KdguB00HTBzyr/K7zX/6aD6/xS+dJf3f9yXeVT4Gkvfgdqqp+4PFNvvEPIJObvLp6D0mMlEkZTvyCZX0MN9scnBRVpGQxUCcvyvieDoN3gscPb/I9yi+cKCNipxyBl7BMKmTtwPfRAPjEwDc+kcRsc8z7xuAbxaAbetAVRRohTCXE/f/3a/jmpz4KxevAAItCQxiahmarLV1mpAmo1ggCD81GDdlcFvlCSezFXJSVKgMCTAK+jHVMrjZkCtZ1NBiEE0TIl0oYIFBn8zIdU+Gg6IZw40I3rABfaYgO/AR8Y8CN+Jj68bKNwTqkmiQQvQfSBOAwjvDsgS//JoUknW+cjpO3GJhj8JUTKvlvnp8T8DXS2XjyLZRh5UswM3mZ2lVSIJ4Tc9D8vVoNhN0mfLuDJk9YVund57/8tR9c5Uulf/MjjkAffFf5lOi1F+u6/qerA98EOFfUAPfAUMBTXkW9GEG+vOJlTuzsjZUIj5RjHQbwlQ90PMzGHClfoJwcD/OGsV2YMiaC01pNvr3D/Gh88LGXkofbkQktK8GXNIpGKoUTZEQLbwivXcdVn/ooHrj6G5Lja+icPqld9dCst1AuDaHrUY+rwnbaEiZk6DqGR8Zl8uXvXyyz2Tclk23M9ZpiVOgVZVZrdbEij61fj8GhIahanIRGOmgl7XC0yVeWnOTlZcol+HoysTJQhxNx/LgkjzWBV4wtDzeWyONJvl6+vhf3mVA8clUUKyBk6OY0zjaOdBZatgirUBYANtO5WMcdhfA9Nmp04bSaMvkG3SYCu4N2qMC1Su84/+Wv/YtVvlT6N++D79o+BxLwfZeu63/yeMG3xxLEGtU4sDx+iykBTrqyRFO4TOLEQ9qA3GC8nItBV7iJI95fOSutnI8OQeGhgyEypwRsWb4ZS8qS6SmhH1ZDO6w86o9GVxyLpumdk+Io9/gt5rjZ1RZPtuQu+ffBnQ/iG3/5J/D33g+aqLWUDgQO3GYDlkKzQhmNdoBACjMjGDqdZzQjjMN2A6ELONHSGixcqVTwUL8bgy9jG9kOTUAbGB4VVYSqxzw8dbPMfaDrTVLSjqAduHA7RDtw8hV1iiuPG9UOlJr1Jt/eCZEgHatKkt9ZHnI5Q8Z1RD3Nb49bT3I/pB6KDFVSi6SnczCyhYTzJfhmY9qBy1saOsj5tluHwNfvttGOVASZyjvPfcmr+1KztYWOlar7Nb7nJ8ndRVGkz8/P/4Gqqn98tEjJE+N8ezNrfMEYTzmJMyp+yR1WQCQMrQD0ysADkaj1wDeZguUvvvoebrB4+PTJS1PZnx+aoOKG3F5OQnyfRy7ZVvKQMRYcljscj0ZYCeJHgvLRjtfK34q8aZw/FMMwXYFs+aU6QAkcpFUPP7nqm/jO3/010p0aAiX+fKvVkl63PB1koQrbj8R4UKoUpEaHJoZ8cQDtTke422KpJMiVIs0g4JtMvikaK9gErMNMpWFlcgJuYsSgtpeh6kmyGY0b5IAZ88iTZsiAo2TpRuUKgVeMKn4MruR5+TFSDjHHH0/H8dItnvlJsYg6RdJ3YlpBHgv+F3iJUT3OteDTQRaxdDUyfc3KQrOyMAtlpPMVcbjxd+XVAsGXjjab2Q6dBgK7BbfdRCdQEWRL7zrnJX3Od60hrU87rPKIRlFkzM7OvkfX9T9cDfiu8sdY9c0PXebKlM1p6jCgrgTaXoPCSsAlYPYyH44E4hOZeI/3wxN2BHMjBUaoCeiGDMzhpKsYcLxYpRD5LRTCJr758b/ALf/+VRT1CO22LaFDjbojXXcskxQnWBhIg/DAQAWdThv5Aq22FmyH5ZcZ5Apx/U/aSsskzOhI5jfwa0THa7I9IiOTcK9GiNVCnJBj8NUkLU0m4ITWEZ00gZI8LafewBejReA48jPJFE9ZWeDJ52Nyn+5CRkxCjBbM5+X0LCcp4XQV0WJLEI/dQafblkk9m8lJuSrv17LSyDBMqFCBmS+Kw40yM8PKgy49OinZ4RZ0bTiNBrrtOnyvjaDVhhPp8NKld5/90l/rc77He6I+xs/3wfcxHrAjv5zgOz8//x5VVf/waE0WJzr5rvLHWPXN5dJ1RWjOSsA9Hvie6OT7aHzvo/0CyfpPFox6wCVjDL6cftVQgaanZfmlh134i/vxt7//Jhy442YMFzKoLbeRTqfQbhPgiGmRJH0xbGZwsCLB5gyhyeSoaDDgBj7KAwNSB8+TKfN4Cb5xpm86znTgtGhaMFOZeBGXGDEIupx8hfcl3SAOR4I9L0BiCif0aS2GKC3sTlu0tW6nI+Cay5EGYCSlJ8DL6qDYrRhzu5yCOfnKyS4IhaNl0A7/MCOCxg1WDPXAt9Ohgy6CZWWQzmYxMDqOgfH1yA2MIF8ZgpUpQ5NwnkDAN7S7cJtt2J2GgK/XbKHrAa6Zf9c5r/j1vtph1a+yh99BH3xXeUBvu+02Y2Ji4t3/8UJ9/+PlfFf5I6zJzXvg+2gLNiFEku6wRwPcY9EOj/XjK3+xkPkITGijSouLR0kgiqkXXU3BpyNMcbHjxmvwuQ+8D63pg8gbsZ6ZGQ3LyzUoio5u10Eux3xdF+PjY2h3WlJqycwExdAFiIdGR0THa0gnmwWDfC/BN5WALydcmXitePJNnG/kgOV2pB+E800aJyQYnVcHsZyECgtWwXfbLVn02e0WGvUa8oUcioV8bKDgiZCMhB/zwQLgvCIJAsnxZRNJq9GUr41DldjQHMgxoevONK0YxIUP5jFTYGZzSBcZqlNGaXgMA0MTSOVy0PUIoecg6HZh15uHwBddGx1fibxU8W1nv/w1/QLNNXmlHb6TPviu8oD+LIBvDxSPBNajAfETDb69JdMjH5ZYXqaRj1ZChGokkjj2likBpH7H6NZx5Wc/gVuu/DLSgY1OoyogxI0+M21NIyXSLIam8xK/Uimja7cEeFnD03E8eIGPgeEhmWZ5O9IUhizdGKxD8DXjSVcoiLQoIvgnbi9OwJd/Jw63Q8aXJOyIUzvDbrhKpexMmPrAx+wMO+UyKOXzcsKQqxDBYMrhaMjwZdIlSDcaDel5k/p404zBV1EwNz8tX8+0O8rmaB1mmDpVGJJpR0OFlYevmDCyeWTyAzCznOxZU+QArougY8O1m3CdFtB10HbD0LMKb9n+yt/sh6mvEiuOvHkffFd5QJ9s4Lty8fZoqoWjHdZHW8T1PtejaR75tXTgcQ0ZxuBLMOMleKRADUNkI6BxYBc+9r53Yv7eOzGYM1FdXJQQcjoAG40WUin2qeUk38IwaPtVkcunBXyZs7m43EChUkE6y2JManZNCSTndCvxnWLRTdLNyAEn5guCc1w7xCaL+Hay6Epch2IxTjQarhNTBZkUGyYcqfmhvKxWq6JULMrH+btzotUiFmkG8HwX1YV51Os1mcbHRoZlwUiAnjwwKYHrhWJeJHeMwWQYPGMzafhhNgTpD9Ih6UIRhcExWPkB6BIUH5tIHLeFZm0Z7eUa7HodTrcJz2khxWhLmJFeGnn7pa95c99evEqs6IPvGh/AZOEmtMORqWZSpnhE4tYaf/s1ubvjTb5HLtOOVD48Xs73KPz5w8LBV35eof1ZPhCDL63SvJSmKMCIQuQCD/tvuwl//e63o7ZvHwaLFtotNgXrknXQ7QaoVLIolQtoNGpyGa/pCsbGRmSR1fUiNB0fZzxlm8jDHM+VSXhwcFCC0R3HEzDNlYpI5/JwSA3oBnKFvIAuNb90xElGhm7EzcmcgKkkodOM5RWJnIv/TpuG5OdS4VBjY0QUT+IEaQKvKE68QKbcanVRzCP8fKlckr43giuDcKYOTsn7/F5DgwMoV0pxgefysuT5VioVAV9mVmipNAbG1qMyth7Z8iBS2SK4JPT8Dlr1GlrVZbiNBtrNGlyngYJhckoOo+zAG8995W/+7Zo82fp3cugI9CffVT4ZemoHTdP+kGDbq4zh5HNikZKr/AHW4OYrwbd3dz164WiSsqMpG05kmbaSxjjeSWnl/cnXhvTyxVxvz4Ydu/wA1bWR9zq48Wtfwr99+hPwlquSR6yqBLQ82u0YnIaHy9Lu0Gw1xHZbLpdQLOWEL11sdDAwtk4yjKv1mgDv9Mwszjr7bKEuast1LDfq2HLyVmTyBdS5jPJ9jIyOCcfr+L4sthigTq6VgJ8SpYSG5eqSLMPUwE3C1CETLpdkzNC1u21UikVYKVNqhPiiJIe9uLAgmbzpVEomWzZRx7GTHlrNpuiCmfXL7zUwMABHQFgX2zO5bbtrY2h4QFyRjh9ItkNhaAwTm09CcWAYVo5VQikpGXXaTdQXFxF0upJ57LltGExZ85TQT1fe+JSXvroPvmvwWnvYQLHG9/eku7sEfN+radr/7IPv4Yf/0ZZr/NzjAV8xFChM9xJTscQ4sh+Ciza9OovP/8UHcftV38FQPoOZyXnpuBseLklsI9t+y+UCqstLmJ2tIZtVMTY2LODLxLDFZhsnP+VcnH3Bhdg/OYmRiXG4XgiWjzYaTZx62mmw2a8WQWrhTz3zDNaOwvMD+XepXJbYzfUbNmF+YVGCz2lDtglmqopWbQlGxPr3psjcZPJttzA7M4MiF225nHDABF+aMKpLVczNzmKwXMbg4ICAONsu6rWaAHCvHHNqakpO+Js2bZJyTfLC5K27HSfufsuk5GdZXK6jMjKKyEhjZONmFCrDSGVKAr5QmKzWxfLcHJqLVaQYccFsj04HLRdRkC68advLfr3fXrzG6NaffFd5QO+77z6zUqkQfN/XB98nBnx5r6Qd4qnXF56X9RssCmL9UUZx0dx5F/7hj96HA3fejlw6jW6LyykPlYop1UoE31Ipj6XqIhYW6rAsHSMjZeTyWdHGRkYGm59yFn7hGZej2myg2enIkm2pWhMgvPCiiyRTt9ZsYHF5GU85a5uUT1Yqg0JR1BstCUXasvUkmZjJG4+OjWFpcQkBOdgOOVROlHF6WOAmTrbAl9ZoLuI4HTOfgtPu5MFJWDp/xmE0mw0Ypi5AXVuuSi0QVRKZdBr79++HZVlST58yTMwzPJ0tx0EkvDBpFlIn07PzyJbK0DIF5CpDGBrfgGxpEHo6gyDsisGiU6tjaWZW3ICmEUGxHaod4Fult5798tf11Q6rxIo+57vGB5DgOzAw8D81TXtPT2rWi3js0w6PPNiPtnRb+dWP/DqCLZ1/rFbnto2xlwYiLYDm1jF724/wyfe+C52pA9I353ZoNwbyefLuEBDLZFKYX1hAvd7C+PiAgHIQ+rDSacm5Hd2yFdsvuBD3PfQgJjZugqansNxoSsj89u3bxYDR6rRRrS1j29nnoLrcFBXB2Pi4LLnaXRvrN23C7Ox8bNBIp1EoFiXM3O22odE6HAQyifuuI4oLqQRKqAQJSg98mXiXq8soZjMy1Xa77XjpVl0SaoHKDCuVkmUiaQeZsqmBZswl09ZcTwJ+uGwj2FO/XG+1UagMYGzjSYBhwSoNoFAZhZXPw/XaEqITOS6WZ+fR7dSRTqnQ2DHnK3BTxbdte9lr+2Hqa4wd/cl3lQeU4Fsul99vGMYf9MH3+JPvkcu5Yx3+R3DIsTgLEVzR+wr4knZQA1hBE7d8/fP4wl98GEanIdU+kReKSYGLNXKwlHHlC1nhWWdmljExURbgo624VC7CVTSUxsbw7CuuwPTCIrquh5m5BZxxxplxhAKA+cVFbNy8SRQH1AzTFczoSNH2WmksLVVx0imn4ODkNMoDFeFkaUXmi2x+egaW5NCzL5imCaaaeUI1MEqSsZJ0wtmtNg4eOCD24jxzg5lNbBrotFtCU1CmVikVZZInGFPFMTY2BstMyXJtdnZWpl6qHlgxbxq0QafQ7HaQzpdQGBxFulBGeXwC+dIQFNMSzlcJmZoeg2+7WUXaUqHxhOIBjpl7y7m/3O9wWyVUPOLmffBd5RHduXNn6j9eCDRYvOunHXyP5mQ7cuG2Uue7EkhjsDycL3FszlduhZDiXLEMJ396j4P4EEgxxB84VGnHclEJFPKST6gIaGSIPGTcFr760Q/j3qu/DTNw0HK6cROwmZZ0tlqjLsDNy/TAd9BqdTA6MgArbYkBgwWmVAKoaQsTGzaInGyp3pAK+XXrNqBSGcDU9LSkoK3bsFH43YXFZVlkrVu/QQJqlpZrUjRaqlTQtW0p0BwYGhCbdq26LCCrEWj5RwLV+YfxknG0pCzawhBOp4kD+/aLOoKVRDxWnF5NXZcAnGUqIxQF69dPYHGxilazFZeBJu3FnLg5LdPUQTOGuAINAy3bkd9RzxawcespKAwOI1seQii5wxFMFejUG6jOzcHrtpAxFQS2jcVml+D73kt/9c1/tsqXSv/mRxyBPviu8ikRRVFqdnb2j3Rd//2fVvDtgeixwJefX2k9PhJ05XZJAhtBLimZP9zzlhzjXgUQzRGBShCNxGrLnNvYSivsrnCncYyMgkAaNUTUC53ZDmK3DeFrEXwtRJoT4+wcPvf+9+P+66+DqXhohTY8N15qmZYB22VkYwQzpUiITSZjYv3EqHwPApOUcBLcpIVCF+0rsyK4MCNvahimxDJamSxUsRPH+b7scmOuA8PWlcRkQb2v43miC87mMtBUTSZvmh1C144TyyQoJ+5sY1YD3WycPNms0W3UMTN1ULImKGmbnZuTSEz+Lguz00gZGgYrFSm7ZNccZW5UWbTaLaFUSqWSWJCpAiEXXK81JcN440knS6iOrxjYsPWk+GSTKSDSTGRMFaYG0UXXFhahhx7SaoilxXnsX6hBK42+94o3/EEffFeJFX3Od40P4N69ey3Lsgi+7/xZAd+jGSmOD776oVS1R4KvxJAliVsxkEZJGPjhsz9LKMMkLD5p4GAyl2QWE4wJ0hE0tjdzVqXDTfNhBS46e3fjk3/wbkzdczc6yw0EWnwqKGaBXCErrRPkZFUlFGcY5Vhj4/HSSgJwWEqqqshVBqU40w4iZAsF7N6zD0MjIxgaGpQpOFcoodZow7SyssTiSYAUx3KjgcrQkBgZOLJOz8xJxi+Bm7wrQ9yp0yWvypOLbupwbE+szCnTQLfVlt9QiXy0a8uYPLAP5UpF2kpm5+eQz6ZFXjZ94ADyuazoeckjSzylCphGWqbhdrMuSzvT0DA6MiJytKVqFdlsEblSGcXBEURGCrlSBYOj41DSebhhBMtQoCvAwtwcnGYTKTVCc3EO83MzMIuDyI9u/p3zX/kbn1zjl86T/u76k+8qnwIJ+P6xruvv+GkH36PZi4/UAK/U6j5sYl7RKnw08F1ZwEnlghYaiYIhSBxrsXlChl8JRY/piDhIHPAVJnspMEDrLk0MdN+6SCselnbvwD99+EOYvPsuVKenJKWxZClYP5ZDsVSGy+1/FIkZgX84cWZzaQFG/snmCuhCwfCmk/Dzz3oOFmoNjG/YiG99+7vYtHULzj3nXOzbtw8nn34Gbr3tdomRPPe881FbmBUt747du7B560mI2O+WzWLHQzuwfv0GufwvlIpicOhSZTE3K9TH4GAM1J1mS+b7pYV5ZKwUnG4buawlIH1w/0FkMvHCjpPs5MGDcfpaNiegzhQzmii4cEunM3J7v1kVSRunbMfpis53dHQU4xMbMLO4BJ9GkEIZRjqNDVtOQW5wGB3mF4eeRErOz8/BY5NFp4lOdVG45Q40dPTCO5/xurf083xXiRX9yXeND+DPIvgeK9PhkRxvkiV7lILMpGMjyflNIuITIpd2CY3+YM6wrCxiapfAUNzWrEa+KHilncJz6fxFoLhCQQApABYCmHGQfODAijzcd+MNuOarX8L13/oOMmGALWNZVPK6NDJLKI9mCvXQarfFNcY3K52SVLPKwAD8VAYjJ5+BZz73Bdg/M4fTzz4X1/7gBkxs3IhNmzdh185d2LZ9O+69+15pKd5yyimozkwJED7w0EM45fQzhALIDw/h4J69YrbgiaSYZ0FnC41aFa7dxcjIiKgVKE0jJ0vXGi3GtDqzzmhofBSze3aLrIzB5tvO2w7PdrG8tIix8QnMzM1KSNDmk08Su/F9d/wEF198iVTO337NdzFWLsB1bMzNzoiVWsw+egpOGGFgdAyRnkKuXEGmUEauMoy8dNl1hdJot5uImM/pdqD7nvy7ybjOyuibL/vVN/3NGr90nvR31598V/kU6INvHLQu4d5JwcLhOiOC8+GnmMy1otGVlVscGi99cVzVMevWRUoN4HVqCO0GIocljk0oITlbXwwBRqYM3RqEYhQRaRaiiJfwXWQ0YGnvblz5T5/F7ltuQUljY3FH+uzI3QpVrOrC1S7X6qg3GhItye9eKhaglwYwcvLp+Pln/iL2zS5gfNNWVJkHwek4mxMVwdatW9HutGGaaViWCbvbEj54x65dOPm006RZJF8uwbGp4VVkKl2/YZ1M2stLS6gtLMikzWmU/cOcNHm1sXHLFvnc/r17ceppJ6NWXcJtt/wYcwf24dmXP1t+3lang6decikOHpzEPffej/Mu2A7D0HHf3Xfisp+7DHNTk7jt//47chqkC44LOpozpqYn5cTDUPl8ZQBaOosil22FEnKDY8jmC5LlsFxdkPp6PQTcdgPN+bm4CbpYiYJc5Xe2v+R1n1rlS6V/8yOOQB98V/mU+FkA3yOzHR7P5NsD35XTcfz+I8FXpFYq+cpQplwNPtSwCy1so7M8A6c5B3h1mIoNHQ60yIcaabC9EA2mJOoMBp9AsbIRqlmGmsrD9gKkVQ3R0jK+94XP4yfXfB1qdwGGhNrEhZPM5Q1pU9ZNVGs1tFpNWFYK42OjCDn5btmKZ/7iCzA5twQ1k8f6zVtF58uTQ61Ww/j4hDRb0ErMSZUnBNbI799/AJs3bxXjh6IzDAcolMtiHaZMbLlalWhIjVwynWxhKJkQnMRnpqexZesWkZd5jiOgXi4VsTg3g7tuvhEXnn8hHtq9Wxxqz37Oc1HjFN1oYGLdBExTQ7vVRDZtodus44Ebf4Sw04x55HYb2WwGy3Umu6UxPD6OlusjW2RrcU5aLaTRIluA73aEdqAuuVmroTZLWVyAQi6LdqhGjll4w9kv/rU+57tKrOjTDmt8AHvgq2naO35aHW49wDwW53s0udmRFATpgkNddLLNj0GXt6W9tnffEtMQKfBZbaME0GFD8+twWtMIuvPQwhoitwo1bMHt1uC6TTEh6D4phBSiFMPKmcfLBoYKjPw6pAe3IMxQ1pWC4StoT8/iB1/+DH7y/SthqRFMpu+wUt404/JNRYcXBFhYJDDpWLduDKGqYWjdepx59rmotmwxIpjZPOdxkaOxXiguytREPZEvFtC2+bERUSY0Wx0EoqiwUF2uYWhsDI1qFSMjo2L5ZT/e8sICiqWi8NCcfBu1mtALm7dsxPTklCwAR0aG5Fh1G01cf9W3ce4522Xq3bf/IC562tNE0VCrN7Bx4wa02g1s3bIF8zPToOr5zh/9EKOlEhYX5rC0sCDAzyuMXL6EdKGASDeRLpYwMDImJzIzX5JmjqyVgqlraNQbqC9X5XhZCtstHHQiLeoauTdvf+nr+pGSa4wd/cl3lQe0D74xwMaTb9x8TA5XGIbe0kzKH5M8h0RqxYWarnmI3GW0a/tgRFXAWwS8KmrVacmTZY7Brt17MMbwGs+HoUYw0grSKR3FTAml3DhclNE1h5HbcDb0wgZ4gQXNVWBPPogrP/vX2H3XHcIJZ5QIBhUW/E+lnIzZCh0JPC+XCkJ/0ChBzW7A+ngjDRg6DJ0182y5SElamURHGilZWkW6gnyhKA45TtSkNxiyw/tl2wWPC6VflIUxqYxUAP/O5fPwQ08WboyDzGQsON2OON/oVmN4e5OpZFMHkGKFkWnCZXjO0JB8j6npWbk9A3vWTYzLwq6Yz2Fq9x6Yqir8MhsySOuQ8x0dWwc3DGGHEMVDZXgEmWIZufKQvG+ZGppJIwavFAzK3uw2PLYXBwxTz7/l7Je8ts/5rhIr+pPvGh/AJzP49ibbleDb613uURfEYbq5FJVSqmQSjgIYkY3Iq6PbnYXqLyHy5tGoHcD9d98iXOrWzVvx41vuxOzsEnKZPNKah3Jeh5VWhBcupy2MlEYwMnEKouw4ZoIiKpueCqOwhUkwyMDF1F034l8/9XF0ZvYjG3kwQ0+kZpx+mdErET1KBNMwJOWMsjbFsCRmMa6MT4tlV/S+TCijttfKwbAyCFQFRoY5v6wTSiVON0MCzF2PBhJVpuv4LZQwneHBIVFAiEaXtl9qgF1bYiV5MmJ2RODFdUGkNNKIsDA/h2azJVN31+6iVq/Lwo4nuGajLooH3k7qhvxAlpS8vaGxpy4+6YWKjkKpIou2bGlAqIeNW08Vw0U6m0On1QBzhnm/vuvBZuSmY8OzW2j7iFwr/9azX/yaj63xS+dJf3f9yXeVT4EEfP9U1/Xf+1mVmh2LdlgJvqLqT2gGcaiJ2SJZxiVKXQEIZpFF5D/n0KpPQVNpiKhicX4PFuf24eqrvoeNE0O45MJLcNMNt2LP7oPIpnNIGTY01RO77IE9dfzCxRPIGRqy+RwGJ7YgPXo6WuoYimPbkc5tgBLqUH0HP7zyS7j2q/+CtF2H4XaQkuVbzPtS7kX7sRRcsm9NM8VkwUAdcrfSZMF/G4Y0FausCTKzovONdB1m2pKFGy3EMUiz8cKE7bjwgxCqEUeoM+iGdEulXBGBBiVzUtfue4dMFsx1CLlY9AL4LNgMSdcS3CIAACAASURBVMnQiOGhtryMen0Z+VxOJGWMwLRtR2zOTFXjNM3v4REwqSd2HWm26GWLGKkMMoUisqUKFDONtuth3cYtUiPPEwo1xFze8XfoNJpwmg0oTke44E6oRI6Re/M5L351n3ZYJVb0J981PoAHDx5MG4bxZ5qmvfXJBL69WMhDyznZjQv8iiNNPs/3Q5Y+SmcOZLiMQvhODZ3afVDRJDRhsTqF737761g3NohSIY2De3bi6ZdeitrcIh564AGsH6eVdkGiGzsdD5OTizhl6yCMqIPTT10HzdCQH1yP4sg2dKMxjGy6ELDG4fsKurP78I1P/zVm770NhtOCxUZhhaE8bBcmYGpxa7DBaqCMNA9z0lV1DZ5Pp1rcRMxJmfIsusQiLSWZvqQReNJJZzJxjRApCVWH43sCikY6JUs+Tqyu52JoKDZ2cDIV8HWd2GKcdLZ5rivHictB6nj5dUw5I+fdatbFWlzIZuRnarfacZC7YYEV9aLmEOonOenRziwmFVVcedBNWLmCcNn1jo11GzfDzJaYEceSZaRM9tvZ6LY7iOyOLO6YdNYNlcg382/c9pJf/cQav3Se9HfXn3xX+RTog28iMUPc2HBo+j1kmIhkCmOmQorgEHRQr+0Hwj0IvTb275/BcnMZN998PWYn9+JFz78CE8MDKGfSyCgaarML0ltG3lU1MtA0C3v278Y9992GsaEsNozlsPPBh7Dt7LOxact2pHIbEGY3IbfufETmMNRuC3dc/Q1867P/C3mvhbQCaIou0isKiHWDqWeRTIQsl1y/eYsAar3ZwNTUpGhlt5y0Fa2Ojc2bT0KkpjBXrWNgaFgKOOlSm1tYRKlcwcT6DajX6uhIpm6IeqspHC7lZ5xOKTMj5RBFgRghOrUavG5bAnYCzxMbcsTaeD9OZCOoEpBZjOk7XakJWpqflwUm75ca407XkcZlLv16dfJUYlC9wMeDPDXDc1S2Maey0FIZOXmkCyUEqoF8aQC5jCEnSeqOO80Owm4Tod2G226iG6iRmyq88dw++K4SKR558z74rvKQEnxTqdQH/kON9JZei8VjjpTsyQQe7WdZaWTgNewaPnJHsxOv/Jiwlitq5XsAu/JvUNAlbRO0SrDW3Y8NFIidbAyVsZQWOo29aDd2QFEOYG5qGVd/5yfwUwq2bJnAzIE9+PmLL0W3aeO2m+7Grtv3oz5bRafbgZlSMTRcwcknbcBp540jMpqYm9wLu7mEUi4Lz2Few0acf+nTUDcKyI2eByN7KjwljfrUXnztEx9B/Z6bkBdql2lozGzQoLF+XgN81cTIppOx5SlnouN6KA8M4fvXXovtF5yHsQ3rsLSwhDSNGj5k2WZm8jJVFooldBxWz2cF7GiusLuO5C5Mz85KxGQqkxZetlGvw8plkS3l4TJk3XWwcOAAFE65kSfxlpEXQSdnHIQItRA+9c2hiPMkeIeqDaab0ZjBYB++kX6Q6VthTf3hcCOpnOdzhXVWbGK28nKSAbnrdBa5ykhMRQSeTOB2uwOn04LbakB1O3A7LXRDNXTN4u+e/eJf6UvNVokVfdphjQ9gMvl+UFXVNz9u8D2Rn0nUAzFKE+L+q4GvdKwlEWQE31CNwVdRTYCARS2vu4D6wr0InANYXtqLmQNLuPfe/bj9wbvw9F94Kk7feDIeuGUXbvzebZjetYxMJ0JBBwzK0wKgGwCtFFBYn8Nll2/BOds2otWZgZGKcPOP78OGdUM457zzUN5yGjTrVJRGL4RjDCJoNXHLN76Im7/w98j6toAUJ1gG1mgaoxw1eFoKA+s3Y9OZT8HMYhVbtp6MO++8E08552wY2bQAUzGdg9txoKYspPI5yafIFYqH+uQWFuYxPDwCBOLoQLPdkhZhOvMKuRxmp6dhZTOojAyjtbyMbnUZit2R6Zch8VQwKHSUeRGUIIQNGxEzLISWYFkoqRtF+GPm+pKaoF3aF0pHRcqIF4SGntTWs26eWUJQ4LJCXjXlpFGoDGFgeBRWcQAmqQjflewJBr673S7c+rJwvqFvc+EW2kbxt8958a98+kSepv2vOfEjsIbz04l/05+lr/xPA98n8KCtxeR7GHwZ0BjINl6q3WnvZcoXHPjNA1ieuxt+dxp33n4XfviDGzE0Ngo9G2Hb6Wfg/hsfwLf/z92wnBAnmTkMaUBR90XdYCgG2oGB6UDDnm4N1VSEF734ZDzzBdvx0P7b4Ck+MrkSVMXCGWedCzN3MvKD5yHIrYcOHUs77sWXP/J+ePMHkVIIugY0GjBYm87gGz2FwXWbseWsbdhzYApjoxMyyaZyGSimDkPRMDY8jma9ibseeABnnns2xiYm5JJ/sbqETKEgIejr1q1Dp20jn80KVdJ1HElMY95uu1pDx7XlawcKeTiNBpYOHkQY2IkigtKCAGqSRRxoPIEFMjWzPjT048wLUTAQcElLeJ5QGaw7cm3m8pJnDyU9jZOvTMfksM2YaigNjqE0OIRsoQw1W4JhZSXQx/dsOJ0OfDYqN+voLC2g3VpGy4siP1N662W/8sa+2mGNX4N98F3lAU3A9wOqqj5+2mGVP8Nqb74W4JtgQuIsjoGXUxfzZEO3i5TSxdzeWwF7HxbnduKOO+7D9Tf+GPliCS968Ytx701346p/vRWlWoStVgXD0JHz67AUF1oYwYggCVyeZWFBU/Fgt4ulbIQXvOoMXHz5KfA0G9/53k+Q0ot41tPOw9jGs6DkT4Y+9BRoWgFqq4mvf/yD2HnTtaB1wlR1WWyRVwXjHmmymNiAk7dtw+zCsoDZGaefhen5OaiWAYu8aRRh/76DaHoezj7/PPhRJADMws1CqRw7z8YnxAJcLBQwtn499uzdI0s80t3tpWVRRpQGB+DbDoaKBRzcvVOyFcgDB6EHeHFym2T7Bh24viPHVORwqioWYFXRJBeYHC9dclRrcBymfVvAV9qPKaSjplkVzTEzilPZglTG0+GWocEiX5ZoSU7UgWfD7dpSpLkweRALk/sA3+F0HCrF4Tdd8IrX9xduq32hHXH7Pviu8oASfE3T/FNFUd62GtrhRGjf3o+61g/a2oCviHjj69wkBF0oEi64wg6iziymdt4IxTmA+an70Xa6eOD+fVDCDIbLW/G1f7wKmG3hVD2N4TCNLCMc1Y6AUAgNhsx+PlKGinoUoZozcSudaEMGXvPWX0B6xMXNd+9EKVfEU7dswMSWbehmNsFadyHU1ChSvopbv/mvuPZfP4O000CG8jLOkVQs0PmmqMgVCiiNjYtVudXoYmx0XOIii8MD0hysRQpabRuuqqI8MirTc4WNFQqQyeUxODwiKoSZyWn5+srgIPbu24vy4ADWTUyg3WyKTndwaFjC3u1mCwvTnHxpwnABoRcAhbGZvo9Wqyqdc3x8pKeN2QxabF8m5UDuiVw8eV4edv4cskfkbybqB+b6qlA0Q/7omQzMXB5WvgiLZo5cWZZxOq9VPAddFmYuL2P2wF4E7TpSlEGkc5Gbyr35/Jf/Vl9qtkqs6HO+a3wAE53vn2ia9vbHC76PBXhjzndt39YGfMMYfAV5e3m9BAcbaZWLpbvg1h5AbeoONKq7oRgBtKiAsFXEFz53Pfbes4BTUxomQhMZR5HcspTiUpoAl7ZhmEiRPA6p9w3gpFXsUzXc2/KwfnsOr3nnM6EUAD0KUex0kCpvRCd/EszRp8LInQRdyWD6jpvwlf/1AWjLk2BHhHDURgqR2cv1jeBoBizRFafRqDZgZDMIGWZupWWaVRgPSRWBlcFgZQQWAS2dgUotMAPYVV0UCqIRTqRoDHAjPWC7tuhzmWxGjtaxbcm2QOiJNjf0XbDgg/QCSzeXF2ZBHjnOIDYxNjYOnXI20iTUAouBhTplNjlHcBVfznailODHqfVl3oRqQKeFOJOFyXxhTr7FIoxsCQoddFqIMAHf5fl51OdnoXkdNOs1uJoRGeXx37v4v7+h3+G2ti+7NX8dr/GP91//7hLwff+RTRY9xQOnj54mtjelHPlbHa1y53jV6kc7MivNEPHWO8HC41S1Hwm+jyVYp6eC4Lfjpa5gbygvfwEHTfGh+VVM774JaO3CwQd/BLgLCLUu0toQdt9t4x8+czsGTRPbhiowGjZyRg6jI2OoLexDJ+igMrEVRlvH4swsimNpaK0qomYbQTqPu+st7FI9/Nb7L8K2i9cjCpZhdVvwjUFkN1yKjnEq0pVt0LQyWgd24Csf+xO0dt6BAkUAqgGPU2LGEo1yqpBDemAQrRZlXSkU82UxW8AypcKIizRqflk3NDwyAU0xBYxN3l6lC86SCEu61AR8Jc5Rk8DzjtNFEIUi59Io8WLkJBs5PEcAmJf9bDSmyYLTqmM78LtdOI4jS7V2q4XxiXWS3Rs/XvFky9p7UhK874DRmzRn0MUX9qZffp0GndQDizOzWWQKeVkUqhabOUyYeiSaXk7Tc5NTmNm3G2booNNqIjCtoDyx5TfPedlvfva//qvxp+snXOsh6qfrt1+DnzbpcGN78btXmiyOBr5HA90eyK4E4McDvAJ68qJMMhQSJ9WJ/IqrAd+HnTgilkNyAo4LLnnpq6kOvPYkZnffBKW5E3vvuh7dxiS0dIS0sR7f+9YBfO9H83jmRdtxxWWX4uZrr8epp56FCy++DPt23osdex/Cpc94Foy6i5t+dANGThpFe/8kuvumUMoUcdOuvbi9Poeff9FWvOq3LketvRuL8zsxvvF0DG+8GK52GlKD26FoA/AWJ/GNT34YM7dfhwKnVzUFn8u3NON9FKw75TQ842W/jB9871q43QDPeeFLseehBzG8bkwkdK16A1bKwuDmzQgdG5P7pyRIZ2DDeuzZuQsjo+OoDA0jsB1MT0/Bcz1sOmkLVF3F4uIccrksDh6YhNtlN9w6qbxz3C4GB0rwux3MHtyPdqONYrGACgPXVU3cbdQS79ixA6effobYmNlywZNrrdaQxZ7B6vkgkIjKytgYlMBHY7khuuJmvYG5uXls3LxZ7o+Fm/liHmm5XR6KoSPFGEqnKxM7aYeDu3ZAcdqS+WBDD/Xi0OvPfumv/8OJPJf6X3PiR6APvid+rI76lWwvrlQq79V1/X2PBXwPZR+QFH2C3k70ezxW8D3apE7LLpdG4KUvr7MT8DV0F53qTszsugHe4gPYd9cP0a1NwyxYCLxhfPOrB7FjXxNXPOc5eOGLfhFf/srXcNElT8NCtY6Tt25Co9WQVuCtwwNotepYajWgd0J4M4uo79uP6dl57K/NY/Ss9fiNd70Ii8EuHJi9F2ecuQ3rN56HQDsVVmU7FGMUUXsJV3/ub/DgNd9Eng4whRkOOjRLQVcxsO60bXjRq38Nt99xN2q1Ni7/pZfgnttvRa5UwP69e9Ct16FBxfanXSLLNbZLnHXOOcgPDGLnrp3IlypSZikWXdtBKmVI5KSqKVLtw+S3qf2TWJxZwBlnngndYmiPgXajDj300W02sHfnbmw57VQ4ni/Fn+VSGaXKAPbu2YOJiQmZ0NlSvG/vXiiKiupSFWefew7mpmdgdzqYWLcB+/fvR7vdxjnnXSDRmQf37MFZ27ejbduiK85mstJunMoXRInBCiHP6Yh22O0w1nMJzYVZOJ0GWj6glkbffun/eMNfPkFP0yft3T5xr/wnySGNosiYnZ19j67rf3ii4PsIUExSv1YeskMT7GMA55X3uxJQaXE9FlN8JMWwkrpY+f6xTBbxz6zKZW4ELwZfcr6RJht+LWqhU92B+V03onHgdszu+Al034aZNjA7Z+BrX92LjJ9HcXAUz3/Fi3DT7bfi4qddJPm2Z27fjupSHYuT89iwYQgdp4Vmg84tHRk1QjA/iYP3PoCdO/f8P/beO86ug7wWXbufXuZM16gXq9mSuy1csI0xGAyBcBMeMSEJvRsChBZiCNyEQHKT3DycBAi4AMYkYHDHcTcytmTLTbJ6md7n9HN2v6xvnyOPFTmQK/3eHy8z/o0lTTkzs+fstb+9vlXgdSbwwT97M7rWK5irTUo1UD63DIp+CmLZzVDMXvj1Eu773nXYcefN6ADVDia5B5gEX+hYsvFsXPCa12J8tgjHBdasWYs9Bw9g8fIBVIslzIyOyW35losvxsjkBErVKk7bfLrkPJSqdeFUWelu15vSsVbo6MDwyLAc+qXLFqNRK2NmdBxH9h3COeeeL66zeCqG3TufRdBssJsDtWIJ3f196Ozvw9DICIrFkky6KzZswNC+fZgrFrH2lDXy5/DwMGYmp3D+eedJ7RD55NO3XICZ0VGMjI9h46mbYPs+ZicnsXjFCpTnZjA1PIyYYSCbycJMZyXjQlXYnmwLB92sVhE0qrCLsyJBKzkebD39sTP/xzv/9r/JKf3/2Y+5AL4neKhb4PsZXde/+JuA77FTYwSy0s/7Ij5yb9W26h77/f2a39iLRoy20yni/H4T8OWXOl6mb/vtbWqj/S29+LMoLZ6XzjamnfOb1CVpSwvrqEztxOSBX2Biz1bMHdqFJLfzho59h2zcfccQet0Y+hYtxat+5y24//HHcMGF52BkcD9Wn3MO5mbrKB2axPJlizFdnoQSU6GlcmgUq+j0HYzs3IFtTzyOcQDv/ezrcM6li+ChgUbAOIMeJOProCc3QDEXIWhWcP/N/4gHf/AtJN0QiVgayUwahuXCDnWsOPUcbLrgAjh0ijFkh6Hr5SJyXXkcfGE33EoVcDxc/KpLcWBoBIEWw7rTT4dtO2iwhVg15NfG7rRkjB1xcUxNT0pVkWZQreGjPD2Lw3sOYPPpZ0BjKlrcwODhg/wkqLaDarksaWkGa+wXL5VSy5npaWw+4wzs2f2C8L/ZbFaUFKyNP7xvH8466ywMDg7DdjyccvoZGBk8gsnpGaw/baMs1Pj80lVVaoymhoaRtAykUxloyQxgxaCFvoTrMNmswWLOehVetQQldFG2fThW+pObfusPvn6Cp8rCpx9zBBbA9wSfEgTfiYkJ1sZT8SCRgeR7X47zPcrLthK/GJpChxGnDGo2mQHATXb0Z9Rs1vK0RZm484rZo+aeVpwNdbViQwUsFiqmmVjFWYq/4tYC7Dg/6/zp9liQPd7kOx94X3w/t20MceHU60TYG0ZtxnpYR3H0aUwd2IqRnY+iNLQPceqhYgk8tbuEXzwwhlW+iq7OPlx+9e/j0SeexhlnbMDE9GGsOOsMTE9VUR8uYnnvEhwZ3YMjM3vRuWwdAltFvwKUhl7AE089gf1VH+/+1Gtw+etOQbk4Cse0YGQH0JE+FYq5GmpsAHCa+OVPb8DDP/oOjIYNu+5BMw10ZA0oVgwrNpyBdWecjZlKDaoRQzyVhOO56Fk6gKBWR212FsMHj+CMc8/G2HQR8VyXKAeq9Qa6+xdJC7IRT8BtNlCv1uS5kMpnREI2NDqEeDyGXDqD0sRMlOlL83VMjyzOQYCZoWGMDQ1h8fKl0DgV6yaq1Tr279+Hcy68ELt27BDgZVA74yOZIXFw715sPu1UHBkcEhfb6tPPwPTYKGZLFeGbGeRODnlyegKJeBLD+/ZJMaZlWIjluyQwXoUn1UM0aTSrZfi1Kvx6GUrgoCTgm/nM5t96x1+e4Kmy8OkL4HtynwPbt283BgYGXgK+ps40K7UVVRiNtK3ZVgBWUr58T271nvrlL/DULx6ACU8mKMe24bkOHDcCYNHJMvyb9lAutAIFPuVDoS6NA5TWe3Qoha7gcNP2sWztBrz9Ax+ElSvQ+S+fK9Vpx6Ew5tMO7cm2DaptqmH+RNxWb8x/HydrtlOAlUChK5Qvv0eCr4Uaikd2YHb/Yzj0zEOYHjpAkgLxZA5P7i7h0UfGcArjFru6ccXVf4RfPvQszr7wPAxXDmPt6jWYmS1jeqaKNT0D2L9jK5555lGsO/MyVBsuVvemUBk6iEe3Po7xUMHvfOgyvPLKVXjsoQegdeax+cJXI59cDSOxBpq1CF6thm133oyt/3Y9Ejy+ToBqtQYlrKOrfxHShW4k8wXYno8gVFEoFND0HPT19kqIDS+G5J+72MGmqDCtFPwwMjdk8gVoBHzLkmmTCWx8yeXzsnBjASe52oFFAxKi3m73II/d090Ft9FAcXJS0suYWpZMJCTofWSYxZY1rFq1RnrnaLJYumwpLNOSinlm/fb190h7BluaySVTfkZOmr8r5kDoBhdtZVE61OoNWFYCppVAtqsX6Y4OUKhGjojLOd92pcMNzRrsBrMdFDix7Oc3veHqr5zcM2fh0RYm3xN8DhB8+/v7/8QwjKOTL8GXJw4rvwWDWuDbDhpnnCBdRW69itt/9APc9v3rYdBi2lYrtCIZ6VyihpPOJuJme7KlV5+Pafh8HA8uPDjMgvUBx1Vw6rmvwIc+/wWkuvsl2KZdWvlyKorj8bx8228KvsL50gQRuiKbYpgLwZcuNzOooHR4B2b3RuA7cmAXVFbbJJLYM+ThgUcmsSxQ0NPdiwuvfCO2bd2JNWefjtXnr8PEzhdwaGgIp19+GWJNG3d+65+RCz0k80sw12xiywXrcfD5nXh827MYDVxcfc0lOPfSxXhq25Mw8gVs3nI5sulVUOMrAa0bgWOL0WLrv16PtO9CDRQOkKhUpmHG48gWusSMwEYLaLrIuhTWHWlq9HfJ8E1CtxisTj0wAdKU6ZlNF7VGUxonRPtrsf3CRMDmDp9Tah2WGeX/VisV4YZZa8Twc1qBfaeJgE3NioJmvYqZmSk4jiuxkHFyyalM6/fRcrHJ3YXwUxJlJC/SKxeKfrlZZ/aDJ3nADN6h3I2lmQyCL1Xq6O5fgo7efiRzWcmRIDVBLTL5aqdaEvB1mjUBX9fKfOG0N779z0/wVFn49IXJ9+Q+B1qT76c0Tftym3YwmA3L3ICXAV9KgSQm0LVx28034Z4f3gjLjyIABYBFKxs5lwiYPAHpIJVzjZtpzlpKAJMe/sCHE7pwGLcV6mg4wIazzsOH//RaJLr6gdCInFz/ifTs5RZrx769vQScv8w7SkMI+BIEpKMYvkLaIYAelFEZfAbTu7dibNdWHNm9AzG2+CjA4SkV//7wLPpCE0ktiUxXF2rNAA1LR9fKfvjDEyjbVVgr+xFWqjDHplBwSeYmUXTq6FqURGWugYmZKkoxF793zSuw8Zw8PCdAaGbQtXgjNH0AWuoUaGYfNNfBL378XTzx4xuQ8h3oig7NjKNaZ5lmVZLM0sw8oCbWNMVwRpBUNEVAkyHrGidbnalgcakMigBYF+CzHR9eEErOLpUINFkw0pEASR0083I9NwJitloIfgautBvz8hWSN5YmCleUB81mHbqmi2aYn0eNceQijFwU0cUx2hnw+UKtL99Vq9bFYixNGa6LZIZ24hS8QJEsh0q9ib6BZcj29CGWycC37aN2ZbtWi8LUnQbcZo1h6vDjuT/deNXvffnknjkLj7Yw+Z7gc+B4tMPLga+EXZFGEGuSLzUtP7v5e7jnlhuge/VIo8t38YRqFU+KCVYm4LZxIQquAXyZfAnVbujDplDfV1G3A2w8+wJcc+2XkezsRRASuElbMA3r+L/u30Rq9nIqiBeXbuR9I/BlGi3hhNIqM6yjPrILI8/eh9kD27Fvx6NI6hEYDddM3PFgEXoFWNI1gIGV/VATFtL5TjSbPjK02cZUDNlzSAAoqDGklCSCmAndCuCWp3D4uSM4MjwJu1fHOz91MVautxALNQRKEsmeVVDM5YgVToVq9iKoVHD/967Dc3f9EFGMuCoON6pBKtUSPD9ErtAlpZJsq2CAOkPVDSnehDRXWLGU5CQwE0E1o9ogQ7fg8UIIRWzGQRhKaDovmizopNGCf6cGmhTCzMw0ert6ogZkz5f2iVBaLZjHQItbKBdmFowSPDnBShKbZBFHucmua0PXozxifgy5BiajsZCTTc+9PXTD6ajXa4glaKbQMFetIZbMiLKko7MHeioLX9dF4cDnEy3RNu3TnHztunS4NUINXjzz2VOvuvovTvBUWfj0hcn35D4Hjg++bDTg5Etf/UtpB56YpB3Is7lOA7ff/H38/JbvwnB5AkSrtQjQ2sHkrZUZHyvqhpBFDVHaCsg3+nDDAA6nnkBF0w6w/qzz8ZEvfBHJrj4EAZ3+XIa9PPjOl5EdC7LH8sDtf89/e3REhReRb1sghLw0A2zCJtzpAzi47R64Yzuxc+vPJSyHDQ1Tbhz3by9hdNBFT0cn1mxagYEVfdCUGNy6gphuwNUBW/NRSCdw+Ln9SFs5dC5bhEQ2hkTgYdu9j+GpJ7dhYHMPrv7gK5DK16F4CtK5HuR618JProGZXw9FL0Atl3Hnt/4GBx66DXktWl4yUFyPx2E7tjQUL1+5Bl19izDD7N1EEo1mU277qYslZ5pM5+H4IZzAR67QKRRDvd6MlqyGKROvFGZ6noAja9zJFxNoGZROtcLU1BR6uwm+mvSssf5HiNogoqN8cs4Sqs67IU64oXwsHzeioPgcadu5mWAWNYaMj49IE0Whowt205HeOcPUkc3nJDiINw2pXAGZzm4oqgXEk1DjcfqZ0ahVhfIIvQCKa0uYejT5qnCs1Kc2vfEdXzu5Z87Coy1Mvif4HGhJzT6t6/qXXqQdWMjYoh3aEytP9NYdIzlPArDr1PDTH3wPP//h9dDdugAY/fiMC4wm1VaGbxhNv4JvzFzhmk1RYIqxgQs3X9ppef7adohTzz4P13zhWqS6+4R2ECqDFMjLTL6/Dnx5iOZL0OYD8HxeWD6uBb7CARN8qf0tj2D31juhzR3A0/ffCtOrSlBO1Y/hyb0V7NhlI5PNYsOZa7By1SK4NQflWQcmA8qtSEPb15lHbXwKXtlFdqALSiomg/bTj23D3t27cdWbl+OK15+KsYk9sH0dp2w4Cz1LToOXXoNYYQM0LQd3fAQ/ve5rGH/6UWTVqHQyZA2PFZfJle3Ay1auEaDidJvO5bF3/z7kOwoSmk55lxeqSKQyxtknZQAAIABJREFUKFZryHd2oNGw5TIZTybEWsxF2eDgEBqcODkxB5644kxLh80QdMcRDXBfHy+MEXBKloMb1QYRfAmkpA0YdiO/VM6lvtd6bkRxkRKYI+3EqixmZ2enMTk+hhzzhUNFGjW6enqjyZg8NCV1sSQyhW4UuvugGnG4pFLicQkrCiSW0kNxekaC7zXPgWtXUQs0eFbmmlPf+PaFSMkTxIpjP30BfE/wgLbA97O/mnyY7xBJzAxdTgpqKwmmR9UOrZwHnjyaGiJwmtjz7NPY9ex2mXKoGhDA5RTbCgljiy0nn4hv5fui6CoVBowglBOWagdpjfBD4Tt7ly7HZW/8LWhcEnHh1hpMXy7J43jqhmMXbsfyvMeqJKKZXBHVQ9C6NZbFYmDDdIo4sP1BOGPP4YVH70BxeD8Mk1GHWQxPBbjv8RKCUEd3Ogk9sJHQLQkVZxsGF1lOQOrERdx3EXMDOJaKeiyBuh7H8MQ4rJSHd75/A9auzKIyO4OaHcOq9eegY/GpcLOrkSicAkNJorJ/D37wN38Ob/wAYl4Duq7CU3ToiTR8VZMKoSXLV+Kx7U+ip38AazdsxO69e5DN51EodMkkfGhwGCtXr4XFwB0EGBkZkdt1gnOpVMKK5csxMTGBRq2GPGvj7UaLToguuI5ry8ct6h84Cr7MguCkLLLDIJIayt99XqBZO8S2DRpZCM4Rv9u+jtLCXSwWpXae+bu5bBamGZe7HRo0Cp2dgK6h1KjDDRV09izCKRs2IVRN+IaJeCYj+RsMUWd+xNT4hFTHp01VFDllN4Qbz3xw4+uv/sYJnioLn75AO5zc50DLXkzw/bMXwVeT20QBX2n1jbS25BSlolw4X094Ni5ZuPGWcgrqX+UlCk6JAC+6lefUys273Crz/5yGZSji/6LP58dxGhRuOZUCo7cNJl6JvO3l+d72JDt/iv2vgi/5XQFe0TJEX4tTnKGQm25gfO8OHNp+L0oHn8LQ848hDhehGoONDmzfW8XuAyVkdQspLpiCEGkoiIeOXFxCxUSoekhRdeCGqGoKynEDo4GPSdfGha/qwGsvX4esFcDQTdhaEl2LNsDqWAOrdyNiuQGYvoZn774Dt3/7H5D1a9C8htySh7wzMZPwNR1WKoXV6zZK0eRspYrFy5Zj95496OzqRDqTlShI/nyKHpOOt4Gli1Gr11AqldHZ2SmpZlyO7d+7VwCS4EtZIafYaoVZC5bobivVKnqZAcGqIFmaBtJiTADm8yI4Cr7kfr1WGSmfD1yqRsWk/FjbbqJcLEqGA2vfq5Wi0A7ksnO5DlTrNam2T+ezqFDD6wfo7F2EgWWrpU4+NC0EqoqkaI2BSrGE4swM7EoJVuiiXqug4ilQ891//Iq3feBvTu6Zs/BoC5PvCT4HCL75fP7zhmH8aRt8dTOSh4lKQfCU/1PllpwTC3k+liESRikvUjRyhS0XmmyyW7KGo13ArV9TC2CZ20p8045KjVqtBcRhvmo6b/ZFiyoLO4bIvIza4eWMFL8OfNuA3Z6AI/BV4ctIpsoFhT+fNBZ7NpziGJ576Fb4k3vw/IN3IGGX4EFH3ShgppbAczvHMT1nI2MlkVQUZFwXGb+JuEQEa/BVRlCqiIdx1E0d07qD/Y06elfF8Lrf2ox0PIDqOli0eBHshIlFy8+CkVmD5KL1MGM5WK6Dn/zd17H11n/DQC4JSw+gqKFUxgeaJYu3Ql8fMh2dKNUbWLpylUy8Bw4fksr3eDKFXK6Amdmi0CDM/u1d1IepyWlZhPX29ckFk0A4OjwCXWPJZTLiwYMQzUZduuK4ACPg5vN5hH4glIH0tXmeuMxIU0Tgy7cr8n5egNn6TJ03gZcVQrbdQLlUlmevqeliviDQF4uzouPtyHfCcV2UGKSTy8BIxKHGEkjmCoincnCofEjR3WcJ+ErtfLOJ6YkJjB85CNVryvfjmym48dwXr3jvJ689wVNl4dMXJt+T+xxopZp9XtM0hutEixeCb4vzJTcXjaWicZCXo+Ar4a0ETgKvbOZ+bVivgJ0Ad1tyFNWFy2OTJyZdTCupxOqyQEca3wSAX85k0QbQ32TybYPuseDL70emXkWT22uO4JyDo0bdALrfwKEnH8Dc/idwePt9mNj/PCbLwKynortrEUo1D48/P45aFVhkGujRTaRsGzFpsVARmkDZBdRkHlNhE0P1EgYKCi5/9VosOWUFtj79NByvifPOPwMDKwbQNXA6Uj2bYHQvgUk6Z2YC3/3S57Dr4YfRk88hn88iDB2hHmSyNgzku7tx7pYLUXNdTMzMypJtYOkSUROMjo4jm8tjZraEBjN5+xZh1bpT0HBclMsVJJIpuf0nCJLX5YSboBQtZsoCjUHlbKXgwo3B6KQqhDKizIzASvB1o+p4Ltsi5QOjISM5odANvFMKPFTKZTg2ZWsOpqenkYjF0d/PlLQQpeIcujp7YRqWqC6ajo1KvRZVB3Uw+F2HYsRhJdJIdnQKrZOM60ddeePDg5gcOoKkriLHnrp4GpNN5SsX/8GHP39yz5yFR1uYfE/wOdACXyaaMVzn14Kvz0xYoQ8ovrdRnpuWtCyV4nhpJeYr6Ybo79SY0mjBOhjJgKDbjbeyBDYyF8Q2+XerysAPYcbiSBYKcksZwW/LpPwyDreXUzgcC8Yv54aLDiEvAJpQHSqLHlvgSwihDlYPHZSHXsDgjvvRGH8Bv3zkdowM1+D5SeQyMegJDZOlCnY/U0OjDpghkGMrLzT5Cchp1xGg6AYoqx76u3Vcdk4PlgwsxkSlgYOlEnylgeXLevHaK18PNb4C3au2wE9mobtNHPnlQ7j7ur/F1L79Yq4o9HbDNJk2xuOrS8CMLNnyeSSzeQyOjkkGbm8fGys0UUIwYYzTvaqa0GIWcl3dSKSyArpisqjVEI/HxZBB+Rg1vvEYg2to5vDRZHZCoyHLxXgsJhMuQZYqiID0Aidfvo3/lrB0/mJbzcVcrLoO7GYdVVbSJxLyWOSECfhUVPBZMDM3i1QiE8UPBwGSqaSE69QcW5Zr8XReqAfdSiLQLSSzOZl8fbspVMb40CBKUxOIKQEsQ0ct1FBG7AsXvePDCyaLE8SKYz99AXxP8IDOz/M9Fnx569maO6Pkr5YpKTInUVxv4/67bsdj99wJ1W5E4EueQsA34nDFYcUCxLbbTYt4Sp6Sqtc2NIQioJeFmxtixboNeMvvvwOJXL6VuXC03ecl0+98MH1Rr/tiLvBvCr5taRwVDpHTjTOwH010pAxkrvdgNGdwaMfDsKf34YUXHseTDz+DsGLA92eQyCuIJSzUZ3QMjXk4PFtHvRFdkHjvQN7aUBVYSWDRsiROW9+J/lwKg0PTqIU64n151O1JvPKVF+CU9Vtgpk5B57Iz0AgBtTqDf7/hn7DnntugN2xMT80iXehALp+GofOypUJnowUn5HhcZHIuTS6ajlwhJ7+SuJWAZlgwyOsacWh0wVFCpkfysohS0qRCnrfypAroUOPkS9WDL9pcV8LUO3I50QGzMVjAVirj54EvNb/Sw3b0Xkmm36bwy3PyGH09PS3AjfrdGIQ+OzsLchue4wntRX0yWahMLoe5WhWZjg6kcl1ihSbweooljRaJmCYUFumMyZFhlKcnMDcxBsvQYKQ7EKQ7P3XuW9+7IDU7QaxYAN+TfAAFfLPZLygKPtsO1TGodKDqQaN6IeJA5wNvtEDz4NbK+Nkt38c9P7geludEoCssRShuJb5wYjLVyKVGlxNrwQNNEQBmNgQnJEK8S9OGr6DhApvOuwjXfP5apLr6pZss0olG/GE7m4HfW3vipYGDt8r8nvl+ftzLRUgez2zBt5HzjciQ6HGFFmklWpCr5CSsegynmcDuJx9GDnP45f33YXxwFBOTQzBiUd15IduNJl1udoipiTkR/fOhdCtEpsNE36IC8j151GwXlaqLetPD8OgY1p02gLUb1+K8Cy9Hxcmif/UrYGV6YfoNTDy3Dbf83VfhjQ3K7fTcbBmVZhP9SwdgGFyM8qJnItu9CBu3XAAXKp566kmk0xn09HeiUili7cpNKDcd9C0bkI3m4aFhpPJ5MVCwlYJcr5hLKBMj5WToSKVSYtetV6uS8cDshcHDh1BIpWFXK7DYPmw3ZZEWTcFstOACNhRgpu6WWQ5cqNIRSGUFmy0ymazIEbng6+jIibKiVGIzsi1fs16qIGGZsF1H2peTmSxsL0BP7wCSmQ4U602ke3qgM9Uty8bn6PGdGjvcimjWijhyYC+8Rg25rn5YhUUf2fCmdyx0uJ1k7FiYfE/wgP568I0434iZjVZvIqYPPHjNKu685Qe45+bvCkgIOdCSmjETQCZKLst01tjIGgthSPdYCI9SB9eFLpa4QLhDDxpqnoLTX3EpPvzZL8LKd0vW7FEqOYxS09rAy7+3A16iYsa2pjQC6WP53WN53vnyszb4Sqljq0STH0/tAzf4/FNurz0HY4deQHHvVij1aWzd+gAOH9gHm629mopqxUV/Tw8M1ZDcWZY7GhqgWhqMGFCpFTFXqaPhK6g0dSxZvgTlIpsaunHJ5VfC1TvQu2oLkt2roGlxGMVxPPKvN2Lb7f8Gy63DVBVZRE3OlaRKJ9uRFVUK9b5rNp+Di970VkxMTokBZt+BQ1i+YgCTk6PYsP48VFwfqa4cVJdcLV2FJFWArkIBtUpVWiIKPd0IZWJMSTXP9Pgk0sk0crksXKeJ8uwsZkaGkOFU2myIltfjc4FSQ9H8Uijtw7PJ2kfaEfK8tBtPjI9JaE+WEjbm7Nq2gHAyZiGRiKEpYU0+mqUyTJX3Hj6UmCmTLu+M8vkuoR1qng8tk0UqW0CmowBFCeA0anBrDXgNLt6qmJkew+zoMPRYBrn+ZR/Y9Nb3XneCp8rCpx9zBBbA9wSfEgTfbDb7p6GCz7108tVk4x0t015MNZMpUQDYhdco484f3Yw76XDzomAdWazwVbhh8ot8DJ6PvoS58N8UzXsMQwloFCC4MYUL4mCqeSFOP/9ifOiz1yLR2ScTHXu92iDLPwnU/F457ba73vg1o2LGCHiPN/n+Z5xvq7hcftb54Mu38/uT3IfAA+8KvPochp59ALXpg2jUJvHkYw+jODuD2ek6SkUXqWQGpVIFvf3d0A1+Px6ajVDaIHTVRalUQ39/HhPTJameX7V2NdZtPg3JwiIkOleid9lZCLQE4qaBg48/itu/cx2awweRYGMblSa6jplSFQ3XQf+iPhh0j+kW1p19Ec561ZV4ftcLGOjvxfjkFPKdGYxNjGDz6RdL1KSRisNgdC/NDboik2ohl0elWMb07Cx6FvXDSiVhJhOydKNu1tItdHcVMDczjma5CMVpMn4OCu92aAv3PLhuU6glSg/5mJyCxaoduHAadfgs2KSuOwwxOTWDZDotecGe4yKdjMP3XVQbVCgECBo2VN9HPJOCYpmwklH6mmWlYPtAkuqNrm4k0x1ICl9soFaahV2poTI7h0ppBoHfgMOGjVgGWrrzg6e/7X0LOt8TxIoF2uEkH0BKzQqFwhdUVf0c3USM74u43wh8I863bbRQBQjJrykqsx1quO37N+GOf70BKlPNfE46XFjJOSkTGRN1dOpRRdIfKR18oqzPd9FUYbdUBRqaYQA7UHH6eRfhg5/+POId3YAWi+iAVlYEAZcvTzzxBA4cOIDe3l5cfPHFAsZRISNtsXpL4hRdCKJhvZ3JFnHCx07BLwe+kaY5ynyg/IzXIy1woTSmsP+5rSjPHELabOLxRx7A+OAQKiUHlbKH2ZKDbCGBhk09riHZu81qgP6+OJKWh858RhaRPQNLsf7Mc2F09AKpPvSvOAOp3GLAd+DMjOHWf/kn7H38YaS8JnTPluUX08kaboCp2Wn09fUinUygDh2rz9qCK37vndJYsWfnTri+L8qJ4YlhnHXOZZgqVtC3dABWqGHP8zuR7GDSWIiBvn7hYcfGJpDv7IQet0SaVq1VMToyLku17o48eruzKM9MozgxBpNTrmtLmhmPjec5Ep7E1mKCLzlevr9cmoPTrEsAD1USdNRRJ5xMZ5HJpAWkY5aOiYlxCcwp5DsRNl1RV+QKeeS6OqGYForlCjKpAsqNJrI9vehgGWc6DyuRFMVHeXYaXr0hTRrV8ixU1UNtagqeYkDNdH70/D+45u9P8qnz3/7hFibfE3wKEHw7Ozs/pyjKFww6246CLyu5Cb7RTX+U5xuZKLjNJs/m2U387OYbcedPfwjFp8wolE28GnJpFaWZcaKhWi0gLyj2ihAGnXI2H4NLNj/ih1UFNnNcmx5OPXsLPnntnyNB8FWMo7wvp1zmut500024//77BWxpDviLv4gyU/bv34/TTjstMnQcdeO9FHyPN/1GP2EULHPs5NtexvH75sVCgDgIYMBHszyGob1PwisNSvTk4N7ncXDvPhSLVTSaHrxAxcRUUfJtWYVOkMrnkujI0FpsY/PmzRhYvR5qvg9NqwsrTrsQqpmH6hvQ7Dlsu+Nm3PeTf4VaL8HybMRkeamJCYWOtokpyrQMmXIbioY1Z56HLZe9Hrf97HZMjg5j3fpTceZF56BYK8KKd6HS9GElLBSsJOxGE4jzogjksjns2vkCpmdmcc5550HlRdiKYXKK9IWHQj4vvGwyydYIDxNDQ1Jxz9JMQ4UAL58T7MDjJBvZjW1U52al0Xh6ahz1egWLFw3Al80eLc5pWapR70tqgpyvq6ii74VDDleRluJA11D3PExPz2FgYBlS2TziVHT86vduxbNSfUTKY25qEvViCfVSWY6tQrFio46Gp8I10p/a8s5rFhZuJ4gVC5PvST6AYRjqExNjn1ZV9c85PYoywbBk8uUt9oueNbkBjyZhWUhxw+3g8P49OLzvOQnaiRICOfkyuYpDLukHppXZMgXRtNCoVzGyfx8O7NopUiOCpMMFmUxzIUIzjgte9Rq868Mfh55MQ1GZyMWan2hyveOOO/DQQw/ht3/7t4VmuOuuu/DBD35QQPkb3/gGrr76amzcuPHoMu7Yyff/BnwjGoNTb6T5FRkd+90CB0FtGpMHnkN16gAMvwSnPo2ZyVGMDI6gWmmgVKwhbLlKDNbf5HMYWLwIfYt6EU+l4OhJxPtWoXf1OVBindDUmMRPDm67F3fe8L/RmJ6CRaed7wltEcVdqiINoyyrVq1g9YplUms0sGYdlp6yCY9v/SWalQpy+QI2nXc6cv2dOHxkDhqzfE0dlhuiq9ABWw2EAmLcZKlcge8FYrygAsIiOOoGAoIpKSJNhRGLif25Wi5Co36XJgbmN7DGRyRmka2Y4FstlzA5PAwtDJCIWTIJ03acTKRkqtZNQ2qEaNogl06+3GRGcCwpvG2zVkegqwK+is52FWqOE8h3dCLX2wMzk4GVyEGPxQXY4bky+c5NTaNZK6FWnQXvmco1F0E8/ycXvfcTf3WST53/9g+3MPme4FPglltu0S655OKPOY7zNQrnVYKvboFTcCS8IsUg/49st1yc8ahz6dYSzYduM6KGGZQTUNvbMmQQpGlD5gY9cGQ6fuahh3DfbT/G+JFDsOn7p1IhBBpeCCudx0WXvxaveeOb0bVkGaDHROpFyRIvAs1mA1//+texZcsWXHLJJTh06BB+8IMf4D3veY9syb/97W9LTfnHPvYx4YLFfdWqpH852uHo4ZPa+Ba9ItrUNt0SfcR8KRv/7bM6h9GLTlOm0tLkICYGd6M4fRhJK0DSVKReqV6rQSH4korRTCCWRsV2I6tsXx8WrV4PMzcAxDqh+jriCHF4xy/x8xu/gen9z8CSKqNQHIX8mUKR82myuCKlMcVyyf5eybvVkyl4Omt1FMR416LqaAQNZLvzCLU8QsOCFbeQNeIwdQ1hnGHpIWqNBjo6CkgkIlDkgpTaYRocqPXlsFqp1qStQ2SGR/OcHaFiCMBykaXCQdMEVKenJlGenYOpqUhYFjpyGSm4pHa3UmtIDbymq4hbsQjM2ZCcTsndkldvSm29Ax+5zm6JyIzFkoibFjwvRLqrAIta41QHoHOPEErdvMKMiaYtnO/U5AjKk+Oo2yG0TNcXXv3RP13Q+Z4gVixMvif5AIZhqExNTX0gDP1/oNCdJzizXhmCzfAcgqwsUlo9akwj40tkOG6FMYgUgk43eoal1EWoBL6f/V6ckBqT43jw9ttw920/RVgvSiA5q8CpSW0GQPfAUlz++jfhgstejUR3r7QH0+EWaWyJ3z5GhofxzW9+E+9+97vR39+Pw4cP48YbbxSwzeVyeOCBB3DzzTfjK1/5ilTekP89Xm3QsdNvhK4vBd/5S8b2IT8KwAwCJ/jyHa4nhoqYRr6zipmJIYwN7cXc1BBMxYbJn9/nhBjA9jQ01TRyvQNYtmY90h15sQUb8Szq5SYSmobJnU/izhv/CeO7n0bMt0UNQjCVS6GE20e6Y1IDBLKJ8XFp1ejt74dvGEAiD101JVYxw0VaswzVUpHK9MNM5QBLR8wLhX810kl5LHKw+UKnOOCoQoieB5rIBBkzyRD0YqWMXDYf3ak4DmIxQy4+DTpKPBeWYYidl1XwjusIjcCLcaEjj3QqIVIw0zJRqdSkHDOdycg0XS+VIpcew9QRiquukMlhZGgYlUYNqzdulEjJwwcOw23wIs8MiyQ6Fy1CKtcJnaDMi4jTRLNSlaVbrTIH16li/PAhQI9DT3d/dsu7PraQ53uSsWNh8j0JB3RycvydAL6pKooiTbWmJRpNUTtQkSATVzQHC+Qyc0GWVhEARTYCqgSEzoMnCWWMEAwQ2DXse/YZ3H/bz7D76R1wajUYKm9lbWnLVa0E1py2Ca/9rbdgxcZNMJK0zUY2X7oDyG9KvkIQ4tlnn8HPfvYzvP/97xeud/fu3fjRj36ED33oQwK+zz77LP76r/8aX/7ylzEwMCDg2375dZPvsSaNo4B7lHhpT78tDXAk+YgChmQhJ3FBUQRisw7PrsKuFeE0ipINIdNoogNaogtqnHU4Sa6pEAQ2DAbTFEvY/8Qj+MXPfoi5w7ugB640OfDzjq49OfHqGrwwgGFF5oipqRmp3BlYthIDazdg88WXS5fezNgYxI2oedi77wV0dq3A6ee9AvGONKZHxjE7PYMV69Yik8+JyoGmjIEly+R2vzhXFMsxf++Lly2TC+rs9BTCpi35DLmOPLIddMsFGB8eQsI0JUeCdygH9+1FZ18vRoYHUa01sJxlmgrQ3d8jUrbi5BS6BwYkF4KOuuee2YF1605BIhaTZLLBQ0ewfPFS7Ni2HUbMwjkXbEHddaHYLvbuekGGg1yhI6IoUjkY8ZQE/oSujeLUNErT5JnriFkKimOjqNoB1FTX5y567yf+50k4VRYeYt4RWADfk/B0mJ6eeHvg+9/5VY+bVi5zW1zGksWLkIzHoejRsi0KzokoAJduLQnejpxsYqDwqOdVpKFArAoaUJmdwi/uuwcP3/tzTA0PwiAv7DDggMs1nsRduOSK1+CCK16Hjt5FYpGV+nICHnnWViURLwT8RW/btg333nuvTL4E3z179uCWW27BBz7wAZl0Cb6kJb70pS9h6dKlJwV854dVtJdv7awLyqi4eFQ0Lut8mfhDLhkZ6E19M91tNGcokaSOWlUoaYRKTJZUuuIihgbKw4ex47678fT9d8OfHYEVUEHA6xkVHC9WKImtm+YUFliYdKEB9VoTExPT6F++Cme+8nJsvuQKDI2PiUnBbTgIvDoe+Pd7cOEFr8HSU9ZjsjaLjlwe9VoD8VQGE5OTWLpyOTwpKVVRmp5BId+B8fEJAeSVa1ZDNU3MTEygOjkpao+B1atgNxsS4M6FKRuNCeacZj3bhpJKwK7XMDI8hFQygUMHD2DL+edh+/ZtcD0Pl1x+hWQYM5yHOQ+mpmDnc8/ilZdegpmJSage8OQT2yT28ryLL5Lks+rsDCaGRhC3LGTzWVjpJDKd/XLxFpOHa6NRLKNWKsOzawK+zeIcxqaKUBKdn7v0Q59eAN+TgBXzH2IBfE/CAZ2YGP09hMF3Y7GY/uT2bfjR97+Hj3/0QwK+M5PjWLZ8ucQUqgRcKxkBMcGRFlLOwhqlXZxQI+0uralTh/birlv/DffddYfEMloEcd+FoRmoBxo6Fy/DW976Npx5wUUScQjDjFQNba5VArcJ+u2ENE043n/8x3/E+973PixZskTUDT/84Q9lEubk+8gjj+CGG26Q6Zd5AW3aQWbUl5Ga/QdK4Tj87vE+RqUKQ0o6uVB0BHypneVUykJKTeVtOLNreVzIjtvCo8LTKVWIUiS8Ep5/7D48cdetGH3+KWQRIKa4km3LCTpyEr4IvvwrqQcuReVuhBGYgYaRkTEUFi3FaRddiovf/FYMT08I1VMtlZHSFTx07z14w2veirqqYPfIflz26isQuj5GRyax78B+vOKSiyUzt1KuYnRoEOvXbsDQ0JBQDL3LlgjnyknamytC1xQsWrcWI0cOYWJiEslkCiuXLsO+PXuF7126bDncwBUdL4N2hocGsWfXTlz+uivxxEMPoGE7uOTKqxA6Ng4dPCiytLhl4BePPozXXPU6lGaLSJkx7HjqaYxNjmHdxo1Yf+qpMBUF+595VswUNGkopoZ0JzXJdMt5wq+Lw22W0rYqTCPE2KGDmC7WkOtd/seveM8fL0RKngSsWADfk3wQR0eH324a+ndUVdEOHzyI2398C37///ldHDl0ADd//yYUOgvo7VuEpctWoX/JMvQuWoKu/v7W9BXK9l1KFgNXGo0P7HgSd/zbLdi/8zl5m6ZG4dme70qLwmkXXIbL3vA7GFi1JmJ0dSPK8G3nAXOnJH1qrXZbeZ8hzi4C6/Lly/GWt7wFBw8elIUbaQcqNah2ICCSA6bW978CvjRWtC3F8+3F8w/1Ua64zWmTNvF16RzjNYLh6SGciE6QYkjeLegCkr5GswWgOIClGNBCB43pQdz0D18LE9g8AAAgAElEQVTF9rt/gk5NQVx4UQtGMiWtzjovZkfLQ7n4jMh2Wn+52ORizPcVjIxOINXZg3OvuBLnX/Um7Bk8jFQqgUapgrSp4fEHH8CZp74Cmd4+7Bk7iLPPOxeNagPNahOHBgdx7gVbRHFCXXCtUkFXoRuDhw4jmUyge+liWfIR7IuHjkhR55JT1mB2bhb1ZlMAt7OjgAN79iGdTMriTzVUWQSuXHUKJg4fxLNPbsPll16KF3a/gGbTxpnnnCuWal5n5/hx69fi4M7n0b9yOV741d3M+jVrMXToiDjnFi9dKndAXT1dOPDkDtQrZcSTccTSSVgZOtx6aGKPNMcNG/VyGb7TQKU8jZmRYTQ9Fdn+pR895/c/sqDzPcm4sTD5noQDOj4+/ke6pn1L1RSFiw9yiNmUhfHhw3j4wZ9jbGQIo0PDcOsOLCOBgRVr8I73vw/di5e2wtI9yXotjY3goXtux4N334nK1LiEULIwkcwrGxd6Fy/Fq193FU6/4FVId/ZCUVstFTRjtDJYhGrgdj/C89btt9yDyz8pM+O0++Y3v1kCuO+++2687W1vE9MF/07gpdY3mkojedqxeQ7tt730zxdZ3hcPafsbaAW9H/2G2mZrgiAXT1ElThiykoe6ZobFswSTR4C381H4DbW+chEKQ5haCL84hlv/6et46IffQYr8rMs83bj0qlmmLrbkiH4g7cqFGx+LeM53qNCZoxxqGBkdg5HqwEWvfyNecdWbMD41KfDPFuCVK1dg7PAhTI/NYe2mTdDjMcnRnZ2ewIplSxCahmT11h0X/YsXC4tfmStjamIC6UwaPQOLoFD/HYthctduaYvoWbJYpGi8w6Hml3pd2o9ppjhy+CAKhQ6MDA2ir6MTMcvC/t0v4NSNG7F/3z4J0DllzVrseGoHVq1ahcOHaYFege7eXgyPj2JoeBjr16+Doao4cPAAYjFLLrYTYxOYmZyBGYtBi1tSkWSlO5BIZqBQc+404TVtkbiVpidRK04BrgM1loaR6f7I5re+ZyHb4SRgxcLke5IP4sTExPsURbmurfPVNDaU0XnEKpYGquUZzI5P4ODzu7H7+X0SbPK77/wjLF+/HqHktnooDh3E96//Np55YisMePDthixVJBVBj+HUs87HW972h1i8biNHNwSMQZyHbRFKRjpikdG23tcGTm7EKSPjC5ds1113nWTKMg6R/C+rba655hpcddVVRwOB5mc3HE/hcDxQfrlD+1KpWRQkz6k2CKLsiag3iJE2DCSmeYEpY1xOevJq+KQbAtCV0GTQjqFBqUzinm/9L9zz7f+NgvSQUV2iIGYZAmaGGeVV0Lwg0ZyUh7ExmHcGCh2IJnTVwPjIGDwzhtVnnInzL7oEdc/H8Og4LwNYumSJdLDtev55iZRcunQFRifG4TUbyGTisOIxDI6Ny93HshWrpOFYFHoh6+YNqZSPp5JR0E2pArtuy9UglohJRGSlUkKlNCdSMTYWcwFnmRpMrRXIL2YbIBGPSzNxzDSkLYOyM8ZXcunGhhQmmPHPRDImDRdUUZRLJeGMM+ksEsk0Epm8JN0l8h1ougGS+U55Ozl12pdphy7NzaE+NwPVqYvxw9PjQLpwzaY3/eFCh9tJxo2FyfcED2hLavZhAH/XznagmJ/s66Hdu1FuVLD+1A0icOctM1OuSvUq0oUcrJiFWnEOz299FA/c/lMc2LMLBm+VfYc32/KdZQpduODSy3HBq69EemApwBp43YjqbyTyt/0rjJZ3UQqhJo0SnMKo+yRxqs0DY0Ybbt++HTt27MDo6Kgs2y666CKZeHkb3A7ZOR74Hm/qPXY6Pt4hPRZ8JfWdyg8CrXxvke5ZSF6w+ZhHgBcSEhD8/lWEbiAV6C40+YhYs4JtP7kBt/7j11EwFZFqeb6HWrWEZCYlx5cTr3C9PAY0vej8B4tKNZh6BL5TE5OoKz56Vi0ReZ5psftOhWnEYJmmaLa5KHX8AF09PVAtC4pmoVxpospwdEq3eroRT6YlRjKbyQmXy5+kzNaLXBTeY7G6x2XOhtJqLGZgTh12o4a52SnUKiUJ1GFIDrN0pfWEtfGaJpMsudlqpYK5uTlZtvF9DO0pVStib3bdAHkqGcxomctENL5yGCDF0juwVJx9qUIn9EQKyXwXkumMFGWy8JMfyzYLlbX1XgNOs4Gqr8DWU58683feveBwO0GsOPbTF8D3BA8oTRYXXnjhJzRN+0uZfDUVMUsTwfqjDzyIn/zsVrz7A+/Hhk2boXDNLqDoSeJU6Nl48PY7cPuNN8AtziLkBl+LpGEixFdVrF63Hus3n4FYRxdUMwZFM8D7aUqmovwIiu2j6EqVgn6oyOS70bdkuUzIHoHmxZ6MowE7/LGpN+UrT1ZqU4WrVRRJy5ofOfmb0A7zD+Oxhor5gB19HG//2c3Gv5NOiJZftFS/2KDEj+GBaE3yStTwoGk6Aliy0U/6DvY/dBu++5d/CrU+C00LkEjHUSlOQ1d1SUajNTkWt6K0uFbbr+hLVE363vhxnP6LThOLTzkFHd19MHQL5VIFuXROOGTbaYqd16XaRNPQ0dsXRTNWXUxOz2LxsqXo6esVntyxbWkxTqUzcJgw5nriyuNLs1ZFzKAxwhT7stesozg9iXq5KEuz4uy0hKPnc1lRQTBgn5SGTyccQT2bkaYKOt040cdicVkeNuoNUUHoOjMlkvIcbNpNGJqOeq0urRakGRLpHNR4AlY6I6WhZiobGT9CBhdVZYrm0s1k/ZNnw25UUfEA18x8+oz/8a6vnuCpsvDpxxyBBfA9wafEAw88oK9fv/4ziqJ8KQrUUWHoCowwxK6nnsI/Xff/4oqrXo/LrnitnBgMdZGMBup57SZuvf563HvLD6RjTNogxEbK2McoDNtj2A1nQhZhKpEBg/pQSq9oX6ZlN3JuRalmTqDi3Asvwzve+wHoyQx2PL0Ts3Nz4qojELWda21wlaJPXRcA5oKNU/DKlSuPcr7zp9/jTbi/HmhbcNvmQeSOXEy+0k4hgCsB7AYQMLeYE7yHkATu0folTvIOQoW0BIHaguqHSAUBJp9+FH/7mQ+jNjWMTIph55DWDLZ8eE50MUlwwRSPtZpAoqmXx4EXN5phmraNwakitlx+JV7/h++GMz2Lp596WmiP5cuW4ZfbnsCFF18EJW5h246nsOXCi5Hq6EatGWDXC7uw8bRTJUfBrVbkGCayHfJ1i9OzSOQ6ZFLmZBn4TWSyKSiug+bcFAYP7sPo4EGpauezQrr2mD3h+XL7H2ccqO9jbm5WwLkjn5foypnZadRqdRQ6CtANQybgRDoN1/GRzeZksdpoRtZzArAVT8g0H6iGUA6BbiCRK0CJJ5HK5cWI4jSjyZfHFW4TQb2MZr2CeqASfD+z+S3v/MsTPFUWPn0BfE/uc2D79u3G4sWLP/urJ/q1Ee2gCp8Hu4FH77wTN3zznxFPGli2cgVWrlqD/mXL0L98qUQPKn6AO75/M+760U1QnapMnwxWoWqBIjTX9yQfQEoe5RZckUBuNlgwXEdMy3SWkRtmKEuooer6OOP8i/HxP/uf8PU4vvXdm7DjmadbVeOhTLp8IfXA6Ymv7fB0/p3Uw2c/+1nhE9tLt/9s8v2PU+1/BNtjPyaaeAOhFIjDSqhDCZhZrAswh4qNUGlFbCJ6u69wKelD8UNp3lUCBYnAQXPwBfzNpz+C0b07kY3HoIc+kgZdZC5cP5QUOSsRQzaTFvqA+mECuNAR/JMUjqLgwNgMXvm6N+PS17wOu/YfRKG/TxZvXb29ePrpp3H5qy+Hpxt48rFfYtPmMyRBjMsrutGyuTTqtSqatYosrFYsXyW67X37D2LDGWdK7sbs7BzS6RQyyTiqs1Owy7OYHhnE9OggUibLnqK7HbYPy/EOAqEkEnFyuDY68lkBRwazs7HC9VzhoNmATKceLyLJZBpNx5HJmEvLKK9ZQzqdE8oky263ZBoNP4CVySFV6G7VCJkiY5SaolodbrUM2DWZfGukHczMZ85YAN+TCxy/vq7xpH+9/989YCtSkh1uLNGU4BUtZsDwPMwcPIgnH3kQg4MHMTwyhHKlIsWWvUuX4oMf+Sg6Cp2448bv466fXA89aER8rTiS2x1u0eF6MWWsBVqSfBZpeAm+kVY2kAURw9TPvOBSXPP5L8HKdmFytiyTXXuiboNtO9d3PgATmKmAoAZYlkXzch2OdbAdO/Ee13Lc+m0fdzom9En7BeuGdIQ+QZAXGQehbiNU69GtNyxoSAgXLMs4TszkP6npZQFmcQTf+ssv4vGf34usFkPeisHyPTiei1K9CUqDzZiFdDYlFxROldIsTf5XZQgSZXohDkzNYPPFl+G1b3gzHtr6S5x61llwJAQIIvvatOk0WeYdOTKERYsWS7kmh8SJyXEsHugT/S77zyYnJrBsxUoB9kOHh7D5vC1y51KrNaIeuGwaSUNDZXoMw3tfwOTwYQn9YcYDDROubSObyYg8rF4tyx1JPB6DqeuynIvCiRSJq2w2msL/9vT1IR5LyGKQtnTXc+T3R/6b1fOdnT2iA1eMBMx0BvFsDvFMHpnuXpixBAzGlHq2fO1GtQanUiJHIuBb9QAnnvuTM3/7jxaCdU4yei3QDid4QFvV8Zx6PxOBr4HAUGAFASy6Z9lS0KigOjODI4cO4/nduzFbreAdf/iHSOc6cNeNN+COH38XCGoypUQRD1GsZFvqxeVSFMbjy5QT0sVGqyzBgcAbuPJ2JwCqboizL7oMH/3MtUgWehGqVhRDKI3CvK2N1AXzZWTy9cR0EPWMzQ9Vnz/9tg/V/El4/tt+0yk4+hxdOFzWIvls5NAsNKlzVupQ4+TEq9IhBs+E72iImbFoMdQsy8eZyRgSRgCUxnHXjf+Ch2+7C2HRQTo0YDSaiJsxNJsOdMuQEB/NMpDPZCMLM0PqKWMjZWNSWxJiuFLF6rPPweWvvQp79h3EilPWYZputc4umSDXrF4jNMXE5DQ0zYzsw7ouUq5sOoHBI4dalUAhert75Hc5OjGFdaeejqbnYXR8Cl3d3aK/zqeTcOslDL6wEyMH98GplhAzdJTmZkXFkMvQIh6iWimLLZwXxDiXszXyslWZUJkX4bqeTNTdvT3IppktzKB4Tfhe7gI4HZMjz+YLUDUDWiIjQerpQidS+U7JqmC6Gy9lDPfhgo2TL7+fsFmDU6+h4gZwzOwnz/rdd339BE+VhU9foB1O7nOATRa/kmwRfD8tvW28tTVUxDRdlm61cgWqpiDJaUb4NA+Oa0t3GIHztptuxB23fg+hU430rQK0lKhFejHeHDORi3rfSAtLG4IKMqLc4EdmClIHVMiqqDs+zrrwEnz8c19EjDVCqi4TNcGbC5X77rtPNuOcAtsdcwTeNufb3d2N9evXv6Th4liwPSngSyqBMY9aFDcZqD58zYZvNbBn8Flsf3YrYpaJVUvXIGllMVuaw74DOzE5OQRb8ZDMp5FI6QgrUxjf8wJqYzNQKiHMBmBWGzBqgOpEYTq24wqdUchkkWAQT6hAp/JAhYAPdBVTTQe9K9fg9975XjTLNRw8NATH9rBqxUpJqpstFuGpiuQuUHPNUko+7sED+7F67WrEUilpqRgdGUVXZzds2xWlw5LVqxHLMJGMtfF1pONxSRGbGjyI2YlRuLWKGGsYqj47OSm/m2QsjnQyJalmfI4wNL1eqQqfzKmWC1RakS0zhgbVCboukjI+byQTmM+L1sWUv2MuNVUrjmQmj1gmK6/xXAeMRBa6EYPGY++wGbkp3XLsFgwbVWnQqLiAG8t87Mz/8c6/PblnzsKjLUy+J/gcIPimUqkv6rr+J+324kDxkbJiGD10BD/+8Y+wZNkyXHjRRdj19PMwDRPrN29CIkVONcCORx7Gtq33I3Dq0gvGLFehBpxIJsROLp5wgetGW272e1FFTNeX3wrh5ts8D7bro+q4OPeCS/ARNlnkukT9QI0r+YzJyUlcf/31GBsbk6/RVjtQ47tv3z6xFF955ZWS78vUrmONFsebfF+Ofjj2sB77cbyt1lQ90jkzF1etoRZOY8eBrbj3F7dj75Gd6Mh3oKezV1o9mkETk7MjUEMHvq6i6jYRqgFUr4awUUPaTEBzdJh2iJQHxOo6lIaCSqUOx/aFU81ZMeT0OCyX1fS8qLHo1BSAroUBakGIFStPQWe+C7PTJWRiaeSzOYmFLM6VoSfitNBBjyeQyeclS5exngzKoZaXwCkcayq60HIJxqYI0iTkuW1O4gq/LuA0qpJm5tQrKE5Pia6bFUdsJmHwOtuNeYHg75zEOK3ODG1iUScpE148+bV4VeWx5AsFjhKGJO71KBA/uquJMqaNRApmKi3UAxeBZjIHzYyJrZ2Tr13n5FuFWynL5MumlQXwPUGA+E8+fQF8T/DYhmFojY+PvwR8DV2Vk525DP/ynX/GVW94PTo7OvCv37tZFKpXvvFNeM1b3gwjZsqCrd1gSxMBwYgTr3R5OY4AMLMKyN2Rr+Rkw0mWJ7c0IFCG5Dly0lHW1HBcFHoWYdM557dCUxT4XMqJzlUTM0Vb8dAGYC507rzzTnG/0eF29tlnv2TZNp9OOJbb/b8GX3K91CyHLLSsQknUsfX5u3H9bddhtHwYRlIRmVc6nkImlUHVrUqCGTXQATTU/UAaiA2N4eMOLFa5+xq0QEFOUZDTMjDCGBzHF1BSXB9KzYbe8GHUfZhuKN1qViwm8ZKeCmn/rZQbWNSzCHEtBro5UnocCdUUGkNXDJSrDfT2DkAzdbkoeq2gJIbnMCw9R1AzTNF1M5/BZ6Ql5YCGIRcRJWROsgePYEvayHNRLs6iWppDtVKCW68JRcTMBtf1xa1HqRyjIrkwlMp53xdOVygo7gRoHGFmszw2DSWRtpl6YiF4mGWhmdBiCQHfWDYnigw9mYVuxcVJSc7XrtfRrNbgkvO161KkWXUBZ2HyPUGUOP6nL4DvCR7WoaGhuK7rlJl9gk9ySnvIKeqhi1t/eBOefeYJvPtdV+Peu+7A/md2oa9/KSo+8M4//oT0aAWhBo3Sp6ib+MXv5qh9LeJqW3KFKJxAJp2WRbfF5UZnYZQH7DtM6aG7igln0YdKjWerGqj9J9/Vrorn1EbXGwH6wx/+8FGAPh7Y/leXa/+BC6Z5gFqwkAYQ/mwOjsw8gxtu+3s8feRR+IkmQiuUSVwMDo6HVDKHBNsbplnuqMFI5NFgxbrfhBs4UOMxuCKjCKG7DcR5TAlG4kSJapksRUMcBgxXQeiyMdgX7a7bSrh3XV7MFKSMFOKwkFWTSPsGcjCR8nUoNR9pI4F8Mo+4FRfDS6VhixVZjydFC5zO5OB6geR5iCZZ5BykVni/EnXpHS0p9dyoedoh8FXQqFVlCiYXzowIu+6gq7NTQo9MBgUJ1cQLaRQMz8eVVhD+yVc2H0cfJcAblaMyIU+P2ixiSRgE33QW8WweejovTRYR+DZl8m2Q3qgSfBtHwbdpZj9+9u/+0f86wVNl4dMXON+T+xwYHR1NqKr6FU3TrmnTDjrdUypw909vwYP3/Ayvf82leOTB+7DlnPOxduMm3PCDW3DV2/8A604/Cz5lVjIB8g6SQOvIbSZvQSXnVgAlur2UE4znWus/fpzwrxJZyZQ0TjtRoAEdWcRpOfkFfDXBubaRYj7wthuM2evGMPW/+qu/OppqNh9oX07xEOUvUAynSESvfIdtR908D3RUjaRGAUC/qnt2YcM36nDNIm6973rc8fDNKPqTMNM69IQBzdJRa1QZS4xsLIt8Io9MIgmN4ZqhCZvCZlqFDbZ5+JgqzcB2GU4eBZRz+x9jhTtUSQNjsy+/HWbc8yLJsPN605bpNAqD492BgZD6YCeA4anIqXF0aAl06mmkPBNZLYV8PIu0mkRGTUMNIrkaZV6M9GwwO9dkXXs+CtZns0nL5EJ3GwHbJUjKr9qFwlzmgPIwW37vdU6ezag63nebsGgnZtB6q1VEmqiZuyG0TdSQEsEtlS9th2Okb+Zx5vVYJl8OBvEUjFQWFm3GBN9kRsBXVQNJUOPka1eqcGpl+HYNfqOOmhvCMXMfP3MBfE8ucCxIzU78eO7cuTPV2dn5VUVRPnDUXqxTHuXj4N5d+NZffw3lmXFkskmRl+09cAAPPvwLXP2BD2LVhk2RuSBk9RDPf67RmvDqZQweOICJkVF4tgddtUQuZVj80xQeMZnJItORRyyVFl6Xt52aYgmoRacjHWQ+QlrB2GoREOQjkG5PovMXZ5x4n3rqKfz93/89rr32WpGbkcpoA+78SMn2UWt/vnQosIqGX5t4yB46rgEFeAkLrXmMbrswmkgRsK69hqY1iccP/hzfv/ObmCgPIpZipoN892h4TVD+C81H1kojplrIprJIxlIyoSrgZp+0iwcjRvWCi2J1FrZdllt62nzJz5brDVSbDmxOuoErLRq0DfNIcBHGgErdpGsQkrEri05yqSyi9DXEQxNpJYGMkkBKScr026Fm0a3koDZ99HR0IZ/JSTrdbKUCi8tVacoIYRkmEmYMacOCGUaRmEpgAHYI1fZgUVxnl+GFTUkh4zAcuhpCjxffhuRdtOWA8rto3/VINVKkUIl+p1GTNZPUHFbPR2JqiRWlEYPWSU7nVjongTrU+VoCvjH5udlk4RD4q7Q7V+A0KwjqDAwC3Hj6j8/4nfcsREqeOFy85BEWaIcTPKCTk5OpMAy/rijKe9vgy14tNjRQtbp7+3Y89O/3YGDZAM48+2x87WtfR76zGx/45CeR7+6VVC3hPet1aHqA/TufwgP33IY9zz2LCjfsDuVk0W0mFy1sR5YlSTyOtRs24sJLLsOajacilsqLfItnEs9P8oGqFsLxmjB1S3Sn1AK3J962w43/5uKNj//888/jq1/9qrzOb7JoL97m0xX/AcCl7z4KlIkswjIPtyzEUXVoNPlSOBeBhaOX8eShh3HTPd/AUGkPEh2WTKGUiDVZPKkF0BO6KCGSdGWxmFTRkM3kUS03kIgxvSyOYnEONt1jObq4HNhOLQoY8hQYZkzol2K1JpwuLxI+82sVX2y3PC6O7cgSjNZuKUMibWRQCkerN1UrCrxmAMvToHkqiQskjQQy8SSodstYCWSTGTiej+lyGaWmjTppjdaFSA9V5OIprOlditWFpeg3CkjbceiOGvH9Ld468FiU6gl9wFcldISrnw++URFqBMJs6hDwbTFOvOC5Pi3jHnQjqrQi+NIp2QZfysvMdF5oh6Pgy4Q47hVoL642YDfK8hqwSt4J6HD7xFlve+9fn+CpsvDpC7TDyX0OTE1NpcMw5FTwLgFfcr4KYMXoGvLEDGGXi9BbKVaPPPQQli5bgRUb10uRI29befIwQ3XrvXfhrltvwdjh/dCkE423yZHGVyZJlm6GtCFASjMZKZnOd+Ciyy7H5W/4bXT2L0agWFBkGSNjT9Qa3GpNPsoVtg6BPF6LByYA33777RKo/sUvfhFpLovmFWgej+dtT75Hp68W/rZzhDn5ko44+sI4MQEKxpI52D/xPL535zfx9PBjSPRqqAc16UNTNVOqkDi8GXEdmsWf30Hc0JFgg7Cio9kgX6ogmUhKgM5ceQaOV0dHIQ0/dFErN9CoMe+AFT0F6S7jYzeY1gVPspHFbq1paNCMEUb9ZzozLiQ7OZRsBn5l3w1FdUJA1BWZk+XiYmjh/2HvzaPsqqv07+fM59xz5xqTVAIJSQgEZJBR+YG0Iti2CLZDoyJodys4i2O3UyuO3e2sraCgAiqoqICIDCKizDPIIGSqVKVSc935zOe877NPFSDLd63fu5L/uoqVFTLUrdS99+yzv89+9udBgW4Jygf8O2kmzgZYtgSaxpkOr+vD6wYoFVzYmYIVShnHrT4cRw5tRikrSmdNvy6TrLPQlzgfMMU4pbMlX/J4xmu9qP/L76V557v4GpKKFgYedu3ahXrfgGjPlCrEe24YgrVk58uYqbz41mG7ZaiMU9IypGGApOch7PTge20EXhNJr4dukCK2yx884oxzln2+e7d0LJ5Q9/KD/m96OBbfJEm+oqrqP7P4chpNw7wc+TQFGY9yQQCzyEghTaDbLB4w9bz40vuLGHf97gZc+cPvozU5DkSeGN81plcs2ojE40sbETshXuC6KQm1jD0OMhXHnPASvOZf3ob+ffZDDK4kU87I/b20AtNbysei15cFd4lctvTzk08+KSkXTDY+44wz5N+/VJxzLGN+vH1uosXSv483EXa6eX1lQGbO4X0GKrw4W5MnJoKnzeLnN16Ga279GYprTMxF02gHbRg2w0dthD4HYjEMS4dVYCcaQddTuHYB7WZXuMi5UyJAX18Nuqmi1VmA7ZoIQx+tBU8WNLhM4RRcWVTgv73rtRAnAcKYK8xEMeZDSToZqPeya6Rlj8VX0qEVoh1zySYkrMbQZQ2cNj/q8w4HWWQJE+vIJGDDQpBm6AYJekGKRtND6MUollw4BQNGK8JwWMTxq4/EkasPRTkrQY80KGEi6RQKLXSJD0YsSYQewUKLcgMLrrwOOboulxv4Gqs8vQQYHxuVG2a5UkP/wFAOR+LqscF/F3X04jPFt7pYfCm/qLy5PFN8KTsEfks6YRbfxCp9+PmvP3d5w20vF7Zl2WEPn9AnnniiVKvVvqQoyr8uFV9Lz7GME+OjuPaKy9GcncW+G9Zi/aaNWLt2P0mj0CtVmcKzM57Y8gi+8fnzMbFlC+w0RdHkcZJm+USO4ZL0K3pqLGhIDnVoa0oCLhSTHKxCKRRxwitOw6ve8laYpX5kqimdIbtwKYdZKv7er3zlK+L3ZWfLC5nLFXQ6MFLoqKOOwoc+9CEZti0V3KUivFR8n60TL/0Zf9ZS3i5ynZf/3mejhvMgn2cCNDPNx9bW/fjaJV/AeHM7CitMjLfGYZUsqIYjhdXvkqrVkyw7p2jAciI4BVLDYhSHLhoAACAASURBVLQaXERwxYssaRtqgkqNK7kx4iyUAMxuK0IcMiUjXyDh0KlUdPKcvMRDlLIA52u4PJb7MSPgE7GSxSGZCJQduA2nSbFl0Y0i8ibifEFGOvoUapqiYrvQBHbEm0GKrh9L5HqrG6LTpWUsg1MwYRVTKdR1pYxVWj+e33cAXjByGEpdC7qfk/BS6twJCzDJZfliotzwFiH5rLZ58RUNR7pf/jlf23aLbOYB0XxNy0FfX18uSVB+MA3x+S51voVaH2y3KvlypBCx40486r655svim/Q66AYZEqv88cPPOOcze3ipLH/6suywd98Di5rvf6qqeu6S24F6I4HYN113NS6/4DuouRZ6fle4D2S+rt//QLzqTWdjYNW+CDsd/OrS7+Cay3+IEgd1hOZoqlxAiQZErLYclOVCLlQZmOf6LSPXueEmlinNgDU0jLe89wM44kUnIWX3m8pislynRFgSpk5pgWAWdkjsgpc62U2bNuGYY44RsPrSx7NlhWcX36VC+uxCzMIj5jdOzqVbz1ekxWmRA3XlhsL/IqODGx+7HD/+zUWILA8tNBHqEVS6G/wIpUIFlmZIyCStZK5rwHQSlKtFNBpt+D0Gb2ooFouwHROe34HjGDBtQ2QWZqm1W2wbbYkLSpMYtmGgXHLk77FYx1kg7ANFzVfCZ5pdtD0unmQSU09ZmEmbBlm6mi7Fk2GfaUbwEfPmNPk+6WVwbQuJHyIJuYGWIskM9IIEC80uQmrEegGua8N2QtGctUxDITSwTh/CoaUNOLS2EZXIhRooUOJUrGZ0H7D6Sre7CEDKtV7WXOrAeawS14g7na7k8xUcS4JPuRc5N9+QRYxqpZLnBFISc4swXYZnEqjeB6dYk6TtVIlE9kj9QNwOUny9FhKCdYIUoVH+1JFvOPc/9u6Vs/xoy53vHr4HWHyTJPlPwzDOFei1MH3ZNQW46orL8MSdt+E1rzgZN930G4GezM43ZDh27oc+isHV67D9yS248L8/gaktj0IHAd82Aj+CXiigMjgAs1iQozyHQry4kyAWyhUB3HGnDVvNYHBDi+Bsy8aRf/cSvO39H4Fd7pelAyb45mdTdr85u+G53SufghzATRpY3g0udb7PHrYtyQ5/y36WZ7BlSHiEpVuAgzXq2TySs8MXF1qIRI0wH03giju/g7ufuhUznWnERgSjYiNIIrS7vvz9WqksMUBx2BWaWamaOz1m51oIfALGdYkMKhTYuVEmCOE4pnwfjfkWuj1WKUe8tSy+LFiOo8Mt8JhNRgatXRArGNGRc00PvViD3+NyS1588/BOTaxeoiQpEUyLg09hskFTTIGek00ReUwipvCiieTT7gRotj2omg3bLsJ1LLh2ik7QQavXgQUdI1Yf1qpDONhdhwOq+6EUu8i6mZwiuGCDJJAbFm9cIgHlR4086TlJxWrGIjw3N4vJyUnxBK9cuUpOVI1mDlhfMTycL3kwlJQbbi7Xi+uyXvxM8c015zQIEbRaCIiT9JqIlzpfu/rpI15/zif38FJZ/vTlznfvvgcoO5TL5f82TfOtS8WXR1baxn5/3dW46ac/xnvf9hbc/+CdOPKYI9FqdnHvA3/G6ee8S978t994My775uehhQ0kiYZ2N8LI2g146amn4uDDD0e5ry+PihefKgSczSjw0W1bcfcffoenHnkAJkdInHIrCuxaH/79s1/E+sOOBkBGLrVlFbF0Ss9ovUt6LjtgJloQKM7ud+XKlU/b0f6/Mtz+tveXiEjKDux8FagpLWUcTamCvNTNDL2kiVgP8dTMn3H5bRfiL5OPwEu6MEoWEjWFR84tXQJRhCJJZEUThsZ1ax+VWkm02Pn5NpKERDIVhqXBcigLqEgTMg8UFAouOh0fzRaRknkUDxcUDMYIMWtUY9fKjjJf22V32Gn30O2Rh1BAkmkIelzt5vNFeYGaK7GNLNYx3BLTLXRZAy+aBSmCZCJw+5C+WpFnoaHLI3yQoFisCEtXYuuRoOe1JESTTItqoYJ+vYZax8aRKw7CptJamA0dRmTIRDVLeiJzPK25i4mEbg12/tR7Uzm9MC5obm5OOMyOU5A0bD8IsXv3JEZWrZJNwSXZgW4Hu9IHu1KDXaiKxs7jFNeL026+Xux3m4jCLoLWAjpejKzY96nnn7Hc+e7dypFby5c/9uAZ2Lp1a8V13a/ouv7mZzpfTWSH8W1P4nv/9QUctP862aNqd1pYt24d7r/vYbzxnHNRX7UWV/7gEvzuykuE5xtpNlas3R9nnfN2bDzkCHEt5EmY/MgN9ULx5QUeeJifGMNNV/0Uv7v2V0hDT1i/oaLirLe+G3//+jMBo5BvQHFxYHFIwzViHtc5WGMBu/HGG3HRRRfJVxgYGMB73vMeCVz8W7ayZ8sNz/3/PJ2Cem8uOUi8O/2+/PpqghBtJLaHuWAK1935K1z/8FWYD6fEFVKqlbBAEHmaIZDNsximSScDgTG6xJgXigU0G6R60RZnCVySVjrLZsGlvS5GFERwnSJ6vRCNpo8o5nOWh2cahiqviWbQtkesZL6kQLvazMws4gDQMkcGZhy2pZQreAslzIbDNTEwp9L5ugX2rRqyIEPP80QWIjWMN0k+p+J6SChhsFM2ZeDFYR6Th5WYCxR0VwC246BgFqAuxBhOqjhhnyOxTh+B3tah0W68qDHnmm8egSpwuzQWySEKA6GcUUbiDWv9+g2LkHjClBSM7dyJFcRNkgNBzddlekUVVrmeF1+nIksWUnwp8Xi+FN9eewFx1EPSbaPlRUis6iePetM7P70Hl8nyp/6NZ2C5+O7h22L79u1Vx3G+qev6G6T46gZMxvrQXZBE2P7Iw8JFDZMA3/vehcJLJazlvH/7MPpH1uCSr34N9930G5hKSjM7Tj/rX3Dya85AouhyweZHzXwDS65B6qcS7sVhj4/mxDb86MJv4q4//B5xEACqiaNPOAlv//ePwaj2I0jZ7XLwBCzMz8sSxcknn4xjjz0WMzMz+MY3voENGzYIz4Ex8hy2vf3tb3/aDcEvv1SIn2s3e7Z8kTPXcpeDfIjfl1pHikwLkZpdzGQT+MNDN+K3d12FCX8HUj2WoRn5CjOz80gyFbplyjFZN3ij8eHYCopFU0IxZ2cXJHBTMxzExCfy3qTH0vnSzRF6AWyzgIjDrhYdA1zvJXiGXXkCyzGQ7xtw5RZCD2PU0PzMnDCFqZGniyvJfJ4JY/c5iCLUXjyzdKBAmLzEn89NNSXDjcNPWrkoK9FqSKwjLSZkPzCBYom94PuxxN7T2cAVcLpfZH3ai1DqGThq+CAcWj4Q/WEVajOBISTQvPN9esgmDsJchuj1yPTtSg4f3RyrV+8jz12ejafI73Po5haL0Dh0LORWM8oOXLJg56vRk64mSAMfiR8g7HZEduhyWaXZgBdlgNv/70e96Z2f38NLZfnTl2WHvfseGB0drVmW9T+6rv9T3vlq0OgisExJojBZIUgcSyLcd//d+P1NN2LTvmvx8lefJt3qhV/4Ip6483YJLuzbsAnv/PinMHLgIWCwDPs2jQsWeVJm3lCKkT5viA3yEdIu/nzrjfjmFz6PjiAIVex30GE47/zPozKyDzrEkStcyAWeePxxWR/+13/9V5EXRkdHccEFF+Dcc8/FqlWrwPVixsp/7Wtfk6JISeLZK8XP9gU/u/NlvZXIUCV3ZywV39wGlSHSumhkk/jNPVfi+nuuwTymADemS06Oydx2GxubQMS1XsMQUHmp4iDNyKVldlkBhkoq25xoqIbpSpetWQTIiOsZNkE3QSRLEVmso90MpJhzdTAndCbQDG57MQ04kaWKWqmCiM6IRkcgP2Ip03XpwH1q4yRuqPkiBG8i4gW2bVSKDlrzPTRnu3mqhm1KtlvEjpQ2XwL1pUCGMgQjtc0PPYnxUZmQFmaIfOKBMph8WeMEFcXBYFrBIcX9sdndD27bgJFQTsmHa7lxexHfoTKJhMnHLYkn2rVrXF6/4eGVORNaZrOZ8Ig5cCuWSn/l8xXZgcXXrUFn8WWYaRQg9nx4raakbe+e2Im400KYatDK/R878dx/++zevXKWH225893D9wCLr2majI1/Xd756rD1fEHgrjvvkMh4HvGrgwNi9OegjP5dHqu7s5P4zue/gC333StDlaEDD8G5H/sPVFavlUEZBQdmwYnTgT94pKUGSWeweHdpPfPQmRjFZ857Lya2bhWXBOPl3//ZL2Bwv/0RyWgnB+vceccdIjO8+93vFljLPffcIzQz/pppuNR+WXjPP//8pzfcnq37Lj1Vz9V8ZWdCFqrJ5ZVR1CJnIEakdNFSZ3Hj/VfhV7f9GF29gcSKoNoRbIddqoKYK6xMdg4SjI7NwbQVDAzURHLQzQS1Wo63nNw9CcNwZM2aHmouX1BLJuGY4HXhJTOkNKJGznglTdgZ3CAjyIfPGztN3ri4tFErl9Fp9dDrkP7A0wplA0uGcHkHn+bJxwTWUwJIMlTdSn6z2L5LVsMLhJiTEyEjOP7gMJCx8by0Yol6Z4pIQDSkaiCNuU3Ggsqvx4UcBWocw05U6O0MG6w1eOHQ4VgRVWEHmkRNyYZblGvUAoPXFMFZ8keruSBFdu3afdHXN5AnPufGGNGB++p1kTdoKVNtB5ZovnVJsrAKFVmyEBcHw1SpH88voDk3jeb8pCRuRIqB0C5+8Liz37+8ZLGHteK5n75cfPfwCR0bG6vruv4dTdNeI0GUugGLFCk1xu+uvxaXX/oD7LfPvjjpJSfj4COOgV2rICUHASF6czP49vmfwlP33SOWp6FNB+Htnzgf1VX7SgIFO1/ayQSys7i/L4560SMzxNQhUx/x/DS+/OEP4y/33yNH//La1fjwF76EffY/FElq5p0zUtxxxx0CUye1jD7fm266SVaKKTNQF3zooYfw1a9+VdgOXC9+7obb35IfxIJGuYDHdSWSwRkyS3TJTAvQ0+Zx40O/xs//dCkW1DGYJQ2dXhcFl0djDYGvIY1NRFzhjVL0uhEmd89KwsXI6iqqdQP1AQdxkmJi94zID7ZtSket6AkMLmDoJIVF0FQ6E2zhYUR+JDyLFDZSLUCUMRuNeCEO8VRYho+Ca0uH3G7Rsre4vq0UxK+scLXZ5BAuh9VnWSScBsdwMbO7i6nd8yiUCigUi5Kxl6cjJ+IFppuC8gRvCLblyDIMTythokAJQ+h8zgwbgULfMpnEGdQwgtoNMZT04ZT9XoS16RDKPlGYsQzrQjIoODDlzSBJZaWaA7exsTHRg9ev3w8Fwn0ErJQD5IkPpXWQTYHp2MxTgs1EZna9JJuVa0LBswwVSRBgdmoa3UYLahwiC1rIkhCtMCZS8gMvfNN5y+vFe1grlovvXn4CJyYm+rMs+65hGKcJUpJ+Sm5FKQk6rWnc+fsbccfvb8H0rt049Ihj8NLTT8M+B+4v1p9eYwHf/8IX8MhtN0sxdYfX4LxPfx6r9j8IqWqKxkvzPounFL5F6UHoVUwqVihORIjmp/HF887DUw/ex09AcZ9VUnzXbjqcjuMcjoZEgOk/+MEPpPhyEHPZZZeJ9/fNb36zPD5Xiwlb/+xnP4uhoaH/H8U3L14E27D7zWCzDEEtRHhg+x34+uVfxrbOY3BWpDALqmyRcXFhYb6NNLZJL8TsfBNxnKJSqqDX9dFqeDBMBfttLGDtfkPoeT4mZ2alk3RsE3aBToQYisGIIEW6S563C04BKXkEAaFAZN9ytTaGYhFUr0mXzdy7gh3CLRbQmPfRbfNmSE80i60rummceIDOwV/uUabey0h3wsd2bp2BH+ZDQGIkhTQmAPMMnt8Wh4Jt6ahWS/Ko3U4PnhcjNWyQJmFkKfwkRTcC/IjbcYDGbDkvQd0v48Ujx+DQ4gaUeiT/RFJ8WXAluQQZmgsNeL2eSFw7d+6UGymdDrxBG4Ylmm+LaMgoQrVSlXSVfMPNhemWYbhlFNgRl+swTIa2egg6XXTabYBcCDosvDaajVnsnJyBWu376Cnv/NTn9vKl87/+4ZY73z18C+zYsWOFaZrf1XX95UvFl1phsWAhCpqIgxZaW57Cvbffgdvuvg+wCzj+lFPwopeeIkOwy7/1Ddx2w1WIgw7s2hBedea/4CWvOYNU2nxF+NmUX8bIpzkSkf0Ni6+mRBh/5EF89r3vhj8/J9pm38b98G9f/DKG99mELOOxMl/9bf+/xK3Pf/7zOOKIIySlmMO3l7/85XjpS18qRfjCCy+UQMaPfvSjf7VK/Fxf8N+0mtEUy4RhaqSxAjgppsMxXPDzb+G3d/8WSi2C3RdCMVioTHQaPqKQacIGFpqeeJd5XHcsU+LPu702Zmaa6B9QsPmgleh6ARaaHdF2TUODW7KQ6ZQ5uM2lSedLMH2Fm3txiigkH4EhkjoSLYRhscBaiLxEtrncUopSsYiFOQ9hoMvSBjfkolA0CfEWp0qY2+4k0ilGvVZGHCSYGJuHYRZA869tO89YwehzTn1kKbPplHwwx6qcAF16aOnfDSJkQYiQ68sJh3qKSAos0naso89zcfzAYTi6eiCKHl9k2TGW15CsBvIb/J4n/8/veXZ2VlwqHKwJZpLLH6mKJuOrVFWGu+Jl1lVYbkkcDyI5VKrIDBuGZaPXbsrpyuamX6uDuNdG4rUxNzuJ7ROTMOvDHzv1/Z9b1nz3sFYsd757+QkcGxtbpWna93RdPyUvvpYkxRpqiofuuhX3/eEG2EmAqNPFrqkZPLFjDCMbNuG8D3wYQ6v3wfU/vQK/vPR/oMU5O3XD5sPxz+84D6v2PwCKaUtQJi8qkXz1nNfAxQURHrQEXnsOv7r0Ylz/o8uQeT34SYSNxxyDD372i6gMEAtJ10TO+GUd+e1vf4urr75alimGh4clMohd7sMPPyzOh9e97nV48Ytf/DRJa0lqeC7T4dkDNxmxqZzIxyK7kB4WOT7++OTN+PaV38ITu5+CUzdQ7KP4HErBmhhvotumi8CGSUqbrkAzUhRdG+qiNSwK2kjRwcpVVTRbIbrdCI7JDbUMxRIdBnLQB/RcnyWZq16tSBoIYTgZDNkwCzNPLGaGVkAS0OrVQ63Gjbcypne3EAaLNj4SzxJFSHCqkcIipjLVZBDIYVu9VpSU4endC9AMdvfk5VK7zRMk2AEDlD+AvmoZhYKVL8aEXDeOEUDL16FD2umIr0xFm5ZF5SSDFRsY9kr4u8HDcURpAwq+IgNXcVtomvAbuu0WXGrlUYhmg+6PVIqvLMZIQKqBXs9Hu9MTBwT/LmOkuOFmuEUYhZJgJbWCC8UqyntKVzLYuiaP12u0OBKUztf3O5hudpA4lQ/93dv+7b/28qXzv/7hljvfPXwL7Ny5c6Wu6yy+LxPJgQQp3YCSxfjdb36JK3/4PVQMLS8auikov4HV++KMN56Ncv8wHrj1D7jgS59A5i/IQkQcK1i34UC84tWvxYFHHg2zTl1Oz4MqZFWY61XcMc4QtOdw+x9uwhXfvxDh7AyUKEIrCHHy687AWe95P3S3D5kAcRfdaYyviWPhOJDvsHnzZhm08abB4svff8lLXiLH2CWM4f9V8V3k79IaRYxmpCUY87fjp3/6EX5+2y8w3Z1DseagVAaKRU0CIefmuAQwT4AXKtUKFDUSjVVTU3FakMFAF4NbAoqugYkJDsYy2JYGRUll2UH4u0kIuogl6SGLUKuUkQTkIzA+SUWcqIiVUGQXS3fzdIuwi3rdRKlQwq6dc/A9RbYI6b7QNAtB7ImLgpAe03Dg91LZ/urvL8LQUizMtUDgG/0K7OJ7XiDLL1xmKJeLcF1HhnR+l4QwLmBkUA0Tma5L6CX9z/4i7Yxgdc4J+XhmaGCVV8YpI8fgQGMVCiGXVVJ5zXjaoac3zRIQWdrjcKzVkAJL3/ZSIgl9ya1WR2KMyuWKSBYCdGfxJdWsWEGqmzDdEkoDw3AYoik2vS6aCwtIPA9qHCDsNBCFPbS5XmyV3vPCs9/79T28VJY//TnPwHLx3cO3xPbt24cty2LxfXlefHX5wVDC2fFRNKZ3oWw7EjGumzYKtToUcmmtgiQOz89M4oL//AQeu/tWgYUbqimDJ6tYxroDD8DgmtWoDg2h4Dhy0RVMR7CGs7MzePTxh3HfPbdJAq7Sy6PnY83EWz/8UZxw6qsRqkymzYsve98l+eC5cUJLlrIl5OSzLWX/t8U3hQ7ywRIGgZoJbt92Cy79w8W4b9cDaIZtgXyX3ASDgxwKKWi1M8gGbcpuTUOUdMSzWyzaIj8IjQ0hCkWg5NoY3dFBu0k4OQlnCpwiOb2ZFEzC3A2Tx/tQ5B6v05aTghzpaehSYwHh6IqDAqlpCFGpkD7nYHzHHKJIFYtZwhMGN+eo9qgBVPqQrSLCHjXkACOrBmDqMeZnZxFxUKY7ol93OlwjtlCr96NQ5IZdW4Zd1Fy57RhSt9UMYUiQyWGoluTHZVEmRduL2EMbsD0d65JBnDxyFPZNqzBDsi0JRk8l2YKPW3AdsceJPosU9XpdXl9KDCzSk5NTYjVbvXqNvB/4+vF9SZ6vKV1vBb04Q7GvH/0r9oGiW1J8sziU79FvNuG3GwjaC1J8e7GCuFB93zFvfOdyevEe1opl2WEvP4FbtmwZdBzne4ZhvCKXHfhDhZYm2PLYo7KFtPHAA2G5hfwrs4uVLKDcjhb7Pfzhmp/i0m9/FVoYC5zbUBSBiSdEUhoaVCbmcvGAkG9FkU6KhbLdboiHlIVeSxT4UYqVGw7ABz7zRQytPwAxyD2gOyL3BRPQslRouWBBny/lB+qF3GojF2EJoJNvauUIw7+SGBZ//deyA01x9CVTnwzQTJv48S0/wM1P/Rbb2tuw0G2Ke2G430GlaqHRaCJRHHh+Jk4AdnO6lcB2VRQdS4oxWbsE2OhGiHLRwY5tXXg9Xfy+VkGHaWsyRGJLyOKk64BtKjC1DFHQE48uY4a4MUd5hk+AmtowVBWVooZ6zZZEiZ1bpxExzbhQQJimiOIEpQohOBkCIi7J641U+H4PIyvrEtjZa3dlIYMQHnbYLLyqbouO6wURfC4sJEzNICSHd5F8MaZgE1mZwusFUBMdFjthsc0ZSDop1NkUJ605GocW16HW0WAsyh2+78lKMt9buqbK//ueh1IpJ7st3SDJcmDx7R8YlCBPfkiEEF0SDPDUTTC3g1CdwZE1cMr90gRQdiDInanJBD353HDrNBEGXQnQjJ3qece+6V3LGW57uXYsd757+IROTk4OZln2PU3TpPjy+GsZirBZb77+Rlz761/jvR/4ANZtPkA0OVlWE9cC0YZcwtDRmx7DRV//b9z7xz9CjyLR3HiR0QEh4Y4CUydKMJapNyHqJJlRG2VtZRYZuQeKVcKr3vRmnPbmt0ExXVnUkAuTxRepDNWoHVL3vfTSS+F53tODNQ7guGxBHXgpbui5Ht+/BeTJ/w5tYxwQhojVHsYao/jJHy7BI7P3YLS1A52gJwnD1ZKGvloRzXYXzU4Ct9gnhSeKfSRpD1HShWMbcBwblXJZ7FpQPLiOKZ2v72nQtRSmw2UWuityPYXxO3QX1Mo2ChZxyB1kqgE/zmluGRM9qL1GprhQinaGet0R3u/4jnlZJbbdIrp+gG4vQL3fRb3PQRi10et6OX85jVGr8GSSwZbTh5Vb/mIFXkh8pC84yh67XJ3Flh5jJZcnFoH4rslhGLXVHkIvlJspM9oKtguro2G9vRonrng+hqMSzFYizojYD9Bs8iarwrEt6X75OvIt1N+XF1jRkRUF8/OziGN+b/3i7WWXTfsdI+c9wpi4/FOqyqyhMrBCtt00swBd5RAykvTkuOfBby0g6jbR67TQox5T7nvvMW9419f28FJZ/vRl2WHvvgeeLTssFV/qlpaq4v477sK3v/FNnPaaf8SJLzsZdtFdZPjyuGzIwgSPukw6nnj8UXz9vz6Hia1PwqLVJw5EXlhKouRKKcsxizXN+gx+FAoZN7F4bFdN7H/IEXjb+z6CoQ0HiFuCK7J8fG0RScm/f8MNN+Diiy/GCSecIC4HFmOC1LlazMWLj33sY6Ij8uNvdb7PffbygszlBA2B0oJvtHDD3Tfi5keuw9aFRzEfzMFwmPCRwbET8ekGfoKpuQBJqqPgllGrl5EpIXreAjqdRRRiucK5JTSdna+NJ5+cRafNRYNIBmGkmRk2V3fJ2Y1RdHTUqwU4FmFgXWSqjZDZeEaGKKPntYs4NGCbKgoW05B1xL6G3Tub0A0TmmUiiKmJU9YAqjXa2YDmwjzABAs1Q71aFDQltePQT+F1e5iZbaDbi6GZOReChVyiiHjzFIcCB2b0asdwTFrfFAGsSyoGu3Ea8xQTa7QhHDtwCJ5n7QPXMyQbLvXJWujJhluhUJDCyx/kdAwND4o0Q0od78453WwGpVIZRS6CLEYMSdqFAjRbLZTqfRhYvUaGbg6RkuUl7nMAJYnh9TpIfB+9xhxSr4O5mSl0YmTO4Mg7jj3z3d/eu1fO8qMtd757+B6g1cwwjIsNw1h0OzBiJoGj67jhl1fhiksvg1UwsengA7Bh0/7Yb906DA2PoNo/LAO4RM3XkRkh89Ddf8TPLr0IY1seAyIfNpc16C1bBKrQwsQBikyamIJL+LYC9JIUazYeiNe/9e143gtOEC0y77YUoZ3pBOtkPEYHYjUjvYyuhiWNl08Bh23cbjvxxBNx+umn/3Vo47P04r9dfOmPzeCbLdy78w7ccN/v8KeHf49uNgvVShFlIfoGahhZ04dep4PduxbQ6tATm3fNbomx6xo0nfapHGJDmcIyCCEH3KKF7dvm4XsAzSRukd2xKUdpwm9CJoXoQLVooOQyHSRAppXQ7MXoBG0pvgSaKymLswrbjOAWVEQ9HbvHmzLx57oyc88sp4xutwXLzlCtmmi1FuQmWHYdGeaF3QidhRjzjS6C0EcQZjLU402MQzXKNSy81LWF8pZQ6uGdjCvQzz6qHAAAIABJREFUVN5NNJrEg2bQTAaaKBLMuS4dwEtXHo31GEbaikUn9ppNFCTqSJXXjosVlGSq5Yp0s0zx4Nfj60iLILVyDtkUEKzD+sulb+rrTdG0a4NDKNYHBKpD6cEoVHnGgpqFIj2Qn8z14tbsFKJOI++ENSuz6iveevSZ7/neHl4qy5++3Pnu3ffAotXs+7qunySaL7mpli6m+cktW/GH66/F2Og27BjbIhdQ0S3h4AMPwRvefC5Kq9ZI8eXpmce+JOli9+jjuO6XP8WDd9+F7tw8sjAWaxlXSkW8lXgeHZkkLVBP0HDAIYfjtDPPwobDj4ZmuYgllDPv1gh4YcfLdWQa8r/5zW/inHPOEbraUoSQ/Hkc4xe/+AXuvPNOfOYznxEt8dlM32czHpb03md+jsVCNhntwGU3/xBPLWzDvY/di0qfieEVdezcNQrL1bF+/9XodTxMjM9jfoHsBa7echqvwnIyLmDJUoNbcOQGRqZsoZChr7+MyalQPLimpcC2NbG2ia4a57BxdrS1soVqUUPUbSGCi/lujIXOHBQSzawStMwV1KeudlEpsUV2MDdDf7GGIPYlAt4yq2g2F4QrUatzYSFCvVwR/3Gv1cXcZAt+S4NPNwXZGooGXadVzsxz30JfXiMBAwmKMhaXCrtcfm1FddDp8HuLoZiZDBPrWQGb1RGcMngUBtsuWnMdtAMP1YIDbil3uh1BfnJoW6mUxc4nHe9iPh61Xr5+dFnwRitSB98aTFRRqX0HCKIQhUod9eFVKPUNwCxVoBeq0C0+JwHUNBHNd35qEnO7x4CgIzfARHOy2Cm/5dg3ve8He/fKWX605c53D98DW7ZsWe04zvcNw3ixJFlwoq0ALolVst4fIpqbxsTkOB548D48eO+DSGIFb3//v2HFfhuQcZGCzazstDIU0pPNrR2PPIx777gTkzvH0ZxdEGZsEPTgh75YqGhx4tHzuBNOxJEvPA4uwzN5iKWGmmTCi+VRV7CvEhus4aabfofbb7/9abbDUudLDZGDH64fU5LgevHQyqFFVkKeRiwpuiAjIcdE5rFGpJglSNQQnr6A27fcjCtu+Qnm0yZ2L+xEX38Rhxx0MO578H70wjYO2Lxagi93bJ9Gx0+RxFwtMCR5guCZgaEyLFtFpVwSO1nPa6Bc0lCtFTA52UMYKflgzdZksUL0XiY/iL8Y6CtbGCjb6HXmMd/O0AoVZFokIZymWYSa2IgjD2naQblIO2ABrQU6JWx0ukRaUmtncSQzuIcVK+voq1egaxYmdo5j964WLNWEY9XydeGM+i6HYKYM1VgAedKgB9exqLcDcRRIiGehQCAQV6g5MItF4qALo2RZGIiKeFH9UByq7INktANdNWGVqCsDrYUFeH5PCni5UpTBK9nBQZAvWhDg1O104bquvIb8N/CGxhOFpF1ztdgy4NNbzMGbU0SpfxC14RGYpJsVSGgjKzpE2PMwN7UbzandsJQUSeRh50wjy4r973rF+z79rT28VJY/fbnz3bvvARZf13V/oOv63y3xfHk01EnRSmgP6goE3S2XwTlMs9GUTa36yGrYxQIMQr0JgxHDPgtwzo3lnC0OeTzNN7f4/wxwDHzG3ySCMazU6igIscpc1HdzlK4sZCzayxjESD2Wf3DXXXfhuuuuk/Vi7vw/l1JGtgO33j76iX/Hmn33QRSm0FMdhuiYEUI1RMRuKtZhJioMMms1Hz2ni+2dJ/Hdq7+Gx8Yfhla0MdcdR7GsYmTFPhjbPo0o9HDA8wYkumd05zx6LAaJLjrswlwXzYYP01YlrsdxbRg6O8UQw0Nl1GoFjO6clKEiObzFogWnYCFVydtlrE8GS1cwXC9i9UAZ3YU5NGMNO6YWYFqJRAfRW0yrWavVRhR4KHJDLtMwO9Pl/B+GQXgPYecLsqlXKltYtWIFer0Y27dOYnq6C7dAkLojqE8e6ZkukvtriZJkUYwldJPJF1SH+DOfYw5Hy5USVD1F0KP/N0SghsL/6NeL2BCvxrHlQ7CiW0FVcRgAJYse5D/zxsK7H1ObKSsszl/RanE5xBcZghhTx3ZkC44+8KUYJ5FCiMKUvFVLUpU1pwTVcmEWKyj0DaJYryMNe1CSEL12B+25eXgLs2hMTaAxN41uqibu8L5vO/WDn8mhz8sfe+0ZWO589/CpXCy+P9R1/cSniy8BL1qCqZ1b8avLfyoc2n03rMeBmzZi3fr1KFX6kbrFnOeakbaVW89yFwQ3s/if4MnzAMRF5v1SGLA0srJ1kV+MkrYg1oA8MYguCTECMJI+Iz4xL75bt27FJZdcIiwHWst4bJevucjsXWI7fObz56PeX0fC/LFMh0ayVsbCm8JjUUkNaAG3ooC20pBttqse/Rl+fO1FWPDnYZcrgNUDtC6UTEdngXlkMfY/sC5T+9GdDYCOAb0AJTMR9AIZCHEiz+2sIKaGrKBa0rF23QDKJQNbt82KTMEOl55eDt2IrwyjECZ/rQODFQerB6sIe200fA2js004TgpNY9GmXOHKqjAxjISvl4plTE0uQIErYCFqvQo8DAxUUa1VMDe9gLGxFvxeAtNkRL0j4CLeHKW7jElS43gtg2WRWBbJyYRFWm4INm2FLL6UGxSYlo3EywFCXtqDaShwfR2HGptwwuAxGA5riNtdtOfnhT9BMA/5wHkBXUyOlkRqRZwq7VZTvi+uYz8NPRINOMeP8nP5dfln1LM1+s0rdXE56IUSNBLOuFAT9qAmEbqtFjrcmut2oIU9NJvz6MZqbNT7zzruXz7y4z28VJY/fbnz3bvvga1bt64pFArsfJ8uvoZmQkt9/PrKy/CjCy6QroRJxJy39PX144CDn4/XnfsugbJM7dyB2dlpOT7SoM8i4BSY++VAsywZ3jzdzgo/gcsEEom4WHwXcZPsetjiCPVssSCzSPPXUKUr40X4pS99SeDpr3zlK+WiZgGmZkjJhNHx7Kg+/vGPwxc6l5HHAUmBiRBlCVIWBMVkVjlSpYvIDrEzehJfv+KLeGLXw9AKBjpBBqeSoVxXZUDVnGvLcsSGTX3STe/c2ULbY/0t5ghO+ldNFVEaod3uotXxpVss2AkGh2w4tortOxh5X5YMNtrMwjRElATiEaaDQldiKb7rVw/S54GdMx52TDdRdPk8hWJnY6dr67SLaQjCHuq1GnaPT8naMVkMXb+BFcM1VKs1TE/NYXqiAU0vwdQqyDIe3SPpSPlv5U0uaEu0MDRTRanElV8PnV5TUpLJDuYNwrJ0ge7Q20xym62WYBkuvLgHhy6L+RjHlA/D4cUDke700F1YEIhPX7WGim0LO5Td89KNUqx9aYapqSl5/Qb7SC3LbYlcVOY9gcNWvtZ50eZ7QsnXiO0CrEoddrUPTqkGq9wHw6HlzpfOlxt5UbcjHF9vYUbSoxthkqDYd9Zx//yBH+3dK2f50ZY73z18D+zYsWOtaZqXGIZxXN75EuGow9Ri/OSib+DRu+7EP736VfjNb69FGvXQbXWhWRW84+OfRt/Iavzi+xfjhmt+BUNJZfuKup1tMd3BgVsowHIsAY5bi0XZKRTFk0pEIL2cFjfneBFz0GcwssaUC6s2OCwasFjaSOXi6CiK8Kc//UmwkscffzwOO+ywxY6vi1tvvVX+7OyzzxboDrtqTszZ2QkcVkkEnchFAlrXMgQI1AZ2+tvwk5t/iD89/BsU+i1YxRLGJ+cAI8Q+a/ugJAkWZhckDHO/DX3SLdI2NtOIkVB2iCOxb7mVnNWQ+5/zxQ7biFGr80QQYfv2HuLERbFYkI4yoHabxVIIGU6pph7qRRPrVw8jjQLsnOlhdyOEqvPGwRtPhl6H2maCksPNvxjVkotuu416uQ5Vj6BbkVDROu0QzQUfJWcI3Y6C6akO5ufaiBLyHnS4JVNwR/MzDbmp8ffqfVzlzRDFHsrlAorlAnS6NRxL5ILx3bvR68bQEktCUm16mW0X+nyGA7P1WB0OodDRUKHkwpsR9VnhQkS584TUMwLboxymw5t0sejKEkiyGK6ZMTmaJXhxiUfijeR+rEG1LBj0E5dqMMs1FASoXodhMWQ0lM6XAzev0UR3bgpKkPOCG36cqpXBNy0X3z0sFH/j05eL7x4+p2NjYxs0TbvUMIyjnym+Biwjxe+uuQLX/PhHeMvZZ+LBh+/DkYcdjHajhSe3TeDVb3un7Npf+d0Lcd3PfwwtznmtIhuQXMarRvQFbljkpK2MvlBamGgdU9XFaTbh2lxpNkR6IIzniBecgFe/8Sy50JjksFR8d+/ejf/5n//BbbfdJtNzFllCWciEpdeXv/4//+f/yNd2C0VhAmw++EDsu8+aZ4X9aUiVGN10AU1lCj/944/wm3t+AdVpo9xfgmrYmJ1voxc2xS3AGwrBMmQirFzpQEk0PP74FKbnUqGJccWYsiY31ooVCwMr+xEnEYKgC1XxMTTIQMgYO3a0kKSOQNQJLefwTzfoftAkEp67W1XXwLqRQfjdNrZPtTHVYv4aO0cWIerLtAHEMNUUppFIobN1Hf01EsFStLptiaaPA8oK9ATXheugKuQJZ9It+2FHYO/EOXYaHSl85AvX6xXpQBluyV9Tt+a/k0s3LJ6zjXmxxNm6i9TPRA+mxWylMojDzc0YDmqopi6ylPY17qHxbkm/dyR8iPnZOXl8as30/NLFIGvD3CvkyjLJZWCh5s2GbxvmZNBulsN/dMuCWSjCKtVhlPIoIS5cEGjPU0PKJYxeBwtT05ga2w5HSTA7M41GkKSVkXVvPukdn7hkDy+V5U9flh327ntg+/btmyzLYvE9Yqn4Grojw6K5iW344ic+ioM2b5Li2VqYxJGHPB+33HoX3v7Bf0O5vx+/vOi7uP7KH0FNPNAQL5IBM8fYvchFxFBKKg15OCUdCnFGD2meyCCx4otxP6miCSP2BS95KT7wyc9Ad6tIOb7Ja7espXLgRk8owTo8ylJmoAWOf7YkQRDcHfqcyPs465/Pwj++5lXCImDx4oDHS9rQCymufODHuPK2yzHhbUWlprHOi7k/iFmoWJh6cKySMClqlQLqtQxB18fYaAMLbQPjYz34XW5uEazDoM8YtQEXNhcgEh6Fu1ixogjHIbd2GrpRRJQm6Pk96KYO2zGk6+yr8Ojcg2tmWDVcE+1ydKaD2S5vZCZi0WY5+VdQsAjWaaNSNNBfq6DAwMwgxtj4AsZ3d1B2LbhuGd22h+mptrgMSiVHBmZ2wYCqZzAsvjaRoCB5o+JaNmWbVrODdrctAZrsNnnvpD2MuEpNkpZVqImC5kwTFbeEAb2KQ2qbcahxAKptB0Yvgx+2ZVgX+IxHysUE3ih3bN0myy+rVq5YBKbn72NJyuZpIU5kyEvoEicF/P0lxCTdFrSJaJYDh7JDhQsWdemALRbyLBTSW0ag+vQ0pnduB/wuJneP0+2Avn33f+cZn/z6stth75aO5fTiPX0+JyYmDlAU5TJVVQ9nJyKyg2bKgoASdfHUY49L1lYv9HHRhd9E1PNQrw7ivH//OEb2XY0rv/sd/Obnl8Kg15JAcmaFSVx5bhGTTkYM+zJpkeGbdMYKzfGMyknkcyTwMVXgpQpe8JKX4X0f/zTUIolopsgHHJTziLxkyl/y9i6tELMAL3Ed4iASmxlN/Lqjwy2T5mWCv69pGWKzh0dmHsC3r/4qHp9/GEoxRK1qy4YUNVhFZ4dGC1iEKGBqhAPX0VAqcsXYxdxMF40WSWU+pic86FpF/LoMGaXNzmBnaaaolBWsXFHEiuEiZmZouWJYD4EF7L5zZ4jr6FIwtcyHpcVYOVgVWM1kM8S8Z6JJ6QH0DZN6FqBUVGDqEUq2gRUDK9FrxXjk/i2YbyhwK2WRHXiDSZNYwil5U5LnjIWQq8WWCduxJNRT17niAfhBIAWRRdYPopwlTDsg2cZ0aGhkOGiw3QyOYSP1EhQMG9WogBetPlZkB3tegRmmiFNyjkNxUHS9tnCNu52O+ISpUdMTTX/3kl7PKKI8X5W3iTxoU0JWZeU7y1Gd1O5NI+98izXpeAvVfmjFMmzXhZaGaC3MYoGd7twsOrOTsuJOROcjW3eiOrLxvWd+5pvL68V7WiyWO9+9+wzu2LHjAMuyfqSq6mF58TXEN4oshKHkVCteLF4U4M4//h6PPvgQVq/aFy95xamCTbziO9/Eb3/+I+hpKEWXC6cCv17kuIpjkzsFtFUx6Ix9zeKFniWxrKfyIguZiKvma8ZHnfhSKb56uY6EVDPB3RLEHYDSAy9cIbCxG6IPdBGow5/Z/bIAyWxPSWVQKAfZNF+FJe1rHrvxwxu/h6vv/wUa6jQGRipQ0wyh78mSBL992qrYAXY6OQGzVi2gXs2Ev9Bp+Zhf4NAoRLuZSJIEC2vPC9HzGXRJ9KSKajnDyIiF/TcOyw2n5yUI0wy9MELXozVNR9ExUXK4JRgCsYdahaSxCFPNBLNNFYGvImM+GmE9VgDTIPPXwUBtAK25GFufnMb8ZIiOH8MoFGAXbIG1kxXBdAzeOPl90C3Aotrt+jAtB7U63Q+5jOEFvtjOTNPC4MCw2M0IvpG1X0mgyBCnoXiYOeyzOZCNMwxldRw3fBQOSNaiPy5Ci2L0Qsb3ZGg321hozCIIPQntHBjoEy8uH09cLM/qcDlU5c1StuqEtZHr9ZKMnKYiSXH7znRc2By0VWp551upQbNt+K15QUrOTE5gdvcEzCyE15pHt9nE7paf1kY2vOOMT339O3v3yll+tGXNdw/fAxMTE5sWO9/nP7v4qgrBKSng+YhSwHS58pvAn1+QKBeFtqU4xi3XXIlbr71aQCbdXg9ez5fiwU6UG1LswCTFWCEMPH+5+Hvsgg1OsRUaD3JOb6Kxf9bxwpNejvM+eT5Ut4IIhnS97JDHx8fxyU9+UiLjmWpBli8HNyy4/Ldz2HfMMcfgzDPPzPXnRdNbJtxGaocxMt3DXxYewPmXfBJ/6TyOyO5i5cpBCcBNowiua4m3Ns4CWX9eaDJLTUVf3UWpmKBc0MXnSrBOp8uRoCM83fmFlqzqNlqeSC599RJWDVlYsULH8DALX4Zuj/E7Gbw4RTcMYZgmCrRrWVxoIX4rEOYDFy9mmjEWWgp01V0cEHpw3QSuAwwNDGBmsoNtf5mD17EwN+MJj41RwtRILZNdegFpEgn1zbIc1GsDaLc8jI1NCfOXicpWgYU1lpsiTxX8mbavUtGF3+vJTdOgDr8IUYrjQG6q/D0zUTCiD+GElcfggGwtKqElDpKO35BMvNY8sZRzKDgmatWyDNzoguAgjq+LgJVUVQJT82Tr3K5IeUrsg3Q80OjBHEDDgGZaMmOwi1WRHpxqH1S3lBff9hxSLu+Evmy4+bSYLcyg125jphvGxRVr3/zqj375sj28VJY/fbnz3bvvgfHx8Y2aplF2OHKp+NJb4FgKxrc8iqt+cjk6nR72P3B/HLJ5E/pHVsNyazL0UAnEaTUQtJqIw0C8myzAbZrd2y10Wg206PlMYrQXZhH6PSlwu8d2YHJ8VDqzvAuiyd8EUQndRMHxp7wc7/nIJ2BUaogVWvYFwy7H11tuuUVy2lh0CU7nv/nRRx8VLZjMh3/4h3/AqaeeKr5VLh3wIk4zdu+0MAVIjAZ+/+R1+K+ffw7z1ixgxBhZsSJn03Z9WJQc9AAJApEHMsUUehtXWMsuV4CLEoPD7DLbLiGJ+PfzrpJg8TjlkR8oOQXUyxqqVW5sNbGw0IYfaWj6Mdp+jDDNcYmWzqO8CkfLOQnVclEYwTMLJKVZcO2i2Ny63TnYVoz+eg2N+S62/GUGrQUVzQafQxP9K4bR6nUQeF4+MLN19LyOeIjr1IbdEhqNFubmmnIzoSxERjEZC91eR5IumDjBDptA9TgKZUEiiXKnRa7hUzOmtBShoBkYTCo49cCTcbC+CVorRqcxj7nutAwlFW7zLd4IeJPl+CyOQySUgkSWYjfOmKTcE54IVlNnYpH8maEZiycRU7zATHw2meFWqIjXt1irw6r0IaSEkfkybPM7uc93emw7mjOTssHYgx4XBtecddpH/nvZ57t3S8ey5runzyfdDoZhXArg6KXBi8gOcRc3/OoK/Pz7F6OvXEaz3RC71Zo1+2Jkw0E45Q1no75iJbSMHU2u8fJD9DrqvVLtyESMZU2YXYkWerjn9ttxw9VXYtvjD8sFTmQgu6AoUxBnKlau3YjT3nAmTnzFaVCsAiKm8jKfLOGigYrvfve70lW/9rWvFY4vP7hezAULFubXv/71OPh5B4uHVpPkZA0Ru16mjGkheuokLr/9Ylx8y4VoOW0pTutXr8Wu0XF4XRLIiig4CmBEUExVvMrcjvO8BfRVCnCtAjqtrvh0i8UqOq1QNHKX3WLQQy/wiaOArRso2TqGB1wYWoTp2Xn4sYo2u+NeLN2vyCcKZMGCyyqmoaK/Xkecpmi1uygXS3Adl5gZSeJVsghxkGHblhlMTTKvzUKpXEH/cBUdz8PUzLwMPHOQkZQ0rBwekGGb5/XQ6nSkiHJJggD1OIKgL9kdJzElJlUwkbxpGRpDVHPaGCUjRdHRbgUI4lD4FP3VCspdC/905D9is7EBSivC2Ph2xFqIgdowSmYZ8/Nzctrpr1dRoVY+PYn52Wlk7HapQstCjYzdcgwoXSAZZJmD9Dt+D1Hoy/vLsE2YdlFOXWQ8ENYPyxU5QldCNGanEXodeO22BADMjI9KZJJe6U/s/pVvevl5X1wuvntaLJY73737DI6Nja1fLL7HLBVfZpIh6uLnl1yAx+6+C2f90+tw3bXXIIt62DE6DrO+Eu/41Oewcr+Nkv5AXyaLrmyqPcMwk9BGU1rbAM3J3bjpN1fjhl9fg/bUOGwlhh+QAKaReAjdcXHEscfh9Ne+ASObnyfrsmQyhox1Z6JBloml7Fvf+hbe8IY3SITQs4dvXLRgYeZF/Pa3nyPDpYx6CYeAzClj+KPioYlxfPf6r+DK+69AWGGRUTHSvwLbt+5EuxGgUiqjr68As5BCcyi3WICeYH5uCiWLMPO8KHC4RrZtlvAZ0CRJmDauOPbR83qyiVYwNIysGBT4zOTkDDoMnzQtZIaDTkg4TSgJHQ73tongVFMMDg6IR6DTbaCvUkHRcOF3u6gVy4i9BNu3z2By2oehV7Fq5RrU+suA2sHUzAx27ZqRNAfqqo5tU30XrZVshAaP4uQhU/uNyE8GmvOewPJZ9IlHYrHlDYtqU0FnNl3usU4UDhNj6eq7fg/lehGOpmEA/fjI687DobXnIVzo4S+PPID+Vf1YveF5UCMd2/98P8I4wobDD4eZAa2pcTx4+x/Ra7XQPzQEu1SGonFNOkOpYGP3+LhQzdZuWC8r55HXw5/vvAOx1xXgk0mveLkqei90Gwp9v3Q7IEK7OY+F6SnRftWgh8md2xAFPtRSPdWqw28+7UP/tWw127ulY7nz3dPnk8VX1/VLFUV5uvjaJk3/Pm689he48vLL8a63vg0P3303TjjyMEzNzuK+LTvwT+e8C5WhYQHvpJyMM1ZGzEU5ilASwrIUUa+Jpx5+AFf/7Cd4+J7bofFoG/nyZ17KnQUT9ZF98LLTXoMTT3m55MIxVYIsWfo7hfUgQxjg7rvvxlVXXYX3ve99YlvizUL6vMW2m8sXP/vZz2QLjmQx0ixZhBN2wdwbU2NM+Fvw9V9+DneM34oGuoLLXLNyJXY+tQtTE10ULBeVuoZijX5kD3bJhGHq8LpkxmowVCZn2BIo2evEssIcxqkwE2ixM7g9puTgGPbb7KwH6gPoLHTR6nXhVC0khoJUjtUZkiCDpehQEi5d9OCWTRTcAhqtFvTUgNEzsHpoFSy9gK2P7sbYXBddBag43HYjtlLDUN2Cpdnwugm63jzipCcgHA0W2i1ffNZtdoVJIjKOnzAt2YIvL0BP7Gt6nMCEgcFyDYev34y1g2uRRgqe3LkND217EDvmZ6G7JtxqAbW+MqbHF7C2tBGfettnRPttje3CzK5RHPr8IxBmDkzLhT83LqnHlf6VWJiZRV/NwX3XX4V2s4EXnXo6tPpKqGZRlkroLpl88inRdusjIzIniNpN3Pvb6xA2ZlAwAavgSHabWxuQVW1GyJMFrWb5XGF2ajfac7OA38bU6FaU3AJ8zU7MgVVnv+y9n1vWfPe0WCx3vnv3GRwdHV1nWRa7ghdK58v8Nk2HrWfYteUJfPsb38ABGzcKpNqfnxGU472PPYEz33EeVu+/Uba0FMVEGtHVwOk4OQAEnPmYHN2OW2+8Dn+6+Xq0pieREvOX03dyclmlhsOPOwEvfsUrse6AQ6A7RQGt5xsZS4kZi0SyJJXliptuugnvec97BJwuGuEi34GWs3vuuQcXXHABzj//fKwcHkbMpAZyDDjGU3QEmYfRzhP46pWfxsNz96HNaHVDweoVKzG3aw47tzUQRxrKNRW1fhOKFcJ2uDpMT7IBLTOQRAsYHLTQ6xKVSE3ZFFRk4FPzTaXoFYuG8BhSrhBHnlDOOPDbPTUFu2zBLFqy0ReyM4/pdNCID4OS+cJyYEw8h2OWUsTK8lp4XorHHt+JuekeIkLWAVStGGYKDJb7cPTmTVg3tAYD5RoCfwZIu3AdA14nEh2af//J8e14dGwndsw1EOoFhPQNZ4BjRDDTSB7nqOcdi+MPOQ7rhlajYpSgpDo6no8t01tx+2N344/33Yle0kKQBDBSFyOlTfjYOZ9DH/qQNduYHh/F/ps2o92jHs5ljGl4YQzNqaI938RQvYD7b/gVGguzOOW1b8QCHNilfnjdJmxDQW9uQQD9RtGV+VtBBe789VVIF6bEA80bKTcQzWINbrEuna9brcpNqMcFk7kZtObmEDXnMP7UY8JMTqxSVFmz35tOPPc/Lt+7V87yoy27HfbwPTA+Pj6iadoPFUX5u6Xiq/CIl0bQ0xhb//wI/DBAq9XExd/+Bvx2B8XaID7+hS/FpDUwAAAgAElEQVRj1cYNiJVM4DPs8phUyypM0Ml9v7sO1155BXZu3YLU94SIRv+X6LuahRX7bcTLTn81jnzRiSj1D0k2HDto6XblQLOkW+bfoKKowur95S9/KVSzkZER6Xgl8pxoQtMUzfeiiy7Cl7/8ZfTVa4jJxmQPnvmiWwaqh8dnH8C3rvkCHms8hG7G9d2cLxB3Imz9ywy8HmPdTZRqBqh86BbzwxSUCkXRIaNoDn39BhrzIZLUhqo66HWAifFZdHseHNtEpcoYIVPsZmnclUUK3Sxgx9gucR5we4xLC8RZ0k/LVAgO/MqOjlXD/DohGvMd9FX2QWMGuPeRrRidaUmsD1MoqlYRdtzGhpX74dQTX4njNx+FlXYVuhYhaI4iaE3DVlPELHyUGSwdu70F3D+6BTc/9CAeHZsATBVJ0IOjBDhk4xocf8SJeP4BJ2DAXi1pdtw301MFkZ9BsU00ow7uffwu3HLXDXjw0YeA1MYB+xyL95z9cRSTGvqLNYxteQorVq5Cy0tg2QWowQw6PQ86i+8Ci28RD9x0NZqNObzoH05HC+xka4KtNLUU3fkmVMuGUqDVMUVJV/HHX/4UaE6jbHP7jgxhSzrfUnUQulOC4eaaOGFDHLrNTExAD7toTo0LCzrSC1Fl9fo3HvfWj/50Dy+V5U9f7nz37ntg27ZtQ+T5KorysqXiS+3W1lJZGaZnl9tFgd/FLdf9Gnf+8TZs2HgQTn/DW2BVKkiprVLzZYJtGmFm2xO49ieX4p5bb0TYbQrUJl9RM6QTdat1HPyCF+EVrz8LI/tvzD93MZIoz4WQTMlFGlqegkFVgSuoHAx9+tOfxt///d8L24FFd8msT2bAD37wA9GFaUeTrjimVUvNoTRajNgKcOuW3+JbV/83diXbES5u3FUKRRQdF1sep2bIzTMCgRKJ8IHGzDkuQ1iSLOy6TLUwMTnTQBCo0FQXaepidqaBmbkFscTZDjDQb2HN6n6hjAWBj2J5GDtHp4FElUEac9xihPCjnqxZm5qKPtfGgfusBDnprWaC7aM93HvvTuxq+uhphPFEqKUWVhkuNq9dgbNf/Ra8YL8XQ4s16RIRN5BRdmjNQvMpe+RZbLGlomckGO1M4aHRp3D5b67BfKeJoWEdRxy0CkcffCjWDh6E4ephyFCGoTDJmTyfBEmLHbktjOe04GF0+i+46Y834fa7H8K+Kw/FK056E+yohv3Xb8LC9DSqA31o9WiZc6D6DbS7PdjFPsxNzWD1cA13X38Vet0Gjn/ZK9FVXdgFOka4mp6iu9BGouuorlwhrpO018bO++9BNDuOhd070Gg10GZg6tAq9A+tgVmsoljrg6Wp6HZaMtidGB2FEnSgRR6QRPAVOzaGVp/5wjd/cLnz3bulY1nz3dPnc2Jiol9RlIsVRXkFiy937NlB/OnmG1CwFLzopJOhOw5inz7KHhQCUqwS1EJFhmyKpE3EmJscxz1/uBm3Xvdr7NryOFS6GzLiEHVxLGRmASP77Y+TTz0dzz/+JXCp7ZJKlnLtmCMs+jvZP+cx8Ys961+DKRUFl112mVjL6OUl3YwfLMJk/dKCRhfESSedJF5ZpEsT+xCxEaClzuHSW76Ln992KeJqIBjiJEpRMC1Uyy5Gt06j19Zgma50WVEaClycBdgt6CgVdfTVFfQPOhgbn0O7Qz5DEVlqwg8SgcaoGm8W9NZmGOgviUOB/tl6/0pMTzfQmmuj5JZRLBXhhR6irCedOS1nq/ur2LzPvlCCDFt2zOPuB8Yxt6AiMly0E0buhBjshji8r4YzXv0qnHTcaSiqq2DE/DoBsngOadBG1ukCXiQaNTV43XUQmxGmvSnM9qZx+31/ws7pp7Bh8xBWD7rod2tYv/oY2OZGaMqw3ABTv42Zp7YiaGVw9Crq/QNIrRiJ1cWuuZ34f9h77yjJ7vLO+3Nj5dS5p3ty0mgUUQIhCQVAQkIIiWAbm+j3eM2uA/aCSfYueI1Zm9c+uzbr9dpes7YJJhybaIIAIYJQZJRGmtwznVPlulU339fPr7pHg1YmeOb9yz2cRjPdFbpvV33vc7/PNxx46iksY4Qbrn81zXnJsNhEbWWZ8oBUuwfKSRe2q3R7AeWhcUU7iEvwka9/iXarxk2vuItOZFAoVFSur5xxG4sr1DsOm3ZspzRQJmo26CzM4C6e4viTB6i363iioR7bzOatuzFyJbLS1xfHNGtVMrZNbXmRzsoiduwqx1wPO9bKY7943S+9e6PJ4mzBYmPyPbdHcGZmZsAwjL/Sdf1OAd+UYfD1z3+Oj/7NX7JtxwS/+4d/QLPZ4Suf/YIKqL7q6hdw0fOvIVMe6QemOy0OPnY/X/7cJ3nqwA8IJUs1DJSESlxLkuOQHxnnhpfdzvW3vZLhyc2qKkjZZeVtLnEQKoxHpFdSH9TP+lVuJ7XCW0ukVHkDusp0+MhHPoIEp4uud3R0VE27Asg33nijAuVsTgJepLFC3GEhmoSAWw5TzlF+96/ey6HG49iDBm7gqcwH+ZmHhrJMTy2xNN/FNArKkeb0HGUCyOVNRkZLFAsapTKMDOc5eaLK4mKHTDanoitF8SETrNiLJYZRanik5l20zyL5Gtk0pMB5dnqRODLJZgrEYYxm9NBwGB3KsWvzZgZSFU4dWeGJIwss1EO6nk0omhIjJqsHXGh6/Mxl+7nlljvZNHExBuMQ5MF3SMKm0roaIVh6htDT0aw0QiPFVghmh25vXumOTy4cpNqdJm1H7JjcS6V0PqnsfrSojBYGVKeO8dA936a13FHNF5df/gLKwxWSjE83buIKZUKOie2XENRCTD3F008+zujECAMT0iCdMPPoo7Q7LnvPv1gl1q2cPMYTD31XOd0uuvxKepGof02iwFcacKfdoTwyyrYLzlfa3tljR3n6gftIWlUSt6Okf+lihcGxLeSKQ3i6Sa5SppDJ0Kg3CLpd1XIdtutEnZoK8G/4CVFh8N/f9Nbf2SjQPLfQsTH5nu3xXAPf/61p2ivFuOA7Dn/2wd9nYfY4r3ndq7j+llv42N99nM9++jNE7RaVoQqve/MvcdMrX6uqx7/52U/x8Y/8CX5LFj2xlL0r7a5YTL0Ydu/bz50/9/Psf+G16Jm8ohCkL0xpO2XGXU9NFwReW7RJ6I44riTJSkT3cieRQa0v15rNplq+/dM//ZNyu42MjHDbbbdxzTXX9I0L6TSRAJuArzi4dB/HrPO3X/5L/vYbH6GX7uAZXbKFjOJbRWq1ZUuZ1aWG6kTzHF0tvGSBZqZ0shJWkzcp5hPKAzqTY4Msz3Q5fGiZYjFDqVSh4/SUGUMWabLkKw9U1MlEshWE9igNQLGcZerUEqJE81yNYi5LPhWRS4fs372VYqbC/Kk2p441ma02aIkkzE3wJRtY6nrMhLv2lnnpzhGuuvqVZAb2AkMQF6DWorM4x91f+gq7duxhz94LSY1uUcc0sG30jCxSu0TeEmFvkZ47x+zSU6r6aXRsJ4XSeaTy+9D8nHxzHLrvezzwzXuZPj7H7Mwit7z8FTz/6mvQ05FKhLOKslisoJHHSDIsz69w4shhZdqY2LxJKRgWjhzD90IyuRKFfF51qyVy9YQUp5p0g1jph4VjlhwNkaWVRkfIDQ0R6Rqrc3N41SWiVp3YdTCzacpjmxgc24qdkRNBmoGxUSqFopqepY3Za7fw6qvEnYZadq52/YTypn9301vf85dn+17ZuP8PH4GNhdtZviIOHz48VCwW/xq4XUonI6/HH/3n32Ewa/PW33obbqvN+3/vA8plduftt/LAd79Lz4/5jfe+j1SpzCf+559w9z98FCNw1G3EiyZvKFkOCZ2wc89etu7ehZ5OYedy5EW7msmTkWDslLTtZjAzaUw7o7JdTTNFYXCEQrlCLEu4NSpC3Eoy+YrBQqZk+V4F2IQHFpebnDiUa8qUjN1+LKFYmkMCunT47qF7+NDffIClaBEtrxFoAaYl0Y4J2aylQs+lka1Z93DbBp1Wr2+BtqVlWM4QUnXfppjXGR8fIXRTLMxVKZcGVW9ao97CEWu1dKCJMcGW2ndL2WUlTCaX6TE6VlEVRJ2umAciJRfbNJRl58QgWctmYa7B7GyHpUWXeqeHFycUS1llzTWjiMl0il+9+UIuH86y+7xb0FJbiLwshp8ilgzfU/N89fNfZHrqJJu3bueGO+9i7Lx9kCmQ5PL9jr2wTtRbwnem8XrTGHZMujRGrG/CSu3AoER3eZUnvnUvRx45wBOPPsnM4jwve8UdXH75lSRmQNurUxzKURkcxNBSnDw6R321gSbBSJ2uunopZHPkUpLZECoTiuf5ijc3tVhVKankMpnKlYlGMiNEzy0mOhPfsgk1aKwsY7hd5o4eUlSYnrZVoM7gpu1UhibRczkKQzL5ZhX4ivPQk3qiZk1RHr7XpepFcWpo8k3X/j/vFCPRxp9zeAQ2wPcsD+by8vJYGIb/R9O0mwXQJGns/3z4v3Pyqcd5w+t/jpMnTvL3n/0sP/f6X+Dlr7qTg/d+m0984tP82n98J4M7d/CJv/gffPVTH8VWNeD9GEKxJyvCQNeUdVgkQn0aIVbZA7ppI2lWku0qleCy1JPPmVYa3cpw9Ytu4q6ff71qqJVMLxXYI4Hqmsbdd9+tfmJZuAlN0qcrdGq1Gg8//LDKdpDwdrWq0zwi02O6Ps2HP/3HfPUHXyA1mKYXBOr7y5csYiMk1gNGhtNk0xaNagczLuJJdq7YJ1SgTUpl8iaxRDT6FKW6Rs9y5PC00tKKxlbaMST6UKgFT2IjfVcpQQRExOSQ1nuMDA6q2vVqvUkc+OzcUmbfzgmGi3mePHCI2bkGjbacMGwKxQwrK022bx/H73XprjS4aLzMr91xLXsHKoyMXAvJCKGjE664tBbqtJbq1OfmmZ+e4uDTT1AaH+Hnf/PtlHfvJ7bzYEo8p0/sVgnbU1jRPHo6IMkUCKJBdGsHpjZE/dQcT3zrW0w9+SQPP/gQARG33H4rxVyO1eYyS7U5tu6c4JJLLqRSLtOqdaRZniQ0SEKTdrOnrlIqZVtFSgrF1HPl9aHhez3FK4mVOZDCzjAm8iLVcF2wDNrdLr5t0+72GCwX0bod2kvzSornSatyrsTI5E5GN23HLBRIFbPKTSi18QK+vYaAr/x8NTy3QzNMIqMy8cYX/dI7N5oszhIrnn33DfA9ywM6PT290zTNj+i6fq2AmW3qzBx5ig/+zrvRJO0qjCmPj/P23/ltdmyb5JGvf4NPfuIzvO0d72Zoz04+/pcf5it//zFSa9mwKuJxrRJc3mCi11RlksqCLOsfuegULrifliWTp8it5CvSauy4CTfe+nLe/r7fwyiU6IWJSi6TJZyEcv/hH/4hV111FTfffLP6/Lri4eTJk0piJkqIm2+5ReXDRkYHV3P4wv2f408/9Ue0zTqBnuB2xK4r7rWQJINysg1VMpTzaZr1JhmjokJ1er7TD+xJ50hnbCUBkyJNjTSZ0gjfv/8Juk2fSi5FWsBXM9QkLlNvIEyvoeNKipdlkrGhnBNlRKTMACODFpdetIuxgQGWF1ZZWZb4x5BGu0e2LFcGeeZn5sjlpDetR9TqcOslE7zx5beyfWg3tr2PsGMTNgNqT8/y0PceYfrUDHqvx65NI2TTGscXZrjqtls575qXQGUSLV0kinwSr4Huz6KHU6DX5OxArI+R6LvQGaM2s8zxAw/y6Hfv5dGHf8DY5CauvOoqup06jz1+gCPHDjKxdZSf+dk72Ld/l1KUzEzPcezQKSyjLFG6KqsjdhqK0snlC3R6HrlCQRlIxCyRSOC867J3zz4OP3VYlWief/55rNZWqLo9qq02O7dtYeqxx5g/eghij8jQKI1MMLn9PAZGJslUBjBzKUV1yWPJ1N1tNvBbNYJ2VV3F1f0o0stjb7rhl9+7YbI4S6zYAN9zfADn5uaEOJQOt+fLBJmWOp/Q5btf/zLf+sZXaTs+d9z1Kq69/gbu+9qX+cwn/55MvsRv/af3URwZ4mN/9Wd87TMfxwy8vjxM8nCV9leRtf1IQkVGrLVYqJqCtZJNqZeR4hhVJSaWXakzN7np1jv49d95H0apQiwJ54kQAvDEE08oOdnb3vY2JiYm+ru4tZAWmTg/9rGPcerUKd71rndjpiwio810+wR//Hd/zLeP3o1jSVC4ht8ylXvMLoToJQ0ra5BLSyNEjlp1hbgnUC9ijBBTmiyEP9Z00qk+aOtJmnxphCOHT7I61yCrQc7UqOQs1U/neAGu/CzSUSlkhjTvSn1P0aaYjUjpHS7cu41yvsjiQosTx1ZZWfHRzDRmyu4H3qTt/oToe5LmSzZo8pLzB3n59bczNvQ8bH2HuLaJ6l1O3vcE93zp62pz2Z5bYHVmij27NnPx8y9l2xVXUrngSihNomeKSp2SRC2S7kkS/wiedxLd1knldoB5EVqymdZqm5nDj3P/3V9i9tgJdu7Yy9joGI8feIhDhw6ysDzH4HCe17/xDl5w3cWESY9atcaJE/NoSYkL9z8fzSqS1Gs8+djj7Nq7l5ZYpIdGKA4MKC7/5ImjDFXKqvNO5HfCCTdXVqg7bXqikLNt9mzfxpPf/y4rU0fRE1/9Tse27mB4cgfZ7CB2qYwhnXiaTNTS4dZT4Os1qoSdOqHfpeaFkVEZf8uNv/zeDXvxOcaOjcn3LA+o5Pmapvk3qVTqCnkokQjZcYiuBdSbVYJI4hFHVMrU5z76N3zxi5/j5a96Nbe95mcUcP7Nh/8b//Tpv8MMRVcq6x2Rl/X7isUWLJyeZAKL3rSfbSWYEioJlkzJ69ZgBYqJhhfpXH/ry/kNiZTMl/vgK8kDms69996rPn7lV36FUklqb4y1avNQ/V1MFp/5zGf44Ac/qALUu3qV7z4tXO+HmOodxSpDEpj4DYOUlsXKBVCIiO1+kMzYcJF2s0q34aqfwbLFYGHh9qQmPiZliW5fHGkpxoeGWJ5dor1Q58Kdo+zdNkKlkMbWdGrtDkFs0XACTswsc2q5xlIE+SGd7RMpdk6WqOTzTB2rcuipFktLkgUsF+j96V8syqms5CobKjQ9E0VsyUXcddUmXnr9axkcegG2PkIc6tDxmX/kKb79hbvZtWkzjek5HvnOt1XrSHG0zJ4XvJDrX/cWhi+4CtJ5pcbQdJfEl+XXcbzuYTRc0vltYF4G5m78bkJndYbDB76Ps1SjmB6gXW9z91c+T0eUBEnAxJYK191wCZdeuYNY6zA/P8PySouLL34RJ082efyxY9z+sldy7MghFaS/c9duun7cbyDOppk6cYyxoUEW55cZGhohZaVYPjVNZbjCUquJF4bs3DzJ3JGnaS5Mk4huV9cYHJ9UJp90pky6UsGU8HgdAs9XCze30cRtVdX0G/oOdTeKjIHxN9/01t/e4HzPEis2Jt9zfACPHj26P5PJSI3QpevV8RLGLbVrEi8opZOKtosT6quSo9tiZNMm0tmcujT/3j138+h3voFTXaBWrdJuNeh2JNqwq8BXJl9JJFtvohWwFUG9fMjIq8qJpZ04RiWbdWONG2+7g7e/7wPo2TyxhKkLlEex4nS/8IUvqMl3HXzl3jL1yqJNCjQ/+clP8v73v5/KUJmatsz/+Mc/5fPf+ywd6mCGJD2JPhTgt4jNEDMXkK5YKj5ydKRC2kioLSyooJdMJq0UD64vxZJ9qZuhWRD4DKZdJjI2+0YmeOGFe0iZEXZGJ5MvkEkXVcRk2/OZbzg8cOgYX/z+kyRWxM6twwwPDjMz2+DAgXmWF2KsOEU+naMX9NSiLbHEkyJXIWlit0shgYk0vP0XrubWm19NvnABelJAj4tonkFjcZaD9z7IyUcO8dTDD1GdOclI3lausq5e5C3v/A9c+bNvQRsaIjZFFy3tG020aIGkc4LEr6LbBcheDPY+EgoEbp1eY5G0b7J6qsqBBx/mBw/cje+1KRbT7Nu/k627htmypYipt6gvzbC6XGPHziv53kOnmJrtcuvtr2Hq2BMsTh/i5970FuaPz4GVxUhbTB07xHm7dqsTiHDqHafFQDlPvbbK4soqjuNw/u5dGHHEwUcfUbSClZJy1TL50hC50iDZ8oDSoAt5FXqeUup0aw16rVV8mXzdLvVeEJmlyTff9Osb4HuOoWNDana2B3R6evoCXdc/blnWhevga9pWP15QFmF9dFSXtCrkWrEJCZFs4GWbH3jQaytLsdTRuL0uHcnybbdoNRq4XYeu01n7cHCcjvqcbK+lbVa+5vY8xZX2wohuBNfd9FLe+vZ3kSqUiJTdWEeLYubm5vjwhz/MG97wBpVqJgHs8v2tVwp99rOf5b777uP3f/8DEnrFtDfFB/72A3znqW+jpyLStk59uYrjSEOuSgonU0jIFnUk6EAC0AfLWZxmba0GycQPNDxf8oalwUF0wz3V2nH57jwvuuBCtheHGU5L4WiiQnokvtL3JLGsS73TpCnFjkaaJ+dmOTw7j5WqML3g84MnllhcDDE0KeVMyNoSLO7hSWGmZhIHQt/omElELoL9QxrveOOLuf6Gl5Ir7MZgAKIKRDliz8WZWWTp4DEeue8+Th05BJ0WbqtBLzZ45Vt+kSte/XPow8OEVqK66fSoiRGuknQXIKyhmxpadidkzyNMBlQwkilW8bbP3KETPHzfd1iYO0i3tcqu7Vs5f//5lMtpTJHs2U0lYWs36yzVdHxjK8Xx57Fz1wU8eM8XeeyBu7n1xpfgyHSvpRmbHFUW48jzKWTLNFpNGs2qku3V66JS8FldWmLzxLhyA9ZXq8r0YqezZAtlBbz5srQXVzAyaTVZh55L0OnSq9Xotqu4Tp2416PRCyOjNLEBvmcLFM9x/w3a4SwP6okTJy5KpVIfN01z/zr4Gipcx+jX9Ai4rfvN1pQFqitN0ssSWZYJH9rvjOhzDX2XhKgT5Gvi0U9k+o0laCZS+t0klPwHT00zIhGSDxHEu66nsgBKgyPsvvBidFveWJLlK1RGP9NXlmr5fJ43v/nNP5RqtrS0pL522WWX8drXvpqQLk9UD/CeP3sXTy4dxM4Jr5ilU2+q8JxES6teMCsTkbIDspaEmccMDpfpuB3qTYcwFp4hJcQteuCSTnx2bEpxyd5xLt83wZbBEQxXwwrD06YSx5HsX48oclWZpBwPTaRWKZOZlsOBIyt87b5FjkxHhKGGZpiqeDMjEcpeQuhC2iiCRG66XWUUKUYxl49b/Ic7L+H6m24iP7IfLRmBsARhThhhaDs4MzNMHT5CfXmVFJriQiWgfvslVzB03n70SgnPCLAMHz1uEXVX0bwGBg5h4kCqjJnfQWJuIY7TGImuXGbN+WmefvQBFmaPkLMNtmyaQE9sJSOrlC2GB0X+N0+QtFl1LCqbX0h5x4uIezqPfOHTHHvifkZKA/i+TnlkHC9yVYGn6HtL+RI9VzTVotN1SNmWytGQE22lXFKuNVEySO2QbqVI5QrkJdthYIRUoXwafCPPI3CeAd9eu0bs9Wi6UWSVxt54w6/95w21w1lixQbtcI4P4MzMzIWapsnke8EPga9uqGlPPnd64j3judeLK4WLlV4ytVRbb4ORtvjTt+1nM6y1x6wBstB36+dNAei14HUBbHG5ieVY6UBTKhdivQ9OlAdPPfUUH/rQh9i7dy+vfvWrKRQKyuEmyzahH97znvcwOFQh0rvce/wbvOvD72CmO4eVk0aHCm5LpvAILxQ+N0WuaJHLaWRMCSfvMjw6jG5aLK1UiaRXTLIaJJfY99gzZnLt83aydbTAcCVDPl1Aj1IQRASuRxwkKmZS6pVSYjMOHcwkxnelk62FXhliNc7xjR9M8/XvTLNchVw+xdD4MF7kUK+1SFyNvDFIlPg0naZawo0ZsC/b4w3XDfOy22+juP1ykniCJJTuuQIkRSQ/M6yvcuC+B3jqwKOSMM/ubdvYf/HzKO7YDYNjaBKzqQcYZghelaCzrCI+DV1kX1UC3cXMjmBl94G+CS208FsLBI05pg4+QnVxnrxl0lyp8dRjx1iYXWJ4qMSrXnM1gyNdfL1GYBeJsjsY2XE9xAM8+cXPMX34UVZnF8nmK2zesUvFdEo4vAgSG9W6MmZIk3PQ9YnDRMWFSk2U0Fb5bFZlY0ilfSJyRJVkNkhxaFS1GOtpKdyTaE4P/4zJtydqB7dLy02i9MCmN7zoV//TRpj6OcaOjcn3LA+o0A6maX7cMIzTtIOafIV2MPoT8Dr4ri/I1hddcskvKgWlODidx9Dvu+xHQj7zd/VvlWzWby9QNYkC1up+Z0awK9hdUzEoPUP/Tmu5vQKwYiX+8z//c2U1lucWykJoiDe96U0q8tKyDHq0+dR3P8oH/ub9NMwWds5meHAIR5xgLR/fT0gMk2zWJJ8Hw/AIfckoGKVcLrK0OE/oOhRTOjvGS1y4fZRdowUG0pJ1IHK6RFl4ZXEn05lm6LScLitLdezYYFOlQNSt43U6pFJFZsU950WUduygHtk8cXiJ+++fYn5BXIMjtHyXettRSgq3mdBodonMmFQhz4geskfr8cYXZrnx5usY3v8iEm0PUZDHiLNoSREt0on9gJmjU3z/nnt44Fv3EDgtLrviCq580U3sufp6rKFBSImlO8RtzoC7ihHL71ko9Tp+tExs2uQql6Cl9kCQxmtM01s5ydyRJ2nML+E2ahx/+jBPPHyIhfmmWg7eedcLecG1m0mVHMKMTZgZYXTvDbjLJt/59OfxGqtkDbFcZ3AlrayYp1TKsbKwQFGqgdI2YRRg6TaRJ6YMnShI1GJPrr4k8D0xpNg0h5UvkC5KjdCQAl8jk1HgG7oCvo6iHZzWKgp8e44C39TgxBtu/PX3bYDvWWLFxuR7jg/gc4HvOter9LVr4Lsu6Vp/evn36el3nXpXoeZriHoajs+AZXWqlLIY5UzuA+ppaO2DsFAViuhI1ibpNXpD7dykSkgWgAdyQD4AACAASURBVIBYjEVWJg0WMv1u2rRJ0RGKniaiE7f5X1/8E/7XF/8UryBWZZOhwgBBu0e71sZTQThCmSRkcgnZfEQmrTM6WGaomMHtNBjIWeyYGGTX5hHGB3PkLWmdkCcIcX2ZHjVS0mQRCa8rNmaNULIEWl1G0yl6zVXajoOdH6DRkxY4A6ucRpf2BaPA7MkOBx+f49jUEg03En6ShpPgOAn1WiRRv9hlkyE95toRnbfdvIWJLcOMXHAtduH5hH5BNWmI+kIT6iFJ47dcZo4c5cmHHuCxh+9neWWZnefv55ZX/SzbL7iQdKWAnk6Ig2VwFogjJQKEpIMfzqiGjvzgReiZ8yHO0a1P05w5SePkSY4eeJzFE8dZXVhSGRVg40cRExN57nr1CxjfYkJWqpo09MwY00cijj86RdxxGMgV6bouXpIora/qmZOW6yjGzqT6/H2kEQnXLVSXIYYdyUtOVIuFyNMsifUslBTXK2lmGQW+2WfAV6gX4XybffANum3aHrGA74t/43c3aIdzjB0bk+9ZHtBTp07tX5t8LxLQlUv703zvGvCuL7We+6mEcui7wf6vP4kINkXnu05CrAGxfH4NsKX1ot9T0f9afxLuf6h7rT/ss37Tfb75medcPxGoz2sx9aDOH33y9/jCDz5DLy2XrbFK7wqFdqg1CN0YtweZFJx/3gh79o0yPpqjlLMInRpep0E5m2ZydBTbMMhIi4JtqLp31+8S9HwszyAVSn5DjZ7ItQYKbBqdIKuZuNVlluamaPba+HYG18yg2Wnk3BFL1KWWIWcPk/g2Tx48zvGpBVY6EdOrLsdmetSrUBgo0TMcSnHIC4cN3nvHZVipLoN7LmBsx23E4TBxnCIORD2SR6OE1wpJvJB2o0G32+LI0UO0XZdd+/YzvmWS8nCRVMlAC1egM08QyHG0sCQoJ17ECzrY+c0Y5X2Q5GmvLLByfI7Fp4/z/a9/mbnjJ4i9iK4rumSLTq/N4FCGn33NjezZW8ZIt+nEdXqhztMHA9yaQdDo0VqpKsWIlU1RGRkhY6fIy/FQjSWoXIeUaeMHfQki4oQUdYkMAKauGi5kyrVyJXIDIxQHh0gXBrDEEq9B4LoELQHfKt1WlW5zGa/TohuZAr6vf8lv/peNyfcssWJj8j3HB3B+fn5fkiRCO1zyrwHfNbvEGpFw5jf3DFr2wbX/R4Hq2m5OYetp8JV/PQPKp//2Y8D32SCsAtYJaUQ1/uzzH+JLj/4Dru3iuz4FI6UWU0nP4/ydm9XWfnigwN6dMjVLBKGD5zVpri7SbdbJp7KUC2WKhQFV1BgQ40tQT+SRdD2CloeV2EpnGpsxWkrkaptI6Qnt2gJOb4VW4OAkCY5mqPYOK9JIkSNlSCtxgZSeobZcY25mgYWqy1wt5MmpNjNzIaFmEqQTcnHCZBjx2n3DXHB+ni37t7P3ojvA3gFJCc/xCHwDy6igBxbddk+dtOy0oQwUkjFhpdLquMT4JLYP8Sp6d5kwiDD1NKY0iMRNotCBdAGjuAWsCkHD4dijp3jkWw/QWDjCwskZFueqeEGCXZRWDYfnX7Wfyy7ayqYhoXC6xHqdju8zPW3iVC0s3yTqBKoPLpH2Y8PEMmwV1p7IxGtoqglbpl95Pal0O6G0kv6iVtQ3hrgvcwWsglTH92Vm+cIgqVyWWGzssrxtd3DrNZzmKp3mKl6njeORmIObfuGWd/z+BvieY+zYmHzP8oBKdTwgaofLBHwVAAvXKzKztenjR02+69j4HHPvv/idSX7EGuu7PgCvzb7rkNv/tar//wnB94emYC2kqzf5xLf+gr/+6p8RFSLleLb8mJTncs1lF/C8/TsYLGbUh560Cf1lXLdNID1nIntrd1RZZs5Kk8/lMQwLLwroep7KqVC15G1x9aXWwnxC7JTNQHmIOHZpdhbQ0l16UZeO6ykNs45FxsgoNYOWiMXWInJ9EsklaLZZWemw0ko4uRJwYingxHIP38iQwibT6DHZ8nnRlRZXXbODF77oTqzBiyEeJZApXhZ94njrxPRaXeWMszMauYECqXxOVe8IoCVaRJQRl1udpLNI6Dmk9BSGllVN0wLO8j8zW8ZIDai4ytqsx/Gnj7K6eIjWSpOl+SaRZpKpZCgO2ezcOUwxHZLVOqT1NobVxg1cEm2U6UMNglqMGcp6LSbQQiKpoJdxNRJVjFA/Yi4RH06fhJK/90G4P/0qykl2ENkcqXwZuzigFDH54iC2WJXV5CuhOh3F+fY6NTxHAoR6tL0EvTLy+pe94w827MVniRUbk+85PoCS7aDr+sdM07xqHXylLVjxvoZxGoCfrXg4E2z7VuKf5s/6ym0dYX+IaFh7oB9mgxUjvEYzrPPPZ06961/rfy4iNF0emPka7//f72Q1rJJLZ8lpJueND/La216ETYuU5mHikklHNNrzSuYWReKmswlcH0tSHLSEUk4ChxJqspnPSNA6dLoOmpHGkw42y1S8pKqC11Nio6Pn17ByPqEugewJWbNISrNV3KZIzDxPFRaT+CGhLOVkERlqLK50OTJd48lFn4OzMY5nEcU2tHyKiz5X7YJbXzzOTS++mcE910J6J4ln4VTbONUWMwePM3t8Sk3fW7aP0Og0VGjR6Ph2JvdcgD04gJ+TICMXuksEnRXMBCzy6mQgzSRe0sRI26RSwxANk4R5Aj/Aac+zcGqOlfk66UyBdClFaSSHoXfRghZW0EKP6lh2F82MSKIsRw7M0ZmXzjdJePPwE48wNpVZRY9EEeIr8JW830Rcj1rfbi7JdJJgJwvWULh+26Y0NEJpeIx0eZBCZZhccQArmyESUO916TU79KqrNKtLdDurqr7KjQ3s4ck3v+Ldf7wRpv7TvEV/gttuTL4/wUH6UTeZmpraZtv2Rw3DeOFpk8Ua+Kpl29r0+1OD7w+h87O+A4XWZ460z/Vr/JfBd/3RzgRcNSSfwQNLUtl08ATv/6t38cjxhwmDmEwML7niQl59+wtI6TW89iJp08fzanSDNp2ui+uJDC4tMlukRSgF5CxdXdYGXsiWbTtYXF5hcXWFsfEt1JtdRUVUxgaV3drU+kEvRA5R0pGdlKpHL2kVMkZa/VsAxnV9nIYEwTSVM6uYzWIaKRYWGkzPtZhqazxywuPUyZhubBF2I4bbJttTPq9+8RC33nw1Wy+7iSS1FZIymg+NmSW+/U/f4IFvfVuFqu+/ZC+1dl0Fmu/e8zxufc0vMLBrD17GxM7FJO4CQXNO1UWZiF5YTC0QaA00XXrYhkHbjKQPBVKMKmESrk/k9nM8ElNTiWeycIy9JnrYwtTamCkX0wwJ/YjDD59i+VgD3ZWf2yM0QqLEIBLjSqJhi9JCqJxQnJABrU5TRXMKBSWvv2wmo8LxU+mMkphlpTaoOEC2NKDMFnY+q1Lz/F7/6qFXrSrwbdUXcBo1Gt2I7Pi2X/qZ3/2zjTzfs8SKjcn3HB/Ao0ePTuZyub/Vdf2G9UWb0A7KYLG2cJNYxb5Qt//n/x50ReX7XH/WAXT9q/2lmty6n2/2DOtweno+44HkMrX/p58UfCa10O92e+Zj/XbqNkrHFlE3p/mrr/4pn/rap5RudKJc5g13vpSLzxsiCebQQrGgrpLEDo7Xpd11aLXaWGaGtJVWVeqREyoHWhLGpLNZtmzbQk9q4TWpKLKYmZnDkZLMgQxxSkLkdTVhF2RjH/mkJYPCLmIHWdWa4Rseba9Jz2kTOz3cdgsiH1uq3s0c3a7G7HSLmWbC8cWEBx+ss9AJlTSu3EwxHni84vkFbn/JBVx2w62E2a14nk1ay9Bb7fDY9x7nge88yPETU4RmTKFSYmBwlMuedy3XvPhlFLZtJy6k0FMeib9A1J4Br6sWgFAhTBJCo4mhhVjWIBjb8IKAleUlFk/OE3aaFDMGGUunMjiMnSmg6zZa4qvAHst0SBQAi6km4NhDx5k5uEzi+CR6oK4EJCw/DsGQ4xq5eJ4E0UsRaqjUK6adUlpfQzfJpGRJKVcXNqaoHaS5eGCYnALhkuJ8hXYIFXXTwamtqoVb0G2oYPVq28cenvil29/zxxvge46xY2PyPcsDuri4OBLHsbQX37I++Uq8X19mJpyb5DxIV9uPO9T/EvewXou5DtvPKHv7sLr+p1+Wua56OL18Eyxd0wsrRliBa9zf2q1FUooETU4OKrhHPYQPeoeOscjnvvdJPvPVjzOxeZCrLjmfC3dOKH2rrbVwnUUMQ+raDeqdNm6vx9LCIhkrozSn6VSWnhfgeYE690gc46bxEcoCqLFBrdlgfmmBSHZVtmRnGgoEsprBSK5E0S5QKYyTK4yBkcINA3pei5XaHIkUZ4YuTq1BIt1vtqX0q1a6zMnpFQ4fq7HSSPP9A3WOL4W4nkWuqzEceVy6SednbzuPl958J3Z2kjAM+gs3e4B21ePYkVlmZpZptjoUCiXGRsfZs/d8RnfshKEByIsxoUdCjcBZArcrbDRanFVTqBhURJNtpYZAG8F3uiycOsH3v/o1jhx8nHwuxeaJCcaHxzn/vAvVCSY0YiLDI066ZNMx6ZROErgcevgJFg7Pko5NehKEb8pCNMbtii7XUyaWVEpXtUst0TkbFrl8VqlupALKFNCVHYRlY+WKWPkyqaIAsIBvmXQhr06O0jHYa9dxpDeutkxYrxI5PvVegjY6+dbb3v2Hf36Wb5WNuz/7AnbjiJzdEZiamirbti15vq88TTusTb1n6nxPZzyc3dP9iHuv88DruuB+RpoyZfR3MwoAhZ8kVuVCqiJIdVasgbOyLitdqMtq/UkePXIfK91pSDtMbK2QzyTofg8r9rC1ANetYVgBuhmzUlulmMuzMDtH5AfK6CE5wyE6vcDDsHUsCfPWYyw5KcU2Xc/H16QJIkeo7NOhCt3JWxbldIkMBUrpUQbLk1ilIp1IbNRt2q0lvG6VxvI8njjfhONMNLLFAYxsiY4bc/jQIrPzMfc/2WS2nkfTK/j1Gna7w+5yzKtfsplXvuR2CulRun6PxC5SHNiJbuRZWely/OgcTz/+FKvzi6olYnxyjPOfdym7LrmU3PgESVrU0C1ivwW+hxml0BOLRAtIBESxMM2ioiKEl3aW53nga//Et7/5debmZxkqVhRnOzE+yW133YU+kMOzEvKlDFlJY8umSeKAg9+/j6Ujx9A6kqchIWwurW5TLXWzdoGcnccPOtRqC6oHL5crkstkVBGpuj6SfAuxYJuidiiRKg2QLlfIlgfJyOSdzaN7IZHv03Ga1OuzqnooaTTAiWgEBgxPvO229/7Bf///7aX7b/SBf9w49m/0sPzkP/ahQ4cK+Xz+LwzD+Fm1MBJZ0prWV8B3feMsnO9z2Yx/8md61i3/pUH59G/0GXOGwLLU8ciXxOPQB18BRwHm/iQVi4XB8ImSHp4/T739NB13AewubljF9aXmxlVTpjQV57IZXLehlkDSz7a6OkejUVPmDbFVI7kGYb/up79MQ7m5vLCrMibiQELWixQrQ2imgR86qrU47PUYrYxRtMp4rZiMlWdAZREMEyQBjlel01qmunCK2vIcvY6DbUr+sVQhDZDKVvB0nen5OsdOdnj4sR6Hp3V0e5BuexW95rCnBHfcOMLtt7yUocFtxGaObGETZnqMKMzQqrvMTM3z+COPcOzpx0iZsZraB0bHuf7Wu9h36QuIbWmU7qHHPYmFw5AcCzm6ekii+0TqKiKNRgFTN0lcl6UjT/PEgw/w6MMPUJtfYHF2HtftceV11/DSV72SzMgAmWKedC5DQSbSOOKxe77Jycd+gNENiaRBRPKMsv0rKnlO+bn92FP6YiF6bEsY87WroCRW8jPX88XBTTpfZnBiCwObJshVhtCLFVK5EkYQq7yQRrPG0tJJqjPHCet1RCfSJY0xtuXtd773v/7Rv/q1unHH5zwCG+B7li+M+fn5bBRFf2oYxltOc75ngO867/ujjRY/7TexLjVbn27/hV/j2qfFpiEaVbXIUogrmbQimwpIZHuuOXSiZRxnka67onIKTLONHzQIgxZOexnf71Aul+j2ujhuF9MySKVNotgjlYJOe4l6q04YJ8pQIU0SBjrdRm/Naq2pBmG1hdNNLE3ajIex7LQC7VjCvomUdGyoMEouNUDgSnymTiplUMiUSPRQ2Z6dZoPFk6cw4pBcwSIMXTwnxqn7ZAslOolHJ9I4MeVw6HGfbz/QoBWmiJIIq+Vz4YjBz9+5g5e9/MWMTOwFc5A4KpEkRTqtGKcVErgRYbfLyvxxLKkOil0l09q+73KKI9sgJYE+HZU/IdO6roBXcpcjEs0n1AwVLGRoBQzdUknMjePHOf7Yozx633eZO3pYKRXkWJbHxnn5a1/L+J7dWIUCmXIZKyvArXHywEM89LUvQrOjlopCyPtxV7Vf6LEUpRrI9QtmjK1ZeNLD5vUIQ2kN6ff1qeWbnaE8NEZ5dBOF4VEKMvWWyqRzRQw5SXoe7XaDVnuF6twU9ekZQickkhPk9r3vuOs9H/x/f9pX6cbtf/QR2ADfs3yFTE1NpQ3D+CPDMP79aanZGu2wbjM+c/o9y6db43R9VFSYKgfqh6Wf5g7OfILTv93+bCu2Y1UFr8l05tKLVqh1TjBfexovXKHRmSGMHIaHy2QNlEvNIqBZXabTbTMwNES2mGd+dZml1UWK5QyZrEUSe2pj3+l2iKX9OJNWkjEt1NADnbDnkS8UVChNqMfkyxWGSzuwjAyOIzRCg3Iuq+iDqBcQ9TS1tMvlCmhaTKtTp2RnZcOEqzt4bZfuapdNw2P4msNSdY50nKG55CD0dZQLiewUU8frzB9OuOe7dY4tRPQSyHbhxguL/PIbLuWq664gO7gVPTtB5OeJvAyBZwqFSxJopE2TVnURXfOpVAqkygNQGAQzg4phC5skgcSB+mq5pex3AoRGRCD2cdEwGwViCXhHI1ipcuoHj3Dv5z7Lw/d+Uz1mcbDMzGqVm195FzffeRepwREoFpSdw7R04k6d2cce4gf3fAtb2j08l2xaVzSB5FGYia1qpWT6lSsK6eKTzOg4EZ5daIgcpmisAzDTWUojmxTYFwZE+VChVKmQSiT5rEu9WaPdqRL3WvRqDaVJlur4wvZd73ndf/5vHzz71+7GIzzn23PjsPzrjsDBgwftQqHwQcMwfnNd4XAm7fBs6uFf9yzPvpcAb5+3fcZMvG4oPlMZ8cwCTlmUxREVB+iGhxvNMbP6EEdm7mWh9jhW1iOVMZQhYrgyRNh20QOZRmM1aTYaDZYaq4xum8TOpegK14mPZUhrR0zPDZUTzAtCRTlkMwWKmTK2lqIrNfK+R1pkTSZksgVy2QlMTaPTXiEOewxmS6S1LImnqxBzKc3MlbJ0PEcFANEJKJbSBFmP1nJbcI8tY5N0aHN8+hglvYy7HHH86AwXXLsXLWcwf2qZ1ad6PPhIm/ufTGh5MJ42eNllRV52/Xae/+JrKG07j4hBSCpEnk3g62gSFO8bqtSy3WypGE9TNF22TqZSIDtYUo3MolDQ5PcgVxJrQUeqT8OUQy2dJKJ6KRDFupp+vdkZnvjmPXz/q1+hOj2tTBGunhDbNlt27eF1b/pFytt3KhebVuqfbPCb+MuzPPz1b7M8vagkZkjriQTgS7iRB54vJhSpCZJMhwRbHG0SrhMFivPvOi6tTk91zY1s2srolq3kpTk5m1UnRTMxCQOfZqtBtbpIbXkev9MhciOq3ZDK9l2/96YP/M/fOTev3Y1HWT8CG5PvWb4WkiQx/jmg5n3/PIr+tirQtKWFty81kw+ZPtYph+eiHlS27xkytOf6dp7zNn1ZgkoHOzNep08FK2HZM2lmit8VRBBVg4uut2iHRzi5/G2mV++j4UoRZI90OodtFimmymi9mPGhQbqtOp12Ay9weezwkwxOilC/LEW+xIGrksvEwtqLxMaaRoSuA+VBbDNLEonUqUTKkh63SIXFC3dalmVPdogo9Gi3FojcDnkzTdGWKSyN026riMTIDKm2asqc0VlsU5GlVKZLt9bGbwSUskX8TMj0/CIj2QncOY17v36KG+/cx+CWIrWlJRYP1HjiYJfvHQhZ6Whcd8E4V++xCRo17njdTZx/w0tIGEG3hyC06ImfNjbxHXG9Bfhu2O838zp0gq5q78iWclRGBhkcHiObyyj1SBz6GBKDKeArlI6cHmMdK1Ug0VJomoG3NM99//CP/OPf/h1GGDE0NkJpdBiyWfbuv4DnXXEVpZERkmwaXfrs7AAt7kC3SWe5TbsZsrrYZGH6JPW5OZoLS2h+REZCc1Ia2ZSENbn4ga8UHCorWr0MpFopTSpfUNx5eWSUwtAwVrGkwna0SMPreWryXV1dorq8QKfRoLpSI7Fz4c6LL/2PP/POD/7JWb5VNu7+rCOwAb5n+ZJIkkSbnp7+rSiK/ut6kElK3gyWbLufCVU/E3h/FNieqcVdX9L9sD5X8PaMX5sSNMgkrMS5ayoDwYN+C7LUjSeypVG5Dz5oVeqdw5xc/A7t8GmqvaeJtKpSIySRTRJmGKtsJh1bVHI57JTOzNwx5ldnqTt1UsUMmZy0EWfIGjZaEKsamxY9NSEGjkfGyGGZWUrFIRI9i2VnSEuR5j/nBfvdHoamqRol09RYWTxJdXGWQirLYLZCSTJ+NUOF7/TCHq1eQzUp16YbUnaDZ7fQJXu3FQiTiVGx8TWDAWsLUw+v8uXPLnD1S4bZf+Uu3E6T2QMrHD3S5gdPuyyswAv2j3DN3hwnn5rh1tdexTWvuI3M8GUgDrVYx3V8DGwCJ6DdENdXWzUF12orLKzM4ccu5YESW/fuZYs43jJZBXK+76jePsnQFSWCnBtDYSBsSWDLKrUBXofG8RN8/dP/wMzJE6QLBYYnN7Nz//kMjo2rY5LO50iX85gZg5guWtIm6LXwXY3iyB4SvULsBfQW56jPnqKxuKLiO5cWZlQVlSaON6mwsox+n6Bp9TXVpk06lycjPG+hSKY8QHpgCC1TUCdM6W9T7SlOS1EasrjbMrmVTTt3k1iZ1+W37/vEWb5VNu6+Ab7n/jUwMzPzq0mS/Mk6xbA+7a4D7rrk7MwJeP3vZ0ZN/sRLOQFfmWhUbJnSMqgfSoGsKtzs79X6Q7Ay+quqmChqoBtLLNQe5OjsPdjFJr1kgY5bVW/YruOjxTa7Nu8jQ5Fuu0ViuCyvzlBtLWLnTQW8ppVWoTYD2SH00MRKp+haTVZWFwkdj1KmTMYuEEYGntiNU5JoliIloOR7yj0mi7p0yqLTlgVaHVtPyKdsCpboZU3a7S6ZfIauL1GNHp2qS6/XxTcddTks3Wu5bAm9mEaTid0vU5/2Of7UMkObK0zuHVMlnt2ZhEOH5njosQWeOtRhUz7iip0p6gs9rrl5Cy+87UbOu+w1oEvCWZpYuFFp33ADwmabhekTtGqLrC7NcvLECUzdZs/u8zj/iiswRkeVdtawDfxeU7U1G5IIGkuAvaasveLO04wMhlwV6DGJtI6sVjnwwEMcPnKE4tAQ+y+7jNGJScxMCs3UMGxTLe1SutAGTXpem1orYmTyEozshPrd6qpENRQfMbHTxm03cVaFr+3S7Tp0Wk06rTZdxyEUi3EQY6bSZItlMsUixcFBsgPD/bAdy1aLTRX+b0ryXFqdtOXyJkk0lqv1j4xt2faWc//O+bf9iBuT7zn4/U9PT785SZK/PlNmduaSbR2Uz3yqM6fa9TjH9Yl43Xm2fpszb7s+BUuThfB7kqerwFXVw4u8SQLaZeJN+lpPWa7Jei6RjX2NautJ5lcegtQyhcGIprNAL2gTRh4rS8t0O122T+5ioDhBr9sliB3aTpW2ZBhYMDo8Sj5Xwu9BPjeEQZpe4LLam1HtERL4kgQi/TJpdzxljkiLs0ooGeEyiXCdpuoIk8v5lJ2jkMvitOrEoiGWFaIknZFREYpygpF+NK8XUG81VWBM2sizbdNeNk3sxMjnVElo7FmkkSnO6h+XrBRkxMRtm3YnZLna5ODjR1g8cRg6y7RWa0zsstj/gou4+rrXkR+8AGLR5OrgJiqNTEJmjh98ksWZ49SX5rn/O9+n1/R44fOv5cY7bie7fVLpZbOFPF7YQtcjbHEzxpKzm/Qzdi2bWJfM3DRxEuJ3OzSXluhUV3GaTVZqNbbs2Mnm3bvIDkjbdD8IRx7L0Dxiv0rPb1HtRAxPXkpsjykNsZ54mHK8xaWoCCYNI+gXtapGlCRWVyJxKNkOkm7Wb0uRCVi3xXQhQG+qGiYB3h+yXUqnWxgRqVS0hFq9+ReTk5v+3Tl4q2w8xBlHYAN8z8HLYXp6+uYkSb5kGIaxrnBY53zPlJqtB5k/W/P7bBpivfHiNNAKhyhuNOEW1Yfwiv3uN5l8lXosEuDtV8GrN64l0Y11YtrKu99o1fD8FXreHLG2Qr4S0fNWVCaDZogVVqPdqDE7ewoNk5HRrcodJRNQ12kQuB3Sps7WiQlKuSKrqw0SQ1qL0yxXl1htLagGXfm5s9KuYAp328NxeqRTGVIZm5RtkBgRYdRD96VzTCrmU8oY4DptfLdLSrrvYhNbz9NrB4q66DhdNPleDJtyYZBybowdWy4gX9lEJMYGoT/k5KPZStHRvxIQcVcaibyRsk+hBjqNRZzaKdzGAoHr0Par2GVbmSvs9ASGLpGSBlZskzgRndUmJw4eYvbYcWqLSxw88Dh4MZdecAn7rrickf27GRrfSnl0SBWOgqs0tkkoChBJF4sxs1k0I09MBjcI6LXbdJbnWZk+SdRpqVzegZFhBrdtxSgW0DNCU1gKNCXBMwlW6fRWqTZ9BicvQktNkCBNKSEpLVKUQoh86Mq0qFyMGmoC71vFI1WeqknMpFRKyRd1jUBasOUoqRaVvqVc6Cx5bcndpPNNDDhhGEWNWu2tW7du3rAXnwOs+KEB7Bw/3r/Jh5NYyTAMHzRNs3Qm6K4D8bOXbqejJGa9oAAAIABJREFU/taO1plpYz/uAP5wMlnf1aYygeN+x5DodnWzi+PNMLt4gF6wRLZg0gscgrCLjkcYthHFrAjz5b+GlWAaGpahUVtZpd5s0vUjBoc3MT46gS5Y1gvQfJ+MFpPLpQhE2G9EJGmT1foqzVqD1VpVsc+SMyDpY4PlAYKuh9NqIyarXDlDbEnqVoAVJUqiJVkIppEm8GN1uZ4Ra3acYIppwhpgYnQ3peJm7GxFqSRK2f5izDCkdSMDhlh6BW0EbPvaD7EuS84CFIg0B00XGZtGr30CrzOHFnXIZG38xKUXe2pZWG/UFGBJHoUs/TTXJHI0VuebPHr/4xx5/BDdZoudmycZGx6k0e1S3rKT5193E5M7t2MXLaJwrfAzsVXQsoCXmUujWSUwi7jtgNryEk2piT9xhCOPPMipQ0/T9jz2XXkF19/xCnY973J0CRCSE1viijoY11vFDXUqI+ern0tgUxkpVLSoQaLrBOs1U+r1ILLCPrjKBKzO0aoIsL8IVIkfatqVxpN+vocArxoC4gTPlxwJTS0Oe71e3eu4t4xvHn/wx702N77+0x2Bjcn3pztez3nrY8eOjei6/pCu61vk8nqd4z1T5/tcbrd/tettTcjQ/88a56u4Rhl3xAVVpdq8j/nq/cr+W6xkaXYaLK8s4vkuXc+h3W2SzhnYWWmZkAaEniqulI92SyrppWq8wNjwJKOlTRS0PJYfYpsRZibE17u0445K8ZqZnaVZb9GQPNhAErak6sxiYmiYwOlQX1nFDXwyA1mSrKXmUhkUDZG9afJhEbhCmlhKkpZN59i9dR97d15FPrOFlCXZDiVVCa+LaiPsx1MQ6+q+kUx2pq3CxsViK+lmGmU0o0AiPGtioAchiTuH111Sbr7IgEwhp1QchpnQ6a4QRC1smZIDnW7bxXEiWo0ej3zvEQ499CTZxCYd69RX6mipDJdddwPX3HgjE9u2qnSwOGwry3ZfYZBS/cJGOoWRzYGVEy8G7WqD5sIii4cO8cDdX+GBe+/G0CK0lMl1t9zMHb/wFkb3XSxJ7kjUWhRU6Xo1Ii1FeXgPSVzsT7EKfOWJZKJVVL86rmJ6Vtja9zAqcFXKF+kKVCaQ9YCl9YLAPgBL8Lq6uor6kZTiiBQ7s+s6x3pd5+atW7eeOAdvlY2H2KAdzu1rQCzGtm1/T9O0C59L5bA+6Z7Z53bmwm39u/lxkrPT3/XaMk3ee7JIE7WD8vEL3yk8nTHH7MLnaAUHyOZSSu8pk2/Pczl8/CirzSqFSoHJ7ROKBnA9h26vQ6NWU0siWWiZsSyKUmTSZSrWEOdv3s+u0c1EcYuav8B8exo9oyv12tSJkzREktbx8VzJFNfR/JjRUomRcom0rXFydpqZqoM9kEVLpTDDgHxGDGFd0qqVwSb0NLXs2X/+JZy3+3LS5gQ6I2j6AImoEfSMms4UzS1gIUEzvg9JrOgLTTOJNKm1l4wFaW/Ig54V05lSAeDXiCQRzXcIJRtBNK7iUem1cMNV/KhB1spgSnoaGu3ApdFqMn3kOE/ddwCzE3PkwFHwLfZf8nwm9+xj0/Yxtu7cRml4nKBbVxZsQ12E5AgkMShtYeX7P3OspQk6Ac25ZRpzS0wfeoLHHvgWJw8dYKiUY9/+/Qxs2c0L73wtmaFRpfONoqaihnzSDAzvRNNLirtVAKtAfq3zT2TcazkefQZ4ve1v7Xbq3/2rg9P3XRuI+1RDrAA4kubrWJc9njrWvV7nW+2299rdu8dXzu27ZuPRNibfc/AaEKOFbdtf1DTtJWcu3c6kHZ5dpvls8F0H3h8fwCPI0+98kwvLfg2R6Dnl3ScfPlizzNXuoe48qqiGbreBLrkMBhw5eZyVxiq5Sol8uaCSwsT9Jnys23MIvB5JEKv8264XUhkYIWMUuXTHReyZ3EYctTi1cphj84cYmRxRvG51tYHTc6mttpQ7LejFxL2Qndu3MD46pGRj9U6TI1NziidOF9KEiUcxZ5O4HlYYqcYLsRDv338lu3Y+j0x2AmKZj/PEIoGjjK6LW6x/iSxLIr/Xz5oQ3lICZDTdQrNShLGuJnIjnVVBOUksOQgRWtCFsEuv5/RpCqmol6lTCjzdBZKoph5H0tHilEUgObexRyQtD40Ws4dOcu9Xv8vM1BLbdz2Pa264gy27ximWc1gpG7fdwDIlPEhoAVvVHiW2gZUfRLMroKWIHA+/2cZpNVV048yJQ8wdf5rFqRMKGrft3cvVL30xhdFR5UiLdJ9u7NALTQZHdmGYQjusg++6seYZDO6/nNf132uRomd09a2/3EXFkGD0rxZiCVQK+zyvdG7Guorg1DUt7rrdD8+c8t519dWbe+fgrbLxEBuT77l/DRw+fPj3/3nj8i7LsrQzed91uuHZCWdn8sDrwPuT0RBr4Ku23P8fe+8Bbdd91on+dq+nl9uLumRJloscWY6d2E4lJiEhE88MMLNIgAR4b3iBN8w8YDEIeA8eZYAJkwABElIoiZMMiYOTuMclbiqWZOmqt9vOPf2c3fub73/ljMnKPBgsl+B71rpLV9K9e+/zP3t/+9u/71eoy2MjntWrL0vAcRYgXELbO4gLy09h6LZRLZoIrAEGdg9n5s/BCl1Iqg5OVGDkiowdXCqY8OweJCGFLMmw+y5OnTvHHvXzehEztUncsHMXykUFy+0zuLh8GjkWX96FHyToDh0Mei5ihzpSYuDy2LxxI/McWFiaR66QQ6vdw9AKWfFNtQSKJEOlxF1riM1T47hmx3WYnroGkjIJpHlA1NkjcBrRJJ+MZrTV90w3moyCI+nP1cfvNL2c5kAmNoKETJIAiSJyyA9BZG5uXEym5TYr2KRc8/o98J6FwcIFPPHIPaiUFdz4pjfAHKtCKuoQcjrzSKBH8ZSGZUMLF89dwGOPPoqtW/fidTe+C/k6eRsHCH0PzqAFVcygSWQhD0SIwKmUGjwFSCNAnCJzbHBRgGGvBce3Yds2Ii9gET5cHKNaKyJfz4HXZeh6EZmSwUs92BGPan0TK77Pe0MzR2cWsnr5fP579s/fRncvt7qXzfIv37bplCGsnLnapTFjYrBBb0KURB4xgcgZhsPh8Gc++9lPfmbfvn0vjBK88hfQa3CLa53vFfrQT58+fWMQBF+TZbn4nQnG/zOe7/MwBHsM/AdUbi88zNUByuXOhaO+d/W64HkHPE8x6kex3DuCxfYJDL0WNs3OoNts4uixQ2zAxMkieDJaKY6gmK/BdwLkVBlC4iFnijg1N4d2x0YiZmj3B5BEBSon4drtO7B96ywct4G+tcwKUq89AJcp6DhkzBJi2HUROJTjBpRLeWzeugGt1gqb7ywutTC0Q6imBK7AQxUlKBGQDm287dbrcd3O3ZCEKUCZBZI84jhDTLhwwkFyFaSegJhSHEgMQR6+ogzTzENUqTOmxItVcUNC9CmtAAgGEoq+YGgyeTEESD0bKfkOLyzi2DNPIeq2cHL/Ezj+9DPImzLe8K7bceMdt6A0W4FkqMg4wlclBISHcyHSzEejcQ6WnWFq4gZUqjMQOA2JF8CzViCkBKOsMi5iErloJgR9PcBVEdk9DJYuwuu1YCoCFMOktDd4EbFUBChE/UKAQkUBJ9PnKQNSCjdx4EY8KvXN4MXiKt5NoXrsPCDchCiFBC8Qz/vbve9qmb2sgFytyzSYJRbGqpczw3XZv1HnS4kalIaxSi9L44x8mI/Ytv/DV1218bkrdJmsbWat873y58D+/fsL/z1K6D5Jkm54obz4u6ncvhsG/HwBfmEX/J3KtuePmrA7utCo2U2YixYRPCOACq99BMvdZzB0GizvK0j6UDXyLEjQ6i3j4tJFqDkdhWIVOb2Gcm4UqZOgQB0aXBhKir/6q7uQQkehpqPV77JBDaEZqixhx9ZZTE3kUcqJaK0swuoMkUJG247Rt3y0ejbihHwFMmiijOnxMYRBAMex0e2vDuQERYRSkmGQHZrrQIlCvOeON2N6bD00bR04cZpF+0QeKcYyZFEM3hEJMYBPuoKEh+2GsGwHuVwOE9MTLAKdIpsIcKV9p3IJnFRhPNtvD51Cn4VC2p0WFs6cxsXnjqB/6Twe/drfoXmxhWq5hJvf9Qa87o6bMLp5BLKusC6b8GSPbgIGjygdIk2HLLHDcURMj+9CwZwBfBGI+siCNrjMYV05hX5mSg6ivg68UMawt4jWyeM4dP/X0Z2fR310DNtvoH3thJArMVMiiRElfEgaD4GoX1kIyx/AjXnUxraAp8Ejq7ur0ALHmNGrhZg9FVz+r1X2L73oyYA5UHw7uYQV3GR1wMbOMbL4TCNmzEPG+vRvURQng8Hwl+fm5n77zjvvfN5I5MpfOK/hLa51vlfow//85z8vzM7O/u88z/+6JEk0gPu2vJg6YSq4z3s9vJD7+zzG+0JBxQs74e/WEVOXszrDps4mAieGyODAduaw1HwcdkBwARnYFJEvSYi5hA2OFlYu4tLyecSIoWh5jFVnIfM5CJGAsXIJw9YlFE0Ozz77LJwghRfHzCJy6FJXGzDfg6mRAt5w0w6M102cmzvKVFRUDDMlj87QQ3tgkzgMYUgG3TGEjEdO1xD4AcIY4CUaimXQ8xoKhgh4NiZKRbzz+34Axdw4OGkEAqrIshxSL0Pqh+DiDGkgwHVSRAkVJJENhFqtFgLfR61aRn2kCs3UIWgqKztRrEJSSuAUYg1QW8gjizOELnlD9LF4cg6D+fM49sQ3cfLgM4jsGGaxiu233IDXvfUmFMaL4LiESaApQp5s3mIpgaBySBOPiVeInha6CkbKW2GI4+CCIWKvCZH3wPFExxOQSDmIxhgEqQhv2EPj2HN45K7P4ehjj8AaDlCanMBt73wPrrn5FlRmZlkAJ1SieZGUQkIY22hbbURQMDa1AxyXpxb/csGl4rmK+9NUkZFdmDc+rREV3dXv2funbvYyLMHgBargzGhptSNOGLyyGkWUpFEW+MGTbhDcuWvXroUrdImsbeY7VmCt+F7BU+Lw4cOTruv+jiRJ/4pFyEvSarKsIEBVVdZRPO//8Lz3L/1J3cZ3YsAvLLovlCAzdIJLkdEXHbtAVCnK8Wqg0z+IoXMEnDgAB/JfqMIsyLADC71BDz2vhUZrEZ1Bh+GioyOzCF0gdGIGTbSXL8An794oRKdHPOCQyWK7Qw+WHaLf95BXeOy9fiM2TlWwvHAWvkv5bREErQAvyuAHMSyHUnPJYzxBGqaM8yswFgINxlapUZLIoWSKEBIX1++8Hre/4QcQJ0VwYgECV1x1FrMzJEMXWRAijjjEicjsGanY8zwJGVLEQQDXHUI3VORLBegFHRkl+VISUkZpwjwyUYNgFpEJBsIgRdC3YM1fQvP0UTz4xb9hHgm6UUBpYhZbb9iNzdfuhBU6aC1fQqWiYXSyBLkkQzBkCIrCIuyT1IYfrKDX7QNxHlV9A3RBQeITbk5sZxlRpiKRVvctKQVkbobuuXOYe/SbuO8Ln0O7sQA3dDCxfha1yWncdsf3Y/0OSkguIWOKQBGu38NSdxkQc5icvRocX2Rpzpe1EpctRVn+MPMrpqGZQDcaRi0j5zWyESUcd9X7gxExqONlfusc/MBfTZUCxxR5aRIjiLyzMZd9cPv27Q9ewctjbVNrxfelPQf2798/NhwOP6Gq6ltkWRaoAFPhDcOQ/fl8QX4eeqAu5DtFGC+EIL6T/cCKMoMbViXEFGvLcUNYzhlY7rPg+IvQKFkXGsJAgqhSsQqx0lzG0B+Al1MMvCF6tsuSDbhMRbPZg6Eq8L0Bmo15dtEGHgkleBhmHj3Lg+XE8F2qqCHWjxexfeM4wnCI4aCHzoB8fAVoqgFTMTHsWfBc6q8FDFwP6eUhmUJMB15kEljfsWHqHKp5Be++433YtOEWZFkNGUdUKlKqSYAVIekPkFA6BrXTnMSGVqtyMh68wIMTM/ixj57Th2QoyFUJbhDBhxFSN0BCSdK5KqTSJBKljiTVAD9F1FzGxWefxFc//WfozJ9DeWIGm3fvxXU37oGRNzEY9PHM048wDPa6G6/B5MZJiNRZq2SkQ4rDAEAPQ3sB7VYXOWEcVXMEfJRCoBsjJVvwGkLCf0nhZ5SQ2AkuPncSD371bkipj/OnnsPKwjkUVRW6oiMTFLz9X/wQdrzxVgjFEgQ5hZcO0HP7yMQ8YzukWY7ltJFrGRVKwnwzgp6QsMJKhVQgRctlSJggGDpNGADBBmo0IUiQkvyZCHUCHSsPcp9M4zS1bftiGMT/Yffitf+Nu5NIemuvl2oF1jrfl2Bljx07Vm40Gj/H8/wPiqK4QRAEmZzOqHASHPE8xEDf/8/sJr8Tjvg23kuUKkqvZRU6ASeQU1kftjcHPzgKxWhD1TOEcQrXj9iFSfloruVg4PaRcDG8xEd7OESc8ahUx9Fs9dBotNjFHAYuu0hDL4TIZYylEMYJvDBDGGWIHRfVnILRooE49uBGIWyfvGQBU9FQMQqwuxaDKSg7o+8Tx3hVc2XKKoXSgPAH3/MhcymmRnL4wL99P6rlLczaMeMrjNPLQwFnR0jJIGb+Ik498i10Ls5D0QxkvATNzGF8ahK16THwpgpe5hBKHFJNgqirDAmF57FHbdEoITNHkGpjAF+gbHdwVh+tk8fwxDfuhjtoY3Lzdmy+di+q1SKGzUVmpPPM009Ay+m48Q1vxMS6dcgUGbyqrA6xeFp7sshsoD9YQepLMHgdGieCoxj3kAMnqohpzkfHa1SRRCLOHT+JP//jP0JBkzFaLSLzLSzMzSEh/2ROwdjG7Xjje96H8noyeY8QCQ6c2AOnFFEor0eaGiw6nkzmGei/GkLPnoYETkYckpfHqkyYzjMqtauzg9WumAI+6dOgG3JCYpM0QuilSRoJjdTHveCFT/u+/dhtt91G7fva6yVcgbXi+xIt7uHDh43FxcWdcRzvjeP43aqq7lRVlcI2ue9kQzD04HLe2/MQwwt5wH/fYIceEGmqz4EJnVgqxRCO/xyC5Dgq9RiqzqHRWUR70IKfuAxv9TwfMZl+i2Ax75kgQDcL7KvdHOLMuUvodvpMDSYKPCSBKFOAofGIkoh1sTzhmK4HheJ7ZInBHh4NtyTCs30oPM9cyYgjPBzS/gQ4EQefuKOUuBGn4KIEMiU603sIHMyM5fCBH34fckYVcVYEJ01DEifBZ3kgSJA5DuwLZ3H/Jz+D8wePYuu2HUgyHq12F0Yhj5lN62AnIUY3zGD9rp0QSzkksgBZUcGxQE4XtFCU08aZY+ClEpDJ4OIIfnMJS2dPQdNUlKY2gYeMoNuA6LTRXDyLp/c/jcr4DK6/6Xbka5OALAOquBqFRMQCUhNigCS14NkW4DvQhQwi+au7CQRRR8pxSDIdkl5DJufg9ob42n/7Ms6emEOv2cDuXdtRMww0Lsxjab4BjxPxhne+GzM7t0HOZwgwQMfpXe58tzCqGTEjyFCJzgHGTGCZfKuwAin8yEiduts4oxtviCiNWHaeF5JRUogg8RjX2XOHxOWFKhS+VVBrf1DTRu+79tpr+y/RJbG22TXY4eU/B+655x6l1WptCYLgjTzPv1lV1U2maY4pikLFmBXeF2LEdIQvLL7fWYip/DKoggy0WBH2EeI0MvESJqc1SmDHuZU5nFuaQ7O3jKFnwQtt1gEXi0WmYqMbQKlYhaHnMex5OHniAlpNixmJE5xRr+dQNDioUoSUhAaE1/IiQjdEOHQRuQlERUYqG4yTaigeU7LRgC1LeMb5RabCsmJ45NvAiWwIR4GRpmkCsYjIGWK6KuPOd9+E0VoBMXSo2k5Iylbw2Ri4WAQCD0m3g3ChjQe//A0cO3oMC5eW0esM2H4K5RyCNMaWa67Be//Nj2D96/YQoIxIEpAKMZRkCCT26kRfMMDRF6cwu0TityZBiFRSIKl5uK0+TnzzQaycPAqdi1ColzG6fgsq05shFUZIj4xU4FnMO7OHJF61QLStEFk0QBycR+o1wHkuEieDKuehyDkWHw91FJlWBsIM1vwy7vrUp/DYow9hZLSE22+/FZNTY2iQ21nkw6xXMbl5Pcw8SZQdrPSaCDMDlfoWcEKJ3XzjhPBZgp7IsJ9mZxGjpzHpuD1Eo91A1+4yNZ8XO+hYbVh+H0Hqw3J67Gf4mAPlf06NbvjGdbv2/vTPvvcX1iTEL2N5WOt8X8bFpl198pOfVJMk0S3LyqdpSpDEdsMwtiqKMiUIwiTHcTVRFPOCICiSJEmCIDDRxgs7Y/Jd5cgknR44hRCibEOQ55HL+ZicKLM8sYXOGZxtHMOZi3NY6S1haA8gSCI0sj+MImaArpCDFkdxOTz6HRfuIIQ7JCNtHmOjBsoFHhTUQK5nYRIzxVsSAKmfwunTYzIPUTVYN10sijBNwmozxEmCQd9GmkqwB9QFB+B5lVlEep4HRVbY3327h3opxdtv3YItG+rMySyfuwactP2/r9QMuERF7NgQqAD3QoRWiJV2D63OAG7fhtUeQJNk5AsFyMUixjZtRn3jJnC6iVSRGWVLiNqA20DidZlTGC0ayYfJmwFkRSmoSAQVgpRD4meYP3oM/cV5lDQNkzMzEM0cEl5iYZgUTx+Q6Y+uQtEVSJoEQdJY8QVvI4nPw+rNwWqeBWldclINZm4UgjIKaJOIUhN2qw+31UHj/HkcPXwAg14LnjPA9OwUrr3pBlgZUdo0yDkdxaIOO7Jxav482naA6vgGKHoF5FJEQ1ry6fV8H8PhAP1hB63BIvpWB50esSMi6EUDsi6tijlCG1FCrBhKM/YY/Y9sPxXRQOrDHa1MfmX79p2//hs//JE5jvmUrr1e6hVYK74v9Qr/A9vft28fzUnkIAgMAJUsyyZ1XR9PkmQyTdMJ+juA6ctFuSiKoibLCq8bBicoEgexg+KIg2rFxfRYDdMj0xB4FfPNUzi/cgwnLh6G6w/Q6/ZgBx68jB5lVwtIRsOgFCxnLbRDZF6GxEvZk3WtImPTpjEYeQm9YRMDmyhkKVybIhoowYLEayk0UWDdn6iT4EGBpgnMpMdxXfh+il7Xh2VlkEWTJSYEbsAelwmGULQU+VyAPdeNYc/O9dCgQeZmoZi7kPEbARSRelRAfcDnkXgJAklCRMKCKINMw60gBkfBlXkTmZ4DbxK9zFyVG3MeOLLVtC4h7F8AHw7ApwEEkVgTZEVpgFPy4NUcoFZWvyLKcBOQhQkiL8Sg02ExSsP+AJ5HjnESypU6yvUKlJwMXTPAUZim6CLh2oii82gv7gd6MUyQ9/EEBKMGrjCJ0BJx7Omj2P/oY0gDH/VqEW6vA6u9Aog8rr/19dDH60jJ+0KRoZg8moMWHjl0AIfPnYFRq0FQNYRpgjD0YTsW+r0eXIKRePq3PuLUh1k0MDE7xWhrK50mE1NIMoVkBnBtj+kzmJiCfXaEUWeAh7Bq1p69ZtsNv7V351sf2VXfNdy+fTslta69XqIVWCu+L9HCvpjNUjTRnXfeyZdKJX5+fp6/9tpry2EY1oIgmLFte8ZxnKnhcFjkxKBQm4yn3nbH1t1btlfksdFx5LUxBi8sLp1Aq30CjcZZRGmMvhPg6AlSvKXgVB5mucAe12kkI6Q8AstDOEygiwKqhRxqVQ0bNo2jNJbHUmseC80GerYHz+IY55YYA1XDQJ6FNaaIJI6JOSSZKEskqvDg+RFcD7AsmsxLUESdDfI81wcnSSgUZeiKg5tfN4s9O9ZBiTm4Ax2jE69Hym8AR8GWZNIThcgI/yV+r0TWjRwiy4JJNohhwNgZKOaBQg2Qyb6xgIzacZrmpy1E/bMIeuchpRYkktJGZCZELC0VgmqwgiYWpsDnphlDAbEAv+9h0BmgubyI5vIS3OGQDUspJkRRDJRGSqiMFlEqFJhXcSb5yCQH4FZgd4/Dbw5QlifBcyPgtQq4XBUJl8fpZ47iix//JE4cPISiqeLqnVvB8Ql8McPmG67FzNYtEDiJPX0E0gBLgxbufughPPD0fmSqgZA8K2SRdbOE9xMfmCxBtZwCPxyiXKFB5ATj/Da7PfhByBgrrVYXvusz/w96/wRXUOQ8c+MEx+KbvJ6HnFyxrrnqhudGK1MXY4/zBV5xeKBZqZaOlXPl/T/2gz82z7Fp39rrxa7AWvF9sSv4Cv7+Pfd8Np+vL31QMrr7zEpmFIrjUKVRJGmMpaWj6LXnsHyBXMwcpEoOz504DcsPIesaSrUK65iIp2uqCgLbYWyFgl5AKWfA0AUISoLiSA6JmODi8iJWWn3EoYjAohifDGVNB+kPcoYKuaCDF8nlLGFdLxmg+6uqCjheDNeOIAsao6CRGY9OXbIOaKKPt968CTdevRFiEKGx4GHDltsBcT04jACRAp46Mzax55nog0S42dCC1+mwrpga30Q3IVYmIOQnwCkVQFIZVs1lHYTU+VrzUFIPEsNnY0QhDc2IDiYwLnCijkHITUMzaoCgsQ7Y7fTQXFxGe2UF1mDAJNKW47JkiFK9iJHxEiqVMjRDAa8mgByD43qI/QUMV5ZQz00hSyeRkdhDLzKpc7Dcx4lHvoWvff4LGLSbWLdugok4RjfN4KqbbkBM0JBMuH0Gi1vB0rCNrzzwEP7yK08iUYm5oYGnJGWy4hQJc47JwgJGQUJ9pIhipYAgjLCw1IQs69D1PFYaxGbps1w2enlkFyrzzDdDNwRwaQpT16FJKoOexuozuH7XHjhWhH53SGo3iKIQaoJ8wVT1ByRF/kbeNObG1s82fuYdP0Mx1muvf8IKrBXff8KivVp+hTrkUwu//+7l9vE/zlfFer4wBUOjbivD8ZPfhDU4iySwsdDoo2mlOHdhEX6UQDUMmPk8HHcIRRYxWi1j6dIFmCoVX53F0BQKOUgqD05JoOoyesMhun0HVj9A6CTwrBiaJEJXKHxXRnWszLijvpfAdQK2H+q+qFBEaQbbCpCEdOEncOwQZl6ErqUYr8h4897NuGaljRjRAAAgAElEQVTTFDLXRbfpY3bjzeBl6nzHgdgARxBBsspjZWbBjo3lY8fwxL1fR71awPot22BOzIDPj0LKTUDJjQA5ExkFhiY24qCN2GuBjy1mYcln5JNLXT/BH9Spc0jVOgRzCnqhvjoMDIB46MFzHGYwP7SGiOKI3ViiOIaeU1CqGsjlc1BNBUpOhGRIbPiZhA10W2dRKYxDFbchEfPgJR1ZxIF3YwzOnMfBRx7B/iceRzmnoZIzMIxc7H7LLahtWM9SO8iQaBAt4nxrGV99+HF89suPwiWGm06+HCJ4ifLhEqgmUB5RUarpMPMahrYF34sgChpEXkN7xcZKw0ISpyxSPggpSWQ1BYXU2OQ/ZBoSE6lQfhsRRIj3e/XO6yHzBuuYXdfHoNtjAzopozmA3jfM3EVN1Z4dH588uH5q3WM37Lnp+G3rbvNfLdfG98JxrBXf74VP6f/nGJ88/tubGq2DnzNz6bUzk1tQK8+ynz5y6hH03QsIEwenL6xgoeGi2aIk4AyqnoOmayy6J2doKBU0lIs5FAwdvXYbZ05fhCRKKJZ1yEQ30yn6nUzCRRac2VimuKE28wswcmCx5dWiAc+O4FgJongVS8wkHrImACLH8tScQQTPTllQZ74owNRS3HbTVuzdMQlTjGCI5EecR764FRBnAWESSApMLUZ0KoqqF2hQNOijde4sDj7+LRi6iW3X7EZxcj2glcGrJXBafpUSRkIIFiMcIQkHyOIh4rADjnOQxj5LP5YFHVmsIObJ8DwH2Sgzz93zc+dw/NljrGiNjIzCLBQYlzZZNVYAJ6UwCzR401jR1XIy5JzGjNmztINW+xh0NY9y/kakfA4iryBoDrF84jTCwRBWr4PGxQs4sf8ZFMngnEuRnxrB6971NtTWz8LnYwyjLg6fPok/+szncf9T55hjKFcQwCkp63aLVQmjEwUoBocwJTFLhDCMoEgGdKWEbtPC/IUeC/Okgsrz5P3AwQ8jlu8nyxkMXYJRoOEjxQZFqynTGdg2Svka7KGHXtdCq9FeTTQJUyiKDIMlW8upIsiRwIn9sdr4oVv33v6J9VObHvqh236o/T1+Wb0sh79WfF+WZX7pdrJ//59IA5z6zzw/+KnZ6SmRXMokQcLZlaNoDM7CiYc4dWEeFy514DgRfC+GwCvsIot8H3lTQ7lgYuO6SawsLaHfJnlximbbQTGvo1TQIXMZu/AmauPodlxcuLQENwwIGoVW0pjAIi+J6HccDHsxMvLhpUGOIoCTYiIVMAcyq0cDH1K3UbqGgPG6iPd+/15sGlNZV1rQ8tDNKYCfADDBDHayzABIJpzEiH0XUuCAc2ykloVeswcv4GAUxwG1CNWkIVhpNZFBpnSLDJJSJEoIEPnIUkpC7oDDEEnmsSRiSSNcWUVsefAtB0mYMLOgfmuIJx97Cvv3H2IS63Xr10HRVRQKBUxPT6FYyUMv6tByOSh5BWpOgWIS9EIFuo9m9zCTUk9Ub2PvgQQQ9rlFHHrsSdx/z9+hWiphpJBHngPOHz4Mw1QxyALsfudbsXXPbmSaDAcBvvHYt7Dvd/4Ci70eYHDgdQ56XUWuJKE6oiNflOFGxGSgwhsiSzjkzQpCBzh9fAGxS8kVFIyhMKN0+jmCh0SZB9leGHkZskLddIaEI94ysUFEBjXktBKay13mWucMfAQWwTirzwskapEVGZpKQXNkI52ioBVQL409Wa9UPxFy3n3v+ZF/vfih3R+KXrqz/3t7y2vF93v782NH//jB350plpOPGYXsrbyUiUSq7zltzK+chhdSYvEAy60+el0HYZgiiTioss6KryLwKOV05Km7DUMEjg3H9WF7MXTq6gQOBl1kgoRKvowzp5aw3OgiX1ERChmMag5B7MEURfSbLjrtCEkswgti6AXysiU6Gs/i5YcU/+5w8JwQxZKKyVEJP/zemzA7SnS3PvhMQb6wAapKMtoRcNwIYqhM/JB4LgSyg7T7yDwbWZgi8AW4oYpUKEGWS8zNzLWHWFy6gKXWEkojo3j9zW+CpBUhanRDIHWXA07wEUU2BE6EQCyMTEM66MFpLGD5wjz7ai+34Q49DG0Xnf6QMUUajRWEYYCpqQnMrJvFzt3XYHbLZih5FUbFZMWZbkRh3MZK91n2CL9u4i1ARrzmDL3zy7h47CS+eteX8OxTT2JqpI7rrtqKiUoJS81FJKaMqWuuwqarr0ZxbBStIMB9Tz6B3/iDj2Pe6kKtqBALAnIVGbrJQdM5aKbMAlJpwOnaCRRBZ3aeyxc78PsJU/gxteRqpDETh4gyB1HhWYyUkVegmZSyQd4QZKxPwzgOkigz+KXXumwRSgklQca8MYjfDOI3CwQr0blEKDzHfIy5GNAVwykXi8dnx2c+tW185ku/8eGPN1azjNZeL1yBteL7z+R8uND81LX9ZPFTw6SxszvootvtIHIHMDWSGKfoWkM0W0OGb2aJAJEEuJTXFQTQZRFSljGLxygIWIabZpZYJHwQeTRsQSlfZP4DcUCYrssy2UKSAMQugiRCUc9h0PWxcMkFWQ6wi10C9LyMXFFnOCP9f5qo6DQdiGKCzTMGvu/2LbhlzxQUOYVtR5DkcRQKmyEKdcSJAV7IgUtFcLbFvhKrD38wROBnyIQSYpTA82XEHo+li5fwxOMPYWC14WXAta9/I/be/EZo+SLy1QpLByaZLfkgJEnI0pnZ1IkidLodNOaO4tN/+qc4e/wEqsUyuq0uRscmEJKKjB7ZOcC2bHTabViug007tuP9P/lBjK2fhFE1WTepmuSl0cT88iFEforNE7cDKbEIZfRXWpg/cQ5Lp87j85/9DBoLixip5LH7mh3Ycd3VKM2OITJkFGt15CtVDLkEh06dwv/7Xz+Ko5fOwxzNIVMj5MoiJCWGqpGFJnWgKqxhiMimxA4dzaUu7K63GnhCdZfnGe1MJGaiwjGYSNFFKCalisgsw4+GtF5gsbWRBJ7l6MXE6Q4EdFaGsAYhIo9bxYQZWZpkmRnUvIJiMQdZFpEzDGRxykzyefCoGhU7J5j7J2sT/+Wm1113/523/W/2P5PL7Yq8jbXie0WW8ZXfyEPnP6ny/MV9vXD+5+bOzkkrl5YhxxkmKxImp+pIBQGd7gCBTx4AKosdIqUcyWJJDktROXycIvIDyJKK2uQ4bM+FGwewPJcVYEPVmUevQlzbOIQTulhqL8PxPMiygTgU0GoMYNksAAwCMwyXIMoifD9EGkngoWL+Qh+uFWGkBNyyu4wP/fhbUK6o8PwYtisgZ47D1EaQBCJLs+CggXdDwHaRDIdw+g4cj4Og1sDzFQSujHPHzuPhb9yLgqmgVMvDTgTsuOFm5l1cGq1jesNGSPkCy6Ujgx5S+ZGWgMsojTNE1G3i4tGj+Ms/+1McfuopbJydhqmbrGPvOS6OzZ1mfOJKqcREIpIsoFCr4s4PvB8791xLeZkM3yZII8oaOHXmIBbOLWNd8XpE7Rib122BK8m4dPYShittzB17Dt986EG0lqkAF7Dn5htx67u+DyNb1kHQdGSigF5k48CJ4/idj34MxxcvgDN5yHkBhQqZx/tMZScR1YNXGJ1PzYoYtoNV9Z9PqUU8M0dKmQNeClnjoBoc8wrWdAWqQabtGfts6QYURkSVSxiUQEGmxPiYGl8PQyX4YYCLF9osZ4/oduTdU6jkWdH1Qo95RVAsE8EVHE/IMsdgiIKShyFqYc6oPFirjn5EldOn9k6+bbDmEfw/Akhe+eqxdgQvagWI+fDV4z//rxvDsx87fuZIobXYgRTxqBc4bN+6HmPjkyxqx/VilpDg+xGiwEfgkEN5gIxsIaMUoe2Dp053vAYpp8NLQhYlb1kWZPKfIMOWLIWiSvCSAMudFbRJzUbJvvJqlzoYuHAcF7xErmMUJU+2OiJyehmBm+Hi2TaWF2OMl4E33TyC//iz/wqyFrDujLLgBMjI6wUmLyYIQ1CL4BIdmQekdgjfJpUWdX15ZImGwYqNB+9+AAefeAa7du5Cq99BbXwdUklDdbyG8mgd1+7ZA07WoRplKFqBWSyGgYd+twEuCyFRwoPl4MBj38Q3vvIl1PImqCZFKdC2LDhkNCTRTYsUzz6qtRL23roXu299A4oTo9ArBngxhiAN4fnnceTgATz98LMYEdZh6cgC9t7weuRnZtHvWxAFEUPHxv79T+PRB+9HWVVw4017cP0bb8LM7p0ojo0hlXlcap/Hw089gd/+6CfQ9PpINR5GUYVmUgpFgISy73QdlCEahTy4QEJzoc9SKKjjFSQeCqVFZzEx/qDqPDQqvirhvSI4kQZ9LKuNxQhRjpuuiYxjTE8GjG8smCjm6+h3Pfg2RSTTUFFEIZ9HoZhnMnWyIG22m1iYn8fQslmHzUyjOAE5Iw9DNSBmQiZBahbM4reKRv7usfHxb6rbCpf23bbvNWvgs9b5vqiS9+r65b995t+/eaF15DPPnTk42mwOIXIqNM3H+ukJrJ9Yj1p1lMXiULDjYGjBdxxkYcBCLBUSWgwcZmYjGwq0Wh6iobCudmhZCFyXhVzS0Iu6HFJ1OZmHHklXgwidlZD555ZLZYiCxLLJvMCD45OklQx6cjDkIjrNIZbmB+i2Mhg8cMsNVfzaL/4oClUeqejDCwZIIyL7SxAyEd4wQcrnoeXXgyPjHV9E5gmIQnofPHMo6y93cO8X7sH+xw5ibGwWUHRYng81b2Jy/TpsvXoHzEoVCQQUSiMYG59mkEPouzh16jjarQbK+QrDK4XIxf7HH8KxA0+i121i1/W7MTa7jnXMqmbC0Az021340RCTG0Yxu2MHylOTLMlZUcnzoY1e/xgOPX0UT957CBPiFM4/eQplo46NN74OQ9fD1m3boBfyGFoDPPbQg5g7cBA37Lke3/8v3wttso7caB2ZwuF04wQ+/YXP4RN/83U4XAQhp0LNq1BVMkYnwQTdCEUEYcZUjXbHQeSR4m+VwlwoFyHIHBukUVeuahxEmYaQHHiRPH7J6SxFHNJMjLi+CkolAzxPghZKESEPERmqUsDCfAvtJRf14izGxydXMV5FZ0q5paUGBv0+BEmC7dhod7uXt02DVh5aXkNO15FXNZSMfFbOFYfd5dbxnFK6+823v+eun/s3P3fm1XUlvTxHs1Z8X551fln28uCRX7v+/OIzXzx6ev/MSqcLXlQRZjbKpoqZkUnMTK+DKGtwfA/9QReBa7McNSHmkHgx89ot5XKI6VFcFRmWS4WTJKze0Ea9UICYZbAcC24cIpJ4DJIAfcen9HX0Oz7KJQ2j9RoiMmRvk7FLCFmkqXgOaSxicaGLQSuEZ4ks4Xj7Jg2/8ss/gm2bR8AJLpJsgDS2WZAnObK3lnoYDID6zPXQjVlIGVlC5oCMKGIcIscH5ye4dPws5s8sIwpEPPLUIcydmoMbWHjz278PN978RvCKCjfKkCtVsHHzFtaZ0Q3l+JHDOHTgGfCZgNnZ9SxotKRJeOSBr+G5557F+i2bcdOttzIcVtVNjI6MM9lxb7AE1Uxg1Oow63XGeDDIiC08h077CJ56+Ci+9fWT2Fa9Gv2zTVw4PY+ZnTvghAF27NyJ7dftgJnLsySQxx+4FyOjVdz0plthjo8BioBMTfHc/HP49T/4KB588hgClWNPInrBQAYXPCLIPA9r4EPgdKiyiX6nA1lKWZer5TTIusCePDgxZfCPrJDNZcKM7GloRqkVWRwxdkjeNFEu5lcLb5qALFCZZzInpwKnJzy0zBvwkFKi/vFEweN73YFw9uwFbmVlBUGUMMy7WCrA8mwGS1G2npY3VnPjwhA5RUVk+2guucwYTpdEVIu1Yzuu2vVx06x8ydhhrHz8Qx9/zbAj1orvy1IWX56dPHn4I5MX2vs/d2ju0ZuavSUkl0UEhsahmJNQr01CECVyc4XtdOE5Fmj0xsUykApMWEGPpjSYdoYB4pgEFgbLX+s1mpioVlHQTOYH0RpaaFkuQnqEDmIEFPkTk7+tjxphgaKEbmfAcGVJUpjJNz0aN1c8tBoRuEBm3ZGRS/B//Lvb8O6372VdpyBQNlobFDcsCAlCK4A/zBDyeZRGtkDXZ4GoAg5lxs9Nafrux3B6FnOPjDwBp09fwnPHDsF1+phZtwFbtu5gkfIr/SFkw8Tsxo1M0ZX4Pi6cPIXHH3oQvWYTOU1FrVJGhSTDioQHH3oAIWK89V13YGyaEoglmLkCNM1AGPYgSjY4WYJk5hALEQSFOMSXsLzwHJ689wQe/soZ3Lb7TuRVEycocsklBojBGApvevvtqNbGUCiU4dgtRImLSq1KKgrIBuBzFvafmcMv/dZHcfRCB2meB0wVkiYgTRwofErqaRBMS1l8xBTJMheCFEMzJSb6gEQGHDEyUsER40QWGAZMlpNMXkLFN4mRJ7ZLLse+z5I0ETnZFiC2OV67qCm5UwKMRq9tW+1lj2svu6Jju0LgR2XH97cEQXhNhHSUkzKRCj0N8ogFYTsOFIW41uRyx1klMz/07CB1eq4Y2LGOlPQ9vCCJksALnFur1w+XCuUvjOj1+9/19vee/NCH/vlT1NaK78tTF1+WvRDnt5c13nHi7P7fPX52/0Y37rOkAkpWUEQOhm6gPlaBIHJwHAvOwAUXC6txOxkZp6us+DrOAJ7lI4pTqIqOiGhdQx9F3YQhqigViujZDi512rAi4jxICCLyAc7AI2TKKVJgUGawJIjMc9b3A6haAWEg4NL5HrorPiSZZ0quO94xiw9/8D0weRsSPLjOAH4aQKSuLU0gZhIiTkPM5aAqU9C09eC4CZZwnMUkBRYRuRFinyp8Bt9dDex0bRquc9B1g6ntBp7LzM3zxSLypgGFF7FycQH3/d1Xcerws4itIQRewtj4BG7Y+3pMrluPhXYTozPTyFUKjDdMNy6R56AoAcD3mDkRRQv5qQVIHXS6c7h07hROHmjj3EEP12x5MwbtHipFDUePHMa6jbPgFRHbrt6BiamNqNTqMPIkQrGR8SnilANPPhFygnufOIp//2sfRT9OkOSIOrKqfMsSD7ogwOsnUDixrfClpU6jV+U4ocBniSYqAq+VOZTHDFRGDKg5Sv2gzpTuH2Q4RKGZRFbQA1MtLIoSdzEMg0aWxB1VkecEZOciP1wS9UK7II339k4ifN/7Pp/+6q/+KnfsqmNc6f4S3zN64tyRuXxreXk24LI7bGf4AV7BhJ5TWeDIoGtD0bhMEdXzk1PT/48mSCdW5jtBEqUSF/NFWdZKPDJd5Hk95bNyksTjcRhVDd44qfHyHx84cPzSy3LRvII7WSu+r+Div1S7/vJDv7L7zML+P1jqnLpp6C1zisBB5RWkCFAfLzM6UeD66Hc8SFApa50FRZoFBbwYIU4c9mhq2S6iiEfgJkxSrGQicorGBjRO4KPrBugHgJIjPpMOUeQhicQgoFzMAGnMM4oaDetool4sV+C5KZqNAZaW+oioAIjAhhkZv/Dh92JdLWL2kaoiwg5cOL7L/p+2y5NXA29C5iuQxUnIInWi00BaBxISYmjIghiu1UcSeCzjjRLLKOeNyxIEiQ/Xpzgkm1GvcmYOhqTB6Vq452+/gm/efTeifh+u58GNBdzyljfhzn/7AYzMzELMGSyqKIMHwEZGHGHRgygFjE6X8SEguehZ53Ho8OPotiycPdrHlonXY6a2Ffd/9WswJQHNhQXsuGY78uUy5FwFG7ftQrFWRb6ssG5X0cl43kPfvgRBlfE3XzmEX/7NTyGUAC5PWILEbqY8PdN4MRByl67buefdt29929Fms6le6vfH5hcv7Wi1F2603faWCM5IviIZlVGzqBp8RScLTCF1JEW6MFKt3ztR2/y3G0ZuO/2hOz80eLHn4jt+7B0zDz5w/8c4kXvjxPSYNr8wTwZF89u3bv4P/9ePbvvinXfe9Y+KJKIg2ve9733Za8G8Z634vtiz7lX4+8R8uPtb/2n3mXMHP9ZzLu4uFRUIGXm/egz/i2IHgeeg33YQOTzSQMLIyDgmp2tIBZuJEGzXQrfXh+uQNJcHH3FQyPvWC1blxlSKsgQdy4ebJExmS5lqRC4lQ/XAo3BLQBHJEJjSNVYlwrbtIyT3Mi9EmAgMjgjsED/9/utx++4qqoqEyLYZ3jxwySkMMIoSZE1DSinJERnP1GHmNwECuZCtAy6nHXMJvRcfXEp5bwKj8CbkepYl4LkUljOENbRYJ66KGsRUgszJOHrwCO75q7/BqWeeQaVewVK/h1233Iwf/omfhFkfRa5aYXim7zeRBC0IGEIUSEFHj/AhEq6HhGvi5IWDOHH6JCqlDajmt2CitBm8y+HR++7D2aPHELYDjI2PYteNe+AmCsZmNmNsZhp6icxyEvBaDEEPMHTnMd9s4Rf+0+dx78OnwOc4cIaMRARUYhGkKfy+Pyyb5V9+/cZbP3rXXd+9sFEhu/vpu9V4OK/5mVvmFZ0fma71d23bPvzQO/e5V/rUfeihh8T3/5/vfxPPJ+9OsiiL0+yLP/EDP/Xovn371qwpv8tirxXfK30Gvkq2RxDEs+cOvJWTw9/I5YOrB/2LjH4EPkbK+XCdFvrtAfotwl9zmJ3ZgompMQiyDzvooNWjqX0fgRchiTJEboi8brLuslwqsQ7SCRP4aYa+4xJkDD8MkSe3MiUHux+t4pAs6j2ArNCTbsiSN4IoXY035zXYdobOUhe3XF/Bj7xzBzaN6PB7LWZiMwwBJw2hlohFUWJDm4xikYm0pNRQqG2HoG4EJ9D0vQ4u0xnVjdIgCSqhaRNL6yUTdcovI2FIECIKyadCYNaRmqjDs32ceuoAvvmVu3F+4QwyTcDet9yON7zjDmilGgSdDHTI34KSirtA3EGWhsh4DqrqIE4X0bdPY+7sUZxbWEESlzA7dT12bLoeUpTi7JFDaJ07j8bJBRSKJey4YQ+sQGNOc+u3bUFlrAwxRxH3HqxoGecXj+Fv73kIH/nYMQyGKcxRDYIuIUzos0gR9kOMVEf+ulaq//zhBw8vvkpOOXYYWQbubW97q67MKtndH7/7ihf4V9N7fbHHslZ8X+wKvsp//+8e+L9nhsHC7/vh/PcbOVmSDYoZH2Bh4SR6rR7EJIfpkatRyI/D8RxU6gYieGgPeugPBgi9AL3eAEsXl1nCccnIo5AvwnZCDMgPIeYw9GyGedZqBZa4EXocrH4Cz45Z4Q4ii9lHEu2J+MGipDCDH8cHXIdD7HCBnrrP/sS/vH5TTV4pb5wyEQUeAijoxSESJcXk6Bj67RVIXATT1GD7ERRzHIWR7TCKWyHxU8iyIkSuyIaHSEUkqYg4CFnkksRLSAk7DWNEQcxcv0iyFl+Ots8GHpZOnsLZ83Pw+QD16TFMb90GJV+GpJnIFQlftpCGbSRhG2nmIOFdcFwDK40D6PTOo9nr4bmTi2j3ebi2ittv/j5cNTuNoL8Ev70Aiew8FQVacQRmZSv6XgKtkMPUhvUgB6Pl5hKe2P8Ajp16DvfcdxZPH4gY7a8yVcbQ6bEcviwC8mru7PVX3/DGB+968FVVeF/ll8Kr7vDWiu+r7iO58gf0J5/58Fi5nn6wUOJ/mtc79Rgt9LpLaDf6CAbEd6hAFCi2pgBRTRHzAbwohOP4sAYuep0hGvNNZidZK5fDnFFy0lQILs630WpZimbKqlnKVN2QOEVSmNS1uWQnrk0ukRERLCjZB/kSdYpk8MIhCDnYTjIYDsJDK4vZ74kentn34Zt/8o431X7JlFfEQWcRaqGEpUEfDhLkFB2TtQo67UXmxkX+FW7KIeJMiNoYSuVtqFe2QlfGwGOVikYuZSAuMCVfUMQ6TdvIGiwTGIeVhowU/susgr0Y4cDCYNiE7Q0gaiKKlRFo+TIE2YAo8eDFEEhJxNCFGy7ADc+h2TqEQf88s8s8dryBhZUAc2ddhCGPnJbHeLmADZMqts7qMMQAEsUeVWZRHtkOXilA1nNIORVPPXMEX/vGY8yhjG5Kd/3tYSz3QyhVkiaTcixARukdgjR/za4b3/3klx49eOXPlLUtvpwrsFZ8X87VfgX39Sd379N5f+HtZsn+zVRc2TwYLMG3UqzMe+g0EhhGHps3TwGyi5XuAiu+hPfGgYDIFdBdcb1+1z3MZ8IDkqgcCb14cGnZ4VwbRqGI6uhk4W31kfJ2nhelleXOqYX57n6afcky1kkSNyVR05wTCzrFF0EYBCF3yvODr/eH7iMLx3CWnlg//CPbxn70x/fcv3HSucrqnAGvZOgFLppDi6Uez05MwrH76A9abBDHUVBmJsAlyStXRM6cxmh1E6rlachaGYJWAgQVgA5AAxLirqpAqrDumPinlC6c0VdMEUohAm+AJPYZK0BRdfCyAkGSGVYOwUGWdeEHDbSHJ7HcPIRu9xQk8n0IKzh5wsXT+8+j72fwfNpWDEITNs5I2DArQxNj5As5mOUaKrV10M06RKmCg/sX8Od/9g0cPtJGfbwAx4/QsUMEBg/JUBA4DgRKK3a5brlS+pXW0c5/fQVPpbVdX6EVWCu+V2ghvxc2Q3jcH/7FO/f4XPdXLHv5dYOWU1xZ9JOLp62IUnI2bi2I67cW2NCtNxgijSWkoZrYA/6gN8Bn4MWfjuOe8/DDzMqX+sXnzx/u1ltn5VIpMnxR471WbD2MCzEeRrZ9O4ReD6JSNnI5Pi5GEefzvGwFwdA5cwar0qoXvPb9/HVv/8kf2/PFnNLUw7iBgT9Ax7LgWy5VbwiyhFarhSDwYBgKZFHAcGBjuRHCtjgYhobJqc0Yn92AfK0OzaxCVkrghSIELg+OywMgrjKlF7MKjoz8D8iGkhRfoQ8+DVdpcxRSSok5xOAQA8RJD37UQHdwCYsrc2h2zqLXa0LIqmhc0vDlL51EGAswijouXGqjVOSwdcs4ZqZFzM4YWF5cRIoQWp74wsQOMYGohr+7+wLu//oSBSyzoZqoi0iJVVaWyAKI3XhiKzPggEIAAAkdSURBVEnypvb7G7de9SsH7j6whqV+L1xw/8AxrhXffwYf4v/qW/ip37y5FLTmb1+6tCx1muGSb5kcD22DWeLrk+uVbfVJY6tlOUZrpTfnDePPd4fKfc8+3O//r+7nn/rzx5/9xT+aHvV/PApOiWHWw+LyMjP+IX9EzczDdn14ngsFHMKhBVOWIPISegMPi40YfppgbF0RxZEytHyF+fxSl2nqdahyBRKXu1yINXC8yqKOWPeLBGlK6Rc+0tRng8IYAeLUQ0LuunEfvt/BcLCCVmcZ3aGFboc41JuSu/5ybv6hB5Y8XedUQeHLgpgphQLHjYwUMkWLOFnlRInn+EJZ4vJlopV5KBYqkLJpfOKPn8C506u8O54012oCieh71KDHGbiIc+HhK1etu/rfHXj4wJpR+T/1xHqV/d5a8X2VfSCv8OFw7/vZvWqe5+rd5kquF3uNh/966WW/2B9//Bd3bJrR/loWz+8IwkVYdh/OoMtwT5IJk8Vj6PqQ4xSDxRbG83nUSiUsN5tIyVc4iOAjgmjKbJCViERVM2EYRRTMGkytDE3KQ+RNFmGf8SJz/kooXigJEMUUFeQgSFyEqYso8VhCM5dliMMQsR/Acl10hgE4bhbHj4RP/PmfPvOHzflwKY6hgcNYZUSumznRCAI/c5xUCWKMGQo2arowla/w5swGURutV+XmEuLHHlqQPY9DTC5rOnW8Ipm5kTDGkSAeTX3hy6Ny5S+OPXOh8QqfH2u7v4IrsFZ8r+Birm3qyqzAvn23im9/040f3HlV7nc9/7SWpj1YgyW4vsXCLsm0a9jrw6Bud76BzIqxcWYcvW4PRqEEzlCw1GsiljIk5NAlcOBlCYqiQpc1GJIOXTFZogfR0UIWzOnDD214noUoCVkhjjMPYeYzdZyh56ErRaQBjyQAvIDHwFewuKgcvufLz33gwbsHR1Z1fexF1xWP7eBx7Nt/F2EgJwnarJnn1+slJ5fX1GqrEeaH/XRnwnFbZF0qeWmY8Hl+UdbEOUNTHzUV7mtVZ+PCgQMHXjOeB1fmLHr1b2Wt+L76P6PX5BHu2/dB/Z1vnv29WrX/AV1bkHipj4HVYoOsKCLXrQxZGDFLzM5KE94ghCHLkEUNUZQiM1NQRk/MC4g5EbKiQyEv4oyHJpLsedVOMeE4Ahbg+kOm7PPskDEhSEIcxgEzppF1Uv4ZUJUSi0iiDDqOG00WGupTjz927qc/+yenDr/ID0mcnJzMu5mrC0UhllRpuHRgieR0a+kPL3JhX82/vlZ8X82fzmv82P7wtz4wXq93/vOGmeQHxycFWRADuK6LJKG4mxS+78LzHLi2hdAh828OCbNXVCDlVUAXmZcDWYmThSQ5v/DJKnwgSRwUjbriCEPfYoq/JAgZr1mSRZiazlgOUZZg4HgQNROCUIAkVZDEGuYvxfefOef/ko79+/ft+/tDw9f4x7b29v+RK7BWfP+RC7X2Y6/MCnzkt2/fMFpOfm/rRvMduVwiUv4YwQLknkW+whTpHkfkPUtmMRmiIERKqjpBQUr+DpSqwKcsFJJelPNG9jgk+JCUFEFkw3bJDyJetdWkYEmFDBsymIUiK94XGyvgZBOqNoY0rnjnzjpfXlps/sff+tVzC9/J1nhlVmltr9+LK7BWfL8XP7XX2DH/5R+/d1NBufSR0VHxzbmSLmZ8giD0oJkmU8sFxEl2XbjukEXh8PS0TunJnAQ+lSByEnMrow44JomzkEAgKpciMiNx33URezYCu88SNDTdxNCxICk8EjFFn7phYzwRhKmLp445HzvSWvroX+y74L/GPoa1t3uFV2Ct+F7hBV3b3EuzAl//zNv+v/bunTWKKIoD+Jk7O/twX4m7iVlcwcJO0CJoKdFKBBEt8glC7PwMooWks7KRQFBTpbKKIFiILxALEQIpEvGRkBDduLvzuDN37ozcQawDSbi7uf9Aut05e34n/BnCzj1nCk54v+v9ul4etcvVEYdEGlEun8/OKFZrgfzAIxEHxCy1oUGSOrWHqS/OSrWizMpWp0exIJHGlMur79pW6JjalyZTkqJPvd5OtvSSsUK28FO9hpMtJVU2pTX6qtNjC5/fbn1YWEDwHs6UzboqwteseQ91ty+e3mr1/c6sF23fZiWv1TihDoyQ2U4xtbpI/agNDTz0KZGcmLrXVRuaI0FRFFGiNjdn5z4wkupX7aIrFCiv/s2Qi0nEIXFfEA/UAxYlSqjqup71zI/ZE69bX5mb+7TvoxeHegD48AcqgPA9UE5c7LAF1GkMDx9cupxY23fsgj9ZHy02K5ViMV9gVK0VidmCXHeXRKjOExbZnS5X5yLEkiJfkPRSCt1sYXG2ccEpqyfSyqQ2zXGZUiKshFkVV/La+69r/N6jx9/eHXZPuL6ZAghfM+c+9F3Pzk46lvX9dLs9cnVsrHHTduis4/BGuZraFuMko4A83yUexySJUegFJLyUnNihitrCnKr7Ypv6YUhdLohVq0FksQ3Hct7YVvn5jzX/9fz8z87QQ6GBgRVA+A7saPDB9iJwd2oq51/sjo8fr55JmHc+SYMrtXruQqmctsKwz3oBpz/q6EsvpJPNCWrVm+Tu9EgESRKEyeb6xvZKINOPpebIF5G3Vv3NYH1xsdPbS228BgL7EUD47kcP7x1IgZmZc+3GBLvBbP8aj4NTfdctcz/M1/P1uFqod71dsep24pc7fXe51Pi9tbT0/8m0gewHH+poCiB8j+Zc0dW/rQrT0+1iGPKcEInV63XSWo2i5WW19xdPj+GPRK8AwlevP6pDAAKGCiB8DR082oYABPQKIHz1+qM6BCBgqADC19DBo20IQECvAMJXrz+qQwAChgogfA0dPNqGAAT0CiB89fqjOgQgYKgAwtfQwaNtCEBArwDCV68/qkMAAoYKIHwNHTzahgAE9AogfPX6ozoEIGCoAMLX0MGjbQhAQK8AwlevP6pDAAKGCiB8DR082oYABPQKIHz1+qM6BCBgqADC19DBo20IQECvAMJXrz+qQwAChgogfA0dPNqGAAT0CiB89fqjOgQgYKgAwtfQwaNtCEBArwDCV68/qkMAAoYKIHwNHTzahgAE9AogfPX6ozoEIGCowF/bvxtuK/m6mQAAAABJRU5ErkJgg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2" descr="data:image/png;base64,iVBORw0KGgoAAAANSUhEUgAAAWUAAAGiCAYAAAA/aNe3AAAAAXNSR0IArs4c6QAAIABJREFUeF7sfQeAZFWV9nnvVeowkTTkERzCAAISJIOAu+qugVXAuLKAgaQYYNV1XTCBopjFsGvYFVdlXRO4BhRFfwNBgoDCDAxMZGJ3T3dXdVW99+6/37nvVJ2686qne6C1hr2NY1W9eN95937nu98999yA/J+3gLeAt4C3QM9YIOiZkviCeAt4C3gLeAuQB2VfCb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yw3YOyMQbPEN15553BI488kp555pkmCIK0h2zsi+It4C3gLTBlC2x3oGyMCR944IHC4ODgwNy5c3e89957d1m9evVRCxYsGDDGjFcqlfVEtI6INhaLxWqhUJgYHx9vVCqVRqPRqBcKhXh0dDTdeeed08WLFwO8jfwLAjYHfvs/bwFvAW+Bv4gFtgtQ/uY3vxmdfvrpg2ma7mqMWRSG4X5xHB9SqVQWf+Mb35h/4403LjjjjDOiSqWSpGnarFQq1SRJqpVKZSKKookwDMeiKBoNgmBDGIab8RvHlEqlkUKhsMkYswnby+VylYjqxph6qVTCNWoDAwPxrrvuGhMRAJxBPAgCD9x/kerqb+ot8NS3QE+DMljxypUr51YqlUPTND0xTdNjS6XSfkmS7EhEfcaYwi233BLcdttttHjxYqpUKmSMITDeQqHA36MoojAMsY1ljSiK0kKhwABbLpebYNNEBNAeLxQKtUqlUgNAFwqFDVEUrcV3Y8xwoVAYKhQKw/hNRJviOAbIT9RqtRjAvXnz5mTx4sWxl06e+o3GP6G3wExaoOdAGUC8Zs2aSrlcXpim6QlE9HwielYQBDukaVpI0zQA2JbLZYrjmP7whz/Q448/To1Gg+2USRDU19fXAmgAs2wHWOMfgFq+y3myLYoiUywWTaFQMGEYsrwB2QNSSLFYrBHRKBGNRFG0OQiCsTRNq0EQjIZhuCEIglVJkqxIkmQoDMPROI43F4vF0XK53JiYmIgnJibSkZGR9IgjjmDH4Fn3TFZvf21vge3PAj0BygDitWvX9hUKhb2SJDkyDKPjiOhoCmgfMjQ7NWloUsuA0zSlYrHIgGxMSvfddz+tWLGCpWCALI6R4+xvC75BaB81CiMKo5AZdBSGFAGkwabxDwy7mAF2ZMGbAd0ybYpwXmgBHtfLrmWiMEqjQpQGFCQUEKSOehiEtUKhUDVEo0FAmwIKhjNGPlZv1quU0hhFtDkKoyETRENE8UiQlEabzWQsCBqQVibq9XqjXq8nCsgTL59sf43Ml9hbYDoW+IuBsjEmWrp0KQbrdk3T9OAgCI4Kw/BoY8x+cWJ2DIKgSEShsFhhumDJ8ofv9957L61cuYKi0IJxm/VagKZMypB9YMP4FxUAslGLNYvMAcCXYwSU5bdm1HyNtjQiEgnfU44HywYTlk98h3ySmhQAHodh2MS/KIwmKKCJNKZqaszmgMxmCoMRsG9jCCx8vNlsjlNgRiKKNiZJsimO07E4TGphHNeazWY9CIJasVisg43vscceyZ133mmOOOIID+LTaQ3+WG+BHrDAnx2UoQNv2LBh5yRJjigUCsemaXpMEAT7G2N2MMaUoECkxgKs/NNArG3WDZQtKFpQTjNdWa7VAtOIWvIFs+bsH4AYf3nArAFXf9eOQ99HjpFt+rqyTaQVdhqGfRDKwmAOALdaOBkgORE1oWOnqakZk9bCkCCljCdJMmpMuiFJkg0U0Ebo3WmabjYUjhiKNyb1ZONENLHRjBmw9/ratWvjI488stkD9c8XwVvAW8CxwJ8FlI0xxfXr1+9ARIicgDRxujHmkCAI5qVpWkSssQzQoXxTBWUcy0x5xQoKQ6snZ4N6DMr4Dl6tAV5AsFiyLFnYsICynC/XEjYs0ogGUStptPVqzaTzAFkDtrwHze4ByuIMxBFhP9i72KezN4CegO06GGMA4DpChGWU1JiaSdPx1KTDgaFNSWo2mjTdlAZmPaW0idJ0KA2CatpsVmOi8QIRM3Sw72ZfM+5r9jWbzWayyy67dESgXHnllfQv//IvPhLFQ4q3wJNsgRkH5RUrVvSVy+VTiOhsIgIg72aM6QdWaqAB2AgQGataTOkvT75oMWUgdQbKLdkiA9FCsT3QJ+xZA7OAsZIiOuQKl/Xq+7jf3TLIc2sHwMdQG+DFFhqk8T0D4EyaMayra6Yu37XxxEFk23ACZA2ArHzGxtCEMWk1NelIQMGmJMWnGTMmGA4MSykjcZyMYgAzTU01CBJIKvg9DKaO0EOEDt5www3JWWedhev6P28Bb4FtsMCMgjIY8MrHVz63EBWvDCg4mIgq2MYgwYNlIfrllKQWWDDwBuCB4tpNsnCfUUAZ43iaRQaBHbxzZYuWbFCwYXN5TFm0ZmHCWnvWQKoZuGbGUkaXVcsxLuuV48PASifutZjxZ6F++MRgpwbolq1gA9UzwHb+x0jOqM92t3/yKRo9y0XMfEUyAfMOgiAJggAAHqepidM0rSdJEqdpPGECGk3ieNgYWp+aZINJ0yGTmA1xHCP2e12SJCNEVIPkgk9EqQwPDzdmz56dVKvVdN26dekpp5ziY7+3oeH6U566FphRUH7sscfmFYvFf4uKhRcCc4XluSxOwFRABIxxqn8A5dWrVlEUtQf6cK5oyhI5oXVd3EeYMqQBV1MWluyCsYTSuWAsv0XikOfQA4H6/nnAi3MElIUd45wkSTqcDc7VoJxnSy196P2uo9O/Ncjrc3AveW8tkIeDYNJuQR/HpGlqIKGY1DRMmjYNZJPsH3TvNE2H0zRdHwTBujRNh4gIv0eMMZh5iXjwkXq9jok+jWazGZdKpRgx4IglX7hwIZg3g7fIJmJDPwNzqi3FH7e9WGDGQBmMePXq1cf/72SPryUm3VOAtxtIdOzPBrzyjCgTQvAJwHrggQdo9aqVFGYhbxaQEcJmWbJoygBIacjMjhVT1hIFQFrryc1mk/7nf/6HHnvsMfqHf/gH2mWXXVq6tVxTAE1+l0olwnnCqnFNABc7g2xSC4NwFsGBfTjXICYj06nlOQUUsT0Dvy10ZwFNuV9LBlKRKq4tXSkkr2eiGT3uDXvLc6SGAztaZZL3QWDmqWXfCsQ51ju1D5MweBsDBt5I0xQMehwADhYOVh2GIWZVjhMRwHt9mqajxpgJRJhEUTSG2HDo3ogXx+xMIsK+RhAEdZyLKJTx8fEE8eCjo6PmlFNO4ft7HXx7gaX/2+WcMVC+5ZZbCvvvv//ZxWLxusSksyYDZdujVkXpAsoCTAIoaOP3339/KyROXmU3TVkzWjBlgKUb9gZABZjI4Nott9xC//7v/04rV66kT3ziE3T00Ue3wEYiNQRspXz9/f3UbDYolJhmFUli5RnLPgWUAXb4i0LrEHBdAT95VtHcNUi77F9+y7lij9ZxWTQKwFT3TqTcLpsHpmMcUd+7BcppTAgIEUchoA1A5kARMGhcIHMM9qsFdpar+OL2neMc7BMfYifUgHgzO04QQghSHoZBGoQhAtTrYN9EwVgYBuOGqEocOkjDFBDY+NqQwtGgEIyHJqwWKgUAd61ABUSrTKSl0litXp8IarUGGDlmZC5fvjzt6+uL/azM/9uA2AtPP2OgfP/995fmzZt3bqFQuDYl05cHyl0NsBVQFsaLa2JG3/LHHmP5QrZbsLMAJw1fAAf7GIyzgT4dl6xlC8wYvO++++jLX/4yPf3pT6fvfve79J73vIf+6q/+imcPaqkCx2KbgGy9XufvuLYGRmHJwowxAQYzD3/xi1/QD3/4QzrrzJfRkUce2QJBlBnHaDlDA64wetwD210ZSNhqx3GIvMth0ABLex9WpVtMN8gm7WimbnVqALJlzlsAs2jZmbQhNhA2jXsJi8Y+OxHIsm5dT7QzsAOa7TDJ7F23gtYB5GDgYRAmQRgkCCeMoghsHN8bYNBRoVCPgqBOYVANKBjliT1kMCNzPDDBaFgINxgy60xs1mIqfRAEQwgvRB6Vvr6+Jth3o9Ew6xavS08hr4X3AoA9FcswY6C8ZMmS8sDAwAWFQuGqlExlRkF5+WNUiOysOwEgrSkLK5VPBmInTlkAFUwZ35cvX06f/vSn6dnPfjYtWLCA3vGOd9A//uM/0otf/GJmewARsGcA+bx582j27Nk0MoJxLeLvs2bNYrCR55ZyiSQgDmTJkiX0kY98hH7605/Su//5CnrDG97A0kdLX1fMWQBZP6cAl75unnwh5UidNy7na0entxlo2hkYCnC6oCxOgVlwZps2o7ayjfxpAO+4XgbkGsA1cMv19HO6DVLu40bO6DEDLVWJHQHcYOTZoCbitydYPgloU0jBJgpYRhlNU9pMxowZSjfHidkcWeCGLj6G4yG94F+9Xof8MgEGXqvVeFATGQlvuOEGc+aZZ/qp9U9FJH0Sn2nGQHnZsmWVUql0calUem9i0icFlDXzE03WMuVHeQq0ZsoSpywDfSID4FNrysKUpSEDlIeGhujrX/867bDDDvTyl7+cdWuA8ite8Qp6/etf32J1P/7xj+lb3/oW/d3f/R0D8apVq5i577333qw/z507Nze+GOXEfZGz4/Of/zzhnj/5yU/oRS88gy699FJm3eIchMHKgB9rz4pVSmSGsEzNlsUeYjf+zGY+ahnEBToNoiHZSBkByNbAX8aUNesVzVlAWgBYg6vSmTv0aHkmDcpuPdeDjnqf64REW9cA7IKxPkaBs8vUMRuTBxjBwjmEHno4URODmQEF9SAM6kma1gIymDpfhcZtjEESK+RFge4NvRzaN3RxAPgGItpQLBbH6vU6kl8hIyE08HjhwoVpNhOzlVLW50Z5EtFuO7nUjIJypVK5pFAovKcbKGtG1mGvLvKFND45D5+QGJYvf4ynWbugLPKF7v5jm81nYXVj0ZWFKWPfDTfcQHfccQez1l133ZWWLVtG73rXu+j5z38+ve1tb8smjIT0m9/8mt797nfTqaeeygz6aU97Gssd//Zv/0Zf+9rXWIoQ+UGAUWSPiYkJ+vjHP87XetGLXkRvfetb6RmHHEZXX301bdy4kSfFzJkzhw488EAG/FqtxgxaIkI0G8wbAOwG0i4oC4DiegJ6GswjJWV0aNUB5AbLjGU7nlWuoZmyZrkuQEs59bVdeUWfL/Ukr+clzkWDrIQlanvp/Vqz19u189D3dBl7qw5De7e2kkUW5BMAi5DCBmK5rRZOw5BGgiBgiQSfyETIMkoQVMG8kfAqjuON9Xp9E+QTTASqVCrNpUuXNp/97Gfjev7vKWqBGQPlW5bdUjmg/4CLC4Xie9OEKlO132TdUwE2HTkAUEZkRLdGp7v6OF/AF/IFUn1K1xbHgZ3efvvt9JWvfIWOOeYYzkQH0IEscdNNN9Epp5zCoIk/gOsnP/lJ1pqx7cQTT6TNmzez5AGWDWDfb7/9KY6brYgL3EOYL66HqA5IF9CgX/e619GOO+5IX/rSl/g611xzDd188830qU99igcXN23axOV68MEH6c1vfjMzOqQsxfPAWQwODvKzgK3juQDk+I2yQ7fG4CMYuIAvyiEhfrId18Q2nXFPg7Wcg/0AJzgJHC+aMCQfPBfOQQ8D5cAxOA/b5Hwcj3/yPrVe7erK4jQ0UHcDZA2eenwASakCsjHwW9SHqD3jUzujvHswAKc2CkZ6CPocXcYWeydE2XTG0GckoZUXBWw8igqQT9KAwpRzogRBlcJgLMBUeZMOmTQZJgrWJ0myhojWxibZQEkyliRBrVQKmaEPNRrjQbU60d/fH2MW5q677prcSXemRxBnJHTDCX1O8KmC0p/5uBkF5UWVRReVS5X3PVmgLI1XM2zLlJe3pju7LEgaog5fA5BgmjWOlSgLAAjYKUD1ZS97Gb3whS9kcAKgLV26lOWLvfbai9kttoG5QsrYfffdeQAQ569du5aZNGQLRGpIJAcaKO4JgMK5/+///T+67rrr6KUvfSk985nPZLkE199pp53oC1/4Ap8PwAY7RxjX6aefziCAsqGMV111FTsMnIN7YjvKhu9g7vvssw9dcsklDHwAdkSoYICyWq2yvALAhhMBgEMv32OPPdgOY2Nj/FwD/QPUP4BJl5yHg+0gchEACTZFeaQXINuGh4fZFnAgKBOOeeSRR+g73/kOnXbaaXTwwQe35BycK2AtoC7ALe9ZQNtlzrqNuPuknK50IbMltWzBzrXYCdQuGG9x/RSDqjY+O+9P9zbsfg5h6ThU6qgbx45onTBoh24KYeAJP7aHBz0aMeDwaE0i0zAmqJs0qRNr2zRsTLrRkMGEnhFjePLOUGDMSBoEI41msxokSS1JkolGozGeltOxwWhwvNFosPadxYP7JFZ/ZhB2bzdjoLzELCkPrB24sFgsfWCmQRmpOyU8TTMh3TXVLIln8hVtljeAGxoYwB1MFAD/sY99jJ7xjGcw6GA/mDjYKcAMoAwgBrhddNFFDMyvec1rmO3ec889PBj4pje9ic4666xW114AQpgsWPCiRYs4MT/OGx8fZ8kD+//zP/+TGTOA9IILLuB/0LLBkD/zmc/QGWecwXIJwO6f/umfWN545zvfyefeeeeddM4557BjwDl4zm984xv0uc99js854ogj2MGMjo7Sq1/9agZ33AvgDlDGM4GpH3roobwfAAO7QL6BjQCi2AfQh51hHwD2+vXraWBggAEdjuSwww5ju+B8lBNSELbBcWgwFrYtbBPXlMgWDW4uS9a6uZa0NFPu1JBDBjucp+sBS1mF9uCwdujiEOSaLeabRfO5MoyUSQ/G2ueibKKNvVK3+mnLZkFZeouuA9H12WH1rRwkkv8EceBEphmEhETjjdSkDTJUJ0ONlEydEPsdBMMmNQDtUROwDj7ajJvQvDdRQog8GU+ipB7GYb3ZbCJ+HCv51EZGRpqIAZc1MX062ScXxWcOlG30xYXF8syAspgB4AUg1bmURaKQhiKNUSoyju0fsKuUSEXHYB7AHWwWoHP88ce34oW///3vs0YMQAEAgrl+8Ytf5PjlD37wg/SsZz2LGxvY7ze/+U0+FgCEBgrtGJEYuA/AEMwXAAjwguQAWQEM87LLLmPwAqvEudj293//93TyySfzoOGHP/xhOuCAA3hQce6cufTTn/2U3v/+9zOggvUCMP/jP/6DGTqcCxg4pAsAMlg3JBbRuOEI4GAA6uvWrePrYFDzrrvuQpIhdgTPec5z6Prrr2d5BgANm4D94lxcC3r3H//4R/rqV7/KgIyewurVqxnE3/KWt/C9Hn30UT5+zz335OcURg1HB4kGtkHkCmwuEgrekUgbeQN7upekgVEzXHnfuh4UolIuIELG0mDsXscFZYCmMGWXFctgpda2edYj2VA/zZDle4fkEiJ/d3uqfZ4TyWv+YhOxR/sZ7MxL915ZD0jT91ZSKwB4lsiqbpLUppQ1ZoIwSJmajXGSrEnTeG2SJBtNYoZjY4aCKB1KJpIh5EBB9AnSxyLyZGhoCHHfyGzopZJp4PbMgvKsWRcUCtFVJg2eFE1ZurUScYDfrqasG6TLlDUoy+QR6SJCagBYyD3wiW0AOzBAgAa6/5Af0OVHKBsG5AA+8+fP5+OgI//2t79lNnvsscfysdLVR5ce+z/72c8ywz7vvPP4fgAkMGWAK5gumCpYJe4Hxg2wAyDiN3RngBj+cB2E0QF0IXcAAK+44goGOmwD6IpWjQHIt7/97dlyWbZLjXtDKoG8AV0bIAtQx/lvfOMbeTt6DHAIAGg860c/+lEG+muvvZbLCgCH1ANHAYCCdIKY8Ws/+lGOQMHEG/QsIJ2cf/75DLZgzr/85S/5GWAzRKBAE0evAfthD9i9W6TFFsw1kxE0e2YGnKVitWyzkylrtixMWTNPzWh1W2K2bKApt+WLPCfROS7SBmW5riupyfaIMxva5cvwp8upy6Edhxyno1faICxrAneuBqx7F+61sHiDhEDq9CgZsHIuFI5ECSiGjGIM1ShNeXAyNekYYr8pNVUKgs0mSYYopLWpCTYGaTCShmY8TMPxNG1U4zAcj5JkIkmSZpqmcYKEKnGcQAsHoCMa5f9qfpQZBeW+gYELSqXikwbK0qWczkCf7gJKZRVNGfsk+kIasoTICSjjnjIgJiDtNhr5DSABeAJswAwBfNJo0MWHPACGCBCHlAAgxB+2Y3AQcc/QmQFSOB+sGqFyAD7IETgPwAXA+cAHPsD68oc+9CG+389+9jMG9LPPPpsuvvhidi7oRcABANxf8IIXtAb55FkxKIdoETBfyBq4Hs4HoAJg7777br43bALmDs0Z2jAkj3/+539mAAdQ4zlGR8fo0kvfxN/hAPDsGDSFVIP7Y+AU5YEjQE8AjgvOCCGBiD7Bfolzhj1lwC8vCmIy0qHZaHvw18oCrsNmOxTaUTsuS9a/W1EXmXyhy+BGjrh6MyJ9NNC7dVLqiMgXmlXLsa7TcEF6OgOhcq4LyAzsKrGXa+e8XgQ4sICITnWQCekc/y0aOKbCGzITJk0RTYK4bwB5NQCwB+lEHKc1k5rxNDWbidIh5EYhCjbHcR3hhJuzXCkIOazWarXmU5WNzygoD8ya9YYoiq4mM3Wm7FaEyaIxUEk4TnkFVh7ZcnTd7TJqpiy5L9Bw3enWIoXIp+TDkGWoJFZYBglducRlWroRCnPWjQzPCFbbaMRULpWYYQMAr776g7TTTjtyaB4kgiSxEQ9z586mm276H5ZPsP+AAw6knXfemZnu8573PAbWOXNm03XXfZa+9rXr6ROf+CQ985mHUxwjhC3m7HywF0DzqquuZolk9epVLFM84xmH0vj4GF122eV8z7e//XKKk5gH/4olG0II8L7wwgv5+Ne+9rVcJsg/0JEhubzqVa9i5wF9HM4CAI/eBZg3gBnMHE4HDHbVqpXM/oUdCwhPB5Q1cMs779SOQyoWrHzRqTUHrQFf/c7kOCEB8mmBL2Ta6WrKorlLfW1p0Jy0yc6W1PfX99CgDLbsyg1CCvIGF11gzXNYWwxWKtnOPV5PLuo2mKlBHQDSyjMoGQizqfm215ntlZmkGPQOIznFauF2yj3HhNu84MzCE6IAE3mazUaDF3cAQKeUDiVxMpImrIOPpHG8KSFaRUm6Og7SDaYBsMe6meNV5ECp1+spBjB//vOf8z2zPCg9PYFnRkF51txZFwQUXbWtoJw3iKMrEcARAAEtWOJR3covjU2zW5k8Il1cif2Vyi+RGgBHAI5MlxZ5Q5icHj13B5BwXwCLDrmTbdIIpUHhE6zxW//1bdp///2ZbUMHBqM877xzqb9/oFUOlAd/KBPO2bBhAwMeQBADcgD3/fbbjwEVoIsIi+c+97kdK33bxpLyACZYLcoOrfzwww/jqcy4P/RjSDSXXf5W1puhF0N/xgAl7I24agAymD3KAD0dejhC+A4/HA4gZkkG90FEBpg27oGBSQyaSvQGwFhC7LRk0QI1Z6afBkotWbjMUcC3BXiBBTsdOsn7Mk3ZBWUNdhqAZXWYPPKgB/k6JAKHKcu9xLm3ywg23wZvuYeQgzzA3RZQ1oQgF5Ql3WveDbNtefe1KWzsRCP9nTfzFiv7RDbFYOtvCwkl09/F7jwxLEOqVn4UiZ9H9kCbCwX5NyNTAAAgAElEQVQLOkyY1FTjuDFs0mRjmqaI8R5KKd0cmKDWaDQ4+VUQBMgBvjEMw8fjOB5JkgTbcI2JjRs3Jtmixqz9ZM/xZ9XEZxqULwyD6APGmClryvymsskjUwFlZspZSJzLgnTXT4BWmLFmynmgjIoiER26gQMMJdZYH2PzMrR1QF12XQ5sl+tpRgTQ+ui1H2f9erfddmOtGoONIplIuJg4BK7cYF8q17LkrZDp3dYpQAqwkROajYokgYgRyBEYRMQx+MNxDz+8lG688Saq1cZp3vx5DK4YsEOs9uaRzXTFlVdwA3vJS17CkgxydwDkMfC5cOFC1oox4AcWDv18zZo1rHlDL4e8AoeCZ8bzYCAU19cygLRYl5EKKGuHpo8VwNF1IYSmnDFQF5S1puwCs1sG7t4jpsEJh3OdCcrWUXcDO9DnOm4hEi0GzRKLzZ2dV3e7gfJUGG2eE5kEcyfdlSd7aKDXvVv9Xdsl7wZyrG4XXC9yUgPIMdrOUodshitJJctcPU2SRP6BhWMafDVOkiFj0k1pkmxCxEma0hos7kBJshmLGiepzURIYTxGDarXw3B8IAw3LFq0CAA+Y38zCsoDswcuKkTF9z/ZoCwvDxUXTBmgrIHOBT3NkFxQlnzKki1OJAkZ+JMGgt+InsDAm5wjkydwv605ELxB3SgZVLMk/NgOhjtRa/BkEzD0gYHBrHGigdsRdM0eBZzl0wUUmf0HoEa1lEkhuicB8C6ViqwNy6rfqNgSU40yjYwg7QNRpc9OSJFyPPTQQxwCiAgSMHro4QjbgzZ80EEHtQAazgWaMZ4J+jUGCCV/CM5BlAjil/XMQAFe+WQwVHmdNSi4bFl+i6TEdSEDZbcXxcdkIXEaVKRXpe3dKouzAIM4Df3Z4SS4heWvDiP1tOUoOEa5nb5VgEfKnQe+WwM6KUs3IN0WZJmMnbsOybWhC6b6XYvd9fX5vWcpFNx6IcfLM+BYrkdJjNSDrTEKqT9COuQ3coBnk4AA2Emapgn+M2QQmF9H9sF6ow7ZBAOZE2mSritG0bcrlcp3DzroIMy6nJG/GQPlW265pbLogAMuKhUL75sJUBaQE1CeTErQrIkH+bKERALQugFjGxgcuuv4jsgGAA/kAAxi4TfYrLBkAXwNirohaNDQjQrfhbm2gCSw6wrKpAxhULgeAFJ3YwWkdAXGfgCsOBhcH7/xJw7AnYmG686aNcjHjI2NU39/H1WrNS4brpOkdkae2FvAE1KOMBNsEyeATwvydvailAfPC5kCE2cA6LAlYsEhZzBsZQ1KA7E4O3cgTbNk16bisDUjhsOBVusyU/4ddrJSsbkLgPIbTLnbn9hDgMnq4rzwWesUzQJd5mwnjrQjR6RO6ePce08VlPV50z1Hjs8DYxeENXDm1f08UNbtRTNruZZmyp227VzYQsAWWdSRdUHqpVtPxYFqIoB6q3trUh9l8Bm/m3EzJQoeHhyc9ebHHnnkhzO17NmMgvIBBxxwUTRDoCyNxy4HZbO15VV48aaalbJ2zFniMHBlG6s0Yom3RSgX4obR9UZie8y6g6aKyROIQABIy5/WjTWLl/K4FVEfg+8MfkidmS0HJZVRJAtpnLrCixyDawPEZRBSnhefUulwrEgach4qGZ7dgk17+je2a6YI0EKFBQhLyJouB86Xa4vejU9pkDJgB/CXAVVsk/SmUumloehrd/u+Rf5tlVBfs8s2mFlQdmPZ2Vl3mWatba6Bh1NB58zowzEuKHP9yJhyy/E660Z21hE7HVw7Y3H6eYAoZcxj0N1dh5Vful7PObHbcXKYK7aKrdyeo9xzMocgNpTnatUhHiS0+bY10LvtilVraBWpZco6N0vCg9x26Tn8wzFpLJJZSjEz7IRzgAsgY2Ac12xyDvCYmo0mmSRtFIrF//jfFLDvOOmkk9ZPZudt3TdzoJzlvoii4ntN2qkpt1eFyy+26Gq6snXz0hj1R4xu3ow+qdy6kqMhCiiLDNGSNCK7wjX0zve97308SIZ4YEQ2TEzUufv9ox/9mKMJoK0mnAcYzhMDbwj6txKDMHNUAmy3MoGNecanOz25VdGQ+SAbpXdzUOBcARUBQvwWEBUZQ6Yua0lF2Le2h7BT7QBk0oacy592FaYWg5fjhYUI+GO7AKyUQZyC/JbKjnJL/gthN64DEjDXg2d5rKwFDipeWXo+uLaMF2CgiRcdyLLk8TGsybdD4jRj06Dc6RyQ/8I27A7gYTCwA1m6rlqmbIe5eDv/z96zUGxPqbbvvROUuzn1bW3s2lZue9Jgp6/frpuo54qZtlck4MO1Lbo5iTxysoWdeVo6bNFaH8HWQSzUjqiXrI1xXc6mpPMpHKpoyCSc6ZtMgP9vUDOGEkEUNgPCGHkzCqhBCZnmBBUbCfL+UWwSdrTNJKYmv9vsOnFKTZNQI02oCRBHrpfEpGGS3jp7sP+1Rxx33NIn+i7yzp9RUN6vst8lpVL5Pe40a9eLbs2r6xenKz2+oyuMCQnChHGslis0Q8a+lmSR5VMWkJb4ZDBCaKOYcXfcccfxtGlUgP6+Abr55p/yLLjLL7+cJ0zg/sUS2GbKmqkwRA0wcl3Rn2UasfXoCTNQAUHkZxDwbdTrVFISgUQpaGAWIJTJLTKxBIAnoI5yyXRxlEFYreTlkPvZQUF7f/0cWPYJDURAEtcFyxXnI1EUbXbRTmAmzFHOlV4BzhdnAtsKeIueLQ5DAzJ3H1UkTF4d0s5X95yEbebJF7rHoUEZ24W9Sznkt9xbJCSLSlb7l2M06Mnza80U+5F/Reo219lsoE/XYQ3M02XE0wGMbqAs5ZNncK8pdXeqoMzXy8Lo5BxNIEABwkxDFvsiak6XD8vQ4CohZQsK4xzW+nnNMaTpo1qjRhQ1yBQTGhur0vzCPJoYi4mXniklRHGd+uox+iVcoGajQfUkpnqSUoqYCyjLiQF8U83E1ABwY3GLODWFZvLr/oHK+Uced9yfpmPjqR77FwFl8axb6xrphxAwdismwrYefvjhLfRCaaAiS0jjc0FZ9Fc9QeRHP/oRz0QDAGMiB0CvVp2gD3/4IzxQhRltSB6EfMro1px++mmcDAhgjsEwhKDhEwOD0KZRFoAjdFREOgiAac2Uv6c2QZKupAIo0GYFSPEMKJMch/A1ABaiGnCMRIho1ozZiJBcBAzxCQcBuUY0Yw0QAviY+agbpEgUok0L08Wn1t80gAmoCdhKj0HAGc8jNpG6IT0GfR8pn1sHBLg0qOK7vFtxxnJNYdLivOW6uj5KfZF7yae2lZSVP1WiosnK18F+wzbY2LJ0JiSS8rnPN9XGPd3jdE9En+tu12DqtlGxpbaN+166gTI7aEwWzHqLAsqhsb0IQDGzYNYx2lp9wNPY7dJjKUA1CSlJiZJonJY+voxKA/0018yivqRMaRxQo5BSjDQg9QYlcXY9sGGMe/BSZiGFcUpBAlnDgG9Tk2z9jpLUBM3mbwZnzz7vyCOP3B5B+YBLSqXiFkx5qpVFV4Zu7BpACKacpxdKZZZGKECtVx7RSe7REAFqAN2f//znPEEC0gUA7aEHl3LcLkAa/3AeZtPdcstP6WUvfxlPgEBZoD1jOyZJfO973+MYYkyThhQCmQVxvRjgAiD++te/5thiRCAAsB/80xKWTg477FBavPigVrIibJN0nCgLIjQqlT4GevxGDgrYB3q3pBstFMB6bSQFKrdIKABVADpC1DBzT4f4cYOC5pkBLINYBhwCrML2wPIt228vqCqNSO6nGaXeJ5KHsGQLvLiO1bM1AIoso5l5nrPWwCqOWBy5gLMGORkHyANkAXH3Pi5T7vyN/rbVleXPBWfNlPkeajahlVMQS93OWqfr73QIzFTb11SP6wbWGoA1COuyahvI9q2Bssgkcm6E1e0z6cKyZJg6W+MRugVhngn2pGRigGqBJuoJhYMJ3fS7n9BDa5bT8074a9qtuAOVq0RxGhP+4/UkU6IYWnMM4AUwp8RLoMUphc2E0kaT6pAwyMocIUZtk/S3A5XKeccee+wfp2rD6Rw300z54lKpPK18ynmFdwFZd2X+9Kc/dYCyli6kUusG2NKPC3aUW+vKEgqG3A+IuMD0YIAZGF2l3Ed77bU3T6SQQS/koli3fi295z1X8rRpgB3YMf5wLiZxQOrA9Oh1a9fR2y57G5+LPMwA1N/85jc8eQMZ3JD7YeHe+/BKJpiMgcRCAGrEYYMJI70m4pZ/97vfEZ4ZqUURuYBeAhwJpJa+PrBe6NhFjh1Gvg3Ybocd5tPcufNa8dXIa4Hscchdsc8+C6lWs3KEZMwTKcOy32ZLhxU5QhqgMGP5LSAlkoZmmcK2RS5BzwLbYAf8c3sP0nMRqQT3EOlFQKIb6OFYOV/XgTZTzjKyObNANcgIgLrPJvXTZfAiX+R1810wboGtVS/UTL/2dHDtLLQsM53GnXfsZDJFt2vjHHmuvPPdbfJ83eSW6YMyJpvYiX8mGyhl1szTwg2FEBk4wsXOnjTNkMJiiTZHI/SN39xIX7/lJjp40cF0xrHPpQNn7U6VpqHGRIMH+gID0oLVeROqA6qZbMQUNBIKmzGFCVEjbtKESVjeMFGIx/rt7FJ5+wRlyaecxNNbo0+/5FxPK6sgG8PsVGvKGpTd78KAAGJgKQLKOoQMDBdAinScmN7MURHZQqyNeqMlL4DhApRf8cqX0+tf/zpmvsI6MTiIQUHkdQBYguli2jQywQFQMfMNE0S+/e1v872Qle2Nl7yRJzj84Ac/4JwXmJJ88skn0fLlK3jmHJwEoj7AspEnA5nhsH4gZseBgSNrHWbb4T5I+AOmv++++/JvRKfgHognhiNATwCMHveGkwG44xPJhvBP8j5jUgd0Tx2xoVmTDNbJtqnIF3ifsBUy7+H54bDwDCgb9uFecGx4D8gXgl4G9kkInrDfPDYqcg3eg16lBcfqnCYCcgLSLQanMrlpgHbrI8qgHRQDt5NnWZ/T1kbbA2UYYCyVnIxwmaasdW5d1m4gN1Wgdtn2VK8n7zcPkKUHI8Ctf28LKAMUubfW+kspBKvNooSCLELJmBCihVWXMymDSQEv5htQPWjSSHGMPv6Tr9CPH7qdxpsJHbLzInrpEc+mIxfsS3ODCqVjAN+AOFgD6fFYO8a9EjJYhCFuUpQGFDebVAdoIwojDEDGfwemfNIxxzwwVdtP57gZY8rIp9z3eN/FSHKfxCnP6JtqFwzamlR8eRhdIfR13IE+AWI9qINrSAMEAAOU0S3HMTLQJpNGkK4SLBLACAYr4WAYhJPBH5wPRoscDtde+xE68aQTWpMqoP0ipzEYHkAZuZfRKMFoAa6YRg0WjK7Tu/75XQw+yOqG2XLFQpn+67/+i0ETxxx11FEc14uE9X/zN3/Dn9CkAfL4q9WqdNHFF9OuCxbwTDo841ev/yrd/JOb6dxzz6WTTjqJr4/kQX//mtdwEqAbv/99TiKEHBkoC2x5woknchY4gOTgwAAD4YaNG+mhBx+kww4/lCd7QCbBqtsATKyEAsCEM4A8A4kHz4ulsySvMsqI8oAF40/kD2Fct956K+eHhqyDsuOaAl7ILidpQuE4kBpV2KaAsmjjKL+AsbxnOCL0KBBv/td//ddcRomfhqORnpOWM6Se6bEHXFfARsotz6GlGSux8CQyZm+tFBDZSuAdPT2OGrCDS5jYI3XZ1k8bfaFBOa+M02ng+ti89jcVYNbnSW9oMqclbU16Ga4D5TUfs4gNt0ywHwcZt/Yj/WhCQTb1m0MGYTzM+sXgagbMcj3kdoG0FleI/lBfRlfc8Al6qLGO+ufNpw0PP06L+nahU/c/nJ6194G058DONNv0UzgRWEacNMlEAdUTDEQjZA5MORsrwUAzR2owj759sL//3BOOPvr+bX0Xk503c6C8ZEm5b6DvonK58v4kSVrTrN0XnBdzCgB0X77usupruJqyBmUN6LIdoAx9FqCM7/IPDQHaLAASbBGpJqEdt7q8mYfGcQAgJJIHMH36M5+iPfbYvTVZAuCFzGySQhOABUBAjmXkhUDuYlwX+vQrX/lKBg2AJq7bbCSsRyMdKcqBiRxf/vJXOGcx2DdmygkANRp1uuvuu+iSSy7msiCpPsIDUW6kDcUsOvwhlSiYMgAdzBnAi8RFkFDgCGBn6MsoAyQS9A7AXsGoUVZcDwmOALIoA/JFI2MdpBUAK6ZUQ6ZBGbEEFO4L4AabxyAnolRwHwkJFFCDPfDu8KxIYAQ5BmWBXIMUp4g/B0N+73vfy70E2FyWtBLmK4OOAsYC6rAlHCscGp4BceawNzR+OBjMIBTtWieVkutAhoKEBAeoM/2JfKKZskg9Ir/oQUv57vb28iQ2ZsQZU5ayaUCeKqGZCZCYFEBUr9U9TveqOpxDKzywPUu1BdxZCKFu/xSCE9uQDeHQAGn7i09gZ2jHOKyMMV5p0jeX/Yw+eNMXaEOhRvvvv5jWLnucJtZtprmmRHv1z6fTDjmGTtzvSJqfDFKpmhJSlMQAX9Ok2KRWyogTworucLhJYrDfpBTe3j+4PYKyZsoZKOd1n6YKynkeHy8ODVtHX+RV+LaWaFN1AiAwMAAWJ2XCdoAxfsvEBgyESTQDPLMkJAIYI+k8AOmCC97AM7Y0uEOCwEoiAClozb///e8ZtMAGwfzQWJErAlnVAJaXX3Y53/e3v72NIz6Qw/icc15DGzdu4nwRYLGQQ7RGC3C+/vqv0meu+zSDLDRpAB0YPnJOgB3iuQGeyDdRxESZ/83yBpCCngu2LDP+0DtAYnw4DQAWtqN8YOvoDRy0+CBav2E9x2f/6le/4hhusHDYC84HjgjPAiYOEIf9AMrI94xkROgt6MT1KDtWPQEjxzFgwsguB4aLcmHQFIOgWEwA1wP4ApghGYFZw0EAMOFkJD4dz4rjJB8z7A1nBN0c7B3nIRXpCSecwOeiDHq6vAA+3jGY+r/+67+y3i8r0KD+iTwjdUwDsvQGhOFJN16WutISict+sc/KFFim1g70iYPQEstUWG0eMLpMdaaBO0/m0G1flrfqAF4pVNhm0XYTehURM2vEX9jcTgBpOyiM+hcVihw+ivl2iL4Io4AeN0P09h9/mn706G9pImrQnvN2oR375/OAfQMTSWpN2jHspxP2OYzOO/2ltNNEhYJqzLIF9OUmGHIA9gwZAyF0CWECSmpSE4ThbQNz+s895pnbmXyBhVP3q+xnB/pSK1+4f7Yrmhle7RSm3P0cu2YZXKMLylqD05VfKndLRy7aVJ+SywJlwXf8icQhDYylEAIo24VA0YCla4s4ZbBWkUtwDho2WBpyFAur2mefp9GJJ5zEwAhQAQBCBwbDBVhj262/+BUDFJL8AEzBfGWiCsBbQshwfXTN3/3ud9HwyDDrzzgeqTIRygdGi5wT6OZtHh3l8mE/wB36LZj0W978FqrWqqzvgiUjfwjYM7RuVHTkQQaDBnjieZEZDro0JJV3vuOdVCqX+NkAOgA/6OUAX5QXDBnADdaMngD+UHaRfwCukHbOPPNMLjOeB9cGC8f7A0OGo0GMOCJKYBto5JhhCf0bEgTYNNg1rg+nABCHswSg4zdYPCb4ANQx5oDZmHACKKMABBgxrg3nDEeE6+KZAOB4JmS7w+ApZAUBYDwHyovzdNicC5j4LeFzujvfBuDOVLOaKXOLUPr2E2HJ3c7dFoCfCphPpay2ybclig6nwVm9dEInRONk8dwA5SwwDtDNpBgzV01IMa8/ENBE01DVTNC9Qw/Sm771IVpTGCIKGjS3WaSTjjyO7rr7D7R6ZAPNWbATjawbov5RQ6csPIxefuzzaa+BHalYN1RMAmomKTUYmA2lDMoxmUYT7BmFuL3UP7j9yRcZKNvJI9ME5cnSIwoDkYq7tZA4DcYC0mBIkC8k2gC/eVu22gjuISAr3VcsJySAjcYm2zG5QpJ7S1dYGrDuXsvKzvgE2AHEwNjefOmbaWh4iIFw55124QgPlAPXQqY1aKOQLSSlJ/bBaQD4Pv/5z9HI5mEO3QNrBNgBRAGsAHo8A8AULBqJggA2iGUGAwUgAqwgVYAV4jvAHIwU4AeWDDYMZ4B7Itk+WDh6CLiWTESRGZDoAQCowEyxhBRsjXzLYnOxBX4jLSkYN6JckBMaEgayyYHBQ8qAro4yIPk+4r1hA2jMCCcE0OI4PCcGPv/2b/+Wr4Fng6yC3suNN95I//3f/82pQzEugPMhB0G6gMMDI8dK4JBKIL3AlgBojAXg3eDeeHYJZUT2O6zegrIDrOHgIPXoDH54PjgDvDd5167kptmyvEcNvlq+EKasWedUAC+f+HTmiMB1dOievu5UwTqPDcu99XPq3l1rvwLlLcqb5cts6/BZ74Epho1Utv8CapqAYmwNQhoabdAfl6yiJY+uoTWNlfTHeAn9fOReqlWqFKYNKo006aSDj6LqyDg9tmE1LThwH7rz/nupWDU0OEp0wj6H01knPo/2rMyjyrihyBSokaRUx2QUjC3gM25SnCCaObmzXOr7h+OPP/6+qTiq6R4zY5ryTIGygLE8KAb6IF9InHIeO8Y2Hauqp1mjYfHAX5aFDUCGRoVKIedgH2JIEW6GfVq7RGpYm4nNzqPH+WCPYJeySKh0rVnLDgIGBEgM0G8xIIfGzBEh2T1wvER9SDnQ6OXZZD278eoYJ63HHxIl4ViAMLRxRFfgmgBzADbuDdCETAEGju1gjQizw9p8YNtgnRisQxkRHYFloAB0eCYwe3TrsboJGKU0bIlJBrPGQCAGEFFO6OUyy1FmGMqxAHyAP/KKYMAU7B5OROLCMZsSDgv5lwGguDdyQ4N54xnB+PE8WE0F7x46PHR8LDuFPwAygB/SD1g37IF7wsHgPmDdsMOll17KTBz7cX1E3CDzHSQX3BvADNtglRf0PJDeFM4LdoDzgbSBZ4UzBFOX2ZCIgsF9BFi0BOGyYP0b759nqmWTJ6TXJz22JwLKbrtxde4OtroVFMkrhwvmkzF0YcrS5jSYW9jtXG4L7NjmdMJsPTubL8W4U1QgZMS//Z419L0f/JJBeXO9SRtmr6exvTfT6A51Go83UZQ2qTRBdMAOu9Nhey7ikLfHGyP0s7tvowIVqVhLaSAu0XMPPpZeccLf0MBwSsUmxrVCaiDGP40p4FwaGEQEKJvfD/QNnHvMMcfcO13AncrxMwrKTy/t98ZKpXwlssTleWArX+QUIcun3O0B1AIHLF+gUQiz1fqx7ip2ACwSEBXsGnyiScp36WKDCdt9YNQVOwjDs+7aLNqWnasQHyssXkAYi2ACsNuN0wL2nXfewYuS7rdoP3rlq17J0QsYoEDPSCoqPkUiEaCXqdOibTeaSOtq7y3RCMzmowKXCToyVg0R52AHngxt2LCe7TV/3nwqcPhYg1njihUrad9996G999qbbv3lrWx+G//cx+AJZyDsV64p4IwBREgXYKMXXnAh7bJgFwZU3MfaI2ZbQCYBg4VsA1CFgwLoAsTBlrEfgAgGDNYMVgzQxfuBxIH74fnB8GUAFfcGk4aTAeMFGMNJoTcCOQNMGnIGJBUM+uH+2A7wl/LJQCLCFSGdwEmBKQOscV9Ev6CXgQFA/EY4JAYxQQpQPkhCkFOg/UO2wjMgzFBHUmhgZEefJdGS7Zzz2cmfIvV5qgx2Ko3ePWa6THkywNXXnsyJcD233qajOJjhrLdwdFyKtVzxZ+OVE8hJVCQTRnTLrx6lb9/4K1q2aiMF5VlUTWJaO2c11ReN0sZoBVFYoyLkhwmiXcNZ9MpTn0f77rU3feo/v0D3Dq8kE4dUDkqUNlPaNZxNrz3tJXT6HodSNBwTNYnjk6Ex418cNwjDgGEQ/H6gr3TuMcectL2B8rLK00ulN5bLpSuRjle8vfbIT8TzC+BiVP2RhwHKNu2l7g4K0xAWja4l/jgkqmAbtzRKkS9cVo3fOoRKX5+riVrmR3t8nhaaTe7Ke04AikxzFvatJx6Iw5LGK/bTMa/apu3unu2qapmng9lnydZxrkyAwPHinCQ6QvbLM8k18Lz4A4ixLQsBa7kYWAOAnnfu+bTnnnu18lnocgPIEUONKAiwcsRZY9uGjetaYXUAWOjM6EUACGUdP8gT0MNRTnyH3HPIIYfwgCIGJaGHQ+qAlg/WDtDEQCvKC5DGuwZQ4nqY2ANAhSMQFs/RL80mDzRCNvrg1dfwveA8AbRg2mDGP/3ZTxjMAdpg4fiO9wiWj+PhvNALAOtGeSRiQ+vKYlOpe+3ufv4Cr27byQPePNDelvaVd22X0ep6ro932Xc30sWz8pyFAKSsevCP6xo03aCJhKZkEktykDgoDQr0p6Wb6XNf/BEtXzdBjSCiODI0QXUanb+exvdYQ5v6HqNyFNMulXlUnChRYbhOf/XMo+np+zyNrv7Kp2l1X53SiYAKaZGakDMbRMctOJDe8Vevpp0nShROAMsRCofZpjE1kgalpmkCk95dKfWfe/zxx9+9LU5wa+fMIFPuBOUnw9Nr4MGD4UUyKD+yjAqRzRmhQVO6+/Ips7xk8gh/ZkxOmLQAsGbeGpj14I7cSwOogBaPGps2QAqTlf34nKwh6X041p2A4NpCV2bdGPV9hNXqBqC/Sy9BNyZ3hhr2AcyhuwIAD3nGQRzVAKcG5rvzzrsw45fySrnwCfCSf9gPbdYyJqRVTBjocS3IEwijg1yAMkGiQEQLAA6sHSwXOju0cjBZDBoiygX6MPRf5C4BSEJPBngD4PEdQI0FXi+//DL+jUFAgDQ0ZWjEAGWwaEx7f/3rLmCmD+kCZYWejrJc+9EPc/4TMPNVK1fR+a+1oZO4P54NQIzBSEkOBfvr/NhSb3UvTt6B1pSFUGytAXcDyKkA+XSuvTXQ79a+Xccg8oRbBwX43XoNZoxZexEiMFK0J7u46+aqoX+//pf0818/THFxNlWTJjVMgxpBk8Z3Wkdje66i9Xe7QOgAACAASURBVJVHqT8K6JCdD6Aj9zqUFvbPo/lUoKgU0oe+9gV6iDYhQQYVTJHqpklRHNK88YA++NKL6NC5e1NUI6pjeTSTUBojr3gT6QBMkKZ39/cNnHv00Ud7UO4KyhlT1hVdAFoYICqgzOrivL5FqzMLULsxy7JdmKqAtbBu3bg0ExXQ5XhJB5TlWqIXi3aM5xL5o1vl1Pqk7m3ohuUybWHLbSZmnYTLtqUBtx3Kljl3RTMXBo0FUdHNnztvNg+4AeRsYkVINBZk3XLi+gAuASmxIdg2AFGeUeQalBXvCpq7OAwJeYNDxXbYDY4ZE1kQwggpCM4C8gakF0RdIKoDIA92DBYLNovyYz9iqrENIXkY5MOAJUISzz7r5Tz7Er8hyUBKAYO+5I0XcQQK2DYGEKFTY7IPBk9RFtwPzyeDfdybUDIFfmvW3EEcVJY497iuUt9UkfUJHDcVpvxEQdmtK20wR6rUgIoRxlkaRIWEUirQsuUj9OnP/oiWrWpSXOqjsbiGzBVUT5s0ussaGtl7BQ0NrqWgWqeBah/tP2chnbDoYDrpkENpp/k70LXXf4F+suwuikHKkoCQhqTZiCkcatAlx7+YXnToKVSeCGicoClDWowpwLgOs4zknsHBOeceddRRdz0Bs3Y99c/ClKe98shWnlSDjJ3Rt4wHyaSCC8twPzUAAwh03gs0HGHLGqwFSOVauoHJdw2YAmw2jeCWoU0ClG5XT7PhPJajWbnbQN0uH47V0oR2Vri2gLfL9LVEIdfUjEbKLAN2vMJIaEMJwXItUNayKcftfMMiieBaOmezJL5vxnV+d+2JMY0WCIu8II5M4ovlN55H3qs4Dj3hQ9J9SkImlBWOAeMQAFlozGC2KDvkFwzYAdiPO/YE/o0BQ8gsYO2oa1d/8Co66KDFHKmBa0KnBjvGoCDyjQCU4aBwXZRLnlczRvd9SE9MZvSJs3IlD5d1zgQg5F1zpkE5j+CIjdDjLBgsYJFSbBoUFJD3OKK7/rCS/vVLt9LG0QpNgM0GdZ70MZE0aWi31bR+z2VUHVjLgFuaqBBVQ5qdRLT/Dgvo+UeeQEDh677/VVpbH6dZs+fSDv0DtHzVKopqCb1g4VF0/rPPoIFmkap2wgjHKTMok4F8cU9f3yByX/x+Jt7BUwOUH15m0x4qfVdAVDMRzZRl4VQBZhyvQVlkDS19yAtwZRLtJKSC2WXo2wnU9TGakcrxGig1KOvzNPi27pMVSvciNBsW+ULsIQy2XenbrFiXQQNw29HYIRhcowW0YTsel8PesueW/biOgKWWNABWsDHnly7aLr5II65cox2J+5xiBw3S8s6kd6PHC2SfvHextX6nHEUTFjuy60mSpY2b1vPzYyARk1IAwpAz4KAQcfP0pz+dI1iE2bsOUOqQvI9OALZTh+Xd6M+ZaPxTvebWQLkbS3braIsNo0dlE1Z0ztzF9OrWYgWtuXsUmcgmH8JoXQGZ3Ir0+3tW0ue/dCttrs6iehBSEyubJjVOSD+24HEa2vMx2tC/ggzVqRD3U9goUl8jpP7RJu3XtxO9+qyz6b9u/h7ds/QhOvE5p9Gy5Y/QvY8sobQa09/ufQRd+JyzaLBRwBLZhMRzQTOmAPkwjDEmTe8qFUvnnnjiifdM1YbTOW67A2XNEvFihSlDU85jyBp8pCECfJFoB59gSFrqsCwZ+4pb6M0CitLYXZDW7NKOorc1ZWHINgLCzkaST2zT3X2XEcmx3YBbyuHKEiK16EkMGtS03uvKJxL5kcfQBXA5GX5oJ5DgzybHD1uastxLWLu2n4AcN3hk+eJpsm0tWmwg58pAHMqJbZL0H/cVmwrIy8CpHkjTvR8waUkgJe9eJCRcjx0Z65cWNPC8OMcObmLGmB0PwHYpj7alAL3YUN69rotyHwEu7nVl04bFCbrHd2vYkzHoyQBzqkDxpINytjqP2Mkto35uyIBRVOQ6ZahJadSkJCjQfX96nD73xVtpeHSQqkmBmqZBSRBzvuWx2Y/T8ILltHGnR2kiGqVkvEF7zN+bDl14CM2pRzRrU0zHH3wY/eH+u+mBJQ/TX7/kxfSpb32JHhleT1EzoL/Z63C66PSzaKBmY6Fxb2piynUTzsEkRHcOlMvnHnfccX+Yqg2nc9wMgvItFQmJ6zZ5ZDoFbXnZ7IVKRYee+OCDD7UWxtQNUYO0HsCTySMyaUSzYWm8ImdI11JLI5rdSOOSiiv3tHm4s5UR1EizO5gmFVADqpZDNOvVjU+ckz42r3Ln2Vg3Mrm+AJtmN1s06GwWpQYgLKwqAGWZLnLT2rATfZxmyQLqLtvWoKwZsDyrtkXec2lbaDlK3onb+8H2PL2XgRo5fHOeQZbH0vXRHdTUZdNl12CTx4YlnzLOkbI+GaDarQ7oZ5BnzQP4bqCs68p023K355J31ba9XXqrWCrZFJumSc0gpDUbJuizX/gRPfRIjeJgLjWQmyJICJmFhsK1ZBaO0vod7qexwioik1A5LtMz9j6YTjrwaDpyp/1op6hCqx9bRqNjdRqODH34O/9GG0ydChNEF53wInrx4uOoMopVSEKe0QckRkhcbFITm/S2voHB87a7hESYPPLnAuWHHlrC0RcuIEvFRyMTRiwgK5qyjrpgBp2t/CHbOwZi1KKXuvJIRdaMyK7E1o6a0ECuj9ff8zRqDWx5DUYavUgEUl6p9O69NPOVMgljzztHGoc0Oi1LMIhyqkPLGu2njbeW3y6w6d8tR5RJIPJb7iUgrLfnNWa9Tb9zDcLaKbvOWmykz3Wn+rcdBhpqp9NxQVnKI+9O7OyCsrxvub+OvpD3qO2f9/6nC4bu8bp+6H3uvbbFOTzR8vL5yCkfYN5egUwKGSOlNEQmN6Jvffd2+v7/3E1xsBNVGylF5TJtHh+hxkBC4ztsoondl9J4eQU1gipPAizEEc0zA3TQrL3ooJ32ohMOO5zmzd6Rvvzd79B3//grahYCmhMX6Yq/ey0dPndvKo6iboeUNu1afrWkSTGC4sjc1lfp86A8GVNe8tBSlhs0m5WGJyAsYCu/oWPmDfRpXVkDsgZ8lynL705WZGNONaBImaRbq9mJ1n4143PZjG44uustoCwNXaQOtxFqwNBMR+7frZHr8zQwgynLb6s1d4Kyez/tZFoNHYtcZjMi3YbcDZD1cRpUUX7XkYqd8no9el8HeGaZCrdgxFjhwpFa3DLmMWcXkHFdeVctcM7kC2Hwrpb/REGu27vNIwnd6k0eqE8G2JoETMaOdRvqIAchURo0iDCxJi3b9KiYsBUFtGJNnT7+6f+mpY+NUlCaRY0kpFojobEopeHKJjK7r6DmDhtpNNpESQm5KxoU1Q3NmSjRrGpE57zoJXTgnovoms98ih6OhylpxnT64qPogpNfTHMnChTWEpselEGZqGpirExiEhPfMTBYOff4o7bDadZ/bqasG5humKgYLiMWpozVpjFIKPs5XE6FyklD1uxKa37d2IV0gXVFlPP0oJQAuYCiZp26a+2yWKnsLQkgS2CzNUaD8/KOyWvwelseKDOQGkw9bYMqWDIkDA3c2kYalAW89DW0o5B7ugxa20KDnXaWLgALU3brRTdZCpqyZuwtIEYCdF7uvj0V2HU0ec+Yx5bl3m3GbPMpC2BLfXmibHgqYLyt95jMUWiS4vYaploHMa26ThNUKlQoTEo2r7JJefpzVC7SbXetoy9d/z1as6FKDazBZwaZNY8Ew1TdYR2Z3etUGxinZrCBUjNCJp6gvtIcCsYDOvmAw+g5Bx5B1//7f9CDE5to19k70pte8Eo6bNYeFNaQLY4oaRoG5dAYqqUxVG1jkuT3fYOD5560PU6z3q+SrdHXJSHRtlQEvEwBMHxCUxb5olu3FPfR4XCS5F7ScuoYZQFwDeKaJbuNWDccATwuB2b0qYE+YXBSOTWDEMasR+zleBznhreJ88ExeiAMx7ognec0pLHIfV2g1kxd9rlA0wYpK1+IM9mafKGBtiVxZExZN1zNULWj0uDWrf4IIGv5QrNP/Q5dyavlFLKp/i7T04OSYj/9/Np56f1yHQ1iW7L0dpJ7XcatOdptaUfdHG7edu0o85hynqN3SYTYQuq1/s3XlCT2WQ6FVr0jQ40gtmNGcYEiLP+ExaZTDPtFlBaIbrtnOX3nB7fSn5asp1ptNsVJkWpUo5FwPVXn1Il2jCka3EBBaT01kmGqhX1EaR/tVp5NbzzjLFr9yKP0nV/8nF50zKn0wgOPoTmjNndyFYwcA74AZWbKWMWPF069s6/8FE1ItC2VKQ+UIV/INGsNZlqzyxvow4i6ntWHhuBOIpHzpFFJI9bg4DICLgMyFWW5cbmCgsmqGGEpJ+6p9WBdwTUguuCa17XVgD9ZQ9I21DKH7sZ2azwuAIl80WLLrCdni1sqsHaBpaOLj6qese08ANIOQeygwSOv3BqYxVnnyRcauPW19UCfAIjtGWBSTCdLdnV2DTi6bkg59acGa+S+QL3R5Z2MiW5L+8k7J+8eU3UE7rlbO4+Pd/JduO9P112eAVhAnmRkbosIuRpTTExClA8WnEgNNUJDy1cP029+9zDddddaWr56Aw2NDnNERjWqUzK7SXsfWKS5u9VpzdAjtHpsgsbqARUSQycuXkxzoiKtXjtE55x+Bu1Ls2nOhL3ueIGoyWk7kQDf0ATU5CQxURzfUSpVMM36qZclrluFm+zFyqCUgAaSvzz88CNUKpZb9S2PzcpovMgTSHIvA3sCvPIbF9LRF8JoUF4JM+PGpEbobXkQRmXz5LpMQBqfbNcMTL63Br4yKQLH6gEzAWlptC7rlh7EFixEtcRujcjVoHVDcXsDOFYY+pbyBaQLW24NZtYxdW6zQIyeT1tSyWPLGrBdxqlBT6a22/dvk8Zbx8xtuCOHSQugA5tPAe9NO1rXqWm2zvIFp4+0f1q+0XVXOxP9/vW1Zbstsw2L0wxa94ry2kUeS50uWD9ZoOyyY/0uO5xoVkD3+Ny6CbkNme1RfUxAIfdgsOApYdCNwlKEtawpThG6FtDwUJNWrhym1avW0+bNo1QYKNOcBbNpj0XzKazU6fGRFfTgymX02No1NLx5iOKJKq1f/Tgho/05LzibFs3ejSpjRAb5iLDgRZryNGtkioOWTc2GiZL0zlK5dN5JJ213CYk4yf2k+ZTdij8ZmMixAsr4RIODfLF0ycPMlOUYt9sqIK1BuFyx2rEMAAowu7+l8eaxFxeUNVjqhqEBTiqibmxuI9INWAO1HCdApM/TwNnNqU3GuvK6mzheO0E5RoOyHugTkOWY0owld7DcDJTlPWug09tcxi/Al2fTTvu0843oHg5ANyp0JpZqvVdqTzpygVPXzy2eh6GgM+zPZfR5oOQ6Fakz1snb5Y3kXXYD8umC7taOn0q96HYNfa6ud+IstNNs1bEuF+u4ljWu7WGGdqkngLLkWjdhQmlkqJ7WKYAzC0IOnYMOXIkq1KynPNAOGQIudKJR5cklppByNEccNGmsNs6Xe/CRpfTjn95MLzz9+bT33F2pOG6olNpVrmtJQs3AUAPpO7Eoa2PCBElyx8Dg4HnbZZzykw3K0gi0pgymLKAsldiVHHRXVrRlTB4R1ozz5BxJ4SnHud3gjoZi2gmQUDaX1biVXVivC8gCLG5jzAMnDfB5IOU6Ng3g3Rqf6zT0M+rzpTyaGWpQtvuJ45RdgLJhZG2mLEAr19fX7sawpFF3Y4zMdsGmmHVaELagF/ASQZ1AnR0Tdk466mYj/Tz8HjNQ7gbMeru2r2bG7ndOTWns+Iec0+19bw1ot3X/ZM+fd83JQFnXxbzr5hEBTTy0U+QQU14olSgNieIwodHGOD28ahkVSiVeuikqFalQKlBoAioVIv4sIGqDAd1Q0mxQhBh05EhG4vosadjakY20ujpEO86fT4NUpqgaUxQj6iKlRgx+nFIzaaJLhMVUTWjMbeVy5fztVb6YdDko+wLQdWy/7m4sT78sAWVhyg8vfaTFlHWDlO8aWFvgW7YsWQ8ACsN2oy80QEtDYjDJ5AvtLDSgabagwU1mz7lRBfJcurLiu5YlBLjdc10gdfdLBe/WyPW95Z4u6AuzFefCjFmFxAko58Ypsw7bTlLkash5oOyyLFkUUzdWzTwlzlecrLx3tL0oA2W3ToAqiZPU13LroXYImFvmPssWTFpFZ0h59fO4jtk6j075YjIGu62gOxPn5dWp6ZYdx2sJTbeBlFf55pBl+FyKMdAXprRs7Qr6xW2/orH6BE8cwXp6vGxqZCgNYyoXS5Q0YuorlShuNGiwr5+iMKIiVlkv9VGxVGFFrW/WACVRhJkp1BcUqQxQNxEVKaIAWjZytjSbPIkkBfU25nd9/YPnHXPMU3CNPqkgU2UDAnLyiYoN+UKDsq3cmiW1u616Qkg7JM5OOhENWZLbtzTHbPBPrqsbrjToboxAKpp+zjygdqUHF5RRNv2nGbQGew3ek4GyBhz5LvfQ19aOUN6RnjKN71uAMuvJnZNH7HUw0aQzc1zHYF+O3KHLqbV1DcraVpz/hDOtWVYsABxAvshhynwMa8pb5uHW9nMZOjsniI7Zn8uiNUuWffoeLWeRyR/yPDapli1/J0vcMmtf3rt5MgBX23yqwJrHlt02PZVr6brsgnJH/YeGHBlOcj/UGKPla1axlFEqI18J0eZalWrNCc4AiKl4o5uHeEmnanWMtxULSJxVp9HNWLknpdrYOJkkpXKpyJNEQqwwFEU0UK7Qc048hfoLJQoZizmhlknS9Ld9fQPnP6VBWTOJySpWHiizfLH0YZ7RJ9dpNcZswExPnW5FYWRZ4nQ+DBynM4zpiA1pVJrhgCm7zFgapMtc80AV27pJHvKswh6mUsmn6tzybCyOwQVsDfQ4D3kuNJi60RdQKfJBmdeMaN3aZcrdgEy25zkZ1xlKljXtmNm+XUCZwTFHvnDtqG1inVJ7oM9lyC6YS++ig9FnTkA7a66zWepOOdZl0+5708D1ZACyrrvTuZ6UV2yhn2uyMrr78kAZ8W8pZJ0AS0Khd2r/TBBRMzX0vR/8gOrNJi3afz9asXI57btwX4obEf3kh7+gPfbclY49/ln0p4fupyVLHqTDj3gmzZo7l+574AFe12/O3LkURhHttOMOtOHxFbR+aD0PKg7OGqBGdZQKqaG9d15AA1GJTIzBbUNJygtD3TbQ34/loB6Yjp2meuyM5r7AatbFYum900ndKWDU7QFkgE8AGAnQERKns8Rp7RDH4fcWs/eyGX16Bh++y3p9AuzteGXofLZUrQaWyRfSiPWgmJRfQE03Vu1c9He3kQpwaebk6s+6Isv5UtmlUecx48nYjWbzGpSF+Qtbxv0k+kIyx2GJdx5cyULcOpxRlniIz3NC4FxwEzu7z+TWD3l+61TsQJ/u5QhjRs9I14uW3qyYMu4lz5v3XgRgRVPWDBrftV10ud13pN9nJwDbOGVxKvI51cY83ePynPhUHfvWSIKuc2658upeXtm5vmVxLhiQKxgiDsTg7IsYxAvpHf/0L1Qu99M5r3kN1ao1mj2rn2rjNXrbZe+hk046ji686Bz6+jdvoE9fdx199GPX0q677U5XXnkVlfr66YQTTuT1Gl/9qlfQyNBauv6Gr9Kpzz2Njj3xGErTOlGjTmEjpkKMFa1jZO8kzCVJjbl9sK983napKS+qLLqoVCy/78kCZbwkybkrFR2gLAN9ussqjQ7HuVEWrBFHNum91pTdEDk0UD2JpAOQOd6y3YCwT2dWcxuilgVwXQ3geWAulVRHF7gNIY/d6sqd13Cmw7zled0GJmk2+ZmyGOMWKLF00Q7la4OtbV4ayOTZRJrQ+5gNOZKGBjr9bG0W2gY1AWB2rhF04/YEIqknOA9MWaQbuc5k4NYqk8psl/dM7rPkvRctabCtGZCt3Kbr2nTBdqrHdwPlyQDVfQ59rAbbqZZBv2eXALDztjkEKeTVRxBViQE/DIjaUMZf3novvf8DH6KddtyZXnH2y+nU046iZY+spLdd/h46/sRj6ZxzXknf/u636LPXfYY+97kv0NMW7kMXX/TW1sIGV155BZ122il03DFH0xXvfze94dIL6eDDFtP4xAiVccNGA+kPWW9Gnq1GmppGktwxu2/w3OOPP2r7ilNesmRJuW+g76JSqfz+JxOUBcCkMjAoL324lSVO2IWAsjRAHerGyYki20i1nuyyZg3KefKFhOd0A0dhlpr1abDWrK+bfKC7eO4xAiLC4LqBih5A0WzcBTm3MYotBYikAemBPklIJGXg3ASpBVRhxHYfmlZ+9IXWi3UZ3O155et8HhtWpuuA7fF0Rl9IL4i3B53LiImN80BFP5M8tzyjBhdtV12+tvOwXS65l+tUXMloW8Fua8A4XVYsz7i16+r67h7LA3F5ayU7iyhL2Vo9Q8zkY/kC/wpEQZHq9YQ2bKrRw4+spO985ya65+576JJL3kBP23sh/eNlV9Ohhx1Ez33eqXTrrT/n1Wc++9nraM/d96C3vfWdVAiJTjv92XTffXfRWWeeSUPrNtA1115D5190Pj3r+COpHteoUR+jCFJV3OScGxhGrCeJiY25baCvvP0lJFpilpQH1g1cVIiK0wLlyV64y5RxLJZ8F1BuN7Ytu4BaH+awt2w5qG6g7ModukG1wE+FxEkDEyBxG5IrY7hMT9izVHz3/DzAlWP0NGwtWWgw1QDeDZhd5yHA4YKyC04apAWUNfu153fqsBrMtNSh9eqt1QWXtXVOHmmHxWlQ1tIG24TsIK88uzhK1/4ua3dBOY/Va7bs1h/cT+4r9VZr4nL/mQLkvHedZ+88O0zmsHS5uzFug3nSk/zpezIJg6PFhBHuaSGUDWM5Zdo00qD//s4P6bTTT8aa7nTNNR+nRYsW0qknn0pvf9sH6eRnH0sXX3I2ffX6b9NHPvIx+vKXvkh77rUHXXrp26gYGXrzWy6mvv6Q5s2ZQ/f+7kH60IeuoTe++WI69JkHUz0ep82bh2mgv2hXseYVrbGIamwSY27vq1TOP3l7y6fMTHmw7+LJ5AvNFKfifaUhozLjhaMyA5Ql+kJ3B7UmLA1RIiwkn7JmypJbGWXSMoYL9FJhGISz/AhSwQVYNTPVjVHYpAZOfaw0bPccAXRh2RpgNRi4TExLH9ppbAlmbWarWZqUTYOLLiM/T5aQqL0aiV0GS0dp2PtB6tiSKcs7bTFtJVm4TE73MvR3cR7S/cd5LS0ZscrOQF8bBMGUbW9JOyrdOxEn2fGZhcTl2UVr5a5TdEFKVleXd4OBPjiWlt6dDQhqm0+1nUzluL8EU+b3nWGya+e8emnrIGKOwbERKxxTEIApl2l4pEm3/vJ2mjN/Z65bwIKjjz6CRofG6TOf/DId8owD6cyXv4i+//3v09e+/nV617v+ifbdZx+67PJ30JxZffTuKy6jYjmltNmkP9y2jK750Efo9W94LZ1w4rG0ZMkDtGHTWjr00IOpGdcoThrUxOQR8GRj7hgsD2x/k0emIl9MF5Q1U5aGKEwZFVqDMo7VgKoZMRqDzOiT7WDP+CcMRgO2bsRyXYsz7RUoBBCFIbpd0zxA0YN2GkA1axO5RjNweU7dvc9jVFLp3S65BoetMTFdbtzPXUVENGUBI0Re2AiMzgkkgGSZPCJALEAnoONqy9JINbi5YCPlszaxmrJmwxac8+ULdsCRXdFc26obCMq9eH/O5JGOHoNaRUXbXwOR1KuWU89AWd7vVID1iRyTB8rTaZPusVurS1JWgHK3OrilQ2Q3lckWTQo4rBLvuEwb1o/TkiUraP3GEZasBgbLtNNO82l40zjVqjG3576BMo1sHqa1azfSgl12p0ppgO67735KGjU66uhDaMGC2TyF+rY7HqCbb/4ZHXjAItpztwV0zz130AEHPJ0OfeYh1IwnKEYyIoM0tTFe/u19xf7zt7sZfVMB5elWKLdrid9YAHPJkqWsKWumqAFZGqkALbPibDkoCZeTjHHClDtimnlmWGcsKwNKO/0BVzJdSaUs7jOKYxFA0g1zMuYgx+uK7x7v7psOKOsGqoHYZeUCzC0AUknu7T5k1tpy1ZG8GX2a5evv+lk1G81jUprh2mdAaFk70qLlUFXui44B4S4DfXk6fKcTgRxjczLYGOwt05W6TFnAVwhFC4yzGYgSEjfddrEtx+fVI10+l9Xn1WOxhz5PO9LccvHyX9Zm/AWDd5xOlmdUd4J1FgBnsy3iUDsrlJkzFejRx1bTD276CdUnmnaNR0oobjZ4XK4Q9fGSXybA0mtIwYDEzIjQiahSqlCSNCkMEZscUKEYUQ0Lo6KNG0wQaSL4k3bcaR4duHg/QuROSkjliVV2EizSd+dg3yxMHrl3W2y/tXNmLCQOoDwwa9YFxWLhKiwHledVbcXnV7q1crb2a2AWUH4Iy0Fla/QJk9UDfThZR2C4oCzShUxvld8dg4XMxNtLBOkK2Q0sJmMOmlFr4Mur/C5gukDUjd3kgbwcO5kD0Pvca2/BailpJydSoOx2411Q1tfRZdIgrIEh77vrBDXI6TEEbNdyho7MQPSF7mHJNfJACbUUuqIuY4vdYzIuBjNVBjTtaOQdauIg2/I0Zbd3M+UGMsUDu9WZKZ7Oh+XZfyrn59Uvl9TI9fkekvwJ06zZvnb2I8YpatUGJZjJZ1JqNlEXY2rUU2o2UpqoJ9Ro1KlRb1K90aBmI2agrtUmqDo+TtVqlaq1KjXqDWo0G1SvA9AnqFobp3q9ysEAZ599Jg0MVFimy7Rlk6bmztmzBs5/1rOetX0tnGqMKa1Zu/YNhUL0QURfdAflqQOyvDjNQiFfYI0+zNKRxuXKFjivGyjrpPbCmvWxAvLoQkn4nB6Y0gDpgqVmSppNiPbsNvy8hohjZHse89KNQFd2LXHoUD2tGYtj0fdw2Y+8N1f7lvu6A16c4F7FKXdIEk7eZNxXrqulb+4SVwAAIABJREFUGF0GlynrOqBtqoEd3zXwur81QOsZfR1A4KSXbD1vBsq4ppYrMFtRkt/rd6JlJ9mu5QkN0qIp63qszxGJayrAt7Vj/hKgLE5IP0ce4dAOzKI/yBsWs9VMOmwtplAuVfhdAFRb1+NcyJDRMNlJy2nWmchK2nYB35TipiwAbHs8zbjObLreqFIU4V64TgJt2aQm/f1g38D5Rx999N1bs/O27J86Ik7z6gDl1atXv65UKX8oTdO+PFDeWhdpsltKZQYoP/Tgko7loPLAWcsRLFVk8oU7o08PBkrDZmAOMEpvJRJdqVwt2AVRqST6WQQYBWBkn8teBYRF85TfuiFrYHWdQt51pfy6XAKMuoG4AKUdQsd3FafMzoqno7YbAZaGNwxkNhex66g0m+zGkjVIy3ftmHVZZbuWKFxQ7pC2nMkj2oZ59dO1Q9uZWDlDO5fJmLIec8A9uc6q5aBcXfnJAFFdB5+M6z0Rpuw61zxbt+soZIs2kNr3jXjukOLYyoYsbqCngtC1pE4cwJZJSrJMGWQQ5GKWWakJIipiRFUEnLQZhALyCOopVmYHKOMa+IxZ0jBg2qjRd82bPe+87RGUi2vWrDmvUCpea4yZFJRdMOgGxtrTSuN79NFHmSljmrVubAyk2ei1jlHGdixBD51IGLFmyMKGtYTBo/Osa9mcu9KIhDG7wKufR4OHBl0NsC54us+v2W1eb0GDltxPg4fLjsWRaDYtwKbLknctYbdynERfYDvnwsg05S0G+pyJJq4z0dd1gXtr9UGXHefqQV231+SCNQb6XICX67ksXW+X8rbAJLBhf/q5XUYo9aIbU9Yhce4z5Tn3bnaZyvY/Byi7dbxbO5ft+hldB+22ozYQ2/et3wdm45nArh1p66QsomAYhPU7svsxP8Qya4CynZHaBnUAchwDlHFcE/LF3XNnD5x31FHH3TUVW0/3mJlkysVVa9b8Q6lU/NhkoJz3Irb2EBqYMNAHTZlXbZABE/Up4CzAi98sWWTTrCVVp2bIMjAog38CyjajXWfgv2ZDbmN2mYmulG5XVDNsOa9bQ+xWecVZbK0BCzMWtqblDQ3KebKJ6wAAyhKRoUE5D2TtQIk7qQRdU9v7EJu4jdm18WTdeP2+tYSBZ3EjanAsQDmPlQpodWPL3HxVhIkkXNJl1dKFgIr+1Fq23Y4ESTaiJ+8db+29bq3duPUx79m29Rp5ZdPXd/drgjLZPXVdcEHd1gOQK0y5tgzY1k9MVBIwzhbzVetIyjVxfhzjvOxc9PC4PgsoW0nDHmeXPUuSxKQJ3TNrcPC8Y4899vfTsddUj51RUF69du3fFwvRJ4wx/a5n3tpLzHsAXVnlfIDyg396kEFZGqSAqm5sHAZXtquTYLvkU9b5k4U54xg0aL2GX5q0kwdJOWQg0NUNdWXUlUrKgwrkAq/bEHXjleMnYxRyPa1La2DRrFjuhW3CJtzutGZquksu5RIQlcovIMzpNU17XUEpFx+vMqsJuGO7lEMzZCmjBrm8BqqdhLaB66CxT4Nyq65kccqus+0Gym4ZW8+tlonSjV4TCLFpd4Buh/Rp+7t1Y6qNe7Lj3Pa4LdfU1+gGurqea1DVoCzXcWU0lwBowoDzIV9IOlcegM2WIbN1EwDaXtRXJAxwKoAwpA45hvdxuFt7WTL0+HA+jkX5wJSt/JEiS9w9swYGtj9QvuOOO4q77rHrq4uF0icBylLJ5GV0q2hbqyxuRWBQRvRFxpQ1MLtdV540kjFlrSm7k0iEVQm7tuCLWEnLlOWfBhy5rwbobkxEA46ch20aUHWl1aDodn31PUSmkG3y220MLrhrXdxlI+4zCAi1Pp319XSWOO18GKic1Try9FcNDrqO6HrjgpvbwPEMIkPhux7Y09t5XxZ9oa8xGRhosNbgqwf6tCPRQKLLLeSgE6DboCzbXelpW8Bza+fk1SENpt3qsXtdqb+T9WRcHND21PVSg7yW2+TdcJmQYFkC7LJBY66XyHiPyOZMUtO5WoT1CqmwpAThbvUtQBmgzUw5sUnxsxV1UJHvGRzsQ+rOO7dm223ZP2NMmUF5911fVSyWPjUdUN7aQ2jQwHeRLyQkzmVI0iAFjLGfcyZn06x19IVIGPLZwayyQRgXEPAbXhqjW7iHKw3kPY8co1lUHii429xGrRuOruz6PA32AhZSsTV7dplOXrk1CLW+d5nR12LSmVzBz8rL+uiVr7dcx087LBcMdGMXZ6bLqdn+lnHmFpwFlKWedANlF0y17V07YiATIX+ScMmVYdz3JNdy6xKv75jlg3bvp8/ZWhuZyv5uzNYlRVsjSVKXNFHR9nGfNc9JyfHd6qCUQd/DtiG+ehYnbgeU4RzRq+VJTNn0/hYAs+Yvg3t20LmtOdvfbQZtY+5t1kMrhWTaNK56z2C/B+VWPdMvCBtloE/P6NPyhQZl0Rj7+vpaCYkk+kLAWX/qQSEJV9JAKmVx5QvNfruBWx4D0t03zbZcSUJXXpcFC5CxDp5lWpNjNKgJWHdj03lAItfTgCuacmumH3cb2+Dbfn47zTqPRbanaLe1VJQZLMV9vv/P3XfA2VVV3a/b33vzZiYzaQRIgACBkEBIAAVCt6DSq4BSJKB8Kgrqhw0rIN2CIDUUqdJREaVKUToEEkpCC6QHSJlMee/Wv2ufe96cub6hKOg/X36/ybx59b57z1lnnbXX3ts8LnOS6tv6+piMuAHAeeH7Adpy7r5otgDq72t+pnkO9XXXk5/MTZ8b87qbC6MJclr+0t9RjeGBKd/m938vYPtenzPY+/6roMzPLcYgmo3TZoudeczma4rkwvyMZnOlH3y1PKEWfX0/XRQKXClrqGulwZbSRD9hUAFBsmMScf2cXF/m02b4leCoHVY3TfnDYMp6wpksQoOyli9MpqzB0Uwk0ExZl+40Qdm0x+nbjfeQrCB14fTAKQ5sc0C/E/MsMmSTHTabLMX3bfb5JtsoshZz8TDfX58r8/ObAZH5nfXnNCLaeUafBmVu8cSBYdSw0O8pRRiblONUDKU/KUNPUj3xisdUXDCK31fLTyYY8zl6kf13QFkDhT7mBjDLgtM8q88cr/q2Bmp97Oq3ki9MsG4GUu8VeP+V5/0roPx+P6f4GYMRgGbX3Ry/5kKsbJg505Ux2a8PK1sb/1YaszDgAZoy77MGZKIqSYOasg7wMQAor8uyNJtRKVdY+2L1cl8QlNcas9YhruOdl6ZpizkY+xkcLWYqGv9e/xXBzmTKejAPYLh5ayi9deXrGcAz20Fx8uraF3xc2+H09l7ej0VQ8n9FkCwyhMFYl8kSNEjoSW2y4QaINYnCNwNcfTzNwF6zC71V09/JBAVTUy4ymSLbKYKRTh5psOe8dKdZI0O9/8CCRPp7m1JOEbBNUDYnqHn+m+0MNCibi7EJygNkjDzQ14yV6TE72DnRC5M6NgaLBtYGGQxUBgKxGafoly/M57zXufGvPq84p/S5MOfsO5GMwa6NeTzFcVTcXb4bMBfJivpb/xCM+3cp4r4QX7xmw0oX7ndkaFCmq4LsWenQDXIgtjjNthWrNoKGLEj0dLVSmvaRj0xd7ZJH3AWLFx8S+N5vBgPl9xvE4IUoBrN0oE/LF0V2pC+mdlZo0OXfOomErxVQDlicxpbuuKb26BKU89ZPjYFqFKSRY0rz7Q/z9/VwGWS90d+D4KDBTNnucruYTrjIU1kHG9ymfq0HVBFINCjzNweaCcr63JiWuIHsY2Dwke/R2CLqziFGoE8mWt4OqgiwZulOPYnN7b/5HZt9F/1+JlDo5+nzqd+3GVM2x4W5aGtLnPnaIiiZoGw+ZkoVSppRTLkZ6zdBpxkoy3XK5Qt9jT5MltwMZM3FvUhABgPlIiEoLmBFsNXvY54jE3D17eJ3N4OIvAZKnlM1M/S4bOzWhAQouxyZrgZUvi7OM/P0tVKPU2c2QN0Y0wMZNsE+ydLUerpcLU+burqB8n333edutNFGB3ued36KTJhy8Z/JeJoBjzkBipNWD2wyZRYkYvKIvk9rygMmX962XTsqPIc1ldnR2oHtuHJbgbED23VgSbcKtpFilxILXqqquvJiKtjNqxFJQRX2gSPAskGBKrgipU9YmDsHaa2z8pikuXnBxSFt0JPcs8uRxtXeaD8lYOSoFFHZgpFF8wn5oNTvNxiAm5OjyIyL8kUR2PVn6utRBJ5+za7fmK8niJ4w5mvNiavsSEo7Nncc78TeixPdPF6+B9+Ti2ytVpNJyZ9KpSI/ra2twojMnZO5cPFz+VhsWPXMhUCfZ61387csruzdZ1TRMxcePc75PL1D4eNOvvuSx3MbZmNc2BYyo4GqgFTS34rMlFF4Owg8hGEsFfEIRv0LsNL3m829ZuxTn/dmz28GuIOBdbP5PhhgF69ns51mEfzNYzdZt9aJRSpj/D3PspQA34BEkoELqPYjy+vj/gCgvEZ3bJdswUjki8APjtphhx1WL5/yvwPK73RBTSDnbROUTYZhAnIx6k55wvc9AVyCMB/3yJQ9diSx4XqqRRBB2XUVOKsynbp0kgZlaTYvh6uy/fImjzkoE6VZy5fHqXVWAR4mCEiVLFUaS/plSIks9c11FS09OMnU1eeoz+NWjK/ja8z5Zp4bUw4xJyXvL24di8ywONHeCZRNOcMEa5MJmYzYnPRaUmFtAxNkite/GUtutnDwmjE9ltf36aefxsyZMwWcW1pasHDhQvne++67LyZNmtT4CLOeiQZNOV7dkDHfrZi7Eha18f0AURTK+8g5laBQvzaur0WREerrIotQvvuShUTYnWpRJudbKs+p+IV+Lzuv3128PgRiji+VdpzILo8gw7HdrB6HPnfNSNFgRMg8383kjXeas//uY8U5bwJycbFXoBw3UvqbEQYN3ObvAWM3UbtK/bgZP5HkkTR9utK6+jLlgzzPu+D9MuX3A8qvv/465sx5qeFTNoHZZMw61Vq2trTD+Q48lz8sck4pw4NPMLY9+K4LzyFDduBKvQsbqe0iEf6b/8vTajVjZjsv3fkiv6X68InHeWC9jKIEo1kieyxokJfJLritWU4OynmgzNEF0Att6gXUC1p0cRIWJ55mb8VJarK6IhspAm0RkM3HNagWt/WN1zTpd2eOAfN1+tw1Wzj0QvzCCy/gnHPOwTbbbIP99ttP2PFDDz2ESy65BN/5znfkfr6POSb0YqHBl039TGDl8Wi5ia+r1+vyt94RcIEM6/XGYXNxkLZjti2Mne9FKyYBna8Xtm6phCc5z44iB40dAj/fUeOtcT3J/NJ+oNYfpq8TwZn6J8GY4Kz+Hli5rjF8jUXHHC/vBMp6HL3bc94NhAdj18WFWT+vGdkw2bQeR3qeMUCnE0E0aTAdPibYFtmzEAVDyuDj/SyawT8V6Ata/Gk7brvj6hXoy7LMWbJkyWcdx7nowwblZskjGuh0sOefQDkgS1apt56nWLLvejJRJNBHSSMHZTLbhMAMpyEppKzTKuIxGQ/7h+WyRqPIMicbi6urya2BerABK5BLCSQHYWFIuYarmt7l7YNEb861XtZRyYv8aEZlsgjzs0zG1Wx7qCd/kQWZWp6elCYAm0zZBN9ioM+ccCa7kdcUkkr4OQ1wNJhq8diK34+Th8B33XXX4aqrrsIZZ5yBLbfcMi8uk+DJJ5/EVltthWHDhslLNbMmgFar1UZmIccE5SECrwZSrUnLYmnsNvgefJ5c4Xwx7E/3lQI2jaL7+vhFHqHdL29FxWujWTqfI4HonPWz24UGcc/2GouAeb31bZapjKIY9913n9R3mTp1WwSB31S+0NdSX/cPCnDfDZDNzy0+1xwjRUBuNn716zXgavDW8QtTYxawzdmveVuD8oDHmoCyltnIlAGsnkyZoLxw4cIDfd8nKFebXaxm26d3u6jFrQyZ8uwX5wib1ROn+NuUL0Sq8Bw4ZMWuDc/14ApL9uW2I+zZk5oIStrIi+dL7wMFrdzayqWRCUoZgclFKay8iAk772agAKxYshqIef1ZCYbl8gOlDKNrM1giMAd1hwKy5OJTO1afIxKJDC5qsNSxtcbdrzU2G+iaCRXPtx7oGgSbTRj9WpNNFVlHkQmbj+v3LrKgAUw715TNc6FBWZ+/ouxR/J76u/D63nPPPfjlL3+JT3/60zjssMMwcuRIGRsEWIIhQY4Ndx9++GG5n/IG/xFACeLjxo3jCZe/n5kxAytXroQfBKiUywJwo0aNwpgxY7Bo0SKRRQiio0ePxvJly7B8+XK0t7fLYs9j7ujokMcJ/KzfK90wymUFtKkl95NJE0T5Y4Ijn8uwgZZkGNNQDJi2Ob6/2mIrkE/gOBaWLVuGCy+8CGuuuSYOOeSQXMJoHnEuLuDvNB/N6/9uc/TdHn83pqxfbx5fMdBnjl1NDPRY03a24u5Ns149Xk1AHgDgaX8tFr4Hz7+wa6Utc3LPqLZIO6jViylff/31ztSpUw/wfO/iDPi3QVkPGPM3b1NTfpG1L3IA1JJFMXnArBSnEkRYVU4F8qgnE5gdj3KFB4dlPfmboOy6ot163DYyuJeRMduqz5g0Ts3Blh0RmErExo5yH3vDKW+zyBiSEpozQAKvbl+Ug7YMejZHyLVFFqaR5+cShh6EeuulF54iQ+bgMsHVZMX9TEIdi+jY+fZZb4FNEGwcS7546MnS0NgMp4HJmM0gnwm0JjAPkDcY+jTOg36N/jxz0jWb0PrY9fcm+JEp33HHHZg4cSKOOOIITJ48uVH7gvLGRRddhA022AC77767gNwvfvELPP/88zj77LPx0Y9+VAD08ssvxxtvvIFPfOITApi33XabsO1TTz1VnjNr1iycdNJJAvr8m6+nlr3XXnsJOD/44IP4wQ9+IMfw1ltv4dprr5X35fGstdZamDP7ZTz11FMCym1tbQL4XCB23XVXWUAI+LNnz5bHCbzrrbeevI6LAcF34403ltfwbwYxuQBwAeFnc9GgbPOvEJ9moPqfBmWTKZtjyLz+JtnQ40kF5oplO/uDes1Srk1AFiAvaMqqjKcKSBOUM2BGJSitfoE+gvL222+/n+d5lyRZ2trsQhdP8Ht5TlFTlEDfnJeFOehJKboxwdTwKPOzdNKAFCfySjKgg3IJvk8pwxXLhB+UhHEIGDtqqyoyRpyIpMGC2JDoPPGMDRz7HREKII1ot+2o9HwJ6qWwRJpQ0kPEQic8Pm6VmcoZRyj5njSGlFcIC2awR4G66I3c6OcF+2XwxKli93lU35QF9LloNrhNsNMD3gwMmqDYH8VXASc9+LXOpgHTHNh6YTDB1Dw287YAfx7oK7JpkzGZTJnHql0PWkrQMpXe/pPl/vWvf8XPf/5zVFuq+NGPfoLtt99e2O+Pf/xjAS8CM9kogZLgSbC+/PLLRN649bZbMH36dLmf7Jn/+F6UBqhNr7POOgKGRx55pBzL4YcfLtIIWfpHPvIRzJkzB9/85jdx5plnYo899pBrxPdasmSJ3MfXnnXWWRg/fjwO2P8AvPLqK/L41KlTZYFYvHixPE6g5XHfcsstaK224bvf/Z4sDpRopk2bJs1C77zzTmy66ab44he/KMdGOeWnP/2pAHxxsRuMxb7X5w32+uL9zeb2YJ/R7H5z3Opr32xh0KTElCRkB5HLepotm0TCDOKZ+rJ+rgnKA1wZOVNO02RGpVRZbUF5H9d1L02RfWCgbK78minrQJ++QBqMi6yZwMvniPuCVjdb1VbOrAylUiDgW8qDMyJ5CHNWARgqx4lk9xCoPQFUNj2XylRktcL0CKL58MxdF5bcIRGaRlM/svREdkGqboYq2O3AydNA5XswIp/ry9SluY2VCH1uHYvTBFZqiQ4ujDpn2Pq2OSnMrV4zFiqs2ZBSTEDXWz3z/QbTlHVBe1NP1q8f7LcG5QFyRv5dihPbZP1a3tD38fzp49aMk79ffPFFnHDCtzFps83xs5/9TJjvcccdh0MPPRRf+tKXZOFbsGCB3N5iiy1w4oknYtWqVTj6i9Ow7rrr4ic//glaqi3o6enB97//fRkvJ598sjBZstzPfvaz8sP3HDJkSCOQR0ZN+eB73/ue/ObnklUTvMlw+Tkt/9CxCZ6dnZ2YM3s2vvGNb+Dggw/GEYcfgccef0xA+mtf+xo+/vGP4/W5r6NrVTc223Qz3H///TjttNOw0047YZdddsHy5ctkXPLvH/3oR3IMBH4eqz6v7wVMPyhW/V4+y1xwzdv6eprvYe7wTAA3b5s7NV0c6p8YsFG+0wRrLWPouaMDfXzPRkH8fmucuC/cUnnazlNXs+QRMuVtt9123yAIpn9QoFxkeLwo1JRfZuPUJj5lvcXX0kUDlH3KEoBj59l9dF8wuMeEEmkrpVwXdGEIg7ZsxPxJU3leEsWg+0FZ1AQKBEQFZKUfpGr0SCBma3Sy5zxsJ/eruJ0F2/VU6cFcqqDxjQ+afgt5plhUVRF1eSxn5y51a8OhYQJrswnWTCLQ9xUdISYw64ltvr4ZMGvg1ezDZL560ujn6Akg4GoUKjIfb7Y46EVFLzR6F8Hj53afyURkqgQkAiefd9xxxyOOEtGZZ8yYgR/+8IcCinvvvbew5JtvvlmCgryf9xFQDz/iUAFJatIcP4899piA8T777IOjjz5a2Og111wjrzvvvPOEzfb19Qnz5mNkwgcccAD2339/fOELX8AFF1yAoUOHCkA//vjjAuI/Oekk7LnnnsJo77j9dpx//vlyXJRCKHfQQfLEE0/goIMOwh6774H29g7ZRl988cUizZBJb7jhBjICudtasWIFTjjhBGy77bbCmnXA8f2A5Af5XHNRLZKBZqBsArLJlJuNZXOcDABko8tNUWbTxMVkxzp5RI9xLV+Ycohm4VpTZkaf73pH7bjjaua++HdAudnWp7ia8jmciKYlrsiUi15l/XdQIgDTE6oAt1xuQWbZKJUYgCkrvZngnBewIQtJuHVnMghBMIpQci1kbNiYKuuRIKUAswoCygDL6NfgR9D+RP0573gtOjOQWg5oOdbVleV7N7zQinxL8gnBWMCLCwmhW7kxeCx68OhdgblwFVnHYNtE3q+ZZ7NJWWTLRVZrgrCeIFq705PR3IIWpQxdZ7k40YqgbH63IihT97v77rsbkgNZLxdU6rynnPIz7LH7nsKGGdwjeyV4UU9+9NFHRQqgdktwnThxAh588CF86ZijRX4gKJNJX3311bjrrrsEhKdMmSJslMyXAH7ppZdi+PDh/fEA2xZQ5Ws322wzbLLJJhJY/MpXviLSCEGV0sm5v/kNtt56a3R1dQngvz53Ls7/zW+EORPc+R53/OkOXHP11eKvPnLaNNRqdZx44g8EyCnDmNeUkglB/etf/zp22WVnaRCqdxAfJNgWWew7AW4zItAMkJu9h77GJlM2P7u46PcHmFXFvoYcUShwbwb4moGyaYkz36MBymk2oxSshskjHwYoa02JvzULFvdFXk95MPmC92vNkbfLlQAupYuA0oUNJyjDcnys6O5FBBt+pRVuUIHNgGBAWxsBGALEVgK0l304SQIXMRwG9jRjzovKxNSBs0QCaSJy8H5qynkwS5wbtos4yWB7JXFc2K6FkC3QpWWy0qV5jIR5/s7YSyyJBdwDT0fe+z2omuk2G7TmJBBGb0gdfB2Pi6Cmb5uLogZrc2KYrKLBInK7kQb4ZqBsMh6TVWtLnAn2plRhsmp97TVg87do9FEkrPKmm24ShswgHj/vzTffxIRNJmC//diVuAVvv/22bP15/8477yz3zZ8/X8D5lFNOERAl4/za174q12K33XaTv/nz3HPPCZjzOfPmzcPxxx+PDdZfH6eeepqMAO1d1hP52GOPxbPPPiuywjHHHCOOCB7TrbfeKjLDOeeeiymTp+Chvz2kfNVbb40Tv/99CexxXBPMW1uqAtjcBZx8yqkC4DwGSib77bcP6vVIFm+y+euvvwE33XQjTjrpZAkKNmOY5nlrJhW8X/B+NwJlLqSDgfE7jVl9fZsdq3mfJgZqDPWDcjHWMYAR5x1FilY5ndFnvqfczjXlDNlTvuMdtfPOO69etS80KPu+Pz2zqCnr0s39JZzVBe2v96AvjrgC8n/atyuDqVALgq9/be5caZxKBqnZs2mJ05KF6cagtclnTz96kYMAmRMg9QL8/q778NCMmfCqHbBKFcDx4ZUrYp8rWSnaXAujOqrY6+PbY82OVrgZQTkGQ3CiJ5MBi3xBcOXCQTBWljb1PfNcPYt+ZAu1KIZbquD1hYuxeFkXUurZUvzIgssiSbTnUSaJYgxvb0Nnawtcsmd+kgQBqTGTfdMOqFJreSSS6SecXZ21AWdemHcejJTdhrba5Yw8b+EuEol2jhDI+TqpkpXlXm1aA2F0rmZwRXl1OYAl200WImUhUU0plaSjnpbXVRZ5Z2BVuaKEoVmUCdRFcOa1J3slMFIT1pOProa1R4+G5wVy+l3blSDanJdmo7Xagg023EDcChxH649dH+uPHStblFdemo2//e1vaKm2SgBvxYqV4qyYNGkzbDFlChYvWYJbbr0FEzfdDNttOzUvlK66WQh5sG1cdtlleOThv+PwI47AVh/ZSsYnycGrr7wmC0NrW6ssGHRK/OmOP4m8QXZOHZzukU/tuivWGrWWgPj666+Pw484XAD8/N+cj299638lM1Fn7fFqnfiDE3PwPgVrjlpT2TcbQQ51+k0QHYzhvh9gfi+g3EyWGOwzBtvdmc8vLu4mm5WdmlSI668SV2TMptzRqH3BNPl87BYDfZp4NNwXafpkuVSetsMOOzz7fs7Ve33uh1bkPssye8HiBfv6rjc9Q9omQCUaqEpHVqoqb+apw2w/n4O0yyalnLyym9f+YIIRnZqCKnqE4bXX50qk25NiLsqrbIKzliy0V5mPkUl5bn+lOLgl1KwSLrz+j7jh/oeRVYcgdUuwHA/wfPlxrRSlNMRufrcfAAAgAElEQVSEUUPxk6MOxMQ1hyJFCIcShSRA8NvQm0wvMXtH5Vox61lIkgm/typ+QgZu2Z5Y63riFJfdfi9ueuBxhBbvdwSQhdm7PlxKFkkfPrb5eBy92ydR9XnqIthk4znMUwPn95L0UtG3FfzzExVbp8FBBRwtWwooyLlmIFFNAqYxsEIZMZPSiNLE5dzzOQRfvi/tgARYy8aynl4sWva2yD2IM1kU+X1YN4Tvk9RWYmhbGVZ+rGzhLtePuxxWU2MlLtVzWCXeGMXvTVAugshgk1Pr6abjRuqYMGDKE8AkIasMP/Pg20wQonxUhx1wzeCRO0iiRHYisqzKucyQ2b5UEHM8HyH94UmKEuMKSNAVhbCpXfPxmHbIFHXZhahx2rVyOfpqqzBkaBssXyUGOZYPJ3bw5tI3sXTpInQOGYJRI9fA3HmvoxZHWGeD9cWZ8+Jzz6O2qk/OWWt7G8ZPGI/hwzrxzDMzMH/eQnz0Ix8VEOd4cuxM9Oybb7sFC5cuxac+9WlstOHGCoDzCn2N85ZbM9UCaU5/fbu5p/m9AkqRDRcX0ndjy8Ud0mCAroG5CMhq7AyUL0wmbPTay8lDbncz6pYUM/oa+nIqxY2yNEmerLZUV09QXrR06V6ug8uyLGlX6ir1UNrEFCiT8dEORVVVunzn48TPC+1Qw9WeYMG4fLArgFG2sblvMHnkRXhsB5XXCdDgrIFYA3Mj0FcK4LjUlTP4Lm1pZfRYrbjg5rvw2/seQdI2FHADuK6PlMG4gKzagR/3YfMRQ3DGtL2w+fA2RE4Eh1l7PHiLRYJctnGEndWRWoQcB64YJhykXDCofbDLrjzPkQy+lVGGs2+5G5fe8zjqli8JJ5zS9OPxbW0rhZeswt5bTcDJB++LtoCWOS4GagHgmXCkhkJeREVeS+apWBHPOoON6vwBEWGQqEn2S306jxzynLp8P/qxc3lIEleYpksWLsoK7XsWanBw/Z334fo/34U45fd14dqOyDC0+HmIsWa7i2kH7YkxI4ZwLVLfl3KNvGeMzErBZu3s3CPSjlE3wpQ23gkM9MTUwK1/q+tO14xapFNaG30Xnl2FnwQopUDZpXe8D4j7YDFHXuqbqK7lsqrZKcDaEY6HKHUQMtCbAR53FlxoHSD0bIQJ4IUZXH6nNEZEcE8tWTQpbSVWiAghUjeTBQsxXTYemJ1nO5m8X/wPfVocPoGDOiUqx0GZ44/HQwErAyKprRHCzQtlRbRRpnw9F8oIjiy0QMTz6/ngGiEzhn/r4llyV75jaYCyuY+Sbc37xd/39Hx9bYqgW1xkdeyh+PzBwNwcKw1pwuiXaNrf+NxmVk5dtKoB8NqnLI4LQ5vOpLiVuC/KQWnaaidfCFNesOAzQSn4bZYmHWRmhOFG5SthDQQAwrUaCJyYki0nVE8NMmlWyDkj4JFXasutYdwizn19rjROpRtiMKas9WQNzl4pEOnCdzN4zOrzWxqgfMW9jyBt6wT8Ejx6mV0Psa/qYARRLyaN6MAZR+6BzUe0Cyhz7josVkSmnxLkKDko0GHFOE8glmzNgmPRm8wLTfBToLgqBX5xy7245O7HUbOpcaulR6aSaNExfILylpvg5M/th/aA2XwxHE580XNYkYOAz6aOlBDI7vIMP4FkxZi5EFI/r1OvJvhq2YK/87KjfB+lLeRsW3YBkSwMqUOubCNKXXRlHqb/6X788ppb0JuUYFk+sjhFilh0dqu2CusPcXDGt4/FhNHDkEjygwIXVdtTHSePXHi6MJv+CnN6Ag6meTZjXyYwF1tBOVYMTzZpFThOAObveUsW4aU/3gZn6TKUaMVxba4d8ODAd3ykgYto2BCM2G5b+OuMQY/rIcoXfUZnCXSOVPbj+SN5iJEQhGVboX5UAnmCmOcvi+FxR0MqwselJkoGH/zh9VPJR5wLjFdYPJiIfY0sIGBAWvQjWSiUSUfVVZFTyrHPoDN982T0GRAzO5BjSaaWAbT/ZVDWksk77YBE/ikkEzVDfvM5WmJQEoTyKQ8I0uXyhA7yaalC/z2Acae65GejBVQjeYRp1lmGp1pbWo6aurpZ4gjK8xcv3rXkuVchSzvFLpYXQlO7JkI0V3KCmgINsgv+Syhp5At47vJt1JngtlA5EShTEJRfFw2uKFtogDa7TJhMmaCsmbLntaDHbsUFN92Jy+99GCmZMkHZJSi7DVAmU540nEx5T0zWoJyQ+RHEqGXRM8xJnciXEsYkVgwLKcFPai9GDN0JKFuOi+7Mws9vvRcX3/UYeqxAWJqAo1QKU6BMprzPFpvgpM/ti86ALC2GrSimiAA8jyR7ZLncukk6tjgqeFwMVPLzVHagnREMVOEjdmLQ2rdCTHXShWXnySuqgh1BJRQIjTMfK1DCRX96EGdf9weEbrssRFlYh2OrJBgrjrBhu4vTjjsSk9bqhJOEAloiB/AcqDRF9ToV2WyY/d8toKMntSzieTaivs2/+WPWwuZC7FsJfCSo+y1iQ2yv92LVfffhkZ//GkNXhPAtG5GbIuGuJHVArl9zLfR2tmOzzx+E4Xt/BrVqBTWX2pFKdSfb95MMHgukZykiLsLyPXgdVBcLnn/ZSAugMmBrw5XMTwXqrpvCT1K4y1chXrIUvUuWoO+tNxEuXwGrFiLrqyuNvhQgI/MHwdlF5ruKvCSJZKPyR0iJU0bNtlFea010fHQyoiBAymv/XwLl4vX5V7VlcxE2F19T5jJ1Yi1fmKxYB/zeKXFEvx+vn36tTrE2A30Angha/KN22Hr105SteYsWfbLiulcD1lBhkjJA+aO9vAQdR231Up39xpWftYRzLTYPCpnbF2EJtiqtqTqPzG7Y14rBPh1cMd0X1JTFWeEwI86Gn4Pyb268E1ff/xiStk5kfgkuA4CsYUCmTA+zIV8oUA5BiVZKKgpwKVB2rQgWQZn3k+1wIrMwkUzaOkDtmBPMcYUp/1yY8hMCyiJzCFCp4JpM/rQb+2wxHicfsh86S0kDlInLMd0frPVM2x1BL2WHZlXSk+4Oi4FDyQZUrgs3s+Gq6Jtst/nbtlXDSVJvAXYCHpmtyDIEIgJNH1xu5SwXy9GCi+54EGddcxv6HIIy09DJ4CPUY+5+HKzXkuIX3/gSJq3ZBjfuQ5RGijGKATARhkldgfAkx9KEKQ/GlkwmZY4LE5TN276VIbCA3qAM/x8p1e2L5uOFX5+H8N4HMaLuqnoiXEgtdX6yxEJkW1jmuihvOQmb/OQ7yNYYju6gTB1EXW8k8Knnkh0nMSJZIDOxSdKPI3p94gCpLUWuhDynISpZIkzdjkPEi+ZhybOzMP/Rp9Dz6lzYK1bAr9dQ4vhmS3umjfJ9mCDE65gyk9RCLbdGuo6FNEoRC4mxYWcelts2hn10C2x9wleRjlkLETyZc41//yGmXAwAaoDW164ZU27GkPk80645GChrpivAmjccMLPxGrpwXlNZA7AGaTP9muO+aJuT13PZZUEiC4+XWoJpU7eaOus9aTfv80kfZqDPWrhw4SfcILjGyqyhKlyXh3dU5AsZhTmtMZPB5UyNFdgUT9SyhWq3I+yZ7EhqSTgSXBJL3Jw5jZRqPRmLiSOmZ5keULouyOw810Lgt6LHquI3N/4Fv/3ro0haO5F5ARzHR+Z5SOlndmz4cS82H96BM47aS8kXdl30ZJEv5LspsHUQIrP4t6OYMgGRWmDOlLWmTFDuijP84tZ7Mf2+p9FtB7lkwauoNGNuqv2kC/tMGY+fHrwvOsssPMPtrYXUoZygKLAKnxKYFaTrLBOR56X0qDq7wjooS3Bi51ti6V0mxmdV2Y4/DDgSSWTDLQ1Ba+T3yKwAy7MA0//8IH5+7e/Rm7WoT5XtYV29NgoxupTinO8fiwmjhsBJQwH9kGFtau05bc8o9yjEl/PXYCp50M9M/W7GoJsxZQn0MePSYM2+TS3YFqbbGqfovfduzDn3PKy59C04ESsA8hwlCChgSDDTguWkCG0fK1vbMP7Yo1HZ8zMI29uQZJ6Asgolhco5Iv3cdJfuRPYEMWXp2IYbu7Kriblo2jHakwjp3DfQ89RMvHznX7Fizmvwe3sx1PdhxWTGoWjEnmXLMcvOUKSnDJ6k+HPB4IqbIpA/HaS+jZro3BUscWwEW0/GlB9+HckaoxDZrY1kJKUR/uc05eL1Ke5yiljFa1xMYjLfo/h887EiKHOhLDJl/Zxi/QslffQ3Uy3WvuhPQonZuYTtoJ6kprw6ui8Iyh93/PI1mWUNI0ukU8HOyM7yTDjHRSQDTm1jJVKeF36n/YqMztHRYwJD7gRQ+MEtu403Xp+HF8mUDeeFyZZN94WOzGtQdhlocS1hyr12G86/8U5c+cBjDVBuBPpY0csGgrgPmw0fgjOn7YXJI9sR2gy4qUCfMEDL7wdlBtsYgpM5QDhmF5IclMiS+Ya2g65/+J5/cdu9uISgbJUUKMvZoBNDSQdetBJ7T94YPz1kb3T6CRw3gZ1QhlB9yDhodDF9WbdE8+HnUcfNGRx33Y6lRIQslUlPRk1AJKAoox3ZuS06k8tavwRYxLAdOmESOGKH87EqdnDT/Y/gitvvQmRVkCY2kpDAm0q7HYQ1jK5a+P5Xv4D11+iAJQETVbdDqcg8hgSRrCfqPn5nzWZEBZX084GcwQRmzaqKW1vVeFSl0/N6S6cZ2gttB4EdIFj6Nl4899eo33cvRtVr4ktnDIO7hhYnd7Aw+JZFcG0fXfBhTdkcE759PJLxGyB2mLqszl1kU7aIYPE7MwrIgBx3BBK4zuAmDhwCc8puKCGqVoyemc/g1Vv/iBWPPIlqV4RqYgkztpJIANP2+dmqLKxyIalYjIyFLETCoCGBl0FH7kqYfOTa6GWRe6+KhRZQ2m5LTDr1f5EMHYEI1f8aKL8TQRzs2jbbHTW7TwO4BnoNuOpvjunBQbmY6fdPdTHyQN8/PS8Vp0aWpenTrdXWaaujpkxQ/pgTlK9JLGs4J7STqkCQnDjLRkju5ZUQ2hZqtJsIQ0oQ99VQDQIElCg42MiaOWEIMOJYUmnLZHHz585rMGU9EU1QNgsTmaDs+IEE+lgyIfCrsg0//6Y7cdk9f0dS7QC8kmT1UVNOfQ+W6yBIathsWBvOOHJvbDFqiMgXDLhRU1YGL08i+GTKlC8YeOHx80hp/QJLVNrc5rPGrQr0UVMmU77onidzUFZhPmqHUrAIKfy4C3ttPg4nHbIPOoMYjpvCJcuMQ2H7lCmoHVL6IMOV1lIEZZFulf2Mu49UHAWKRYueLy4u5anNbH4ei6yT6QKBo9LJ+T1ii5pwioBV7zIbUWZjSW8dryx9U75zFluI68qOR+91EvahnK7ChA3WQisDZhGDoCp4q7gxO0PEqPPYJKagmL7WBfWW1ZQmTP2w2WRXE1co74BCVGpRtlCxgfa6g657H8LsS6ejbf5rGGrxGGzEtCfyfCURPCYKWZQEYrHJhbGHriFDMW7aoWg7cE+E7UPkNSXLR2iTK8dqsQ1VbCG0IsQpoT6DE0vBa9hxgqpjofe5WXj68iuQzHoelWUrUMkclBILZbJd0jO2sCLQ0+2SG5NEd6drIFMaNBwGDiFati+KC4OwDsKUxbSqWAIL1a0n4yMn/y/S4SMQWuX/L0DZXFA1Gy4G6vTuxry+70WHNoN2sqDnklIz8NXjqBgEHPDcQpW4xnPzKnFxkswo+8G01S7NOssya8GCBbu4peDaDNZw4cJMSWach8W6nRJ6HR9PvPAqnp87F2/19GBFzyr0rlqOan0FDt93T4xbdyxcsf0wfyIUaVbmtjAIiIWLoEyfsu7wYSaOmLdN+ULYU1CC72UyCT2viprbngf6aInrVJY4RuEZ6GMfP8+FL6DcjjOO3AtT1lDuCzLhfk2ZmXbUbCMJ9KWZDYcSFNOpRTtQoExGLcEgAWUbv7ztn0FZ1WMmiNEf3YU9Nt8YP/v8vuj0yVx5HtUugla00LZRdxx0cyYL28t3Enkd5xyrVN1n0cAVYFPLpwPA9tR2nAAuBfujBB7dMYRPFvjnljmJEIhuSfNEihrxz/dVYD/KkIYpMsdBrwQgbVS8EL0rl8LmIpuQsSvrnC3OGYJyHXUlWsg5Uq2t+ivsvVPAr/iYTOa8tZJekFUMQbf1itHuANUFb+PJs36N2pNPoDPsRgc12TBBaAXIShVknous1gUvqoF2Dcrsceqhzwpgbb4pxn/3a0gnboRu10c59SWZJuYCQxCNEjk3df5HWxt3L9L1I0bFzuDPX4xHz78Yy+97ACMznt86B7CAsh9Z8JwSugC87WWoDWlFeY2RaBk2FEGlLe9IkiGth0iyGBF3NnEkSUX8DJYAiGOCv42V/4hRtI3fGFt/6VAka4yUnYDZzeY/KV80kydk30gSUHBYmH8PFksosut/ShpplJJVMRIz+PdOxYn4mKk/a02Z76/rh8hnZZJnkCWsEheUV19Q9gL/WgDDlTuA21ZHALnulvHoi3Pxmyt/h5cXvYmYPleWzszqaOtZiLN+cAK2mLgp0p4+BK4tW+PUTtQEIKik3GLbWPj6fJEvdPU006OsmbHexuqgXwOU3UwcRr5XRZ+rmDLdF2TKmQHKCQN9Asp9OSjvnYNyf6BP3BcMqsjWPyLRFVDWTNkEZStPSNCgLEyZgT63ImyToClhO5FoEgQpmfJGOOXQ/US+sLmyEVxjHr+Pmu9i1vwl+PPDj4vv2XJLYJyfEXlKQFJTieVIuY23PPFO89wR0Fno3wnIslxUqh46WitYo62KoS0VlKljimdXscesHkriRS3OMH/FSry6eCn4XciUuT+QbYcEpBK0OHUMb/PQ4jNwxiWZRd1p/03EUZJkDPxR0lDatta7TV1Zuyr0FlWDsXKYKGacq10FUFaV/ShjKPdFhCFxL7pvvwszL70K1ZUr0AqeV+r1NpZbPoaMn4DhW2yOV+7+C7wlC+FJzzsfKZmqFWBpawXrfekwDPvsnuhpawNCBwG/EzuUcAFmKdYsYzRBxTykil8MN62h1NONV6+7BS9fezNG9/TBS+vIxDYJkTjINGpuCeGIYRg2dSsM23oKSuuMhtc5VHXLFceH8sKrClRcLYXO5ZUH836PjDPwOrBswGjqyfSXcw/y37fEmQBd1Jr1NdcxBFOSeicdWr9PMXVaWmBx75qn/pvp0kWgbmaJ46ZFv2YAmDdAOV096ylrpuyXgmuQpSPER8usGdtBLMkaZVx4zc34431/x4jR66FSbZGOIB1lB0OxCgfsujPGrrmmFJenFp3wTNHRYOfaJCP+loMFr83Hi3Nm575btXXVIFzM8tIgLe2eWHzISRUouy05KN+FK+57uKEps+M1ZQGCssXuJLTEkSlPI1OmfNHvU5aawARlSRwIBZRFU86ZspYvyHLJlPl1qCl3wxaf8kV3PY5up5IH+lRKiEp1ZpS/C3tP3ginHLa/uC90oM8Wr7OPvsDCPTNfwemXXoP5K0NkQRURFwft42DgVH44ublQUHlVGXzCMj2S2xien6G97GHMsDZsOnY9bLfZBExeZzjsiDY+FRPgu/ZmHm647++44PrbYAVDgMwVhwGvkWvFEhAd0+bia0cciLGjhiELE8TCgrnD4YhnQI3Ka94I3rC26UlTnJim3pzX5s8TK5SzQKXJqO9j2wqM9U9rGqG88HU884tfIX76WbQmdGMwCYQp8sCbbUMw4aCDUfnYLph78QXofvBBVHtClBxfkjaYor2UDRG2mYxx3/oK7AkboxZmKKEsi2Pd4+JAWk3ezDPFdHvqwiFa632oP/scnvz5efBffBVD/1HPmeZhas4B7W2Wh5W2i2jUKGz42X3Q/smdYQ/rQFgp84xLoJgBbdH+GaeQNHtmRubWZcmEpT9aVbbiYkzZhUFkgXCxOv7/CcomOzYX4MEYdjMdekCATycg5bmupv3NBGgTmJslkzRLs1afo3r0rbb1lHNQ3tmnfJFaIywORK5groPQ8dCTWPjhz87GiLXXwZ6774GR7e3wsghZWENLW6tYjWw2mUwyuLztMliWCChLuqoMPRsLXpuHF19+STRf03lhelUJxrpLsAZsAWVqs2Tnbgtq3hBhypfe9ZBk9AlTFk1ZJY/QrqA05XYJ9E0Z1YHY0JQFlHNZwhImxG26+0/yBUGZW3nRbl0PvZaFn9/yV1z4l0fRzSBSnjpCoBPwsRN40QrsNXljAeWOHJSdxEIAB7UwwaqgggdemYuTL70Or66oI3SrsLyK6NuqGwqhgqAcww6Uh9bJXGG4THaQDD+eiLguDgSntxeVOMK2EzbC8QfsioljhyKLaijZQBhl6LFbcNlfHsQZv70RdUb3U24L6FGugTYtP65jdCnBmd/+CjZbewTSsKb6cIsjIgdlBg25qBAyJGCp2K+eMMVJOlBTzpONGCDWPQ0HyBcmKLvo7OnFijvvwstXTEfHm2+hTN1f7HhAtx0hmrwpJn7jG/DHbYxlf/w9Xr3wAnS+1YUytXCCLV0yjo1lwzqwwZGfx8iD90UUVJAlvtgR+yzlrEAUymJbc13UKFlkIYa/vRILr78VL116FUb01VBxgHpUR+D5cOoxuks+XveA9Q8+AOMOPwR9bVWkpVbJ+mRGH2U57iBDnjfqytxZJLaQZnF40+XD0qdcWGm7pCzFACCdlxJnEJW1H+f+g+6LwbX//vrfRaB9p+Bu8TFzB6WZrYyfJrUv+hmxqk+iwbzoW5b7jUDfAGDXBYmybEZrS3X1K3LP5JE3Fi78WCnwr04pX3BwZ6HoqKEdYEXk4qSzz8Uen/oEdtxic3jxKgTit7TQx6fSf8Dte6JqEtMSJMapPOlMgbKFeXOV+0IGpFH3oqgh67+1hMEW8bbHAjEWAq+MutOGC26+E5ff8yiy1k6kfiCFiFKpfxEIceW2c9NhbTjzqH2w5ahOZGCFLvp9ldmPATyyV0vUUvqxOfn5TbgFZrJLLCyJQMjJzNoa3Y6FX956Py7886PotUt5Kohi2UyFtpmNFq/EHpuPw88O3R+dAeszRBJU4nuTldVLFdz74lz8ePrvMLfuoG6XJbuQ78/SotzUegw+2SGo5JIiW5JLxqQSsioGKLkCOAIsZQaSogheuAqHf2wKvnHwpzEkDaUAUz3N0GUzeeQhnHvjXVgV+0yDUIDhEJQSOGGEMVUbp3/ji5g8ZjjQ1y2MP/dYqA4sYuVT7gsGICWluwjKupSSWUSJ0hUBSrIkPanHIXZAbTuRBrN5qy/HRsWy0fL6PDx33kVIn34Srd29CCSZxkLsOOhqLWHI/ntivWOOgtXSinTOy5h52ulwn5qFlnqf+Nh5rDUAK4MA7paTMemE45BsuB4iuwTLDtBLNs0FL6ojjm2EJB52gmoSofraAjx31rnofuRRDJF9cSjjlvEASkMLXAsrx66DXX74HWSbjEO92oIosVGCDx+ssZGhzkWLY5VxFCb15a4MXeSKrJueD9rueBpoynQjEW/zejImKEsOoMJL8Vs3wql58tCHk2ZdXGSL6dRmUHewQF9RztLP0wt5f8PaQTRlgjFlUP4WR5DK2NMSRYNBG4E+s8i9LkiUZtlTXql81GpX5J6gPHfevE+UyqWrLCsb5mXc/lJHtBDabXizFuDHv7oYh+6zK7beYE1Usi7RiiN6dbNEcvwZSFEpwirblIwlZgCF2mXGjbSFeW+8gVnPPdeIuJvBvaILw9zSlgIKqS4s10bF8RA6qvbF5Xc/hqxtGBLPlVoEZLu2U0FG+xwibDSsFWdN2wdbjxoGK+vfitI7ajEbLOFyQXsTFxKCHZNg8poKTIpxFVOmJk7g7fIIyg/g4jseQY+Acp5VR4CUvoOJAuVJG+K0w/bHiDL14AhprBYqSiB1eHhg9hv40eU346VeC3WXDTiZ4eUiTegOSFGpdWN4q48kCxHRusYkhBQI6eLwypI+Lb5xKTxHfTSBE/Vg8tot+OVXDseUig8njdBnp1jueLjsz4/jzCtuQ+xUEYmDmaVKe8UN4EYJ1qjYOO3bX8Zma3ciCHtgp6FcREqhUpmOmMDUYLIanempqE8j4Cc7H5FQlY6qmsjyrEUCNqFbhp16cAXQWdODXnYGzQLZ4ldsC51RhKW334G5V12LIW93oRynsoshLNWDAN2jx2DCN49FZYdtuMSi1NOD+df8DvMvuRJD+npE0/ci+oQItj6WVlsw/qgvoO3gfRC1tKMOF6H0cKR+HKPGoCfTn5MIHUmE8LEZmHX2ucjmvwY/rsFJE1QoW4QRMs/B/HIFI3ffHRO+fAx6O6qoB8qK6ElglElJrJuisg1Vg17t3VfjpL9cVz5H8vkia+wHU1uoGeH9t+4zNeXBgHawD9C7YdNFYcYhFLCqPn1K8mLcVenLfKyJRtxgzbKnkB1ff+drZvTp1+UMPMtW13rKGpQr5fJVFqxh1MaYOcZofmhXsLQvw0/OuwAH7P4x7DRxLIKkV4rbxFZFKnglYU2YQRpHog1yIgtTznP+pWiOZWHe629g5iyCcn+VOK0dm3JGsThROSgBgQfLc9BCv7TbigtvvhuX3fUYsnYFygg4KbgVbpGJ7FkhNhrahrOO2hdbrzFcrG/U81gXIpKkPhduQocCQTn3X+egLEWYGKgkKKcMhil9d4Vn45zbHsDFfzZAWUCKTFmlZrtxlwLlQw/EiDL925Gq2MYzwlb0qYsHZs/DDy+/GXN6bYReSUE7LW4ErLiGtUs2DvrYVGy69lDUe7pQixIsXbEKsxcsxUOzXkRX6iF0S4iZfUYHBkEmrmFEUMeZX/wc9lp/jDgKanaClb6Py+54DGde/gdEbhlR5slCalk90svQD2OMarFwKuWL0Z3wo24BZSZD0b7HWtKMPxG4ZPKITy/nb5JRqEC4MXkl4UXl/bFOBgse0bdbt0si0fDV3FGItUcSdXxJne5AhurCxXj4V+fAmfEM2qIYFRZ8yvsjLvVctO++G4aGVzgAACAASURBVMYdewzCtYZLpL1MmHt+Nl445eeIn3kObVkMNwvhMVEnc7GY53TSREz57vHwNpmAekrtOkDIUqVOgpqkXbNAUYIhcR3Lb78bM8+9GKWut8W9w5BniRmYaYaaY+HNYcOx9fHHI9j1k+h1LUQBeS5fr/aCMo5I1mV1UixW1YFR/0wnt4nBkoypPev/FoR+8C/+d0FZH1HRfdEPzrSJqg7URVDu16CVl9kMAjYChoZ8oUFZgDmXL5IkmVmttBy9ww47PPbBn52B1/QDff9+UK5eZcFWoMxi6qwR4Ph4OwZO+OWvMGnixthrlx1R8ciMVZnEtN6N9oqPgKUXpUiLYkgqlZlpwSprjT8L5s3Hc8+/8E+gbCaTmAxZbrPdvB9IoRdm2rXQ9ua24YKb7sYV9z6OtG0YYkYAS5QcCCAtoPfNQ4hxw1tx1pH7YuuRw2FbjLXTFZIhYsGe1IUTc1JFwmJz960AKH9gx5LOS2nBoZ6a2VjpOfj1bffjoj8/gl6npIoxCSzppqypgPKek8bhjMMPxLAS4+uhAmV+Bgu8E5RffAM/MJgyWZVMYU7Oeh826GjBqV85HNuvU4Ybqi4m1JLfWBnh3BvuwC0PP42+cjtqlDK4RU7J0GuoWKvwg0P2wVHbbQEnSlGzY3S7Li77y+M48zLWvighpD4t16cXbhSjXAuxZgU47TtfxqZjCMqrVDoymbmAqwpASWIKx4ScC/WtVf2O3GEw0GHbACEydnE6cAER+YILJscFNXgXNctGu+NgRD3EojvvxLNXXIW1urrgRDWU2eQgc1G3fSxpq2LSCcej9ZM7o9ZaFmZqpxHcvj4sn/47vHLl9RjRwwWlVxhpkjnoK1WxoFzCBkcehDEH7gtQ6opZBChG4qay++DkprOjLazhtd9eh7m/vQ5D6r2wkj4pUOXEVMNs9Dgpuseuh61PPgnYaGP08ppI70gVuJTqf/xkxlEElBXs/l8DZc2Wm9kgi6BUtMuZzgsTlAm4ihUPZMpmkC+3uDVcGlo/5iqoK8cNkDa0+yJJZ5V8/4s777zzIx8oaDZZaD/Q92/IFy3Vq5A5w1TRIVX7wfECdP3DqfDD6VdixuzXsNG4TeDRAN8Xwaon8Otv4ajPHYAN1h0jKbuSPMLJwsFJXU4y0fjLxqIFi6XlT9GnbGrKmjlrcGYz1IAeW9+RAFfF8RF7bbjwlntw8V8eBnL5IgtUUoVjV6TMoos6NhzaKpry1iOHyjER3Bioop7HWg4ugZlKoBSoUVtIAWQpqcmgDAcKn2dLwaIuz8W5v38QF/35YfQQlAfIF6pYD6vE7bnZOJx+xAEYXua5UFKASk5mIrZiyj++4mbMqdGtpZiyFG6iDzuNhSmf9uVDsePYNpSimlj1YnjocQNc+9encdo1v0dXuUNeK6CcxCglvajY3fjqnh/HsZ/cXmpfhHaMHsvG5QTlK25D3W1BmFBTJvrX4EQhSvU+AeUzKF+M6RBQZvQkZCU5y0PKkqGir8YCQKrEQ39GX7/1TWmk+qfBDqUji8Io1tMgzDPlWO5llTQLGAGg9NprePQ35wPPz8Zw9lW0yHqpybpYWaqi9JGtMPGE45GsuxYilpFj8JU2wCgGnnsJz516Nvxnn0U565PmAmlkI3JKeLslgLvFeGzy9S/B33Bj1LMWSauOWNpRagGkCJIIrfUanjv3Iiy75U9oD3thx3UpbcrsPzphujl2tpqMLX74A2QjR6HP81UpAdVDTIWycy+5JP7kvRxXd1BuBjRF9vxO8oXsqvIFqihdKBDtZ8HNmLJ6TX/WH1/DfxqUtU9ZAzMfM2tfJEkyq1IqH7399ts/+oGC5n8ElOfP/2SpUr4qta2h3K6xmHmW1RDYHmoIcP1DT+OS6+/Am6siqS/BGgtBXEdb0o2TvnMctpi0KdK+HvhSIlgF1bhNJriqkso2Fs5fJK3hWRrS1JBNj3Izpsyu1Rk1YzJlLxCmfNEt9+DCP/+9oSlnrGIjoNwi0guZ8vrDqjhjGuWLYbCTUKrDkbowy4rJEYzqqzancaNov2bK9KZS7qAHjdXIOBa6PAfn/vFvuOiOv6PXo09Zh2HylGeywLgLu08cqzTlCr91pLp55BVCWHTmwTnz8KMrbsHLfZCaDVKfWCEzvDTEmJKDs487CtuPJlPugyeA5mGVG+D2p17F9y+5DstLHaLpS1ZcGqMU96AlWYZjPr0Ljv3MLvC50FgRei0Hv73zMZzx29tQo6acUr7gVrsmhXaCsA9rVTKc/u3/weajO+GF3RLYijOm1bvIbGrtTGRhdieBTE0k6aQiMy5PzssZs+yS8n/KraE0aSW0hHK+PSmf6opbhinQI7q7sfgPf8Ls312L4T01tMTUmgmXCXoyB6tGj8amRx2Fzs/sirDagjofYSzDpvUxRamvF4suuwwLrrwabb0r0EIXUOTJ8feUXSwdWsK4LxyCkfvti3owFHXWF+GWmWAqqfF1tNT6MOOMX6DvjvvQWqP5UTk5LCbT2DZWuRbKn9gJE7/1DYQdwxCx+S9Pga/KrIrBTYOyuHuUWPF/EZTfK7gVswBNUDalCV26kzuv2NCUzcWfcgTlCQXKMlkUMBvyha6ToZJHpKMJi9zP8sre0btsv8vqB8rzF8//lBt4V8JCJwNTBMrUilDOLMSRhWWo4ua7H8EzLy9CWikJix7iWxjup9htx+2w3ug1gXqfknalwpqqm2G7DAaq0pTslfbCrFl5WyNVutH0KZu1LxrF7h0H1UoZGbtBMAVXM+VcU07bhyJuaMoOLLtFujt4Vh1jh7fizCP3w0fXGAYnq6tACy1JUnDIg52oouMJNU6ZWHSPMPWZE1GBMgGsH5Q9nHf7QwqU3bKAOyem1DwWe1yCctaLXSesi1M/vx9GtjChhNt3VUc3luarDu5/6Q388NKbBZQjJ1B9AxkUY22PJMIoN8PpXzkMO63fgTL7/cU1Sfzo8QP86ak5OPHCa7DMbUefzUL7rCucwI+7UamvxDG77YIv776rFIaP4wg1WLj8zkdxGkHZrSBOCOSUZ7hYhCITrFnJcOb/HoNJoxnoYwCQVjAHXX2ZBBfZlkkFFGNYbl66U2ugUty/P+tLB/xUAWkFyjznJe66GJ4jmBLypCA90JKlGDp/EZ4651xks59DW5SgZJVFW2f9j66WCuKttsL2PzoRyYhR6KY8xka4noskSiXLzklWIXrmaTz7s1NRfeN1VLtCtKIiQaOo4mOBXYO/5SRM/u53Ea89FqFfQhTWZRdAUHbqPajW+/DUKWcjufdvaO3rlvtlJyTGcBddPtC6xycx/tivojZkKOKUtbgdpExtl3iCA58BYZ0i/3+YKb8fUDZljqa6sjRNzetzF0BZyx2aKROUzX6SksUX9SeeNIJ8eUZfmqasfTGrXCrTErf6acpvLFy4WynA5Q6STgZzYjuQQuFBksBnSqrjgc7YlaGNmketN0OQ1VGhosoAC1OsJUdJFdERCsWiOrTM5RXm5i9YiBdmPaeqnuWdJoqMmR5l07dM+aJcCsBkKmaPtActqKGMi269B5fe9SjiaqcUOad8QVuZnZXgUGNO+rD+yCrOPHo/fHTEMPiSUhupZAABFEbMaX8jIJPZUEvmwSpQZiCIAUMWuWdAUNwXro1fSaDvUayyWfhIOQ7EdyJdSFhzdxU+M2E9nHXkZzG8hUpAX160njU1WDA9wANz5uHES2/EKzW6W3KmLMyPlcrqGFOycPqXj8COYzvgRX1S6pMLElOIH3lhLs677vdYZZVRo4eavmZ+RtwLP02w7/ZbY9puH5drwgAKa0VccdejOPW3t6LHKSNJSyptnKw1i2BFNaxVynCmZspRXdLPn33hdVx5w5/Q1UdNmyVOec4oYYjGk2vG/f0FmTTRyNCkziGgLBQbkzfbGLvtvC2cpEfpyZaDulS9s7BmAiy99XYsuOFmlFctleCdnbjKFhh4WNnWhvWnHYZhBx8knUXELcE6FiT7TLpJKBzEsJctwuvTL8bCm/6AUTUgqBNwHQl2rgpSrKpWMemwI1A+5BDEpUAyFHtCSloZgjRCy/JlePLsc5Hc8xCqvd3wPYsZ6Spe4Proci207vYxbHL8cai1DkGYsWiSg5juEA5oLvOyQCt/vm4zJUqzLtZU2EU0bIWDBPoGS2F+r6BYfJ4JkPq9P8zPMD+fJMu0tGmZQQXwdJo17W/9bgr9HAnwsXhUrLXnfu+yzujjcwja/e8rwUNhyqslKLNx6tSpU3cPfPsyJ0s66G6vw0fkMtSh7FBzFs/HylqK7tiWGhOsu7vJWiMwvLUsDUkpeagssrwsouzdmPBAgFOtlxbMX4jnZ82SzLxi3QsODkmpzn/MCR4wIcT3RFOuOj7qThXTf38fLr7j70hahyKh3kxQljKQtJixzVuGdTpLOPOL+2CbNUYiIPDGoQI4wQsNypFMctE4xX2hinZIOU8J9NniQiXbX+E4+PUfHsQlf34EXVx+KMPkTFnCPZR00lXYdfx6OOOIAzGiymI1vdIOitZAls1hVt+DL83HidNvxEuiKTOpQelm7IQtoBzYOP0rh2PHDYYAtT54vo2YujIZW1+KJctXop6per1SJlUXdbEsDGspY9ywNqljQY9nmFq4/J7HceqVZMoB4jRAxh2C+KdpIatj7VKKM044BpuN6YQb1aWu79+efglnXfBbvNXNHYOrnDXUh2lzzHVCUSy0y4CWQGXDyLOL6Qnn+ezFHrtOxTGf3x8Vi6nuoexKyC6rXHBfnY+Z50+H8wz1YCa0sNWVI3o33Srl0aOxzgH7wdt0ojTNpb9dPoOrhBQKUa4H1FchfuZJvHTFNQgWr0TFCiROUKff28tkPHsbT8TG3/0W7I03EGsca4LE7BaTxWjt7cMTp/8C4Z//KoE+1nChJVTaIDqegHLHbp/ERscdi3pbp8gXknfuqXZd1J2lyiAZNscTz4d4lPMFLJdxTGlH3/5PuS8ayTuFin7/Ksi/39eZGX0NwM2TR5RGzOCx0otNG50GZV33QssaWr7Q72uCss7oS9J0VlCuHL3L6qYpE5S32267PXzfv9RO0MESl2S4ocdC7i5WxSF+9OtfYPbCtxFbZRmLQ+0EJxx+ILaaOFaCU1JDQOxRTFtVTgMmiRA4mEpL5kD54vmZM0W+KIKyqSXrriMiYViWdIq2yr7SlMWnTFD+K6b/5RGkZMosThOwri6b9ZRVHQovwaiqgzO+tD92WmdtlBl8ifOauoKkPCb21qP+TcdI7iVlokiqQCu2aR3z4ND+l1pY6bo4748PYvqdj2JlboESr26eNkxQZpW4T09YD6cdfhDWaGMdkD7VeYR2OMnIC/DgS/NyULYkY1KEEylYZMETUHZw2lcOx04bdMBjrVnZ3ikLmWN50nuPadASLpNuJSpZJw1UBTO3r0eIKo85SV1cds9jOPnKm9HnlpAmLM7DK1UXEHHrdYwuJzj9hC9i0pihApoEsL/Neg1nXnQtFq1kxiNrT0uRATjcskjh54HGWrOruUjN4lNO4GZd2PMT2+Dog/dCKavBt1jNjk6dFO1hiIW334nXrrsZo1b1KInJVs1FeS4oCSSuB3fkSPT6ASLbk3rYUn+D3TykShxT0V24iOCHq+DOX4KWGkuXssUea11wMWMdZQdL4GKjr/8P1thnT8QtTEKyRZ+mJj8kjjHjrHPQ+4e70V7rhZ3wezOjkqntAbpcoP3jO2Gj445D1DlUdTbhabDpJFGp61LpT7L2VLVBniKtKYusY6DYf8MSJ9fkQwbkwVwZpj6sx4eSJ5T+q1g0M/T6g8im3EGmbDLthj2ukNHXAGzFwFmQ6Ln2atvR22233erlvshBeS8nKF+SwekoxSoNlVotq3Kt+Ic96nvnnIPnF7wNuzxUfLOdWR3fOWJ/bD9xHSnkoj1dZAyED5ksUnM538ilGebPewMzZ84akM1n+pSbWePEfcHkkJLqzdZKW5fTiiv+9CAuvv2hflBmdXQBOGZskLXFIh+cdMR+2GvKhnDJ9KiJcrtfAGXp/8zJl9dloC85tZl1pRqqWtwdwMVK18JZN9yDK+97Ct3sFSfskACk2Jv0bAuZZr0RfnbogRjZygWK0gLxX4EynBIeeFmBsgT6JHlC1RrhLtiPFCif8ZXDsPPYDgTsuhwSyFhHWDFTFiaSwZfXj1AdrIEwzlCmqF/vFsmIYlKS+rj03sdx0pU3oZdZg9SURQwPYbFFUp1MOcaZJ3wRm6/LdlAxQsvHg7Pm4vQLrsTCFXUpiyrnSLp3qIxCmeC5JY63BxSo0RXkmHKfdmFvYcr7osyO1EziAdDGWhavvoGHz/0NvFfnYgRfU4sQ+BwzdXgMpDEYKF1BVEI7d0KUnFSjU6Ytk5US/Bl4BpI0FB87iziRVUj9CTdDLaF/PsAy1lbecnNs+tX/gTd+PLqtDCHPZRphWJrilelXY+FVN2BIj1ogxGtNUuG56KIu/pGtsOm3v4N0zTWxkiupz/FGL7oLl9ozzxJdO9KJR7l4TFDW1fUElAyAVjs3FZVY3f8NBsoNC1v+BRv2uDxwLNl4BGWDKZvMugjKDf24EOhrpGSnkkjCxqmzytXW1ZMpb7Pddns5QXBJbDkdpaQON4kQ2YyZ+6jBxsy5c7G8liEL2pCWXPzlD3dgj6lTsPPmG8DjllQyQlW1NOmekRfQYXiU3mUO3oXz5uPZWc8LYBS1ZBOQdfBP+5RLgSeWOEkeYdU2vx033f80zr72DqkSl7iKKdts/2NVBJRTRJLmfOxuO+DLu28Hq85cOrpKaIHjssHMNsWUdcsj6XGXV+pg8I+gTNmCTJlb+EX/qAvxo0tvwe3PvI4avdPCcdX3lsp3VgK3vhKf3WYSfnLwvuhg41S7JuUyWf6N8oVFTfllJV/M0YG+XAZgdT4vDnNQPhQ7jW2FVWfSMNth+dJxganmdEGwzKTAstSUYMBS+o1L38406pMCOanli9vi0nufwE+vuin3NbNrBhu9hpLR54h8EeHs/z0ak+lTZpQbAe6f8TJOP/9KvNnN82UjjUPZqTMTUhc/U9IypRclRzUeaCRKsPpaD/bcdTv8z6EHiE0xTXpFvhqyYhUW33E3XrjmGoxk5hyvSB/QwiYF1LttVyxrjA+UKe2I3ZLfibIAszFp2YtFYpL7E2b/Oai5qm+iz/KcDNVJdTtm7rGXn4dlrS0YffjnMerAAxCVA/TkYN6ZJFj5p3vxwq8uRPntt1B2VPlH7hrZMabmO4jW3xAf/c53gUmboYvJVR5rXqTwKbcIKFtS25k1LlTAWNkB+U8z5QZoGYxVJbX3Z/V92Gz2vwH8GoQ1S+5nzv1MWbHkfk25X8ZQlrgiUy7WvtBBQLUAsOSsBPqeDVqCo3bebucnPozv/aEto2TKBGUr8C6JbXQQkNkrjXqw1NUV9svEixK6Exezly7BDTffik/vuDW232xjeHGUN/pUXZ3FyZBvMclCpIsJEiyavwAzn3tRacw6Ol3obN3wJ7s05ivuUCkHsHwHjudKYR+UOnHnU3Pw44tukEAft7iZz228B8cqIWG9BCdBJevFvlPG4SdHHQA/ZYYY80qYwSe9RQSUE1U9Xqimms4F94VFduahLwVefGs5vn/hNXh6ca/IDrRUKaergnMvS1GKuvC5HbbE9w/cHS1ODbbDNGvlZVUJcmUFypfeiBd7M8RkyiL5KKbsJiHW8R2c9tXPY8exVdhRTbbebJvEuiJ5UWRV30ycD/QdE5QI+JQv8qaoGb3VhMESLrv3CZx81U3oY8usxJM6zSnravAMhATlEGd962hMGdMJL6nTtIZnXl6MG2//K7rr1LNjIr1o0PymorPm/lGt/am9vKqTwUxO1T+QGZF1bLPlZjhgj0/AF2kiEonGeuFlzLhwOrw5s9HusEiQBa/mosQCTMI22dqrhDpi6ZVXYQo6M7XoeJCKfpQNVMdxfi4L/xCweyo+wihCW2qhzBTeWgjPD1BjVh43EZUyeqZMxqRvHg9v3THoyutTVxnZf/JZPH/mr5G+/BJapc1ZImOqVqsjCRy8PaQDU487HsHHdkJvtYQaG6RmgC+9HrnIM+FKgbKSM5SmLMlJ2jIoZ1AunPLFc2kVXX6gw3t1BeZ3ki/0Y2YSCcdgo5u1BPkGuilMn7JZcKihOTeRLwS884w+ZNkMv9Jy1A7bbPPU6gjKe/u+d0mMbAi3XxxsAW26nGdkICzObVewMrbxgzNPx5tLFuG7xx6DLcZtAIR1SRZheis7JFNfZtqwCvoQoNVkXbRoEZ6dSUucYsoagAV8CeLsjZaXcdQODL6+5JdRKjEIqEyxdnUonn5jGU44azqW2a1AuU22sTroH5fY9iiGb9WxftXGD750KHbaZG24fRFaLLI3LiJ52jN5Jwuoc3rQ38razwKxBAoGpBz0ZQ56HAfX3fsULrj5L3g7ZsqJIxF8Fp/hisTtajkBhsU9OHa/XXHYrlvBTXoFOOK8noYk42Y+HnxlAb53+Q14vidF6pakcA0LSXInQCvYOr6Ns758mGjKLJzDoBEHsui2OdhRS1Zsg5/NOe4hc1j7g8tNCCtOEMU2eq0WXP3AEzj5tzdJt5QkZeEj2d8zgitV4tYppTjt+KMxeb3hsKKePJsvQJg4iCOCSl6gigFdqZqnkl0kdpCDs7kf19l+klpuc7HJ0NnSKp2z7XovhtfrmH/b7Xjt5tvQ0dOFUgDRdj3xhKtKgz0EsUoLojgT21uFLcfyZr4sFC8MhRsQeurDBOWgLN1R6hUXfWEv2lIbbVwIQ8ovTIDhOLaE4S4fMhwbf+5QdB56APporbNdZFEvqouX4vlfnYfu+x/CsLraSTDjkI4PCjgLnAxDP74zNvvql1AbNUJKdtIRzwVBej8yMYkM27PgcSHl4pdrzKohKn3RDJqyjjcLXXGMZtKkgPs16e4jxbA0/1JecLn2shPR6ezK3aSawub6ff6awdKi9fPeLzAN5s4YTJ/Wz+cx/zMrzhfqfNxoXXiAlS0vfm/qyWZ6Nd/TTKfma7UroyFd9BcuEvdFW2vbapk84ryx4I19y6XKxciy9ijvWtESKbYQORbqLHaPElbGKU7++dloLbs45nMHYe0RI8VqxmAJoYqlJ0U7E++q8u/qi7No8QLRlB36XpuAMnG8mNFHUA78Cnx2fmAwjyaJShsW9gCnXnIjHp69CEmlU4qFZ44qBJMQ2D0HfhKiJe7DtuPH4vhD98W4EW2oUC8XF4YKyrB1j8Xi7sLmFTBLCq/U2WVyhyta7HOL3sZPL/gdZi5YhjholeeRvTNll6hihTFawhBrIcSpXz8SU8evAS+mHY4Shi+NtSQBLCsJKH/n8hvwQi8XBgXKLHUq+kBcw7qe0w/KIY+V8oQq+KTrTBQHP+1fYrkjwyNbZnPJzEG3XcU19z+On11xI7qsirBnslgQBthVIwqxTpDhtG/koBwTlFVpU3qqVQCUUkld2IclmnI/EOQKRkElVaRZvNf54sEXWUmK4WTzz7+Ap6ZfDuuFF9CehqLpWtwF2QH6OGE72jB8wnjEgarvUeJuIo7FcCHXjFZFqVPMxJlcQkn47VljI4PHc/XmMvTMfhkdvB1SP08lk5SlO1ewfdimE7DJCcfC2nAcehn0tYHWVSsx7w+/x+yLLsNaPX3wwwiJ5yFmKnbioM/38XZ7FeM/dwBG7b0Hau2tUviIBfbpGOGYSpxMumUzC5QsWUq4i+VSOzJUIFkqStOdovagqpiR7B4NC11exvOfXROqelwzUH6/oPuvPn8wJ0cRxE12rDPtBrgnDBAu3m/WVTYB3ATfAcHAvFB+f+nPlJryc+WW0hc/vtPHH/5Xv+s7ve5Dky+yLHPmLZy3fzkoX4QMbWQiDOaUpUN3gjqxwishsisIbQczX34VHVUfY4cPk44K3FASlOlMY1NLuRAEZc2U89VcgzIBRINyv5asVA+TKSv3hQvHZZF7BrHYDoqV0koIqSvf8zguvOkv6PU7UHPL0s2aFZKYTejbFpw4RIWOiLAXO0+ZhAM+tRPGjxmOjjJZSiZVxVg7WoAzC6X7BdOpWZOBi0ktBpbXIzz9yjxcfttdePy1Rej1WlGn7U6AjS3ledBKFqlGfdhuw7Vx8tcOw1pBJkE7ViNjCJC9DWkDYw+MB15ZiO9efhNe6GHWWEm13eIEZCnouIb1PAdnMM16/U6xhulFTcSSPIKuGVH/5KDdjnosKWFN0qzpsV1lVXD1Xx/DqVfcgC7QOSNtVpBRS6cHPY6xzj/qPZ36jaMwZV1mPnaLXBGzCFPKPQMTchglD6VBqdRVNkC5n6nlmnJjBCsnDtmi57ioZbEELTtrdbx086145dbfY42+XpTplRZvu40KSlhWKqF9x+0w6fOHwG1vV70MffYWpJRA94pqdCpZdHm0LApiZFECn84bFpqPY2SvvIaZBP4X56C1rw+ubvWVWejzPSxqC7DWEQdh7P77o6/SJh1aKJPEL8/G0786D9Yzs9BRryFLQ3gE3oSecA89TNhZZzTW3Xs3DNtlKpKRI4AyU+VzqYKBQ1kb1cGpuir5aiobPZ5X1epLKig6NrpdVbyLHhcRMQpM+Z1A2ZQLBpM83stz3g2wBpMlNHsvvr74/P7AnsIHk/3268sD79ev0Wy4CMbFanIGGOs07CxN0lltra2rJ1OeN2/eAaVK+aLUylqlY3Bmw6fWiQy9SPH4C6/ird4MPakLu1yBn0UY3VbB8tdfxkcnTUTnkFZhoK54NJU+porZqO0Yt7tLFi/Es8/OVLUCDC1ZtmbK7jkAlMUaJ73bAvge27hnKJfUfShVsTz08JNzLsOjryxGvTocYVAVT6mkU0d9CIJAvMkBI/RMJ+5ow+bjxmLrzTbGumsOx8jONpQYn+GEkNfZ6Kun6K7V8faKlVj81jI89swsPP78HCzo6kVcUOSDtAAAIABJREFU7sAqgpXjq3oekgxCgE/QkvViqBPi+M/vh723m4hKFAsos+50HDE13ZFkHMcq4/6XF+F7l9/4/7h783jJsrJKdJ35xInhzjlnDVnzSFUxQ1GVCYgKtu2Er1FptUFAQFoBfc+238P+/VRAbYd+DoDdIIqiDE8sRBweICgKRVVlZSaZlZVVWVU53pvDnW+MZ3q9vn12xI5z4+aAXX/ky/rV794bcSLixDl7r/3t9a1vfXisyQRUqLyWC05Zg/L73/p6vOyGCVhCXyh1hqYvuFiZW0NZrbnNlu0vuYWe8Ntp6mDFquBP/uHreN9HP4m1ApQJXIIKLIPv9bCTkfLPvEHoCztZVl4XjNxSgrKqbOAGO8tjqXITKkCkIKpAhLsMpUDR/r7qca1AcL0AcdrFJCuwvnkY+//gIwiOHUej15IiHdtTUblHpc/UDG598xtw1f33ImXRUFgRXXzMcxX3QVIiqpcijaJIkWU2qQbAjZWEk0uqu7qAE3/+Zzj84Y9ie6eNqDCUZ2dxVgrOOxm6t92M5/7su4A770Cza4npv9dtYvGL/4AHf+/3MXPuLMZYGcnz5PtavlBRKwyrt2zGzF134OoXPA/+lk2wxseVll5FJuracNvG7R8vIGWR5OblOeFSAJaw1yMkOzdJAwVxIyxFyqPAUGG2UoaU/z1bXPSlgvLFOGXuHUywNRUW+neTjtDcsQm4o15TNsAv/iYoHwyD4E27d+++siLlL33pS+51N1732igMP5ghq0sfa0Y55OQsC2sZ8Avv/00cfOYcEq+OXsZWRCFec+8L8NXP/hn+z3e+Hc+96050W2sI6CAnfbfUNoybbpUOSzF3ehYHvvlNmVDrvZQtuKwULDjlfgTtsMLPRxB4cBkBk5agGQy1s+E4vnrwKD74yc/hwOwa0rFNiBnJsLM0u58QXCQwTGnHjKTVlCKShmNhMqpgolZBvRIgqtREs0z+stnpoNntYaXZxHJzDa1uD53cgl9tYI3+vl6kCmQ8G1acwkkyVLMEtXQV37vneXjTD34HZkIPQRLDF5kTm5HSKlI1JJWKPoLyRz6Fx1pAahOU1VafvLwdt3GNx+KRf497bxwfAmXeD9GDF80shyckz4peFdwSJ2JiRFBetSv4+D88iPf/kQJl8WKWFybUkMGNO9jhZ3jvu1SkzJJlggffhdynUpYUbYyEhFFyPHPylflFM3pnkpPnSy+OseUVPP3pz+LYpz+DbWzumnbBKg3SZakd/E/iJ4B3z3Nwz8+8Tfre9QJ2kvElcSt5CNGEc1emqCBaZkrdSN6Fb1HqxwSvKyqVyO7B3vco/uX970X0xFE0RGNNnwvieI62AyxHDWz50R/Cln/3/ehVJsQsyuZrm6s49McfxekHPovKyjk0SIslpIWImQReH01e38BH27YRTUwhqNeQeR5SVp04ttrhcHck2nka2ZO+IQ2UqIQuC4EcH+Ftt+DW//A6YPMWxFS2FAlwtegq7rjME6vHeFsuHZTXv8fFYuPRz28EuhdbDPSYEULH8OEuc8c6gi4b2pdBWUfXPN4E8b7eWZVuE5QPBVH05pffd99Xv7VvfOFXPWv0BUH5+uuv/9+iKPj9LEvrzG5L0QeN6i0Lq0mKX/vAR3Dk9KLI0bi9r3sO7n/uHdj75b/GW37sh3D7zTciT7oifeOFIvD2TVkkcMowd/q0+Cmz24QpiVO/U/5kS0UfgVk/L97Kng+P8iP+Llae5PHYIDUS/4cv738cH33gi3hisYmuW0NmMWJiRESPBQUoUush2tpUwNTjosPTStSyoT3OuF2WfnSFiEQmB0GQCTWXW1j6edDtrStltWE7xSbHwqtfeBt+5N/ch12baqKgYNTDc+9RaUBJMzPxFOVZPr5y9BR+4SOfxuEmk4yhKjqg7IuBd6+NqwMb73vb63EfQbmnImUOQpO+0JGyHjKSR5Jrzp+JaJDpz9ByIvwpI+U//ASaiMRoiDtrRXMk8Lot7AiB97HzyK4ZuOkqcnpMc6GQ1jHMDxDCyX1Kzby8Vk0sFbGphqg6alaaWwmwpWtLjtC2UUtS9A4cwkN/8GFEx08I1y/pUiZT4SJ1Iyx6Hu56449i0/e9BnG9KpasjJJlt0T1Cfl+EbLmsruQPiYWtd48EeqXXVX4gwSB1YW3sojTH/5DHP/0X6LeaoJpOdqVkv7IXHbz9tG85w7c+q63wb3mRvTsUJKYIVtGnXgGp/7m83jib/8a0cI8JrupgDoXfNHusNyb44RNWwvbTo4bbkJYdEJ5JOtsujxv7gLo0SEaeaWT57met1zUXvwCPO89P4d0+zYp2uFY0//KoDxY/C4Myhr0NFBKEr3YbY2OvE0eu7zUq7/LHvwbvY/56vLCLUDKa1AC5TJ3bNIUPLasutjo+KHOI4qrJqf8WKVae/Oel73sn644UN51ww2vq1bC38uztCbdmQvxFQdQbAHHzy5hJXHRTh1EXoAg62IqCtBqrWBqooFqQGEQAa7IusqEUVtfJeXKMXf6FPbtp/pCyd206sJUXwz5XkjJtQPfdaVvn83qLi8UcPZZVBLStN1C7EfYf2wWn/niV/G1x57EQsdGh4ZDgScTI2X2XYBNUm2KDxYgUTaWnAbi2UEeVrbIyv+YdEYurlSKH6W6hMbtyKi3XUQVwA1T2/BvXvIifO/9d2HHmAs3bsk1yGWCUZuciWmNtETixAxD/OPjx5VOucXgLlDtlrgocdHodbCTxSNv/1Hsvm5MJGuat5NFRbpCD08RvVorvbD0BkaeMMHkYy2v4M+/8nX88n//EyT+BLqUjuXMFKSwUrrEtbDZTfFr/8fbcde1m2AlK6KBVu3iqFpQn5dQRcB7K6hTUBaycqnOIMwTiLW9nJoSCsr5UOkex5hsdfD4Jz6D2c//PaZiAjK7qsSoMKFINzcnRHzdTnz7L/wc2jdehw4XZkrOXF/uOxO+VK9IYk8qCkmxaGqF58aH2XOQJ8PwPEHIAqiH92Hvr/8unGeOoRG3hXbj9Y65vgQRTtaruPFHfxjbXvdaNEW/Hcp4p8l9tDyPU1/+Ch77i8+icuw06p0YNcsVaohqbuY8ed+4WHjSK1j1UORlYYUhL0WHkXJKUFZzQypI2bw1s3GOLncvegHu+MWfQ7Zlm7QGE65cxqoy6pHgRHPMAq56IeSqOVBq6DEhTY9LHWHWLeCGRloDvRlJm2B+IdpiI+qkvJOSoSQgqcys9N9mtFuOmMtgbBaf9G07C27apD3MSJugnKbp4VpUffPu3bv/8YoC5Yceesjbsn37D4WB/7tZllWlVFqoh0I6Rc2yG2G+HePvvvhl3H3zzXjO9dfCSdhFjlEtY5ZUPDIIWnJTRNqj4ImxFeVFs6dO9kHZ9FDWKznpt7JTHIFQknb0VKZ8zK8IUAeuh9BnVE0LSBeI6jjf7OKr+7+JLzx0CIdPnsVis007XMQCsoxSWQyjstxq8jAKVJVpsiWWKJOgpZuDEuSKOIhFMAldIVJEHrBjxsNzbrgOr753D55//WYpVgjp5cuKNTEp8kU3qz+DxSMx/Spy4BtPn8T/9cGP45ku0FbuIvKZTIjRsH7GTvH+d/wH7Nk1LV4UEiUzguJ5Gt2kzUEmc5WTmIsQBz4bEBCUUx+f+qcH8csf+iN0qb4QcZeFHjla+l5317AtYOeRd+COXVuAZA0OdxeyXRcDajk3KVWWjD9lecNyp/KkH/xNAE+EOmg9eggHP/YJBEePoWEn6KRtJC6TawGS1EGrVsPV3/eduOPfvw7no7ok+BhFM8kmrbLYxomqHS4UskbSmpTULO1OqV9mdV+KgP4AjIStXEzyvfNreOb3/whPP/A5bOp2ELLZAbldx8Fir4e1Wg3uLTfj3p9/J5KZTWjBQ7dCM65UtMr11Rbyo8/g4AN/heX9jyE9cRaNhJa0bACRyi6ISUQ/obRNqch5pQKqciSKJyjbUmXIhHIqlaKkoEKctRyEz7sHd//Sf0K2eQt6VkUKYAZRrQLldfSQNo01QLm/YyoB7kbAOSqiHdBOapm/GOVRfl7P41H0lo63Ccr6+XKybyOwHUVlmLyyfn5Uoi9N08eisPKWKxKUt27d+nq3EvzfWZ5FYl1J0xgRHtGyMZdy4NmVFt77X38T3//t34lvf9mLkHebkgAh7DIaFn+EotOx8uxVW19RDJC+MEB5XaQsfhgsfFNRdB+cLSAiXUEemfxyUBGg9D0Xnm3JT7YbAqPokCXYLk41e3jqzDyefOYknj42h7lzK1hcbmOt1UMvzdFNUylKiO0UKScwt9lsDSWBj0rEEPw8vmfx+WNRgM3jdVy7dTOu3TaDO67bjqu2zICPu2kqlqVIWlIxqKJZ5a0hKhRh1OkASUi3sPepE3jfhz+O481UHIZpRamc6+itn2JT6OA//cQP497rt0vxiB7sFwVlgrFgt2jsWAcsidnP/OPX8Tsf/xSaCZNQ9FNmVxGaSKVwCMrVAD//Uz+B59x0NeJ4FSkljtI8hooCtUgRlKX1VKooiVHR0PpIhCw3u5t0cOiBv8GJz38Rm9e6CO0UXXamdiw4DEttH/5VO/Dit/8Ywjtvw5IdwuU9pmueKC640yFYkaJQyTDdrICLKrXl1KnHdgJPPEII0urcJ7oWlr/4IA586KMI52ZFO85S6Ni10WSZteNiwbbwojf+KK555R5pz7VId0PSZVmGGukMei83l7B6+CiW9j+O+Knj6J07j6S5iphdSuIYTk+ZcokKg8NRZIU8J1UWLvNDtPHkwBnJ+1iwHdTvugP3/u8/LaDcpYKo0Cmr65sqq4JU/Rxcc+7ixAJLItD+TkrTXKWcgwb5AS0y2GmNioovxg+bC4AZSevXmWPDBGD53Uj0afWEXsRNWqIcKZuR9CDyHhSamK81JXFplh6uhtEVGilv2fLjfiX8LeRphebv0vJSuC/edFusO0+vdvDe3/xv+IFXfSdece/zkfWa0u2e0ZBsrXlsIZIX1a9UX2m2NseZUyex/4DilMvUhTLWUQUlJoXBt4/CChxuYUl5sLM1q788T9EatJV0mdhj1KwMyWO2hA8ixKmFxeUOWp0uVtY6OD/fwWqzi5VWEyvtFazFLXSSnvDmNB4lfLp2CtpoREGAahhifGwME7UqNk00MF0LMBZ6qAUufMuTBIPyWiL1kUpBgHDPkohSFVuSGBOCVW1JGf3Nrnbw0JFjWEzpEU3QiyWxJvaXKSO0FM+7dRe2NthZhIZJBed3sUiZV1uDp+znHXQzF0fOLuDBxx6X7iU5w8vCN4IFNi5tK/MUL7rzFkzUA8TUVgt3oTTA5IVlghR6W4ano0BZu8WVgVkorW4HZx47DHvuHCa5VaC5TMASF2qKuRPxUNk8g+kX3onliP0Ya/AVAy/GRMwNZOI0yAo6/q94bUbGAsopqyvJz6vxqp6lblsVQEXnV7H40KPAuTOwPS4usdx3Sii5IPfIxW+axM677pJikjW2NuOCnEByD+L6arNjSoag3YPTbCJZWUO8siLJ47zTQdruIIsTJbVUnoNKDlc0nlU9+5SLXuZ6Ys7OgiRr8wy2vOi5yKpVaZclqQFDEtdX3hRAK/kaCje0YVOhzdU5mFGAakbA5cXUPP5SwNh8r1GR8ihAltcIIDNgGJbEaQpjFJUxSlFhgny5WESrOkxQTtLkSK1SffPLX/7yL19R9MXBgwf9+nj9jZUw+nVkWYVSI/oLUAQvERPLR70Izyyt4td/5/fw3S9/JV51/wuQ9VoCYqyQk1W9+NaFX5xIfjR9Qb727OlTlwTKQ5V+cKSiT8njAC+gDaYN3yM4u9K/TyXAMgQB/ya4WtK2yPVDdQ45Xd6oTrJkkicEGdIaVCmJ2EsplsiKkiYUtzcCv2uBtSbiOUEFh5XASXtwWKOfhnACD52shS4laEEkiTFG3MIN642sAL4tn5slHXG867AfURihxSIV0tqiG2bSXjJqCHl+bEkkxkNKYihbWKncW88paxZXAbJK4kkiLKMnsI2O46IlH8DOzAo4JGJjYQpNVeOuaLppek+ulEmsbpfRMgsdVM9F2VGIzE1xujpC05NU/z1MqSj/PM+10Uvogs1tPUGU5eVMwrqIgkh4ai8M0HKZGHPg+pFICcWdhBy55yCl/7bli+KCnUtYuk9/EiZxXTrf8R72pcscv1yTlOm8n6YIqX4gELNDDZsG0GSpTd6XbcY8UdxQOdFhVR7vHhN4aY6QSWOCic8EqZJ9eLSZlcaKMUI6xFHZUZhZFVVJxWVQuZSBVJDozrrsCoTU9mmPa6Mtfia5ahKrVUuSLFfKCx0pD64tgblw0SuBso6ozai1TG2M4onLFMkoACtHxRuBcpkaMaNcM1I2pXFlUNaRsn58pO9FUXhi0hclLTNd4h6vhtFP7tmz5x+uKFDO89w/efr0m/0w+NWUfmwCyqzjT4WvY54qdwMcW1rBL/3Gb+H7v+M78G33vxhZ3FTgI54IRe0eIwHJ9CqNpvKFUBP7jJHo0wqLPp/MQVbolLUCQ45hRwe/JtEwk1gBjYeoJ/UDOG4g1pqBH6o+fkId5AhYNcYolgBOiR63hNzWM3suuz2V2lPUgkpNCp1Mq8lCKcLyZXLClN7JVBE1ASOxWMqwnYTnmyF1yROSg2aWXSV1VKqwJ9tk8eQVP40EHgGEr6F1JiskxdOCUQ89IgpoTTNE7JQc9wS0pJ2SBmLei5FyuIKx44IjfhOpKj+maQ8bFHCRclkynaiJnygD/7bwrzZ8SR30hCpoJ13pYaeq5YqKOeYUBJL7dPJQBl1vn8vbYwIjpWCeS5e1WBZVbvPrNrvRsJmqDTsIlRxQ1gxGqOSQA4T0lqYe2c2ReLYyncqZZOP5shSet5JpVEW18A6mFot0eF8Vzyv3y83QS3qoUmfMjiri6UIbATbqU4suhWqsKOyy/J6KEE526eVoIWIfx1iVT3NBtLmY0DKJH0oJJ2yEmYUgl142YsDHxV7ptjnSVBOFwnhbdgX8fj1ee5FJappCWg73cUMBIG0H1DFDQFc0kmBhlRndamDVP/W42Qhwy+97sUj5WwVl/ToBWEN9MSq51y8yoYdK4atsJu+kC4m4yanclclLm+qL4rV5kqaP16PqW+67774rK1ImKB8/efIn/Ur0vsSyQzpwMdpjIoPdLFhu2mv2sOa5+MO//Au84AUvxF233SZeBoy4OPOpteWQ4rYq5uOSM1NFDpIItCzMnpqV4hGZfFQyiB8wwVYBD1f/IYc4UhlMlLCMVfTLLNhTzmEu+7u5fJzyONIhFP9TUld0yWAkI9GdAh4pKCmifqXvkbPtkyuK91b+GQUNLglBifqJJgKMCvRJUzDjzvOVCjOVAqM3mQCZiow4dVl9xlyZKrl1uZ2VIhDVqYTbVdGcskWVZNoJ3koJQuCgM53Sew/si8u6SJlwesayqQDjZL4X/0/FhUJ2BgSelKBMlCboIENPIg1qZrllECGgOKIppQqPU5krFSOr7aeu5itvg03tdH/y8jsnipahrzGRl5SJRzAhV83FTXTorNyEWkQpdeRCSyUFe6uy8zgLdIS+ICXEY6UVtvpOEhCoa8eELr1KJPpP2XZKGRbxu4qpVsLrQD28jbSrdgkJo3a5JDRSUolUXiMmCnuSrlU2oVIkJOwDKTIqepRHNr2d+dWk8zVVSw4XB14/1SZL7oiUWBfm/3rx1eokLhCKIJbPH9ADisbQ19XkjuVeCBXGpUnpwM37oSSpwyNFe2eUo0XzdX2abERIaQJ8eRHeKALVi4EGUJXQVuoLk7YwwfdCoKwB2Iyqy1yydorjTyX1zg77lejNu++998pSXzzxxBNBpVr9SccL3gvLCRlhMXpj4iRMYkSrLXz1U5/FrttuwcTtN2LZc+CFVfiWjxa1rixt5rYsoaawJ5V0LJjg1lOVg6nkzNzceezf/6hsyxkB8J9O6Jm/m8k+oSe4RSy4ZtWZhACtZHL8qSJrs0pQfawaZEUUWQQbg7E60GaO2s7pgaMGt45WjYo1aZI5SryvMnbD7yniVdUiSBI5g44dauAWWT71oYUMRATSl7TjWh9J8WWMmHV0qyILGfD9btQKvKnUUCqrgvMzIhQ9Yc33Nx8zHy8DA9+Sn6eEbOItJxwrwS6W4aC6hPtwJTdA3+PUZ3MCjxY/CG22W6LULIbDbicsSOIiQXBm0tcPxY5TilyYQGP/Q/FcppadXcGVusSSemaBbSmbpykANcSkagjoSmmjAgvK1KQdmBgJkQ9W1AN/Z52guneqclHoA3Yb0WZahaWAjInCMGmwvediT9UI74GiJMpcrgl6Gsx03oV/S/6i+CwN0H1PlOLxAaCXI241jMp0g7mzMaPrMvWhz1ff+3IEbn6fMhDrc9TzSa6nHosblFuXI+hyAtBskDr4XY1nXUjSB+U8fzyMqj+552Uvu7LoCw3Koee+12KymREH+UfkqPR64n37yZ//RVTaPbz4Nd+G8VfvQRZV0evlSCsO1hJu1amCYOTAcmjaPdJCstBRChAAZ8/M48DBA0I/6OjYVGGU5XD91lC0QWQmvmgVpcBYJQTN9lH917sK+MqD5UIrvLnFGxU9lLduGjDXbQEZ9Za2myo0GID70FZUd4MoSpSHzoPqhxLwrzsP483M14p+2BDeD35XLXdUtDHQjZpgW+b6zM80I5lRK4Y+Vv8srHeU8kBIcfL3KtKlKoEJUy6ylkODJxu+QyqAOy+2vmkjbbeQ/U8fa3pfSFcVL4AbRHCiKvxqDW5QlcQZVTW8VgwEWJqedVrIux1ppeV4IVIvROJW0GNxCc+FcXAflNWOgBy6JEKJ0lI8pMrRVfKNEbza+fHartPYCxAXzxvJuv51KIpCZKEyQLT8t76m5bGr7+1GwGjuVHRUrO6xDiQGd6s8vvW8uJRImcdqoL0QkJuRvQZZmQaF+qLE/fYj54sBsl6g9Hg2ZXD6Ob5H0RqKOuWj1Xrjra/cvfvvLynCucyDnrWKPoJyUKm8tea7v+JkWdh1XMSkDTIbtThFrbmGhz/6xzj6t1/ARBBi4kV34dZXfyeiHTuBaoCTa0s4cnZWkiW33nwr6j5TOkqVIBEwgxVYmJ07i/3f3Kfoi2JgjoqUtSROPxcGUV8mVwZmU63R1z4Xc0N/xqVe5404tVGRgRnFDkBr0FR0/Weq7evwZxi3VDJTUh+n5r3I6srHKzA1/406Z5l0G3kMkFYvtskalM1JOthqDm8x9WfqyaZ/lqOzjUCZ1I+ialQ0KxoJ8UCh9I2FObSNsFAh795ro726jG5zhT6NRVGSJRacQmNwbPoh/EoNXlSHU58Qiohl+HF7Fe3F82gvzyOLu5J7cKM6vPoUvLEZpOxCTnqCLYiKVkRSKMRrRq5JWBzSHYrTtdlAV+4GI+WCjhPvDXXvhnIjBij3I8PiwunjNbVg7iw0GOrn9LFmZKuP0Vt9E3jNYGNoYS5ogvJYHBV0jFoM9GPmgqC/8yhgL997fQ00gOoFrRws6MXjQkBdPkYfu77EWumgdaScZtnRShS87RX3v+LvLhUHLue4ZxWUSV9ErvNeL0vDju2gx950uYNamqHSa6O3cAYnP/u3OPiJB9BzLWy542bc+e2vwtg9d2O56uFrTx6SRqtXbd2JHZNbxEBGlebTHxfy/4nTs9i779G+9E0iGzrBFVHEkD65iIR5jE+rxUK7TFDWHa91QtCU0Ilyo4iUzWimfKFHRaDmZCgDnwmGMlkK34GhbehGUfKIuyyvG0FPmCB3sQm2ISAXHhGqBFqBuJ4IKkoeVFixo4OeYOZPDQjmVtOcpGXQMa/P0MIh1Xeq2ENYC/HpUR1EpLDGtRAIGANhlsNnK6vlc+i1qZdORIvOXIGAgUfHQE/KrlkIRHCGHyKNxhBGVThZD4uzx9FZPi899gLSIswLuBGc6iSCqW1wauPS4Tum5y6TRixmkEo7VSTIBUtAuajyJNXBuJqmWGVQ1kDJnzKGS8UcJsia19YEUX0Py5zvKOA0I1T+ToDW98mMvssgvW7sGhV/o7jmcsS8bqE1OGzzGpggrMfuup1Vib7Q7z2qdNq8ZnyfixkV6aiZ51F4LjPR92StHv3kfS+57wuXA7aXeuyzBsqivpidfYvvue+3kYeMDBLpOEydZiYtioK0h9WvPIT9H/wjbJoZw5HHDyFojOElr/sRhM+/C1+fP4XGjh1oRA1src9IkoSNK4kA9IhgRvvkmbPYt29fP4HBL67pC70C68hDAy9vTKVS6dMVOjLmT188MBSoaxmdOKiJlGj4vUdtzfSEKA/aMiCPOs4EVNnmXuCfGfEMvXcRWZngq0rBNf+nkiLlzx+1oJQ/Xhu/8PHhLWEhwZNMuKIERtEVJiiXI+lR4Dz8HdRioBaegicXCZcYgSqaQCRxjvSvDdwcVSaU19qwV+eB5nlRwvD1Qm0U2Vdq0SXp6ynTKQIz1TGrKcdIiLzbxvLcSbhWKm6C1YhWpUyoekjcCFllDP74NBBE6LHUPE/ET5vJYFUmRWpDLWC8pSwkovROGQApek6+k0FfDIGqAcp83KQmyjsQfV9NUDQpCBMIOabL0SrfX/PM+jl93Kh7YS72+tzM89P3dNQ8KX/2hegLPd70dTEXdRlHBn2hz4nHlGkIPmcCugnKGvzNyFrvIPhTg3LxnkdrUfWt999//5UVKStJ3Mk3+37wqyxg4sTh2BOpEFvbZCmCNMHiV76BAx/7M7z6La/HuQOPYt//+xU81Uzxqp9+B56OgGDzVtxyw62w20zm5IhFX5ZJPzVWNJ0+dw4HDhyQbDz55vLA1MCqI2g9yMIwUKDssVfdwEnOIygXgMyJK8cQpJkpL5Ip5iDbKBI2gW8Utur3WBcBKhWq6EnNQT0MvApki3h16O1Vx+OCrii2wwNQHiQDy6BugvLQORnvPkoPKoO46IOmJogqCtZ0RjkkquJMAAAgAElEQVQyuVAErSdGeQHTj/eBodBgU9FBZYMrxRjKa5sKhsyjYVGKsNOBPb8IZ3UJftYWrbi4XzKJ63twfV91RSftxfyFljTalBt30VlbRd5ui1Vrtao05OSfxeLTCpDk7FztwK7XEYxPI7NpXk8wzqUjCV2dxRlcegMqWpkiNdE3yLVS0bAG5X50bCyasuQY424UKJsLrH6PclRsguqogEAWjaLxgTkWzHFiJgVNUDXBcqNx358zfU18kbAvbjbzQbKjKP6Z6qCyjt6s2uPhRZumdYFAGZTl2PWm9X2ZnAZtHqMjaL0g8Ll+VJ2mT1Wj6tv27NnzN6Pm9r/2sWctUmbxSGO88aYgCH8tz7NQetVJfz5u3NhvLJFS0/P/+CAe/Nif4nt+9k2IF+bx4Mf/EnuPzuHb3/FTOF6x0LjqKtx04y3IW6pbSewqhpQlp3R3OzE7h0f37YNL/q+IcM1BrKNmHS3rv4NQJfZ0gk+Dt6lnNiNlM3lYBn7tbGYO4FGgWx7sJgiNmijm9+jf6KHknuKbh4F9sDANBoepS12fpLnYAtKPMEoWifpxDcoShRSlJpcCxmbkZoKIvi5mlDd0rZSXk3ySogSK1klSGs8df4qQRTmrS7DOziNkgQ0bj4qkkQb3rphQOYEv3aypfWdxCykQJQYk59DCU4e+CSfOMTk1Ba9SgVutwfZ9USeyGIodsalX7kmLx02I2amFDoGeK1WibJyQuD56FgvD6ZJIFZwsm33vkT5FoGrY1+34NCjr58xrZi7aZnCgx6G+phpszftcXrjLY9Ecq5rr1wGNpjjKUfilJBjlc3gfLuOf6u+udmf6O+lz0qCso1mtOdbfR4Ow+TqzMKT8vAnapiKjVEzydKNWf9vu3bs/fxlf45IPvbyrc8lvC6iKvvE3Vnz3v1p5FiZiT8hGnYw4CcpdVNM2Vr7wz3j8D/8cz3/h87HvG4/g9NwCWps34xVvfxOOph1M7roGmzdtE5tCCv4psGcShdVljG2OnZ7Fvn2PqompI1wjsjA5YJNfpq6UgKwpDbPib9RjJqiPipjNQa0vk+b/zMlQjlDN58xESzkCl79L/KIqXb4UUF6fzCvfSnMSms/x8T5VUbRuN6kLDnYR3ku0rLblAxtOdW7lbfYoYNHHlKO+MnDL9Sq6acjkZpRcaNZFi0IdPPsydpvIl87BW1tBmCWygEtJPTXMYUX8Tti/0HZCZW0pY0ZFrSzmQbqKI9/4upjDbd26E25tDGkYSsUc5XUeqxiTLpprS1jtrcEfm0TsBIoSoLSyUkPYmEQe1dG1XcSWJwoRMe8rkq3cDenFnoEK/5nUm8kp60h21PjRz5UTdeY4LN/T8t/6Pun36Ee2Rj8/da8VNaUpvvL9MaNpc5HpL9Jyjy4syzSDDDmPQvKnz1mfh47WWTyix88oEB6m2gbyObOiT7/nqEhaUyG6kCTP86dqV2KknOe5d+LUiTdUwuA38jyt0FGNOW+WtlKAX0maqC0vYvGv/wGH/uDjoDfGkuNg4s7bccu/fQ28a3fgwWNPorF1K2666WaxjWRtVMZIiIOXEifLxomTp4VT5u8mVaEHeF89Udh66gSe5w/kbyaHbEriTKA2wV0P2PIkKANpeXBdKBoxQdGMYgaPKwAa+id/liLfItGnXqcTchdfTS8EymakbHJyg+jDkMSJbnZ0os88C3My60mz0fPlBU8zO2rTUEjhCuMnjq2IabTVecTzs6hJtSQVGuSK2WcxkJJrMaEiFcEEX7/JLrt3c0+XIE+W8fQ3vo60mWBmeivs+hjSiHxaCC+zEcYx7E4TZ88cR9dqY2zrDthRo+g/yMKUEG61Aas6hq4XosO2WtRAF9JBtUYMrGZFp2xojfu0RnkhHiFn1OBk8r96/PM5gonkRUoNU8vXm/eBAYl+PxME9T3Q93+jJKB5nCxwxXfUjysF1caxoLlj6l+PdLhwpbzQmxV9JiiXgwfz73IS0ARlk/YwX8NEHwMQ5PnT9VrtyouUad25efPmH/Oi4Lcy5JGbqV51PZ+uwAkm1tZw/C8+h+MP/D1w6jysyUlc/Z2vwNaX3wv/mmuwuLaKbxw6iMbUJG6//Q506QFc+A5IpRy9H2Dj1Kkz2Ld/nzK0L+gLDZYmdVGmIkxQ5nEarMugrAdW+b3NCWQO4o3ArRyZlI8zI6DypFBNotYPZBP09fsPgXsRfQ1B8gbFIxudtzkBVAQ8KEXtA3TRxl1NKBZOrO8EoaO5cpQ8KhLeKMLrfw/NPZKfZHJOaAlyy2xGmqCadJAtziFbPYfILVo+OcwhBLBd/h/Co/cJ/SIElHWbJXLLrBRlK/BVHNu7F72FVUxPbYbbGEevygi7KpFutZciXpnH8WOHUZ2sYOrqa2CFdUk6sjOKlERT71ypIa/U0WGjWybXdKJStIzF5wmnPeBTh3Z34mSnIktz51UGTD0eNaiZEaumFcwxYo43c3diJtzMcaPpApMaMYOSUWNRR8rmXCmkMhtGCeuiZN5jKkJ4XQ19tP5dUWZqvJkBgwbTQeAwnPgrR8/69SYgm5G0jpYLMD9Wi6pv37Nnz19dPNy5/COeNfqCoLxp66YfCcLaf8tyu8befHQnS7wEQdZDY6mJB37hvVh78hhuuP023Po934HKnTehV43Q9UOcX17F3r37MDOzCbfefos0gSTXR28IaRKZ05DHwdypc9h3YJ9oVTVwmvSCSVno31WCr0jiFV1JNBib3LL52jIo6wG30SU3B/oowCy/Tp2zSn5I2a2hHR5VQKAmx6BUupAkDKsqimIPE3DN97qU4aKTKnI+RTHKEJ/H7WwBympSKF65v101Jos5octgXKYvzOi4POGlNLnIE2WO2n3x3KjqqdHydHUJWDoLL16G6yawPSbbAqEq6IMhTXO9SApAxMKToMxIsgBnJgSRtjH3+BG05uYxNTYBb3wMcVSBE1bhZRbCXoKl08dx4vgRbLtuOyavugoZte8cpjGrHOlZEQh1kRKYoxpiLiAMFAvvCUr4tPpC7DUMm0wdDIy696Pu2+Xs0vh6jmcTaM0xYu5czHGsgwU+phcI/ftIMNVqGdOljohjdEIpR+vleSWfX0TKFwJlvm5UlFwGZRN8NdDqKLkcSeuxbwI8H4vj+PhYvfH2l73sZZ+9lDl0ucc8a6DMdlC7brjhh6Kw/jtZ5tRpwZPnXZr7IkhTRMtt/OX7fhs379iJm151P3DTDnH9SlwXa3Rhc0MsL6xg7vhpPOeeu9CKW5IgoaRI1AS0PbA9nD01K4k+5VU06NOngVlzwbJrKiJiPqYTfQLCLKOl160B0GZkLW5yxdayvG0zOTgzMuhv1wwlhD5WH7d+q6Yz0sMlrZKAGqmQUxV96p8qTBhaDApQNgf65YLy0Pco3k8P7P4gNiJlFbkMR9QmQJvvN2qSjRrA5ehadQlRChWxKRUHJkgZ9Fgaw108B3v5LEJ0YTsJ2EzRckNpm0X6wvNqkuijJpluBgTGXDqSSEcEweY8idE6O4elEydR8QN4TPKNjyF3fPiWC7fTw9mnHseZ08/guttvRH3rduk6IneD5ky9FJ1ODy1ab1arCCenxUeDp+76LlLyzI5qMabHrQZlBhsCykV5tVwzMS0spI2FRlzdawK9MneSMcpIX/tdkOIT5ZCDhItnQWdJH0W2ISsSZ/I+xW6DC5I8bmjm9djXyTSlciqqO+WztLWBAnqqKHR1rRTLFItNf7yL9HD9nd5wxykWDcOBigmgmvopR7b6+5VB1+SNN6I4yhGzXoRIBcVxfLIWVd+xe/fuv7hcwL2U459lUN71uigc+x2kbiO3e8gs9tsL4MY2glYPy08/gUknx+r8GfRaTbjTY2js2oGkMYaWG+LQkWcQZgFuv/1WNLOO2HkyqUO9MwkMDo75k8ew99H9kkSRHnsFP6h/akA1I10OMl0wsk59UUTQZTWGCcp9vk/DYRERlKOVUdHwRhH2RvSBHF+q6jJBfaPPMCPNSzlmo8/nAqgmkzIXEl+HktvWQBKn5IpmpKUngJyDsUiY200pPByx6piTtA/MhV+e+PkU3hciabNsVLIUle4a3KU5uO1lBNQ80DObwMTyPtuHRXtWN4LtV8RqU0Wu9MlQ/tliv0mv704TaC7jzNNPoBLV4FbU//J6tgbptHDuqcM4/eRjuP3Oe1Dfsh2osNGpi5TdwjtN5GuLWFtdlC42XtQQxzlpgFr14IxNoBexGjCUxqxi1Ck9HtlcmP8TzJS8RNEzyn1QnPbIMxe7JCmWcVS7KCbACYDsyEOVE+k91ZFcSfQGzSEGyVIF+Mqelf9UXaTi6sWVUZQuqlGx+FuL7avq/CMpXZpAFc8r70blnKgCYr6Kx/PzBgJOWtroYKkcmJhjVd9zc/Ee2oEVFZ1l6kK6q7FzTJGUHAoiCkc5E5g1aJvgraNkgjDnhnl8HMena43qO15+38s/fSkge7nHPKugfP1NN/1g6Ae/l+X2WGZ3xHaSXSqc1EOjm8A9fw4HP/5nOPngw8g6MfzxKq560V245XU/gPkgwNcOHsF0fQZ33HY7mik7cNCPy5HOC9LKxwLOn3wGj+47IFpQltdqwNTbP33zy6CsFRYmKPO15JqF3jC6lZi0iPn+5sU2KZMLAmxpi3pJN+wSTYTKgK8HtY7A9GeZ52ceM/pcBlaQOgLWoGxGyopKUclFVs3pRaEfvajp2n9cPy+fzxJlgy80aQ59XftRj0iqlNOw8nRTAEJAqDCB3F2Fv3wGLn/SyY0VetJAl1SBJ3axBGTHr8JmUoudR0gnECwdT3yQCTlxp4dk9TzOPnMEYbUOp1KXEmwBcgJft4OlY0/g1BMHccstd6E+vQVWVEPie0iZ/1hbQrJ0Fp3mIpwohBeNKfUFYcrJkUU1hDPXANUxJJ6PRIpWCKOq47sUKynPrcKMSDnGiXpJXcXCNVG1ilJxcOEAx+i1iFC1nEy50SloFCZRNmVKAMikOT+XgE73P14v+QzdyLZwp+PCLKBY6F/EcF+aG+imExwr9LMteiwWCb2iB07fyIsnYc4jE5jLY7C8y9LjRJ2HOh/+MykG0ciz9WMByoPnBvkOE2T5ei1/08BsWnbq5/VrkjSdbVRr79izZ8+nLmn+XuZBzxoo53nunDhx4gfDavT7WZ6O5VZXDGISdnlILWyKM5z//BfwpT/4CILVNiI7QLfdQq/q4843vh5bX/MqfPXxI5ga34wbrrsBraQpfgZ0AiMocxgQlM+cehr79h0AHL8vadKArDlh/ff6BqraFU4BsQnKJoibqo4+11dkwTVomIB3IVDWA6gcbZcB1fy7UJr1qYmLvf8QhVGq3iu/9mKgrIF2wBWvr5QSRYFsY1U0pUFZRxiFZ4BMonIkpEHZjJQ1KI+KkNR1YdRbmP6L85qCnpAVfO0V+Ctn4Pea8NgiiV2r6frHaNhxAeqT/Qg26QtW8ZHXpeVr4YHBqDolHRNn6M7PYf7UUVRqDbgalD1P1XUnPaycOIrjh/fjuutuRW18GnZYRUqgp3nRyiLihTNI8w4qE+PwonFkDiNzG728KyDs1DbDn5xCQiMuLgiM5LWfMbGt6HpDsGRnFErxuByxlFvpwZljUe7d0p1GJH0OUrEwLZzjuDAVHLxEu8L8sWltMfVp15mQj1ed5tt8WMz/FW9PJz1FFRFwCYKWRN3SvlYM+rkAF2G7dCkvTGJKgYQsMCKHZUVjQcMYNqKjdkp64S6Phz4QlyLlAV0hAf2QL7KKlpVZlo6cy5I4vQDwcQ3K+j1NOiNJklnSF/fdd98VCcqvrVSjD1gE5TyWlZ8Xy0tSNOIYD/3G7+Lpgwdxx0tehFptAmvPnMCRhx+Gu2sXXvrWN+Lri+cws/Ua7Lr2WiRJR9gzqZSivCmjGxgwe+oY9u0/wKZ0g+oow9TF1BeXE3dap2xGxjpSLoNymRYxQbVMW2wEmuXj9CAoA3s5ohVP5KLjtPne5Qi4HLlfDHD1oB+1IAze68KRsnyGdA3hoFcdVXQbJ3Pbp2b2sKa6HyEZ/fnMBcVMJpnXSjmyScypFHFyfWz4NP1vLcFenpWO2lRjqG7lxYJNs3uvIpEyVRjsbyj0BYs96H/huqp7TMwtt4vVMyewMncMtfoY/KgBP6rSfFtx92mC1ZNH8fTBvbjm2ptQqY/B8ti12obV7SFfWUJ3YQ5u6KK+bRPsGg2OfDhs+ZWxryPQdUL4UzOwGmPI3Aosy4dNb2dJXrKJAMvG+c0UZSH/hApQVZOyc7Qy1TJMUIjdr112flV8NMvOi+a0KuOgAJk7E4FVAiiVLCnlpSrZ2ROgL+xg+5SFcvZW8bdyu5PgQtpkcbfChriFPFGOUyG+MlcdlPTLoiGNchUfbY57fa/LY1Efp4HUHLMivSx0+iZ/LGNR8hyDcv/+rm4D+qLMP2sQ1gEFn9dAncTxmUa98R/vv//+P7/MIPiSDn9WI+XTp0+/NgiCD1h5PsbBQQdD3qgg6WJsrYUvved9GL96B+764dciq1SlJPaxBz6Hb3z5n/Fv3/0f8S/dVdRmtuDOO+6UxAsjg9RmSykOJgXKc7MnsG/f/qIJZiH+L7SRGoT1jdYSOf34qOIRrcowNcpmpMz30u9TBkiTwigD5EZ3wwTO8vvp1wiHOcKdqxwRPzugrDnlYpNc8q1VSSGlAmGEyWhkJCiL3/OwVK4fCW3AKXNijKJaZMNKQBBntUGEyG7PbnMJ9soZBHEbZGqpRRbtLYGN1IXokzUoFwlcdqOh+oJOhlmOdjdGtdrAwqmnsXbmOOqNMfhhDUGlIvSG0CFpjMVjR/DEvodx7XU3odKYgOWz+0cOq91BvrCAzsJZVCarmLhmJ+z6JFIrgGv7YsrPyj9afuaNMWByUik0WA7FtlQEZZYdF0UWLCOn6b10H2HPySK9J70DWUjVByZZYvoKHkmOFe0E2NZK/JwJqgRhIQLZmkuBqVAyoqroFr7hklYv+sareat17wK1Qm0MR8lyjEReRQLaSFTqllRitVq0Ixs1pssBSZnaKHPKeqwN0RdF2X8flDlmCxWQ1jQPc8qq84h+b5O6GBkpp8nZRrX+07t37/74JaHsZR70rIIy6YuoUv19ZNYYB1lPohobQdrB1NIyvvCL78dVL34+rvneV2PJc1HnhHjoUfw/v/wb+N6fegue2tKAMz4tkXLa7YjpPHm5HocT2+U4NubOnMQjj+6TbVW/IsvoXK0BmQPOVFTo6JgT1tQpO+5wo1UdMZsKDBN8R0XJ5Uh5VOSs32OjbdsQQBcTzfwuZkQx6j3MKNrUk44aHzoaGfWcioDXJ/p4bH+bpwjKojBioLyQaKoAcZmf9D0u2vEMTchSJ+tRi405OZk7kOsnbZHUmOKbB1kCp7kEt3kOIVtREbBcTxWJiOxNJfrEO5mPMW8ggETAUtRYl2OwF2NycjPOHX8CTYJyvQHfr8AP+Rp2rbGl/+DZo4/hsYe/jl033IJofBIIAvR6GexWB+n8PDoLZ1DbNIaZG6+D3ZhBaoVwrFCMkbIkla4l7SBAPjWBpNZAQvAt/MOl8xPd7HILAatXM9V3j4ZLjIyZ8JOOUEWPRdk7CJWj+tPQW58MNdM4DIj4d6a10NJrsWjPJb0SmN4j5rLmViyUVGsz1X9FImdNY8kuQRYBzS8rTbaKi6Xvj4qCi4Ba7mXBi0unHYlqVJRsRr/67412mXps6nFQVvno95Ln+0GCipQHUTLHpjrvUYk+fZxJa5jHGWXX52r1xk/ff++9f3qZeHtJhz+7oHz6xGsrfu0DSK0xuZXSWy4TH4Lq0jz+9r/8Gm7ZfS+2v/qVWA5C1Nhj7PAT+PR//iW8+g2vx8MRUN22HbffdgeyuCdyOEqgqP9kW3oOpdkzJ7H30UcLLm4QKZeTc7wamsow/S3WVfC5Klli0hf6+LKkjQNIR839qFYbzBSAVF75TWA1B2KZitBAqzLY643OTVC+1Kj8kkZEcZD+fD0ZJQIWZcX6LeGgzJogrDyONeiakY2pvhh6nlVSppbV8DkwJ6P6vfCFE/5UZcbF8Q2Az2a0rWV4BOU8VjkI8rT0S/ZVrz4nCOFIpFx4Xqj+JQLMNBBaWWujOjaG6tgUZo8eQnPuGOq1urQIq0ZVuIEPL6wgbzdx+tA+PPbIN3DDTbejNjODHpuV5g7SpVW0Zmdx/tiT2HnjLmy55SZYE5tgeTU4CESnyyCjl6bS6dqZmkIWRtIF2yf/Ta5UJJ450k4bFdImvUQAOfNYys0RQRqF1XeK3xUSQeYHuwwmSHMqlVy4li/9LmlXSrgWTpV9FwU1qbBgSzEXWS+Vdm122hMPamljZtmIe21RU9B32nV9WbxI0fA7UJ0hrY2ZeC1aiNGDhm3IOA5Unq+AmGKucKFh1FrOIZTHsPn8UHKvSOzJ4q5b+hZqoAFdpoBZR7mjQJnvb/LGOlgoJwc1EJeA+nytXv2ZPfft+djlzKlLPfZZBuXTPxD6wQfzzBqj46asvdJ7jAL/FXz2V34VN97/ElxFUPZ8jKUWegcP49O/+Cv4rje8Hs9sGYczMYldu64Hy6SEU+YqZwdqm4dcRcp798rKLn37DEmcSTPoSJk/TW+Lsn+ySV/o15sAXeaWTV5MggADlC90E0wQNqPmkZSIESlf7MZeLNK42OvN5xWgFrl+RneF94WOSgZRiJ4E2oVu4Hkx4OpUWFeebDqqKkf7ZhQ1fE46MqPXiaFQgCW9H10m+tbmBZQZKSsZnAJldiJ3/FAUGUxqkXMlxLOFE/sItjo9occmZjbBqzVw+vH9WD7xJBpRHUEQCjhLc13K3tptzD7+TRx65Bu47obbxA6AxSEEuXhpBc3TpzD3xGFsvnobdt1zN4LpHUDAij9G2w7yLBb/5TZBq16FU6tLVEqoDegtEfeAVgut07NYePIokk4P9R07MHbtNXA3bwWiCKkboMvQmEZf0haM0rhEWq5l5DsYK2fcVaquK4qDZhStI2oyGeSYyVlbCNijMknErrTXWkZndRlJaw05dyCehyCqI+SOIKyLyVLmBKp3ICkk2e1Qhqd7MXJhIfBzXioFiQZo0TmP0N2Xx665oJs7pX5UbIDyMAAPQNl83CxsKkfKZZrClMTpyLoP3El6vlatvnP37t1/fDnz6VKPfdZA+ROf+ITzwpe85PvCMPhQhnycWzaPE6cHVJiQWG3h47/0y7jl2+7Fdd/1SixbNsbho3v4SXz0P78Hr3v7m3FsPELb9nHn3Xehl3TF8lCaY1ocurZoOefmCMqPys0XYxqj+4gGu/Jj9EwuR8t9mqLQKZuAXAZlHTHrQWQCsf7dTFyUb4ZJJ2jqwKRB1v1eymRfCuVxqQPg4scZiT4xb1fAOgzMA1DWkfIQ9zfCqEh/rkRB/a4lwz4eo2kZW8r1Gdq6bICqJzzVCSwcaa/Cby2IA6EklGxPbDqdgD0gFSjTM5kv5HhR/fTII/ew2mqjMTmFxsxmKemfO/oY2nPPoFapwrE96aAtjXWp2kgTzD15GN986EFcc90tmN5xFVJP9fTLVtfQmj2Nk4/tR22igZue93xUN18NuzJWVBXSLlR5hMRsQ8l+lJVI7D1DG+jMnsGphx5B74mnsfr4USTnF6SLuF2tYeqWmzD2nNtRv+VGRNdcBUxMAtQ6k84gvtpsTpwjpuwud+Dmrph3WbJz4Pyhr0dXeO1emsjixESninYBpx1j+dwcktYy0FmFm3OHqno8imKkPo3KFBeFcaSOj7QAeF5rXWLKyFp3u5Gu71ItSUmiaovlSqPaYegZda/1GNIBzGD3Voy/Qn2hgwOOKf4u/HC/PZlBX0gj23iIvhiW0g2URWbkbIKyev9kfqw+9s7777//jy4+fy7/iGcVlF/84hd/jxdFH0qsbLLnKElc2HEw0fUQrHXxqd/+bdz00rux6+UvRtPz4ac2Vp94Gv/9Pe/B63/qrcCuq7HQSnDdLTchzrvKQ5mNKiktEnewXBJ9OlLWOmVTA2nSC30zooJHNlUXplHRqCRfGZjNS70RKJe3ZCaI6+27PsYE+nIUvVGz0zL3+r8ySh6cO0FZ8cQ6UjYBVUUcqmBA5FLF1lV/v6Fox9CVms9rnTLfSza8xYQ1JXGD78btr+7szMhPqS+oJPCyBH57FW5zAX7Shc0kJCVxniqr9yoss/ak4EF2wdxKp0wgW1hutdBNUmy9dhcqjXGZuEvHjqA5+xQ86pulSzYTgqRD6MMMLJ86jie+uQ9jMzsws227qDNSUl+9HrrnzuD4wUeFw7zteS9AbfMOONEk/KCOzHcBqvGsBM2VJuIkF46bp8ROKaf2HsChBz6P4NgsNvUS1IoWJivtLvJahKRSQadRR2XX1bh2z72YesE9sLduAioVAfaExRvsG8hOLEVTV0845hRJcwWthXOIV9fEUyKsVOA16vDGGvKdVo+fwOrZOVRcGwE3E1YKn4oTx0Wzl6ADF+HkFtSmt4rET9yjC0WDHheki1hQQqtSKTkqzKDEIpWFW3TKK2gNc6xfCJjLkbIEBRuAsunvbXLKItcszLIUuA6oODNyNuVvegyW6Iv5sXrjXffff/9HLx9yL/6KZw2U8zy3T8ye+O4gqP2PNM8ne04HlpfD7TioxyHCToYzx5+EP+6jsmVKMtNObqNz5jy+/vkHcOPdt+NYHKOburjzeffArtjwM3YiZrJPdRxmJdLZuZN4lJEyVHfqUYBsRspDST2jUWo/CVgk+vR7mT9NDtmkLczf9WeZq7wGmjI10R/ERtRgUhk6itagXAZdE5T/tYBc5rQHwCvwaTREHbbjlIiiqKBSDmjrS6z11rDMKevHpe7LUHVc+LsUPCY5V8osi2a2juWqRF9rBc7qeXiUULKqi1JJlxWcgBeQeiAny4CtiOWkfVOOVqcrFXebduyUxgfNtTV0Fk4CK+fg0gifwM/mun5FSgJm3igAACAASURBVKMJ5G7Swur8OWRuDQFVHa6HmAnlOEayeB7HD+zH8uI53PycuzG+5Wr49RkEbB0VuHADG0l3BUtnzsOzfbH6dNh4IU3hZxbW/vFrOPLpz6Fydh6RAFAGx/dFHdKjbM+1sUaOebyOaNc1qN9wA6Zuvw2Nm2+Gu41USQW9PEWPmg5amSZdpKvLaJ6bQ295QeYSKQfb92CHPiqTE8jjDk7uewj1wMfY+ATcIBQwtiuRXDMmIpkIZWIwYNk5JXQJlSRJ4U1Dft+FE1TghhFsvp48tEvbUpaWK7qI3LXSPl88Wi4v7vpvlehTi3g5Uh7y99aqi8KXRXXGGVSlmrTFRok+fkaJf16o1avv2nPfnj+8OMRe/hHPKiifPnP6uwIv+nCWWVMZ2ry/yHvcUoUyka0gQ5y1pCuxm/ugkxw5Lbu7hMyzsQgbq80eookxOBVX9M02M/0Wt02clcC50yexd+9eSfSZZdYmgJbpi40c4QSAudMyEn2mYkO9DykSJR8yFwAz4hUpkpHMGDX4zNeWkx7rANKgL8wFYKPbvRHAXmh4lKNufaxZZq1bPZnRr0QYfUMixSuakfQQN2yUWevJpDnlPnAbJ7nRpGUUxr26lASLAksVV7B4xF5bApbPwo07Ir2izIz9Fck4eG4gwCwJrqLQRTpeME+RAz0mMx0XvV6MNO7B7a6gkrXhiXrDEZCyfP7PriN0O0xhpTF6mafUELDQYkI6jqV45OTBAzh1/Glce8NN2HzVTQjHZuA3FCiHFQ/tc7PoLK6iMTGFjKb4FRaX5AjiRJwTn/rzv8DawwdQLexQOeCFbhCfDhtJL0bSTcVsqe2G6E5OY+x5d2Prq/Zg/O7nIBmvInHZECJBsriA9uwskrUl8ZsOWCxDbwzPVZ248wwnjj6O9uxT2LFtC6LxaQTjm4D6lLjd8baKf0baQ9xtoscy8qQn844UhUwcKVxhrlMtXl61jrAxAadaR+oEiG1PURhSmGJ2GVHzyZwHoyLj9buvAZ2mI1oB1kISV6YmdPGIGSX3OWe+Rq5zqtpIFSCesDqVwJ5qWkQi7IVqVH337t27P3L5kHvxVzyroHz89OnXVMLwI5aAMnPbcsdETcBIN7WYvJOYV7hiKSHNmQ1WDVKZ5VUCHMlFiLaSq7tyjKFtI3B2bg77HmWPvuG2OZq20LSA+bdSXNDrQJVTU4akTWEou9OgPATIAvraRlGZk0sXZbXh7lsvmouBefn1gNODzwTXfkRcbN31Ofd1uoWnbhmQTdAqA/vFb/2Fjxg1SVTEXBjWFKZDQ5rOPpeoVa3KAF95JqjC4FEJG36WSVWoVknDkZR8v35n7sJ8ialfMSa2YGc9VAikq4uwm4tA2pEJxiiU99QPeP9oSMTmqLTrVNpvLQ6Qot0sFYvYuNuBm8Swk44k3hihUrkhUYW0kqJ/BgVnaiL30hx5yqIIC0naBbodoN3EMwcP4snDh3DNNbuw87qb4NQm4NFxrj4Gx8mxcvJpVHIb1fFJdMMAmU/emsm2DNbyGha+/M849iefwViPvG6CLLXhRzWJbDvNNXltutaFxWpYy8Gyk2Gp6qK9aRozL3gprnrlvZi663q4kY+Fw48BS8vw2W2nEkmS05MAgxuhHtK1ZTz2ta8C3RXs2LET0fQ2+OSOGzOAXxNg6lGWmsXIOqtYmDuOrNtCVGvACaqw2JHFIWVh3G/Lls7g4dRW2GOb0fEi9JgLYnUlC3v4f+GOKAllkcwpiaKo94pehlqtMUgaF6XV0nNxUE49iJrXqy9UcJAiSeP1hvgZmxarXZ5oV1goksZ9/ll2fwnvscKfJEkXatXau15630uvvEj5+Onjr4kqtQ8jz6eHJt1FEGOjCMkENE0JzM3NYe8jpC+K7r/FZNbyt/JPvodEymIItt7onsqM/jGGq5xtUc9cZJI5dErGR9rWkud1oWSfBtaNANZM/PGaCUBvAMr/WuC91Neb0a6OMrQPxrCEiNV8A6QzI5VB5D0sl9MJUXN8bMQtqkiJW6xC+kr5GUvuHTrEdVHtteGtLgCtVbpXSPPSwHLhcaGl9EyiTMUJs3qNnKu0iNJLf87y2i6yXhd2uyXJPAIxpWC5SOi4ADAx5sHl3zSqETBXURQ9JCSR1msjbTVx8uhRHH38cYyPjWPnrusl+oymNiOcmETcbuL8k49hOmqgMjWNblVt9el8yIXPY1R6+Cie/MDHkD3zDBwrliDCYfeTiotua1Vc8eyujTTxEVs+kiAHJquwtm8GduyCe8M12HQPS8AjLBw7gQqpkVodeaWC3AukeMR3CYRdWGvLeOahByWS3rRtO8LJzXDHN8OqT8MKq1LswmS9k3aRN5dw/IlDqLgWauMT8ryiKthQNoOdqe6EJCtiJlUrE/BmdgJjW8QZj7UGuZgm5aKgKdpWyO5FATODM9XFRu121L8yKIvmWAIFRUeYoKyqTIeTfKbX9xBvzEpyqSbXoExlTCLVqTpSTvn9U3XecZrNV2vVd++5774rEJRPnXp1FFU+ciFQHgXAF+IUOWF1JMmbMDs7i0ce2avaAukOEoZ+WEeumhvma/i7WU5tapX18zpa1ioNqX9ic02pIBvQFxpsRpmUmwCsF5HywtJ/ffGeZtTcB/hCp2wC+bdCUVwKCJufb2a7zUGvkyyqem+9ubgCz8Hj5V2C/tucZMOgLO+wQQcMpSmW7a90sKYfMuBnPVR7HTgr87DaCpSZcwjsApQlSafUE2wJRXCVghG5MUVVHHW8jKQIyox2CcoEYXGaY+cQKgiUWsFmbz+Rg6kdgNruqhJi6WGdxlhbXMTsiROYPz+Pxvg0tl5zLcZnNgmIrZ47i6XHj2Db5q0IpqbQi9gzMJIy7Myl8VAMnDmHox/4GFYe3YfJiKR4DL/BLto9tONFxRh0AyzN57DccWy78XpM3n4j/B0zwNgk2l4gHtDk1M+fOIGGF6KxaZN0UYn9QBRMfkBKoQesrmD20AF0F85gelqVhdv1KVjROKwgku/q0Lci6SBeWcCxwwcwXq+hNj4pRkx2SCtUcu9FtaUkUEkD2OiwfHx8MyqUBVbH0NHjWTa9RiGJBmVp7l2AdQHK5g6rPxYvkOiTvEEJlOXvIilpUhgyVhNd0acUGhq0Ccb8j/LFlLtE6pvTbL5erb37Ff9/BOULJ3RGQ8goUH744UeGQHldFGsUjugoWFfumZV9ZpFIufqP2X3J8hd8sgnM8ntRpaSBVIOw+S3KIK3Bqxw187NNsFY0rVoIyu93KUB7OcdcDJRlckhLd11SPYhUTCAeRC0Dn4NRPKEJ/OUIuazGUNcrK3SxYhcnxUSsuvfzHqrdtoAyWiuAxSRgjpB0AG1deZzskDzRKVOmJVxo0TZLWfgkyMgHkxdOCMqMyh3xyBBDehahsEKwAGddmizGlFJGTpTh7kY5rxFYeu0mFs4viORubGIStbEJab56/tgJLD92BLuuu0GBMhuzVupybnlA97oE9uoqTn7s05j78j+hnvfgVW00tkaobrZhzyRAFei2LZx4uouxsRux/Za7kNVrSAMHfn0KiSQolffxwuwsKo6PGuV+9QZinxSGCz8K6cqPdHkB5588Is52k5MFGNNEKaDfh5KQ2mkXTh5j4eRTWJo9iemJMfj1cThRA04YyW5CVf+xc0tXFjUxYIKDrhsgmtgKf2YLOjZlibqbThEHC6esF0kGyDpSVkCo54oeQ+rnaE6ZQKrK/gdl/QqgdQHUIILW75fG3OVxUVbmTpnw5zyOFZGpFPowcSo7ozSer0f1d73y3itQfXH81PFXR1H1w8gxM4q++F8FyqQvzBLrcsTcjziLCFoiY0+1gBplbK/552FOWWXcNR2i31Mfa0bK5nMbJdDMSFcDoV5w1tEfpUSfCdijfr8cEC4fa4Kyphb4mDnAFSgPbw37CZNiG6kHu5nAMyeUBu2NQFkfq6+fOVbE/TfjdlrpX8FmqWwD1WvBWZ5H3l4SzpZ4RFCWHn1cOAv6gtyy9roQGBBKhCBA3pbArJJ16nECN0GSSQ3FR7P4gxkOVTKsHOqkUo1pRRaG0N2t8BFWhj9MPtH0visaZxZiHD94CGf3H8Jdz7kb1c1b0KvV4PoE5QBJ1UfuZHDbLax9/kt48q8+B8zPo9lZgxV2MH1jiKtetAnudh+pPw7L2gkr24ncJtiGsKjkcKrI0wSBp3jj1fOLTHmK2X5eqSGRUnNWOHpS8Rcvnce5p5+A01WJRzcah10dkwIV8aNGLoBsxS0c3f8w2J97emJC3O/suuKVxYVP/DaYFeSxPVlESWa0kgx+bQzVrVejF4wj5e6jb0Kqu64Mgg7l362iXfPf0A6sVDzSDwSKRF95DI5yievv1njfudthI3OdLEwySehyvHfTGDETprkoTc6NVevvesXLrrDiEUriLgbKZUApR0qjok0TNDjRyCmTvmDNfR8gjW7Wmr4wgVrA1vC4KBeSjAJlRxJDgxJsDaAbc8RFkFIyEhpFfZjf09wJ9D/DoC/KIGqC1beyyA1F5KXyV5NmkAFb6IzNwW7yxia3pyMb0+tCP2ZGPXrSmVG0edzIMcAmowxKCbdM8lkZ/CxG2FqBtXQOdm8NnquyRV7RDZkJJUnmSjsoXyJerZtVjnOE2BQ56Ys4Fhc44TMl0qTCgDisaAzpxtx3beMOpriK/OnRIpTAzLHiyHsx8gpodtTtynadydGj3zyIpx5+BC+45/mY3L4TFiPOsA47rCGOWM6cIGg1kX3tURz6zANwFhaRrrbQ6iwgnVjFlhdNoXHHZqRUSYQ3wAFBeQJ2pQ7LDRCkEZyQyXSlblpbXAFlg9HEFHKPnLLSbMu5E2wYKZ84Dt9JhCe2ozEpdqGMTXaHLMbJOlg5cwrHnzyETZMTqEdVOFUdKdeQskkAvzvDVAIyo+UkRkppHpVTvg9ncgucTdeIGoM2nyqRz6Q9CcL1FZ96LJjBTX/MFQtfmVPWZf8awDXwSv6j6Hyt6Yt+pCygrFQWUj5OYCdlIclrJgh7iJOeLiE/M1Zv/Mzu3a+44gyJClCufSTPsmkTcEeBx8We1+BhRpV8nzNnzuCRh/fKdkXzwCZQlqkMfYxpZm/SFtqgyOSihY82rEHXURclb2XFeetGcurM9Xnr9y2DjRk5m9GhfJaYvKj3GRU56mtXpkEuJ2LeiKNWyRGdSBkYig8N+MK0SHhV2SJu4H1RnH95svCzzYhan/eo3ZVcSyldI3fL7bLiJYOsi4Aa5eV52N1VOC65Z5YXK1tKpU8nIBNUCcqKH5aIuYi4mKRLOfFYxMKtt/CayqhICk14vPyvXNXM6y7uG2J9wfJjtpciVaI8IZCmhQFQKm6HWZLgqccO4bEHH8Rz77wbM5t3wBVVxoT08uvV2N0kh99swtp/GA998pPw2y24nQRp3EQ3XMGmezZj5rnXoRWOw3F3wnW2wfLrAHXHjoMwDQEvR+rFLE7EyuKaSPsCdtz2Q6UZLsyN0Guju7iAlfNnRaoXNsZhVxrIvLBYuGgJGiPtruLE4X1YWziP7Vu3oFqtIXMjWNEY/EoV8NkdnG2mgIzdV/h/yurBnqgZOC7i6gQqV90ChDXxfWbFpfQp4eLaT+6pvIHo3lX4259Dw5Hyep2y2tUpWZyZhFavIy9cRMRD+mVRVChpJJmXwlVOOleryii1wPS6yiklTU8H1erP3P9t3/GJy5ljl3rssyyJO/6aSlhlom/qQqBrDu4LnXh5y8+JJqBcJPo0taAjXb6XGT2bEbBWX2gQ1lSF1jBr8OxH0UVnEw2K5mdoMOT3GCQUFShvxAOPenzUYqVAecAxa2A2P9Pc6n+r0bIZiZi7EV3wYUa0JnUhg31IF6p4O31O5iQy760ZYZvHmovvhjsnBqppCgd+AcoJwqwHv7kMb2UBTm8VtpOJaxoLkly6rcnuyFPqCybpRN6m8gSqYW2hsWbFF31WJLFDTpI7HkbKRaOkAsz0WJRrpYzPVJENVR2OJ7abqtKQ9pissEvhctLHjJaBU08/hcOPPIRd26/C2NiM6HnD6U2SmMsnG/KaiJV5R47iq5/6JCp2jlrgy7kldguTu6Ywft0O9LwJ2N4WOM4krLACkCK2clTyUHoTws+Q9xIsL6+K/agYMlFnLTXVFjwWlnQ7aC3Mo7O6giCqIqgTlOuKuuAGIae5UA+91QU8c+AhcBMyPT2NSlRHQtc72ppWa7CCioB4TlBMekDcgZ10kaddJDElijF6YQPBzpvh1qcQUxrLqkDdYiXh7kTZgaoEqtKT00ypPI4k32A08tVUm4qAtVZZVe2ZOzsm8crUmxrDSoPDhF6stfbkrJNUaBhatTL5y7Z1i4sL58KxsXe/+t+9/soqsyZ9cfr06e/ywoCSuJGgPAqoN4rYNBiZkbIGZXLKunljmU7QQK0f71foGfTFuqSeUTzSV18YxSJ9sC98jk01iAZrATFLSdr4fzmaHQXK5vuYAMZIWfNv5ShaBRLDLmtDoHqpy3Nx3DogpPOYUW1XjnJlMJeqpkxQNl9bBlz9OhPgyqc7aozQDY2Tzc+pgGAD3UzsYIPVRZHEOXETltTyUlXhwKMdZqG+ICdMRYXQELJ9ZxSsmrAyYhavYIIodaqc+CKaVVypyr4zcKZGXTnTyfkJ6DJyZzStGrmKUkNAWRW2CCUiPLjyiG4vL+Gpbx5Ab62JmanNqE1Mwx0bhzM9BYw3hFaIqH0+cxbHDh3A2HgN1elxSSjH7RV0eitodjvww0nU6jvg+RNA6CD16RRnwUdVabKpgGh20Ool8Kkp9rhgKGt6mslYeQ9BkmD1/FmkSYwgbMCvkrqoIbMCOQ+HRkZpE0unjuL4k4cxMzUhHtOOFyFz2DQgQlCtwvYZWbtq2y9RMnnlLhC3kSVtpFkXHa8Kd+v14p8R2wFSmyU4lJEo5Yq6Poo2krJ93hxpnDBK466sW9UYYwA07H3R54v7r1Vl1pq6MMcmO80IgaVLsbkgU0GSxHAoj2uuYe3cWTQXF7C8vLwwsfOqn/2+N73jw5c5vS7p8Gc1Uj4xO/vdURD8jyzPJkdNrvWRUFGKcZGzMoGbkfLeR0hfDEviTPphFJ2h3eBMPtn0wihL4kxqRIOytLkswFpPUKFLZGqrLLz6bLW3HaYXykqK9dREn6tkQksiZvWvTGEUm+x1UfkljYDSQeY9UcGfihjNAa5UEaqppmkObtopmpNIg28fxAowGxyjokxVnFIIIkqLhDpWPUhagtG5L9c/F2MiL27BWz6PsLUEL+3AomEwy6vhSJQsffjIYXIhZWVZwSuTX5aedEW0LFSGlK/FyOmYRhBmjTb5YTG0IWAUVWnFWatIWHkIsyhD3Od0E18q9yirYnafWmZHRX1ezgruOcyeOim+ykEQYWzTZgQz08gbDfiBD6vVgdNmw+AerNBFxg4qdg437WL13Ekcf+JxbJrejsnpa2D7DSBwkHt0iuNWoqoKM/IO4rW2gJ8/PiZG/1zUYitF7rJQKwHWmlg6O4tKJYLtRHCjBhBWYTmBon2sFOgt48jD/4Lu6iI2b9kkRSNwWIbNfoc1hFGlaK9lIWXZNZtSSAEOeeUO8qSNPOuiSYfHmatR33IVUreCnhUUoMzcAO1DmWBlpKxcnSmpIyeu1BjF/dd9+SSqHuiX+buuMNWSuOEdm6IvyvaccowUACkfD9FIpz2xV+2uLaG9soTV8+fQWlqQ79TtJQtbb7z1Xa95wzuuPJ3ysZMnv6cWRX+wESiXL7L+e6MtuAZj83lJ9BWc8ijwNSkNDaD8SU65rL7QwKt/jvK/0OcoETBLTAvdtElrqO4PqgRYNkVG4tGMmk08NL+b5sEHo1BFZcOgrjPWCqnMxeFbAWPzNRqYJeKWPpjDoCwAXZiClcFae9zqCVLedurjeb76d7311BNIfx/z7/5jGr4F2FR7IUbKbm8NzuJZVFrLCNGD5SqvWHoFCziR3yUFIR2lWaEXiPk9t/LCJxQOZkwEcS9rM9Gnt77y2iIVWLQyUruR4rpLjYMCZiasVDulQssuog7VqkkqNElv5CxzdoVfbvfaOLe4iM7KGupsO1VtwKcPhXgu9xASFANaCeXwKw1JEnpZB8nqHB7f+3VsntyGqc3Xwq5MwA5Jy3Cs2EjTSEn80jV019rwK3W44+NS1Uj9tri7uRkcO8HK8ZNora5gemYTwDZZAbniCnLXV854doZ85Qy+8eW/w3g1wOT0DML6GOBQmRHB8yP4AflkLnoEtwwpE5wsw5bFjQtLB3nWQZO7m8ntGNu2C6kXoctiEvF/BDyH0bKiMEhdsPwkZeVulhbWoIPSbF5/AqzWs+vdogblfuWpsYtTuZFBpGzSGuoeJYVqpIPO6hJaS+excn4O3dYKuu01oV98x0YnxuLW625/12t+4p1XVpl1Yd35vdVK+KEszydGRcpm5FQGqI2ARYOgfl6rLxg59SdCQRmMipZNCZtZ0VdWXJjdrFWSSJdZq3hVRcSK6x2APakKFT3z5vdlsCVALYOrfg8TeM2FR3/ORvSGPh9zkdtoYbtUwNYDlty7AuVB8k47w6lmqWWdsjYfL9Ma6v6Yagwzgi5TGPyu5eSfHGOAsksfYIKylcLuLMNePIdqZxUVO4Hrkt9lwUMhWdPaYvLDBGUCsoCySmaRX2Wkm3Bi0iw/7YnNJCNjCdIItux8o4tixKSzIJWoBsnU6wl4AthF5w1y2vRroc6dfCWjbm7JJQmYpeh5QGJn6K6sIV5tw7dDuFFVbd9hI4oiuAG9oANYmSfRXJauwu4t4rFHHsLE+CY0Nu+CVZuUohamzZjYzDIfSdZBGq9gbXEV0dgU/IlJuG6oKBraxjl0jVvGsX0HUXFdbNm5HaChvl+VKJbcuMdCGSvF8jOH8ejXv4Krts6gMTmJqDGJmLagbgTX4/+F7UCh12YyU3Ya5JYFlBU4rzFtPbUdY1t3IfGq0qeQLsxiuMT7mLHoRHXmFlAmKURaoxhrGjNk7BiFIBqUNZUhtUVFsYc8ph3hpEBIJfVkjBdFP0hSqcTsrS6ju7SA5vxZtJfOIu00lUWszXL6rjQR6CbW4sy1t73zNT/+c1dWpKxA+YXfH1WqH8zzfNwEYA0Y6+mL9c5R5QhOg7L+qUFZJkJBEUi7Hqm+G1AaGnT74CvOYQOdso6KTTqDr9d8s7YF1ecuEXhhLD4AWU1RMFpRJt9lcCxTD+XdgY6SzWskDS5HRMp944YRPhGXCsoaDMtg3Y+WRZM8DMpq4OsO1uWKvoFA37zn+v1M+ZIJyuaCoqgMtfj1o+VBkKTUEDLrVDzlW2yYugyLoBy3UXFT2BIpF22TZBwo5YRU5jFKZvPUApgVPVH4Ecv2NoEr6gtKoQpNdtELkPIu6RwtcixpZ6vOpSgJlp1RAchM/on5PAFbor5MaA26rJHbYsKxzeRXRuBKkXcTJO2e8NKVal3aVvnis0EpH6NlduVmY9YVWM3zePyRhzA+tQX1bVcD0YSqWOQOQrhVct1dtFbOY21lFdHkDCrT02L0z+SjiqhTLB1/GkceegTbNs1gy84dsCemxMSeEbOUYlO6gRjnDu3FkwcewY7tW9GYVm53cU5b1Eh4ZBbn2FJAJXdNtNkW1Qvk5mNFXTDht8bmFDM7MLb1WsR2hMSJlGIlIzQXRvwcc8WuRiJloRMUkKpiaFVEJGo+pYboBw1qfCkOmmM00YGDSN3YhisW/bZw13wv/t3roL1wDq3leSzPn0dnZVl4cDtLxGEvJZWRsxFCTzx4WnG6uOOmu979XT/+81cWp0xQfulLX/oDXuB/CEBjVISmJqriXPWkLYPJRsDNxwmM4n0hnUcG23uJcosknEkrmEoM6pQ1KJuR8ACEFWXA55QfxrCJvkkxmJHvIFoverQXX7wMxkORcLHV7UfgRsn1qB1E/71KHUlGLXajwFltvQcVgvpvk7bog2RRKGJSCSryUByvTprweDUhVIcSM8o176G5ZdS/64VhkLDUFqADYO7blyqYExCNs1ioi0reQ7i2gnR+DpW0i9Bn+yJGtsWYoM2mOJSxJDuQlkq0lwQ7kdCwyBdzY7UISAFBT+gL8qIxdctSQKArywraougILeOO35kEAzlRtVSrxqRyjW1kCSVX5JMLHa+0UCIQuQL6aRqjE3eQkK9k8q5SQVipIQhJDYRScMLEYY/ua1yE/j/y3gRKtuyqDtwR8eJFRM7TH/NPNaoGISGEGzCIScJCxg0sr9XLWGaywMbtxoAQSMJNd9uA7ba9sI2Z3TYGhBhkJnuZhoY2JYE1UKUSCE1INf4x58yYI97c3vvcG/EyKn+pJFS91u/O0lcOERkZ8eK9fffdZ599xn1kt67hyT9+HGeuXMbi5iVgbhlFrSkgpFtCtYBRD1tPP4m4KLBx6aIykyvK7eCYqCriXg+Pv+tdssK97OEHcWrzPCrLp1CbW9bzqzQp7XBbH+Hao+/D4a3rOH3uDBY2zqA+vyI9mbozp4/Q4cIaClkom3AYzlSjhk4dPh0hZUAUUvRYf13dxOrmPUhqLaTVlnYOPBcC6rngP4IyR1zR8WISlYBXrh6rvVpErNu9CXDNu876R5rGlnynqTKOEbMphIW7LEbddRwmoz767UOMjvaQdfYQD3qIIhsAoEndPH+ka5vNM5GlLsMoStvn73vF9/733/rmf/tCd56fyv1ezEJf7eqNG39trtX8yc8kKHsw8UDCQt/73//+CYB6dlsG5TL79BKAB2UCbtkOV3Zi8EH997zMyk6OWVAuA76e46R4NH07Zp97mSV7Vu+BucwcZ6Uf/zjelVEG2ZOAefb3b7cAHmer9t2sbjcBVQfKPiPAs1p/f/+9B9oy6y0Ds3+9x6UKY0Q08E+OkZeKCHduUYnBkU8E5Qhzgz6SvW000iEaQYYaZ/LJJcECkpMxJFM0Bcp0DNBXyzhPFv18UpzKlAAAIABJREFUO7KeG5kUWRFBmdnIrqBkuzMjEJaj4x0BViDiFUwwJuCpLuHYfhqbtc7asxmYb00TZIFpwtH1pi2PGIfJi2V1TWOnwmYLzcY8qvVQwfxpvYZaHiEYDbD9+Ptx46k/wz0PP4TlS1dQXVxBllKnzpSLHAQV7D7zBJ762EexfGoDpy5fRMFRVk2Ow6qiUash6nTwzt/7PZxeX8b999yFJXb7NRd0bBQR2uJxqiHpd/DBd/4XzNdqWKUVbuMMGksbqAULiulULkZAHb3QQkZgthFU1OcpPRAkI+0I+inQOH0Ji6cuIqo0BMwJZxPS7kd2yqIiHT+UklTs42sm4NqiaIfdZVCw69LN79Y14Kai00bHXBOdUyrW5soiqcimN0LUPUJ3fweD9i5GXMyjAYLUgzm3OdMQJE5n0eNUXKZykWOQZN2L977izV/1rd/7058K2L7Q+77YoPx1DpQXT3pCHkz8BSvW8TzB1/7+Hlh5XzLlxx57TA9/rKjnLmKygrKM4Z+Hb7P2oDzrwig/lkkVFqDvwdh/9s9p1nrnpzfPAm/5+5NumwDuTENKmalO72MjfGYfxzPPk5hvWa4oA/jtjrtNapiykqmNyNwXPrpzCsImX/DxylKF/96/DtteHq+ol1+jNXTYhBF77Om0ZPXlaFPNxogMzTxCq99HdrCDZjpGSFBuOEBmpxgtcZILQiWxUb6ohHPKRa4HLem85jZ2FyN9fhqZlCgljOzI7+Z8iD9Rw3bq0wwGOUF4jijlzJ6jBfibnED3B2UUdbApaL+CKGI1P8ZoPMRgNERrYR7Lq6sI6k2EjRZC+ordpB12CSIaAIf7+NPf/10M+0d48JWfg4Wz5xEubyDJ2IABgfKw18Zjf/hOzdh76OUvQ7hIR0Wo6ShcWchsKXXcun4N860QzUYdrbk55WVwOalpKgDDlyo42rmFP3vfozizuor5lVXMnd5EsLCOemNJbeeW78xaikYlqdAn+YLZ6JJ7YuTZWAvXIAdaZ6+gdfqCku0y6srUfrl4ZrHeT5vlaJy5yPk8jQU7N7mKnqpnuPdA+RSaQWjnShKzKzNDTQ0p1IrHiEddJP0u+oc76O5tYdQ5VNyrWlcYE8zipB9z5hqmWE9QgL9rh9LXRYZhkncvvOSVb/7qOxGUr9248dfn5lo/kef5iaBcBuEXIl/4+xAAjbVUBcqeKRNYPfMqF8dmWSzvcztLXLmZ5JgO7fKU/YLgbzsJWAXYbjtXXnieK3PoCEwWonIhb1beKC9q00XpOCjPLmq3A2X/WM/HmCfgWRrh5IHUinXeEmeh4BNQdsldvG+5qHcSKN8OoCeNHG5baw9ujgZ9dkw5KRLUqgTlBK1BH8XhLhrZCGGNUzosb5ugSEtcIOmAkZ1Mu2+gUmdYfUvgx2wH2dzcB7VkFqfIlAnKFgJvGQh+niAB3EfqWP6zuW2YEqEFWXqyHSM7brawMBCJr4PbatoJh6MxBsMhev2+4iLXNjawtLKmVnCCMp8fZRdrUEnl+z168s/wR7/721hZmcNLXvk5mD9zBrXFFcQRgTBDMh7h1rWn8ZE/eRz3XrqAK/feo+khQcumphBAzWJpskCSklk7hw/91gTCGmNRebcMOzeu4ukP/inWl1cxt7KGxXOXgOYKgnAJdUosDbpZrDNSMxodKJO1k+vmnHqSDCWrjFHB3Pm7EJzZRIoAhEXlpuv42/1lLZQIYqCs+YQuOEpSudOWfTIfmbldZ3wKjD1NUYsTNXpwceq3D9A93EUy6CAd9WTTq0liMccFl+KE2dSSPwjONmOQIE2wF1gT7HU+ZBilWefCS17xlq/+1rfeWUz5kUceCe6+7+7Xz7XmfzzP84UyqJS/nt1uPx9TLgOgB1+C8uOPP26alANlMeNSY0cZXP3jl0FZW012fLl85WNBRH4QK4sZvLBLsZ3lr2cBVSeIP7tminR+QfHPZZYdzx6r293vpPZrD8xlyaL8dXlh8KDo2XNZXuHjiOm6rbv/nr9DxmBhEMaGPSjb/clwj4cVecD2n8tg7Betk+QLsxa6eoPLmtCOhWOMqkwfi2XX4pDU5nCA4mgXjWSkn1GRsEJr1dm6WOQj8yNTbqJap6+WtjhGeZqmTEakD2qIyRhZFpmn1flktS13fTzGhI0Oe2dAwYQ4DnFgxCW1ZcoYjhWrEUJRAJahwselNEJ23OsPcNTuSLI4u7mJuYVFmqMRhk2EzTlHETnheox83MdH//Bd+OgH/gif9YqX4tx9d6O6sIi4GiBLKsr6oL9j1O9pOsjptRXpw0GrYcH+WpzsuKq4Vq8KbDgIIIkJVgUqSaqhxHmFO4QMR7tbePqDH0IrbCFcWMW8mPIagvoSGnMLqM8RmDmj3twMJLsKYVKMKSWECHkyQpBEGI0TdBNg+dwlLJy/JLmE46IiSgScTCS92M4ttWHzALOrjj8qNYHwFv0tpfGpg0nSTTQeIjnaxfhgW3rxeMDjMETO7kLmQfM9U+Hasi7UL1uvYRhR8zYikSqIypw+MeUY61FFHNuw2SjNOxdf8jlv+dpv+/t3Hijfd999f6PRav7YCwFlf/E9HyiXb/PARk2ZoMzbCKYelDh92AO3ly/K2rKXLwi0PCHtswEzA1j0tSaS0I9sY6CeD5S9fGGvw3XY2bnvmLAVNI0x0iJlurO7h773mRHT35kWLw0wdcsUqMTEpk0ps8duFtzL8s+sHOK9wuVFUvKCa2X19/cg7ONEp3KGZ8Z2CnuQ9ezaP/4sIJcfd/p8baOqbjvvwHC+aNJf9qkxGyKuJLLENYoEzX4fYPNIFsnCxPfXe8RtnBOD7q29ukJbmAJ5+Jksj23U1tSh/7jQxEMLJ+IF735GUNbxcYFI1nBi7Ew+Z2XHCT3MP+3OG5NhTLLga+K2m4A8Go0cKPdxeNSR1Wzz4mW0mvNibCzysSmDj8qOwFrUx2hvG7/7m7+OfnsPr37dqxGuLSFllgVBPAjR4DlLsKLWvjAnv7DAl9GalBQaDYEvd4RZksmh4hdaOjsIXpZZkaKoJGBu06hzhKsf/ig4eptBRuHKKcytnkartYKAbdMLC6jNW+ayy3UyUPbnTxahyqzrJMLhjVt437veA4RzuPQQF5UHsHTlLtSW2dhS1dACtl0rldppw+6MN5cLW+CpV0snJuDHGigw7g/Qax/haHcPUXcHiLsWokS2zx0Oszc4NaQokBDkWWitstDqJlznsTzWzMCgddE2Ob64R9acI45jgfIozrt3v/Tz3nzHgXJRFMHN7e2vD+vBjxVFMT8LEJ+MIc/e33/vgYWfCYSWffGB5wT+kJEYmD5XHvAg7d0XPEGn06xD2yo6/XhS6KsaOysDu38NZSY+YXYCjuNWtvJz8a/nmEzhMpnLzNjfr6xh+2Ngljy3rXd3LLPi8jE86TGnz7UEh17E9Z1SbjjlcenCj9uZepQ9CJcza2cB2GvIsz+fAO/kb3s38nOZMkG5mlMvrCKupkqI48DUudEI6BxgDgnCgE0vQkD5xrWYKrbTojdJo6sE5TrdBfTaGih7l4U6u8iSGU4kIKBEYwWfY95kp0TbsaUjhMzYtGbJF859YbsKwxS5MRwoR4zmHA5xcHCI7mCIC5cuY2VtA2HY0q80my2EIeWOAEWSIO7s4SOPvhfve9cj+Ly/8Dm456H7UFloIeHrIiDXQkY0WWGTrFMRovbcSoPLLF7TabS2gBgrVCqei9xUFx5i5LmBdPvGTWxfu4VBnGh6yvzKKbSai2jMr2NufR2NpUUV12hFrRYsOBoox5xCQlAeDxSv+vQf/CFufvBDAtysOQ8sM87zPJYvXMSpK5cRrq1rjiFzSsTs2USj8W9kwikyeokHA6SjAaJuVw6ScaeNpN9HETtrYSUCapanzSPA16WuVMpIqKqwaB5oNhNZ/nORD0WmxJRdYU/nPI+Cir2UeVItpr1R3L344Oe+5a/9vR/8qdvh1J/n5y9aoe/9739//dy5c98QhPUfBTD3fE/ykzG82/0ugcq7LyZA5RjzJAxmppuuDIzliSPl7r3ZLAyBuBuoOgvKs4U/DzAasFoC5bJbY5YJT4DX5Q7NSgxeGim/RgNfUzVn719+/Of72gN4mTWXFz+TIxxTdFvHiU6scTszOcu6j/1OWWf2x8T/rPw3Zr+2c8GVdHzouR7AbTuoKVMzrFaR1CwnocHYztEYaO/pa2rKbGfmBW0FPi9dMCHO/SMw0zqpSSTmU/bPU7YuRjzSWkUpQ7YuMq2ZhhEvXziJQm5kF3VJIPBE2iQMz5SrxsaSBOPREN1eD/sHhxinGe66+x4sLDBTuS43QqvVMm03zeQS2LvxLD72+GNYajXxspc9jGCugcpCEzGPWTVQ2znLdNJfg4oyOAiUWrxdaKH2D3qtFuvvbrVCmmuykEuBFrYiQlGwTTpCdTDC1SeewtXrN5WLMb+0ivnWIlZObWLpzHk0lpf09ygb1ishk+F17BLutNIRgmgI7B/gg//nbyG9+SwC2hObLYyrNSScMD63gGBhCc2VFXUL1psLGlTLuE/my1VqFaXrjUd9yRFkvuwWJBumy4OyBOkUX1lcAWK5bizTRH5k2TQLhdVTOxYTl5bN0COet5E9X6cbq5VfmnIhWyQluziOECUJ+lHSu+uln/eWr3vjP6Wz7DP+8aKC8vkL578pCOo/UhTFiw7KamEtjYGajdqcZbNe7ijHdp6kLXvAo+Vndop1ueg3y4KNpVt3nwfG8u6gDNIeHP30ktlFqvx9Wbv2um55YZj9Wy/kjCnvPspM+7h8YaEvE+3XgYy3xE1/z4peZVmjzIzLrPgkxuxB2SSgkzTlqmmMNc5/S9WwwMLOAvN7OwdosGjFdLigou2wmoiU2mZjndRJpxXWGknqki+m7xOfE1kxfb50X3DL70GZPxPz0kG2yRi+PqiYT5e/Mpn757ogzaXhQ6kMlON4jCETxzod7O3ti+nec9/9jh2HCEO2ONdkl0vjCP1eF4fbt7AYBthYWVaYfqVZR1avIeXrYa8MC3RuEAOBN6V2TBbtUuyUzyEAtwGlEzJAnV47AvZopKgqvjRCSkBmRD1dClkFUaeLq9eu46BLP2+KxdY8Tp+/jMWNs2isL5tGz+y+ItTrpTabMeQjGSFMYoyeegaP/adfw/z4yEYnU1biVBcWAOSGaSKv1H2d0HY11QrGBN1GHQEDllzIF1vPqzW+F+wEtPGJdm5liKtNpNWmhRxpqLEVaqkjpy4yQE0pkii4Q8r1c+n8KWNGrfhnHnLKGbFAmXJTnEYYRnnv3r/wpW99/ff88E+8kOvrU73PiwbKRVHUb27d/Jv1evivAFAYu+1HGXTKoHASgy7fXmbKfms8kR3YLDADiJ4NT4DWFfY8GPPnsyA9eTwHymWmXAbW50gbzhDlX/QssJ4oZThPj7/N/w5fm3/8yYWks3DKlMvP5fl2HpMFYMZ6WAbLMnv1raz8WRloLWbWwLdsizM7k78Ipjm4ZXvc7N86XuTTrdaxRf3VB++7RUDyhZwOVdOUqwXCIscyGwO6R6jHY9SZecEUwDpdF2y8CFRM4lw9ZU9IaqBnuGodc5YcZRe1ij2Wf6FdgdwE1gkmKDMz7ERr1y9RdhJGTy8nbZ2d80IY7p6/Cn5kXVGMzqCLdruD7d1dLC6v4q577hEY63wUm2XaGhtkGMmQqDM6rACh6wjkCyUr1JgruRRMuuDvZ7WK/rF70DoL6eN1VQs2ebhClsgJdx/sOlQEayYrm0C5QvmGuwNmi1jzSzqOMIhi9Hs9NYe0WvOK7CwWWqg25hBUQzSKUIw5Y42Omc5RH83xCFuP/zH+9JHfQwtjBEVmcaoKbuJOhZ85lSV0ZIbvswRhi1hlV2Pd5jEW/KzMavqRgdxeoAuW4u4gRFrUTXpSuJHaTibArLoIrZ7uPCNzZgg/mTElCr5mngNkzWaLi21nMx4rF3qU5L17Pv/Vb339W37kjgTlN4Rh418WRXEiKJe342UgKKP38wEzTz7vvigXqgRglalTwrNiz6TLjHrWaVG2xB2/HyWM5/qUPTN9Lljz7Jnq2bMgXP5+sniUNOXZhaoMyjxuxpj5N6bTs09aAGaP6+zxLEsYs+AoduHyBTyQevnCj1Dzhb+p/c2YclkS8Xp0eUEt317+u3x+3gtcLvTxWJrkXDVWV+U2lfkiuaY6r5DFdjsIYuZHsJ5XQTXk0NRQ2mRKb7JySXjR8vgRlGtyZnhQ9gluXGT8vDZ62QjIBFIC8gSUpykcuujls3ATlO2ccA0mrlCpjbWTytlMMo7GaPc6ODxqY2t3BxcuXsKFC5ekb7PDj78vBlikaDQChCxEM8UySRGqAYWWsQJ5nW4OFj+rqDFRza0NGZHcRYzqeCmGgI4KkthCXXhyjhCU85oA2XnCHCgn2olkVdPRGwwNYnA8nTcshvMh40RAT9fFuM7IUs5DDNGsNNQpSS045bCBZIjmoI+P//678Myf/DGatGfQV4xMsaqW4kfgZWIfI1JtJ8L3Rn0GXGVVGK9pqCxfFxda+cuZkcJzRlqFRarypSlmVfY2J0PY3ByxYu3unP+esgYPj+XZe4Jh3nQWRPk5isdaFGPuxvIMw6zo3fv5r3nr67//J+5AUL5581vCZuNfkCmfVIA6CZQ9uJ4EMHbButbKUps1fcongbIu4VJi10kdeby9PKfPs+bn5Ci7Ql+ZbZcXj+dozSX5orwY3I4567mWNGUPguXX4BeAKdO0Ak6Zpfv7lI/V7POc1ZI9yJfB0d/HW+I8iE7YshvmWgZl+ztTUC47MGYlkpOA2l6rc0GIbU/f74mmbHNYdJESNAReeYIl7ib6HdTikYXysPuNIVKuYJQp2P54gJS9l9YURDnEu3cscImasmsXT2z7SkBWFIRjndZqYjIGh7OaZUt7Ch0Jm8hs56C3c7FumsQphlGEw84R9g4OVBd58IGHcPrsWZPIbFOt+Xp8bH5iMBAfNqjXUSSprHxqZlDnKEFZDmlSYANedtg5WUZRlK7gpQYUgjufq/5WBdVcP1Bxjs4GOS/IFNnuLAugAb7CnQiMem842drlT9OlUK8gVYcih9jWEAZNMfWIElORImRL93/8Lex+/BMI6VCuVfVPky/FLQppyGTF4rC8vt0cTWtMsUG3BGFeKHxvmfQngHaikrCc50yV6XFkuYWKdioqunbpOLWCrbzNlNkoU7mdnWQlSTfmtxZTzjJE0cg6O+XEAfpp3r//C1/71m/8gX/z4+Vr6zP19YsmX3zkIx8J19bWvqVWD374dkzZXkRpxpl7VbPAPPtiPeB4pvzYo++37p5yAJEuuFKEovu6rMl6AC6zZQNjpngZ2FnuxTTYyINyGfzKVrwpA7YSSvk5+N8pSwjHpAparWbymcugXH7uZYA+9hjez1uSbl7IyeLn75Xva/qqnYiCmlLYvaCpHItY8ivPsuRj31OjLS2sus1ln5R/rsfPPUAfn92mk7ZqlXECJXljgyFC0RAVpnoRyGqBfL/Ui+WWZeFH00As7dpv8zkiSseSuysH2saYyIqMVXGQqhYV1/0lSUMeXA/kdhuZH1+MVfmn3amqd1Bv5r0ys1bRm7zfbmN3Z1da5Stf+QqsLC0LEAhUlF8CBioRg1zxkFt9LQReqyZJcVewHl1jqtzcO67wzgZioOzclL766PRUWT25e+D7kjhfsXI/LKtYDJ/t4wr4onzAV2kgR8mGnYFcGNXQwcdkp92YbepmE0ybtNlFqPeHePcv/SrGnAOYj6x5i30FE3cUH8ckJQ0RIBCrLZ3Pj9egSUzyQut12SBc3s/HpcpVkuVIuLuzOceTJp00SZHIncHzzzU7aYBDxoBTRZlSQ+YOhqzYn/tJFCsAizLGKBrLsjeuBP37v/A1b/3GH7oTQXlj7Vur1doPw4bU3ObjuaBcBq2TGPYsKL//MYLyjKd3xr7mwdEDm7ZtfMPd9tUDs9njuJ0y6aHsyvCMdFa/LYPi7UC5DOKz4OoPjC/0zd4+C+y3BWSdh88dHfVCQNmPfZoF5bKN7ZOBcpkZn8i6lcNsI9w9UJ8EypNFYLoeHHsJ6qxzH7w+yYxDNgbEI/lhQ4FyzfRJMjtVurxP3JR4pp+pGOuYpi563xmiWaLs5EvFRska5aaQNuCcJWTm7hyyDr4JVDmVouTmUJODsVKyb4betLsdbO3sY29vFxc2N3Hl0mU06nXHxrl7IyjbVlznHbULuQWMfTvCPumyFzAJNAnGznHidi3lgqRn8daF6MiGawUXAyfA6jXbMZaTw48kU4A/J3vXtMipsCnM9sVPN4UlTlEkzJJIUTSZVZKh0ungD3/+HYiuXUM9H9m0cUkWJjPyTeJ/LOYxIEqNYIG5I7g4lzw5Whh0PGRxnNYH+F6qOOfa4lWsk35sDU/U57PYDcSVxGYNLmydpqTFxYAeZfmRyYz1OyaBJHmBYRxLPhlXav17v/gvvfVb/vG/vfOY8srayt8Ogvo/f35Qnl5vXu98IaDsgUlt1o89PmHKE4D0nXgay3PyVBIvXZQZM0G5HjKkyFjaxKdc6uR7jlRxgn/ZOkGnf1cnuC8ROxZV/l6vucSUb6dBlzXhiRZdsv1Nt/mOHM0U9MrHtox0XBDKjFZMtZRP4QF5Ng/Zf18GWS9peED3j6X7zICywNuxvdkFmBdjeQGaMGknGcgUqBCgHA0WjpIINQ/Kki7oPzaGxQvOiodMNOMuyluLfcwrAWB6zKjdcp6bdgoMKHKs056/5tCXPMs2EdqA2R6nFElir0GaQgEytsFggMPDQ9zY3hF7e8Vnfzbmmi1pxnUWlLVoWLGPcobON7JAZxbUS5KCozGeLjnNDXglILvs6GlXqc8Yme5S/BZZ5xBbjDV5I1X4j6QbuZnczsJnh4uZ2jgtySauTcYKoDZKSbMTKWu4oPtEXY4Ziv0DvPvnfgX51jYC5mBwYXWFPh5cX8wO6wHCJrOuKTe5/GxFkdpkae0UnOREN42qoFqEbLitzkendctjTCZMAwidF0mKNLbozknnqbN8Eny5iPNvRrTexZGKfrTAUW6npDKmTh3UmAndf8mrXvvWb/vnP3NngXJRFOGNW7e+LQzr/+x2oHyS7ul/NgvQxwDEAY2XL8pMeQKYJenimKzhgHG2wDft5qNkwQt6Gt1ZBuayfjvLkMsM2vZyxz3E5dv9QnBMJ3cMcBb0vR57ElCXGbi/wE46Vv5nZeArA7ySuUoBQSeBsmmt0yKeB+oym/a/5+9bvk2v1YEy7zd5rNuAMsckHXuObqEwA7CTCEiYxJQLBEmsQp/kDL6Hzmmh7bDzP+u46yK2zkvJVW4ork1Qdo6RLNdYeXuNBGWG27gUNM3j80Bn7FD52S6TY3KsTSwVeNGqxmMi6aLTlY58a3sHF85v4r777pF5QDs3FamNtHvZQu+7A2Yfzn7sXDBDrrbZmh2oIibzo0ksfKAUF5Gphc8tP7ZgyFNsUg0bc7jo2HGYLggqutLjTeBiN5xvWtJnPgrzhk32qCYZOCKRrpVRQTtdhuTGFt79M29H/aCNKsPieVwni6UV5cJ6HY1GHY1mU5OBKoEVZanImRuCYOoYPlcwvm/ezug8xzrvoticJEWu9m0OQqU/OUliFUo5fFaLmhqMbN/BeFUl97FTtCgQpbEAnf+4eORBgIjgHFTQzYr+A1/0mrf8nR/+2Tuu0Bfe2Nr6O2E9+KefKiiXQeV28oVnnkqJe/QxZGl+PCXuBYCyB8YyU+bJ7plyWa6YnXJdbqvmc5n9vtw8UgbOMuD6rycM1THlMtj7Y1G+CMsM+TMFymWXRZnZlsHZA20ZUMuSRrkYOMugJ0D1PJpy+X3X33AqxSww84oSY3IOAoEyJYs0tkJfkaPJoaiay+e05EmTjQsKcvt/X+xjS738uzIqWE+3cnm1CE1mX9nsORX2plxYVjPdx9pz9SHbsndcWKykvK7DIY4ODnHr1hai8RgvfenDWKHvWPkrlh2shhfvuZ8sKNpqTXYzOr/4fJ21zeQZc5dYgD6B2S1e7jVM57bYU1TYvYRXC0ciGLNFWw0zPutcOrXz3KvhhkMCLOpUQO0cHGS+LITRV11JMlRTsxJS321kCfqfeAr/9ad+Ds12z3I1yDrF9K3Ix2PH0Ki5RojmXBONljFlzhNUJoV2LRbpaX/bvRodK5Ns+Lplz6SPnd2EGbvxYkkSbKdOWRugzcJJUfSxy3HDBp2iglGcGBjTt8zn6LRtetzTagVDtlgXOTpJ2n/oi1/71u/812+785jy1s7O36nVqp8UlGcLX58OKDN0vcw+rcV22oJcdl7wDZ3t4PMAzJ9TUyZTtq8tec6DYhmoZwG2DLLWaTdtSvCLyCy7nmWrsyA83TnYRVi+/aT7TtLU3I0nMs3SAfa386T3ADwB0Bn5woOyts2OWZWBeBagy48zAXI1WUwBrawpz4Kyly9mZRVJLVKHzMdao32KEzfSCJXxUL7lJmMnjW6aq0IhVVPEVFiQL6rKTeVGeUkmsPQ0WtN8Apm63QTIjnH64pnTXe2RfSDT8Vei55/liMYR+t0udnd2cPPGTZw/dw733H03Qln3yNi9k8aBpgrOprmavFV+/216ic9LoaZsMoe9Vr9gqdjiWb3eTw+4PG4uqcOl2Mmmps4+6rLGlC08gsewIWeEUvY4PUWAblOo7WlZsho1XcRkyyz2mfUsTCO0P/QxvOfHfwZzPXYKClnlY9bp4PzCzHieazUwP99CyHmDLL4xEMvPiXQZ3twByPfBrY3bITjxXbkWTNsjgDMSdRyxXZ5t834wqr1HmiUYsPORfucq+gyHSmK5L8iUq40Ajbk5LRxppYJhmuJo2McgSdBNi8HnfuXXfP/3/9tfZQ/GZ/zjRXNfUL7Y2tn6H+v18H/Ps+cp9HkF3700nljlQs7zvWJebJ4pe1CeMMpSd99EKe8SAAAgAElEQVRJ8kUZXMvShb4OaqjTUuUcHGXJgs/H39+DtQf8MkiX5YtZ8PQA7UHQPz8f/jML3GVXQpkll+/n9elPVugrg/Sxx3Wa8iwgeyeM15f99t5LDx6cPTP2z8lXr58jiTimXNarvWzg7zt5js5JcqwoyAtGhTsSPOtOo7tAkkWRohaNUcsitOp1bYd9IpoH5YmMQbblXiwhgu+5D5wSaHg/qwdm65ZRIcyOm4yt03qF2J6bpix3h7k5dF+ywixDv99H++AQTz/1FOpBHQ89cD/mmk00GqH0ZCMVzrHj5ApjhGZ7m3y4+0iLdYx8ci54Zq3fM5Zvbd72NQHXy2FqzpDObzIbt/W0xGnx9Q4ZgT29wvR5W7u6JoLztfH3+Lz9fRlyz2MU0/dHUCY4jlGPI9x493vx5C/9RzTaYxXNGAzEhYRFOL+9YIm6EQZYmGcQE0GZZgn6LWwEF+UsP1+Pf1hxqHRkyIsssQVxniKiTEQHDX/HTRGXtMT3gW9SGCAPK4iQI0KKpF5DNxqhEoaoaHZhFUGzgSCsa9rIKI4xiCJ0xyPJGcO80v/c133t933vj/zCj33GEXlyNF6ERxYob2393Xoj/CfPD8pWAPEfnwoolzXlMigLRF2BzxcQJttBpyl7OYL3LXfxGYumK8NNjygB8ywIToDwhEKi7ksl8Ri7OTk72YO7L/SVWfnkthJbt9unKWjHQPxTdF94wLtdoY/bQc/UPND6xaQM1GW3hb99tig4ASinS0/0W6flzkpVXr7wj+c/C5QJABouat1qQcFiXypdmUNPm0FNboaJnqz3w+94yhE9lCZtAXaGWbedtsB2/XPTK7glttQxa+fV2Ht37noWbhOTpx2Y/jXTZtXtdLC7vYOtm7dw8fwmLl+6oF0Zaxgs8NmHFZf1vF2ziwQXs3h4B7Rpx4rgdCzau0gcY3ZWESer2POcyDB+wromRfM2CyjStt4X1KySaMU+nxfCbb7OaTJmQii90Szk+YXKUvaQMPqUo5e4s4hRGw3x1G//Lq7/xm9jPatjnAP90VjATP2b5JrHj0yZxzbUqDZ1zkwGnGrn6Zpz7FyzIQEEdkohHuTznP51RSmZJKNj6sKmeGyadeSNGqKwIm911ghQNGqocWFshLLYUcdmAJGkGJd9TRfHKIk1jDdG0Lnrc171PW/4X//VnTUO6oknnmi0Wq3/qdFq/qPPFCiXZQ4PVt59QZ9lGcz8mHd/v9kC3axeXGbFHpQNoJ/LmE96zNninNeUJ8zdXXIepGc1aD3mCW3Ws6Be/jseUMsyzUkLwUlr7mRLPCmeHW+N9r9TDhbyIHw7yWK2CDgrOwiEdfFP0+UEQzM+5QkIu1zd2ecv363Lb1BzA4EszxDmienKSaKuvlADR510oRxj22pbeps9qr0PU43Sa7UEYhsYy0YDi79Uy7FvxKAv3n3t36Myo/fTPfxOglX/o4MD3LpxU2zvofsfwMIcZwQ6G5gsmBbgTtZuo6P43Ok7dg4S1+Kt5Dc3XVveE3m9mYzn8lkE0KVNsPRup43LjuhC49lUwQB51ykpqUMToKmNe2mAzhUubq57TrsXa3u2pA3T0hmjOfmQXYFdkMzOGKM6GuLJ//zbuPmbv4P1PEDm0vnYwXdw2Ba4SkrJcsWdyg5IUPZNJHq/bEamjqebEWljn1wYPUFatXVOLCk0zYT+Y0oRY7otSLTmm6gvz6GxuoR8oQEshMB8HanWt8CyNaoVse3haIjBoOc0aFts6MRg801aCY+uvOwL3vT67/1n//5F4LOTHdxn/LEFygsL394I6z/0YoMym0cIyh5obXG0E9Oz2TIoexDzGnT5s2UP2Mwx/zt+pFQZ9GcbRo5LFxbRWJ527Q/w7PMpH3jf0edB//hn95gl+5vfhp7ElI9dlKU/UpY/ysyUW8RZtstfKxfsyqDrAajssphlzv7PHpNJXB5EGeAJMM+ROSQhlAKJ/KImDHYOCXmQ7eLl5GEyZQJzNU7AyHWCst4nbfePg7LX5/376CpW6vDT63YFPXueZMxkxszEMGlDDgV2vqnoZy2+5ti156Zzx2nBbNfliKK97W0x5bNnz+LCufMMckNduzIuDK51XvZbbt1NTzbDn7eGOa+0QnbY4Wb5zAbKfArOi+0WKs1wdIU4FSOdnW/C8MmQJR8Q9hlqZM/dJCtnuXOTwH0nne1LbNGwjDnqtZQ9fCqetj02KCAdIytGCAY9XPu9/4Ld334nmt0xklqA+cUVzQS8tbWDdruPSs72ecv10GKquoW1O5fDvaTta+2wjDuFHjkphN5p2vLIz8eVAiO6Pyo5orCKcGUJcxurWDq7JlBGq448rCINgDFT8dyawrIidXAmwo2GA2Sxc4pQEqEko7yN+uHll3/B93zdd95hoPzIM4807w3v/3uNRviDRV5p3Bb1VaH+9OWLra0t+I6+MtuVUjUDyp758oLxWulsc4jFeVrzyOxtHiTLmrK/AI8Bo9v2WRfU8eLcrATyyUDZ/83y7/nfee7fNMnkdh8EGL8olO9jRaRpMH0ZTGf13PL3PiFuFqzLRcCy9OG38mWmLYwtMeUyg/fyxexioekR/L1q3RpDNF4zk1eZwExQ5mTkMAisPdmxassdsqYhDzr++FoWhm3jLSXOwMqDsjFmAyDbO1N3tVH2bFQhObRa3LSz1J5kgTiKMB6NcOP6dcTDEe677z7McyhqYGOqbB1gyJJzitCH67Oflfnr8FKP7QL1fctxCXinRTfTvG1kF8HdCplaULiQuCKt5AC3wyRTNUOLH1Dqi6nGUpWV7KZxs12OpEPmGC1UnP7tA5ptfJOseAyO5wCo9gGuP/IujN7zGILDPpJKgO5gjJX1DaAa4vq1LYS1hqx5NbFmmzWoXArXeu/PdZtKMokRkebMaE/p0yw0FgVGyNFDiiysI9hYxsqV81i7cgn1tQVkQQUxx1IlYzFiNo6wOMmXQUBPCz2atV9zUgoH8jKIKE0tPa5SYJyiffdnfeGb/+Zbf/T/uO3F9ue44UUr9Bko3/sdzVbrB0hiPl1QnpYBnJbnwJbsgACz4yxxXlOegI7r6y8zwzJol5l0WVP2ISiazuvYjg8i8tX6Miv2X08Zl18MOLnkZFD2QFD+rK9vI1+cxIinUs40UlQn7vOAcvk9KG+57SS3AlCZPc8W9Qxjpq3XBCnmBVjMphWTfLwnGY7voLDHZdXbil4TluwuL10ETic8dkxc3OUsi+bAT3LHrMIgdNOXabNqFDlCxjxy9E+aSKdlQc0bf1V8o1zgOuWO7yasaMbzgtc9gd9cGK6ZwunHZNAWSOZbOSxGnjIAccmkETs3pUcqA3iEbruNa9euYWl+AVcuXxYo1+UAsffdTA4mGZCF0nrG7b0C7r3tTW3eDix5BByb1mKi893tIFx2hp4ZG5hEo22HoeNsk0Z19NUk4jOYXZHJhrzar+idlfXO1WkUE2q1Ei1gBDHuTgjuekhKF+bbzulHLsao9Y9w451/gNF7Hwd225r4cdDu4sKlu9EfRtjbOUSN8fyZy4PWM3IR15PhA6ao6FxyGJDRG83zkeFURa6ITzaTZK0Q9dNrWL/rElrnTyE4vQwsziOqGSvu93uIBkNjwfQu5zki+po1q89LVdwdxVpER8O+si8I1FwEOoOo++ArX/3W7/ihf39n5Sk7pvydjUbjH7IG88kWjmOM0k0VFkNQ+Is0f9OUXNIVu5b4Bh3u7OGxR//ItmHO9+gzc1XEo4zghiqKObviCLc63AJy66hwFDYRUM9i0pWzIvlioea8MbfXpW7ZbtXsVnYROg3PFZPUAODteH4TcKzrztbC5+rNdpR0LLx7xFXRy/ctLzSzP590YZXycsvH1oZCOqpR6jvjBe0Zqb+/GK8CW0o2Ng+qZBf6Z0Ukxehoi+w8qLyfA127CzeGvMjJoBwTEROlTmtPyCxwfkoGL0wyUDf12vBF1zyLeiy6ZTnbfRm+w7CICuqc10d9czBEI8+Ya6ZAIoKe5CiBsvMDux2MBxffjOKLxF6DNRBzzRRuoCaVVAGE2LMLuHEgrlKVHCJ2H3bsDTldZP9AOReXNi9gdXkVS4sL0sGNWUs6du3ULrRBPms+d4IyH5Lnqy1G1m7tMiKYOewcGkZ13ZRtd+xtOOrMoluaxK35gqVpKXq97mLVsVEQEJ+f+gwn3gAbhcVOQJ4fmToBNSuPsg+PS40xmGM0kzGKXhdHH/gAtn7/v6L3zE1lZ8wtLOPc+Yt49pnrGPdGAuSKRriZ5MjjGOSF0u8UyO+Ok6JVdS4xNzlHXAUiShCUFVohls+dxvLFC1jc3NSorKheQdyoIanV5MoY90cYdThAdYB03EMaDcSUY04k0WOTaJDh8z1PELEgSfkpiTEcj2W3aw/i3ks/73Vv/b4ffvud1TzyzDPPNMNW67v+W1D3P3he+aKE1hPw4FnEPna+H5xnxwuR2Ra8b1CzyiovjLxAZ/8QH3j0UTtZGZaiNnoWMJx1jdsuV202u5EVSRgswhOeoS807nMb6T/XVNhwOqTrsqKyV3NJcfx9MmM/121WkuD26zgLO55W573EZXD1LFQLh3OI+Mdly/d0nt8UuD2rLWvk9pgWhjTLxPm9Al1mGLEOq7ygVuwrg7LmleltsMwKLnB6rgKkaXffRJLQJGObAGzvmOl86kx2U0nM8ljyzPKC99YsV3Sa6tDUMNn9Zbm4kmBYqCqqCCuhWooTMiVeUnmCOeRoxTFq40hA0ZhjRi+D3mcCq0ot7+XdFV8bv5e7wi0I9tlCiPz7dIxBOzY5ieska3RkggE3/cFAHXy9Xh/33XUflueXMNdqogY3Q06ozLxi08CZX6GAd2nK1DDNFsfdgAGlEQp12DlpwdvK/DBXvfeavv3cGFUdQ3sTbUH1xUvncNB7qQXQYjHJd8qFab+jM6ZtCzE1/SoXqHisx1S4fSVDOBghOdjDs+98F7bf/Shw0Ec9aOHs5gUMxzGuX7upBLpGJUTO1+Ku41oONDKgXlRRCwPNxqMjgrGjbOxIajnSegURI0MX5rB48TxW776I+dPrqC6tIG00EVUzjNgyHtjxS8cJRu0ehkdHSIY9jEdtZOlIjxuldly5mKRk/mpwYRNKgUG/b3bGXl/n8jAuei//oq96y9//F794ZzFlgnKj1XpjENT+t08HlKURzYAygaAa0lJjAx/JgtvbB3j/+/5IXTyKJXQnNa9tasMCdecBNTbiQItam3QyaoyUGlyUoC4I6nxm/TF7EgsP5gLyvtcyKPPklDTi9Ep/YZdBt1xoLIPyLHh7icVf/IasLgqyxO5Oemy/vvnZfSeBsouTmCyFzl12TL4w9ujAm4V4bVNNglDlm99Lv7MmA2sbYOMAn2oEZExY8zzZFGCb5m4nue18DOAJz7Eyjo0F25Ro0zblq9Xya4Cs5gz+P99ndl6SXaXOoqUJSDnCLMEitcJhD1XO8GtY8wNzlf0uYrYoWy4QT+Wb48Nf7bnYwkRJQhO9J3ULkyzE+nVwbMoyP0bjEdqdDq5fv6HEwZfc8xKBslwXCum3RViSic8VJtjy3HWNINb15ub/KabbF/roFjB3ybQq499al83hYimdQq7thr03rnxI4CnthOyv+F2O07Nnh/P6hhHtimwgQJUySGosU2dEJUPA3IvhEP2nn8F7f/FXEOwcYCmpYg7zNCTjxv6ecikYO1pJCoRVvkdmXeSutaHw/RzjIkEWEOiriGsMzq8CC00011axeP4cmqfW0Tp9GsHyAsbs6qvVwXSNhLsynjcs9o0HiPp9RP0ehv2uRnH1Rz1EGc9Xzib0HYImYwRs8Wai3yjCwcEBBsMhxlGi6z/Oa93P/qKvesv3/cu33Vkz+j4dUJ6CSm7C/Qwo6/ZaFWOe/IzVRAVH23t49LHHEBGoGTbDzihFERZivuozkH2I7ZScUmBvepDXLETcj3lyXXycqyfZwwN1tS7QVrC3GKvZkxQD6dpeeSLxb9rF7QtJU3ZbZtICU55sZTljApG3Caz3W9wSA59l05Njp5PaijOzoOy3prMM3RLDXJxhiUVLP+YFLCfbVJowDdgaBbwWrMtccgdHsicomCUgycFd5NwmC13MnmUdwFaMyqUd04fqXoXTM63QZmzPe5PJmOMa9WSgngeoplYU4kJUp66MFAuUDQYdNS5UQrbNhwg4A3vGTz4FVXvvJizYxXT6CSpixR6Q/UQSN1zAWDVfG5PVEhWpPMjxeAyGA+zt7wuUL164iLsu3YVm2DS2T1B255L+vmIrawhoGXM+Zdu6a5nXkFgPmBbAYwRCokZphzOtLZtTxF6YK445KUkQJDBmO/TUb20FTjt3KV0I8F1xbXLOumVYMkVBPzJtiNZMw+095/LJWcLrNBtj9wMfxAd+6ddw/+o6hjePkB+l6MYRelmMCuNVswqafH2Zu2acVCXDHd0UQY5hNUPRqqN1agULm2cwd2YDwfIyGmsrstjFbIUmYNLmR1tbxrZsP6wgQTLq61804CgrAuwQndEAY47bSlIEPKE0xcT2GMytZr3kcP8QR0c8l2zcF3cvw6TofvarXvfm/+VHfv6nS5fuZ+zLF63Q9+nIF8dBGTbF1skXdWccF1hrr029qYLB3iHe/eh7JWlYKDplBrLWmsV++5NVUX9WHOEJx22RdD+xa46ftwAUVuGDSgVhhZ9rmozAx2N/vNK33PbRbExT250NTzbWo0kKkkmm79MxICyBchk4j20RS6y4lCg5KcT5vz1bBDRw8QKs06e9F9l9LuvQE0bu2Hi5qGYs2GvKFtpuDgrnNSbDcAUelZl4UbL4oiLPtCgzKSJ6GcRNJsnI1mg55pXgs5OdldkhpHXNCTws1IcMLK5k8uVyblxDGjMZNsfOk6kmSIcjtBoM9KSvFAhbjYmeXAbmMiiXryhtdtX5ZsVJaee+4cWxSN9Cr4WLITyaj2w+W23fM9qqmJvcx9bONjqdLh5++GFsrGygTibM117EVuij28db4Hj+KfTHgoVMP/YLrdstCB9skjkLgr77zr+eye5LV7db6Vxd0ksyGiTm7H7ewlY+BvqbJ4CyNcm4tDm6UfxgVeYUc8gow380DQaW2lfL8OTvPoKDdz+Ou9fW8eQHPoqiW7Fwnzrn+BUI8wqavGapfHHHVYM67bjzrbBdfnkejfUlrGyeRuvMGrAyh2K+qRwKzidkWBClnKxSw5gTQjikle3ZRQ1ZnCmuM0tGKOIIcdxHv9dGp99GbzSwFLnMJqBwJ8MRWwVJAioYDsbY3TnAsD820Z+aei3g4NTu537p6773B3/yF//NZwyJSw/0/woo59ntC32z23dbpyzOUZmtBGUyWxcezhQnzezKc8wHddx68hn83//5P2N5cR6tlWUkNHcHVSTaErvCDnUplo1KY6JsAgOB2XJUravLQJlVcdqcAo6fdyNm5MDwXYKuLbfsOSZgeHeGplC4aU2zAGhg81ymzPt5m54/JpNttkiUswK5RWZWvih/7z3SJ50w5cKkZ7dGqY8X+ngbLUC04Lv2qUnIve7vxucIxMWC7aLkRZYRYLmddVKFbxgRgDHop0I4tgtQEYpuZI9ZkabB7VrocoKtvf9aYDM2iWSopxnCKEJtOMD48BCd/T0c7e1h//AQ7X4PX/ClX4LN++5G0QilPaYq9jk5akbz13tcmmpjL86GpxqIWVNH+f2xSRgkmRbgYzo3pypzgckUlD4Yj9DpdnHr1i3MLSzg4Ydfinq1jiaZMIuV2p2Yv94maTAf2DWNaEdmgT9GVM1dIZVHmy1fXDafcrnjoHzOHbu+qBHrcNs1pShTF0Rki7Gz3Lm2bh0T3W/KxDU70MsdPEaIUCRjILGFU8lqXDBZ3Wc9Io/x+Nt+BevdGPH+IW48cQ1FTBe5WdgavN6oRmaFSFEUFEjmAqRzdU3rXthYxfqVywiWF1FfbmFUzdDPx8jDGrJagf5wqNFvMpS4Dr5R78imXRd1DAcZonGBZBxjNBpgNGyj1z9AFPV1jTZbTR3L+lyAKtkxKojjHGP63tp9tI8GSGIeGwstqtRC9OO0+xdf85ff8s9+5pfvPPkibIXfVQ/Cf/ApgzK3aa5gJ4YkDdKYJ83i3MLSFjVfreOJx/8E//6f/FMsZznO3HUZq5fOoXXuNPK5OaT1ALnG10ilMvbsAroZQsJqPGUKyhwEK35uqOLN5hG7SIzxEqwtWtGYsteQbWvOnymj1zNnB8pUpyYujGMr4ZRlly+gcsGuzHr4OOpEmylO3U4CKXcTli1udmnbhxaBklTB4k3ZDyzApifX+XIVBu4lC8cg/bVpzQhsa51a2/QzB8o+ZE1Y7kJkBM6aFkPgTVwLsXud6rDNlPxWYyj5KAIGY6SDAaKjLqK9I4z3DtDd38bgcA+D9gFiToVgqlizgWJ+Hl/8V74K5+67R1teznMrXJOG3414EOZ7av7cqY6uLT3jHdVIYM0KHtzMN2vJZLaIuN0Du/6SyDRlHos0FShTj9zZ28Wly1dw+coVcP8WBpxh51+3SXKmJ7OWQV+1FdjEkg0qXb6QTTixRkcnpVl3yAma8qy7R0KekyKo5xvhkSbs5AtrfHF/Ubs+c1t4m6NIR0la0rkBTvMY05Nmi7J2SzaFhcFQle19vOvn3o5LjSXc+ugnMOyOEGfUwgMRqybDjtJcnvJRLUO8EKCysYTq6gJaywtYWl9FMd9CxEW1GSCq5hjEQwyjERrNEL1eT+SJ13IcJxiPxugcHaBgFvIYONjrIRoVGI05/HSMJB2gFqRotgKsrCxheXkRtUaAuEa7W4FRnKE34KTxFJ3OEElELzfD8yuIKclVaxhEae8Lv+KvvOVf/cIdWOj7ZKB8EkvWKajdrBl1ZIXT9tRV4XnhMeOgAOaKKq7+yYfx0296CwKGZ7caCNaWsHjhHDbuvgsrFzYRrqyg0ppHWuPsLzc5gf3tlDLYQQTKFMzYraBeYVKXZQqQOVfr1lpK8bnO2x1bJrh4ABXrcBY4b4UT6Mlyd4JGXNJ7ZwtOx9nu1Grn9d6TGFAZmCe3OwdDWeLwMoVdzyUAcguJb4QoOzM0msjJCgJl1wasrimxaHcN+wziUgoZH09Ri85i5abBiYRym+qnP9eYaZwlCDkJhH+D43ho2B90ccR4y4ND9Hd3MDw4xLjTRtwdIutFKMYJ8kqGejPAwsoCls+dxdL5M1i76y4sXDiP1qk1DDmFuEjQbLYERmx+mJWIyJLLLhYx4yxBGo9V8jKDmFkmedwI0iYZTXNNWPAEIyLHQ+tMdHIHxwft7O6iN+jjwYcexsrqKpp1qafmlaYe67RjnUPcATpXkJw9LoTIl0zN0cEpGZOV1Z1nU6vaMRnGvbf2+vzj2QR0q5jaDkcuA2eLM38xOaybzCInk2VF+ykjJrtaA03Bwm4SMQVeXXny8lJGqsSo5QX67/kA/ug//g6Waw0cPnMLRVZFRHM5iUzBuoDNPcxYwFsKsXjPpv7lzQDD8UjSAidiD9NIMpQyKeioKHKsLq/gaP9QBeRxnOLgoI2jbgedoz6SmBNeUkTDRE0p4/EIzFGaX2pg/cwKVtYWsLi0gOZcQ/Who34boyhGtx+h3aPmXCCKCoFymlbAKA+CMpfqcZZ3/+JrXvuWf/22t/9/jymfCMquqOVB2U/oVds/bSpKB0v1Zi4WNVz/4Ifx02/8bjRu3UJYq2GslboCNJtora3h1OUrOHXP3Vi6uIlwfQ1pM1T8XtBgBKENY9QEBObEsuLb4gVs0xx4oVBnYtoYmTnnkalJxFfM3RVg3lfTBSdsVFNqjtvbPEP17cOzIDwrX0xA9oSc5fJ2m1+XGaDf854oDR27UKftwD7I3WddGADxONQ0EFORj5QcyHBd+LseX9MmLCCdFziLJqxac3CpyavUpNnGahpWkGaoRhFaeVU+1GIcYXSwj9HeIbq3dtC7sYXO9S2M9vdRRGMkUWQ6dZUhMwnQaKCxuoHFs5tYu3gOa5fOY+PyXZjbOIOsNcf+Mdza30bncBcX1pewWMnRZAiNczaUG4i83OR3CJSg1LnFMUBpPKkRaAArg879zD61IU/fb2X4ZjESzghU05zlZnAk/bXr11FvNvDwSz8LjbAhPblRbwi8ZLBwaXDeW6+CMhtGfAynD8X0LgnfIOKAme4Cc5X4mFpnh3TuD2s2MRD0OrQAmgvjxFfuLHzusa1A5nZmrntRwfAK56B27ho7BMoxsixCLXH+ch0jZl7E0vif+oX/hCfe9wFUYgA9SgoWFq+mFXVDVnRNj+oF1h+8C2c/+yUIz6zhqN/F9rUbWqSHcQfDuI/WwrymgzRbcwjrTdUhnnnmGvKsinZvgK3dAzWljBJKDXVk8RjzIYOOcjQbVSwsNXH28jksn17B0voKmostRYNyEsyw08WgP8buUQcHR0PkWYAkDdA94sJQRZyywcS6/sZp3n3VV772zT/xC790Jxb6nl++eD5QdmMxJwMntTAreJq1H2YcFFgqqrj5xx/CT73pe9C4cV2gbO4IAglljprsVsVcS4x59dImTl+5jKUzp9FcXkK4tAg060hYLAnriJlYpfH03F5yjDobEljso8zhmIzzAdO1YXkHzv/q9GY7NV3ClmPKEzCeTDY+rimXj8NJzFcNBqWQmZPuU5Y2yqBcZtdieKWMaasDGQ/TNlaShVX49T8VbuiTdf1tkjBcDoTYIjVeMkNnD2PxNa0ikEsqsco+W23jAYrxEFm3g7jdRkyL0d4+Oju7GB61MT7qYdzpIRmMpC1Sl1UWA1PeGKG4soT5M6ewunkeK5vnEZ49C6yuIGs20YlS3Dzs4snru3j6xjaevnYN164/g1OLAd74hr+OV1w6ixoixTWSEcmdw0XYLaTmnLBEMc6m81kezDi24AjTYH0n3PTYG8NWJ5/S5FjFj9AIAuVmaA5fu43rt631LLEAACAASURBVG5i8+IF3H33vSoAU1OmfMGtgrnerI7Boh63xmTIJAg6t1wTkd+9WMHTOzCO+QdtAfGh9dZt4s5Ns9MZW7BrQ24N19wje5xrJlFDiGPOdl7bSCq5c5T4RuuYjVPSOe5azVlUIygrlKjggjQWKKfbO/jYr/wWDj9+A8PuGI2iiTS2Go5FcppDJ6sDUbOKS5/7Umw8dA+SVoB2t4udZ6+jt7eHbv8AtUZV+cY8aLw+U7LWBHj6qevIKwEOOwP0hjH6oxhRHmKUsJFliMtnl7GyWMXGBuWQFk6dP4uVs6cRLi2InQ+jAQa9HqJ2H0eHHewetNHtc0pJFf1+gn4vRppzt8CgIjNojrO0+2Vf8ZXf81Pv+OU7q83a3BcGyi/Up2wnjndUevnC2doEyhXkgelgjSzHUl7DrT/5EH7iu78b4fZNZehOAnTcRGM6WSTz1ZgGVUWt2UCDRYO1Zaxvbuoib22sI9xYR2VxAZVmU7mqUu9kq6spgLxKM79zXHD7qKKfs8gJVMuB+qUs51nrmrHL6WSJMsCWt9FlaUOnwkxxahaYy3/HiY7HmlC8fMFLYaJdu3AgHXdr+xJAmZPbLG4UKbxH2VkqtK2nHsjOOhVouL0lw4wSoDdG0Rmif3CI3uE+BocHGO7vIOocYuwkCMQRMm5Nx5EWuyzKNfutCOuoLMyjdeYUGqdOYXGTzQBn0No4g/rishbY7miMp/d28eTODj5x9Rqu3tjB9m4H3Q7nqnHAZYZqkOLcah3f93e/Aa968DLqiLR1JSj63BJzyFhHmpyXnEzhYkrNm27skweFY4jIfs0ebbKSZ83K/1BIh7P6cTeRJBiyYWR3F51eB/c/8ADWN04hDOqoVRhobzMg9XheEnOgbOFJ3LVNhYjJjspNRbEwHpd4V5pjZ92EJstJ46hYk45VnZ1Awb/jdGprjbfFV/ivwqq5TqwYaBKcXhsXXsoGDO9REc06HZMKRysVCAnK3ONTkqnGKMY9XH3vo+g8/lHkOwO0b7aR5ZwcXrdzxU2QTihHBEDWquP0g/dg8fI5xI0qBqMxtq5ex62nn0WlmmN+aVFJbxFdLTkwHCdI0gI7u4fq7OzyvEOgInOKAOMkwumNebzsoU3UqkO0FupYWl/DwvopLJ06i6xWxSAeYBz1EQ0HOLy1J6fFfqeP0RgYR0CnG6Fgqp1mGFbU0q1ZfVnW+ZJX/6Xv+Xe/+it3VnQn26zvb97/nfV6+A//PKBcc0lh1CHV4RdYUEmLoJySKf8pfvR7vxvVLcoXZn0ns6U+qeo/faVphqDR4FRKWXZ4YINGUyamoh6isbSM5XObWDp3DmfuuoL5Uxtora0Acy1UmyGKaiA3B4HdxrgbKJvI5lq3Z8ZPqbTo2NhztOAZ90X5Qvd6tWfXuo3ttS8AlKfyiV2Es78jxueAxV/ylm9TEcsTy3f6sOSRjFts26LyWNZzNmzkQBQh7w1QdPuIDzsYkvVu72F/axud/W2MugdIegPkgxEQMSAoVWMBsYEz09gEkFDXZ6fd/DwaG6ewemETq+fPYmnzPBbOnUN1ZQXDaoDt3hBP39jBk89cw8efeBZPPfMs9nf30R+PeHFYFxizGBKm+zVUgGAhZ2MeePO3vR6v+9yHUM1HjB8TKCsAyNUAfGFWXW/O7mc/Y2eozxO2zGGCL4GUK7xvHvHhQ9JglXdR0WBOMmVOGNna3hYA3v/gA1hYWLQmpUoNIb3vzFZxv6PIABa+tBiwS8+FKPnOHquQqovR29GsmcblpShwyVkL/ZKqDZBpwd7+TZilI0nA7YqI5Zl/CgJy45L8Im6LDf3GfCx6klNUyJqdW4eNHbzmGlGOahJTAEJeGaF/4yo+8ci7sDLIMHhqD92rbQxzhsi3lEuixiOFAxlA5/UqqqvzaJxZR2V5Hr3RCNeuXcfe1h7OnbmAIqihOx6iPRygNx7rvU857onnF4G+CFCv8hwgMCcIwxwvf/k9OLe5iFFyhNbiItbOXUS4eJrRVRhQGkvIkg9wuL+DPTl3OuiNEgxHOYbDXLpyntNaWRXY02DCImaUpp0vfvVr3vS23/z1f1fW8D9TX79olrhPG5R1pvkqsGOV7tUqrI+u9IyB5gXmcuDZD34YP/bmN6Ny8waaDozJcwNqdjqRLVqx4hwdlkNr0oRaV2lPqtRZPEbOC2Kuhdb6GubWV7GwsYH1i+exfPo0GqtrqM8vIGg1UaGfkdMLeBGqw4weaItbVIXbX0wTDdoYlwGl5cKqGcAV3aydhdK2jZ4yQPa/43VHJ2H4SrzfroqVuzByF8LkHqHUbO2q7cyF4OKhJBmzoun4yANcoMIutcSq8RqFFI2Rj3rIe12MOx0V2rpsF97ZFxDTCTE+OELaH6Ga5OCI+qwYAzVWfVi4q5qCQeCsh8ibcwqGqa6uqhh7isE8Z8+isnZKUkRUZDgajXF1ewdPXL+Ojzz5DK7e3MGNrV10+2PNYeTBVbXdjxNy2/JaTte6OWe4/i43Mnz7N34t/uoXfTbqLEY1mP43LfQJfK1X0Jiim1mndnZ6aF3mh8kCpqnrQ7q5jZ8P6jYujIUm6uz8XQbXZEmGbq+DG9dvYn5xDvfd/xLMz88LWAXKWhj4vlmeC89HtUyrtZqLveX6WseMMVXtYHzUgCWFuF2lO3ucrGZ7HJfE79i7AbNjxS5IyA8g9QGNk50XF2nhvbsG5awhS6Z8wTfTnCkkPdxdkOny2NS5S6IvuZqiSHrY+ejj2PvIn+Li3Dqe+MOPIroVI6/MIcv1ziEi666ZLY4DV+MK4zbZJFIgCms4Gg/lOW7NLWIc1zBMEoUJjZMYURJb0BSJgnNe0Nstl4hmK46xvNrAg591DxorAVbOrGDj/HlkQQtREmA0ytHr9jCmPa67h739LWnR/RH/RgXtLp0zLIBaA4nscLSIagNSQZRk7S/+ite+6e2/8Y6f+UwBcflxXjxQfuSR5v0P3v9d/y3g5x+gIIV54R8T288UofQVmR6lhDxJERJcsgK3nn4Gv/7jP4b+n30Mo6M2KlEsD2udhSVa1wg8DECnVsytO0HIxfwRJhVuzYo3lUzZ5wpZqCSVsELcCBHOz6GysiRdenljHfPra2iuLKOxvIL60iLqiwsIF5ZRazbZ260uK2rfbA2VxYkDPN02chJcTs+jA2XuEXmqBlVu70zn1cBPOTicPuiAfnLxuFZU3x/gJ2xYsp1tVs2S5mxMkhmYT5CD8gHZa8qAlcEA2WCAZDhEfHSEuNtF2uth0G5j3OmicniEtNNVa2pKXZhjczT12IDCInKYb2GdeUkNiGk3pI6/uITa8jJaZ85i/uw5NE6fRvPMGdRX15DU6+iMI+y0u3jy1h6u3tzG1evXcfPWDrZ3dtEfjFRcsZE/PCh+5IefzUffctUiM4VfTBgLNIutzpFCjRh/6+teh7/xl/47NCux7I0WyepcE263okf2Vkdnb5M8Uepw1Fvi2LLXz/3v8b3ihApq7WS/ScLc3QSHhwe4duMGLl++hAubF9AI6zaHz8304y6KXnhaw9gAopwL/qOrQ5/d4FXXbi4YVnFs2g+inVEZjN1xsjZspwXLD+0aeZwXWRq1D5ByTh0RBc2+M284awV2ypEhs/CXuPAok3v0PDQ6ivY/7qQo8QzRCHKk+1t46tHfQTDex1K8gA//108g2atiPm6pVjBUawitffb3OOA0QoEBdxhFhk4Soct5eXwXagF6KcHb4pB4pTK2iASsKY2ekhSvWWh3M2S3XpFg856LuHj/FSycW8PcxgrqTIlL2G6dYNTtY9Dpots5RLd7gP3DA3SoR0cFeqMC7S75cEM2uMmx43PljoQt3Flx9KpXv/qNb3/H23/uhaPaC7/niwvKD9z/nUFQ/4efDijrQnDOnYmmxh+qg4yMw7Tm7sEhHv+D30d6uIf+7j4ObtxE++YtjPYPgOEI9dSKgmEOLNRqaHCrniUyQGgLSVcFN0AMQaczwMkRmiw8GaNuZn1u+WQLI9NuNBDMzaPGCMbWPBqLi5hfWsbC8jIWl5ZVRCRwhxwCOTeHerOJWqMJhNRObcaZmVWn7bXia/z7+kxa5Cdi2GgcC49xxTmFhTnA9lGMrNBr6kOqxYniWNzvY9TrY9RlXOEAg86BgJg/T3p9fabMQD0wGw6Rj2llstZbTYIgGxFrdxGdDP9hOEylApZzxjyenG02P4/m6gpaZ8+hdfEyFk+fwsLGOlrrp1BZWMSgUsX+cIxru/v4+LVrePLqdTz17FVsbbOQM8RwyMxaAgFtVeYg8HPpuFCK1doVYh4BMXGnjzo5qVZwB2RTnBtBhL/5P7wGb/iqV2GuGkm7lfd8Il3YTD57KLsMynZAhtL4Dx9Wr9s5UcNLPO53VMfgJpfRkONYAzupJ/Nif+AlL8HG+gaaoSswkom6v8miIJPRKupIo2Rhn9U6PbG9uRqLk+MsTW9aoC230+soOXnNOvIszdDP5TsWTiS5xvRkbvnNBWLuAuvEIJlxLF0dfHRf8BxgU5ADbuue0SrBnRUqQwToYfcD78HWE+/FSiNHZa+Oj77nWaAXYCEOaQbEUMFCRoBYPOM8PeaysUNvjBz9NEOP6XpJJJkikx2xqvD7VjVAWK2gRUCmQi0HVY60lmOQROjHQ9kh7375Qzhz1yV1AlZaIRL6mzn4tNfGuN9Hr93G0eEhBoM+eoMEB90Mh50xPcic+4o05+JdR5GTUFXVWcjrPqlWMIjio1d9+Ze98R3v+KX//4Ly5OogUw7IhiwPloWTp558Ar/wtp/Fxvoi7r98Ba2iirTbQ39rB0c3b+LoxhaG+4fAYIiADDsv0OR2OoukQTMlrqGW7AqKJFaxUI0DpSnACo9RE4tVxtU4QJDWmHSLUdRJpuqsFdIohRT1Buq077SaqLdaqDZCAXLAMUAN3taUtt1oNmWbMpD2UrXr4NJ2nZ1dtl3kVtnsZwzhNj9tMooQDUdI3L8ioo83QoVSREJzP6dAELBZoCGopPKQciEK2UBTof8/0vdkc2wzV1ZyXiCqVjHkVpVbc1aeacGaX0BlcRGNjQ0sXbqApfObWD5/DitnzyJZWkU/bGGcFzhod3Btaxsf+sST+LOnnsZT127h1s4eDo+6JkWQFdI6py1iITZbq7JYa40qlD+kgbt+Ntm/pkTR5BHX9i6wLdiNGaow1KzHeP3XfDG+7Wu+FE2MUWPgufMaGzBbw0G5uab8NZmy/77s7VYCntwWptf6DxuhxE6wGKPxGLe2trTNfunDD2N+bh6NOhMJbbqGxCsyZS0SDoSlJ9ukaD9VxFaMWVC2xcPCn20HMakdOLZrEbZ2uy0402RANfU4Nszz1YxCrs1biplZGlnkJvhagwxzOpg3Y8kbaq0naHMBzBORA3qHq5U28t7T+MQ7fwtZ9zpOLy6g/bEUTz52HfW4jjA1u19SBNJp6ZDiEFVN8mN7Nhd6zsLLUvplVP+RR0MWRF77NTRqVYEy5/lpJovLyGFr9sGgq5FP5x68F6fvvxuLp0+jNj+PuJKjN+qg3d7DaHCEYfcIw/5QFrheP8JhJ8LeUYH+OFVTCs85npJFztbrRdTqc2THyuvgfL9hPG5/2atf/cbf/A+//LMvnP++8Hu+2Ez5O4Kg/gN/XqbsXw5PRg7DZKGF23JW7j/0oQ/hDd/2LZqndeXSZTx4992499JlXDp1Bkt0UsQJIupFB/vobe+is3uAtNNDoz9EPhqqc4yRLiEbSSpsJskVkRiwCMM4RX3NtKoqqm7qr+mR1vjqpGI3xNJtsZ22y1XWtpeuU9lZrGyWmuuu0vbSdG7mOpDBG1N2zDi3xCylevlYY/87mlRs3Y2SP8QeVc7RIqNtqCYr2/Okru4nXMg1JULE1mjuBGrIKhUwV0a2LA6RpM67uIDq8grm19fRPLWBxpkzYsPNjVPA8jKisIFemqM9HOHa7g6ubR3g+s19PP3sVdy4tYWjdkdMmAlbrvEPQY2MiQujY1k1awYwnwCf/aSxzNirl2M0cdneEx0zNRRZiIy84gVZlHmAm/UIf/UrPx/f9fq/jEY+Qtig48GNhxJYmbY/sZuVCqn2N0szCye2QXMheOeFNHn/Xqr7j1aqRHkXN2/dQnNuHvfecw/CeoAGQ5HI1l2Ng78nB4hAmB2HBsqqV7iRVF4c8l12E4buM0hKLN+AWcZnkz7cbkJ+Z8fovaecjyP271uuJ4VnHld6ygnKlKPctGyeb9rE2bmlBUHxBzzHUonQFBvS9Bp61x/F7mOPYB4xVppruPreHrY/coAwDYHUDWGohUiZwMZjyVQ3gTEnUNPZQD8w4+t5TjLagK8rRbVaiCmHAe2ptBOSaafaAY3Y1s7d51wTC6dPYfXuC1i6eA7B/KI80Z1+D73+IUb9I0TDNvrdNvq9IdpHYxy2x9hvJ+iO69Kwi2qGrEKveo56nc0l6+gNMgxTk1gI/nGRtL/iy778u3/jV3/hzprR98gjjzTvvf/e7wjDxg98Su4La+yctDO7jCtb3V3sJrU1ORtQwUc/9jF8/Td+Pa5evSrQIitZWljA5rkzuHjhAi5fuoi7LlzE2bU1LNRDFFEqrbS/vaVc1eHRIaJ2G2m7i8pgiDBJ0MwyNAsyaoK0gR1PEJ6G6v6TdShXiLriOoV4xirUrOSS6OQL9lkVkwKM+XANVDwLNOxmJoQBkPtweqB4vBB5coMtSnSauOKPsjdcyIzaBXw6G3eY7gGVM636OF2khfS6rNFA1mygtrKM2vISmmvrkh5WTp9CY3UFtVOnUF/bQGNuAXmtgW4G7HQGuLF/iGd39/GxZ6/ima0tbB8dYWt/D72jHpI+g1+YgGbSjF38biFTy7IhqQqOnBxcZbocNWpDYxteygNpW+wJI/VWMC2cNKxbeoRfyIIKLWfc1DIYaIiv/JKX4X/+238N84gkVXlQtuKd27JPI9UmnY4CXSdfWHnWPrx84YHcOvtcIZDxRwmBKcXB4aF08XObmzh75oxcF00x9ZNAuS5gJjhp0ojCiKieWtHKA7LC673dzcWo6li5FnEjzX7Aqkk9fuq0mLWf/iJ2bIDqp8BYmIby6FCp0NbGMyhQMI9qLI6pakGXZdJLaWTTLODF6BYjxNET6F/7QxRPfkiFvzmcwsf+r230nk1Qz3i11LWb5IBSkoGY1jiek5WK2HHMsHkyZ9kMvV2QOmOCer2CZitEo8Gdgctbp3OjCgXY15eXsXT+HOY21hGsLqG1TgtlDf3BGG12go451mmolvx+t4/Dwy62d/pW1IuqiCt1JHy8SoaI09DnlrC8dlaAvHc0RMIiUZ2NL+xYjNuvfc2XvOk33vHzd16hj6Bcrzd+AMXzzOg7gdVL/rc9o59naBeF94m6C5Xs4/HHH8ff+ta/hatXr5veSBYgvVbmU9QadSyvruHS5nncf+VuPHT/S3DXlUtYXphHnYXAOEZlNEZ21EG0d4DB1i5i+mn39pD3ByhiVpWTScce0+oCyij0ZrL1mpq0TlqnA09coAbIVkQ/rlmK+Tp92F/UCoehJMIMWgcDNhSURMTsbZPMA5856yrl3klgl5XUTQWBE3jpKmGqHsNWKvUGgvllNJaWsLi+huXNC1i5cAHN0xuonj6DytoqKktLyrolcA+zDFv9Pq5ubePpp6/h2au38PSzt3Dtxg52Do/Q7dGWxikTFSRsKuCxoBzisxT8+B4xcntdxtqMyVuuQqa/5XOuBSBuAZLrwe0QPHZq9BSzT7QABRZqpPFN9P2y1MdgGfom+/iSv3AffuDvfQOWatRDmZFr23SCMyfMaEDpjJbs5w6GDYbcTEPt+bVvoZ4+l+lUbrLziC3iaYqdXUo0bTzw0INYWlzS+98IKQ1xebVWjkkXqLKTqSGzOSlEhdYRJZK5iSvufOJrZjHTdGBrjZbkM1VQJiFF5puX0G5TO3wBs8SsLfPZSSEKUTKftZY5kRASAS77bDvPwXZ4WSM1088uWhtsGiFCjMNsiDT5OLKd92Hh1hOId9to5Wfwwd+8ieRWDTWCcr0hHzmL7jRpy3NMfzhjjQTQ1lTCqdFsk1YGDeWtMEfYrKG10ETYZKoGLXWpEt0YYt/a2MDKhYtorK2htbaKcHFRFrrDblfh9EO27Y+GiPoDdPYPcHTYxf5+D/tHEYZxgJTpcrkBfJQDzcUlrJ29gKNejKs392TjU4BSSittDUkcdb78y7/wu//Tr/3sHQbK8ik/8O1BUPvBoiiaZewtF1bsDT6uokgzdqDst2H+9/3v2u6sgg9/+MP45m/6Zly/es0eZ1IgcQ9rO3+dwGSoywuLWFlaxoXLm7h0YRP3XrkLm6dOY31xEUutppLnCLrZaIR40MeoP0Dv8BDZ0SHyfl8sOx+OgcimW1SVxcqMCJt2LCZBsM6B0HWnCa9LGh+BUwBlN1gjgAte8va4SfVdi5F1ZJERUlrwnV4ZJQ8+37CuCn6Vk7ibLVTm5hAsLaG+uqRuuNb6OpZObWBuZR3h8gbq8/PIW3NIghBRUdGU3t5wjJ12D7cOjnBzdw/PXr+J69vbeHbnJjqDITosxkW0vPGVGEvl9aspxnJ10JFhucy0SQlbHagqCY67B9e+7iePqJXXVf8nWcolV63uTx3ZKnyTU0iLs7DbgYb75aCoS9Kgvaxa6eMLXn4F/+i73oBTLYJ/jGazMXFa/LemJoGybxjx4OxbriXjq65sYGxyk03pMFA077JvViIoU2tm08jNrW0VaQnKzYbFhnLbrdArLiBuJ8ChrtSUKV2wyFflTo5yhgv9t8Y83wLNY8H5eNNi71QDL1kySuTFz9VTZrU7Lz1BMAuzac3THGt2ySWa1KIllJo/L580ESgTDtVc4uxyPG+iSoZOluJ33v0eXDif4oFTbVQ+/geoHjE3eQ5/+uu7qB7MKyuZGRbMK9FQVJcrQulMc/aYMMdaSZXBQqmAWZcy9eogQ2upgbAVohZWUGvVkei/Akun1rF28RKa6+uoLi4hXFhCLWwgGkXoDjroD9sYDXoYdTvoHrbR2etgb7eLIxb1EjL0qorvKZf3WhO11jKSYBFHgxR73SEiHiPKKJJqmP5bQ56M21/xFV/wpl+700D5ieKJRmt74dvrQe2HPlVQnlx/DpgNUu3Dd1P54sZHPvIRfPM3fhOueVCeoLcDZemp3qfrfctV6ZDcRrWaTawsLeHM6TM4tb6OC+fP4dTGBs6dOYPV1RUsLS1jcb6F+UqOOruaYvp3Y2SDIYrhGAVZ9miMiMMVx2N1c0VxJOdDLWanm8U4soXXZ0N7j7BLC3AB7j5xzsWIanCmNRTwIqk3QhUFa8ziaIRoLSyo+61K1wNZ/9yCXCCy5hGUWy3mEiJu1DEsCvQ5lihOcEAtrTvA7sEBtvePsL1/iP12F1t7hwpiOer2MYwSp/lZ8Upz8tRkYiKJ0sVShroTiHmhcjGyCRSk8zkr1obKNpHYAYuXIWzQqgEJ/eIar6i3q7Rdd2a7Y4u5yz+ZdKfx77hBonyAgD7lwixmRTHAKx88J1DeXGlw5ymmrL9DPZfdddWaAm/8h03kMMmE+rs/1ya3q92YhTDLV54Ashi1acqDwRBbW9uYX1zEpSuXlXdBIAzpaZbubSTWpBQrOEq6IBiHLPbSDmdedzvnDThtUKtp6GZR9gWGybNz9y4dMZ77mq3nFhTvJnKbEc/+fSGT75cWGpfk57v8+B6zxpJFQz1n6uZ83FGWo1+p4Q8++Gf4ybf9Gl75Oefwhq++H9UnfhvB4TUUe8AH/8MOaodLmi6SNkZAlTWcpvRqwrvvOSTkiy2zyOvqHbQWMqyexR7mVPBfxjFQLOQutiSx/T/sfQm8XWV1/TrDnd6chITMYRTCFIYwBYQwCCI4gAStrcgkzvwdKrUWFWtbtc5aFVvbWosDQREVcWgRpCKKQgsyzyRkeHnjne+Z/117f9+9N2lQowkQvO/3i5GX9+499zvnrLO/tddea3j2bBn28gYG4fb1CSUXBila9QZa9E6uT6BSHkeZlq5jU5gaq2B6uinyN1pOpaTvPB+5fB+8wgyUGw42TkWoRB4CV6PG+BDymKRCNzs+MMNw6uRTjn7bN7/5rzuX+uKhhx4qlPr735TL+X+7JShvXjX/30rZgm/3z4l+0uybuo177r33XryGoPzYEwIC8nQ1NzkVErIVM8nK/H2OGPBvdn7l5013mneB3Kyej3yxgCFK3PoHMGPmTMydPxfz58/FrBnDmDt7NnaZMQszB4cwVCqhv1BEsZATU3x7Yyr4JnBpfm465aRB0ogKCD2xUhkbFzy73aSTHcPy1DaU2XIKzKRjuB0TK9FCUdzEeOPGTEEgP8wHQZSgGURizMKqdnK6itHpaYxOTYjJyqbJKUzVqpiqN1BrNGWMVYyGMkoE2eyTlqBukakeIRBHiShURIki05HkQqjk0Jh61a+ySccbWb0RGIDpxpQS6UNRjIw4+izVbbtTqeBoEKajsLAdBOPt21UddyppI0+UdTX2maLpVlB2kVfj97SKpUtm4m/fdgH2mjcik4ltv2vSF0JdqFve1r6sAY/9d5mGpC6bZj1dgNyBROWUp6cqIoebt2A+Zu4yyzT4fBRy2li0oCyp2jmeR19AiIMjrPAsKNvJy+4HmJW/yf3RlkZ2qyyM1XH7waI8s5gkSdGp9rKdh1Anv88WOeSR6QCom05HqmTOtHl86PJ8klpgzFVC+ZqLByca+JvPfxX3P17BjJEYF758KY6euR795fuRrpvE/d8eQ356RCxL00JV9N85d1CMrnTCVLPx+IcubaygCc5hnAi33AyaOvFHh7cZQxiaM0P/njWCgZkzUBoekfkApo7Q8L4VcbcSIKg1RHFRqY6hXFFQLk9U0KxHaEUOslwRNV7CpQKyfD+iuIhymYqhGI2khCTXjybhmBpohz7ZCfwkFEFAGoWTzvPFTQAAIABJREFUJ56w4pJvfeffvrLVi+cP/OYOU18QlPv7+9/g5fwPbisom/t5M1Kje2TYcn3cUioon4cnHn9ClkKjgfRL6xet2JTMNIhtgiA7/sHqrdxp6Kgiwn5RJpY5rFTz6C/1o2+gD0NDQ5gxMgMDg4MYHhnGrFmzMDw8LGbmI0Mz0N9fQF+pgEKxgL5iUYzN8zQ5krgovUGloWWGH3hoHAWnHy231BFdqVg5sPERR2iENFtpohUEqNXqmCqXMV1vYrrGLvI0KtWagG2l3kS11UQzokcAqw4K3ike0okkumzJTW09gQVsRH6hQGvin2S4gbxiMxB/CwKv6iN4IyunKd1v48krgyQyaOCJttO0/5WrJKCLprqTImKbVEQM0SF3pCVapcppM4Ajp607xsWEIgkoU64nbtlwM4YS5KXyydIqdp9bwgff/locsPuucLOw7X2hk33kjDN1/dusuNTzTkMly9daQBYvEOFRVS5nh07k8JJU/S5GRyWTb/c998Dg0IjQF7kcVQNsQqo9qW1k5wo0HmIOnuSSCSh30xdaZJhKmRsUOzpvniNyDMYX2V7j+tyz7UnSLir2J6evipOOzWf7gWRGtrUiZ5QaFQh6rhIOGrFS5vl1PdFgN1IHTaoaEg//8t3/wtd+eAcCdxiOU8aSkQm87bQlOGB4Etmah7H2R+uQqwwjZcnpN8WAKc24kzGSUtmFab+EhQIfUNKIpoql2RBPaq+Ywy7zd8WuixdiYPaIaP89ykyLRTEpkv4HU0WSRF6jXmUWXx31Vh2T5UlMlaeEV27UAqQxDe1HELoFTDRCpKUSQq8fG0ZDNBscRqIssYggYVAGRP8Mqj8IzEkAn834sDVx/Ikr3vLda7/2tT8Qf7f66zsMlLMsyz+54ck35Pz8hxzHEU55a1XJ1jjlrYGyAIlUy0xPUM6ZF9C9992Lc1/zGjxB+sIaZ9lKWVDaGMiYi1saZqZrbsM97ZCCeBlwS5OoZEibcCbpOlcyvgRk1tQOkXIc4Xvb+Xw6McYbntUauV5WvRwJpQUo/xYZFPfSAtCdbap9XhCgyE0SlGUrR5lQyGpUeTcZIzWevlrdmogq4RJtuis72jK3rVW2KEdsFWXoHMNlS9edlbEx5tHsPG3usCrOZarh1oFkSqV01FYGEkSapfyqPuCUY5ZpPxvDZdzIZDcgMgzlSeXLPpCMP0PH09d0+M2jVXQlFoh4JK4J+yQoS8q1cvRuRuDjdpTAU8f8ERd/946LcNjzFgFJIFN1nVFrteKUCKCur7Y2WewrTXq0qZLlc3YltFhQ5vejIER5elpSRnioe+y1J/oHhsT2laAs03wGlElFiCSOMq4uUKYRFsFZPLzlgreOg0rYtEHZ6rZNMkub9TFSOssVSxaiUbDIZ7HNOzknndRyK//je0iRYGLA5BxzWo92bGzwuT4aCVCjb3LfAL5706343DU/xRO1PsR+EXBr6IuewAm7tnDBCQsxp7YGG258COlUHq06H5rMS2S0WqfksQb65O4DTnC6qsSYrlbFAGzmrrOx66L5GJw1jNKMYaCUg1PIIfN98bARc/s4RpUgTF8MhqMyh69RQ7lSx9hkRUzr2Qdho442nK3ExVTgICuMAP0jGK9lqLTyiCK9jsSClp/X9xDSX9rlLosy3BZ8SubCxvjK449+83XfvvqqnQqU77nnnvzIyMjrvJz/99sDlG2nWADENi1cF/fcew9efd55WLNWQdkUc4bGsFXy5sGScuN17Cg6FbSghDWL1S0iKQQGXeb8ogx62qk7GRYx0e8C6lLJdbLxaCdItypNabZTaBq2KkaXtmEnigtlVNUTwzx+TDabbCKN/rQ7UUSjUMwNbLZ/+qHN61lC0Co/2ttWNaSh/lNvXuNAJxUtqyMd0JBDEosM3WXIp5OBAm3oSQKwgDcfFB1Q9tMIXhIqj28exLzx+PY2S04A3KCyvJuMtFvGVE+iyq4UlOwtbFWBYsZjqsQ2pyygzJH5PFIOZDgtzB7I8IG3nY8jli6BlwYokJfP5YzygZIv8sxqXq9rYT4HHyxdI9f8d+szzTMptpMiDdMhDfLratU5hY0bRtE/MIBFS3ZDX3+/SDc5OCKDIgRj2aWp/zWrRp5DMQniQ9qn+RUHkaw3sj65dJeobn1ynQglYSUQ6t2h114n1ko+Dy3ZBZg1AFUNrnVHZKcjZe8jI3rqgcKGLd8zEs9szR2kHwo/axiliNw8Wrk+3HrfI/iHK7+JOzfGaBbnosnBJLeFwWQTDh+o4E2n7IH5zSew4af3IprIUC1nSBrUZNNYrNWWKApvTwUPJXJ8WPsuyo26UBJ77rMP5i9eiPxQnwxdCRgXfMQcZKJfdRiIg1+z2RQvC07ocdfYqldRr1VQqdF2kyZVRYSxg6lqA40WfTdySAsjcIuzUU/zqIQ+mmleeiS0mvVIy5FoMSlHmZw0fi9AzqPhVGPs2BUr3vSD73zj6p0OlAdHBl+b8/MftaD8u36AbnWG/Z3NFRt6E/GGkkbfa87DY48/3lFxbJ0m3PrbW1qjzV10C1OVx1ZjdB0+IBdJOZUAoiCJanE1bZgNFeIFx7F5wzKLTKthlW4ZbwHJd1MglhtJCFdjZGR48PbB2qw2oRzUn0NVG46O55pKWfIMDbgLjprcHnmftrGNkdbJHdmRewmU22abAJLZlXT3kiQfrzOCK5yrNL46vKRUY5zwMrxr985It8abqygEcqRwV+vL7m2b6Ltlfax+uSMtNEW2ctriSaAUhJe4KPrcekpDHcPFBO+86Cy86NiDgbAm3D8pIhmvNg8pnlNbWWpzUqWM9FfproS75XFi92mBnLRQFKLRqAkobxgdw9x5CzB713nI5wsoFJjJp3I4eaDZqDHZXWlKuo2rkmk+sxMU+1CJqjK7CnkI28k8HfzQL2282s8gD/Y2f6eDLqIckM/JS9VMEIpyhM7zNmaM7nfkj+mIFiJhqEAQIOcXkETqGc3nJNf28akQf/WpL+KO9dNo5oYQ5oqihGAPZVZWxrlH9uGVy0aQX/sANv3PGJyA0kUXrSYkU69cnkQQB/LwyhXzBvwgqeO5UoGCN7ErEEDu64NXGkHCYszlgylFGLYQRk0EQRO1ekVCaafLVUxMUu5WFQvXIM7Qigj09Famo2yCVuIh9frgFIaQ5foFnIPEQ5L6aDVsoWBsWLkjEhaO54y70xYKHOvNKNerjz5/xRFv+uH1137zd8W0bfm5HUlf5NauW3tRLpf/mOM4pW06qC5drxaVXc0Jw+XxYuuA8vl47NHH2jfatrzXlj/b/V72gtWbUwFRDdIpZSKwqpWnbjMJllot8zYQxafDKTmlDuRU84aTD2Sqamn4afNFwEXCXI3kTT+4vr4x47EG9VI5yU3Krbd5LRnRNvoF8xp8CGgsVec1lSbp2DlaXkMeEVSuGV7eGp9Lo9LylNJc06QRAUtW1TKPKntepZWMdwKBtk0FmIpZK93Ow0D/nf9t6IgOzBi4MVSL+b59cJCyYeCBy0wSyXKkVMw3o+M5EfrzeTWYi/CO81+Kl510BPy0oaZAlA2KibzRexh0U0DWClwoHUP3WO17p/9AVkdmcIWT5stQjRC06tg0NorxiSks3n1vzNplDvK0hRXaiqPBpuqVolivGxreS2OPNqbip6zHJLSZTOJZ7Z99sGqFSz7W7gpF9Sy8vhmftr/LiUQbaGvuGRng4XVMekd6tpyy5E5Jj410BeWdzO5huju38JEAcibj445fwlg9xmev+h6+/fO7Uc2NsP0lSxZ4QAEORpob8Ocv3hUnLU4xXBnD+GMtBC3Saj6SIIcoYG+CGXkFUQ1pklAmO1Kp9z0XIR3kGGZayIu+3s/3CRhzBJrKJurBCezTU5OoVmsoVxuoNiJM1wLUWgkqDYbWJogZqMqhEFIXfhGZP4DMLSFx8ogSHwGnFnkAvHdlx8fQX42zSnj98puiwomFtmAwLncfbhavP+zQA950w4++e+0fgjVP9bs7FJTXbdhwgee5n7Cg3OYZf8sn2RIYu3/cNlhspaw65e0HypsdmuVFhQ9V6sE2iQjMHIsVF7itgTKf7LwY2qCsrnMdUNbX4+tq08+RIQ87IGIfRh1QNjSCGetVIyNedFolWpc4dd7SxprcsJtZQCqv394cmB2FVUGo9teqJEzBJZSGoXWErqD0zfon8EpW3a4FBt7YkiNneGV5sLWbT1qSb9ZbkOZfh0O2xyLDEoa4sHyy/C1UBxuXqpuNBZT14UZljU/vDNIYHlB0mvh/r34RXnXG8XCTutAIvPn1nJmHmayegitvQKECDHXBbbV8dvMldI00Yjn11uHNCcrNRg1r165BoxXiefvuj8HhmcIjczSYoExJmayFhIwYULZj1bT/ZCVrHlEcwDGHZSUqch7lFcyuR+WU3Pp3ejXth6CYWpmpWHPM+oL6ujoxSTBV200Ogei9yd2GRndRZcJ0HV5LrYBjxzmUkyKu/skd+Kfv3YS1Te5Q+lBI6A9NG6KWZC0u9Kt47zl7Yb++jRgOJzG6gW5/rPrzQKNPxuDhpSiI70teeFudRNTzwcY2x6+DOBIVCK9jgmGT03itJmqtBqZoJjQ1iamJMoLIkYp3upFh42QDkw0OoeTgFvtQ7B/QlBL64YDBAXmkHDjKfEkWYeaeYWtEZSKKI/Hb4NVFQOb781QH8L0USUTahcEX2RMH77/P62688Xs/3PlAed26C7yc/wkAm1XKvwl0LRg91YfdEpRJX1B9sb0r5TZwmJtSLBaZQsInN4cTSCOIOdHmoCzFpKneOIi9VVAWq1CNG1KeWGkQaSCaxmR7etFU6Xo3mRtKwjbJPebk9a0yRQFc+Vkr92uHbNpIIENVyOsbU5s2Xy/4pEY0po5U7bFp8qnSQimMTjw9gYyaZf6bVpCbuZF1gXKbMjcnV3FK/Tss+HVXCVQqyMc2Rvz2YcIdCCtlh+GsMqZLUKb/mJrIM5+Ndo4F1PGGV5yCC1adAi+u6bkznHIblHnTt2eObOwTzZg0iUWn78xRSUo1QxNM/JXZLZDTnJ6awmOPPybjufvudwCKfQPim8zRao0Ts6Bs/JM5YMQQVTYa+acLlLXZpg8HwoOcFpt2Y3c/5nwKhWYetDq5Z3Yr1pJUgNsO85ghJFM523uMtqNtOksGReiGF8L1yC230GQAaTKA25+o4q+/dC3unY5R5c6EhlbSZ0iR5RKxzB2OpvHqY2fjiIUZdnHrGFs3hiQIMFgsIBcyZq0fbnFAvFU8GgxRRSFj12ryRP9igm8YBYgTpsk0ZYCLa1ypVmVEutpooMFJ21wJ080Y6ycaGJumQimHXN9MeMOMCitJgjmVQCL5TLgT4KQnqU+lHhkpxfMp/QGTQ8kKmZWyUGqS3MK/aRmgntKFvJdlSfDA0uft9tpbbvnPn/7RgPJvAuatgTI55Ucf2T70hV3kLR8cnkT4qP0iQVkkVQQD4XjVj9lCmYArwUFAWVtVIpY3frWuq3FTlu4Qi1BOLtnJN0vfmIBWtfA0VY5YLJKS0LQKDh4IuFtPYBveaqmMNm+rwKLjE11fVkJoq18p17Salo4/q0Jbwxm1hTYE1ZSGgKy5bp0qU1KgzevJubSOZl1Vsjz0TAUucYcWgLsOrQ3KOrLSrvBlTWX3wkRrR8ZkBZSFCuLDjYMhGQpOAxeffSIu/pMz4Aso+wLKes7M7kQaYea129N66q1gWH/5/PowUsUJ/YPl41NPG7ZQqVQxPjYmSSOLFu6OPfZ+Hvx8EUUJSlUnQmuiJJl8Hq8N7rrodUGnPLXstNOaMvFmRtUJykaI2DY/astDxQuj+zhVF24N+YVUY4UtrJMqPuShbXYxluMX6DfKGNmzxAlHPZDFDURxiNQv4Z61NXzky9fhJ49MoeIPip0mK1ixrI/V3D6fOShFLSwulnHQghIOXTIb+SBEc3wtBlDFjJymw8QFVrF97WQeNkMJgtJYSzOx00yCUCrlcqWCapWxTVS3VCWh2i+UEKQuJqotbCw3MR04SIoj8Pp3gdM3jNAvoUH9Nz843QilCWzCYiVIJUUa0XFRLUrF7TGmxLNTKVN/L41SMUPijjAQgzKuXhw1bt5t0Zw33n33HfftfKC8Yd0FnrftlfLWQLlbnmRHXkkl2OGR7QbKOs71f9ZabiDh61gtc0IsJ7pNLV/NTW6AWSpl2UCywWGyBcWGUqtY8Wk1CcNtYOZmXDgsM9Big1LNjSTALGBsG4N8LdO5Nzwif1e4bnkoiIZis8+ia7h5F9R+UnWU6xq8MdWXNPd4MQoga1UhSR2mImvzywIG+nMiTexyMtNK27yvAegOhaER85YkbVMVUkRrQ01ASOtF+V+urTTkSF8Y7p40UBuUXdpIJejzQlx05vF43Z+eAS9u6FSdDONwh6Ovy+pM10R58XbDjLwrNdT8XGKXauxcKUmMQvleFIZoMaJoqoyx8XGRY+2//zLMW7BQ3oOgTGc4ce+z0/Hiv6EPa6beSAOOvt7SIzC7ns3WzurtjeTQcOEdH5HOtWplh7aSF+Gm7AS0mamfWZvREpRrKSYLRvy+FAwJ0qQFl5OprocnJ5v49NU/wjW33odafhbClDwvX6dlCg9eG03xJS8kDvJxHUOIsHCgT/4sGgwwyx1DX1BFElXh9fni2ifNT1l6fVBIoROnaNabiFqhPJga9SaazRYq9RZStwCnMIipWoipSoBKM0Xk98EZnIV4aAaqXkEmDEMqLrK82I9KUcEHEh+q9OvmdSvp42KaLIoLkQBGLKW0scxRcLm+OBIu+ZhxlmUBE6uiJA3WOU762X32nP/Pv/jFLyo7Hyhv3HiR5zofs/RFd/VpZUi/6UN1/8yWlatthtx3330y0bfdQHkrB6TvZUzKuSU1lbI0aYxoS+gM3eya0VFNJ5ZEDpGDqUm++C9TWifVtan4jJROzIgEDFhZG56z3ejrqCik4pFuNDXPOgzCn+dFLbSGkfVRBWK/LB1CgleMzbm1s+kSvNHFaMZu05VXJmCx4SwmNWr1ZqbarE5Zq0ft/lvDHmOSY3hZo3gzmNv9QLD/33xO07nSZp4VJbdzmNuVuyZtd0CZ1IX49bGBRZtT4dkLMoBC+uJPTj0Cl1zwcvS7dBrzRTduH3yqdKDVTOehoMMxqkjgZ+LWXioroyjh31QpRMwpzDI0Gbo5MYkNG0dRKJZw0MGHYWh4RNQ6hVxegEfbvvqwZ5VOT24qLmSQh9sE0bt3nV85f13nzjzUrP+xFC1C6ZhzbZrhdgBHJWaW89ZJPvul6gyee9IFpC3YJyAIU8lCH3BN2o7jBrwEmApcfPUHt+CK792M0ZRjzv2yzj638w6nG4uIMzbSGkIpeSkT81zJc2TTsOjGmDsQYlFfE4sLwCw/QL9bQ95hxyVDEsXykJNKWa4lar5biFsx4jBEGDAzL0BGVU1awFgtw6YGEBaGkfTNQCs/gDBXQuDl0UzZ+vXhpDm4qRpKMYVbQjEk7JdyTg48kTM3n5mfmw1P2naKVJPURcyqI3GclKbkdSdLJ10vXetm6b1J0rq1vzhww/r1D060q4TtjMw7rNEnOuWZIxdnGT7ium7RViadJ/ZTj7h2UwjdzYvuz27lSk8XKGvn2mlL4iiNE065vRU2NII+WxV4ZVyZl72wpsYQX6OT5Hvko0UEbMIsJQnYSux06k7A03gME7D53yLjkgYeH936c3nO8Es8T6IDI4IBOsknD7eOj5HypWqPLsMsBJhioSgXMZtWomwRMBG9l6l+lUeWSlLkUaay1k5TuznGra9uGU0DqqsyF2F+u3HWZcpqJsrkmAzP3KW30cEQeT3rU6HDJDQhJSiTYxZVAT2v5UFIzp/ufTUB5bdedDZG2F+yMjPdirVH7PUhoMejUKgxVOQ5BZBld6CeF9LIhCNVMht+jUYdmzaOYt3GUcxbuAhL9z0AeXqUeARlPhxIBVhPbHVuE58LSivpCCcRQ50mnsZ5de1w7NqS+jLaaAVlrXqVL+5omeXBKsMh3X7QupoyZm5f20xlck0Z9irnXXoa9OjgMzhB7Jbw07vX4INf+jZ+PRmi4ffLe1Lo6WWBaq7TfgmuDb2mTAES8GmfKg5+MhzFWLYahpwq5mQJZjsRFg6mGKBagwqLNELOTVHKuxgbfRJ5NgF5C9A9rlZHrVpHNYxRDoFy5KPuDyPsn4NmcQRVp4iWX0TkSCqn8MQOI5zIPolJuOGL05jVBMAmZkzHcO5+oixLkyzjRR0HcZpEjSxLKkA6jSx50nGw3nXTx10veciJ4rVp3hktYmRi/frbmzsKjNu4t51Bvv1yBOWhGTNejyz9sOd5AsrdYLu9KuX7778f57JSfvjR7SKJ29p62G2f5SHVdpHObHn921TMlvnkha3jD3qLK0hb+oJAbdJKhCc2elRDQehG2kySmTUTLwfZYqqbjVbK1E/z9lBiQCowCeT0ZeLPap8VYkyDRwAyFSMmgorkHbIapjFPHAvHZ8FUjkO2fYlIzXRAwVRgokpQfwqtto0kzuiY7eBFG5itesMAXvv7ZrEl1Fa1emq5I/9hpvQMtaFXj/KD5I9Fqud0QJkNHYI3NRhU23JAw0+ruPCs4/Hm15yJfpf8J3cIXG8zSCG8vuW29UGjTzM1sGLTR0FPt7kKzkZClmbSfKrX61izZg0mpso48OBDMHceqQvtO3Caj79P/xCJL7Oa8y5QllWVmaNOYjnVjcpyG81xO6/PKC7kOLTpKw9JY1ovE6ntpqSheoyTHZdVfLzNNWXHtwnK5I15PXDX4OcV8KPYwxOVGH/7pWvxH3evR7MwUyRmrCSZQUPXOJ/gl2l/hCP3quDTYoT9k4i6Yk+MZMU3IicTognyToZ+z8GQ72DIjTFccDGjz0VQHkPJCTHoAQP8LPRpqZSxoRGgVexHMz+Esj+AMkqoJQw7ZtS6n7iJ8AtxxnI/zUI3SVteGgcurZHTMEqTKEjCqJUhqntZVs2QTmZpvCnLkqksyypeFleSDJO5ON7QdMNyKS02xuYgxD332IbKjoLJrb7uDquU6X1RKJXe6LrO39lKufsItgTlrSkyfht9wX9/8MEHce6rz8UjOxiUFTQUENXhy5gG+WYYwWywxZHL8MAWlK35ovDMst22fww4mC1lm8u2wZcEdNISUpFbjbNWeVL12Uk48ZnUCpvbd6knTYNR9+YqbVIqQYc4ZKtGQPZtkot9ppnpNgML7MQLP9x2UFM9q9UmWyWGfT1pAnb5EBuU33xq0oKx/ZsVjRXeShVoHmlG2mU+juGxdWpSPUNUzypgQVCWppfXBuWS28Qlf3Y6LjjnVOS4HWf1TItT0ZjLU8ccnhoN6cNAHzbSwOJxGSpAq+SuHUCWoc6st0oFjzz6qKSZH3rEkSiVBsBkZSZuc7chGZDmQSr9A2PRKQZEOUZXdUBZ3fTEatisl4YrmNhrefDyGKkfptql7b1h+iBsTsmXTEeanYDIGKkYMdl6wjGrYkMeNin58kioDAIrlWuUmU3VfXzkyu/gul89iHFnCLHbp2eIlIVMCrJKZnGhXh5+7MJjpUoZKENMPUrmdD2l1W2eMZT+0YSJVrfFNMnycQsFJ8rybpj50D8lJPGA6walNAuyOIobSKMAbqseOUklcN1W5iVplqukcDZmKdY4cDYhjetxFDXcLKkjSauumza8xGmyLZdkcRgHSeAmYZjLe0GYha2BtNhaP6MV457ZKXCTaSpsZt/+tALxZti4o96ZoOzlcm8pFgsfYPisBd2n0ir/rqDcDdS8KBWUX4NHHn5kh1bKCshmeESkThp0ycq03egTUyPNleuIykz1KcyspTHou6X6Wm34dQWomm1113yAGqDbm7NrXJnfKxQKaiMpAnzyyya3Th4OSl3IzSyjuax0GQHP6ijG8OCgeDZwBFirQFOxynuoTwUbWu2mndXvGp5VgVm3z3JeSS9YbW+XvrfDYHQoC6uXbhv0GHZer0cjkRPeURGqw7BqJSc4RPqCGW0ig/MkQ5Hrz0qZD5/BQoJLLzoL57zoWOTjhuiFxYBIGl9cC616rZlShzrp9vQwUj8jB7TNQe4sKtNlTE5MYO3atZi7eDGWHnAg4OVRLJaEJuDVQPWFdBrMQ9IVbTLlYPRFofmNcsniPyFGR7ZZakf+lariY4tgrz0Do7jg9WMeFOLLQcc+Q01Jh0PoLwVyKkWoONBnt/YThLoQukolceTPqZVvZP348nf/C59efYMMiDRcqib4aVieazNaqnjZ8alCoRgRaHUsPnE5DSeVf+ZlDJl20sxxksCjAtlJ49RlER2XnDTKZdk40tb6LIumUjcKszSq0xrTi+P1hQhjbhY1EjequinKSeiETpxLotSJ/GIQJsGMxpSba2F4U4rBwQw3zc6AqzvNig64bd7d3lGgt51ed4dWymGSvG7GyPCH2OjrBmWtfP7vW2+tmbclp7w1UGaj7+GHdiwo24eJ0BUGnJlETGqB31O9sTb6OtpgrVIVUhSUta6QyEfZCErKhNnWWhxTQDZRQ74PP583YaKJ6FlJPwj8CM+YoK/UjyW77YZqvYbH1zyJQqmkZm92qyqKDcrFSKu1sMvMGTjqqKOkw/3jG24woKQgQO2o+gzTFIlHTADjudJGn5yPdvrE5qAsfhj0v5XJvg7PbB9RMs1nbg8LsnxQcCvcCQEwNIYcDgdRiFn2nlI9qTau1NuBaRUEZVpBatIL6Qs+nFLM6Acue+Of4IzjD0ExbShPLjy/8q3K++gDQPS97UaPPgzEGc+oSuxwDDGPgByGIaaNARFlW/sdfLBwyn6+JMocoboyhmOQuqA0Tc8BmF5NaRid6gjKVo8nFI5x4KPXBB860jegv4kOBGmen15j+rA19AXX3Ry7ShGVThIz/fY4vxkKMuoXlcUpKHPcmu/AENOGm8NN96zN/vaL38K6en9HwbYbAAAgAElEQVTWyHK69XGjzGUkgiwcUdejbVfiZGnsZjTKcEKH/rROEDpZXAMwhcydyDJ/yoFbdTOnmriNShaH06QMnCht5ROGV4dlN40m41at4eWbyWShkKI8lGC4kuCe/RLgavOBthPi7QQvs8NAmZxykiTnzd51zifSNO3bGgjb9dkaGD8VcHevKasecsqc6Hv4oYe3qVLe6kPCbgOFk+0kHeuFrTAiDT6HeWElNcyRG83cLOa/Wa1RcyybtzZAmQpFqmuOjxbEu4KSrmYQyN90BOZb6e6STTgfixctwnErj8HjTzyG2355u0xXcSpNqkkxcwdOWnk8XnvR+bjhpptwxT9/STwXCKp8HPT1FSU9I2AP0XHQl/fwsjNOwxtedz5uvOG/8PXV38ATa9aK9ehhBy/DooXz0dfXh40bN+HWX96O+x9ZK307mpvLeLGRUekUnx0UMSPVlJeJUkPN7i0IS0CVwVXhPe3UoNlPMOnFKiDaFbFGKRttS6cRJw0uzR4X6ZJOTZLrNIoVHif7/2mCecN5/M2fX4jjDtkDhazZdkzrXHf6+pZ6sTFLGleltq86xWdin6Rjr2kj1M1OTk1h3foNYjB1yOFHYHBkFgqFopjZC79tfJ450GJ3VmzuaqPPEy1z2/lJZIxKMYkSwPQJrBpH99fWOEmLGq36lYoQHOYRCzibz8SEaXFSMxYAitVmIMgoSrIYURTI+rcyD0/UkrGPfumba26649GwGvdV4eenkjhqOU4Quk7cypA2ncyrJ3FWThyv6mdR1U3QSNOsmaRBy/FazSSOqrnAL+cRBpMtN0JxJMXCZoKbVv7vu1++NQnOTgCVT98h7lBQjqLovHnz5n0iTpO+3wSyWzYBN+NXtmgQdo/oWp3yBedfiIcefGjbQNlU6yo9Mxe2abaJiQubFWx+GRcxcnJyq/H7aYJSsSQm3ARAegPwRisV+TG1MuY0EQcV9tprT8wYGcRAXx+G+gfF/3XGiAaRzp63ALfc9kt841vXSKI0pV06ohyimB8Am8YvPPUUXPoXl+Cnt9yMD33wI2iGrJho4hIh9fLI5Yt44YnH4V2XvgPXff8H+PDHPgm/WMAeuy/BSccfgz2WLMbkVBm/+NWd+OVtv8SRhx+K//f612KvPRZgfNMkbr71Nlz1jWtw3rnnY49F83DXf/8S/aUS9tnvQNz8izvwuS99BdUWx3B1oIHAzk69PKYMuIoqgryzSKxEUtRRWVjuVlzddHW0d2fB2ezgjeqifZ2Y5A+p0NvDJ6ZS5sg7zflZsHHXkamKJaaJjNg6+MinGfaYPYCPvvdNOHTvOXCiiqxtR4ZuHgOkYkTDqp/BTtEJZ62HKTsakZnJeLVKt+qNJsanpvHk6EYMjczC/ssORbE0KE09yeJjI9Y076QP4RdM7p15iMt4MfsSVNR0eZ6I0ZF5yFltuhkEou5W7VIV12x/w/YilIZR+OaDhJl6LhU9MlQjMb96a0kwKXXAVJDQlCiTc5oUBhpf/v6tn/rnq39w3dh0vZKlbrNWyDWcyTh1c32JkwtTrzme5AdmxaMNLxba4PY90i0og52KKnj6oPZ3f6cdDspz5879RJKlAspbA+anqpK39vNbNgcJypTEnX/eBb8XKEszjKJ131dNLv9mWohRIQyPjKDVaqHRaAgg83rv7+/HosWLUOrrw+DgEAbMnyefXI9f//pu3WJSAZAmWLh4Md7+1rdi36V7y0VPsCsWShgfn1Yz+mYT//HjH+Pa734XOUmdyGHmzEFUpqdQKTPXwcWpp56Kyy57B2659WbcfPMtOPKI4zE4OAO/+OXP8J8/+S9MTpfxkheejHe87RJcd/31+NinP4ujjl6Biy66EHNnDODhhx7Ekt33kCDIj3/ik7j/nl/j9ReehxOOPQo3/9ct+NKVX5MHxN9/+CN47MH7cN2138C6dU/K99ZtKuO+xzcg8ynt4kNKFQii1JAHmUEtkRtp80/AwNIDchI7VTL/va2YZTKLoSZEydEtnZPBENt7UTrD8h5CZxjCPeFwh9ijKuCQx6S/DL+XT2Lsu2AmPvqeN2D/JTOAoCyqgW5pplTBpvrvcOHKMdtrTatTE5MkzUBdg2qjLoqLNRvWY/c998Fue+0jwyAFJisTlAVnFZ90YIX8sYjjBIypTSZ1xagvekzoFskMLpFj7vahln9THth+2YnJtszPToHKMIy5rdNIgJcDGZLebfXK5JBJXSQhms2a8M5xnEbrxqauf9P7Pn7eTTfdNP27Q0jvJ7f3CuxQUA6C4NXz58//9O8Kyk/VDHwq6sPSFxecfwEefGAbK2V7EW9RKfMG4p9jjjkGJ510Em644Qb8+Mc/lm0fOeODli3D69/wegwODSGfZ8MmL/P6V1/9TVz//R8gl+MkEeWoPvKlEpYvP0wcy0gnnH766TjqyKPwxS/+G77/wx+h0QrQPziEY59/HA488ADMnjNbdK2NVgPfufZ6/OTmn+IFJ78A7/rLt6LZquGB+x/G9GQT++67P+YtmIOvXv1N/OuX/w2nn3wC3vXOt+O6667Dpz//T3jXu9+NFUcfhS9/8Qu4+9d34rAjjsS5F12Eu+59GH/z1+/HaSevxKVv/3/48r9fiU999goMztgFr/6zP8Oy/fbBUH9RUjdaUSo//8Urv4l1o+O6cxDNroKWBWRRSsj3tUml3gIdkxwFJjPlZwBav6XpItQTq7yuA8wCnJbn3QKgFZRNwUeHMfEQyUvTSapkmgKzux8GOHD3XfGxy16Pveb1ASFBuQNYMlrbRcHwoEULbZzV7OZJCQ4dJOFn5EObv1ejPnliSpK+Dz50OebMWyjVsFbKrOSFUGlr2/lv5JEJrqrCcYS/F10yQdlOcIrCQXML9WOaiUbrGmcQwFbLttchNIcwE6rl1ocKz4dmQxrLZGOFGsmACBNt2PCN0zQJguSuH/7Hf/7luX/+1zvEZGd7A9dz+fV2GChnWebfcccdr1ywYMHnkywd2HIRf5dG31NV1raK+UNA2e5jbeoGKxXqSmfOmiWAzAp17ty5+NrXvoarr75aAInV4kte8hKcf8EFuOnmn+CBBx5As9FCEEQY3TSOsbFxkcqJzEwilLRZk2YR8qUCLrnkEpx22ovw6U9/Ft+85tsibTrlBafi7JefhXvuudsA6ME4/YzTcdtt/4P3vPf9OP744/Hu97wTjz72ED7zyc/ikQefwLJlh+H9738f1o6O4h2XvhMrDj8El/3Fn+P667+Pf/7SV/Cpf/gHzJ0zG//zq5+jXJ6CXyxicJe5ePCxtbjq61/Hi15wIt79F2/BFVd8CZ//4r9gZNZsHHLIISj6DkbXrZHg2DNeeibmLd4D7/zLD+DOX98rNzkdvKSBleogg5wfIxuTbj6pC2nLmCERATqFFhueKlItm/knqgRrRtRVDZtdthjwbxGgqrSJjm2rZ7UFZQ8xK2eHOuw83LCJI5Yuxkcvex0WjjA7nsVf5z20otdq3T40bOqGmgGpJtoO/oi7nVEs0NC+XK1hzYYNmK41cfjRKzAyY7Y8oPNsxIrSRV+D6yYP+lwBHm1DxeNCJXli0G+NkY3JlPR+Zf7MJper9NFaC3RTF7quRvnSVWRsXk1zd+KYYIIYkPw90kvMwEvRorGPX5p8Yv2Gj1xz4/f+4fLLP8cmXe/rGVyBHQbKq1ev9nbbbbeXLlq06F9SZMO/6TP+Jgpja//2f0D5ggvx4P0PbhOnLJymjY03NMbez3se3vjGN2JkZEToDDa/vvWtb+FrX/2qaH/Zzb7w4otwwgkn4vvf/wGarZY04+6869d44vEn22Gc1BKQetAQUt7yMby8hze/5RK88EUvwqc++Q+45ppvC4DP33UuZo7MwMyZM3Dggftg2bIDcOCyA/GLX92F977vAzjqqCPxl5e9E7f87L/w4b/7e7QaCfoKA/jCP34Ose/jLW9/G4474jD8xTveju997/v40pe/go987KOYMTyET37iY/if//4VDj/mGBx0+NH49QOP4MYbf4KXvPAUvO89b8UPfngzrubDwfHxzj9/G2YN5/CLW36JYjGP/Q46GLf+8k587OOfw1S5Lk0lbXgZXpOwYQzuObZqJ8skn7jLtlPcpdvxT53hEB04kc28gHz7y/CwCjhm7Eb+ubN1t9I1GySQZXk4KT2JCdQ0Jc/BSxo4btne+OBfXohdirSVbBpvC55JwycbhUKb3+6qlCWpWo6h0+Tl56JsrNaoYqpcxaNr1sIr9OPwFcegf4Cj1T7yHj0dJMBKK2W+iBjb5+ExjipXgExoiLJC9dEiZzNLIIZb1n1QYrxMlqMZn9fGo5k+tCZUhmO294q9P/gZ2DORyTueB7FdJXXB95QKGY04Q5S5N/3s1p+/6WUXXEKDnR4n/AwCsu6NdtBXlmXOz3/+8+MXLVp0let7c7pNuH+bVvm3gbS96KxOmfTFA9sIyqob1UpDOOQsw5FHHYVTTjlF6IqlS5fiZS97Ga688kqsXr1aouhJNVx22btx6KGHYePGjVIJz5w5S/ji1au/geu/9wNx/pJWFhUL0ml3NGVhuB9vfPObccoLT8NnP3sFrv3Wd+TyP+aIo3DWWWdicKAPoxvWIZd3cdiRh+N/7rwP73nf32DFscfg3ZddivsfuBcf/8gnMLp+EiccfyLecsmbcds9d+P9H/ogTjrmKFz2rktx/XXfx8c/81mce+75eOUrzsYjD9yHtevWYN8DD0Ra6MfHP/U53PHfd+GIQ5fh/73pDejrL+L2O+/FF774r1iyZAmOOOwgzJ89E2EY4PY77xJQHhubgucyv4xxP7pFjk0qh9XUijbWDFcIKFvrQ6OekLEXmTzrMh8yAyKipUg7obW6O+oCYGMb2l3lcqCFX4mcNipQKIFTj5GYD0AnhzwCvPDog/DXbz8Xg24VXtJUALTxSubiN6o4VXqYY1QVhkYUScCn8MqqbGBidYVRQ5UGHqZqZe48HHL4UcgX+uRhQLtOcspiQmQVEbzLKE+j4T3TyMWpjubFysmryqwtuzENQeWcrZzSTpPKcbUzETX4tRuM1bBKr2elm1jhRzKsIfV3yry9QPoCAZ8JXn7jk6MTf3XF17/z1c985jPBDoKD3stuwwrsMFDmMdxyyy0HL16y+FrX85bwwmmrGgzvtWWS8FNRHN0Xnf0ZXsjcFnJ4hOqL+++7f5sqZQvs8jfVFp6HwcFB8dzlpNYrXvlKvPzlL8fXv/51XHXVVWIryMw18sKUjN11112o1Zs48sgj8apX/SnWrHkSf/e3H8LUVFndrhICkDZxCMrFgRLefMklOPmUU/H5z/8jrvnGNRgcGMT7LnsvDth/f/z7l7+E/7njv3HSC1Zi1SvPwZ13PYh3X/Z+HHn00fir91yKialx3HfP/YhDB/svPQCNZh2f//d/x80/+xlWHncMzvuzV+Hmn9yMr151DXaZMxdHH3kEDtjveaKGWD82jp/dfhceemyt9OOKroPF8+dIHM/oZBkbxydlqquUc1FgtRlHaCUpQoKlmjOb4RJib5de2Wh7ZWqLnKtJ5FBNc0erbMxL7eDwZtFP/Dc/VQBTQDZO+3YKzIR82kpZ6QuVrsZCAtMjV133KJCjb5xPbjcN8IpTj8kufd1ZTimtwE0DkYJZtY298HWIxaRvi7hbFRj0vZCdgRyX5kLy4UNQpsn65FQVj2/YgL33OwD7HniwvCd3R76jjT4BZVN2CoXFh4sockhjcHCEfLJ+ZvHQNgk2OhhqPFFkNE+TPVQjZ1RCppiwuYFbqoesjE4wmJ8h0vBTT7xDCMqRmsnDDaYb0Vdv/Plt7/2z117y5DbgRu9Hd+AK7FBQvvXWW3ebP3/+da7v7a/b0U6kuzaOTGjnVviwzZ7+W8ji7Gv9IaCsALC5KZJdDGqQzznnHJx11lm45ppr8JWvfEXGUGfNmSMcLxUZP/rRj6SrffzKE/DOd16KRx99HH/zN3+HSrmG/v4BAWXyyl6OVoIRSv0lvP6Nb8JLX3YmPv2Zz+Lqr1+NnJfDpZe+EytXHi+Bj7VaHY+veRxzF8xDGPv44Ic+Khz3GS85FXfdcyeCVoK991gqETj/fecdeGDtOgQZMNxXxMjwAOr1Bir1UPSv3PrnOBHnM2EhQTWIke8bkUadn8bwpdETg/YsEHUFAzJDOGlLADIVv2iaMYrYWqcGha5g84jFsMkyE5Mc9VfWBqBB13aCiY4OS5OtjS46xmzgDm4aCfdsMsKNEsPajFolhuKSjCCLCUiWJTT9hZ+6WU5aWUKu+GnK6raUJsm5Lz3Zv+Tc04byccXJQrq6keO1mXTGSN5uF6WByMESI4szlbJyz2r0xGuAuXVT9GMYncBkvYHDVxyHXeYtRD5XgM8Goxjy8DgpidMJQsreCMpMXaZihFLJXLFgfDjaw5/tyUspoY3iQpQasvMyygy7vixy4o70sHvIyqqH2rhByWbUMk2/UNPS6Ubt+Pffff8jf/qj2+6+8/LLL+9yiNqBiNN76d+6AjsUlG+88caRxYsXX9k30H9aFEWuBWVxMuuyJnwqnbKVL1kAtZ/G/jwv+N+3Um6DMoHECPHtoAdz3AjKr3jFK4S6uPLf/10AY/Huu+Nd73oX5s2bh//4j//A9HQFz3/+cdh1zq748pevxA03/FikR+ooRxNzNRKi9Kg00I8zz3o5jjn2eFz19atx660/F0ObBQsXYtmyg7DrrnNx30OP4sFHHlJwcoqoVNUe0sulCBMm92boKw2jFUTwfAexX0Dq55BjVccoeEr6vLx09yUxWaKZGJXOuKGChEl6nChLQriSPkw9dV6UAFKB0kOXAEkagBE6YqWs4CtNLpEMK7gKWEs1rBwyuUoBarGj84xRvvE9EMRQ4LaNO/sc5sPAz2IanAoaCvHjZKmTZanj0vMra2XIWk6WhSmywHGyppe501nmTKR+Ogq4dSdxW4DXTNy44eS8ZhxHwax8oXTJuS9fdfbJh5zsB1VX0lEI3cZlT581nWQTuR5EOdIBYTlqo9LgNcshC8ojp6o1rN+wCW6phKOefyLy/cPI54pSIefoAmcanALKMpGZ0xy+LBXjdnHupUrDhLhKxKCsG5eO/2GcA81AUZtmM4WNHKs1j+ri77ecfpVxExtAS3tM8bgINYcOTn2y3vynRyaid55wwgnGNOO34kXvB56GFdihoHz55Ze7L37xi1/1v4B0+UB//+5Zlrkyj89RVzOgsaW0Z2sAvCV9sb1AWd7LdjZM449cMysZAjLpC4Ky0BdJLDfR8487DitXrsSuu+6KKIpFcXHLLT/DbT+7zQg66EdRkiqZnhUq59Xpvv6BIcSpgzCMEUbcJbiIOHUlTR8a6XgSRaOGMuQoCzq04YbI3ASeR58LF46fh19gwCTHizkIHar7J20rPQ4p6MY5l6XSdBKdrZOX9xaViZTCHIdOkPB31MEIXhbCZxo1j1ic7nzxn22PWBOgjK+wVsfaqHJkqiHJnJQjFhm9DmigSJSme03LdxA4WRJ5jhtKl8lJuHuOHMeJWO/5iGmHWAWyKpy0DLhVIG0gQ9l1MeWkWTnLnEbqhYGfZc3Qdat9rlsPgiDs7++P+/v703tmz05xkxjLyOPiRYevnPPaC1/ykSP2nfcqp1V2pZKX7EI2YOlbogCsUmLjpdEVNCpjyOTP4w6HGzRbMso+MT2NDZvGscv8RThw+ZHIl4ZktJqgTE7ZTizKVJ9M7ukEHz0xqbggKLKFKc0/8sssra0ETu5I67PKk6pKDAkwsKBsG3uGO7YPF7uDbIMz1SUy0E/toBq78+ESJkkWOtldY+XyO/Y59MQbngac6b3FNqzADgVlHsfNN988e2Bo6C0zZ864OI7jOWwAkre1nHB3Ndw9rWfBeWs0xvYEZVuxi1etkS/xwmWjj3+YAUjpG4FTp8EczJw1E6VSSTTJk5NTAsAmGE/4ZIIgO/G8HYQ3NGNkzPOLjecvJ/hIBzBSnVNVEf+bibtUBIi1JiPpyTsyC5CeF+RDaYheUO2qBCH3EeLgO+QIIzHnQb7f0I8uchLRK8FDgMsYeLqO0Y4zkj9MxSBFoRUxIThi1apOZJmT8fsCylIdiwY2zbIkzpI0cp00cjN2z7Kqm8UNB2nFSbINmZNucFxMuUAtTdOm6zgVD6i6Sdp0XQROksapl0ZxkkWO4yaul8Q+/RWjJAzzSZAL+sJ8vh7ncrl0eHg4ueeee4yIWcH2d1UHvP7MM+e8ctVpn9p3fv85SX3KpZ9HJ0W8o/1tv6KhKexUnAIdpxfV/4KDM6ySK5UKJqbL2DQ1jecdsAxL9l4KvzQgVAWz+GiHKuPVMmbNAsSBm9NcPgKzk7Om9qqskOtPXIL44Yw9qzG/koERG3ZqZXaS5Kmp4pZjtteuBeX2DkDGrHVnI49LWgdTBpfEYTOMvrh2dOIDR5xw+sZtwIvejz4NK7DDQZmf4frrrx9asGjBnw4ODr3a87ylURQN6miTGo/LxJPZjnVfYFurkLtB/A+hL2yDz66xbOWt1EhM4g1HarlnU1WzimbnWqe+XEmb4H/n/KIaFdGPIoVU1WzYsPnFG1Mm4sjn5ot6o9NBLF9Ak74DUhDlxXtAFFgyWsz4KfXZgBuBni9eqR9JnMEtFsWtK434wx4KOf4MDcpdJLm8vA9fk1VvnhVv5iCM6YVDT8VY8tfcLM6SJEmT1Ikz1004DIckiN00Ctw0a6RAOYVTdTNMOVkykaTZlJcmk/C9US9NxuAmm9w025QmhbLfnIoIpKOjx7WAq60T/dNw+T71W7zzvFVzzzz9lM/uNqtwZlKbdvQaU/N/cdQT+1XK/CyFbfXUet55Tqln5G6Iw0H870ajhqmpKUxXKyg3Ahy24ljMnr8EIV2cHVfWmhpl+lNzzFptQs2FQxMpST6xmXz0Wu6Eosp5NkZUYk0q4/28JtUhToqURKdPBYy7QFn/saPeaA+QcNeTkragBamCPk2H6lE6Wg/Cix4db/ygR108o5fpVt/8aQFlvvPq1atL+Xx+r1122WXF8PDwymKxeLDjOPMB9Lmu63me51hgJt/W/bUlt2yF9LzRHnroIZx/3vm4/74Htkl90WWC0H4r3TlaDWuXXLNbsiTliF02NSTqREXlxc9YfW75x8iVugyNaNepQwlqMGP1qaxYA6YnSEUnLXnjBKZG7GLuY5IjCL6uI069xvpTkCWzN7ZxbteYDJCwZfnrBn6a1HMIJ500HkeaTbrAVJqlY3DcKTdN6nGWVr0sLadJVE/dXMV34kbcKtTzcbNZKrWivr6+5OHh4RS33266fM++C9oe0Sf/4pLFKw4/4Iq5A4UXunHToaexsgLqUSx5h7aB3O0ZLeoS0hbSVpQBCz5EW0ED1VoFU1MTGJ0YQ//wMPY/5AjMmDMfsZNHge6BzIBz1B+Eb0d5ZK6YEwlcxgc9qQqCqgQjUNnSsQ3lm1p/5PZxiV2r0hfEYG1yqn+HVNEmXUYlcF0bCaGVWBmHcOh9wQcMn/NRwgdI0sr8H9z/xIbXrTjppHXP3jP4x3tkTxsomyV2Lr/88sKiRYtmzpkzZ+nMmTMPGxwcPCqfzx/ged6CXC5XSlPqo4wXrOGftaIxTRkbEmqq7IcffhgXXnAh7r3nvm0D5ac452150Rb/3oZoQ0Ir6Jo/rJC8nKn4tSKTDazdmmop0wZhAQbDY1p/NIJ15OSIrJ2ZOInwY/uJiJtpcDPzzh0ndB2nySaYmHuxASZ3oBO5ThZkjtOkPSIcjKfINmZuxqq3kouzcs4LxpxWPBVlbtMvxlGh2YxGR3eJAKEJLD3Q5mZ31lvjX//u8n0P2W/JF2cWvRUI6w659TYQt6fnTCCrDN+lUomqY5w23vhIo3KFvHKz1cRUeRKTk2PYNDmOuYuXYL+DDkVxaCYyryig7OkMuuyOROqX85AvFpErFuHS2yRP/wufaK1KC4nN0qk+8Sq2N4l9WGwGysY3RDTgxgujG5QFkzunTwNt2TcItLButpAkDkLkNk7Wg798ZKJyZa9KfnZe3U83KLdXgU1AmhbMnDlzl2KxeOCiRYuOmzdv3guHh4f3cFxnSNzYTP6YeEwYL9zuwRNWFo888gguuvC1uOfue35vUO5Wf1gK4ylPlzGhV4cubk+18mXVTt6SvLHeU0JZZBlzyck1MKyMO2fHSRzXY8xMlMENMmQEWNqPN+H5jQxOA05WzbK0AYd+s27NcTN+X4DWdVDJ0qTmOl41c+OqFyUNz0cQxUnkeVHshl7iefm4mQviUhQFowsXhrj99q0B7rPzitxOR3XNFR9bts+iOf886EaHKiirvap6FOsDsw3StlKWgFRNG5GhEWnKJgijSLwuJqcmMTY5JiZQS5cdhD323R9OfgCOeF7kkGdPQjyuTVoym60ifyshVyrByRekYhaFhYQjWCUzAbWTddiFzqZSVltSEdZJcWLCT7cKyp2AW1IXzKXjTituhhyrSRth9p8Pj46+/sjjT31sOy1172W28wo8Y6C8xedwLr74Yn/OnDkL991332N233PP44eGhw4pFYscOhnKsiznuq7wggRQywcSEElfsFK+795tGx55qnVkWoIWHVJ22CYT2VtOOwVAFmQZQsdxqR4IPNcLXccLHM9r+a7bguO04KDiOO6k7+f5NxtcDQYfO44bJnDqHpwa1QRAVkkSp+m6BNIkKhTisNEoxsViIxaqYOHC//Wg7SgKtmhy9cZhf8PN8J//dsXRi2YPfLEvbe5HVQl3L+18Q2MQr2yVrZYzsLNJ/lV9o1W1EkaxSBepDZ+slDE6PoZa0MRhR63AvCV7IPNK8CmHYwqMT/WFkdVRgmeGXKiwIChTbZExEIEUhnDDVo/MUlYbrNLL6K6YDX2hZEqnz8EHS5u+aE+hGB9lY5ZP1ooN3SSM5GfDzJser7feP9ZyPrt8+XIWBlyErH4AACAASURBVL2vZ+EKPFtAub00F198cW5wcHB4zz333Gu33XZbPmv2rMNLxb5D+/r6FjoOBl3XIz4LcjKBee3aNWLdefe2Vcrd2/PYQUZTWV6krUykWU4ZAI1ZJl0Hk4AzCqSbHMefTJKkDFazQCuXcwLKugCCdCly3TB0XTfyPC8sFAptuVaxWMwGBwezmxRgLdg/Cy+H58whObes/pcTZvY5/9Qf1/fIs6VsggikQpZpFuX1dbBFXenYIRW/CKmYWZVmaLVCSawuV+uYLE9j/dgm+P19OOrYlRiaNQfwiuJpLcoLqZTViEiau2ZEXFJpcppSw2ACcYujhl2qZZulZ9KnrWuhBWabJyj56Mb5TZ4mAtFa8ZuJRBvhZY37CcqMzIqbAYMAslac3T5eb7x+r4OOuv05c6afgx/kWQfKdo276I3BGTNmLJoxY8bBIyMjx42MjCwbHBzcnQ1C3/dzpC8uvPAiPPTQw7Zx013hCmVAuan5m9VpA3BoGTbpOBgFnI2As95xnAkgmXRddzKKnCoQkq+lfpYVMkHbvkZ3PE13tdqrXJ8lNwhll3d89yunD7jhF/qi6vwih2cElDUOih227pMlNwGpgJQj5qQelMZgVFKz3kK92US5VhVT+w0Tk5i1YAGOPm4lvHwf4BYk6ICqixzlhuKlwlkRNmPVPEgbsJTC0T9Z8/loSpSKB0anqS1mQwaU2/JQ05CU4R5jCSANS1ELmSESmb5mlW0eMFZ9nyh9wcnTZox6kDhXPDYdfGD58uUsOnpfz9IVeNaC8pbrRZBes2ZN/9y5c5cccsghh+++++4rFyxYcNj9998/8OpXv9pbt25dv+M4lTRN17uu+4TruhuYE+Z5Hr9XdRyn5jjOtOu65Xw+P14qlSpZljVGR0cJtmZCoueQ9Sy9TrfpsHitrFq+78v9tPa5gaS+S4E8r1vQRHBzxavVhFINMvItWl5OvJnUD/LJQQAZGKlWMV2tY/34BDZOT+HgI1fgefsdANcvIsk4LFSUKplDOYzNkj9qkSxfNhiATT5ad7KydoolAWkZ62bhS8kcj4/UyVbuSr4Gdc/thiCPXRrNyjfzS0G787kyZkAn1MC7aKXOo9P11jsWLX30u45zzrNCtrhNJ/WP6Id3GlDuPierVq3y5s6d27906dJ5tVqt/4orrujbtGmTVygUNjmOU07TtDY0NET6IDXDB88ZVcEf0bX5e3/U7H9B+Z4j9v6zYtr8ZF9Um5En2BlQtheCZAVKOoimTXPrz4k3a0EqyoughVajgWqlhslqBevHJ1FuhTjmpBdg/uLdETHMwMmhkC+g4LNSdqhgk2afJkkbeSV1zzY1hDJJCU3NIcvriLvaD2g0lFAqArSaLN7uBXJEXNTtXd5Ewo1LDW0GSaz1iKE5Iq2Ug9TLGjG+t3as/vZDjjrq4d91AOf3PgG9X/yDVmCnBOWtfOL2tPQftBq9X35OrAC9vPcdSi7oi+sf7QtrQ+R7Uze/GVUgKnEZZ7c6cDUdElBOM5HBBS2Cch3lchkT5Qo2TE4DhT6cdMZLUBocEWVGniPvjiegzOpYPEe6QFmpC5PGIqb8CqKiNc/njUMcVaCsoj2NiRJXPh5Hav7TEUUIQ6UN06ITLyLzM9MpMs+vDLmOjVNsHYjjX4h8MlEN37/moSc+eexLX1p9Tpzk5/CHeK6A8nP4FPU+2rauAEF56UB6cSmufrgvrg/SRpOVMrf3HfmjgrKpZU3ck2n0iZk90KzX0arXMD09hU3T09g4VcHMBUtwwqkvQuJokrgYEMUJClRYCCCrGRSrZLHkpK6eMjjXgwwOsUEnYawqvnBFjUEppRk0MrFOau5knPJkaMSkhwsq05tEpzhFVWIal2ZWW0FZfKJCcaZLUdy4ZrzyitXfuf6nPTe4bb2anv6f74Hy07/mvXfcwStAUN6/P70oH9c+0p/UBml+mbgFAczO6L7hcgXj1BdC7UlVEhcnDlr1Ohr1KqY5xTdJYK5iyX4HYsUJL0AjTESXTlB241jkcOoKRxBWzwsFZVf8k5l2rk5TOoVJUyJWuzKan8sJQrP92O2e2FZlinGSGS4x/tIy4enbqU9DX5DGkH/XwRe6EyZI43rofH/j+sprDnr+86d28NL3Xn47rEAPlLfDIvZe4tm1AuSU7zryea/uCxuf7IurI76krZbgUIEhejiVnwvnJfFKGvoqRva06KTvceKgUSMolzE1OYnRyUlsKlexdPmRWLHyFEzXmDYO9FF5wek9oULUpJ88rwCzDIrQ1Y/UBIHXEYc/DhjRjt8qLCQBnZU0wVcc41TqJs5xRFdasFqCzsRBMYtQdNciddbJUq2UDV3CRiWVF647tWG8dtkeB/3gCsfpeSY/u67UrR9ND5R3hrPUO8ZtWgFK4v77u6vPKiX1zw8l5dlURaReSSpIoRNs0rMBYkoWCH6acE0pXIwoTFFvNlBr1DA+Pi6V8lilhuXHHo/DjjgG9YCeew7ytOx0MmnyaTVLykEpCzEfkoQR9UeRSULRKdPiT02v1CaIXzw2ZYxV32xvTYmIVS9o26U0v5HJsKg2K61nC0NXLYIza6Se4L71myoX7L/86F9s0yL2fvgZW4EeKD9jS9974x21AgTlX3xn9coBtP5pRjy9Z54DFF5RbVAJyDZBxUCfjbLi96nAEH1yEEuSS7VZw/jktIDyVKOJFStPwrJDDke9FaobYC6HvOugmPM0PcUkWIv6wve0ecdKViYKaeFJlUVeTO91AMT6X3Aaj0xzZ7ZIqAwZ29bxatcYYcmkoA6eWiw2S2ksSY13RuQUoukY3ylPTrxh70OPG9tR69173e27Aj1Q3r7r2Xu1Z8kK/Pza1fsNuOE/zsgqK5yo5WQufUp8NfAXukIrT7W7NqoLY9HJHL5mi6nVDQlJnSxXBJRrUSxNvr2XHohmK5TILz/no+i5KOXpo6wf3obxihOcNRWyFINYhpJjZtI5aQtri6zHxWQX9XchhivIqo2sSuLaRvemIrdjMAR3grYNWOULhE6xMh5knwj98Q/tvvsJHIbqfe0EK9AD5Z3gJPUOcdtX4LbvrZ5bTMJPDWX1s92o7tKbmk0wpS8sFcDAFHpOaIOPigf6JwdhiCCIUK03UK6WMV2pYf3EhPgmv/ClZ2L+kj3EzpPsg++7yDtAMeeDkK/Vq0rVCMqaUk0JHKt0rZjJL7OCZpBq227VgLk0HdnyM5F8YiggQVna7BNqw7rBGa21uszZW9k0/xwHDbewdjLAWxfuvexaug1u+yr2fuOZWIEeKD8Tq957zx2+Atdff+XQ7Mi9bCirvTUXN2nvjzRmCouDnIxAc/otRhZrZWqjkqIoQhCEaDYC1BpNTFamUak1sW5sDF5fP844axWGdpmNLCNP7CDPZh5Dal0HOUkMMWGpwh/zXRWgxSdb1B8MUlWHOKmCbXWtSYiyLpryZEe0DU0haSM6iGcpDwrrrKFSZ2zcaJUdB00nf+d4M3rd7vsffVtvYGSHX3Lb7Q16oLzdlrL3Qs+mFfjVr36Vi9Y98qr+tP7JYtIckRDZhPFInM9gHqEOY2hYbipxT0wXCcMQrVaARjNAvdHC+PQkKvUmNk5NYXDmLjj95auQK/VzLhr5vI+C70sqjM+pPEl6YmCur1azDNG1iSCUxBl/beW26fLWLocVbM3dqCEOalDUtrg2IbWqGDHqEZof2Zag+V0GvZoHQdZA4Ucbm+6b9j5w+SPPpnPTO5bfvAI9UO5dIc/JFWCz76fXXn1oKWv+czFrLstHATQ1i2CcwTOp3KyQSWtIWjWn30LyyYEkhpcrNUxVypiu1zE6NS1Bqae97EyJ9MpkvDqHvO9I4jdfV8zoTKWs9rKaQkNgpk+FUhhs7tnxaKmLVTZngg+kqla+oqvpp5l86o2ommpRjEj8qsaSUYanQG4iIf1cWo28r481Cm/d+9BDe02+negq74HyTnSyeoe6bStw4+rVA7l8/N6BuP6OfNRwc4Boipkw4tLWUics2hplVsotgnIzkL8npyviDjdVq2HTVBkL99gLJ59+BnIFhtNSDucj52XS4PPE2Ej5ZJvYLrmApDc4GCLATH7ZSONMA49VrWQHCutAHpoaZrX/VGJZ9dTCJxP1DY2hDcGoPfVHKiU1pTYDeV0/H1cS9/ObJvBX+x57bG+0etsunWf0p3ug/Iwuf+/Nd+QKsFr+yXVXH9Uf1K8phNW5eVazpBmEymAYLVO9CXRKX0RJjIByuGaARqspAalTNCNignWlhr32PxArTzlNKmVSEPTUcJ1EEkcEmLvs3QjOfj4n1bI2+lgBa+oJJz7EY1k9OLXpJ4I6JZTTdjQUf4PVsLhlGJkGNcsM7mWcKoNRFbjZUJSYKP4G5XP5fKMSZB9+oJL/yIoVK2hB2/vaSVagB8o7yYnqHebvtwKslkte4zOloPYKL4lKBGRm6blJrByzbPeTNii3QmqUA9SbdZRrNUyVK5iYrmKiWsWBhx2BY086Gbl8SapbmeJjk488tfHRsCG/pCGkUibnTM2ECdNVXllB2VPdm4l8UppDzIvad6VRXJhqWfTKrJgzC8qh+DfLdKLrMGtMfp9p3a6bm5pqpe9aGw/9ay9l5Pe7dp6p3+qB8jO18r33fdpW4Nar/+20Ylj/qBMHS504cvwkAUkCnwkhogFOZbSayotWHAmnXG1URadMUB6fqmC8WsXyo5+Po49fKZUyU8s5yeemMehqYcKy24nUwi0zbYSeyaYito2+THgIAjnHqrUZKMnkUk0rL62Tfh0ZHH+CYCs8svDiMSRDV7wuElGCMIfVjp5kjrdxupG94R+v++l3eiZET9ultl3eqAfK22UZey/ybF6Bn61ePbMvGv+rLA7e4MRRiaCcy1LllzmwIfrkCGGUoEn6otVEtamgzJDUcTb8anUcc/yJWH70MTKRlyMoi4ojVj5ZNMM0ItKmnRbEHFhRKZylMPi3YYnFVY6gLAJics0EaNa9turuAmWCfsKx8EybimC1zOxBkTErKEeJjmxLxe36T0xUogsWHHHKjTZ38tl8jnrH1lmBHij3robn/Apk2eXu7VcvWoEo/qQXh4fkwsDNpRFyjIVKIsSGS6Y/MgdHWClXmjVUads5RV65gnIQ4PknnoJly48U74qC66NArGU4KZUcZCGMDplVrU3NZkVN4BXDION9LKAJDQBWIyKWzfy5nAKqgLT5YyHcydRZju9FTpygDAKzTvqx6ubDha+VuD5ir3D/ZCN99aJDVt7eA+Wd6xLvgfLOdb56R/t7rsCdP/xhf3Vq05/k4uCyQqu2xAsbyDsKbFESCRhHYYIwiNFotVBpMnGkgnqlhompMqpxguNOfSGWHrQM+VwR/b4nXLJLYESsIGzAllWrVWDIaLcYEimP3I5q5dSfeCdrE9ChNoT/LRyz0hhCYMggnurcMipGWCkLhaE+GeIsxxHrmFPUifhAx24ha3p9P5uu+xftvnzF/b/nkvV+7RlagR4oP0ML33vbp38FfrV69XCUBZf6rerbnGalVHBTZHETcRyCfhdRkCBoURLXwHSzjmq1hlqljqnpCupJihNPfzH2OfAg5NwcSq4LZv95ToLUUYCUXGkqMTg4IlN81iBIzYfaFptmmk81zArCrptHZs2LZBJQh0nYhGQjr5NUncCj6sJYf4rmmWAdB2AoO2VxoVtI61np21Npdsney0548ulf6d47/iEr0APlP2T1er+7U60AJXI/vuqqPQpJ9e+9qH5KAdFA1qohDQMkYYA4iNBsNFFrNqVSrlSrqFfqMkTSSFO84GVnYp/9D4IDH0X6XRCUaQsKTgpSr2z4ZON9IVl7wi9vDsrWre6pQNmCuRDGxkWOFbGaEiXwqE+W7BJ+TykUJw2QxS2kjofIK8VVp3BFtTl42Z695Oqd6hq1zNVOd9C9A+6twO+7AkwlmZHWD8+ljXfns+hFTr3qpfUa0qCFhEZEzSYaQQtl0hcE5WpDQTlJ8aKzz8Ee++4HFx7ycFCk7M0lyUBagUoOEy/Vzugz3sakLoTGUO+L7oagkNEyYJKju5FpCNpOn4KyVMn8W4KuqbWm6oIxTzZ5m87JEdI4QOp6iPy+ViUrvqdWbH5m771fFPy+a9X7vWdmBXqV8jOz7r13fQZXYPXqy/PDzvzlJTf9hF+uHhJNTeaSeg1x2ETYaqEZBqiGTdSZPEJQrtbQTDO8+JxXYsmez4PLoFTHRVEc55S+cEX7bGyB2qkjBGPqjml4b5QYEsxnKmorlTOgzIQS0hk0MtJRax2lJoWh/+2KX4ebhXRXQprFxms5gu/EAsqx6yP0S+OVtPj6hQ+MX+ucc466GPW+dpoV6IHyTnOqege6PVdg9epV3i7+accWGs0PRRPjy8PpST9qNtBq1tGKArSSEPVaDa0aaYy6gPJLX/lKLNpjL7jwUYCLgrgDRUJfcBDEl0HrjnUnjexlEET8MKhZZqK2jlzzy+ekXxenLBWzkdAJGEuTr+O4Se8kUXqkEcCoJxNjlaURfC9FHLUQOz4Cr+/Bqbh/1e6HPv/XPeXF9rxqnp7X6oHy07POvXd5Fq4AK+bZzV1OcWqNdzenJw5rlKfycdhCyIo5DiXNujZdQbVaR+gAp7/8bCzZa29wQLokkjgGlar6gooLyymLTxt5ZRqGSvNODYk8Ly/eFqqX0NBUVWeQkaYnhio4vJwvo9IEZVHRmUSTLHNFo+wmIUCqghpr8VuORJGRpjEix8/i4vCtmyYLZ+51zDGbnoXL3juk37ICPVDuXSJ/1Cuw+uMfLw2XspPSZvMdrWr52Fa94kcBaYwa4lYLtXIF5ekymmmKM84+G0v23AtuRlD2UDReygqeVEHo8IY1uaf7m8jdxJjImBNJeKtK3jhEQlDWqT/jjUFKxKd2WaVwiulqbM9KWbhrgnISqC5ZXOJ0mIT66NDxo5bXf1VtpO/iRYt6nhc748XdA+Wd8az1jnm7rsCvvvCF3Lpg8gA3w4ealcqxrfpUX1ArI6xVUZmYxOTEJJpxgtPPPgt777NUaIo+L48SQ1Edjjtr+rTL4FUZ+lCdsri9kdYoFOBy5JpucBTOmQSSmJOAYu+poCwwzIgqkcRxQjA1adV07lR7UY6Feyk5ZTVUEhrboXdHBM9zETj5ei0rfmjXQ07+2x51sV0vk6ftxXqg/LQtde+Nnu0r8OUPf2Bp3sOFSat+dmNqdGF9Ytyb3DiKynQZievgxavOxm577AU/czDg51BkBeywCceJPqqUNU+Pla8FZQHrXA5eLi9gLNN74qGs3LKtlGkmpDnWCsrqTcTSWDllGhERmDnN5xtQZnUsoCxxVqEYG4VuflM9Kb5t7vIXfPXZvt6949v6CvRAuXdl9FbArMDll1/uzsvldi25rVPj2uRLgsnxQ6bHxnepViu5KE2ck1/8En+3JbtR4IZ+z0OR1ANidt9MLJMZFjGSOAKv8MWslnN5dYMz9po6xaecs9AZNL83E4Fqeq/hqQ4HXKjCIHchRXEMNwm0UgbVF3bARB4NaeyV7ipH/psXHH7KLb0Tu3OuQA+Ud87z1jvqHbgCl1++Kr+osesuYxOjh6TN1tIwDGY2o3DmSae+4MTFixbv5WeZQzkc/4gHnGfGqtncE8c3VrjE25xRU5Anzou3siSQkHsWCoPOcB3ZnOT2yZg1X09BmZWyALJJuKYPNPnkLA21ek7o38FGo4uIiVa5vu9UUv9tC5a/YM0OXKLeS+/AFeiB8g5c3N5L7/Qr4KxatcqdMeNR1x1bPOPlZ5z8/iULZl/oR2Eul8YyPEKnOGqRlW6gosL4W5jpPpHDcSiE2mXyzKbJx4rZyxWMgxz9lo0/hvxNmoNqCh2xFsLDYYRVKhVyLB0/VVu4MY36WSMrnxzkS5+cSPCRPZe/oLzTr/4f6QfogfIf6YnvfextW4G3rVpVOvWFK/98ya6z35VLgr58GqHoMRnbk7BUNSQiKJNZtsBsKmiCMv+9rUFW32PXL2iqtfHA0Kk/bfKpjoOtQgPKYjrE+KeE4jck9MRII3j0VZZIKw+xV9zYROGSx7zHrl2+/HWcxe597YQr0APlnfCk9Q756V+BVatW5f/k2OUXPG+3JR8sIhrJZbHQF6yUffLCjB6x3DKBtmuQRAyHyBPTnlN8MDSvjzyyHRbh+LVKLTTJmgCvCgx+VmN2HwciiRMhHIdHYvopmzRuWvbnB35ZzZIL5h7+4nt7youn/xrZXu/YA+XttZK913lOr8CqVau8Fx+yz0sPWrrfZ/rdbH4+CzcDZZOeKk5xYtGZWYc4m8OnmmWOaKsRES2FlNpQgyI1v2/7KesgoH7JgEgiU3w6Zp0gjeh1ESIjjeE6CDM/SooDX2hmyV/MX/7ixnP6ZDzHP1wPlJ/jJ/j/t3d2MXZVVRxf5+y97z33zr3tzEiZOMHBplChqTRgCgrVB014QAKkCTwYgzEqZh4gjTERNegYm/JATBPaEDpINCaY6JMP4gtqeCGmQgIYgZhaEVtnxnZuzcxlPu752matfc6UxAc+MjPM3vPvpA+d3jl3rd+6/Wd17bXXgnvrQ4A7M8Yo/9zBfXtPtZXd245KanH5InYlDJ7sZuO6fOFKGHKJhL+qWRec9rpM2fUySx1Zhttreb20xMlBoRNirnjUC544Q8550astSBXSZ0FUZNIXnarYrirzj0Wrj0zcfNez9SPWx3M8ZbMJQJQ3mzjez1cC0ZOPfOeGmz65/6m2Kg+KKMdEJqKqfMHT3i5nx5zcri1R5bS4bpOTg0FeWSIrm9YWp8ou7Kq+LAtSpXRRlTCq2jI3vVGRk85ZlLnWnFNuiVaVentVN346b4uj199yuOcrYNhd/ccIIEAABN4bgeNHjnz8M7d+6uSQtneYPI3anCWTpaRp3C28WpRlvwh/OWGWEjFfFOG6stSXXbZc9ypzPZnnWnCW7MZ6VtlyNbKznp0sVREuYWS53B7kg8BBHNuBabyyWNjJqz59959RS35vsdzKr0KmvJWjA9u2FIFHH54cOfiJA0evHO5OmmwlkkyZLLWaPP2N1zu5LoxakLm+LAUIvolXlTD4NdI2V7XSSZ+ytM9x10W1Dsr9VLXNxA2zd61xJeV5Jtuz+cmrg5xybRZWtT6Zm+gYaslb6uPygY2BKH9gdPjB7Ubg8QcfbI7vmfjG3j0Tx81gSTeJt2JbGkqaZKse5XqbtUzsrEoYLKEyouIdwswVDcXZNXdgyE0TvrJd7/G7XEt2M5XrW32ZHP5xeSPnXXyRKlYj81w/z364+7P3vIgsOYxPJEQ5jDjCi00gwBr782OPHLpx/77fJGU2qvOBZMrthpHMVVW389wUjMs1ZS5H8IGcqzFXPc31olWuSbj71JIt83Ai3vFXZ8eWb+zxbGUeai9Dh4jS0lIWKSoarX8trqbfmpnLfnfrffetbAICvMUmEIAobwJkvEU4BB4/9t1dN+2+5tnRlj6o8pQSsmSkC4MvkXCm65an8u+1gz6pH7t/alK6kEO+6sBPvs+ZNJc1WIzdhRP3i3uQWZBLOeBTkaWU+5ONobyRLF5cSk/NLSz8+NDdX+uHQxieQJTxGQCB90Hg1/feq5Iv3PL9iV2j3zZ51u1qJW1qDW3kZp+uSxTvEGU51JNkuFoDJcLMlYvq8oj0sFWVaBF0FmW3DoqvW7Mo83wLHXG/RWkzbS4s5PkzM/2lx27+4lfn3of5eKkHBCDKHgQJJm4tAr86fuy2q6/66KmkSPcltox2NAwf0ZFWWtrjXIMxj/DkyyLce8xDkqvsmbsv6t18kVkbiF8PMeJWOCOzL3hUJw+wj6jgfmSepxw3rTWtXn9l+ZcLS0snr7/zS39HHXlrfTbWwxqI8npQxDO2FYEnnnh4ZCIZf/SKVvKVdpEmHa2oEStqmAZpzZPh3OQKabKQ7Jh7juUPsjKKa8zSl7zWR1HPTWYRJsmO+ZY2L1tNs1zYpoW1tjV6cXZh5aneXG/60P33n4Mgh/mxgyiHGVd4tYEEuISRHTpw5/jw6E/aNtuTRETdVlsE2RhDWiYuu7kVrrZcNcdVk+DkeyLMLLhcuKiryu4w0O3nI8p4YH6zQVmZp6mNzpyfX3r6rf8sPXN4cvJidRK4gV7i0R8WAYjyh0Ue7+s1gV88NnVlp518bzhJvt6KaailFDWNoWazSQ0uY1RlCpcZ17MwOP2t2t4Uz1QeyOVqLn3w3r9qF7Zkx7ahKYtiW2q9vFIMXpjtzT955t9zf/jyQz9a9BocjH9XAhDld0WEF4DA/xPgWRjjJr3hIzt2Hr2i27ld2cwkcUSJ4TVRhppKkeEN1rEiLRtKnCDzJDjOkkvFNeLUiTKXnMtqnRTv6osV8W6RVKm5mV7vt73/Xnq6XH7z1TseOjFALMInAFEOP8bwcIMIsDCPDvrXjY+P/WCkpW5PomI4UTpqKk2SOXPGHMVy+MeHflwj5uFDfOhXxEQZ9x9Xt/Miyz3K/He6SK26lBG98NrZMz87/dLrv5+ansbUtw2K4VZ8LER5K0YFNnlDgIW5M+hft3ts5J5OUx0eSpJrm3HM5Yw4UXJHz0311IqU0RRrIzMyShVTYWMqSzkFLGJtljMbzaaF/et8b/G5v50988c/nbvwz+npaQyr9+bTsD6GQpTXhyOeso0JsDDbXq9z9Vh7/0hn5+c7reS24R2da9va7CrzLIlsrqMoipVRFBtN2sQlqUZGhVrKCju7uLL8xqAoXl7NixfnZmbfOH3+0sUTJ06kOMzbnh8qiPL2jDu83hgC0dTUlNHZ4lhX6WtGhjoHdna7N44Odz+mtRrShnf0UVFY2y+K4q358/OnZ+Yu/GUl67/Z7dPCN6enXTsGfm1rAhDlbR1+OL/BBKJTDzygz+Z50t4ZGXkvW5Rv94qsc+7cYOr55+sRcBtsBh7vEwGIsk/Rgq0gAALBE4AougglowAAAaJJREFUBx9iOAgCIOATAYiyT9GCrSAAAsETgCgHH2I4CAIg4BMBiLJP0YKtIAACwROAKAcfYjgIAiDgEwGIsk/Rgq0gAALBE4AoBx9iOAgCIOATAYiyT9GCrSAAAsETgCgHH2I4CAIg4BMBiLJP0YKtIAACwROAKAcfYjgIAiDgEwGIsk/Rgq0gAALBE4AoBx9iOAgCIOATAYiyT9GCrSAAAsETgCgHH2I4CAIg4BMBiLJP0YKtIAACwROAKAcfYjgIAiDgEwGIsk/Rgq0gAALBE4AoBx9iOAgCIOATAYiyT9GCrSAAAsETgCgHH2I4CAIg4BMBiLJP0YKtIAACwROAKAcfYjgIAiDgEwGIsk/Rgq0gAALBE4AoBx9iOAgCIOATAYiyT9GCrSAAAsETgCgHH2I4CAIg4BMBiLJP0YKtIAACwROAKAcfYjgIAiDgEwGIsk/Rgq0gAALBE4AoBx9iOAgCIOATAYiyT9GCrSAAAsETgCgHH2I4CAIg4BMBiLJP0YKtIAACwROAKAcfYjgIAiDgEwGIsk/Rgq0gAALBE/gflf3nNnk8CpgAAAAASUVORK5CYII="/>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600" y="2305030"/>
            <a:ext cx="3888541" cy="45529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8965528"/>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rgbClr val="BD9629"/>
          </a:solidFill>
        </p:spPr>
        <p:txBody>
          <a:bodyPr wrap="square" rtlCol="0">
            <a:spAutoFit/>
          </a:bodyPr>
          <a:lstStyle/>
          <a:p>
            <a:r>
              <a:rPr lang="en-US" sz="3600" b="1" dirty="0" smtClean="0">
                <a:solidFill>
                  <a:schemeClr val="bg1"/>
                </a:solidFill>
              </a:rPr>
              <a:t>SEA BUCKTHORN TABLETS</a:t>
            </a:r>
            <a:endParaRPr lang="en-US" sz="3600" b="1" dirty="0">
              <a:solidFill>
                <a:schemeClr val="bg1"/>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155575" y="838200"/>
            <a:ext cx="11806237" cy="400110"/>
          </a:xfrm>
          <a:prstGeom prst="rect">
            <a:avLst/>
          </a:prstGeom>
          <a:solidFill>
            <a:srgbClr val="BD9629"/>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74613" y="1219200"/>
            <a:ext cx="11887198" cy="1200329"/>
          </a:xfrm>
          <a:prstGeom prst="rect">
            <a:avLst/>
          </a:prstGeom>
          <a:noFill/>
        </p:spPr>
        <p:txBody>
          <a:bodyPr wrap="square" rtlCol="0">
            <a:spAutoFit/>
          </a:bodyPr>
          <a:lstStyle/>
          <a:p>
            <a:pPr algn="just"/>
            <a:r>
              <a:rPr lang="en-US" dirty="0" err="1"/>
              <a:t>Saarvasri</a:t>
            </a:r>
            <a:r>
              <a:rPr lang="en-US" dirty="0"/>
              <a:t> Herbs Sea Buckthorn Tablet is made with mainly Sea Buckthorn which is a wonderful berry with 1300 years of traditional uses. With over 190 bioactive compounds, sea berry (sea buckthorn) is an unsurpassed source of Omega 3, 6, and 9. And it is the world's richest source of the elusive essential fatty acid, omega-7, a fatty acid vital to collagen production and healthy skin, hair and nails. It is enriched with Noni and </a:t>
            </a:r>
            <a:r>
              <a:rPr lang="en-US" dirty="0" err="1"/>
              <a:t>Aloevera</a:t>
            </a:r>
            <a:r>
              <a:rPr lang="en-US" dirty="0"/>
              <a:t>, which make this product more effective.</a:t>
            </a:r>
          </a:p>
        </p:txBody>
      </p:sp>
      <p:sp>
        <p:nvSpPr>
          <p:cNvPr id="16" name="TextBox 15"/>
          <p:cNvSpPr txBox="1"/>
          <p:nvPr/>
        </p:nvSpPr>
        <p:spPr>
          <a:xfrm>
            <a:off x="3572942" y="3235166"/>
            <a:ext cx="8388870" cy="400110"/>
          </a:xfrm>
          <a:prstGeom prst="rect">
            <a:avLst/>
          </a:prstGeom>
          <a:solidFill>
            <a:srgbClr val="BD9629"/>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7" name="TextBox 16"/>
          <p:cNvSpPr txBox="1"/>
          <p:nvPr/>
        </p:nvSpPr>
        <p:spPr>
          <a:xfrm>
            <a:off x="3503611" y="3635276"/>
            <a:ext cx="8458199" cy="2308324"/>
          </a:xfrm>
          <a:prstGeom prst="rect">
            <a:avLst/>
          </a:prstGeom>
          <a:noFill/>
        </p:spPr>
        <p:txBody>
          <a:bodyPr wrap="square" rtlCol="0">
            <a:spAutoFit/>
          </a:bodyPr>
          <a:lstStyle/>
          <a:p>
            <a:pPr marL="342900" indent="-342900" algn="just">
              <a:buFont typeface="Arial" pitchFamily="34" charset="0"/>
              <a:buChar char="•"/>
            </a:pPr>
            <a:r>
              <a:rPr lang="en-US" dirty="0" smtClean="0">
                <a:solidFill>
                  <a:schemeClr val="accent4">
                    <a:lumMod val="50000"/>
                  </a:schemeClr>
                </a:solidFill>
              </a:rPr>
              <a:t>Sustains </a:t>
            </a:r>
            <a:r>
              <a:rPr lang="en-US" dirty="0">
                <a:solidFill>
                  <a:schemeClr val="accent4">
                    <a:lumMod val="50000"/>
                  </a:schemeClr>
                </a:solidFill>
              </a:rPr>
              <a:t>energy levels.</a:t>
            </a:r>
          </a:p>
          <a:p>
            <a:pPr marL="342900" indent="-342900" algn="just">
              <a:buFont typeface="Arial" pitchFamily="34" charset="0"/>
              <a:buChar char="•"/>
            </a:pPr>
            <a:r>
              <a:rPr lang="en-US" dirty="0" smtClean="0">
                <a:solidFill>
                  <a:schemeClr val="accent4">
                    <a:lumMod val="50000"/>
                  </a:schemeClr>
                </a:solidFill>
              </a:rPr>
              <a:t>Beneficial </a:t>
            </a:r>
            <a:r>
              <a:rPr lang="en-US" dirty="0">
                <a:solidFill>
                  <a:schemeClr val="accent4">
                    <a:lumMod val="50000"/>
                  </a:schemeClr>
                </a:solidFill>
              </a:rPr>
              <a:t>for Cardiovascular support.</a:t>
            </a:r>
          </a:p>
          <a:p>
            <a:pPr marL="342900" indent="-342900" algn="just">
              <a:buFont typeface="Arial" pitchFamily="34" charset="0"/>
              <a:buChar char="•"/>
            </a:pPr>
            <a:r>
              <a:rPr lang="en-US" dirty="0" smtClean="0">
                <a:solidFill>
                  <a:schemeClr val="accent4">
                    <a:lumMod val="50000"/>
                  </a:schemeClr>
                </a:solidFill>
              </a:rPr>
              <a:t>Relieves </a:t>
            </a:r>
            <a:r>
              <a:rPr lang="en-US" dirty="0">
                <a:solidFill>
                  <a:schemeClr val="accent4">
                    <a:lumMod val="50000"/>
                  </a:schemeClr>
                </a:solidFill>
              </a:rPr>
              <a:t>pain &amp; inflammation.</a:t>
            </a:r>
          </a:p>
          <a:p>
            <a:pPr marL="342900" indent="-342900" algn="just">
              <a:buFont typeface="Arial" pitchFamily="34" charset="0"/>
              <a:buChar char="•"/>
            </a:pPr>
            <a:r>
              <a:rPr lang="en-US" dirty="0" smtClean="0">
                <a:solidFill>
                  <a:schemeClr val="accent4">
                    <a:lumMod val="50000"/>
                  </a:schemeClr>
                </a:solidFill>
              </a:rPr>
              <a:t>Supports </a:t>
            </a:r>
            <a:r>
              <a:rPr lang="en-US" dirty="0">
                <a:solidFill>
                  <a:schemeClr val="accent4">
                    <a:lumMod val="50000"/>
                  </a:schemeClr>
                </a:solidFill>
              </a:rPr>
              <a:t>Joint health.</a:t>
            </a:r>
          </a:p>
          <a:p>
            <a:pPr marL="342900" indent="-342900" algn="just">
              <a:buFont typeface="Arial" pitchFamily="34" charset="0"/>
              <a:buChar char="•"/>
            </a:pPr>
            <a:r>
              <a:rPr lang="en-US" dirty="0" smtClean="0">
                <a:solidFill>
                  <a:schemeClr val="accent4">
                    <a:lumMod val="50000"/>
                  </a:schemeClr>
                </a:solidFill>
              </a:rPr>
              <a:t>Lowers </a:t>
            </a:r>
            <a:r>
              <a:rPr lang="en-US" dirty="0">
                <a:solidFill>
                  <a:schemeClr val="accent4">
                    <a:lumMod val="50000"/>
                  </a:schemeClr>
                </a:solidFill>
              </a:rPr>
              <a:t>bad cholesterol level.</a:t>
            </a:r>
          </a:p>
          <a:p>
            <a:pPr marL="342900" indent="-342900" algn="just">
              <a:buFont typeface="Arial" pitchFamily="34" charset="0"/>
              <a:buChar char="•"/>
            </a:pPr>
            <a:r>
              <a:rPr lang="en-US" dirty="0" smtClean="0">
                <a:solidFill>
                  <a:schemeClr val="accent4">
                    <a:lumMod val="50000"/>
                  </a:schemeClr>
                </a:solidFill>
              </a:rPr>
              <a:t>Moisturizes </a:t>
            </a:r>
            <a:r>
              <a:rPr lang="en-US" dirty="0">
                <a:solidFill>
                  <a:schemeClr val="accent4">
                    <a:lumMod val="50000"/>
                  </a:schemeClr>
                </a:solidFill>
              </a:rPr>
              <a:t>dry and damaged skin.</a:t>
            </a:r>
          </a:p>
          <a:p>
            <a:pPr marL="342900" indent="-342900" algn="just">
              <a:buFont typeface="Arial" pitchFamily="34" charset="0"/>
              <a:buChar char="•"/>
            </a:pPr>
            <a:r>
              <a:rPr lang="en-US" dirty="0" smtClean="0">
                <a:solidFill>
                  <a:schemeClr val="accent4">
                    <a:lumMod val="50000"/>
                  </a:schemeClr>
                </a:solidFill>
              </a:rPr>
              <a:t>Improves </a:t>
            </a:r>
            <a:r>
              <a:rPr lang="en-US" dirty="0">
                <a:solidFill>
                  <a:schemeClr val="accent4">
                    <a:lumMod val="50000"/>
                  </a:schemeClr>
                </a:solidFill>
              </a:rPr>
              <a:t>immune health.</a:t>
            </a:r>
          </a:p>
          <a:p>
            <a:pPr marL="342900" indent="-342900" algn="just">
              <a:buFont typeface="Arial" pitchFamily="34" charset="0"/>
              <a:buChar char="•"/>
            </a:pPr>
            <a:r>
              <a:rPr lang="en-US" dirty="0" smtClean="0">
                <a:solidFill>
                  <a:schemeClr val="accent4">
                    <a:lumMod val="50000"/>
                  </a:schemeClr>
                </a:solidFill>
              </a:rPr>
              <a:t>Reduces </a:t>
            </a:r>
            <a:r>
              <a:rPr lang="en-US" dirty="0">
                <a:solidFill>
                  <a:schemeClr val="accent4">
                    <a:lumMod val="50000"/>
                  </a:schemeClr>
                </a:solidFill>
              </a:rPr>
              <a:t>the symptoms of eczema.</a:t>
            </a:r>
          </a:p>
        </p:txBody>
      </p:sp>
      <p:sp>
        <p:nvSpPr>
          <p:cNvPr id="18" name="TextBox 17"/>
          <p:cNvSpPr txBox="1"/>
          <p:nvPr/>
        </p:nvSpPr>
        <p:spPr>
          <a:xfrm>
            <a:off x="3572942" y="6019800"/>
            <a:ext cx="8388870" cy="400110"/>
          </a:xfrm>
          <a:prstGeom prst="rect">
            <a:avLst/>
          </a:prstGeom>
          <a:solidFill>
            <a:srgbClr val="BD9629"/>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3503612" y="6400800"/>
            <a:ext cx="8458199" cy="369332"/>
          </a:xfrm>
          <a:prstGeom prst="rect">
            <a:avLst/>
          </a:prstGeom>
          <a:noFill/>
        </p:spPr>
        <p:txBody>
          <a:bodyPr wrap="square" rtlCol="0">
            <a:spAutoFit/>
          </a:bodyPr>
          <a:lstStyle/>
          <a:p>
            <a:r>
              <a:rPr lang="en-US" dirty="0"/>
              <a:t>1 to 2 </a:t>
            </a:r>
            <a:r>
              <a:rPr lang="en-US" dirty="0" smtClean="0"/>
              <a:t>tablets </a:t>
            </a:r>
            <a:r>
              <a:rPr lang="en-US" dirty="0"/>
              <a:t>two times a day or as directed by the Experts.</a:t>
            </a:r>
          </a:p>
        </p:txBody>
      </p:sp>
      <p:sp>
        <p:nvSpPr>
          <p:cNvPr id="22" name="TextBox 21"/>
          <p:cNvSpPr txBox="1"/>
          <p:nvPr/>
        </p:nvSpPr>
        <p:spPr>
          <a:xfrm>
            <a:off x="3572941" y="2438400"/>
            <a:ext cx="8388871" cy="400110"/>
          </a:xfrm>
          <a:prstGeom prst="rect">
            <a:avLst/>
          </a:prstGeom>
          <a:solidFill>
            <a:srgbClr val="BD9629"/>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3572942" y="2819400"/>
            <a:ext cx="8410608" cy="369332"/>
          </a:xfrm>
          <a:prstGeom prst="rect">
            <a:avLst/>
          </a:prstGeom>
          <a:noFill/>
        </p:spPr>
        <p:txBody>
          <a:bodyPr wrap="square" rtlCol="0">
            <a:spAutoFit/>
          </a:bodyPr>
          <a:lstStyle/>
          <a:p>
            <a:r>
              <a:rPr lang="en-US" dirty="0"/>
              <a:t>Sea Buckthorn, Noni, </a:t>
            </a:r>
            <a:r>
              <a:rPr lang="en-US" dirty="0" err="1"/>
              <a:t>Aloevera</a:t>
            </a:r>
            <a:r>
              <a:rPr lang="en-US" dirty="0" smtClean="0"/>
              <a:t>.</a:t>
            </a:r>
            <a:endParaRPr lang="en-US" dirty="0"/>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descr="data:image/png;base64,iVBORw0KGgoAAAANSUhEUgAAAV8AAAGbCAYAAABjzJMjAAAAAXNSR0IArs4c6QAAIABJREFUeF7svQecJUd57v10OHnmzOyudldaSWiFUFxQRjKYa4NtEMEGY1/b1/Z1whHsawwmGDBBBBvHa1/bnz8+3+tskn++xgEHDAhJJIMkJJRAQhLaMLuTw8mn06enznlnS6XuE3Zmd2dEzf7md2b7dFdXV3f/++mn3nrLgf2xLWBbwLaAbYFT3gLOKd+j3aFtAdsCtgVsC8DC114EtgVsC9gWOA0tYOF7Ghrd7tK2gG0B2wIWvvYasC1gW8C2wGloAQvf09Dodpe2BWwL2Baw8LXXgG0B2wK2BU5DC1j4noZGt7u0LWBbwLaAha+9BmwL2BawLXAaWsDC9zQ0ut2lbQHbArYFLHztNWBbwLaAbYHT0AIWvqeh0e0ubQvYFrAtYOFrrwHbArYFbAuchhaw8D0NjW53aVvAtoBtAQtfew3YFrAtYFvgNLSAhe9paHS7S9sCtgVsC1j42mvAtoBtAdsCp6EFLHxPQ6PbXdoWsC1gW8DC114DtgVsC9gWOA0tYOF7Ghrd7tK2gG0B2wIWvvYasC1gW8C2wGloAQvf09Dodpe2BWwL2Baw8LXXgG0B2wK2BU5DC1j4noZGt7u0LWBbwLaAha+9BmwL2BawLXAaWsDC9zQ0ut1lrwWSJBl0/Z3wtXnjjTfi7W9/e5LWzo6jik39zp4X2wKnsgVO+AI/lZW0+zq5LdCHoAfAPXr0qO/7vut5nutoP27vx3ddN89fAF6hUPC73a6fz+e5LX9z/U8XgBOGoev7PivP60x+vSiKuJDrcBv+rX96cRxzXVUmf6IoUuV5nocoivhJeCZRFHGFuA9TLoujKEpc140AhP1ffs//81f+5qfajmWFYZj4vi/lyHdxGIaR7/tREASqvCRJ+BkkSRI0m81uoVAIoiji/+MkSRTQ+RnHMevB7eNOpxPv378/uvHGG6N3vOMdLNv+2BZQLWDh+yS+EJIkIbTyKysrxSAIir7v5z3PK/i+P+l53s44jquO4+zwfX/Kdd0KgDIA+SwSpkmS8Nf3PI+QzMdxXGIZcRx7juMocCZJwr+5L99xHMKToHYIUYKdP2RTf5n6jtcev+ePuhAdx+2vqxQxf13XFXXck6u9MtY/wzAkfLkDQpkgBZcRpIQgf/rFc0eI45j/V8v7nOR+1bI4jlk2Pwlv9ek4jgJ2/5MwJzz5GcRx3HJdtwOgHcdx6LpuSEj7vh8A6Lqu2wrDsOO6bjOO47rruo1ut7uWJAn/rkdRtBAEwWIQBJ0gCLoAmmeddVanv68n8VVpD01awML3SXAtHDp0qJTP56vFYnHScZzd+Xz+at/3LwVwluu6u5Ik2QGA31UcxykB4K+SpH3Btt4K/D9/CSv+8m+CSf4m/GQ7LifwOp0OcrmcAh8/gyBQkOQP1aksy+fz6juqYS7nL//udrsolUqqHK4j2/HvdrutlnEd1oHrs4xCobD+HcthPfldq9VCpVJRZfH/XM7vuX6z2VzfT1+Rq2Nj/Vi+XiaXy48OfR6vtA+/5//lmKQMaS+9faU9tcutFcdxkzD2PI9QXozjeCEMw6NRFH05juMHOp3OXJIka0EQrOzbt6/5JLhU7SFoLWDhuw0uh3e84x3u29/+9mK73d7jed7uJEnOJmSTJNnvOM5TXdd9CiELoJokiYIsxaQJVh0m+nf63wSHDg8dvPxbwEm4EjoEY61Ww8TEhIJhuVxW4OurWQVkgrXRaGByclLBUSDM8vh3vV7H1NSU+iwWKbihyiZEl5eX1XYEJyEpsOf+uF/uj2VyOb/nsunpaVUW1+H+payVlRVVFr9jnQTMLIPL+Ml6sg5y3H3lrMCvP1zkGOTBwE8et7QD66NvKw8vc1nG5UfF3XQcpwFgLQzDhSRJDidJ8qDneY+EYXjEcZyDrVbr6NTU1KrjONbO2Ab3sVlFC98tftIefPDBwr59+74jl8vdkCTJtZ7n7XEcZ5oWgeM4eb7y61CVm1xXXaJeZRn/L6/oojJF0QmQCNf+6/zjlC4hIxAi9AixtbU1BTWCq1qtqk+Wxx8B0urqKs444wzwUwBNwFFtEor8jp+EMJUqVSTLXFhYwI4dO9Q+uC/WiyDmMoJZ9se6EppLS0vYvXu32g+3J3hZFtdjWQQzAc2y5EFDyMv6Uia34bHqqprHIupY1DX3yXbgJ7/ncj6EdLXftzQeB2O2jbwdSFunXYoC6/53UZIk7SRJanEcz7uue08QBLfMzs5+6Lzzzlve4peyrZ7RAha+W/iSeOSRR4qTk5O/XC6Xf9lxnKm+r7quKrOqLkrWVLdiKfCTcCAseOPL67+Apt+Rpb4jaPt+qVKKYi8QTIQsIUaYCQRFwQrMCTGqQYJ1z549CpgCLh2+BCbXIRwFmITn/Pw8du3apeBIwLFcwpfLFhcX1/fLuhHqBCz3Iw8EvSwT5PJQ4nayPuHNOhCgBC3bQhS6PGy4f9aN67BO/D8/+X9RvmKZiIpmvUVNC3QFrCZ89eXyBmGea+nfcxyHXvNfdDqdt0xOTs5t4cvZVs3Cd3tcA+wrWllZeVmhUPgrx3EmBIKiXrPUUpryNe2GceBL+PBHPNB+xIFShQJfgkte9Qlfwpj2BLch/AgqgS/hRkAR/FnKl8eqK9+dO3cq+OrK14Qv68jvx4Uvj48PAx4DHyAEehZ8BbaEsEBW4Mt983tRvgJfLpeHmQ5f3TfWz6XuDctyQ/2ue84stw/yWrfbfWehUPh9x3HY4Wd/tkELWOW7RU/SzMxMeXJy8rcdx3mlKFb99VVuUrMjR+Cb1pGm2w6Eoyhf6TiT13DZj6hi066QDizxTtPgK8qX8E1TvoRrFny5jUBblC/hnQZfwp4PAYEv4Sm2A2E6TPlmwZeAFeUrDyvClXUQ+OpKWJSvqPos5cs2lYiNNIWrn1e5NM1zLODW33CSJPl8u91++cTExLEteknbalnluz2ugVqtttt13T8Pw/DF0tveD616nFeoRx/oCkmALa+tZu+9dFyJkpWONPF8uXwYfKVzivAVCIryFc83y3bIgi+BKZ1kuu0wCL587We9CUbCl7YD1zfhK6pWPF85VvF8deWbBl+BrdgLmw1fOVdpNkSa+jUsiaPLy8sv3Llz55e3xxVua2mV7xa9BhYXF8/N5/PvT5LkOforqtxwooZ0+Mp3WZ6vHKpELRAiAl0TvqLQqAx1z1fWoyrMgi8VcZbyFduB+2Y9qBjNDjdd+dJGENuB60qHGzvo+F2a8hX4Et6mhaF33rE9RPlKh5t4vtKJZoax0R/W4Wt6vsOUL9tSV776/0346opXt5P086htX6vX6y+sVquf3aKXtK2WVb7b4xqYnZ29oFQqfdBxnGsFprr6kZvOVERiEcinfJ8WMkbbQVe+YjuIl5ilfKUDSjxfgks8X4kmkBhbsR0k2oGgFV9U4MtOOOlwI0wFvlSic3Nz65EQZocb4ct1RPnqHW4C00Hw1ZWv3uHGOkjMsXTKsaNRlC4/Zb/D4Cuerw5cE776ORwUAWGef+O6aDUaje+amJj4xPa4wm0trfLdotfA/Pz8xcVi8UMArtA9PlMNyc0qh2FGOMj6omAFJuL5ptkOuucrHX1iYwzqcJMYW4KMsOI2YjtwGTvJCF/prBL46uFhWfAloAk61puwpRqWaIeNwpf1Yf34KaFmMnBEHmIygENigVlPiXLQox1E+UpIGuusd7jpni/L1s9fWmebfnkKfNMeuIzqW1tbe/nU1NS/btFL2lbLKt/tcQ0sLCxcSvgmSfIMHaxmR9sgL1AfKCCe77jwlWgHHb668iVcpMNtGHxpFRBuafAVq+BE4cs20qMdBilfiTWWtpBoh82GryjlUeCrgzWr002ugwz4BrVa7fuq1eo/bI8r3NbSKt8teg0sLi4eKBQKHwTw9DT46t6veQiilDcCX+lw0+N8uR9T+Q6DLy0EqkWCmfAVz5eKmFDSO8kIRekk43a67ZClfE3Pl1YELQyxEUzbgbaIDNjg8bCNTgS+rJv4wmnKd5RoB135bgJ8w9XV1R+enp7+8Ba9pG21rPLdHtcA4VssFhV8zdAiUxmldcYIWGRdU/nSFmDHUZbtoMNXXr1ZD+lwkzhfwpdglSgHgZvYDjK8eKvAV+9wSxtkMch2kFAzGcmXBV8+WKR9ZZCFPixbPF+Br+nlpp3fIaqXX0fLy8s/vnPnzr/eHle4raVVvlv0GujDl57vgVGUrwnoQfAViGaNcEvzfLlM4l2pWMeBLwHECAgqX/q0jELYTOWrh5oNU74mfPU4X4lHpqpN63AT+Eouii0G33h1dfVnpqen/88WvaRttazy3R7XwNLS0tNpOziOkwpfif01wWx2uIk9oStfrjMozjdtkMUg+OqeryhgUb60D2gtbCZ8qTxlhJt0fPGYCHmJ8x3k+ZpxvjK8eBh8CVtJwsP9jmM7iPKlqpWhxuYItnGsh5SrOFldXX3l9PT0+7bHFW5raZXvFr0GBL6u6x7QgWq+oqb5vTqQ5W891MyEbz8HrvI/pWNNQtlkmURLpNkOMsiCgJUcD3qomeR/oBcrypfKkvtiVIAeakbbgqo4bYSbRDtwPyyLo9+4vijftMQ648b5mraDtAePR7K2DbMdJAGPHiss7cHzIW0oA1GybAczEmLYpbq6uvqq6enpPx62nv1+a7SAhe/WOA9PqEUfvh9yXfeyNPhm9Hg/Lj+vvt2gON8s+IqXLPGwumozbQdC91TBl/CjhaHDl8dndt5JVjMBuZlYRxml/dwOZlYzCTUz4ct9EPbDOtz4UNkofNOiHgZdrsvLy6/auXOnhe8WvafNaln4btETtbS09AzaDmnwTVO/Ato024GHqH8vI9z0QRbyKiydUKJ8ZTsJOZMOOn2Em2Q1S4MvwS6dcpulfAW+MsKNMDwV8BXbQeArUQ56SklJl7lZ8OW5M2O5sy7Zvu3w/27RS9pWy3q+2+MaIHz7I9xSla94uebRmDkcTAtC4GqmlDxR+Eo+3yzlK/DVPV96q7QWTtR2IHzFdhDP14Svntths5SvwJf71wdZbBS++rlMi3Sw8N0e9+y4tbTKd9wWO0XrD4Nvlu2QBV9Rv6cbvlSrEu2w2fAVz3dQYp1huR0Geb46fHXbQU+4cyLKVy4pc4SbQHlE+NoOt1N0b27Wbix8N6slN7mcpaWly/vK91J59R/W2aYDVrcadPWre5iDQs10f1e8UX6atgOVL/1SGewgCljvcNMHWbDD7USUL/fBV3mWm2U7ZMFX8ktw38Pgy0EgkttBIjYkNE+3HWRKJPGAJdXkKIl1zGgHE77mEHL9/wMuM8L356anp/+/Tb4UbXEnqQUsfE9Sw260WMK3XC5zkAUnwlQ/0gGWpXp1+JqddGaomZ7PV6YFkgxe0jlnWhE6fNPifAlFGWQh8KW9QCDRF2Z4GOFGcI0a7UClzO2oSAk4mclCcjsI9Hm8hLzk8zVtBwJfMqQxOoOgZjvy2NOSqaellKTHK0mB+JmVUlJmweAxyiALqlc9hE/aOC23g4XvRu+e7bG9he8WPU/Ly8tXlEqlDwh8BbgymCKr2qJsdeXLbU8lfKlS9cQ6Onwlt8OJwFfPamamlDxZ8JVMbzweHb6SWjJtDjcBtwzKYBnyxiCJdSx8t+iNdwqrZeF7Cht7nF0Rvhxe7LruJSZwBwFYj2rQ19tK8JX5zySr2aA4X1356vl8JXJC4oqz4JsV5zuq8s2Cb5byzZrDzRxebOE7zt3w5FzXwneLntfl5eUr+/C92LQddKjqitj0dvVDO9Xw1T1fUb6SWCcLvuId64Ms0uBLZSlDlcVjZptwP/o0QoOSqafBl+unJVNn25nKV+wHM58vFbHMfCxzvonytbbDFr3ZTlO1LHxPU8MP2+3c3NxV1Wr1A47jKPjqkBX46t6vGd+r/5/bn2z4ShJ1dmgRolnwTUspKcp3FPjy9Z3w1fP50ms+HfAdNI3QsHy+J0n5/uz09PSfDLu27PdbowUsfLfGeXhCLZaXl6+i52vC1/RydbU7jvIlxKjQCHB2tFHZmR1u+tRCAu9Rk6mbM1mwkysrn68OX33eNf6d1uGm53aQGSVYP6pOSczODjfJDazPhGxGO2R1uOlTx5vRDoMm0KTtYHq+MjMIy7Ge7xa94U5DtSx8T0Ojj7LLPnyZWOciuWn14b66FZEFXQGmAFZ63PURblxGADF6gZCQXA7cZhh8ZYSXmduBy2XqeH0mC3OEW1o+X776cznhJ/AVaFNN8iGh53aQBDdsIz23g0Q7sCx27hGKEmpGhU3bgNvw2CWhDtW7jJrj/tkm0oGp2w6EvxlqNmz2Yn3qID23gx5GmBblwHMrCXiGdLYy1OznbW6HUe6urbGOhe/WOA9PqMXKysrV/eHFF4rtIPBNU796R5sUNip8deWrw1dUrm5b6MrXhK8knOHnicKXwBVg8m+ZOl5Ppk74ciAFv9OzmkluB33qeMI1Db5UyfzR4cuydPgS9jIohSDm8XI7fopvrXu+3I8e5ysj38TrlU990lKBe9bINvPBOyDMkPBlYh07vHiL3tNmtSx8t+iJmp+fv2ZycvIDruteaHq8ejiZ6QXrhzMKfAlTPc5X4KvPXqzDl+AQpSzwlQk0dfhKjLAMcKA6JjAlq5k+ezGX7d27d326d4lQIAw5gaYZ58uYYa4v8BXPV59GiPvTLQwzzpcQFeVLkBLuAl8qYF35sk0EvoSrKF/pUJN2GAW+PF9i8Yg1o59fHcLysB1D+dqUklv0fk6rloXvFj1ZKysr1/Q9XwVf/QbUVe5G4SszFAsQdPjq8cGyXOCrJ9YZBF9RllyHwJThxVSFYhUQvmeeeeb65JU6fGdnZ9cn3iRcuX8TvlTCEmrG8tNALvAVz5cQ5TFRZYvtMC58szrc0may0AdZyINJUkrqFtJG4Fur1X62Wq3aDrctek9b5btNTgzh2w81e5ppO5iRDGJDZEU4jOL5ZsFX8vjq8BWbQle+hBohSBWp2w6m8k2DL5edddZZqrOMUQyEF38JQ8JXQtQITAKL+yFg+Z1MWc9jJ5yphglySREpFgbrJZ6vTF+f5fmaypfrmZ6vdPTJ8OIsz5ff66FmMmxbJtXUH6z6eU7zf0fwfDmTxf/eJpf4N3w1rfLdopeArnxHha/uBetWQRp89WiHNNuB24gqFgUs8a6m7SAzWUhKSX4SVlxfOtwIQ9120BOgE74EJqFI8PH1XTKR0XYQ+BJkfP0X5Uv4EvqEvUQ7sCzuR4evRDvoHW667aB3uHEdye0gHW5y3JLbgZ+EOY9Bz+1AG0LifyWlpMBXPHAdvjK0WD5N1StvNbJ8GHxrtdpPVqvVP9uil7StltECFr5b9JKYn5+/mnG+ruuqaAeBoYy40m9M8YB15av7wtJpJJENeoccl8kwWEJV94kl/wNBKgnXpVx+R0DKRJEEmHRIycSc8lpPAMksEOKlsjyWJTCVLGGEF2HJH5ZNsBKUBB7rKqkwCT9CnmXrQ5W5TMK9WBbrSJUp88hJh5kOVoJS6k6wy7FwG4kAkWgFmX6J38k8b/rMFfoIN9ad/5d2kg43eZimfYrXboLXHExjdrwlSRLX63XC98+36CVtq2Xhuz2uAYaaVSoVDi9eh6+oWb2DRvd/0+wIOVrZxtxW1K2uzHSlLYMBTHAIyHXfUl6v0zoEddBIWaK49WgAWU9ex7kO9yEPEFHh0lklECIkxY+WY5EypEw5Fqmfrii5Do+JoDTL0esu58B8KzC3YdkCZ71uZllpUM0Cr7zZ6N9r5zdZW1uzHW7b4/ZWtbTKd4ueLAk18zxPhZrpHW5S5QFhR+sj4oatK0pXbmzpGJKy9fhUAY8+4EIHgl4f/UEgcBUYit8pMBRbRMAqHVJStn78OkgFgBKxoadq5HqyH6m3QFyiCNLqI8erPwT0B5h+XHqyHKmrlMlPgW6a4tUvu7SHpt7ZmXWezfau1+u/Uq1Wf2OLXtK2WkYLWPhu0UtidXX1mcVi8QOe510g8DGrOgi+aTe37hnqN7yuvnT4mmo5bf+68hYYCsCkLNlOB7mUrYM5DXi6KhZo6g8Us+7maDIdnPq6ZlmirPU3AH0dc1t5AAlgTT82y59NU7ppbwpZDzJpo7TLttlsvrtSqbx1i17StloWvtvjGmg2m9fn83nC93wdIPrNZyqmFB9w/WBFSUnnjg5NfTtZT8CTVqb5uq4DRcqV6Aj9/6JATVVsPihMNW6Wb9oJYl8IxEQBm1aKHLuupFm22fGlrzesTQWyOvR1W0A/Vr3eopTTHijmFTrsPMv6rVbrt8rl8hu2xxVua2mV7xa9BprN5rPz+fz7Hcc5z7xB9SrrN7rc0Loy1NcVQHCZhJDxxqbPyR92hkmYF/1K/s1l/J4dXoQct5PoAlmXnVwS0sXyZFvp7JLyZd426WzjcrEcuMysl+kF6ypTQM7tuS073qRTUNpLrBqBMTvbJEyO6xDO7MCTv9kJxx+uJ9/JdPX8jr8yxJl/s1x+z1/+n9uxPP7KdlyH/5e66GDPepCawNcfRuaDTz/XrVbrd8vl8i9v0UvaVssq3+1xDdRqtW8tlUp/FcfxudIDLgqIAJGBCPJJOBKU/OXfAkaCkj35BCJ/9e+4rQCVIJSbXPYjNzoBwl/Wg1AS5SiA4nf8m+vLuvy/rC/lyHFI1IKUI2CS9cxPWc88c6ZC1h8+kiRIlkmUiHzyez2XhXi0EvEh3+v/ZxvJ/2V9KYOf8qNbN9JGXMa2Ibz5S1jzgSHwlr+5nMv4f1km0ycR4vyen/qPeOedTucPy+Xy/9geV7itpVW+W/QaIHzz+fxfUPkSpIxfPXr0qBoowNhXxtZScRKsomJFZckNrN+0VGVyUwsAdDDoIBWYCjz1/5ugFLjJK7/udZq+pa7gdXDKKZBtTV9UV4jm6UrzVrNe5bPKT6unXoY8DHSQi0fM49AfYvImwXMisBZA628V/E4elHxASg4KeWvgNpJ1jvvl+WHYGkPsGPfMWGbGRvNvLu+HwFn4btH7Oa1aFr5b9GQtLCxc2mq1/s/dd9/9rDvuuEON5uKNzUEIHN3FX44K44gw3pD8lVdhHZD6a6n5Opt26Lq/qK+vA1GAIyqS2+h5CvQOJH0fWT5zlgdsep3msQwCvrRB1unVgWpaN+Y24guLmhcIm9DW3xj0umYdt/7g0v9muxLOPAY+ZOXtRR7AfAjzAUw483q4+OKLcfXVV/N6+I1qtforW/SSttUyWsDCd4teEg8++ODu1dXV3280Gj9IsFLpcCCC5DcwASAgkldeeRU1O9iyPMNBzWDaEDp8ZTt57c4CptRXV7n6sjRwpYFbVPAoDxJzn+a25sPFbCsT9mKpZO3bhLGp2HWVLso/TaWnla+3j1geVMkEsmR8m5ycfN0555zzO1v0krbVsvDdHtfA/Pz8xfl8/q9833+m+Kziq5qv2uarfhoAzZtcB0sapNLUn6xHcOieqQ4ZXeWZ8MwCs66UB0FVB1bWerIPHaRpyjZL7eoPJ1G8UqYJ3zR7JKvdzIeOuW2W1WK2mbmenHuej1qt9padO3f+2va4wm0trfLdotcAJ9D0fZ9Tx18iPfKsqgB4mDoapmSHKcc0L1XKFI9TYGjG8wqkpQzdHhBQp3m+gx4C8vCQMofVX4eo+XAyFbAObHM/AnEuH6Z8h11Kej2GKX19YIYO7rRjkbC+er3+hunp6d8aVg/7/dZoAQvfrXEenlALJtZxXZdxvheKAtPDlXTPUr85TSgNu8nNHY+yvkRbiNXAfZowTVPAuorTlXjWclM563AeZJ+Yqta0TbJgrL8NpCljParDrNugh8GwNh30oEu7PNPWT5KEw4vtTBZb9H5Oq5aF7xY9WQsLCxxk8X7XdZ8qIVqivrJemfXX/zSoDlOLArdh6+nwTbMS9GWj/K1Dz4S2XhfTnsh67U97MJn7GGY76G0p62bBd6OXkNmGw2Cd8dYTrq6u/vSOHTtsYp2NnpBTtL2F7ylq6HF3s7i4+GzP86h8n6LHx+ogHmQ9ZClafbkJNh2+gwAsHW6EhLzypnmRuiI3lWIWZNNgnqaABY7DHhS6wk6Dsr69DmQTzvLgk/ZPe1DpD4e0B2HWsZkDL8a9Vvrrd1dXV390enr6Qye4vd3sFLeAhe8pbvBRd7eysvLtSZL8led5Z0mAvnymAUMH3SDll6WyBsFRh4rErOoDMvTvzeVZ4NS3GQZcAd0obac/BMx2MtvF/F73d3X4ynLzwSfljQp1XX3rx2Q+QEZpDx3u/fU79Xr9+6vV6j+O0k52ndPfAha+p/8cPKEGSZI4y8vLP+C67h97njcto8vkJtdjWE0FKVDTVamso4/uEsUqEJD/p0E1bV25+WU/AhBzlNwg1aoDaBhwBn0/TP2a0Mv6vw40Hajm37rq5ndmXLWk2TThrHv2+jZpXv6wB4d50SRJ0lldXf1vO3bs+MgWvKRtlVJawMJ3C14WSZK4i4uLP++67m94nlfizSlQ1SFphnzJdwJEE6hZINRhlKbCdBUo9RCw6PsaVv4wwIpFkLWeaZNwPbO+pl1gqmbThtDrnGU7EKa6ohb46g+lFBg+4coy9y3g1mEu+9KtJka46EO8zVwR/XPR7NsOf7cFL2lbJQvf7XENEL5Hjx79ySiKfjsMwypHMknuBR3CEo6ke4a6RWEqPAGmDMAQRa3DRQeEbK/D0AQg68X66bkNTOANU7hmmWkgG1XdZqla8xjSrAJ9WwE7QSdDr82HS5bdYL4FSAelCWsT6NJOUleG9Mm5lXPt+37geR5/Xc/zvFwu5xYKhahUKn212Wz+4K5du+7dHle5raVVvlv0Gnj44YcvX15efm+3270+SZKK4zi5/k0ZOY6T8L7zfd8RRSQgNV+JTRUpcOUnoSJDkmU9LtfDxtI8YgETP9Pgm6ZcTXtkWLOn7TdtmyzlO6h83Q4Q4OntIn9LzXOWAAAgAElEQVRLbgu2kTlzhpRvdpaZDxIpS3I36O1sPijSzpVYRf23nOUwDP85juPbPc8rOo6zG0All8st5PP5W84///ybHMfppYezP1u+BSx8t+gpuummm/xCobA/SZIDcRxfEsex6njzfT/kTed53nXlcvkSPcuY7iOmAUZXsjpYxNaQ77Nidk1lRljo2dXSlLK5bBCY006Fvn7atmk2g1mOuQ7LyYKmDk+uIykixceVh5v+kDMhqpchf7OdmEhHh6+AOctmkbec/r6SIAg+3Wg0Xr979+67Z2ZmWJ7HB/DZZ58dnHPOOR3HceItejnbaqW0gIXvNrssPvzhD3tPfepT9+fz+R8rFApvzufzvAHVUejqTYeL6TWKchXlq3vK+g2fplbN7wW+ZgpHAfUo8B0F2sNOUxpgTXWqv+Zn2Q76chO+0m76vmR93X+WtteXSYYz0/7IsnRSHnRxEAR/U6/Xf+nAgQNLw9rDfr/1W8DCd+ufo9QaPvroo9/sOM6/ua47MSz214SveL56SslB0DUhLFCReF96vpIMPW1dHcSDVJ55oFnrZp2yQUA11ampYPUyBa46fMV2MLfTI0/S1LCUa8I3TR1nHX/fCiJ83+e67uvPPPPMxja9bG21tRaw8N2ml8PXv/7183O53G2+7+/U4SugM0EkwNU9XRO+0hRmaJkJT9PzJVhktgod4mnQHRW+44J3EPh0YKb9neUbm56veamYIWY6tHXYiz0jMdJ6XXV1LNvo1oT2MIu73e7/XFtbe8uFF17Y2aaXra22he/2vwYOHz58TqFQuMPzPPq/Q2crFigKfPmpT3GT1smmL0v7W6Ciz/AgANKnKTKhMsjHHRXOpoVgKts0Zam/AegANNeV9UT5SqekCXjTV8/aJ7dj+8k0SmnlmA+FFBUchWH43mq1eqPjOL15n+zPtm4Bq3y36embnZ19KpWv53k70l59U27e9c4eUVtZ8E0bpaYrWv173fPNgnWWd6zXcZDS1dW6eVxZqtVcngY307tN83Rl6h7dVzf9ZfMtQz8f4v/KzBS6qtW3M0GuvzXw7yiKoiRJ3nX//ff/2rXXXmvhu03vW73aFr7b9CQeOnTo8mq1+mnP8yYHhTvpN7EOwUHKVx+sIdubnrD8X0LNJCRKVGOakjb3bwImDcBZUJb9jOKd6uDNUqdpIE6zHbiedFBmKV8dvlJulvLVjyMNwHJ5Er5xHN947733vtfCd5vetEa1LXy36Xlk1rNisfhJ13XLgwCkA0/vKOM2+uy9AtMshWvaFvIqLX6v+JlZtkOa+pWmH2RDmIBOU7RSTtZ3abaCvo35vcDV7HATiJugNlW1ePC6n6sPtJD1zYdmGrS1cxY+BvB33H333b9p4btNb1oL3yfHiVtcXLyhUCj8k+/7airbLPCY8NVhdiLw1bfXox1M+A5Tvmm2SNqZMaEt6jBNEQ9TwaY9kAVTUaOjwneQDaG/CcjMx9yvCdo0FW10vNHzvTGfz7/Xer5PjnvYKt9teh7n5+d/qFKp/LXneeocmirKhJZpG4jtoE9NpKtf3W4wrQfT8x3U4Waq22H+rwlV06rQ4Wt6tIMeQubDaZB6HVf5pilrvXzWUx5UpuebBmJpb3rycoxJktB5eOcDDzzw3gMHDnS36WVrq621gIXvNr0cFhYWXlWpVP5Iz6BlvqKnqV5ZR+Arw5LTbAcT2NzW9Hb1EW6DQtT0Zk4r14S9CUsdWqOcsjSVm6Z0pSxdefJvHgvbRoYWS0SJDlV54KWpVtPLFc83a3+mojfLJHyTJHn3ww8//Os21GyUK2Drr2Phu/XPUWoN5+fnXzMxMfG75rBX0z/VASyKVU+sIxmy0sCZFvVgDj3WczvoZegPgnHUblYHmwlfgWDW+qYVoDdimk0g3+tvEGLLSFYxE+hp1oEA3uyUoy0jsdD6QyAN5qaC74OcyvfXfd9/t+M4Ns53m963j7sOnwTH8A15CAsLC79QqVT+QIdvmvLVXlvXQ80EoGmer6hbUac6gPW/pdGlw40KOEspy7pZilf/Pu3vNHCaSjrL886CcJrtYCpjUb58QOmJi6RN9UEWpvWgq2KxHfSBKOYAjawBG1p7MNrBwvdJdLdb5btNT+bi4uJPlMvlPxVfUMBhWg2m8pXXYa4vio43fpbyle3le3178TEJXkl5aaplXaFm2SBZp8BU8aYiFAgOgvMg+A6zJnTbIW3WaNOq0FWv6fmaDydT/eqK26yXKN84jt/zWAfrexzHsZ7vNr1vrfJ9Epy42dnZ76lWqx90XVdFO5iKcVjnGW9oE76inHV7woSvqV4lysHMN2zuP61+g06DaSdkeb5ZtoM58MQEtKlUdRjKthLna84kwnUHRSuY+ZG5PttJkg/px6IrZBPA+sOm7/m+54EHHniP7XB7EtzAjFB6chzGN95RLC4uPr9UKnGCzV26AjThmNaRJp6vqFjxJ/V1Tf82zXIwlamujgXkJ3pmsmyEUYAt7ZHmC5vl6v/Xt9P/1pVo1nJ9HXOEG79LeyOQeGAd5ll2SH+Q228ePHjwRtvhdqJX1dbazsJ3a52PkWszPz//knK5zCxXZ+sj0nSv1oRpWuEC4nFe3QeB0XzNT1NzOphHgSyPwwylM5X0yA2npd40HxD6gyvt4ZGlsmVdeZgNW89U2QJf00PWFbjrunG73f6L5eXl15177rk2peQ4J3yLrmvhu0VPTFq1OLHm7bff7k9PT59ZLpdfk8vlfj6O47zupeqvqmmv0lKu7lfq26Qpw1EAqSu/tFd6s17m8WV5s4NANuzUjQJBHZy6nz0Mvml+9CCYZ72RZJxn1XkpbyQyW0kYhve1Wq03+r5/0969exnxoGY1GdYO9vut2QIWvlvzvKzX6rFkKt6xY8d2djqdc3O53Nme5z09iqLnua77TY7jTIpqEviZ6skEYRrkssA3CMpZzWbuL8urTYPxIEsgDYbDgJ4F37TlpnVjHp/5gMv6Xl+e5nvr6li+F1VvvrWIXaHtmxEPjwC4HcCXoih6KEmSr3ued2jPnj2LdgqhLX4zG9Wz8N2C54sKd3Z2drfjOJc/NmfXtY7jPBPAZa7r7nQcp+q6bsF1XUdgpY+ESlOgusrNUrHDwDeKfzoMhmn7NpelwXoU5T0KDIetM65SNkE77FLSAS8Pk0FWR5paZlswwVkcx50kSRpxHK8kSfKVOI4/F0XRTe12+94LLrhgdVhd7PenvwUsfE//OVA1IHABeDMzMxc4jvNf4zh+KYDLHccpSseMPn24DiTdG8x65ZfDHMWvHQbRtCYbtl9zmxMB6jinKgukafsdx9rQ19XLyrIhBu0v661AljOCRM6tCWIZaSif/e8J49ujKPqw67r/eujQoUPXXHMN5/yz1sQ4F88pWtfC9xQ19KDdPPTQQ1PlcvmqKIpemiTJiwFcxH4hfWp33oR6yJPeU84bXB9RNQpoh60zChxHWWfc5s2C1aB9pcHzROo2DoQHPaDMcnTIZlkeWapcf+MQAIsdYYBXD2Xr0p54zJ66GcBH6/X655/2tKfNjXsu7PontwUsfE9u+w4snTMUX3zxxVd2u92fcBznxUmSnM0p4hl/y18BrPkpsDUtBv21VrxFfR151R1F2WapOv2ATgRww6B/Gk/H2LseR11L4WnKeVxvWveS+bdEu0gcsaaK4yRJ5pIk+VySJH/muu5Ne/bsqY99oHaDk9ICFr4npVmHF3ro0KGdhULhhzudzmvCMDyfINOVrsBXX25CV8BqgtKE4kYgOfxIemtkebcnG7ajPCRGPYbNWm/c9h5XcZsxw+boRBn4YlgTQRRFf5kkyTvPPvvsg5t1rLacE28BC98Tb7sT2vLBBx8sTE1NsQPtFzqdzkujKCoJVGXEmYyQGqR4BXijgHZcGAw6sEGgGAWE+mv0CTWgsdEo+9zIfga13Wa26zh1TPN/5a1GlLDpCfeBzITsVMHv6XQ6N59//vntcfZr193cFrDw3dz2HFjaYxd9bmFh4XvjOH5dp9O5MooiT7KKmcpXgCwATlO9uuIUy0HUcFZnzmYe7ijRASfyaj5OHbNgngXGE/GHTxdkR2kH3YLQB9uI+pXv9f/TDw7D8F1xHH/w3HPPbY2yH7vO5reAhe/mt2lqiUmSFObn53/4sUERvxYEwZ4oihw9t4Ixmulxfu8w8Oo71EeC6R7wyT5MfV9mz/84wNssWA8qR4fpVgbrqOdMBzC30Tvi0qIiuCwIgqOPhaq9ft++fX8z6n7sepvbAha+m9ueqaUtLi5WkyT54cfiM9/e6XT28mah4uWPHsEgf+tqN8vnlR0NAsmphG/agWf1+ssr8ijbpB3nRk6ZvBnobw0bKW8rbKtHQcjfaSpYlvGzn+jnkTiOXzkzM/NJOy/cqT+TFr4nuc05Qm1paekVURS9udPpnMfBEdylhI4JDPRQMjNuV+9Y0+GxFQEyDPgCZOk0GrX5TZAP8o75Xdb6g7Kd6Q+F7aSIdYspzYbQ1S+/Fwui//lgkiQ/c+utt976/d///dGo58Out/EWsPDdeBsOLOHo0aMvyeVyfxQEwVMem/pbjUoz/VwBgpm6UCwEM6Z3s9XgSW4CVbwAwnxFPhX71h9ST0bla7ahmWhJV7w6iCU0LYqij3U6nVeed955D5+q82H3Y1NKnrRr4LGQHndhYeFKz/P+rNPpXE7opGWtSovlFThL5fTttht49Z75tLSUm3kCTLWqq1/5Ls2mMd8mpE6notNyM49fLysr053AV88tHARBOwzD33cc55379u1rnqw62XIf3wJW+Z6kK2J+fv4sz/PeG8fxf+92u67p4wpgzbAy0+MV1ZYGj5NU9bGKTQMUl+k3vwmzsXaQsnIaVPXV0iyJNBvBBLFu7+h13k4WhN4OpgWRpno1//doFEWvPPvss/9ho+fHbj9aC1j4jtZOY6+1sLDwo0mS/E4Yhmfw5tVnGR4UvytWg65+s5TZ2JU6CRuY3mqa4koD44lUJSuCYTPeBvQ21s+BPPxOpL5bYRu9Ay7DcpDoiKTb7f5nGIbfs3///qNboe5P9jpY+J6EM3z06NH9+Xz+g3EcX8+5uzj9uNgOpvWgT0mudwaNC4DT9Yqs39xsypPt6Q7r0DNBbKrkUVWz7s1vV+Wrq3d5G9FtB1G9sqw/GeprHn744T983vOeF56EW8MWqbWAhe8mXw6HDh0qVavVdwdB8D+iKMrxxmU8Ly9+HbRmp5v5yjtux9CoUNrMw9XtBX2I6yj7GKZizTLMCAbTWhgVkOZDatB2JoBH3ccox3+q1zE73YyIB6V+Cd8wDL+YJMkrnvKUp9xzquv4jbY/C99NPuOHDh26vlqt/mO3291jAldXvab1IK+340J3k6v/uOLSACkQNH1dM3QszXcdVNdxlPtmPGiGQVevq3neTmabn6yydeXLv/X8D/I339LCMGxEUfS2ubm5P7CxvyfrbPTKtfDdxPadmZkpF4vFX02S5E2Ekd55ljZM2OyE0wG8idU6oaIGKVN5XdUhOChuNwviYlOcUAX7G21UjWZtb3bGybnRw/42Uu9Tva1uD+nw5d+ErpzTvvXwyXq9/n0HDhywc8WdxBNl4buJjXvs2LGnFwqFPwuCgLNPPM5m0EevyY2t2xBbCbwCRR1AAlAzYF+UehZ8x7UXsk7HoHLGBfAowNXroa+vv7Fs4qVzSoqSNjRVr6F8CePlZrP53y+++OJ/OSUV+wbdiYXvJp34d7zjHe6rXvWqH/U87/eiKJoSr1c6zmQWCt3b1ZWxVGNckGxS9YcWI6+tvFH1H1FU5rKhBWoDL0ZZV9YZ1mF2Iu1otvkwSyLtjWWcYzid68r50j1fKt/+cGOlgjlNUbPZ/LtcLvcjNvPZyTtbFr6b1LZMFblz584/j+P4BziMTZRvVhyv/hq7VYErTWMmahkE2iyFOqoCzlovzUM+0XYbRfma60i99CgUecDqD4YTrdMmXYYjFaNHORC6uu0gIO50Ogvtdvt5l112me14G6lVx1/Jwnf8NkvdYnZ29gLf9//xsfmzLhPg6nOupQ2y0DvXNqkam1aMDkEdvmlKNw3GwyCcBbdxDkA6/7K2GQWy+raDFHBalITAV6/HdoGvHnKmA1hXwQsLC6+58sor/5fjOPE458WuO1oLWPiO1k5D15qdnX2553l/8djAikkBrW416Il0zBjeoYWfphXMULJxOtUEViaE03xkE96myk2D7DiQGxfC8laiWxg6fPXyzPDB03SqRtpt2gM1S/ly3aWlpb/1ff8nL7nkktpIO7ArjdUCFr5jNVf2ynNzc7/nuu6rCSg9T6+ZJpIlDMustUlV2nAxRgJuFaucBjL9pjZhO8xuMD3ctLJMYMv/BylffZthHu6ghspSw3od9LearDba8MnYhAKkbvL2IvaD2A79ULP1mN9Op3N/rVZ72VVXXfXgJuzeFmG0gIXvJlwSDz74YPWxqYE+6jjOc1icmSRdB7CoqnGU2yZUcewi9A62LKthEHRlh4PgOyqYT1T5DrIR0hpkFIWsQ1fKkLcaXSmP3eCncAMTvtLZJipYrIcwDOcXFxdfcc0113yU/aOnsIrfELuy8N2E03zkyJFz8/n8ZwGcIz6g3JBpeRy2OnjZJLonmAbSYeBNA+uJ+sAmfEdRl6OAd1xFnAZeeZPJSvu5CZfXSSlCRrzp4DXhGwRBc3V19c1LS0t/ZIcbb/5psPDdhDY9evToM3O53CfiOJ6kypWZh03LYbvYDWwSuSmHqd5RbYZh4NVPgw5bbsd2S/OQR3mIDbMfhpWRBvGsZXK+N+GSOulFyJsNIWwOspBlYRiGtVrt98vl8q/akLPNPyUWvpvQpocPH/7OYrH4kTiOPYJ3EHw3YXcnvQjemBzpNC54WbFRIKsr11FtCbMTTuybURpjowDW98WyssrTk+GPUq/TuY4OX1P9igLux/v+ZRAEv3DgwIH66azvk3HfFr6bcFbn5+d/yHGcv+EFzRtQZiROm5NtnN0JmHTwDFNq45RvwlIUp9yM+vemzWBCM80a0O0Ks2MtzcrQ655WflZ900BsWhNploG+jtQ/DaxSl6xMc1KObjFt9nka97yOsn6a9UAVzAcvf9rtNjqdzr+HYfjDl1566eIoZdp1Rm8BC9/R2ypzzfn5+Z9xHOd9XIE3IOEr4DU72zayO8kXcTJvbIJEer1N+OsPgSxPd5jyTat7GpjHsTN0sI6ikEfxg02gD2tzUcR6SOFGzvVmbTvIHxf1aw4v1pVwo9H4Qq1We/nVV189s1l1suX0WsDCdxOuhMXFxVcnSfJ7vAEFvnqs7zjJWAaBSNSZ3FA6EAbdZIMO0fRSxe/Tt5Gbkw+SLCtCVOkgG2GQspXvTL932OkZBYpmGWmq2LQTspS6vj9RwlK+fs6H1WvYcY1yztIU/7BjNc+BDmCJcpD0kjzvzWbzqysrK995zTXXfG0jdbbbPrEFLHw3eFUkSeIsLCy8FsBv8+YzPV/ehBKIP+6uTG90Izd0GhTN8rgObzh57RTQynr8Tu/8SrvRzW1GVbBZZelQ1mEz6HhGaScdtmlKWL4315P/m28FUjd9u2HnO62MLOgPK0u+Tysza1s5V+ZoNy23L1qt1kyz2XzJgQMH7hy1Dna90VrAwne0dspci/Cdm5t7HYDfFPCmDSs2VVIabNJuIAJPFLV+Y5nqzVSwpirKUqRmkm2qn06no6yHSqWyHnLG8rhMjsO8yeVGNuFhqvO09dKgaipsE2r68eptIW3FMrMAnQZWri/HJlEp+qcOV3M9/QEhyn3QA2DQ28Eo8M16OzDbYZRLWwewnmxHHsKtVmu12Wy+7NJLL715lPLsOqO3gIXv6G2VuiZnKT527NjrAbyXXi8BLGrXTKqTVkDvRop7EexaGLu6CZMIC/PzarPde/fAdXNKmabd4INu6CwQCXD0V0+q3uXFedx111247rrrsGN6F4I4gqpOkqi6SkW5zASnPgTZfODoN7oOpzRQZSVnl3WzFLZ8nwU/E7z6+ll/6yGCj4c74Gh3UNr2ozxkVRv2z38qfJ31FkfCHcYJEm4QczlPTO8a8lyOQOTCBC4cJIiP+4q9xWp9ddoYtdGvnNM7uYiiGHEcIQpCuKD330Wz022u1Ne++6LLrvqPDd4qdnOjBSx8N3hJfPjDH/ae+9znvjEIgvdIR5vZ2Zb2iqvfqLxJeEM4Dm+Z3k3hcFkU4v577lGK8xlXXgnH9wH0fFf9x1SX5iGlgSjp33ou7+U47qm+hOkiE8weOYzP3nILvv2GF2JichoRa6Nu3H69+gBWqll917/ZFZx7v2l1SntADFJ6wxQiv896o0iD+6Bl5jkS4GbBmm3MNjl+A7F1evlnevuR3+NnQ84aTx/RyBblZ+84+2e+x0E4PB/EpzzsFIB7O3TA7wCH0JWKMHl/3ISDEFGnhaDTRrfZQNhuIeoECqjMBholQMRO4UIRuVy+NxrT7dlN3U5XvfUkQRdeEiAKu0Cp0qkHyfdc/pwX2Ny+G2TFE+7LTS7vG664JEn8paWlt4Zh+LZCoaBgwE9RSMMg0BM8kjSqd1PxJnPjHgi/dt99CMIAlz7jcsDlzeY/TrWcaIMLCJSA0uGbxJibOYLP3tqDb4XwjR2Efah6ZDSVuvqVmjtw1pXx4x8MomCzHhhpsJZjyrIN9O8Hvd7LejpY9WW6atcVrX7uBsH3iW2vJ/86Dl+9rdX57T88lXpVEBVlSwULJOqhBjieqxRo76KI1K/LlXm9hCFXBIIOuitraNfraCzNodusYWV5EbXlJfh8skYhfOpgx0EuX0KuVEahMoHiZBX+RBXI5YA4QqfbQb1Wx+rKKjq1NXTqy1icn4VXqYb+rjNf+b0/9er/faLXmt0uvQWs8t3glZEkSW55eflGAG8S+Mogi0E+7+PAom4o/vBW6ykhwtdJYjxw330IowiXXX5571XTyfVuWP199wSOIRW+vKnjSMH3c5++Fd/2AsJ3CmHsIOrDlze/WA/D4CsKWPdnzaoKnAcdzyClP8qhD7MWpD319UZRvuPAt3ej9eDcOx4XMd86emdzXUH3NHDvvUTp4jiCS0uB7R51kHRaiLtNdGePYmVhFmtLi1hdXETQbiOXRIjaHbTbLTQbNezevRO+6ym4O66DfKmC/MQkChOE7w44lSqcQhmIQ3TaLTQaddRW62itLiNorGFp4RgCP59g8oy3/eAvve3do7S1XWf0FrDwHb2tUtdkEvUdO3a803GcNwh8ZZDFsE42KdBUvj01FCkQPnDvvevwpfIlfHv+cHqGsVEPR4fvcZvgOHzXle9Ez3bg66paj3aIpnyVB0lU8B28/yNqVn9ImACVdUzbQfd09WMZZE+McsymgtXrZvrEIytfXeSrO+m48u3h8/jt1fN0I7VIqVvH7dk5aivaNroVQa82hsc2jQJE7TZaa8uozc6gPn8MjaUFdOuriLsteCwzCuGqMEdHXSthGGC1toqdO6bVm5iywbwcvGIRucokcoTvxBRypSkU8iUF31arxbAy1FfrquzWyiLmj83ArVQRlne86/te8/a3jdLOdp3RW8DCd/S2yoTvrl273gXg9dLhlqV8BSCmyut5vj01JD+ugm+s4BuEIS674gqlXk6G7fAE+B49ojxfKt+JySlEVGlUYf1OwCSJlFWheKKG27pIosfn2zY7zLL83lGhmtV2o5y+rI4wc/nYytfM89XvNet3aT0RvuuuOQHsKOW7fr6J4iTsd5iFcGgnLC9g+dhRLMzMoL68hKhVBzod5AnssKPWV9Dux5ezw4w/URJjdW0F5UoZpWKxd44UfEvITUwiP1FVtkOhOIlivqDg3em00W61sbQwj9byEsJmHSuLc3DLU2j5E+/+3tfd+NZR2tquM3oLWPiO3laZ8N25c+e7kiR5fT7f68CQlJImZLNerQd5vg/cc08fvpfD8TwmrNxgjXubZypf8XxvuVnBd7I6jTAxle/o8OUx60rYVLOjdrildhoOUP9ZbZ+mckUFjw1fsk6/g/p/Hz+fjz9VNBf6XWz9OAQq3p7KVW86URdxu67U7cKRw1h49EE43Q7CThtxt6POfN514SYOHJedcUkvFJAPP3VleErpxlGIldUV+L6HyYkJJLQevBzcYhmF8iT8iUmUqlXkyxPI5fNwoi7CbheNRgPHDh9GZ20FubirPN+kOIGgNPWOl7/mnbTW7M8mtoCF7wYb8957783v2bPnXWI7SFYzCTkbVryCj+H5chulfAF85a67EMURDlxxpepwE893WLkm5AQwsjwVvqpTJ8bc0Rl85uZP4dsJ36kd6/BVII05zXivM1Agrnr9zTC5/o6y/N605SfiYw/rlDOP27SCsuwIPbzM9H/X2/YJtkOvVah8+3EIPY+B5oJDjer1vu8vIzIJ3aTbRmdlEfW5o1g5dhi1pXlE7SZyYUt5/7W1NdXB5nse8n4OnushcYEgThBR1fo+4jhBngtjhpw5aDQb6HY7mChPoJAvAn4OfqGMXGkSuckqStVp5CYqcPI5uHEX3XYLa2urmD0yg7jVQNhYRRR00XXz6Oaqb3npa9/2a+Ncc3bd4S1g4Tu8jQauQfju3bv3nUmSvLFYLCp/TdTvKDDZbPimwUgOQK/PWPBlh9s6tal6j8N3PQTtBOGrAN7v/R+lvcyTMUpnnF6u+bcZwyuwPhH46ixWVlIS96IV+MxUEQ3Urn0YJ7FSue21FSwfOaTUbmtpHm7QhheHcGJGMyQI2i10O21UiiX1YKQvm8vnVChaQpXL+FxluSdwE1c9n+n9cp9LiwvIezlUJ6fg+HnkihXkyuxw4+8UvMkpePkCPCdEu1HD4tw81laWgU4L7bUlIAzQ9gpo+hNvfPmrf/U3N3ir2M2NFrDw3eAlocOXHW4CXlG+x/3U9B1tRfjOU/nSdnj+DT3l2w81U2lgXSEAACAASURBVOBSfu/G4atDdyOnYBTPeBT4DoLyUOW7PgiidyTrylfZIj0tTEW67unHIYLVRcwefhSLRw4hqK/AD7vIJyFyUYQkaCMKI8RuTsXdUoGW6d0mIbr0gmlB9O0t1pseL31d9hzw4c8ON8931TDx+sqagm++VEa+MAG/PIH85CQq1Wl4Ezvh+AV4CNFpNVBfW+mFrC0vorO2rFR5M/GSpld+/ct+8a2/s5HzZLd9YgtY+G7wqujD98YkSX6F8BXly8438TuHhlFtsu2QpX5HVb46fCeU5+uqUDMTvsrL1QZZrItjbRDIoDCzQSp91NMyimoeBb66PaFHO3B5Jny1Svb1rJgtva7TROIZ1EgWJGEXQW0Vq3NzWJo7gtbqIpyghYKK2w3ghIH6VKMh4KDLMN6gizAIUMjnwI5O2hmtVkMpaRnUA3a00RLqx2Cr4JMoQi7no9VkFEMLlYkqJneegXylCr9URnl6J3ITZ8ArlODEAcJuC91WA4vz81idPwY/7qiOuKV2ROX7updb+I56SY68noXvyE2VqVxzi4uLhK+K882Cb5YCPtnKV9/v2PB9wQ1qhJt0uClAoTcEtRfr24tFlRFu48J3s9TvsFNowjft/+L9jmU79DVurx2Od2LykUR3V3Wi8Q5jjtxWC43ZIwpsjZVFIOzCCVtA2AYjt6NuRwGanXIqx4KKXIhVTl2CtFAqqE+OeOMgjG67A8/1UfDzSGLuC0hUJ1wEz/f656g3AjAMI4QJ4BcrCrqVnbt6oWblafiFIrwkRNBpolFbw+LcHLq1FRTcEN1OCyvtGA1/4pdf9gu/+rvD2tl+P14LWPiO115PWPu2227L7d+//+1JkrxFh6+Emwn8xoGvCopXLmuCr9z1Za3DzeOwp8wa99QXXz572zqJCyfxe4hgOJKc7cd1FNGd7N30vTH+wMLMEXzmlk/h215wA8r9aAcZSkv1RfCqbVTsby+a4XFgH1H5ng74Zna4UeGqTjH1hzbDtKsp38fncujF9fYiDXT4AhE8PpziEEkQoLmyjOXZo6gdPQQv7KgBE4zfjYM2kHQVbJUtQXciitfzd3hhoDrCgjgEI2lUVjnPheN6qNXqanhxpVgB0zkwzjqMA3h5X6llRjpwfZ5dzy+oaIfEzyNix1tlAtUdZ6BS3YVcvgjfidBu1bC6tKSGJTtBG3FzFc1GHU3k0fTKr3vxK99kbYcNssLc3MJ3gw3K4cVzc3Nvc133rRLnq+d4GFZ8T/n2ToPEhxKCKvw+ifHVe76MIIzwdEY7eNRIx2OBe5lV2LnS61sPkaARrqLZXUWpUELJnYATFeF77JgBPHbGcEdi2XoJEjdGqCDiqA4bL3axdOQwPnPrTXjuC1+AYnUaEfehtuHotgiJkyBiEhdWXQVI9BO9pBysbjtkWQSj2A8C96x4Ydl1msWjh5BlhaD5cFT78FAT16fXAEc96PjQ6j241GnqN796oBGwvUQMvcESavgvCwjgRh1EDN+amcHCkUOIGzUUGDHdf3hFcYwoDhHGkRoYERPUalQjz0+srAePHW6tprId8jmGkTlodlrqPLuep1Tx9OQUkm7IIDOlbt2cp3xhfs83FB6v7+cVgHPFEtxiBX65Ar80Ab80qZRvzmEynY4Cb6teV8o3aq6h02qiHjmoe5U3vORVb/qtYdey/X68FrDwHa+9nrD2TTfd5F922WVvdV33bVS7+kALWhDDftLhq4Y0KPh+5e67FHyfceXVgOeTDD1ACAdExUZA6MWYjxbwsds+jv3n7cdFey9E1d0BPwZyLm9Phor1atQbvsq7tZe8Rb12M340drB4hIMsPonnvuiGx8HXVZCNETl9YHNz2o39JAWqXimqVxTuRuCrt2NaJ9sg73cU+Hpw4PMhpsFXlHAPvhxMomIAe3HLKoLB7Y1Yo12gAgxoCQRA3EVzaR6LM4fQWlyEF3RR4HpqYEQvN4ZKShRFqrMsipj0hlZD1BtWrpgeK5iz86zTaKDA6al8D4sri+iEAcoTFcRRgmplEl7E68VFyHPKUW5qsEZ/RKLKJ+3DzxWQL5ThqWiHqhpokatMKSAziQ5th3arhdbamorAiBqraLcaaMQe6m7pV178qjf9xrBr2X4/XgtY+I7XXqnwveSSS97q+34mfAdFPIwC324Q4vKrrlmHL0OLyFyly+R9NwRCP8QhLOD/+de/ZP81nnf1s/GMsy7DGZhCLnHgwYPv5PpDWnv5BCjk3P5otZ6KA+ZnjuDzN38Kz33hMPgyBwVv+97swjp8TYWqvs8IKRtF+Y7SiaifnCwFnKV8CVoeybr3K9YDVSbfGNRo4f6rg0oB6qnBDWx/9R1Dw8IukrCNxaOHMH/kUUSNOkoukIsT+G6CThT2xmRE7HyL4KiOtQRRECAOwz58ewmL+Nt2Qniei+ZaXQ2yKBULSs3SY6cCZn2nJicRdwLl/yaeq6wHAp0P1OMTero95VsowStNqtFtxakdyJWrfc+3B99Ws6ng26mtImnVFHzrkYs1p/jml7zqTb++wVvFbm60gIXvBi8JUb6O47wtzXYYFvEwDL73f/lOEL5XXH3tE+Drr3u37C1P0PI7uKv2MP7k03+LpeYipnMlXHnBZbju/KtwTvFMTHsV+MxxpeJBcwqaCsCUTIriIRIPmJ05gi/cdDOe98IXDlG+Tx74Og6Nhx582Siu28u3oD6V5dD3HfqRKQRvrMaUJapDjZ1rYW0Zi0cOYm7m63BCqt0EuX6SJKrPjtd3KcJeVjJHqdxYwTcJA6WAlX+LWAG0nYQqpCxoMbfDmgKyn/cRJhG6QaD82olKBRHLom3SV9Qq2kFZE0oKryvfHJVvcQKFyarqeCOIGefrI0TI2F4m11ldXbcd6DfXIgc1p/LmF/3c6y18N8gKc3ML3w02KOF7ySWXvM3zvHXP1xxifOLKN8G9d96ubIcrr30mQHUTu4gZUsThpP2hZbQC+Iq65rRx8+E78Kef+zvkpnJori0rlbSnuAtX778c33z+Ndg/sQ9VlJFLOLKJnTccFdV/neaLq9NLKfmfN92aDl9Eyu+NVHazBC479FVe2eMZDcRmMK2CzVC+owzEGOb7pilkwpedmfTb6a0yKTnBq5Qw3QWyV+XY7fWu9V44HHjKPgjQmpvFsUe+hpX5GeSdGAV6tEmEHO0C1+0lKvd9hFyfbxocKRiGalv6u0lf+aooEg4bVp/s1GTnXIKo00Gr0UQYBQq+xTLjdgs9C0kNKe5lweMNTXC7Xm+Ke+6K/q+fKyJfrMArTSjboTS1A35f+RK+AeHbaq7DN27VlOdL26HmFN90w8++4b0bvFXs5lb5bu410IfvWz3PS7UdNqZ8Bb4hrrz2Og2+vbgGj4rVg/JguwgwG6/g7+/6d/zzfTdj4sxJwI/w1YMPo+gWUWj6uHT3U/Hy62/A9Wc+A7ucSeRi3ry9ziIVpgR23ITK8/38pz6D56Yo3xgR4n6Hm7KM+x1uikkpj/LN6nBLO2vStk9QFCnpNnXfNxu+fRtB1K7b6wxlQiMFXpn9IaY/HtDEVcBbPXQQB++/V+VEmCxy+G+vM44hXx5HoiX96Al4KnIh4kAVh35uL6dCTz0zt0MvvEzla2CHm4J0rHx1jyBVgO5N5RTw0+tBXY1oA9CNOPQ7RqPZhJ/zlGWhOn9zBZXLt1CcUB1uTK6jhhf3PV+Bb6vZQJO2w9oK4taairSg7VB3ym98wc++zo5w21x02NmLN9qeSZJ4x44d+9XH/LV30GMblFwnM9ysX4nj0Q7HO9zuvfMOlVjnymuuU7ZDT/kym1UMJ1LZARB4CTro4sHGQfzppz+ILy08gOLuMs4+5yzc88D9aLXayMU5hLUA+8t78UPf/DI8f//12Ikp+Azx9xwEKq1hjBwCLD76KD576+fwvBe9aN12YEccO9wIX8JeKd+4p3zX830bHW6DlO+4Pu8oilepwAHgTYP08fheJW1Vx5qCoepg48AFB/A4lLeXooEdlwwdceM24tYK5h/5Gh6+7z7kwkB1qpUKeTWqzfWZxpFRExxSzI7MRG0bJaGKVmhFbbTaDaytrmJHpYKSl0PUDdift56yM0h4Vnodc3EYIe/5iDvdvsfcS1rJNxsOuiiVSipt5EptDTMzh1EsFVEoFlGtVlEpT8LNF5EvVFSHW64ygfLUDuQnJM63N8ii2ejBt1tbfRx8W7nqG7/tFa+28N0oLKzy3dwWJHxnZmZ+9TGF8Tj4ymALM/41DQ5i3Y4GX/bIh4gY04lSL8TMBRiR+ZkjX8Tf3PYRfB2LSArAZU+7EMuHj6K2VoM/Uca9Dz+EfJLHhZPn4Meufxle+NT/gsmkBEflCFbd8Soh9+rhQ7j15k/juS9+Inz1aAexHSSNrSjfrHAw3XYYBb66fbHZ8H1CBETP6lUuuAoXo9dAtUt1qRLjOMgzYoRhgBSqq7M4ct9tmHn4QQ5DQ9H1UM7ne/lzmXuBIxz9HJJ+uJrHEWlMhMMBDU6Eeruuhg7H3S4qfk7Bl+qXDzROGxXQRsj11ue+g25XPeUIZ5VGkuo46GJ5ZRndoI1SqYxivoTlpWUsLC0qb3iyWsUZZ+xGuTQBR0U79OCbr0wo24HwXfd8u20V19uq1RDU1xA2VvqhZi4aXvlNz//p11nbYXPRYZXvRtvThC9f88y53GQfYyvfOMI9d96h4kCvvOaZKs6XypdyM+ArqpsDB0bNzC3hKwv3446VO/GfK1/GbL6GVtTF5eddhIuLe1WylIfWZvDFow8h4Ktoy8H10xfidS/4aVw5daECMqMgmLGMnTZrhw/jlltuxnNf/GIUJqfA9DCifNNCzXoTOR6PU95M+I57foYp37Roh96yRKVpZCckg/KY7Jw9Vnwr4F1CK8GNaMskCJdX8fBd/4lH7/siGDsyNTGp0jxSfXJYQ6FUVlnE4HFtBrFRTTu9mSbiEKuMoe1wsAXQqdexg5nHqHw5eWUMdBj7m/AtJFbRC4xi6EUwEM4h2FVKD7ixtoaVlUVV75yfQ6vWVsOJ6Rfz32R1EvvOPheVyiRcFefLGN9+Pt/qNPIVKt8CfKrxgNs2FHypfMP6MoJuB43EQx3l13/7T73mt8c9F3b9wS1gO9w2eIXQ873oooveQuVL1UPbYdPhyw43wpdKKmI4UaQU2ZGlAHfe/iju/eo9eDT4GpbOWMRcdQG1XE2lGzynsBs/9azvQrNVx199+iO4t3UMK7QsIqA6F+OVz/l+vOK678MuZxoFFJSaIkWXDj2KW2+9Gd/2oheiUJ0eCb5sxv4czKlTtpuhZqMq33FPz4nCVyXAoV3Af/30j2AnHCWrywEPAbyoi+7iAh64/XY8+pW74Ed1lW2M0C0UKgpkru/DzeWReL7q6GJ9PIdBfkzb0FWpHmk3MD1k0XPRWquh4PrIF4voug5aboIaEU4Lo9ubpYIWD60KDrZYWVhE6bGpsov0ktstxJ22gjj93XqjjU6n24vdBlCZqGDfWWfDy+UBr6d8/cqkeqAWJ6eQ0+AbEb6tXqhZl8q3voJOWwZZTLz2+T/12v857rmw61v4ntRrIA2+erSDPpz1RJUvPd+r6Pn24UuVefhoHf/22Qfx4P0H0XW6WNm9hPkdh7FSnkGQ1OBEDnJ1Dz/1Td8Np+jiT279EB7BClaclpp1Yseqh2dXL8GvfNercNmOi1BCESqMAsDC4YP47Kc+iW978YueAF/d81VTlEvQcb/DTe9g26jneyInblz4yvkhfDlyT8EXvbAzZTu47NDiJJRdNOZm8ODnPo3D992Hks+BFSHKpQrK5Ul4hSIix0VpYgIxR8d57PDy4VM4c3AKYjRaHdTqqygWCiqfA4IQeZV7twW/UkYtB8yig7mki9D3kBMPWEVfOEg6rMMCip0Au/0C/GYb0eoa/ChCpVRGwHC3mMq7gNJERQmBQqHYi+LwisgVy8hPTPVnsuCn2A4c4dZXvhLn2+5FO6wFYGKdX/z2n3zNH5zI+bDbZLeAVb4bvDr60Q5v9jzvRt7Iuu0g+R2G2Q7K20wbXhyHuOfOL6kONwVfL484drC80sG/ffwufOmr84iTAlpuE4tnz2F24mG0Skexp1rEebvPQalTwlUTT0VU8fDHN/8NHgpm0Xa7cKMIE00f5wU78fqX/Byef8G3oESTmEG+hO/Rw/jMJz+B73hRH74qR0Rv8jGVTN1JEDscDKAi03qhZjKLg8zMa0whv1WVb29wRW+0Sewm8BKqVZoEDMPjCwYnUeoiWJrFXbd8HIfuvRM7fA8+k5kjQZkzAVcmVCiXmy/A4W/OVxEIvsc44Fh1pHFa9oBRCmGAUj6Hdr2mOs8mKyW0qFYrRSz4Mb6ONuY5im6irCIeOt1uz44IQjjdELlOFxP1NvY5OezohAjnF5A0mHQdyJdL8HI+JqeqKJbKCviu68Hz84DLfL49+DLUrFDtwddnbgfG+XbbaDVoO6yhvbqEbn0Fq0uLWGx1k6C047Uvf82Nv7fBW8VubrSAhe8GL4m+8n1zLpcbCt+0Xelq+PjIXHZ/MYari7u+dAe6nQDP/KbnIAh9xI6Dz91+BB/7xP2IOkUViN+eXMPM9FexcsYR1HOz2FGo4IqzL8W3PvV6XFTYh0PtBfzhrX+Nzx+7G74bYpdfxEqjg/JaCa9+3o/jR654GapgvliSNMLi3DHc+olP4ttf8CKVWIf4UTl3+rkdlLsrWc1Ub2E/N4UGXvVA0RLu6DZDluUwLB561E63Xo2Ozwi8PgxwfaBE70zQp6W/S/zGDGLwOFBBZXlQojdBgBw6CJeP4cs3fRwPfekLmPCg8izkikWVarM6NdUDGLODqbCuHPw8YccHcV4N2W23OyiVywj5psBcCw5UlEOeVkccoBN1kCtXUM/ncF/YwtQFT8NFl16hcvQS1l0VkhaiGQZYWJzFwdtuw5nNFs5oNlBiIpwuz5CHdquL6o5pNXcbtTYfAFzOUDmP08YXyyqfLzvbaD24pUmVajIO26ivLKLbamFtZQUrx2aAbk11Bi63gyQq73rtSy18N0iKJ25u4bvBJmWH29GjR9/k+/67hinfTPgKvNZXkHSEIe6644vodiNce91zECYeavUAH/nYXfjyV5ZQiqfQDTtolhexeMZDWNh5EPP+UXWzlTsF7HN34ulnnY+LLr4EX3joHnzk9n/H9Bkl7NkxhTsfeQQT7Qn8/LN/GD911fdg2imrvcdJgAUmU//Up/AdN7wIFZVSsh8L3J9AUw2pUENstanP+yEbg2wH/Q1g3GYfBOa0sgS+6ymL+qPUerkbGKcr8CVwXSX6Cd+EKl+FnDHOtoO4voh7bv4PfOU/P4MJN1I5FgrlAhqdAMVSFZPT0718HoUifHa2FvIqUoI+K5PnqBg1NW17EV1GLDBrGZVwt4VyIY+w20StVUOhMoFlx8GXozbOecZVuPzS69CMAzy6eBBhFGLv5B5MT+7CYm0On/z7D6Jw5BAm5maxwwH27jgD5cIkPC+v6kDFzs45PqxU9AZD3jwfhdKEmkKI08cXqztUhxuznXU7NbRra+g0m2jWakhadZScCEHQRi1E0s5Vfv5bfvyX/3jcc2bXH9wCFr4bvEL68P0V3/ffvanwVWnEIgXfKASuuvZZaiLEQ0dW8f5/ugVzqz68RkX5t53CCtb2HMSxHY/gaOEwukXA7TrwVmJUOy6+6fyrcOCCy/AnH/1LPOWKc9H22vjEXbdhZ1jFLz/3J/Bjz/huTCZFuI6nspZxyvDP3HQTnv+CF6oZD8aBryheE7RZylfU7LAOuLHhK/G+/dAsVR9JnNMHMS9+pXw53Np10Y26KvTKcSL4bgy/WcNdn/oY7vvszUB7DZOlvMqX4Hgu2t0AO3ftRXmyCs/3FWwJvnyx0I/vddFstVFihEEup+J+CVFHwTdUs1IUcx5azToaQRPI5zEbhrjbCfCUq67BRRddgc8/cDvufeQraEdd7CxP4/nXfCtKSYJPffTvUJo9humFeVSiCOedeS4m8pMqsoL7oN2g+gyV0nbhs6+A/nOhrIYWF6emUZicRuQWlGp3ki5a9VW06w3EQQC324LTbaBeW0XHzSfdUvWVz/6hX3zfBm8Vu7m1HTb3GiB8Z2dn3+i67ntOGL4qX0Dv1b7307cdkODO276gfN6rrrke8D08+LU5vP+fP4NGOI32igfP8dH0ltDYfQRzZzyCo5UjqPtN5OMcnlo+E+c5U7g0/xQ862nX4EMf/xD2PPNc3PLQbfjiw/dj92PK+c3P/xm8/MIXoBTlVUcTBxAszh7FzTd/HN9xw+Ph26tab5JN1pEB/jJV5DgTaKYNM95s+PbyXfYyj6mBav0BGJxwsvdFT3dwBJr6ZEY3/lFwEQYNFOMAB+/4Aj754Q8g361jouQjV8orK6DTDTE1vUu9sjNKgXCl8mV0Az1XKs1OGCIKY0wwexhtCJX9rJe7gUaHSkjPOdK6DTS6DXSSBAsJ8EjZw1lPvwI79+3DR279V6ygiYiKvNHFt1xyNZ6+5ym45WP/hN2tJs5utuG1Wtg7tRu5OK/2yyxo7Djk8TNe2OvDl3G+fqGE/GQVlekdiHNFtCMXxfIEigUOoGFioEillOzQ811bwvz8MUT5UuJM7fnF5/zIL/3h5t45tjSrfDd4DfTh+wbXdX9tY/ClUJFcvbQdesly77ztiyr286qrr1NhTA8+tIAP/MOnsdKaQBhMqMxaNWcRjV2HsbzzIGYrj6KRb6Di5nHdOQfwnH0HcElxP/YWzsCRhYP4unsM7/uPD+ChuSO4bHI/3vqSV+G6vVehnBThRMz8AszNHMSnb/1kz3bQlO8w+GbF96ap4dTBJlo6SvO0jKt82XmmEuQQvgp45G0v8Tl9c36q13JOxS6v5wznitpqFoeDd34Rt/7fD6M7N4OposuQanSZ/tHNoVqdxvT0rl6WMIYW5vPIM1cu4cvZgF0PXQ4XdlzkcwU10oyKNEe7I0pUKkjG4fK1nuFn7aiNeqeDVcfBkYkCzrz4MpR278ZHvvRJLPmMte1i0i3hwNTZ+JanXob/+Ng/48xWExd0QpTCEFPFKpwuR9T1EqirIeD92a9ztBxoPeQLyNN2YMwvw9qY4648hZ27dqNc9BC0G0r51laWkXD24voKZmdn0HFyibdj7y899xWv/18bvFXs5lb5bu410Ifv613X/fWNwjem39ivnkrUjQh33n6bGr9/9bXPUq+7Bw+t4m8/8hnMLvnoJJNoA2jl62hNHMHq1CNYLD+KenFNzRc2FeSxz5nCU8r7cOXFV+FZF16Fjx+8Fe/7lw+i2e7ihZc8B6/9tldgb343igmnk+l1QM0d+jpuvfUmPF+DLxWfgmuG8lXZ2kW3p0DUtB1OBXzp79LPXYcvh0gw49d6Ix+fsYK5eKn+8h6w8JUv46a/fT8eveuLKDsBCjkgyblq7rOde85CpVxFaaIKL8eOth58fdoV7GQr0Otl5npGTTDhDVTu3U6rhUoxr2J+u51QZbYPgg6azZqyCJqELxIcLLo457LLccb+/Xj/bZ/AoWANXS+C0wnxnPOejmeefQE++h//gP1BgGd0HZS7AfLIw4lV8JqCrhqMQetB5Wim3esjdn2UOWNxqYw2h0eXJrBz7zmocHJNP0HYbmJteRm1lRV015YVfFvNGlrwE0zufvVzf/J1NtRsc9FhR7httD03A77SbaVGVfVffxV8nRhf+Oxn1M1z9TXfpGJHl5Y7+Md//jweeHAJrWQSgVtA1w9Qdw8j2j2P5cmDmPVn0cm3VKIcNLtA3cGlZ16IX3rpK/Avd/w7/vmWTyHf8fGW7/9F3HD+NyMHzmCbU6O3/DjG/JFDuOXmTx2Hb3/qeAVMA7693Oxq7vLHNaWpgs1QM33lQYp5nAgHvUwq3+Pw5Swd/VhZOg70X8NQTTDZ4bTslQrCqAUv7MKvr+ETf/0X+Mqnb0JUm4efT+AXPVSmp1Gd3oVSZbqneAvMnVCB2x/RyKTktB/YDUkrxvF8lfbRc3Mq+oBAzBd8NfNHHERqKqBWg1MBhQiSGCu1VdQ8B4eqBZx16dNx2YFrcOvX7sYXHrgby60adlSn8MJr/wt250r48L9+EE+LE1zRijHZDuCCw8N7llFvIikV/9fLc0HQMh+Fn0Nlcod6WEeuh+ruMxV8aTtE9JyjLtaWltFYW0XUqGH52GEVfrbE8qf3vu7FP29nL94oK8ztre2wwRbdOHx7/ilBq26gfsCs24fvHV/4vPKCr77mOjheHt0gwRduewQf+/jtWOsUELuTKt7UKbZRyx1GY2oOCxPHsJhbxIq3htALkQtdTHVyeOV3/gCayy38/Uf/Bd9x6TfjR7/lv2J/7iw4Sb6HUGbiSkIsHDmIW265Bd9xw4t7tsM2he9x26HX669mxmO6Rb838oydi54aR0FQdYD2Ku786L/hzo/9K8qdGoocDVjxgQL9XsK1jJxSuyW4BaZoLCvFq5IpFYpK+bL8XL6ghicz2sH38j0fOOfCzbuIuxF8x0PcDRE0mipeOMkBRxfmcaTbwJEzKth3+eW4+pJnMW8dHph5uAffHTtx0RnnY3FxBv/343+Lp0UxLm/GmOyE8Ny8ioRRIxRVJop+h1s/TTNBz45EhpsFfMAXitix5yxM7Nyr4Ou5IZJuZ135ot3A8rFDWF5aQCNykEzufvPLXvNOm893g6yw8N3kBmSc78UXX/wG3/dPsMMt7nWQqAGhBnwR4u47blODLK6+9psQO73p6BdWu/jYx7+MO+85hHa3BLglJG6EtreMVmkR9elFLBTnMOfPoparw4sjVBoRrj/7EnzrVf8Fd33pHvy361+CK6YvRiWpqE6pHvOZKS1Q09/cfOvpga+ugk9U9SqPmZ6viuXtDRChBaAeMK6jBi1whic6wJwnjVnD/KiB+794M27+4IeRW1vGtJcgM0V31QAAIABJREFUlwOcko+Es1IzTpbgVR1XBaV8FXypgDmsmEN4HUfl661MTKiRZoRezs8rvzc/QZ81VBZI0cmhsVKDE/QGXDSDBubrK3i0U8fRvZMo7X8Kzj/nEuXD5wo5RL7KHIyCk8fiyhw+9Zl/V8r36e0EkwEf2TkFX84BlwZf+hp8YMSMZskX1CCLHWfuQ2V6N1w/r6IdkqCjQs2W5ufQXFpAUF/G2soSAr+IbnHqLS/+hbf92ibfOt/wxVnlu8FLoA/fN554qNlx+HJmBL4e96DBGNEu7v7SbWomi2uufzbimJ6lh8gFZpdC3HrL/bjzy4+gG+TQaHeR5CJ0nBV0i/8/e98BZ9lBl/udes/tZfrM9k0P2SSbQgpRKQEMIF3gvacIqKhIFRApT2w0FcUHgijowyfSJYDASwgJISQhhfS2vUwvd26/p5/n9z/n7k42u9lNZuITcifZ387OzL0zc+693/mf7/+VZZijIcKKgwV/AfX2AhTXQ0m1UMmXkVYy+I1nvQLnDp0OPSJfGEcm0rWmhwEWpyb/v9EOR1NCPJ6HKBYzHCJ3D4FvnIEbh5hbhi7VPyldw8KDd+LqL3wWczsfRMHQkFYjpNOmWIb1dBa6lYNB0BUThSGTJJshCL6cfPnv+BQaoVAsycJNFnCqIUYJK5eGHbnQpaQU6DY6MIXG8dG2W1hYXsKM30JtYkDMFo5HCYYpwfW+4kNXDSnCZAV91GngFGg4JVCQdalHNoGIDRc8gbMONZ58e7QD2YhUJstOZZl6s+UKikOjSOXKkvUrky8LNLs25mdmMLN3lxRo2t0WYOXgZwbec8XvvrcPvo/nifgot+mD7yoP6FqDr0xpPfCFh3t+cqtYTM+/6JKYllB0+CwTjgC7G+D+e2fw4M4DmKu2JWCbsepDwxmctm0dRjaX0AxqmKvNwvZtwaKlWg333nM/Xnv5S3Hm2EnQYUGnykGVvmSxwy4eJO2wYuH2n0g7PFbwPdrXP3Jijiff2IwXQaN0K3BBsoWQ2W7U8KMvfQ4PXvctMgxQ9QimocoCMpspQtVimoH8rpqirIxmijgfV/5eCb4KUCgwCY7LPE6jsfWafC8NMczlJfXAFAlWD3WYnRu60h7c9F0sFCx0aUN2QvBh8c04rznwONWq0FUVac/HBCKMkibyolhmFhhCeRwJvrEEUIGZyYpe21M05AcGUR4Zg54pIpWmVtyG3W7Atx2RmtVmp9BcnIHn2lDSuUgpDL35517TX7itEioecfM++K7yiBJ8Tz/9dErNHiftEDcCi26WVlC2HkgtOV81Hu6+/RYB1fMuuCjOhlVNuKKvJXCw8QBodTxUW7ZETxq6jnI2g3Rag6oz+NwTFtBHgC4CLLlN7J3Zh3NGT8JAqijLGk5jvDwP+b0jBQvM872BUrNE5/v/GXyPZzsWeFkRoh6/H2/6Y66hF9ZLzjcOjVeVECbpgMDF7ddfh5u+/M9ILU9BTasImYquqsgaaVhqBoaWhmZloFgEX12oAE7BhnkYfEk7xPXxoeQ9EJTJAfteCDNlCr8c2F3R+DpeEqje7QjoZi0dOSU2SEz7Ntq2h269g6FKEUhr8A0FrhdANVigGcHkJB04SAWu7Nh0JQXF0x/B+fbUDtT/aibt0ArafoDS8AiGxtcjlavIRGy3ayI1c7s2mvUaVKeL+vwUfM+BqxqRnyn3pWarxImj3bwPvqs8qL3JV1XVPz2yQPPIYJ2jfStRAcStiXG6i0y+PfANcNdtPxZQPe/Cp8YFmlL0o8iGnDXjUiGjsDY8RhrCsi6GjbiqhvfswYULB57MxT666CANTaYpjTIlB8hrGZSsIlRfx9IsTRZX4/KjmCzEKHCEvVgkyQ8XOxyKlTwR88QqH4JDNz8MwPwJY65X4zqSHXdSJpnk60bsNrOR130s7rgb3/70p9DctxMZzZfJlmYWLuUsFk6qhhRVaqm0yMqo4yWYCu1gxjGSsa3YkphPz/OgGyasbFayHQI/kslYTBaei5CORNdBp9uRv3OZNCxTg8pGY8+FSxOHzeVXDblMBmqK1yLxG0+OPJ5SQ8/uNzYZJ/plUkdxC0bcNhK7muNgeF1jsLspGR1cuHHyrYxOCO3AeqHI78LptmAL5zsHr1mLXW5KBFtLBb6V/+0LX/GGv1+rx6l/P8lM0D8QqzsCPZNFFEUf6FUI9fJ8Vw++Ie669RYJ1D7vAkZK6mK4aIUOWn5XPm67tsiY/MAV4HX4AnZddBxXBPe+H6Jld+CFLpqdpgj7Hd6WObF+AM/xoXsqzj15Gy479xIUU0XMH5zEDT/4/sN0vj0A+GkB38MnMg8KOU0xVvDkxgmRucsBvOokbvjKP+OB71yJjOJD1ZnJkBJpn6obMCWhjBwv+d1Y08uFWwy+FnQzIxNwrPW1hF6gvIwnw0KpLPfjuYEs5PicYF8bHWjMzaXGl5m+6bSFMAFSXu0Eti0yOH6OJ12+sZ1YItkT3W5EcE1S48RlmOiqGaITX0GFkjwXZwnH9AdtxLxq8nVdHG7FyjCsQkV4ZTV0BHybjQaa1UXYovNtIJ1J0V4cuFbxty9+VR98V4cUj7x1f/Jd5RF9YsE3wF233hqD7/kXSqOBHwF7agdw1767ZZEj0mC+QNlCoVNnGgepcOYjwPJ9NbCghwx5B1KMM3RtKVhkSDjDXcxIw2hxBOvKo0ipGhanp3HDtT/A5T2pWRKsI5P1T8XkG8dcSj+FXFUkp44kKjLwHRQM4IEbvoerPvdpBPMHkOP0yVSzBHx5LCkZOxb40jFmEHyttOQ5MLaRgT1SAeQHyBeL8niQ82XYOt8IvtQVu64DXVeRYt9bckxZH++7jpRmigwuDAXIpdJIaoPizjbWDIUs7kxMLwTf3hvBl4FHPfDlxwm+jLZkhxtter6mI1MsCfhmy0NwfCZCsDvOlwqi6tw0vE4T9blpDJSLiNL5wEsV33DBK3+7n+2wSqw48uZ98F3lAV0JvpxwGLyyZpNv5OPOW2+Vy8jtrI6nfTRU0Ak8zNaX0Gq35NK2UipjsVpF13YwMDgMz42wZ+8+aTHgBHjPXQ8hlyqh3VnCtm1PwdTUNK655ho87wXPwnnnnQGDG/1Ihe5zWvJRnZ3CdQzWee7zEnsxl3FJPthjBN/e4T2Ww+14tMRjeXhW8r6UkHGSZG2StCz3shuo6IgcePNT+PfPfBIH7vgxsloMPjRdUHolQTl67Fw77uRrUQ4WT8Q0b/D34eOQzubiynbNFPDl1YjnOHBdW54fpqkLsNp2V05ogeei1WggdBz5PLN8qROWTji2VvjxBG0S0CV0icXGrBaiiSKxpXO5dxTwZcWQ8MVc1mo60oUiSgMjAr5cwhlqALfbxvzcLGxWCHWaaFcXMDY6jLobBp5V+t2nvup3PvVYHov+1x7/CPTB9/jH6FG/guC7sLDwjiAIPvhEgO9dt90mk865CfhGEV1uXdzxk/uQy+XRbnewZfNJmJyawlVXXYOX//IvIwgU/ONnP4dXvvIVGBwcwZ9/5OO46OKn4ZZbrsFpp52GjRu24CMf+gg+8tE/xKWXniomjl4xIxQfC1N7cP31P3wE+PbsxY+F81158FbGTZ5omtljeXgOgy/1u3EDtKcakpkRgy8NDi5SYRf3Xf1NfPefPgPTboi6gQoIU9LJeAKlKYJdfCZUKhkM8zi0A3nfmA/myVfAl1pfKhsCiIOOFBDBl+CYyXASDmW65SRsd9tYXlqUavhUAqSmQYlaXBNPCsLpdCWhjLcplvKHALcH0HJVwsyjFeArqW0C3ly4seLIEtrBzOaRL1VQGBwX7S8CGw7T1VpN6alzW3XMH9iLTCYF30gHvlXqT76P5Yl4gl/bB98TPFDH+rKew+0/xAcfFMnRmk6+XLjdGoPveecnhYw6duyYwpe/+G085znPQaVSRqFg4cCBJXz5S1/Dq1/9SkSRjr/71D/hta95OcbGRvCnH/gH/NwvXIYbb7waG9evw5bNp+Nv/urj+LMPvwvnPXVTTF3EbmaoWhezU3tww3U34dnPff7DJt+fJvBl57BMh2K9jVUkiuLBirqo7roH3/jkx9DYswOpyBWFA6VohsYw9BMHX+p8e1wwa9uFEybP6wcSuNPt2pLny/p20hE0c3C65ijeajVgmgyNiOLoxm4HGctCWtfRZrIYCzZ5MtA0ZFjM6XoywXc7HdhOBwXm8kqORI+Nl8Qg4f2F9V3J+TJf2OTCMI2AP2cmg0y+jOLwhHDBlJoFri20R6u2LFNva3FOMocdxQiDzMBbn/Eb/WCdVULFI27eB99VHtGV9uJeXfxjpR16UoG4vn2F2iEKcDeDdVaAL11wc9Nd/P2nvoRarYYLLjgfz33uU7FzZx1f/MIXcfkznyVypO9+97t43et+GUNDw/jAhz+Fk08/GevX57HtKWdiz85pfPQvPoH3/dHbcOElW2F7LlRFh66p0I0u5mb24IZrbsKzf/EFEiDD9mLqikXyJQTE4TD1XqTkiQTrnIiGd2UGhHCdCed5LLlZj/tc+TBKpAHIgauAT/0rHXy0TtvIuk187//8A37wxc9hKKXCMlQoJj/PyZfTIU+gnIAPc76HJ994wiXoSUoYjRdmvHAjTcHJl489g3UoJyMw5rIF+R06nY6oF1h0yYWbuAkBtFpN0dPms9Tb+nDbbaEoWs2mtF+QsuDkyysTPr9810OLmlzfh2VZsNJpmYI5WYtIkVSE/BeBhhJZuLHAM0V6JIPIMNENIxTLQ6iMbRCpGctByYNXFxYky5nZDppvy2M9vdyItNLo2575G7/frxFaJVb0Od81PoAE39nZ2bfruv4huUTU9cfM+T4a+B6afM9nhxslZBoCV8PMwQDXXnsdbr31NrzkpS/F4GAZX/j8V/DqX30ZgiCFf/zsP+I1r30JBgeG8Mcf+Bhe+JJfwrOeear89td89yf40J99Ah/88/fgzHPW40c334wzzzgTIyMVKJqN2cm9+NF1P8Kzr3gB0pm8cIXUxxIAVWrKVuT5Hi1Y51hBOasB32M9bMcEX40dcxE0n4tFQ5aLetTBwj234spP/BX233ojRso5ZIsZmTCZxaDz8tygMsGMW4hlURVTDjLhJullptiNCb5ZUUKI3Vin6y2mKqjvrTWbMk0XC2V0u1358Sulkizb6LAzDMY/+jLJUu1AbXen1QIoVROVhCtRlAReOQkR0G1bFm6O2xW+V05UgAA0r7qEdkgmX83QRPZGpUTKtARkWR2vpCxJNcsWyhic2AyDNfe+LWqHmclJLC/OI6spkudLRUa140bWyPo3Pf217+jn+a4xdvQn31Ue0C996UvapZde+nuGYXz48UZKHhN8EUvNOPluT8DX9xVMTzcxO9vC1i0juOqqG1EqlVAsFPH1K7+O1772VVAUE5/+u7/Hy172Upl8P/m3n8Tzn3cFnv70bfC7wA3X3YF/+eev4nkvvBzZooodux7CK//bKzAwkEekeJib3Isbrv8hnn3F848PvsTiJMCldyj/M8H3aA8fAZlFzFxGmZIfGULTQoStBfzwC5/DLf/2ZXgL08jlUsgUssnlPS/x44WbSMw4bXICppSsJzVLwDeVthKdbxys0wPfHu1AIF6uN8TcQa0wQbDIrjdVhW13ZHHGn4ngy8UazQx2uw3PdYTzJeASXCUrgrwvR/kgRLfTRco00WjW5D74x7ZtmbAJwFQ7aNKYwd43D7V6TXjmlJlCZWgUxcogdDrdVB2pTA7ZyijSbOJQfHSbdcxNT4vbD3YH8wf3yiLQgR7lRze/6emv//0++K4SK/qT7xofwCiK1NnZ2bdpmvbna047MM/3lltitQN1vnxRBgomJxdx/wN7sG5iPer1OrZs2YDlagsPPHA/zt2+XeiDBx98AFu2bpFlz959ezA+MYqJ8UFxWFUXWlheXpZoREX3Zds2PDwEQ6fEyUZreRHfv+p7RwXfJ4p2OFINsZJyONpDdqwpukdTkCqR5l52mYU20maE/bffhG9/5lNo7HwQmtuWvrpMMSfhN6LtlbQdPQFfXcwTGikFTsMrJl+Cb9zZRh41mYiThRunVgbqLNfrwsTQpJHP55HJZEA5GRdilJhxqiTw8t+ddlMoB4KzToWG6wr4Skoatb6ccNkykYCvTqokCYKv1esyWZNXJm3C4CBy+PVmHZ1uV5Z4LPAsDwxhZHy9VAjRKg09hVRhQACZ2Q6t5apk+TJGcnl6ElN7dsDUVXG4ZUY2v/VZv/Wuj63xS+dJf3f9yXeVTwGC7/T09NsMw1h78I0C3Hnrw8E3brtQ4blsQghgMaA7vjKVzbq4zWLTm7xJJb0Cac7V6YZjYS7xlrueQ5X1cQQN/V+IPEzt24Mf30Da4ZGT7yPAN7Hyskvu8U6+x5qUHy3V7PiZDob0Fwehg7TmwnKb+M5n/g4/uvIrGGR+Q+Ch3W1JzbqoFAR8VZl8SR2Q5+XHaGyJgZcAHE/B1PVKY7EssR4OvuR8OTEvLFXjidTKYmhoSCZUTqFcuLFCyPddAV4xUKiQx4YPGaVmvufFhooV4EvOt9PuCKfbtdsC6DwG9UZDaK5cLifgS/UEzSL1VkM+79qUtpkSR1oZHEFpZEQKNAPoCPQ08uUKchlDsh2cdkdUD7P792B6z045IYRmJhzYcMqbn/bat/Un31ViRX/yXeMDSNrhsssue5uu6x/p0Q6cfnpT8CEN5jG+r4CIEnN3sQe1t3BjqllP7RDgXNIOOmt+YiF9DEyxhjWudRcJviCvXGjz5kmuF11utIoSdBmnyGYMyph4F24Q98Ux64ALIcs0sThzENdf/31cfsUVx6UdZOEmKH78JotjTauPFXyP/PoeSB9eznGYZ54CUzqZg9DC3D234PMf+gDmd96PiYGSBOdwYszl80Q+ydzlgk7yM6DA4rFIZ8TYQqCNeV+mmrEyiH8TjBN7cSJHk7Qz8rWej1anC9txYaXSQglwgiW40tFGuoGKMtdxBCzTlomUoceTsecKCyV1QGGIRrMptEMpXxCgpiuR6hfSEVzi0QVHSoMAzOcOb0OzSNvuCHfMx9N1PLS63WTJNgGrUIBh5dAlN6NTJ54VnTPBt9tqoDE/i9n9u0X5oOWKUWH91jc/9b+9sd9kscbY0Z98V3lAe+CradpH+GTv/Tlh8D1kCI2LFWNDAFHDl0jJe++8Q5pyz7/gUkAzUKt5AqKRH8F1PZl+aVm17di6ajuetOPa4qaKhf1tpyv/drsB2gSFriPAw+/icNnitFAsWHjVq16M007ZhNnpadz4w6tx+XN/UUAo0rjBT6bqJD+it3SLgZDLuMNPpZXg2FuIHctMcaImi97dxxkSvZk9fvDkdCP/rzwZxbSDofpAbRrX/Mvf4wef/yzUbgPlfA6ZfAkd2xHNrclJmOBrGGh2bDiuh+GREQnIWanzPQS+idrBsDJIpTMxN0zul0oHWUwqQjnwJMfm4F7mB39XLtrkhBz6aLdbsnDj+1ku13QNYZL/wMfS7XbhOq48p9KWJSdVTtNLS4ux4SLRFccKC9m2HYrOrDfq4mwrFHKoVpfhByGKA0OS6WDli7CKFSipDLquD0ML5WQUOC66zZbofKszk2hUF6FmCpE5sO4tF77q9f0Ot1ViRX/yXeMDmCzcSDs8LvDlj8N4lHhKTZp2k0QzGh7uvPVmSaM67/ynIQgMfPNbP8Adt93PLpi4iDGKxfp8oUvrceLlPxRly3AZU4GR4jRuwDQY/p2Rv1UtkqhDx21gdHQAF1x4FkbGypidPojrr/kunvfCFyJHCVSkyc8gQrNEV9qTnR1WPvxngu8hjcXD0sziRPjkDy/ZfQ+ZyMfCg3fg8x/9Y1Qfug05ipkjIF8ZQccLkLFSSDOsXFMRajrqTQbeuJhYtx7pTPZhaoeV4CvBOunYXizcMivYpT3YR6RqSFsZ4Y6FhkiME1yCMfCcIKuEATrttgAwp10yQgRTU4v53E6LjrMZFJiQllQV8ePk+ClFy+dzSFmsuU+ch4kaJbYmQ2gOTtV8/KgZNqwUrEwB2fIAcuUhGPkijFyBKRFSHRQyYpPOOtuTbIdubQl+twufwTvZgd875yWv/ugav3Se9HfXn3xX+RRYS/Dl5EtskOlO8SWP7PZbbxZA2X7epQhDHQ/cvxdLy03RmvLF3Zu0uQXnJS9f2CKVIodI44BB6RsTEqkrZciKErc49DhhanfVCAEXUwqpiAC7du7A7T++Hc97wYtFwkQDAW3NovBN6IX/bPA91sN0dF6Ykjymu/kw7TZ+8KX/jeu+/L+R8+tQ/W5MN5QG4YdA2jSRZoqZEeckd2xPpsuh4VFkslmheh5BO3AJx7AcK5OoHmJOVQgcSsDYkZYvIpPJCqgLNST6W8rFKDuLBGTJ7Yq92PPQbNaRMgwxWvBn9xw2G1MF0cHi4qLQWOR1CeQ9aRnphd6bLOgOlZzGJ0nejqfM4eHhOFhIM1D4D8djtjKIVL4EI5OHbqXgdjuoLs2LuQMMAqIm2me4eof2YgSZ4tsvfMXr/3KVL5X+zY84An3wXeVTIgHft3LhtpJ26PG+x+N84xSq2I2lSAlir3+BH/Nx9523ybb6ggsuQRSxRkiTS1u23yb7M7ntyvelIIGLNTrWkijbOB94xcMtAyC1oiFIc0YhHVS+1NVfd+11aNXbeM4Vz5fMAlbj8LKVBoMgOJyi9fAyzSd28o2phoQXX/mY9eqBks8l9ZVyPaH7NrpTe/HVj/8lZu+7DRk4UCMPjXYTmWxeqIGMaSHD7F3GQUaRBBfxKqJYqSCbzUm2Q1wPv4LzTSIlNYtVQqwXSh26MpB4SYs8b1ZoCPmJk2hHSt+Y7UCVQ0wtxRYVXu63mrHjjfXypBx4bqTdt9NsYWlpST5H8CW/SyAmQPOqh481n2PC9a4wW/DfTClbXq5ifGJCQn+o8y2PjMPMlWAVSkjli1B4wla4mOtgfm4O9cWqZDuYkQ+d2uNIi8JM+a0XvvI3+2qHVWJFn3ZY4wOYcL5vpdSsB749hxtfJCcCvgSKGFz0mDtNhLNR6GJhbgr33Xc/LrroacikC5QtACZfcaGgK79cOE++nygbBGgVVbbl8sa7lyt1hrwecQCkrigetwPfxe6dO3DllVfil174Qpx0ymlyP5x4Cb78ToxlPMTTPqzJ+IkG3xWZxyt+BcntXRGkLmDHqVcJYAZd3P+9b+Kbn/lbGM0l6afTDBXLrToyGdpqQxTSWeSsApzAhy/5x6osI8uVAeF8j9T5ysItAV+d5gYrI0tOl+lguiGuNCubg0lA750YuATt0QOidPBkouUUzJNfnqlnQh35CH1GgfpiuGg3myjmCwKs5IrFSJHQC72FHKdfPsd6DkBZ7DGYXRaqChbm5+EFHsoDgyIrSxcrSOUrUiWkc/I1U7Jb4PRNOqOxVEVzaV4yfTvNhky+RmX0nc943dv+fI1fOk/6u+tPvqt8Cpwo+B7LHpsEQibgqyEUKVlvxgvguV384NrvY2xoBFtPOQ2mqiMgmkbUjHJ2jc0EvKwV8A0DRJ4vL1jJ82WalseYQx+u68Nxbdmyux4XdLHIny9S/nu5WsP+/Qdw0SWX4KJLLxPwlnBwMyVB3mJhVVnyGfPLAsKH3G5PLPjGJUf8roePz8r3exNmTIdEMCMHemsRX/nYh7DjhmtQYAQ9OVkFqLUbyOZS4iYrpPNIGzm0HRsKGyOoBPF8jI5PCJASfA/ZixNVw0rwpa3YozIBuhRnErAlYJ3FlGp8YlipxmCYOo+553TR7dBK7CBNXpg+Ct9Ht92MHzvPFxWE6IMll9mHwdS0XsZvooYg8PYm355Zh7uA3vHg7ZrNJgrlklTH67k8rOIAssUK1DR5Y0uaPehwo4PO79oSKem36rBbTQHfKFt521Nf9fq/WuVLpX/zI45AH3xX+ZQ4mtphZbbDo2lV428tabyJVIsvAy1WnPFTbKpQIsxMTeKhe+9D6HvIswiRAEuNaPKi7E1BvV9FQDkBX7GhioiX1TmcmOPLVKELOTExH5ZyMwZuawa2bDkJGzdvFaDi1Ctb9LjYKLGz8odLrK2H5GUE4sMH8kgFw4koGo73NT3w5UkgljbEf/cut2O+M5Zk8JilYWPyJzfgCx/9ANSlGZi+C8VMwdc0mXzzWQtK4KOQzoksrWXbrMcTvpYqkYn165HNUYamJYYK6nutOGRdpGZxmwVxjn/YhcYM35SVibveVJotYmDkFZA8nOR9E9kI+9s4AXMp6BP0mOfLEyJ70xQlbkROJIX8NxPSeFKJr1+i2HyRUBqHFSXxCYq0Se9jIkGTLk7y1BlZsqVyMeXAv2mZ1hSCvSMLQKfVht9pIOw0ETBoxwccq/B757/sdf2F2yqx4sib98F3lQe0l+2gadqHeolmqwJf0gWivI0ZAhHeBy7a9TqqTJrqUjRPkT9fNBp0I5a38Xv3piwCKUcpeXBVDYpGcI0JYOp9+ZnelXqsDuZSKKlYF2Bj1kEi6JLLXL7cD3O9vUvflYB5rPfl9LISmY9xvI/3NSvBtzfx9gAmvuyO6RN+HXlTs7uEq//l07jx376IQmDDQggvUiRSsdaitC6LyHdRyuTRbjpiR+ZhIKDyKmF0bEI0wBFT6lJWou+NFQ10uDH7gSdK8sQM18kXK8jkaFVmdi4XnrFjbiX1JMeNJ0OSzSGvThg56UMRi7ErVyQE5UNgGlBT+PDjLoArJ8Qk6OgISkNOtisWo73vT8mcbmVgZItI5ctIMRUtWxR6hAlwvmNL4A/B12vVEdpNBI4t4Otaxbef//LX9Rduq8SKPviu8QE8MtWsJwvq6XyPP/km0y+nSeFsY/Dt2S64FRLqtsfNylexF5wfTLZpMlaR503KIg9Nob3ghcQCl+zcZMkmoSyUpsWmgnjSjv9IgpnCVrh4wu290I98/0TB93gAfDzgFcBJaAfpMUtIe08SAAAgAElEQVSoh96xpYKDJyhNVRAxSEZX0dp9D/75z9+PpT0PoKCy9ywCC4A9KGjaXVTKFZkys1YKi/NLMXAy4jEBzcGhYZGa0eHGpRqpF35eaoQsLiEjqYcnOBeZjVuqiAmDJz7JzqX2l1cPdM0l3LvCyEdetXATmoAv/03wlfB0StGETgjgUX6WnPB6J7v4OPTS5chtr4iTlIMcxoE7Ar7xlQpziplTcSgIKJuHWawgnaPagbGUKbABsAe+brsDl43KdguB00HTBzyr/K7zX/6aD6/xS+dJf3f9yXeVT4Gkvfgdqqp+4PFNvvEPIJObvLp6D0mMlEkZTvyCZX0MN9scnBRVpGQxUCcvyvieDoN3gscPb/I9yi+cKCNipxyBl7BMKmTtwPfRAPjEwDc+kcRsc8z7xuAbxaAbetAVRRohTCXE/f/3a/jmpz4KxevAAItCQxiahmarLV1mpAmo1ggCD81GDdlcFvlCSezFXJSVKgMCTAK+jHVMrjZkCtZ1NBiEE0TIl0oYIFBn8zIdU+Gg6IZw40I3rABfaYgO/AR8Y8CN+Jj68bKNwTqkmiQQvQfSBOAwjvDsgS//JoUknW+cjpO3GJhj8JUTKvlvnp8T8DXS2XjyLZRh5UswM3mZ2lVSIJ4Tc9D8vVoNhN0mfLuDJk9YVund57/8tR9c5Uulf/MjjkAffFf5lOi1F+u6/qerA98EOFfUAPfAUMBTXkW9GEG+vOJlTuzsjZUIj5RjHQbwlQ90PMzGHClfoJwcD/OGsV2YMiaC01pNvr3D/Gh88LGXkofbkQktK8GXNIpGKoUTZEQLbwivXcdVn/ooHrj6G5Lja+icPqld9dCst1AuDaHrUY+rwnbaEiZk6DqGR8Zl8uXvXyyz2Tclk23M9ZpiVOgVZVZrdbEij61fj8GhIahanIRGOmgl7XC0yVeWnOTlZcol+HoysTJQhxNx/LgkjzWBV4wtDzeWyONJvl6+vhf3mVA8clUUKyBk6OY0zjaOdBZatgirUBYANtO5WMcdhfA9Nmp04bSaMvkG3SYCu4N2qMC1Su84/+Wv/YtVvlT6N++D79o+BxLwfZeu63/yeMG3xxLEGtU4sDx+iykBTrqyRFO4TOLEQ9qA3GC8nItBV7iJI95fOSutnI8OQeGhgyEypwRsWb4ZS8qS6SmhH1ZDO6w86o9GVxyLpumdk+Io9/gt5rjZ1RZPtuQu+ffBnQ/iG3/5J/D33g+aqLWUDgQO3GYDlkKzQhmNdoBACjMjGDqdZzQjjMN2A6ELONHSGixcqVTwUL8bgy9jG9kOTUAbGB4VVYSqxzw8dbPMfaDrTVLSjqAduHA7RDtw8hV1iiuPG9UOlJr1Jt/eCZEgHatKkt9ZHnI5Q8Z1RD3Nb49bT3I/pB6KDFVSi6SnczCyhYTzJfhmY9qBy1saOsj5tluHwNfvttGOVASZyjvPfcmr+1KztYWOlar7Nb7nJ8ndRVGkz8/P/4Gqqn98tEjJE+N8ezNrfMEYTzmJMyp+yR1WQCQMrQD0ysADkaj1wDeZguUvvvoebrB4+PTJS1PZnx+aoOKG3F5OQnyfRy7ZVvKQMRYcljscj0ZYCeJHgvLRjtfK34q8aZw/FMMwXYFs+aU6QAkcpFUPP7nqm/jO3/010p0aAiX+fKvVkl63PB1koQrbj8R4UKoUpEaHJoZ8cQDtTke422KpJMiVIs0g4JtMvikaK9gErMNMpWFlcgJuYsSgtpeh6kmyGY0b5IAZ88iTZsiAo2TpRuUKgVeMKn4MruR5+TFSDjHHH0/H8dItnvlJsYg6RdJ3YlpBHgv+F3iJUT3OteDTQRaxdDUyfc3KQrOyMAtlpPMVcbjxd+XVAsGXjjab2Q6dBgK7BbfdRCdQEWRL7zrnJX3Od60hrU87rPKIRlFkzM7OvkfX9T9cDfiu8sdY9c0PXebKlM1p6jCgrgTaXoPCSsAlYPYyH44E4hOZeI/3wxN2BHMjBUaoCeiGDMzhpKsYcLxYpRD5LRTCJr758b/ALf/+VRT1CO22LaFDjbojXXcskxQnWBhIg/DAQAWdThv5Aq22FmyH5ZcZ5Apx/U/aSsskzOhI5jfwa0THa7I9IiOTcK9GiNVCnJBj8NUkLU0m4ITWEZ00gZI8LafewBejReA48jPJFE9ZWeDJ52Nyn+5CRkxCjBbM5+X0LCcp4XQV0WJLEI/dQafblkk9m8lJuSrv17LSyDBMqFCBmS+Kw40yM8PKgy49OinZ4RZ0bTiNBrrtOnyvjaDVhhPp8NKld5/90l/rc77He6I+xs/3wfcxHrAjv5zgOz8//x5VVf/waE0WJzr5rvLHWPXN5dJ1RWjOSsA9Hvie6OT7aHzvo/0CyfpPFox6wCVjDL6cftVQgaanZfmlh134i/vxt7//Jhy442YMFzKoLbeRTqfQbhPgiGmRJH0xbGZwsCLB5gyhyeSoaDDgBj7KAwNSB8+TKfN4Cb5xpm86znTgtGhaMFOZeBGXGDEIupx8hfcl3SAOR4I9L0BiCif0aS2GKC3sTlu0tW6nI+Cay5EGYCSlJ8DL6qDYrRhzu5yCOfnKyS4IhaNl0A7/MCOCxg1WDPXAt9Ohgy6CZWWQzmYxMDqOgfH1yA2MIF8ZgpUpQ5NwnkDAN7S7cJtt2J2GgK/XbKHrAa6Zf9c5r/j1vtph1a+yh99BH3xXeUBvu+02Y2Ji4t3/8UJ9/+PlfFf5I6zJzXvg+2gLNiFEku6wRwPcY9EOj/XjK3+xkPkITGijSouLR0kgiqkXXU3BpyNMcbHjxmvwuQ+8D63pg8gbsZ6ZGQ3LyzUoio5u10Eux3xdF+PjY2h3WlJqycwExdAFiIdGR0THa0gnmwWDfC/BN5WALydcmXitePJNnG/kgOV2pB+E800aJyQYnVcHsZyECgtWwXfbLVn02e0WGvUa8oUcioV8bKDgiZCMhB/zwQLgvCIJAsnxZRNJq9GUr41DldjQHMgxoevONK0YxIUP5jFTYGZzSBcZqlNGaXgMA0MTSOVy0PUIoecg6HZh15uHwBddGx1fibxU8W1nv/w1/QLNNXmlHb6TPviu8oD+LIBvDxSPBNajAfETDb69JdMjH5ZYXqaRj1ZChGokkjj2likBpH7H6NZx5Wc/gVuu/DLSgY1OoyogxI0+M21NIyXSLIam8xK/Uimja7cEeFnD03E8eIGPgeEhmWZ5O9IUhizdGKxD8DXjSVcoiLQoIvgnbi9OwJd/Jw63Q8aXJOyIUzvDbrhKpexMmPrAx+wMO+UyKOXzcsKQqxDBYMrhaMjwZdIlSDcaDel5k/p404zBV1EwNz8tX8+0O8rmaB1mmDpVGJJpR0OFlYevmDCyeWTyAzCznOxZU+QArougY8O1m3CdFtB10HbD0LMKb9n+yt/sh6mvEiuOvHkffFd5QJ9s4Lty8fZoqoWjHdZHW8T1PtejaR75tXTgcQ0ZxuBLMOMleKRADUNkI6BxYBc+9r53Yv7eOzGYM1FdXJQQcjoAG40WUin2qeUk38IwaPtVkcunBXyZs7m43EChUkE6y2JManZNCSTndCvxnWLRTdLNyAEn5guCc1w7xCaL+Hay6Epch2IxTjQarhNTBZkUGyYcqfmhvKxWq6JULMrH+btzotUiFmkG8HwX1YV51Os1mcbHRoZlwUiAnjwwKYHrhWJeJHeMwWQYPGMzafhhNgTpD9Ih6UIRhcExWPkB6BIUH5tIHLeFZm0Z7eUa7HodTrcJz2khxWhLmJFeGnn7pa95c99evEqs6IPvGh/AZOEmtMORqWZSpnhE4tYaf/s1ubvjTb5HLtOOVD48Xs73KPz5w8LBV35eof1ZPhCDL63SvJSmKMCIQuQCD/tvuwl//e63o7ZvHwaLFtotNgXrknXQ7QaoVLIolQtoNGpyGa/pCsbGRmSR1fUiNB0fZzxlm8jDHM+VSXhwcFCC0R3HEzDNlYpI5/JwSA3oBnKFvIAuNb90xElGhm7EzcmcgKkkodOM5RWJnIv/TpuG5OdS4VBjY0QUT+IEaQKvKE68QKbcanVRzCP8fKlckr43giuDcKYOTsn7/F5DgwMoV0pxgefysuT5VioVAV9mVmipNAbG1qMyth7Z8iBS2SK4JPT8Dlr1GlrVZbiNBtrNGlyngYJhckoOo+zAG8995W/+7Zo82fp3cugI9CffVT4ZemoHTdP+kGDbq4zh5HNikZKr/AHW4OYrwbd3dz164WiSsqMpG05kmbaSxjjeSWnl/cnXhvTyxVxvz4Ydu/wA1bWR9zq48Wtfwr99+hPwlquSR6yqBLQ82u0YnIaHy9Lu0Gw1xHZbLpdQLOWEL11sdDAwtk4yjKv1mgDv9Mwszjr7bKEuast1LDfq2HLyVmTyBdS5jPJ9jIyOCcfr+L4sthigTq6VgJ8SpYSG5eqSLMPUwE3C1CETLpdkzNC1u21UikVYKVNqhPiiJIe9uLAgmbzpVEomWzZRx7GTHlrNpuiCmfXL7zUwMABHQFgX2zO5bbtrY2h4QFyRjh9ItkNhaAwTm09CcWAYVo5VQikpGXXaTdQXFxF0upJ57LltGExZ85TQT1fe+JSXvroPvmvwWnvYQLHG9/eku7sEfN+radr/7IPv4Yf/0ZZr/NzjAV8xFChM9xJTscQ4sh+Ciza9OovP/8UHcftV38FQPoOZyXnpuBseLklsI9t+y+UCqstLmJ2tIZtVMTY2LODLxLDFZhsnP+VcnH3Bhdg/OYmRiXG4XgiWjzYaTZx62mmw2a8WQWrhTz3zDNaOwvMD+XepXJbYzfUbNmF+YVGCz2lDtglmqopWbQlGxPr3psjcZPJttzA7M4MiF225nHDABF+aMKpLVczNzmKwXMbg4ICAONsu6rWaAHCvHHNqakpO+Js2bZJyTfLC5K27HSfufsuk5GdZXK6jMjKKyEhjZONmFCrDSGVKAr5QmKzWxfLcHJqLVaQYccFsj04HLRdRkC68advLfr3fXrzG6NaffFd5QO+77z6zUqkQfN/XB98nBnx5r6Qd4qnXF56X9RssCmL9UUZx0dx5F/7hj96HA3fejlw6jW6LyykPlYop1UoE31Ipj6XqIhYW6rAsHSMjZeTyWdHGRkYGm59yFn7hGZej2myg2enIkm2pWhMgvPCiiyRTt9ZsYHF5GU85a5uUT1Yqg0JR1BstCUXasvUkmZjJG4+OjWFpcQkBOdgOOVROlHF6WOAmTrbAl9ZoLuI4HTOfgtPu5MFJWDp/xmE0mw0Ypi5AXVuuSi0QVRKZdBr79++HZVlST58yTMwzPJ0tx0EkvDBpFlIn07PzyJbK0DIF5CpDGBrfgGxpEHo6gyDsisGiU6tjaWZW3ICmEUGxHaod4Fult5798tf11Q6rxIo+57vGB5DgOzAw8D81TXtPT2rWi3js0w6PPNiPtnRb+dWP/DqCLZ1/rFbnto2xlwYiLYDm1jF724/wyfe+C52pA9I353ZoNwbyefLuEBDLZFKYX1hAvd7C+PiAgHIQ+rDSacm5Hd2yFdsvuBD3PfQgJjZugqansNxoSsj89u3bxYDR6rRRrS1j29nnoLrcFBXB2Pi4LLnaXRvrN23C7Ox8bNBIp1EoFiXM3O22odE6HAQyifuuI4oLqQRKqAQJSg98mXiXq8soZjMy1Xa77XjpVl0SaoHKDCuVkmUiaQeZsqmBZswl09ZcTwJ+uGwj2FO/XG+1UagMYGzjSYBhwSoNoFAZhZXPw/XaEqITOS6WZ+fR7dSRTqnQ2DHnK3BTxbdte9lr+2Hqa4wd/cl3lQeU4Fsul99vGMYf9MH3+JPvkcu5Yx3+R3DIsTgLEVzR+wr4knZQA1hBE7d8/fP4wl98GEanIdU+kReKSYGLNXKwlHHlC1nhWWdmljExURbgo624VC7CVTSUxsbw7CuuwPTCIrquh5m5BZxxxplxhAKA+cVFbNy8SRQH1AzTFczoSNH2WmksLVVx0imn4ODkNMoDFeFkaUXmi2x+egaW5NCzL5imCaaaeUI1MEqSsZJ0wtmtNg4eOCD24jxzg5lNbBrotFtCU1CmVikVZZInGFPFMTY2BstMyXJtdnZWpl6qHlgxbxq0QafQ7HaQzpdQGBxFulBGeXwC+dIQFNMSzlcJmZoeg2+7WUXaUqHxhOIBjpl7y7m/3O9wWyVUPOLmffBd5RHduXNn6j9eCDRYvOunHXyP5mQ7cuG2Uue7EkhjsDycL3FszlduhZDiXLEMJ396j4P4EEgxxB84VGnHclEJFPKST6gIaGSIPGTcFr760Q/j3qu/DTNw0HK6cROwmZZ0tlqjLsDNy/TAd9BqdTA6MgArbYkBgwWmVAKoaQsTGzaInGyp3pAK+XXrNqBSGcDU9LSkoK3bsFH43YXFZVlkrVu/QQJqlpZrUjRaqlTQtW0p0BwYGhCbdq26LCCrEWj5RwLV+YfxknG0pCzawhBOp4kD+/aLOoKVRDxWnF5NXZcAnGUqIxQF69dPYHGxilazFZeBJu3FnLg5LdPUQTOGuAINAy3bkd9RzxawcespKAwOI1seQii5wxFMFejUG6jOzcHrtpAxFQS2jcVml+D73kt/9c1/tsqXSv/mRxyBPviu8ikRRVFqdnb2j3Rd//2fVvDtgeixwJefX2k9PhJ05XZJAhtBLimZP9zzlhzjXgUQzRGBShCNxGrLnNvYSivsrnCncYyMgkAaNUTUC53ZDmK3DeFrEXwtRJoT4+wcPvf+9+P+66+DqXhohTY8N15qmZYB22VkYwQzpUiITSZjYv3EqHwPApOUcBLcpIVCF+0rsyK4MCNvahimxDJamSxUsRPH+b7scmOuA8PWlcRkQb2v43miC87mMtBUTSZvmh1C144TyyQoJ+5sY1YD3WycPNms0W3UMTN1ULImKGmbnZuTSEz+Lguz00gZGgYrFSm7ZNccZW5UWbTaLaFUSqWSWJCpAiEXXK81JcN440knS6iOrxjYsPWk+GSTKSDSTGRMFaYG0UXXFhahhx7SaoilxXnsX6hBK42+94o3/EEffFeJFX3Od40P4N69ey3Lsgi+7/xZAd+jGSmOD776oVS1R4KvxJAliVsxkEZJGPjhsz9LKMMkLD5p4GAyl2QWE4wJ0hE0tjdzVqXDTfNhBS46e3fjk3/wbkzdczc6yw0EWnwqKGaBXCErrRPkZFUlFGcY5Vhj4/HSSgJwWEqqqshVBqU40w4iZAsF7N6zD0MjIxgaGpQpOFcoodZow7SyssTiSYAUx3KjgcrQkBgZOLJOz8xJxi+Bm7wrQ9yp0yWvypOLbupwbE+szCnTQLfVlt9QiXy0a8uYPLAP5UpF2kpm5+eQz6ZFXjZ94ADyuazoeckjSzylCphGWqbhdrMuSzvT0DA6MiJytKVqFdlsEblSGcXBEURGCrlSBYOj41DSebhhBMtQoCvAwtwcnGYTKTVCc3EO83MzMIuDyI9u/p3zX/kbn1zjl86T/u76k+8qnwIJ+P6xruvv+GkH36PZi4/UAK/U6j5sYl7RKnw08F1ZwEnlghYaiYIhSBxrsXlChl8JRY/piDhIHPAVJnspMEDrLk0MdN+6SCselnbvwD99+EOYvPsuVKenJKWxZClYP5ZDsVSGy+1/FIkZgX84cWZzaQFG/snmCuhCwfCmk/Dzz3oOFmoNjG/YiG99+7vYtHULzj3nXOzbtw8nn34Gbr3tdomRPPe881FbmBUt747du7B560mI2O+WzWLHQzuwfv0GufwvlIpicOhSZTE3K9TH4GAM1J1mS+b7pYV5ZKwUnG4buawlIH1w/0FkMvHCjpPs5MGDcfpaNiegzhQzmii4cEunM3J7v1kVSRunbMfpis53dHQU4xMbMLO4BJ9GkEIZRjqNDVtOQW5wGB3mF4eeRErOz8/BY5NFp4lOdVG45Q40dPTCO5/xurf083xXiRX9yXeND+DPIvgeK9PhkRxvkiV7lILMpGMjyflNIuITIpd2CY3+YM6wrCxiapfAUNzWrEa+KHilncJz6fxFoLhCQQApABYCmHGQfODAijzcd+MNuOarX8L13/oOMmGALWNZVPK6NDJLKI9mCvXQarfFNcY3K52SVLPKwAD8VAYjJ5+BZz73Bdg/M4fTzz4X1/7gBkxs3IhNmzdh185d2LZ9O+69+15pKd5yyimozkwJED7w0EM45fQzhALIDw/h4J69YrbgiaSYZ0FnC41aFa7dxcjIiKgVKE0jJ0vXGi3GtDqzzmhofBSze3aLrIzB5tvO2w7PdrG8tIix8QnMzM1KSNDmk08Su/F9d/wEF198iVTO337NdzFWLsB1bMzNzoiVWsw+egpOGGFgdAyRnkKuXEGmUEauMoy8dNl1hdJot5uImM/pdqD7nvy7ybjOyuibL/vVN/3NGr90nvR31598V/kU6INvHLQu4d5JwcLhOiOC8+GnmMy1otGVlVscGi99cVzVMevWRUoN4HVqCO0GIocljk0oITlbXwwBRqYM3RqEYhQRaRaiiJfwXWQ0YGnvblz5T5/F7ltuQUljY3FH+uzI3QpVrOrC1S7X6qg3GhItye9eKhaglwYwcvLp+Pln/iL2zS5gfNNWVJkHwek4mxMVwdatW9HutGGaaViWCbvbEj54x65dOPm006RZJF8uwbGp4VVkKl2/YZ1M2stLS6gtLMikzWmU/cOcNHm1sXHLFvnc/r17ceppJ6NWXcJtt/wYcwf24dmXP1t+3lang6decikOHpzEPffej/Mu2A7D0HHf3Xfisp+7DHNTk7jt//47chqkC44LOpozpqYn5cTDUPl8ZQBaOosil22FEnKDY8jmC5LlsFxdkPp6PQTcdgPN+bm4CbpYiYJc5Xe2v+R1n1rlS6V/8yOOQB98V/mU+FkA3yOzHR7P5NsD35XTcfz+I8FXpFYq+cpQplwNPtSwCy1so7M8A6c5B3h1mIoNHQ60yIcaabC9EA2mJOoMBp9AsbIRqlmGmsrD9gKkVQ3R0jK+94XP4yfXfB1qdwGGhNrEhZPM5Q1pU9ZNVGs1tFpNWFYK42OjCDn5btmKZ/7iCzA5twQ1k8f6zVtF58uTQ61Ww/j4hDRb0ErMSZUnBNbI799/AJs3bxXjh6IzDAcolMtiHaZMbLlalWhIjVwynWxhKJkQnMRnpqexZesWkZd5jiOgXi4VsTg3g7tuvhEXnn8hHtq9Wxxqz37Oc1HjFN1oYGLdBExTQ7vVRDZtodus44Ebf4Sw04x55HYb2WwGy3Umu6UxPD6OlusjW2RrcU5aLaTRIluA73aEdqAuuVmroTZLWVyAQi6LdqhGjll4w9kv/rU+57tKrOjTDmt8AHvgq2naO35aHW49wDwW53s0udmRFATpgkNddLLNj0GXt6W9tnffEtMQKfBZbaME0GFD8+twWtMIuvPQwhoitwo1bMHt1uC6TTEh6D4phBSiFMPKmcfLBoYKjPw6pAe3IMxQ1pWC4StoT8/iB1/+DH7y/SthqRFMpu+wUt404/JNRYcXBFhYJDDpWLduDKGqYWjdepx59rmotmwxIpjZPOdxkaOxXiguytREPZEvFtC2+bERUSY0Wx0EoqiwUF2uYWhsDI1qFSMjo2L5ZT/e8sICiqWi8NCcfBu1mtALm7dsxPTklCwAR0aG5Fh1G01cf9W3ce4522Xq3bf/IC562tNE0VCrN7Bx4wa02g1s3bIF8zPToOr5zh/9EKOlEhYX5rC0sCDAzyuMXL6EdKGASDeRLpYwMDImJzIzX5JmjqyVgqlraNQbqC9X5XhZCtstHHQiLeoauTdvf+nr+pGSa4wd/cl3lQe0D74xwMaTb9x8TA5XGIbe0kzKH5M8h0RqxYWarnmI3GW0a/tgRFXAWwS8KmrVacmTZY7Brt17MMbwGs+HoUYw0grSKR3FTAml3DhclNE1h5HbcDb0wgZ4gQXNVWBPPogrP/vX2H3XHcIJZ5QIBhUW/E+lnIzZCh0JPC+XCkJ/0ChBzW7A+ngjDRg6DJ0182y5SElamURHGilZWkW6gnyhKA45TtSkNxiyw/tl2wWPC6VflIUxqYxUAP/O5fPwQ08WboyDzGQsON2OON/oVmN4e5OpZFMHkGKFkWnCZXjO0JB8j6npWbk9A3vWTYzLwq6Yz2Fq9x6Yqir8MhsySOuQ8x0dWwc3DGGHEMVDZXgEmWIZufKQvG+ZGppJIwavFAzK3uw2PLYXBwxTz7/l7Je8ts/5rhIr+pPvGh/AJzP49ibbleDb613uURfEYbq5FJVSqmQSjgIYkY3Iq6PbnYXqLyHy5tGoHcD9d98iXOrWzVvx41vuxOzsEnKZPNKah3Jeh5VWhBcupy2MlEYwMnEKouw4ZoIiKpueCqOwhUkwyMDF1F034l8/9XF0ZvYjG3kwQ0+kZpx+mdErET1KBNMwJOWMsjbFsCRmMa6MT4tlV/S+TCijttfKwbAyCFQFRoY5v6wTSiVON0MCzF2PBhJVpuv4LZQwneHBIVFAiEaXtl9qgF1bYiV5MmJ2RODFdUGkNNKIsDA/h2azJVN31+6iVq/Lwo4nuGajLooH3k7qhvxAlpS8vaGxpy4+6YWKjkKpIou2bGlAqIeNW08Vw0U6m0On1QBzhnm/vuvBZuSmY8OzW2j7iFwr/9azX/yaj63xS+dJf3f9yXeVT4EEfP9U1/Xf+1mVmh2LdlgJvqLqT2gGcaiJ2SJZxiVKXQEIZpFF5D/n0KpPQVNpiKhicX4PFuf24eqrvoeNE0O45MJLcNMNt2LP7oPIpnNIGTY01RO77IE9dfzCxRPIGRqy+RwGJ7YgPXo6WuoYimPbkc5tgBLqUH0HP7zyS7j2q/+CtF2H4XaQkuVbzPtS7kX7sRRcsm9NM8VkwUAdcrfSZMF/G4Y0FausCTKzovONdB1m2pKFGy3EMUiz8cKE7bjwgxCqEUeoM+iGdEulXBGBBiVzUtfue4dMFsx1CLlY9AL4LNgMSdcS3CIAACAASURBVMnQiOGhtryMen0Z+VxOJGWMwLRtR2zOTFXjNM3v4REwqSd2HWm26GWLGKkMMoUisqUKFDONtuth3cYtUiPPEwo1xFze8XfoNJpwmg0oTke44E6oRI6Re/M5L351n3ZYJVb0J981PoAHDx5MG4bxZ5qmvfXJBL69WMhDyznZjQv8iiNNPs/3Q5Y+SmcOZLiMQvhODZ3afVDRJDRhsTqF737761g3NohSIY2De3bi6ZdeitrcIh564AGsH6eVdkGiGzsdD5OTizhl6yCMqIPTT10HzdCQH1yP4sg2dKMxjGy6ELDG4fsKurP78I1P/zVm770NhtOCxUZhhaE8bBcmYGpxa7DBaqCMNA9z0lV1DZ5Pp1rcRMxJmfIsusQiLSWZvqQReNJJZzJxjRApCVWH43sCikY6JUs+Tqyu52JoKDZ2cDIV8HWd2GKcdLZ5rivHictB6nj5dUw5I+fdatbFWlzIZuRnarfacZC7YYEV9aLmEOonOenRziwmFVVcedBNWLmCcNn1jo11GzfDzJaYEceSZaRM9tvZ6LY7iOyOLO6YdNYNlcg382/c9pJf/cQav3Se9HfXn3xX+RTog28iMUPc2HBo+j1kmIhkCmOmQorgEHRQr+0Hwj0IvTb275/BcnMZN998PWYn9+JFz78CE8MDKGfSyCgaarML0ltG3lU1MtA0C3v278Y9992GsaEsNozlsPPBh7Dt7LOxact2pHIbEGY3IbfufETmMNRuC3dc/Q1867P/C3mvhbQCaIou0isKiHWDqWeRTIQsl1y/eYsAar3ZwNTUpGhlt5y0Fa2Ojc2bT0KkpjBXrWNgaFgKOOlSm1tYRKlcwcT6DajX6uhIpm6IeqspHC7lZ5xOKTMj5RBFgRghOrUavG5bAnYCzxMbcsTaeD9OZCOoEpBZjOk7XakJWpqflwUm75ca407XkcZlLv16dfJUYlC9wMeDPDXDc1S2Maey0FIZOXmkCyUEqoF8aQC5jCEnSeqOO80Owm4Tod2G226iG6iRmyq88dw++K4SKR558z74rvKQEnxTqdQH/kON9JZei8VjjpTsyQQe7WdZaWTgNewaPnJHsxOv/Jiwlitq5XsAu/JvUNAlbRO0SrDW3Y8NFIidbAyVsZQWOo29aDd2QFEOYG5qGVd/5yfwUwq2bJnAzIE9+PmLL0W3aeO2m+7Grtv3oz5bRafbgZlSMTRcwcknbcBp540jMpqYm9wLu7mEUi4Lz2Few0acf+nTUDcKyI2eByN7KjwljfrUXnztEx9B/Z6bkBdql2lozGzQoLF+XgN81cTIppOx5SlnouN6KA8M4fvXXovtF5yHsQ3rsLSwhDSNGj5k2WZm8jJVFooldBxWz2cF7GiusLuO5C5Mz85KxGQqkxZetlGvw8plkS3l4TJk3XWwcOAAFE65kSfxlpEXQSdnHIQItRA+9c2hiPMkeIeqDaab0ZjBYB++kX6Q6VthTf3hcCOpnOdzhXVWbGK28nKSAbnrdBa5ykhMRQSeTOB2uwOn04LbakB1O3A7LXRDNXTN4u+e/eJf6UvNVokVfdphjQ9gMvl+UFXVNz9u8D2Rn0nUAzFKE+L+q4GvdKwlEWQE31CNwVdRTYCARS2vu4D6wr0InANYXtqLmQNLuPfe/bj9wbvw9F94Kk7feDIeuGUXbvzebZjetYxMJ0JBBwzK0wKgGwCtFFBYn8Nll2/BOds2otWZgZGKcPOP78OGdUM457zzUN5yGjTrVJRGL4RjDCJoNXHLN76Im7/w98j6toAUJ1gG1mgaoxw1eFoKA+s3Y9OZT8HMYhVbtp6MO++8E08552wY2bQAUzGdg9txoKYspPI5yafIFYqH+uQWFuYxPDwCBOLoQLPdkhZhOvMKuRxmp6dhZTOojAyjtbyMbnUZit2R6Zch8VQwKHSUeRGUIIQNGxEzLISWYFkoqRtF+GPm+pKaoF3aF0pHRcqIF4SGntTWs26eWUJQ4LJCXjXlpFGoDGFgeBRWcQAmqQjflewJBr673S7c+rJwvqFvc+EW2kbxt8958a98+kSepv2vOfEjsIbz04l/05+lr/xPA98n8KCtxeR7GHwZ0BjINl6q3WnvZcoXHPjNA1ieuxt+dxp33n4XfviDGzE0Ngo9G2Hb6Wfg/hsfwLf/z92wnBAnmTkMaUBR90XdYCgG2oGB6UDDnm4N1VSEF734ZDzzBdvx0P7b4Ck+MrkSVMXCGWedCzN3MvKD5yHIrYcOHUs77sWXP/J+ePMHkVIIugY0GjBYm87gGz2FwXWbseWsbdhzYApjoxMyyaZyGSimDkPRMDY8jma9ibseeABnnns2xiYm5JJ/sbqETKEgIejr1q1Dp20jn80KVdJ1HElMY95uu1pDx7XlawcKeTiNBpYOHkQY2IkigtKCAGqSRRxoPIEFMjWzPjT048wLUTAQcElLeJ5QGaw7cm3m8pJnDyU9jZOvTMfksM2YaigNjqE0OIRsoQw1W4JhZSXQx/dsOJ0OfDYqN+voLC2g3VpGy4siP1N662W/8sa+2mGNX4N98F3lAU3A9wOqqj5+2mGVP8Nqb74W4JtgQuIsjoGXUxfzZEO3i5TSxdzeWwF7HxbnduKOO+7D9Tf+GPliCS968Ytx701346p/vRWlWoStVgXD0JHz67AUF1oYwYggCVyeZWFBU/Fgt4ulbIQXvOoMXHz5KfA0G9/53k+Q0ot41tPOw9jGs6DkT4Y+9BRoWgFqq4mvf/yD2HnTtaB1wlR1WWyRVwXjHmmymNiAk7dtw+zCsoDZGaefhen5OaiWAYu8aRRh/76DaHoezj7/PPhRJADMws1CqRw7z8YnxAJcLBQwtn499uzdI0s80t3tpWVRRpQGB+DbDoaKBRzcvVOyFcgDB6EHeHFym2T7Bh24viPHVORwqioWYFXRJBeYHC9dclRrcBymfVvAV9qPKaSjplkVzTEzilPZglTG0+GWocEiX5ZoSU7UgWfD7dpSpLkweRALk/sA3+F0HCrF4Tdd8IrX9xduq32hHXH7Pviu8oASfE3T/FNFUd62GtrhRGjf3o+61g/a2oCviHjj69wkBF0oEi64wg6iziymdt4IxTmA+an70Xa6eOD+fVDCDIbLW/G1f7wKmG3hVD2N4TCNLCMc1Y6AUAgNhsx+PlKGinoUoZozcSudaEMGXvPWX0B6xMXNd+9EKVfEU7dswMSWbehmNsFadyHU1ChSvopbv/mvuPZfP4O000CG8jLOkVQs0PmmqMgVCiiNjYtVudXoYmx0XOIii8MD0hysRQpabRuuqqI8MirTc4WNFQqQyeUxODwiKoSZyWn5+srgIPbu24vy4ADWTUyg3WyKTndwaFjC3u1mCwvTnHxpwnABoRcAhbGZvo9Wqyqdc3x8pKeN2QxabF8m5UDuiVw8eV4edv4cskfkbybqB+b6qlA0Q/7omQzMXB5WvgiLZo5cWZZxOq9VPAddFmYuL2P2wF4E7TpSlEGkc5Gbyr35/Jf/Vl9qtkqs6HO+a3wAE53vn2ia9vbHC76PBXhjzndt39YGfMMYfAV5e3m9BAcbaZWLpbvg1h5AbeoONKq7oRgBtKiAsFXEFz53Pfbes4BTUxomQhMZR5HcspTiUpoAl7ZhmEiRPA6p9w3gpFXsUzXc2/KwfnsOr3nnM6EUAD0KUex0kCpvRCd/EszRp8LInQRdyWD6jpvwlf/1AWjLk2BHhHDURgqR2cv1jeBoBizRFafRqDZgZDMIGWZupWWaVRgPSRWBlcFgZQQWAS2dgUotMAPYVV0UCqIRTqRoDHAjPWC7tuhzmWxGjtaxbcm2QOiJNjf0XbDgg/QCSzeXF2ZBHjnOIDYxNjYOnXI20iTUAouBhTplNjlHcBVfznailODHqfVl3oRqQKeFOJOFyXxhTr7FIoxsCQoddFqIMAHf5fl51OdnoXkdNOs1uJoRGeXx37v4v7+h3+G2ti+7NX8dr/GP91//7hLwff+RTRY9xQOnj54mtjelHPlbHa1y53jV6kc7MivNEPHWO8HC41S1Hwm+jyVYp6eC4Lfjpa5gbygvfwEHTfGh+VVM774JaO3CwQd/BLgLCLUu0toQdt9t4x8+czsGTRPbhiowGjZyRg6jI2OoLexDJ+igMrEVRlvH4swsimNpaK0qomYbQTqPu+st7FI9/Nb7L8K2i9cjCpZhdVvwjUFkN1yKjnEq0pVt0LQyWgd24Csf+xO0dt6BAkUAqgGPU2LGEo1yqpBDemAQrRZlXSkU82UxW8AypcKIizRqflk3NDwyAU0xBYxN3l6lC86SCEu61AR8Jc5Rk8DzjtNFEIUi59Io8WLkJBs5PEcAmJf9bDSmyYLTqmM78LtdOI4jS7V2q4XxiXWS3Rs/XvFky9p7UhK874DRmzRn0MUX9qZffp0GndQDizOzWWQKeVkUqhabOUyYeiSaXk7Tc5NTmNm3G2booNNqIjCtoDyx5TfPedlvfva//qvxp+snXOsh6qfrt1+DnzbpcGN78btXmiyOBr5HA90eyK4E4McDvAJ68qJMMhQSJ9WJ/IqrAd+HnTgilkNyAo4LLnnpq6kOvPYkZnffBKW5E3vvuh7dxiS0dIS0sR7f+9YBfO9H83jmRdtxxWWX4uZrr8epp56FCy++DPt23osdex/Cpc94Foy6i5t+dANGThpFe/8kuvumUMoUcdOuvbi9Poeff9FWvOq3LketvRuL8zsxvvF0DG+8GK52GlKD26FoA/AWJ/GNT34YM7dfhwKnVzUFn8u3NON9FKw75TQ842W/jB9871q43QDPeeFLseehBzG8bkwkdK16A1bKwuDmzQgdG5P7pyRIZ2DDeuzZuQsjo+OoDA0jsB1MT0/Bcz1sOmkLVF3F4uIccrksDh6YhNtlN9w6qbxz3C4GB0rwux3MHtyPdqONYrGACgPXVU3cbdQS79ixA6effobYmNlywZNrrdaQxZ7B6vkgkIjKytgYlMBHY7khuuJmvYG5uXls3LxZ7o+Fm/liHmm5XR6KoSPFGEqnKxM7aYeDu3ZAcdqS+WBDD/Xi0OvPfumv/8OJPJf6X3PiR6APvid+rI76lWwvrlQq79V1/X2PBXwPZR+QFH2C3k70ezxW8D3apE7LLpdG4KUvr7MT8DV0F53qTszsugHe4gPYd9cP0a1NwyxYCLxhfPOrB7FjXxNXPOc5eOGLfhFf/srXcNElT8NCtY6Tt25Co9WQVuCtwwNotepYajWgd0J4M4uo79uP6dl57K/NY/Ss9fiNd70Ii8EuHJi9F2ecuQ3rN56HQDsVVmU7FGMUUXsJV3/ub/DgNd9Eng4whRkOOjRLQVcxsO60bXjRq38Nt99xN2q1Ni7/pZfgnttvRa5UwP69e9Ct16FBxfanXSLLNbZLnHXOOcgPDGLnrp3IlypSZikWXdtBKmVI5KSqKVLtw+S3qf2TWJxZwBlnngndYmiPgXajDj300W02sHfnbmw57VQ4ni/Fn+VSGaXKAPbu2YOJiQmZ0NlSvG/vXiiKiupSFWefew7mpmdgdzqYWLcB+/fvR7vdxjnnXSDRmQf37MFZ27ejbduiK85mstJunMoXRInBCiHP6Yh22O0w1nMJzYVZOJ0GWj6glkbffun/eMNfPkFP0yft3T5xr/wnySGNosiYnZ19j67rf3ii4PsIUExSv1YeskMT7GMA55X3uxJQaXE9FlN8JMWwkrpY+f6xTBbxz6zKZW4ELwZfcr6RJht+LWqhU92B+V03onHgdszu+Al034aZNjA7Z+BrX92LjJ9HcXAUz3/Fi3DT7bfi4qddJPm2Z27fjupSHYuT89iwYQgdp4Vmg84tHRk1QjA/iYP3PoCdO/f8P/beO86ug7wWXbufXuZM16gXq9mSuy1csI0xGAyBcBMeMSEJvRsChBZiCNyEQHKT3DycBAi4AMYkYHDHcTcytmTLTbJ6md7n9HN2v6xvnyOPFTmQK/3eHy8z/o0lTTkzs+fstb+9vlXgdSbwwT97M7rWK5irTUo1UD63DIp+CmLZzVDMXvj1Eu773nXYcefN6ADVDia5B5gEX+hYsvFsXPCa12J8tgjHBdasWYs9Bw9g8fIBVIslzIyOyW35losvxsjkBErVKk7bfLrkPJSqdeFUWelu15vSsVbo6MDwyLAc+qXLFqNRK2NmdBxH9h3COeeeL66zeCqG3TufRdBssJsDtWIJ3f196Ozvw9DICIrFkky6KzZswNC+fZgrFrH2lDXy5/DwMGYmp3D+eedJ7RD55NO3XICZ0VGMjI9h46mbYPs+ZicnsXjFCpTnZjA1PIyYYSCbycJMZyXjQlXYnmwLB92sVhE0qrCLsyJBKzkebD39sTP/xzv/9r/JKf3/2Y+5AL4neKhb4PsZXde/+JuA77FTYwSy0s/7Ij5yb9W26h77/f2a39iLRoy20yni/H4T8OWXOl6mb/vtbWqj/S29+LMoLZ6XzjamnfOb1CVpSwvrqEztxOSBX2Biz1bMHdqFJLfzho59h2zcfccQet0Y+hYtxat+5y24//HHcMGF52BkcD9Wn3MO5mbrKB2axPJlizFdnoQSU6GlcmgUq+j0HYzs3IFtTzyOcQDv/ezrcM6li+ChgUbAOIMeJOProCc3QDEXIWhWcP/N/4gHf/AtJN0QiVgayUwahuXCDnWsOPUcbLrgAjh0ijFkh6Hr5SJyXXkcfGE33EoVcDxc/KpLcWBoBIEWw7rTT4dtO2iwhVg15NfG7rRkjB1xcUxNT0pVkWZQreGjPD2Lw3sOYPPpZ0BjKlrcwODhg/wkqLaDarksaWkGa+wXL5VSy5npaWw+4wzs2f2C8L/ZbFaUFKyNP7xvH8466ywMDg7DdjyccvoZGBk8gsnpGaw/baMs1Pj80lVVaoymhoaRtAykUxloyQxgxaCFvoTrMNmswWLOehVetQQldFG2fThW+pObfusPvn6Cp8rCpx9zBBbA9wSfEgTfiYkJ1sZT8SCRgeR7X47zPcrLthK/GJpChxGnDGo2mQHATXb0Z9Rs1vK0RZm484rZo+aeVpwNdbViQwUsFiqmmVjFWYq/4tYC7Dg/6/zp9liQPd7kOx94X3w/t20MceHU60TYG0ZtxnpYR3H0aUwd2IqRnY+iNLQPceqhYgk8tbuEXzwwhlW+iq7OPlx+9e/j0SeexhlnbMDE9GGsOOsMTE9VUR8uYnnvEhwZ3YMjM3vRuWwdAltFvwKUhl7AE089gf1VH+/+1Gtw+etOQbk4Cse0YGQH0JE+FYq5GmpsAHCa+OVPb8DDP/oOjIYNu+5BMw10ZA0oVgwrNpyBdWecjZlKDaoRQzyVhOO56Fk6gKBWR212FsMHj+CMc8/G2HQR8VyXKAeq9Qa6+xdJC7IRT8BtNlCv1uS5kMpnREI2NDqEeDyGXDqD0sRMlOlL83VMjyzOQYCZoWGMDQ1h8fKl0DgV6yaq1Tr279+Hcy68ELt27BDgZVA74yOZIXFw715sPu1UHBkcEhfb6tPPwPTYKGZLFeGbGeRODnlyegKJeBLD+/ZJMaZlWIjluyQwXoUn1UM0aTSrZfi1Kvx6GUrgoCTgm/nM5t96x1+e4Kmy8OkL4HtynwPbt283BgYGXgK+ps40K7UVVRiNtK3ZVgBWUr58T271nvrlL/DULx6ACU8mKMe24bkOHDcCYNHJMvyb9lAutAIFPuVDoS6NA5TWe3Qoha7gcNP2sWztBrz9Ax+ElSvQ+S+fK9Vpx6Ew5tMO7cm2DaptqmH+RNxWb8x/HydrtlOAlUChK5Qvv0eCr4Uaikd2YHb/Yzj0zEOYHjpAkgLxZA5P7i7h0UfGcArjFru6ccXVf4RfPvQszr7wPAxXDmPt6jWYmS1jeqaKNT0D2L9jK5555lGsO/MyVBsuVvemUBk6iEe3Po7xUMHvfOgyvPLKVXjsoQegdeax+cJXI59cDSOxBpq1CF6thm133oyt/3Y9Ejy+ToBqtQYlrKOrfxHShW4k8wXYno8gVFEoFND0HPT19kqIDS+G5J+72MGmqDCtFPwwMjdk8gVoBHzLkmmTCWx8yeXzsnBjASe52oFFAxKi3m73II/d090Ft9FAcXJS0suYWpZMJCTofWSYxZY1rFq1RnrnaLJYumwpLNOSinlm/fb190h7BluaySVTfkZOmr8r5kDoBhdtZVE61OoNWFYCppVAtqsX6Y4OUKhGjojLOd92pcMNzRrsBrMdFDix7Oc3veHqr5zcM2fh0RYm3xN8DhB8+/v7/8QwjKOTL8GXJw4rvwWDWuDbDhpnnCBdRW69itt/9APc9v3rYdBi2lYrtCIZ6VyihpPOJuJme7KlV5+Pafh8HA8uPDjMgvUBx1Vw6rmvwIc+/wWkuvsl2KZdWvlyKorj8bx8228KvsL50gQRuiKbYpgLwZcuNzOooHR4B2b3RuA7cmAXVFbbJJLYM+ThgUcmsSxQ0NPdiwuvfCO2bd2JNWefjtXnr8PEzhdwaGgIp19+GWJNG3d+65+RCz0k80sw12xiywXrcfD5nXh827MYDVxcfc0lOPfSxXhq25Mw8gVs3nI5sulVUOMrAa0bgWOL0WLrv16PtO9CDRQOkKhUpmHG48gWusSMwEYLaLrIuhTWHWlq9HfJ8E1CtxisTj0wAdKU6ZlNF7VGUxonRPtrsf3CRMDmDp9Tah2WGeX/VisV4YZZa8Twc1qBfaeJgE3NioJmvYqZmSk4jiuxkHFyyalM6/fRcrHJ3YXwUxJlJC/SKxeKfrlZZ/aDJ3nADN6h3I2lmQyCL1Xq6O5fgo7efiRzWcmRIDVBLTL5aqdaEvB1mjUBX9fKfOG0N779z0/wVFn49IXJ9+Q+B1qT76c0Tftym3YwmA3L3ICXAV9KgSQm0LVx28034Z4f3gjLjyIABYBFKxs5lwiYPAHpIJVzjZtpzlpKAJMe/sCHE7pwGLcV6mg4wIazzsOH//RaJLr6gdCInFz/ifTs5RZrx769vQScv8w7SkMI+BIEpKMYvkLaIYAelFEZfAbTu7dibNdWHNm9AzG2+CjA4SkV//7wLPpCE0ktiUxXF2rNAA1LR9fKfvjDEyjbVVgr+xFWqjDHplBwSeYmUXTq6FqURGWugYmZKkoxF793zSuw8Zw8PCdAaGbQtXgjNH0AWuoUaGYfNNfBL378XTzx4xuQ8h3oig7NjKNaZ5lmVZLM0sw8oCbWNMVwRpBUNEVAkyHrGidbnalgcakMigBYF+CzHR9eEErOLpUINFkw0pEASR0083I9NwJitloIfgautBvz8hWSN5YmCleUB81mHbqmi2aYn0eNceQijFwU0cUx2hnw+UKtL99Vq9bFYixNGa6LZIZ24hS8QJEsh0q9ib6BZcj29CGWycC37aN2ZbtWi8LUnQbcZo1h6vDjuT/deNXvffnknjkLj7Yw+Z7gc+B4tMPLga+EXZFGEGuSLzUtP7v5e7jnlhuge/VIo8t38YRqFU+KCVYm4LZxIQquAXyZfAnVbujDplDfV1G3A2w8+wJcc+2XkezsRRASuElbMA3r+L/u30Rq9nIqiBeXbuR9I/BlGi3hhNIqM6yjPrILI8/eh9kD27Fvx6NI6hEYDddM3PFgEXoFWNI1gIGV/VATFtL5TjSbPjK02cZUDNlzSAAoqDGklCSCmAndCuCWp3D4uSM4MjwJu1fHOz91MVautxALNQRKEsmeVVDM5YgVToVq9iKoVHD/967Dc3f9EFGMuCoON6pBKtUSPD9ErtAlpZJsq2CAOkPVDSnehDRXWLGU5CQwE0E1o9ogQ7fg8UIIRWzGQRhKaDovmizopNGCf6cGmhTCzMw0ert6ogZkz5f2iVBaLZjHQItbKBdmFowSPDnBShKbZBFHucmua0PXozxifgy5BiajsZCTTc+9PXTD6ajXa4glaKbQMFetIZbMiLKko7MHeioLX9dF4cDnEy3RNu3TnHztunS4NUINXjzz2VOvuvovTvBUWfj0hcn35D4Hjg++bDTg5Etf/UtpB56YpB3Is7lOA7ff/H38/JbvwnB5AkSrtQjQ2sHkrZUZHyvqhpBFDVHaCsg3+nDDAA6nnkBF0w6w/qzz8ZEvfBHJrj4EAZ3+XIa9PPjOl5EdC7LH8sDtf89/e3REhReRb1sghLw0A2zCJtzpAzi47R64Yzuxc+vPJSyHDQ1Tbhz3by9hdNBFT0cn1mxagYEVfdCUGNy6gphuwNUBW/NRSCdw+Ln9SFs5dC5bhEQ2hkTgYdu9j+GpJ7dhYHMPrv7gK5DK16F4CtK5HuR618JProGZXw9FL0Atl3Hnt/4GBx66DXktWl4yUFyPx2E7tjQUL1+5Bl19izDD7N1EEo1mU277qYslZ5pM5+H4IZzAR67QKRRDvd6MlqyGKROvFGZ6noAja9zJFxNoGZROtcLU1BR6uwm+mvSssf5HiNogoqN8cs4Sqs67IU64oXwsHzeioPgcadu5mWAWNYaMj49IE0Whowt205HeOcPUkc3nJDiINw2pXAGZzm4oqgXEk1DjcfqZ0ahVhfIIvQCKa0uYejT5qnCs1Kc2vfEdXzu5Z87Coy1Mvif4HGhJzT6t6/qXXqQdWMjYoh3aEytP9NYdIzlPArDr1PDTH3wPP//h9dDdugAY/fiMC4wm1VaGbxhNv4JvzFzhmk1RYIqxgQs3X9ppef7adohTzz4P13zhWqS6+4R2ECqDFMjLTL6/Dnx5iOZL0OYD8HxeWD6uBb7CARN8qf0tj2D31juhzR3A0/ffCtOrSlBO1Y/hyb0V7NhlI5PNYsOZa7By1SK4NQflWQcmA8qtSEPb15lHbXwKXtlFdqALSiomg/bTj23D3t27cdWbl+OK15+KsYk9sH0dp2w4Cz1LToOXXoNYYQM0LQd3fAQ/ve5rGH/6UWTVqHQyZA2PFZfJle3Ay1auEaDidJvO5bF3/z7kOwoSmk55lxeqSKQyxtknZQAAIABJREFUKFZryHd2oNGw5TIZTybEWsxF2eDgEBqcODkxB5644kxLh80QdMcRDXBfHy+MEXBKloMb1QYRfAmkpA0YdiO/VM6lvtd6bkRxkRKYI+3EqixmZ2enMTk+hhzzhUNFGjW6enqjyZg8NCV1sSQyhW4UuvugGnG4pFLicQkrCiSW0kNxekaC7zXPgWtXUQs0eFbmmlPf+PaFSMkTxIpjP30BfE/wgLbA97O/mnyY7xBJzAxdTgpqKwmmR9UOrZwHnjyaGiJwmtjz7NPY9ex2mXKoGhDA5RTbCgljiy0nn4hv5fui6CoVBowglBOWagdpjfBD4Tt7ly7HZW/8LWhcEnHh1hpMXy7J43jqhmMXbsfyvMeqJKKZXBHVQ9C6NZbFYmDDdIo4sP1BOGPP4YVH70BxeD8Mk1GHWQxPBbjv8RKCUEd3Ogk9sJHQLQkVZxsGF1lOQOrERdx3EXMDOJaKeiyBuh7H8MQ4rJSHd75/A9auzKIyO4OaHcOq9eegY/GpcLOrkSicAkNJorJ/D37wN38Ob/wAYl4Duq7CU3ToiTR8VZMKoSXLV+Kx7U+ip38AazdsxO69e5DN51EodMkkfGhwGCtXr4XFwB0EGBkZkdt1gnOpVMKK5csxMTGBRq2GPGvj7UaLToguuI5ry8ct6h84Cr7MguCkLLLDIJIayt99XqBZO8S2DRpZCM4Rv9u+jtLCXSwWpXae+bu5bBamGZe7HRo0Cp2dgK6h1KjDDRV09izCKRs2IVRN+IaJeCYj+RsMUWd+xNT4hFTHp01VFDllN4Qbz3xw4+uv/sYJnioLn75AO5zc50DLXkzw/bMXwVeT20QBX2n1jbS25BSlolw4X094Ni5ZuPGWcgrqX+UlCk6JAC+6lefUys273Crz/5yGZSji/6LP58dxGhRuOZUCo7cNJl6JvO3l+d72JDt/iv2vgi/5XQFe0TJEX4tTnKGQm25gfO8OHNp+L0oHn8LQ848hDhehGoONDmzfW8XuAyVkdQspLpiCEGkoiIeOXFxCxUSoekhRdeCGqGoKynEDo4GPSdfGha/qwGsvX4esFcDQTdhaEl2LNsDqWAOrdyNiuQGYvoZn774Dt3/7H5D1a9C8htySh7wzMZPwNR1WKoXV6zZK0eRspYrFy5Zj95496OzqRDqTlShI/nyKHpOOt4Gli1Gr11AqldHZ2SmpZlyO7d+7VwCS4EtZIafYaoVZC5bobivVKnqZAcGqIFmaBtJiTADm8yI4Cr7kfr1WGSmfD1yqRsWk/FjbbqJcLEqGA2vfq5Wi0A7ksnO5DlTrNam2T+ezqFDD6wfo7F2EgWWrpU4+NC0EqoqkaI2BSrGE4swM7EoJVuiiXqug4ilQ891//Iq3feBvTu6Zs/BoC5PvCT4HCL75fP7zhmH8aRt8dTOSh4lKQfCU/1PllpwTC3k+liESRikvUjRyhS0XmmyyW7KGo13ArV9TC2CZ20p8045KjVqtBcRhvmo6b/ZFiyoLO4bIvIza4eWMFL8OfNuA3Z6AI/BV4ctIpsoFhT+fNBZ7NpziGJ576Fb4k3vw/IN3IGGX4EFH3ShgppbAczvHMT1nI2MlkVQUZFwXGb+JuEQEa/BVRlCqiIdx1E0d07qD/Y06elfF8Lrf2ox0PIDqOli0eBHshIlFy8+CkVmD5KL1MGM5WK6Dn/zd17H11n/DQC4JSw+gqKFUxgeaJYu3Ql8fMh2dKNUbWLpylUy8Bw4fksr3eDKFXK6Amdmi0CDM/u1d1IepyWlZhPX29ckFk0A4OjwCXWPJZTLiwYMQzUZduuK4ACPg5vN5hH4glIH0tXmeuMxIU0Tgy7cr8n5egNn6TJ03gZcVQrbdQLlUlmevqeliviDQF4uzouPtyHfCcV2UGKSTy8BIxKHGEkjmCoincnCofEjR3WcJ+ErtfLOJ6YkJjB85CNVryvfjmym48dwXr3jvJ689wVNl4dMXJt+T+xxopZp9XtM0hutEixeCb4vzJTcXjaWicZCXo+Ar4a0ETgKvbOZ+bVivgJ0Ad1tyFNWFy2OTJyZdTCupxOqyQEca3wSAX85k0QbQ32TybYPuseDL70emXkWT22uO4JyDo0bdALrfwKEnH8Dc/idwePt9mNj/PCbLwKynortrEUo1D48/P45aFVhkGujRTaRsGzFpsVARmkDZBdRkHlNhE0P1EgYKCi5/9VosOWUFtj79NByvifPOPwMDKwbQNXA6Uj2bYHQvgUk6Z2YC3/3S57Dr4YfRk88hn88iDB2hHmSyNgzku7tx7pYLUXNdTMzMypJtYOkSUROMjo4jm8tjZraEBjN5+xZh1bpT0HBclMsVJJIpuf0nCJLX5YSboBQtZsoCjUHlbKXgwo3B6KQqhDKizIzASvB1o+p4Ltsi5QOjISM5odANvFMKPFTKZTg2ZWsOpqenkYjF0d/PlLQQpeIcujp7YRqWqC6ajo1KvRZVB3Uw+F2HYsRhJdJIdnQKrZOM60ddeePDg5gcOoKkriLHnrp4GpNN5SsX/8GHP39yz5yFR1uYfE/wOdACXyaaMVzn14Kvz0xYoQ8ovrdRnpuWtCyV4nhpJeYr6Ybo79SY0mjBOhjJgKDbjbeyBDYyF8Q2+XerysAPYcbiSBYKcksZwW/LpPwyDreXUzgcC8Yv54aLDiEvAJpQHSqLHlvgSwihDlYPHZSHXsDgjvvRGH8Bv3zkdowM1+D5SeQyMegJDZOlCnY/U0OjDpghkGMrLzT5Cchp1xGg6AYoqx76u3Vcdk4PlgwsxkSlgYOlEnylgeXLevHaK18PNb4C3au2wE9mobtNHPnlQ7j7ur/F1L79Yq4o9HbDNJk2xuOrS8CMLNnyeSSzeQyOjkkGbm8fGys0UUIwYYzTvaqa0GIWcl3dSKSyArpisqjVEI/HxZBB+Rg1vvEYg2to5vDRZHZCoyHLxXgsJhMuQZYqiID0Aidfvo3/lrB0/mJbzcVcrLoO7GYdVVbSJxLyWOSECfhUVPBZMDM3i1QiE8UPBwGSqaSE69QcW5Zr8XReqAfdSiLQLSSzOZl8fbspVMb40CBKUxOIKQEsQ0ct1FBG7AsXvePDCyaLE8SKYz99AXxP8IDOz/M9Fnx569maO6Pkr5YpKTInUVxv4/67bsdj99wJ1W5E4EueQsA34nDFYcUCxLbbTYt4Sp6Sqtc2NIQioJeFmxtixboNeMvvvwOJXL6VuXC03ecl0+98MH1Rr/tiLvBvCr5taRwVDpHTjTOwH010pAxkrvdgNGdwaMfDsKf34YUXHseTDz+DsGLA92eQyCuIJSzUZ3QMjXk4PFtHvRFdkHjvQN7aUBVYSWDRsiROW9+J/lwKg0PTqIU64n151O1JvPKVF+CU9Vtgpk5B57Iz0AgBtTqDf7/hn7DnntugN2xMT80iXehALp+GofOypUJnowUn5HhcZHIuTS6ajlwhJ7+SuJWAZlgwyOsacWh0wVFCpkfysohS0qRCnrfypAroUOPkS9WDL9pcV8LUO3I50QGzMVjAVirj54EvNb/Sw3b0Xkmm36bwy3PyGH09PS3AjfrdGIQ+OzsLchue4wntRX0yWahMLoe5WhWZjg6kcl1ihSbweooljRaJmCYUFumMyZFhlKcnMDcxBsvQYKQ7EKQ7P3XuW9+7IDU7QaxYAN+TfAAFfLPZLygKPtsO1TGodKDqQaN6IeJA5wNvtEDz4NbK+Nkt38c9P7geludEoCssRShuJb5wYjLVyKVGlxNrwQNNEQBmNgQnJEK8S9OGr6DhApvOuwjXfP5apLr6pZss0olG/GE7m4HfW3vipYGDt8r8nvl+ftzLRUgez2zBt5HzjciQ6HGFFmklWpCr5CSsegynmcDuJx9GDnP45f33YXxwFBOTQzBiUd15IduNJl1udoipiTkR/fOhdCtEpsNE36IC8j151GwXlaqLetPD8OgY1p02gLUb1+K8Cy9Hxcmif/UrYGV6YfoNTDy3Dbf83VfhjQ3K7fTcbBmVZhP9SwdgGFyM8qJnItu9CBu3XAAXKp566kmk0xn09HeiUili7cpNKDcd9C0bkI3m4aFhpPJ5MVCwlYJcr5hLKBMj5WToSKVSYtetV6uS8cDshcHDh1BIpWFXK7DYPmw3ZZEWTcFstOACNhRgpu6WWQ5cqNIRSGUFmy0ymazIEbng6+jIibKiVGIzsi1fs16qIGGZsF1H2peTmSxsL0BP7wCSmQ4U602ke3qgM9Uty8bn6PGdGjvcimjWijhyYC+8Rg25rn5YhUUf2fCmdyx0uJ1k7FiYfE/wgP568I0434iZjVZvIqYPPHjNKu685Qe45+bvCkgIOdCSmjETQCZKLst01tjIGgthSPdYCI9SB9eFLpa4QLhDDxpqnoLTX3EpPvzZL8LKd0vW7FEqOYxS09rAy7+3A16iYsa2pjQC6WP53WN53vnyszb4Sqljq0STH0/tAzf4/FNurz0HY4deQHHvVij1aWzd+gAOH9gHm629mopqxUV/Tw8M1ZDcWZY7GhqgWhqMGFCpFTFXqaPhK6g0dSxZvgTlIpsaunHJ5VfC1TvQu2oLkt2roGlxGMVxPPKvN2Lb7f8Gy63DVBVZRE3OlaRKJ9uRFVUK9b5rNp+Di970VkxMTokBZt+BQ1i+YgCTk6PYsP48VFwfqa4cVJdcLV2FJFWArkIBtUpVWiIKPd0IZWJMSTXP9Pgk0sk0crksXKeJ8uwsZkaGkOFU2myIltfjc4FSQ9H8Uijtw7PJ2kfaEfK8tBtPjI9JaE+WEjbm7Nq2gHAyZiGRiKEpYU0+mqUyTJX3Hj6UmCmTLu+M8vkuoR1qng8tk0UqW0CmowBFCeA0anBrDXgNLt6qmJkew+zoMPRYBrn+ZR/Y9Nb3XneCp8rCpx9zBBbA9wSfEgTfbDb7p6GCz7108tVk4x0t015MNZMpUQDYhdco484f3Yw76XDzomAdWazwVbhh8ot8DJ6PvoS58N8UzXsMQwloFCC4MYUL4mCqeSFOP/9ifOiz1yLR2ScTHXu92iDLPwnU/F457ba73vg1o2LGCHiPN/n+Z5xvq7hcftb54Mu38/uT3IfAA+8KvPochp59ALXpg2jUJvHkYw+jODuD2ek6SkUXqWQGpVIFvf3d0A1+Px6ajVDaIHTVRalUQ39/HhPTJameX7V2NdZtPg3JwiIkOleid9lZCLQE4qaBg48/itu/cx2awweRYGMblSa6jplSFQ3XQf+iPhh0j+kW1p19Ec561ZV4ftcLGOjvxfjkFPKdGYxNjGDz6RdL1KSRisNgdC/NDboik2ohl0elWMb07Cx6FvXDSiVhJhOydKNu1tItdHcVMDczjma5CMVpMn4OCu92aAv3PLhuU6glSg/5mJyCxaoduHAadfgs2KSuOwwxOTWDZDotecGe4yKdjMP3XVQbVCgECBo2VN9HPJOCYpmwklH6mmWlYPtAkuqNrm4k0x1ICl9soFaahV2poTI7h0ppBoHfgMOGjVgGWrrzg6e/7X0LOt8TxIoF2uEkH0BKzQqFwhdUVf0c3USM74u43wh8I863bbRQBQjJrykqsx1quO37N+GOf70BKlPNfE46XFjJOSkTGRN1dOpRRdIfKR18oqzPd9FUYbdUBRqaYQA7UHH6eRfhg5/+POId3YAWi+iAVlYEAZcvTzzxBA4cOIDe3l5cfPHFAsZRISNtsXpL4hRdCKJhvZ3JFnHCx07BLwe+kaY5ynyg/IzXIy1woTSmsP+5rSjPHELabOLxRx7A+OAQKiUHlbKH2ZKDbCGBhk09riHZu81qgP6+OJKWh858RhaRPQNLsf7Mc2F09AKpPvSvOAOp3GLAd+DMjOHWf/kn7H38YaS8JnTPluUX08kaboCp2Wn09fUinUygDh2rz9qCK37vndJYsWfnTri+L8qJ4YlhnHXOZZgqVtC3dABWqGHP8zuR7GDSWIiBvn7hYcfGJpDv7IQet0SaVq1VMToyLku17o48eruzKM9MozgxBpNTrmtLmhmPjec5Ep7E1mKCLzlevr9cmoPTrEsAD1USdNRRJ5xMZ5HJpAWkY5aOiYlxCcwp5DsRNl1RV+QKeeS6OqGYForlCjKpAsqNJrI9vehgGWc6DyuRFMVHeXYaXr0hTRrV8ixU1UNtagqeYkDNdH70/D+45u9P8qnz3/7hFibfE3wKEHw7Ozs/pyjKFww6246CLyu5Cb7RTX+U5xuZKLjNJs/m2U387OYbcedPfwjFp8wolE28GnJpFaWZcaKhWi0gLyj2ihAGnXI2H4NLNj/ih1UFNnNcmx5OPXsLPnntnyNB8FWMo7wvp1zmut500024//77BWxpDviLv4gyU/bv34/TTjstMnQcdeO9FHyPN/1GP2EULHPs5NtexvH75sVCgDgIYMBHszyGob1PwisNSvTk4N7ncXDvPhSLVTSaHrxAxcRUUfJtWYVOkMrnkujI0FpsY/PmzRhYvR5qvg9NqwsrTrsQqpmH6hvQ7Dlsu+Nm3PeTf4VaL8HybMRkeamJCYWOtokpyrQMmXIbioY1Z56HLZe9Hrf97HZMjg5j3fpTceZF56BYK8KKd6HS9GElLBSsJOxGE4jzogjksjns2vkCpmdmcc5550HlRdiKYXKK9IWHQj4vvGwyydYIDxNDQ1Jxz9JMQ4UAL58T7MDjJBvZjW1U52al0Xh6ahz1egWLFw3Al80eLc5pWapR70tqgpyvq6ii74VDDleRluJA11D3PExPz2FgYBlS2TziVHT86vduxbNSfUTKY25qEvViCfVSWY6tQrFio46Gp8I10p/a8s5rFhZuJ4gVC5PvST6AYRjqExNjn1ZV9c85PYoywbBk8uUt9oueNbkBjyZhWUhxw+3g8P49OLzvOQnaiRICOfkyuYpDLukHppXZMgXRtNCoVzGyfx8O7NopUiOCpMMFmUxzIUIzjgte9Rq868Mfh55MQ1GZyMWan2hyveOOO/DQQw/ht3/7t4VmuOuuu/DBD35QQPkb3/gGrr76amzcuPHoMu7Yyff/BnwjGoNTb6T5FRkd+90CB0FtGpMHnkN16gAMvwSnPo2ZyVGMDI6gWmmgVKwhbLlKDNbf5HMYWLwIfYt6EU+l4OhJxPtWoXf1OVBindDUmMRPDm67F3fe8L/RmJ6CRaed7wltEcVdqiINoyyrVq1g9YplUms0sGYdlp6yCY9v/SWalQpy+QI2nXc6cv2dOHxkDhqzfE0dlhuiq9ABWw2EAmLcZKlcge8FYrygAsIiOOoGAoIpKSJNhRGLif25Wi5Co36XJgbmN7DGRyRmka2Y4FstlzA5PAwtDJCIWTIJ03acTKRkqtZNQ2qEaNogl06+3GRGcCwpvG2zVkegqwK+is52FWqOE8h3dCLX2wMzk4GVyEGPxQXY4bky+c5NTaNZK6FWnQXvmco1F0E8/ycXvfcTf3WST53/9g+3MPme4FPglltu0S655OKPOY7zNQrnVYKvboFTcCS8IsUg/49st1yc8ahz6dYSzYduM6KGGZQTUNvbMmQQpGlD5gY9cGQ6fuahh3DfbT/G+JFDsOn7p1IhBBpeCCudx0WXvxaveeOb0bVkGaDHROpFyRIvAs1mA1//+texZcsWXHLJJTh06BB+8IMf4D3veY9syb/97W9LTfnHPvYx4YLFfdWqpH852uHo4ZPa+Ba9ItrUNt0SfcR8KRv/7bM6h9GLTlOm0tLkICYGd6M4fRhJK0DSVKReqV6rQSH4korRTCCWRsV2I6tsXx8WrV4PMzcAxDqh+jriCHF4xy/x8xu/gen9z8CSKqNQHIX8mUKR82myuCKlMcVyyf5eybvVkyl4Omt1FMR416LqaAQNZLvzCLU8QsOCFbeQNeIwdQ1hnGHpIWqNBjo6CkgkIlDkgpTaYRocqPXlsFqp1qStQ2SGR/OcHaFiCMBykaXCQdMEVKenJlGenYOpqUhYFjpyGSm4pHa3UmtIDbymq4hbsQjM2ZCcTsndkldvSm29Ax+5zm6JyIzFkoibFjwvRLqrAIta41QHoHOPEErdvMKMiaYtnO/U5AjKk+Oo2yG0TNcXXv3RP13Q+Z4gVixMvif5AIZhqExNTX0gDP1/oNCdJzizXhmCzfAcgqwsUlo9akwj40tkOG6FMYgUgk43eoal1EWoBL6f/V6ckBqT43jw9ttw920/RVgvSiA5q8CpSW0GQPfAUlz++jfhgstejUR3r7QH0+EWaWyJ3z5GhofxzW9+E+9+97vR39+Pw4cP48YbbxSwzeVyeOCBB3DzzTfjK1/5ilTekP89Xm3QsdNvhK4vBd/5S8b2IT8KwAwCJ/jyHa4nhoqYRr6zipmJIYwN7cXc1BBMxYbJn9/nhBjA9jQ01TRyvQNYtmY90h15sQUb8Szq5SYSmobJnU/izhv/CeO7n0bMt0UNQjCVS6GE20e6Y1IDBLKJ8XFp1ejt74dvGEAiD101JVYxw0VaswzVUpHK9MNM5QBLR8wLhX810kl5LHKw+UKnOOCoQoieB5rIBBkzyRD0YqWMXDYf3ak4DmIxQy4+DTpKPBeWYYidl1XwjusIjcCLcaEjj3QqIVIw0zJRqdSkHDOdycg0XS+VIpcew9QRiquukMlhZGgYlUYNqzdulEjJwwcOw23wIs8MiyQ6Fy1CKtcJnaDMi4jTRLNSlaVbrTIH16li/PAhQI9DT3d/dsu7PraQ53uSsWNh8j0JB3RycvydAL6pKooiTbWmJRpNUTtQkSATVzQHC+Qyc0GWVhEARTYCqgSEzoMnCWWMEAwQ2DXse/YZ3H/bz7D76R1wajUYKm9lbWnLVa0E1py2Ca/9rbdgxcZNMJK0zUY2X7oDyG9KvkIQ4tlnn8HPfvYzvP/97xeud/fu3fjRj36ED33oQwK+zz77LP76r/8aX/7ylzEwMCDg2375dZPvsSaNo4B7lHhpT78tDXAk+YgChmQhJ3FBUQRisw7PrsKuFeE0ipINIdNoogNaogtqnHU4Sa6pEAQ2DAbTFEvY/8Qj+MXPfoi5w7ugB640OfDzjq49OfHqGrwwgGFF5oipqRmp3BlYthIDazdg88WXS5fezNgYxI2oedi77wV0dq3A6ee9AvGONKZHxjE7PYMV69Yik8+JyoGmjIEly+R2vzhXFMsxf++Lly2TC+rs9BTCpi35DLmOPLIddMsFGB8eQsI0JUeCdygH9+1FZ18vRoYHUa01sJxlmgrQ3d8jUrbi5BS6BwYkF4KOuuee2YF1605BIhaTZLLBQ0ewfPFS7Ni2HUbMwjkXbEHddaHYLvbuekGGg1yhI6IoUjkY8ZQE/oSujeLUNErT5JnriFkKimOjqNoB1FTX5y567yf+50k4VRYeYt4RWADfk/B0mJ6eeHvg+9/5VY+bVi5zW1zGksWLkIzHoejRsi0KzokoAJduLQnejpxsYqDwqOdVpKFArAoaUJmdwi/uuwcP3/tzTA0PwiAv7DDggMs1nsRduOSK1+CCK16Hjt5FYpGV+nICHnnWViURLwT8RW/btg333nuvTL4E3z179uCWW27BBz7wAZl0Cb6kJb70pS9h6dKlJwV854dVtJdv7awLyqi4eFQ0Lut8mfhDLhkZ6E19M91tNGcokaSOWlUoaYRKTJZUuuIihgbKw4ex47678fT9d8OfHYEVUEHA6xkVHC9WKImtm+YUFliYdKEB9VoTExPT6F++Cme+8nJsvuQKDI2PiUnBbTgIvDoe+Pd7cOEFr8HSU9ZjsjaLjlwe9VoD8VQGE5OTWLpyOTwpKVVRmp5BId+B8fEJAeSVa1ZDNU3MTEygOjkpao+B1atgNxsS4M6FKRuNCeacZj3bhpJKwK7XMDI8hFQygUMHD2DL+edh+/ZtcD0Pl1x+hWQYM5yHOQ+mpmDnc8/ilZdegpmJSage8OQT2yT28ryLL5Lks+rsDCaGRhC3LGTzWVjpJDKd/XLxFpOHa6NRLKNWKsOzawK+zeIcxqaKUBKdn7v0Q59eAN+TgBXzH2IBfE/CAZ2YGP09hMF3Y7GY/uT2bfjR97+Hj3/0QwK+M5PjWLZ8ucQUqgRcKxkBMcGRFlLOwhqlXZxQI+0uralTh/birlv/DffddYfEMloEcd+FoRmoBxo6Fy/DW976Npx5wUUScQjDjFQNba5VArcJ+u2ENE043n/8x3/E+973PixZskTUDT/84Q9lEubk+8gjj+CGG26Q6Zd5AW3aQWbUl5Ga/QdK4Tj87vE+RqUKQ0o6uVB0BHypneVUykJKTeVtOLNreVzIjtvCo8LTKVWIUiS8Ep5/7D48cdetGH3+KWQRIKa4km3LCTpyEr4IvvwrqQcuReVuhBGYgYaRkTEUFi3FaRddiovf/FYMT08I1VMtlZHSFTx07z14w2veirqqYPfIflz26isQuj5GRyax78B+vOKSiyUzt1KuYnRoEOvXbsDQ0JBQDL3LlgjnyknamytC1xQsWrcWI0cOYWJiEslkCiuXLsO+PXuF7126bDncwBUdL4N2hocGsWfXTlz+uivxxEMPoGE7uOTKqxA6Ng4dPCiytLhl4BePPozXXPU6lGaLSJkx7HjqaYxNjmHdxo1Yf+qpMBUF+595VswUNGkopoZ0JzXJdMt5wq+Lw22W0rYqTCPE2KGDmC7WkOtd/seveM8fL0RKngSsWADfk3wQR0eH324a+ndUVdEOHzyI2398C37///ldHDl0ADd//yYUOgvo7VuEpctWoX/JMvQuWoKu/v7W9BXK9l1KFgNXGo0P7HgSd/zbLdi/8zl5m6ZG4dme70qLwmkXXIbL3vA7GFi1JmJ0dSPK8G3nAXOnJH1qrXZbeZ8hzi4C6/Lly/GWt7wFBw8elIUbaQcqNah2ICCSA6bW978CvjRWtC3F8+3F8w/1Ua64zWmTNvF16RzjNYLh6SGciE6QYkjeLegCkr5GswWgOIClGNBCB43pQdz0D18LE9g8AAAgAElEQVTF9rt/gk5NQVx4UQtGMiWtzjovZkfLQ7n4jMh2Wn+52ORizPcVjIxOINXZg3OvuBLnX/Um7Bk8jFQqgUapgrSp4fEHH8CZp74Cmd4+7Bk7iLPPOxeNagPNahOHBgdx7gVbRHFCXXCtUkFXoRuDhw4jmUyge+liWfIR7IuHjkhR55JT1mB2bhb1ZlMAt7OjgAN79iGdTMriTzVUWQSuXHUKJg4fxLNPbsPll16KF3a/gGbTxpnnnCuWal5n5/hx69fi4M7n0b9yOV741d3M+jVrMXToiDjnFi9dKndAXT1dOPDkDtQrZcSTccTSSVgZOtx6aGKPNMcNG/VyGb7TQKU8jZmRYTQ9Fdn+pR895/c/sqDzPcm4sTD5noQDOj4+/ke6pn1L1RSFiw9yiNmUhfHhw3j4wZ9jbGQIo0PDcOsOLCOBgRVr8I73vw/di5e2wtI9yXotjY3goXtux4N334nK1LiEULIwkcwrGxd6Fy/Fq193FU6/4FVId/ZCUVstFTRjtDJYhGrgdj/C89btt9yDyz8pM+O0++Y3v1kCuO+++2687W1vE9MF/07gpdY3mkojedqxeQ7tt730zxdZ3hcPafsbaAW9H/2G2mZrgiAXT1ElThiykoe6ZobFswSTR4C381H4DbW+chEKQ5haCL84hlv/6et46IffQYr8rMs83bj0qlmmLrbkiH4g7cqFGx+LeM53qNCZoxxqGBkdg5HqwEWvfyNecdWbMD41KfDPFuCVK1dg7PAhTI/NYe2mTdDjMcnRnZ2ewIplSxCahmT11h0X/YsXC4tfmStjamIC6UwaPQOLoFD/HYthctduaYvoWbJYpGi8w6Hml3pd2o9ppjhy+CAKhQ6MDA2ir6MTMcvC/t0v4NSNG7F/3z4J0DllzVrseGoHVq1ahcOHaYFege7eXgyPj2JoeBjr16+Doao4cPAAYjFLLrYTYxOYmZyBGYtBi1tSkWSlO5BIZqBQc+404TVtkbiVpidRK04BrgM1loaR6f7I5re+ZyHb4SRgxcLke5IP4sTExPsURbmurfPVNDaU0XnEKpYGquUZzI5P4ODzu7H7+X0SbPK77/wjLF+/HqHktnooDh3E96//Np55YisMePDthixVJBVBj+HUs87HW972h1i8biNHNwSMQZyHbRFKRjpikdG23tcGTm7EKSPjC5ds1113nWTKMg6R/C+rba655hpcddVVRwOB5mc3HE/hcDxQfrlD+1KpWRQkz6k2CKLsiag3iJE2DCSmeYEpY1xOevJq+KQbAtCV0GTQjqFBqUzinm/9L9zz7f+NgvSQUV2iIGYZAmaGGeVV0Lwg0ZyUh7ExmHcGCh2IJnTVwPjIGDwzhtVnnInzL7oEdc/H8Og4LwNYumSJdLDtev55iZRcunQFRifG4TUbyGTisOIxDI6Ny93HshWrpOFYFHoh6+YNqZSPp5JR0E2pArtuy9UglohJRGSlUkKlNCdSMTYWcwFnmRpMrRXIL2YbIBGPSzNxzDSkLYOyM8ZXcunGhhQmmPHPRDImDRdUUZRLJeGMM+ksEsk0Epm8JN0l8h1ougGS+U55Ozl12pdphy7NzaE+NwPVqYvxw9PjQLpwzaY3/eFCh9tJxo2FyfcED2hLavZhAH/XznagmJ/s66Hdu1FuVLD+1A0icOctM1OuSvUq0oUcrJiFWnEOz299FA/c/lMc2LMLBm+VfYc32/KdZQpduODSy3HBq69EemApwBp43YjqbyTyt/0rjJZ3UQqhJo0SnMKo+yRxqs0DY0Ybbt++HTt27MDo6Kgs2y666CKZeHkb3A7ZOR74Hm/qPXY6Pt4hPRZ8JfWdyg8CrXxvke5ZSF6w+ZhHgBcSEhD8/lWEbiAV6C40+YhYs4JtP7kBt/7j11EwFZFqeb6HWrWEZCYlx5cTr3C9PAY0vej8B4tKNZh6BL5TE5OoKz56Vi0ReZ5psftOhWnEYJmmaLa5KHX8AF09PVAtC4pmoVxpospwdEq3eroRT6YlRjKbyQmXy5+kzNaLXBTeY7G6x2XOhtJqLGZgTh12o4a52SnUKiUJ1GFIDrN0pfWEtfGaJpMsudlqpYK5uTlZtvF9DO0pVStib3bdAHkqGcxomctENL5yGCDF0juwVJx9qUIn9EQKyXwXkumMFGWy8JMfyzYLlbX1XgNOs4Gqr8DWU58683feveBwO0GsOPbTF8D3BA8oTRYXXnjhJzRN+0uZfDUVMUsTwfqjDzyIn/zsVrz7A+/Hhk2boXDNLqDoSeJU6Nl48PY7cPuNN8AtziLkBl+LpGEixFdVrF63Hus3n4FYRxdUMwZFM8D7aUqmovwIiu2j6EqVgn6oyOS70bdkuUzIHoHmxZ6MowE7/LGpN+UrT1ZqU4WrVRRJy5ofOfmb0A7zD+Oxhor5gB19HG//2c3Gv5NOiJZftFS/2KDEj+GBaE3yStTwoGk6Aliy0U/6DvY/dBu++5d/CrU+C00LkEjHUSlOQ1d1SUajNTkWt6K0uFbbr+hLVE363vhxnP6LThOLTzkFHd19MHQL5VIFuXROOGTbaYqd16XaRNPQ0dsXRTNWXUxOz2LxsqXo6esVntyxbWkxTqUzcJgw5nriyuNLs1ZFzKAxwhT7stesozg9iXq5KEuz4uy0hKPnc1lRQTBgn5SGTyccQT2bkaYKOt040cdicVkeNuoNUUHoOjMlkvIcbNpNGJqOeq0urRakGRLpHNR4AlY6I6WhZiobGT9CBhdVZYrm0s1k/ZNnw25UUfEA18x8+oz/8a6vnuCpsvDpxxyBBfA9wafEAw88oK9fv/4ziqJ8KQrUUWHoCowwxK6nnsI/Xff/4oqrXo/LrnitnBgMdZGMBup57SZuvf563HvLD6RjTNogxEbK2McoDNtj2A1nQhZhKpEBg/pQSq9oX6ZlN3JuRalmTqDi3Asvwzve+wHoyQx2PL0Ts3Nz4qojELWda21wlaJPXRcA5oKNU/DKlSuPcr7zp9/jTbi/HmhbcNvmQeSOXEy+0k4hgCsB7AYQMLeYE7yHkATu0folTvIOQoW0BIHaguqHSAUBJp9+FH/7mQ+jNjWMTIph55DWDLZ8eE50MUlwwRSPtZpAoqmXx4EXN5phmraNwakitlx+JV7/h++GMz2Lp596WmiP5cuW4ZfbnsCFF18EJW5h246nsOXCi5Hq6EatGWDXC7uw8bRTJUfBrVbkGCayHfJ1i9OzSOQ6ZFLmZBn4TWSyKSiug+bcFAYP7sPo4EGpauezQrr2mD3h+XL7H2ccqO9jbm5WwLkjn5foypnZadRqdRQ6CtANQybgRDoN1/GRzeZksdpoRtZzArAVT8g0H6iGUA6BbiCRK0CJJ5HK5cWI4jSjyZfHFW4TQb2MZr2CeqASfD+z+S3v/MsTPFUWPn0BfE/uc2D79u3G4sWLP/urJ/q1Ee2gCp8Hu4FH77wTN3zznxFPGli2cgVWrlqD/mXL0L98qUQPKn6AO75/M+760U1QnapMnwxWoWqBIjTX9yQfQEoe5RZckUBuNlgwXEdMy3SWkRtmKEuooer6OOP8i/HxP/uf8PU4vvXdm7DjmadbVeOhTLp8IfXA6Ymv7fB0/p3Uw2c/+1nhE9tLt/9s8v2PU+1/BNtjPyaaeAOhFIjDSqhDCZhZrAswh4qNUGlFbCJ6u69wKelD8UNp3lUCBYnAQXPwBfzNpz+C0b07kY3HoIc+kgZdZC5cP5QUOSsRQzaTFvqA+mECuNAR/JMUjqLgwNgMXvm6N+PS17wOu/YfRKG/TxZvXb29ePrpp3H5qy+Hpxt48rFfYtPmMyRBjMsrutGyuTTqtSqatYosrFYsXyW67X37D2LDGWdK7sbs7BzS6RQyyTiqs1Owy7OYHhnE9OggUibLnqK7HbYPy/EOAqEkEnFyuDY68lkBRwazs7HC9VzhoNmATKceLyLJZBpNx5HJmEvLKK9ZQzqdE8oky263ZBoNP4CVySFV6G7VCJkiY5SaolodbrUM2DWZfGukHczMZ85YAN+TCxy/vq7xpH+9/989YCtSkh1uLNGU4BUtZsDwPMwcPIgnH3kQg4MHMTwyhHKlIsWWvUuX4oMf+Sg6Cp2448bv466fXA89aER8rTiS2x1u0eF6MWWsBVqSfBZpeAm+kVY2kAURw9TPvOBSXPP5L8HKdmFytiyTXXuiboNtO9d3PgATmKmAoAZYlkXzch2OdbAdO/Ee13Lc+m0fdzom9En7BeuGdIQ+QZAXGQehbiNU69GtNyxoSAgXLMs4TszkP6npZQFmcQTf+ssv4vGf34usFkPeisHyPTiei1K9CUqDzZiFdDYlFxROldIsTf5XZQgSZXohDkzNYPPFl+G1b3gzHtr6S5x61llwJAQIIvvatOk0WeYdOTKERYsWS7kmh8SJyXEsHugT/S77zyYnJrBsxUoB9kOHh7D5vC1y51KrNaIeuGwaSUNDZXoMw3tfwOTwYQn9YcYDDROubSObyYg8rF4tyx1JPB6DqeuynIvCiRSJq2w2msL/9vT1IR5LyGKQtnTXc+T3R/6b1fOdnT2iA1eMBMx0BvFsDvFMHpnuXpixBAzGlHq2fO1GtQanUiJHIuBb9QAnnvuTM3/7jxaCdU4yei3QDid4QFvV8Zx6PxOBr4HAUGAFASy6Z9lS0KigOjODI4cO4/nduzFbreAdf/iHSOc6cNeNN+COH38XCGoypUQRD1GsZFvqxeVSFMbjy5QT0sVGqyzBgcAbuPJ2JwCqboizL7oMH/3MtUgWehGqVhRDKI3CvK2N1AXzZWTy9cR0EPWMzQ9Vnz/9tg/V/El4/tt+0yk4+hxdOFzWIvls5NAsNKlzVupQ4+TEq9IhBs+E72iImbFoMdQsy8eZyRgSRgCUxnHXjf+Ch2+7C2HRQTo0YDSaiJsxNJsOdMuQEB/NMpDPZCMLM0PqKWMjZWNSWxJiuFLF6rPPweWvvQp79h3EilPWYZputc4umSDXrF4jNMXE5DQ0zYzsw7ouUq5sOoHBI4dalUAhert75Hc5OjGFdaeejqbnYXR8Cl3d3aK/zqeTcOslDL6wEyMH98GplhAzdJTmZkXFkMvQIh6iWimLLZwXxDiXszXyslWZUJkX4bqeTNTdvT3IppktzKB4Tfhe7gI4HZMjz+YLUDUDWiIjQerpQidS+U7JqmC6Gy9lDPfhgo2TL7+fsFmDU6+h4gZwzOwnz/rdd339BE+VhU9foB1O7nOATRa/kmwRfD8tvW28tTVUxDRdlm61cgWqpiDJaUb4NA+Oa0t3GIHztptuxB23fg+hU430rQK0lKhFejHeHDORi3rfSAtLG4IKMqLc4EdmClIHVMiqqDs+zrrwEnz8c19EjDVCqi4TNcGbC5X77rtPNuOcAtsdcwTeNufb3d2N9evXv6Th4liwPSngSyqBMY9aFDcZqD58zYZvNbBn8Flsf3YrYpaJVUvXIGllMVuaw74DOzE5OQRb8ZDMp5FI6QgrUxjf8wJqYzNQKiHMBmBWGzBqgOpEYTq24wqdUchkkWAQT6hAp/JAhYAPdBVTTQe9K9fg9975XjTLNRw8NATH9rBqxUpJqpstFuGpiuQuUHPNUko+7sED+7F67WrEUilpqRgdGUVXZzds2xWlw5LVqxHLMJGMtfF1pONxSRGbGjyI2YlRuLWKGGsYqj47OSm/m2QsjnQyJalmfI4wNL1eqQqfzKmWC1RakS0zhgbVCboukjI+byQTmM+L1sWUv2MuNVUrjmQmj1gmK6/xXAeMRBa6EYPGY++wGbkp3XLsFgwbVWnQqLiAG8t87Mz/8c6/PblnzsKjLUy+J/gcIPimUqkv6rr+J+324kDxkbJiGD10BD/+8Y+wZNkyXHjRRdj19PMwDRPrN29CIkVONcCORx7Gtq33I3Dq0gvGLFehBpxIJsROLp5wgetGW272e1FFTNeX3wrh5ts8D7bro+q4OPeCS/ARNlnkukT9QI0r+YzJyUlcf/31GBsbk6/RVjtQ47tv3z6xFF955ZWS78vUrmONFsebfF+Ofjj2sB77cbyt1lQ90jkzF1etoRZOY8eBrbj3F7dj75Gd6Mh3oKezV1o9mkETk7MjUEMHvq6i6jYRqgFUr4awUUPaTEBzdJh2iJQHxOo6lIaCSqUOx/aFU81ZMeT0OCyX1fS8qLHo1BSAroUBakGIFStPQWe+C7PTJWRiaeSzOYmFLM6VoSfitNBBjyeQyeclS5exngzKoZaXwCkcayq60HIJxqYI0iTkuW1O4gq/LuA0qpJm5tQrKE5Pia6bFUdsJmHwOtuNeYHg75zEOK3ODG1iUScpE148+bV4VeWx5AsFjhKGJO71KBA/uquJMqaNRApmKi3UAxeBZjIHzYyJrZ2Tr13n5FuFWynL5MumlQXwPUGA+E8+fQF8T/DYhmFojY+PvwR8DV2Vk525DP/ynX/GVW94PTo7OvCv37tZFKpXvvFNeM1b3gwjZsqCrd1gSxMBwYgTr3R5OY4AMLMKyN2Rr+Rkw0mWJ7c0IFCG5Dly0lHW1HBcFHoWYdM557dCUxT4XMqJzlUTM0Vb8dAGYC507rzzTnG/0eF29tlnv2TZNp9OOJbb/b8GX3K91CyHLLSsQknUsfX5u3H9bddhtHwYRlIRmVc6nkImlUHVrUqCGTXQATTU/UAaiA2N4eMOLFa5+xq0QEFOUZDTMjDCGBzHF1BSXB9KzYbe8GHUfZhuKN1qViwm8ZKeCmn/rZQbWNSzCHEtBro5UnocCdUUGkNXDJSrDfT2DkAzdbkoeq2gJIbnMCw9R1AzTNF1M5/BZ6Ql5YCGIRcRJWROsgePYEvayHNRLs6iWppDtVKCW68JRcTMBtf1xa1HqRyjIrkwlMp53xdOVygo7gRoHGFmszw2DSWRtpl6YiF4mGWhmdBiCQHfWDYnigw9mYVuxcVJSc7XrtfRrNbgkvO161KkWXUBZ2HyPUGUOP6nL4DvCR7WoaGhuK7rlJl9gk9ySnvIKeqhi1t/eBOefeYJvPtdV+Peu+7A/md2oa9/KSo+8M4//oT0aAWhBo3Sp6ib+MXv5qh9LeJqW3KFKJxAJp2WRbfF5UZnYZQH7DtM6aG7igln0YdKjWerGqj9J9/Vrorn1EbXGwH6wx/+8FGAPh7Y/leXa/+BC6Z5gFqwkAYQ/mwOjsw8gxtu+3s8feRR+IkmQiuUSVwMDo6HVDKHBNsbplnuqMFI5NFgxbrfhBs4UOMxuCKjCKG7DcR5TAlG4kSJapksRUMcBgxXQeiyMdgX7a7bSrh3XV7MFKSMFOKwkFWTSPsGcjCR8nUoNR9pI4F8Mo+4FRfDS6VhixVZjydFC5zO5OB6geR5iCZZ5BykVni/EnXpHS0p9dyoedoh8FXQqFVlCiYXzowIu+6gq7NTQo9MBgUJ1cQLaRQMz8eVVhD+yVc2H0cfJcAblaMyIU+P2ixiSRgE33QW8WweejovTRYR+DZl8m2Q3qgSfBtHwbdpZj9+9u/+0f86wVNl4dMXON+T+xwYHR1NqKr6FU3TrmnTDjrdUypw909vwYP3/Ayvf82leOTB+7DlnPOxduMm3PCDW3DV2/8A604/Cz5lVjIB8g6SQOvIbSZvQSXnVgAlur2UE4znWus/fpzwrxJZyZQ0TjtRoAEdWcRpOfkFfDXBubaRYj7wthuM2evGMPW/+qu/OppqNh9oX07xEOUvUAynSESvfIdtR908D3RUjaRGAUC/qnt2YcM36nDNIm6973rc8fDNKPqTMNM69IQBzdJRa1QZS4xsLIt8Io9MIgmN4ZqhCZvCZlqFDbZ5+JgqzcB2GU4eBZRz+x9jhTtUSQNjsy+/HWbc8yLJsPN605bpNAqD492BgZD6YCeA4anIqXF0aAl06mmkPBNZLYV8PIu0mkRGTUMNIrkaZV6M9GwwO9dkXXs+CtZns0nL5EJ3GwHbJUjKr9qFwlzmgPIwW37vdU6ezag63nebsGgnZtB6q1VEmqiZuyG0TdSQEsEtlS9th2Okb+Zx5vVYJl8OBvEUjFQWFm3GBN9kRsBXVQNJUOPka1eqcGpl+HYNfqOOmhvCMXMfP3MBfE8ucCxIzU78eO7cuTPV2dn5VUVRPnDUXqxTHuXj4N5d+NZffw3lmXFkskmRl+09cAAPPvwLXP2BD2LVhk2RuSBk9RDPf67RmvDqZQweOICJkVF4tgddtUQuZVj80xQeMZnJItORRyyVFl6Xt52aYgmoRacjHWQ+QlrB2GoREOQjkG5PovMXZ5x4n3rqKfz93/89rr32WpGbkcpoA+78SMn2UWt/vnQosIqGX5t4yB46rgEFeAkLrXmMbrswmkgRsK69hqY1iccP/hzfv/ObmCgPIpZipoN892h4TVD+C81H1kojplrIprJIxlIyoSrgZp+0iwcjRvWCi2J1FrZdllt62nzJz5brDVSbDmxOuoErLRq0DfNIcBHGgErdpGsQkrEri05yqSyi9DXEQxNpJYGMkkBKScr026Fm0a3koDZ99HR0IZ/JSTrdbKUCi8tVacoIYRkmEmYMacOCGUaRmEpgAHYI1fZgUVxnl+GFTUkh4zAcuhpCjxffhuRdtOWA8rto3/VINVKkUIl+p1GTNZPUHFbPR2JqiRWlEYPWSU7nVjongTrU+VoCvjH5udlk4RD4q7Q7V+A0KwjqDAwC3Hj6j8/4nfcsREqeOFy85BEWaIcTPKCTk5OpMAy/rijKe9vgy14tNjRQtbp7+3Y89O/3YGDZAM48+2x87WtfR76zGx/45CeR7+6VVC3hPet1aHqA/TufwgP33IY9zz2LCjfsDuVk0W0mFy1sR5YlSTyOtRs24sJLLsOajacilsqLfItnEs9P8oGqFsLxmjB1S3Sn1AK3J962w43/5uKNj//888/jq1/9qrzOb7JoL97m0xX/AcCl7z4KlIkswjIPtyzEUXVoNPlSOBeBhaOX8eShh3HTPd/AUGkPEh2WTKGUiDVZPKkF0BO6KCGSdGWxmFTRkM3kUS03kIgxvSyOYnEONt1jObq4HNhOLQoY8hQYZkzol2K1JpwuLxI+82sVX2y3PC6O7cgSjNZuKUMibWRQCkerN1UrCrxmAMvToHkqiQskjQQy8SSodstYCWSTGTiej+lyGaWmjTppjdaFSA9V5OIprOlditWFpeg3CkjbceiOGvH9Ld468FiU6gl9wFcldISrnw++URFqBMJs6hDwbTFOvOC5Pi3jHnQjqrQi+NIp2QZfysvMdF5oh6Pgy4Q47hVoL642YDfK8hqwSt4J6HD7xFlve+9fn+CpsvDpC7TDyX0OTE1NpcMw5FTwLgFfcr4KYMXoGvLEDGGXi9BbKVaPPPQQli5bgRUb10uRI29befIwQ3XrvXfhrltvwdjh/dCkE423yZHGVyZJlm6GtCFASjMZKZnOd+Ciyy7H5W/4bXT2L0agWFBkGSNjT9Qa3GpNPsoVtg6BPF6LByYA33777RKo/sUvfhFpLovmFWgej+dtT75Hp68W/rZzhDn5ko44+sI4MQEKxpI52D/xPL535zfx9PBjSPRqqAc16UNTNVOqkDi8GXEdmsWf30Hc0JFgg7Cio9kgX6ogmUhKgM5ceQaOV0dHIQ0/dFErN9CoMe+AFT0F6S7jYzeY1gVPspHFbq1paNCMEUb9ZzozLiQ7OZRsBn5l3w1FdUJA1BWZk+XiYmjh/2HvzaPsqqv07+fM59xz5xqTVAIJSQgEZJBR+YG0Iti2CLZDoyJodys4i2O3UyuO3e2sraCgAiqoqICIDCKizDPIIGSqVKVSc935zOe877NPFSDLd63fu5L/uoqVFTLUrdS99+yzv89+9udBgW4Jygf8O2kmzgZYtgSaxpkOr+vD6wYoFVzYmYIVShnHrT4cRw5tRikrSmdNvy6TrLPQlzgfMMU4pbMlX/J4xmu9qP/L76V557v4GpKKFgYedu3ahXrfgGjPlCrEe24YgrVk58uYqbz41mG7ZaiMU9IypGGApOch7PTge20EXhNJr4dukCK2yx884oxzln2+e7d0LJ5Q9/KD/m96OBbfJEm+oqrqP7P4chpNw7wc+TQFGY9yQQCzyEghTaDbLB4w9bz40vuLGHf97gZc+cPvozU5DkSeGN81plcs2ojE40sbETshXuC6KQm1jD0OMhXHnPASvOZf3ob+ffZDDK4kU87I/b20AtNbysei15cFd4lctvTzk08+KSkXTDY+44wz5N+/VJxzLGN+vH1uosXSv483EXa6eX1lQGbO4X0GKrw4W5MnJoKnzeLnN16Ga279GYprTMxF02gHbRg2w0dthD4HYjEMS4dVYCcaQddTuHYB7WZXuMi5UyJAX18Nuqmi1VmA7ZoIQx+tBU8WNLhM4RRcWVTgv73rtRAnAcKYK8xEMeZDSToZqPeya6Rlj8VX0qEVoh1zySYkrMbQZQ2cNj/q8w4HWWQJE+vIJGDDQpBm6AYJekGKRtND6MUollw4BQNGK8JwWMTxq4/EkasPRTkrQY80KGEi6RQKLXSJD0YsSYQewUKLcgMLrrwOOboulxv4Gqs8vQQYHxuVG2a5UkP/wFAOR+LqscF/F3X04jPFt7pYfCm/qLy5PFN8KTsEfks6YRbfxCp9+PmvP3d5w20vF7Zl2WEPn9AnnniiVKvVvqQoyr8uFV9Lz7GME+OjuPaKy9GcncW+G9Zi/aaNWLt2P0mj0CtVmcKzM57Y8gi+8fnzMbFlC+w0RdHkcZJm+USO4ZL0K3pqLGhIDnVoa0oCLhSTHKxCKRRxwitOw6ve8laYpX5kqimdIbtwKYdZKv7er3zlK+L3ZWfLC5nLFXQ6MFLoqKOOwoc+9CEZti0V3KUivFR8n60TL/0Zf9ZS3i5ynZf/3mejhvMgn2cCNDPNx9bW/fjaJV/AeHM7CitMjLfGYZUsqIYjhdXvkqrVkyw7p2jAciI4BVLDYhSHLhoAACAASURBVLQaXERwxYssaRtqgkqNK7kx4iyUAMxuK0IcMiUjXyDh0KlUdPKcvMRDlLIA52u4PJb7MSPgE7GSxSGZCJQduA2nSbFl0Y0i8ibifEFGOvoUapqiYrvQBHbEm0GKrh9L5HqrG6LTpWUsg1MwYRVTKdR1pYxVWj+e33cAXjByGEpdC7qfk/BS6twJCzDJZfliotzwFiH5rLZ58RUNR7pf/jlf23aLbOYB0XxNy0FfX18uSVB+MA3x+S51voVaH2y3KvlypBCx40486r655svim/Q66AYZEqv88cPPOOcze3ipLH/6suywd98Di5rvf6qqeu6S24F6I4HYN113NS6/4DuouRZ6fle4D2S+rt//QLzqTWdjYNW+CDsd/OrS7+Cay3+IEgd1hOZoqlxAiQZErLYclOVCLlQZmOf6LSPXueEmlinNgDU0jLe89wM44kUnIWX3m8pislynRFgSpk5pgWAWdkjsgpc62U2bNuGYY44RsPrSx7NlhWcX36VC+uxCzMIj5jdOzqVbz1ekxWmRA3XlhsL/IqODGx+7HD/+zUWILA8tNBHqEVS6G/wIpUIFlmZIyCStZK5rwHQSlKtFNBpt+D0Gb2ooFouwHROe34HjGDBtQ2QWZqm1W2wbbYkLSpMYtmGgXHLk77FYx1kg7ANFzVfCZ5pdtD0unmQSU09ZmEmbBlm6mi7Fk2GfaUbwEfPmNPk+6WVwbQuJHyIJuYGWIskM9IIEC80uQmrEegGua8N2QtGctUxDITSwTh/CoaUNOLS2EZXIhRooUOJUrGZ0H7D6Sre7CEDKtV7WXOrAeawS14g7na7k8xUcS4JPuRc5N9+QRYxqpZLnBFISc4swXYZnEqjeB6dYk6TtVIlE9kj9QNwOUny9FhKCdYIUoVH+1JFvOPc/9u6Vs/xoy53vHr4HWHyTJPlPwzDOFei1MH3ZNQW46orL8MSdt+E1rzgZN930G4GezM43ZDh27oc+isHV67D9yS248L8/gaktj0IHAd82Aj+CXiigMjgAs1iQozyHQry4kyAWyhUB3HGnDVvNYHBDi+Bsy8aRf/cSvO39H4Fd7pelAyb45mdTdr85u+G53SufghzATRpY3g0udb7PHrYtyQ5/y36WZ7BlSHiEpVuAgzXq2TySs8MXF1qIRI0wH03giju/g7ufuhUznWnERgSjYiNIIrS7vvz9WqksMUBx2BWaWamaOz1m51oIfALGdYkMKhTYuVEmCOE4pnwfjfkWuj1WKUe8tSy+LFiOo8Mt8JhNRgatXRArGNGRc00PvViD3+NyS1588/BOTaxeoiQpEUyLg09hskFTTIGek00ReUwipvCiieTT7gRotj2omg3bLsJ1LLh2ik7QQavXgQUdI1Yf1qpDONhdhwOq+6EUu8i6mZwiuGCDJJAbFm9cIgHlR4086TlJxWrGIjw3N4vJyUnxBK9cuUpOVI1mDlhfMTycL3kwlJQbbi7Xi+uyXvxM8c015zQIEbRaCIiT9JqIlzpfu/rpI15/zif38FJZ/vTlznfvvgcoO5TL5f82TfOtS8WXR1baxn5/3dW46ac/xnvf9hbc/+CdOPKYI9FqdnHvA3/G6ee8S978t994My775uehhQ0kiYZ2N8LI2g146amn4uDDD0e5ry+PihefKgSczSjw0W1bcfcffoenHnkAJkdInHIrCuxaH/79s1/E+sOOBkBGLrVlFbF0Ss9ovUt6LjtgJloQKM7ud+XKlU/b0f6/Mtz+tveXiEjKDux8FagpLWUcTamCvNTNDL2kiVgP8dTMn3H5bRfiL5OPwEu6MEoWEjWFR84tXQJRhCJJZEUThsZ1ax+VWkm02Pn5NpKERDIVhqXBcigLqEgTMg8UFAouOh0fzRaRknkUDxcUDMYIMWtUY9fKjjJf22V32Gn30O2Rh1BAkmkIelzt5vNFeYGaK7GNLNYx3BLTLXRZAy+aBSmCZCJw+5C+WpFnoaHLI3yQoFisCEtXYuuRoOe1JESTTItqoYJ+vYZax8aRKw7CptJamA0dRmTIRDVLeiJzPK25i4mEbg12/tR7Uzm9MC5obm5OOMyOU5A0bD8IsXv3JEZWrZJNwSXZgW4Hu9IHu1KDXaiKxs7jFNeL026+Xux3m4jCLoLWAjpejKzY96nnn7Hc+e7dypFby5c/9uAZ2Lp1a8V13a/ouv7mZzpfTWSH8W1P4nv/9QUctP862aNqd1pYt24d7r/vYbzxnHNRX7UWV/7gEvzuykuE5xtpNlas3R9nnfN2bDzkCHEt5EmY/MgN9ULx5QUeeJifGMNNV/0Uv7v2V0hDT1i/oaLirLe+G3//+jMBo5BvQHFxYHFIwzViHtc5WGMBu/HGG3HRRRfJVxgYGMB73vMeCVz8W7ayZ8sNz/3/PJ2Cem8uOUi8O/2+/PpqghBtJLaHuWAK1935K1z/8FWYD6fEFVKqlbBAEHmaIZDNsximSScDgTG6xJgXigU0G6R60RZnCVySVjrLZsGlvS5GFERwnSJ6vRCNpo8o5nOWh2cahiqviWbQtkesZL6kQLvazMws4gDQMkcGZhy2pZQreAslzIbDNTEwp9L5ugX2rRqyIEPP80QWIjWMN0k+p+J6SChhsFM2ZeDFYR6Th5WYCxR0VwC246BgFqAuxBhOqjhhnyOxTh+B3tah0W68qDHnmm8egSpwuzQWySEKA6GcUUbiDWv9+g2LkHjClBSM7dyJFcRNkgNBzddlekUVVrmeF1+nIksWUnwp8Xi+FN9eewFx1EPSbaPlRUis6iePetM7P70Hl8nyp/6NZ2C5+O7h22L79u1Vx3G+qev6G6T46gZMxvrQXZBE2P7Iw8JFDZMA3/vehcJLJazlvH/7MPpH1uCSr34N9930G5hKSjM7Tj/rX3Dya85AouhyweZHzXwDS65B6qcS7sVhj4/mxDb86MJv4q4//B5xEACqiaNPOAlv//ePwaj2I0jZ7XLwBCzMz8sSxcknn4xjjz0WMzMz+MY3voENGzYIz4Ex8hy2vf3tb3/aDcEvv1SIn2s3e7Z8kTPXcpeDfIjfl1pHikwLkZpdzGQT+MNDN+K3d12FCX8HUj2WoRn5CjOz80gyFbplyjFZN3ij8eHYCopFU0IxZ2cXJHBTMxzExCfy3qTH0vnSzRF6AWyzgIjDrhYdA1zvJXiGXXkCyzGQ7xtw5RZCD2PU0PzMnDCFqZGniyvJfJ4JY/c5iCLUXjyzdKBAmLzEn89NNSXDjcNPWrkoK9FqSKwjLSZkPzCBYom94PuxxN7T2cAVcLpfZH3ai1DqGThq+CAcWj4Q/WEVajOBISTQvPN9esgmDsJchuj1yPTtSg4f3RyrV+8jz12ejafI73Po5haL0Dh0LORWM8oOXLJg56vRk64mSAMfiR8g7HZEduhyWaXZgBdlgNv/70e96Z2f38NLZfnTl2WHvfseGB0drVmW9T+6rv9T3vlq0OgisExJojBZIUgcSyLcd//d+P1NN2LTvmvx8lefJt3qhV/4Ip6483YJLuzbsAnv/PinMHLgIWCwDPs2jQsWeVJm3lCKkT5viA3yEdIu/nzrjfjmFz6PjiAIVex30GE47/zPozKyDzrEkStcyAWeePxxWR/+13/9V5EXRkdHccEFF+Dcc8/FqlWrwPVixsp/7Wtfk6JISeLZK8XP9gU/u/NlvZXIUCV3ZywV39wGlSHSumhkk/jNPVfi+nuuwTymADemS06Oydx2GxubQMS1XsMQUHmp4iDNyKVldlkBhkoq25xoqIbpSpetWQTIiOsZNkE3QSRLEVmso90MpJhzdTAndCbQDG57MQ04kaWKWqmCiM6IRkcgP2Ip03XpwH1q4yRuqPkiBG8i4gW2bVSKDlrzPTRnu3mqhm1KtlvEjpQ2XwL1pUCGMgQjtc0PPYnxUZmQFmaIfOKBMph8WeMEFcXBYFrBIcX9sdndD27bgJFQTsmHa7lxexHfoTKJhMnHLYkn2rVrXF6/4eGVORNaZrOZ8Ig5cCuWSn/l8xXZgcXXrUFn8WWYaRQg9nx4raakbe+e2Im400KYatDK/R878dx/++zevXKWH225893D9wCLr2majI1/Xd756rD1fEHgrjvvkMh4HvGrgwNi9OegjP5dHqu7s5P4zue/gC333StDlaEDD8G5H/sPVFavlUEZBQdmwYnTgT94pKUGSWeweHdpPfPQmRjFZ857Lya2bhWXBOPl3//ZL2Bwv/0RyWgnB+vceccdIjO8+93vFljLPffcIzQz/pppuNR+WXjPP//8pzfcnq37Lj1Vz9V8ZWdCFqrJ5ZVR1CJnIEakdNFSZ3Hj/VfhV7f9GF29gcSKoNoRbIddqoKYK6xMdg4SjI7NwbQVDAzURHLQzQS1Wo63nNw9CcNwZM2aHmouX1BLJuGY4HXhJTOkNKJGznglTdgZ3CAjyIfPGztN3ri4tFErl9Fp9dDrkP7A0wplA0uGcHkHn+bJxwTWUwJIMlTdSn6z2L5LVsMLhJiTEyEjOP7gMJCx8by0Yol6Z4pIQDSkaiCNuU3Ggsqvx4UcBWocw05U6O0MG6w1eOHQ4VgRVWEHmkRNyYZblGvUAoPXFMFZ8keruSBFdu3afdHXN5AnPufGGNGB++p1kTdoKVNtB5ZovnVJsrAKFVmyEBcHw1SpH88voDk3jeb8pCRuRIqB0C5+8Liz37+8ZLGHteK5n75cfPfwCR0bG6vruv4dTdNeI0GUugGLFCk1xu+uvxaXX/oD7LfPvjjpJSfj4COOgV2rICUHASF6czP49vmfwlP33SOWp6FNB+Htnzgf1VX7SgIFO1/ayQSys7i/L4560SMzxNQhUx/x/DS+/OEP4y/33yNH//La1fjwF76EffY/FElq5p0zUtxxxx0CUye1jD7fm266SVaKKTNQF3zooYfw1a9+VdgOXC9+7obb35IfxIJGuYDHdSWSwRkyS3TJTAvQ0+Zx40O/xs//dCkW1DGYJQ2dXhcFl0djDYGvIY1NRFzhjVL0uhEmd89KwsXI6iqqdQP1AQdxkmJi94zID7ZtSket6AkMLmDoJIVF0FQ6E2zhYUR+JDyLFDZSLUCUMRuNeCEO8VRYho+Ca0uH3G7Rsre4vq0UxK+scLXZ5BAuh9VnWSScBsdwMbO7i6nd8yiUCigUi5Kxl6cjJ+IFppuC8gRvCLblyDIMTythokAJQ+h8zgwbgULfMpnEGdQwgtoNMZT04ZT9XoS16RDKPlGYsQzrQjIoODDlzSBJZaWaA7exsTHRg9ev3w8Fwn0ErJQD5IkPpXWQTYHp2MxTgs1EZna9JJuVa0LBswwVSRBgdmoa3UYLahwiC1rIkhCtMCZS8gMvfNN5y+vFe1grlovvXn4CJyYm+rMs+65hGKcJUpJ+Sm5FKQk6rWnc+fsbccfvb8H0rt049Ihj8NLTT8M+B+4v1p9eYwHf/8IX8MhtN0sxdYfX4LxPfx6r9j8IqWqKxkvzPounFL5F6UHoVUwqVihORIjmp/HF887DUw/ex09AcZ9VUnzXbjqcjuMcjoZEgOk/+MEPpPhyEHPZZZeJ9/fNb36zPD5Xiwlb/+xnP4uhoaH/H8U3L14E27D7zWCzDEEtRHhg+x34+uVfxrbOY3BWpDALqmyRcXFhYb6NNLZJL8TsfBNxnKJSqqDX9dFqeDBMBfttLGDtfkPoeT4mZ2alk3RsE3aBToQYisGIIEW6S563C04BKXkEAaFAZN9ytTaGYhFUr0mXzdy7gh3CLRbQmPfRbfNmSE80i60rummceIDOwV/uUabey0h3wsd2bp2BH+ZDQGIkhTQmAPMMnt8Wh4Jt6ahWS/Ko3U4PnhcjNWyQJmFkKfwkRTcC/IjbcYDGbDkvQd0v48Ujx+DQ4gaUeiT/RFJ8WXAluQQZmgsNeL2eSFw7d+6UGymdDrxBG4Ylmm+LaMgoQrVSlXSVfMPNhemWYbhlFNgRl+swTIa2egg6XXTabYBcCDosvDaajVnsnJyBWu376Cnv/NTn9vKl87/+4ZY73z18C+zYsWOFaZrf1XX95UvFl1phsWAhCpqIgxZaW57Cvbffgdvuvg+wCzj+lFPwopeeIkOwy7/1Ddx2w1WIgw7s2hBedea/4CWvOYNU2nxF+NmUX8bIpzkSkf0Ni6+mRBh/5EF89r3vhj8/J9pm38b98G9f/DKG99mELOOxMl/9bf+/xK3Pf/7zOOKIIySlmMO3l7/85XjpS18qRfjCCy+UQMaPfvSjf7VK/Fxf8N+0mtEUy4RhaqSxAjgppsMxXPDzb+G3d/8WSi2C3RdCMVioTHQaPqKQacIGFpqeeJd5XHcsU+LPu702Zmaa6B9QsPmgleh6ARaaHdF2TUODW7KQ6ZQ5uM2lSedLMH2Fm3txiigkH4EhkjoSLYRhscBaiLxEtrncUopSsYiFOQ9hoMvSBjfkolA0CfEWp0qY2+4k0ilGvVZGHCSYGJuHYRZA869tO89YwehzTn1kKbPplHwwx6qcAF16aOnfDSJkQYiQ68sJh3qKSAos0naso89zcfzAYTi6eiCKHl9k2TGW15CsBvIb/J4n/8/veXZ2VlwqHKwJZpLLH6mKJuOrVFWGu+Jl1lVYbkkcDyI5VKrIDBuGZaPXbsrpyuamX6uDuNdG4rUxNzuJ7ROTMOvDHzv1/Z9b1nz3sFYsd757+QkcGxtbpWna93RdPyUvvpYkxRpqiofuuhX3/eEG2EmAqNPFrqkZPLFjDCMbNuG8D3wYQ6v3wfU/vQK/vPR/oMU5O3XD5sPxz+84D6v2PwCKaUtQJi8qkXz1nNfAxQURHrQEXnsOv7r0Ylz/o8uQeT34SYSNxxyDD372i6gMEAtJ10TO+GUd+e1vf4urr75alimGh4clMohd7sMPPyzOh9e97nV48Ytf/DRJa0lqeC7T4dkDNxmxqZzIxyK7kB4WOT7++OTN+PaV38ITu5+CUzdQ7KP4HErBmhhvotumi8CGSUqbrkAzUhRdG+qiNSwK2kjRwcpVVTRbIbrdCI7JDbUMxRIdBnLQB/RcnyWZq16tSBoIYTgZDNkwCzNPLGaGVkAS0OrVQ63Gjbcypne3EAaLNj4SzxJFSHCqkcIipjLVZBDIYVu9VpSU4endC9AMdvfk5VK7zRMk2AEDlD+AvmoZhYKVL8aEXDeOEUDL16FD2umIr0xFm5ZF5SSDFRsY9kr4u8HDcURpAwq+IgNXcVtomvAbuu0WXGrlUYhmg+6PVIqvLMZIQKqBXs9Hu9MTBwT/LmOkuOFmuEUYhZJgJbWCC8UqyntKVzLYuiaP12u0OBKUztf3O5hudpA4lQ/93dv+7b/28qXzv/7hljvfPXwL7Ny5c6Wu6yy+LxPJgQQp3YCSxfjdb36JK3/4PVQMLS8auikov4HV++KMN56Ncv8wHrj1D7jgS59A5i/IQkQcK1i34UC84tWvxYFHHg2zTl1Oz4MqZFWY61XcMc4QtOdw+x9uwhXfvxDh7AyUKEIrCHHy687AWe95P3S3D5kAcRfdaYyviWPhOJDvsHnzZhm08abB4svff8lLXiLH2CWM4f9V8V3k79IaRYxmpCUY87fjp3/6EX5+2y8w3Z1DseagVAaKRU0CIefmuAQwT4AXKtUKFDUSjVVTU3FakMFAF4NbAoqugYkJDsYy2JYGRUll2UH4u0kIuogl6SGLUKuUkQTkIzA+SUWcqIiVUGQXS3fzdIuwi3rdRKlQwq6dc/A9RbYI6b7QNAtB7ImLgpAe03Dg91LZ/urvL8LQUizMtUDgG/0K7OJ7XiDLL1xmKJeLcF1HhnR+l4QwLmBkUA0Tma5L6CX9z/4i7Yxgdc4J+XhmaGCVV8YpI8fgQGMVCiGXVVJ5zXjaoac3zRIQWdrjcKzVkAJL3/ZSIgl9ya1WR2KMyuWKSBYCdGfxJdWsWEGqmzDdEkoDw3AYoik2vS6aCwtIPA9qHCDsNBCFPbS5XmyV3vPCs9/79T28VJY//TnPwHLx3cO3xPbt24cty2LxfXlefHX5wVDC2fFRNKZ3oWw7EjGumzYKtToUcmmtgiQOz89M4oL//AQeu/tWgYUbqimDJ6tYxroDD8DgmtWoDg2h4Dhy0RVMR7CGs7MzePTxh3HfPbdJAq7Sy6PnY83EWz/8UZxw6qsRqkymzYsve98l+eC5cUJLlrIl5OSzLWX/t8U3hQ7ywRIGgZoJbt92Cy79w8W4b9cDaIZtgXyX3ASDgxwKKWi1M8gGbcpuTUOUdMSzWyzaIj8IjQ0hCkWg5NoY3dFBu0k4OQlnCpwiOb2ZFEzC3A2Tx/tQ5B6v05aTghzpaehSYwHh6IqDAqlpCFGpkD7nYHzHHKJIFYtZwhMGN+eo9qgBVPqQrSLCHjXkACOrBmDqMeZnZxFxUKY7ol93OlwjtlCr96NQ5IZdW4Zd1Fy57RhSt9UMYUiQyWGoluTHZVEmRduL2EMbsD0d65JBnDxyFPZNqzBDsi0JRk8l2YKPW3AdsceJPosU9XpdXl9KDCzSk5NTYjVbvXqNvB/4+vF9SZ6vKV1vBb04Q7GvH/0r9oGiW1J8sziU79FvNuG3GwjaC1J8e7GCuFB93zFvfOdyevEe1opl2WEvP4FbtmwZdBzne4ZhvCKXHfhDhZYm2PLYo7KFtPHAA2G5hfwrs4uVLKDcjhb7Pfzhmp/i0m9/FVoYC5zbUBSBiSdEUhoaVCbmcvGAkG9FkU6KhbLdboiHlIVeSxT4UYqVGw7ABz7zRQytPwAxyD2gOyL3BRPQslRouWBBny/lB+qF3GojF2EJoJNvauUIw7+SGBZ//deyA01x9CVTnwzQTJv48S0/wM1P/Rbb2tuw0G2Ke2G430GlaqHRaCJRHHh+Jk4AdnO6lcB2VRQdS4oxWbsE2OhGiHLRwY5tXXg9Xfy+VkGHaWsyRGJLyOKk64BtKjC1DFHQE48uY4a4MUd5hk+AmtowVBWVooZ6zZZEiZ1bpxExzbhQQJimiOIEpQohOBkCIi7J641U+H4PIyvrEtjZa3dlIYMQHnbYLLyqbouO6wURfC4sJEzNICSHd5F8MaZgE1mZwusFUBMdFjthsc0ZSDop1NkUJ605GocW16HW0WAsyh2+78lKMt9buqbK//ueh1IpJ7st3SDJcmDx7R8YlCBPfkiEEF0SDPDUTTC3g1CdwZE1cMr90gRQdiDInanJBD353HDrNBEGXQnQjJ3qece+6V3LGW57uXYsd757+IROTk4OZln2PU3TpPjy+GsZirBZb77+Rlz761/jvR/4ANZtPkA0OVlWE9cC0YZcwtDRmx7DRV//b9z7xz9CjyLR3HiR0QEh4Y4CUydKMJapNyHqJJlRG2VtZRYZuQeKVcKr3vRmnPbmt0ExXVnUkAuTxRepDNWoHVL3vfTSS+F53tODNQ7guGxBHXgpbui5Ht+/BeTJ/w5tYxwQhojVHsYao/jJHy7BI7P3YLS1A52gJwnD1ZKGvloRzXYXzU4Ct9gnhSeKfSRpD1HShWMbcBwblXJZ7FpQPLiOKZ2v72nQtRSmw2UWuityPYXxO3QX1Mo2ChZxyB1kqgE/zmluGRM9qL1GprhQinaGet0R3u/4jnlZJbbdIrp+gG4vQL3fRb3PQRi10et6OX85jVGr8GSSwZbTh5Vb/mIFXkh8pC84yh67XJ3Flh5jJZcnFoH4rslhGLXVHkIvlJspM9oKtguro2G9vRonrng+hqMSzFYizojYD9Bs8iarwrEt6X75OvIt1N+XF1jRkRUF8/OziGN+b/3i7WWXTfsdI+c9wpi4/FOqyqyhMrBCtt00swBd5RAykvTkuOfBby0g6jbR67TQox5T7nvvMW9419f28FJZ/vRl2WHvvgeeLTssFV/qlpaq4v477sK3v/FNnPaaf8SJLzsZdtFdZPjyuGzIwgSPukw6nnj8UXz9vz6Hia1PwqLVJw5EXlhKouRKKcsxizXN+gx+FAoZN7F4bFdN7H/IEXjb+z6CoQ0HiFuCK7J8fG0RScm/f8MNN+Diiy/GCSecIC4HFmOC1LlazMWLj33sY6Ij8uNvdb7PffbygszlBA2B0oJvtHDD3Tfi5keuw9aFRzEfzMFwmPCRwbET8ekGfoKpuQBJqqPgllGrl5EpIXreAjqdRRRiucK5JTSdna+NJ5+cRafNRYNIBmGkmRk2V3fJ2Y1RdHTUqwU4FmFgXWSqjZDZeEaGKKPntYs4NGCbKgoW05B1xL6G3Tub0A0TmmUiiKmJU9YAqjXa2YDmwjzABAs1Q71aFDQltePQT+F1e5iZbaDbi6GZOReChVyiiHjzFIcCB2b0asdwTFrfFAGsSyoGu3Ea8xQTa7QhHDtwCJ5n7QPXMyQbLvXJWujJhluhUJDCyx/kdAwND4o0Q0od78453WwGpVIZRS6CLEYMSdqFAjRbLZTqfRhYvUaGbg6RkuUl7nMAJYnh9TpIfB+9xhxSr4O5mSl0YmTO4Mg7jj3z3d/eu1fO8qMtd757+B6g1cwwjIsNw1h0OzBiJoGj67jhl1fhiksvg1UwsengA7Bh0/7Yb906DA2PoNo/LAO4RM3XkRkh89Ddf8TPLr0IY1seAyIfNpc16C1bBKrQwsQBikyamIJL+LYC9JIUazYeiNe/9e143gtOEC0y77YUoZ3pBOtkPEYHYjUjvYyuhiWNl08Bh23cbjvxxBNx+umn/3Vo47P04r9dfOmPzeCbLdy78w7ccN/v8KeHf49uNgvVShFlIfoGahhZ04dep4PduxbQ6tATm3fNbomx6xo0nfapHGJDmcIyCCEH3KKF7dvm4XsAzSRukd2xKUdpwm9CJoXoQLVooOQyHSRAppXQ7MXoBG0pvgSaKymLswrbjOAWVEQ9HbvHmzLx57oyc88sp4xutwXLzlCtmmi1FuQmWHYdGeaF3QidhRjzjS6C0EcQZjLU402MQzXKNSy81LWF8pZQ6uGdjCvQzz6qHAAAIABJREFUVN5NNJrEg2bQTAaaKBLMuS4dwEtXHo31GEbaikUn9ppNFCTqSJXXjosVlGSq5Yp0s0zx4Nfj60iLILVyDtkUEKzD+sulb+rrTdG0a4NDKNYHBKpD6cEoVHnGgpqFIj2Qn8z14tbsFKJOI++ENSuz6iveevSZ7/neHl4qy5++3Pnu3ffAotXs+7qunySaL7mpli6m+cktW/GH66/F2Og27BjbIhdQ0S3h4AMPwRvefC5Kq9ZI8eXpmce+JOli9+jjuO6XP8WDd9+F7tw8sjAWaxlXSkW8lXgeHZkkLVBP0HDAIYfjtDPPwobDj4ZmuYgllDPv1gh4YcfLdWQa8r/5zW/inHPOEbraUoSQ/Hkc4xe/+AXuvPNOfOYznxEt8dlM32czHpb03md+jsVCNhntwGU3/xBPLWzDvY/di0qfieEVdezcNQrL1bF+/9XodTxMjM9jfoHsBa7echqvwnIyLmDJUoNbcOQGRqZsoZChr7+MyalQPLimpcC2NbG2ia4a57BxdrS1soVqUUPUbSGCi/lujIXOHBQSzawStMwV1KeudlEpsUV2MDdDf7GGIPYlAt4yq2g2F4QrUatzYSFCvVwR/3Gv1cXcZAt+S4NPNwXZGooGXadVzsxz30JfXiMBAwmKMhaXCrtcfm1FddDp8HuLoZiZDBPrWQGb1RGcMngUBtsuWnMdtAMP1YIDbil3uh1BfnJoW6mUxc4nHe9iPh61Xr5+dFnwRitSB98aTFRRqX0HCKIQhUod9eFVKPUNwCxVoBeq0C0+JwHUNBHNd35qEnO7x4CgIzfARHOy2Cm/5dg3ve8He/fKWX605c53D98DW7ZsWe04zvcNw3ixJFlwoq0ALolVst4fIpqbxsTkOB548D48eO+DSGIFb3//v2HFfhuQcZGCzazstDIU0pPNrR2PPIx777gTkzvH0ZxdEGZsEPTgh75YqGhx4tHzuBNOxJEvPA4uwzN5iKWGmmTCi+VRV7CvEhus4aabfofbb7/9abbDUudLDZGDH64fU5LgevHQyqFFVkKeRiwpuiAjIcdE5rFGpJglSNQQnr6A27fcjCtu+Qnm0yZ2L+xEX38Rhxx0MO578H70wjYO2Lxagi93bJ9Gx0+RxFwtMCR5guCZgaEyLFtFpVwSO1nPa6Bc0lCtFTA52UMYKflgzdZksUL0XiY/iL8Y6CtbGCjb6HXmMd/O0AoVZFokIZymWYSa2IgjD2naQblIO2ABrQU6JWx0ukRaUmtncSQzuIcVK+voq1egaxYmdo5j964WLNWEY9XydeGM+i6HYKYM1VgAedKgB9exqLcDcRRIiGehQCAQV6g5MItF4qALo2RZGIiKeFH9UByq7INktANdNWGVqCsDrYUFeH5PCni5UpTBK9nBQZAvWhDg1O104bquvIb8N/CGxhOFpF1ztdgy4NNbzMGbU0SpfxC14RGYpJsVSGgjKzpE2PMwN7UbzandsJQUSeRh50wjy4r973rF+z79rT28VJY/fbnz3bvvARZf13V/oOv63y3xfHk01EnRSmgP6goE3S2XwTlMs9GUTa36yGrYxQIMQr0JgxHDPgtwzo3lnC0OeTzNN7f4/wxwDHzG3ySCMazU6igIscpc1HdzlK4sZCzayxjESD2Wf3DXXXfhuuuuk/Vi7vw/l1JGtgO33j76iX/Hmn33QRSm0FMdhuiYEUI1RMRuKtZhJioMMms1Hz2ni+2dJ/Hdq7+Gx8Yfhla0MdcdR7GsYmTFPhjbPo0o9HDA8wYkumd05zx6LAaJLjrswlwXzYYP01YlrsdxbRg6O8UQw0Nl1GoFjO6clKEiObzFogWnYCFVydtlrE8GS1cwXC9i9UAZ3YU5NGMNO6YWYFqJRAfRW0yrWavVRhR4KHJDLtMwO9Pl/B+GQXgPYecLsqlXKltYtWIFer0Y27dOYnq6C7dAkLojqE8e6ZkukvtriZJkUYwldJPJF1SH+DOfYw5Hy5USVD1F0KP/N0SghsL/6NeL2BCvxrHlQ7CiW0FVcRgAJYse5D/zxsK7H1ObKSsszl/RanE5xBcZghhTx3ZkC44+8KUYJ5FCiMKUvFVLUpU1pwTVcmEWKyj0DaJYryMNe1CSEL12B+25eXgLs2hMTaAxN41uqibu8L5vO/WDn8mhz8sfe+0ZWO589/CpXCy+P9R1/cSniy8BL1qCqZ1b8avLfyoc2n03rMeBmzZi3fr1KFX6kbrFnOeakbaVW89yFwQ3s/if4MnzAMRF5v1SGLA0srJ1kV+MkrYg1oA8MYguCTECMJI+Iz4xL75bt27FJZdcIiwHWst4bJevucjsXWI7fObz56PeX0fC/LFMh0ayVsbCm8JjUUkNaAG3ooC20pBttqse/Rl+fO1FWPDnYZcrgNUDtC6UTEdngXlkMfY/sC5T+9GdDYCOAb0AJTMR9AIZCHEiz+2sIKaGrKBa0rF23QDKJQNbt82KTMEOl55eDt2IrwyjECZ/rQODFQerB6sIe200fA2js004TgpNY9GmXOHKqjAxjISvl4plTE0uQIErYCFqvQo8DAxUUa1VMDe9gLGxFvxeAtNkRL0j4CLeHKW7jElS43gtg2WRWBbJyYRFWm4INm2FLL6UGxSYlo3EywFCXtqDaShwfR2HGptwwuAxGA5riNtdtOfnhT9BMA/5wHkBXUyOlkRqRZwq7VZTvi+uYz8NPRINOMeP8nP5dfln1LM1+s0rdXE56IUSNBLOuFAT9qAmEbqtFjrcmut2oIU9NJvz6MZqbNT7zzruXz7y4z28VJY/fbnz3bvvga1bt64pFArsfJ8uvoZmQkt9/PrKy/CjCy6QroRJxJy39PX144CDn4/XnfsugbJM7dyB2dlpOT7SoM8i4BSY++VAsywZ3jzdzgo/gcsEEom4WHwXcZPsetjiCPVssSCzSPPXUKUr40X4pS99SeDpr3zlK+WiZgGmZkjJhNHx7Kg+/vGPwxc6l5HHAUmBiRBlCVIWBMVkVjlSpYvIDrEzehJfv+KLeGLXw9AKBjpBBqeSoVxXZUDVnGvLcsSGTX3STe/c2ULbY/0t5ghO+ldNFVEaod3uotXxpVss2AkGh2w4tortOxh5X5YMNtrMwjRElATiEaaDQldiKb7rVw/S54GdMx52TDdRdPk8hWJnY6dr67SLaQjCHuq1GnaPT8naMVkMXb+BFcM1VKs1TE/NYXqiAU0vwdQqyDIe3SPpSPlv5U0uaEu0MDRTRanElV8PnV5TUpLJDuYNwrJ0ge7Q20xym62WYBkuvLgHhy6L+RjHlA/D4cUDke700F1YEIhPX7WGim0LO5Td89KNUqx9aYapqSl5/Qb7SC3LbYlcVOY9gcNWvtZ50eZ7QsnXiO0CrEoddrUPTqkGq9wHw6HlzpfOlxt5UbcjHF9vYUbSoxthkqDYd9Zx//yBH+3dK2f50ZY73z18D+zYsWOtaZqXGIZxXN75EuGow9Ri/OSib+DRu+7EP736VfjNb69FGvXQbXWhWRW84+OfRt/Iavzi+xfjhmt+BUNJZfuKup1tMd3BgVsowHIsAY5bi0XZKRTFk0pEIL2cFjfneBFz0GcwssaUC6s2OCwasFjaSOXi6CiK8Kc//UmwkscffzwOO+ywxY6vi1tvvVX+7OyzzxboDrtqTszZ2QkcVkkEnchFAlrXMgQI1AZ2+tvwk5t/iD89/BsU+i1YxRLGJ+cAI8Q+a/ugJAkWZhckDHO/DX3SLdI2NtOIkVB2iCOxb7mVnNWQ+5/zxQ7biFGr80QQYfv2HuLERbFYkI4yoHabxVIIGU6pph7qRRPrVw8jjQLsnOlhdyOEqvPGwRtPhl6H2maCksPNvxjVkotuu416uQ5Vj6BbkVDROu0QzQUfJWcI3Y6C6akO5ufaiBLyHnS4JVNwR/MzDbmp8ffqfVzlzRDFHsrlAorlAnS6NRxL5ILx3bvR68bQEktCUm16mW0X+nyGA7P1WB0OodDRUKHkwpsR9VnhQkS584TUMwLboxymw5t0sejKEkiyGK6ZMTmaJXhxiUfijeR+rEG1LBj0E5dqMMs1FASoXodhMWQ0lM6XAzev0UR3bgpKkPOCG36cqpXBNy0X3z0sFH/j05eL7x4+p2NjYxs0TbvUMIyjnym+Biwjxe+uuQLX/PhHeMvZZ+LBh+/DkYcdjHajhSe3TeDVb3un7Npf+d0Lcd3PfwwtznmtIhuQXMarRvQFbljkpK2MvlBamGgdU9XFaTbh2lxpNkR6IIzniBecgFe/8Sy50JjksFR8d+/ejf/5n//BbbfdJtNzFllCWciEpdeXv/4//+f/yNd2C0VhAmw++EDsu8+aZ4X9aUiVGN10AU1lCj/944/wm3t+AdVpo9xfgmrYmJ1voxc2xS3AGwrBMmQirFzpQEk0PP74FKbnUqGJccWYsiY31ooVCwMr+xEnEYKgC1XxMTTIQMgYO3a0kKSOQNQJLefwTzfoftAkEp67W1XXwLqRQfjdNrZPtTHVYv4aO0cWIerLtAHEMNUUppFIobN1Hf01EsFStLptiaaPA8oK9ATXheugKuQJZ9It+2FHYO/EOXYaHSl85AvX6xXpQBluyV9Tt+a/k0s3LJ6zjXmxxNm6i9TPRA+mxWylMojDzc0YDmqopi6ylPY17qHxbkm/dyR8iPnZOXl8as30/NLFIGvD3CvkyjLJZWCh5s2GbxvmZNBulsN/dMuCWSjCKtVhlPIoIS5cEGjPU0PKJYxeBwtT05ga2w5HSTA7M41GkKSVkXVvPukdn7hkDy+V5U9flh327ntg+/btmyzLYvE9Yqn4Grojw6K5iW344ic+ioM2b5Li2VqYxJGHPB+33HoX3v7Bf0O5vx+/vOi7uP7KH0FNPNAQL5IBM8fYvchFxFBKKg15OCUdCnFGD2meyCCx4otxP6miCSP2BS95KT7wyc9Ad6tIOb7Ja7espXLgRk8owTo8ylJmoAWOf7YkQRDcHfqcyPs465/Pwj++5lXCImDx4oDHS9rQCymufODHuPK2yzHhbUWlprHOi7k/iFmoWJh6cKySMClqlQLqtQxB18fYaAMLbQPjYz34XW5uEazDoM8YtQEXNhcgEh6Fu1ixogjHIbd2GrpRRJQm6Pk96KYO2zGk6+yr8Ojcg2tmWDVcE+1ydKaD2S5vZCZi0WY5+VdQsAjWaaNSNNBfq6DAwMwgxtj4AsZ3d1B2LbhuGd22h+mptrgMSiVHBmZ2wYCqZzAsvjaRoCB5o+JaNmWbVrODdrctAZrsNnnvpD2MuEpNkpZVqImC5kwTFbeEAb2KQ2qbcahxAKptB0Yvgx+2ZVgX+IxHysUE3ih3bN0myy+rVq5YBKbn72NJyuZpIU5kyEvoEicF/P0lxCTdFrSJaJYDh7JDhQsWdemALRbyLBTSW0ag+vQ0pnduB/wuJneP0+2Avn33f+cZn/z6stth75aO5fTiPX0+JyYmDlAU5TJVVQ9nJyKyg2bKgoASdfHUY49L1lYv9HHRhd9E1PNQrw7ivH//OEb2XY0rv/sd/Obnl8Kg15JAcmaFSVx5bhGTTkYM+zJpkeGbdMYKzfGMyknkcyTwMVXgpQpe8JKX4X0f/zTUIolopsgHHJTziLxkyl/y9i6tELMAL3Ed4iASmxlN/Lqjwy2T5mWCv69pGWKzh0dmHsC3r/4qHp9/GEoxRK1qy4YUNVhFZ4dGC1iEKGBqhAPX0VAqcsXYxdxMF40WSWU+pic86FpF/LoMGaXNzmBnaaaolBWsXFHEiuEiZmZouWJYD4EF7L5zZ4jr6FIwtcyHpcVYOVgVWM1kM8S8Z6JJ6QH0DZN6FqBUVGDqEUq2gRUDK9FrxXjk/i2YbyhwK2WRHXiDSZNYwil5U5LnjIWQq8WWCduxJNRT17niAfhBIAWRRdYPopwlTDsg2cZ0aGhkOGiw3QyOYSP1EhQMG9WogBetPlZkB3tegRmmiFNyjkNxUHS9tnCNu52O+ISpUdMTTX/3kl7PKKI8X5W3iTxoU0JWZeU7y1Gd1O5NI+98izXpeAvVfmjFMmzXhZaGaC3MYoGd7twsOrOTsuJOROcjW3eiOrLxvWd+5pvL68V7WiyWO9+9+wzu2LHjAMuyfqSq6mF58TXEN4oshKHkVCteLF4U4M4//h6PPvgQVq/aFy95xamCTbziO9/Eb3/+I+hpKEWXC6cCv17kuIpjkzsFtFUx6Ix9zeKFniWxrKfyIguZiKvma8ZHnfhSKb56uY6EVDPB3RLEHYDSAy9cIbCxG6IPdBGow5/Z/bIAyWxPSWVQKAfZNF+FJe1rHrvxwxu/h6vv/wUa6jQGRipQ0wyh78mSBL992qrYAXY6OQGzVi2gXs2Ev9Bp+Zhf4NAoRLuZSJIEC2vPC9HzGXRJ9KSKajnDyIiF/TcOyw2n5yUI0wy9MELXozVNR9ExUXK4JRgCsYdahaSxCFPNBLNNFYGvImM+GmE9VgDTIPPXwUBtAK25GFufnMb8ZIiOH8MoFGAXbIG1kxXBdAzeOPl90C3Aotrt+jAtB7U63Q+5jOEFvtjOTNPC4MCw2M0IvpG1X0mgyBCnoXiYOeyzOZCNMwxldRw3fBQOSNaiPy5Ci2L0Qsb3ZGg321hozCIIPQntHBjoEy8uH09cLM/qcDlU5c1StuqEtZHr9ZKMnKYiSXH7znRc2By0VWp551upQbNt+K15QUrOTE5gdvcEzCyE15pHt9nE7paf1kY2vOOMT339O3v3yll+tGXNdw/fAxMTE5sWO9/nP7v4qgrBKSng+YhSwHS58pvAn1+QKBeFtqU4xi3XXIlbr71aQCbdXg9ez5fiwU6UG1LswCTFWCEMPH+5+Hvsgg1OsRUaD3JOb6Kxf9bxwpNejvM+eT5Ut4IIhnS97JDHx8fxyU9+UiLjmWpBli8HNyy4/Ldz2HfMMcfgzDPPzPXnRdNbJtxGaocxMt3DXxYewPmXfBJ/6TyOyO5i5cpBCcBNowiua4m3Ns4CWX9eaDJLTUVf3UWpmKBc0MXnSrBOp8uRoCM83fmFlqzqNlqeSC599RJWDVlYsULH8DALX4Zuj/E7Gbw4RTcMYZgmCrRrWVxoIX4rEOYDFy9mmjEWWgp01V0cEHpw3QSuAwwNDGBmsoNtf5mD17EwN+MJj41RwtRILZNdegFpEgn1zbIc1GsDaLc8jI1NCfOXicpWgYU1lpsiTxX8mbavUtGF3+vJTdOgDr8IUYrjQG6q/D0zUTCiD+GElcfggGwtKqElDpKO35BMvNY8sZRzKDgmatWyDNzoguAgjq+LgJVUVQJT82Tr3K5IeUrsg3Q80OjBHEDDgGZaMmOwi1WRHpxqH1S3lBff9hxSLu+Evmy4+bSYLcyg125jphvGxRVr3/zqj375sj28VJY/fbnz3bvvgfHx8Y2aplF2OHKp+NJb4FgKxrc8iqt+cjk6nR72P3B/HLJ5E/pHVsNyazL0UAnEaTUQtJqIw0C8myzAbZrd2y10Wg206PlMYrQXZhH6PSlwu8d2YHJ8VDqzvAuiyd8EUQndRMHxp7wc7/nIJ2BUaogVWvYFwy7H11tuuUVy2lh0CU7nv/nRRx8VLZjMh3/4h3/AqaeeKr5VLh3wIk4zdu+0MAVIjAZ+/+R1+K+ffw7z1ixgxBhZsSJn03Z9WJQc9AAJApEHMsUUehtXWMsuV4CLEoPD7DLbLiGJ+PfzrpJg8TjlkR8oOQXUyxqqVW5sNbGw0IYfaWj6Mdp+jDDNcYmWzqO8CkfLOQnVclEYwTMLJKVZcO2i2Ny63TnYVoz+eg2N+S62/GUGrQUVzQafQxP9K4bR6nUQeF4+MLN19LyOeIjr1IbdEhqNFubmmnIzoSxERjEZC91eR5IumDjBDptA9TgKZUEiiXKnRa7hUzOmtBShoBkYTCo49cCTcbC+CVorRqcxj7nutAwlFW7zLd4IeJPl+CyOQySUgkSWYjfOmKTcE54IVlNnYpH8maEZiycRU7zATHw2meFWqIjXt1irw6r0IaSEkfkybPM7uc93emw7mjOTssHYgx4XBtecddpH/nvZ57t3S8ey5runzyfdDoZhXArg6KXBi8gOcRc3/OoK/Pz7F6OvXEaz3RC71Zo1+2Jkw0E45Q1no75iJbSMHU2u8fJD9DrqvVLtyESMZU2YXYkWerjn9ttxw9VXYtvjD8sFTmQgu6AoUxBnKlau3YjT3nAmTnzFaVCsAiKm8jKfLOGigYrvfve70lW/9rWvFY4vP7hezAULFubXv/71OPh5B4uHVpPkZA0Ru16mjGkheuokLr/9Ylx8y4VoOW0pTutXr8Wu0XF4XRLIiig4CmBEUExVvMrcjvO8BfRVCnCtAjqtrvh0i8UqOq1QNHKX3WLQQy/wiaOArRso2TqGB1wYWoTp2Xn4sYo2u+NeLN2vyCcKZMGCyyqmoaK/Xkecpmi1uygXS3Adl5gZSeJVsghxkGHblhlMTTKvzUKpXEH/cBUdz8PUzLwMPHOQkZQ0rBwekGGb5/XQ6nSkiHJJggD1OIKgL9kdJzElJlUwkbxpGRpDVHPaGCUjRdHRbgUI4lD4FP3VCspdC/905D9is7EBSivC2Ph2xFqIgdowSmYZ8/Nzctrpr1dRoVY+PYn52Wlk7HapQstCjYzdcgwoXSAZZJmD9Dt+D1Hoy/vLsE2YdlFOXWQ8ENYPyxU5QldCNGanEXodeO22BADMjI9KZJJe6U/s/pVvevl5X1wuvntaLJY73737DI6Nja1fLL7HLBVfZpIh6uLnl1yAx+6+C2f90+tw3bXXIIt62DE6DrO+Eu/41Oewcr+Nkv5AXyaLrmyqPcMwk9BGU1rbAM3J3bjpN1fjhl9fg/bUOGwlhh+QAKaReAjdcXHEscfh9Ne+ASObnyfrsmQyhox1Z6JBloml7Fvf+hbe8IY3SITQs4dvXLRgYeZF/Pa3nyPDpYx6CYeAzClj+KPioYlxfPf6r+DK+69AWGGRUTHSvwLbt+5EuxGgUiqjr68As5BCcyi3WICeYH5uCiWLMPO8KHC4RrZtlvAZ0CRJmDauOPbR83qyiVYwNIysGBT4zOTkDDoMnzQtZIaDTkg4TSgJHQ73tongVFMMDg6IR6DTbaCvUkHRcOF3u6gVy4i9BNu3z2By2oehV7Fq5RrU+suA2sHUzAx27ZqRNAfqqo5tU30XrZVshAaP4uQhU/uNyE8GmvOewPJZ9IlHYrHlDYtqU0FnNl3usU4UDhNj6eq7fg/lehGOpmEA/fjI687DobXnIVzo4S+PPID+Vf1YveF5UCMd2/98P8I4wobDD4eZAa2pcTx4+x/Ra7XQPzQEu1SGonFNOkOpYGP3+LhQzdZuWC8r55HXw5/vvAOx1xXgk0mveLkqei90Gwp9v3Q7IEK7OY+F6SnRftWgh8md2xAFPtRSPdWqw28+7UP/tWw127ulY7nz3dPnk8VX1/VLFUV5uvjaJk3/Pm689he48vLL8a63vg0P3303TjjyMEzNzuK+LTvwT+e8C5WhYQHvpJyMM1ZGzEU5ilASwrIUUa+Jpx5+AFf/7Cd4+J7bofFoG/nyZ17KnQUT9ZF98LLTXoMTT3m55MIxVYIsWfo7hfUgQxjg7rvvxlVXXYX3ve99YlvizUL6vMW2m8sXP/vZz2QLjmQx0ixZhBN2wdwbU2NM+Fvw9V9+DneM34oGuoLLXLNyJXY+tQtTE10ULBeVuoZijX5kD3bJhGHq8LpkxmowVCZn2BIo2evEssIcxqkwE2ixM7g9puTgGPbb7KwH6gPoLHTR6nXhVC0khoJUjtUZkiCDpehQEi5d9OCWTRTcAhqtFvTUgNEzsHpoFSy9gK2P7sbYXBddBag43HYjtlLDUN2Cpdnwugm63jzipCcgHA0W2i1ffNZtdoVJIjKOnzAt2YIvL0BP7Gt6nMCEgcFyDYev34y1g2uRRgqe3LkND217EDvmZ6G7JtxqAbW+MqbHF7C2tBGfettnRPttje3CzK5RHPr8IxBmDkzLhT83LqnHlf6VWJiZRV/NwX3XX4V2s4EXnXo6tPpKqGZRlkroLpl88inRdusjIzIniNpN3Pvb6xA2ZlAwAavgSHabWxuQVW1GyJMFrWb5XGF2ajfac7OA38bU6FaU3AJ8zU7MgVVnv+y9n1vWfPe0WCx3vnv3GRwdHV1nWRa7ghdK58v8Nk2HrWfYteUJfPsb38ABGzcKpNqfnxGU472PPYEz33EeVu+/Uba0FMVEGtHVwOk4OQAEnPmYHN2OW2+8Dn+6+Xq0pieREvOX03dyclmlhsOPOwEvfsUrse6AQ6A7RQGt5xsZS4kZi0SyJJXliptuugnvec97BJwuGuEi34GWs3vuuQcXXHABzj//fKwcHkbMpAZyDDjGU3QEmYfRzhP46pWfxsNz96HNaHVDweoVKzG3aw47tzUQRxrKNRW1fhOKFcJ2uDpMT7IBLTOQRAsYHLTQ6xKVSE3ZFFRk4FPzTaXoFYuG8BhSrhBHnlDOOPDbPTUFu2zBLFqy0ReyM4/pdNCID4OS+cJyYEw8h2OWUsTK8lp4XorHHt+JuekeIkLWAVStGGYKDJb7cPTmTVg3tAYD5RoCfwZIu3AdA14nEh2af//J8e14dGwndsw1EOoFhPQNZ4BjRDDTSB7nqOcdi+MPOQ7rhlajYpSgpDo6no8t01tx+2N344/33Yle0kKQBDBSFyOlTfjYOZ9DH/qQNduYHh/F/ps2o92jHs5ljGl4YQzNqaI938RQvYD7b/gVGguzOOW1b8QCHNilfnjdJmxDQW9uQQD9RtGV+VtBBe789VVIF6bEA80bKTcQzWINbrEuna9brcpNqMcFk7kZtObmEDXnMP7UY8JMTqxSVFmz35tOPPc/Lt+7V87yoy27HfbwPTA+Pj6iadoPFUX5u6Xiq/CIl0bQ0xhb//wI/DBAq9XExd/+Bvx2B8XaID7+hS/FpDUwAAAgAElEQVRj1cYNiJVM4DPs8phUyypM0Ml9v7sO1155BXZu3YLU94SIRv+X6LuahRX7bcTLTn81jnzRiSj1D0k2HDto6XblQLOkW+bfoKKowur95S9/KVSzkZER6Xgl8pxoQtMUzfeiiy7Cl7/8ZfTVa4jJxmQPnvmiWwaqh8dnH8C3rvkCHms8hG7G9d2cLxB3Imz9ywy8HmPdTZRqBqh86BbzwxSUCkXRIaNoDn39BhrzIZLUhqo66HWAifFZdHseHNtEpcoYIVPsZmnclUUK3Sxgx9gucR5we4xLC8RZ0k/LVAgO/MqOjlXD/DohGvMd9FX2QWMGuPeRrRidaUmsD1MoqlYRdtzGhpX74dQTX4njNx+FlXYVuhYhaI4iaE3DVlPELHyUGSwdu70F3D+6BTc/9CAeHZsATBVJ0IOjBDhk4xocf8SJeP4BJ2DAXi1pdtw301MFkZ9BsU00ow7uffwu3HLXDXjw0YeA1MYB+xyL95z9cRSTGvqLNYxteQorVq5Cy0tg2QWowQw6PQ86i+8Ci28RD9x0NZqNObzoH05HC+xka4KtNLUU3fkmVMuGUqDVMUVJV/HHX/4UaE6jbHP7jgxhSzrfUnUQulOC4eaaOGFDHLrNTExAD7toTo0LCzrSC1Fl9fo3HvfWj/50Dy+V5U9f7nz37ntg27ZtQ+T5KorysqXiS+3W1lJZGaZnl9tFgd/FLdf9Gnf+8TZs2HgQTn/DW2BVKkiprVLzZYJtGmFm2xO49ieX4p5bb0TYbQrUJl9RM6QTdat1HPyCF+EVrz8LI/tvzD93MZIoz4WQTMlFGlqegkFVgSuoHAx9+tOfxt///d8L24FFd8msT2bAD37wA9GFaUeTrjimVUvNoTRajNgKcOuW3+JbV/83diXbES5u3FUKRRQdF1sep2bIzTMCgRKJ8IHGzDkuQ1iSLOy6TLUwMTnTQBCo0FQXaepidqaBmbkFscTZDjDQb2HN6n6hjAWBj2J5GDtHp4FElUEac9xihPCjnqxZm5qKPtfGgfusBDnprWaC7aM93HvvTuxq+uhphPFEqKUWVhkuNq9dgbNf/Ra8YL8XQ4s16RIRN5BRdmjNQvMpe+RZbLGlomckGO1M4aHRp3D5b67BfKeJoWEdRxy0CkcffCjWDh6E4ephyFCGoTDJmTyfBEmLHbktjOe04GF0+i+46Y834fa7H8K+Kw/FK056E+yohv3Xb8LC9DSqA31o9WiZc6D6DbS7PdjFPsxNzWD1cA13X38Vet0Gjn/ZK9FVXdgFOka4mp6iu9BGouuorlwhrpO018bO++9BNDuOhd070Gg10GZg6tAq9A+tgVmsoljrg6Wp6HZaMtidGB2FEnSgRR6QRPAVOzaGVp/5wjd/cLnz3bulY1nz3dPnc2Jiol9RlIsVRXkFiy937NlB/OnmG1CwFLzopJOhOw5inz7KHhQCUqwS1EJFhmyKpE3EmJscxz1/uBm3Xvdr7NryOFS6GzLiEHVxLGRmASP77Y+TTz0dzz/+JXCp7ZJKlnLtmCMs+jvZP+cx8Ys961+DKRUFl112mVjL6OUl3YwfLMJk/dKCRhfESSedJF5ZpEsT+xCxEaClzuHSW76Ln992KeJqIBjiJEpRMC1Uyy5Gt06j19Zgma50WVEaClycBdgt6CgVdfTVFfQPOhgbn0O7Qz5DEVlqwg8SgcaoGm8W9NZmGOgviUOB/tl6/0pMTzfQmmuj5JZRLBXhhR6irCedOS1nq/ur2LzPvlCCDFt2zOPuB8Yxt6AiMly0E0buhBjshji8r4YzXv0qnHTcaSiqq2DE/DoBsngOadBG1ukCXiQaNTV43XUQmxGmvSnM9qZx+31/ws7pp7Bh8xBWD7rod2tYv/oY2OZGaMqw3ABTv42Zp7YiaGVw9Crq/QNIrRiJ1cWuuZ34f9h77yjJ7vLO+3Nj5dS5p3ty0mgUUQIhCQVAQkIIiWAbm+j3eM2uA/aCSfYueI1Zm9c+uzbr9dpes7YJJhybaIIAIYJQZJRGmtwznVPlulU339fPr7pHg1YmeOb9yz2cRjPdFbpvV33vc7/PNxx46iksY4Qbrn81zXnJsNhEbWWZ8oBUuwfKSRe2q3R7AeWhcUU7iEvwka9/iXarxk2vuItOZFAoVFSur5xxG4sr1DsOm3ZspzRQJmo26CzM4C6e4viTB6i363iioR7bzOatuzFyJbLS1xfHNGtVMrZNbXmRzsoiduwqx1wPO9bKY7943S+9e6PJ4mzBYmPyPbdHcGZmZsAwjL/Sdf1OAd+UYfD1z3+Oj/7NX7JtxwS/+4d/QLPZ4Suf/YIKqL7q6hdw0fOvIVMe6QemOy0OPnY/X/7cJ3nqwA8IJUs1DJSESlxLkuOQHxnnhpfdzvW3vZLhyc2qKkjZZeVtLnEQKoxHpFdSH9TP+lVuJ7XCW0ukVHkDusp0+MhHPoIEp4uud3R0VE27Asg33nijAuVsTgJepLFC3GEhmoSAWw5TzlF+96/ey6HG49iDBm7gqcwH+ZmHhrJMTy2xNN/FNArKkeb0HGUCyOVNRkZLFAsapTKMDOc5eaLK4mKHTDanoitF8SETrNiLJYZRanik5l20zyL5Gtk0pMB5dnqRODLJZgrEYYxm9NBwGB3KsWvzZgZSFU4dWeGJIwss1EO6nk0omhIjJqsHXGh6/Mxl+7nlljvZNHExBuMQ5MF3SMKm0roaIVh6htDT0aw0QiPFVghmh25vXumOTy4cpNqdJm1H7JjcS6V0PqnsfrSojBYGVKeO8dA936a13FHNF5df/gLKwxWSjE83buIKZUKOie2XENRCTD3F008+zujECAMT0iCdMPPoo7Q7LnvPv1gl1q2cPMYTD31XOd0uuvxKepGof02iwFcacKfdoTwyyrYLzlfa3tljR3n6gftIWlUSt6Okf+lihcGxLeSKQ3i6Sa5SppDJ0Kg3CLpd1XIdtutEnZoK8G/4CVFh8N/f9Nbf2SjQPLfQsTH5nu3xXAPf/61p2ivFuOA7Dn/2wd9nYfY4r3ndq7j+llv42N99nM9++jNE7RaVoQqve/MvcdMrX6uqx7/52U/x8Y/8CX5LFj2xlL0r7a5YTL0Ydu/bz50/9/Psf+G16Jm8ohCkL0xpO2XGXU9NFwReW7RJ6I44riTJSkT3cieRQa0v15rNplq+/dM//ZNyu42MjHDbbbdxzTXX9I0L6TSRAJuArzi4dB/HrPO3X/5L/vYbH6GX7uAZXbKFjOJbRWq1ZUuZ1aWG6kTzHF0tvGSBZqZ0shJWkzcp5hPKAzqTY4Msz3Q5fGiZYjFDqVSh4/SUGUMWabLkKw9U1MlEshWE9igNQLGcZerUEqJE81yNYi5LPhWRS4fs372VYqbC/Kk2p441ma02aIkkzE3wJRtY6nrMhLv2lnnpzhGuuvqVZAb2AkMQF6DWorM4x91f+gq7duxhz94LSY1uUcc0sG30jCxSu0TeEmFvkZ47x+zSU6r6aXRsJ4XSeaTy+9D8nHxzHLrvezzwzXuZPj7H7Mwit7z8FTz/6mvQ05FKhLOKslisoJHHSDIsz69w4shhZdqY2LxJKRgWjhzD90IyuRKFfF51qyVy9YQUp5p0g1jph4VjlhwNkaWVRkfIDQ0R6Rqrc3N41SWiVp3YdTCzacpjmxgc24qdkRNBmoGxUSqFopqepY3Za7fw6qvEnYZadq52/YTypn9301vf85dn+17ZuP8PH4GNhdtZviIOHz48VCwW/xq4XUonI6/HH/3n32Ewa/PW33obbqvN+3/vA8plduftt/LAd79Lz4/5jfe+j1SpzCf+559w9z98FCNw1G3EiyZvKFkOCZ2wc89etu7ehZ5OYedy5EW7msmTkWDslLTtZjAzaUw7o7JdTTNFYXCEQrlCLEu4NSpC3Eoy+YrBQqZk+V4F2IQHFpebnDiUa8qUjN1+LKFYmkMCunT47qF7+NDffIClaBEtrxFoAaYl0Y4J2aylQs+lka1Z93DbBp1Wr2+BtqVlWM4QUnXfppjXGR8fIXRTLMxVKZcGVW9ao97CEWu1dKCJMcGW2ndL2WUlTCaX6TE6VlEVRJ2umAciJRfbNJRl58QgWctmYa7B7GyHpUWXeqeHFycUS1llzTWjiMl0il+9+UIuH86y+7xb0FJbiLwshp8ilgzfU/N89fNfZHrqJJu3bueGO+9i7Lx9kCmQ5PL9jr2wTtRbwnem8XrTGHZMujRGrG/CSu3AoER3eZUnvnUvRx45wBOPPsnM4jwve8UdXH75lSRmQNurUxzKURkcxNBSnDw6R321gSbBSJ2uunopZHPkUpLZECoTiuf5ijc3tVhVKankMpnKlYlGMiNEzy0mOhPfsgk1aKwsY7hd5o4eUlSYnrZVoM7gpu1UhibRczkKQzL5ZhX4ivPQk3qiZk1RHr7XpepFcWpo8k3X/j/vFCPRxp9zeAQ2wPcsD+by8vJYGIb/R9O0mwXQJGns/3z4v3Pyqcd5w+t/jpMnTvL3n/0sP/f6X+Dlr7qTg/d+m0984tP82n98J4M7d/CJv/gffPVTH8VWNeD9GEKxJyvCQNeUdVgkQn0aIVbZA7ppI2lWku0qleCy1JPPmVYa3cpw9Ytu4q6ff71qqJVMLxXYI4Hqmsbdd9+tfmJZuAlN0qcrdGq1Gg8//LDKdpDwdrWq0zwi02O6Ps2HP/3HfPUHXyA1mKYXBOr7y5csYiMk1gNGhtNk0xaNagczLuJJdq7YJ1SgTUpl8iaxRDT6FKW6Rs9y5PC00tKKxlbaMST6UKgFT2IjfVcpQQRExOSQ1nuMDA6q2vVqvUkc+OzcUmbfzgmGi3mePHCI2bkGjbacMGwKxQwrK022bx/H73XprjS4aLzMr91xLXsHKoyMXAvJCKGjE664tBbqtJbq1OfmmZ+e4uDTT1AaH+Hnf/PtlHfvJ7bzYEo8p0/sVgnbU1jRPHo6IMkUCKJBdGsHpjZE/dQcT3zrW0w9+SQPP/gQARG33H4rxVyO1eYyS7U5tu6c4JJLLqRSLtOqdaRZniQ0SEKTdrOnrlIqZVtFSgrF1HPl9aHhez3FK4mVOZDCzjAm8iLVcF2wDNrdLr5t0+72GCwX0bod2kvzSornSatyrsTI5E5GN23HLBRIFbPKTSi18QK+vYaAr/x8NTy3QzNMIqMy8cYX/dI7N5oszhIrnn33DfA9ywM6PT290zTNj+i6fq2AmW3qzBx5ig/+zrvRJO0qjCmPj/P23/ltdmyb5JGvf4NPfuIzvO0d72Zoz04+/pcf5it//zFSa9mwKuJxrRJc3mCi11RlksqCLOsfuegULrifliWTp8it5CvSauy4CTfe+nLe/r7fwyiU6IWJSi6TJZyEcv/hH/4hV111FTfffLP6/Lri4eTJk0piJkqIm2+5ReXDRkYHV3P4wv2f408/9Ue0zTqBnuB2xK4r7rWQJINysg1VMpTzaZr1JhmjokJ1er7TD+xJ50hnbCUBkyJNjTSZ0gjfv/8Juk2fSi5FWsBXM9QkLlNvIEyvoeNKipdlkrGhnBNlRKTMACODFpdetIuxgQGWF1ZZWZb4x5BGu0e2LFcGeeZn5sjlpDetR9TqcOslE7zx5beyfWg3tr2PsGMTNgNqT8/y0PceYfrUDHqvx65NI2TTGscXZrjqtls575qXQGUSLV0kinwSr4Huz6KHU6DX5OxArI+R6LvQGaM2s8zxAw/y6Hfv5dGHf8DY5CauvOoqup06jz1+gCPHDjKxdZSf+dk72Ld/l1KUzEzPcezQKSyjLFG6KqsjdhqK0snlC3R6HrlCQRlIxCyRSOC867J3zz4OP3VYlWief/55rNZWqLo9qq02O7dtYeqxx5g/eghij8jQKI1MMLn9PAZGJslUBjBzKUV1yWPJ1N1tNvBbNYJ2VV3F1f0o0stjb7rhl9+7YbI4S6zYAN9zfADn5uaEOJQOt+fLBJmWOp/Q5btf/zLf+sZXaTs+d9z1Kq69/gbu+9qX+cwn/55MvsRv/af3URwZ4mN/9Wd87TMfxwy8vjxM8nCV9leRtf1IQkVGrLVYqJqCtZJNqZeR4hhVJSaWXakzN7np1jv49d95H0apQiwJ54kQAvDEE08oOdnb3vY2JiYm+ru4tZAWmTg/9rGPcerUKd71rndjpiwio810+wR//Hd/zLeP3o1jSVC4ht8ylXvMLoToJQ0ra5BLSyNEjlp1hbgnUC9ijBBTmiyEP9Z00qk+aOtJmnxphCOHT7I61yCrQc7UqOQs1U/neAGu/CzSUSlkhjTvSn1P0aaYjUjpHS7cu41yvsjiQosTx1ZZWfHRzDRmyu4H3qTt/oToe5LmSzZo8pLzB3n59bczNvQ8bH2HuLaJ6l1O3vcE93zp62pz2Z5bYHVmij27NnPx8y9l2xVXUrngSihNomeKSp2SRC2S7kkS/wiedxLd1knldoB5EVqymdZqm5nDj3P/3V9i9tgJdu7Yy9joGI8feIhDhw6ysDzH4HCe17/xDl5w3cWESY9atcaJE/NoSYkL9z8fzSqS1Gs8+djj7Nq7l5ZYpIdGKA4MKC7/5ImjDFXKqvNO5HfCCTdXVqg7bXqikLNt9mzfxpPf/y4rU0fRE1/9Tse27mB4cgfZ7CB2qYwhnXiaTNTS4dZT4Os1qoSdOqHfpeaFkVEZf8uNv/zeDXvxOcaOjcn3LA+o5Pmapvk3qVTqCnkokQjZcYiuBdSbVYJI4hFHVMrU5z76N3zxi5/j5a96Nbe95mcUcP7Nh/8b//Tpv8MMRVcq6x2Rl/X7isUWLJyeZAKL3rSfbSWYEioJlkzJ69ZgBYqJhhfpXH/ry/kNiZTMl/vgK8kDms69996rPn7lV36FUklqb4y1avNQ/V1MFp/5zGf44Ac/qALUu3qV7z4tXO+HmOodxSpDEpj4DYOUlsXKBVCIiO1+kMzYcJF2s0q34aqfwbLFYGHh9qQmPiZliW5fHGkpxoeGWJ5dor1Q58Kdo+zdNkKlkMbWdGrtDkFs0XACTswsc2q5xlIE+SGd7RMpdk6WqOTzTB2rcuipFktLkgUsF+j96V8syqms5CobKjQ9E0VsyUXcddUmXnr9axkcegG2PkIc6tDxmX/kKb79hbvZtWkzjek5HvnOt1XrSHG0zJ4XvJDrX/cWhi+4CtJ5pcbQdJfEl+XXcbzuYTRc0vltYF4G5m78bkJndYbDB76Ps1SjmB6gXW9z91c+T0eUBEnAxJYK191wCZdeuYNY6zA/P8PySouLL34RJ082efyxY9z+sldy7MghFaS/c9duun7cbyDOppk6cYyxoUEW55cZGhohZaVYPjVNZbjCUquJF4bs3DzJ3JGnaS5Mk4huV9cYHJ9UJp90pky6UsGU8HgdAs9XCze30cRtVdX0G/oOdTeKjIHxN9/01t/e4HzPEis2Jt9zfACPHj26P5PJSI3QpevV8RLGLbVrEi8opZOKtosT6quSo9tiZNMm0tmcujT/3j138+h3voFTXaBWrdJuNeh2JNqwq8BXJl9JJFtvohWwFUG9fMjIq8qJpZ04RiWbdWONG2+7g7e/7wPo2TyxhKkLlEex4nS/8IUvqMl3HXzl3jL1yqJNCjQ/+clP8v73v5/KUJmatsz/+Mc/5fPf+ywd6mCGJD2JPhTgt4jNEDMXkK5YKj5ydKRC2kioLSyooJdMJq0UD64vxZJ9qZuhWRD4DKZdJjI2+0YmeOGFe0iZEXZGJ5MvkEkXVcRk2/OZbzg8cOgYX/z+kyRWxM6twwwPDjMz2+DAgXmWF2KsOEU+naMX9NSiLbHEkyJXIWlit0shgYk0vP0XrubWm19NvnABelJAj4tonkFjcZaD9z7IyUcO8dTDD1GdOclI3lausq5e5C3v/A9c+bNvQRsaIjZFFy3tG020aIGkc4LEr6LbBcheDPY+EgoEbp1eY5G0b7J6qsqBBx/mBw/cje+1KRbT7Nu/k627htmypYipt6gvzbC6XGPHziv53kOnmJrtcuvtr2Hq2BMsTh/i5970FuaPz4GVxUhbTB07xHm7dqsTiHDqHafFQDlPvbbK4soqjuNw/u5dGHHEwUcfUbSClZJy1TL50hC50iDZ8oDSoAt5FXqeUup0aw16rVV8mXzdLvVeEJmlyTff9Osb4HuOoWNDana2B3R6evoCXdc/blnWhevga9pWP15QFmF9dFSXtCrkWrEJCZFs4GWbH3jQaytLsdTRuL0uHcnybbdoNRq4XYeu01n7cHCcjvqcbK+lbVa+5vY8xZX2wohuBNfd9FLe+vZ3kSqUiJTdWEeLYubm5vjwhz/MG97wBpVqJgHs8v2tVwp99rOf5b777uP3f/8DEnrFtDfFB/72A3znqW+jpyLStk59uYrjSEOuSgonU0jIFnUk6EAC0AfLWZxmba0GycQPNDxf8oalwUF0wz3V2nH57jwvuuBCtheHGU5L4WiiQnokvtL3JLGsS73TpCnFjkaaJ+dmOTw7j5WqML3g84MnllhcDDE0KeVMyNoSLO7hSWGmZhIHQt/omElELoL9QxrveOOLuf6Gl5Ir7MZgAKIKRDliz8WZWWTp4DEeue8+Th05BJ0WbqtBLzZ45Vt+kSte/XPow8OEVqK66fSoiRGuknQXIKyhmxpadidkzyNMBlQwkilW8bbP3KETPHzfd1iYO0i3tcqu7Vs5f//5lMtpTJHs2U0lYWs36yzVdHxjK8Xx57Fz1wU8eM8XeeyBu7n1xpfgyHSvpRmbHFUW48jzKWTLNFpNGs2qku3V66JS8FldWmLzxLhyA9ZXq8r0YqezZAtlBbz5srQXVzAyaTVZh55L0OnSq9Xotqu4Tp2416PRCyOjNLEBvmcLFM9x/w3a4SwP6okTJy5KpVIfN01z/zr4Gipcx+jX9Ai4rfvN1pQFqitN0ssSWZYJH9rvjOhzDX2XhKgT5Gvi0U9k+o0laCZS+t0klPwHT00zIhGSDxHEu66nsgBKgyPsvvBidFveWJLlK1RGP9NXlmr5fJ43v/nNP5RqtrS0pL522WWX8drXvpqQLk9UD/CeP3sXTy4dxM4Jr5ilU2+q8JxES6teMCsTkbIDspaEmccMDpfpuB3qTYcwFp4hJcQteuCSTnx2bEpxyd5xLt83wZbBEQxXwwrD06YSx5HsX48oclWZpBwPTaRWKZOZlsOBIyt87b5FjkxHhKGGZpiqeDMjEcpeQuhC2iiCRG66XWUUKUYxl49b/Ic7L+H6m24iP7IfLRmBsARhThhhaDs4MzNMHT5CfXmVFJriQiWgfvslVzB03n70SgnPCLAMHz1uEXVX0bwGBg5h4kCqjJnfQWJuIY7TGImuXGbN+WmefvQBFmaPkLMNtmyaQE9sJSOrlC2GB0X+N0+QtFl1LCqbX0h5x4uIezqPfOHTHHvifkZKA/i+TnlkHC9yVYGn6HtL+RI9VzTVotN1SNmWytGQE22lXFKuNVEySO2QbqVI5QrkJdthYIRUoXwafCPPI3CeAd9eu0bs9Wi6UWSVxt54w6/95w21w1lixQbtcI4P4MzMzIWapsnke8EPga9uqGlPPnd64j3judeLK4WLlV4ytVRbb4ORtvjTt+1nM6y1x6wBstB36+dNAei14HUBbHG5ieVY6UBTKhdivQ9OlAdPPfUUH/rQh9i7dy+vfvWrKRQKyuEmyzahH97znvcwOFQh0rvce/wbvOvD72CmO4eVk0aHCm5LpvAILxQ+N0WuaJHLaWRMCSfvMjw6jG5aLK1UiaRXTLIaJJfY99gzZnLt83aydbTAcCVDPl1Aj1IQRASuRxwkKmZS6pVSYjMOHcwkxnelk62FXhliNc7xjR9M8/XvTLNchVw+xdD4MF7kUK+1SFyNvDFIlPg0naZawo0ZsC/b4w3XDfOy22+juP1ykniCJJTuuQIkRSQ/M6yvcuC+B3jqwKOSMM/ubdvYf/HzKO7YDYNjaBKzqQcYZghelaCzrCI+DV1kX1UC3cXMjmBl94G+CS208FsLBI05pg4+QnVxnrxl0lyp8dRjx1iYXWJ4qMSrXnM1gyNdfL1GYBeJsjsY2XE9xAM8+cXPMX34UVZnF8nmK2zesUvFdEo4vAgSG9W6MmZIk3PQ9YnDRMWFSk2U0Fb5bFZlY0ilfSJyRJVkNkhxaFS1GOtpKdyTaE4P/4zJtydqB7dLy02i9MCmN7zoV//TRpj6OcaOjcn3LA+o0A6maX7cMIzTtIOafIV2MPoT8Dr4ri/I1hddcskvKgWlODidx9Dvu+xHQj7zd/VvlWzWby9QNYkC1up+Z0awK9hdUzEoPUP/Tmu5vQKwYiX+8z//c2U1lucWykJoiDe96U0q8tKyDHq0+dR3P8oH/ub9NMwWds5meHAIR5xgLR/fT0gMk2zWJJ8Hw/AIfckoGKVcLrK0OE/oOhRTOjvGS1y4fZRdowUG0pJ1IHK6RFl4ZXEn05lm6LScLitLdezYYFOlQNSt43U6pFJFZsU950WUduygHtk8cXiJ+++fYn5BXIMjtHyXettRSgq3mdBodonMmFQhz4geskfr8cYXZrnx5usY3v8iEm0PUZDHiLNoSREt0on9gJmjU3z/nnt44Fv3EDgtLrviCq580U3sufp6rKFBSImlO8RtzoC7ihHL71ko9Tp+tExs2uQql6Cl9kCQxmtM01s5ydyRJ2nML+E2ahx/+jBPPHyIhfmmWg7eedcLecG1m0mVHMKMTZgZYXTvDbjLJt/59OfxGqtkDbFcZ3AlrayYp1TKsbKwQFGqgdI2YRRg6TaRJ6YMnShI1GJPrr4k8D0xpNg0h5UvkC5KjdCQAl8jk1HgG7oCvo6iHZzWKgp8e44C39TgxBtu/PX3bYDvWWLFxuR7jg/gc4HvOter9LVr4Lsu6Vp/evn36el3nXpXoeZriHoajs+AZXWqlLIY5UzuA+ppaO2DsFAViuhI1ibpNXpD7dykSkgWgAdyQD4AACAASURBVIBYjEVWJg0WMv1u2rRJ0RGKniaiE7f5X1/8E/7XF/8UryBWZZOhwgBBu0e71sZTQThCmSRkcgnZfEQmrTM6WGaomMHtNBjIWeyYGGTX5hHGB3PkLWmdkCcIcX2ZHjVS0mQRCa8rNmaNULIEWl1G0yl6zVXajoOdH6DRkxY4A6ucRpf2BaPA7MkOBx+f49jUEg03En6ShpPgOAn1WiRRv9hlkyE95toRnbfdvIWJLcOMXHAtduH5hH5BNWmI+kIT6iFJ47dcZo4c5cmHHuCxh+9neWWZnefv55ZX/SzbL7iQdKWAnk6Ig2VwFogjJQKEpIMfzqiGjvzgReiZ8yHO0a1P05w5SePkSY4eeJzFE8dZXVhSGRVg40cRExN57nr1CxjfYkJWqpo09MwY00cijj86RdxxGMgV6bouXpIora/qmZOW6yjGzqT6/H2kEQnXLVSXIYYdyUtOVIuFyNMsifUslBTXK2lmGQW+2WfAV6gX4XybffANum3aHrGA74t/43c3aIdzjB0bk+9ZHtBTp07tX5t8LxLQlUv703zvGvCuL7We+6mEcui7wf6vP4kINkXnu05CrAGxfH4NsKX1ot9T0f9afxLuf6h7rT/ss37Tfb75medcPxGoz2sx9aDOH33y9/jCDz5DLy2XrbFK7wqFdqg1CN0YtweZFJx/3gh79o0yPpqjlLMInRpep0E5m2ZydBTbMMhIi4JtqLp31+8S9HwszyAVSn5DjZ7ItQYKbBqdIKuZuNVlluamaPba+HYG18yg2Wnk3BFL1KWWIWcPk/g2Tx48zvGpBVY6EdOrLsdmetSrUBgo0TMcSnHIC4cN3nvHZVipLoN7LmBsx23E4TBxnCIORD2SR6OE1wpJvJB2o0G32+LI0UO0XZdd+/YzvmWS8nCRVMlAC1egM08QyHG0sCQoJ17ECzrY+c0Y5X2Q5GmvLLByfI7Fp4/z/a9/mbnjJ4i9iK4rumSLTq/N4FCGn33NjezZW8ZIt+nEdXqhztMHA9yaQdDo0VqpKsWIlU1RGRkhY6fIy/FQjSWoXIeUaeMHfQki4oQUdYkMAKauGi5kyrVyJXIDIxQHh0gXBrDEEq9B4LoELQHfKt1WlW5zGa/TohuZAr6vf8lv/peNyfcssWJj8j3HB3B+fn5fkiRCO1zyrwHfNbvEGpFw5jf3DFr2wbX/R4Hq2m5OYetp8JV/PQPKp//2Y8D32SCsAtYJaUQ1/uzzH+JLj/4Dru3iuz4FI6UWU0nP4/ydm9XWfnigwN6dMjVLBKGD5zVpri7SbdbJp7KUC2WKhQFV1BgQ40tQT+SRdD2CloeV2EpnGpsxWkrkaptI6Qnt2gJOb4VW4OAkCY5mqPYOK9JIkSNlSCtxgZSeobZcY25mgYWqy1wt5MmpNjNzIaFmEqQTcnHCZBjx2n3DXHB+ni37t7P3ojvA3gFJCc/xCHwDy6igBxbddk+dtOy0oQwUkjFhpdLquMT4JLYP8Sp6d5kwiDD1NKY0iMRNotCBdAGjuAWsCkHD4dijp3jkWw/QWDjCwskZFueqeEGCXZRWDYfnX7Wfyy7ayqYhoXC6xHqdju8zPW3iVC0s3yTqBKoPLpH2Y8PEMmwV1p7IxGtoqglbpl95Pal0O6G0kv6iVtQ3hrgvcwWsglTH92Vm+cIgqVyWWGzssrxtd3DrNZzmKp3mKl6njeORmIObfuGWd/z+BvieY+zYmHzP8oBKdTwgaofLBHwVAAvXKzKztenjR02+69j4HHPvv/idSX7EGuu7PgCvzb7rkNv/tar//wnB94emYC2kqzf5xLf+gr/+6p8RFSLleLb8mJTncs1lF/C8/TsYLGbUh560Cf1lXLdNID1nIntrd1RZZs5Kk8/lMQwLLwroep7KqVC15G1x9aXWwnxC7JTNQHmIOHZpdhbQ0l16UZeO6ykNs45FxsgoNYOWiMXWInJ9EsklaLZZWemw0ko4uRJwYingxHIP38iQwibT6DHZ8nnRlRZXXbODF77oTqzBiyEeJZApXhZ94njrxPRaXeWMszMauYECqXxOVe8IoCVaRJQRl1udpLNI6Dmk9BSGllVN0wLO8j8zW8ZIDai4ytqsx/Gnj7K6eIjWSpOl+SaRZpKpZCgO2ezcOUwxHZLVOqT1NobVxg1cEm2U6UMNglqMGcp6LSbQQiKpoJdxNRJVjFA/Yi4RH06fhJK/90G4P/0qykl2ENkcqXwZuzigFDH54iC2WJXV5CuhOh3F+fY6NTxHAoR6tL0EvTLy+pe94w827MVniRUbk+85PoCS7aDr+sdM07xqHXylLVjxvoZxGoCfrXg4E2z7VuKf5s/6ym0dYX+IaFh7oB9mgxUjvEYzrPPPZ06961/rfy4iNF0emPka7//f72Q1rJJLZ8lpJueND/La216ETYuU5mHikklHNNrzSuYWReKmswlcH0tSHLSEUk4ChxJqspnPSNA6dLoOmpHGkw42y1S8pKqC11Nio6Pn17ByPqEugewJWbNISrNV3KZIzDxPFRaT+CGhLOVkERlqLK50OTJd48lFn4OzMY5nEcU2tHyKiz5X7YJbXzzOTS++mcE910J6J4ln4VTbONUWMwePM3t8Sk3fW7aP0Og0VGjR6Ph2JvdcgD04gJ+TICMXuksEnRXMBCzy6mQgzSRe0sRI26RSwxANk4R5Aj/Aac+zcGqOlfk66UyBdClFaSSHoXfRghZW0EKP6lh2F82MSKIsRw7M0ZmXzjdJePPwE48wNpVZRY9EEeIr8JW830Rcj1rfbi7JdJJgJwvWULh+26Y0NEJpeIx0eZBCZZhccQArmyESUO916TU79KqrNKtLdDurqr7KjQ3s4ck3v+Ldf7wRpv7TvEV/gttuTL4/wUH6UTeZmpraZtv2Rw3DeOFpk8Ua+Kpl29r0+1OD7w+h87O+A4XWZ460z/Vr/JfBd/3RzgRcNSSfwQNLUtl08ATv/6t38cjxhwmDmEwML7niQl59+wtI6TW89iJp08fzanSDNp2ui+uJDC4tMlukRSgF5CxdXdYGXsiWbTtYXF5hcXWFsfEt1JtdRUVUxgaV3drU+kEvRA5R0pGdlKpHL2kVMkZa/VsAxnV9nIYEwTSVM6uYzWIaKRYWGkzPtZhqazxywuPUyZhubBF2I4bbJttTPq9+8RC33nw1Wy+7iSS1FZIymg+NmSW+/U/f4IFvfVuFqu+/ZC+1dl0Fmu/e8zxufc0vMLBrD17GxM7FJO4CQXNO1UWZiF5YTC0QaA00XXrYhkHbjKQPBVKMKmESrk/k9nM8ElNTiWeycIy9JnrYwtTamCkX0wwJ/YjDD59i+VgD3ZWf2yM0QqLEIBLjSqJhi9JCqJxQnJABrU5TRXMKBSWvv2wmo8LxU+mMkphlpTaoOEC2NKDMFnY+q1Lz/F7/6qFXrSrwbdUXcBo1Gt2I7Pi2X/qZ3/2zjTzfs8SKjcn3HB/Ao0ePTuZyub/Vdf2G9UWb0A7KYLG2cJNYxb5Qt//n/x50ReX7XH/WAXT9q/2lmty6n2/2DOtweno+44HkMrX/p58UfCa10O92e+Zj/XbqNkrHFlE3p/mrr/4pn/rap5RudKJc5g13vpSLzxsiCebQQrGgrpLEDo7Xpd11aLXaWGaGtJVWVeqREyoHWhLGpLNZtmzbQk9q4TWpKLKYmZnDkZLMgQxxSkLkdTVhF2RjH/mkJYPCLmIHWdWa4Rseba9Jz2kTOz3cdgsiH1uq3s0c3a7G7HSLmWbC8cWEBx+ss9AJlTSu3EwxHni84vkFbn/JBVx2w62E2a14nk1ay9Bb7fDY9x7nge88yPETU4RmTKFSYmBwlMuedy3XvPhlFLZtJy6k0FMeib9A1J4Br6sWgFAhTBJCo4mhhVjWIBjb8IKAleUlFk/OE3aaFDMGGUunMjiMnSmg6zZa4qvAHst0SBQAi6km4NhDx5k5uEzi+CR6oK4EJCw/DsGQ4xq5eJ4E0UsRaqjUK6adUlpfQzfJpGRJKVcXNqaoHaS5eGCYnALhkuJ8hXYIFXXTwamtqoVb0G2oYPVq28cenvil29/zxxvge46xY2PyPcsDuri4OBLHsbQX37I++Uq8X19mJpyb5DxIV9uPO9T/EvewXou5DtvPKHv7sLr+p1+Wua56OL18Eyxd0wsrRliBa9zf2q1FUooETU4OKrhHPYQPeoeOscjnvvdJPvPVjzOxeZCrLjmfC3dOKH2rrbVwnUUMQ+raDeqdNm6vx9LCIhkrozSn6VSWnhfgeYE690gc46bxEcoCqLFBrdlgfmmBSHZVtmRnGgoEsprBSK5E0S5QKYyTK4yBkcINA3pei5XaHIkUZ4YuTq1BIt1vtqX0q1a6zMnpFQ4fq7HSSPP9A3WOL4W4nkWuqzEceVy6SednbzuPl958J3Z2kjAM+gs3e4B21ePYkVlmZpZptjoUCiXGRsfZs/d8RnfshKEByIsxoUdCjcBZArcrbDRanFVTqBhURJNtpYZAG8F3uiycOsH3v/o1jhx8nHwuxeaJCcaHxzn/vAvVCSY0YiLDI066ZNMx6ZROErgcevgJFg7Pko5NehKEb8pCNMbtii7XUyaWVEpXtUst0TkbFrl8VqlupALKFNCVHYRlY+WKWPkyqaIAsIBvmXQhr06O0jHYa9dxpDeutkxYrxI5PvVegjY6+dbb3v2Hf36Wb5WNuz/7AnbjiJzdEZiamirbti15vq88TTusTb1n6nxPZzyc3dP9iHuv88DruuB+RpoyZfR3MwoAhZ8kVuVCqiJIdVasgbOyLitdqMtq/UkePXIfK91pSDtMbK2QzyTofg8r9rC1ANetYVgBuhmzUlulmMuzMDtH5AfK6CE5wyE6vcDDsHUsCfPWYyw5KcU2Xc/H16QJIkeo7NOhCt3JWxbldIkMBUrpUQbLk1ilIp1IbNRt2q0lvG6VxvI8njjfhONMNLLFAYxsiY4bc/jQIrPzMfc/2WS2nkfTK/j1Gna7w+5yzKtfsplXvuR2CulRun6PxC5SHNiJbuRZWely/OgcTz/+FKvzi6olYnxyjPOfdym7LrmU3PgESVrU0C1ivwW+hxml0BOLRAtIBESxMM2ioiKEl3aW53nga//Et7/5debmZxkqVhRnOzE+yW133YU+kMOzEvKlDFlJY8umSeKAg9+/j6Ujx9A6kqchIWwurW5TLXWzdoGcnccPOtRqC6oHL5crkstkVBGpuj6SfAuxYJuidiiRKg2QLlfIlgfJyOSdzaN7IZHv03Ga1OuzqnooaTTAiWgEBgxPvO229/7Bf///7aX7b/SBf9w49m/0sPzkP/ahQ4cK+Xz+LwzD+Fm1MBJZ0prWV8B3feMsnO9z2Yx/8md61i3/pUH59G/0GXOGwLLU8ciXxOPQB18BRwHm/iQVi4XB8ImSHp4/T739NB13AewubljF9aXmxlVTpjQV57IZXLehlkDSz7a6OkejUVPmDbFVI7kGYb/up79MQ7m5vLCrMibiQELWixQrQ2imgR86qrU47PUYrYxRtMp4rZiMlWdAZREMEyQBjlel01qmunCK2vIcvY6DbUr+sVQhDZDKVvB0nen5OsdOdnj4sR6Hp3V0e5BuexW95rCnBHfcOMLtt7yUocFtxGaObGETZnqMKMzQqrvMTM3z+COPcOzpx0iZsZraB0bHuf7Wu9h36QuIbWmU7qHHPYmFw5AcCzm6ekii+0TqKiKNRgFTN0lcl6UjT/PEgw/w6MMPUJtfYHF2HtftceV11/DSV72SzMgAmWKedC5DQSbSOOKxe77Jycd+gNENiaRBRPKMsv0rKnlO+bn92FP6YiF6bEsY87WroCRW8jPX88XBTTpfZnBiCwObJshVhtCLFVK5EkYQq7yQRrPG0tJJqjPHCet1RCfSJY0xtuXtd773v/7Rv/q1unHH5zwCG+B7li+M+fn5bBRFf2oYxltOc75ngO867/ujjRY/7TexLjVbn27/hV/j2qfFpiEaVbXIUogrmbQimwpIZHuuOXSiZRxnka67onIKTLONHzQIgxZOexnf71Aul+j2ujhuF9MySKVNotgjlYJOe4l6q04YJ8pQIU0SBjrdRm/Naq2pBmG1hdNNLE3ajIex7LQC7VjCvomUdGyoMEouNUDgSnymTiplUMiUSPRQ2Z6dZoPFk6cw4pBcwSIMXTwnxqn7ZAslOolHJ9I4MeVw6HGfbz/QoBWmiJIIq+Vz4YjBz9+5g5e9/MWMTOwFc5A4KpEkRTqtGKcVErgRYbfLyvxxLKkOil0l09q+73KKI9sgJYE+HZU/IdO6roBXcpcjEs0n1AwVLGRoBQzdUknMjePHOf7Yozx633eZO3pYKRXkWJbHxnn5a1/L+J7dWIUCmXIZKyvArXHywEM89LUvQrOjlopCyPtxV7Vf6LEUpRrI9QtmjK1ZeNLD5vUIQ2kN6ff1qeWbnaE8NEZ5dBOF4VEKMvWWyqRzRQw5SXoe7XaDVnuF6twU9ekZQickkhPk9r3vuOs9H/x/f9pX6cbtf/QR2ADfs3yFTE1NpQ3D+CPDMP79aanZGu2wbjM+c/o9y6db43R9VFSYKgfqh6Wf5g7OfILTv93+bCu2Y1UFr8l05tKLVqh1TjBfexovXKHRmSGMHIaHy2QNlEvNIqBZXabTbTMwNES2mGd+dZml1UWK5QyZrEUSe2pj3+l2iKX9OJNWkjEt1NADnbDnkS8UVChNqMfkyxWGSzuwjAyOIzRCg3Iuq+iDqBcQ9TS1tMvlCmhaTKtTp2RnZcOEqzt4bZfuapdNw2P4msNSdY50nKG55CD0dZQLiewUU8frzB9OuOe7dY4tRPQSyHbhxguL/PIbLuWq664gO7gVPTtB5OeJvAyBZwqFSxJopE2TVnURXfOpVAqkygNQGAQzg4phC5skgcSB+mq5pex3AoRGRCD2cdEwGwViCXhHI1ipcuoHj3Dv5z7Lw/d+Uz1mcbDMzGqVm195FzffeRepwREoFpSdw7R04k6d2cce4gf3fAtb2j08l2xaVzSB5FGYia1qpWT6lSsK6eKTzOg4EZ5daIgcpmisAzDTWUojmxTYFwZE+VChVKmQSiT5rEu9WaPdqRL3WvRqDaVJlur4wvZd73ndf/5vHzz71+7GIzzn23PjsPzrjsDBgwftQqHwQcMwfnNd4XAm7fBs6uFf9yzPvpcAb5+3fcZMvG4oPlMZ8cwCTlmUxREVB+iGhxvNMbP6EEdm7mWh9jhW1iOVMZQhYrgyRNh20QOZRmM1aTYaDZYaq4xum8TOpegK14mPZUhrR0zPDZUTzAtCRTlkMwWKmTK2lqIrNfK+R1pkTSZksgVy2QlMTaPTXiEOewxmS6S1LImnqxBzKc3MlbJ0PEcFANEJKJbSBFmP1nJbcI8tY5N0aHN8+hglvYy7HHH86AwXXLsXLWcwf2qZ1ad6PPhIm/ufTGh5MJ42eNllRV52/Xae/+JrKG07j4hBSCpEnk3g62gSFO8bqtSy3WypGE9TNF22TqZSIDtYUo3MolDQ5PcgVxJrQUeqT8OUQy2dJKJ6KRDFupp+vdkZnvjmPXz/q1+hOj2tTBGunhDbNlt27eF1b/pFytt3KhebVuqfbPCb+MuzPPz1b7M8vagkZkjriQTgS7iRB54vJhSpCZJMhwRbHG0SrhMFivPvOi6tTk91zY1s2srolq3kpTk5m1UnRTMxCQOfZqtBtbpIbXkev9MhciOq3ZDK9l2/96YP/M/fOTev3Y1HWT8CG5PvWb4WkiQx/jmg5n3/PIr+tirQtKWFty81kw+ZPtYph+eiHlS27xkytOf6dp7zNn1ZgkoHOzNep08FK2HZM2lmit8VRBBVg4uut2iHRzi5/G2mV++j4UoRZI90OodtFimmymi9mPGhQbqtOp12Ay9weezwkwxOilC/LEW+xIGrksvEwtqLxMaaRoSuA+VBbDNLEonUqUTKkh63SIXFC3dalmVPdogo9Gi3FojcDnkzTdGWKSyN026riMTIDKm2asqc0VlsU5GlVKZLt9bGbwSUskX8TMj0/CIj2QncOY17v36KG+/cx+CWIrWlJRYP1HjiYJfvHQhZ6Whcd8E4V++xCRo17njdTZx/w0tIGEG3hyC06ImfNjbxHXG9Bfhu2O838zp0gq5q78iWclRGBhkcHiObyyj1SBz6GBKDKeArlI6cHmMdK1Ug0VJomoG3NM99//CP/OPf/h1GGDE0NkJpdBiyWfbuv4DnXXEVpZERkmwaXfrs7AAt7kC3SWe5TbsZsrrYZGH6JPW5OZoLS2h+REZCc1Ia2ZSENbn4ga8UHCorWr0MpFopTSpfUNx5eWSUwtAwVrGkwna0SMPreWryXV1dorq8QKfRoLpSI7Fz4c6LL/2PP/POD/7JWb5VNu7+rCOwAb5n+ZJIkkSbnp7+rSiK/ut6kElK3gyWbLufCVU/E3h/FNieqcVdX9L9sD5X8PaMX5sSNMgkrMS5ayoDwYN+C7LUjSeypVG5Dz5oVeqdw5xc/A7t8GmqvaeJtKpSIySRTRJmGKtsJh1bVHI57JTOzNwx5ldnqTt1UsUMmZy0EWfIGjZaEKsamxY9NSEGjkfGyGGZWUrFIRI9i2VnSEuR5j/nBfvdHoamqRol09RYWTxJdXGWQirLYLZCSTJ+NUOF7/TCHq1eQzUp16YbUnaDZ7fQJXu3FQiTiVGx8TWDAWsLUw+v8uXPLnD1S4bZf+Uu3E6T2QMrHD3S5gdPuyyswAv2j3DN3hwnn5rh1tdexTWvuI3M8GUgDrVYx3V8DGwCJ6DdENdXWzUF12orLKzM4ccu5YESW/fuZYs43jJZBXK+76jePsnQFSWCnBtDYSBsSWDLKrUBXofG8RN8/dP/wMzJE6QLBYYnN7Nz//kMjo2rY5LO50iX85gZg5guWtIm6LXwXY3iyB4SvULsBfQW56jPnqKxuKLiO5cWZlQVlSaON6mwsox+n6Bp9TXVpk06lycjPG+hSKY8QHpgCC1TUCdM6W9T7SlOS1EasrjbMrmVTTt3k1iZ1+W37/vEWb5VNu6+Ab7n/jUwMzPzq0mS/Mk6xbA+7a4D7rrk7MwJeP3vZ0ZN/sRLOQFfmWhUbJnSMqgfSoGsKtzs79X6Q7Ay+quqmChqoBtLLNQe5OjsPdjFJr1kgY5bVW/YruOjxTa7Nu8jQ5Fuu0ViuCyvzlBtLWLnTQW8ppVWoTYD2SH00MRKp+haTVZWFwkdj1KmTMYuEEYGntiNU5JoliIloOR7yj0mi7p0yqLTlgVaHVtPyKdsCpboZU3a7S6ZfIauL1GNHp2qS6/XxTcddTks3Wu5bAm9mEaTid0vU5/2Of7UMkObK0zuHVMlnt2ZhEOH5njosQWeOtRhUz7iip0p6gs9rrl5Cy+87UbOu+w1oEvCWZpYuFFp33ADwmabhekTtGqLrC7NcvLECUzdZs/u8zj/iiswRkeVdtawDfxeU7U1G5IIGkuAvaasveLO04wMhlwV6DGJtI6sVjnwwEMcPnKE4tAQ+y+7jNGJScxMCs3UMGxTLe1SutAGTXpem1orYmTyEozshPrd6qpENRQfMbHTxm03cVaFr+3S7Tp0Wk06rTZdxyEUi3EQY6bSZItlMsUixcFBsgPD/bAdy1aLTRX+b0ryXFqdtOXyJkk0lqv1j4xt2faWc//O+bf9iBuT7zn4/U9PT785SZK/PlNmduaSbR2Uz3yqM6fa9TjH9Yl43Xm2fpszb7s+BUuThfB7kqerwFXVw4u8SQLaZeJN+lpPWa7Jei6RjX2NautJ5lcegtQyhcGIprNAL2gTRh4rS8t0O122T+5ioDhBr9sliB3aTpW2ZBhYMDo8Sj5Xwu9BPjeEQZpe4LLam1HtERL4kgQi/TJpdzxljkiLs0ooGeEyiXCdpuoIk8v5lJ2jkMvitOrEoiGWFaIknZFREYpygpF+NK8XUG81VWBM2sizbdNeNk3sxMjnVElo7FmkkSnO6h+XrBRkxMRtm3YnZLna5ODjR1g8cRg6y7RWa0zsstj/gou4+rrXkR+8AGLR5OrgJiqNTEJmjh98ksWZ49SX5rn/O9+n1/R44fOv5cY7bie7fVLpZbOFPF7YQtcjbHEzxpKzm/Qzdi2bWJfM3DRxEuJ3OzSXluhUV3GaTVZqNbbs2Mnm3bvIDkjbdD8IRx7L0Dxiv0rPb1HtRAxPXkpsjykNsZ54mHK8xaWoCCYNI+gXtapGlCRWVyJxKNkOkm7Wb0uRCVi3xXQhQG+qGiYB3h+yXUqnWxgRqVS0hFq9+ReTk5v+3Tl4q2w8xBlHYAN8z8HLYXp6+uYkSb5kGIaxrnBY53zPlJqtB5k/W/P7bBpivfHiNNAKhyhuNOEW1Yfwiv3uN5l8lXosEuDtV8GrN64l0Y11YtrKu99o1fD8FXreHLG2Qr4S0fNWVCaDZogVVqPdqDE7ewoNk5HRrcodJRNQ12kQuB3Sps7WiQlKuSKrqw0SQ1qL0yxXl1htLagGXfm5s9KuYAp328NxeqRTGVIZm5RtkBgRYdRD96VzTCrmU8oY4DptfLdLSrrvYhNbz9NrB4q66DhdNPleDJtyYZBybowdWy4gX9lEJMYGoT/k5KPZStHRvxIQcVcaibyRsk+hBjqNRZzaKdzGAoHr0Par2GVbmSvs9ASGLpGSBlZskzgRndUmJw4eYvbYcWqLSxw88Dh4MZdecAn7rrickf27GRrfSnl0SBWOgqs0tkkoChBJF4sxs1k0I09MBjcI6LXbdJbnWZk+SdRpqVzegZFhBrdtxSgW0DNCU1gKNCXBMwlW6fRWqTZ9BicvQktNkCBNKSEpLVKUQoh86Mq0qFyMGmoC71vFI1WeqknMpFRKyRd1jUBasOUoqRaVvqVc6Cx5bcndpPNNDDhhGEWNWu2tW7du3rAXnwOs+KEB7Bw/3r/Jh5NYyTAMHzRNs3Qm6K4D8bOXbqejJGa9oAAAIABJREFU/taO1plpYz/uAP5wMlnf1aYygeN+x5DodnWzi+PNMLt4gF6wRLZg0gscgrCLjkcYthHFrAjz5b+GlWAaGpahUVtZpd5s0vUjBoc3MT46gS5Y1gvQfJ+MFpPLpQhE2G9EJGmT1foqzVqD1VpVsc+SMyDpY4PlAYKuh9NqIyarXDlDbEnqVoAVJUqiJVkIppEm8GN1uZ4Ra3acYIppwhpgYnQ3peJm7GxFqSRK2f5izDCkdSMDhlh6BW0EbPvaD7EuS84CFIg0B00XGZtGr30CrzOHFnXIZG38xKUXe2pZWG/UFGBJHoUs/TTXJHI0VuebPHr/4xx5/BDdZoudmycZGx6k0e1S3rKT5193E5M7t2MXLaJwrfAzsVXQsoCXmUujWSUwi7jtgNryEk2piT9xhCOPPMipQ0/T9jz2XXkF19/xCnY973J0CRCSE1viijoY11vFDXUqI+ern0tgUxkpVLSoQaLrBOs1U+r1ILLCPrjKBKzO0aoIsL8IVIkfatqVxpN+vocArxoC4gTPlxwJTS0Oe71e3eu4t4xvHn/wx702N77+0x2Bjcn3pztez3nrY8eOjei6/pCu61vk8nqd4z1T5/tcbrd/tettTcjQ/88a56u4Rhl3xAVVpdq8j/nq/cr+W6xkaXYaLK8s4vkuXc+h3W2SzhnYWWmZkAaEniqulI92SyrppWq8wNjwJKOlTRS0PJYfYpsRZibE17u0445K8ZqZnaVZb9GQPNhAErak6sxiYmiYwOlQX1nFDXwyA1mSrKXmUhkUDZG9afJhEbhCmlhKkpZN59i9dR97d15FPrOFlCXZDiVVCa+LaiPsx1MQ6+q+kUx2pq3CxsViK+lmGmU0o0AiPGtioAchiTuH111Sbr7IgEwhp1QchpnQ6a4QRC1smZIDnW7bxXEiWo0ej3zvEQ499CTZxCYd69RX6mipDJdddwPX3HgjE9u2qnSwOGwry3ZfYZBS/cJGOoWRzYGVEy8G7WqD5sIii4cO8cDdX+GBe+/G0CK0lMl1t9zMHb/wFkb3XSxJ7kjUWhRU6Xo1Ii1FeXgPSVzsT7EKfOWJZKJVVL86rmJ6Vtja9zAqcFXKF+kKVCaQ9YCl9YLAPgBL8Lq6uor6kZTiiBQ7s+s6x3pd5+atW7eeOAdvlY2H2KAdzu1rQCzGtm1/T9O0C59L5bA+6Z7Z53bmwm39u/lxkrPT3/XaMk3ee7JIE7WD8vEL3yk8nTHH7MLnaAUHyOZSSu8pk2/Pczl8/CirzSqFSoHJ7ROKBnA9h26vQ6NWU0siWWiZsSyKUmTSZSrWEOdv3s+u0c1EcYuav8B8exo9oyv12tSJkzREktbx8VzJFNfR/JjRUomRcom0rXFydpqZqoM9kEVLpTDDgHxGDGFd0qqVwSb0NLXs2X/+JZy3+3LS5gQ6I2j6AImoEfSMms4UzS1gIUEzvg9JrOgLTTOJNKm1l4wFaW/Ig54V05lSAeDXiCQRzXcIJRtBNK7iUem1cMNV/KhB1spgSnoaGu3ApdFqMn3kOE/ddwCzE3PkwFHwLfZf8nwm9+xj0/Yxtu7cRml4nKBbVxZsQ12E5AgkMShtYeX7P3OspQk6Ac25ZRpzS0wfeoLHHvgWJw8dYKiUY9/+/Qxs2c0L73wtmaFRpfONoqaihnzSDAzvRNNLirtVAKtAfq3zT2TcazkefQZ4ve1v7Xbq3/2rg9P3XRuI+1RDrAA4kubrWJc9njrWvV7nW+2299rdu8dXzu27ZuPRNibfc/AaEKOFbdtf1DTtJWcu3c6kHZ5dpvls8F0H3h8fwCPI0+98kwvLfg2R6Dnl3ScfPlizzNXuoe48qqiGbreBLrkMBhw5eZyVxiq5Sol8uaCSwsT9Jnys23MIvB5JEKv8264XUhkYIWMUuXTHReyZ3EYctTi1cphj84cYmRxRvG51tYHTc6mttpQ7LejFxL2Qndu3MD46pGRj9U6TI1NziidOF9KEiUcxZ5O4HlYYqcYLsRDv338lu3Y+j0x2AmKZj/PEIoGjjK6LW6x/iSxLIr/Xz5oQ3lICZDTdQrNShLGuJnIjnVVBOUksOQgRWtCFsEuv5/RpCqmol6lTCjzdBZKoph5H0tHilEUgObexRyQtD40Ws4dOcu9Xv8vM1BLbdz2Pa264gy27ximWc1gpG7fdwDIlPEhoAVvVHiW2gZUfRLMroKWIHA+/2cZpNVV048yJQ8wdf5rFqRMKGrft3cvVL30xhdFR5UiLdJ9u7NALTQZHdmGYQjusg++6seYZDO6/nNf132uRomd09a2/3EXFkGD0rxZiCVQK+zyvdG7Guorg1DUt7rrdD8+c8t519dWbe+fgrbLxEBuT77l/DRw+fPj3/3nj8i7LsrQzed91uuHZCWdn8sDrwPuT0RBr4Ku23P8fe+8Bbdd91on+dq+nl9uLumRJloscWY6d2E4lJiEhE88MMLNIgAR4b3iBN8w8YDEIeA8eZYAJkwABElIoiZMMiYOTuMclbiqWZOmqt9vOPf2c3fub73/ljMnKPBgsl+B71rpLV9K9e+/zP3t/+9u/71eoy2MjntWrL0vAcRYgXELbO4gLy09h6LZRLZoIrAEGdg9n5s/BCl1Iqg5OVGDkiowdXCqY8OweJCGFLMmw+y5OnTvHHvXzehEztUncsHMXykUFy+0zuLh8GjkWX96FHyToDh0Mei5ihzpSYuDy2LxxI/McWFiaR66QQ6vdw9AKWfFNtQSKJEOlxF1riM1T47hmx3WYnroGkjIJpHlA1NkjcBrRJJ+MZrTV90w3moyCI+nP1cfvNL2c5kAmNoKETJIAiSJyyA9BZG5uXEym5TYr2KRc8/o98J6FwcIFPPHIPaiUFdz4pjfAHKtCKuoQcjrzSKBH8ZSGZUMLF89dwGOPPoqtW/fidTe+C/k6eRsHCH0PzqAFVcygSWQhD0SIwKmUGjwFSCNAnCJzbHBRgGGvBce3Yds2Ii9gET5cHKNaKyJfz4HXZeh6EZmSwUs92BGPan0TK77Pe0MzR2cWsnr5fP579s/fRncvt7qXzfIv37bplCGsnLnapTFjYrBBb0KURB4xgcgZhsPh8Gc++9lPfmbfvn0vjBK88hfQa3CLa53vFfrQT58+fWMQBF+TZbn4nQnG/zOe7/MwBHsM/AdUbi88zNUByuXOhaO+d/W64HkHPE8x6kex3DuCxfYJDL0WNs3OoNts4uixQ2zAxMkieDJaKY6gmK/BdwLkVBlC4iFnijg1N4d2x0YiZmj3B5BEBSon4drtO7B96ywct4G+tcwKUq89AJcp6DhkzBJi2HUROJTjBpRLeWzeugGt1gqb7ywutTC0Q6imBK7AQxUlKBGQDm287dbrcd3O3ZCEKUCZBZI84jhDTLhwwkFyFaSegJhSHEgMQR6+ogzTzENUqTOmxItVcUNC9CmtAAgGEoq+YGgyeTEESD0bKfkOLyzi2DNPIeq2cHL/Ezj+9DPImzLe8K7bceMdt6A0W4FkqMg4wlclBISHcyHSzEejcQ6WnWFq4gZUqjMQOA2JF8CzViCkBKOsMi5iErloJgR9PcBVEdk9DJYuwuu1YCoCFMOktDd4EbFUBChE/UKAQkUBJ9PnKQNSCjdx4EY8KvXN4MXiKt5NoXrsPCDchCiFBC8Qz/vbve9qmb2sgFytyzSYJRbGqpczw3XZv1HnS4kalIaxSi9L44x8mI/Ytv/DV1218bkrdJmsbWat873y58D+/fsL/z1K6D5Jkm54obz4u6ncvhsG/HwBfmEX/J3KtuePmrA7utCo2U2YixYRPCOACq99BMvdZzB0GizvK0j6UDXyLEjQ6i3j4tJFqDkdhWIVOb2Gcm4UqZOgQB0aXBhKir/6q7uQQkehpqPV77JBDaEZqixhx9ZZTE3kUcqJaK0swuoMkUJG247Rt3y0ejbihHwFMmiijOnxMYRBAMex0e2vDuQERYRSkmGQHZrrQIlCvOeON2N6bD00bR04cZpF+0QeKcYyZFEM3hEJMYBPuoKEh+2GsGwHuVwOE9MTLAKdIpsIcKV9p3IJnFRhPNtvD51Cn4VC2p0WFs6cxsXnjqB/6Twe/drfoXmxhWq5hJvf9Qa87o6bMLp5BLKusC6b8GSPbgIGjygdIk2HLLHDcURMj+9CwZwBfBGI+siCNrjMYV05hX5mSg6ivg68UMawt4jWyeM4dP/X0Z2fR310DNtvoH3thJArMVMiiRElfEgaD4GoX1kIyx/AjXnUxraAp8Ejq7ur0ALHmNGrhZg9FVz+r1X2L73oyYA5UHw7uYQV3GR1wMbOMbL4TCNmzEPG+vRvURQng8Hwl+fm5n77zjvvfN5I5MpfOK/hLa51vlfow//85z8vzM7O/u88z/+6JEk0gPu2vJg6YSq4z3s9vJD7+zzG+0JBxQs74e/WEVOXszrDps4mAieGyODAduaw1HwcdkBwARnYFJEvSYi5hA2OFlYu4tLyecSIoWh5jFVnIfM5CJGAsXIJw9YlFE0Ozz77LJwghRfHzCJy6FJXGzDfg6mRAt5w0w6M102cmzvKVFRUDDMlj87QQ3tgkzgMYUgG3TGEjEdO1xD4AcIY4CUaimXQ8xoKhgh4NiZKRbzz+34Axdw4OGkEAqrIshxSL0Pqh+DiDGkgwHVSRAkVJJENhFqtFgLfR61aRn2kCs3UIWgqKztRrEJSSuAUYg1QW8gjizOELnlD9LF4cg6D+fM49sQ3cfLgM4jsGGaxiu233IDXvfUmFMaL4LiESaApQp5s3mIpgaBySBOPiVeInha6CkbKW2GI4+CCIWKvCZH3wPFExxOQSDmIxhgEqQhv2EPj2HN45K7P4ehjj8AaDlCanMBt73wPrrn5FlRmZlkAJ1SieZGUQkIY22hbbURQMDa1AxyXpxb/csGl4rmK+9NUkZFdmDc+rREV3dXv2funbvYyLMHgBargzGhptSNOGLyyGkWUpFEW+MGTbhDcuWvXroUrdImsbeY7VmCt+F7BU+Lw4cOTruv+jiRJ/4pFyEvSarKsIEBVVdZRPO//8Lz3L/1J3cZ3YsAvLLovlCAzdIJLkdEXHbtAVCnK8Wqg0z+IoXMEnDgAB/JfqMIsyLADC71BDz2vhUZrEZ1Bh+GioyOzCF0gdGIGTbSXL8An794oRKdHPOCQyWK7Qw+WHaLf95BXeOy9fiM2TlWwvHAWvkv5bREErQAvyuAHMSyHUnPJYzxBGqaM8yswFgINxlapUZLIoWSKEBIX1++8Hre/4QcQJ0VwYgECV1x1FrMzJEMXWRAijjjEicjsGanY8zwJGVLEQQDXHUI3VORLBegFHRkl+VISUkZpwjwyUYNgFpEJBsIgRdC3YM1fQvP0UTz4xb9hHgm6UUBpYhZbb9iNzdfuhBU6aC1fQqWiYXSyBLkkQzBkCIrCIuyT1IYfrKDX7QNxHlV9A3RBQeITbk5sZxlRpiKRVvctKQVkbobuuXOYe/SbuO8Ln0O7sQA3dDCxfha1yWncdsf3Y/0OSkguIWOKQBGu38NSdxkQc5icvRocX2Rpzpe1EpctRVn+MPMrpqGZQDcaRi0j5zWyESUcd9X7gxExqONlfusc/MBfTZUCxxR5aRIjiLyzMZd9cPv27Q9ewctjbVNrxfelPQf2798/NhwOP6Gq6ltkWRaoAFPhDcOQ/fl8QX4eeqAu5DtFGC+EIL6T/cCKMoMbViXEFGvLcUNYzhlY7rPg+IvQKFkXGsJAgqhSsQqx0lzG0B+Al1MMvCF6tsuSDbhMRbPZg6Eq8L0Bmo15dtEGHgkleBhmHj3Lg+XE8F2qqCHWjxexfeM4wnCI4aCHzoB8fAVoqgFTMTHsWfBc6q8FDFwP6eUhmUJMB15kEljfsWHqHKp5Be++433YtOEWZFkNGUdUKlKqSYAVIekPkFA6BrXTnMSGVqtyMh68wIMTM/ixj57Th2QoyFUJbhDBhxFSN0BCSdK5KqTSJBKljiTVAD9F1FzGxWefxFc//WfozJ9DeWIGm3fvxXU37oGRNzEY9PHM048wDPa6G6/B5MZJiNRZq2SkQ4rDAEAPQ3sB7VYXOWEcVXMEfJRCoBsjJVvwGkLCf0nhZ5SQ2AkuPncSD371bkipj/OnnsPKwjkUVRW6oiMTFLz9X/wQdrzxVgjFEgQ5hZcO0HP7yMQ8YzukWY7ltJFrGRVKwnwzgp6QsMJKhVQgRctlSJggGDpNGADBBmo0IUiQkvyZCHUCHSsPcp9M4zS1bftiGMT/Yffitf+Nu5NIemuvl2oF1jrfl2Bljx07Vm40Gj/H8/wPiqK4QRAEmZzOqHASHPE8xEDf/8/sJr8Tjvg23kuUKkqvZRU6ASeQU1kftjcHPzgKxWhD1TOEcQrXj9iFSfloruVg4PaRcDG8xEd7OESc8ahUx9Fs9dBotNjFHAYuu0hDL4TIZYylEMYJvDBDGGWIHRfVnILRooE49uBGIWyfvGQBU9FQMQqwuxaDKSg7o+8Tx3hVc2XKKoXSgPAH3/MhcymmRnL4wL99P6rlLczaMeMrjNPLQwFnR0jJIGb+Ik498i10Ls5D0QxkvATNzGF8ahK16THwpgpe5hBKHFJNgqirDAmF57FHbdEoITNHkGpjAF+gbHdwVh+tk8fwxDfuhjtoY3Lzdmy+di+q1SKGzUVmpPPM009Ay+m48Q1vxMS6dcgUGbyqrA6xeFp7sshsoD9YQepLMHgdGieCoxj3kAMnqohpzkfHa1SRRCLOHT+JP//jP0JBkzFaLSLzLSzMzSEh/2ROwdjG7Xjje96H8noyeY8QCQ6c2AOnFFEor0eaGiw6nkzmGei/GkLPnoYETkYckpfHqkyYzjMqtauzg9WumAI+6dOgG3JCYpM0QuilSRoJjdTHveCFT/u+/dhtt91G7fva6yVcgbXi+xIt7uHDh43FxcWdcRzvjeP43aqq7lRVlcI2ue9kQzD04HLe2/MQwwt5wH/fYIceEGmqz4EJnVgqxRCO/xyC5Dgq9RiqzqHRWUR70IKfuAxv9TwfMZl+i2Ax75kgQDcL7KvdHOLMuUvodvpMDSYKPCSBKFOAofGIkoh1sTzhmK4HheJ7ZInBHh4NtyTCs30oPM9cyYgjPBzS/gQ4EQefuKOUuBGn4KIEMiU603sIHMyM5fCBH34fckYVcVYEJ01DEifBZ3kgSJA5DuwLZ3H/Jz+D8wePYuu2HUgyHq12F0Yhj5lN62AnIUY3zGD9rp0QSzkksgBZUcGxQE4XtFCU08aZY+ClEpDJ4OIIfnMJS2dPQdNUlKY2gYeMoNuA6LTRXDyLp/c/jcr4DK6/6Xbka5OALAOquBqFRMQCUhNigCS14NkW4DvQhQwi+au7CQRRR8pxSDIdkl5DJufg9ob42n/7Ms6emEOv2cDuXdtRMww0Lsxjab4BjxPxhne+GzM7t0HOZwgwQMfpXe58tzCqGTEjyFCJzgHGTGCZfKuwAin8yEiduts4oxtviCiNWHaeF5JRUogg8RjX2XOHxOWFKhS+VVBrf1DTRu+79tpr+y/RJbG22TXY4eU/B+655x6l1WptCYLgjTzPv1lV1U2maY4pikLFmBXeF2LEdIQvLL7fWYip/DKoggy0WBH2EeI0MvESJqc1SmDHuZU5nFuaQ7O3jKFnwQtt1gEXi0WmYqMbQKlYhaHnMex5OHniAlpNixmJE5xRr+dQNDioUoSUhAaE1/IiQjdEOHQRuQlERUYqG4yTaigeU7LRgC1LeMb5RabCsmJ45NvAiWwIR4GRpmkCsYjIGWK6KuPOd9+E0VoBMXSo2k5Iylbw2Ri4WAQCD0m3g3ChjQe//A0cO3oMC5eW0esM2H4K5RyCNMaWa67Be//Nj2D96/YQoIxIEpAKMZRkCCT26kRfMMDRF6cwu0TityZBiFRSIKl5uK0+TnzzQaycPAqdi1ColzG6fgsq05shFUZIj4xU4FnMO7OHJF61QLStEFk0QBycR+o1wHkuEieDKuehyDkWHw91FJlWBsIM1vwy7vrUp/DYow9hZLSE22+/FZNTY2iQ21nkw6xXMbl5Pcw8SZQdrPSaCDMDlfoWcEKJ3XzjhPBZgp7IsJ9mZxGjpzHpuD1Eo91A1+4yNZ8XO+hYbVh+H0Hqw3J67Gf4mAPlf06NbvjGdbv2/vTPvvcX1iTEL2N5WOt8X8bFpl198pOfVJMk0S3LyqdpSpDEdsMwtiqKMiUIwiTHcTVRFPOCICiSJEmCIDDRxgs7Y/Jd5cgknR44hRCibEOQ55HL+ZicKLM8sYXOGZxtHMOZi3NY6S1haA8gSCI0sj+MImaArpCDFkdxOTz6HRfuIIQ7JCNtHmOjBsoFHhTUQK5nYRIzxVsSAKmfwunTYzIPUTVYN10sijBNwmozxEmCQd9GmkqwB9QFB+B5lVlEep4HRVbY3327h3opxdtv3YItG+rMySyfuwactP2/r9QMuERF7NgQqAD3QoRWiJV2D63OAG7fhtUeQJNk5AsFyMUixjZtRn3jJnC6iVSRGWVLiNqA20DidZlTGC0ayYfJmwFkRSmoSAQVgpRD4meYP3oM/cV5lDQNkzMzEM0cEl5iYZgUTx+Q6Y+uQtEVSJoEQdJY8QVvI4nPw+rNwWqeBWldclINZm4UgjIKaJOIUhN2qw+31UHj/HkcPXwAg14LnjPA9OwUrr3pBlgZUdo0yDkdxaIOO7Jxav482naA6vgGKHoF5FJEQ1ry6fV8H8PhAP1hB63BIvpWB50esSMi6EUDsi6tijlCG1FCrBhKM/YY/Y9sPxXRQOrDHa1MfmX79p2//hs//JE5jvmUrr1e6hVYK74v9Qr/A9vft28fzUnkIAgMAJUsyyZ1XR9PkmQyTdMJ+juA6ctFuSiKoibLCq8bBicoEgexg+KIg2rFxfRYDdMj0xB4FfPNUzi/cgwnLh6G6w/Q6/ZgBx68jB5lVwtIRsOgFCxnLbRDZF6GxEvZk3WtImPTpjEYeQm9YRMDmyhkKVybIhoowYLEayk0UWDdn6iT4EGBpgnMpMdxXfh+il7Xh2VlkEWTJSYEbsAelwmGULQU+VyAPdeNYc/O9dCgQeZmoZi7kPEbARSRelRAfcDnkXgJAklCRMKCKINMw60gBkfBlXkTmZ4DbxK9zFyVG3MeOLLVtC4h7F8AHw7ApwEEkVgTZEVpgFPy4NUcoFZWvyLKcBOQhQkiL8Sg02ExSsP+AJ5HjnESypU6yvUKlJwMXTPAUZim6CLh2oii82gv7gd6MUyQ9/EEBKMGrjCJ0BJx7Omj2P/oY0gDH/VqEW6vA6u9Aog8rr/19dDH60jJ+0KRoZg8moMWHjl0AIfPnYFRq0FQNYRpgjD0YTsW+r0eXIKRePq3PuLUh1k0MDE7xWhrK50mE1NIMoVkBnBtj+kzmJiCfXaEUWeAh7Bq1p69ZtsNv7V351sf2VXfNdy+fTslta69XqIVWCu+L9HCvpjNUjTRnXfeyZdKJX5+fp6/9tpry2EY1oIgmLFte8ZxnKnhcFjkxKBQm4yn3nbH1t1btlfksdFx5LUxBi8sLp1Aq30CjcZZRGmMvhPg6AlSvKXgVB5mucAe12kkI6Q8AstDOEygiwKqhRxqVQ0bNo2jNJbHUmseC80GerYHz+IY55YYA1XDQJ6FNaaIJI6JOSSZKEskqvDg+RFcD7AsmsxLUESdDfI81wcnSSgUZeiKg5tfN4s9O9ZBiTm4Ax2jE69Hym8AR8GWZNIThcgI/yV+r0TWjRwiy4JJNohhwNgZKOaBQg2Qyb6xgIzacZrmpy1E/bMIeuchpRYkktJGZCZELC0VgmqwgiYWpsDnphlDAbEAv+9h0BmgubyI5vIS3OGQDUspJkRRDJRGSqiMFlEqFJhXcSb5yCQH4FZgd4/Dbw5QlifBcyPgtQq4XBUJl8fpZ47iix//JE4cPISiqeLqnVvB8Ql8McPmG67FzNYtEDiJPX0E0gBLgxbufughPPD0fmSqgZA8K2SRdbOE9xMfmCxBtZwCPxyiXKFB5ATj/Da7PfhByBgrrVYXvusz/w96/wRXUOQ8c+MEx+KbvJ6HnFyxrrnqhudGK1MXY4/zBV5xeKBZqZaOlXPl/T/2gz82z7Fp39rrxa7AWvF9sSv4Cv7+Pfd8Np+vL31QMrr7zEpmFIrjUKVRJGmMpaWj6LXnsHyBXMwcpEoOz504DcsPIesaSrUK65iIp2uqCgLbYWyFgl5AKWfA0AUISoLiSA6JmODi8iJWWn3EoYjAohifDGVNB+kPcoYKuaCDF8nlLGFdLxmg+6uqCjheDNeOIAsao6CRGY9OXbIOaKKPt968CTdevRFiEKGx4GHDltsBcT04jACRAp46Mzax55nog0S42dCC1+mwrpga30Q3IVYmIOQnwCkVQFIZVs1lHYTU+VrzUFIPEsNnY0QhDc2IDiYwLnCijkHITUMzaoCgsQ7Y7fTQXFxGe2UF1mDAJNKW47JkiFK9iJHxEiqVMjRDAa8mgByD43qI/QUMV5ZQz00hSyeRkdhDLzKpc7Dcx4lHvoWvff4LGLSbWLdugok4RjfN4KqbbkBM0JBMuH0Gi1vB0rCNrzzwEP7yK08iUYm5oYGnJGWy4hQJc47JwgJGQUJ9pIhipYAgjLCw1IQs69D1PFYaxGbps1w2enlkFyrzzDdDNwRwaQpT16FJKoOexuozuH7XHjhWhH53SGo3iKIQaoJ8wVT1ByRF/kbeNObG1s82fuYdP0Mx1muvf8IKrBXff8KivVp+hTrkUwu//+7l9vE/zlfFer4wBUOjbivD8ZPfhDU4iySwsdDoo2mlOHdhEX6UQDUMmPk8HHcIRRYxWi1j6dIFmCoVX53F0BQKOUgqD05JoOoyesMhun0HVj9A6CTwrBiaJEJXKHxXRnWszLijvpfAdQK2H+q+qFBEaQbbCpCEdOEncOwQZl6ErqUYr8h4897NuGaljRjRAAAgAElEQVTTFDLXRbfpY3bjzeBl6nzHgdgARxBBsspjZWbBjo3lY8fwxL1fR71awPot22BOzIDPj0LKTUDJjQA5ExkFhiY24qCN2GuBjy1mYcln5JNLXT/BH9Spc0jVOgRzCnqhvjoMDIB46MFzHGYwP7SGiOKI3ViiOIaeU1CqGsjlc1BNBUpOhGRIbPiZhA10W2dRKYxDFbchEfPgJR1ZxIF3YwzOnMfBRx7B/iceRzmnoZIzMIxc7H7LLahtWM9SO8iQaBAt4nxrGV99+HF89suPwiWGm06+HCJ4ifLhEqgmUB5RUarpMPMahrYF34sgChpEXkN7xcZKw0ISpyxSPggpSWQ1BYXU2OQ/ZBoSE6lQfhsRRIj3e/XO6yHzBuuYXdfHoNtjAzopozmA3jfM3EVN1Z4dH588uH5q3WM37Lnp+G3rbvNfLdfG98JxrBXf74VP6f/nGJ88/tubGq2DnzNz6bUzk1tQK8+ynz5y6hH03QsIEwenL6xgoeGi2aIk4AyqnoOmayy6J2doKBU0lIs5FAwdvXYbZ05fhCRKKJZ1yEQ30yn6nUzCRRac2VimuKE28wswcmCx5dWiAc+O4FgJongVS8wkHrImACLH8tScQQTPTllQZ74owNRS3HbTVuzdMQlTjGCI5EecR764FRBnAWESSApMLUZ0KoqqF2hQNOijde4sDj7+LRi6iW3X7EZxcj2glcGrJXBafpUSRkIIFiMcIQkHyOIh4rADjnOQxj5LP5YFHVmsIObJ8DwH2Sgzz93zc+dw/NljrGiNjIzCLBQYlzZZNVYAJ6UwCzR401jR1XIy5JzGjNmztINW+xh0NY9y/kakfA4iryBoDrF84jTCwRBWr4PGxQs4sf8ZFMngnEuRnxrB6971NtTWz8LnYwyjLg6fPok/+szncf9T55hjKFcQwCkp63aLVQmjEwUoBocwJTFLhDCMoEgGdKWEbtPC/IUeC/Okgsrz5P3AwQ8jlu8nyxkMXYJRoOEjxQZFqynTGdg2Svka7KGHXtdCq9FeTTQJUyiKDIMlW8upIsiRwIn9sdr4oVv33v6J9VObHvqh236o/T1+Wb0sh79WfF+WZX7pdrJ//59IA5z6zzw/+KnZ6SmRXMokQcLZlaNoDM7CiYc4dWEeFy514DgRfC+GwCvsIot8H3lTQ7lgYuO6SawsLaHfJnlximbbQTGvo1TQIXMZu/AmauPodlxcuLQENwwIGoVW0pjAIi+J6HccDHsxMvLhpUGOIoCTYiIVMAcyq0cDH1K3UbqGgPG6iPd+/15sGlNZV1rQ8tDNKYCfADDBDHayzABIJpzEiH0XUuCAc2ykloVeswcv4GAUxwG1CNWkIVhpNZFBpnSLDJJSJEoIEPnIUkpC7oDDEEnmsSRiSSNcWUVsefAtB0mYMLOgfmuIJx97Cvv3H2IS63Xr10HRVRQKBUxPT6FYyUMv6tByOSh5BWpOgWIS9EIFuo9m9zCTUk9Ub2PvgQQQ9rlFHHrsSdx/z9+hWiphpJBHngPOHz4Mw1QxyALsfudbsXXPbmSaDAcBvvHYt7Dvd/4Ci70eYHDgdQ56XUWuJKE6oiNflOFGxGSgwhsiSzjkzQpCBzh9fAGxS8kVFIyhMKN0+jmCh0SZB9leGHkZskLddIaEI94ysUFEBjXktBKay13mWucMfAQWwTirzwskapEVGZpKQXNkI52ioBVQL409Wa9UPxFy3n3v+ZF/vfih3R+KXrqz/3t7y2vF93v782NH//jB350plpOPGYXsrbyUiUSq7zltzK+chhdSYvEAy60+el0HYZgiiTioss6KryLwKOV05Km7DUMEjg3H9WF7MXTq6gQOBl1kgoRKvowzp5aw3OgiX1ERChmMag5B7MEURfSbLjrtCEkswgti6AXysiU6Gs/i5YcU/+5w8JwQxZKKyVEJP/zemzA7SnS3PvhMQb6wAapKMtoRcNwIYqhM/JB4LgSyg7T7yDwbWZgi8AW4oYpUKEGWS8zNzLWHWFy6gKXWEkojo3j9zW+CpBUhanRDIHWXA07wEUU2BE6EQCyMTEM66MFpLGD5wjz7ai+34Q49DG0Xnf6QMUUajRWEYYCpqQnMrJvFzt3XYHbLZih5FUbFZMWZbkRh3MZK91n2CL9u4i1ARrzmDL3zy7h47CS+eteX8OxTT2JqpI7rrtqKiUoJS81FJKaMqWuuwqarr0ZxbBStIMB9Tz6B3/iDj2Pe6kKtqBALAnIVGbrJQdM5aKbMAlJpwOnaCRRBZ3aeyxc78PsJU/gxteRqpDETh4gyB1HhWYyUkVegmZSyQd4QZKxPwzgOkigz+KXXumwRSgklQca8MYjfDOI3CwQr0blEKDzHfIy5GNAVwykXi8dnx2c+tW185ku/8eGPN1azjNZeL1yBteL7z+R8uND81LX9ZPFTw6SxszvootvtIHIHMDWSGKfoWkM0W0OGb2aJAJEEuJTXFQTQZRFSljGLxygIWIabZpZYJHwQeTRsQSlfZP4DcUCYrssy2UKSAMQugiRCUc9h0PWxcMkFWQ6wi10C9LyMXFFnOCP9f5qo6DQdiGKCzTMGvu/2LbhlzxQUOYVtR5DkcRQKmyEKdcSJAV7IgUtFcLbFvhKrD38wROBnyIQSYpTA82XEHo+li5fwxOMPYWC14WXAta9/I/be/EZo+SLy1QpLByaZLfkgJEnI0pnZ1IkidLodNOaO4tN/+qc4e/wEqsUyuq0uRscmEJKKjB7ZOcC2bHTabViug007tuP9P/lBjK2fhFE1WTepmuSl0cT88iFEforNE7cDKbEIZfRXWpg/cQ5Lp87j85/9DBoLixip5LH7mh3Ycd3VKM2OITJkFGt15CtVDLkEh06dwv/7Xz+Ko5fOwxzNIVMj5MoiJCWGqpGFJnWgKqxhiMimxA4dzaUu7K63GnhCdZfnGe1MJGaiwjGYSNFFKCalisgsw4+GtF5gsbWRBJ7l6MXE6Q4EdFaGsAYhIo9bxYQZWZpkmRnUvIJiMQdZFpEzDGRxykzyefCoGhU7J5j7J2sT/+Wm1113/523/W/2P5PL7Yq8jbXie0WW8ZXfyEPnP6ny/MV9vXD+5+bOzkkrl5YhxxkmKxImp+pIBQGd7gCBTx4AKosdIqUcyWJJDktROXycIvIDyJKK2uQ4bM+FGwewPJcVYEPVmUevQlzbOIQTulhqL8PxPMiygTgU0GoMYNksAAwCMwyXIMoifD9EGkngoWL+Qh+uFWGkBNyyu4wP/fhbUK6o8PwYtisgZ47D1EaQBCJLs+CggXdDwHaRDIdw+g4cj4Og1sDzFQSujHPHzuPhb9yLgqmgVMvDTgTsuOFm5l1cGq1jesNGSPkCy6Ujgx5S+ZGWgMsojTNE1G3i4tGj+Ms/+1McfuopbJydhqmbrGPvOS6OzZ1mfOJKqcREIpIsoFCr4s4PvB8791xLeZkM3yZII8oaOHXmIBbOLWNd8XpE7Rib122BK8m4dPYShittzB17Dt986EG0lqkAF7Dn5htx67u+DyNb1kHQdGSigF5k48CJ4/idj34MxxcvgDN5yHkBhQqZx/tMZScR1YNXGJ1PzYoYtoNV9Z9PqUU8M0dKmQNeClnjoBoc8wrWdAWqQabtGfts6QYURkSVSxiUQEGmxPiYGl8PQyX4YYCLF9osZ4/oduTdU6jkWdH1Qo95RVAsE8EVHE/IMsdgiIKShyFqYc6oPFirjn5EldOn9k6+bbDmEfw/Akhe+eqxdgQvagWI+fDV4z//rxvDsx87fuZIobXYgRTxqBc4bN+6HmPjkyxqx/VilpDg+xGiwEfgkEN5gIxsIaMUoe2Dp053vAYpp8NLQhYlb1kWZPKfIMOWLIWiSvCSAMudFbRJzUbJvvJqlzoYuHAcF7xErmMUJU+2OiJyehmBm+Hi2TaWF2OMl4E33TyC//iz/wqyFrDujLLgBMjI6wUmLyYIQ1CL4BIdmQekdgjfJpUWdX15ZImGwYqNB+9+AAefeAa7du5Cq99BbXwdUklDdbyG8mgd1+7ZA07WoRplKFqBWSyGgYd+twEuCyFRwoPl4MBj38Q3vvIl1PImqCZFKdC2LDhkNCTRTYsUzz6qtRL23roXu299A4oTo9ArBngxhiAN4fnnceTgATz98LMYEdZh6cgC9t7weuRnZtHvWxAFEUPHxv79T+PRB+9HWVVw4017cP0bb8LM7p0ojo0hlXlcap/Hw089gd/+6CfQ9PpINR5GUYVmUgpFgISy73QdlCEahTy4QEJzoc9SKKjjFSQeCqVFZzEx/qDqPDQqvirhvSI4kQZ9LKuNxQhRjpuuiYxjTE8GjG8smCjm6+h3Pfg2RSTTUFFEIZ9HoZhnMnWyIG22m1iYn8fQslmHzUyjOAE5Iw9DNSBmQiZBahbM4reKRv7usfHxb6rbCpf23bbvNWvgs9b5vqiS9+r65b995t+/eaF15DPPnTk42mwOIXIqNM3H+ukJrJ9Yj1p1lMXiULDjYGjBdxxkYcBCLBUSWgwcZmYjGwq0Wh6iobCudmhZCFyXhVzS0Iu6HFJ1OZmHHklXgwidlZD555ZLZYiCxLLJvMCD45OklQx6cjDkIjrNIZbmB+i2Mhg8cMsNVfzaL/4oClUeqejDCwZIIyL7SxAyEd4wQcrnoeXXgyPjHV9E5gmIQnofPHMo6y93cO8X7sH+xw5ibGwWUHRYng81b2Jy/TpsvXoHzEoVCQQUSiMYG59mkEPouzh16jjarQbK+QrDK4XIxf7HH8KxA0+i121i1/W7MTa7jnXMqmbC0Az021340RCTG0Yxu2MHylOTLMlZUcnzoY1e/xgOPX0UT957CBPiFM4/eQplo46NN74OQ9fD1m3boBfyGFoDPPbQg5g7cBA37Lke3/8v3wttso7caB2ZwuF04wQ+/YXP4RN/83U4XAQhp0LNq1BVMkYnwQTdCEUEYcZUjXbHQeSR4m+VwlwoFyHIHBukUVeuahxEmYaQHHiRPH7J6SxFHNJMjLi+CkolAzxPghZKESEPERmqUsDCfAvtJRf14izGxydXMV5FZ0q5paUGBv0+BEmC7dhod7uXt02DVh5aXkNO15FXNZSMfFbOFYfd5dbxnFK6+823v+eun/s3P3fm1XUlvTxHs1Z8X551fln28uCRX7v+/OIzXzx6ev/MSqcLXlQRZjbKpoqZkUnMTK+DKGtwfA/9QReBa7McNSHmkHgx89ot5XKI6VFcFRmWS4WTJKze0Ea9UICYZbAcC24cIpJ4DJIAfcen9HX0Oz7KJQ2j9RoiMmRvk7FLCFmkqXgOaSxicaGLQSuEZ4ks4Xj7Jg2/8ss/gm2bR8AJLpJsgDS2WZAnObK3lnoYDID6zPXQjVlIGVlC5oCMKGIcIscH5ye4dPws5s8sIwpEPPLUIcydmoMbWHjz278PN978RvCKCjfKkCtVsHHzFtaZ0Q3l+JHDOHTgGfCZgNnZ9SxotKRJeOSBr+G5557F+i2bcdOttzIcVtVNjI6MM9lxb7AE1Uxg1Oow63XGeDDIiC08h077CJ56+Ci+9fWT2Fa9Gv2zTVw4PY+ZnTvghAF27NyJ7dftgJnLsySQxx+4FyOjVdz0plthjo8BioBMTfHc/HP49T/4KB588hgClWNPInrBQAYXPCLIPA9r4EPgdKiyiX6nA1lKWZer5TTIusCePDgxZfCPrJDNZcKM7GloRqkVWRwxdkjeNFEu5lcLb5qALFCZZzInpwKnJzy0zBvwkFKi/vFEweN73YFw9uwFbmVlBUGUMMy7WCrA8mwGS1G2npY3VnPjwhA5RUVk+2guucwYTpdEVIu1Yzuu2vVx06x8ydhhrHz8Qx9/zbAj1orvy1IWX56dPHn4I5MX2vs/d2ju0ZuavSUkl0UEhsahmJNQr01CECVyc4XtdOE5Fmj0xsUykApMWEGPpjSYdoYB4pgEFgbLX+s1mpioVlHQTOYH0RpaaFkuQnqEDmIEFPkTk7+tjxphgaKEbmfAcGVJUpjJNz0aN1c8tBoRuEBm3ZGRS/B//Lvb8O6372VdpyBQNlobFDcsCAlCK4A/zBDyeZRGtkDXZ4GoAg5lxs9Nafrux3B6FnOPjDwBp09fwnPHDsF1+phZtwFbtu5gkfIr/SFkw8Tsxo1M0ZX4Pi6cPIXHH3oQvWYTOU1FrVJGhSTDioQHH3oAIWK89V13YGyaEoglmLkCNM1AGPYgSjY4WYJk5hALEQSFOMSXsLzwHJ689wQe/soZ3Lb7TuRVEycocsklBojBGApvevvtqNbGUCiU4dgtRImLSq1KKgrIBuBzFvafmcMv/dZHcfRCB2meB0wVkiYgTRwofErqaRBMS1l8xBTJMheCFEMzJSb6gEQGHDEyUsER40QWGAZMlpNMXkLFN4mRJ7ZLLse+z5I0ETnZFiC2OV67qCm5UwKMRq9tW+1lj2svu6Jju0LgR2XH97cEQXhNhHSUkzKRCj0N8ogFYTsOFIW41uRyx1klMz/07CB1eq4Y2LGOlPQ9vCCJksALnFur1w+XCuUvjOj1+9/19vee/NCH/vlT1NaK78tTF1+WvRDnt5c13nHi7P7fPX52/0Y37rOkAkpWUEQOhm6gPlaBIHJwHAvOwAUXC6txOxkZp6us+DrOAJ7lI4pTqIqOiGhdQx9F3YQhqigViujZDi512rAi4jxICCLyAc7AI2TKKVJgUGawJIjMc9b3A6haAWEg4NL5HrorPiSZZ0quO94xiw9/8D0weRsSPLjOAH4aQKSuLU0gZhIiTkPM5aAqU9C09eC4CZZwnMUkBRYRuRFinyp8Bt9dDex0bRquc9B1g6ntBp7LzM3zxSLypgGFF7FycQH3/d1Xcerws4itIQRewtj4BG7Y+3pMrluPhXYTozPTyFUKjDdMNy6R56AoAcD3mDkRRQv5qQVIHXS6c7h07hROHmjj3EEP12x5MwbtHipFDUePHMa6jbPgFRHbrt6BiamNqNTqMPIkQrGR8SnilANPPhFygnufOIp//2sfRT9OkOSIOrKqfMsSD7ogwOsnUDixrfClpU6jV+U4ocBniSYqAq+VOZTHDFRGDKg5Sv2gzpTuH2Q4RKGZRFbQA1MtLIoSdzEMg0aWxB1VkecEZOciP1wS9UK7II339k4ifN/7Pp/+6q/+KnfsqmNc6f4S3zN64tyRuXxreXk24LI7bGf4AV7BhJ5TWeDIoGtD0bhMEdXzk1PT/48mSCdW5jtBEqUSF/NFWdZKPDJd5Hk95bNyksTjcRhVDd44qfHyHx84cPzSy3LRvII7WSu+r+Div1S7/vJDv7L7zML+P1jqnLpp6C1zisBB5RWkCFAfLzM6UeD66Hc8SFApa50FRZoFBbwYIU4c9mhq2S6iiEfgJkxSrGQicorGBjRO4KPrBugHgJIjPpMOUeQhicQgoFzMAGnMM4oaDetool4sV+C5KZqNAZaW+oioAIjAhhkZv/Dh92JdLWL2kaoiwg5cOL7L/p+2y5NXA29C5iuQxUnIInWi00BaBxISYmjIghiu1UcSeCzjjRLLKOeNyxIEiQ/Xpzgkm1GvcmYOhqTB6Vq452+/gm/efTeifh+u58GNBdzyljfhzn/7AYzMzELMGSyqKIMHwEZGHGHRgygFjE6X8SEguehZ53Ho8OPotiycPdrHlonXY6a2Ffd/9WswJQHNhQXsuGY78uUy5FwFG7ftQrFWRb6ssG5X0cl43kPfvgRBlfE3XzmEX/7NTyGUAC5PWILEbqY8PdN4MRByl67buefdt29929Fms6le6vfH5hcv7Wi1F2603faWCM5IviIZlVGzqBp8RScLTCF1JEW6MFKt3ztR2/y3G0ZuO/2hOz80eLHn4jt+7B0zDz5w/8c4kXvjxPSYNr8wTwZF89u3bv4P/9ePbvvinXfe9Y+KJKIg2ve9733Za8G8Z634vtiz7lX4+8R8uPtb/2n3mXMHP9ZzLu4uFRUIGXm/egz/i2IHgeeg33YQOTzSQMLIyDgmp2tIBZuJEGzXQrfXh+uQNJcHH3FQyPvWC1blxlSKsgQdy4ebJExmS5lqRC4lQ/XAo3BLQBHJEJjSNVYlwrbtIyT3Mi9EmAgMjgjsED/9/utx++4qqoqEyLYZ3jxwySkMMIoSZE1DSinJERnP1GHmNwECuZCtAy6nHXMJvRcfXEp5bwKj8CbkepYl4LkUljOENbRYJ66KGsRUgszJOHrwCO75q7/BqWeeQaVewVK/h1233Iwf/omfhFkfRa5aYXim7zeRBC0IGEIUSEFHj/AhEq6HhGvi5IWDOHH6JCqlDajmt2CitBm8y+HR++7D2aPHELYDjI2PYteNe+AmCsZmNmNsZhp6icxyEvBaDEEPMHTnMd9s4Rf+0+dx78OnwOc4cIaMRARUYhGkKfy+Pyyb5V9+/cZbP3rXXd+9sFEhu/vpu9V4OK/5mVvmFZ0fma71d23bPvzQO/e5V/rUfeihh8T3/5/vfxPPJ+9OsiiL0+yLP/EDP/Xovn371qwpv8tirxXfK30Gvkq2RxDEs+cOvJWTw9/I5YOrB/2LjH4EPkbK+XCdFvrtAfotwl9zmJ3ZgompMQiyDzvooNWjqX0fgRchiTJEboi8brLuslwqsQ7SCRP4aYa+4xJkDD8MkSe3MiUHux+t4pAs6j2ArNCTbsiSN4IoXY035zXYdobOUhe3XF/Bj7xzBzaN6PB7LWZiMwwBJw2hlohFUWJDm4xikYm0pNRQqG2HoG4EJ9D0vQ4u0xnVjdIgCSqhaRNL6yUTdcovI2FIECIKyadCYNaRmqjDs32ceuoAvvmVu3F+4QwyTcDet9yON7zjDmilGgSdDHTI34KSirtA3EGWhsh4DqrqIE4X0bdPY+7sUZxbWEESlzA7dT12bLoeUpTi7JFDaJ07j8bJBRSKJey4YQ+sQGNOc+u3bUFlrAwxRxH3HqxoGecXj+Fv73kIH/nYMQyGKcxRDYIuIUzos0gR9kOMVEf+ulaq//zhBw8vvkpOOXYYWQbubW97q67MKtndH7/7ihf4V9N7fbHHslZ8X+wKvsp//+8e+L9nhsHC7/vh/PcbOVmSDYoZH2Bh4SR6rR7EJIfpkatRyI/D8RxU6gYieGgPeugPBgi9AL3eAEsXl1nCccnIo5AvwnZCDMgPIeYw9GyGedZqBZa4EXocrH4Cz45Z4Q4ii9lHEu2J+MGipDCDH8cHXIdD7HCBnrrP/sS/vH5TTV4pb5wyEQUeAijoxSESJcXk6Bj67RVIXATT1GD7ERRzHIWR7TCKWyHxU8iyIkSuyIaHSEUkqYg4CFnkksRLSAk7DWNEQcxcv0iyFl+Ots8GHpZOnsLZ83Pw+QD16TFMb90GJV+GpJnIFQlftpCGbSRhG2nmIOFdcFwDK40D6PTOo9nr4bmTi2j3ebi2ittv/j5cNTuNoL8Ev70Aiew8FQVacQRmZSv6XgKtkMPUhvUgB6Pl5hKe2P8Ajp16DvfcdxZPH4gY7a8yVcbQ6bEcviwC8mru7PVX3/DGB+968FVVeF/ll8Kr7vDWiu+r7iO58gf0J5/58Fi5nn6wUOJ/mtc79Rgt9LpLaDf6CAbEd6hAFCi2pgBRTRHzAbwohOP4sAYuep0hGvNNZidZK5fDnFFy0lQILs630WpZimbKqlnKVN2QOEVSmNS1uWQnrk0ukRERLCjZB/kSdYpk8MIhCDnYTjIYDsJDK4vZ74kentn34Zt/8o431X7JlFfEQWcRaqGEpUEfDhLkFB2TtQo67UXmxkX+FW7KIeJMiNoYSuVtqFe2QlfGwGOVikYuZSAuMCVfUMQ6TdvIGiwTGIeVhowU/susgr0Y4cDCYNiE7Q0gaiKKlRFo+TIE2YAo8eDFEEhJxNCFGy7ADc+h2TqEQf88s8s8dryBhZUAc2ddhCGPnJbHeLmADZMqts7qMMQAEsUeVWZRHtkOXilA1nNIORVPPXMEX/vGY8yhjG5Kd/3tYSz3QyhVkiaTcixARukdgjR/za4b3/3klx49eOXPlLUtvpwrsFZ8X87VfgX39Sd379N5f+HtZsn+zVRc2TwYLMG3UqzMe+g0EhhGHps3TwGyi5XuAiu+hPfGgYDIFdBdcb1+1z3MZ8IDkqgcCb14cGnZ4VwbRqGI6uhk4W31kfJ2nhelleXOqYX57n6afcky1kkSNyVR05wTCzrFF0EYBCF3yvODr/eH7iMLx3CWnlg//CPbxn70x/fcv3HSucrqnAGvZOgFLppDi6Uez05MwrH76A9abBDHUVBmJsAlyStXRM6cxmh1E6rlachaGYJWAgQVgA5AAxLirqpAqrDumPinlC6c0VdMEUohAm+AJPYZK0BRdfCyAkGSGVYOwUGWdeEHDbSHJ7HcPIRu9xQk8n0IKzh5wsXT+8+j72fwfNpWDEITNs5I2DArQxNj5As5mOUaKrV10M06RKmCg/sX8Od/9g0cPtJGfbwAx4/QsUMEBg/JUBA4DgRKK3a5brlS+pXW0c5/fQVPpbVdX6EVWCu+V2ghvxc2Q3jcH/7FO/f4XPdXLHv5dYOWU1xZ9JOLp62IUnI2bi2I67cW2NCtNxgijSWkoZrYA/6gN8Bn4MWfjuOe8/DDzMqX+sXnzx/u1ltn5VIpMnxR471WbD2MCzEeRrZ9O4ReD6JSNnI5Pi5GEefzvGwFwdA5cwar0qoXvPb9/HVv/8kf2/PFnNLUw7iBgT9Ax7LgWy5VbwiyhFarhSDwYBgKZFHAcGBjuRHCtjgYhobJqc0Yn92AfK0OzaxCVkrghSIELg+OywMgrjKlF7MKjoz8D8iGkhRfoQ8+DVdpcxRSSok5xOAQA8RJD37UQHdwCYsrc2h2zqLXa0LIqmhc0vDlL51EGAswijouXGqjVOSwdcs4ZqZFzM4YWF5cRIoQWp74wsQOMYGohr+7+wLu//oSBSyzoZqoi0iJVVaWyAKI3XhiKzPggEIAAAkdSURBVEnypvb7G7de9SsH7j6whqV+L1xw/8AxrhXffwYf4v/qW/ip37y5FLTmb1+6tCx1muGSb5kcD22DWeLrk+uVbfVJY6tlOUZrpTfnDePPd4fKfc8+3O//r+7nn/rzx5/9xT+aHvV/PApOiWHWw+LyMjP+IX9EzczDdn14ngsFHMKhBVOWIPISegMPi40YfppgbF0RxZEytHyF+fxSl2nqdahyBRKXu1yINXC8yqKOWPeLBGlK6Rc+0tRng8IYAeLUQ0LuunEfvt/BcLCCVmcZ3aGFboc41JuSu/5ybv6hB5Y8XedUQeHLgpgphQLHjYwUMkWLOFnlRInn+EJZ4vJlopV5KBYqkLJpfOKPn8C506u8O54012oCieh71KDHGbiIc+HhK1etu/rfHXj4wJpR+T/1xHqV/d5a8X2VfSCv8OFw7/vZvWqe5+rd5kquF3uNh/966WW/2B9//Bd3bJrR/loWz+8IwkVYdh/OoMtwT5IJk8Vj6PqQ4xSDxRbG83nUSiUsN5tIyVc4iOAjgmjKbJCViERVM2EYRRTMGkytDE3KQ+RNFmGf8SJz/kooXigJEMUUFeQgSFyEqYso8VhCM5dliMMQsR/Acl10hgE4bhbHj4RP/PmfPvOHzflwKY6hgcNYZUSumznRCAI/c5xUCWKMGQo2arowla/w5swGURutV+XmEuLHHlqQPY9DTC5rOnW8Ipm5kTDGkSAeTX3hy6Ny5S+OPXOh8QqfH2u7v4IrsFZ8r+Birm3qyqzAvn23im9/040f3HlV7nc9/7SWpj1YgyW4vsXCLsm0a9jrw6Bud76BzIqxcWYcvW4PRqEEzlCw1GsiljIk5NAlcOBlCYqiQpc1GJIOXTFZogfR0UIWzOnDD214noUoCVkhjjMPYeYzdZyh56ErRaQBjyQAvIDHwFewuKgcvufLz33gwbsHR1Z1fexF1xWP7eBx7Nt/F2EgJwnarJnn1+slJ5fX1GqrEeaH/XRnwnFbZF0qeWmY8Hl+UdbEOUNTHzUV7mtVZ+PCgQMHXjOeB1fmLHr1b2Wt+L76P6PX5BHu2/dB/Z1vnv29WrX/AV1bkHipj4HVYoOsKCLXrQxZGDFLzM5KE94ghCHLkEUNUZQiM1NQRk/MC4g5EbKiQyEv4oyHJpLsedVOMeE4Ahbg+kOm7PPskDEhSEIcxgEzppF1Uv4ZUJUSi0iiDDqOG00WGupTjz927qc/+yenDr/ID0mcnJzMu5mrC0UhllRpuHRgieR0a+kPL3JhX82/vlZ8X82fzmv82P7wtz4wXq93/vOGmeQHxycFWRADuK6LJKG4mxS+78LzHLi2hdAh828OCbNXVCDlVUAXmZcDWYmThSQ5v/DJKnwgSRwUjbriCEPfYoq/JAgZr1mSRZiazlgOUZZg4HgQNROCUIAkVZDEGuYvxfefOef/ko79+/ft+/tDw9f4x7b29v+RK7BWfP+RC7X2Y6/MCnzkt2/fMFpOfm/rRvMduVwiUv4YwQLknkW+whTpHkfkPUtmMRmiIERKqjpBQUr+DpSqwKcsFJJelPNG9jgk+JCUFEFkw3bJDyJetdWkYEmFDBsymIUiK94XGyvgZBOqNoY0rnjnzjpfXlps/sff+tVzC9/J1nhlVmltr9+LK7BWfL8XP7XX2DH/5R+/d1NBufSR0VHxzbmSLmZ8giD0oJkmU8sFxEl2XbjukEXh8PS0TunJnAQ+lSByEnMrow44JomzkEAgKpciMiNx33URezYCu88SNDTdxNCxICk8EjFFn7phYzwRhKmLp445HzvSWvroX+y74L/GPoa1t3uFV2Ct+F7hBV3b3EuzAl//zNv+v/bunTWKKIoD+Jk7O/twX4m7iVlcwcJO0CJoKdFKBBEt8glC7PwMooWks7KRQFBTpbKKIFiILxALEQIpEvGRkBDduLvzuDN37ozcQawDSbi7uf9Aut05e34n/BnCzj1nCk54v+v9ul4etcvVEYdEGlEun8/OKFZrgfzAIxEHxCy1oUGSOrWHqS/OSrWizMpWp0exIJHGlMur79pW6JjalyZTkqJPvd5OtvSSsUK28FO9hpMtJVU2pTX6qtNjC5/fbn1YWEDwHs6UzboqwteseQ91ty+e3mr1/c6sF23fZiWv1TihDoyQ2U4xtbpI/agNDTz0KZGcmLrXVRuaI0FRFFGiNjdn5z4wkupX7aIrFCiv/s2Qi0nEIXFfEA/UAxYlSqjqup71zI/ZE69bX5mb+7TvoxeHegD48AcqgPA9UE5c7LAF1GkMDx9cupxY23fsgj9ZHy02K5ViMV9gVK0VidmCXHeXRKjOExbZnS5X5yLEkiJfkPRSCt1sYXG2ccEpqyfSyqQ2zXGZUiKshFkVV/La+69r/N6jx9/eHXZPuL6ZAghfM+c+9F3Pzk46lvX9dLs9cnVsrHHTduis4/BGuZraFuMko4A83yUexySJUegFJLyUnNihitrCnKr7Ypv6YUhdLohVq0FksQ3Hct7YVvn5jzX/9fz8z87QQ6GBgRVA+A7saPDB9iJwd2oq51/sjo8fr55JmHc+SYMrtXruQqmctsKwz3oBpz/q6EsvpJPNCWrVm+Tu9EgESRKEyeb6xvZKINOPpebIF5G3Vv3NYH1xsdPbS228BgL7EUD47kcP7x1IgZmZc+3GBLvBbP8aj4NTfdctcz/M1/P1uFqod71dsep24pc7fXe51Pi9tbT0/8m0gewHH+poCiB8j+Zc0dW/rQrT0+1iGPKcEInV63XSWo2i5WW19xdPj+GPRK8AwlevP6pDAAKGCiB8DR082oYABPQKIHz1+qM6BCBgqADC19DBo20IQECvAMJXrz+qQwAChgogfA0dPNqGAAT0CiB89fqjOgQgYKgAwtfQwaNtCEBArwDCV68/qkMAAoYKIHwNHTzahgAE9AogfPX6ozoEIGCoAMLX0MGjbQhAQK8AwlevP6pDAAKGCiB8DR082oYABPQKIHz1+qM6BCBgqADC19DBo20IQECvAMJXrz+qQwAChgogfA0dPNqGAAT0CiB89fqjOgQgYKgAwtfQwaNtCEBArwDCV68/qkMAAoYKIHwNHTzahgAE9AogfPX6ozoEIGCowF/bvxtuK/m6mQAAAABJRU5ErkJgg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2" descr="data:image/png;base64,iVBORw0KGgoAAAANSUhEUgAAAWUAAAGiCAYAAAA/aNe3AAAAAXNSR0IArs4c6QAAIABJREFUeF7sfQeAZFWV9nnvVeowkTTkERzCAAISJIOAu+qugVXAuLKAgaQYYNV1XTCBopjFsGvYFVdlXRO4BhRFfwNBgoDCDAxMZGJ3T3dXdVW99+6/37nvVJ2686qne6C1hr2NY1W9eN95937nu98999yA/J+3gLeAt4C3QM9YIOiZkviCeAt4C3gLeAuQB2VfCb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yw3YOyMQbPEN15553BI488kp555pkmCIK0h2zsi+It4C3gLTBlC2x3oGyMCR944IHC4ODgwNy5c3e89957d1m9evVRCxYsGDDGjFcqlfVEtI6INhaLxWqhUJgYHx9vVCqVRqPRqBcKhXh0dDTdeeed08WLFwO8jfwLAjYHfvs/bwFvAW+Bv4gFtgtQ/uY3vxmdfvrpg2ma7mqMWRSG4X5xHB9SqVQWf+Mb35h/4403LjjjjDOiSqWSpGnarFQq1SRJqpVKZSKKookwDMeiKBoNgmBDGIab8RvHlEqlkUKhsMkYswnby+VylYjqxph6qVTCNWoDAwPxrrvuGhMRAJxBPAgCD9x/kerqb+ot8NS3QE+DMljxypUr51YqlUPTND0xTdNjS6XSfkmS7EhEfcaYwi233BLcdttttHjxYqpUKmSMITDeQqHA36MoojAMsY1ljSiK0kKhwABbLpebYNNEBNAeLxQKtUqlUgNAFwqFDVEUrcV3Y8xwoVAYKhQKw/hNRJviOAbIT9RqtRjAvXnz5mTx4sWxl06e+o3GP6G3wExaoOdAGUC8Zs2aSrlcXpim6QlE9HwielYQBDukaVpI0zQA2JbLZYrjmP7whz/Q448/To1Gg+2USRDU19fXAmgAs2wHWOMfgFq+y3myLYoiUywWTaFQMGEYsrwB2QNSSLFYrBHRKBGNRFG0OQiCsTRNq0EQjIZhuCEIglVJkqxIkmQoDMPROI43F4vF0XK53JiYmIgnJibSkZGR9IgjjmDH4Fn3TFZvf21vge3PAj0BygDitWvX9hUKhb2SJDkyDKPjiOhoCmgfMjQ7NWloUsuA0zSlYrHIgGxMSvfddz+tWLGCpWCALI6R4+xvC75BaB81CiMKo5AZdBSGFAGkwabxDwy7mAF2ZMGbAd0ybYpwXmgBHtfLrmWiMEqjQpQGFCQUEKSOehiEtUKhUDVEo0FAmwIKhjNGPlZv1quU0hhFtDkKoyETRENE8UiQlEabzWQsCBqQVibq9XqjXq8nCsgTL59sf43Ml9hbYDoW+IuBsjEmWrp0KQbrdk3T9OAgCI4Kw/BoY8x+cWJ2DIKgSEShsFhhumDJ8ofv9957L61cuYKi0IJxm/VagKZMypB9YMP4FxUAslGLNYvMAcCXYwSU5bdm1HyNtjQiEgnfU44HywYTlk98h3ySmhQAHodh2MS/KIwmKKCJNKZqaszmgMxmCoMRsG9jCCx8vNlsjlNgRiKKNiZJsimO07E4TGphHNeazWY9CIJasVisg43vscceyZ133mmOOOIID+LTaQ3+WG+BHrDAnx2UoQNv2LBh5yRJjigUCsemaXpMEAT7G2N2MMaUoECkxgKs/NNArG3WDZQtKFpQTjNdWa7VAtOIWvIFs+bsH4AYf3nArAFXf9eOQ99HjpFt+rqyTaQVdhqGfRDKwmAOALdaOBkgORE1oWOnqakZk9bCkCCljCdJMmpMuiFJkg0U0Ebo3WmabjYUjhiKNyb1ZONENLHRjBmw9/ratWvjI488stkD9c8XwVvAW8CxwJ8FlI0xxfXr1+9ARIicgDRxujHmkCAI5qVpWkSssQzQoXxTBWUcy0x5xQoKQ6snZ4N6DMr4Dl6tAV5AsFiyLFnYsICynC/XEjYs0ogGUStptPVqzaTzAFkDtrwHze4ByuIMxBFhP9i72KezN4CegO06GGMA4DpChGWU1JiaSdPx1KTDgaFNSWo2mjTdlAZmPaW0idJ0KA2CatpsVmOi8QIRM3Sw72ZfM+5r9jWbzWayyy67dESgXHnllfQv//IvPhLFQ4q3wJNsgRkH5RUrVvSVy+VTiOhsIgIg72aM6QdWaqAB2AgQGataTOkvT75oMWUgdQbKLdkiA9FCsT3QJ+xZA7OAsZIiOuQKl/Xq+7jf3TLIc2sHwMdQG+DFFhqk8T0D4EyaMayra6Yu37XxxEFk23ACZA2ArHzGxtCEMWk1NelIQMGmJMWnGTMmGA4MSykjcZyMYgAzTU01CBJIKvg9DKaO0EOEDt5www3JWWedhev6P28Bb4FtsMCMgjIY8MrHVz63EBWvDCg4mIgq2MYgwYNlIfrllKQWWDDwBuCB4tpNsnCfUUAZ43iaRQaBHbxzZYuWbFCwYXN5TFm0ZmHCWnvWQKoZuGbGUkaXVcsxLuuV48PASifutZjxZ6F++MRgpwbolq1gA9UzwHb+x0jOqM92t3/yKRo9y0XMfEUyAfMOgiAJggAAHqepidM0rSdJEqdpPGECGk3ieNgYWp+aZINJ0yGTmA1xHCP2e12SJCNEVIPkgk9EqQwPDzdmz56dVKvVdN26dekpp5ziY7+3oeH6U566FphRUH7sscfmFYvFf4uKhRcCc4XluSxOwFRABIxxqn8A5dWrVlEUtQf6cK5oyhI5oXVd3EeYMqQBV1MWluyCsYTSuWAsv0XikOfQA4H6/nnAi3MElIUd45wkSTqcDc7VoJxnSy196P2uo9O/Ncjrc3AveW8tkIeDYNJuQR/HpGlqIKGY1DRMmjYNZJPsH3TvNE2H0zRdHwTBujRNh4gIv0eMMZh5iXjwkXq9jok+jWazGZdKpRgx4IglX7hwIZg3g7fIJmJDPwNzqi3FH7e9WGDGQBmMePXq1cf/72SPryUm3VOAtxtIdOzPBrzyjCgTQvAJwHrggQdo9aqVFGYhbxaQEcJmWbJoygBIacjMjhVT1hIFQFrryc1mk/7nf/6HHnvsMfqHf/gH2mWXXVq6tVxTAE1+l0olwnnCqnFNABc7g2xSC4NwFsGBfTjXICYj06nlOQUUsT0Dvy10ZwFNuV9LBlKRKq4tXSkkr2eiGT3uDXvLc6SGAztaZZL3QWDmqWXfCsQ51ju1D5MweBsDBt5I0xQMehwADhYOVh2GIWZVjhMRwHt9mqajxpgJRJhEUTSG2HDo3ogXx+xMIsK+RhAEdZyLKJTx8fEE8eCjo6PmlFNO4ft7HXx7gaX/2+WcMVC+5ZZbCvvvv//ZxWLxusSksyYDZdujVkXpAsoCTAIoaOP3339/KyROXmU3TVkzWjBlgKUb9gZABZjI4Nott9xC//7v/04rV66kT3ziE3T00Ue3wEYiNQRspXz9/f3UbDYolJhmFUli5RnLPgWUAXb4i0LrEHBdAT95VtHcNUi77F9+y7lij9ZxWTQKwFT3TqTcLpsHpmMcUd+7BcppTAgIEUchoA1A5kARMGhcIHMM9qsFdpar+OL2neMc7BMfYifUgHgzO04QQghSHoZBGoQhAtTrYN9EwVgYBuOGqEocOkjDFBDY+NqQwtGgEIyHJqwWKgUAd61ABUSrTKSl0litXp8IarUGGDlmZC5fvjzt6+uL/azM/9uA2AtPP2OgfP/995fmzZt3bqFQuDYl05cHyl0NsBVQFsaLa2JG3/LHHmP5QrZbsLMAJw1fAAf7GIyzgT4dl6xlC8wYvO++++jLX/4yPf3pT6fvfve79J73vIf+6q/+imcPaqkCx2KbgGy9XufvuLYGRmHJwowxAQYzD3/xi1/QD3/4QzrrzJfRkUce2QJBlBnHaDlDA64wetwD210ZSNhqx3GIvMth0ABLex9WpVtMN8gm7WimbnVqALJlzlsAs2jZmbQhNhA2jXsJi8Y+OxHIsm5dT7QzsAOa7TDJ7F23gtYB5GDgYRAmQRgkCCeMoghsHN8bYNBRoVCPgqBOYVANKBjliT1kMCNzPDDBaFgINxgy60xs1mIqfRAEQwgvRB6Vvr6+Jth3o9Ew6xavS08hr4X3AoA9FcswY6C8ZMmS8sDAwAWFQuGqlExlRkF5+WNUiOysOwEgrSkLK5VPBmInTlkAFUwZ35cvX06f/vSn6dnPfjYtWLCA3vGOd9A//uM/0otf/GJmewARsGcA+bx582j27Nk0MoJxLeLvs2bNYrCR55ZyiSQgDmTJkiX0kY98hH7605/Su//5CnrDG97A0kdLX1fMWQBZP6cAl75unnwh5UidNy7na0entxlo2hkYCnC6oCxOgVlwZps2o7ayjfxpAO+4XgbkGsA1cMv19HO6DVLu40bO6DEDLVWJHQHcYOTZoCbitydYPgloU0jBJgpYRhlNU9pMxowZSjfHidkcWeCGLj6G4yG94F+9Xof8MgEGXqvVeFATGQlvuOEGc+aZZ/qp9U9FJH0Sn2nGQHnZsmWVUql0calUem9i0icFlDXzE03WMuVHeQq0ZsoSpywDfSID4FNrysKUpSEDlIeGhujrX/867bDDDvTyl7+cdWuA8ite8Qp6/etf32J1P/7xj+lb3/oW/d3f/R0D8apVq5i577333qw/z507Nze+GOXEfZGz4/Of/zzhnj/5yU/oRS88gy699FJm3eIchMHKgB9rz4pVSmSGsEzNlsUeYjf+zGY+ahnEBToNoiHZSBkByNbAX8aUNesVzVlAWgBYg6vSmTv0aHkmDcpuPdeDjnqf64REW9cA7IKxPkaBs8vUMRuTBxjBwjmEHno4URODmQEF9SAM6kma1gIymDpfhcZtjEESK+RFge4NvRzaN3RxAPgGItpQLBbH6vU6kl8hIyE08HjhwoVpNhOzlVLW50Z5EtFuO7nUjIJypVK5pFAovKcbKGtG1mGvLvKFND45D5+QGJYvf4ynWbugLPKF7v5jm81nYXVj0ZWFKWPfDTfcQHfccQez1l133ZWWLVtG73rXu+j5z38+ve1tb8smjIT0m9/8mt797nfTqaeeygz6aU97Gssd//Zv/0Zf+9rXWIoQ+UGAUWSPiYkJ+vjHP87XetGLXkRvfetb6RmHHEZXX301bdy4kSfFzJkzhw488EAG/FqtxgxaIkI0G8wbAOwG0i4oC4DiegJ6GswjJWV0aNUB5AbLjGU7nlWuoZmyZrkuQEs59bVdeUWfL/Ukr+clzkWDrIQlanvp/Vqz19u189D3dBl7qw5De7e2kkUW5BMAi5DCBmK5rRZOw5BGgiBgiQSfyETIMkoQVMG8kfAqjuON9Xp9E+QTTASqVCrNpUuXNp/97Gfjev7vKWqBGQPlW5bdUjmg/4CLC4Xie9OEKlO132TdUwE2HTkAUEZkRLdGp7v6OF/AF/IFUn1K1xbHgZ3efvvt9JWvfIWOOeYYzkQH0IEscdNNN9Epp5zCoIk/gOsnP/lJ1pqx7cQTT6TNmzez5AGWDWDfb7/9KY6brYgL3EOYL66HqA5IF9CgX/e619GOO+5IX/rSl/g611xzDd188830qU99igcXN23axOV68MEH6c1vfjMzOqQsxfPAWQwODvKzgK3juQDk+I2yQ7fG4CMYuIAvyiEhfrId18Q2nXFPg7Wcg/0AJzgJHC+aMCQfPBfOQQ8D5cAxOA/b5Hwcj3/yPrVe7erK4jQ0UHcDZA2eenwASakCsjHwW9SHqD3jUzujvHswAKc2CkZ6CPocXcYWeydE2XTG0GckoZUXBWw8igqQT9KAwpRzogRBlcJgLMBUeZMOmTQZJgrWJ0myhojWxibZQEkyliRBrVQKmaEPNRrjQbU60d/fH2MW5q677prcSXemRxBnJHTDCX1O8KmC0p/5uBkF5UWVRReVS5X3PVmgLI1XM2zLlJe3pju7LEgaog5fA5BgmjWOlSgLAAjYKUD1ZS97Gb3whS9kcAKgLV26lOWLvfbai9kttoG5QsrYfffdeQAQ569du5aZNGQLRGpIJAcaKO4JgMK5/+///T+67rrr6KUvfSk985nPZLkE199pp53oC1/4Ap8PwAY7RxjX6aefziCAsqGMV111FTsMnIN7YjvKhu9g7vvssw9dcsklDHwAdkSoYICyWq2yvALAhhMBgEMv32OPPdgOY2Nj/FwD/QPUP4BJl5yHg+0gchEACTZFeaQXINuGh4fZFnAgKBOOeeSRR+g73/kOnXbaaXTwwQe35BycK2AtoC7ALe9ZQNtlzrqNuPuknK50IbMltWzBzrXYCdQuGG9x/RSDqjY+O+9P9zbsfg5h6ThU6qgbx45onTBoh24KYeAJP7aHBz0aMeDwaE0i0zAmqJs0qRNr2zRsTLrRkMGEnhFjePLOUGDMSBoEI41msxokSS1JkolGozGeltOxwWhwvNFosPadxYP7JFZ/ZhB2bzdjoLzELCkPrB24sFgsfWCmQRmpOyU8TTMh3TXVLIln8hVtljeAGxoYwB1MFAD/sY99jJ7xjGcw6GA/mDjYKcAMoAwgBrhddNFFDMyvec1rmO3ec889PBj4pje9ic4666xW114AQpgsWPCiRYs4MT/OGx8fZ8kD+//zP/+TGTOA9IILLuB/0LLBkD/zmc/QGWecwXIJwO6f/umfWN545zvfyefeeeeddM4557BjwDl4zm984xv0uc99js854ogj2MGMjo7Sq1/9agZ33AvgDlDGM4GpH3roobwfAAO7QL6BjQCi2AfQh51hHwD2+vXraWBggAEdjuSwww5ju+B8lBNSELbBcWgwFrYtbBPXlMgWDW4uS9a6uZa0NFPu1JBDBjucp+sBS1mF9uCwdujiEOSaLeabRfO5MoyUSQ/G2ueibKKNvVK3+mnLZkFZeouuA9H12WH1rRwkkv8EceBEphmEhETjjdSkDTJUJ0ONlEydEPsdBMMmNQDtUROwDj7ajJvQvDdRQog8GU+ipB7GYb3ZbCJ+HCv51EZGRpqIAZc1MX062ScXxWcOlG30xYXF8syAspgB4AUg1bmURaKQhiKNUSoyju0fsKuUSEXHYB7AHWwWoHP88ce34oW///3vs0YMQAEAgrl+8Ytf5PjlD37wg/SsZz2LGxvY7ze/+U0+FgCEBgrtGJEYuA/AEMwXAAjwguQAWQEM87LLLmPwAqvEudj293//93TyySfzoOGHP/xhOuCAA3hQce6cufTTn/2U3v/+9zOggvUCMP/jP/6DGTqcCxg4pAsAMlg3JBbRuOEI4GAA6uvWrePrYFDzrrvuQpIhdgTPec5z6Prrr2d5BgANm4D94lxcC3r3H//4R/rqV7/KgIyewurVqxnE3/KWt/C9Hn30UT5+zz335OcURg1HB4kGtkHkCmwuEgrekUgbeQN7upekgVEzXHnfuh4UolIuIELG0mDsXscFZYCmMGWXFctgpda2edYj2VA/zZDle4fkEiJ/d3uqfZ4TyWv+YhOxR/sZ7MxL915ZD0jT91ZSKwB4lsiqbpLUppQ1ZoIwSJmajXGSrEnTeG2SJBtNYoZjY4aCKB1KJpIh5EBB9AnSxyLyZGhoCHHfyGzopZJp4PbMgvKsWRcUCtFVJg2eFE1ZurUScYDfrqasG6TLlDUoy+QR6SJCagBYyD3wiW0AOzBAgAa6/5Af0OVHKBsG5AA+8+fP5+OgI//2t79lNnvsscfysdLVR5ce+z/72c8ywz7vvPP4fgAkMGWAK5gumCpYJe4Hxg2wAyDiN3RngBj+cB2E0QF0IXcAAK+44goGOmwD6IpWjQHIt7/97dlyWbZLjXtDKoG8AV0bIAtQx/lvfOMbeTt6DHAIAGg860c/+lEG+muvvZbLCgCH1ANHAYCCdIKY8Ws/+lGOQMHEG/QsIJ2cf/75DLZgzr/85S/5GWAzRKBAE0evAfthD9i9W6TFFsw1kxE0e2YGnKVitWyzkylrtixMWTNPzWh1W2K2bKApt+WLPCfROS7SBmW5riupyfaIMxva5cvwp8upy6Edhxyno1faICxrAneuBqx7F+61sHiDhEDq9CgZsHIuFI5ECSiGjGIM1ShNeXAyNekYYr8pNVUKgs0mSYYopLWpCTYGaTCShmY8TMPxNG1U4zAcj5JkIkmSZpqmcYKEKnGcQAsHoCMa5f9qfpQZBeW+gYELSqXikwbK0qWczkCf7gJKZRVNGfsk+kIasoTICSjjnjIgJiDtNhr5DSABeAJswAwBfNJo0MWHPACGCBCHlAAgxB+2Y3AQcc/QmQFSOB+sGqFyAD7IETgPwAXA+cAHPsD68oc+9CG+389+9jMG9LPPPpsuvvhidi7oRcABANxf8IIXtAb55FkxKIdoETBfyBq4Hs4HoAJg7777br43bALmDs0Z2jAkj3/+539mAAdQ4zlGR8fo0kvfxN/hAPDsGDSFVIP7Y+AU5YEjQE8AjgvOCCGBiD7Bfolzhj1lwC8vCmIy0qHZaHvw18oCrsNmOxTaUTsuS9a/W1EXmXyhy+BGjrh6MyJ9NNC7dVLqiMgXmlXLsa7TcEF6OgOhcq4LyAzsKrGXa+e8XgQ4sICITnWQCekc/y0aOKbCGzITJk0RTYK4bwB5NQCwB+lEHKc1k5rxNDWbidIh5EYhCjbHcR3hhJuzXCkIOazWarXmU5WNzygoD8ya9YYoiq4mM3Wm7FaEyaIxUEk4TnkFVh7ZcnTd7TJqpiy5L9Bw3enWIoXIp+TDkGWoJFZYBglducRlWroRCnPWjQzPCFbbaMRULpWYYQMAr776g7TTTjtyaB4kgiSxEQ9z586mm276H5ZPsP+AAw6knXfemZnu8573PAbWOXNm03XXfZa+9rXr6ROf+CQ985mHUxwjhC3m7HywF0DzqquuZolk9epVLFM84xmH0vj4GF122eV8z7e//XKKk5gH/4olG0II8L7wwgv5+Ne+9rVcJsg/0JEhubzqVa9i5wF9HM4CAI/eBZg3gBnMHE4HDHbVqpXM/oUdCwhPB5Q1cMs779SOQyoWrHzRqTUHrQFf/c7kOCEB8mmBL2Ta6WrKorlLfW1p0Jy0yc6W1PfX99CgDLbsyg1CCvIGF11gzXNYWwxWKtnOPV5PLuo2mKlBHQDSyjMoGQizqfm215ntlZmkGPQOIznFauF2yj3HhNu84MzCE6IAE3mazUaDF3cAQKeUDiVxMpImrIOPpHG8KSFaRUm6Og7SDaYBsMe6meNV5ECp1+spBjB//vOf8z2zPCg9PYFnRkF51txZFwQUXbWtoJw3iKMrEcARAAEtWOJR3covjU2zW5k8Il1cif2Vyi+RGgBHAI5MlxZ5Q5icHj13B5BwXwCLDrmTbdIIpUHhE6zxW//1bdp///2ZbUMHBqM877xzqb9/oFUOlAd/KBPO2bBhAwMeQBADcgD3/fbbjwEVoIsIi+c+97kdK33bxpLyACZYLcoOrfzwww/jqcy4P/RjSDSXXf5W1puhF0N/xgAl7I24agAymD3KAD0dejhC+A4/HA4gZkkG90FEBpg27oGBSQyaSvQGwFhC7LRk0QI1Z6afBkotWbjMUcC3BXiBBTsdOsn7Mk3ZBWUNdhqAZXWYPPKgB/k6JAKHKcu9xLm3ywg23wZvuYeQgzzA3RZQ1oQgF5Ql3WveDbNtefe1KWzsRCP9nTfzFiv7RDbFYOtvCwkl09/F7jwxLEOqVn4UiZ9H9kCbCwX5NyNTAAAgAElEQVQLOkyY1FTjuDFs0mRjmqaI8R5KKd0cmKDWaDQ4+VUQBMgBvjEMw8fjOB5JkgTbcI2JjRs3Jtmixqz9ZM/xZ9XEZxqULwyD6APGmClryvymsskjUwFlZspZSJzLgnTXT4BWmLFmynmgjIoiER26gQMMJdZYH2PzMrR1QF12XQ5sl+tpRgTQ+ui1H2f9erfddmOtGoONIplIuJg4BK7cYF8q17LkrZDp3dYpQAqwkROajYokgYgRyBEYRMQx+MNxDz+8lG688Saq1cZp3vx5DK4YsEOs9uaRzXTFlVdwA3vJS17CkgxydwDkMfC5cOFC1oox4AcWDv18zZo1rHlDL4e8AoeCZ8bzYCAU19cygLRYl5EKKGuHpo8VwNF1IYSmnDFQF5S1puwCs1sG7t4jpsEJh3OdCcrWUXcDO9DnOm4hEi0GzRKLzZ2dV3e7gfJUGG2eE5kEcyfdlSd7aKDXvVv9Xdsl7wZyrG4XXC9yUgPIMdrOUodshitJJctcPU2SRP6BhWMafDVOkiFj0k1pkmxCxEma0hos7kBJshmLGiepzURIYTxGDarXw3B8IAw3LFq0CAA+Y38zCsoDswcuKkTF9z/ZoCwvDxUXTBmgrIHOBT3NkFxQlnzKki1OJAkZ+JMGgt+InsDAm5wjkydwv605ELxB3SgZVLMk/NgOhjtRa/BkEzD0gYHBrHGigdsRdM0eBZzl0wUUmf0HoEa1lEkhuicB8C6ViqwNy6rfqNgSU40yjYwg7QNRpc9OSJFyPPTQQxwCiAgSMHro4QjbgzZ80EEHtQAazgWaMZ4J+jUGCCV/CM5BlAjil/XMQAFe+WQwVHmdNSi4bFl+i6TEdSEDZbcXxcdkIXEaVKRXpe3dKouzAIM4Df3Z4SS4heWvDiP1tOUoOEa5nb5VgEfKnQe+WwM6KUs3IN0WZJmMnbsOybWhC6b6XYvd9fX5vWcpFNx6IcfLM+BYrkdJjNSDrTEKqT9COuQ3coBnk4AA2Emapgn+M2QQmF9H9sF6ow7ZBAOZE2mSritG0bcrlcp3DzroIMy6nJG/GQPlW265pbLogAMuKhUL75sJUBaQE1CeTErQrIkH+bKERALQugFjGxgcuuv4jsgGAA/kAAxi4TfYrLBkAXwNirohaNDQjQrfhbm2gCSw6wrKpAxhULgeAFJ3YwWkdAXGfgCsOBhcH7/xJw7AnYmG686aNcjHjI2NU39/H1WrNS4brpOkdkae2FvAE1KOMBNsEyeATwvydvailAfPC5kCE2cA6LAlYsEhZzBsZQ1KA7E4O3cgTbNk16bisDUjhsOBVusyU/4ddrJSsbkLgPIbTLnbn9hDgMnq4rzwWesUzQJd5mwnjrQjR6RO6ePce08VlPV50z1Hjs8DYxeENXDm1f08UNbtRTNruZZmyp227VzYQsAWWdSRdUHqpVtPxYFqIoB6q3trUh9l8Bm/m3EzJQoeHhyc9ebHHnnkhzO17NmMgvIBBxxwUTRDoCyNxy4HZbO15VV48aaalbJ2zFniMHBlG6s0Yom3RSgX4obR9UZie8y6g6aKyROIQABIy5/WjTWLl/K4FVEfg+8MfkidmS0HJZVRJAtpnLrCixyDawPEZRBSnhefUulwrEgach4qGZ7dgk17+je2a6YI0EKFBQhLyJouB86Xa4vejU9pkDJgB/CXAVVsk/SmUumloehrd/u+Rf5tlVBfs8s2mFlQdmPZ2Vl3mWatba6Bh1NB58zowzEuKHP9yJhyy/E660Z21hE7HVw7Y3H6eYAoZcxj0N1dh5Vful7PObHbcXKYK7aKrdyeo9xzMocgNpTnatUhHiS0+bY10LvtilVraBWpZco6N0vCg9x26Tn8wzFpLJJZSjEz7IRzgAsgY2Ac12xyDvCYmo0mmSRtFIrF//jfFLDvOOmkk9ZPZudt3TdzoJzlvoii4ntN2qkpt1eFyy+26Gq6snXz0hj1R4xu3ow+qdy6kqMhCiiLDNGSNCK7wjX0zve97308SIZ4YEQ2TEzUufv9ox/9mKMJoK0mnAcYzhMDbwj6txKDMHNUAmy3MoGNecanOz25VdGQ+SAbpXdzUOBcARUBQvwWEBUZQ6Yua0lF2Le2h7BT7QBk0oacy592FaYWg5fjhYUI+GO7AKyUQZyC/JbKjnJL/gthN64DEjDXg2d5rKwFDipeWXo+uLaMF2CgiRcdyLLk8TGsybdD4jRj06Dc6RyQ/8I27A7gYTCwA1m6rlqmbIe5eDv/z96zUGxPqbbvvROUuzn1bW3s2lZue9Jgp6/frpuo54qZtlck4MO1Lbo5iTxysoWdeVo6bNFaH8HWQSzUjqiXrI1xXc6mpPMpHKpoyCSc6ZtMgP9vUDOGEkEUNgPCGHkzCqhBCZnmBBUbCfL+UWwSdrTNJKYmv9vsOnFKTZNQI02oCRBHrpfEpGGS3jp7sP+1Rxx33NIn+i7yzp9RUN6vst8lpVL5Pe40a9eLbs2r6xenKz2+oyuMCQnChHGslis0Q8a+lmSR5VMWkJb4ZDBCaKOYcXfcccfxtGlUgP6+Abr55p/yLLjLL7+cJ0zg/sUS2GbKmqkwRA0wcl3Rn2UasfXoCTNQAUHkZxDwbdTrVFISgUQpaGAWIJTJLTKxBIAnoI5yyXRxlEFYreTlkPvZQUF7f/0cWPYJDURAEtcFyxXnI1EUbXbRTmAmzFHOlV4BzhdnAtsKeIueLQ5DAzJ3H1UkTF4d0s5X95yEbebJF7rHoUEZ24W9Sznkt9xbJCSLSlb7l2M06Mnza80U+5F/Reo219lsoE/XYQ3M02XE0wGMbqAs5ZNncK8pdXeqoMzXy8Lo5BxNIEABwkxDFvsiak6XD8vQ4CohZQsK4xzW+nnNMaTpo1qjRhQ1yBQTGhur0vzCPJoYi4mXniklRHGd+uox+iVcoGajQfUkpnqSUoqYCyjLiQF8U83E1ABwY3GLODWFZvLr/oHK+Uced9yfpmPjqR77FwFl8axb6xrphxAwdismwrYefvjhLfRCaaAiS0jjc0FZ9Fc9QeRHP/oRz0QDAGMiB0CvVp2gD3/4IzxQhRltSB6EfMro1px++mmcDAhgjsEwhKDhEwOD0KZRFoAjdFREOgiAac2Uv6c2QZKupAIo0GYFSPEMKJMch/A1ABaiGnCMRIho1ozZiJBcBAzxCQcBuUY0Yw0QAviY+agbpEgUok0L08Wn1t80gAmoCdhKj0HAGc8jNpG6IT0GfR8pn1sHBLg0qOK7vFtxxnJNYdLivOW6uj5KfZF7yae2lZSVP1WiosnK18F+wzbY2LJ0JiSS8rnPN9XGPd3jdE9En+tu12DqtlGxpbaN+166gTI7aEwWzHqLAsqhsb0IQDGzYNYx2lp9wNPY7dJjKUA1CSlJiZJonJY+voxKA/0018yivqRMaRxQo5BSjDQg9QYlcXY9sGGMe/BSZiGFcUpBAlnDgG9Tk2z9jpLUBM3mbwZnzz7vyCOP3B5B+YBLSqXiFkx5qpVFV4Zu7BpACKacpxdKZZZGKECtVx7RSe7REAFqAN2f//znPEEC0gUA7aEHl3LcLkAa/3AeZtPdcstP6WUvfxlPgEBZoD1jOyZJfO973+MYYkyThhQCmQVxvRjgAiD++te/5thiRCAAsB/80xKWTg477FBavPigVrIibJN0nCgLIjQqlT4GevxGDgrYB3q3pBstFMB6bSQFKrdIKABVADpC1DBzT4f4cYOC5pkBLINYBhwCrML2wPIt228vqCqNSO6nGaXeJ5KHsGQLvLiO1bM1AIoso5l5nrPWwCqOWBy5gLMGORkHyANkAXH3Pi5T7vyN/rbVleXPBWfNlPkeajahlVMQS93OWqfr73QIzFTb11SP6wbWGoA1COuyahvI9q2Bssgkcm6E1e0z6cKyZJg6W+MRugVhngn2pGRigGqBJuoJhYMJ3fS7n9BDa5bT8074a9qtuAOVq0RxGhP+4/UkU6IYWnMM4AUwp8RLoMUphc2E0kaT6pAwyMocIUZtk/S3A5XKeccee+wfp2rD6Rw300z54lKpPK18ynmFdwFZd2X+9Kc/dYCyli6kUusG2NKPC3aUW+vKEgqG3A+IuMD0YIAZGF2l3Ed77bU3T6SQQS/koli3fi295z1X8rRpgB3YMf5wLiZxQOrA9Oh1a9fR2y57G5+LPMwA1N/85jc8eQMZ3JD7YeHe+/BKJpiMgcRCAGrEYYMJI70m4pZ/97vfEZ4ZqUURuYBeAhwJpJa+PrBe6NhFjh1Gvg3Ybocd5tPcufNa8dXIa4Hscchdsc8+C6lWs3KEZMwTKcOy32ZLhxU5QhqgMGP5LSAlkoZmmcK2RS5BzwLbYAf8c3sP0nMRqQT3EOlFQKIb6OFYOV/XgTZTzjKyObNANcgIgLrPJvXTZfAiX+R1810wboGtVS/UTL/2dHDtLLQsM53GnXfsZDJFt2vjHHmuvPPdbfJ83eSW6YMyJpvYiX8mGyhl1szTwg2FEBk4wsXOnjTNkMJiiTZHI/SN39xIX7/lJjp40cF0xrHPpQNn7U6VpqHGRIMH+gID0oLVeROqA6qZbMQUNBIKmzGFCVEjbtKESVjeMFGIx/rt7FJ5+wRlyaecxNNbo0+/5FxPK6sgG8PsVGvKGpTd78KAAGJgKQLKOoQMDBdAinScmN7MURHZQqyNeqMlL4DhApRf8cqX0+tf/zpmvsI6MTiIQUHkdQBYguli2jQywQFQMfMNE0S+/e1v872Qle2Nl7yRJzj84Ac/4JwXmJJ88skn0fLlK3jmHJwEoj7AspEnA5nhsH4gZseBgSNrHWbb4T5I+AOmv++++/JvRKfgHognhiNATwCMHveGkwG44xPJhvBP8j5jUgd0Tx2xoVmTDNbJtqnIF3ifsBUy7+H54bDwDCgb9uFecGx4D8gXgl4G9kkInrDfPDYqcg3eg16lBcfqnCYCcgLSLQanMrlpgHbrI8qgHRQDt5NnWZ/T1kbbA2UYYCyVnIxwmaasdW5d1m4gN1Wgdtn2VK8n7zcPkKUHI8Ctf28LKAMUubfW+kspBKvNooSCLELJmBCihVWXMymDSQEv5htQPWjSSHGMPv6Tr9CPH7qdxpsJHbLzInrpEc+mIxfsS3ODCqVjAN+AOFgD6fFYO8a9EjJYhCFuUpQGFDebVAdoIwojDEDGfwemfNIxxzwwVdtP57gZY8rIp9z3eN/FSHKfxCnP6JtqFwzamlR8eRhdIfR13IE+AWI9qINrSAMEAAOU0S3HMTLQJpNGkK4SLBLACAYr4WAYhJPBH5wPRoscDtde+xE68aQTWpMqoP0ipzEYHkAZuZfRKMFoAa6YRg0WjK7Tu/75XQw+yOqG2XLFQpn+67/+i0ETxxx11FEc14uE9X/zN3/Dn9CkAfL4q9WqdNHFF9OuCxbwTDo841ev/yrd/JOb6dxzz6WTTjqJr4/kQX//mtdwEqAbv/99TiKEHBkoC2x5woknchY4gOTgwAAD4YaNG+mhBx+kww4/lCd7QCbBqtsATKyEAsCEM4A8A4kHz4ulsySvMsqI8oAF40/kD2Fct956K+eHhqyDsuOaAl7ILidpQuE4kBpV2KaAsmjjKL+AsbxnOCL0KBBv/td//ddcRomfhqORnpOWM6Se6bEHXFfARsotz6GlGSux8CQyZm+tFBDZSuAdPT2OGrCDS5jYI3XZ1k8bfaFBOa+M02ng+ti89jcVYNbnSW9oMqclbU16Ga4D5TUfs4gNt0ywHwcZt/Yj/WhCQTb1m0MGYTzM+sXgagbMcj3kdoG0FleI/lBfRlfc8Al6qLGO+ufNpw0PP06L+nahU/c/nJ6194G058DONNv0UzgRWEacNMlEAdUTDEQjZA5MORsrwUAzR2owj759sL//3BOOPvr+bX0Xk503c6C8ZEm5b6DvonK58v4kSVrTrN0XnBdzCgB0X77usupruJqyBmUN6LIdoAx9FqCM7/IPDQHaLAASbBGpJqEdt7q8mYfGcQAgJJIHMH36M5+iPfbYvTVZAuCFzGySQhOABUBAjmXkhUDuYlwX+vQrX/lKBg2AJq7bbCSsRyMdKcqBiRxf/vJXOGcx2DdmygkANRp1uuvuu+iSSy7msiCpPsIDUW6kDcUsOvwhlSiYMgAdzBnAi8RFkFDgCGBn6MsoAyQS9A7AXsGoUVZcDwmOALIoA/JFI2MdpBUAK6ZUQ6ZBGbEEFO4L4AabxyAnolRwHwkJFFCDPfDu8KxIYAQ5BmWBXIMUp4g/B0N+73vfy70E2FyWtBLmK4OOAsYC6rAlHCscGp4BceawNzR+OBjMIBTtWieVkutAhoKEBAeoM/2JfKKZskg9Ir/oQUv57vb28iQ2ZsQZU5ayaUCeKqGZCZCYFEBUr9U9TveqOpxDKzywPUu1BdxZCKFu/xSCE9uQDeHQAGn7i09gZ2jHOKyMMV5p0jeX/Yw+eNMXaEOhRvvvv5jWLnucJtZtprmmRHv1z6fTDjmGTtzvSJqfDFKpmhJSlMQAX9Ok2KRWyogTworucLhJYrDfpBTe3j+4PYKyZsoZKOd1n6YKynkeHy8ODVtHX+RV+LaWaFN1AiAwMAAWJ2XCdoAxfsvEBgyESTQDPLMkJAIYI+k8AOmCC97AM7Y0uEOCwEoiAClozb///e8ZtMAGwfzQWJErAlnVAJaXX3Y53/e3v72NIz6Qw/icc15DGzdu4nwRYLGQQ7RGC3C+/vqv0meu+zSDLDRpAB0YPnJOgB3iuQGeyDdRxESZ/83yBpCCngu2LDP+0DtAYnw4DQAWtqN8YOvoDRy0+CBav2E9x2f/6le/4hhusHDYC84HjgjPAiYOEIf9AMrI94xkROgt6MT1KDtWPQEjxzFgwsguB4aLcmHQFIOgWEwA1wP4ApghGYFZw0EAMOFkJD4dz4rjJB8z7A1nBN0c7B3nIRXpCSecwOeiDHq6vAA+3jGY+r/+67+y3i8r0KD+iTwjdUwDsvQGhOFJN16WutISict+sc/KFFim1g70iYPQEstUWG0eMLpMdaaBO0/m0G1flrfqAF4pVNhm0XYTehURM2vEX9jcTgBpOyiM+hcVihw+ivl2iL4Io4AeN0P09h9/mn706G9pImrQnvN2oR375/OAfQMTSWpN2jHspxP2OYzOO/2ltNNEhYJqzLIF9OUmGHIA9gwZAyF0CWECSmpSE4ThbQNz+s895pnbmXyBhVP3q+xnB/pSK1+4f7Yrmhle7RSm3P0cu2YZXKMLylqD05VfKndLRy7aVJ+SywJlwXf8icQhDYylEAIo24VA0YCla4s4ZbBWkUtwDho2WBpyFAur2mefp9GJJ5zEwAhQAQBCBwbDBVhj262/+BUDFJL8AEzBfGWiCsBbQshwfXTN3/3ud9HwyDDrzzgeqTIRygdGi5wT6OZtHh3l8mE/wB36LZj0W978FqrWqqzvgiUjfwjYM7RuVHTkQQaDBnjieZEZDro0JJV3vuOdVCqX+NkAOgA/6OUAX5QXDBnADdaMngD+UHaRfwCukHbOPPNMLjOeB9cGC8f7A0OGo0GMOCJKYBto5JhhCf0bEgTYNNg1rg+nABCHswSg4zdYPCb4ANQx5oDZmHACKKMABBgxrg3nDEeE6+KZAOB4JmS7w+ApZAUBYDwHyovzdNicC5j4LeFzujvfBuDOVLOaKXOLUPr2E2HJ3c7dFoCfCphPpay2ybclig6nwVm9dEInRONk8dwA5SwwDtDNpBgzV01IMa8/ENBE01DVTNC9Qw/Sm771IVpTGCIKGjS3WaSTjjyO7rr7D7R6ZAPNWbATjawbov5RQ6csPIxefuzzaa+BHalYN1RMAmomKTUYmA2lDMoxmUYT7BmFuL3UP7j9yRcZKNvJI9ME5cnSIwoDkYq7tZA4DcYC0mBIkC8k2gC/eVu22gjuISAr3VcsJySAjcYm2zG5QpJ7S1dYGrDuXsvKzvgE2AHEwNjefOmbaWh4iIFw55124QgPlAPXQqY1aKOQLSSlJ/bBaQD4Pv/5z9HI5mEO3QNrBNgBRAGsAHo8A8AULBqJggA2iGUGAwUgAqwgVYAV4jvAHIwU4AeWDDYMZ4B7Itk+WDh6CLiWTESRGZDoAQCowEyxhBRsjXzLYnOxBX4jLSkYN6JckBMaEgayyYHBQ8qAro4yIPk+4r1hA2jMCCcE0OI4PCcGPv/2b/+Wr4Fng6yC3suNN95I//3f/82pQzEugPMhB0G6gMMDI8dK4JBKIL3AlgBojAXg3eDeeHYJZUT2O6zegrIDrOHgIPXoDH54PjgDvDd5167kptmyvEcNvlq+EKasWedUAC+f+HTmiMB1dOievu5UwTqPDcu99XPq3l1rvwLlLcqb5cts6/BZ74Epho1Utv8CapqAYmwNQhoabdAfl6yiJY+uoTWNlfTHeAn9fOReqlWqFKYNKo006aSDj6LqyDg9tmE1LThwH7rz/nupWDU0OEp0wj6H01knPo/2rMyjyrihyBSokaRUx2QUjC3gM25SnCCaObmzXOr7h+OPP/6+qTiq6R4zY5ryTIGygLE8KAb6IF9InHIeO8Y2Hauqp1mjYfHAX5aFDUCGRoVKIedgH2JIEW6GfVq7RGpYm4nNzqPH+WCPYJeySKh0rVnLDgIGBEgM0G8xIIfGzBEh2T1wvER9SDnQ6OXZZD278eoYJ63HHxIl4ViAMLRxRFfgmgBzADbuDdCETAEGju1gjQizw9p8YNtgnRisQxkRHYFloAB0eCYwe3TrsboJGKU0bIlJBrPGQCAGEFFO6OUyy1FmGMqxAHyAP/KKYMAU7B5OROLCMZsSDgv5lwGguDdyQ4N54xnB+PE8WE0F7x46PHR8LDuFPwAygB/SD1g37IF7wsHgPmDdsMOll17KTBz7cX1E3CDzHSQX3BvADNtglRf0PJDeFM4LdoDzgbSBZ4UzBFOX2ZCIgsF9BFi0BOGyYP0b759nqmWTJ6TXJz22JwLKbrtxde4OtroVFMkrhwvmkzF0YcrS5jSYW9jtXG4L7NjmdMJsPTubL8W4U1QgZMS//Z419L0f/JJBeXO9SRtmr6exvTfT6A51Go83UZQ2qTRBdMAOu9Nhey7ikLfHGyP0s7tvowIVqVhLaSAu0XMPPpZeccLf0MBwSsUmxrVCaiDGP40p4FwaGEQEKJvfD/QNnHvMMcfcO13AncrxMwrKTy/t98ZKpXwlssTleWArX+QUIcun3O0B1AIHLF+gUQiz1fqx7ip2ACwSEBXsGnyiScp36WKDCdt9YNQVOwjDs+7aLNqWnasQHyssXkAYi2ACsNuN0wL2nXfewYuS7rdoP3rlq17J0QsYoEDPSCoqPkUiEaCXqdOibTeaSOtq7y3RCMzmowKXCToyVg0R52AHngxt2LCe7TV/3nwqcPhYg1njihUrad9996G999qbbv3lrWx+G//cx+AJZyDsV64p4IwBREgXYKMXXnAh7bJgFwZU3MfaI2ZbQCYBg4VsA1CFgwLoAsTBlrEfgAgGDNYMVgzQxfuBxIH74fnB8GUAFfcGk4aTAeMFGMNJoTcCOQNMGnIGJBUM+uH+2A7wl/LJQCLCFSGdwEmBKQOscV9Ev6CXgQFA/EY4JAYxQQpQPkhCkFOg/UO2wjMgzFBHUmhgZEefJdGS7Zzz2cmfIvV5qgx2Ko3ePWa6THkywNXXnsyJcD233qajOJjhrLdwdFyKtVzxZ+OVE8hJVCQTRnTLrx6lb9/4K1q2aiMF5VlUTWJaO2c11ReN0sZoBVFYoyLkhwmiXcNZ9MpTn0f77rU3feo/v0D3Dq8kE4dUDkqUNlPaNZxNrz3tJXT6HodSNBwTNYnjk6Ex418cNwjDgGEQ/H6gr3TuMcectL2B8rLK00ulN5bLpSuRjle8vfbIT8TzC+BiVP2RhwHKNu2l7g4K0xAWja4l/jgkqmAbtzRKkS9cVo3fOoRKX5+riVrmR3t8nhaaTe7Ke04AikxzFvatJx6Iw5LGK/bTMa/apu3unu2qapmng9lnydZxrkyAwPHinCQ6QvbLM8k18Lz4A4ixLQsBa7kYWAOAnnfu+bTnnnu18lnocgPIEUONKAiwcsRZY9uGjetaYXUAWOjM6EUACGUdP8gT0MNRTnyH3HPIIYfwgCIGJaGHQ+qAlg/WDtDEQCvKC5DGuwZQ4nqY2ANAhSMQFs/RL80mDzRCNvrg1dfwveA8AbRg2mDGP/3ZTxjMAdpg4fiO9wiWj+PhvNALAOtGeSRiQ+vKYlOpe+3ufv4Cr27byQPePNDelvaVd22X0ep6ro932Xc30sWz8pyFAKSsevCP6xo03aCJhKZkEktykDgoDQr0p6Wb6XNf/BEtXzdBjSCiODI0QXUanb+exvdYQ5v6HqNyFNMulXlUnChRYbhOf/XMo+np+zyNrv7Kp2l1X53SiYAKaZGakDMbRMctOJDe8Vevpp0nShROAMsRCofZpjE1kgalpmkCk95dKfWfe/zxx9+9LU5wa+fMIFPuBOUnw9Nr4MGD4UUyKD+yjAqRzRmhQVO6+/Ips7xk8gh/ZkxOmLQAsGbeGpj14I7cSwOogBaPGps2QAqTlf34nKwh6X041p2A4NpCV2bdGPV9hNXqBqC/Sy9BNyZ3hhr2AcyhuwIAD3nGQRzVAKcG5rvzzrsw45fySrnwCfCSf9gPbdYyJqRVTBjocS3IEwijg1yAMkGiQEQLAA6sHSwXOju0cjBZDBoiygX6MPRf5C4BSEJPBngD4PEdQI0FXi+//DL+jUFAgDQ0ZWjEAGWwaEx7f/3rLmCmD+kCZYWejrJc+9EPc/4TMPNVK1fR+a+1oZO4P54NQIzBSEkOBfvr/NhSb3UvTt6B1pSFUGytAXcDyKkA+XSuvTXQ79a+Xccg8oRbBwX43XoNZoxZexEiMFK0J7u46+aqoX+//pf0818/THFxNlWTJjVMgxpBk8Z3Wkdje66i9Xe7QOgAACAASURBVJVHqT8K6JCdD6Aj9zqUFvbPo/lUoKgU0oe+9gV6iDYhQQYVTJHqpklRHNK88YA++NKL6NC5e1NUI6pjeTSTUBojr3gT6QBMkKZ39/cNnHv00Ud7UO4KyhlT1hVdAFoYICqgzOrivL5FqzMLULsxy7JdmKqAtbBu3bg0ExXQ5XhJB5TlWqIXi3aM5xL5o1vl1Pqk7m3ohuUybWHLbSZmnYTLtqUBtx3Kljl3RTMXBo0FUdHNnztvNg+4AeRsYkVINBZk3XLi+gAuASmxIdg2AFGeUeQalBXvCpq7OAwJeYNDxXbYDY4ZE1kQwggpCM4C8gakF0RdIKoDIA92DBYLNovyYz9iqrENIXkY5MOAJUISzz7r5Tz7Er8hyUBKAYO+5I0XcQQK2DYGEKFTY7IPBk9RFtwPzyeDfdybUDIFfmvW3EEcVJY497iuUt9UkfUJHDcVpvxEQdmtK20wR6rUgIoRxlkaRIWEUirQsuUj9OnP/oiWrWpSXOqjsbiGzBVUT5s0ussaGtl7BQ0NrqWgWqeBah/tP2chnbDoYDrpkENpp/k70LXXf4F+suwuikHKkoCQhqTZiCkcatAlx7+YXnToKVSeCGicoClDWowpwLgOs4zknsHBOeceddRRdz0Bs3Y99c/ClKe98shWnlSDjJ3Rt4wHyaSCC8twPzUAAwh03gs0HGHLGqwFSOVauoHJdw2YAmw2jeCWoU0ClG5XT7PhPJajWbnbQN0uH47V0oR2Vri2gLfL9LVEIdfUjEbKLAN2vMJIaEMJwXItUNayKcftfMMiieBaOmezJL5vxnV+d+2JMY0WCIu8II5M4ovlN55H3qs4Dj3hQ9J9SkImlBWOAeMQAFlozGC2KDvkFwzYAdiPO/YE/o0BQ8gsYO2oa1d/8Co66KDFHKmBa0KnBjvGoCDyjQCU4aBwXZRLnlczRvd9SE9MZvSJs3IlD5d1zgQg5F1zpkE5j+CIjdDjLBgsYJFSbBoUFJD3OKK7/rCS/vVLt9LG0QpNgM0GdZ70MZE0aWi31bR+z2VUHVjLgFuaqBBVQ5qdRLT/Dgvo+UeeQEDh677/VVpbH6dZs+fSDv0DtHzVKopqCb1g4VF0/rPPoIFmkap2wgjHKTMok4F8cU9f3yByX/x+Jt7BUwOUH15m0x4qfVdAVDMRzZRl4VQBZhyvQVlkDS19yAtwZRLtJKSC2WXo2wnU9TGakcrxGig1KOvzNPi27pMVSvciNBsW+ULsIQy2XenbrFiXQQNw29HYIRhcowW0YTsel8PesueW/biOgKWWNABWsDHnly7aLr5II65cox2J+5xiBw3S8s6kd6PHC2SfvHextX6nHEUTFjuy60mSpY2b1vPzYyARk1IAwpAz4KAQcfP0pz+dI1iE2bsOUOqQvI9OALZTh+Xd6M+ZaPxTvebWQLkbS3braIsNo0dlE1Z0ztzF9OrWYgWtuXsUmcgmH8JoXQGZ3Ir0+3tW0ue/dCttrs6iehBSEyubJjVOSD+24HEa2vMx2tC/ggzVqRD3U9goUl8jpP7RJu3XtxO9+qyz6b9u/h7ds/QhOvE5p9Gy5Y/QvY8sobQa09/ufQRd+JyzaLBRwBLZhMRzQTOmAPkwjDEmTe8qFUvnnnjiifdM1YbTOW67A2XNEvFihSlDU85jyBp8pCECfJFoB59gSFrqsCwZ+4pb6M0CitLYXZDW7NKOorc1ZWHINgLCzkaST2zT3X2XEcmx3YBbyuHKEiK16EkMGtS03uvKJxL5kcfQBXA5GX5oJ5DgzybHD1uastxLWLu2n4AcN3hk+eJpsm0tWmwg58pAHMqJbZL0H/cVmwrIy8CpHkjTvR8waUkgJe9eJCRcjx0Z65cWNPC8OMcObmLGmB0PwHYpj7alAL3YUN69rotyHwEu7nVl04bFCbrHd2vYkzHoyQBzqkDxpINytjqP2Mkto35uyIBRVOQ6ZahJadSkJCjQfX96nD73xVtpeHSQqkmBmqZBSRBzvuWx2Y/T8ILltHGnR2kiGqVkvEF7zN+bDl14CM2pRzRrU0zHH3wY/eH+u+mBJQ/TX7/kxfSpb32JHhleT1EzoL/Z63C66PSzaKBmY6Fxb2piynUTzsEkRHcOlMvnHnfccX+Yqg2nc9wMgvItFQmJ6zZ5ZDoFbXnZ7IVKRYee+OCDD7UWxtQNUYO0HsCTySMyaUSzYWm8ImdI11JLI5rdSOOSiiv3tHm4s5UR1EizO5gmFVADqpZDNOvVjU+ckz42r3Ln2Vg3Mrm+AJtmN1s06GwWpQYgLKwqAGWZLnLT2rATfZxmyQLqLtvWoKwZsDyrtkXec2lbaDlK3onb+8H2PL2XgRo5fHOeQZbH0vXRHdTUZdNl12CTx4YlnzLOkbI+GaDarQ7oZ5BnzQP4bqCs68p023K355J31ba9XXqrWCrZFJumSc0gpDUbJuizX/gRPfRIjeJgLjWQmyJICJmFhsK1ZBaO0vod7qexwioik1A5LtMz9j6YTjrwaDpyp/1op6hCqx9bRqNjdRqODH34O/9GG0ydChNEF53wInrx4uOoMopVSEKe0QckRkhcbFITm/S2voHB87a7hESYPPLnAuWHHlrC0RcuIEvFRyMTRiwgK5qyjrpgBp2t/CHbOwZi1KKXuvJIRdaMyK7E1o6a0ECuj9ff8zRqDWx5DUYavUgEUl6p9O69NPOVMgljzztHGoc0Oi1LMIhyqkPLGu2njbeW3y6w6d8tR5RJIPJb7iUgrLfnNWa9Tb9zDcLaKbvOWmykz3Wn+rcdBhpqp9NxQVnKI+9O7OyCsrxvub+OvpD3qO2f9/6nC4bu8bp+6H3uvbbFOTzR8vL5yCkfYN5egUwKGSOlNEQmN6Jvffd2+v7/3E1xsBNVGylF5TJtHh+hxkBC4ztsoondl9J4eQU1gipPAizEEc0zA3TQrL3ooJ32ohMOO5zmzd6Rvvzd79B3//grahYCmhMX6Yq/ey0dPndvKo6iboeUNu1afrWkSTGC4sjc1lfp86A8GVNe8tBSlhs0m5WGJyAsYCu/oWPmDfRpXVkDsgZ8lynL705WZGNONaBImaRbq9mJ1n4143PZjG44uustoCwNXaQOtxFqwNBMR+7frZHr8zQwgynLb6s1d4Kyez/tZFoNHYtcZjMi3YbcDZD1cRpUUX7XkYqd8no9el8HeGaZCrdgxFjhwpFa3DLmMWcXkHFdeVctcM7kC2Hwrpb/REGu27vNIwnd6k0eqE8G2JoETMaOdRvqIAchURo0iDCxJi3b9KiYsBUFtGJNnT7+6f+mpY+NUlCaRY0kpFojobEopeHKJjK7r6DmDhtpNNpESQm5KxoU1Q3NmSjRrGpE57zoJXTgnovoms98ih6OhylpxnT64qPogpNfTHMnChTWEpselEGZqGpirExiEhPfMTBYOff4o7bDadZ/bqasG5humKgYLiMWpozVpjFIKPs5XE6FyklD1uxKa37d2IV0gXVFlPP0oJQAuYCiZp26a+2yWKnsLQkgS2CzNUaD8/KOyWvwelseKDOQGkw9bYMqWDIkDA3c2kYalAW89DW0o5B7ugxa20KDnXaWLgALU3brRTdZCpqyZuwtIEYCdF7uvj0V2HU0ec+Yx5bl3m3GbPMpC2BLfXmibHgqYLyt95jMUWiS4vYaploHMa26ThNUKlQoTEo2r7JJefpzVC7SbXetoy9d/z1as6FKDazBZwaZNY8Ew1TdYR2Z3etUGxinZrCBUjNCJp6gvtIcCsYDOvmAw+g5Bx5B1//7f9CDE5to19k70pte8Eo6bNYeFNaQLY4oaRoG5dAYqqUxVG1jkuT3fYOD5560PU6z3q+SrdHXJSHRtlQEvEwBMHxCUxb5olu3FPfR4XCS5F7ScuoYZQFwDeKaJbuNWDccATwuB2b0qYE+YXBSOTWDEMasR+zleBznhreJ88ExeiAMx7ognec0pLHIfV2g1kxd9rlA0wYpK1+IM9mafKGBtiVxZExZN1zNULWj0uDWrf4IIGv5QrNP/Q5dyavlFLKp/i7T04OSYj/9/Np56f1yHQ1iW7L0dpJ7XcatOdptaUfdHG7edu0o85hynqN3SYTYQuq1/s3XlCT2WQ6FVr0jQ40gtmNGcYEiLP+ExaZTDPtFlBaIbrtnOX3nB7fSn5asp1ptNsVJkWpUo5FwPVXn1Il2jCka3EBBaT01kmGqhX1EaR/tVp5NbzzjLFr9yKP0nV/8nF50zKn0wgOPoTmjNndyFYwcA74AZWbKWMWPF069s6/8FE1ItC2VKQ+UIV/INGsNZlqzyxvow4i6ntWHhuBOIpHzpFFJI9bg4DICLgMyFWW5cbmCgsmqGGEpJ+6p9WBdwTUguuCa17XVgD9ZQ9I21DKH7sZ2azwuAIl80WLLrCdni1sqsHaBpaOLj6qese08ANIOQeygwSOv3BqYxVnnyRcauPW19UCfAIjtGWBSTCdLdnV2DTi6bkg59acGa+S+QL3R5Z2MiW5L+8k7J+8eU3UE7rlbO4+Pd/JduO9P112eAVhAnmRkbosIuRpTTExClA8WnEgNNUJDy1cP029+9zDddddaWr56Aw2NDnNERjWqUzK7SXsfWKS5u9VpzdAjtHpsgsbqARUSQycuXkxzoiKtXjtE55x+Bu1Ls2nOhL3ueIGoyWk7kQDf0ATU5CQxURzfUSpVMM36qZclrluFm+zFyqCUgAaSvzz88CNUKpZb9S2PzcpovMgTSHIvA3sCvPIbF9LRF8JoUF4JM+PGpEbobXkQRmXz5LpMQBqfbNcMTL63Br4yKQLH6gEzAWlptC7rlh7EFixEtcRujcjVoHVDcXsDOFYY+pbyBaQLW24NZtYxdW6zQIyeT1tSyWPLGrBdxqlBT6a22/dvk8Zbx8xtuCOHSQugA5tPAe9NO1rXqWm2zvIFp4+0f1q+0XVXOxP9/vW1Zbstsw2L0wxa94ry2kUeS50uWD9ZoOyyY/0uO5xoVkD3+Ny6CbkNme1RfUxAIfdgsOApYdCNwlKEtawpThG6FtDwUJNWrhym1avW0+bNo1QYKNOcBbNpj0XzKazU6fGRFfTgymX02No1NLx5iOKJKq1f/Tgho/05LzibFs3ejSpjRAb5iLDgRZryNGtkioOWTc2GiZL0zlK5dN5JJ213CYk4yf2k+ZTdij8ZmMixAsr4RIODfLF0ycPMlOUYt9sqIK1BuFyx2rEMAAowu7+l8eaxFxeUNVjqhqEBTiqibmxuI9INWAO1HCdApM/TwNnNqU3GuvK6mzheO0E5RoOyHugTkOWY0owld7DcDJTlPWug09tcxi/Al2fTTvu0843oHg5ANyp0JpZqvVdqTzpygVPXzy2eh6GgM+zPZfR5oOQ6Fakz1snb5Y3kXXYD8umC7taOn0q96HYNfa6ud+IstNNs1bEuF+u4ljWu7WGGdqkngLLkWjdhQmlkqJ7WKYAzC0IOnYMOXIkq1KynPNAOGQIudKJR5cklppByNEccNGmsNs6Xe/CRpfTjn95MLzz9+bT33F2pOG6olNpVrmtJQs3AUAPpO7Eoa2PCBElyx8Dg4HnbZZzykw3K0gi0pgymLKAsldiVHHRXVrRlTB4R1ozz5BxJ4SnHud3gjoZi2gmQUDaX1biVXVivC8gCLG5jzAMnDfB5IOU6Ng3g3Rqf6zT0M+rzpTyaGWpQtvuJ45RdgLJhZG2mLEAr19fX7sawpFF3Y4zMdsGmmHVaELagF/ASQZ1AnR0Tdk466mYj/Tz8HjNQ7gbMeru2r2bG7ndOTWns+Iec0+19bw1ot3X/ZM+fd83JQFnXxbzr5hEBTTy0U+QQU14olSgNieIwodHGOD28ahkVSiVeuikqFalQKlBoAioVIv4sIGqDAd1Q0mxQhBh05EhG4vosadjakY20ujpEO86fT4NUpqgaUxQj6iKlRgx+nFIzaaJLhMVUTWjMbeVy5fztVb6YdDko+wLQdWy/7m4sT78sAWVhyg8vfaTFlHWDlO8aWFvgW7YsWQ8ACsN2oy80QEtDYjDJ5AvtLDSgabagwU1mz7lRBfJcurLiu5YlBLjdc10gdfdLBe/WyPW95Z4u6AuzFefCjFmFxAko58Ypsw7bTlLkash5oOyyLFkUUzdWzTwlzlecrLx3tL0oA2W3ToAqiZPU13LroXYImFvmPssWTFpFZ0h59fO4jtk6j075YjIGu62gOxPn5dWp6ZYdx2sJTbeBlFf55pBl+FyKMdAXprRs7Qr6xW2/orH6BE8cwXp6vGxqZCgNYyoXS5Q0YuorlShuNGiwr5+iMKIiVlkv9VGxVGFFrW/WACVRhJkp1BcUqQxQNxEVKaIAWjZytjSbPIkkBfU25nd9/YPnHXPMU3CNPqkgU2UDAnLyiYoN+UKDsq3cmiW1u616Qkg7JM5OOhENWZLbtzTHbPBPrqsbrjToboxAKpp+zjygdqUHF5RRNv2nGbQGew3ek4GyBhz5LvfQ19aOUN6RnjKN71uAMuvJnZNH7HUw0aQzc1zHYF+O3KHLqbV1DcraVpz/hDOtWVYsABxAvshhynwMa8pb5uHW9nMZOjsniI7Zn8uiNUuWffoeLWeRyR/yPDapli1/J0vcMmtf3rt5MgBX23yqwJrHlt02PZVr6brsgnJH/YeGHBlOcj/UGKPla1axlFEqI18J0eZalWrNCc4AiKl4o5uHeEmnanWMtxULSJxVp9HNWLknpdrYOJkkpXKpyJNEQqwwFEU0UK7Qc048hfoLJQoZizmhlknS9Ld9fQPnP6VBWTOJySpWHiizfLH0YZ7RJ9dpNcZswExPnW5FYWRZ4nQ+DBynM4zpiA1pVJrhgCm7zFgapMtc80AV27pJHvKswh6mUsmn6tzybCyOwQVsDfQ4D3kuNJi60RdQKfJBmdeMaN3aZcrdgEy25zkZ1xlKljXtmNm+XUCZwTFHvnDtqG1inVJ7oM9lyC6YS++ig9FnTkA7a66zWepOOdZl0+5708D1ZACyrrvTuZ6UV2yhn2uyMrr78kAZ8W8pZJ0AS0Khd2r/TBBRMzX0vR/8gOrNJi3afz9asXI57btwX4obEf3kh7+gPfbclY49/ln0p4fupyVLHqTDj3gmzZo7l+574AFe12/O3LkURhHttOMOtOHxFbR+aD0PKg7OGqBGdZQKqaG9d15AA1GJTIzBbUNJygtD3TbQ34/loB6Yjp2meuyM5r7AatbFYum900ndKWDU7QFkgE8AGAnQERKns8Rp7RDH4fcWs/eyGX16Bh++y3p9AuzteGXofLZUrQaWyRfSiPWgmJRfQE03Vu1c9He3kQpwaebk6s+6Isv5UtmlUecx48nYjWbzGpSF+Qtbxv0k+kIyx2GJdx5cyULcOpxRlniIz3NC4FxwEzu7z+TWD3l+61TsQJ/u5QhjRs9I14uW3qyYMu4lz5v3XgRgRVPWDBrftV10ud13pN9nJwDbOGVxKvI51cY83ePynPhUHfvWSIKuc2658upeXtm5vmVxLhiQKxgiDsTg7IsYxAvpHf/0L1Qu99M5r3kN1ao1mj2rn2rjNXrbZe+hk046ji686Bz6+jdvoE9fdx199GPX0q677U5XXnkVlfr66YQTTuT1Gl/9qlfQyNBauv6Gr9Kpzz2Njj3xGErTOlGjTmEjpkKMFa1jZO8kzCVJjbl9sK983napKS+qLLqoVCy/78kCZbwkybkrFR2gLAN9ussqjQ7HuVEWrBFHNum91pTdEDk0UD2JpAOQOd6y3YCwT2dWcxuilgVwXQ3geWAulVRHF7gNIY/d6sqd13Cmw7zled0GJmk2+ZmyGOMWKLF00Q7la4OtbV4ayOTZRJrQ+5gNOZKGBjr9bG0W2gY1AWB2rhF04/YEIqknOA9MWaQbuc5k4NYqk8psl/dM7rPkvRctabCtGZCt3Kbr2nTBdqrHdwPlyQDVfQ59rAbbqZZBv2eXALDztjkEKeTVRxBViQE/DIjaUMZf3novvf8DH6KddtyZXnH2y+nU046iZY+spLdd/h46/sRj6ZxzXknf/u636LPXfYY+97kv0NMW7kMXX/TW1sIGV155BZ122il03DFH0xXvfze94dIL6eDDFtP4xAiVccNGA+kPWW9Gnq1GmppGktwxu2/w3OOPP2r7ilNesmRJuW+g76JSqfz+JxOUBcCkMjAoL324lSVO2IWAsjRAHerGyYki20i1nuyyZg3KefKFhOd0A0dhlpr1abDWrK+bfKC7eO4xAiLC4LqBih5A0WzcBTm3MYotBYikAemBPklIJGXg3ASpBVRhxHYfmlZ+9IXWi3UZ3O155et8HhtWpuuA7fF0Rl9IL4i3B53LiImN80BFP5M8tzyjBhdtV12+tvOwXS65l+tUXMloW8Fua8A4XVYsz7i16+r67h7LA3F5ayU7iyhL2Vo9Q8zkY/kC/wpEQZHq9YQ2bKrRw4+spO985ya65+576JJL3kBP23sh/eNlV9Ohhx1Ez33eqXTrrT/n1Wc++9nraM/d96C3vfWdVAiJTjv92XTffXfRWWeeSUPrNtA1115D5190Pj3r+COpHteoUR+jCFJV3OScGxhGrCeJiY25baCvvP0lJFpilpQH1g1cVIiK0wLlyV64y5RxLJZ8F1BuN7Ytu4BaH+awt2w5qG6g7ModukG1wE+FxEkDEyBxG5IrY7hMT9izVHz3/DzAlWP0NGwtWWgw1QDeDZhd5yHA4YKyC04apAWUNfu153fqsBrMtNSh9eqt1QWXtXVOHmmHxWlQ1tIG24TsIK88uzhK1/4ua3dBOY/Va7bs1h/cT+4r9VZr4nL/mQLkvHedZ+88O0zmsHS5uzFug3nSk/zpezIJg6PFhBHuaSGUDWM5Zdo00qD//s4P6bTTT8aa7nTNNR+nRYsW0qknn0pvf9sH6eRnH0sXX3I2ffX6b9NHPvIx+vKXvkh77rUHXXrp26gYGXrzWy6mvv6Q5s2ZQ/f+7kH60IeuoTe++WI69JkHUz0ep82bh2mgv2hXseYVrbGIamwSY27vq1TOP3l7y6fMTHmw7+LJ5AvNFKfifaUhozLjhaMyA5Ql+kJ3B7UmLA1RIiwkn7JmypJbGWXSMoYL9FJhGISz/AhSwQVYNTPVjVHYpAZOfaw0bPccAXRh2RpgNRi4TExLH9ppbAlmbWarWZqUTYOLLiM/T5aQqL0aiV0GS0dp2PtB6tiSKcs7bTFtJVm4TE73MvR3cR7S/cd5LS0ZscrOQF8bBMGUbW9JOyrdOxEn2fGZhcTl2UVr5a5TdEFKVleXd4OBPjiWlt6dDQhqm0+1nUzluL8EU+b3nWGya+e8emnrIGKOwbERKxxTEIApl2l4pEm3/vJ2mjN/Z65bwIKjjz6CRofG6TOf/DId8owD6cyXv4i+//3v09e+/nV617v+ifbdZx+67PJ30JxZffTuKy6jYjmltNmkP9y2jK750Efo9W94LZ1w4rG0ZMkDtGHTWjr00IOpGdcoThrUxOQR8GRj7hgsD2x/k0emIl9MF5Q1U5aGKEwZFVqDMo7VgKoZMRqDzOiT7WDP+CcMRgO2bsRyXYsz7RUoBBCFIbpd0zxA0YN2GkA1axO5RjNweU7dvc9jVFLp3S65BoetMTFdbtzPXUVENGUBI0Re2AiMzgkkgGSZPCJALEAnoONqy9JINbi5YCPlszaxmrJmwxac8+ULdsCRXdFc26obCMq9eH/O5JGOHoNaRUXbXwOR1KuWU89AWd7vVID1iRyTB8rTaZPusVurS1JWgHK3OrilQ2Q3lckWTQo4rBLvuEwb1o/TkiUraP3GEZasBgbLtNNO82l40zjVqjG3576BMo1sHqa1azfSgl12p0ppgO67735KGjU66uhDaMGC2TyF+rY7HqCbb/4ZHXjAItpztwV0zz130AEHPJ0OfeYh1IwnKEYyIoM0tTFe/u19xf7zt7sZfVMB5elWKLdrid9YAHPJkqWsKWumqAFZGqkALbPibDkoCZeTjHHClDtimnlmWGcsKwNKO/0BVzJdSaUs7jOKYxFA0g1zMuYgx+uK7x7v7psOKOsGqoHYZeUCzC0AUknu7T5k1tpy1ZG8GX2a5evv+lk1G81jUprh2mdAaFk70qLlUFXui44B4S4DfXk6fKcTgRxjczLYGOwt05W6TFnAVwhFC4yzGYgSEjfddrEtx+fVI10+l9Xn1WOxhz5PO9LccvHyX9Zm/AWDd5xOlmdUd4J1FgBnsy3iUDsrlJkzFejRx1bTD276CdUnmnaNR0oobjZ4XK4Q9fGSXybA0mtIwYDEzIjQiahSqlCSNCkMEZscUKEYUQ0Lo6KNG0wQaSL4k3bcaR4duHg/QuROSkjliVV2EizSd+dg3yxMHrl3W2y/tXNmLCQOoDwwa9YFxWLhKiwHledVbcXnV7q1crb2a2AWUH4Iy0Fla/QJk9UDfThZR2C4oCzShUxvld8dg4XMxNtLBOkK2Q0sJmMOmlFr4Mur/C5gukDUjd3kgbwcO5kD0Pvca2/BailpJydSoOx2411Q1tfRZdIgrIEh77vrBDXI6TEEbNdyho7MQPSF7mHJNfJACbUUuqIuY4vdYzIuBjNVBjTtaOQdauIg2/I0Zbd3M+UGMsUDu9WZKZ7Oh+XZfyrn59Uvl9TI9fkekvwJ06zZvnb2I8YpatUGJZjJZ1JqNlEXY2rUU2o2UpqoJ9Ro1KlRb1K90aBmI2agrtUmqDo+TtVqlaq1KjXqDWo0G1SvA9AnqFobp3q9ysEAZ599Jg0MVFimy7Rlk6bmztmzBs5/1rOetX0tnGqMKa1Zu/YNhUL0QURfdAflqQOyvDjNQiFfYI0+zNKRxuXKFjivGyjrpPbCmvWxAvLoQkn4nB6Y0gDpgqVmSppNiPbsNvy8hohjZHse89KNQFd2LXHoUD2tGYtj0fdw2Y+8N1f7lvu6A16c4F7FKXdIEk7eZNxXrqulb+4SVwAAIABJREFUGF0GlynrOqBtqoEd3zXwur81QOsZfR1A4KSXbD1vBsq4ppYrMFtRkt/rd6JlJ9mu5QkN0qIp63qszxGJayrAt7Vj/hKgLE5IP0ce4dAOzKI/yBsWs9VMOmwtplAuVfhdAFRb1+NcyJDRMNlJy2nWmchK2nYB35TipiwAbHs8zbjObLreqFIU4V64TgJt2aQm/f1g38D5Rx999N1bs/O27J86Ik7z6gDl1atXv65UKX8oTdO+PFDeWhdpsltKZQYoP/Tgko7loPLAWcsRLFVk8oU7o08PBkrDZmAOMEpvJRJdqVwt2AVRqST6WQQYBWBkn8teBYRF85TfuiFrYHWdQt51pfy6XAKMuoG4AKUdQsd3FafMzoqno7YbAZaGNwxkNhex66g0m+zGkjVIy3ftmHVZZbuWKFxQ7pC2nMkj2oZ59dO1Q9uZWDlDO5fJmLIec8A9uc6q5aBcXfnJAFFdB5+M6z0Rpuw61zxbt+soZIs2kNr3jXjukOLYyoYsbqCngtC1pE4cwJZJSrJMGWQQ5GKWWakJIipiRFUEnLQZhALyCOopVmYHKOMa+IxZ0jBg2qjRd82bPe+87RGUi2vWrDmvUCpea4yZFJRdMOgGxtrTSuN79NFHmSljmrVubAyk2ei1jlHGdixBD51IGLFmyMKGtYTBo/Osa9mcu9KIhDG7wKufR4OHBl0NsC54us+v2W1eb0GDltxPg4fLjsWRaDYtwKbLknctYbdynERfYDvnwsg05S0G+pyJJq4z0dd1gXtr9UGXHefqQV231+SCNQb6XICX67ksXW+X8rbAJLBhf/q5XUYo9aIbU9Yhce4z5Tn3bnaZyvY/Byi7dbxbO5ft+hldB+22ozYQ2/et3wdm45nArh1p66QsomAYhPU7svsxP8Qya4CynZHaBnUAchwDlHFcE/LF3XNnD5x31FHH3TUVW0/3mJlkysVVa9b8Q6lU/NhkoJz3Irb2EBqYMNAHTZlXbZABE/Up4CzAi98sWWTTrCVVp2bIMjAog38CyjajXWfgv2ZDbmN2mYmulG5XVDNsOa9bQ+xWecVZbK0BCzMWtqblDQ3KebKJ6wAAyhKRoUE5D2TtQIk7qQRdU9v7EJu4jdm18WTdeP2+tYSBZ3EjanAsQDmPlQpodWPL3HxVhIkkXNJl1dKFgIr+1Fq23Y4ESTaiJ+8db+29bq3duPUx79m29Rp5ZdPXd/drgjLZPXVdcEHd1gOQK0y5tgzY1k9MVBIwzhbzVetIyjVxfhzjvOxc9PC4PgsoW0nDHmeXPUuSxKQJ3TNrcPC8Y4899vfTsddUj51RUF69du3fFwvRJ4wx/a5n3tpLzHsAXVnlfIDyg396kEFZGqSAqm5sHAZXtquTYLvkU9b5k4U54xg0aL2GX5q0kwdJOWQg0NUNdWXUlUrKgwrkAq/bEHXjleMnYxRyPa1La2DRrFjuhW3CJtzutGZquksu5RIQlcovIMzpNU17XUEpFx+vMqsJuGO7lEMzZCmjBrm8BqqdhLaB66CxT4Nyq65kccqus+0Gym4ZW8+tlonSjV4TCLFpd4Buh/Rp+7t1Y6qNe7Lj3Pa4LdfU1+gGurqea1DVoCzXcWU0lwBowoDzIV9IOlcegM2WIbN1EwDaXtRXJAxwKoAwpA45hvdxuFt7WTL0+HA+jkX5wJSt/JEiS9w9swYGtj9QvuOOO4q77rHrq4uF0icBylLJ5GV0q2hbqyxuRWBQRvRFxpQ1MLtdV540kjFlrSm7k0iEVQm7tuCLWEnLlOWfBhy5rwbobkxEA46ch20aUHWl1aDodn31PUSmkG3y220MLrhrXdxlI+4zCAi1Pp319XSWOO18GKic1Try9FcNDrqO6HrjgpvbwPEMIkPhux7Y09t5XxZ9oa8xGRhosNbgqwf6tCPRQKLLLeSgE6DboCzbXelpW8Bza+fk1SENpt3qsXtdqb+T9WRcHND21PVSg7yW2+TdcJmQYFkC7LJBY66XyHiPyOZMUtO5WoT1CqmwpAThbvUtQBmgzUw5sUnxsxV1UJHvGRzsQ+rOO7dm223ZP2NMmUF5911fVSyWPjUdUN7aQ2jQwHeRLyQkzmVI0iAFjLGfcyZn06x19IVIGPLZwayyQRgXEPAbXhqjW7iHKw3kPY8co1lUHii429xGrRuOruz6PA32AhZSsTV7dplOXrk1CLW+d5nR12LSmVzBz8rL+uiVr7dcx087LBcMdGMXZ6bLqdn+lnHmFpwFlKWedANlF0y17V07YiATIX+ScMmVYdz3JNdy6xKv75jlg3bvp8/ZWhuZyv5uzNYlRVsjSVKXNFHR9nGfNc9JyfHd6qCUQd/DtiG+ehYnbgeU4RzRq+VJTNn0/hYAs+Yvg3t20LmtOdvfbQZtY+5t1kMrhWTaNK56z2C/B+VWPdMvCBtloE/P6NPyhQZl0Rj7+vpaCYkk+kLAWX/qQSEJV9JAKmVx5QvNfruBWx4D0t03zbZcSUJXXpcFC5CxDp5lWpNjNKgJWHdj03lAItfTgCuacmumH3cb2+Dbfn47zTqPRbanaLe1VJQZLMV9vv/P3XfA2VVV3a/b33vzZiYzaQRIgACBkEBIAAVCt6DSq4BSJKB8Kgrqhw0rIN2CIDUUqdJREaVKUToEEkpCC6QHSJlMee/Wv2ufe96cub6hKOg/X36/ybx59b57z1lnnbXX3ts8LnOS6tv6+piMuAHAeeH7Adpy7r5otgDq72t+pnkO9XXXk5/MTZ8b87qbC6MJclr+0t9RjeGBKd/m938vYPtenzPY+/6roMzPLcYgmo3TZoudeczma4rkwvyMZnOlH3y1PKEWfX0/XRQKXClrqGulwZbSRD9hUAFBsmMScf2cXF/m02b4leCoHVY3TfnDYMp6wpksQoOyli9MpqzB0Uwk0ExZl+40Qdm0x+nbjfeQrCB14fTAKQ5sc0C/E/MsMmSTHTabLMX3bfb5JtsoshZz8TDfX58r8/ObAZH5nfXnNCLaeUafBmVu8cSBYdSw0O8pRRiblONUDKU/KUNPUj3xisdUXDCK31fLTyYY8zl6kf13QFkDhT7mBjDLgtM8q88cr/q2Bmp97Oq3ki9MsG4GUu8VeP+V5/0roPx+P6f4GYMRgGbX3Ry/5kKsbJg505Ux2a8PK1sb/1YaszDgAZoy77MGZKIqSYOasg7wMQAor8uyNJtRKVdY+2L1cl8QlNcas9YhruOdl6ZpizkY+xkcLWYqGv9e/xXBzmTKejAPYLh5ayi9deXrGcAz20Fx8uraF3xc2+H09l7ej0VQ8n9FkCwyhMFYl8kSNEjoSW2y4QaINYnCNwNcfTzNwF6zC71V09/JBAVTUy4ymSLbKYKRTh5psOe8dKdZI0O9/8CCRPp7m1JOEbBNUDYnqHn+m+0MNCibi7EJygNkjDzQ14yV6TE72DnRC5M6NgaLBtYGGQxUBgKxGafoly/M57zXufGvPq84p/S5MOfsO5GMwa6NeTzFcVTcXb4bMBfJivpb/xCM+3cp4r4QX7xmw0oX7ndkaFCmq4LsWenQDXIgtjjNthWrNoKGLEj0dLVSmvaRj0xd7ZJH3AWLFx8S+N5vBgPl9xvE4IUoBrN0oE/LF0V2pC+mdlZo0OXfOomErxVQDlicxpbuuKb26BKU89ZPjYFqFKSRY0rz7Q/z9/VwGWS90d+D4KDBTNnucruYTrjIU1kHG9ymfq0HVBFINCjzNweaCcr63JiWuIHsY2Dwke/R2CLqziFGoE8mWt4OqgiwZulOPYnN7b/5HZt9F/1+JlDo5+nzqd+3GVM2x4W5aGtLnPnaIiiZoGw+ZkoVSppRTLkZ6zdBpxkoy3XK5Qt9jT5MltwMZM3FvUhABgPlIiEoLmBFsNXvY54jE3D17eJ3N4OIvAZKnlM1M/S4bOzWhAQouxyZrgZUvi7OM/P0tVKPU2c2QN0Y0wMZNsE+ydLUerpcLU+burqB8n333edutNFGB3ued36KTJhy8Z/JeJoBjzkBipNWD2wyZRYkYvKIvk9rygMmX962XTsqPIc1ldnR2oHtuHJbgbED23VgSbcKtpFilxILXqqquvJiKtjNqxFJQRX2gSPAskGBKrgipU9YmDsHaa2z8pikuXnBxSFt0JPcs8uRxtXeaD8lYOSoFFHZgpFF8wn5oNTvNxiAm5OjyIyL8kUR2PVn6utRBJ5+za7fmK8niJ4w5mvNiavsSEo7Nncc78TeixPdPF6+B9+Ti2ytVpNJyZ9KpSI/ra2twojMnZO5cPFz+VhsWPXMhUCfZ61387csruzdZ1TRMxcePc75PL1D4eNOvvuSx3MbZmNc2BYyo4GqgFTS34rMlFF4Owg8hGEsFfEIRv0LsNL3m829ZuxTn/dmz28GuIOBdbP5PhhgF69ns51mEfzNYzdZt9aJRSpj/D3PspQA34BEkoELqPYjy+vj/gCgvEZ3bJdswUjki8APjtphhx1WL5/yvwPK73RBTSDnbROUTYZhAnIx6k55wvc9AVyCMB/3yJQ9diSx4XqqRRBB2XUVOKsynbp0kgZlaTYvh6uy/fImjzkoE6VZy5fHqXVWAR4mCEiVLFUaS/plSIks9c11FS09OMnU1eeoz+NWjK/ja8z5Zp4bUw4xJyXvL24di8ywONHeCZRNOcMEa5MJmYzYnPRaUmFtAxNkite/GUtutnDwmjE9ltf36aefxsyZMwWcW1pasHDhQvne++67LyZNmtT4CLOeiQZNOV7dkDHfrZi7Eha18f0AURTK+8g5laBQvzaur0WREerrIotQvvuShUTYnWpRJudbKs+p+IV+Lzuv3128PgRiji+VdpzILo8gw7HdrB6HPnfNSNFgRMg8383kjXeas//uY8U5bwJycbFXoBw3UvqbEQYN3ObvAWM3UbtK/bgZP5HkkTR9utK6+jLlgzzPu+D9MuX3A8qvv/465sx5qeFTNoHZZMw61Vq2trTD+Q48lz8sck4pw4NPMLY9+K4LzyFDduBKvQsbqe0iEf6b/8vTajVjZjsv3fkiv6X68InHeWC9jKIEo1kieyxokJfJLritWU4OynmgzNEF0Att6gXUC1p0cRIWJ55mb8VJarK6IhspAm0RkM3HNagWt/WN1zTpd2eOAfN1+tw1Wzj0QvzCCy/gnHPOwTbbbIP99ttP2PFDDz2ESy65BN/5znfkfr6POSb0YqHBl039TGDl8Wi5ia+r1+vyt94RcIEM6/XGYXNxkLZjti2Mne9FKyYBna8Xtm6phCc5z44iB40dAj/fUeOtcT3J/NJ+oNYfpq8TwZn6J8GY4Kz+Hli5rjF8jUXHHC/vBMp6HL3bc94NhAdj18WFWT+vGdkw2bQeR3qeMUCnE0E0aTAdPibYFtmzEAVDyuDj/SyawT8V6Ata/Gk7brvj6hXoy7LMWbJkyWcdx7nowwblZskjGuh0sOefQDkgS1apt56nWLLvejJRJNBHSSMHZTLbhMAMpyEppKzTKuIxGQ/7h+WyRqPIMicbi6urya2BerABK5BLCSQHYWFIuYarmt7l7YNEb861XtZRyYv8aEZlsgjzs0zG1Wx7qCd/kQWZWp6elCYAm0zZBN9ioM+ccCa7kdcUkkr4OQ1wNJhq8diK34+Th8B33XXX4aqrrsIZZ5yBLbfcMi8uk+DJJ5/EVltthWHDhslLNbMmgFar1UZmIccE5SECrwZSrUnLYmnsNvgefJ5c4Xwx7E/3lQI2jaL7+vhFHqHdL29FxWujWTqfI4HonPWz24UGcc/2GouAeb31bZapjKIY9913n9R3mTp1WwSB31S+0NdSX/cPCnDfDZDNzy0+1xwjRUBuNn716zXgavDW8QtTYxawzdmveVuD8oDHmoCyltnIlAGsnkyZoLxw4cIDfd8nKFebXaxm26d3u6jFrQyZ8uwX5wib1ROn+NuUL0Sq8Bw4ZMWuDc/14ApL9uW2I+zZk5oIStrIi+dL7wMFrdzayqWRCUoZgclFKay8iAk772agAKxYshqIef1ZCYbl8gOlDKNrM1giMAd1hwKy5OJTO1afIxKJDC5qsNSxtcbdrzU2G+iaCRXPtx7oGgSbTRj9WpNNFVlHkQmbj+v3LrKgAUw715TNc6FBWZ+/ouxR/J76u/D63nPPPfjlL3+JT3/60zjssMMwcuRIGRsEWIIhQY4Ndx9++GG5n/IG/xFACeLjxo3jCZe/n5kxAytXroQfBKiUywJwo0aNwpgxY7Bo0SKRRQiio0ePxvJly7B8+XK0t7fLYs9j7ujokMcJ/KzfK90wymUFtKkl95NJE0T5Y4Ijn8uwgZZkGNNQDJi2Ob6/2mIrkE/gOBaWLVuGCy+8CGuuuSYOOeSQXMJoHnEuLuDvNB/N6/9uc/TdHn83pqxfbx5fMdBnjl1NDPRY03a24u5Ns149Xk1AHgDgaX8tFr4Hz7+wa6Utc3LPqLZIO6jViylff/31ztSpUw/wfO/iDPi3QVkPGPM3b1NTfpG1L3IA1JJFMXnArBSnEkRYVU4F8qgnE5gdj3KFB4dlPfmboOy6ot163DYyuJeRMduqz5g0Ts3Blh0RmErExo5yH3vDKW+zyBiSEpozQAKvbl+Ug7YMejZHyLVFFqaR5+cShh6EeuulF54iQ+bgMsHVZMX9TEIdi+jY+fZZb4FNEGwcS7546MnS0NgMp4HJmM0gnwm0JjAPkDcY+jTOg36N/jxz0jWb0PrY9fcm+JEp33HHHZg4cSKOOOIITJ48uVH7gvLGRRddhA022AC77767gNwvfvELPP/88zj77LPx0Y9+VAD08ssvxxtvvIFPfOITApi33XabsO1TTz1VnjNr1iycdNJJAvr8m6+nlr3XXnsJOD/44IP4wQ9+IMfw1ltv4dprr5X35fGstdZamDP7ZTz11FMCym1tbQL4XCB23XVXWUAI+LNnz5bHCbzrrbeevI6LAcF34403ltfwbwYxuQBwAeFnc9GgbPOvEJ9moPqfBmWTKZtjyLz+JtnQ40kF5oplO/uDes1Srk1AFiAvaMqqjKcKSBOUM2BGJSitfoE+gvL222+/n+d5lyRZ2trsQhdP8Ht5TlFTlEDfnJeFOehJKboxwdTwKPOzdNKAFCfySjKgg3IJvk8pwxXLhB+UhHEIGDtqqyoyRpyIpMGC2JDoPPGMDRz7HREKII1ot+2o9HwJ6qWwRJpQ0kPEQic8Pm6VmcoZRyj5njSGlFcIC2awR4G66I3c6OcF+2XwxKli93lU35QF9LloNrhNsNMD3gwMmqDYH8VXASc9+LXOpgHTHNh6YTDB1Dw287YAfx7oK7JpkzGZTJnHql0PWkrQMpXe/pPl/vWvf8XPf/5zVFuq+NGPfoLtt99e2O+Pf/xjAS8CM9kogZLgSbC+/PLLRN649bZbMH36dLmf7Jn/+F6UBqhNr7POOgKGRx55pBzL4YcfLtIIWfpHPvIRzJkzB9/85jdx5plnYo899pBrxPdasmSJ3MfXnnXWWRg/fjwO2P8AvPLqK/L41KlTZYFYvHixPE6g5XHfcsstaK224bvf/Z4sDpRopk2bJs1C77zzTmy66ab44he/KMdGOeWnP/2pAHxxsRuMxb7X5w32+uL9zeb2YJ/R7H5z3Opr32xh0KTElCRkB5HLepotm0TCDOKZ+rJ+rgnKA1wZOVNO02RGpVRZbUF5H9d1L02RfWCgbK78minrQJ++QBqMi6yZwMvniPuCVjdb1VbOrAylUiDgW8qDMyJ5CHNWARgqx4lk9xCoPQFUNj2XylRktcL0CKL58MxdF5bcIRGaRlM/svREdkGqboYq2O3AydNA5XswIp/ry9SluY2VCH1uHYvTBFZqiQ4ujDpn2Pq2OSnMrV4zFiqs2ZBSTEDXWz3z/QbTlHVBe1NP1q8f7LcG5QFyRv5dihPbZP1a3tD38fzp49aMk79ffPFFnHDCtzFps83xs5/9TJjvcccdh0MPPRRf+tKXZOFbsGCB3N5iiy1w4oknYtWqVTj6i9Ow7rrr4ic//glaqi3o6enB97//fRkvJ598sjBZstzPfvaz8sP3HDJkSCOQR0ZN+eB73/ue/ObnklUTvMlw+Tkt/9CxCZ6dnZ2YM3s2vvGNb+Dggw/GEYcfgccef0xA+mtf+xo+/vGP4/W5r6NrVTc223Qz3H///TjttNOw0047YZdddsHy5ctkXPLvH/3oR3IMBH4eqz6v7wVMPyhW/V4+y1xwzdv6eprvYe7wTAA3b5s7NV0c6p8YsFG+0wRrLWPouaMDfXzPRkH8fmucuC/cUnnazlNXs+QRMuVtt9123yAIpn9QoFxkeLwo1JRfZuPUJj5lvcXX0kUDlH3KEoBj59l9dF8wuMeEEmkrpVwXdGEIg7ZsxPxJU3leEsWg+0FZ1AQKBEQFZKUfpGr0SCBma3Sy5zxsJ/eruJ0F2/VU6cFcqqDxjQ+afgt5plhUVRF1eSxn5y51a8OhYQJrswnWTCLQ9xUdISYw64ltvr4ZMGvg1ezDZL560ujn6Akg4GoUKjIfb7Y46EVFLzR6F8Hj53afyURkqgQkAiefd9xxxyOOEtGZZ8yYgR/+8IcCinvvvbew5JtvvlmCgryf9xFQDz/iUAFJatIcP4899piA8T777IOjjz5a2Og111wjrzvvvPOEzfb19Qnz5mNkwgcccAD2339/fOELX8AFF1yAoUOHCkA//vjjAuI/Oekk7LnnnsJo77j9dpx//vlyXJRCKHfQQfLEE0/goIMOwh6774H29g7ZRl988cUizZBJb7jhBjICudtasWIFTjjhBGy77bbCmnXA8f2A5Af5XHNRLZKBZqBsArLJlJuNZXOcDABko8tNUWbTxMVkxzp5RI9xLV+Ycohm4VpTZkaf73pH7bjjaua++HdAudnWp7ia8jmciKYlrsiUi15l/XdQIgDTE6oAt1xuQWbZKJUYgCkrvZngnBewIQtJuHVnMghBMIpQci1kbNiYKuuRIKUAswoCygDL6NfgR9D+RP0573gtOjOQWg5oOdbVleV7N7zQinxL8gnBWMCLCwmhW7kxeCx68OhdgblwFVnHYNtE3q+ZZ7NJWWTLRVZrgrCeIFq705PR3IIWpQxdZ7k40YqgbH63IihT97v77rsbkgNZLxdU6rynnPIz7LH7nsKGGdwjeyV4UU9+9NFHRQqgdktwnThxAh588CF86ZijRX4gKJNJX3311bjrrrsEhKdMmSJslMyXAH7ppZdi+PDh/fEA2xZQ5Ws322wzbLLJJhJY/MpXviLSCEGV0sm5v/kNtt56a3R1dQngvz53Ls7/zW+EORPc+R53/OkOXHP11eKvPnLaNNRqdZx44g8EyCnDmNeUkglB/etf/zp22WVnaRCqdxAfJNgWWew7AW4zItAMkJu9h77GJlM2P7u46PcHmFXFvoYcUShwbwb4moGyaYkz36MBymk2oxSshskjHwYoa02JvzULFvdFXk95MPmC92vNkbfLlQAupYuA0oUNJyjDcnys6O5FBBt+pRVuUIHNgGBAWxsBGALEVgK0l304SQIXMRwG9jRjzovKxNSBs0QCaSJy8H5qynkwS5wbtos4yWB7JXFc2K6FkC3QpWWy0qV5jIR5/s7YSyyJBdwDT0fe+z2omuk2G7TmJBBGb0gdfB2Pi6Cmb5uLogZrc2KYrKLBInK7kQb4ZqBsMh6TVWtLnAn2plRhsmp97TVg87do9FEkrPKmm24ShswgHj/vzTffxIRNJmC//diVuAVvv/22bP15/8477yz3zZ8/X8D5lFNOERAl4/za174q12K33XaTv/nz3HPPCZjzOfPmzcPxxx+PDdZfH6eeepqMAO1d1hP52GOPxbPPPiuywjHHHCOOCB7TrbfeKjLDOeeeiymTp+Chvz2kfNVbb40Tv/99CexxXBPMW1uqAtjcBZx8yqkC4DwGSib77bcP6vVIFm+y+euvvwE33XQjTjrpZAkKNmOY5nlrJhW8X/B+NwJlLqSDgfE7jVl9fZsdq3mfJgZqDPWDcjHWMYAR5x1FilY5ndFnvqfczjXlDNlTvuMdtfPOO69etS80KPu+Pz2zqCnr0s39JZzVBe2v96AvjrgC8n/atyuDqVALgq9/be5caZxKBqnZs2mJ05KF6cagtclnTz96kYMAmRMg9QL8/q778NCMmfCqHbBKFcDx4ZUrYp8rWSnaXAujOqrY6+PbY82OVrgZQTkGQ3CiJ5MBi3xBcOXCQTBWljb1PfNcPYt+ZAu1KIZbquD1hYuxeFkXUurZUvzIgssiSbTnUSaJYgxvb0Nnawtcsmd+kgQBqTGTfdMOqFJreSSS6SecXZ21AWdemHcejJTdhrba5Yw8b+EuEol2jhDI+TqpkpXlXm1aA2F0rmZwRXl1OYAl200WImUhUU0plaSjnpbXVRZ5Z2BVuaKEoVmUCdRFcOa1J3slMFIT1pOProa1R4+G5wVy+l3blSDanJdmo7Xagg023EDcChxH649dH+uPHStblFdemo2//e1vaKm2SgBvxYqV4qyYNGkzbDFlChYvWYJbbr0FEzfdDNttOzUvlK66WQh5sG1cdtlleOThv+PwI47AVh/ZSsYnycGrr7wmC0NrW6ssGHRK/OmOP4m8QXZOHZzukU/tuivWGrWWgPj666+Pw484XAD8/N+cj299638lM1Fn7fFqnfiDE3PwPgVrjlpT2TcbQQ51+k0QHYzhvh9gfi+g3EyWGOwzBtvdmc8vLu4mm5WdmlSI668SV2TMptzRqH3BNPl87BYDfZp4NNwXafpkuVSetsMOOzz7fs7Ve33uh1bkPssye8HiBfv6rjc9Q9omQCUaqEpHVqoqb+apw2w/n4O0yyalnLyym9f+YIIRnZqCKnqE4bXX50qk25NiLsqrbIKzliy0V5mPkUl5bn+lOLgl1KwSLrz+j7jh/oeRVYcgdUuwHA/wfPlxrRSlNMRufrcfAAAgAElEQVSEUUPxk6MOxMQ1hyJFCIcShSRA8NvQm0wvMXtH5Vox61lIkgm/typ+QgZu2Z5Y63riFJfdfi9ueuBxhBbvdwSQhdm7PlxKFkkfPrb5eBy92ydR9XnqIthk4znMUwPn95L0UtG3FfzzExVbp8FBBRwtWwooyLlmIFFNAqYxsEIZMZPSiNLE5dzzOQRfvi/tgARYy8aynl4sWva2yD2IM1kU+X1YN4Tvk9RWYmhbGVZ+rGzhLtePuxxWU2MlLtVzWCXeGMXvTVAugshgk1Pr6abjRuqYMGDKE8AkIasMP/Pg20wQonxUhx1wzeCRO0iiRHYisqzKucyQ2b5UEHM8HyH94UmKEuMKSNAVhbCpXfPxmHbIFHXZhahx2rVyOfpqqzBkaBssXyUGOZYPJ3bw5tI3sXTpInQOGYJRI9fA3HmvoxZHWGeD9cWZ8+Jzz6O2qk/OWWt7G8ZPGI/hwzrxzDMzMH/eQnz0Ix8VEOd4cuxM9Oybb7sFC5cuxac+9WlstOHGCoDzCn2N85ZbM9UCaU5/fbu5p/m9AkqRDRcX0ndjy8Ud0mCAroG5CMhq7AyUL0wmbPTay8lDbncz6pYUM/oa+nIqxY2yNEmerLZUV09QXrR06V6ug8uyLGlX6ir1UNrEFCiT8dEORVVVunzn48TPC+1Qw9WeYMG4fLArgFG2sblvMHnkRXhsB5XXCdDgrIFYA3Mj0FcK4LjUlTP4Lm1pZfRYrbjg5rvw2/seQdI2FHADuK6PlMG4gKzagR/3YfMRQ3DGtL2w+fA2RE4Eh1l7PHiLRYJctnGEndWRWoQcB64YJhykXDCofbDLrjzPkQy+lVGGs2+5G5fe8zjqli8JJ5zS9OPxbW0rhZeswt5bTcDJB++LtoCWOS4GagHgmXCkhkJeREVeS+apWBHPOoON6vwBEWGQqEn2S306jxzynLp8P/qxc3lIEleYpksWLsoK7XsWanBw/Z334fo/34U45fd14dqOyDC0+HmIsWa7i2kH7YkxI4ZwLVLfl3KNvGeMzErBZu3s3CPSjlE3wpQ23gkM9MTUwK1/q+tO14xapFNaG30Xnl2FnwQopUDZpXe8D4j7YDFHXuqbqK7lsqrZKcDaEY6HKHUQMtCbAR53FlxoHSD0bIQJ4IUZXH6nNEZEcE8tWTQpbSVWiAghUjeTBQsxXTYemJ1nO5m8X/wPfVocPoGDOiUqx0GZ44/HQwErAyKprRHCzQtlRbRRpnw9F8oIjiy0QMTz6/ngGiEzhn/r4llyV75jaYCyuY+Sbc37xd/39Hx9bYqgW1xkdeyh+PzBwNwcKw1pwuiXaNrf+NxmVk5dtKoB8NqnLI4LQ5vOpLiVuC/KQWnaaidfCFNesOAzQSn4bZYmHWRmhOFG5SthDQQAwrUaCJyYki0nVE8NMmlWyDkj4JFXasutYdwizn19rjROpRtiMKas9WQNzl4pEOnCdzN4zOrzWxqgfMW9jyBt6wT8Ejx6mV0Psa/qYARRLyaN6MAZR+6BzUe0Cyhz7josVkSmnxLkKDko0GHFOE8glmzNgmPRm8wLTfBToLgqBX5xy7245O7HUbOpcaulR6aSaNExfILylpvg5M/th/aA2XwxHE580XNYkYOAz6aOlBDI7vIMP4FkxZi5EFI/r1OvJvhq2YK/87KjfB+lLeRsW3YBkSwMqUOubCNKXXRlHqb/6X788ppb0JuUYFk+sjhFilh0dqu2CusPcXDGt4/FhNHDkEjygwIXVdtTHSePXHi6MJv+CnN6Ag6meTZjXyYwF1tBOVYMTzZpFThOAObveUsW4aU/3gZn6TKUaMVxba4d8ODAd3ykgYto2BCM2G5b+OuMQY/rIcoXfUZnCXSOVPbj+SN5iJEQhGVboX5UAnmCmOcvi+FxR0MqwselJkoGH/zh9VPJR5wLjFdYPJiIfY0sIGBAWvQjWSiUSUfVVZFTyrHPoDN982T0GRAzO5BjSaaWAbT/ZVDWksk77YBE/ikkEzVDfvM5WmJQEoTyKQ8I0uXyhA7yaalC/z2Acae65GejBVQjeYRp1lmGp1pbWo6aurpZ4gjK8xcv3rXkuVchSzvFLpYXQlO7JkI0V3KCmgINsgv+Syhp5At47vJt1JngtlA5EShTEJRfFw2uKFtogDa7TJhMmaCsmbLntaDHbsUFN92Jy+99GCmZMkHZJSi7DVAmU540nEx5T0zWoJyQ+RHEqGXRM8xJnciXEsYkVgwLKcFPai9GDN0JKFuOi+7Mws9vvRcX3/UYeqxAWJqAo1QKU6BMprzPFpvgpM/ti86ALC2GrSimiAA8jyR7ZLncukk6tjgqeFwMVPLzVHagnREMVOEjdmLQ2rdCTHXShWXnySuqgh1BJRQIjTMfK1DCRX96EGdf9weEbrssRFlYh2OrJBgrjrBhu4vTjjsSk9bqhJOEAloiB/AcqDRF9ToV2WyY/d8toKMntSzieTaivs2/+WPWwuZC7FsJfCSo+y1iQ2yv92LVfffhkZ//GkNXhPAtG5GbIuGuJHVArl9zLfR2tmOzzx+E4Xt/BrVqBTWX2pFKdSfb95MMHgukZykiLsLyPXgdVBcLnn/ZSAugMmBrw5XMTwXqrpvCT1K4y1chXrIUvUuWoO+tNxEuXwGrFiLrqyuNvhQgI/MHwdlF5ruKvCSJZKPyR0iJU0bNtlFea010fHQyoiBAymv/XwLl4vX5V7VlcxE2F19T5jJ1Yi1fmKxYB/zeKXFEvx+vn36tTrE2A30Angha/KN22Hr105SteYsWfbLiulcD1lBhkjJA+aO9vAQdR231Up39xpWftYRzLTYPCpnbF2EJtiqtqTqPzG7Y14rBPh1cMd0X1JTFWeEwI86Gn4Pyb268E1ff/xiStk5kfgkuA4CsYUCmTA+zIV8oUA5BiVZKKgpwKVB2rQgWQZn3k+1wIrMwkUzaOkDtmBPMcYUp/1yY8hMCyiJzCFCp4JpM/rQb+2wxHicfsh86S0kDlInLMd0frPVM2x1BL2WHZlXSk+4Oi4FDyQZUrgs3s+Gq6Jtst/nbtlXDSVJvAXYCHpmtyDIEIgJNH1xu5SwXy9GCi+54EGddcxv6HIIy09DJ4CPUY+5+HKzXkuIX3/gSJq3ZBjfuQ5RGijGKATARhkldgfAkx9KEKQ/GlkwmZY4LE5TN276VIbCA3qAM/x8p1e2L5uOFX5+H8N4HMaLuqnoiXEgtdX6yxEJkW1jmuihvOQmb/OQ7yNYYju6gTB1EXW8k8Knnkh0nMSJZIDOxSdKPI3p94gCpLUWuhDynISpZIkzdjkPEi+ZhybOzMP/Rp9Dz6lzYK1bAr9dQ4vhmS3umjfJ9mCDE65gyk9RCLbdGuo6FNEoRC4mxYWcelts2hn10C2x9wleRjlkLETyZc41//yGmXAwAaoDW164ZU27GkPk80645GChrpivAmjccMLPxGrpwXlNZA7AGaTP9muO+aJuT13PZZUEiC4+XWoJpU7eaOus9aTfv80kfZqDPWrhw4SfcILjGyqyhKlyXh3dU5AsZhTmtMZPB5UyNFdgUT9SyhWq3I+yZ7EhqSTgSXBJL3Jw5jZRqPRmLiSOmZ5keULouyOw810Lgt6LHquI3N/4Fv/3ro0haO5F5ARzHR+Z5SOlndmz4cS82H96BM47aS8kXdl30ZJEv5LspsHUQIrP4t6OYMgGRWmDOlLWmTFDuijP84tZ7Mf2+p9FtB7lkwauoNGNuqv2kC/tMGY+fHrwvOsssPMPtrYXUoZygKLAKnxKYFaTrLBOR56X0qDq7wjooS3Bi51ti6V0mxmdV2Y4/DDgSSWTDLQ1Ba+T3yKwAy7MA0//8IH5+7e/Rm7WoT5XtYV29NgoxupTinO8fiwmjhsBJQwH9kGFtau05bc8o9yjEl/PXYCp50M9M/W7GoJsxZQn0MePSYM2+TS3YFqbbGqfovfduzDn3PKy59C04ESsA8hwlCChgSDDTguWkCG0fK1vbMP7Yo1HZ8zMI29uQZJ6Asgolhco5Iv3cdJfuRPYEMWXp2IYbu7Kriblo2jHakwjp3DfQ89RMvHznX7Fizmvwe3sx1PdhxWTGoWjEnmXLMcvOUKSnDJ6k+HPB4IqbIpA/HaS+jZro3BUscWwEW0/GlB9+HckaoxDZrY1kJKUR/uc05eL1Ke5yiljFa1xMYjLfo/h887EiKHOhLDJl/Zxi/QslffQ3Uy3WvuhPQonZuYTtoJ6kprw6ui8Iyh93/PI1mWUNI0ukU8HOyM7yTDjHRSQDTm1jJVKeF36n/YqMztHRYwJD7gRQ+MEtu403Xp+HF8mUDeeFyZZN94WOzGtQdhlocS1hyr12G86/8U5c+cBjDVBuBPpY0csGgrgPmw0fgjOn7YXJI9sR2gy4qUCfMEDL7wdlBtsYgpM5QDhmF5IclMiS+Ya2g65/+J5/cdu9uISgbJUUKMvZoBNDSQdetBJ7T94YPz1kb3T6CRw3gZ1QhlB9yDhodDF9WbdE8+HnUcfNGRx33Y6lRIQslUlPRk1AJKAoox3ZuS06k8tavwRYxLAdOmESOGKH87EqdnDT/Y/gitvvQmRVkCY2kpDAm0q7HYQ1jK5a+P5Xv4D11+iAJQETVbdDqcg8hgSRrCfqPn5nzWZEBZX084GcwQRmzaqKW1vVeFSl0/N6S6cZ2gttB4EdIFj6Nl4899eo33cvRtVr4ktnDIO7hhYnd7Aw+JZFcG0fXfBhTdkcE759PJLxGyB2mLqszl1kU7aIYPE7MwrIgBx3BBK4zuAmDhwCc8puKCGqVoyemc/g1Vv/iBWPPIlqV4RqYgkztpJIANP2+dmqLKxyIalYjIyFLETCoCGBl0FH7kqYfOTa6GWRe6+KhRZQ2m5LTDr1f5EMHYEI1f8aKL8TQRzs2jbbHTW7TwO4BnoNuOpvjunBQbmY6fdPdTHyQN8/PS8Vp0aWpenTrdXWaaujpkxQ/pgTlK9JLGs4J7STqkCQnDjLRkju5ZUQ2hZqtJsIQ0oQ99VQDQIElCg42MiaOWEIMOJYUmnLZHHz585rMGU9EU1QNgsTmaDs+IEE+lgyIfCrsg0//6Y7cdk9f0dS7QC8kmT1UVNOfQ+W6yBIathsWBvOOHJvbDFqiMgXDLhRU1YGL08i+GTKlC8YeOHx80hp/QJLVNrc5rPGrQr0UVMmU77onidzUFZhPmqHUrAIKfy4C3ttPg4nHbIPOoMYjpvCJcuMQ2H7lCmoHVL6IMOV1lIEZZFulf2Mu49UHAWKRYueLy4u5anNbH4ei6yT6QKBo9LJ+T1ii5pwioBV7zIbUWZjSW8dryx9U75zFluI68qOR+91EvahnK7ChA3WQisDZhGDoCp4q7gxO0PEqPPYJKagmL7WBfWW1ZQmTP2w2WRXE1co74BCVGpRtlCxgfa6g657H8LsS6ejbf5rGGrxGGzEtCfyfCURPCYKWZQEYrHJhbGHriFDMW7aoWg7cE+E7UPkNSXLR2iTK8dqsQ1VbCG0IsQpoT6DE0vBa9hxgqpjofe5WXj68iuQzHoelWUrUMkclBILZbJd0jO2sCLQ0+2SG5NEd6drIFMaNBwGDiFati+KC4OwDsKUxbSqWAIL1a0n4yMn/y/S4SMQWuX/L0DZXFA1Gy4G6vTuxry+70WHNoN2sqDnklIz8NXjqBgEHPDcQpW4xnPzKnFxkswo+8G01S7NOssya8GCBbu4peDaDNZw4cJMSWach8W6nRJ6HR9PvPAqnp87F2/19GBFzyr0rlqOan0FDt93T4xbdyxcsf0wfyIUaVbmtjAIiIWLoEyfsu7wYSaOmLdN+ULYU1CC72UyCT2viprbngf6aInrVJY4RuEZ6GMfP8+FL6DcjjOO3AtT1lDuCzLhfk2ZmXbUbCMJ9KWZDYcSFNOpRTtQoExGLcEgAWUbv7ztn0FZ1WMmiNEf3YU9Nt8YP/v8vuj0yVx5HtUugla00LZRdxx0cyYL28t3Enkd5xyrVN1n0cAVYFPLpwPA9tR2nAAuBfujBB7dMYRPFvjnljmJEIhuSfNEihrxz/dVYD/KkIYpMsdBrwQgbVS8EL0rl8LmIpuQsSvrnC3OGYJyHXUlWsg5Uq2t+ivsvVPAr/iYTOa8tZJekFUMQbf1itHuANUFb+PJs36N2pNPoDPsRgc12TBBaAXIShVknous1gUvqoF2Dcrsceqhzwpgbb4pxn/3a0gnboRu10c59SWZJuYCQxCNEjk3df5HWxt3L9L1I0bFzuDPX4xHz78Yy+97ACMznt86B7CAsh9Z8JwSugC87WWoDWlFeY2RaBk2FEGlLe9IkiGth0iyGBF3NnEkSUX8DJYAiGOCv42V/4hRtI3fGFt/6VAka4yUnYDZzeY/KV80kydk30gSUHBYmH8PFksosut/ShpplJJVMRIz+PdOxYn4mKk/a02Z76/rh8hnZZJnkCWsEheUV19Q9gL/WgDDlTuA21ZHALnulvHoi3Pxmyt/h5cXvYmYPleWzszqaOtZiLN+cAK2mLgp0p4+BK4tW+PUTtQEIKik3GLbWPj6fJEvdPU006OsmbHexuqgXwOU3UwcRr5XRZ+rmDLdF2TKmQHKCQN9Asp9OSjvnYNyf6BP3BcMqsjWPyLRFVDWTNkEZStPSNCgLEyZgT63ImyToClhO5FoEgQpmfJGOOXQ/US+sLmyEVxjHr+Pmu9i1vwl+PPDj4vv2XJLYJyfEXlKQFJTieVIuY23PPFO89wR0Fno3wnIslxUqh46WitYo62KoS0VlKljimdXscesHkriRS3OMH/FSry6eCn4XciUuT+QbYcEpBK0OHUMb/PQ4jNwxiWZRd1p/03EUZJkDPxR0lDatta7TV1Zuyr0FlWDsXKYKGacq10FUFaV/ShjKPdFhCFxL7pvvwszL70K1ZUr0AqeV+r1NpZbPoaMn4DhW2yOV+7+C7wlC+FJzzsfKZmqFWBpawXrfekwDPvsnuhpawNCBwG/EzuUcAFmKdYsYzRBxTykil8MN62h1NONV6+7BS9fezNG9/TBS+vIxDYJkTjINGpuCeGIYRg2dSsM23oKSuuMhtc5VHXLFceH8sKrClRcLYXO5ZUH836PjDPwOrBswGjqyfSXcw/y37fEmQBd1Jr1NdcxBFOSeicdWr9PMXVaWmBx75qn/pvp0kWgbmaJ46ZFv2YAmDdAOV096ylrpuyXgmuQpSPER8usGdtBLMkaZVx4zc34431/x4jR66FSbZGOIB1lB0OxCgfsujPGrrmmFJenFp3wTNHRYOfaJCP+loMFr83Hi3Nm575btXXVIFzM8tIgLe2eWHzISRUouy05KN+FK+57uKEps+M1ZQGCssXuJLTEkSlPI1OmfNHvU5aawARlSRwIBZRFU86ZspYvyHLJlPl1qCl3wxaf8kV3PY5up5IH+lRKiEp1ZpS/C3tP3ginHLa/uC90oM8Wr7OPvsDCPTNfwemXXoP5K0NkQRURFwft42DgVH44ublQUHlVGXzCMj2S2xien6G97GHMsDZsOnY9bLfZBExeZzjsiDY+FRPgu/ZmHm647++44PrbYAVDgMwVhwGvkWvFEhAd0+bia0cciLGjhiELE8TCgrnD4YhnQI3Ka94I3rC26UlTnJim3pzX5s8TK5SzQKXJqO9j2wqM9U9rGqG88HU884tfIX76WbQmdGMwCYQp8sCbbUMw4aCDUfnYLph78QXofvBBVHtClBxfkjaYor2UDRG2mYxx3/oK7AkboxZmKKEsi2Pd4+JAWk3ezDPFdHvqwiFa632oP/scnvz5efBffBVD/1HPmeZhas4B7W2Wh5W2i2jUKGz42X3Q/smdYQ/rQFgp84xLoJgBbdH+GaeQNHtmRubWZcmEpT9aVbbiYkzZhUFkgXCxOv7/CcomOzYX4MEYdjMdekCATycg5bmupv3NBGgTmJslkzRLs1afo3r0rbb1lHNQ3tmnfJFaIywORK5groPQ8dCTWPjhz87GiLXXwZ6774GR7e3wsghZWENLW6tYjWw2mUwyuLztMliWCChLuqoMPRsLXpuHF19+STRf03lhelUJxrpLsAZsAWVqs2Tnbgtq3hBhypfe9ZBk9AlTFk1ZJY/QrqA05XYJ9E0Z1YHY0JQFlHNZwhImxG26+0/yBUGZW3nRbl0PvZaFn9/yV1z4l0fRzSBSnjpCoBPwsRN40QrsNXljAeWOHJSdxEIAB7UwwaqgggdemYuTL70Or66oI3SrsLyK6NuqGwqhgqAcww6Uh9bJXGG4THaQDD+eiLguDgSntxeVOMK2EzbC8QfsioljhyKLaijZQBhl6LFbcNlfHsQZv70RdUb3U24L6FGugTYtP65jdCnBmd/+CjZbewTSsKb6cIsjIgdlBg25qBAyJGCp2K+eMMVJOlBTzpONGCDWPQ0HyBcmKLvo7OnFijvvwstXTEfHm2+hTN1f7HhAtx0hmrwpJn7jG/DHbYxlf/w9Xr3wAnS+1YUytXCCLV0yjo1lwzqwwZGfx8iD90UUVJAlvtgR+yzlrEAUymJbc13UKFlkIYa/vRILr78VL116FUb01VBxgHpUR+D5cOoxuks+XveA9Q8+AOMOPwR9bVWkpVbJ+mRGH2U57iBDnjfqytxZJLaQZnF40+XD0qdcWGm7pCzFACCdlxJnEJW1H+f+g+6LwbX//vrfRaB9p+Bu8TFzB6WZrYyfJrUv+hmxqk+iwbzoW5b7jUDfAGDXBYmybEZrS3X1K3LP5JE3Fi78WCnwr04pX3BwZ6HoqKEdYEXk4qSzz8Uen/oEdtxic3jxKgTit7TQx6fSf8Dte6JqEtMSJMapPOlMgbKFeXOV+0IGpFH3oqgh67+1hMEW8bbHAjEWAq+MutOGC26+E5ff8yiy1k6kfiCFiFKpfxEIceW2c9NhbTjzqH2w5ahOZGCFLvp9ldmPATyyV0vUUvqxOfn5TbgFZrJLLCyJQMjJzNoa3Y6FX956Py7886PotUt5Kohi2UyFtpmNFq/EHpuPw88O3R+dAeszRBJU4nuTldVLFdz74lz8ePrvMLfuoG6XJbuQ78/SotzUegw+2SGo5JIiW5JLxqQSsioGKLkCOAIsZQaSogheuAqHf2wKvnHwpzEkDaUAUz3N0GUzeeQhnHvjXVgV+0yDUIDhEJQSOGGEMVUbp3/ji5g8ZjjQ1y2MP/dYqA4sYuVT7gsGICWluwjKupSSWUSJ0hUBSrIkPanHIXZAbTuRBrN5qy/HRsWy0fL6PDx33kVIn34Srd29CCSZxkLsOOhqLWHI/ntivWOOgtXSinTOy5h52ulwn5qFlnqf+Nh5rDUAK4MA7paTMemE45BsuB4iuwTLDtBLNs0FL6ojjm2EJB52gmoSofraAjx31rnofuRRDJF9cSjjlvEASkMLXAsrx66DXX74HWSbjEO92oIosVGCDx+ssZGhzkWLY5VxFCb15a4MXeSKrJueD9rueBpoynQjEW/zejImKEsOoMJL8Vs3wql58tCHk2ZdXGSL6dRmUHewQF9RztLP0wt5f8PaQTRlgjFlUP4WR5DK2NMSRYNBG4E+s8i9LkiUZtlTXql81GpX5J6gPHfevE+UyqWrLCsb5mXc/lJHtBDabXizFuDHv7oYh+6zK7beYE1Usi7RiiN6dbNEcvwZSFEpwirblIwlZgCF2mXGjbSFeW+8gVnPPdeIuJvBvaILw9zSlgIKqS4s10bF8RA6qvbF5Xc/hqxtGBLPlVoEZLu2U0FG+xwibDSsFWdN2wdbjxoGK+vfitI7ajEbLOFyQXsTFxKCHZNg8poKTIpxFVOmJk7g7fIIyg/g4jseQY+Acp5VR4CUvoOJAuVJG+K0w/bHiDL14AhprBYqSiB1eHhg9hv40eU346VeC3WXDTiZ4eUiTegOSFGpdWN4q48kCxHRusYkhBQI6eLwypI+Lb5xKTxHfTSBE/Vg8tot+OVXDseUig8njdBnp1jueLjsz4/jzCtuQ+xUEYmDmaVKe8UN4EYJ1qjYOO3bX8Zma3ciCHtgp6FcREqhUpmOmMDUYLIanempqE8j4Cc7H5FQlY6qmsjyrEUCNqFbhp16cAXQWdODXnYGzQLZ4ldsC51RhKW334G5V12LIW93oRynsoshLNWDAN2jx2DCN49FZYdtuMSi1NOD+df8DvMvuRJD+npE0/ci+oQItj6WVlsw/qgvoO3gfRC1tKMOF6H0cKR+HKPGoCfTn5MIHUmE8LEZmHX2ucjmvwY/rsFJE1QoW4QRMs/B/HIFI3ffHRO+fAx6O6qoB8qK6ElglElJrJuisg1Vg17t3VfjpL9cVz5H8vkia+wHU1uoGeH9t+4zNeXBgHawD9C7YdNFYcYhFLCqPn1K8mLcVenLfKyJRtxgzbKnkB1ff+drZvTp1+UMPMtW13rKGpQr5fJVFqxh1MaYOcZofmhXsLQvw0/OuwAH7P4x7DRxLIKkV4rbxFZFKnglYU2YQRpHog1yIgtTznP+pWiOZWHe629g5iyCcn+VOK0dm3JGsThROSgBgQfLc9BCv7TbigtvvhuX3fUYsnYFygg4KbgVbpGJ7FkhNhrahrOO2hdbrzFcrG/U81gXIpKkPhduQocCQTn3X+egLEWYGKgkKKcMhil9d4Vn45zbHsDFfzZAWUCKTFmlZrtxlwLlQw/EiDL925Gq2MYzwlb0qYsHZs/DDy+/GXN6bYReSUE7LW4ErLiGtUs2DvrYVGy69lDUe7pQixIsXbEKsxcsxUOzXkRX6iF0S4iZfUYHBkEmrmFEUMeZX/wc9lp/jDgKanaClb6Py+54DGde/gdEbhlR5slCalk90svQD2OMarFwKuWL0Z3wo24BZSZD0b7HWtKMPxG4ZPKITy/nb5JRqEC4MXkl4UXl/bFOBgse0bdbt0si0fDV3FGItUcSdXxJne5AhurCxXj4V+fAmfEM2qIYFRZ8yvsjLvVctO++G4aGVzgAACAASURBVMYdewzCtYZLpL1MmHt+Nl445eeIn3kObVkMNwvhMVEnc7GY53TSREz57vHwNpmAekrtOkDIUqVOgpqkXbNAUYIhcR3Lb78bM8+9GKWut8W9w5BniRmYaYaaY+HNYcOx9fHHI9j1k+h1LUQBeS5fr/aCMo5I1mV1UixW1YFR/0wnt4nBkoypPev/FoR+8C/+d0FZH1HRfdEPzrSJqg7URVDu16CVl9kMAjYChoZ8oUFZgDmXL5IkmVmttBy9ww47PPbBn52B1/QDff9+UK5eZcFWoMxi6qwR4Ph4OwZO+OWvMGnixthrlx1R8ciMVZnEtN6N9oqPgKUXpUiLYkgqlZlpwSprjT8L5s3Hc8+/8E+gbCaTmAxZbrPdvB9IoRdm2rXQ9ua24YKb7sYV9z6OtG0YYkYAS5QcCCAtoPfNQ4hxw1tx1pH7YuuRw2FbjLXTFZIhYsGe1IUTc1JFwmJz960AKH9gx5LOS2nBoZ6a2VjpOfj1bffjoj8/gl6npIoxCSzppqypgPKek8bhjMMPxLAS4+uhAmV+Bgu8E5RffAM/MJgyWZVMYU7Oeh826GjBqV85HNuvU4Ybqi4m1JLfWBnh3BvuwC0PP42+cjtqlDK4RU7J0GuoWKvwg0P2wVHbbQEnSlGzY3S7Li77y+M48zLWvighpD4t16cXbhSjXAuxZgU47TtfxqZjCMqrVDoymbmAqwpASWIKx4ScC/WtVf2O3GEw0GHbACEydnE6cAER+YILJscFNXgXNctGu+NgRD3EojvvxLNXXIW1urrgRDWU2eQgc1G3fSxpq2LSCcej9ZM7o9ZaFmZqpxHcvj4sn/47vHLl9RjRwwWlVxhpkjnoK1WxoFzCBkcehDEH7gtQ6opZBChG4qay++DkprOjLazhtd9eh7m/vQ5D6r2wkj4pUOXEVMNs9Dgpuseuh61PPgnYaGP08ppI70gVuJTqf/xkxlEElBXs/l8DZc2Wm9kgi6BUtMuZzgsTlAm4ihUPZMpmkC+3uDVcGlo/5iqoK8cNkDa0+yJJZ5V8/4s777zzIx8oaDZZaD/Q92/IFy3Vq5A5w1TRIVX7wfECdP3DqfDD6VdixuzXsNG4TeDRAN8Xwaon8Otv4ajPHYAN1h0jKbuSPMLJwsFJXU4y0fjLxqIFi6XlT9GnbGrKmjlrcGYz1IAeW9+RAFfF8RF7bbjwlntw8V8eBnL5IgtUUoVjV6TMoos6NhzaKpry1iOHyjER3Bioop7HWg4ugZlKoBSoUVtIAWQpqcmgDAcKn2dLwaIuz8W5v38QF/35YfQQlAfIF6pYD6vE7bnZOJx+xAEYXua5UFKASk5mIrZiyj++4mbMqdGtpZiyFG6iDzuNhSmf9uVDsePYNpSimlj1YnjocQNc+9encdo1v0dXuUNeK6CcxCglvajY3fjqnh/HsZ/cXmpfhHaMHsvG5QTlK25D3W1BmFBTJvrX4EQhSvU+AeUzKF+M6RBQZvQkZCU5y0PKkqGir8YCQKrEQ39GX7/1TWmk+qfBDqUji8Io1tMgzDPlWO5llTQLGAGg9NprePQ35wPPz8Zw9lW0yHqpybpYWaqi9JGtMPGE45GsuxYilpFj8JU2wCgGnnsJz516Nvxnn0U565PmAmlkI3JKeLslgLvFeGzy9S/B33Bj1LMWSauOWNpRagGkCJIIrfUanjv3Iiy75U9oD3thx3UpbcrsPzphujl2tpqMLX74A2QjR6HP81UpAdVDTIWycy+5JP7kvRxXd1BuBjRF9vxO8oXsqvIFqihdKBDtZ8HNmLJ6TX/WH1/DfxqUtU9ZAzMfM2tfJEkyq1IqH7399ts/+oGC5n8ElOfP/2SpUr4qta2h3K6xmHmW1RDYHmoIcP1DT+OS6+/Am6siqS/BGgtBXEdb0o2TvnMctpi0KdK+HvhSIlgF1bhNJriqkso2Fs5fJK3hWRrS1JBNj3Izpsyu1Rk1YzJlLxCmfNEt9+DCP/+9oSlnrGIjoNwi0guZ8vrDqjhjGuWLYbCTUKrDkbowy4rJEYzqqzancaNov2bK9KZS7qAHjdXIOBa6PAfn/vFvuOiOv6PXo09Zh2HylGeywLgLu08cqzTlCr91pLp55BVCWHTmwTnz8KMrbsHLfZCaDVKfWCEzvDTEmJKDs487CtuPJlPugyeA5mGVG+D2p17F9y+5DstLHaLpS1ZcGqMU96AlWYZjPr0Ljv3MLvC50FgRei0Hv73zMZzx29tQo6acUr7gVrsmhXaCsA9rVTKc/u3/weajO+GF3RLYijOm1bvIbGrtTGRhdieBTE0k6aQiMy5PzssZs+yS8n/KraE0aSW0hHK+PSmf6opbhinQI7q7sfgPf8Ls312L4T01tMTUmgmXCXoyB6tGj8amRx2Fzs/sirDagjofYSzDpvUxRamvF4suuwwLrrwabb0r0EIXUOTJ8feUXSwdWsK4LxyCkfvti3owFHXWF+GWmWAqqfF1tNT6MOOMX6DvjvvQWqP5UTk5LCbT2DZWuRbKn9gJE7/1DYQdwxCx+S9Pga/KrIrBTYOyuHuUWPF/EZTfK7gVswBNUDalCV26kzuv2NCUzcWfcgTlCQXKMlkUMBvyha6ToZJHpKMJi9zP8sre0btsv8vqB8rzF8//lBt4V8JCJwNTBMrUilDOLMSRhWWo4ua7H8EzLy9CWikJix7iWxjup9htx+2w3ug1gXqfknalwpqqm2G7DAaq0pTslfbCrFl5WyNVutH0KZu1LxrF7h0H1UoZGbtBMAVXM+VcU07bhyJuaMoOLLtFujt4Vh1jh7fizCP3w0fXGAYnq6tACy1JUnDIg52oouMJNU6ZWHSPMPWZE1GBMgGsH5Q9nHf7QwqU3bKAOyem1DwWe1yCctaLXSesi1M/vx9GtjChhNt3VUc3luarDu5/6Q388NKbBZQjJ1B9AxkUY22PJMIoN8PpXzkMO63fgTL7/cU1Sfzo8QP86ak5OPHCa7DMbUefzUL7rCucwI+7UamvxDG77YIv776rFIaP4wg1WLj8zkdxGkHZrSBOCOSUZ7hYhCITrFnJcOb/HoNJoxnoYwCQVjAHXX2ZBBfZlkkFFGNYbl66U2ugUty/P+tLB/xUAWkFyjznJe66GJ4jmBLypCA90JKlGDp/EZ4651xks59DW5SgZJVFW2f9j66WCuKttsL2PzoRyYhR6KY8xka4noskSiXLzklWIXrmaTz7s1NRfeN1VLtCtKIiQaOo4mOBXYO/5SRM/u53Ea89FqFfQhTWZRdAUHbqPajW+/DUKWcjufdvaO3rlvtlJyTGcBddPtC6xycx/tivojZkKOKUtbgdpExtl3iCA58BYZ0i/3+YKb8fUDZljqa6sjRNzetzF0BZyx2aKROUzX6SksUX9SeeNIJ8eUZfmqasfTGrXCrTErf6acpvLFy4WynA5Q6STgZzYjuQQuFBksBnSqrjgc7YlaGNmketN0OQ1VGhosoAC1OsJUdJFdERCsWiOrTM5RXm5i9YiBdmPaeqnuWdJoqMmR5l07dM+aJcCsBkKmaPtActqKGMi269B5fe9SjiaqcUOad8QVuZnZXgUGNO+rD+yCrOPHo/fHTEMPiSUhupZAABFEbMaX8jIJPZUEvmwSpQZiCIAUMWuWdAUNwXro1fSaDvUayyWfhIOQ7EdyJdSFhzdxU+M2E9nHXkZzG8hUpAX160njU1WDA9wANz5uHES2/EKzW6W3KmLMyPlcrqGFOycPqXj8COYzvgRX1S6pMLElOIH3lhLs677vdYZZVRo4eavmZ+RtwLP02w7/ZbY9puH5drwgAKa0VccdejOPW3t6LHKSNJSyptnKw1i2BFNaxVynCmZspRXdLPn33hdVx5w5/Q1UdNmyVOec4oYYjGk2vG/f0FmTTRyNCkziGgLBQbkzfbGLvtvC2cpEfpyZaDulS9s7BmAiy99XYsuOFmlFctleCdnbjKFhh4WNnWhvWnHYZhBx8knUXELcE6FiT7TLpJKBzEsJctwuvTL8bCm/6AUTUgqBNwHQl2rgpSrKpWMemwI1A+5BDEpUAyFHtCSloZgjRCy/JlePLsc5Hc8xCqvd3wPYsZ6Spe4Proci207vYxbHL8cai1DkGYsWiSg5juEA5oLvOyQCt/vm4zJUqzLtZU2EU0bIWDBPoGS2F+r6BYfJ4JkPq9P8zPMD+fJMu0tGmZQQXwdJo17W/9bgr9HAnwsXhUrLXnfu+yzujjcwja/e8rwUNhyqslKLNx6tSpU3cPfPsyJ0s66G6vw0fkMtSh7FBzFs/HylqK7tiWGhOsu7vJWiMwvLUsDUkpeagssrwsouzdmPBAgFOtlxbMX4jnZ82SzLxi3QsODkmpzn/MCR4wIcT3RFOuOj7qThXTf38fLr7j70hahyKh3kxQljKQtJixzVuGdTpLOPOL+2CbNUYiIPDGoQI4wQsNypFMctE4xX2hinZIOU8J9NniQiXbX+E4+PUfHsQlf34EXVx+KMPkTFnCPZR00lXYdfx6OOOIAzGiymI1vdIOitZAls1hVt+DL83HidNvxEuiKTOpQelm7IQtoBzYOP0rh2PHDYYAtT54vo2YujIZW1+KJctXop6per1SJlUXdbEsDGspY9ywNqljQY9nmFq4/J7HceqVZMoB4jRAxh2C+KdpIatj7VKKM044BpuN6YQb1aWu79+efglnXfBbvNXNHYOrnDXUh2lzzHVCUSy0y4CWQGXDyLOL6Qnn+ezFHrtOxTGf3x8Vi6nuoexKyC6rXHBfnY+Z50+H8wz1YCa0sNWVI3o33Srl0aOxzgH7wdt0ojTNpb9dPoOrhBQKUa4H1FchfuZJvHTFNQgWr0TFCiROUKff28tkPHsbT8TG3/0W7I03EGsca4LE7BaTxWjt7cMTp/8C4Z//KoE+1nChJVTaIDqegHLHbp/ERscdi3pbp8gXknfuqXZd1J2lyiAZNscTz4d4lPMFLJdxTGlH3/5PuS8ayTuFin7/Ksi/39eZGX0NwM2TR5RGzOCx0otNG50GZV33QssaWr7Q72uCss7oS9J0VlCuHL3L6qYpE5S32267PXzfv9RO0MESl2S4ocdC7i5WxSF+9OtfYPbCtxFbZRmLQ+0EJxx+ILaaOFaCU1JDQOxRTFtVTgMmiRA4mEpL5kD54vmZM0W+KIKyqSXrriMiYViWdIq2yr7SlMWnTFD+K6b/5RGkZMosThOwri6b9ZRVHQovwaiqgzO+tD92WmdtlBl8ifOauoKkPCb21qP+TcdI7iVlokiqQCu2aR3z4ND+l1pY6bo4748PYvqdj2JlboESr26eNkxQZpW4T09YD6cdfhDWaGMdkD7VeYR2OMnIC/DgS/NyULYkY1KEEylYZMETUHZw2lcOx04bdMBjrVnZ3ikLmWN50nuPadASLpNuJSpZJw1UBTO3r0eIKo85SV1cds9jOPnKm9HnlpAmLM7DK1UXEHHrdYwuJzj9hC9i0pihApoEsL/Neg1nXnQtFq1kxiNrT0uRATjcskjh54HGWrOruUjN4lNO4GZd2PMT2+Dog/dCKavBt1jNjk6dFO1hiIW334nXrrsZo1b1KInJVs1FeS4oCSSuB3fkSPT6ASLbk3rYUn+D3TykShxT0V24iOCHq+DOX4KWGkuXssUea11wMWMdZQdL4GKjr/8P1thnT8QtTEKyRZ+mJj8kjjHjrHPQ+4e70V7rhZ3wezOjkqntAbpcoP3jO2Gj445D1DlUdTbhabDpJFGp61LpT7L2VLVBniKtKYusY6DYf8MSJ9fkQwbkwVwZpj6sx4eSJ5T+q1g0M/T6g8im3EGmbDLthj2ukNHXAGzFwFmQ6Ln2atvR22233erlvshBeS8nKF+SwekoxSoNlVotq3Kt+Ic96nvnnIPnF7wNuzxUfLOdWR3fOWJ/bD9xHSnkoj1dZAyED5ksUnM538ilGebPewMzZ84akM1n+pSbWePEfcHkkJLqzdZKW5fTiiv+9CAuvv2hflBmdXQBOGZskLXFIh+cdMR+2GvKhnDJ9KiJcrtfAGXp/8zJl9dloC85tZl1pRqqWtwdwMVK18JZN9yDK+97Ct3sFSfskACk2Jv0bAuZZr0RfnbogRjZygWK0gLxX4EynBIeeFmBsgT6JHlC1RrhLtiPFCif8ZXDsPPYDgTsuhwSyFhHWDFTFiaSwZfXj1AdrIEwzlCmqF/vFsmIYlKS+rj03sdx0pU3oZdZg9SURQwPYbFFUp1MOcaZJ3wRm6/LdlAxQsvHg7Pm4vQLrsTCFXUpiyrnSLp3qIxCmeC5JY63BxSo0RXkmHKfdmFvYcr7osyO1EziAdDGWhavvoGHz/0NvFfnYgRfU4sQ+BwzdXgMpDEYKF1BVEI7d0KUnFSjU6Ytk5US/Bl4BpI0FB87iziRVUj9CTdDLaF/PsAy1lbecnNs+tX/gTd+PLqtDCHPZRphWJrilelXY+FVN2BIj1ogxGtNUuG56KIu/pGtsOm3v4N0zTWxkiupz/FGL7oLl9ozzxJdO9KJR7l4TFDW1fUElAyAVjs3FZVY3f8NBsoNC1v+BRv2uDxwLNl4BGWDKZvMugjKDf24EOhrpGSnkkjCxqmzytXW1ZMpb7Pddns5QXBJbDkdpaQON4kQ2YyZ+6jBxsy5c7G8liEL2pCWXPzlD3dgj6lTsPPmG8DjllQyQlW1NOmekRfQYXiU3mUO3oXz5uPZWc8LYBS1ZBOQdfBP+5RLgSeWOEkeYdU2vx033f80zr72DqkSl7iKKdts/2NVBJRTRJLmfOxuO+DLu28Hq85cOrpKaIHjssHMNsWUdcsj6XGXV+pg8I+gTNmCTJlb+EX/qAvxo0tvwe3PvI4avdPCcdX3lsp3VgK3vhKf3WYSfnLwvuhg41S7JuUyWf6N8oVFTfllJV/M0YG+XAZgdT4vDnNQPhQ7jW2FVWfSMNth+dJxganmdEGwzKTAstSUYMBS+o1L38406pMCOanli9vi0nufwE+vuin3NbNrBhu9hpLR54h8EeHs/z0ak+lTZpQbAe6f8TJOP/9KvNnN82UjjUPZqTMTUhc/U9IypRclRzUeaCRKsPpaD/bcdTv8z6EHiE0xTXpFvhqyYhUW33E3XrjmGoxk5hyvSB/QwiYF1LttVyxrjA+UKe2I3ZLfibIAszFp2YtFYpL7E2b/Oai5qm+iz/KcDNVJdTtm7rGXn4dlrS0YffjnMerAAxCVA/TkYN6ZJFj5p3vxwq8uRPntt1B2VPlH7hrZMabmO4jW3xAf/c53gUmboYvJVR5rXqTwKbcIKFtS25k1LlTAWNkB+U8z5QZoGYxVJbX3Z/V92Gz2vwH8GoQ1S+5nzv1MWbHkfk25X8ZQlrgiUy7WvtBBQLUAsOSsBPqeDVqCo3bebucnPozv/aEto2TKBGUr8C6JbXQQkNkrjXqw1NUV9svEixK6Exezly7BDTffik/vuDW232xjeHGUN/pUXZ3FyZBvMclCpIsJEiyavwAzn3tRacw6Ol3obN3wJ7s05ivuUCkHsHwHjudKYR+UOnHnU3Pw44tukEAft7iZz228B8cqIWG9BCdBJevFvlPG4SdHHQA/ZYYY80qYwSe9RQSUE1U9Xqimms4F94VFduahLwVefGs5vn/hNXh6ca/IDrRUKaergnMvS1GKuvC5HbbE9w/cHS1ODbbDNGvlZVUJcmUFypfeiBd7M8RkyiL5KKbsJiHW8R2c9tXPY8exVdhRTbbebJvEuiJ5UWRV30ycD/QdE5QI+JQv8qaoGb3VhMESLrv3CZx81U3oY8usxJM6zSnravAMhATlEGd962hMGdMJL6nTtIZnXl6MG2//K7rr1LNjIr1o0PymorPm/lGt/am9vKqTwUxO1T+QGZF1bLPlZjhgj0/AF2kiEonGeuFlzLhwOrw5s9HusEiQBa/mosQCTMI22dqrhDpi6ZVXYQo6M7XoeJCKfpQNVMdxfi4L/xCweyo+wihCW2qhzBTeWgjPD1BjVh43EZUyeqZMxqRvHg9v3THoyutTVxnZf/JZPH/mr5G+/BJapc1ZImOqVqsjCRy8PaQDU487HsHHdkJvtYQaG6RmgC+9HrnIM+FKgbKSM5SmLMlJ2jIoZ1AunPLFc2kVXX6gw3t1BeZ3ki/0Y2YSCcdgo5u1BPkGuilMn7JZcKihOTeRLwS884w+ZNkMv9Jy1A7bbPPU6gjKe/u+d0mMbAi3XxxsAW26nGdkICzObVewMrbxgzNPx5tLFuG7xx6DLcZtAIR1SRZheis7JFNfZtqwCvoQoNVkXbRoEZ6dSUucYsoagAV8CeLsjZaXcdQODL6+5JdRKjEIqEyxdnUonn5jGU44azqW2a1AuU22sTroH5fY9iiGb9WxftXGD750KHbaZG24fRFaLLI3LiJ52jN5Jwuoc3rQ38razwKxBAoGpBz0ZQ56HAfX3fsULrj5L3g7ZsqJIxF8Fp/hisTtajkBhsU9OHa/XXHYrlvBTXoFOOK8noYk42Y+HnxlAb53+Q14vidF6pakcA0LSXInQCvYOr6Ns758mGjKLJzDoBEHsui2OdhRS1Zsg5/NOe4hc1j7g8tNCCtOEMU2eq0WXP3AEzj5tzdJt5QkZeEj2d8zgitV4tYppTjt+KMxeb3hsKKePJsvQJg4iCOCSl6gigFdqZqnkl0kdpCDs7kf19l+klpuc7HJ0NnSKp2z7XovhtfrmH/b7Xjt5tvQ0dOFUgDRdj3xhKtKgz0EsUoLojgT21uFLcfyZr4sFC8MhRsQeurDBOWgLN1R6hUXfWEv2lIbbVwIQ8ovTIDhOLaE4S4fMhwbf+5QdB56APporbNdZFEvqouX4vlfnYfu+x/CsLraSTDjkI4PCjgLnAxDP74zNvvql1AbNUJKdtIRzwVBej8yMYkM27PgcSHl4pdrzKohKn3RDJqyjjcLXXGMZtKkgPs16e4jxbA0/1JecLn2shPR6ezK3aSawub6ff6awdKi9fPeLzAN5s4YTJ/Wz+cx/zMrzhfqfNxoXXiAlS0vfm/qyWZ6Nd/TTKfma7UroyFd9BcuEvdFW2vbapk84ryx4I19y6XKxciy9ijvWtESKbYQORbqLHaPElbGKU7++dloLbs45nMHYe0RI8VqxmAJoYqlJ0U7E++q8u/qi7No8QLRlB36XpuAMnG8mNFHUA78Cnx2fmAwjyaJShsW9gCnXnIjHp69CEmlU4qFZ44qBJMQ2D0HfhKiJe7DtuPH4vhD98W4EW2oUC8XF4YKyrB1j8Xi7sLmFTBLCq/U2WVyhyta7HOL3sZPL/gdZi5YhjholeeRvTNll6hihTFawhBrIcSpXz8SU8evAS+mHY4Shi+NtSQBLCsJKH/n8hvwQi8XBgXKLHUq+kBcw7qe0w/KIY+V8oQq+KTrTBQHP+1fYrkjwyNbZnPJzEG3XcU19z+On11xI7qsirBnslgQBthVIwqxTpDhtG/koBwTlFVpU3qqVQCUUkld2IclmnI/EOQKRkElVaRZvNf54sEXWUmK4WTzz7+Ap6ZfDuuFF9CehqLpWtwF2QH6OGE72jB8wnjEgarvUeJuIo7FcCHXjFZFqVPMxJlcQkn47VljI4PHc/XmMvTMfhkdvB1SP08lk5SlO1ewfdimE7DJCcfC2nAcehn0tYHWVSsx7w+/x+yLLsNaPX3wwwiJ5yFmKnbioM/38XZ7FeM/dwBG7b0Hau2tUviIBfbpGOGYSpxMumUzC5QsWUq4i+VSOzJUIFkqStOdovagqpiR7B4NC11exvOfXROqelwzUH6/oPuvPn8wJ0cRxE12rDPtBrgnDBAu3m/WVTYB3ATfAcHAvFB+f+nPlJryc+WW0hc/vtPHH/5Xv+s7ve5Dky+yLHPmLZy3fzkoX4QMbWQiDOaUpUN3gjqxwishsisIbQczX34VHVUfY4cPk44K3FASlOlMY1NLuRAEZc2U89VcgzIBRINyv5asVA+TKSv3hQvHZZF7BrHYDoqV0koIqSvf8zguvOkv6PU7UHPL0s2aFZKYTejbFpw4RIWOiLAXO0+ZhAM+tRPGjxmOjjJZSiZVxVg7WoAzC6X7BdOpWZOBi0ktBpbXIzz9yjxcfttdePy1Rej1WlGn7U6AjS3ledBKFqlGfdhuw7Vx8tcOw1pBJkE7ViNjCJC9DWkDYw+MB15ZiO9efhNe6GHWWEm13eIEZCnouIb1PAdnMM16/U6xhulFTcSSPIKuGVH/5KDdjnosKWFN0qzpsV1lVXD1Xx/DqVfcgC7QOSNtVpBRS6cHPY6xzj/qPZ36jaMwZV1mPnaLXBGzCFPKPQMTchglD6VBqdRVNkC5n6nlmnJjBCsnDtmi57ioZbEELTtrdbx086145dbfY42+XpTplRZvu40KSlhWKqF9x+0w6fOHwG1vV70MffYWpJRA94pqdCpZdHm0LApiZFECn84bFpqPY2SvvIaZBP4X56C1rw+ubvWVWejzPSxqC7DWEQdh7P77o6/SJh1aKJPEL8/G0786D9Yzs9BRryFLQ3gE3oSecA89TNhZZzTW3Xs3DNtlKpKRI4AyU+VzqYKBQ1kb1cGpuir5aiobPZ5X1epLKig6NrpdVbyLHhcRMQpM+Z1A2ZQLBpM83stz3g2wBpMlNHsvvr74/P7AnsIHk/3268sD79ev0Wy4CMbFanIGGOs07CxN0lltra2rJ1OeN2/eAaVK+aLUylqlY3Bmw6fWiQy9SPH4C6/ird4MPakLu1yBn0UY3VbB8tdfxkcnTUTnkFZhoK54NJU+porZqO0Yt7tLFi/Es8/OVLUCDC1ZtmbK7jkAlMUaJ73bAvge27hnKJfUfShVsTz08JNzLsOjryxGvTocYVAVT6mkU0d9CIJAvMkBI/RMJ+5ow+bjxmLrzTbGumsOx8jONpQYn+GEkNfZ6Kun6K7V8faKlVj81jI89swsPP78HCzo6kVcUOSDtAAAIABJREFU7sAqgpXjq3oekgxCgE/QkvViqBPi+M/vh723m4hKFAsos+50HDE13ZFkHMcq4/6XF+F7l9/4/7h783jJsrJKdJ35xInhzjlnDVnzSFUxQ1GVCYgKtu2Er1FptUFAQFoBfc+238P+/VRAbYd+DoDdIIqiDE8sRBweICgKRVVlZSaZlZVVWVU53pvDnW+MZ3q9vn12xI5z4+aAXX/ky/rV794bcSLixDl7r/3t9a1vfXisyQRUqLyWC05Zg/L73/p6vOyGCVhCXyh1hqYvuFiZW0NZrbnNlu0vuYWe8Ntp6mDFquBP/uHreN9HP4m1ApQJXIIKLIPv9bCTkfLPvEHoCztZVl4XjNxSgrKqbOAGO8tjqXITKkCkIKpAhLsMpUDR/r7qca1AcL0AcdrFJCuwvnkY+//gIwiOHUej15IiHdtTUblHpc/UDG598xtw1f33ImXRUFgRXXzMcxX3QVIiqpcijaJIkWU2qQbAjZWEk0uqu7qAE3/+Zzj84Y9ie6eNqDCUZ2dxVgrOOxm6t92M5/7su4A770Cza4npv9dtYvGL/4AHf+/3MXPuLMZYGcnz5PtavlBRKwyrt2zGzF134OoXPA/+lk2wxseVll5FJuracNvG7R8vIGWR5OblOeFSAJaw1yMkOzdJAwVxIyxFyqPAUGG2UoaU/z1bXPSlgvLFOGXuHUywNRUW+neTjtDcsQm4o15TNsAv/iYoHwyD4E27d+++siLlL33pS+51N1732igMP5ghq0sfa0Y55OQsC2sZ8Avv/00cfOYcEq+OXsZWRCFec+8L8NXP/hn+z3e+Hc+96050W2sI6CAnfbfUNoybbpUOSzF3ehYHvvlNmVDrvZQtuKwULDjlfgTtsMLPRxB4cBkBk5agGQy1s+E4vnrwKD74yc/hwOwa0rFNiBnJsLM0u58QXCQwTGnHjKTVlCKShmNhMqpgolZBvRIgqtREs0z+stnpoNntYaXZxHJzDa1uD53cgl9tYI3+vl6kCmQ8G1acwkkyVLMEtXQV37vneXjTD34HZkIPQRLDF5kTm5HSKlI1JJWKPoLyRz6Fx1pAahOU1VafvLwdt3GNx+KRf497bxwfAmXeD9GDF80shyckz4peFdwSJ2JiRFBetSv4+D88iPf/kQJl8WKWFybUkMGNO9jhZ3jvu1SkzJJlggffhdynUpYUbYyEhFFyPHPylflFM3pnkpPnSy+OseUVPP3pz+LYpz+DbWzumnbBKg3SZakd/E/iJ4B3z3Nwz8+8Tfre9QJ2kvElcSt5CNGEc1emqCBaZkrdSN6Fb1HqxwSvKyqVyO7B3vco/uX970X0xFE0RGNNnwvieI62AyxHDWz50R/Cln/3/ehVJsQsyuZrm6s49McfxekHPovKyjk0SIslpIWImQReH01e38BH27YRTUwhqNeQeR5SVp04ttrhcHck2nka2ZO+IQ2UqIQuC4EcH+Ftt+DW//A6YPMWxFS2FAlwtegq7rjME6vHeFsuHZTXv8fFYuPRz28EuhdbDPSYEULH8OEuc8c6gi4b2pdBWUfXPN4E8b7eWZVuE5QPBVH05pffd99Xv7VvfOFXPWv0BUH5+uuv/9+iKPj9LEvrzG5L0QeN6i0Lq0mKX/vAR3Dk9KLI0bi9r3sO7n/uHdj75b/GW37sh3D7zTciT7oifeOFIvD2TVkkcMowd/q0+Cmz24QpiVO/U/5kS0UfgVk/L97Kng+P8iP+Llae5PHYIDUS/4cv738cH33gi3hisYmuW0NmMWJiRESPBQUoUush2tpUwNTjosPTStSyoT3OuF2WfnSFiEQmB0GQCTWXW1j6edDtrStltWE7xSbHwqtfeBt+5N/ch12baqKgYNTDc+9RaUBJMzPxFOVZPr5y9BR+4SOfxuEmk4yhKjqg7IuBd6+NqwMb73vb63EfQbmnImUOQpO+0JGyHjKSR5Jrzp+JaJDpz9ByIvwpI+U//ASaiMRoiDtrRXMk8Lot7AiB97HzyK4ZuOkqcnpMc6GQ1jHMDxDCyX1Kzby8Vk0sFbGphqg6alaaWwmwpWtLjtC2UUtS9A4cwkN/8GFEx08I1y/pUiZT4SJ1Iyx6Hu56449i0/e9BnG9KpasjJJlt0T1Cfl+EbLmsruQPiYWtd48EeqXXVX4gwSB1YW3sojTH/5DHP/0X6LeaoJpOdqVkv7IXHbz9tG85w7c+q63wb3mRvTsUJKYIVtGnXgGp/7m83jib/8a0cI8JrupgDoXfNHusNyb44RNWwvbTo4bbkJYdEJ5JOtsujxv7gLo0SEaeaWT57met1zUXvwCPO89P4d0+zYp2uFY0//KoDxY/C4Myhr0NFBKEr3YbY2OvE0eu7zUq7/LHvwbvY/56vLCLUDKa1AC5TJ3bNIUPLasutjo+KHOI4qrJqf8WKVae/Oel73sn644UN51ww2vq1bC38uztCbdmQvxFQdQbAHHzy5hJXHRTh1EXoAg62IqCtBqrWBqooFqQGEQAa7IusqEUVtfJeXKMXf6FPbtp/pCyd206sJUXwz5XkjJtQPfdaVvn83qLi8UcPZZVBLStN1C7EfYf2wWn/niV/G1x57EQsdGh4ZDgScTI2X2XYBNUm2KDxYgUTaWnAbi2UEeVrbIyv+YdEYurlSKH6W6hMbtyKi3XUQVwA1T2/BvXvIifO/9d2HHmAs3bsk1yGWCUZuciWmNtETixAxD/OPjx5VOucXgLlDtlrgocdHodbCTxSNv/1Hsvm5MJGuat5NFRbpCD08RvVorvbD0BkaeMMHkYy2v4M+/8nX88n//EyT+BLqUjuXMFKSwUrrEtbDZTfFr/8fbcde1m2AlK6KBVu3iqFpQn5dQRcB7K6hTUBaycqnOIMwTiLW9nJoSCsr5UOkex5hsdfD4Jz6D2c//PaZiAjK7qsSoMKFINzcnRHzdTnz7L/wc2jdehw4XZkrOXF/uOxO+VK9IYk8qCkmxaGqF58aH2XOQJ8PwPEHIAqiH92Hvr/8unGeOoRG3hXbj9Y65vgQRTtaruPFHfxjbXvdaNEW/Hcp4p8l9tDyPU1/+Ch77i8+icuw06p0YNcsVaohqbuY8ed+4WHjSK1j1UORlYYUhL0WHkXJKUFZzQypI2bw1s3GOLncvegHu+MWfQ7Zlm7QGE65cxqoy6pHgRHPMAq56IeSqOVBq6DEhTY9LHWHWLeCGRloDvRlJm2B+IdpiI+qkvJOSoSQgqcys9N9mtFuOmMtgbBaf9G07C27apD3MSJugnKbp4VpUffPu3bv/8YoC5Yceesjbsn37D4WB/7tZllWlVFqoh0I6Rc2yG2G+HePvvvhl3H3zzXjO9dfCSdhFjlEtY5ZUPDIIWnJTRNqj4ImxFeVFs6dO9kHZ9FDWKznpt7JTHIFQknb0VKZ8zK8IUAeuh9BnVE0LSBeI6jjf7OKr+7+JLzx0CIdPnsVis007XMQCsoxSWQyjstxq8jAKVJVpsiWWKJOgpZuDEuSKOIhFMAldIVJEHrBjxsNzbrgOr753D55//WYpVgjp5cuKNTEp8kU3qz+DxSMx/Spy4BtPn8T/9cGP45ku0FbuIvKZTIjRsH7GTvH+d/wH7Nk1LV4UEiUzguJ5Gt2kzUEmc5WTmIsQBz4bEBCUUx+f+qcH8csf+iN0qb4QcZeFHjla+l5317AtYOeRd+COXVuAZA0OdxeyXRcDajk3KVWWjD9lecNyp/KkH/xNAE+EOmg9eggHP/YJBEePoWEn6KRtJC6TawGS1EGrVsPV3/eduOPfvw7no7ok+BhFM8kmrbLYxomqHS4UskbSmpTULO1OqV9mdV+KgP4AjIStXEzyvfNreOb3/whPP/A5bOp2ELLZAbldx8Fir4e1Wg3uLTfj3p9/J5KZTWjBQ7dCM65UtMr11Rbyo8/g4AN/heX9jyE9cRaNhJa0bACRyi6ISUQ/obRNqch5pQKqciSKJyjbUmXIhHIqlaKkoEKctRyEz7sHd//Sf0K2eQt6VkUKYAZRrQLldfSQNo01QLm/YyoB7kbAOSqiHdBOapm/GOVRfl7P41H0lo63Ccr6+XKybyOwHUVlmLyyfn5Uoi9N08eisPKWKxKUt27d+nq3EvzfWZ5FYl1J0xgRHtGyMZdy4NmVFt77X38T3//t34lvf9mLkHebkgAh7DIaFn+EotOx8uxVW19RDJC+MEB5XaQsfhgsfFNRdB+cLSAiXUEemfxyUBGg9D0Xnm3JT7YbAqPokCXYLk41e3jqzDyefOYknj42h7lzK1hcbmOt1UMvzdFNUylKiO0UKScwt9lsDSWBj0rEEPw8vmfx+WNRgM3jdVy7dTOu3TaDO67bjqu2zICPu2kqlqVIWlIxqKJZ5a0hKhRh1OkASUi3sPepE3jfhz+O481UHIZpRamc6+itn2JT6OA//cQP497rt0vxiB7sFwVlgrFgt2jsWAcsidnP/OPX8Tsf/xSaCZNQ9FNmVxGaSKVwCMrVAD//Uz+B59x0NeJ4FSkljtI8hooCtUgRlKX1VKooiVHR0PpIhCw3u5t0cOiBv8GJz38Rm9e6CO0UXXamdiw4DEttH/5VO/Dit/8Ywjtvw5IdwuU9pmueKC640yFYkaJQyTDdrICLKrXl1KnHdgJPPEII0urcJ7oWlr/4IA586KMI52ZFO85S6Ni10WSZteNiwbbwojf+KK555R5pz7VId0PSZVmGGukMei83l7B6+CiW9j+O+Knj6J07j6S5iphdSuIYTk+ZcokKg8NRZIU8J1UWLvNDtPHkwBnJ+1iwHdTvugP3/u8/LaDcpYKo0Cmr65sqq4JU/Rxcc+7ixAJLItD+TkrTXKWcgwb5AS0y2GmNioovxg+bC4AZSevXmWPDBGD53Uj0afWEXsRNWqIcKZuR9CDyHhSamK81JXFplh6uhtEVGilv2fLjfiX8LeRphebv0vJSuC/edFusO0+vdvDe3/xv+IFXfSdece/zkfWa0u2e0ZBsrXlsIZIX1a9UX2m2NseZUyex/4DilMvUhTLWUQUlJoXBt4/CChxuYUl5sLM1q788T9EatJV0mdhj1KwMyWO2hA8ixKmFxeUOWp0uVtY6OD/fwWqzi5VWEyvtFazFLXSSnvDmNB4lfLp2CtpoREGAahhifGwME7UqNk00MF0LMBZ6qAUufMuTBIPyWiL1kUpBgHDPkohSFVuSGBOCVW1JGf3Nrnbw0JFjWEzpEU3QiyWxJvaXKSO0FM+7dRe2NthZhIZJBed3sUiZV1uDp+znHXQzF0fOLuDBxx6X7iU5w8vCN4IFNi5tK/MUL7rzFkzUA8TUVgt3oTTA5IVlghR6W4ano0BZu8WVgVkorW4HZx47DHvuHCa5VaC5TMASF2qKuRPxUNk8g+kX3onliP0Ya/AVAy/GRMwNZOI0yAo6/q94bUbGAsopqyvJz6vxqp6lblsVQEXnV7H40KPAuTOwPS4usdx3Sii5IPfIxW+axM677pJikjW2NuOCnEByD+L6arNjSoag3YPTbCJZWUO8siLJ47zTQdruIIsTJbVUnoNKDlc0nlU9+5SLXuZ6Ys7OgiRr8wy2vOi5yKpVaZclqQFDEtdX3hRAK/kaCje0YVOhzdU5mFGAakbA5cXUPP5SwNh8r1GR8ihAltcIIDNgGJbEaQpjFJUxSlFhgny5WESrOkxQTtLkSK1SffPLX/7yL19R9MXBgwf9+nj9jZUw+nVkWYVSI/oLUAQvERPLR70Izyyt4td/5/fw3S9/JV51/wuQ9VoCYqyQk1W9+NaFX5xIfjR9Qb727OlTlwTKQ5V+cKSiT8njAC+gDaYN3yM4u9K/TyXAMgQB/ya4WtK2yPVDdQ45Xd6oTrJkkicEGdIaVCmJ2EsplsiKkiYUtzcCv2uBtSbiOUEFh5XASXtwWKOfhnACD52shS4laEEkiTFG3MIN642sAL4tn5slHXG867AfURihxSIV0tqiG2bSXjJqCHl+bEkkxkNKYihbWKncW88paxZXAbJK4kkiLKMnsI2O46IlH8DOzAo4JGJjYQpNVeOuaLppek+ulEmsbpfRMgsdVM9F2VGIzE1xujpC05NU/z1MqSj/PM+10Uvogs1tPUGU5eVMwrqIgkh4ai8M0HKZGHPg+pFICcWdhBy55yCl/7bli+KCnUtYuk9/EiZxXTrf8R72pcscv1yTlOm8n6YIqX4gELNDDZsG0GSpTd6XbcY8UdxQOdFhVR7vHhN4aY6QSWOCic8EqZJ9eLSZlcaKMUI6xFHZUZhZFVVJxWVQuZSBVJDozrrsCoTU9mmPa6Mtfia5ahKrVUuSLFfKCx0pD64tgblw0SuBso6ozai1TG2M4onLFMkoACtHxRuBcpkaMaNcM1I2pXFlUNaRsn58pO9FUXhi0hclLTNd4h6vhtFP7tmz5x+uKFDO89w/efr0m/0w+NWUfmwCyqzjT4WvY54qdwMcW1rBL/3Gb+H7v+M78G33vxhZ3FTgI54IRe0eIwHJ9CqNpvKFUBP7jJHo0wqLPp/MQVbolLUCQ45hRwe/JtEwk1gBjYeoJ/UDOG4g1pqBH6o+fkId5AhYNcYolgBOiR63hNzWM3suuz2V2lPUgkpNCp1Mq8lCKcLyZXLClN7JVBE1ASOxWMqwnYTnmyF1yROSg2aWXSV1VKqwJ9tk8eQVP40EHgGEr6F1JiskxdOCUQ89IgpoTTNE7JQc9wS0pJ2SBmLei5FyuIKx44IjfhOpKj+maQ8bFHCRclkynaiJnygD/7bwrzZ8SR30hCpoJ13pYaeq5YqKOeYUBJL7dPJQBl1vn8vbYwIjpWCeS5e1WBZVbvPrNrvRsJmqDTsIlRxQ1gxGqOSQA4T0lqYe2c2ReLYyncqZZOP5shSet5JpVEW18A6mFot0eF8Vzyv3y83QS3qoUmfMjiri6UIbATbqU4suhWqsKOyy/J6KEE526eVoIWIfx1iVT3NBtLmY0DKJH0oJJ2yEmYUgl142YsDHxV7ptjnSVBOFwnhbdgX8fj1ee5FJappCWg73cUMBIG0H1DFDQFc0kmBhlRndamDVP/W42Qhwy+97sUj5WwVl/ToBWEN9MSq51y8yoYdK4atsJu+kC4m4yanclclLm+qL4rV5kqaP16PqW+67774rK1ImKB8/efIn/Ur0vsSyQzpwMdpjIoPdLFhu2mv2sOa5+MO//Au84AUvxF233SZeBoy4OPOpteWQ4rYq5uOSM1NFDpIItCzMnpqV4hGZfFQyiB8wwVYBD1f/IYc4UhlMlLCMVfTLLNhTzmEu+7u5fJzyONIhFP9TUld0yWAkI9GdAh4pKCmifqXvkbPtkyuK91b+GQUNLglBifqJJgKMCvRJUzDjzvOVCjOVAqM3mQCZiow4dVl9xlyZKrl1uZ2VIhDVqYTbVdGcskWVZNoJ3koJQuCgM53Sew/si8u6SJlwesayqQDjZL4X/0/FhUJ2BgSelKBMlCboIENPIg1qZrllECGgOKIppQqPU5krFSOr7aeu5itvg03tdH/y8jsnipahrzGRl5SJRzAhV83FTXTorNyEWkQpdeRCSyUFe6uy8zgLdIS+ICXEY6UVtvpOEhCoa8eELr1KJPpP2XZKGRbxu4qpVsLrQD28jbSrdgkJo3a5JDRSUolUXiMmCnuSrlU2oVIkJOwDKTIqepRHNr2d+dWk8zVVSw4XB14/1SZL7oiUWBfm/3rx1eokLhCKIJbPH9ADisbQ19XkjuVeCBXGpUnpwM37oSSpwyNFe2eUo0XzdX2abERIaQJ8eRHeKALVi4EGUJXQVuoLk7YwwfdCoKwB2Iyqy1yydorjTyX1zg77lejNu++998pSXzzxxBNBpVr9SccL3gvLCRlhMXpj4iRMYkSrLXz1U5/FrttuwcTtN2LZc+CFVfiWjxa1rixt5rYsoaawJ5V0LJjg1lOVg6nkzNzceezf/6hsyxkB8J9O6Jm/m8k+oSe4RSy4ZtWZhACtZHL8qSJrs0pQfawaZEUUWQQbg7E60GaO2s7pgaMGt45WjYo1aZI5SryvMnbD7yniVdUiSBI5g44dauAWWT71oYUMRATSl7TjWh9J8WWMmHV0qyILGfD9btQKvKnUUCqrgvMzIhQ9Yc33Nx8zHy8DA9+Sn6eEbOItJxwrwS6W4aC6hPtwJTdA3+PUZ3MCjxY/CG22W6LULIbDbicsSOIiQXBm0tcPxY5TilyYQGP/Q/FcppadXcGVusSSemaBbSmbpykANcSkagjoSmmjAgvK1KQdmBgJkQ9W1AN/Z52guneqclHoA3Yb0WZahaWAjInCMGmwvediT9UI74GiJMpcrgl6Gsx03oV/S/6i+CwN0H1PlOLxAaCXI241jMp0g7mzMaPrMvWhz1ff+3IEbn6fMhDrc9TzSa6nHosblFuXI+hyAtBskDr4XY1nXUjSB+U8fzyMqj+552Uvu7LoCw3Koee+12KymREH+UfkqPR64n37yZ//RVTaPbz4Nd+G8VfvQRZV0evlSCsO1hJu1amCYOTAcmjaPdJCstBRChAAZ8/M48DBA0I/6OjYVGGU5XD91lC0QWQmvmgVpcBYJQTN9lH917sK+MqD5UIrvLnFGxU9lLduGjDXbQEZ9Za2myo0GID70FZUd4MoSpSHzoPqhxLwrzsP483M14p+2BDeD35XLXdUtDHQjZpgW+b6zM80I5lRK4Y+Vv8srHeU8kBIcfL3KtKlKoEJUy6ylkODJxu+QyqAOy+2vmkjbbeQ/U8fa3pfSFcVL4AbRHCiKvxqDW5QlcQZVTW8VgwEWJqedVrIux1ppeV4IVIvROJW0GNxCc+FcXAflNWOgBy6JEKJ0lI8pMrRVfKNEbza+fHartPYCxAXzxvJuv51KIpCZKEyQLT8t76m5bGr7+1GwGjuVHRUrO6xDiQGd6s8vvW8uJRImcdqoL0QkJuRvQZZmQaF+qLE/fYj54sBsl6g9Hg2ZXD6Ob5H0RqKOuWj1Xrjra/cvfvvLynCucyDnrWKPoJyUKm8tea7v+JkWdh1XMSkDTIbtThFrbmGhz/6xzj6t1/ARBBi4kV34dZXfyeiHTuBaoCTa0s4cnZWkiW33nwr6j5TOkqVIBEwgxVYmJ07i/3f3Kfoi2JgjoqUtSROPxcGUV8mVwZmU63R1z4Xc0N/xqVe5404tVGRgRnFDkBr0FR0/Weq7evwZxi3VDJTUh+n5r3I6srHKzA1/406Z5l0G3kMkFYvtskalM1JOthqDm8x9WfqyaZ/lqOzjUCZ1I+ialQ0KxoJ8UCh9I2FObSNsFAh795ro726jG5zhT6NRVGSJRacQmNwbPoh/EoNXlSHU58Qiohl+HF7Fe3F82gvzyOLu5J7cKM6vPoUvLEZpOxCTnqCLYiKVkRSKMRrRq5JWBzSHYrTtdlAV+4GI+WCjhPvDXXvhnIjBij3I8PiwunjNbVg7iw0GOrn9LFmZKuP0Vt9E3jNYGNoYS5ogvJYHBV0jFoM9GPmgqC/8yhgL997fQ00gOoFrRws6MXjQkBdPkYfu77EWumgdaScZtnRShS87RX3v+LvLhUHLue4ZxWUSV9ErvNeL0vDju2gx950uYNamqHSa6O3cAYnP/u3OPiJB9BzLWy542bc+e2vwtg9d2O56uFrTx6SRqtXbd2JHZNbxEBGlebTHxfy/4nTs9i779G+9E0iGzrBFVHEkD65iIR5jE+rxUK7TFDWHa91QtCU0Ilyo4iUzWimfKFHRaDmZCgDnwmGMlkK34GhbehGUfKIuyyvG0FPmCB3sQm2ISAXHhGqBFqBuJ4IKkoeVFixo4OeYOZPDQjmVtOcpGXQMa/P0MIh1Xeq2ENYC/HpUR1EpLDGtRAIGANhlsNnK6vlc+i1qZdORIvOXIGAgUfHQE/KrlkIRHCGHyKNxhBGVThZD4uzx9FZPi899gLSIswLuBGc6iSCqW1wauPS4Tum5y6TRixmkEo7VSTIBUtAuajyJNXBuJqmWGVQ1kDJnzKGS8UcJsia19YEUX0Py5zvKOA0I1T+ToDW98mMvssgvW7sGhV/o7jmcsS8bqE1OGzzGpggrMfuup1Vib7Q7z2qdNq8ZnyfixkV6aiZ51F4LjPR92StHv3kfS+57wuXA7aXeuyzBsqivpidfYvvue+3kYeMDBLpOEydZiYtioK0h9WvPIT9H/wjbJoZw5HHDyFojOElr/sRhM+/C1+fP4XGjh1oRA1src9IkoSNK4kA9IhgRvvkmbPYt29fP4HBL67pC70C68hDAy9vTKVS6dMVOjLmT188MBSoaxmdOKiJlGj4vUdtzfSEKA/aMiCPOs4EVNnmXuCfGfEMvXcRWZngq0rBNf+nkiLlzx+1oJQ/Xhu/8PHhLWEhwZNMuKIERtEVJiiXI+lR4Dz8HdRioBaegicXCZcYgSqaQCRxjvSvDdwcVSaU19qwV+eB5nlRwvD1Qm0U2Vdq0SXp6ynTKQIz1TGrKcdIiLzbxvLcSbhWKm6C1YhWpUyoekjcCFllDP74NBBE6LHUPE/ET5vJYFUmRWpDLWC8pSwkovROGQApek6+k0FfDIGqAcp83KQmyjsQfV9NUDQpCBMIOabL0SrfX/PM+jl93Kh7YS72+tzM89P3dNQ8KX/2hegLPd70dTEXdRlHBn2hz4nHlGkIPmcCugnKGvzNyFrvIPhTg3LxnkdrUfWt999//5UVKStJ3Mk3+37wqyxg4sTh2BOpEFvbZCmCNMHiV76BAx/7M7z6La/HuQOPYt//+xU81Uzxqp9+B56OgGDzVtxyw62w20zm5IhFX5ZJPzVWNJ0+dw4HDhyQbDz55vLA1MCqI2g9yMIwUKDssVfdwEnOIygXgMyJK8cQpJkpL5Ip5iDbKBI2gW8Utur3WBcBKhWq6EnNQT0MvApki3h16O1Vx+OCrii2wwNQHiQDy6BugvLQORnvPkoPKoO46IOmJogqCtZ0RjkkquJMAAAgAElEQVQyuVAErSdGeQHTj/eBodBgU9FBZYMrxRjKa5sKhsyjYVGKsNOBPb8IZ3UJftYWrbi4XzKJ63twfV91RSftxfyFljTalBt30VlbRd5ui1Vrtao05OSfxeLTCpDk7FztwK7XEYxPI7NpXk8wzqUjCV2dxRlcegMqWpkiNdE3yLVS0bAG5X50bCyasuQY424UKJsLrH6PclRsguqogEAWjaLxgTkWzHFiJgVNUDXBcqNx358zfU18kbAvbjbzQbKjKP6Z6qCyjt6s2uPhRZumdYFAGZTl2PWm9X2ZnAZtHqMjaL0g8Ll+VJ2mT1Wj6tv27NnzN6Pm9r/2sWctUmbxSGO88aYgCH8tz7NQetVJfz5u3NhvLJFS0/P/+CAe/Nif4nt+9k2IF+bx4Mf/EnuPzuHb3/FTOF6x0LjqKtx04y3IW6pbSewqhpQlp3R3OzE7h0f37YNL/q+IcM1BrKNmHS3rv4NQJfZ0gk+Dt6lnNiNlM3lYBn7tbGYO4FGgWx7sJgiNmijm9+jf6KHknuKbh4F9sDANBoepS12fpLnYAtKPMEoWifpxDcoShRSlJpcCxmbkZoKIvi5mlDd0rZSXk3ySogSK1klSGs8df4qQRTmrS7DOziNkgQ0bj4qkkQb3rphQOYEv3aypfWdxCykQJQYk59DCU4e+CSfOMTk1Ba9SgVutwfZ9USeyGIodsalX7kmLx02I2amFDoGeK1WibJyQuD56FgvD6ZJIFZwsm33vkT5FoGrY1+34NCjr58xrZi7aZnCgx6G+phpszftcXrjLY9Ecq5rr1wGNpjjKUfilJBjlc3gfLuOf6u+udmf6O+lz0qCso1mtOdbfR4Ow+TqzMKT8vAnapiKjVEzydKNWf9vu3bs/fxlf45IPvbyrc8lvC6iKvvE3Vnz3v1p5FiZiT8hGnYw4CcpdVNM2Vr7wz3j8D/8cz3/h87HvG4/g9NwCWps34xVvfxOOph1M7roGmzdtE5tCCv4psGcShdVljG2OnZ7Fvn2PqompI1wjsjA5YJNfpq6UgKwpDbPib9RjJqiPipjNQa0vk+b/zMlQjlDN58xESzkCl79L/KIqXb4UUF6fzCvfSnMSms/x8T5VUbRuN6kLDnYR3ku0rLblAxtOdW7lbfYoYNHHlKO+MnDL9Sq6acjkZpRcaNZFi0IdPPsydpvIl87BW1tBmCWygEtJPTXMYUX8Tti/0HZCZW0pY0ZFrSzmQbqKI9/4upjDbd26E25tDGkYSsUc5XUeqxiTLpprS1jtrcEfm0TsBIoSoLSyUkPYmEQe1dG1XcSWJwoRMe8rkq3cDenFnoEK/5nUm8kp60h21PjRz5UTdeY4LN/T8t/6Pun36Ee2Rj8/da8VNaUpvvL9MaNpc5HpL9Jyjy4syzSDDDmPQvKnz1mfh47WWTyix88oEB6m2gbyObOiT7/nqEhaUyG6kCTP86dqV2KknOe5d+LUiTdUwuA38jyt0FGNOW+WtlKAX0maqC0vYvGv/wGH/uDjoDfGkuNg4s7bccu/fQ28a3fgwWNPorF1K2666WaxjWRtVMZIiIOXEifLxomTp4VT5u8mVaEHeF89Udh66gSe5w/kbyaHbEriTKA2wV0P2PIkKANpeXBdKBoxQdGMYgaPKwAa+id/liLfItGnXqcTchdfTS8EymakbHJyg+jDkMSJbnZ0os88C3My60mz0fPlBU8zO2rTUEjhCuMnjq2IabTVecTzs6hJtSQVGuSK2WcxkJJrMaEiFcEEX7/JLrt3c0+XIE+W8fQ3vo60mWBmeivs+hjSiHxaCC+zEcYx7E4TZ88cR9dqY2zrDthRo+g/yMKUEG61Aas6hq4XosO2WtRAF9JBtUYMrGZFp2xojfu0RnkhHiFn1OBk8r96/PM5gonkRUoNU8vXm/eBAYl+PxME9T3Q93+jJKB5nCxwxXfUjysF1caxoLlj6l+PdLhwpbzQmxV9JiiXgwfz73IS0ARlk/YwX8NEHwMQ5PnT9VrtyouUad25efPmH/Oi4Lcy5JGbqV51PZ+uwAkm1tZw/C8+h+MP/D1w6jysyUlc/Z2vwNaX3wv/mmuwuLaKbxw6iMbUJG6//Q506QFc+A5IpRy9H2Dj1Kkz2Ld/nzK0L+gLDZYmdVGmIkxQ5nEarMugrAdW+b3NCWQO4o3ArRyZlI8zI6DypFBNotYPZBP09fsPgXsRfQ1B8gbFIxudtzkBVAQ8KEXtA3TRxl1NKBZOrO8EoaO5cpQ8KhLeKMLrfw/NPZKfZHJOaAlyy2xGmqCadJAtziFbPYfILVo+OcwhBLBd/h/Co/cJ/SIElHWbJXLLrBRlK/BVHNu7F72FVUxPbYbbGEevygi7KpFutZciXpnH8WOHUZ2sYOrqa2CFdUk6sjOKlERT71ypIa/U0WGjWybXdKJStIzF5wmnPeBTh3Z34mSnIktz51UGTD0eNaiZEaumFcwxYo43c3diJtzMcaPpApMaMYOSUWNRR8rmXCmkMhtGCeuiZN5jKkJ4XQ19tP5dUWZqvJkBgwbTQeAwnPgrR8/69SYgm5G0jpYLMD9Wi6pv37Nnz19dPNy5/COeNfqCoLxp66YfCcLaf8tyu8befHQnS7wEQdZDY6mJB37hvVh78hhuuP023Po934HKnTehV43Q9UOcX17F3r37MDOzCbfefos0gSTXR28IaRKZ05DHwdypc9h3YJ9oVTVwmvSCSVno31WCr0jiFV1JNBib3LL52jIo6wG30SU3B/oowCy/Tp2zSn5I2a2hHR5VQKAmx6BUupAkDKsqimIPE3DN97qU4aKTKnI+RTHKEJ/H7WwBympSKF65v101Jos5octgXKYvzOi4POGlNLnIE2WO2n3x3KjqqdHydHUJWDoLL16G6yawPSbbAqEq6IMhTXO9SApAxMKToMxIsgBnJgSRtjH3+BG05uYxNTYBb3wMcVSBE1bhZRbCXoKl08dx4vgRbLtuOyavugoZte8cpjGrHOlZEQh1kRKYoxpiLiAMFAvvCUr4tPpC7DUMm0wdDIy696Pu2+Xs0vh6jmcTaM0xYu5czHGsgwU+phcI/ftIMNVqGdOljohjdEIpR+vleSWfX0TKFwJlvm5UlFwGZRN8NdDqKLkcSeuxbwI8H4vj+PhYvfH2l73sZZ+9lDl0ucc8a6DMdlC7brjhh6Kw/jtZ5tRpwZPnXZr7IkhTRMtt/OX7fhs379iJm151P3DTDnH9SlwXa3Rhc0MsL6xg7vhpPOeeu9CKW5IgoaRI1AS0PbA9nD01K4k+5VU06NOngVlzwbJrKiJiPqYTfQLCLKOl160B0GZkLW5yxdayvG0zOTgzMuhv1wwlhD5WH7d+q6Yz0sMlrZKAGqmQUxV96p8qTBhaDApQNgf65YLy0Pco3k8P7P4gNiJlFbkMR9QmQJvvN2qSjRrA5ehadQlRChWxKRUHJkgZ9Fgaw108B3v5LEJ0YTsJ2EzRckNpm0X6wvNqkuijJpluBgTGXDqSSEcEweY8idE6O4elEydR8QN4TPKNjyF3fPiWC7fTw9mnHseZ08/guttvRH3rduk6IneD5ky9FJ1ODy1ab1arCCenxUeDp+76LlLyzI5qMabHrQZlBhsCykV5tVwzMS0spI2FRlzdawK9MneSMcpIX/tdkOIT5ZCDhItnQWdJH0W2ISsSZ/I+xW6DC5I8bmjm9djXyTSlciqqO+WztLWBAnqqKHR1rRTLFItNf7yL9HD9nd5wxykWDcOBigmgmvopR7b6+5VB1+SNN6I4yhGzXoRIBcVxfLIWVd+xe/fuv7hcwL2U459lUN71uigc+x2kbiO3e8gs9tsL4MY2glYPy08/gUknx+r8GfRaTbjTY2js2oGkMYaWG+LQkWcQZgFuv/1WNLOO2HkyqUO9MwkMDo75k8ew99H9kkSRHnsFP6h/akA1I10OMl0wsk59UUTQZTWGCcp9vk/DYRERlKOVUdHwRhH2RvSBHF+q6jJBfaPPMCPNSzlmo8/nAqgmkzIXEl+HktvWQBKn5IpmpKUngJyDsUiY200pPByx6piTtA/MhV+e+PkU3hciabNsVLIUle4a3KU5uO1lBNQ80DObwMTyPtuHRXtWN4LtV8RqU0Wu9MlQ/tliv0mv704TaC7jzNNPoBLV4FbU//J6tgbptHDuqcM4/eRjuP3Oe1Dfsh2osNGpi5TdwjtN5GuLWFtdlC42XtQQxzlpgFr14IxNoBexGjCUxqxi1Ck9HtlcmP8TzJS8RNEzyn1QnPbIMxe7JCmWcVS7KCbACYDsyEOVE+k91ZFcSfQGzSEGyVIF+Mqelf9UXaTi6sWVUZQuqlGx+FuL7avq/CMpXZpAFc8r70blnKgCYr6Kx/PzBgJOWtroYKkcmJhjVd9zc/Ee2oEVFZ1l6kK6q7FzTJGUHAoiCkc5E5g1aJvgraNkgjDnhnl8HMena43qO15+38s/fSkge7nHPKugfP1NN/1g6Ae/l+X2WGZ3xHaSXSqc1EOjm8A9fw4HP/5nOPngw8g6MfzxKq560V245XU/gPkgwNcOHsF0fQZ33HY7mik7cNCPy5HOC9LKxwLOn3wGj+47IFpQltdqwNTbP33zy6CsFRYmKPO15JqF3jC6lZi0iPn+5sU2KZMLAmxpi3pJN+wSTYTKgK8HtY7A9GeZ52ceM/pcBlaQOgLWoGxGyopKUclFVs3pRaEfvajp2n9cPy+fzxJlgy80aQ59XftRj0iqlNOw8nRTAEJAqDCB3F2Fv3wGLn/SyY0VetJAl1SBJ3axBGTHr8JmUoudR0gnECwdT3yQCTlxp4dk9TzOPnMEYbUOp1KXEmwBcgJft4OlY0/g1BMHccstd6E+vQVWVEPie0iZ/1hbQrJ0Fp3mIpwohBeNKfUFYcrJkUU1hDPXANUxJJ6PRIpWCKOq47sUKynPrcKMSDnGiXpJXcXCNVG1ilJxcOEAx+i1iFC1nEy50SloFCZRNmVKAMikOT+XgE73P14v+QzdyLZwp+PCLKBY6F/EcF+aG+imExwr9LMteiwWCb2iB07fyIsnYc4jE5jLY7C8y9LjRJ2HOh/+MykG0ciz9WMByoPnBvkOE2T5ei1/08BsWnbq5/VrkjSdbVRr79izZ8+nLmn+XuZBzxoo53nunDhx4gfDavT7WZ6O5VZXDGISdnlILWyKM5z//BfwpT/4CILVNiI7QLfdQq/q4843vh5bX/MqfPXxI5ga34wbrrsBraQpfgZ0AiMocxgQlM+cehr79h0AHL8vadKArDlh/ff6BqraFU4BsQnKJoibqo4+11dkwTVomIB3IVDWA6gcbZcB1fy7UJr1qYmLvf8QhVGq3iu/9mKgrIF2wBWvr5QSRYFsY1U0pUFZRxiFZ4BMonIkpEHZjJQ1KI+KkNR1YdRbmP6L85qCnpAVfO0V+Ctn4Pea8NgiiV2r6frHaNhxAeqT/Qg26QtW8ZHXpeVr4YHBqDolHRNn6M7PYf7UUVRqDbgalD1P1XUnPaycOIrjh/fjuutuRW18GnZYRUqgp3nRyiLihTNI8w4qE+PwonFkDiNzG728KyDs1DbDn5xCQiMuLgiM5LWfMbGt6HpDsGRnFErxuByxlFvpwZljUe7d0p1GJH0OUrEwLZzjuDAVHLxEu8L8sWltMfVp15mQj1ed5tt8WMz/FW9PJz1FFRFwCYKWRN3SvlYM+rkAF2G7dCkvTGJKgYQsMCKHZUVjQcMYNqKjdkp64S6Phz4QlyLlAV0hAf2QL7KKlpVZlo6cy5I4vQDwcQ3K+j1NOiNJklnSF/fdd98VCcqvrVSjD1gE5TyWlZ8Xy0tSNOIYD/3G7+Lpgwdxx0tehFptAmvPnMCRhx+Gu2sXXvrWN+Lri+cws/Ua7Lr2WiRJR9gzqZSivCmjGxgwe+oY9u0/wKZ0g+oow9TF1BeXE3dap2xGxjpSLoNymRYxQbVMW2wEmuXj9CAoA3s5ohVP5KLjtPne5Qi4HLlfDHD1oB+1IAze68KRsnyGdA3hoFcdVXQbJ3Pbp2b2sKa6HyEZ/fnMBcVMJpnXSjmyScypFHFyfWz4NP1vLcFenpWO2lRjqG7lxYJNs3uvIpEyVRjsbyj0BYs96H/huqp7TMwtt4vVMyewMncMtfoY/KgBP6rSfFtx92mC1ZNH8fTBvbjm2ptQqY/B8ti12obV7SFfWUJ3YQ5u6KK+bRPsGg2OfDhs+ZWxryPQdUL4UzOwGmPI3Aosy4dNb2dJXrKJAMvG+c0UZSH/hApQVZOyc7Qy1TJMUIjdr112flV8NMvOi+a0KuOgAJk7E4FVAiiVLCnlpSrZ2ROgL+xg+5SFcvZW8bdyu5PgQtpkcbfChriFPFGOUyG+MlcdlPTLoiGNchUfbY57fa/LY1Efp4HUHLMivSx0+iZ/LGNR8hyDcv/+rm4D+qLMP2sQ1gEFn9dAncTxmUa98R/vv//+P7/MIPiSDn9WI+XTp0+/NgiCD1h5PsbBQQdD3qgg6WJsrYUvved9GL96B+764dciq1SlJPaxBz6Hb3z5n/Fv3/0f8S/dVdRmtuDOO+6UxAsjg9RmSykOJgXKc7MnsG/f/qIJZiH+L7SRGoT1jdYSOf34qOIRrcowNcpmpMz30u9TBkiTwigD5EZ3wwTO8vvp1wiHOcKdqxwRPzugrDnlYpNc8q1VSSGlAmGEyWhkJCiL3/OwVK4fCW3AKXNijKJaZMNKQBBntUGEyG7PbnMJ9soZBHEbZGqpRRbtLYGN1IXokzUoFwlcdqOh+oJOhlmOdjdGtdrAwqmnsXbmOOqNMfhhDUGlIvSG0CFpjMVjR/DEvodx7XU3odKYgOWz+0cOq91BvrCAzsJZVCarmLhmJ+z6JFIrgGv7YsrPyj9afuaNMWByUik0WA7FtlQEZZYdF0UWLCOn6b10H2HPySK9J70DWUjVByZZYvoKHkmOFe0E2NZK/JwJqgRhIQLZmkuBqVAyoqroFr7hklYv+sareat17wK1Qm0MR8lyjEReRQLaSFTqllRitVq0Ixs1pssBSZnaKHPKeqwN0RdF2X8flDlmCxWQ1jQPc8qq84h+b5O6GBkpp8nZRrX+07t37/74JaHsZR70rIIy6YuoUv19ZNYYB1lPohobQdrB1NIyvvCL78dVL34+rvneV2PJc1HnhHjoUfw/v/wb+N6fegue2tKAMz4tkXLa7YjpPHm5HocT2+U4NubOnMQjj+6TbVW/IsvoXK0BmQPOVFTo6JgT1tQpO+5wo1UdMZsKDBN8R0XJ5Uh5VOSs32OjbdsQQBcTzfwuZkQx6j3MKNrUk44aHzoaGfWcioDXJ/p4bH+bpwjKojBioLyQaKoAcZmf9D0u2vEMTchSJ+tRi405OZk7kOsnbZHUmOKbB1kCp7kEt3kOIVtREbBcTxWJiOxNJfrEO5mPMW8ggETAUtRYl2OwF2NycjPOHX8CTYJyvQHfr8AP+Rp2rbGl/+DZo4/hsYe/jl033IJofBIIAvR6GexWB+n8PDoLZ1DbNIaZG6+D3ZhBaoVwrFCMkbIkla4l7SBAPjWBpNZAQvAt/MOl8xPd7HILAatXM9V3j4ZLjIyZ8JOOUEWPRdk7CJWj+tPQW58MNdM4DIj4d6a10NJrsWjPJb0SmN4j5rLmViyUVGsz1X9FImdNY8kuQRYBzS8rTbaKi6Xvj4qCi4Ba7mXBi0unHYlqVJRsRr/67412mXps6nFQVvno95Ln+0GCipQHUTLHpjrvUYk+fZxJa5jHGWXX52r1xk/ff++9f3qZeHtJhz+7oHz6xGsrfu0DSK0xuZXSWy4TH4Lq0jz+9r/8Gm7ZfS+2v/qVWA5C1Nhj7PAT+PR//iW8+g2vx8MRUN22HbffdgeyuCdyOEqgqP9kW3oOpdkzJ7H30UcLLm4QKZeTc7wamsow/S3WVfC5Klli0hf6+LKkjQNIR839qFYbzBSAVF75TWA1B2KZitBAqzLY643OTVC+1Kj8kkZEcZD+fD0ZJQIWZcX6LeGgzJogrDyONeiakY2pvhh6nlVSppbV8DkwJ6P6vfCFE/5UZcbF8Q2Az2a0rWV4BOU8VjkI8rT0S/ZVrz4nCOFIpFx4Xqj+JQLMNBBaWWujOjaG6tgUZo8eQnPuGOq1urQIq0ZVuIEPL6wgbzdx+tA+PPbIN3DDTbejNjODHpuV5g7SpVW0Zmdx/tiT2HnjLmy55SZYE5tgeTU4CESnyyCjl6bS6dqZmkIWRtIF2yf/Ta5UJJ450k4bFdImvUQAOfNYys0RQRqF1XeK3xUSQeYHuwwmSHMqlVy4li/9LmlXSrgWTpV9FwU1qbBgSzEXWS+Vdm122hMPamljZtmIe21RU9B32nV9WbxI0fA7UJ0hrY2ZeC1aiNGDhm3IOA5Unq+AmGKucKFh1FrOIZTHsPn8UHKvSOzJ4q5b+hZqoAFdpoBZR7mjQJnvb/LGOlgoJwc1EJeA+nytXv2ZPfft+djlzKlLPfZZBuXTPxD6wQfzzBqj46asvdJ7jAL/FXz2V34VN97/ElxFUPZ8jKUWegcP49O/+Cv4rje8Hs9sGYczMYldu64Hy6SEU+YqZwdqm4dcRcp798rKLn37DEmcSTPoSJk/TW+Lsn+ySV/o15sAXeaWTV5MggADlC90E0wQNqPmkZSIESlf7MZeLNK42OvN5xWgFrl+RneF94WOSgZRiJ4E2oVu4Hkx4OpUWFeebDqqKkf7ZhQ1fE46MqPXiaFQgCW9H10m+tbmBZQZKSsZnAJldiJ3/FAUGUxqkXMlxLOFE/sItjo9occmZjbBqzVw+vH9WD7xJBpRHUEQCjhLc13K3tptzD7+TRx65Bu47obbxA6AxSEEuXhpBc3TpzD3xGFsvnobdt1zN4LpHUDAij9G2w7yLBb/5TZBq16FU6tLVEqoDegtEfeAVgut07NYePIokk4P9R07MHbtNXA3bwWiCKkboMvQmEZf0haM0rhEWq5l5DsYK2fcVaquK4qDZhStI2oyGeSYyVlbCNijMknErrTXWkZndRlJaw05dyCehyCqI+SOIKyLyVLmBKp3ICkk2e1Qhqd7MXJhIfBzXioFiQZo0TmP0N2Xx665oJs7pX5UbIDyMAAPQNl83CxsKkfKZZrClMTpyLoP3El6vlatvnP37t1/fDnz6VKPfdZA+ROf+ITzwpe85PvCMPhQhnycWzaPE6cHVJiQWG3h47/0y7jl2+7Fdd/1SixbNsbho3v4SXz0P78Hr3v7m3FsPELb9nHn3Xehl3TF8lCaY1ocurZoOefmCMqPys0XYxqj+4gGu/Jj9EwuR8t9mqLQKZuAXAZlHTHrQWQCsf7dTFyUb4ZJJ2jqwKRB1v1eymRfCuVxqQPg4scZiT4xb1fAOgzMA1DWkfIQ9zfCqEh/rkRB/a4lwz4eo2kZW8r1Gdq6bICqJzzVCSwcaa/Cby2IA6EklGxPbDqdgD0gFSjTM5kv5HhR/fTII/ew2mqjMTmFxsxmKemfO/oY2nPPoFapwrE96aAtjXWp2kgTzD15GN986EFcc90tmN5xFVJP9fTLVtfQmj2Nk4/tR22igZue93xUN18NuzJWVBXSLlR5hMRsQ8l+lJVI7D1DG+jMnsGphx5B74mnsfr4USTnF6SLuF2tYeqWmzD2nNtRv+VGRNdcBUxMAtQ6k84gvtpsTpwjpuwud+Dmrph3WbJz4Pyhr0dXeO1emsjixESninYBpx1j+dwcktYy0FmFm3OHqno8imKkPo3KFBeFcaSOj7QAeF5rXWLKyFp3u5Gu71ItSUmiaovlSqPaYegZda/1GNIBzGD3Voy/Qn2hgwOOKf4u/HC/PZlBX0gj23iIvhiW0g2URWbkbIKyev9kfqw+9s7777//jy4+fy7/iGcVlF/84hd/jxdFH0qsbLLnKElc2HEw0fUQrHXxqd/+bdz00rux6+UvRtPz4ac2Vp94Gv/9Pe/B63/qrcCuq7HQSnDdLTchzrvKQ5mNKiktEnewXBJ9OlLWOmVTA2nSC30zooJHNlUXplHRqCRfGZjNS70RKJe3ZCaI6+27PsYE+nIUvVGz0zL3+r8ySh6cO0FZ8cQ6UjYBVUUcqmBA5FLF1lV/v6Fox9CVms9rnTLfSza8xYQ1JXGD78btr+7szMhPqS+oJPCyBH57FW5zAX7Shc0kJCVxniqr9yoss/ak4EF2wdxKp0wgW1hutdBNUmy9dhcqjXGZuEvHjqA5+xQ86pulSzYTgqRD6MMMLJ86jie+uQ9jMzsws227qDNSUl+9HrrnzuD4wUeFw7zteS9AbfMOONEk/KCOzHcBqvGsBM2VJuIkF46bp8ROKaf2HsChBz6P4NgsNvUS1IoWJivtLvJahKRSQadRR2XX1bh2z72YesE9sLduAioVAfaExRvsG8hOLEVTV0845hRJcwWthXOIV9fEUyKsVOA16vDGGvKdVo+fwOrZOVRcGwE3E1YKn4oTx0Wzl6ADF+HkFtSmt4rET9yjC0WDHheki1hQQqtSKTkqzKDEIpWFW3TKK2gNc6xfCJjLkbIEBRuAsunvbXLKItcszLIUuA6oODNyNuVvegyW6Iv5sXrjXffff/9HLx9yL/6KZw2U8zy3T8ye+O4gqP2PNM8ne04HlpfD7TioxyHCToYzx5+EP+6jsmVKMtNObqNz5jy+/vkHcOPdt+NYHKOburjzeffArtjwM3YiZrJPdRxmJdLZuZN4lJEyVHfqUYBsRspDST2jUWo/CVgk+vR7mT9NDtmkLczf9WeZq7wGmjI10R/ERtRgUhk6itagXAZdE5T/tYBc5rQHwCvwaTREHbbjlIiiqKBSDmjrS6z11rDMKevHpe7LUHVc+LsUPCY5V8osi2a2juWqRF9rBc7qeXiUULKqi1JJlxWcgBeQeiAny4CtiOWkfVOOVqcrFXebduyUxgfNtTV0Fk4CK+fg0gifwM/mun5FSgJm3igAACAASURBVKMJ5G7Swur8OWRuDQFVHa6HmAnlOEayeB7HD+zH8uI53PycuzG+5Wr49RkEbB0VuHADG0l3BUtnzsOzfbH6dNh4IU3hZxbW/vFrOPLpz6Fydh6RAFAGx/dFHdKjbM+1sUaOebyOaNc1qN9wA6Zuvw2Nm2+Gu41USQW9PEWPmg5amSZdpKvLaJ6bQ295QeYSKQfb92CHPiqTE8jjDk7uewj1wMfY+ATcIBQwtiuRXDMmIpkIZWIwYNk5JXQJlSRJ4U1Dft+FE1TghhFsvp48tEvbUpaWK7qI3LXSPl88Wi4v7vpvlehTi3g5Uh7y99aqi8KXRXXGGVSlmrTFRok+fkaJf16o1avv2nPfnj+8OMRe/hHPKiifPnP6uwIv+nCWWVMZ2ry/yHvcUoUyka0gQ5y1pCuxm/ugkxw5Lbu7hMyzsQgbq80eookxOBVX9M02M/0Wt02clcC50yexd+9eSfSZZdYmgJbpi40c4QSAudMyEn2mYkO9DykSJR8yFwAz4hUpkpHMGDX4zNeWkx7rANKgL8wFYKPbvRHAXmh4lKNufaxZZq1bPZnRr0QYfUMixSuakfQQN2yUWevJpDnlPnAbJ7nRpGUUxr26lASLAksVV7B4xF5bApbPwo07Ir2izIz9Fck4eG4gwCwJrqLQRTpeME+RAz0mMx0XvV6MNO7B7a6gkrXhiXrDEZCyfP7PriN0O0xhpTF6mafUELDQYkI6jqV45OTBAzh1/Glce8NN2HzVTQjHZuA3FCiHFQ/tc7PoLK6iMTGFjKb4FRaX5AjiRJwTn/rzv8DawwdQLexQOeCFbhCfDhtJL0bSTcVsqe2G6E5OY+x5d2Prq/Zg/O7nIBmvInHZECJBsriA9uwskrUl8ZsOWCxDbwzPVZ248wwnjj6O9uxT2LFtC6LxaQTjm4D6lLjd8baKf0baQ9xtoscy8qQn844UhUwcKVxhrlMtXl61jrAxAadaR+oEiG1PURhSmGJ2GVHzyZwHoyLj9buvAZ2mI1oB1kISV6YmdPGIGSX3OWe+Rq5zqtpIFSCesDqVwJ5qWkQi7IVqVH337t27P3L5kHvxVzyroHz89OnXVMLwI5aAMnPbcsdETcBIN7WYvJOYV7hiKSHNmQ1WDVKZ5VUCHMlFiLaSq7tyjKFtI3B2bg77HmWPvuG2OZq20LSA+bdSXNDrQJVTU4akTWEou9OgPATIAvraRlGZk0sXZbXh7lsvmouBefn1gNODzwTXfkRcbN31Ofd1uoWnbhmQTdAqA/vFb/2Fjxg1SVTEXBjWFKZDQ5rOPpeoVa3KAF95JqjC4FEJG36WSVWoVknDkZR8v35n7sJ8ialfMSa2YGc9VAikq4uwm4tA2pEJxiiU99QPeP9oSMTmqLTrVNpvLQ6Qot0sFYvYuNuBm8Swk44k3hihUrkhUYW0kqJ/BgVnaiL30hx5yqIIC0naBbodoN3EMwcP4snDh3DNNbuw87qb4NQm4NFxrj4Gx8mxcvJpVHIb1fFJdMMAmU/emsm2DNbyGha+/M849iefwViPvG6CLLXhRzWJbDvNNXltutaFxWpYy8Gyk2Gp6qK9aRozL3gprnrlvZi663q4kY+Fw48BS8vw2W2nEkmS05MAgxuhHtK1ZTz2ta8C3RXs2LET0fQ2+OSOGzOAXxNg6lGWmsXIOqtYmDuOrNtCVGvACaqw2JHFIWVh3G/Lls7g4dRW2GOb0fEi9JgLYnUlC3v4f+GOKAllkcwpiaKo94pehlqtMUgaF6XV0nNxUE49iJrXqy9UcJAiSeP1hvgZmxarXZ5oV1goksZ9/ll2fwnvscKfJEkXatXau15630uvvEj5+Onjr4kqtQ8jz6eHJt1FEGOjCMkENE0JzM3NYe8jpC+K7r/FZNbyt/JPvodEymIItt7onsqM/jGGq5xtUc9cZJI5dErGR9rWkud1oWSfBtaNANZM/PGaCUBvAMr/WuC91Neb0a6OMrQPxrCEiNV8A6QzI5VB5D0sl9MJUXN8bMQtqkiJW6xC+kr5GUvuHTrEdVHtteGtLgCtVbpXSPPSwHLhcaGl9EyiTMUJs3qNnKu0iNJLf87y2i6yXhd2uyXJPAIxpWC5SOi4ADAx5sHl3zSqETBXURQ9JCSR1msjbTVx8uhRHH38cYyPjWPnrusl+oymNiOcmETcbuL8k49hOmqgMjWNblVt9el8yIXPY1R6+Cie/MDHkD3zDBwrliDCYfeTiotua1Vc8eyujTTxEVs+kiAHJquwtm8GduyCe8M12HQPS8AjLBw7gQqpkVodeaWC3AukeMR3CYRdWGvLeOahByWS3rRtO8LJzXDHN8OqT8MKq1LswmS9k3aRN5dw/IlDqLgWauMT8ryiKthQNoOdqe6EJCtiJlUrE/BmdgJjW8QZj7UGuZgm5aKgKdpWyO5FATODM9XFRu121L8yKIvmWAIFRUeYoKyqTIeTfKbX9xBvzEpyqSbXoExlTCLVqTpSTvn9U3XecZrNV2vVd++5774rEJRPnXp1FFU+ciFQHgXAF+IUOWF1JMmbMDs7i0ce2avaAukOEoZ+WEeumhvma/i7WU5tapX18zpa1ioNqX9ic02pIBvQFxpsRpmUmwCsF5HywtJ/ffGeZtTcB/hCp2wC+bdCUVwKCJufb2a7zUGvkyyqem+9ubgCz8Hj5V2C/tucZMOgLO+wQQcMpSmW7a90sKYfMuBnPVR7HTgr87DaCpSZcwjsApQlSafUE2wJRXCVghG5MUVVHHW8jKQIyox2CcoEYXGaY+cQKgiUWsFmbz+Rg6kdgNruqhJi6WGdxlhbXMTsiROYPz+Pxvg0tl5zLcZnNgmIrZ47i6XHj2Db5q0IpqbQi9gzMJIy7Myl8VAMnDmHox/4GFYe3YfJiKR4DL/BLto9tONFxRh0AyzN57DccWy78XpM3n4j/B0zwNgk2l4gHtDk1M+fOIGGF6KxaZN0UYn9QBRMfkBKoQesrmD20AF0F85gelqVhdv1KVjROKwgku/q0Lci6SBeWcCxwwcwXq+hNj4pRkx2SCtUcu9FtaUkUEkD2OiwfHx8MyqUBVbH0NHjWTa9RiGJBmVp7l2AdQHK5g6rPxYvkOiTvEEJlOXvIilpUhgyVhNd0acUGhq0Ccb8j/LFlLtE6pvTbL5erb37Ff9/BOULJ3RGQ8goUH744UeGQHldFGsUjugoWFfumZV9ZpFIufqP2X3J8hd8sgnM8ntRpaSBVIOw+S3KIK3Bqxw187NNsFY0rVoIyu93KUB7OcdcDJRlckhLd11SPYhUTCAeRC0Dn4NRPKEJ/OUIuazGUNcrK3SxYhcnxUSsuvfzHqrdtoAyWiuAxSRgjpB0AG1deZzskDzRKVOmJVxo0TZLWfgkyMgHkxdOCMqMyh3xyBBDehahsEKwAGddmizGlFJGTpTh7kY5rxFYeu0mFs4viORubGIStbEJab56/tgJLD92BLuuu0GBMhuzVupybnlA97oE9uoqTn7s05j78j+hnvfgVW00tkaobrZhzyRAFei2LZx4uouxsRux/Za7kNVrSAMHfn0KiSQolffxwuwsKo6PGuV+9QZinxSGCz8K6cqPdHkB5588Is52k5MFGNNEKaDfh5KQ2mkXTh5j4eRTWJo9iemJMfj1cThRA04YyW5CVf+xc0tXFjUxYIKDrhsgmtgKf2YLOjZlibqbThEHC6esF0kGyDpSVkCo54oeQ+rnaE6ZQKrK/gdl/QqgdQHUIILW75fG3OVxUVbmTpnw5zyOFZGpFPowcSo7ozSer0f1d73y3itQfXH81PFXR1H1w8gxM4q++F8FyqQvzBLrcsTcjziLCFoiY0+1gBplbK/552FOWWXcNR2i31Mfa0bK5nMbJdDMSFcDoV5w1tEfpUSfCdijfr8cEC4fa4Kyphb4mDnAFSgPbw37CZNiG6kHu5nAMyeUBu2NQFkfq6+fOVbE/TfjdlrpX8FmqWwD1WvBWZ5H3l4SzpZ4RFCWHn1cOAv6gtyy9roQGBBKhCBA3pbArJJ16nECN0GSSQ3FR7P4gxkOVTKsHOqkUo1pRRaG0N2t8BFWhj9MPtH0visaZxZiHD94CGf3H8Jdz7kb1c1b0KvV4PoE5QBJ1UfuZHDbLax9/kt48q8+B8zPo9lZgxV2MH1jiKtetAnudh+pPw7L2gkr24ncJtiGsKjkcKrI0wSBp3jj1fOLTHmK2X5eqSGRUnNWOHpS8Rcvnce5p5+A01WJRzcah10dkwIV8aNGLoBsxS0c3f8w2J97emJC3O/suuKVxYVP/DaYFeSxPVlESWa0kgx+bQzVrVejF4wj5e6jb0Kqu64Mgg7l362iXfPf0A6sVDzSDwSKRF95DI5yievv1njfudthI3OdLEwySehyvHfTGDETprkoTc6NVevvesXLrrDiEUriLgbKZUApR0qjok0TNDjRyCmTvmDNfR8gjW7Wmr4wgVrA1vC4KBeSjAJlRxJDgxJsDaAbc8RFkFIyEhpFfZjf09wJ9D/DoC/KIGqC1beyyA1F5KXyV5NmkAFb6IzNwW7yxia3pyMb0+tCP2ZGPXrSmVG0edzIMcAmowxKCbdM8lkZ/CxG2FqBtXQOdm8NnquyRV7RDZkJJUnmSjsoXyJerZtVjnOE2BQ56Ys4Fhc44TMl0qTCgDisaAzpxtx3beMOpriK/OnRIpTAzLHiyHsx8gpodtTtynadydGj3zyIpx5+BC+45/mY3L4TFiPOsA47rCGOWM6cIGg1kX3tURz6zANwFhaRrrbQ6iwgnVjFlhdNoXHHZqRUSYQ3wAFBeQJ2pQ7LDRCkEZyQyXSlblpbXAFlg9HEFHKPnLLSbMu5E2wYKZ84Dt9JhCe2ozEpdqGMTXaHLMbJOlg5cwrHnzyETZMTqEdVOFUdKdeQskkAvzvDVAIyo+UkRkppHpVTvg9ncgucTdeIGoM2nyqRz6Q9CcL1FZ96LJjBTX/MFQtfmVPWZf8awDXwSv6j6Hyt6Yt+pCygrFQWUj5OYCdlIclrJgh7iJOeLiE/M1Zv/Mzu3a+44gyJClCufSTPsmkTcEeBx8We1+BhRpV8nzNnzuCRh/fKdkXzwCZQlqkMfYxpZm/SFtqgyOSihY82rEHXURclb2XFeetGcurM9Xnr9y2DjRk5m9GhfJaYvKj3GRU56mtXpkEuJ2LeiKNWyRGdSBkYig8N+MK0SHhV2SJu4H1RnH95svCzzYhan/eo3ZVcSyldI3fL7bLiJYOsi4Aa5eV52N1VOC65Z5YXK1tKpU8nIBNUCcqKH5aIuYi4mKRLOfFYxMKtt/CayqhICk14vPyvXNXM6y7uG2J9wfJjtpciVaI8IZCmhQFQKm6HWZLgqccO4bEHH8Rz77wbM5t3wBVVxoT08uvV2N0kh99swtp/GA998pPw2y24nQRp3EQ3XMGmezZj5rnXoRWOw3F3wnW2wfLrAHXHjoMwDQEvR+rFLE7EyuKaSPsCdtz2Q6UZLsyN0Guju7iAlfNnRaoXNsZhVxrIvLBYuGgJGiPtruLE4X1YWziP7Vu3oFqtIXMjWNEY/EoV8NkdnG2mgIzdV/h/yurBnqgZOC7i6gQqV90ChDXxfWbFpfQp4eLaT+6pvIHo3lX4259Dw5Hyep2y2tUpWZyZhFavIy9cRMRD+mVRVChpJJmXwlVOOleryii1wPS6yiklTU8H1erP3P9t3/GJy5ljl3rssyyJO/6aSlhlom/qQqBrDu4LnXh5y8+JJqBcJPo0taAjXb6XGT2bEbBWX2gQ1lSF1jBr8OxH0UVnEw2K5mdoMOT3GCQUFShvxAOPenzUYqVAecAxa2A2P9Pc6n+r0bIZiZi7EV3wYUa0JnUhg31IF6p4O31O5iQy760ZYZvHmovvhjsnBqppCgd+AcoJwqwHv7kMb2UBTm8VtpOJaxoLkly6rcnuyFPqCybpRN6m8gSqYW2hsWbFF31WJLFDTpI7HkbKRaOkAsz0WJRrpYzPVJENVR2OJ7abqtKQ9pissEvhctLHjJaBU08/hcOPPIRd26/C2NiM6HnD6U2SmMsnG/KaiJV5R47iq5/6JCp2jlrgy7kldguTu6Ywft0O9LwJ2N4WOM4krLACkCK2clTyUHoTws+Q9xIsL6+K/agYMlFnLTXVFjwWlnQ7aC3Mo7O6giCqIqgTlOuKuuAGIae5UA+91QU8c+AhcBMyPT2NSlRHQtc72ppWa7CCioB4TlBMekDcgZ10kaddJDElijF6YQPBzpvh1qcQUxrLqkDdYiXh7kTZgaoEqtKT00ypPI4k32A08tVUm4qAtVZZVe2ZOzsm8crUmxrDSoPDhF6stfbkrJNUaBhatTL5y7Z1i4sL58KxsXe/+t+9/soqsyZ9cfr06e/ywoCSuJGgPAqoN4rYNBiZkbIGZXLKunljmU7QQK0f71foGfTFuqSeUTzSV18YxSJ9sC98jk01iAZrATFLSdr4fzmaHQXK5vuYAMZIWfNv5ShaBRLDLmtDoHqpy3Nx3DogpPOYUW1XjnJlMJeqpkxQNl9bBlz9OhPgyqc7aozQDY2Tzc+pgGAD3UzsYIPVRZHEOXETltTyUlXhwKMdZqG+ICdMRYXQELJ9ZxSsmrAyYhavYIIodaqc+CKaVVypyr4zcKZGXTnTyfkJ6DJyZzStGrmKUkNAWRW2CCUiPLjyiG4vL+Gpbx5Ab62JmanNqE1Mwx0bhzM9BYw3hFaIqH0+cxbHDh3A2HgN1elxSSjH7RV0eitodjvww0nU6jvg+RNA6CD16RRnwUdVabKpgGh20Ool8Kkp9rhgKGt6mslYeQ9BkmD1/FmkSYwgbMCvkrqoIbMCOQ+HRkZpE0unjuL4k4cxMzUhHtOOFyFz2DQgQlCtwvYZWbtq2y9RMnnlLhC3kSVtpFkXHa8Kd+v14p8R2wFSmyU4lJEo5Yq6Poo2krJ93hxpnDBK466sW9UYYwA07H3R54v7r1Vl1pq6MMcmO80IgaVLsbkgU0GSxHAoj2uuYe3cWTQXF7C8vLwwsfOqn/2+N73jw5c5vS7p8Gc1Uj4xO/vdURD8jyzPJkdNrvWRUFGKcZGzMoGbkfLeR0hfDEviTPphFJ2h3eBMPtn0wihL4kxqRIOytLkswFpPUKFLZGqrLLz6bLW3HaYXykqK9dREn6tkQksiZvWvTGEUm+x1UfkljYDSQeY9UcGfihjNAa5UEaqppmkObtopmpNIg28fxAowGxyjokxVnFIIIkqLhDpWPUhagtG5L9c/F2MiL27BWz6PsLUEL+3AomEwy6vhSJQsffjIYXIhZWVZwSuTX5aedEW0LFSGlK/FyOmYRhBmjTb5YTG0IWAUVWnFWatIWHkIsyhD3Od0E18q9yirYnafWmZHRX1ezgruOcyeOim+ykEQYWzTZgQz08gbDfiBD6vVgdNmw+AerNBFxg4qdg437WL13Ekcf+JxbJrejsnpa2D7DSBwkHt0iuNWoqoKM/IO4rW2gJ8/PiZG/1zUYitF7rJQKwHWmlg6O4tKJYLtRHCjBhBWYTmBon2sFOgt48jD/4Lu6iI2b9kkRSNwWIbNfoc1hFGlaK9lIWXZNZtSSAEOeeUO8qSNPOuiSYfHmatR33IVUreCnhUUoMzcAO1DmWBlpKxcnSmpIyeu1BjF/dd9+SSqHuiX+buuMNWSuOEdm6IvyvaccowUACkfD9FIpz2xV+2uLaG9soTV8+fQWlqQ79TtJQtbb7z1Xa95wzuuPJ3ysZMnv6cWRX+wESiXL7L+e6MtuAZj83lJ9BWc8ijwNSkNDaD8SU65rL7QwKt/jvK/0OcoETBLTAvdtElrqO4PqgRYNkVG4tGMmk08NL+b5sEHo1BFZcOgrjPWCqnMxeFbAWPzNRqYJeKWPpjDoCwAXZiClcFae9zqCVLedurjeb76d7311BNIfx/z7/5jGr4F2FR7IUbKbm8NzuJZVFrLCNGD5SqvWHoFCziR3yUFIR2lWaEXiPk9t/LCJxQOZkwEcS9rM9Gnt77y2iIVWLQyUruR4rpLjYMCZiasVDulQssuog7VqkkqNElv5CxzdoVfbvfaOLe4iM7KGupsO1VtwKcPhXgu9xASFANaCeXwKw1JEnpZB8nqHB7f+3VsntyGqc3Xwq5MwA5Jy3Cs2EjTSEn80jV019rwK3W44+NS1Uj9tri7uRkcO8HK8ZNora5gemYTwDZZAbniCnLXV854doZ85Qy+8eW/w3g1wOT0DML6GOBQmRHB8yP4AflkLnoEtwwpE5wsw5bFjQtLB3nWQZO7m8ntGNu2C6kXoctiEvF/BDyH0bKiMEhdsPwkZeVulhbWoIPSbF5/AqzWs+vdogblfuWpsYtTuZFBpGzSGuoeJYVqpIPO6hJaS+excn4O3dYKuu01oV98x0YnxuLW625/12t+4p1XVpl1Yd35vdVK+KEszydGRcpm5FQGqI2ARYOgfl6rLxg59SdCQRmMipZNCZtZ0VdWXJjdrFWSSJdZq3hVRcSK6x2APakKFT3z5vdlsCVALYOrfg8TeM2FR3/ORvSGPh9zkdtoYbtUwNYDlty7AuVB8k47w6lmqWWdsjYfL9Ma6v6Yagwzgi5TGPyu5eSfHGOAsksfYIKylcLuLMNePIdqZxUVO4Hrkt9lwUMhWdPaYvLDBGUCsoCySmaRX2Wkm3Bi0iw/7YnNJCNjCdIItux8o4tixKSzIJWoBsnU6wl4AthF5w1y2vRroc6dfCWjbm7JJQmYpeh5QGJn6K6sIV5tw7dDuFFVbd9hI4oiuAG9oANYmSfRXJauwu4t4rFHHsLE+CY0Nu+CVZuUohamzZjYzDIfSdZBGq9gbXEV0dgU/IlJuG6oKBraxjl0jVvGsX0HUXFdbNm5HaChvl+VKJbcuMdCGSvF8jOH8ejXv4Krts6gMTmJqDGJmLagbgTX4/+F7UCh12YyU3Ya5JYFlBU4rzFtPbUdY1t3IfGq0qeQLsxiuMT7mLHoRHXmFlAmKURaoxhrGjNk7BiFIBqUNZUhtUVFsYc8ph3hpEBIJfVkjBdFP0hSqcTsrS6ju7SA5vxZtJfOIu00lUWszXL6rjQR6CbW4sy1t73zNT/+c1dWpKxA+YXfH1WqH8zzfNwEYA0Y6+mL9c5R5QhOg7L+qUFZJkJBEUi7Hqm+G1AaGnT74CvOYQOdso6KTTqDr9d8s7YF1ecuEXhhLD4AWU1RMFpRJt9lcCxTD+XdgY6SzWskDS5HRMp944YRPhGXCsoaDMtg3Y+WRZM8DMpq4OsO1uWKvoFA37zn+v1M+ZIJyuaCoqgMtfj1o+VBkKTUEDLrVDzlW2yYugyLoBy3UXFT2BIpF22TZBwo5YRU5jFKZvPUApgVPVH4Ecv2NoEr6gtKoQpNdtELkPIu6RwtcixpZ6vOpSgJlp1RAchM/on5PAFbor5MaA26rJHbYsKxzeRXRuBKkXcTJO2e8NKVal3aVvnis0EpH6NlduVmY9YVWM3zePyRhzA+tQX1bVcD0YSqWOQOQrhVct1dtFbOY21lFdHkDCrT02L0z+SjiqhTLB1/GkceegTbNs1gy84dsCemxMSeEbOUYlO6gRjnDu3FkwcewY7tW9GYVm53cU5b1Eh4ZBbn2FJAJXdNtNkW1Qvk5mNFXTDht8bmFDM7MLb1WsR2hMSJlGIlIzQXRvwcc8WuRiJloRMUkKpiaFVEJGo+pYboBw1qfCkOmmM00YGDSN3YhisW/bZw13wv/t3roL1wDq3leSzPn0dnZVl4cDtLxGEvJZWRsxFCTzx4WnG6uOOmu979XT/+81cWp0xQfulLX/oDXuB/CEBjVISmJqriXPWkLYPJRsDNxwmM4n0hnUcG23uJcosknEkrmEoM6pQ1KJuR8ACEFWXA55QfxrCJvkkxmJHvIFoverQXX7wMxkORcLHV7UfgRsn1qB1E/71KHUlGLXajwFltvQcVgvpvk7bog2RRKGJSCSryUByvTprweDUhVIcSM8o176G5ZdS/64VhkLDUFqADYO7blyqYExCNs1ioi0reQ7i2gnR+DpW0i9Bn+yJGtsWYoM2mOJSxJDuQlkq0lwQ7kdCwyBdzY7UISAFBT+gL8qIxdctSQKArywraougILeOO35kEAzlRtVSrxqRyjW1kCSVX5JMLHa+0UCIQuQL6aRqjE3eQkK9k8q5SQVipIQhJDYRScMLEYY/ua1yE/j/y3gRKtuyqDtwR8eJFRM7TH/NPNaoGISGEGzCIScJCxg0sr9XLWGaywMbtxoAQSMJNd9uA7ba9sI2Z3TYGhBhkJnuZhoY2JYE1UKUSCE1INf4x58yYI97c3vvcG/EyKn+pJFS91u/O0lcOERkZ8eK9fffdZ599xn1kt67hyT9+HGeuXMbi5iVgbhlFrSkgpFtCtYBRD1tPP4m4KLBx6aIykyvK7eCYqCriXg+Pv+tdssK97OEHcWrzPCrLp1CbW9bzqzQp7XBbH+Hao+/D4a3rOH3uDBY2zqA+vyI9mbozp4/Q4cIaClkom3AYzlSjhk4dPh0hZUAUUvRYf13dxOrmPUhqLaTVlnYOPBcC6rngP4IyR1zR8WISlYBXrh6rvVpErNu9CXDNu876R5rGlnynqTKOEbMphIW7LEbddRwmoz767UOMjvaQdfYQD3qIIhsAoEndPH+ka5vNM5GlLsMoStvn73vF9/733/rmf/tCd56fyv1ezEJf7eqNG39trtX8yc8kKHsw8UDCQt/73//+CYB6dlsG5TL79BKAB2UCbtkOV3Zi8EH997zMyk6OWVAuA76e46R4NH07Zp97mSV7Vu+BucwcZ6Uf/zjelVEG2ZOAefb3b7cAHmer9t2sbjcBVQfKPiPAs1p/f/+9B9oy6y0Ds3+9x6UKY0Q08E+OkZeKCHduUYnBkU8E5Qhzgz6SvW000iEaQYYaZ/LJJcECkpMxJFM0Bcp0DNBXyzhPFv18UpzKlAAAIABJREFUO7KeG5kUWRFBmdnIrqBkuzMjEJaj4x0BViDiFUwwJuCpLuHYfhqbtc7asxmYb00TZIFpwtH1pi2PGIfJi2V1TWOnwmYLzcY8qvVQwfxpvYZaHiEYDbD9+Ptx46k/wz0PP4TlS1dQXVxBllKnzpSLHAQV7D7zBJ762EexfGoDpy5fRMFRVk2Ow6qiUash6nTwzt/7PZxeX8b999yFJXb7NRd0bBQR2uJxqiHpd/DBd/4XzNdqWKUVbuMMGksbqAULiulULkZAHb3QQkZgthFU1OcpPRAkI+0I+inQOH0Ji6cuIqo0BMwJZxPS7kd2yqIiHT+UklTs42sm4NqiaIfdZVCw69LN79Y14Kai00bHXBOdUyrW5soiqcimN0LUPUJ3fweD9i5GXMyjAYLUgzm3OdMQJE5n0eNUXKZykWOQZN2L977izV/1rd/7058K2L7Q+77YoPx1DpQXT3pCHkz8BSvW8TzB1/7+Hlh5XzLlxx57TA9/rKjnLmKygrKM4Z+Hb7P2oDzrwig/lkkVFqDvwdh/9s9p1nrnpzfPAm/5+5NumwDuTENKmalO72MjfGYfxzPPk5hvWa4oA/jtjrtNapiykqmNyNwXPrpzCsImX/DxylKF/96/DtteHq+ol1+jNXTYhBF77Om0ZPXlaFPNxogMzTxCq99HdrCDZjpGSFBuOEBmpxgtcZILQiWxUb6ohHPKRa4HLem85jZ2FyN9fhqZlCgljOzI7+Z8iD9Rw3bq0wwGOUF4jijlzJ6jBfibnED3B2UUdbApaL+CKGI1P8ZoPMRgNERrYR7Lq6sI6k2EjRZC+ordpB12CSIaAIf7+NPf/10M+0d48JWfg4Wz5xEubyDJ2IABgfKw18Zjf/hOzdh76OUvQ7hIR0Wo6ShcWchsKXXcun4N860QzUYdrbk55WVwOalpKgDDlyo42rmFP3vfozizuor5lVXMnd5EsLCOemNJbeeW78xaikYlqdAn+YLZ6JJ7YuTZWAvXIAdaZ6+gdfqCku0y6srUfrl4ZrHeT5vlaJy5yPk8jQU7N7mKnqpnuPdA+RSaQWjnShKzKzNDTQ0p1IrHiEddJP0u+oc76O5tYdQ5VNyrWlcYE8zipB9z5hqmWE9QgL9rh9LXRYZhkncvvOSVb/7qOxGUr9248dfn5lo/kef5iaBcBuEXIl/4+xAAjbVUBcqeKRNYPfMqF8dmWSzvcztLXLmZ5JgO7fKU/YLgbzsJWAXYbjtXXnieK3PoCEwWonIhb1beKC9q00XpOCjPLmq3A2X/WM/HmCfgWRrh5IHUinXeEmeh4BNQdsldvG+5qHcSKN8OoCeNHG5baw9ujgZ9dkw5KRLUqgTlBK1BH8XhLhrZCGGNUzosb5ugSEtcIOmAkZ1Mu2+gUmdYfUvgx2wH2dzcB7VkFqfIlAnKFgJvGQh+niAB3EfqWP6zuW2YEqEFWXqyHSM7brawMBCJr4PbatoJh6MxBsMhev2+4iLXNjawtLKmVnCCMp8fZRdrUEnl+z168s/wR7/721hZmcNLXvk5mD9zBrXFFcQRgTBDMh7h1rWn8ZE/eRz3XrqAK/feo+khQcumphBAzWJpskCSklk7hw/91gTCGmNRebcMOzeu4ukP/inWl1cxt7KGxXOXgOYKgnAJdUosDbpZrDNSMxodKJO1k+vmnHqSDCWrjFHB3Pm7EJzZRIoAhEXlpuv42/1lLZQIYqCs+YQuOEpSudOWfTIfmbldZ3wKjD1NUYsTNXpwceq3D9A93EUy6CAd9WTTq0liMccFl+KE2dSSPwjONmOQIE2wF1gT7HU+ZBilWefCS17xlq/+1rfeWUz5kUceCe6+7+7Xz7XmfzzP84UyqJS/nt1uPx9TLgOgB1+C8uOPP26alANlMeNSY0cZXP3jl0FZW012fLl85WNBRH4QK4sZvLBLsZ3lr2cBVSeIP7tminR+QfHPZZYdzx6r293vpPZrD8xlyaL8dXlh8KDo2XNZXuHjiOm6rbv/nr9DxmBhEMaGPSjb/clwj4cVecD2n8tg7Betk+QLsxa6eoPLmtCOhWOMqkwfi2XX4pDU5nCA4mgXjWSkn1GRsEJr1dm6WOQj8yNTbqJap6+WtjhGeZqmTEakD2qIyRhZFpmn1flktS13fTzGhI0Oe2dAwYQ4DnFgxCW1ZcoYjhWrEUJRAJahwselNEJ23OsPcNTuSLI4u7mJuYVFmqMRhk2EzTlHETnheox83MdH//Bd+OgH/gif9YqX4tx9d6O6sIi4GiBLKsr6oL9j1O9pOsjptRXpw0GrYcH+WpzsuKq4Vq8KbDgIIIkJVgUqSaqhxHmFO4QMR7tbePqDH0IrbCFcWMW8mPIagvoSGnMLqM8RmDmj3twMJLsKYVKMKSWECHkyQpBEGI0TdBNg+dwlLJy/JLmE46IiSgScTCS92M4ttWHzALOrjj8qNYHwFv0tpfGpg0nSTTQeIjnaxfhgW3rxeMDjMETO7kLmQfM9U+Hasi7UL1uvYRhR8zYikSqIypw+MeUY61FFHNuw2SjNOxdf8jlv+dpv+/t3Hijfd999f6PRav7YCwFlf/E9HyiXb/PARk2ZoMzbCKYelDh92AO3ly/K2rKXLwi0PCHtswEzA1j0tSaS0I9sY6CeD5S9fGGvw3XY2bnvmLAVNI0x0iJlurO7h773mRHT35kWLw0wdcsUqMTEpk0ps8duFtzL8s+sHOK9wuVFUvKCa2X19/cg7ONEp3KGZ8Z2CnuQ9ezaP/4sIJcfd/p8baOqbjvvwHC+aNJf9qkxGyKuJLLENYoEzX4fYPNIFsnCxPfXe8RtnBOD7q29ukJbmAJ5+Jksj23U1tSh/7jQxEMLJ+IF735GUNbxcYFI1nBi7Ew+Z2XHCT3MP+3OG5NhTLLga+K2m4A8Go0cKPdxeNSR1Wzz4mW0mvNibCzysSmDj8qOwFrUx2hvG7/7m7+OfnsPr37dqxGuLSFllgVBPAjR4DlLsKLWvjAnv7DAl9GalBQaDYEvd4RZksmh4hdaOjsIXpZZkaKoJGBu06hzhKsf/ig4eptBRuHKKcytnkartYKAbdMLC6jNW+ayy3UyUPbnTxahyqzrJMLhjVt437veA4RzuPQQF5UHsHTlLtSW2dhS1dACtl0rldppw+6MN5cLW+CpV0snJuDHGigw7g/Qax/haHcPUXcHiLsWokS2zx0Oszc4NaQokBDkWWitstDqJlznsTzWzMCgddE2Ob64R9acI45jgfIozrt3v/Tz3nzHgXJRFMHN7e2vD+vBjxVFMT8LEJ+MIc/e33/vgYWfCYSWffGB5wT+kJEYmD5XHvAg7d0XPEGn06xD2yo6/XhS6KsaOysDu38NZSY+YXYCjuNWtvJz8a/nmEzhMpnLzNjfr6xh+2Ngljy3rXd3LLPi8jE86TGnz7UEh17E9Z1SbjjlcenCj9uZepQ9CJcza2cB2GvIsz+fAO/kb3s38nOZMkG5mlMvrCKupkqI48DUudEI6BxgDgnCgE0vQkD5xrWYKrbTojdJo6sE5TrdBfTaGih7l4U6u8iSGU4kIKBEYwWfY95kp0TbsaUjhMzYtGbJF859YbsKwxS5MRwoR4zmHA5xcHCI7mCIC5cuY2VtA2HY0q80my2EIeWOAEWSIO7s4SOPvhfve9cj+Ly/8Dm456H7UFloIeHrIiDXQkY0WWGTrFMRovbcSoPLLF7TabS2gBgrVCqei9xUFx5i5LmBdPvGTWxfu4VBnGh6yvzKKbSai2jMr2NufR2NpUUV12hFrRYsOBoox5xCQlAeDxSv+vQf/CFufvBDAtysOQ8sM87zPJYvXMSpK5cRrq1rjiFzSsTs2USj8W9kwikyeokHA6SjAaJuVw6ScaeNpN9HETtrYSUCapanzSPA16WuVMpIqKqwaB5oNhNZ/nORD0WmxJRdYU/nPI+Cir2UeVItpr1R3L344Oe+5a/9vR/8qdvh1J/n5y9aoe/9739//dy5c98QhPUfBTD3fE/ykzG82/0ugcq7LyZA5RjzJAxmppuuDIzliSPl7r3ZLAyBuBuoOgvKs4U/DzAasFoC5bJbY5YJT4DX5Q7NSgxeGim/RgNfUzVn719+/Of72gN4mTWXFz+TIxxTdFvHiU6scTszOcu6j/1OWWf2x8T/rPw3Zr+2c8GVdHzouR7AbTuoKVMzrFaR1CwnocHYztEYaO/pa2rKbGfmBW0FPi9dMCHO/SMw0zqpSSTmU/bPU7YuRjzSWkUpQ7YuMq2ZhhEvXziJQm5kF3VJIPBE2iQMz5SrxsaSBOPREN1eD/sHhxinGe66+x4sLDBTuS43QqvVMm03zeQS2LvxLD72+GNYajXxspc9jGCugcpCEzGPWTVQ2znLdNJfg4oyOAiUWrxdaKH2D3qtFuvvbrVCmmuykEuBFrYiQlGwTTpCdTDC1SeewtXrN5WLMb+0ivnWIlZObWLpzHk0lpf09ygb1ishk+F17BLutNIRgmgI7B/gg//nbyG9+SwC2hObLYyrNSScMD63gGBhCc2VFXUL1psLGlTLuE/my1VqFaXrjUd9yRFkvuwWJBumy4OyBOkUX1lcAWK5bizTRH5k2TQLhdVTOxYTl5bN0COet5E9X6cbq5VfmnIhWyQluziOECUJ+lHSu+uln/eWr3vjP6Wz7DP+8aKC8vkL578pCOo/UhTFiw7KamEtjYGajdqcZbNe7ijHdp6kLXvAo+Vndop1ueg3y4KNpVt3nwfG8u6gDNIeHP30ktlFqvx9Wbv2um55YZj9Wy/kjCnvPspM+7h8YaEvE+3XgYy3xE1/z4peZVmjzIzLrPgkxuxB2SSgkzTlqmmMNc5/S9WwwMLOAvN7OwdosGjFdLigou2wmoiU2mZjndRJpxXWGknqki+m7xOfE1kxfb50X3DL70GZPxPz0kG2yRi+PqiYT5e/Mpn757ogzaXhQ6kMlON4jCETxzod7O3ti+nec9/9jh2HCEO2ONdkl0vjCP1eF4fbt7AYBthYWVaYfqVZR1avIeXrYa8MC3RuEAOBN6V2TBbtUuyUzyEAtwGlEzJAnV47AvZopKgqvjRCSkBmRD1dClkFUaeLq9eu46BLP2+KxdY8Tp+/jMWNs2isL5tGz+y+ItTrpTabMeQjGSFMYoyeegaP/adfw/z4yEYnU1biVBcWAOSGaSKv1H2d0HY11QrGBN1GHQEDllzIF1vPqzW+F+wEtPGJdm5liKtNpNWmhRxpqLEVaqkjpy4yQE0pkii4Q8r1c+n8KWNGrfhnHnLKGbFAmXJTnEYYRnnv3r/wpW99/ff88E+8kOvrU73PiwbKRVHUb27d/Jv1evivAFAYu+1HGXTKoHASgy7fXmbKfms8kR3YLDADiJ4NT4DWFfY8GPPnsyA9eTwHymWmXAbW50gbzhDlX/QssJ4oZThPj7/N/w5fm3/8yYWks3DKlMvP5fl2HpMFYMZ6WAbLMnv1raz8WRloLWbWwLdsizM7k78Ipjm4ZXvc7N86XuTTrdaxRf3VB++7RUDyhZwOVdOUqwXCIscyGwO6R6jHY9SZecEUwDpdF2y8CFRM4lw9ZU9IaqBnuGodc5YcZRe1ij2Wf6FdgdwE1gkmKDMz7ERr1y9RdhJGTy8nbZ2d80IY7p6/Cn5kXVGMzqCLdruD7d1dLC6v4q577hEY63wUm2XaGhtkGMmQqDM6rACh6wjkCyUr1JgruRRMuuDvZ7WK/rF70DoL6eN1VQs2ebhClsgJdx/sOlQEayYrm0C5QvmGuwNmi1jzSzqOMIhi9Hs9NYe0WvOK7CwWWqg25hBUQzSKUIw5Y42Omc5RH83xCFuP/zH+9JHfQwtjBEVmcaoKbuJOhZ85lSV0ZIbvswRhi1hlV2Pd5jEW/KzMavqRgdxeoAuW4u4gRFrUTXpSuJHaTibArLoIrZ7uPCNzZgg/mTElCr5mngNkzWaLi21nMx4rF3qU5L17Pv/Vb339W37kjgTlN4Rh418WRXEiKJe342UgKKP38wEzTz7vvigXqgRglalTwrNiz6TLjHrWaVG2xB2/HyWM5/qUPTN9Lljz7Jnq2bMgXP5+sniUNOXZhaoMyjxuxpj5N6bTs09aAGaP6+zxLEsYs+AoduHyBTyQevnCj1Dzhb+p/c2YclkS8Xp0eUEt317+u3x+3gtcLvTxWJrkXDVWV+U2lfkiuaY6r5DFdjsIYuZHsJ5XQTXk0NRQ2mRKb7JySXjR8vgRlGtyZnhQ9gluXGT8vDZ62QjIBFIC8gSUpykcuujls3ATlO2ccA0mrlCpjbWTytlMMo7GaPc6ODxqY2t3BxcuXsKFC5ekb7PDj78vBlikaDQChCxEM8UySRGqAYWWsQJ5nW4OFj+rqDFRza0NGZHcRYzqeCmGgI4KkthCXXhyjhCU85oA2XnCHCgn2olkVdPRGwwNYnA8nTcshvMh40RAT9fFuM7IUs5DDNGsNNQpSS045bCBZIjmoI+P//678Myf/DGatGfQV4xMsaqW4kfgZWIfI1JtJ8L3Rn0GXGVVGK9pqCxfFxda+cuZkcJzRlqFRarypSlmVfY2J0PY3ByxYu3unP+esgYPj+XZe4Jh3nQWRPk5isdaFGPuxvIMw6zo3fv5r3nr67//J+5AUL5581vCZuNfkCmfVIA6CZQ9uJ4EMHbButbKUps1fcongbIu4VJi10kdeby9PKfPs+bn5Ci7Ql+ZbZcXj+dozSX5orwY3I4567mWNGUPguXX4BeAKdO0Ak6Zpfv7lI/V7POc1ZI9yJfB0d/HW+I8iE7YshvmWgZl+ztTUC47MGYlkpOA2l6rc0GIbU/f74mmbHNYdJESNAReeYIl7ib6HdTikYXysPuNIVKuYJQp2P54gJS9l9YURDnEu3cscImasmsXT2z7SkBWFIRjndZqYjIGh7OaZUt7Ch0Jm8hs56C3c7FumsQphlGEw84R9g4OVBd58IGHcPrsWZPIbFOt+Xp8bH5iMBAfNqjXUSSprHxqZlDnKEFZDmlSYANedtg5WUZRlK7gpQYUgjufq/5WBdVcP1Bxjs4GOS/IFNnuLAugAb7CnQiMem842drlT9OlUK8gVYcih9jWEAZNMfWIElORImRL93/8Lex+/BMI6VCuVfVPky/FLQppyGTF4rC8vt0cTWtMsUG3BGFeKHxvmfQngHaikrCc50yV6XFkuYWKdioqunbpOLWCrbzNlNkoU7mdnWQlSTfmtxZTzjJE0cg6O+XEAfpp3r//C1/71m/8gX/z4+Vr6zP19YsmX3zkIx8J19bWvqVWD374dkzZXkRpxpl7VbPAPPtiPeB4pvzYo++37p5yAJEuuFKEovu6rMl6AC6zZQNjpngZ2FnuxTTYyINyGfzKVrwpA7YSSvk5+N8pSwjHpAparWbymcugXH7uZYA+9hjez1uSbl7IyeLn75Xva/qqnYiCmlLYvaCpHItY8ivPsuRj31OjLS2sus1ln5R/rsfPPUAfn92mk7ZqlXECJXljgyFC0RAVpnoRyGqBfL/Ui+WWZeFH00As7dpv8zkiSseSuysH2saYyIqMVXGQqhYV1/0lSUMeXA/kdhuZH1+MVfmn3amqd1Bv5r0ys1bRm7zfbmN3Z1da5Stf+QqsLC0LEAhUlF8CBioRg1zxkFt9LQReqyZJcVewHl1jqtzcO67wzgZioOzclL766PRUWT25e+D7kjhfsXI/LKtYDJ/t4wr4onzAV2kgR8mGnYFcGNXQwcdkp92YbepmE0ybtNlFqPeHePcv/SrGnAOYj6x5i30FE3cUH8ckJQ0RIBCrLZ3Pj9egSUzyQut12SBc3s/HpcpVkuVIuLuzOceTJp00SZHIncHzzzU7aYBDxoBTRZlSQ+YOhqzYn/tJFCsAizLGKBrLsjeuBP37v/A1b/3GH7oTQXlj7Vur1doPw4bU3ObjuaBcBq2TGPYsKL//MYLyjKd3xr7mwdEDm7ZtfMPd9tUDs9njuJ0y6aHsyvCMdFa/LYPi7UC5DOKz4OoPjC/0zd4+C+y3BWSdh88dHfVCQNmPfZoF5bKN7ZOBcpkZn8i6lcNsI9w9UJ8EypNFYLoeHHsJ6qxzH7w+yYxDNgbEI/lhQ4FyzfRJMjtVurxP3JR4pp+pGOuYpi563xmiWaLs5EvFRska5aaQNuCcJWTm7hyyDr4JVDmVouTmUJODsVKyb4betLsdbO3sY29vFxc2N3Hl0mU06nXHxrl7IyjbVlznHbULuQWMfTvCPumyFzAJNAnGznHidi3lgqRn8daF6MiGawUXAyfA6jXbMZaTw48kU4A/J3vXtMipsCnM9sVPN4UlTlEkzJJIUTSZVZKh0ungD3/+HYiuXUM9H9m0cUkWJjPyTeJ/LOYxIEqNYIG5I7g4lzw5Whh0PGRxnNYH+F6qOOfa4lWsk35sDU/U57PYDcSVxGYNLmydpqTFxYAeZfmRyYz1OyaBJHmBYRxLPhlXav17v/gvvfVb/vG/vfOY8srayt8Ogvo/f35Qnl5vXu98IaDsgUlt1o89PmHKE4D0nXgay3PyVBIvXZQZM0G5HjKkyFjaxKdc6uR7jlRxgn/ZOkGnf1cnuC8ROxZV/l6vucSUb6dBlzXhiRZdsv1Nt/mOHM0U9MrHtox0XBDKjFZMtZRP4QF5Ng/Zf18GWS9peED3j6X7zICywNuxvdkFmBdjeQGaMGknGcgUqBCgHA0WjpIINQ/Kki7oPzaGxQvOiodMNOMuyluLfcwrAWB6zKjdcp6bdgoMKHKs056/5tCXPMs2EdqA2R6nFElir0GaQgEytsFggMPDQ9zY3hF7e8Vnfzbmmi1pxnUWlLVoWLGPcobON7JAZxbUS5KCozGeLjnNDXglILvs6GlXqc8Yme5S/BZZ5xBbjDV5I1X4j6QbuZnczsJnh4uZ2jgtySauTcYKoDZKSbMTKWu4oPtEXY4Ziv0DvPvnfgX51jYC5mBwYXWFPh5cX8wO6wHCJrOuKTe5/GxFkdpkae0UnOREN42qoFqEbLitzkendctjTCZMAwidF0mKNLbozknnqbN8Eny5iPNvRrTexZGKfrTAUW6npDKmTh3UmAndf8mrXvvWb/vnP3NngXJRFOGNW7e+LQzr/+x2oHyS7ul/NgvQxwDEAY2XL8pMeQKYJenimKzhgHG2wDft5qNkwQt6Gt1ZBuayfjvLkMsM2vZyxz3E5dv9QnBMJ3cMcBb0vR57ElCXGbi/wE46Vv5nZeArA7ySuUoBQSeBsmmt0yKeB+oym/a/5+9bvk2v1YEy7zd5rNuAMsckHXuObqEwA7CTCEiYxJQLBEmsQp/kDL6Hzmmh7bDzP+u46yK2zkvJVW4ork1Qdo6RLNdYeXuNBGWG27gUNM3j80Bn7FD52S6TY3KsTSwVeNGqxmMi6aLTlY58a3sHF85v4r777pF5QDs3FamNtHvZQu+7A2Yfzn7sXDBDrrbZmh2oIibzo0ksfKAUF5Gphc8tP7ZgyFNsUg0bc7jo2HGYLggqutLjTeBiN5xvWtJnPgrzhk32qCYZOCKRrpVRQTtdhuTGFt79M29H/aCNKsPieVwni6UV5cJ6HY1GHY1mU5OBKoEVZanImRuCYOoYPlcwvm/ezug8xzrvoticJEWu9m0OQqU/OUliFUo5fFaLmhqMbN/BeFUl97FTtCgQpbEAnf+4eORBgIjgHFTQzYr+A1/0mrf8nR/+2Tuu0Bfe2Nr6O2E9+KefKiiXQeV28oVnnkqJe/QxZGl+PCXuBYCyB8YyU+bJ7plyWa6YnXJdbqvmc5n9vtw8UgbOMuD6rycM1THlMtj7Y1G+CMsM+TMFymWXRZnZlsHZA20ZUMuSRrkYOMugJ0D1PJpy+X3X33AqxSww84oSY3IOAoEyJYs0tkJfkaPJoaiay+e05EmTjQsKcvt/X+xjS738uzIqWE+3cnm1CE1mX9nsORX2plxYVjPdx9pz9SHbsndcWKykvK7DIY4ODnHr1hai8RgvfenDWKHvWPkrlh2shhfvuZ8sKNpqTXYzOr/4fJ21zeQZc5dYgD6B2S1e7jVM57bYU1TYvYRXC0ciGLNFWw0zPutcOrXz3KvhhkMCLOpUQO0cHGS+LITRV11JMlRTsxJS321kCfqfeAr/9ad+Ds12z3I1yDrF9K3Ix2PH0Ki5RojmXBONljFlzhNUJoV2LRbpaX/bvRodK5Ns+Lplz6SPnd2EGbvxYkkSbKdOWRugzcJJUfSxy3HDBp2iglGcGBjTt8zn6LRtetzTagVDtlgXOTpJ2n/oi1/71u/812+785jy1s7O36nVqp8UlGcLX58OKDN0vcw+rcV22oJcdl7wDZ3t4PMAzJ9TUyZTtq8tec6DYhmoZwG2DLLWaTdtSvCLyCy7nmWrsyA83TnYRVi+/aT7TtLU3I0nMs3SAfa386T3ADwB0Bn5woOyts2OWZWBeBagy48zAXI1WUwBrawpz4Kyly9mZRVJLVKHzMdao32KEzfSCJXxUL7lJmMnjW6aq0IhVVPEVFiQL6rKTeVGeUkmsPQ0WtN8Apm63QTIjnH64pnTXe2RfSDT8Vei55/liMYR+t0udnd2cPPGTZw/dw733H03Qln3yNi9k8aBpgrOprmavFV+/216ic9LoaZsMoe9Vr9gqdjiWb3eTw+4PG4uqcOl2Mmmps4+6rLGlC08gsewIWeEUvY4PUWAblOo7WlZsho1XcRkyyz2mfUsTCO0P/QxvOfHfwZzPXYKClnlY9bp4PzCzHieazUwP99CyHmDLL4xEMvPiXQZ3twByPfBrY3bITjxXbkWTNsjgDMSdRyxXZ5t834wqr1HmiUYsPORfucq+gyHSmK5L8iUq40Ajbk5LRxppYJhmuJo2McgSdBNi8HnfuXXfP/3/9tfZQ/GZ/zjRXNfUL7Y2tn6H+v18H/Ps+cp9HkF3700nljlQs7zvWJebJ4pe1CeMMpSd99EKe8SAAAgAElEQVRJ8kUZXMvShb4OaqjTUuUcHGXJgs/H39+DtQf8MkiX5YtZ8PQA7UHQPz8f/jML3GVXQpkll+/n9elPVugrg/Sxx3Wa8iwgeyeM15f99t5LDx6cPTP2z8lXr58jiTimXNarvWzg7zt5js5JcqwoyAtGhTsSPOtOo7tAkkWRohaNUcsitOp1bYd9IpoH5YmMQbblXiwhgu+5D5wSaHg/qwdm65ZRIcyOm4yt03qF2J6bpix3h7k5dF+ywixDv99H++AQTz/1FOpBHQ89cD/mmk00GqH0ZCMVzrHj5ApjhGZ7m3y4+0iLdYx8ci54Zq3fM5Zvbd72NQHXy2FqzpDObzIbt/W0xGnx9Q4ZgT29wvR5W7u6JoLztfH3+Lz9fRlyz2MU0/dHUCY4jlGPI9x493vx5C/9RzTaYxXNGAzEhYRFOL+9YIm6EQZYmGcQE0GZZgn6LWwEF+UsP1+Pf1hxqHRkyIsssQVxniKiTEQHDX/HTRGXtMT3gW9SGCAPK4iQI0KKpF5DNxqhEoaoaHZhFUGzgSCsa9rIKI4xiCJ0xyPJGcO80v/c133t933vj/zCj33GEXlyNF6ERxYob2393Xoj/CfPD8pWAPEfnwoolzXlMigLRF2BzxcQJttBpyl7OYL3LXfxGYumK8NNjygB8ywIToDwhEKi7ksl8Ri7OTk72YO7L/SVWfnkthJbt9unKWjHQPxTdF94wLtdoY/bQc/UPND6xaQM1GW3hb99tig4ASinS0/0W6flzkpVXr7wj+c/C5QJABouat1qQcFiXypdmUNPm0FNboaJnqz3w+94yhE9lCZtAXaGWbedtsB2/XPTK7glttQxa+fV2Ht37noWbhOTpx2Y/jXTZtXtdLC7vYOtm7dw8fwmLl+6oF0Zaxgs8NmHFZf1vF2ziwQXs3h4B7Rpx4rgdCzau0gcY3ZWESer2POcyDB+wromRfM2CyjStt4X1KySaMU+nxfCbb7OaTJmQii90Szk+YXKUvaQMPqUo5e4s4hRGw3x1G//Lq7/xm9jPatjnAP90VjATP2b5JrHj0yZxzbUqDZ1zkwGnGrn6Zpz7FyzIQEEdkohHuTznP51RSmZJKNj6sKmeGyadeSNGqKwIm911ghQNGqocWFshLLYUcdmAJGkGJd9TRfHKIk1jDdG0Lnrc171PW/4X//VnTUO6oknnmi0Wq3/qdFq/qPPFCiXZQ4PVt59QZ9lGcz8mHd/v9kC3axeXGbFHpQNoJ/LmE96zNninNeUJ8zdXXIepGc1aD3mCW3Ws6Be/jseUMsyzUkLwUlr7mRLPCmeHW+N9r9TDhbyIHw7yWK2CDgrOwiEdfFP0+UEQzM+5QkIu1zd2ecv363Lb1BzA4EszxDmienKSaKuvlADR510oRxj22pbeps9qr0PU43Sa7UEYhsYy0YDi79Uy7FvxKAv3n3t36Myo/fTPfxOglX/o4MD3LpxU2zvofsfwMIcZwQ6G5gsmBbgTtZuo6P43Ok7dg4S1+Kt5Dc3XVveE3m9mYzn8lkE0KVNsPRup43LjuhC49lUwQB51ykpqUMToKmNe2mAzhUubq57TrsXa3u2pA3T0hmjOfmQXYFdkMzOGKM6GuLJ//zbuPmbv4P1PEDm0vnYwXdw2Ba4SkrJcsWdyg5IUPZNJHq/bEamjqebEWljn1wYPUFatXVOLCk0zYT+Y0oRY7otSLTmm6gvz6GxuoR8oQEshMB8HanWt8CyNaoVse3haIjBoOc0aFts6MRg801aCY+uvOwL3vT67/1n//5F4LOTHdxn/LEFygsL394I6z/0YoMym0cIyh5obXG0E9Oz2TIoexDzGnT5s2UP2Mwx/zt+pFQZ9GcbRo5LFxbRWJ527Q/w7PMpH3jf0edB//hn95gl+5vfhp7ElI9dlKU/UpY/ysyUW8RZtstfKxfsyqDrAajssphlzv7PHpNJXB5EGeAJMM+ROSQhlAKJ/KImDHYOCXmQ7eLl5GEyZQJzNU7AyHWCst4nbfePg7LX5/376CpW6vDT63YFPXueZMxkxszEMGlDDgV2vqnoZy2+5ti156Zzx2nBbNfliKK97W0x5bNnz+LCufMMckNduzIuDK51XvZbbt1NTzbDn7eGOa+0QnbY4Wb5zAbKfArOi+0WKs1wdIU4FSOdnW/C8MmQJR8Q9hlqZM/dJCtnuXOTwH0nne1LbNGwjDnqtZQ9fCqetj02KCAdIytGCAY9XPu9/4Ld334nmt0xklqA+cUVzQS8tbWDdruPSs72ecv10GKquoW1O5fDvaTta+2wjDuFHjkphN5p2vLIz8eVAiO6Pyo5orCKcGUJcxurWDq7JlBGq448rCINgDFT8dyawrIidXAmwo2GA2Sxc4pQEqEko7yN+uHll3/B93zdd95hoPzIM4807w3v/3uNRviDRV5p3Bb1VaH+9OWLra0t+I6+MtuVUjUDyp758oLxWulsc4jFeVrzyOxtHiTLmrK/AI8Bo9v2WRfU8eLcrATyyUDZ/83y7/nfee7fNMnkdh8EGL8olO9jRaRpMH0ZTGf13PL3PiFuFqzLRcCy9OG38mWmLYwtMeUyg/fyxexioekR/L1q3RpDNF4zk1eZwExQ5mTkMAisPdmxassdsqYhDzr++FoWhm3jLSXOwMqDsjFmAyDbO1N3tVH2bFQhObRa3LSz1J5kgTiKMB6NcOP6dcTDEe677z7McyhqYGOqbB1gyJJzitCH67Oflfnr8FKP7QL1fctxCXinRTfTvG1kF8HdCplaULiQuCKt5AC3wyRTNUOLH1Dqi6nGUpWV7KZxs12OpEPmGC1UnP7tA5ptfJOseAyO5wCo9gGuP/IujN7zGILDPpJKgO5gjJX1DaAa4vq1LYS1hqx5NbFmmzWoXArXeu/PdZtKMokRkebMaE/p0yw0FgVGyNFDiiysI9hYxsqV81i7cgn1tQVkQQUxx1IlYzFiNo6wOMmXQUBPCz2atV9zUgoH8jKIKE0tPa5SYJyiffdnfeGb/+Zbf/T/uO3F9ue44UUr9Bko3/sdzVbrB0hiPl1QnpYBnJbnwJbsgACz4yxxXlOegI7r6y8zwzJol5l0WVP2ISiazuvYjg8i8tX6Miv2X08Zl18MOLnkZFD2QFD+rK9vI1+cxIinUs40UlQn7vOAcvk9KG+57SS3AlCZPc8W9Qxjpq3XBCnmBVjMphWTfLwnGY7voLDHZdXbil4TluwuL10ETic8dkxc3OUsi+bAT3LHrMIgdNOXabNqFDlCxjxy9E+aSKdlQc0bf1V8o1zgOuWO7yasaMbzgtc9gd9cGK6ZwunHZNAWSOZbOSxGnjIAccmkETs3pUcqA3iEbruNa9euYWl+AVcuXxYo1+UAsffdTA4mGZCF0nrG7b0C7r3tTW3eDix5BByb1mKi893tIFx2hp4ZG5hEo22HoeNsk0Z19NUk4jOYXZHJhrzar+idlfXO1WkUE2q1Ei1gBDHuTgjuekhKF+bbzulHLsao9Y9w451/gNF7Hwd225r4cdDu4sKlu9EfRtjbOUSN8fyZy4PWM3IR15PhA6ao6FxyGJDRG83zkeFURa6ITzaTZK0Q9dNrWL/rElrnTyE4vQwsziOqGSvu93uIBkNjwfQu5zki+po1q89LVdwdxVpER8O+si8I1FwEOoOo++ArX/3W7/ihf39n5Sk7pvydjUbjH7IG88kWjmOM0k0VFkNQ+Is0f9OUXNIVu5b4Bh3u7OGxR//ItmHO9+gzc1XEo4zghiqKObviCLc63AJy66hwFDYRUM9i0pWzIvlioea8MbfXpW7ZbtXsVnYROg3PFZPUAODteH4TcKzrztbC5+rNdpR0LLx7xFXRy/ctLzSzP590YZXycsvH1oZCOqpR6jvjBe0Zqb+/GK8CW0o2Ng+qZBf6Z0Ukxehoi+w8qLyfA127CzeGvMjJoBwTEROlTmtPyCxwfkoGL0wyUDf12vBF1zyLeiy6ZTnbfRm+w7CICuqc10d9czBEI8+Ya6ZAIoKe5CiBsvMDux2MBxffjOKLxF6DNRBzzRRuoCaVVAGE2LMLuHEgrlKVHCJ2H3bsDTldZP9AOReXNi9gdXkVS4sL0sGNWUs6du3ULrRBPms+d4IyH5Lnqy1G1m7tMiKYOewcGkZ13ZRtd+xtOOrMoluaxK35gqVpKXq97mLVsVEQEJ+f+gwn3gAbhcVOQJ4fmToBNSuPsg+PS40xmGM0kzGKXhdHH/gAtn7/v6L3zE1lZ8wtLOPc+Yt49pnrGPdGAuSKRriZ5MjjGOSF0u8UyO+Ok6JVdS4xNzlHXAUiShCUFVohls+dxvLFC1jc3NSorKheQdyoIanV5MoY90cYdThAdYB03EMaDcSUY04k0WOTaJDh8z1PELEgSfkpiTEcj2W3aw/i3ks/73Vv/b4ffvud1TzyzDPPNMNW67v+W1D3P3he+aKE1hPw4FnEPna+H5xnxwuR2Ra8b1CzyiovjLxAZ/8QH3j0UTtZGZaiNnoWMJx1jdsuV202u5EVSRgswhOeoS807nMb6T/XVNhwOqTrsqKyV3NJcfx9MmM/121WkuD26zgLO55W573EZXD1LFQLh3OI+Mdly/d0nt8UuD2rLWvk9pgWhjTLxPm9Al1mGLEOq7ygVuwrg7LmleltsMwKLnB6rgKkaXffRJLQJGObAGzvmOl86kx2U0nM8ljyzPKC99YsV3Sa6tDUMNn9Zbm4kmBYqCqqCCuhWooTMiVeUnmCOeRoxTFq40hA0ZhjRi+D3mcCq0ot7+XdFV8bv5e7wi0I9tlCiPz7dIxBOzY5ieska3RkggE3/cFAHXy9Xh/33XUflueXMNdqogY3Q06ozLxi08CZX6GAd2nK1DDNFsfdgAGlEQp12DlpwdvK/DBXvfeavv3cGFUdQ3sTbUH1xUvncNB7qQXQYjHJd8qFab+jM6ZtCzE1/SoXqHisx1S4fSVDOBghOdjDs+98F7bf/Shw0Ec9aOHs5gUMxzGuX7upBLpGJUTO1+Ku41oONDKgXlRRCwPNxqMjgrGjbOxIajnSegURI0MX5rB48TxW776I+dPrqC6tIG00EVUzjNgyHtjxS8cJRu0ehkdHSIY9jEdtZOlIjxuldly5mKRk/mpwYRNKgUG/b3bGXl/n8jAuei//oq96y9//F794ZzFlgnKj1XpjENT+t08HlKURzYAygaAa0lJjAx/JgtvbB3j/+/5IXTyKJXQnNa9tasMCdecBNTbiQItam3QyaoyUGlyUoC4I6nxm/TF7EgsP5gLyvtcyKPPklDTi9Ep/YZdBt1xoLIPyLHh7icVf/IasLgqyxO5Oemy/vvnZfSeBsouTmCyFzl12TL4w9ujAm4V4bVNNglDlm99Lv7MmA2sbYOMAn2oEZExY8zzZFGCb5m4nue18DOAJz7Eyjo0F25Ro0zblq9Xya4Cs5gz+P99ndl6SXaXOoqUJSDnCLMEitcJhD1XO8GtY8wNzlf0uYrYoWy4QT+Wb48Nf7bnYwkRJQhO9J3ULkyzE+nVwbMoyP0bjEdqdDq5fv6HEwZfc8xKBslwXCum3RViSic8VJtjy3HWNINb15ub/KabbF/roFjB3ybQq499al83hYimdQq7thr03rnxI4CnthOyv+F2O07Nnh/P6hhHtimwgQJUySGosU2dEJUPA3IvhEP2nn8F7f/FXEOwcYCmpYg7zNCTjxv6ecikYO1pJCoRVvkdmXeSutaHw/RzjIkEWEOiriGsMzq8CC00011axeP4cmqfW0Tp9GsHyAsbs6qvVwXSNhLsynjcs9o0HiPp9RP0ehv2uRnH1Rz1EGc9Xzib0HYImYwRs8Wai3yjCwcEBBsMhxlGi6z/Oa93P/qKvesv3/cu33Vkz+j4dUJ6CSm7C/Qwo6/ZaFWOe/IzVRAVH23t49LHHEBGoGTbDzihFERZivuozkH2I7ZScUmBvepDXLETcj3lyXXycqyfZwwN1tS7QVrC3GKvZkxQD6dpeeSLxb9rF7QtJU3ZbZtICU55sZTljApG3Caz3W9wSA59l05Njp5PaijOzoOy3prMM3RLDXJxhiUVLP+YFLCfbVJowDdgaBbwWrMtccgdHsicomCUgycFd5NwmC13MnmUdwFaMyqUd04fqXoXTM63QZmzPe5PJmOMa9WSgngeoplYU4kJUp66MFAuUDQYdNS5UQrbNhwg4A3vGTz4FVXvvJizYxXT6CSpixR6Q/UQSN1zAWDVfG5PVEhWpPMjxeAyGA+zt7wuUL164iLsu3YVm2DS2T1B255L+vmIrawhoGXM+Zdu6a5nXkFgPmBbAYwRCokZphzOtLZtTxF6YK445KUkQJDBmO/TUb20FTjt3KV0I8F1xbXLOumVYMkVBPzJtiNZMw+095/LJWcLrNBtj9wMfxAd+6ddw/+o6hjePkB+l6MYRelmMCuNVswqafH2Zu2acVCXDHd0UQY5hNUPRqqN1agULm2cwd2YDwfIyGmsrstjFbIUmYNLmR1tbxrZsP6wgQTLq61804CgrAuwQndEAY47bSlIEPKE0xcT2GMytZr3kcP8QR0c8l2zcF3cvw6TofvarXvfm/+VHfv6nS5fuZ+zLF63Q9+nIF8dBGTbF1skXdWccF1hrr029qYLB3iHe/eh7JWlYKDplBrLWmsV++5NVUX9WHOEJx22RdD+xa46ftwAUVuGDSgVhhZ9rmozAx2N/vNK33PbRbExT250NTzbWo0kKkkmm79MxICyBchk4j20RS6y4lCg5KcT5vz1bBDRw8QKs06e9F9l9LuvQE0bu2Hi5qGYs2GvKFtpuDgrnNSbDcAUelZl4UbL4oiLPtCgzKSJ6GcRNJsnI1mg55pXgs5OdldkhpHXNCTws1IcMLK5k8uVyblxDGjMZNsfOk6kmSIcjtBoM9KSvFAhbjYmeXAbmMiiXryhtdtX5ZsVJaee+4cWxSN9Cr4WLITyaj2w+W23fM9qqmJvcx9bONjqdLh5++GFsrGygTibM117EVuij28db4Hj+KfTHgoVMP/YLrdstCB9skjkLgr77zr+eye5LV7db6Vxd0ksyGiTm7H7ewlY+BvqbJ4CyNcm4tDm6UfxgVeYUc8gow380DQaW2lfL8OTvPoKDdz+Ou9fW8eQHPoqiW7Fwnzrn+BUI8wqavGapfHHHVYM67bjzrbBdfnkejfUlrGyeRuvMGrAyh2K+qRwKzidkWBClnKxSw5gTQjikle3ZRQ1ZnCmuM0tGKOIIcdxHv9dGp99GbzSwFLnMJqBwJ8MRWwVJAioYDsbY3TnAsD820Z+aei3g4NTu537p6773B3/yF//NZwyJSw/0/woo59ntC32z23dbpyzOUZmtBGUyWxcezhQnzezKc8wHddx68hn83//5P2N5cR6tlWUkNHcHVSTaErvCDnUplo1KY6JsAgOB2XJUravLQJlVcdqcAo6fdyNm5MDwXYKuLbfsOSZgeHeGplC4aU2zAGhg81ymzPt5m54/JpNttkiUswK5RWZWvih/7z3SJ50w5cKkZ7dGqY8X+ngbLUC04Lv2qUnIve7vxucIxMWC7aLkRZYRYLmddVKFbxgRgDHop0I4tgtQEYpuZI9ZkabB7VrocoKtvf9aYDM2iWSopxnCKEJtOMD48BCd/T0c7e1h//AQ7X4PX/ClX4LN++5G0QilPaYq9jk5akbz13tcmmpjL86GpxqIWVNH+f2xSRgkmRbgYzo3pypzgckUlD4Yj9DpdnHr1i3MLSzg4Ydfinq1jiaZMIuV2p2Yv94maTAf2DWNaEdmgT9GVM1dIZVHmy1fXDafcrnjoHzOHbu+qBHrcNs1pShTF0Rki7Gz3Lm2bh0T3W/KxDU70MsdPEaIUCRjILGFU8lqXDBZ3Wc9Io/x+Nt+BevdGPH+IW48cQ1FTBe5WdgavN6oRmaFSFEUFEjmAqRzdU3rXthYxfqVywiWF1FfbmFUzdDPx8jDGrJagf5wqNFvMpS4Dr5R78imXRd1DAcZonGBZBxjNBpgNGyj1z9AFPV1jTZbTR3L+lyAKtkxKojjHGP63tp9tI8GSGIeGwstqtRC9OO0+xdf85ff8s9+5pfvPPkibIXfVQ/Cf/ApgzK3aa5gJ4YkDdKYJ83i3MLSFjVfreOJx/8E//6f/FMsZznO3HUZq5fOoXXuNPK5OaT1ALnG10ilMvbsAroZQsJqPGUKyhwEK35uqOLN5hG7SIzxEqwtWtGYsteQbWvOnymj1zNnB8pUpyYujGMr4ZRlly+gcsGuzHr4OOpEmylO3U4CKXcTli1udmnbhxaBklTB4k3ZDyzApifX+XIVBu4lC8cg/bVpzQhsa51a2/QzB8o+ZE1Y7kJkBM6aFkPgTVwLsXud6rDNlPxWYyj5KAIGY6SDAaKjLqK9I4z3DtDd38bgcA+D9gFiToVgqlizgWJ+Hl/8V74K5+67R1teznMrXJOG3414EOZ7av7cqY6uLT3jHdVIYM0KHtzMN2vJZLaIuN0Du/6SyDRlHos0FShTj9zZ28Wly1dw+coVcP8WBpxh51+3SXKmJ7OWQV+1FdjEkg0qXb6QTTixRkcnpVl3yAma8qy7R0KekyKo5xvhkSbs5AtrfHF/Ubs+c1t4m6NIR0la0rkBTvMY05Nmi7J2SzaFhcFQle19vOvn3o5LjSXc+ugnMOyOEGfUwgMRqybDjtJcnvJRLUO8EKCysYTq6gJaywtYWl9FMd9CxEW1GSCq5hjEQwyjERrNEL1eT+SJ13IcJxiPxugcHaBgFvIYONjrIRoVGI05/HSMJB2gFqRotgKsrCxheXkRtUaAuEa7W4FRnKE34KTxFJ3OEElELzfD8yuIKclVaxhEae8Lv+KvvOVf/cIdWOj7ZKB8EkvWKajdrBl1ZIXT9tRV4XnhMeOgAOaKKq7+yYfx0296CwKGZ7caCNaWsHjhHDbuvgsrFzYRrqyg0ppHWuPsLzc5gf3tlDLYQQTKFMzYraBeYVKXZQqQOVfr1lpK8bnO2x1bJrh4ABXrcBY4b4UT6Mlyd4JGXNJ7ZwtOx9nu1Grn9d6TGFAZmCe3OwdDWeLwMoVdzyUAcguJb4QoOzM0msjJCgJl1wasrimxaHcN+wziUgoZH09Ri85i5abBiYRym+qnP9eYaZwlCDkJhH+D43ho2B90ccR4y4ND9Hd3MDw4xLjTRtwdIutFKMYJ8kqGejPAwsoCls+dxdL5M1i76y4sXDiP1qk1DDmFuEjQbLYERmx+mJWIyJLLLhYx4yxBGo9V8jKDmFkmedwI0iYZTXNNWPAEIyLHQ+tMdHIHxwft7O6iN+jjwYcexsrqKpp1qafmlaYe67RjnUPcATpXkJw9LoTIl0zN0cEpGZOV1Z1nU6vaMRnGvbf2+vzj2QR0q5jaDkcuA2eLM38xOaybzCInk2VF+ykjJrtaA03Bwm4SMQVeXXny8lJGqsSo5QX67/kA/ug//g6Waw0cPnMLRVZFRHM5iUzBuoDNPcxYwFsKsXjPpv7lzQDD8UjSAidiD9NIMpQyKeioKHKsLq/gaP9QBeRxnOLgoI2jbgedoz6SmBNeUkTDRE0p4/EIzFGaX2pg/cwKVtYWsLi0gOZcQ/Who34boyhGtx+h3aPmXCCKCoFymlbAKA+CMpfqcZZ3/+JrXvuWf/22t/9/jymfCMquqOVB2U/oVds/bSpKB0v1Zi4WNVz/4Ifx02/8bjRu3UJYq2GslboCNJtora3h1OUrOHXP3Vi6uIlwfQ1pM1T8XtBgBKENY9QEBObEsuLb4gVs0xx4oVBnYtoYmTnnkalJxFfM3RVg3lfTBSdsVFNqjtvbPEP17cOzIDwrX0xA9oSc5fJ2m1+XGaDf854oDR27UKftwD7I3WddGADxONQ0EFORj5QcyHBd+LseX9MmLCCdFziLJqxac3CpyavUpNnGahpWkGaoRhFaeVU+1GIcYXSwj9HeIbq3dtC7sYXO9S2M9vdRRGMkUWQ6dZUhMwnQaKCxuoHFs5tYu3gOa5fOY+PyXZjbOIOsNcf+Mdza30bncBcX1pewWMnRZAiNczaUG4i83OR3CJSg1LnFMUBpPKkRaAArg879zD61IU/fb2X4ZjESzghU05zlZnAk/bXr11FvNvDwSz8LjbAhPblRbwi8ZLBwaXDeW6+CMhtGfAynD8X0LgnfIOKAme4Cc5X4mFpnh3TuD2s2MRD0OrQAmgvjxFfuLHzusa1A5nZmrntRwfAK56B27ho7BMoxsixCLXH+ch0jZl7E0vif+oX/hCfe9wFUYgA9SgoWFq+mFXVDVnRNj+oF1h+8C2c/+yUIz6zhqN/F9rUbWqSHcQfDuI/WwrymgzRbcwjrTdUhnnnmGvKsinZvgK3dAzWljBJKDXVk8RjzIYOOcjQbVSwsNXH28jksn17B0voKmostRYNyEsyw08WgP8buUQcHR0PkWYAkDdA94sJQRZyywcS6/sZp3n3VV772zT/xC790Jxb6nl++eD5QdmMxJwMntTAreJq1H2YcFFgqqrj5xx/CT73pe9C4cV2gbO4IAglljprsVsVcS4x59dImTl+5jKUzp9FcXkK4tAg060hYLAnriJlYpfH03F5yjDobEljso8zhmIzzAdO1YXkHzv/q9GY7NV3ClmPKEzCeTDY+rimXj8NJzFcNBqWQmZPuU5Y2yqBcZtdieKWMaasDGQ/TNlaShVX49T8VbuiTdf1tkjBcDoTYIjVeMkNnD2PxNa0ikEsqsco+W23jAYrxEFm3g7jdRkyL0d4+Oju7GB61MT7qYdzpIRmMpC1Sl1UWA1PeGKG4soT5M6ewunkeK5vnEZ49C6yuIGs20YlS3Dzs4snru3j6xjaevnYN164/g1OLAd74hr+OV1w6ixoixTWSEcmdw0XYLaTmnLBEMc6m81kezDi24AjTYH0n3PTYG8NWJ5/S5FjFj9AIAuVmaA5fu43rt631LLEAACAASURBVG5i8+IF3H33vSoAU1OmfMGtgrnerI7Boh63xmTIJAg6t1wTkd+9WMHTOzCO+QdtAfGh9dZt4s5Ns9MZW7BrQ24N19wje5xrJlFDiGPOdl7bSCq5c5T4RuuYjVPSOe5azVlUIygrlKjggjQWKKfbO/jYr/wWDj9+A8PuGI2iiTS2Go5FcppDJ6sDUbOKS5/7Umw8dA+SVoB2t4udZ6+jt7eHbv8AtUZV+cY8aLw+U7LWBHj6qevIKwEOOwP0hjH6oxhRHmKUsJFliMtnl7GyWMXGBuWQFk6dP4uVs6cRLi2InQ+jAQa9HqJ2H0eHHewetNHtc0pJFf1+gn4vRppzt8CgIjNojrO0+2Vf8ZXf81Pv+OU7q83a3BcGyi/Up2wnjndUevnC2doEyhXkgelgjSzHUl7DrT/5EH7iu78b4fZNZehOAnTcRGM6WSTz1ZgGVUWt2UCDRYO1Zaxvbuoib22sI9xYR2VxAZVmU7mqUu9kq6spgLxKM79zXHD7qKKfs8gJVMuB+qUs51nrmrHL6WSJMsCWt9FlaUOnwkxxahaYy3/HiY7HmlC8fMFLYaJdu3AgHXdr+xJAmZPbLG4UKbxH2VkqtK2nHsjOOhVouL0lw4wSoDdG0Rmif3CI3uE+BocHGO7vIOocYuwkCMQRMm5Nx5EWuyzKNfutCOuoLMyjdeYUGqdOYXGTzQBn0No4g/rishbY7miMp/d28eTODj5x9Rqu3tjB9m4H3Q7nqnHAZYZqkOLcah3f93e/Aa968DLqiLR1JSj63BJzyFhHmpyXnEzhYkrNm27skweFY4jIfs0ebbKSZ83K/1BIh7P6cTeRJBiyYWR3F51eB/c/8ADWN04hDOqoVRhobzMg9XheEnOgbOFJ3LVNhYjJjspNRbEwHpd4V5pjZ92EJstJ46hYk45VnZ1Awb/jdGprjbfFV/ivwqq5TqwYaBKcXhsXXsoGDO9REc06HZMKRysVCAnK3ONTkqnGKMY9XH3vo+g8/lHkOwO0b7aR5ZwcXrdzxU2QTihHBEDWquP0g/dg8fI5xI0qBqMxtq5ex62nn0WlmmN+aVFJbxFdLTkwHCdI0gI7u4fq7OzyvEOgInOKAOMkwumNebzsoU3UqkO0FupYWl/DwvopLJ06i6xWxSAeYBz1EQ0HOLy1J6fFfqeP0RgYR0CnG6Fgqp1mGFbU0q1ZfVnW+ZJX/6Xv+Xe/+it3VnQn26zvb97/nfV6+A//PKBcc0lh1CHV4RdYUEmLoJySKf8pfvR7vxvVLcoXZn0ns6U+qeo/faVphqDR4FRKWXZ4YINGUyamoh6isbSM5XObWDp3DmfuuoL5Uxtora0Acy1UmyGKaiA3B4HdxrgbKJvI5lq3Z8ZPqbTo2NhztOAZ90X5Qvd6tWfXuo3ttS8AlKfyiV2Es78jxueAxV/ylm9TEcsTy3f6sOSRjFts26LyWNZzNmzkQBQh7w1QdPuIDzsYkvVu72F/axud/W2MugdIegPkgxEQMSAoVWMBsYEz09gEkFDXZ6fd/DwaG6ewemETq+fPYmnzPBbOnUN1ZQXDaoDt3hBP39jBk89cw8efeBZPPfMs9nf30R+PeHFYFxizGBKm+zVUgGAhZ2MeePO3vR6v+9yHUM1HjB8TKCsAyNUAfGFWXW/O7mc/Y2eozxO2zGGCL4GUK7xvHvHhQ9JglXdR0WBOMmVOGNna3hYA3v/gA1hYWLQmpUoNIb3vzFZxv6PIABa+tBiwS8+FKPnOHquQqovR29GsmcblpShwyVkL/ZKqDZBpwd7+TZilI0nA7YqI5Zl/CgJy45L8Im6LDf3GfCx6klNUyJqdW4eNHbzmGlGOahJTAEJeGaF/4yo+8ci7sDLIMHhqD92rbQxzhsi3lEuixiOFAxlA5/UqqqvzaJxZR2V5Hr3RCNeuXcfe1h7OnbmAIqihOx6iPRygNx7rvU857onnF4G+CFCv8hwgMCcIwxwvf/k9OLe5iFFyhNbiItbOXUS4eJrRVRhQGkvIkg9wuL+DPTl3OuiNEgxHOYbDXLpyntNaWRXY02DCImaUpp0vfvVr3vS23/z1f1fW8D9TX79olrhPG5R1pvkqsGOV7tUqrI+u9IyB5gXmcuDZD34YP/bmN6Ny8waaDozJcwNqdjqRLVqx4hwdlkNr0oRaV2lPqtRZPEbOC2Kuhdb6GubWV7GwsYH1i+exfPo0GqtrqM8vIGg1UaGfkdMLeBGqw4weaItbVIXbX0wTDdoYlwGl5cKqGcAV3aydhdK2jZ4yQPa/43VHJ2H4SrzfroqVuzByF8LkHqHUbO2q7cyF4OKhJBmzoun4yANcoMIutcSq8RqFFI2Rj3rIe12MOx0V2rpsF97ZFxDTCTE+OELaH6Ga5OCI+qwYAzVWfVi4q5qCQeCsh8ibcwqGqa6uqhh7isE8Z8+isnZKUkRUZDgajXF1ewdPXL+Ojzz5DK7e3MGNrV10+2PNYeTBVbXdjxNy2/JaTte6OWe4/i43Mnz7N34t/uoXfTbqLEY1mP43LfQJfK1X0Jiim1mndnZ6aF3mh8kCpqnrQ7q5jZ8P6jYujIUm6uz8XQbXZEmGbq+DG9dvYn5xDvfd/xLMz88LWAXKWhj4vlmeC89HtUyrtZqLveX6WseMMVXtYHzUgCWFuF2lO3ucrGZ7HJfE79i7AbNjxS5IyA8g9QGNk50XF2nhvbsG5awhS6Z8wTfTnCkkPdxdkOny2NS5S6IvuZqiSHrY+ejj2PvIn+Li3Dqe+MOPIroVI6/MIcv1ziEi666ZLY4DV+MK4zbZJFIgCms4Gg/lOW7NLWIc1zBMEoUJjZMYURJb0BSJgnNe0Nstl4hmK46xvNrAg591DxorAVbOrGDj/HlkQQtREmA0ytHr9jCmPa67h739LWnR/RH/RgXtLp0zLIBaA4nscLSIagNSQZRk7S/+ite+6e2/8Y6f+UwBcflxXjxQfuSR5v0P3v9d/y3g5x+gIIV54R8T288UofQVmR6lhDxJERJcsgK3nn4Gv/7jP4b+n30Mo6M2KlEsD2udhSVa1wg8DECnVsytO0HIxfwRJhVuzYo3lUzZ5wpZqCSVsELcCBHOz6GysiRdenljHfPra2iuLKOxvIL60iLqiwsIF5ZRazbZ260uK2rfbA2VxYkDPN02chJcTs+jA2XuEXmqBlVu70zn1cBPOTicPuiAfnLxuFZU3x/gJ2xYsp1tVs2S5mxMkhmYT5CD8gHZa8qAlcEA2WCAZDhEfHSEuNtF2uth0G5j3OmicniEtNNVa2pKXZhjczT12IDCInKYb2GdeUkNiGk3pI6/uITa8jJaZ85i/uw5NE6fRvPMGdRX15DU6+iMI+y0u3jy1h6u3tzG1evXcfPWDrZ3dtEfjFRcsZE/PCh+5IefzUffctUiM4VfTBgLNIutzpFCjRh/6+teh7/xl/47NCux7I0WyepcE263okf2Vkdnb5M8Uepw1Fvi2LLXz/3v8b3ihApq7WS/ScLc3QSHhwe4duMGLl++hAubF9AI6zaHz8304y6KXnhaw9gAopwL/qOrQ5/d4FXXbi4YVnFs2g+inVEZjN1xsjZspwXLD+0aeZwXWRq1D5ByTh0RBc2+M284awV2ypEhs/CXuPAok3v0PDQ6ivY/7qQo8QzRCHKk+1t46tHfQTDex1K8gA//108g2atiPm6pVjBUawitffb3OOA0QoEBdxhFhk4Soct5eXwXagF6KcHb4pB4pTK2iASsKY2ekhSvWWh3M2S3XpFg856LuHj/FSycW8PcxgrqTIlL2G6dYNTtY9Dpots5RLd7gP3DA3SoR0cFeqMC7S75cEM2uMmx43PljoQt3Flx9KpXv/qNb3/H23/uhaPaC7/niwvKD9z/nUFQ/4efDijrQnDOnYmmxh+qg4yMw7Tm7sEhHv+D30d6uIf+7j4ObtxE++YtjPYPgOEI9dSKgmEOLNRqaHCrniUyQGgLSVcFN0AMQaczwMkRmiw8GaNuZn1u+WQLI9NuNBDMzaPGCMbWPBqLi5hfWsbC8jIWl5ZVRCRwhxwCOTeHerOJWqMJhNRObcaZmVWn7bXia/z7+kxa5Cdi2GgcC49xxTmFhTnA9lGMrNBr6kOqxYniWNzvY9TrY9RlXOEAg86BgJg/T3p9fabMQD0wGw6Rj2llstZbTYIgGxFrdxGdDP9hOEylApZzxjyenG02P4/m6gpaZ8+hdfEyFk+fwsLGOlrrp1BZWMSgUsX+cIxru/v4+LVrePLqdTz17FVsbbOQM8RwyMxaAgFtVeYg8HPpuFCK1doVYh4BMXGnjzo5qVZwB2RTnBtBhL/5P7wGb/iqV2GuGkm7lfd8Il3YTD57KLsMynZAhtL4Dx9Wr9s5UcNLPO53VMfgJpfRkONYAzupJ/Nif+AlL8HG+gaaoSswkom6v8miIJPRKupIo2Rhn9U6PbG9uRqLk+MsTW9aoC230+soOXnNOvIszdDP5TsWTiS5xvRkbvnNBWLuAuvEIJlxLF0dfHRf8BxgU5ADbuue0SrBnRUqQwToYfcD78HWE+/FSiNHZa+Oj77nWaAXYCEOaQbEUMFCRoBYPOM8PeaysUNvjBz9NEOP6XpJJJkikx2xqvD7VjVAWK2gRUCmQi0HVY60lmOQROjHQ9kh7375Qzhz1yV1AlZaIRL6mzn4tNfGuN9Hr93G0eEhBoM+eoMEB90Mh50xPcic+4o05+JdR5GTUFXVWcjrPqlWMIjio1d9+Ze98R3v+KX//4Ly5OogUw7IhiwPloWTp558Ar/wtp/Fxvoi7r98Ba2iirTbQ39rB0c3b+LoxhaG+4fAYIiADDsv0OR2OoukQTMlrqGW7AqKJFaxUI0DpSnACo9RE4tVxtU4QJDWmHSLUdRJpuqsFdIohRT1Buq077SaqLdaqDZCAXLAMUAN3taUtt1oNmWbMpD2UrXr4NJ2nZ1dtl3kVtnsZwzhNj9tMooQDUdI3L8ioo83QoVSREJzP6dAELBZoCGopPKQciEK2UBTof8/0vdkc2wzV1ZyXiCqVjHkVpVbc1aeacGaX0BlcRGNjQ0sXbqApfObWD5/DitnzyJZWkU/bGGcFzhod3Btaxsf+sST+LOnnsZT127h1s4eDo+6JkWQFdI6py1iITZbq7JYa40qlD+kgbt+Ntm/pkTR5BHX9i6wLdiNGaow1KzHeP3XfDG+7Wu+FE2MUWPgufMaGzBbw0G5uab8NZmy/77s7VYCntwWptf6DxuhxE6wGKPxGLe2trTNfunDD2N+bh6NOhMJbbqGxCsyZS0SDoSlJ9ukaD9VxFaMWVC2xcPCn20HMakdOLZrEbZ2uy0402RANfU4Nszz1YxCrs1biplZGlnkJvhagwxzOpg3Y8kbaq0naHMBzBORA3qHq5U28t7T+MQ7fwtZ9zpOLy6g/bEUTz52HfW4jjA1u19SBNJp6ZDiEFVN8mN7Nhd6zsLLUvplVP+RR0MWRF77NTRqVYEy5/lpJovLyGFr9sGgq5FP5x68F6fvvxuLp0+jNj+PuJKjN+qg3d7DaHCEYfcIw/5QFrheP8JhJ8LeUYH+OFVTCs85npJFztbrRdTqc2THyuvgfL9hPG5/2atf/cbf/A+//LMvnP++8Hu+2Ez5O4Kg/gN/XqbsXw5PRg7DZKGF23JW7j/0oQ/hDd/2LZqndeXSZTx4992499JlXDp1Bkt0UsQJIupFB/vobe+is3uAtNNDoz9EPhqqc4yRLiEbSSpsJskVkRiwCMM4RX3NtKoqqm7qr+mR1vjqpGI3xNJtsZ22y1XWtpeuU9lZrGyWmuuu0vbSdG7mOpDBG1N2zDi3xCylevlYY/87mlRs3Y2SP8QeVc7RIqNtqCYr2/Okru4nXMg1JULE1mjuBGrIKhUwV0a2LA6RpM67uIDq8grm19fRPLWBxpkzYsPNjVPA8jKisIFemqM9HOHa7g6ubR3g+s19PP3sVdy4tYWjdkdMmAlbrvEPQY2MiQujY1k1awYwnwCf/aSxzNirl2M0cdneEx0zNRRZiIy84gVZlHmAm/UIf/UrPx/f9fq/jEY+Qtig48GNhxJYmbY/sZuVCqn2N0szCye2QXMheOeFNHn/Xqr7j1aqRHkXN2/dQnNuHvfecw/CeoAGQ5HI1l2Ng78nB4hAmB2HBsqqV7iRVF4c8l12E4buM0hKLN+AWcZnkz7cbkJ+Z8fovaecjyP271uuJ4VnHld6ygnKlKPctGyeb9rE2bmlBUHxBzzHUonQFBvS9Bp61x/F7mOPYB4xVppruPreHrY/coAwDYHUDWGohUiZwMZjyVQ3gTEnUNPZQD8w4+t5TjLagK8rRbVaiCmHAe2ptBOSaafaAY3Y1s7d51wTC6dPYfXuC1i6eA7B/KI80Z1+D73+IUb9I0TDNvrdNvq9IdpHYxy2x9hvJ+iO69Kwi2qGrEKveo56nc0l6+gNMgxTk1gI/nGRtL/iy778u3/jV3/hzprR98gjjzTvvf/e7wjDxg98Su4La+yctDO7jCtb3V3sJrU1ORtQwUc/9jF8/Td+Pa5evSrQIitZWljA5rkzuHjhAi5fuoi7LlzE2bU1LNRDFFEqrbS/vaVc1eHRIaJ2G2m7i8pgiDBJ0MwyNAsyaoK0gR1PEJ6G6v6TdShXiLriOoV4xirUrOSS6OQL9lkVkwKM+XANVDwLNOxmJoQBkPtweqB4vBB5coMtSnSauOKPsjdcyIzaBXw6G3eY7gGVM636OF2khfS6rNFA1mygtrKM2vISmmvrkh5WTp9CY3UFtVOnUF/bQGNuAXmtgW4G7HQGuLF/iGd39/GxZ6/ima0tbB8dYWt/D72jHpI+g1+YgGbSjF38biFTy7IhqQqOnBxcZbocNWpDYxteygNpW+wJI/VWMC2cNKxbeoRfyIIKLWfc1DIYaIiv/JKX4X/+238N84gkVXlQtuKd27JPI9UmnY4CXSdfWHnWPrx84YHcOvtcIZDxRwmBKcXB4aF08XObmzh75oxcF00x9ZNAuS5gJjhp0ojCiKieWtHKA7LC673dzcWo6li5FnEjzX7Aqkk9fuq0mLWf/iJ2bIDqp8BYmIby6FCp0NbGMyhQMI9qLI6pakGXZdJLaWTTLODF6BYjxNET6F/7QxRPfkiFvzmcwsf+r230nk1Qz3i11LWb5IBSkoGY1jiek5WK2HHMsHkyZ9kMvV2QOmOCer2CZitEo8Gdgctbp3OjCgXY15eXsXT+HOY21hGsLqG1TgtlDf3BGG12go451mmolvx+t4/Dwy62d/pW1IuqiCt1JHy8SoaI09DnlrC8dlaAvHc0RMIiUZ2NL+xYjNuvfc2XvOk33vHzd16hj6Bcrzd+AMXzzOg7gdVL/rc9o59naBeF94m6C5Xs4/HHH8ff+ta/hatXr5veSBYgvVbmU9QadSyvruHS5nncf+VuPHT/S3DXlUtYXphHnYXAOEZlNEZ21EG0d4DB1i5i+mn39pD3ByhiVpWTScce0+oCyij0ZrL1mpq0TlqnA09coAbIVkQ/rlmK+Tp92F/UCoehJMIMWgcDNhSURMTsbZPMA5856yrl3klgl5XUTQWBE3jpKmGqHsNWKvUGgvllNJaWsLi+huXNC1i5cAHN0xuonj6DytoqKktLyrolcA+zDFv9Pq5ubePpp6/h2au38PSzt3Dtxg52Do/Q7dGWxikTFSRsKuCxoBzisxT8+B4xcntdxtqMyVuuQqa/5XOuBSBuAZLrwe0QPHZq9BSzT7QABRZqpPFN9P2y1MdgGfom+/iSv3AffuDvfQOWatRDmZFr23SCMyfMaEDpjJbs5w6GDYbcTEPt+bVvoZ4+l+lUbrLziC3iaYqdXUo0bTzw0INYWlzS+98IKQ1xebVWjkkXqLKTqSGzOSlEhdYRJZK5iSvufOJrZjHTdGBrjZbkM1VQJiFF5puX0G5TO3wBs8SsLfPZSSEKUTKftZY5kRASAS77bDvPwXZ4WSM1088uWhtsGiFCjMNsiDT5OLKd92Hh1hOId9to5Wfwwd+8ieRWDTWCcr0hHzmL7jRpy3NMfzhjjQTQ1lTCqdFsk1YGDeWtMEfYrKG10ETYZKoGLXWpEt0YYt/a2MDKhYtorK2htbaKcHFRFrrDblfh9EO27Y+GiPoDdPYPcHTYxf5+D/tHEYZxgJTpcrkBfJQDzcUlrJ29gKNejKs392TjU4BSSittDUkcdb78y7/wu//Tr/3sHQbK8ik/8O1BUPvBoiiaZewtF1bsDT6uokgzdqDst2H+9/3v2u6sgg9/+MP45m/6Zly/es0eZ1IgcQ9rO3+dwGSoywuLWFlaxoXLm7h0YRP3XrkLm6dOY31xEUutppLnCLrZaIR40MeoP0Dv8BDZ0SHyfl8sOx+OgcimW1SVxcqMCJt2LCZBsM6B0HWnCa9LGh+BUwBlN1gjgAte8va4SfVdi5F1ZJERUlrwnV4ZJQ8+37CuCn6Vk7ibLVTm5hAsLaG+uqRuuNb6OpZObWBuZR3h8gbq8/PIW3NIghBRUdGU3t5wjJ12D7cOjnBzdw/PXr+J69vbeHbnJjqDITosxkW0vPGVGEvl9aspxnJ10JFhucy0SQlbHagqCY67B9e+7iePqJXXVf8nWcolV63uTx3ZKnyTU0iLs7DbgYb75aCoS9Kgvaxa6eMLXn4F/+i73oBTLYJ/jGazMXFa/LemJoGybxjx4OxbriXjq65sYGxyk03pMFA077JvViIoU2tm08jNrW0VaQnKzYbFhnLbrdArLiBuJ8ChrtSUKV2wyFflTo5yhgv9t8Y83wLNY8H5eNNi71QDL1kySuTFz9VTZrU7Lz1BMAuzac3THGt2ySWa1KIllJo/L580ESgTDtVc4uxyPG+iSoZOluJ33v0eXDif4oFTbVQ+/geoHjE3eQ5/+uu7qB7MKyuZGRbMK9FQVJcrQulMc/aYMMdaSZXBQqmAWZcy9eogQ2upgbAVohZWUGvVkei/Akun1rF28RKa6+uoLi4hXFhCLWwgGkXoDjroD9sYDXoYdTvoHrbR2etgb7eLIxb1EjL0qorvKZf3WhO11jKSYBFHgxR73SEiHiPKKJJqmP5bQ56M21/xFV/wpl+700D5ieKJRmt74dvrQe2HPlVQnlx/DpgNUu3Dd1P54sZHPvIRfPM3fhOueVCeoLcDZemp3qfrfctV6ZDcRrWaTawsLeHM6TM4tb6OC+fP4dTGBs6dOYPV1RUsLS1jcb6F+UqOOruaYvp3Y2SDIYrhGAVZ9miMiMMVx2N1c0VxJOdDLWanm8U4soXXZ0N7j7BLC3AB7j5xzsWIanCmNRTwIqk3QhUFa8ziaIRoLSyo+61K1wNZ/9yCXCCy5hGUWy3mEiJu1DEsCvQ5lihOcEAtrTvA7sEBtvePsL1/iP12F1t7hwpiOer2MYwSp/lZ8Upz8tRkYiKJ0sVShroTiHmhcjGyCRSk8zkr1obKNpHYAYuXIWzQqgEJ/eIar6i3q7Rdd2a7Y4u5yz+ZdKfx77hBonyAgD7lwixmRTHAKx88J1DeXGlw5ymmrL9DPZfdddWaAm/8h03kMMmE+rs/1ya3q92YhTDLV54Ashi1acqDwRBbW9uYX1zEpSuXlXdBIAzpaZbubSTWpBQrOEq6IBiHLPbSDmdedzvnDThtUKtp6GZR9gWGybNz9y4dMZ77mq3nFhTvJnKbEc/+fSGT75cWGpfk57v8+B6zxpJFQz1n6uZ83FGWo1+p4Q8++Gf4ybf9Gl75Oefwhq++H9UnfhvB4TUUe8AH/8MOaodLmi6SNkZAlTWcpvRqwrvvOSTkiy2zyOvqHbQWMqyexR7mVPBfxjFQLOQutiSx/T/sfQm8XWV1/TrDnd6chITMYRTCFIYwBYQwCCI4gAStrcgkzvwdKrUWFWtbtc5aFVvbWosDQREVcWgRpCKKQgsyzyRkeHnjne+Z/117f9+9N2lQowkQvO/3i5GX9+499zvnrLO/tddea3j2bBn28gYG4fb1CSUXBila9QZa9E6uT6BSHkeZlq5jU5gaq2B6uinyN1pOpaTvPB+5fB+8wgyUGw42TkWoRB4CV6PG+BDymKRCNzs+MMNw6uRTjn7bN7/5rzuX+uKhhx4qlPr735TL+X+7JShvXjX/30rZgm/3z4l+0uybuo177r33XryGoPzYEwIC8nQ1NzkVErIVM8nK/H2OGPBvdn7l5013mneB3Kyej3yxgCFK3PoHMGPmTMydPxfz58/FrBnDmDt7NnaZMQszB4cwVCqhv1BEsZATU3x7Yyr4JnBpfm465aRB0ogKCD2xUhkbFzy73aSTHcPy1DaU2XIKzKRjuB0TK9FCUdzEeOPGTEEgP8wHQZSgGURizMKqdnK6itHpaYxOTYjJyqbJKUzVqpiqN1BrNGWMVYyGMkoE2eyTlqBukakeIRBHiShURIki05HkQqjk0Jh61a+ySccbWb0RGIDpxpQS6UNRjIw4+izVbbtTqeBoEKajsLAdBOPt21UddyppI0+UdTX2maLpVlB2kVfj97SKpUtm4m/fdgH2mjcik4ltv2vSF0JdqFve1r6sAY/9d5mGpC6bZj1dgNyBROWUp6cqIoebt2A+Zu4yyzT4fBRy2li0oCyp2jmeR19AiIMjrPAsKNvJy+4HmJW/yf3RlkZ2qyyM1XH7waI8s5gkSdGp9rKdh1Anv88WOeSR6QCom05HqmTOtHl86PJ8klpgzFVC+ZqLByca+JvPfxX3P17BjJEYF758KY6euR795fuRrpvE/d8eQ356RCxL00JV9N85d1CMrnTCVLPx+IcubaygCc5hnAi33AyaOvFHh7cZQxiaM0P/njWCgZkzUBoekfkApo7Q8L4VcbcSIKg1RHFRqY6hXFFQLk9U0KxHaEUOslwRNV7CpQKyfD+iuIhymYqhGI2khCTXjybhmBpohz7ZCfwkFEFAGoWTzvPFTQAAIABJREFUJ56w4pJvfeffvrLVi+cP/OYOU18QlPv7+9/g5fwPbisom/t5M1Kje2TYcn3cUioon4cnHn9ClkKjgfRL6xet2JTMNIhtgiA7/sHqrdxp6Kgiwn5RJpY5rFTz6C/1o2+gD0NDQ5gxMgMDg4MYHhnGrFmzMDw8LGbmI0Mz0N9fQF+pgEKxgL5iUYzN8zQ5krgovUGloWWGH3hoHAWnHy231BFdqVg5sPERR2iENFtpohUEqNXqmCqXMV1vYrrGLvI0KtWagG2l3kS11UQzokcAqw4K3ike0okkumzJTW09gQVsRH6hQGvin2S4gbxiMxB/CwKv6iN4IyunKd1v48krgyQyaOCJttO0/5WrJKCLprqTImKbVEQM0SF3pCVapcppM4Ajp607xsWEIgkoU64nbtlwM4YS5KXyydIqdp9bwgff/locsPuucLOw7X2hk33kjDN1/dusuNTzTkMly9daQBYvEOFRVS5nh07k8JJU/S5GRyWTb/c998Dg0IjQF7kcVQNsQqo9qW1k5wo0HmIOnuSSCSh30xdaZJhKmRsUOzpvniNyDMYX2V7j+tyz7UnSLir2J6evipOOzWf7gWRGtrUiZ5QaFQh6rhIOGrFS5vl1PdFgN1IHTaoaEg//8t3/wtd+eAcCdxiOU8aSkQm87bQlOGB4Etmah7H2R+uQqwwjZcnpN8WAKc24kzGSUtmFab+EhQIfUNKIpoql2RBPaq+Ywy7zd8WuixdiYPaIaP89ykyLRTEpkv4HU0WSRF6jXmUWXx31Vh2T5UlMlaeEV27UAqQxDe1HELoFTDRCpKUSQq8fG0ZDNBscRqIssYggYVAGRP8Mqj8IzEkAn834sDVx/Ikr3vLda7/2tT8Qf7f66zsMlLMsyz+54ck35Pz8hxzHEU55a1XJ1jjlrYGyAIlUy0xPUM6ZF9C9992Lc1/zGjxB+sIaZ9lKWVDaGMiYi1saZqZrbsM97ZCCeBlwS5OoZEibcCbpOlcyvgRk1tQOkXIc4Xvb+Xw6McYbntUauV5WvRwJpQUo/xYZFPfSAtCdbap9XhCgyE0SlGUrR5lQyGpUeTcZIzWevlrdmogq4RJtuis72jK3rVW2KEdsFWXoHMNlS9edlbEx5tHsPG3usCrOZarh1oFkSqV01FYGEkSapfyqPuCUY5ZpPxvDZdzIZDcgMgzlSeXLPpCMP0PH09d0+M2jVXQlFoh4JK4J+yQoS8q1cvRuRuDjdpTAU8f8ERd/946LcNjzFgFJIFN1nVFrteKUCKCur7Y2WewrTXq0qZLlc3YltFhQ5vejIER5elpSRnioe+y1J/oHhsT2laAs03wGlElFiCSOMq4uUKYRFsFZPLzlgreOg0rYtEHZ6rZNMkub9TFSOssVSxaiUbDIZ7HNOzknndRyK//je0iRYGLA5BxzWo92bGzwuT4aCVCjb3LfAL5706343DU/xRO1PsR+EXBr6IuewAm7tnDBCQsxp7YGG258COlUHq06H5rMS2S0WqfksQb65O4DTnC6qsSYrlbFAGzmrrOx66L5GJw1jNKMYaCUg1PIIfN98bARc/s4RpUgTF8MhqMyh69RQ7lSx9hkRUzr2Qdho442nK3ExVTgICuMAP0jGK9lqLTyiCK9jsSClp/X9xDSX9rlLosy3BZ8SubCxvjK449+83XfvvqqnQqU77nnnvzIyMjrvJz/99sDlG2nWADENi1cF/fcew9efd55WLNWQdkUc4bGsFXy5sGScuN17Cg6FbSghDWL1S0iKQQGXeb8ogx62qk7GRYx0e8C6lLJdbLxaCdItypNabZTaBq2KkaXtmEnigtlVNUTwzx+TDabbCKN/rQ7UUSjUMwNbLZ/+qHN61lC0Co/2ttWNaSh/lNvXuNAJxUtqyMd0JBDEosM3WXIp5OBAm3oSQKwgDcfFB1Q9tMIXhIqj28exLzx+PY2S04A3KCyvJuMtFvGVE+iyq4UlOwtbFWBYsZjqsQ2pyygzJH5PFIOZDgtzB7I8IG3nY8jli6BlwYokJfP5YzygZIv8sxqXq9rYT4HHyxdI9f8d+szzTMptpMiDdMhDfLratU5hY0bRtE/MIBFS3ZDX3+/SDc5OCKDIgRj2aWp/zWrRp5DMQniQ9qn+RUHkaw3sj65dJeobn1ynQglYSUQ6t2h114n1ko+Dy3ZBZg1AFUNrnVHZKcjZe8jI3rqgcKGLd8zEs9szR2kHwo/axiliNw8Wrk+3HrfI/iHK7+JOzfGaBbnosnBJLeFwWQTDh+o4E2n7IH5zSew4af3IprIUC1nSBrUZNNYrNWWKApvTwUPJXJ8WPsuyo26UBJ77rMP5i9eiPxQnwxdCRgXfMQcZKJfdRiIg1+z2RQvC07ocdfYqldRr1VQqdF2kyZVRYSxg6lqA40WfTdySAsjcIuzUU/zqIQ+mmleeiS0mvVIy5FoMSlHmZw0fi9AzqPhVGPs2BUr3vSD73zj6p0OlAdHBl+b8/MftaD8u36AbnWG/Z3NFRt6E/GGkkbfa87DY48/3lFxbJ0m3PrbW1qjzV10C1OVx1ZjdB0+IBdJOZUAoiCJanE1bZgNFeIFx7F5wzKLTKthlW4ZbwHJd1MglhtJCFdjZGR48PbB2qw2oRzUn0NVG46O55pKWfIMDbgLjprcHnmftrGNkdbJHdmRewmU22abAJLZlXT3kiQfrzOCK5yrNL46vKRUY5zwMrxr985It8abqygEcqRwV+vL7m2b6Ltlfax+uSMtNEW2ctriSaAUhJe4KPrcekpDHcPFBO+86Cy86NiDgbAm3D8pIhmvNg8pnlNbWWpzUqWM9FfproS75XFi92mBnLRQFKLRqAkobxgdw9x5CzB713nI5wsoFJjJp3I4eaDZqDHZXWlKuo2rkmk+sxMU+1CJqjK7CnkI28k8HfzQL2282s8gD/Y2f6eDLqIckM/JS9VMEIpyhM7zNmaM7nfkj+mIFiJhqEAQIOcXkETqGc3nJNf28akQf/WpL+KO9dNo5oYQ5oqihGAPZVZWxrlH9uGVy0aQX/sANv3PGJyA0kUXrSYkU69cnkQQB/LwyhXzBvwgqeO5UoGCN7ErEEDu64NXGkHCYszlgylFGLYQRk0EQRO1ekVCaafLVUxMUu5WFQvXIM7Qigj09Famo2yCVuIh9frgFIaQ5foFnIPEQ5L6aDVsoWBsWLkjEhaO54y70xYKHOvNKNerjz5/xRFv+uH1137zd8W0bfm5HUlf5NauW3tRLpf/mOM4pW06qC5drxaVXc0Jw+XxYuuA8vl47NHH2jfatrzXlj/b/V72gtWbUwFRDdIpZSKwqpWnbjMJllot8zYQxafDKTmlDuRU84aTD2Sqamn4afNFwEXCXI3kTT+4vr4x47EG9VI5yU3Krbd5LRnRNvoF8xp8CGgsVec1lSbp2DlaXkMeEVSuGV7eGp9Lo9LylNJc06QRAUtW1TKPKntepZWMdwKBtk0FmIpZK93Ow0D/nf9t6IgOzBi4MVSL+b59cJCyYeCBy0wSyXKkVMw3o+M5EfrzeTWYi/CO81+Kl510BPy0oaZAlA2KibzRexh0U0DWClwoHUP3WO17p/9AVkdmcIWT5stQjRC06tg0NorxiSks3n1vzNplDvK0hRXaiqPBpuqVolivGxreS2OPNqbip6zHJLSZTOJZ7Z99sGqFSz7W7gpF9Sy8vhmftr/LiUQbaGvuGRng4XVMekd6tpyy5E5Jj410BeWdzO5huju38JEAcibj445fwlg9xmev+h6+/fO7Uc2NsP0lSxZ4QAEORpob8Ocv3hUnLU4xXBnD+GMtBC3Saj6SIIcoYG+CGXkFUQ1pklAmO1Kp9z0XIR3kGGZayIu+3s/3CRhzBJrKJurBCezTU5OoVmsoVxuoNiJM1wLUWgkqDYbWJogZqMqhEFIXfhGZP4DMLSFx8ogSHwGnFnkAvHdlx8fQX42zSnj98puiwomFtmAwLncfbhavP+zQA950w4++e+0fgjVP9bs7FJTXbdhwgee5n7Cg3OYZf8sn2RIYu3/cNlhspaw65e0HypsdmuVFhQ9V6sE2iQjMHIsVF7itgTKf7LwY2qCsrnMdUNbX4+tq08+RIQ87IGIfRh1QNjSCGetVIyNedFolWpc4dd7SxprcsJtZQCqv394cmB2FVUGo9teqJEzBJZSGoXWErqD0zfon8EpW3a4FBt7YkiNneGV5sLWbT1qSb9ZbkOZfh0O2xyLDEoa4sHyy/C1UBxuXqpuNBZT14UZljU/vDNIYHlB0mvh/r34RXnXG8XCTutAIvPn1nJmHmayegitvQKECDHXBbbV8dvMldI00Yjn11uHNCcrNRg1r165BoxXiefvuj8HhmcIjczSYoExJmayFhIwYULZj1bT/ZCVrHlEcwDGHZSUqch7lFcyuR+WU3Pp3ejXth6CYWpmpWHPM+oL6ujoxSTBV200Ogei9yd2GRndRZcJ0HV5LrYBjxzmUkyKu/skd+Kfv3YS1Te5Q+lBI6A9NG6KWZC0u9Kt47zl7Yb++jRgOJzG6gW5/rPrzQKNPxuDhpSiI70teeFudRNTzwcY2x6+DOBIVCK9jgmGT03itJmqtBqZoJjQ1iamJMoLIkYp3upFh42QDkw0OoeTgFvtQ7B/QlBL64YDBAXmkHDjKfEkWYeaeYWtEZSKKI/Hb4NVFQOb781QH8L0USUTahcEX2RMH77/P62688Xs/3PlAed26C7yc/wkAm1XKvwl0LRg91YfdEpRJX1B9sb0r5TZwmJtSLBaZQsInN4cTSCOIOdHmoCzFpKneOIi9VVAWq1CNG1KeWGkQaSCaxmR7etFU6Xo3mRtKwjbJPebk9a0yRQFc+Vkr92uHbNpIIENVyOsbU5s2Xy/4pEY0po5U7bFp8qnSQimMTjw9gYyaZf6bVpCbuZF1gXKbMjcnV3FK/Tss+HVXCVQqyMc2Rvz2YcIdCCtlh+GsMqZLUKb/mJrIM5+Ndo4F1PGGV5yCC1adAi+u6bkznHIblHnTt2eObOwTzZg0iUWn78xRSUo1QxNM/JXZLZDTnJ6awmOPPybjufvudwCKfQPim8zRao0Ts6Bs/JM5YMQQVTYa+acLlLXZpg8HwoOcFpt2Y3c/5nwKhWYetDq5Z3Yr1pJUgNsO85ghJFM523uMtqNtOksGReiGF8L1yC230GQAaTKA25+o4q+/dC3unY5R5c6EhlbSZ0iR5RKxzB2OpvHqY2fjiIUZdnHrGFs3hiQIMFgsIBcyZq0fbnFAvFU8GgxRRSFj12ryRP9igm8YBYgTpsk0ZYCLa1ypVmVEutpooMFJ21wJ080Y6ycaGJumQimHXN9MeMOMCitJgjmVQCL5TLgT4KQnqU+lHhkpxfMp/QGTQ8kKmZWyUGqS3MK/aRmgntKFvJdlSfDA0uft9tpbbvnPn/7RgPJvAuatgTI55Ucf2T70hV3kLR8cnkT4qP0iQVkkVQQD4XjVj9lCmYArwUFAWVtVIpY3frWuq3FTlu4Qi1BOLtnJN0vfmIBWtfA0VY5YLJKS0LQKDh4IuFtPYBveaqmMNm+rwKLjE11fVkJoq18p17Salo4/q0Jbwxm1hTYE1ZSGgKy5bp0qU1KgzevJubSOZl1Vsjz0TAUucYcWgLsOrQ3KOrLSrvBlTWX3wkRrR8ZkBZSFCuLDjYMhGQpOAxeffSIu/pMz4Aso+wLKes7M7kQaYea129N66q1gWH/5/PowUsUJ/YPl41NPG7ZQqVQxPjYmSSOLFu6OPfZ+Hvx8EUUJSlUnQmuiJJl8Hq8N7rrodUGnPLXstNOaMvFmRtUJykaI2DY/astDxQuj+zhVF24N+YVUY4UtrJMqPuShbXYxluMX6DfKGNmzxAlHPZDFDURxiNQv4Z61NXzky9fhJ49MoeIPip0mK1ixrI/V3D6fOShFLSwulnHQghIOXTIb+SBEc3wtBlDFjJymw8QFVrF97WQeNkMJgtJYSzOx00yCUCrlcqWCapWxTVS3VCWh2i+UEKQuJqotbCw3MR04SIoj8Pp3gdM3jNAvoUH9Nz843QilCWzCYiVIJUUa0XFRLUrF7TGmxLNTKVN/L41SMUPijjAQgzKuXhw1bt5t0Zw33n33HfftfKC8Yd0FnrftlfLWQLlbnmRHXkkl2OGR7QbKOs71f9ZabiDh61gtc0IsJ7pNLV/NTW6AWSpl2UCywWGyBcWGUqtY8Wk1CcNtYOZmXDgsM9Big1LNjSTALGBsG4N8LdO5Nzwif1e4bnkoiIZis8+ia7h5F9R+UnWU6xq8MdWXNPd4MQoga1UhSR2mImvzywIG+nMiTexyMtNK27yvAegOhaER85YkbVMVUkRrQ01ASOtF+V+urTTkSF8Y7p40UBuUXdpIJejzQlx05vF43Z+eAS9u6FSdDONwh6Ovy+pM10R58XbDjLwrNdT8XGKXauxcKUmMQvleFIZoMaJoqoyx8XGRY+2//zLMW7BQ3oOgTGc4ce+z0/Hiv6EPa6beSAOOvt7SIzC7ns3WzurtjeTQcOEdH5HOtWplh7aSF+Gm7AS0mamfWZvREpRrKSYLRvy+FAwJ0qQFl5OprocnJ5v49NU/wjW33odafhbClDwvX6dlCg9eG03xJS8kDvJxHUOIsHCgT/4sGgwwyx1DX1BFElXh9fni2ifNT1l6fVBIoROnaNabiFqhPJga9SaazRYq9RZStwCnMIipWoipSoBKM0Xk98EZnIV4aAaqXkEmDEMqLrK82I9KUcEHEh+q9OvmdSvp42KaLIoLkQBGLKW0scxRcLm+OBIu+ZhxlmUBE6uiJA3WOU762X32nP/Pv/jFLyo7Hyhv3HiR5zofs/RFd/VpZUi/6UN1/8yWlatthtx3330y0bfdQHkrB6TvZUzKuSU1lbI0aYxoS+gM3eya0VFNJ5ZEDpGDqUm++C9TWifVtan4jJROzIgEDFhZG56z3ejrqCik4pFuNDXPOgzCn+dFLbSGkfVRBWK/LB1CgleMzbm1s+kSvNHFaMZu05VXJmCx4SwmNWr1ZqbarE5Zq0ft/lvDHmOSY3hZo3gzmNv9QLD/33xO07nSZp4VJbdzmNuVuyZtd0CZ1IX49bGBRZtT4dkLMoBC+uJPTj0Cl1zwcvS7dBrzRTduH3yqdKDVTOehoMMxqkjgZ+LWXioroyjh31QpRMwpzDI0Gbo5MYkNG0dRKJZw0MGHYWh4RNQ6hVxegEfbvvqwZ5VOT24qLmSQh9sE0bt3nV85f13nzjzUrP+xFC1C6ZhzbZrhdgBHJWaW89ZJPvul6gyee9IFpC3YJyAIU8lCH3BN2o7jBrwEmApcfPUHt+CK792M0ZRjzv2yzj638w6nG4uIMzbSGkIpeSkT81zJc2TTsOjGmDsQYlFfE4sLwCw/QL9bQ95hxyVDEsXykJNKWa4lar5biFsx4jBEGDAzL0BGVU1awFgtw6YGEBaGkfTNQCs/gDBXQuDl0UzZ+vXhpDm4qRpKMYVbQjEk7JdyTg48kTM3n5mfmw1P2naKVJPURcyqI3GclKbkdSdLJ10vXetm6b1J0rq1vzhww/r1D060q4TtjMw7rNEnOuWZIxdnGT7ium7RViadJ/ZTj7h2UwjdzYvuz27lSk8XKGvn2mlL4iiNE065vRU2NII+WxV4ZVyZl72wpsYQX6OT5Hvko0UEbMIsJQnYSux06k7A03gME7D53yLjkgYeH936c3nO8Es8T6IDI4IBOsknD7eOj5HypWqPLsMsBJhioSgXMZtWomwRMBG9l6l+lUeWSlLkUaay1k5TuznGra9uGU0DqqsyF2F+u3HWZcpqJsrkmAzP3KW30cEQeT3rU6HDJDQhJSiTYxZVAT2v5UFIzp/ufTUB5bdedDZG2F+yMjPdirVH7PUhoMejUKgxVOQ5BZBld6CeF9LIhCNVMht+jUYdmzaOYt3GUcxbuAhL9z0AeXqUeARlPhxIBVhPbHVuE58LSivpCCcRQ50mnsZ5de1w7NqS+jLaaAVlrXqVL+5omeXBKsMh3X7QupoyZm5f20xlck0Z9irnXXoa9OjgMzhB7Jbw07vX4INf+jZ+PRmi4ffLe1Lo6WWBaq7TfgmuDb2mTAES8GmfKg5+MhzFWLYahpwq5mQJZjsRFg6mGKBagwqLNELOTVHKuxgbfRJ5NgF5C9A9rlZHrVpHNYxRDoFy5KPuDyPsn4NmcQRVp4iWX0TkSCqn8MQOI5zIPolJuOGL05jVBMAmZkzHcO5+oixLkyzjRR0HcZpEjSxLKkA6jSx50nGw3nXTx10veciJ4rVp3hktYmRi/frbmzsKjNu4t51Bvv1yBOWhGTNejyz9sOd5AsrdYLu9KuX7778f57JSfvjR7SKJ29p62G2f5SHVdpHObHn921TMlvnkha3jD3qLK0hb+oJAbdJKhCc2elRDQehG2kySmTUTLwfZYqqbjVbK1E/z9lBiQCowCeT0ZeLPap8VYkyDRwAyFSMmgorkHbIapjFPHAvHZ8FUjkO2fYlIzXRAwVRgokpQfwqtto0kzuiY7eBFG5itesMAXvv7ZrEl1Fa1emq5I/9hpvQMtaFXj/KD5I9Fqud0QJkNHYI3NRhU23JAw0+ruPCs4/Hm15yJfpf8J3cIXG8zSCG8vuW29UGjTzM1sGLTR0FPt7kKzkZClmbSfKrX61izZg0mpso48OBDMHceqQvtO3Caj79P/xCJL7Oa8y5QllWVmaNOYjnVjcpyG81xO6/PKC7kOLTpKw9JY1ovE6ntpqSheoyTHZdVfLzNNWXHtwnK5I15PXDX4OcV8KPYwxOVGH/7pWvxH3evR7MwUyRmrCSZQUPXOJ/gl2l/hCP3quDTYoT9k4i6Yk+MZMU3IicTognyToZ+z8GQ72DIjTFccDGjz0VQHkPJCTHoAQP8LPRpqZSxoRGgVexHMz+Esj+AMkqoJQw7ZtS6n7iJ8AtxxnI/zUI3SVteGgcurZHTMEqTKEjCqJUhqntZVs2QTmZpvCnLkqksyypeFleSDJO5ON7QdMNyKS02xuYgxD332IbKjoLJrb7uDquU6X1RKJXe6LrO39lKufsItgTlrSkyfht9wX9/8MEHce6rz8UjOxiUFTQUENXhy5gG+WYYwWywxZHL8MAWlK35ovDMst22fww4mC1lm8u2wZcEdNISUpFbjbNWeVL12Uk48ZnUCpvbd6knTYNR9+YqbVIqQYc4ZKtGQPZtkot9ppnpNgML7MQLP9x2UFM9q9UmWyWGfT1pAnb5EBuU33xq0oKx/ZsVjRXeShVoHmlG2mU+juGxdWpSPUNUzypgQVCWppfXBuWS28Qlf3Y6LjjnVOS4HWf1TItT0ZjLU8ccnhoN6cNAHzbSwOJxGSpAq+SuHUCWoc6st0oFjzz6qKSZH3rEkSiVBsBkZSZuc7chGZDmQSr9A2PRKQZEOUZXdUBZ3fTEatisl4YrmNhrefDyGKkfptql7b1h+iBsTsmXTEeanYDIGKkYMdl6wjGrYkMeNin58kioDAIrlWuUmU3VfXzkyu/gul89iHFnCLHbp2eIlIVMCrJKZnGhXh5+7MJjpUoZKENMPUrmdD2l1W2eMZT+0YSJVrfFNMnycQsFJ8rybpj50D8lJPGA6walNAuyOIobSKMAbqseOUklcN1W5iVplqukcDZmKdY4cDYhjetxFDXcLKkjSauumza8xGmyLZdkcRgHSeAmYZjLe0GYha2BtNhaP6MV457ZKXCTaSpsZt/+tALxZti4o96ZoOzlcm8pFgsfYPisBd2n0ir/rqDcDdS8KBWUX4NHHn5kh1bKCshmeESkThp0ycq03egTUyPNleuIykz1KcyspTHou6X6Wm34dQWomm1113yAGqDbm7NrXJnfKxQKaiMpAnzyyya3Th4OSl3IzSyjuax0GQHP6ijG8OCgeDZwBFirQFOxynuoTwUbWu2mndXvGp5VgVm3z3JeSS9YbW+XvrfDYHQoC6uXbhv0GHZer0cjkRPeURGqw7BqJSc4RPqCGW0ig/MkQ5Hrz0qZD5/BQoJLLzoL57zoWOTjhuiFxYBIGl9cC616rZlShzrp9vQwUj8jB7TNQe4sKtNlTE5MYO3atZi7eDGWHnAg4OVRLJaEJuDVQPWFdBrMQ9IVbTLlYPRFofmNcsniPyFGR7ZZakf+lariY4tgrz0Do7jg9WMeFOLLQcc+Q01Jh0PoLwVyKkWoONBnt/YThLoQukolceTPqZVvZP348nf/C59efYMMiDRcqib4aVieazNaqnjZ8alCoRgRaHUsPnE5DSeVf+ZlDJl20sxxksCjAtlJ49RlER2XnDTKZdk40tb6LIumUjcKszSq0xrTi+P1hQhjbhY1EjequinKSeiETpxLotSJ/GIQJsGMxpSba2F4U4rBwQw3zc6AqzvNig64bd7d3lGgt51ed4dWymGSvG7GyPCH2OjrBmWtfP7vW2+tmbclp7w1UGaj7+GHdiwo24eJ0BUGnJlETGqB31O9sTb6OtpgrVIVUhSUta6QyEfZCErKhNnWWhxTQDZRQ74PP583YaKJ6FlJPwj8CM+YoK/UjyW77YZqvYbH1zyJQqmkZm92qyqKDcrFSKu1sMvMGTjqqKOkw/3jG24woKQgQO2o+gzTFIlHTADjudJGn5yPdvrE5qAsfhj0v5XJvg7PbB9RMs1nbg8LsnxQcCvcCQEwNIYcDgdRiFn2nlI9qTau1NuBaRUEZVpBatIL6Qs+nFLM6Acue+Of4IzjD0ExbShPLjy/8q3K++gDQPS97UaPPgzEGc+oSuxwDDGPgByGIaaNARFlW/sdfLBwyn6+JMocoboyhmOQuqA0Tc8BmF5NaRid6gjKVo8nFI5x4KPXBB860jegv4kOBGmen15j+rA19AXX3Ry7ShGVThIz/fY4vxkKMuoXlcUpKHPcmu/AENOGm8NN96zN/vaL38K6en9HwbYbAAAgAElEQVTWyHK69XGjzGUkgiwcUdejbVfiZGnsZjTKcEKH/rROEDpZXAMwhcydyDJ/yoFbdTOnmriNShaH06QMnCht5ROGV4dlN40m41at4eWbyWShkKI8lGC4kuCe/RLgavOBthPi7QQvs8NAmZxykiTnzd51zifSNO3bGgjb9dkaGD8VcHevKasecsqc6Hv4oYe3qVLe6kPCbgOFk+0kHeuFrTAiDT6HeWElNcyRG83cLOa/Wa1RcyybtzZAmQpFqmuOjxbEu4KSrmYQyN90BOZb6e6STTgfixctwnErj8HjTzyG2355u0xXcSpNqkkxcwdOWnk8XnvR+bjhpptwxT9/STwXCKp8HPT1FSU9I2AP0XHQl/fwsjNOwxtedz5uvOG/8PXV38ATa9aK9ehhBy/DooXz0dfXh40bN+HWX96O+x9ZK307mpvLeLGRUekUnx0UMSPVlJeJUkPN7i0IS0CVwVXhPe3UoNlPMOnFKiDaFbFGKRttS6cRJw0uzR4X6ZJOTZLrNIoVHif7/2mCecN5/M2fX4jjDtkDhazZdkzrXHf6+pZ6sTFLGleltq86xWdin6Rjr2kj1M1OTk1h3foNYjB1yOFHYHBkFgqFopjZC79tfJ450GJ3VmzuaqPPEy1z2/lJZIxKMYkSwPQJrBpH99fWOEmLGq36lYoQHOYRCzibz8SEaXFSMxYAitVmIMgoSrIYURTI+rcyD0/UkrGPfumba26649GwGvdV4eenkjhqOU4Quk7cypA2ncyrJ3FWThyv6mdR1U3QSNOsmaRBy/FazSSOqrnAL+cRBpMtN0JxJMXCZoKbVv7vu1++NQnOTgCVT98h7lBQjqLovHnz5n0iTpO+3wSyWzYBN+NXtmgQdo/oWp3yBedfiIcefGjbQNlU6yo9Mxe2abaJiQubFWx+GRcxcnJyq/H7aYJSsSQm3ARAegPwRisV+TG1MuY0EQcV9tprT8wYGcRAXx+G+gfF/3XGiAaRzp63ALfc9kt841vXSKI0pV06ohyimB8Am8YvPPUUXPoXl+Cnt9yMD33wI2iGrJho4hIh9fLI5Yt44YnH4V2XvgPXff8H+PDHPgm/WMAeuy/BSccfgz2WLMbkVBm/+NWd+OVtv8SRhx+K//f612KvPRZgfNMkbr71Nlz1jWtw3rnnY49F83DXf/8S/aUS9tnvQNz8izvwuS99BdUWx3B1oIHAzk69PKYMuIoqgryzSKxEUtRRWVjuVlzddHW0d2fB2ezgjeqifZ2Y5A+p0NvDJ6ZS5sg7zflZsHHXkamKJaaJjNg6+MinGfaYPYCPvvdNOHTvOXCiiqxtR4ZuHgOkYkTDqp/BTtEJZ62HKTsakZnJeLVKt+qNJsanpvHk6EYMjczC/ssORbE0KE09yeJjI9Y076QP4RdM7p15iMt4MfsSVNR0eZ6I0ZF5yFltuhkEou5W7VIV12x/w/YilIZR+OaDhJl6LhU9MlQjMb96a0kwKXXAVJDQlCiTc5oUBhpf/v6tn/rnq39w3dh0vZKlbrNWyDWcyTh1c32JkwtTrzme5AdmxaMNLxba4PY90i0og52KKnj6oPZ3f6cdDspz5879RJKlAspbA+anqpK39vNbNgcJypTEnX/eBb8XKEszjKJ131dNLv9mWohRIQyPjKDVaqHRaAgg83rv7+/HosWLUOrrw+DgEAbMnyefXI9f//pu3WJSAZAmWLh4Md7+1rdi36V7y0VPsCsWShgfn1Yz+mYT//HjH+Pa734XOUmdyGHmzEFUpqdQKTPXwcWpp56Kyy57B2659WbcfPMtOPKI4zE4OAO/+OXP8J8/+S9MTpfxkheejHe87RJcd/31+NinP4ujjl6Biy66EHNnDODhhx7Ekt33kCDIj3/ik7j/nl/j9ReehxOOPQo3/9ct+NKVX5MHxN9/+CN47MH7cN2138C6dU/K99ZtKuO+xzcg8ynt4kNKFQii1JAHmUEtkRtp80/AwNIDchI7VTL/va2YZTKLoSZEydEtnZPBENt7UTrD8h5CZxjCPeFwh9ijKuCQx6S/DL+XT2Lsu2AmPvqeN2D/JTOAoCyqgW5pplTBpvrvcOHKMdtrTatTE5MkzUBdg2qjLoqLNRvWY/c998Fue+0jwyAFJisTlAVnFZ90YIX8sYjjBIypTSZ1xagvekzoFskMLpFj7vahln9THth+2YnJtszPToHKMIy5rdNIgJcDGZLebfXK5JBJXSQhms2a8M5xnEbrxqauf9P7Pn7eTTfdNP27Q0jvJ7f3CuxQUA6C4NXz58//9O8Kyk/VDHwq6sPSFxecfwEefGAbK2V7EW9RKfMG4p9jjjkGJ510Em644Qb8+Mc/lm0fOeODli3D69/wegwODSGfZ8MmL/P6V1/9TVz//R8gl+MkEeWoPvKlEpYvP0wcy0gnnH766TjqyKPwxS/+G77/wx+h0QrQPziEY59/HA488ADMnjNbdK2NVgPfufZ6/OTmn+IFJ78A7/rLt6LZquGB+x/G9GQT++67P+YtmIOvXv1N/OuX/w2nn3wC3vXOt+O6667Dpz//T3jXu9+NFUcfhS9/8Qu4+9d34rAjjsS5F12Eu+59GH/z1+/HaSevxKVv/3/48r9fiU999goMztgFr/6zP8Oy/fbBUH9RUjdaUSo//8Urv4l1o+O6cxDNroKWBWRRSsj3tUml3gIdkxwFJjPlZwBav6XpItQTq7yuA8wCnJbn3QKgFZRNwUeHMfEQyUvTSapkmgKzux8GOHD3XfGxy16Pveb1ASFBuQNYMlrbRcHwoEULbZzV7OZJCQ4dJOFn5EObv1ejPnliSpK+Dz50OebMWyjVsFbKrOSFUGlr2/lv5JEJrqrCcYS/F10yQdlOcIrCQXML9WOaiUbrGmcQwFbLttchNIcwE6rl1ocKz4dmQxrLZGOFGsmACBNt2PCN0zQJguSuH/7Hf/7luX/+1zvEZGd7A9dz+fV2GChnWebfcccdr1ywYMHnkywd2HIRf5dG31NV1raK+UNA2e5jbeoGKxXqSmfOmiWAzAp17ty5+NrXvoarr75aAInV4kte8hKcf8EFuOnmn+CBBx5As9FCEEQY3TSOsbFxkcqJzEwilLRZk2YR8qUCLrnkEpx22ovw6U9/Ft+85tsibTrlBafi7JefhXvuudsA6ME4/YzTcdtt/4P3vPf9OP744/Hu97wTjz72ED7zyc/ikQefwLJlh+H9738f1o6O4h2XvhMrDj8El/3Fn+P667+Pf/7SV/Cpf/gHzJ0zG//zq5+jXJ6CXyxicJe5ePCxtbjq61/Hi15wIt79F2/BFVd8CZ//4r9gZNZsHHLIISj6DkbXrZHg2DNeeibmLd4D7/zLD+DOX98rNzkdvKSBleogg5wfIxuTbj6pC2nLmCERATqFFhueKlItm/knqgRrRtRVDZtdthjwbxGgqrSJjm2rZ7UFZQ8xK2eHOuw83LCJI5Yuxkcvex0WjjA7nsVf5z20otdq3T40bOqGmgGpJtoO/oi7nVEs0NC+XK1hzYYNmK41cfjRKzAyY7Y8oPNsxIrSRV+D6yYP+lwBHm1DxeNCJXli0G+NkY3JlPR+Zf7MJper9NFaC3RTF7quRvnSVWRsXk1zd+KYYIIYkPw90kvMwEvRorGPX5p8Yv2Gj1xz4/f+4fLLP8cmXe/rGVyBHQbKq1ev9nbbbbeXLlq06F9SZMO/6TP+Jgpja//2f0D5ggvx4P0PbhOnLJymjY03NMbez3se3vjGN2JkZEToDDa/vvWtb+FrX/2qaH/Zzb7w4otwwgkn4vvf/wGarZY04+6869d44vEn22Gc1BKQetAQUt7yMby8hze/5RK88EUvwqc++Q+45ppvC4DP33UuZo7MwMyZM3Dggftg2bIDcOCyA/GLX92F977vAzjqqCPxl5e9E7f87L/w4b/7e7QaCfoKA/jCP34Ose/jLW9/G4474jD8xTveju997/v40pe/go987KOYMTyET37iY/if//4VDj/mGBx0+NH49QOP4MYbf4KXvPAUvO89b8UPfngzrubDwfHxzj9/G2YN5/CLW36JYjGP/Q46GLf+8k587OOfw1S5Lk0lbXgZXpOwYQzuObZqJ8skn7jLtlPcpdvxT53hEB04kc28gHz7y/CwCjhm7Eb+ubN1t9I1GySQZXk4KT2JCdQ0Jc/BSxo4btne+OBfXohdirSVbBpvC55JwycbhUKb3+6qlCWpWo6h0+Tl56JsrNaoYqpcxaNr1sIr9OPwFcegf4Cj1T7yHj0dJMBKK2W+iBjb5+ExjipXgExoiLJC9dEiZzNLIIZb1n1QYrxMlqMZn9fGo5k+tCZUhmO294q9P/gZ2DORyTueB7FdJXXB95QKGY04Q5S5N/3s1p+/6WUXXEKDnR4n/AwCsu6NdtBXlmXOz3/+8+MXLVp0let7c7pNuH+bVvm3gbS96KxOmfTFA9sIyqob1UpDOOQsw5FHHYVTTjlF6IqlS5fiZS97Ga688kqsXr1aouhJNVx22btx6KGHYePGjVIJz5w5S/ji1au/geu/9wNx/pJWFhUL0ml3NGVhuB9vfPObccoLT8NnP3sFrv3Wd+TyP+aIo3DWWWdicKAPoxvWIZd3cdiRh+N/7rwP73nf32DFscfg3ZddivsfuBcf/8gnMLp+EiccfyLecsmbcds9d+P9H/ogTjrmKFz2rktx/XXfx8c/81mce+75eOUrzsYjD9yHtevWYN8DD0Ra6MfHP/U53PHfd+GIQ5fh/73pDejrL+L2O+/FF774r1iyZAmOOOwgzJ89E2EY4PY77xJQHhubgucyv4xxP7pFjk0qh9XUijbWDFcIKFvrQ6OekLEXmTzrMh8yAyKipUg7obW6O+oCYGMb2l3lcqCFX4mcNipQKIFTj5GYD0AnhzwCvPDog/DXbz8Xg24VXtJUALTxSubiN6o4VXqYY1QVhkYUScCn8MqqbGBidYVRQ5UGHqZqZe48HHL4UcgX+uRhQLtOcspiQmQVEbzLKE+j4T3TyMWpjubFysmryqwtuzENQeWcrZzSTpPKcbUzETX4tRuM1bBKr2elm1jhRzKsIfV3yry9QPoCAZ8JXn7jk6MTf3XF17/z1c985jPBDoKD3stuwwrsMFDmMdxyyy0HL16y+FrX85bwwmmrGgzvtWWS8FNRHN0Xnf0ZXsjcFnJ4hOqL+++7f5sqZQvs8jfVFp6HwcFB8dzlpNYrXvlKvPzlL8fXv/51XHXVVWIryMw18sKUjN11112o1Zs48sgj8apX/SnWrHkSf/e3H8LUVFndrhICkDZxCMrFgRLefMklOPmUU/H5z/8jrvnGNRgcGMT7LnsvDth/f/z7l7+E/7njv3HSC1Zi1SvPwZ13PYh3X/Z+HHn00fir91yKialx3HfP/YhDB/svPQCNZh2f//d/x80/+xlWHncMzvuzV+Hmn9yMr151DXaZMxdHH3kEDtjveaKGWD82jp/dfhceemyt9OOKroPF8+dIHM/oZBkbxydlqquUc1FgtRlHaCUpQoKlmjOb4RJib5de2Wh7ZWqLnKtJ5FBNc0erbMxL7eDwZtFP/Dc/VQBTQDZO+3YKzIR82kpZ6QuVrsZCAtMjV133KJCjb5xPbjcN8IpTj8kufd1ZTimtwE0DkYJZtY298HWIxaRvi7hbFRj0vZCdgRyX5kLy4UNQpsn65FQVj2/YgL33OwD7HniwvCd3R76jjT4BZVN2CoXFh4sockhjcHCEfLJ+ZvHQNgk2OhhqPFFkNE+TPVQjZ1RCppiwuYFbqoesjE4wmJ8h0vBTT7xDCMqRmsnDDaYb0Vdv/Plt7/2z117y5DbgRu9Hd+AK7FBQvvXWW3ebP3/+da7v7a/b0U6kuzaOTGjnVviwzZ7+W8ji7Gv9IaCsALC5KZJdDGqQzznnHJx11lm45ppr8JWvfEXGUGfNmSMcLxUZP/rRj6SrffzKE/DOd16KRx99HH/zN3+HSrmG/v4BAWXyyl6OVoIRSv0lvP6Nb8JLX3YmPv2Zz+Lqr1+NnJfDpZe+EytXHi+Bj7VaHY+veRxzF8xDGPv44Ic+Khz3GS85FXfdcyeCVoK991gqETj/fecdeGDtOgQZMNxXxMjwAOr1Bir1UPSv3PrnOBHnM2EhQTWIke8bkUadn8bwpdETg/YsEHUFAzJDOGlLADIVv2iaMYrYWqcGha5g84jFsMkyE5Mc9VfWBqBB13aCiY4OS5OtjS46xmzgDm4aCfdsMsKNEsPajFolhuKSjCCLCUiWJTT9hZ+6WU5aWUKu+GnK6raUJsm5Lz3Zv+Tc04byccXJQrq6keO1mXTGSN5uF6WByMESI4szlbJyz2r0xGuAuXVT9GMYncBkvYHDVxyHXeYtRD5XgM8Goxjy8DgpidMJQsreCMpMXaZihFLJXLFgfDjaw5/tyUspoY3iQpQasvMyygy7vixy4o70sHvIyqqH2rhByWbUMk2/UNPS6Ubt+Pffff8jf/qj2+6+8/LLL+9yiNqBiNN76d+6AjsUlG+88caRxYsXX9k30H9aFEWuBWVxMuuyJnwqnbKVL1kAtZ/G/jwv+N+3Um6DMoHECPHtoAdz3AjKr3jFK4S6uPLf/10AY/Huu+Nd73oX5s2bh//4j//A9HQFz3/+cdh1zq748pevxA03/FikR+ooRxNzNRKi9Kg00I8zz3o5jjn2eFz19atx660/F0ObBQsXYtmyg7DrrnNx30OP4sFHHlJwcoqoVNUe0sulCBMm92boKw2jFUTwfAexX0Dq55BjVccoeEr6vLx09yUxWaKZGJXOuKGChEl6nChLQriSPkw9dV6UAFKB0kOXAEkagBE6YqWs4CtNLpEMK7gKWEs1rBwyuUoBarGj84xRvvE9EMRQ4LaNO/sc5sPAz2IanAoaCvHjZKmTZanj0vMra2XIWk6WhSmywHGyppe501nmTKR+Ogq4dSdxW4DXTNy44eS8ZhxHwax8oXTJuS9fdfbJh5zsB1VX0lEI3cZlT581nWQTuR5EOdIBYTlqo9LgNcshC8ojp6o1rN+wCW6phKOefyLy/cPI54pSIefoAmcanALKMpGZ0xy+LBXjdnHupUrDhLhKxKCsG5eO/2GcA81AUZtmM4WNHKs1j+ri77ecfpVxExtAS3tM8bgINYcOTn2y3vynRyaid55wwgnGNOO34kXvB56GFdihoHz55Ze7L37xi1/1v4B0+UB//+5Zlrkyj89RVzOgsaW0Z2sAvCV9sb1AWd7LdjZM449cMysZAjLpC4Ky0BdJLDfR8487DitXrsSuu+6KKIpFcXHLLT/DbT+7zQg66EdRkiqZnhUq59Xpvv6BIcSpgzCMEUbcJbiIOHUlTR8a6XgSRaOGMuQoCzq04YbI3ASeR58LF46fh19gwCTHizkIHar7J20rPQ4p6MY5l6XSdBKdrZOX9xaViZTCHIdOkPB31MEIXhbCZxo1j1ic7nzxn22PWBOgjK+wVsfaqHJkqiHJnJQjFhm9DmigSJSme03LdxA4WRJ5jhtKl8lJuHuOHMeJWO/5iGmHWAWyKpy0DLhVIG0gQ9l1MeWkWTnLnEbqhYGfZc3Qdat9rlsPgiDs7++P+/v703tmz05xkxjLyOPiRYevnPPaC1/ykSP2nfcqp1V2pZKX7EI2YOlbogCsUmLjpdEVNCpjyOTP4w6HGzRbMso+MT2NDZvGscv8RThw+ZHIl4ZktJqgTE7ZTizKVJ9M7ukEHz0xqbggKLKFKc0/8sssra0ETu5I67PKk6pKDAkwsKBsG3uGO7YPF7uDbIMz1SUy0E/toBq78+ESJkkWOtldY+XyO/Y59MQbngac6b3FNqzADgVlHsfNN988e2Bo6C0zZ864OI7jOWwAkre1nHB3Ndw9rWfBeWs0xvYEZVuxi1etkS/xwmWjj3+YAUjpG4FTp8EczJw1E6VSSTTJk5NTAsAmGE/4ZIIgO/G8HYQ3NGNkzPOLjecvJ/hIBzBSnVNVEf+bibtUBIi1JiPpyTsyC5CeF+RDaYheUO2qBCH3EeLgO+QIIzHnQb7f0I8uchLRK8FDgMsYeLqO0Y4zkj9MxSBFoRUxIThi1apOZJmT8fsCylIdiwY2zbIkzpI0cp00cjN2z7Kqm8UNB2nFSbINmZNucFxMuUAtTdOm6zgVD6i6Sdp0XQROksapl0ZxkkWO4yaul8Q+/RWjJAzzSZAL+sJ8vh7ncrl0eHg4ueeee4yIWcH2d1UHvP7MM+e8ctVpn9p3fv85SX3KpZ9HJ0W8o/1tv6KhKexUnAIdpxfV/4KDM6ySK5UKJqbL2DQ1jecdsAxL9l4KvzQgVAWz+GiHKuPVMmbNAsSBm9NcPgKzk7Om9qqskOtPXIL44Yw9qzG/koERG3ZqZXaS5Kmp4pZjtteuBeX2DkDGrHVnI49LWgdTBpfEYTOMvrh2dOIDR5xw+sZtwIvejz4NK7DDQZmf4frrrx9asGjBnw4ODr3a87ylURQN6miTGo/LxJPZjnVfYFurkLtB/A+hL2yDz66xbOWt1EhM4g1HarlnU1WzimbnWqe+XEmb4H/n/KIaFdGPIoVU1WzYsPnFG1Mm4sjn5ot6o9NBLF9Ak74DUhDlxXtAFFgyWsz4KfXZgBuBni9eqR9JnMEtFsWtK434wx4KOf4MDcpdJLm8vA9fk1VvnhVv5iCM6YVDT8VY8tfcLM6SJEmT1Ikz1004DIckiN00Ctw0a6RAOYVTdTNMOVkykaTZlJcmk/C9US9NxuAmm9w025QmhbLfnIoIpKOjx7WAq60T/dNw+T71W7zzvFVzzzz9lM/uNqtwZlKbdvQaU/N/cdQT+1XK/CyFbfXUet55Tqln5G6Iw0H870ajhqmpKUxXKyg3Ahy24ljMnr8EIV2cHVfWmhpl+lNzzFptQs2FQxMpST6xmXz0Wu6Eosp5NkZUYk0q4/28JtUhToqURKdPBYy7QFn/saPeaA+QcNeTkragBamCPk2H6lE6Wg/Cix4db/ygR108o5fpVt/8aQFlvvPq1atL+Xx+r1122WXF8PDwymKxeLDjOPMB9Lmu63me51hgJt/W/bUlt2yF9LzRHnroIZx/3vm4/74Htkl90WWC0H4r3TlaDWuXXLNbsiTliF02NSTqREXlxc9YfW75x8iVugyNaNepQwlqMGP1qaxYA6YnSEUnLXnjBKZG7GLuY5IjCL6uI069xvpTkCWzN7ZxbteYDJCwZfnrBn6a1HMIJ500HkeaTbrAVJqlY3DcKTdN6nGWVr0sLadJVE/dXMV34kbcKtTzcbNZKrWivr6+5OHh4RS33266fM++C9oe0Sf/4pLFKw4/4Iq5A4UXunHToaexsgLqUSx5h7aB3O0ZLeoS0hbSVpQBCz5EW0ED1VoFU1MTGJ0YQ//wMPY/5AjMmDMfsZNHge6BzIBz1B+Eb0d5ZK6YEwlcxgc9qQqCqgQjUNnSsQ3lm1p/5PZxiV2r0hfEYG1yqn+HVNEmXUYlcF0bCaGVWBmHcOh9wQcMn/NRwgdI0sr8H9z/xIbXrTjppHXP3jP4x3tkTxsomyV2Lr/88sKiRYtmzpkzZ+nMmTMPGxwcPCqfzx/ged6CXC5XSlPqo4wXrOGftaIxTRkbEmqq7IcffhgXXnAh7r3nvm0D5ac452150Rb/3oZoQ0Ir6Jo/rJC8nKn4tSKTDazdmmop0wZhAQbDY1p/NIJ15OSIrJ2ZOInwY/uJiJtpcDPzzh0ndB2nySaYmHuxASZ3oBO5ThZkjtOkPSIcjKfINmZuxqq3kouzcs4LxpxWPBVlbtMvxlGh2YxGR3eJAKEJLD3Q5mZ31lvjX//u8n0P2W/JF2cWvRUI6w659TYQt6fnTCCrDN+lUomqY5w23vhIo3KFvHKz1cRUeRKTk2PYNDmOuYuXYL+DDkVxaCYyryig7OkMuuyOROqX85AvFpErFuHS2yRP/wufaK1KC4nN0qk+8Sq2N4l9WGwGysY3RDTgxgujG5QFkzunTwNt2TcItLButpAkDkLkNk7Wg798ZKJyZa9KfnZe3U83KLdXgU1AmhbMnDlzl2KxeOCiRYuOmzdv3guHh4f3cFxnSNzYTP6YeEwYL9zuwRNWFo888gguuvC1uOfue35vUO5Wf1gK4ylPlzGhV4cubk+18mXVTt6SvLHeU0JZZBlzyck1MKyMO2fHSRzXY8xMlMENMmQEWNqPN+H5jQxOA05WzbK0AYd+s27NcTN+X4DWdVDJ0qTmOl41c+OqFyUNz0cQxUnkeVHshl7iefm4mQviUhQFowsXhrj99q0B7rPzitxOR3XNFR9bts+iOf886EaHKiirvap6FOsDsw3StlKWgFRNG5GhEWnKJgijSLwuJqcmMTY5JiZQS5cdhD323R9OfgCOeF7kkGdPQjyuTVoym60ifyshVyrByRekYhaFhYQjWCUzAbWTddiFzqZSVltSEdZJcWLCT7cKyp2AW1IXzKXjTituhhyrSRth9p8Pj46+/sjjT31sOy1172W28wo8Y6C8xedwLr74Yn/OnDkL991332N233PP44eGhw4pFYscOhnKsiznuq7wggRQywcSEElfsFK+795tGx55qnVkWoIWHVJ22CYT2VtOOwVAFmQZQsdxqR4IPNcLXccLHM9r+a7bguO04KDiOO6k7+f5NxtcDQYfO44bJnDqHpwa1QRAVkkSp+m6BNIkKhTisNEoxsViIxaqYOHC//Wg7SgKtmhy9cZhf8PN8J//dsXRi2YPfLEvbe5HVQl3L+18Q2MQr2yVrZYzsLNJ/lV9o1W1EkaxSBepDZ+slDE6PoZa0MRhR63AvCV7IPNK8CmHYwqMT/WFkdVRgmeGXKiwIChTbZExEIEUhnDDVo/MUlYbrNLL6K6YDX2hZEqnz8EHS5u+aE+hGB9lY5ZP1ooN3SSM5GfDzJser7feP9ZyPrt8+XIWBlyErH4AACAASURBVL2vZ+EKPFtAub00F198cW5wcHB4zz333Gu33XZbPmv2rMNLxb5D+/r6FjoOBl3XIz4LcjKBee3aNWLdefe2Vcrd2/PYQUZTWV6krUykWU4ZAI1ZJl0Hk4AzCqSbHMefTJKkDFazQCuXcwLKugCCdCly3TB0XTfyPC8sFAptuVaxWMwGBwezmxRgLdg/Cy+H58whObes/pcTZvY5/9Qf1/fIs6VsggikQpZpFuX1dbBFXenYIRW/CKmYWZVmaLVCSawuV+uYLE9j/dgm+P19OOrYlRiaNQfwiuJpLcoLqZTViEiau2ZEXFJpcppSw2ACcYujhl2qZZulZ9KnrWuhBWabJyj56Mb5TZ4mAtFa8ZuJRBvhZY37CcqMzIqbAYMAslac3T5eb7x+r4OOuv05c6afgx/kWQfKdo276I3BGTNmLJoxY8bBIyMjx42MjCwbHBzcnQ1C3/dzpC8uvPAiPPTQw7Zx013hCmVAuan5m9VpA3BoGTbpOBgFnI2As95xnAkgmXRddzKKnCoQkq+lfpYVMkHbvkZ3PE13tdqrXJ8lNwhll3d89yunD7jhF/qi6vwih2cElDUOih227pMlNwGpgJQj5qQelMZgVFKz3kK92US5VhVT+w0Tk5i1YAGOPm4lvHwf4BYk6ICqixzlhuKlwlkRNmPVPEgbsJTC0T9Z8/loSpSKB0anqS1mQwaU2/JQ05CU4R5jCSANS1ELmSESmb5mlW0eMFZ9nyh9wcnTZox6kDhXPDYdfGD58uUsOnpfz9IVeNaC8pbrRZBes2ZN/9y5c5cccsghh+++++4rFyxYcNj9998/8OpXv9pbt25dv+M4lTRN17uu+4TruhuYE+Z5Hr9XdRyn5jjOtOu65Xw+P14qlSpZljVGR0cJtmZCoueQ9Sy9TrfpsHitrFq+78v9tPa5gaS+S4E8r1vQRHBzxavVhFINMvItWl5OvJnUD/LJQQAZGKlWMV2tY/34BDZOT+HgI1fgefsdANcvIsk4LFSUKplDOYzNkj9qkSxfNhiATT5ad7KydoolAWkZ62bhS8kcj4/UyVbuSr4Gdc/thiCPXRrNyjfzS0G787kyZkAn1MC7aKXOo9P11jsWLX30u45zzrNCtrhNJ/WP6Id3GlDuPierVq3y5s6d27906dJ5tVqt/4orrujbtGmTVygUNjmOU07TtDY0NET6IDXDB88ZVcEf0bX5e3/U7H9B+Z4j9v6zYtr8ZF9Um5En2BlQtheCZAVKOoimTXPrz4k3a0EqyoughVajgWqlhslqBevHJ1FuhTjmpBdg/uLdETHMwMmhkC+g4LNSdqhgk2afJkkbeSV1zzY1hDJJCU3NIcvriLvaD2g0lFAqArSaLN7uBXJEXNTtXd5Ewo1LDW0GSaz1iKE5Iq2Ug9TLGjG+t3as/vZDjjrq4d91AOf3PgG9X/yDVmCnBOWtfOL2tPQftBq9X35OrAC9vPcdSi7oi+sf7QtrQ+R7Uze/GVUgKnEZZ7c6cDUdElBOM5HBBS2Cch3lchkT5Qo2TE4DhT6cdMZLUBocEWVGniPvjiegzOpYPEe6QFmpC5PGIqb8CqKiNc/njUMcVaCsoj2NiRJXPh5Hav7TEUUIQ6UN06ITLyLzM9MpMs+vDLmOjVNsHYjjX4h8MlEN37/moSc+eexLX1p9Tpzk5/CHeK6A8nP4FPU+2rauAEF56UB6cSmufrgvrg/SRpOVMrf3HfmjgrKpZU3ck2n0iZk90KzX0arXMD09hU3T09g4VcHMBUtwwqkvQuJokrgYEMUJClRYCCCrGRSrZLHkpK6eMjjXgwwOsUEnYawqvnBFjUEppRk0MrFOau5knPJkaMSkhwsq05tEpzhFVWIal2ZWW0FZfKJCcaZLUdy4ZrzyitXfuf6nPTe4bb2anv6f74Hy07/mvXfcwStAUN6/P70oH9c+0p/UBml+mbgFAczO6L7hcgXj1BdC7UlVEhcnDlr1Ohr1KqY5xTdJYK5iyX4HYsUJL0AjTESXTlB241jkcOoKRxBWzwsFZVf8k5l2rk5TOoVJUyJWuzKan8sJQrP92O2e2FZlinGSGS4x/tIy4enbqU9DX5DGkH/XwRe6EyZI43rofH/j+sprDnr+86d28NL3Xn47rEAPlLfDIvZe4tm1AuSU7zryea/uCxuf7IurI76krZbgUIEhejiVnwvnJfFKGvoqRva06KTvceKgUSMolzE1OYnRyUlsKlexdPmRWLHyFEzXmDYO9FF5wek9oULUpJ88rwCzDIrQ1Y/UBIHXEYc/DhjRjt8qLCQBnZU0wVcc41TqJs5xRFdasFqCzsRBMYtQdNciddbJUq2UDV3CRiWVF647tWG8dtkeB/3gCsfpeSY/u67UrR9ND5R3hrPUO8ZtWgFK4v77u6vPKiX1zw8l5dlURaReSSpIoRNs0rMBYkoWCH6acE0pXIwoTFFvNlBr1DA+Pi6V8lilhuXHHo/DjjgG9YCeew7ytOx0MmnyaTVLykEpCzEfkoQR9UeRSULRKdPiT02v1CaIXzw2ZYxV32xvTYmIVS9o26U0v5HJsKg2K61nC0NXLYIza6Se4L71myoX7L/86F9s0yL2fvgZW4EeKD9jS9974x21AgTlX3xn9coBtP5pRjy9Z54DFF5RbVAJyDZBxUCfjbLi96nAEH1yEEuSS7VZw/jktIDyVKOJFStPwrJDDke9FaobYC6HvOugmPM0PcUkWIv6wve0ecdKViYKaeFJlUVeTO91AMT6X3Aaj0xzZ7ZIqAwZ29bxatcYYcmkoA6eWiw2S2ksSY13RuQUoukY3ylPTrxh70OPG9tR69173e27Aj1Q3r7r2Xu1Z8kK/Pza1fsNuOE/zsgqK5yo5WQufUp8NfAXukIrT7W7NqoLY9HJHL5mi6nVDQlJnSxXBJRrUSxNvr2XHohmK5TILz/no+i5KOXpo6wf3obxihOcNRWyFINYhpJjZtI5aQtri6zHxWQX9XchhivIqo2sSuLaRvemIrdjMAR3grYNWOULhE6xMh5knwj98Q/tvvsJHIbqfe0EK9AD5Z3gJPUOcdtX4LbvrZ5bTMJPDWX1s92o7tKbmk0wpS8sFcDAFHpOaIOPigf6JwdhiCCIUK03UK6WMV2pYf3EhPgmv/ClZ2L+kj3EzpPsg++7yDtAMeeDkK/Vq0rVCMqaUk0JHKt0rZjJL7OCZpBq227VgLk0HdnyM5F8YiggQVna7BNqw7rBGa21uszZW9k0/xwHDbewdjLAWxfuvexaug1u+yr2fuOZWIEeKD8Tq957zx2+Atdff+XQ7Mi9bCirvTUXN2nvjzRmCouDnIxAc/otRhZrZWqjkqIoQhCEaDYC1BpNTFamUak1sW5sDF5fP844axWGdpmNLCNP7CDPZh5Dal0HOUkMMWGpwh/zXRWgxSdb1B8MUlWHOKmCbXWtSYiyLpryZEe0DU0haSM6iGcpDwrrrKFSZ2zcaJUdB00nf+d4M3rd7vsffVtvYGSHX3Lb7Q16oLzdlrL3Qs+mFfjVr36Vi9Y98qr+tP7JYtIckRDZhPFInM9gHqEOY2hYbipxT0wXCcMQrVaARjNAvdHC+PQkKvUmNk5NYXDmLjj95auQK/VzLhr5vI+C70sqjM+pPEl6YmCur1azDNG1iSCUxBl/beW26fLWLocVbM3dqCEOalDUtrg2IbWqGDHqEZof2Zag+V0GvZoHQdZA4Ucbm+6b9j5w+SPPpnPTO5bfvAI9UO5dIc/JFWCz76fXXn1oKWv+czFrLstHATQ1i2CcwTOp3KyQSWtIWjWn30LyyYEkhpcrNUxVypiu1zE6NS1Bqae97EyJ9MpkvDqHvO9I4jdfV8zoTKWs9rKaQkNgpk+FUhhs7tnxaKmLVTZngg+kqla+oqvpp5l86o2ommpRjEj8qsaSUYanQG4iIf1cWo28r481Cm/d+9BDe02+negq74HyTnSyeoe6bStw4+rVA7l8/N6BuP6OfNRwc4Boipkw4tLWUics2hplVsotgnIzkL8npyviDjdVq2HTVBkL99gLJ59+BnIFhtNSDucj52XS4PPE2Ej5ZJvYLrmApDc4GCLATH7ZSONMA49VrWQHCutAHpoaZrX/VGJZ9dTCJxP1DY2hDcGoPfVHKiU1pTYDeV0/H1cS9/ObJvBX+x57bG+0etsunWf0p3ug/Iwuf+/Nd+QKsFr+yXVXH9Uf1K8phNW5eVazpBmEymAYLVO9CXRKX0RJjIByuGaARqspAalTNCNignWlhr32PxArTzlNKmVSEPTUcJ1EEkcEmLvs3QjOfj4n1bI2+lgBa+oJJz7EY1k9OLXpJ4I6JZTTdjQUf4PVsLhlGJkGNcsM7mWcKoNRFbjZUJSYKP4G5XP5fKMSZB9+oJL/yIoVK2hB2/vaSVagB8o7yYnqHebvtwKslkte4zOloPYKL4lKBGRm6blJrByzbPeTNii3QmqUA9SbdZRrNUyVK5iYrmKiWsWBhx2BY086Gbl8SapbmeJjk488tfHRsCG/pCGkUibnTM2ECdNVXllB2VPdm4l8UppDzIvad6VRXJhqWfTKrJgzC8qh+DfLdKLrMGtMfp9p3a6bm5pqpe9aGw/9ay9l5Pe7dp6p3+qB8jO18r33fdpW4Nar/+20Ylj/qBMHS504cvwkAUkCnwkhogFOZbSayotWHAmnXG1URadMUB6fqmC8WsXyo5+Po49fKZUyU8s5yeemMehqYcKy24nUwi0zbYSeyaYito2+THgIAjnHqrUZKMnkUk0rL62Tfh0ZHH+CYCs8svDiMSRDV7wuElGCMIfVjp5kjrdxupG94R+v++l3eiZET9ultl3eqAfK22UZey/ybF6Bn61ePbMvGv+rLA7e4MRRiaCcy1LllzmwIfrkCGGUoEn6otVEtamgzJDUcTb8anUcc/yJWH70MTKRlyMoi4ojVj5ZNMM0ItKmnRbEHFhRKZylMPi3YYnFVY6gLAJics0EaNa9turuAmWCfsKx8EybimC1zOxBkTErKEeJjmxLxe36T0xUogsWHHHKjTZ38tl8jnrH1lmBHij3robn/Apk2eXu7VcvWoEo/qQXh4fkwsDNpRFyjIVKIsSGS6Y/MgdHWClXmjVUads5RV65gnIQ4PknnoJly48U74qC66NArGU4KZUcZCGMDplVrU3NZkVN4BXDION9LKAJDQBWIyKWzfy5nAKqgLT5YyHcydRZju9FTpygDAKzTvqx6ubDha+VuD5ir3D/ZCN99aJDVt7eA+Wd6xLvgfLOdb56R/t7rsCdP/xhf3Vq05/k4uCyQqu2xAsbyDsKbFESCRhHYYIwiNFotVBpMnGkgnqlhompMqpxguNOfSGWHrQM+VwR/b4nXLJLYESsIGzAllWrVWDIaLcYEimP3I5q5dSfeCdrE9ChNoT/LRyz0hhCYMggnurcMipGWCkLhaE+GeIsxxHrmFPUifhAx24ha3p9P5uu+xftvnzF/b/nkvV+7RlagR4oP0ML33vbp38FfrV69XCUBZf6rerbnGalVHBTZHETcRyCfhdRkCBoURLXwHSzjmq1hlqljqnpCupJihNPfzH2OfAg5NwcSq4LZv95ToLUUYCUXGkqMTg4IlN81iBIzYfaFptmmk81zArCrptHZs2LZBJQh0nYhGQjr5NUncCj6sJYf4rmmWAdB2AoO2VxoVtI61np21Npdsney0548ulf6d47/iEr0APlP2T1er+7U60AJXI/vuqqPQpJ9e+9qH5KAdFA1qohDQMkYYA4iNBsNFFrNqVSrlSrqFfqMkTSSFO84GVnYp/9D4IDH0X6XRCUaQsKTgpSr2z4ZON9IVl7wi9vDsrWre6pQNmCuRDGxkWOFbGaEiXwqE+W7BJ+TykUJw2QxS2kjofIK8VVp3BFtTl42Z695Oqd6hq1zNVOd9C9A+6twO+7AkwlmZHWD8+ljXfns+hFTr3qpfUa0qCFhEZEzSYaQQtl0hcE5WpDQTlJ8aKzz8Ee++4HFx7ycFCk7M0lyUBagUoOEy/Vzugz3sakLoTGUO+L7oagkNEyYJKju5FpCNpOn4KyVMn8W4KuqbWm6oIxTzZ5m87JEdI4QOp6iPy+ViUrvqdWbH5m771fFPy+a9X7vWdmBXqV8jOz7r13fQZXYPXqy/PDzvzlJTf9hF+uHhJNTeaSeg1x2ETYaqEZBqiGTdSZPEJQrtbQTDO8+JxXYsmez4PLoFTHRVEc55S+cEX7bGyB2qkjBGPqjml4b5QYEsxnKmorlTOgzIQS0hk0MtJRax2lJoWh/+2KX4ebhXRXQprFxms5gu/EAsqx6yP0S+OVtPj6hQ+MX+ucc466GPW+dpoV6IHyTnOqege6PVdg9epV3i7+accWGs0PRRPjy8PpST9qNtBq1tGKArSSEPVaDa0aaYy6gPJLX/lKLNpjL7jwUYCLgrgDRUJfcBDEl0HrjnUnjexlEET8MKhZZqK2jlzzy+ekXxenLBWzkdAJGEuTr+O4Se8kUXqkEcCoJxNjlaURfC9FHLUQOz4Cr+/Bqbh/1e6HPv/XPeXF9rxqnp7X6oHy07POvXd5Fq4AK+bZzV1OcWqNdzenJw5rlKfycdhCyIo5DiXNujZdQbVaR+gAp7/8bCzZa29wQLokkjgGlar6gooLyymLTxt5ZRqGSvNODYk8Ly/eFqqX0NBUVWeQkaYnhio4vJwvo9IEZVHRmUSTLHNFo+wmIUCqghpr8VuORJGRpjEix8/i4vCtmyYLZ+51zDGbnoXL3juk37ICPVDuXSJ/1Cuw+uMfLw2XspPSZvMdrWr52Fa94kcBaYwa4lYLtXIF5ekymmmKM84+G0v23AtuRlD2UDReygqeVEHo8IY1uaf7m8jdxJjImBNJeKtK3jhEQlDWqT/jjUFKxKd2WaVwiulqbM9KWbhrgnISqC5ZXOJ0mIT66NDxo5bXf1VtpO/iRYt6nhc748XdA+Wd8az1jnm7rsCvvvCF3Lpg8gA3w4ealcqxrfpUX1ArI6xVUZmYxOTEJJpxgtPPPgt777NUaIo+L48SQ1Edjjtr+rTL4FUZ+lCdsri9kdYoFOBy5JpucBTOmQSSmJOAYu+poCwwzIgqkcRxQjA1adV07lR7UY6Feyk5ZTVUEhrboXdHBM9zETj5ei0rfmjXQ07+2x51sV0vk6ftxXqg/LQtde+Nnu0r8OUPf2Bp3sOFSat+dmNqdGF9Ytyb3DiKynQZievgxavOxm577AU/czDg51BkBeywCceJPqqUNU+Pla8FZQHrXA5eLi9gLNN74qGs3LKtlGkmpDnWCsrqTcTSWDllGhERmDnN5xtQZnUsoCxxVqEYG4VuflM9Kb5t7vIXfPXZvt6949v6CvRAuXdl9FbArMDll1/uzsvldi25rVPj2uRLgsnxQ6bHxnepViu5KE2ck1/8En+3JbtR4IZ+z0OR1ANidt9MLJMZFjGSOAKv8MWslnN5dYMz9po6xaecs9AZNL83E4Fqeq/hqQ4HXKjCIHchRXEMNwm0UgbVF3bARB4NaeyV7ipH/psXHH7KLb0Tu3OuQA+Ud87z1jvqHbgCl1++Kr+osesuYxOjh6TN1tIwDGY2o3DmSae+4MTFixbv5WeZQzkc/4gHnGfGqtncE8c3VrjE25xRU5Anzou3siSQkHsWCoPOcB3ZnOT2yZg1X09BmZWyALJJuKYPNPnkLA21ek7o38FGo4uIiVa5vu9UUv9tC5a/YM0OXKLeS+/AFeiB8g5c3N5L7/Qr4KxatcqdMeNR1x1bPOPlZ5z8/iULZl/oR2Eul8YyPEKnOGqRlW6gosL4W5jpPpHDcSiE2mXyzKbJx4rZyxWMgxz9lo0/hvxNmoNqCh2xFsLDYYRVKhVyLB0/VVu4MY36WSMrnxzkS5+cSPCRPZe/oLzTr/4f6QfogfIf6YnvfextW4G3rVpVOvWFK/98ya6z35VLgr58GqHoMRnbk7BUNSQiKJNZtsBsKmiCMv+9rUFW32PXL2iqtfHA0Kk/bfKpjoOtQgPKYjrE+KeE4jck9MRII3j0VZZIKw+xV9zYROGSx7zHrl2+/HWcxe597YQr0APlnfCk9Q756V+BVatW5f/k2OUXPG+3JR8sIhrJZbHQF6yUffLCjB6x3DKBtmuQRAyHyBPTnlN8MDSvjzyyHRbh+LVKLTTJmgCvCgx+VmN2HwciiRMhHIdHYvopmzRuWvbnB35ZzZIL5h7+4nt7youn/xrZXu/YA+XttZK913lOr8CqVau8Fx+yz0sPWrrfZ/rdbH4+CzcDZZOeKk5xYtGZWYc4m8OnmmWOaKsRES2FlNpQgyI1v2/7KesgoH7JgEgiU3w6Zp0gjeh1ESIjjeE6CDM/SooDX2hmyV/MX/7ixnP6ZDzHP1wPlJ/jJ/j/t3d2MXZVVRxf5+y97z33zr3tzEiZOMHBplChqTRgCgrVB014QAKkCTwYgzEqZh4gjTERNegYm/JATBPaEDpINCaY6JMP4gtqeCGmQgIYgZhaEVtnxnZuzcxlPu752matfc6UxAc+MjPM3vPvpA+d3jl3rd+6/Wd17bXXgnvrQ4A7M8Yo/9zBfXtPtZXd245KanH5InYlDJ7sZuO6fOFKGHKJhL+qWRec9rpM2fUySx1Zhttreb20xMlBoRNirnjUC544Q8550astSBXSZ0FUZNIXnarYrirzj0Wrj0zcfNez9SPWx3M8ZbMJQJQ3mzjez1cC0ZOPfOeGmz65/6m2Kg+KKMdEJqKqfMHT3i5nx5zcri1R5bS4bpOTg0FeWSIrm9YWp8ou7Kq+LAtSpXRRlTCq2jI3vVGRk85ZlLnWnFNuiVaVentVN346b4uj199yuOcrYNhd/ccIIEAABN4bgeNHjnz8M7d+6uSQtneYPI3anCWTpaRp3C28WpRlvwh/OWGWEjFfFOG6stSXXbZc9ypzPZnnWnCW7MZ6VtlyNbKznp0sVREuYWS53B7kg8BBHNuBabyyWNjJqz59959RS35vsdzKr0KmvJWjA9u2FIFHH54cOfiJA0evHO5OmmwlkkyZLLWaPP2N1zu5LoxakLm+LAUIvolXlTD4NdI2V7XSSZ+ytM9x10W1Dsr9VLXNxA2zd61xJeV5Jtuz+cmrg5xybRZWtT6Zm+gYaslb6uPygY2BKH9gdPjB7Ubg8QcfbI7vmfjG3j0Tx81gSTeJt2JbGkqaZKse5XqbtUzsrEoYLKEyouIdwswVDcXZNXdgyE0TvrJd7/G7XEt2M5XrW32ZHP5xeSPnXXyRKlYj81w/z364+7P3vIgsOYxPJEQ5jDjCi00gwBr782OPHLpx/77fJGU2qvOBZMrthpHMVVW389wUjMs1ZS5H8IGcqzFXPc31olWuSbj71JIt83Ai3vFXZ8eWb+zxbGUeai9Dh4jS0lIWKSoarX8trqbfmpnLfnfrffetbAICvMUmEIAobwJkvEU4BB4/9t1dN+2+5tnRlj6o8pQSsmSkC4MvkXCm65an8u+1gz6pH7t/alK6kEO+6sBPvs+ZNJc1WIzdhRP3i3uQWZBLOeBTkaWU+5ONobyRLF5cSk/NLSz8+NDdX+uHQxieQJTxGQCB90Hg1/feq5Iv3PL9iV2j3zZ51u1qJW1qDW3kZp+uSxTvEGU51JNkuFoDJcLMlYvq8oj0sFWVaBF0FmW3DoqvW7Mo83wLHXG/RWkzbS4s5PkzM/2lx27+4lfn3of5eKkHBCDKHgQJJm4tAr86fuy2q6/66KmkSPcltox2NAwf0ZFWWtrjXIMxj/DkyyLce8xDkqvsmbsv6t18kVkbiF8PMeJWOCOzL3hUJw+wj6jgfmSepxw3rTWtXn9l+ZcLS0snr7/zS39HHXlrfTbWwxqI8npQxDO2FYEnnnh4ZCIZf/SKVvKVdpEmHa2oEStqmAZpzZPh3OQKabKQ7Jh7juUPsjKKa8zSl7zWR1HPTWYRJsmO+ZY2L1tNs1zYpoW1tjV6cXZh5aneXG/60P33n4Mgh/mxgyiHGVd4tYEEuISRHTpw5/jw6E/aNtuTRETdVlsE2RhDWiYuu7kVrrZcNcdVk+DkeyLMLLhcuKiryu4w0O3nI8p4YH6zQVmZp6mNzpyfX3r6rf8sPXN4cvJidRK4gV7i0R8WAYjyh0Ue7+s1gV88NnVlp518bzhJvt6KaailFDWNoWazSQ0uY1RlCpcZ17MwOP2t2t4Uz1QeyOVqLn3w3r9qF7Zkx7ahKYtiW2q9vFIMXpjtzT955t9zf/jyQz9a9BocjH9XAhDld0WEF4DA/xPgWRjjJr3hIzt2Hr2i27ld2cwkcUSJ4TVRhppKkeEN1rEiLRtKnCDzJDjOkkvFNeLUiTKXnMtqnRTv6osV8W6RVKm5mV7vt73/Xnq6XH7z1TseOjFALMInAFEOP8bwcIMIsDCPDvrXjY+P/WCkpW5PomI4UTpqKk2SOXPGHMVy+MeHflwj5uFDfOhXxEQZ9x9Xt/Miyz3K/He6SK26lBG98NrZMz87/dLrv5+ansbUtw2K4VZ8LER5K0YFNnlDgIW5M+hft3ts5J5OUx0eSpJrm3HM5Yw4UXJHz0311IqU0RRrIzMyShVTYWMqSzkFLGJtljMbzaaF/et8b/G5v50988c/nbvwz+npaQyr9+bTsD6GQpTXhyOeso0JsDDbXq9z9Vh7/0hn5+c7reS24R2da9va7CrzLIlsrqMoipVRFBtN2sQlqUZGhVrKCju7uLL8xqAoXl7NixfnZmbfOH3+0sUTJ06kOMzbnh8qiPL2jDu83hgC0dTUlNHZ4lhX6WtGhjoHdna7N44Odz+mtRrShnf0UVFY2y+K4q358/OnZ+Yu/GUl67/Z7dPCN6enXTsGfm1rAhDlbR1+OL/BBKJTDzygz+Z50t4ZGXkvW5Rv94qsc+7cYOr55+sRcBtsBh7vEwGIsk/Rgq0gAALBE4AougglowAAAaJJREFUBx9iOAgCIOATAYiyT9GCrSAAAsETgCgHH2I4CAIg4BMBiLJP0YKtIAACwROAKAcfYjgIAiDgEwGIsk/Rgq0gAALBE4AoBx9iOAgCIOATAYiyT9GCrSAAAsETgCgHH2I4CAIg4BMBiLJP0YKtIAACwROAKAcfYjgIAiDgEwGIsk/Rgq0gAALBE4AoBx9iOAgCIOATAYiyT9GCrSAAAsETgCgHH2I4CAIg4BMBiLJP0YKtIAACwROAKAcfYjgIAiDgEwGIsk/Rgq0gAALBE4AoBx9iOAgCIOATAYiyT9GCrSAAAsETgCgHH2I4CAIg4BMBiLJP0YKtIAACwROAKAcfYjgIAiDgEwGIsk/Rgq0gAALBE4AoBx9iOAgCIOATAYiyT9GCrSAAAsETgCgHH2I4CAIg4BMBiLJP0YKtIAACwROAKAcfYjgIAiDgEwGIsk/Rgq0gAALBE4AoBx9iOAgCIOATAYiyT9GCrSAAAsETgCgHH2I4CAIg4BMBiLJP0YKtIAACwROAKAcfYjgIAiDgEwGIsk/Rgq0gAALBE/gflf3nNnk8CpgAAAAASUVORK5CYII="/>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2" descr="data:image/png;base64,iVBORw0KGgoAAAANSUhEUgAAAWUAAAGiCAYAAAA/aNe3AAAAAXNSR0IArs4c6QAAIABJREFUeF7svWmwZdlZHbjOfO583/xevpdTZWYNWZNEFSWBZJCwA4GMmx/d0A6DjeXAELYjFLQHwrQJgzBuRzscDreDiI7u/23cohuwoBFtpEYSUiFQlVKlysqsrJfz+OZ73x3PtPdu1rfvzXoqJBUJylJWcbLqxZvuu/fcfc5Ze+31rW9tB+W/cgTKEShHoByBB2YEnAfmSMoDKUegHIFyBMoRQAnK5UVQjkA5AuUIPEAjUILyA3QyykMpR6AcgXIESlAur4FyBMoRKEfgARqBEpQfoJNRHko5AuUIlCNQgnJ5DZQjUI5AOQIP0AiUoPwAnYzyUMoRKEegHIESlMtroByBcgTKEXiARqAE5QfoZJSHUo5AOQLlCJSgXF4D5QiUI1COwAM0AiUoP0AnozyUcgTKEShHoATl8hooR6AcgXIEHqARKEH5AToZ5aGUI1COQDkCJSiX10A5AuUIlCPwAI1ACcoP0MkoD6UcgXIEyhEoQbm8BsoRKEegHIEHaARKUH6ATkZ5KOUIlCNQjkAJyuU1UI5AOQLlCDxAI1CC8gN0MspDKUegHIFyBEpQLq+BcgTKEShH4AEagRKUH6CTUR5KOQLlCJQjUIJyeQ2UI/AtHAFjjPuZz3zG/cAH+KSvOefOzTinTz9kXnzxRTzzzE8px3H0t/Dlyqd6B45ACcrvwJNavqW3bgSM+bh39epCMDMzrLiD2wtK95bhDdpGdWsehjPaqNAYN9dOe1+r+etu0Lo0lxzdcU59OH3rjrJ8pbfTCJSg/HY6W+Wx3rcRMMY4wMcc4BcA/Jrz4osdd24u9Gq1kR/vmigP0qoT5e3cHTYdnTfgZA2otGocUzOFWfF0dsrXo4cNRjNa92KYfmD0uGKgXYNIqaKWAu2O48xcCPz6ZwtdP4946crY828e260O8cwd5Ti/WLLo+3aG3z5PXILy2+dclUf6LRwBygwXL34yaLUqQXVwp6ajcTvHYA4qrXtu2iyyXhXuuA6dzbhOtqb1eNV1RgtG91tA0nBMUtUmD7TKPBfwHeP4RhvXoABAbFVytFobwHjQJoQ2AYzylYE/zlW1o73ZdTitL/ru/DkvXFkPopWrN7unO88++2z+LXyr5VO9zUagBOW32QkrD/fPPgIE3hdffNE7cqQfuel2y/GzVq56zcAZNWAGMy5Gh7QZHTNqeAQYL8GMZ7VJIug80ibzgdxzUPgwWeTo3Hec1DU6dxyjHWMItob/A8aFaxwYTTi2ZJe/J/mWh2kPGi6M9mG0Kz/XcE1mKkqb6lirxtBxWhuu135Je80vLC4eP++Z2Wuj6OjO2tp3paUO/Wc/5++ER5ag/E44i39J34Mx+BO5gaj4MQfnTvudGJXAJFFW6UcB8qpykiXH5KdUkT7pFOOTrpetFWZ3VhWdquuMI7ijGFr50Cm0zuC5OWByaJMDjmtHVfMVlACwvJRx5UNrB1rxswVdBw5cYyDEWJB6CswEYRfaeBakJ6AsT+0YAepCB8hVCGMiXTjxSOnqTqW28tVK/fDzcWXtczD1q3lQ2Tt58gczx3Hsk5f/3rEjUILyO/bUvv3fmNV5f829eHHDn3OjuGiEFc8zgZff8gutIjdP54xJl5UzPuS7+SEX2VFlhgtQwzowqhqTtWDytilM7Gr4DjIPzhhwEgAZtCLYuoD2RGJwQOC07NdMvhbiO/2ZAZSANKDJdoXx8hZy4BCYtWXGfAQ/KwFpK18QmOWzPMbedkYVgOPJB0FeGUfED2Uco3SotakOHae5EYWtVz2v9hXtts+E7blXZ5cXtldXK33gR/ISpN/+1/kb30EJyu+8c/q2e0dkvC+++L/5S0sz/loErzsc+r7aCU1r2NZp77Dr9Y4oMzquitFhIG9qnVdg8gpgZozJF8DCm0lD31EB6aspCjjGhedYoLSM1kGeZoBj4LoGjmvgBx6yLIXjknA7IEZbECVwGisNE4L5peatQsZLjCYYm7uga3HYhyMsWCDZ/s2ELROMQZDncxgrX8gDikwA3Yjm7IDEn78SBi2AzmNyoYxnjImTFK0NJ2hdjP3qy37YfmFu4dgZtzVz+8yZcPijP/qjVsQu/73tR6AE5bf9KXzw38CU8eLFjovKjHOzCa+h83iss1Yc9meU3ztmiuSko7M1Y0aLUKMqTL9q9H4bGC45zrAJMwyNTgPHKf7EJeE40K4liUQybeAaH1AuTO4BOoaHKlCESEYKg0GGnb0uhsMM46RAmuao1GIsLs9hbqEKN1SAm6HQOYwWaARMCsfo1xmuIK8HTXJtIXXClg0MrcdkwcpKHq/LFxbcBYypKYu+TMbMVyBq0xXH731o6s4T74V2FIwmi9YC0o5jgTspQmSFr4FKbtxqD07jehwvvdBoHv7szPzqH1WWgztraz9SatAP/i3xTY+wBOW3+Qn8dh8+We6v/drH3Yce6rjPPDPjXL06dI81++HuqGjkfq/lI11wTTrveeM5nQ8WfJM2tEobjsnnoNUhDbWSO/stQFUd6NCwoKYVF/TQiuUx6rD88OGQcZKRyhof4Oq/KAzyzEGeATr3oAofirhNqZgMOQdy7aAQthoirrYwThLs7G6jO9iBGyRozHhozQaotyP4PuD7Cg7G9kUIqJQ3RHZgoc6yajJckSe0wKuVIcig5fuJ7Cus+EDBT9Dcyhe2UGi1ENGcp9KHPIfmtHP3cfKaDkfCQcFZAQE0AmR8XypSBeKO79dfihtzX6nEzTNxUD0/35q9sT5A7wf/eC93frG02n2775N7ef0SlO9ltP6SPtYyXbgvvvi/u888c9jF3l400p26yvtNoLOgs/6i42bLxmR1o0cV7aYtjWLFMWYZSOdh8oZxsqqji9go7XmO40K5ribmuq6rnMIhg3TIdgsXmiqDcuEoBy58qMwgTwvkuUGRKQFfgjPlCc8PEYZVBH5FimkEtzCMEISxfaw2iOIqHC/AcDQSDXg4HKLb28cw6aOzvw2NBJkaAm6KWjPC0nILQUzGXAgIO1ZTkEnBFBZyhb0KWyabtgAqBF5Y8USX1tpa4kSisLVCfi0kWeSNKXue/M7wNayNjkNkJwKL3VJIhGXQVuZwkBHw+VMngDK+ypSXKh12Ai++HUaVs44/c67dPvLy3PLa1aq/cufkuDJyPvhBTmnlvwd4BEpQfoBPzrfz0Iz5ff/ixVvVWq07E+nuiueqVaWSNvSg4WCwCDM6CjNahTOcd03WdJ2sZZARQWkbc4ui8BzP8xSZoxNAFw4cl8BZgVIBXKcKIEJuPHS6CUbDAr2dIfY2uygGCvWwipl6nYIBAheIAh+VkEyXUnKEWnUGzVZDpIM8TxHEMcIogNYKeZ4hLTKoQiFJEozH1G6BcTJErlJkRQrXcwW8czJuraBRQJsUCglqdR8mIIslCFJ+ANzXNYsJ+7Vs2PFodTO2ADhlyhOgtuqK/Xsra0w/089BXdo6MoQZTwGbcoaa6toWpK0couHy53KsCsYxUA6/JoiT03swTgilKYW4xhhPaV0da1PbDsLKjWZz7nMzi8tfXjt66ky8/Mj2ysoz47JI+O28w77xa5eg/GCel2/ZUb1uG+NTsmPttHPxYt1vta4EwTDz89p+jBT10MuayhtFKMZ1z6iWNsVxbdLHXGwcd5zhIWWKBWPyEDpzYRSrVp4x2iOjtZhhl9eubsBzm1DUc/lQtw5t6ugNHYxGDoaZj1EC9IY5er0xeoMCu7sG+90B0kEXkaMw1whxaK6GdkXDUyM0qyGatRpCP0Cj0Uat0cJwPBKrmuMW2N/fBnyFOPZhXFvvMkYjDENhr8m4gFYR0nQojzegfkx9eYwgjNDpdBDFPlZWFuGGGkqnyEUmEF5rZQlBXQdFruF5lEJcFIUCJx1n4qAQh54ic7YIbiUKqz+Lte6AVU6B/03AV9g1GbQtCHK1YGUPeUYYw2PRcIR12+cnU4ZrZZBCjs2FcfyJ/c5KJHSTCGBrzhturr1KJ4ga61Ft4QvLh458Joxn1+teuvHU9z+bAh9gLkdpt/uW3Xl//icqQfnPP3YP5F+yYQL4ZLCzcyes6H5Vq+5MptJWhLzieFlc6F7DwKzB4JhCMkO91zHpvNHJPJBHjs4Cw4YJjRgoIs2GCcKH6J50CfhSSFMmggFZaxUGMbQORfdVqoLxOBAWPE6B4QjY3h4hzX30ejm2dwdIcyDTQKezj729AaLqDKpxDe1qTKUUnuqjEWYI0ANUD5GvEBGvjEGtWkWj6aFWCxBFoWjAYeRT74A2hQCqVhl80mtHYzgaYDQcw3VjAUeXP3YAz6f8oBBHMQqVC3OOIxbSCgF0scpZwfcu25WvJnqw1i58P4IfRwLUWUrg559MPHMTiYLfC0TT2jH5J6Aq1jfRQSbAawGarhHrfbYs2xEg53vj83giV3CC4GMocVimbZ+Yz8TmFesg4WTBR1uGTtwuxHbnmwJBDq+yF0etC3Gl/VIlqr7YaM2/urp67Fp8dLVb+qG/vbd2Ccrf3vG/p1e/62LAQ+6dO3cCWsM8b78RmKKidRa5Zj/y3OGyQe9ho3qHHGe06JjRIa3HMzBZ7DqJ7+hR6Jii5kBVtCk8IJduCAeuS8BVKoQuQpEYjA6h3Qbg1OC4MeBQLmjAoAllasiKGOMsQJK6GI4V+v0x+kmB/iiFyjUuX74GzwsxHIyRpwqNelNAZG93V2SGWq0mwOOFLlzHoBFXUA88uHqMwBkjChJUKhpxqOF7Cp7rwPMMQq+HWlTA90Mk41Q0YqOVgFAQeghDj+8GUcUX+1uSjuB4Hjw3EFZL/dqlrC0oSnQz0IKQPsT04PgIPI6DFsDm44TlUjLQZMqBfCbQRXEFlUpNnjvPtMglWZJCFRaMhdkSMEXSmDBjkTRYpGNBz7FFPdGLp8IzJRHLsPl3/Iq/SnWIgkU+yilwEQaxvO4U2AW8dY5CZfLBB1onCQuShdWpHUeKo9S+HRMox4syo909OMEdz6+vh3PHv7R6+OSLh44/duWJhXAbxz6blZkc93Sb/oUfXILyX3gI788TWAA+F+zsXIzCZDvw434E4y1rNTwJPVjSKlly0F1zMHjIYDxnMK4qM4wcjCpQ4zqcxDOmcBzpRmMFyi7pXS6D5T61QEMGZvXIGnrDGDfvKFSqj6BSPYFK9Sgq1RXUW8sYDFl9i6CdGLly8YdffAG9/kiKb/v9EcIgQr8/xPUb15HlKVqNFvr9fTSqMd7z3LMY93vIxgPMzTZRDX34nkEUBfDJgJ0MWdqDyvoosn3MND04zgiOGWE46grbJYBJc0WWI/ILeDrF/PwsKuzdyxJ5X2HM92GZIvGvENmB/NHhN8JIXddDUfAx1pPM8pmwYZEQCILW1xz4DTQbM/CjAEmSYX/QR380gBfQ+0ymmk94K5+HYOiKzt1qzQqgpkmK3qCH/ngAP3BEDinyAqHPLm4ydTJlOjwoE1vmy2ONghgqJxxzYOzxpGkKP6oinD2GmcXjmJ+bQaNalUmNmrboygao12oIPBe9/Q5u3byB69fXsb1xTbzYRuXsnkEAB3mRihQS+NZNQhcJeXauYNy4lfTHxXalPvvykcMn/nDt6InnF+ePnTv+nuau45RFwvtzt3/ts5ag/FaM8oHXsGD7GQ9Xr/p7zX4YjAeBGwz8JBv7AdIKgmBOa7WiTLbquNlR12SHtBq3HTOuwWTznlZLjslixzCTYejDSXyD3GFrMLVSx1AznWiaU3/spGPtdTuXrfDbZbSRglOuY3T6AV69OIRxjmLtyHsxt/AkqvXj8MJZ5LmDF8+8jJdefhWPnX4Ct27dRJYlWFycx2jUx7Dfw+HVQ2g1Kujv76IaR5hfaEMXCSLfIPQVsqQHrcYwaoQ8Hcjfu6bAqL+HMCBdTLG7ewthZNBsVZCO+3A9IAhDRFEFHpGMhJVFOZUJYyXQUeNVAmx87xOKSZjmlwUX8HRPGHh+gEpcEQkgyxTGWW41YjaPCNBSulDCoj0ngqJO7vmo1Bqo1urCtqk/ZylXAikKAbsCnkjC1q6mCzL1CmrVFuJqTdx0g9EQSTq2EoQCQjeSQypQiFxCMA7DmjhIKpUGKnEdvd4Qe50u+v0+2u02vvv934ujDz+DoNoWOWPrxnWce+UldHsd5ErDCwI0m02RYHRRIBkNMB6nyNIMRZqIJ3o82MOgtw1HZzLuxhSik0jzDKUPuSY4+bnIC0/lykv9uHEnrLYv1Bpznwmq0flqc+bS8eOPbz33Vx/vfexjv61+sbTbfcsRpATlb/mQ/uknXF//nWh2FhE6G6047C4p7B1yMFg16K1pM1yES8BNK57OGjDFosZ4wehRDW4SOUgZLebIDWRXslYn1OZu5xdf0WqdNpdhmq9gW3qtf3ZqyZo2qU271oQty23OpW0D4yxGvx+jPwiR5E0kZhG1xhrm5lYxO7uKs+fWBXCOHF5Dkg6E8QZugSyjhJBBpyO4KsVo2EevtwvDolkxEMBNki6KYoQoMnCdAkrlCDzAzQtU4liYX5Ln1o3geRI/IZoqv6c8IV+TzimkRQo/rMJxq3C9ChSX40RwFt4IUhMh1eOqwAVSU6CgxU6W+9SiKce44tDIiwSKugW4xGdUENVbyhMKhViVrXbL13BdH55Lph8I26RUMRgMUOgRXOrbPiePCgoVQCGAF1QQRhWkeQbfc9Bu1ITdx1EdXmUGflCD51Ofp14coN6cwdLKGnK42N3Zxa3bt7G1vS2adz2uo9GooxoHUMkAo0FXNHLP9+WDryEThnQ0ajSah3D8oadRnWkhGe1huHcDZ1/8LF5++UuAGsvEFniUeujptr5w36UvxEOWaxSUefwqNHwzylXih5VuVKlfiGvN85VK/fnltaOvLa4ev+S1k96zz/50mWz3LcKSEpS/RQP59Z6GrPjS7f+85mQ3/9vY33o2wsa8Z3YP+arfNhhVXZPG7FLTJnMdFGyYkE4JrTWTyGwX2ITxEYxZrefy3DgMzaEGGcAxDLIhKFutlP5dC8aTDJ0DFX/rjbUVehaURLecaqVKIy8UgrAOrSPkWQjtVDHKKxgnZIhjOE6Mhfk1BEE0KUAROnK4Di1nKTrb29jb3YPvBvCEPmr4vis6rzgjCP0uJQTycwUl2RP0pDEMyDoPVEadlcfoIc9z+F5oGzVULtorddFRlqM9v4jF+SXs7XUwHAygpBtPQRW5VNBcybTgCHrCdp0ghB9V5PnSTGGUJBiOB6g3a6jXa6hVK0jSAp3dLgb9PnyPAEeHB+D6vpU7JAWODJznwUcQ8H1GtpCWZSiKXDqng6CBhaUjWFw5jkZrAe3Zeezu7WBz4wYOLTVkEuvts8g5Fh1+NM6RccLwY7TnlnHy4dM4cfpxVJotWQGkSYL9/S5uX7mMqxcv4Ob1S8iG+wLOJ48fx+rqEczMzMG4LkZjatrWAthszmBmbgGFTrF56wru3LqIy+svo7u7AV1kMMogCGK4JhCdmReE55FVcxxtYdCRcxlI1YEaupI5PMjyvOh5XnQ7ai18denww3/w0COPfmlxZfVWH7f3n3nmp4rSyfHnB5YSlP/8Y/emf7m+/jvN3f2tn3HMrX9YiTcWq8G2E7pbCLAPH334JoFjUgE2gpMst6luiMZJ1hfYFlwCrqimZMcKhUNPbQ7oEK4iaPF+mnSKEZgnzNk2LogyKeBrtUObWmZMYLvVJm3Bvk+tMbNOAC755TV9ZIYgBkRR3X6f0l/F18vhk8kil6U8tWsyQeqxuYZ4gMnY+JKe72E4HMFxfWF8tJKJwutapipOCDLRvAAdbR6ZqTgZXNQbLfgB7XU5RlmKJCuQ5EC9NYPF2QUM9/fR7+4iS8fCvtlcIctxNncQRLV9H9Jkodmt56NWr6HZbsuS/7XXXkOW5wiCEPV6S4p2BNu9rVsir3DiKFQhABXHFTheiLBSgx/XkOVGdPXROEPohqhEZO0BGvUZnHzkSZx+8jm4jQV41IddB+fOfAG//3u/jkH/NlCM4GQaM+05PP74Uzh26lHAjVGYAJ3uEL1xio3tPZlITpw8hVMnT6LSrMBkI4y2buO18y/j/MtnkAwHaDSaqFRrnD0mCXZAkhDsexiOOhgNe2IHVOmYbY9o1utQOc+bbSOnVCMdieTrHiWdDK5879nCps8CsHWl8Dri79LUjkmqXaPCeBRFtY3Zufkzy6vHvjQ7t/SC15xdn1s7svvMMz+UlNGjbwoVX/OAEpTvbbzu6dEvv/zy4cFg/3/Js85/EwQ9z/e6CPwthN4OAofgvAcP+/DMiCqnbQoQGxQZpKUlNsCGDQEsyDCchntZTBIruZyWx0yaFIRdT1LI+FgBXZtQJqDNDjV+SPYCrW22ecH+DQuAZN/KsszJR+FGyMiiZHk9Cexh3XBSOBLiJKE/QuUFgHORAuxj+XMWAQW+C7oX+BeuaMSu5yPNCgGTIuckoxBSUshTS0tpEePyOogQVmuIKlVkhcZoTMlghMAJEboBIjI5aRZJkecJCmMdE4UupDhIV4VkY4gNrRBtudmcQ1Rp4vrVDaS5ksnC8agrpzJB+mzCkIIbJ0iGF4XCOheW19CeXcLMwiH4cQNpbpBk9EsHqFJ7rsZIxyk2d7rY7Yzhhk08dvppzLbbKNQAV9a/jM9+6jewv3MdQcFzb0SyiKIGlAlQa8yiVp9BWGnA8ysI4xrCKEaj2UKh+L47SPp74une3bqBm9euWncJlyDS+k1VxhYv82wkLhTPZeGSkzAnVMozZMAO0iwTFwwnIRZA0zwXacZ1fCmOZhklJoUwpGvFyGqFf09vN08PC6COD7gBwdsxWW6KXDnjSn32drU5s54b90yrsfDS6dMPn1s7dnLrdPhQH888U7LoN0GREpTvCWbv7cHnz1851u3s/a+5Gn3I8zLHcVO47gg+hvCdHjynA9fswNVdwHShim14LllKAZ/6Jsv01FLVJBKSzoC73lQrb1jmSzcB2bM4LWzHg+jI01D1CfgKU85smy6BesqapcjDIhQnBOt3pYQtz0GQnJYOLf7aIpUiu6e1ymY3kG3ZtDPrF7bs3RbdyD6r1YYA+2iUikyQ5wQym0Pse5x0WHAC6o06oihCMh5LcYwslY/lMp4gTnbnOQGisCbATuBIklRYLVcPge9KApxo5dYIDIMIGVM7Hc8u190IQVBFVGmgysJarY7ZuTmEoY/dzjauX7uM7s4djHodqCITHwSPzfNopaOF2xOtOK61UK23UGNDS3MBjfY8ZuYaqFSoIWt0eyn6I6DdWsLxh07B9TjljrB19Ty+8P/9Bq5f+hJUPpqw0gBx3MDS8ioWFlZQFMBgkEjBj40ydJ8M0n1k2QAencacAYtE/M8sTHJsOPlwNSA5GTxHBbsduXJwRQM30thiJ05q6AxgYqsiAZeEgNKQJ7uj2JNM7zWZchQGcr6t/GRfi2PLc+JxdcKVHq9LSdHzxc1TaFelmc4cL971gujSzOzCV44eO/7lUyef/PLc6SevPfKfPzUsMzm+Pp6UoHxvOHtPjz579tKRXm/3VwqV/XWPBMSas+DSb+tkAtCuM4DBPlx04Knb0Pkuisw2TXgYw3dS+NSRWQArbLGLy3veHBkLTXxOYco22dfKERN3xUTKoF3L/oItvDZ5zN5ANu/X9jBYBwPzHWgTm5Bd9q1J8cxmA8uOGfI3UTWW7jriXrczkBsYLrc8IoDapS5bk11h1dZyFvgR6nV25LUlqa3b7aHf25f3xvdDkJhbWcLc/Dw2Njexu7trfcz0FiurJ/tg5oUvoOWRvc4vIK5Wsdvdwfb2lti/OBCRT/MXg4pyBFELq8cfx+rKcSwvH0YcNqClOQTY2N7EeDxGrVbHkWMnEc0fArIU/a1LuHTxLF595au4fe0SVD5GJXLEWlYJA7ieh3GaoKB7wngoEEGDMoCGH3uYmZvDwsIq2rOrWFw6isWFNdTjCka9XXR2N3D18ks4e/azGPY7MoHwPfHAqccn42SSdcGsZSs9iXXRt1a6iHo9VwZZYuNJqZtLhJOPvLArLJdSEsGR3YEMwWM7+CQSlJMLQZhzOiUrxVUSG2oEyYUH2IKotKan4qWOaxVxpnByEBHMsdZCun3o5HD9Scs4ZSc+v+HKyDat8JrxvbDI8mIUVNrrMyvHzzx66snfeuL06Zcq7uzmsQ98gMl2ZTfh5P4tQfmeYPbeHnz20tkjvc3uryiFv+47ATnGpFhFumJgPCILr3BethmqpgdHdaHUHlS+hSzdhMp24KqBNFRQe+ZylzeB5DXQyeVOpAlxZkyyeqetvZNWXStZ0MEQANzhYtKGzOQE676QNa9IC5LKJjtkWG3bp0Yry16P3WCSTsbfuQGdAk2RFKwC4kojx3jMicZ6oukpJovj8p/g6HuRgCHzJuK4jmq1LgNKa1majtAf7AsjC9mpF4YCwtSEqWwUuYMgqNlONs9BXI3hOAE8mQjI2Lms9kWeIDCPk5H4pvn6K8dO4l3v+R60F1cRRnWMu31cXn8NFy6cg+NQ0/bRasxicfEIZmcPSYaEU6ujVo9R9bSVCS6fw+0rr2J38xqS4R7ypE/Ig+NyhcEmE+rlbOYwMrnwfXBVI4CtXcRhHY1qHUkyQpEMETB132cBk+eGoGybSGx7HgtwnkxoeWbdFGxS0X4VqSBdgdDj1GnEw1xoDT8IZOVBkOUKhf5vRokmYxZjDbyArMA2wxDgLbtm800mOdJsRLHsmvIN7YPs0HQwoptDVjuRnOck5S4tLN7GAsppYuNOq5VYjjelTZC47DHm1IhEQl9jFMXIi5ycGqk2Kggr+54f3azVm1+cXVg4M9Nefunw0pFrwUOLex/4wN/9Sw3SJSjfG87e06MvXrx4eHtz51cKrX6ItwxvBOnForvA9RgXAc0cBZ/MVyM2bEjgRTwGzBBG7UMXXeSjbeTJNrJkGzrfh2uGcF1yZHZtTbrNyJao7bJiLvp6ec+BAAAgAElEQVSx9eZOvcjS7isODduUIM0j0jZsl7RkQ4VkCVMiITaILiETgDwPNVYubQnKIn3YrUHZ1ktQCyNKAjE49fAXyWgkrgHSNIs1lCdoc/NEo3apcYrxzEG91pCbeDjoYdDbkx1BuCpw3VAAMlM+wriFo8cfxfKhI6jOzyOOYww6uxgP+siTkRSwGrUqZudmEbVmkSHCKDPY3+ji1tYWuqO+aKJxHIgNbGV5GY8/+S7Ai+BqB3ubW1hfP4+dvS2M6fqozOL4Qydx6uQx1GsRdLKP4d4Gtm5dxvr5l3Dj6jp0RqcCC2acfGiTI4vnBMGR4fFzLFmcteeDjSBkqZxYfdexXYNaI8symVAiarUTVszxoMwgk1tRCIBqrynngCw49EN5HxxLYaIhZRkWTnOxupHRi4siT6W5hoVYl1VUTcshz6lE9E18zOyWDOT1kjSxWSYOJ0ONNOPkYl06BGW6NMQ0w8KpItN2ZKIIacvjaqfI5T1Osztk0udESveGNZlDsTjM960M1ZfMINj3o+rtIG6cq9SaXzn1yLtfeNez7716fO3x7YXTpxmc9JcqwL8E5XuC2Xt78MWLtw5vb97+lUInP+Q6xiWTYE+Vx+YBOgLIckkrPe6EwUUoQZvgxSq4A0+KNHQ5pNDZHtLRHYyHNzEc3EI63Iabd6RIyBtXmBahwG6fYbXhCXO23Wq2y42sWCLW70aX2aKh7eyyv6XuYHN7qTdO5BDRta0LhLU9W7BjgcwuW+mK4M4bBJZqGKPZaCAMAgyHA3S7XWFYLNpRa+WExMIYJ4Fma1ZiNckGK1EoHuHxYCjitW3wMBimGg+dfAzf/zd+GNXFVUmby8cZzn7lS3j5y3+EzZuXUaR9aUChDDE/fwjHTz2Jkw+/C83Zwyh8D6NhBzeuvIaLF8/jxvVLCL0Qx46ewInjj6BZbyIK2Cq+i1z1kKkxkjxElmmZKPa2N6UhJhn1BYiLlB7hnhQXQ2rY9Imxw891J6DL5Tq/poSgpPDo+PZ7AifPj+9QH1fSKs4GGGr3XH2QlQZRTQqUtPJxxVCp1hFW6mg0l1FvzKJaq4pNjcw8jOsiG7HiZgt8SkCZYKzzsRwr38NouI/xsIdxv4Nk3EM67MGhfVAXyJOxTIIMcJIGGCHrvkgVlJly+uPo5OH1ynbvjBIVJZJAckwGSSqTsc9JRP7YhnHQ0TIeJ0jSzOraIesOhej07OZ0A18S/EZJBjcITbO9qDv9cTIaF9txffb6Qw+d/MLjT777j08/8eyZ2fr8ztJTT43+MsgcJSjfG87e06PX19fXNnc2/qMq8h+Wu1Sq2tasL6DpkDEZWfJKPu80x0CAmlKH1ROlhZhZDiGbIkbIk30k/R2M964g7V/HaNRFlvZhHGqM1AB5E9kGAru/0KS5hKDNkBproxC5g6yaLgy7ESiJPJkdu7psL4CLaBIyT6Zk3QjCfqUaL/FjcMDISOq+njx/wZ0zyAY9FuQqov+ORhmqjVksHTqGmfllLK4cRRhV4TkKo9GOsEoyZzZexJUG/KAqssVer4utrS3cvHlTvMira0dw5NhjmF08grgaIR/uY2PjOi5e+Apu3byEXmdbugt910MlrmF1+TBOPvIEDp14DNX2LJwsR39zA+fOfgUvfvmLAlwsrDJ7g5MmpRM2UeSDIbitlMgr0iVJPZdMMJOCIAGYCMXCYq5yZEUiLdmxX5EdUJj0Jkq/JHFaYA4iSghSNhSWTIU8rlQlhJ8e5dbsPGqtebh+DfWZBVRqbVuMrDfghwx/4lZWstGKsGO4BHG6XagXc8K0GdCyd/ak8CuLM5mkSWsz5OMhsnEfw842+p1NdHdvo7t7B8moZ2sXRSoNMSJRMc8jzzAaj8UmF1XiSQu5LezR4jhOUyRs5GHRZDImYiMsmNpXEbbNhiCCchjG4kNnJrXo164RSUMkDvFX+vCCCAlzs42rg6iaaCfYjWZWLj/21DNnnnnuPZ945PFHzi4vxwNgjZvIviMZdAnK9wSz9/bgc+fOrXR6u/++UOpH5YolKDsEZSq3LJZYhivXIws2LuUB4igrLZYpWd2UIM52XiVaJP+GtqYQfZh8F/v7O+h2b6HXvYNh7w7yhK6OBD7og7at15INLPqxBQYupekRFp1bdvewxUErTVsWLM6Fgl5pVusn+9RNNt4QeUOKeNQnWVTzJPehubyKytyCNGn09/rYuHXTFvM08Nx734cnnn5WdgFh99mV117BKy+/gDQZiK+Wbc1sN262FtGaXcbSylEsHzuO+eVD0s7c2e/i6pWLuHj+K8jHfayuHcXho8extHYEDTZ/DPaxfes6Ll14BVdeOyf+ZU5Ajh8hqM2g3Z5DHEQidwz6HYyHbJkeyIqE74eZE5L8RpeGsrY8rgQIqplscurCE92a3X42wlMKrkVmczTETWK95fzMSYeyghNYuarRaqPdnkWl1pSfN1rziBlm5IfSyh3E1Od5DbCiR8eDLaxaj7V4ZaSlm/kbhTKIq3XxC8v+LOJgIYPN5HrSit2JE1uigLJNjGNnJBtHrCxFvXqM4X4Hnb0tcZsMOrcx7HXQ6+0jHSdIxwMk46Gw7zDgdahlVTNJW7qr59s2d9tuzutLcrRZJtYGIwY0cQXgh3Cd0BZpWYiVa8nICiGuVFCpcwJqo9Zqo9GaQ7M9i2pjBvHskqk02+PZ+aXr1VrrBcA9W2TFCz6KF06cOLF/b3flg//oEpTv4zm6ePHi4tbO5r9TyvwYLQ1kRpIKJs0NZBp8cf7Ctu/y96zeOy6ZBX/FCzcSCxhtR54kpRFEeeOHohF6PpfN1BMS6LSL8WAL/d0b2Nm8LJ/T8RZ8J4HPHGFhz1ZuIJOUnF76WUUTnXQBStfgtKkEwlaZ5RCEDYSxvWniWkMyGwbDMXr9nty8TEVrNJtYPvEUHn3ug1iYPQTNho/9Dro7N6So1u8PhI2P+n0UIxYz96D1QCxU9UZTJqpRP5ElMVuUnaCB5vwyvvf7vh8nHn+XHOtwfwdf/oP/G2ee/38xZvEvbqHZWsDM7CKqUYxxr4thZxeDzhYyBgjJyGkknHC0gk+JgSSN6rhvi2mcWMRVIKyfaXIuAs9YWYFqrDZIiSRkoxx/l8Bsi5v8xGwOsdZVG2g02wIm7dlF1FqzCKMaKvU23KAirFeaT8IqhVTZzmk4HGNnd1fYKIuh1HUpadA7TLbJTj6yaUoLvCSo09tdTxz4ARk7Y0xr0kASx5EU/Oj5DkKyXBb1rFQlu5lMGoU4DtJMNI0p5RjxsdkYnhpCZUMMB/vo7m1hZ+s29jtb2Lx9XTI0JDODhcyMkz3dF7YZKEvZcemJh5lZHGz2Yes4gVZAWWnUqjXMLqzA5QYGs3Py0Wi30ZqZQ73ZlqYc5oUEUVUmJU6IrD3knKDs5rVGF6bQhRlCFRdQqP8wGOz9Xx98h+2mUoLyfQTl27dvz1+5fu3faqX+jhiFhCmzym672WwQDL8k07FLUHgESBvp6BF4URHAJrQ4Pq1HE2sbWNghaFsdOnANIk8jcFhtHwFFH73Obdy6/ho2bl9Bd28TWbKDAAN4ZOhkVlkG32EEJHcGoYvAbp9kN/O0GjPv5PbiPJaXj2Jmbhmt9jyq9RlEDOghg6/UoJIMyTDF9nYHI1XH4tGnsbx0RJbvDB5ygoLzCwb7+7h84SKuvXoe21cuwFf7OHFiBUcffxgz83MIAl9anIcEeUXbXR2eF4scQLa9v9fB5dcuYOfmRQz3t+FFsWR2FAI6dAEUopPGvieFJynAsQDKbkU2kmiuNmyThXQVTtLkxGlAS5kUSO25SKX5hB7gEO40m8IJxUvMSaDdXkSzPYcGW5ln5jCzMI8aA4HiCrwwEp1cWsXp55WWcRY3IyRpjt1OF71eF1qlkgltAbjA3t6e2AD5NUOIeF1sb2/jzp07WFxcxCOnHsaxY8ekMEgbH7V6Mvxeryd/K9a1OMbx48cxOzsrNrippY6Sglx3d4GZHuZcahB3i3KcmOjOEA86C4MGRjF8KUFndwvj3j563S66e9vY3dlBOh6LS4QgPRhyAwFXVgMcR05y9UYbC0uLqNWbqNebmJmdRWt2ToqrbMahzq4Kg0y6Jun4YAgU2b5V3YTbT/KvrXFzEiXACbZQWeC7/2lxcf6jjz76aP8+3sZv+VOXoHwfh/zChQvze3t7/yZXxUccx3lTUKa9zdrjlICHhxAOyJR9aa92PQXHnzLZUOQOWS6S37mAL18TSAphxoFnzf1J0sf25m3sblzB9q3z6HU2kSdcko7gsQil7ZJXvGrUEqUx2HpN2RXHm42gJatWeoXDCBET0IwjAE0NOAzrqNXaeOK5v4bm0qlJK3aKsy98HhfWX8LhI8s4fOwY2nNLqDkBOhs3ce3iWVxaP4tuv2Nv7kk2BlkeJ5vBcCQpbjpXGA8GyGi30wpVnx1ozGZQ4p+OYuY/Z0gTulK0TDIEmozvRxiXL00mbKemy4BskoU0abSgYyJgoBHbwykJ1NBoz8EJq8Jymy3Gcc7Jz7liaM3Q+VEXex9tYS4BnTIP28cJI9JcwePn5DtpWGFcJ/3c+31ZLfB37WZDwpgklU3Zrjq2gPO4ZQ/Bbhe3b9/Gzs4Orl69Ku3gZO4PHT+Oxx9/XD4IyHNzc6jX6wLUo9FIHv/qq69if38fH/jgB8TzLbq4sOKJG2diIZSGITJmmYzt12yw5ORF+UNS8wjSbKChFJJPfq7o6pi0XYvd0nb+kZWTKZPd8vyxS5BjQcZrLZc2g/quR36igQhZkWwNW1vh30nIEkOpGDfqFFKctr1INntEF0oFQfBfHlpY+PuHH3987z7exm/5U5egfB+H/Pz583N73e6/Uar4e28KypQTyDxltwirGxOMKVVwiUrrmesxPY0AadukXZ9SiO3E4oUsJ1MKNOySc8Q6Za1QlKgN3CLDuLMlxZ3trevYurOO/d2bGA+24TNUKE/hKiXsmct4yspyk8gz2wJTMWFWPA6yGzYo0KY1TjUOHzuJH/iRn8DM2sOiXY47G/jS5z6JP3r+9+D7Bn5cxcLKUdTb8+j1+0izEbrbGxjv7MCjayDPxDdMWcG+FdKkaeOLHRfRVY09JrmJpX3btv+SsZFh8YbOHfHDwtBKJhpvJEyMboYgqggLj+I6griGqNoUSYat3NR4CbpBOAOXjI4TAIuulJjEukjQpR3MyLlg04T4Xni+qJlO9uxja7JEihLICEaUSPJCLGMz7bYEKW3c2ZQVCwGTbJfsd3l5GadOnbIWweFQfsevP//5z+NX/4//JIl0ZM3vf//78dxzzwkjZmRntVq9Wxjm83zqU5/CiZMncOLkSfm5uHImLPkgO+ax3f2g75nMnj9j3ge1cjJsbW15/Jpdn+Li4VZYBG42Cxnq11ZSyaWZxoKr1JJFF7fGeZ4XOWMcK0kBtO1U0kko3ZK2yYXXu/2ZJ/XxmPKcZMNMd2yRY1Ce7//u6urs3zt58umt+3gbv+VPXYLyfRxygnJnv/Ovi0L95JuBsrADY4sfEh85WbaxeESNU1wY1ENFv7DM1fEyaIet25ZVUPMkE+Rz2U0s2IRA/2soBbwizeCzOy9jbOMYybCL3t4tbN25hGsXX0Yy2EI63oOjhvADOkNse6C9MZksx+YTgj27/2zLLSl6rhRyrXGK6WaPPYOdfo7tjU0Me9vo7Gxgt7MJNwpQuB5G1LS9EEHM8PgRYsegmuWo8yZl5kWWIpTip4eEYCsbX1vvNKv8ZG+BAWK+J/qdZbcQY10eeYFhkgKs8lNyCGNUZxdQq82h2ViU1LS4UodPT3VYhR/H4v+ltks3Nd8XVx/iJxY939oMZTXi28nO7v0nrvNJ3gS9ujYzYtouTq2WH3QukOHv7e1K+3itUsHVq1fQYGNKo4EXXnpZHAkE2aWlJclqpna8srIiYEsGzJbzW7duiazBWM4Lr17AxsaGPObRRx8VhswGEp6Pp556SvRlyhJk2mwdp+48ZcgHpQvrH7Ysffq1eKbZPDJpKuJEwufKMwvI/F4YMYG7YJOO7QbM6KBIU5s4aAU525Hoe9ZvLtq3ayfLXImnnVq+dBHSjy0fLDlbKc+SCMaReghoC5TogElu7TTBRSnt+f7vH1o+9BOPPPLIrft4G7/lT12C8n0c8hs3bsxev3nzl5UqfurNQJntssIApQhIFmbtaSKrSYscC1QEXYbrkEnwojcwrt3mxwKxZbgEcn7PEBqb/mA32eQ/3jzTpgJT5OLmUOkAKtvH9uYlbNy4gN3d6xgOdmQ3kDzrwTV0fUTi+CjYTs3Kf8jmD27ayUYAMhwuQQP0RjkUZRcyabYc1ypoHzqE5qFVjL0AQ6Wl+NOoV4SBDXY2sXf5CopeB2mnA3c0RM1xEVFHJ2ObBDD5kY9UZRinIzmWRqMlfmbZzUMmIoYaafE1a7+GhcOnMHf4BGpzhxBXWnAYSCSaPgfUNq1IWJF0tk1sirJ0tl2XdLrQL26BWTZVEoZIZwEjTpm3wYmPIMUtoAgefCwLn77nSSeeNIUEPra3NzEaDvHkk0/I9ztbO5hbmMfy6pqkuxGUZmZm5LmoCVPK4N9O6w8WqFxEQSggSY353LlzeOmrX8X6a68JmC+vrODHf/zHhEk//4Xn8dx7nsO73/1u1BsNy3InG/lN5YopEMuKZMKE6cah7sTdwaXwp7V4lIuchTxuMUWrG3VoC8p8DCUhMmF+L52CHMu7yYN2QrBuIwb5U7u3bFgKqr4rbeUywXEi5spOWLQlGfZ90ynE88tzZUP5rcWQoBz+4crhIz/+2PHjV+/jbfyWP3UJyvdxyK9duzZz887tX9ZKEZR9m1Hw9Qt9Vq6wBT6yQ4lGJijwwp2Y8j3jI5SL1HpqWWhjhVsuairBosFNthGSEBr7tf05QUghYeGGNxYLXdQFJ5oh7VGGATfFCFnSx97eJvZ2b2N/9xJ63Q2M+30QxI3kLSiExDbJuZiwGpfJYbRAOSTTyF2FghuaNpuYP/UIDj32FEy9jZvbO7J0D4zBYquFtYU5bF5+DdcunMXujeuI0hQVbRDS3kBWJe+du0bTN23bhJkz4YU1a+1yjRyL5CgzWpReabeB1RPvwuGHvwPKayCXRgwyMa4mGGtGlkvnxUSWEFv4BBDEVMFxt17sLC+w3+1hZ7cjgNeoMe3NYDCgAUDM5pibmxcmOb84h/39noz1wsKCgA+1cuq6PAfslqtU6c0m4ACNOkOVIgEf6slTTXl6jUx96lMGyu/JgD/96U/jpZdeEsBrNBrCtE+ePInTp0+LrkzAJmPm9/w81YwPShUHf8av5aNQ0JllwwRyAWEWPPl1ztZxbgjAtmwrXfDn8rUU5wiYdjymLNi6iqwuLHtrE2TpeBGteWINnRCKKQiLbOFbfV04Nyc7RFbWo/99sgehcYx2/PDz8yurP/b0qVM37+Nt/JY/dQnK93HICcq37tz6V0rpn34zUOZNajONFfygIgUqadYgONO+JZoxJQQrK0jLLK1xZKWSCmZZnjQ1SMFpotvJhW31OjJatsRadsuoS6aMZTYgnvvW8aZkXKWyVXGdp1CjDbHZMRh9b+cWOjs3MexuwkMqAT08gmLyN5wQyJMLJ4PjKSjPIHN9pE6Mwq+hMX8IteYMBvsD6FECXzmydx9MAp2PmN4Lj0UmcYVQwrCeYInOnEgHZKBs7Y3o7yVHk5ZhNn+IzoC0MMh1hPr8YawcfRz1uVV49VkaCifh+TbIyG6gSl8ywYETIj3AMsWJ1qm5Ipl4aZnnsbO9i+2dbWRZjoX5BQmA4h53/J4yA0GEewaSwROgKpUqao2aBPowt4LgS68zHyeskUv6CVBNQZfAJE03vm3EsKzdThYS2DRpZqHWzO/FJifn2/47yIKnDPggEB+UKd4I1BZgeQ1Y/ZkAPAVrAWUG+AtQkzHz+uH3BHLbRGRB2SYIEpQnrk9r9ZSmI16PdneY6SpuGjdK4OUK4m5xdNJiTm1ZLId+LI087G7lNUKt2/E8ZVzvt48dPfGRo0ePdu7jbfyWP3UJyvdxyM+cOdMeJaNf0tr8gzcDZTI5smKuIAO2zRouq7l8VrIZJqkVw3kEmGm6cMmqrc4rF/M0WnKSFScAzZ0yJyyQXJrL7Tw1siRVOkWhaD0j8yFj5hJUNgFBkbswBRPRGD/E7Z0SsW8xKW3Y28Xm7YviPU5GO0gGeyiyMQLPkVZbWtOShLa7FNVaJEtd7nZt/IZ4j7ncZWhNzQ9R9SIphLEbLggJVDZQh9IAGwrofhjTtMyAeQKQZgDOWApLPrvqGOUp+i3DjujvZfg6JQ4FE1aBoIa4NYelow+jtXQCUbVh/a6GS+dIZAwJAyJTJTBzDLli4fZITmzT0OhZZtFOwG8S8u7RSdGR/fAIjOwCpHzBWY+fqaEyrIcyBPVTtpezAMbzFcbxxDOsERF8D0yoUzCegvAUlKefp+xRfOXMuZgwWrtHoQXRKYhPv5+C8xS0v6awNynyHQRfTty0s00Le9PuPAKhhP0zVEgmcn49BWU2GXFs7EpvEu0swCy++rsTi924luft9fdkGfOEZNsVA3Vk8WtTcrIulohF7WIMlY2ENeecNzz//3zsie/86eXl5eF9vI3f8qcuQfk+DvmlS5dam9ubH1NK/6M3BWXeZMJ0QylkhezgMyM4GAlrpLfTuHVJClMEI3FdWBnDLhcnbosD3mcWT16XL2xsZ8HlKa9oZh68gRHJDcvsYgJdbpemBG6yc6oDEgFJaMrHttV7vI3u7nX5GA62kQz34Y5SBGmG0KMlj8UkVvMDwK8xPgm5w+JdLjuWsHZDBZIddPQU8weiVWZsiuGyPhQtmLIDQ4NcRouSo0YKo4I7QXPisXYzI5vpERiUSA4ERuXQpubCiVuozh/F4vJRtOcWEVQagB+jkLjMyVJa9HquKOwyWwp+E9ZMRieM9K7mzGwSy7DtpOeJ/B/Jxq72dwRyHgcbS0Tz/5rlOuUK2YDwaxjxG5kxz6nw/8n5vavPTtwLU2A+CMZT0J1e1l/jQz5ghZs+bsqYp1IE28E5gUwLegK8d6+TfLLtFX9vQZnDrriykoKh3YTVtszb1ZoIa5OVmowjRSZO4EytE2nN5oSIn0gkN3sOxFPJ53CY65xKGzi3wMpH+yLh7HT7TND45If/5t/8yHve89d27+Nt/JY/dQnK93HI7xWUtVSagUhnaDgjbN88i87WOgLfwdqxR9GcP4kRmsijOjSX4JL09bqORxZi1/F2xw5xZIjWPLGWsdouGcBTrdBatcSuJTeiDYuRji8yo+nuHXyMZNLYdCLFOMmcyWMZfJMBKhffc293D93tbezeuYZh7yaqfo6APlZa6xgrSZbq50jzofD5gBONoh9a9pdCxLhKMGGOLddGgvHZfCG5vRKGz2o+w9mtnhlWKmIPZOANF7rUn8l0R0ML2GxD5ggNxgxDimVia8wuYm7lKGaWD6PeXkJG8d7j0oNCzOsaqMVgrkCsBe4uo/VsAZJyhMgO0v030e4FkOxESNClT7pWrVpgFTnJAo74vsU29rrsdFBHnkoXstq5W/CycsUUpA9+ts81kR2YKDc5hingTuWRb+S4mBb6pIgnY8tiHm1xduwpZUwdF4o7gMt1YuULxoayeUdqFFNQnsaQTqQMvm8Ba9vWimpkpRtKT2KDo+EzT5GOR0jHQwz7++js7kiYFf+WzpNuZwtekcr11NvvY1y4ur1y9Pf/8c//q7/19Ps+VFri7iOOvaOe+p5AmW4F7aAeeIiLPpzeRay/+LtIBjehkaPeWsHDj38AM8efwV7G2E+NClkYmyBYZGPnmRdJUYSFNsOyouxG8XqhTwLu0/QuQ861rahTRyYw5iq12zLxcQWBl1tUMTHOIGdRT25QMlxKHeyWI6u0LDYwPnzayDyFcdLF3uZFbNw4h907V5D0enIDsskjCDTGSU+ylqsR24drGIxSu72UZ0SiyDMW8FxpyGCmA7VYwnIUctnrIeknKMYcE7YtOxhzfz4J4bFbN3HjUHbiscGDXY8EGXZJsk08UUBnpFCdWcHhE49h7aFHob0YDsdOIlUn2jy3waYLZiJniLwkGDzxKtNTTpY3afigJ5zaP3cdoRWOTNAKvda2IaBJvVyzucVuj8UUNZFHJo0jfK6pRewgMB+UMwisBGf+bOph5s8k3nMiFUxlDT5m2hQylS+mToyDAH1QvqDl0P79JCe6eH3iZvPItAvQPobgXQgoS3OKJBzaVZscs2R1MJjKgc+x5NWkCgy6O+js7aLfY/ZIil53F1ubdzAe9BC4VqpKE0a/jqVDMs1TxJGPmVosNYcR2739mm6vnvz0P/wH//RvPfLBv7HzTgKOkinfx7O5vr7e3NrZ+QVVFB91uSXyXYcEHRY2W1YkCLnRA9E6Y9dFTXeRXP00rp39NAI3FVtZkhgsLj6MtXd/HzqFxu0LL2BtaQ7N2SXoxiGYeAGOOwtVtKC4Z1qQSRAOk78C7jCRF4i9KvRIC4PLTI7U9Cf2ON54BilBmq3FOeBlKZw8EdtYwhthut8dA4jo2GA1nu3N4pF2mVSBiJY8Nq343JePxcKR3IBbd25id+MmdjdvYtTfgUr6cFQKl23PUokPpVFG9sPgztZ0b0jWBK3X1Hcd5GxCmOyoIq2Fmjkg9uZnA4MfUBdm16HVx8nMCdCUJ5hWxwKqNEa4IUaFh1QHcCttPPtd34O1hx5GxmQ3xmmyIUX0ZUmbtudGmlgsUz/IaA9+PUHfuyz1oB78OtgSxK2zQCQO2RvPsuWDYHwQhN/Imnm5Tv9meuke7NSbasjTn01Befr9N3Ji3HVgTLTpKXjbIp9t3KC0ZL+ffEiHH3MzaB+0reyyoYvLLjwXPicQbmWSDrG7cQ03L18QRw8jVjudXbEJcky5m7hkbxONtBZ7ILcD6w96tgGHWS2Oi/l2U+U3C4sAACAASURBVK6NlL5orZVXX/j0P/rZ/+nHv+N7Prx9H2/jt/ypS1C+j0P+yiuv1Pf7+/+yKNTPuA5T3ae2tT8NylJlYgMCNOqqh/S1T+H6q89j8dAi5tYO48bVK8C4wEPf+QNIHQ/X/vi3UXUzaYDwZhYRzT+MmcPPQgUnuY0EXH9oC2fSaRxLDgPIdBlarhwB1FT1hLlQR5bGAWE/bNvzxI7G3AOJsdQKI5OiIOOjJ5mPp4uDQM0uN2FCQGTYxUaGa4GDq3oWAH12ZOUJeuwm3Lol293funoJ/c6O7KDBG5GSiOyvBzLyXFp3RQZgLgfDewoyLaa0hVLxH46G8lrVakUcGvQry5JedrywfmwWiDzp6LPVfwm8qbeFGVO6WD56EnNLqwgqdXF0EJSpA3PVIJsATHZvngKagOVE5z0IltbOZhn0tFg3Bd7p5+njD8oRr9vAHnRQtgx/CsZTJs6JnmPNmE9xZLAFhysciZgyqHpAf2cTNy+dx6VzX8aou43lpRkpBnMSYxcj/03dK9MJhWNG7zftfaKjs21dXEfc2oqb4So2Iqna7KH/+tGf+7d/59mSKd9HFHuHPfXGxkbt8tXLP18U6p+8GSjTXsx6mGs0Wuy2u/B5XL/wJRx7/DGsPvIUrl+8gI3XXsbqY++V0JfbX/p1RGooS+yCmb61Fay968Pwl94Pj9Q4vYUaW4CDNtJoHkYzSD5DbhJpBqBGzCq6JIhRR+YNxgD6gtV3u/8fu/ScnHkFGRKTSa6wZPNyxyCyJUoavhKrE4t1obZtxkRo6Y4TvdDK3PQ2R6GHWKroKcaDfdy6dgVXL76KrVtXsLN9B9AZIh6zyZFx09QsQ6UaC9DxmK0tmE0kLpLcbuPErq8spwxDQHYRxQyAD2WH6lZrBocOHUar1ZSOukq1iaBSFRB2w5otApI5p9RJSb71pMhlczJkt5Spr3wiA8VRdKALzToELPBa2WP6wb8T+9sBS9sbf//2YcrfCJSpK1OycEXWsCl0zF7RiH2DpLeLs2e+hFuXX4VO+qiFHqrVUMKY6K8m8LIlfLpSmBYsp40u07HjvoO0H1KekuhRui8cV9Xn1/7rz/3Sf/zbj5WFvncYct7Ht3P79u3qlWvX/oVSxT97M1CW2gwtcHBQY8zmpRdw5aVPY+HwEtbe/SF0BhmuvfI8ZhaWsLbYxNUXfx11z0etPodE5ejoGKtPfRCNI98Dk3fRvfyHMMMe5o+9G/7Ku6B0LO80K4YCYrT3ssjFTaVSNmEQ5NhFRoDTBRIYJHQ8cMcprUTa4G7RlAaQMYt5EoTv5yJZcCeNQJhyIPsOMiXt4NKcTFI2fWXWb5GhEgSoVSvc6hN7m1dx7fJrWL9wDjeuXcGov4dsPLQ50xNhlixZmmjoL/arCGJGiUZiOWvPzGJ+cQVxjcDbQHtuTkKSGJguOy+T5eWZdO+N04zbEEkBkZGSdl9Dm+dAUKD+yewHP5gU8g5cH9KEM5EPpg05r0sYtvPyICM+yIrfKENMQft+yxdT7fgvJl98A1AucmRMlKMHPmUCnycF4lroYtDdwMtf+UNs3bwInY5EC+bGsdItWOSywuE/eq4PukqmjpK70gw3ZmDo1GT7KzqRJO/bD1V9bu23//5H/8VHnvorP1T6lO8jjr2jnpqgfPX69X9eFPk/fzNQlmwAdvLJrhQG4e46bn75t4BsGytP/yCahx9HMurCMSncfAvXvvo7WF05gbVjz2A3MdhNFGrzh9FeeBhO/zK2zn0S/c2bWHz0uzHzxIehMQulPGTiSx6JNEGcyqgZS2SjgcslP3eeQI7EOKKzOpkRu1nGnSzAvd8UTEa9mKlgOQzjRF1PQJnZcrQ0SUA/mwZYaJw0CzCDwTbbThonpBrPIhB3nrbdjNzCaG97AzevXcbl9Qu4fPECWs0mms0GapWqbNTabLUl+LzamplkQ8SSZUGXRc7GEdmsU9viJFWTSTyldAOKTs0uSLudlcgd0kk5KYgpZlgQlCldMEjeyjpTHdYW/awEdRBwLdMjS/5atvz1JIuDevFBX/L90pTf2E7959OUvxEoc+XFPfwM8jEzSVwEDP/XI5z7yvM4/8oXETvcmmqM0PMw25xDrz9Amidy7jg+BGWO8cGGGa4gpIU740rObpLDyIBWvSGrriQbk0yo1vLR//LRX/4PHzl16r1WB3mH/Cs15ft4Im/cuFG5efvmzxaF+h8deOE3L/TRr+vLkpq41kAPuy9/Ev0rz6OoLGLl8b+C+aOPIAoc7N16Cdde/j0srD6KY09+CEN/AblfkY68GVq1tr+M3fOfQDbcQeXw05h5+oeh/cPIVV20WaP2oLMtmEFPCmLwWeF2xYvMxoGxo5BpSgasENIix04uLk1tIJAqHLGmyQacPsOTArDU57tkmjavmGAs5n9JvpMt5u9awgjOttmDzQF8CHekAELxrLJIxJe1u15I7WcSOckHE0wZoi47Wk1yGyTSUTr+JLhUPttEsQObwE52ibYM3xbxCFA8Wkk7o3tB9Gy28jKTjz+3oT3TYpno5AckioPs1wLyNDvDasRf+3srbbzVmvIbQfngJHPQq/zNC33fGJQTnVGbghophAqoOMDexmX80R/8DpLBLUR+Ie35bMipV2cEYPvDHlrt1l35giDM4t7UK00HC1vaCdgywbOPT2m0G01ZZQ1GQxSeq9pLx3/noz/7r3+iZMr3EcTeaU995cqV+M7mnX+mtfl5GLbp2ZtS/ol1mO4BW+GnBRisBWomONAWZODuXcCdL38Cg95txK1lHHvqA2gvH0Nv4wpunfkkZteOYvVd34dReBi525KuqjaffuPz2D3/G8jHW/AOncbis/89VOUxjLOmAJqHLaS7ZzG+9CKqbo6Q8ZWNw8j8RfR1HbtOAK0rKEbcLt5uzKoVNekxsoIaoI2blMQ2gq4b2UByjxto2oQ3qylb54IFIpsUJh1d0yaBCaPWLiMymQjGx9mCDhmrRDey1Vk674CNrW0Jcw+iAGHs233uJkBnbWG07FkgnboHCDbirWYhahKmfnBJb4GJQMwuCAYgWQA62JI8BS9hs5KZ8af144NFu6/HkL+efCFdgLLBqGWGnKQISLS8sVDJcCLqrsyv4DF4E5vdN3NfHHRivPHrb9bN90ZQPvj93caSietCgoqYHsekOBQY8liNh8gAFV3gzBc/jY3rL8PTPdSqDrp7u/C8CEXmYn5xyXZDVmMJUuJ7pr7M9zvVl1utlhQBuaogeA+HiQB0HISYm2kJqHdHqWouH/vdf/Jz//PfLkH5nYac9/H9EJQ3trb+cVHk/9Jh58I3AeXJTqoiAQTSYDBG1ewj376Aa6/+Acb7XawceRoPPf0+DHq7uPH8b8KvGDQOH0fUegTVhUcRNlbgcwfiG3+A3vpvIQoSJPVDmHvmv4PT/E5kahaFGsPTmzA7ZzA+/3vwxxviqtCVNbjt0zCth9Hz2kiZ2WBohSMz5S4erEQmKJCj0Aws5zZKdu8/16lKwcwJMngek55toc/ayQhkEz/zhGnalubJBEV/r0sWPQXl6e9skhjbrQXQowj9wVAaRagpsoVOWLTkNUy6ECc7p0jMpGY4uy3WCcDKHnL8+YR5TxPomPkxYcPiApkANB0YbwSx+wHKBCWywl/91V+VjGQmu8mcPcm6IDATIPmZhczp76bdfvz+mwHxwd/dD1BOOGZ0RhQafpbATfs4+6XPobt1EaE3gmuo2xt0ewlchKjU6zKpDod9AVpOQhwDYcUTJwaPs9/vy+8IyrTcEaS5mmk3m+KHHimtWotHP/Ez//Rjf/fUez9cyhf3EcfeUU+9vr4e7XZ2/4c/sQ794puBMtVken2lEdVodLdeQeiOsTTfxKB7A7cvvARvnOOR5z4oXtBrf/SbCNx90fN8dwGNo89i+YnvhdYx9i9+Dvmtz2FxroLbWYD5p34I/vz3IMc8VLqHQO/B655DduETcMc3kDsa+0UbeXgMlcUnUTRWsL91A17ahW4dR+rOAZkLo4eyU3WSh8gUO7I0PJe+4hrgVqRbz5ovJst8ArPosJPMg2nGhDcB3umWWNwFS0B5EsQj+iw/6K4gE/fhhrFsRS9OC3aASSeuzXoWEBZgZtg9rXzW78yGFPleM2LUem3th92zTqxyd3/2ulQhv58w5oNA9mcB5YP+5Dcr9IWyg4qLT3ziE/j4xz+On/zJn8SHPvQhrK+v4+zZs7KLCAGZ2coMvv+u93333RCibwUoT/Xlb8aSp/Y3fp7q83eZMnNLJpqvk3IST9HfvoEzz/8ehp2bCDCGowvMzM1iv8cVl92RpN6qotPZk8mE4fxk4uLecBxZFdAKx9fg7zg5RnEsLHo8GKEWRwjiEIXjqfrC2m/+/C/8u48sPPr+cjuodxRy3sc3Y4wJn//jL/6MLtQvvRkoe0ajQlbnBGJBu/7V38Z4/waeePd3oLl0CHfWz6Jz4SUce+LdiNsxLr/4/yCm9OCwVTmCt/wYjj73V2GKEBuvfBbh/jqOHF7Ba5t7mH/4fage+QGkmAeyfbhFD3rvFYwv/CYCdBA2W9gdRdjra9Rbq2gsHcPOrVeQdm/DWX4fdHwMJs2QZrug3bpwlpEWroQUueAyswLt1LnDquzOQQVFlvn/P3vvAWXXWV4N79PP7VM00mjUbUuWLYxtZGOwMcaGEEpIg9CTwG8gtA9ICB8J3cQGbCDUUGxCIJX8WbQvoRqwwTZgW3KXbBXLVi/Tbj29/P9+zn3H14NcAOsj0ZrRmjUzmjvnnnPLfp93P/vZW4C1aIJRNqUMfyRdQqgADpsQsDPhokX21B91FntHgjjHyUl59EGZ21w6+Aoo5+S2+1FGMhZcmLFLRZxEYvNILpKLRzFNV3gHF7xqUTmTnOYAhHDQEs3UB2wUx/1VQPloXPJD0RccIb7sssvEI/llL3uZxDv94z/+o9A0/CCVwYbX05/+dLz1bX8poPVY0ReDoKwon6MBtKIvBqf5+D2HSuKM/D2gpz7stIf7tm7Crrs3wdYC+J1ppGFYhOLqrI6DotdABU6/uUepIp/TgqoyJTyWntRs7PFaW5023Eohi/TaDN6Nxf4zzIpG39vf8aFXLlTKxxDEjrdDE5R/duONb0rT5NJHAmVWyvQlk628nmJmy/dx+N5NWPc46pTPxPSBfdh767UYW3UCRseHseuOqzE2thpDi9djth3AKzcwseE0mF4L+275Mep5G6tOPBnb7t2FoYk1GD7599HVJxBHdH3rIp+9G96Ob6LsahidOBFHZiMcOXgQtqlhZHwNZg9th98+iHzsKdDKq+B3pjDT3A3dqsApbUCGCpKsB9OchKGXkGMEkVGeoy1k+k0446IKLiKV+rIxifzh0Ald0go/BAKycNFK4aBUGxxjZqPQshHErJRj0U+LDQen/PqgK4nUwnMrxQS1xxwZ50hDfwy4T0lIha2M3wnGYpqkQLn/8y8JyvObeA8HzEpOR9N6Zu9deuml8tJnlXwHjet37Jib9iP4MSLqbW97GzaefdaDdNDq/fKr0BfzVRiDo9ZHa/oNVsrqe+HwM0MGkgz4cNHDnTdfgz333o66rSPstWWBNm0XrlsRT2oxok2pbS8mGsknK/6fi48aUCFdwwWp1emIVJQqnICZjVEozb8IelpfsuKbb3/HFQugfLwB57G8ni1bttjtdvuNcZp+QKe5wiNxyib5Tw0ljmDv24r7b/0Bhus5TtpwBrx2C/dvuwWjK9Zi6cQYdt76fdSXn42VZ74AnuaibWQwyyGsA7fi0J0/xUSjjqXrTsfOLXegXK1g7PQXYtZcA58qA07yNe9Eb9s3UbLLWLT0NESRjkO7twDxLEYm1qE1sx+d5iEYY2fDqk3Aa+3DkcP3wLAacGsboWkVBMEk0ngXbKsMs7QCWWkJcqMkigp6Q6uUD3beafHPN5NUeTIF2Dc7J9WhWdK0E/DuS9TY7GOVXbisFfl3QRQgCJn40Q8DoLaYvs+sfPu8snzfN10vwj8p3St8GsSYR/wxWDKT5iiqaqmGCe79qlnsK3kcVuSK6hCqpl/hS2BJ3++4b5ZfgPKDFRYPNy7N3xGUGfV0xRVXiPrg5JNPxre+9S2pjKX52/dWJq3x+7//+3BKhdb8saiUHxNQ5mRnTpVODDP3YKRN3Hbj1dh7710Yrjhw2C+QTD+dYTVCSxB0SW8pEyVej/LxUJQMH3M2+3ibTq8ruvd6rQavw2CBEJZtIrOcdGTpCV997Xs/8qr1C/TFsYSx4+vYBOWu570hCPwPmqYY+BasMeVbYuamuvhFLFFGpQFdh+MAI3kXO2/+FuKp21CzA+FWu7GJ8RPPxMTEOLZv/g7KS0/D8jOeD19fhsDSUXKmke/6P5i+5yasHF+DxvqNOHjX7eJfvOyci9EunYwuNaPxDKzuXZje/jW4KGFi/HTEoYZ9B7YgzloYW/o4TB/cA699GNriJ8JqrIQ/uw/tw7dDZ/joyBnQIg/e4W0wwiPFlF95KbSlZ8IcWiVucq4RFfaYeQU2R51pbES9m8HEY2uOa+Yb0ZI4JwcapXH97a14dvD2/NmiGxyNhjyhJTjUYjpUJoSi1KBvAqe1WUVxDJfev/yZ4EtTfErd+P+sOhkhRT10qzmNVnNWphpt0wantMcnVqLkNETz3KO/BxOzyU9nWpH2Inx5MQBDYGQSdi7J1VSW8DoGDYsePN1XGBXFc9t0UV1IkChw5x13wLEdqZr/9V//dS7klNXi81/wfLz4xS8RrXbhLfyA7O5olTL/TzU3j6a+4O8J+rwNPxRnrEyNHqpKPlqlLA6DmSYGTEbagxbN4qbrvoupPTtQsTmuz9EkCookCrhItBaz+sLaU8kSZZCmH6elHiPurCrliozTk3untwnTwOlhLZRHnCX1sZVf/at3X/WqxRs2dI8n5FjQKR/DZ5Og3PG814eB/yGCMgG5sIfsS+AGpFV8wSYw4Vg6jMRD1czQ3Xc7Dm75Htxwl6RZp5VVWHPKk1At2wLYjaWrsHzDhdAqpyI2qrAwg949/47m7s0ol0oYpnxutgXDKKNxxkvQLq+X8FInnoHZvB2z934dVpiiai2RGe/DrYNIXAOjy85Em+ZBs/ugLX4SjPpK+M39CA5sJg4Bi04FegcRHdwCK8qEIgjNMjBxBpzFp6AXZNB7R1AaGoc1tAZmzjFkQLPpAw3EnOxjojQdwUxSENzjMm2F2X6GgJvFxcnUJeE7Nzi5ZyH2OsiSgGY0SFh9C3dMH45QXOg4TQZynXEIr9NGc3YGXaZE91rYu2cXZqem4XV5jBizM5OiACjXSqjVG+h2WIHVcfL6M3Hq489CdWwRZpjwYbroBVEh4yN4aGmR/MILYtYfA1p1UxQzlv6AP/J8DpkgqOw+uS0nyHFnQFXBvn37EAWhVJI//elPhb5gk+t3f/d38eKXvuRBVfMjVcrzQfloAE3gk10DU2No4NR3mVO5fIP88lzk00CjTwG5WHcKrx8LKCfdKWz6yfcxc/BelIwEBgrHOWrVWe5KOC0XM0mmToUnVnFVgwb+VGLwseHjxb8v2xbCOEYQxzIFyvPs9sJ00cRJX33DBz968YYNFy6A8jHEsePq0HmeWzdvvvl1QRBebhiG+3CgTJ8IUa1qhRkOG2VlLUD34F2Y3rMZvt9CddEJWHfymcj9Ju696f/AtgK49SGUR05CaWQtRocW4dBd34U/vQW26yNjky1nlTGCxpnPh77yKWgHBoy4C33mDng7/hNmbxJZyDrGRUA/50XLYAyvlwGAYHoP7LGzYdaXC30R7L8VNrFo5GR4rfsQt/bCMUc4x4d210fkVDB2wukIUhOHttwKd3gZxk59ChzK2iIfjpbDqtThWRXEpQbcLEaJNTQrzj4o87ptapU1eu2yIi6JGT2DWjl+HXuzSKIe2k3aPgZot1rwux3Rwk4dOSygy+p4evIIWrMzMqSSZp48fpxMLDNGStcQ+F3xqa7UymJCRLP8mdkQhlnCitUn4/RzL0J10QQILRH9QFidsxkp6SRZ4VFN/bTOsXIOztCl7hdB+Wjj1KqBt3PnTgFigvRVn79Svv+DP/gDrFmzRnL3Vq5cKZSFjH/3neV+WVCe7xY3WCmranlQ0z3oDjeovJhfKSv3OE5NckE0Ug/dyb3YfN334M8chGPEMujE3YrtlOSxane9wkyPOxdJWrcwNDQ0p7bgbwjErVZLfs/dBSf/ksBHk4G0totK2ZWFjH5Y48tP/o+/ft/fvHr89N9eSB45rpDzGF4MQfmmzTe9NvDDK0zTfFhQZo6ZpVGBmUCjM5pG79gMbu5Diw6LDabh1FGvDqF3aDfu3/wtGPkeaHoLtlmD5S7BqlXr0dy3DXEyC7NiIspiuJkGIy2htv45KJ14AZqZgzzuiSTO3/6fsKJZ2FYJvW4k4FdesgpxYy2O7N+OZHYPSqMboVfH0evuQ7T3VpTIQDRORHNmJ+KoifLI41AujaA1eQjt5n6MLl+DzKhgdvtdMIYmsPSMi4Re2L3lFlSyFONrTkV59ePQc0dRptwpDQDbQW5Sh1sYGtmU+TEGS5p8JjTbhutYuG/bFvzgv/4D3swBtGcOYXZ6UixJZdhEy6UyZgVWdtx+kGqG4aEhcSWL06Cv+DDhez7i0EetVpHNdRhFcEplMHnK82lJamNs1ak496Jnw62OIDEcxBw5Z8NRQJkUBjnywu+ZPh/CNx+FvlCgrMCUQMSPW265Rb6effbZOHz4MN71jneKXvkJT3gC3vnOdwrHLKDJYZy+sZFUmb+CdaeqnhUIq0pZVdFKjkYVhFKbDA6MKErjwV7KhaWnjLInEazMR/PATmz68XehRS0MlS04ti5+yaTeuHDNzrZkgbFtelwzHksT0CWdwiEZ/swdAq+T6SJcrNgIjLwePA6olCviyczIrxxGsmzVKf/2F3/97tctgPIxBLHj7dCbNm2ykjx/TRj4H3k0oEyGMTdSxFQtWA3xmHDFm7bXH/bjyCnghD0EB+9Cr30Hgt4u6J5P1xYsW7YMzcnD0CuLMLHuDERZhGjmIPxDhzC68gI0NjwT07mLLOnBam9D555viAHPyLJ16Mz2MHl4L5xyCfbS0zF5aBfimd0ojZ6FvDoG3zuAYPdm1AlKtZWYnbkXAQI44+fCLY/Dmz6I9oE70BgaRqU6gql770BeHsbS0y+E12pi2+Yb4eY5TjjjPAyvPwcdYwwVw4CbBYhl1JtZdtaDQNmxbfGy0C0bZdfE1lt+jk9c/j6YURMVK0W71ZSXDKf+xkaHxX3M91iNFQZDTJIeqjeEv6RxDj2V4zBGGMaSycfmURB48HwfjeEhkfu12qQsSmgFGh638TxsPPdp8HMHml0WXlQakFxA1UQmnyvRV/fjpOaNYStQJtiRIybgbNq0CUeOHMFznvMcASFu1//+qi/gu9/9rkji3v/+9ws4C3BRtdK3Cx0E54fSKR+NvuBtCxlgOjeUwu9ZjQ4CNIFR/f2jBuWcnHIIK+3hyP1347YbrkbVTOCYmTgBynVzQMSypSLmc0wgZrXLRYDXT/DlgqSMifgYcNpP8ct5HMEuuag1hkUSx8UxTbW4NrLs397y9ne+fgGUjzfkPIbXQ1DOkL3a94OPPhIoF25j5FBTpAxFRUk0yFbGhlEImPx/yswMlMnFJm1onPjzjiCaOoKwvQ+22cPU1EE4w+tw0pnPglk2oHd3Yt9tP0TJWo4lj/9dtMxx4WWNzlbMbv86UmcU9RXnyIj29K6fQwsOozqxEc2ZA/Bn9sMZPwdpeTFCgvL9N6POSrmyDK2ZXQi1FFh6ATR3ifC9weEtIusbadRwaPcmuI0RjJ9wJg5uvxdThw6hsXgCJ2w8H9nQKkTGKIxMh2MAuRjjF6BMsLR0DtJk0tiiPpn5AGVbwx03X4/PfPhvELYOYKReaFelYSS+x3Qc68okokys938nOmWCtHT8IU0j+v8yTZrNs2arJX7MbskVVQfVHay+S9VRlBuLcc7TnoXK6DJ4OfluR2R+FJJwnFzStyQ3So2SH93vQvTW/YTqPXv24LbbbsNFF12EsbExmVzjFj70A2zbtg1bt27FWWedhcc//vFFU9AuKmslo/tlK2XFHQ829Ah2BESlD6ZWmuBJuoCfvwynzOAAodviFvZs3Yxtt1yP0Qrd4nz0um3RFFcqVfh+IPdHDpkVL5u0AtL9alndJ3/mObB6JlCL0iQtMhdJXxTeK5INmIyOr/nKxe+77LWnL9AXxxDFjrND90H5VUEQftQwjJKklFGsK9zxAxKxYltKHa+JTE9hWPSNNWClFkxJXs6QGDGSfnOJFokcgaaROOkEZvohmUUSTqE1MyUgWV96CuCkMKN7ceCu78KINJz0+Oeiba+VTD2zfRdmtn0NaWkxSkufCCPP0b7vBmSt+1BZ9gR02zPozR6EvuTJyCoTCDoHEey5GTUzh15eis70/cJZY9kFiJxxUZNovSNwk1B8nvfe92M0hsoYHVuBvXftRJTaGF1/FpZs2IjQrMKwhoDUhG1R5pVCp/JEQBnCKZPKIRhTkUH5WcUGttx8Hf7uw5egN3sANr2O+onO5J7FtIiPaz/mXkmu6M9AXw060vENX8ji2GwCGo2hQpFBKqNeRc/rSv5cuVSGa1eRwMHJZzwZa047B62QC0SlSCAR7w4OyPSfxv704dxo+bxqWQEqq89rrrkGJ510EjZs2CDnT+qClMbE+FKpDv/5n/9ZOFXK4E488URZMAYd1JT3MK+Dx1UUBL9XFICauOPixOtjJcqv99+/GytWLMehQ4ewZ89eid1aMj6OmZlpGZpZt26tUA2DXLLSDauq+sE+GEWaCxdFM5rFjluuw4Gdd6Du5BKiSxki07t5TFJGVMAMjQzD8yNYtiOgqxqgvEber9oB8HuCuAJlNoBpB8CXnDQmMz1ZNL76X9/xe88zqwAAIABJREFU7ve/buKs53nHE3QsqC+O4bNJUM417ZW+731c1/USfSAUKDPwU+WZFSZFRYJyrieAkcDO6E9swshNME01MROkBv+GJvBFwKhNtQYbWYkv6R62kcEm66aXEOkucieBmR3Cwe3XIpw+gDXrzoU+ehbS0Ic5exda275OvSeckRPh6hq8/VuRdidhLzsDnc4s2jP7YYyfC722CsHsQfj7NqNkU/62DP7UXqEJsPRc+JVlSE1X+ut1jifP7sb+e7+HRjVDxSlhchcplZVY+sTnQh+n8ZEBx3Bg5GWYRllkgARgejETlKliEC9lPl6UyZk6ag6w7Zaf4nMfuQSd2YNIY09uX7yRlfEyc/IKoyelcrEcp1C0SHOueLm3ZrithuS/sQkVi2Un/RlmJUeQYadhL0Yv0HHS6efgjKc8GwEnJw2CMqtiJX/rp4mrQRg+NwNJ00pPrKbVWAnv2rULz3zmM6Ua5O85Sn333XfjWc/8bfzsZz/Dpz71KaEz3vKWt8gwCU2ICFwEbnWcgpctQlQJtgRxjiGzuuQkIBuEYu4DDbvvvx+nnXaaUCE///nPpQrnbe655x6pVMnZKsOj5cuXz93fILesmn/FFJ/K8EvEkChMaEWVAL0p3LPpx/CmdqNsJohDUhVUGRlCKdHPmosZG3kdL0CpXJFjKXlesVMsaBZFoSjzLp3yHBrpy6BPIjRQHOfxoomT/uWtb/3Y61ecey6Tco+bjwVQPoZPZZ7n5ubNm1/hBf4nCcoEGcl7Y0H3C6BceEZIdp+RFobxKDyKYytHxiBP6mTlrcaPFK3pw0AaoFqvoV6toWTZYOclN1xEZgmJSdVCJg27ZPYQStVhJJVl0PII5d4udLd8E1FvL/OdQJ+3pMcmVwXOmo1od46gM70H5ugZKDXWwG9Oor3vdrgU7leWI5raA42DKEufhKC2Ar5ZIQ+BhpEhm9mJyW3fRtVqQctT+K0UIyufjJEznodeqYLEyqTStbU69KQE3cglQUSmvPr0heTvUQ5nFpafNTPD9luvx+c++l50pw8god6a1IZuwHLs/sBIkTXICpAcJkGP/CR5yMTvyRu6VC5J1dbzfLGRHB1dLIDX7rTQ67VRrVck3srrBIgzB6tO3YiNFzwXkVFBopeEP2ZTr9AkF6AsI+R9Xnk+KPOZIoCyuvva174mAyJPfOITC67VLZQEX/ziF3HR0y6UyvDKK6+U27PZR3ojjCPxvuCHAmaC6aJFi4TuUKoMyuoIxPyZnC3pj3arjc2bNmHjxo0CgJwWPOecc0Ryx2qZ98efuVBwISCNsmjx2INc8lSlrKrv+aAc0YjIyBA3D2DLz65G1NwPR09EAcMqn3FkpIQYCzZUq6HneQiiWPwsuDBxQVHyQLW74fPG+1ONTapmSIOUa3WptkulMoIgiRctO+FLr37V+9+8AMrHEMSOt0MTlG++5eY/Dvzw07qul4vBkcK6cz4oF8m//H+CL6G4+MfKOLZY/UrKEmxu4Sgj0zPEYRuh30LoBaLVbdRKKJXLcGqLAGcUiVkWlqRqpCin5PQSeIaDLPGgNe9DsPMa5N17oOeT0CMOWDSQ2Mthr96ATvcAWge2waksR2N4AkG3hZn998B0KkD9RHiHdsLMIlhLnwy/shyBUZYFo2SkSGbuRfPu76KszUiDTdPrWPm4Z8FYfi66TI4usSmWwtKryGMGiXJij6BMsOMn35AaNOGZbRislM0Ed998LT7/4ffAax3CUIPStsLSk9SJYzlod+g85omGuJDhajIZxoGFsOcVvgkEh6EGWq22OMa5kqjtotttS7RWueKKCXvKx8OuYcmaU/CE85+FxK5L4gk0Dr5AGqRyjkpr3gfr+aBMYCGY7t69Gz/4wQ/wR3/0RwKoSsdMEP2Xf/kX3H7rbXjGM54B8rsEKwIxwfm8858iAEUumlI5VqsE43PPPVduu2XLFqxYsQL33XefVLxs9vK+qOrodbu4d+e9stideuqp2Lx5s/yeNAnBkMc/4YQTpFrncVavXo2J5csEJAfHrpWW+WiVcsSFOU+Qtg/gtuu+g+7h+2AhEh6JDtWslGVICjmG61V0Om1p3laq1WJir9OR8xiMxuLPKqNPFiPpteioNRoC9vwdPYyWrj71H1532SVvXrPmwqJDeZx8LFTKx/CJJCjftPmmlwV++HeGYVQUpyzc5rxKWWaeBJRpZWmB1jziGGegSKcmj0kQkWTfHLnJUeMQRp4y1wnd9iRMKwRNx53qGEq1FcjyEkzHFv0sszk4khyQA8wC2PEsjOY2xJ0d8Nq7EbQISqMwKqthLF6ByDuI1t5boAWh2CWGUQ+dmUMwykuQD58C//B26JTWLXkSotJKpJaDUubDonqkcxDtLd+FlTQREBytYaw641kwl56NEGXobF7p9AdmW5C7AQ7HFanYRaOPkjMGsFqiyuBkX91KcfdNP8KVH3kPwu4UhuoV4SQJGKxS2UxqNVtCX4yOjKLb68L3Q9gOlRtV+D1PjJ44EVhv1MQAv93pwaDlqPhDx6jVypIJGMcBXE4MpgbM+hJsfNqzYFTGkGisvtnwK3hlRU+woielIQZLD0FffOc73xFAfcELXiC3IQjxKwHozjvvxAcuvWzOC4Jb+nXr1gmvvGrNarnO6667ToD6lFNOkdvz91xwbr755rmhFAIpwZfVN3XOPE6n1ZaqmDsGgjgXBN7vv//7v0tl/ad/+qciz/vqV7+KCy64AM993u88KCB1EKCPBspsjiahh3h2L267/jsIp/eibBYLZUiPEfC55oBJhOE6JYg5ur0A1Vpt7vlTJktKmscdBHcD/OT37OrFaYpStSaPc6vZ5PMQj02c9KW/eOvHFirlY4hhx92hr7nmGrNarb6k53ufNU3zYUGZF89+X8bpJ82Ek5EHTZEbxXhyxmDS3IJDPlnLkZr0YohFz4uYL/QmhsbKyCwDWuYibPHtYKIxUkdoMv2X7w0bmQckYQCkTdh6B1nuIww7SIIQKb1ejCrCXIceHEZv781IJu+GY4aImGYdJ7DqJyBtbIA/vQNB+zCMxedBb6xFFEbQO/ei5OqwjQTNLddAjzuItRK6iYOJDedjZO35yPUGdAasmgYS10RqFYuNRa2vGBWRU2YTTRftMgdLqF2umSm23/RDfOFvL4GeeoiTQN7UrAIJVlGYyM/VSgVDjWEB5XarI9UYAYDHiGIfpqVJsCy3wPv3H4ShOzJtRjQnn+y6DBpIEHgBgswE3GE89dnPx9D4GqS8rfQFClAu5GpFg7Y496Jynm/Zycrun/7pn6S6ZQUrNXw/WJVV8f3334/3v+8S0eYSBHk9pC8IsG65JNQCJXSsZimV4+0IWGwYclFi1btkyRK5fla9bCISrAM/wG233orvf//7uPDCC0X7zGqYfhu8T4L0k5/8ZAFnVt8E7Be++EVzjT4lo1PKiPmgLBW0LPYe2vu2484bvo8yenAN/q/k6CHTLHh+AN/rwtJS1GtVxKTYNE0WDy5KBF4uIPzkz8rkn7sIUirdZgs+m379XEcBbD+Ox5ev+4c3vfFDb15z4UKlfNyB57G6IIJypVJ5kR8GnzMMoyrNvL70TXwM1PZXZpALBzVu9zSYQgXQ/4EVZcISWqpnqjFYP2tIDIJyIkoFbsvb3RZGx0aQcoovM5B6McxMK7Z8tonYzEWnm3dYmzKJgxxrD3GeyHaSo9JxyHFlZqBlcLUAees+hHtugh4dQpj6yI0GnOH1iEurEcxuRWfqbrhDq1EfOQGtWQ/dw9tRqdXRGB7G9PYbYDCQ1WlguuNjePVpmDjtGdCcCWhaWabpYpPXocOWaTgCW2GIX4Ay6QsLKa/bMFC1M2zbdC2+9KkPIurNotdtiT6ZYFgquVIRkrIgn0oQoZcCfROEm9Q01FmlaZk0DYOQsbAael1PElN0SVoppHOazrxCUitcCG1opSE85bd+H42JExGzKclFQnIUucgVgMz8Aj53R5vo4zURBFmJvvjFL8aqVavmuFLFEbMB94mPfVzAsVKt4OKLX4Xffd7zZPfAxYQgTM6YYMUKmJUvKQge69prrxVAffazn43rr79eeOMXvagAVtIXQ0PD+MbXv44///M/x0033yx0xU033ojlK1ZganJSeGsuYKQ5Fi9Zgj98/h8+iL5QSoyH4pQZMoskwOS9t2DbTT/CWJnUTo7ZbhcxpYelirjweb2u8MG1WlV0y1xIKItT2u0gYGMSKFcqQjdRO15yXbELoHvgTLMpr9Ny2ZXdjOfH0djEui+8+pJ3vXWBvjhWCHYcHpegXK7VXhj4HkG5JpSFfBbVlvoUHwWNk2IF4Bbuappwl0J1yPRYobwofs+f1WQZkx+oCe1hZHhUHNdYSXvdNgzdQq2xCJlOcCNPGMObbcEVDW8qXhF+QOeuIluPW/8oTmWyjc5qWtyDObMdeWcPgrALzZ6AVj0BkVZG6m1H78iNMKJpNMrDCD0dvhegPLIS5cYoDu64EWXHxOjYcuzeuxuZO4w1G38b2vCpSPQqHINlOekJt88h096TVIsmGX0EOMOyJXOPfHPNBbZuug7/cuXHEXamBAiKqCkdXa8rlS21xky37nba0tDjgypTapRmcQtNZzhdk1BV8vZsmRaLYNH1l8dVRty5MDAPUEdilHD6uU/H6tOehNCoIuWCSQ6b0kXxJSUol/r65V8csyYo07Ce4Ek6gtWq4qGVmoImRDS5pzLhqU99Kl7/+tfL7dSwB9USbAbyWv7kT/4EP/zhDzE5OSnqDCo3yCfz2GwS0peZFAm5Wv49aY4vfOELePvb346rr75aQJkg/73vfU/oj1e84hXCQbNq5n2SHpkviVMVs6qUFUBTfZFI3RBg3x3X4b7bfoyyHqJaKWG62xNlBh/SRq2OkOqQhL0CA47roNftSFOyUFLE8skmspL28RyKmKgAVQ7Y+BGCMOUYEGyH8jk9Gps4+Quv+8AlC6B8HGLnMbskgnJtqPbCXveRQVlF1w+CtXwvwwkFOHNvP/h7FtCUwjHiiVXhyNBY4UnM3LReGzSmq9fHaO2DzEig5QE6s5OouLaYwTdnZuH1fCRRItIwftL1K2CCtUQtxbDRQew3kXLLqdcQpQ6SNIIZH0I8fRswsxV24iGPWNkOozy+Hnmpgb1brsfoyDCWnbgeu3buwORMByc94SKUV56NUKuKbCqnmY/hwGIFS7e1vocEK2WCMhtwHONltVh3c2zdfD3+7apPIOpMIg09hKEv1S2rNamyymWJr+cACRt6BB2O9lJHK75kLKWFHiqsQ1UKiYxMS7PQEkCRqE56LxsWejEwfuJp2PDEixAYdaSGDZu2m3rSB2UKlhmHVXD9832UCTKshAnMF1988dwYMUGHIEyA++xnPytNQPomEzwJjKyaCUq8JnK+1C/zti9/+ctFOkegpp0ngY3Hf+lLX4rLL79cwPr3fu/3BMBJB5AC+a//+i/5uwMHDgg1wseF+mjePytvUiOkBMjtKr3woMrioUBZJG1xipKVY9vPv4f9d/8MVtJDtVpByCaex4ZcjAqHUlwX07MdAV1x8eM0p+vO+SnLAoRMrpvHVc0/mkaxEKkPjaLVYpAqB0dCbuyixSs2fOFNl1+2AMrHDMGOwwMLfVGvvMj3CvqClTK30oqXVAA7p8fsN4rmgFeq40JCJ9rbfnNJcZKs1AheSerB63lFpSxp2Dl6vaaoN2qNMWmWcVIwS7voTB9AmSY3CXPQujA0dmV0qawI4gy4pKyM/gKMRIqSrkzbRZElb0BObyGlH0cHRnAEentHIbljpl9jFWpL18nk4aE7r0d1uIal6zbgyIH92Hf/Piw/4TQsPu18AbcyQdF05LZ0WJOgVamUTaEvxImNTnDCKWuoOTm2bvoJrvrYpejM7BPaRs5FLJKLwRBufentSyN8PqYEAlaFlsOGoiHezPyw+XO/80/AJmfDh7fsOqhVa1LF0aqTBnhmuYGxletx6jkXIXFHihACTZ8DZVZ+GVUuDwPKrJL37t0rVSlBT+XyySTf/x+j9MEPflAm+ZjPRy6ZwHTDDTfgt37rt4ReIAgTWAmcL3nJS6TiJfj+xV/8hfDNrJZ/53d+B1//+tcF6JYuXSoqC14jG3yqYUbgY0XMr4WCIRFeV40083xYWc83Ihr0vhjULDMFnD+7Root138b0/ffgaQ3LVOIbMqFCRfDolouuSVMTs0UIbhiC1gM//Cx4DHkg05/fcc6ngvv1/d78vyMLlqCmZkuMubO5FR3mNHY8lOueuMHL/3LBfriOATPY3VJBOV6vf6irtcTUFbbVvrLPqji7Sdcz3Xz+9N+c7fvV8qqCitAWhfemVv9WFXKjRGY4u2bwvOa0jwrKmUNmZaI6sJrHhFz9WKcOJXJKtKCfOOywrQtplYnmJ2ZlkqZGXzgtl0b7id0kIdlpaIXOuVgErl3BHnOJuAquLUGovYkjtxxHcrDNSx//Eb4zSa2334bRkfGsGrjhUB1HBZsUWzEOuCq4QvhZosBElavrNYJoEz8bji56JQ/8+H3oj19AJZJ+8f+DoIPCJOUS6QRSKP4UmHS7J6LFTlMt1QRWoh8MgGCSEEDI/4h1R3M9+PyV6tWJEnDjyKRzDmVIYytWo/Tzv0tpO4IMsOdB8omMoODIFRfHN0ljlN8bKy9+tWvluqUVS5HrUlVsAr99Kc/LVphgjIbcmzYkW9+0pOeJNUrG3w/+tGPpHp8/vOfPzf4QQkdFx8uPGLcQ312P4iV4Mv/42uIlIaayCOXqwZX+D1BvF6vy9+xglZTgoOWnQqk52uWCco5013CNrb89Lvwp+5H1JmSx92t1aQ5bWj0xgikV+EHtAxlI1Sbo2aUi10BzpH0D7iL43XzXCihK5cccfHr9fha5A6DXiN22Bg74cpXvvvKt61duzY8Vu/h38RxFyRxx/BR7zf6Xtxv9FXmEiNy6jfnT/QNJEoMNgEppJ8HygLW7PLnhTta2gfl4SGCMqvnDF53RrjrRn1UHLronYEsRHvyCGybL/BA6AKNKggJHo3Ro2aU6o08Qac5K8eOAh+9kPK0IdiugzTzkeYhooRAZsARfrWvmzZLoilGdxKdbTdBKzlYcuoZMJIE2zf/HGYa4qSzLpBqOss5cegi0SjXy/v0ReF/wcpZRpip/WWzS0tRszg8coM0+rrtKRrLSSVNntjjNpmde8cRkEkijqobUoWmMZOgOedIc3cmcdOTt9DI0oyIAM2Kmjw0+ctyuSRyOBqqSxWsWxhdfhI2Pu250CpLigESnc3JTLhleQx1LiaUyB0dlG+88UahGP7sz/5MVBJs2rHyJZVAQGSjjhQCm5TnnXeeqCeoSSYIqwk37mSUeY8UlVkmFa6qermosmrm8Xg7VtLK+pLH57Qef1YxSwQ8NbShHNtYPQ9K4I6mV36wfjmGlkXwZw7g9uu+DSueRULdPBc0mgbJibKVyl0Nx+b5TNPOs9hxcZEsElY4xUc3vOKceD6WYcii4nld1KplGc0OoxyWU4B6GKXR6MTJV776vX//lwugfAxB7Hg7NHXKm27d9FKv539GdMr9QQPSBYOgrMB6DrT7qoz5lTKHJeYUG5RUEZQpScoCaXYND432QTnF7PRBic8ZGlmERmMElqsL9+y1KENy0Gz1oFuOnAc5Wb7JvU4XutATMUJKmOgZYdIrOUEvYOONpjCA73ekCYa8DCO3hVahCX9ms+rUUDMylHuH4GcptKFxGXG+//ZNaO/bifVPOBfja8+AjxI0m824FI4AMDllRxYQNtkKG0wmWTNQVUfdznDP5p/gP770aQTdGXh+S0C2GDdmY9OXCqvWByUCFD95DL6pe+2mJGSwm89pMv4uTjMBRse2ZBsf+L5UqOVypUi6zjXZgg+Nr8KpT7oI9vBKpGZVwKQA5cIhTtOL6UEyTfM5ZR6PnPA3v/lNoRtIRxAQuWCwgiXXTL6YYMTJu3e84x1ztp3K6J2AzGqY1a/y0WDFzYqawMxrINgTzAi8vA+l+SUVwmtjE4/nwvthRa0on0G7zocC5MFKeZDKYNyWkfnoHN6NG3/4DVTNCHncRRAmSHLAtCyxSOX9MpyWhviFNQkXr8LwntW59Ev6HzwfPjekj3gtBGoNCTrdAFlmoNooScO62WqFS1eeduUbP/TB/71AXxxvyHkMr0cMibLs5UEQfEo3HwBlupQpAKYaYPCNrE5njsogOvX5t0F6QyplbrizGJpR+B8MDY/CpYEPmLwxKyBDntgPE9glHTa5jjRCuVzFbLsHu1RDktKkRxdntJg8chhJpUr1BjnYWM8RRhn8Xig+Piy6u91ppH6ERmUESVpCTh9ki6oQTtNxa6mjoQd0REBi1ZGxmm8eRHffDjTqizG+9nT0nJrIyegGx9OiIRGlZVIdi9iEJui2uLtxcaBV5/ZbbsCXP3MF4t4Uup1JAU0uUiMjw+h1PFBWRbAiL8zKkVRF2a3I9B11sqJZrlbEfIe/p+6VlTKlgqQ4CHyEDMZVsXomglCGFesuHn/eM7H0xDMkHJY6clvUMrkkpTwcKHNbzmk8KiAoVSPw8jx4nmpwhGnWSnfMRh+9K9SCzK8EViospJEZx8IZE2QHt/5FxVmkiSh5n/pe/TxoeE9wVf4WRwPj+Wb3vA0Bkx/8ndh8ZgnMtIvpfffg1uu+jyEXCL1W327VKrj7JIbjWDLSPkNbVJ4nLUn71fNo3ylPLSIqNos/87ZDjRoCryM+145TFfqC1XOWI1y2+vTPXfzev3r72rXPWaAvjiGOHVeH7oPyy4Ig+LRuGBVqGgrqoQAuqRCkei5kcJxIJSgMNvoKLSz/pvg6yEVb/AM2R7QInW4bjaERuLYLLY8ReE1REQw1RkQCxom8ntcW4K1Ua+h6AexSleOqorhI4kKnzE/qhlk1266JiJU4f+dFiPIEmsk3xSzSbohaaQSpWUNqWMhp+JN2YdklGDa1pdSd0kypwjA6lBCgzOYgTKROA12nipLtwuHf0abTsOWzmOorOGWDNptsVzI2iDrlW27AFz7xAcCfhoFAtMlUZnBL7rqUwlELSyUHvROY1mGhUa0X02VxEWPPrbPfC8SXgYGyrODoL8HqmHLtbrcn4CaAKxI5LnEOTj/vGVj9uCcjMWsycSnNSD5bUtIzgbx4Ho+mvmDlR4UFfS/+8A//UMBYDY+QWyanzFFpAt1rXvMa8a2Yr8JhdUsg57WqKlepFAiYQqvPA2UFwoNgzO8Hh0LU9/OB+WigrMyD5rjlNIYVzWDbLT/BgV13oayniAJK4VLUGgwXYFQXo7T4XJpo9kLZlbmkloJAHgfTompeE600H+uiOjalWua5UpNMA608N1CqNACdJkY0xLeCseWnfOZP/voz71igL44r2Dy2F9Of6HuB53mftSxriG9gqRQYxDkvAFP+Xy8qncGKWG3t5t9eki64faZ0CxH8MECtOgQaw+d5DL/XFCqjVK6K/pcVbo4U3Q6NfEpiyMOvfEPwLS3aU3KBNBTn9trvFRwfZ7MockiAIAlgWjnSqIfMS2BZZeROnXHvyBnf5PdgOWWhJTL4opNmBH3MaTkthR334GgmYs1GWKrKeLXO4FK7AF9O70kkfd8ljtUzdcGFnzJw9+af4sqPfxBZbxL1kiYgTAAmdtbrDXRa5DODwqSHvk6GIWPWlL5F7NrJddLpLBXuvFalF0NHKkBysYbloNlsyePP2+n9NOkot7H+rPOxbuPTEJuNApTl+aPFKJ83JqYcHZSVqQ7pC6ok3vSmN4n0jZUgAYiG95z2ozLj29/+tqgozj//fDlX0ahLYGvhn0FQZkXNv1NeyLLQiKl/8TlYKSsAVoAt8sGBCvmXqZSVo5uqlCXPLwlhhJO48/rvwG8dQkK7TrrB2S4MMa6n53eGEp9fTUMnLNzthus1TE9Nzr0HSpUyOt0uhYjynPG54PPC+2SqCV3iSqUqKtVheZ2FkYcozoJFE+v+7pXvuuqdC6B8bHHsuDp6nuf6pk2bnh4EwZd0XZ9QbzSWxIOjuApwmdirKi31e/5OmbUMcs/ye+lu59J4S2jvaJdFUqYz5y8L4JAApq9DxttQRgToOas6C1ESS5VSSO6KCThK4DQ2q+TNG8nvmDItSgvdRJyEcFkiMsJJpGgQrTH5Vy4ACHyARuS6KVrSopkEREwPIS1A+E9SpLmOrF+1sonHap00BRcHhqFyvJzXRZVKmjN+k2b4OWYO7cHm669GZ+YwTBTyKY9RQV5XwIqVsxjdR6z4A5HHyWKTxNIspaqEfDW3znQtq1fKCANfsv4ajbpwrTyO43DU1xJAEVN8w8XoqlNw0hMukCEYDouQT2aRLLmKAsrUPv9ipaxkX/fee68MgFBbTFUFAZbPK8ehf/KTn8jwx1e+8hWRpDEwlectE4590FVcMr/yHAmKlI0NVsjq+0G6QjUKBytk9f0vA8q8LWkUfigqg0t27/A27Lrtx8iCJjozUwWvPzyMVqcHcs6uQVWMg07Ph59oqDcaouemsRCrYT4GSg0igyg6JzRLolBRY9yS+c1YMM1BkoVidZTlWrB4Yv2nX/M373zXAn1xXMHmsbuYPM+Nffv2NWZnZ38vCILLLcsaU3P9hmnP6VWV9aKM6bKpId4JD5jdPEBnFOeqqiFCi/zjpFoeIpNmCX0bZD5NFBkmJ/lk+IKVKHm8VKp0qgpkC9w/XpIxJsiQKT5KkgqTHw5XpLB1FyE9DixdKI4qed444nsEQRpAY7Mw1WBzOi8OoZls+skshvgfyCSinFeR5E0DG1b4cqucAE1bRtolFROFGseiEcvCkmWagD4rbf7WykJkUbeIpqedo6ELjyza5DAQUCV3TPDg//u9DjrtNlqtWQlabTdn0GnOoDU7haDXIZGCPA7kb2uVMgLfk2sWUHYcJKEvi4luV+CMrMDjz382tOpikcVsLJHrAAAgAElEQVRZrOsk3Zon9/CgrBbTL3/5y9Kce+UrXynNOD73rJT5ycBUapMJUhz0UNN8apFWizMBmYDFaptUBm+nXhODoDwIxgqEVaV8NFBWdMWgukJ5XqjqWtQsfXWEAHoc4L47rpURa05/Rn5HZJhOtYZWuwimpU83lRYdPwAsJpuUEXodVCuMwfLkOZMdDRO+JVqKcU8P+CqLpRF3Lux9cByexYWWIsv1YPGy9Z98xbs+/+4NGzYUFcdx8rEgiXuMn0jyyMuXLx8GcFqpVLowy7Ln6rr+OMdxTMUTykRZnx8u4KuoOtncUh+Db6T5bzpVceckQXUdSeJDY8goKQDR4RPwqEzg0EcqE2x8Ieuc/ouiwgO47+vMc0pSmqgXsfemaYuBDA3gCXZV20Uv7CFzdCRRjrpdQcY3mJOjm3iwyMVGGuzcRJqEME1W2bHwxX4SFePgrJH7byryu0xMMbNE3rR+HEgmHgNS+TuqP1gbswpN2R2i1ahOR7UcOukTLUWqEU4Lq09+iDsblwAZInlgsWGlRrkVzyeJi+mypNeF15rG5OH9mDm0H/v27sJ9nDg8vF9SW0qWJgAtmXFclEwLdmUIsT2Es572PJQWrUCqczS8aEiKAoOqGKmUH9jpDHLLMthSLov0jUoLcsZs+qlG3ze+8Q284Q1vwO233y4KC45Szyl1xEeZXLspi8327duEf6bagguIojjUa2TudcMYLLoJCodcADd13aqKVlWyfGW2Ej9FhVPYdhYgXXzloh0GBViSnkjIzyNHc/ow7r75e2jt3wo9C6VhSzVFxt0ZaRIm3OQZmq1ZGWd3642iyvZ6qJUr8ponl8zBoYi0B5UsmgbagVK5wR2YTl2zXAd56ZLIIzMt46CRv3jpuo+/6C8//r4FUH6MQex4OVye59rBgwdH6/X6MzVNe4llWaebprlY456r/zFX5fYlQKpyUSA72LBRv1OcstKSKo5RVS+srNggsoSKMKSaJeATgLgNZDVCcOYbjEGilIUVoaLFJBXBIwjY6Co6+8p4nJpZTvXVq9XCe7fsCigMN0aEJrAdAx2vJ2/CMIhgW45MX7HhxqECAiXfmAKa/YQQIjSn7ejkRv2zZZtCNTgc705zeRNS/iZNOnF1i0U9QpgltVLk65Fi4aTfA2oDjpbzcSkmIwu51SAX/8BKp6K4aO5BziRGnkWYOnQAN1z3Q/zgv74Gf2YvSloEv+PLY1OpNsB1LbbqOOfpv4Oh8RORaA50JqdQE85k6yIUkE48xU5HwlUfAGj+n9Ic//iaa0EQ5hDIM575dNETs/olUP/85zfitttux+te/8YH9RXYsKT/86233ir0xurVq/pRB4XvNA1/+Mn8urmPjLnoSSFV7JstUQ6cqcxCytYVSJNSSmlIT2CmRJI5eGzKRYg4tUcFSpLLUA3z8gzukGIP+3bdjbtu/gHS4EgBnGlBufBxYwXMDw4pkb5g/VCt19Fut+SOK6YL27TR7HWRcgFOY7hc3Ey6AxqiX8/ijB5S4ofCQmJ0mG6AgQB8N9J7S1ev/eh7L77kUu2ss+LjBUcEC46ni/lNXsuhQ4cq9Xr9Ytu236Lr+mr12CpwGKxkCKhqi6YaNPx5Pigr0JQKpR/JzmssGlFFOjFBmdtKleOmpET8HYGWFZ9sDfsRQurNwr9Tx+ffKymSAmVOVPG2FPCryS+CMnlM6l6VTpagzEWB9zE4zqvOUYGl2k7zPnle6m943zyW2obzOhSfytsWAagFjzk4TDEoAVO86/wG6ZyCQZpmhTac1Irk9XF4QUR7DFUlRge49fqr8Z9fuQqHd92NPA5lEdBtFx0/Qe7UcPYFz5LpvtQoQ9dZtRWgzAoR5H6p6xYevlDL8Pv5vDB3H9/5zndx7Y+vxVOech4uevpFGB9fKpOEd9+9Tfhl0htDw0Oy2JH8uac/XHLKqadg6cSEDLiQHy9eW/0GHxt93Fn0dwy8UNr3cAGm4kFef+wt9L8n91sAOXXuHB5KZWeSJMXOIk1DJNxhZFmxKBEg+TwEPehxF7nXxE3XX42Zg9uRxx3Z5QmY9Mfe52R5/clM/ooacuYhcrc2VKoi8mP4TMKuMH1Go9N2sVsqO2j1PAlvoMKItBrH4OvlklT0XS9EpDndJavWf/TFb7risrMWQPk3CX3/fe+70+mc6rru5w3DOFfe9/2PQVBWAKzAd7Aho0B6kE9ToMlDHQ2U+fcqpUGZpg+CMgF2EJR5GwKtkmPxPNQgg3Lr4leCcFEpF6qERwPKPDZBm/epzltdpxrd5f3y/BQoqwVFGfMoAFdfeVveRm3JFSirrb1a6BQoq8f6F8G58F8Q09J+CganFjmgQCQRFkjLEHYmcc03/hXf//o/Q098qaY5PNL2IhiVEZz91Gdi8epTkTKrT0ari0YrNcsijetXier8BptzanHhVz6unPC79ic/lsefVfLZG8+Sx40+Fy94/h/I87Rjx07s27sX40uW4OxzzsHSiaXQLfEJ7PcTOMBT7DDUa4s/S+Us/0elD3cRBSgXlAX5WGqUi09y+tzZyM5LaItYGnQEff4fB2ziTJeGrQyCaDHyYBa7tm7GnbfcADPpQktDaQ7z+MJ90zmPAN4PffXps5Gl8pri+XOSsmK58Fo96YlYlbL0H7QePZNNGBUXbSpr0hy1Sg1exL5BiLJrSwp5sxMggN0dW37SR176lr/9wAIo//fFxd/YmVFlEQTByxzH+RiDLwpu84EttDqxQT5PvYnm3kz9anCQI1QVNUFmkL5QwM3jPUBfFEkWBDIFgg8FyjwfmbLqd/hZtSpQ5t9wiIJvoEdbKatKnaCsmk88ZwXKynmM/6coElUpq/tWlfKg2kCB8vxKWT226nFWVfNDVsqs4nQaZXBURQeVh6rRGMdshPb56biLrT/7Af7+Ex9CZ2YvstSXYZhMtwG7htPOfiqWrzsDiVUTy1H6MHPeTKTKVF4MNGhVlay4ZZ4rFyO10PHnvfsPSrr1TTf+XGimer2KPMvQqFdleGX9urUSsnryunXFeHI/sYaLAStx1sUCwEWOt9QCiiuWH1m1SvqHAuUChElzKFCOCcx9HpnUhigeUvLMBSin1LFTNEO7vsSHnnVxZM9WbP7ZD+B3DkNnH4ErG9c3DbKzIt0SRcU8BxU8koDS68kCWGvU2IZG4odIvFBG2jXXFommE2ZwqmXEWo7QD2UQqlatw89izLamYetArVxGohloB+iOrlx7xQtff/mHFkD5NwZ9/33vOM9zq9frvbVSqbw7y7KyAglVucn7Y6CaUW+cQUpjkMZQ4D0flNVxBqkBBcoEPkVzKECcT1/wtgQ6Bcqqw0+gOBooD1bKBGvSE6QvVK6a8lrg7Xjso9EXvK/5lTKP9evQF/MXPKUFnqMrBhZEqVrZJGS4iAAZTeqLUd+iquxHc7HajX3s3n4bPvOBd2Dm0HZksSfVMBuRqVnC2tPOxomPOwe525Bka3Lb4uksNEURUiAgPBemquiMgv+WwQ/hvHWZcOPACmvemelpWQinpqdw99atOGvjRqxdeyLGF4/J/bN6dQhePPP+sUXYJ7rkYlNGyR/3/g8CZckFIW/OaroAZgLwXJOPfLGiLwjAc/QF8xoTMLCUboKUMeZRCCMLMLV/B3befSM6M7thIUBzlkNKhQ0qj09QJkK3253+sBO18tyx9WRIx62UUa6W5e/0OEXNcREig0ff5NyCVS6hE4eSGek6joC9Waui1W4ij32xnXUqNXRCvTOyYu3lf/Oi/325duGFA2T6f1+ceLRntsApP9pH6mFut2PHDmdiYuKd5XL5bXmeu6raPRp1ocB3jnObB9gKeAffXKpSHqwI1e8fCpQVd6u0oKqqVqCsqldFX5BC4N88GvpiPigXjcaCvhislBWPrO6L1zZIX6jYn4filOfTF6q6VxWxekoGOWWpF/t2p+r3BGXuqNkg4vxgYWtfNCEptcqE/wW0JMS+nXfg85e/B0f23CVbdXKw1FUnsLF83Wl4/BOfBr0yisyoiBc03Uc4scZRbjakZGHoW67O16Jzqk3CDAyjGHChgoOg3x8O4ePFpOkTTlgz5zNMMFZ+0LaYMxGMVYI2HdX6gCsvnEJySIAkmmUiHaPyogBkxSGLjzSr4blPAjKvMxMjegHuNALiSMbytSRCHvSwf9c92LV1E5qHd2GoqiP0m+gFEQyrCBTgoqyM64MoFGMivqaYfhLFnMSLqC4XzxUOKrmGjuFSGV4SSqPUTXX4lM9FAawsF4VGl8esNERJEvdmZdiIEspeanaXrDrlihe+8cMLlfJjgGHH3SHuu+8+d8mSJZeUSqU3A5hTWyiAnV8pK35PPRCD3PLRQJlvYsUVq4agAn7+Tmk9Vdebbwzens26+Zzy0UB5Pn1BDrlIfQgf1Ojj7cgxq2Pyq2r0zQdldQ6qKlf0iwJlRXmo8eFB+kIBK2+reGQ+ZjzmIGWhOExViRfqi2ISTi2IxfesTtnQI6dMUC4afUWTzxCjHG69TYTYt+N2fPmTH0Lr4E4YDFrNEszONmWApDQ8jnMueA5qi1eLH4ZmliUZhROQxZh135DoKJXyoESONMccGPf5V5o9sfDlfQ2PjEplzNvxoEUgK2BzcIdNL52gTplhUnDirGT7k388BhU2QifoHN4p4rCkz0cegrxxygRqUuapfLL9WTw/QBBzhDlHGvuImd0Y9tCaOoQD9+/ArrvvQtCeRNnMUCtbmJ05glQzUBmiDwek2ufzWa015NzF9IlqGwk8NWWHxcc7oJZeBxolFzXDRIwUXhoji1J4eYYAGeoWtfw6emGE3CqjxECAXhOZX4Q3BKnVGVt1yhUv+l8fuXyBvjjuIPXXv6C9e/eWxsbGLrVt+42aphVO6v2Po1EUjxaUBxtZfLGrClHRGqoh9liAMikFHkdxygTfXxWUxXpxHlWimn+KU/51QXlwN/LIoFwApui46cMwB8rkmTlJyAo6gYUIu7ffis9f8T4cuvculG1dRoSpmOiGiTjEbTjrfKw/8zz4OUGZvszUELPaLRK45Tnqqy9UpawafgqY1f9T/ieqEFp/sMHF8faIi2lVQIwcsixQrJBpF+oUqdsEWQ75cGxefi+ULiVksXyVqphTQxmZaA0aVRdJLODLhpxGv5S07yGRJTJdxwnIdqcFv9OG12tJyOzU1D4cObQfcdgV1UWPdq7IJJ6JEVuyOLsODLuwLmWuntfryZi1SjGh0VVBpzFUoSO7jpi69TylozYsUih06KYEznbgsWFoGWjwPvIUPTYJcxuj9TrS1hQ0v4MyLV9ztz22/OQPXvrH7/zIAn3x62PYcXeEAwcOlOv1+gcrlcpr6cs+/wLnN/UWQLnwbmDl+6tWyvNBWVWKR6+UVaxWIbliPS1yOFbLAso6kjyGo0XYs+MOfO6K92D/9rskldmxDJRdF+2eD3pgjCw7CWc/9dlwGuPIzJJ4ewgdQZ24hMMUnHKRH/gApzwHyAP/T8pD+aHMNQZZ7XNmRoCYumeZjhFv7FwqZFIeZJdJW3A5YaUcCjDLwsNUD6ErsmKrn4aIxSc5QhIFaDenxTSIn63ZSfm522mJ10fQ66E7yWSSROITu34bSRKiQae2nldw5ZKZ6GKKjnq5LlFPkef3MyR19DxORRbnL/0/nk7fk0M47ZzD2TRk4ug9rT+ppc4RWRZaXABplG0WPh8MDSZXXi6NwI5j+Id2o4YYFdNGnNmt0fETPvDel/zV3y6A8nEHqb/+BRGUh4aGLndd9880TbOOBsrCX/LV2v+qvlc/D6owFGj/366UJbyyH6H0P61SfmRQLqpkyUIkKAt9QYc9gjK52BS2FmH/vXfhy5/6EHbduVkaW65toFGrisl6O8wQamWc8eSnY+1pTxSQNpyqNO2o4Jib6OsPkCiKogDqfkOwr10m2poWQbsfhcU6nvIwVsxCuRQVsHJYE2qG7oK0SSVPLC54mnxPeR854DDoIeCYuddD4PcQe7NoTu5Bqzktx4oCD0cOH5BKuFYticSt3Z6VgRymedRKFbSOEGyBlLdnRmPJ6Q/7cMSaAyakODI0e55wyRXbRtDtymu7VK4Ij0wJHBcUNg45pCoZijJ8asgotW66sghAS8QYistk4pYwO1SHM7oYpXID9bFRjC4eEU32WH0xNl37Q9y/+edYZGTQ/RBRbDYXLz/5sg986TUf07QXFluG4+RjodH3GDyRfVD+sOu6r/6fCspUarBqVaCsOOVBnfKj5ZR/E/TFI4My3dz6Y9lzoNwPiBVVA2DkIfbuuA1f/tTlmD2wE3riSYpLyTYRRAmaHmkMA/WlJ+Ds85+F0fGVSHVb/EW4hS8MnIpKmVSGhNj2/0+Syvu0g6IzNKmuiyQN0wAc04BjcpyduwgdjlUY/OfkggXYChqGGmLx74t87N17P44c3Is46omfx5EjB9BpzcI2DZhaiF7rsHhPjIwMwTGLQaNOtyWVdmOoXoxz5xRYxOI9PTk5ix6TXNiUldFrNjDp3J1LqAAXsTDNkdJH2rREDieVMgC3XJEJPtIYNMvig8rrF2VQ39eCbn0kVRh8YJcsVBpVJGGOrmbi0Ogwnv1HL8dZTzwPCac9SW8YOmqaia985tPY/rNrsETPEE1Pw+/k08tXn3LJZf/8hs8sgPJjAGLH2yEeCZR5vYOUxYNlSw/4EQxu8wbVGaqZdyw55eMdlFmRZqQD5iplKhRYYBli5pRyxDuPsHvbbbjyI+/H1IF7pHLW4kCy91glCuuslRGbNSxdfQo2PvkCWKU6TFqgMprKMGH2fbIFjOgNLRWyIf8vRkziF10kyNBnmg0vDqDQQ9rkRj4J5ZOqB1pj0kK13ZqVJBgj8dHrzOLIoYMI/C4qjoVOexqh30GtylTwVMIJWN1XOP1GBUTgo1wpi4e3NP0MSwyNmMjC0XjTcREFnOBLC4VEnsFnQK5O7wkaAeW0TRGz+lycAzXE9BORApeWog68rifcCT06qJagzLAkydiGJKWzv8CPbrtbTBlydpr5j5YGu16B3w4xm5ponbQaL3vtm7Fq9Sn43o0/w8GZSZx52uNwztqT8f9+7tPY9dNrUPVacIKIbodTy1af9u53X/mKqxZA+XhD1MfgegjKw8PDH3Fd91WFVdsvfjwaUFZqAv71fK+LwYm+QfAeVGYoeZtKCH44nfLgQMf8MWs1PDJ/oo+VMtUWg2PWiuZ4KPXF4PSgGm5hNc5jq2nEQbez+cMjSn2hJH3q2ge14IMTfYNa5Qf45UJDzM6/hArM6ZQJyqbwlrQ3tfMQe3beic9+6F04sPtO2PSIzlmhFpNqjKxK4SDSbGhWGaec9gSsXf84DI0uRghqmTl+XVTjSiJHXwzy0gVlwrFxVfnSJKmLNA7R7TTR67TEtc7vtjA9dRhJ4MmAS5ZE4hOdRgGqJQ3Vki2DJknMrT91fjEc28DYogbyLBY/bE7UBUFYpJUbltAPvlfk79XrQ+JZwt/LwLnG4Q4qL2gKFCM3LHHl42MVhnGRMi4BtTKpIpU6b+eFvvDh5VIVYUzpXRH01PN6Yg3rlktiZM/7oW81qQzf8ySNxOakKZuGRgajxLeLjcNJipkTVuOPXvU69BIDX7z6W5j1uzjzxHX4yxe8HD/4xy/h/puvg9ueRIkOgXCnR5etfe+7Pv2Kzy2A8mMAYsfbIVSlXCqVXn2sQVlJwhQH/euCMv+eYDvofTE40cfJPoIwgXPQ+4I/s/tOUD6aTllJ4n5ZUFagpq5LjVkPel8MjlkX238OLxAwHpwSPgfKwteSvjD6Y9b94RHWbXkByiQyzCzEnh234XMfejf277oTjlXI8AT0sxRxJD6+YoZPG8mh0TEsWjyOFavXYnjpidBKzPtzxZNaDOzSSFQNbKqxwiWw+n4b05OT8Luz4hmBJEKv15ZU6JGhmtAXvW4LceDL9Fq9Wi6uDTlsi1OBLjptWpPSK5omTNQ9ZyhXHKmqWQ0z8UXT6CECifRq1OuYPHJErnF4eKRILo8ixDJenYnhUOGrTc5XlzgnmknRhY9HY6UtDVHSGRwqyXJxd+PCwFADm46CSSLqCuGWS4zcSuX1wtcpX0P8nunppUoVbrkGrzmDnL7cBmBXGziia5hcPo7n/cmrcPe+A/jK5p8itw2sGxrD5a98M75z5eew66afoB60YcchPC+bHl958iWX/f3/WqAvjjdAfSyu538SKA8aEh3N+2L+mPXDgTJ1qOSej2ZINF+nrGR8qpn4UJXysQHlTCiEo4My6QuBbxh5gL3bbsNVH70EzUM74NpFVV1YoAYylcbtvGW7Uh26TMWW5pWBxRMrMLqExkJVabR12k0x9qF/xuzMJPxOC9WKIxaidMjj+XA6UqwwmSVYcqSilsZXFsPrdsQWlEZFTJNhtc5EGZasgc+mW6HHZrOP0jgRbWSFD3aaUJdNzxAKGUwsWjSKA/sPyG6B99lsziKMEwmQFYtMGbihp3FJOGU/jGWQhJU0aR3ujmaaDKotAlerjNjKc/FEYWBDqVL8zMWbzzt3N1ywxQfD6svlPE/OzXHLsivhvYaBhyhLYFdq6FYqmF22FM996Suwe7qFf7rhaklav/D0jXjtc1+E//jkx7DtuqtR9WZR5uKYWdNLV6x/z6VffsPnFyrlxwLFjrNj/E8C5YcaHvlVKmUFyoNj1sqQiG9AVk/8UCnKj4a+eDSgrCpitWt45Er54UFZEk9YcefF8MiXPvkBHNl9lwyPcMvOBGwmnIgdqlOWLX/PD2C5ZdTqDTTbHUQcNTdNVKvlfro2M+YSlFxbNMKuqWNoqCb0AuVgtCul+xqrVjbihqnDTUKhK4YadQReT6psVvgMjpWRcM4jiuewOG4UNInF0WrSDPRbKa6TUjXSFmEY0KAaw0ND8H2vaOppOlrttkjWOOTBGLEwKsDctkqYbXbFX7tSrWKaQzNclNzCfImRTdRRW6aFKt0Dmy3EVFgwlSYuXOuoliCYc2KP1AcPQDBnA5CPI5t8fhih5jrit9wNA2SGg47tortsAi979RvQWDKB/9x0vSyUF531ZKxeMoF/+7tPYcf1P8SQ30KVW4DYnFqy4uR3veeL379K44UfRx8L6ovH4Mn8v8kp/zr0BSuYQVBWCSO/Kn3xUJWystw81qCs6IlBfvmonDLB7GEqZS4dMtGXUxJ3J778ictw/9abwFmzkuugZDuFYkHXMTIyKmDn+SH8KEa5WhXKIgnZoKNHhSNUkB940mSTNJk8g2vbqFRcUVKICxsd25j2IrQLpMJmajN/NzoyLAMdtLiU6ldM/AuNnG27/XFpXn1WyOoMZhSWhccujO/otQEJ042SQCptHp90B+OyyPO6pTJ1fJhtNqX5x0QQVtjdri/VrYBupyeNO1IYpB2EghBrz1SqZ4YhdHuBJHor90EOjXBRUH7fyjCfr1v2OHgMXnOFOmQN6AQhYs1E13SRrlyGl/4/f4YTTj4Vs1os1591AyRRih998+s4fMcmVL02GrzGzJ4cHV/zjrd+5htfXADlxwDEjrdDEJQbjcZHy+Xyxf+dOeX5oKwMiX5VUH4oTlmBsor2OVaV8nxQVlX2L4xZPywoF5wyPSMsxNi383Zc9eH3Yf+O21F2mC/nIk8SBL4P27HEJEdGwikRo2hX12U7T98LqV8NhsWm6HTac9Wz4qRFBkajflIRlLRx6+6YcGxHtNCt5qwsDkVwgCdDHJS22Zbd92Y2BTwJrPQVZsVN3tcwtWLAw+/JaDMfB4Ijr8nzezLdNzzMUWhSDm3xziAo+0FYuLOVSlKBt1v0RTZQrlSlWiYnMssw2piVc11oHDbsCO68f1bNnW5PHgNpZNMDlZpvsQjt+230wwdYafOcet0OtDRDreTCiyL06BnHselyFd7YMM664GlwK1UcaE9LhFcw00Y04wGzTQylAcz2DLRegCjWppeuPvVd7/uH71+5AMrHG6I+BtfTr5Q/6rruowJl5fOg7lo17RTvyv8fvA3fZPOtO9XfqKk4NRGmJuWUIRGBUxn5PJJLHP+Gld6j8VNmo4+NHdXoUyb3ir4YbPQNGurP55SVB/NDWXcOqi+U94WiL9Tjp9QXDwnKkg4yv9HHHS+Bo2j+Sfgr6Yt77xBQntpzDyoufYEz+AQ6QxOZGRUElmPDMgz0/CLA1JHtPRNACLR9743+uLVI8GQSrsj8ojSOe3oKJ4qA22Lbv2hkpAgSNQleJeFnxdi9VisamP1MRXL8bMSy4VYusfnqUdaBep2Oc6RDekizIkGGVTWr2TiI4ZZoyaKLIoLNP9spCQUjsWAaLT8hqg4OeXAIpNXtoOSWEcSxjDqz+UfPCQFrUhDUIuuFlwhDeIsJS6qGUtmV8GelJlKDUhKcEIbI4giNchUthtxyqpFj01RkVFwk9AIxNHQDT7j2CgNTI8AKE4xaOpw4QOwHSHN7evHqU959yVXf+/wCKD8GIHa8HeL222+vnHTSSR8rlUqv1Nj2PsrH4JTeoAa5eK8WfgXKH2I+SPNNqQyJ1O3Vi16BslIhcBupwHe+nzIB7miNPlUp8/55GwLCozW5PxooE2AfypBIOdGpRh/f3NzWqu2uMhXiNathFrUgKZMhNXwxOPH4cMMjYt35kKD84Ep5/8478OVPfgCH7t8Kx4SACBtzrJhtx5ZqlABerVaExij4dFOMiwjgMlotCdQcNS44VeHVTVbEtmiXxepT57RbIrxxHMWyuBHYJXcwy6RRxnBR+ioTaOl/TM8Jx6L3MBdaA4sXj2F6ekoGP/h41fvnFFCupgHV6hCyTEeHFTCPK1N1RRVtWDZ8AmRWRD1R/ub7Aarlklxfp9eVvEbdttHpehIEQEBmbBd54aJSZ5OT8rnCRpSfkrwuydMqe5LHDufG6ZkSTp5eSzJ0udiVHTmXXpzAM3IYrlOE7oYRzCxDvVJFz4uQ0RNEz4NQdB4AACAASURBVFEvWej2fPQSc2bJmg3v+ZvPX7wgiTveAPWxuJ4tW7ZUV69eTVB+xa8CyqqS+HVAWU2OEciUTrnI6Cti3B/OuvPXAeVBlzg2rXifRwNlZXj/WICyutZBl7hfFZTBwFdJyWByd4K922/DFz76fhzatQWmxi5/YajD6yJg0rw9TiIBNt4nr5lgKw4aehE6wEoyCuMCqAi0OqfzbFno2JRjtcoquVp2pXnY63ZRrlQwMjws4aFTU1NCTQzV64ijQJpkNCAaGR6C12mJqqNaK0tTjbI0ytO4aA/VG3BdW/IMORjjOEyP0QSUSYUUAapURFjiAcJUEVmk+84APF9eF3dA9D4mFUPAJAhSkVH8HRuMulAq/NtewATzQlZJiqJeb8hrTXHHxXNliE6aH5TXGaYOr9kWiZ3boLF/Di/wERmAyTw/Dqp4IWqlwh0uDDPE1G2zcWpbsGt1NCNtZtGqU9777r996WcX1BePBYodZ8fog/Iny+XyH8s0wsNUytKeGeDcVOXLr48EyoorHRweGaQvVHWpqlRWoARlldE3SF8M+ikPcsqkLwYrZUrejqZTnp/R90jWnQ8Fyuq+H02lrBp6R1Nf/KqgTPqCE33CKWsxdt9zCz5/xXsxtftuWAarQWGuYduF1Muj54NpSBioVIBxLBSDwyBXJnRzqs+2RD7HsWQCsuLumSjCEemiAajDLfGYlgxcEJhqtLjUdQHFSplVsj1HT1TKFRkmEUWGWeiVGatEo3wCsuf5ogzheVInnSSBaLDjmMMqRXZfkecncSCICXxCW4jtfp8e0+V4PO+e30OZqR9BKMG6BGPZ0WQcHuHgiiPnTQrEZAM5odscaZOyLEb0vxC6hjsEGtmH8f/H3pvAyVGX6eNP3VV9zZ2E3Pd9EkggcsslooCcgiggICqiqOji/nX/u+7H3fVYQFFXQE65EiAk3HeAEHJATnKSazJJ5j56pq+6f//37fli0dsTgoa/mt8MnyE93dXVVdXdT731vM/7PEU9u2VA1VV42Tw0ojkowNcmRQqNqisI1GLTUC54SFoJFBwHFZUV6E53QQpcfh09kUJ3oHbWjpj4rz/9zZdv7wflwwxQD8XubNmyJTlixIjbTdO89P8PUI5ydQJoxUCFqJSFb/FHgTIBXHSi7+OAskgeKR0e6Ut9Qcc6at0pJvpEdU37dSD6IqqyKDfR1xenfGD6osgpky6XrDsbtq3DPbf8FO17NjIoE8BQqjeNF9MJio6vOMnRftPxokrZd0gtQDlyFqsRisdd4+dQ1UhATHSEQTmJNFDi2VA0oCKV5JM0gaoqq8wp0/GrqkwxLUJqDB7ZpqGS7jRXmaRNpjTxXC7DIKiR6Xs2D9JoUDVMaowgJE0xDdPoxcQSTrUW6eIE3DLrhcmXmdJHaB+L6SEyTJMCd7OIJRPo6OhkIDatOIMxURxUKRcVJgXYlKNoFi3EMz1Z5qiFDSx9rmjbafya7qfjxaBLYE35e6YFha7ibDK8V+D6LnJkKeqFiIUaDN1ChsBdC2HGNNjZLHPenqQiB61z0KgJP/n331/ZXykfChA73Nbx/vvvp4YMGfJby7IuIVAWsrXofgrOTfwb9b8Qle/BVspRUBZUhagehWb444AyfVmoCuKmVZlKmRp//CXM51kZQJUcLfe3AGVxTA8VKBN9URyzJkNJF3t3bMD9t/07uvdthir/eVjDcYmySDAgE/dLcUf0vqUqUkxHOAWHJWlk6mN7RQ41mUyAKlyW0GV7+PI/laSKl8x9ihFaJgEaTcj1kGcEnZSKDnE0TEKDHeQRQT88iEJwqICldZ5Pr5HnZh6NOmezBS6GWdqnknMyVZ9UCcvsB831Pj9GAxw0NKJzE1DTtd5UEI+BmOKyYrEEV9MEwt09PUxjGBbRGkSTeLAoDYV472yeK12NFCphiCxdHVDkk2lyqkoxAaWYtEJFA31uPOL2yZbUC6H3Vso+jXMT2koSun0XoRlDpVEJRbUgGToGVlnobNmPdFsbaGDd82UKTu04YvSEf/m333+pH5QPN0A9FPvT3t6esizrd5ZlXSxAufgl+LAMPCoTKqUwDpa+iNId9EUQVIXw7iWAjXpfEOcpOOVo803QF7SNBOQHA8rRjD4CZfpbTPRF6QuhfxZqkgPFQUXpC8FF034JEyb6ggu9s6iiS49t1C9DPCaOfXFgglzJgIAoBgpOFd4XvV04GmIuVsrEKa/G3f9NJverYaohTMti0CTOk8CJGnK0TjpR0evS/nOihh8wGBF9QCcvkqkRxUHjysS/urYD2yaKoWgAz9tMjmkkj/N8BvGiV3IRPGmghACam69a0dSoCHQuampTyObSbK1JzTxF0pg3NmQCVAuaXtQpayZVnw6605mitpkKZaqODZ1PLh1pGg7h7h8S8SRX247tM49MQzHNLS08gk2VM9MPvF8Kh53SSYCMiRRVYxUGuSLTvjJtgRCmbkJT9V7qo+ixQV7LoCuFQIZOAkLivln1Qm5wKnJ+gMpRozHhqLkYN3IyEvEK1FZXoGnnBsy//y7k091QKCGbPJe1ZHvN4LE/vvnXF97RT18cChQ7zNaxa9euyoEDB/6PaZoXsIFAGUAWXPKBVBii4RddRgBUVCInOEoByoI+oC86Va8EDiKJmgCDvuyi0UdfcvE8sR6hgIj6KVNFLCpjkmCJpiHpXUsrZVpOBKcSuEevBoRUT3DKIqaKniOAnZ5D20XLCBAWJ5ao94U4uQiliQD9KCiLq5SobI69jKlqVEgfTPKyol1l8X8em9zTI1oQYO+Otbjn1n/B/h1reaLPMHSYhsWgTM0yAg9WvtDUW68TGnGwumIwaBKXW7BzMAwFZtzg6jJmFWVthTwNg5AvRtFHmQakSfYmBT5TIATEpFCja3QeOmEHuWL+H3PTbrEKlnXyvVbYYjOVrEU+ayN0XSRN0lHTgJDHzTEzpSPndqOQcxA3EpCJoCm4oATreCqJnJ2D49qspDBNi2VxuWwxhZoalDbFTBEdYcZ5tJsAnaw0Hc9HV6YH0AzoKnluuPCooWmSUqOHQVkhCR8b3CvwqM2imhg4fDiq6wYjkazmce+9u9/HpneXI+Y7bFvqGHGcdOHlmHXK2VBkCzoNqnS14sF7foGdm9exd0gyofHgTS7Q2gcMm/jjn9z+dL8k7jDD00OyOw0NDdU1NTV3WpZ1ThiGSrRCFiARBapS0BX0RV+gTF9oAcpCCifuizrDCXMhIX0TGX1C3ytGn+l1RFgprU+AMgEjgS91/wl8BSiT1SML/7NZ1NTUsE5W0BzVvfpaAlaR7ScqZSHjE7y30FsT8Aq/DEGdREFZVMyCvxVXFQKgxSWxMCEq1SnzZb6IZmKNMLGqMkICZfYPJvZV/DgISNpFoOz72L97A/70u3/Hni3vQgpdBmGLqR0HBdL1ss44gCrR/RZL3DyPAu/ol7LuSM0QsG44RxpilsOZfCVClAcDFiWJ9FbrNHRCcjmqlmk6j+1EFRpaMWAaGq+TeGYCcuJ9C3YGmk6p0TEeXjG0FHI9GVZzVFeSSVSapWsBVCTiKeRz+d4mYorHo2kbyIxINTQo1JDM9srl2Hgohc7OPA+UsBpZLUr7qFHnFopGRNTMo1y+nAu4IN+LCsqrgm7F+Kqis6sDPV2dcHNpaKQPJ6knVBipOlxyxTUYOXYam+PruozXX34arz39GAyPpvY8DB4/E5+78npYA0YWK3Tfxto3X8Ti+XcA5G0tkbc1mezb6HHljmFjj/zxj3+z+H/6dcqHBMYOr5Xs3bu3prq6+o+WZZ0tKmWxhwJwy1XKAqg/gAeSJ5VJtxZALCrwKNALoCNgEpf8osok4BTNFgFU4oQgmlVRPbBwYhPqCwJFAhOqjAWQRoNTo5wyPU50RjTNWtAOYntoP4QWWlyulwNe0fATywjaR5xcxNWD4NbFlUBpo09UywTK5GEcKuTlWwRoojD5R3Ipua4Iyp6HfbvX44Hf/gw9rbshh0WfYZKjES9L+xc9KfLr9fKm1ETTevlgqnJJPSEaX1SF0gmlu6frA9UFAbMha6xiIH6WgZXHpD2oBtEQGgyVLDjzFN3BNp2JFGl20yyTIzvOyooq9KQLKOTpuMuIJSS0p9t4Ei8er4QSGHAzxWTrWDIG2yUe2mZ3ODp2sXiSuRKqnOnH9oC2Loe9lLm/QdcRToErek0hALe5cZjzFehWJSbNmoPx02dj0PCRqEimiJhHT3ca61avxDvLXkW6ZQ8s2WMQ1hJ1uOr6HyLFgEtqlhCvvfg4XntuAZxMJwJPxbmXfh1Hn3Ieenyq+CVkWuvx+AO/Rf2WNQjdAixNgaZ4yNp55AOtffTEo//55luf7Pe+OLzg9NDszf79+2srKirutizrs8UBrj/XYVFQFoAoKuLSVy93f3RkOLp8lDMVFWMUMARFIZqH0ZNEcfqKDGyKqc/itliPoDXESSC6XQREYjnxb3QfoycOcYIRry22j53MfNL1FodiomAbbeBFaZrotgjQFtsVvWoQ2xJ9D5i+IIpCLaZe/G9QllirTPRFw/Y1+OMt/4KWPZuhqRJvJwGvWG9UlsfHjbhbphp6OWBSIygq866mbqGnO8sATdpmn+gQS+FfnuuziQJJcAVOnC0NhJCHDznJxeOk6lAQ0Ih3Ls9VbkWKtNHE21Kyh4Sqimpku3MciBpPWfDCDJygKHWzrArkuvJUzsKwDISqBJvHug10dnZCCsnoyGRlhR9IyLseQtVEaNZA1gyYugpTBhr37ITvFrhKtikjSkvBrDgCJ556DibPmAukquBRski+ACWUoTNV5mH31jV444X57CFCo+V6ahAuvOp7OGLUdL4ysVQPTy+8G2+++iRcO4dBg8fgqq//GImq0XB8BXHTw3NP3Yc3X1mAMJch2Q6SMRO+k4EvhfBkq23QiOk/uvnWJ/7YXykfGhw7rNayc+fOgQMHDrzXsqzTe4MtPjTRFN1ZAYDlDkC5xwRoli7f1/0HAl9RWYqq/UCAH63GBbiWNi6j2yCAshSgy4FkuRNB6fNKgVyAodiW6N+iAo82Aj90vNikR0JIQZxMJfdWytRQkxzO6OOhCoRoeH817vrVT9C4+z3oapFkIADk/WPCt3eMmmwpda04UkyaBcoJVUI4FFJK4+qajlSiAnae3OM05PNZDiM1DGoqOkxzWIrJ3sMkM6PpONIe67qCTHc70yKkU6YIJ36cTIE0Baalo+A67O2skFsc+VgYGuIpEwU3y5QDxd8pMHkohRuOqSp0ZLOgPOuKymp2qiuQEqLgsMexpseRcwOMnjIL448+GUYixZahuaY9ePLR+2FnO1mKZ0NHvHoETjj9AoybPIdGnZGjE6scwPACBmVKDJc1HYGTxo51b+Lxe2+FW8giUT0EX7jiOxg24Si4HpDQPLz07IN49qmH2RD/7PO+iKOP/RzCIAEFCpoa3sN99/wcHa3bEBZsxHUDCdOE6/Swub4jWx21Q6b8Pzff8lg/p3xYoekh2pm9e/cOrampudc0zZNDEnr28SNArRz4CiqjL+CLAmDpMtGKtPSxKChGgS+6PrpfXPrTuqKVcrmTQbSiFraZpUAreF4BYn0Be+k2lZ5Uyj2v9IRBr03bHAXl/1W9h2VAmZUH1OgrxkHpYciV8t23/L9o2bOJc/CIuiCdLU3eFS/p5SLNEITspEbBpvm8zZWyRpl6msYpIsQaG5rBNpw5HiRxoGgyYnGahMuztWW81xKTrTNVneVyVJ07doZDTokKilsJSES9kCcFaX4NFR0EqEXrDm4AEosiU7Zf6LBHhuor0DwOHYScMGFUDuL07epBw1BZUYlUTMPSl59BR9MeTlYJoMOTDBx14mcw67SL4MsmlMBF267NWHD/7wCnG93ZHoRWCsedeRGOnPcZ5Gydm3yBKsF1s1A8h60/7UCFq8QA34bpdWHh3bdg84Z3IRsxXPbNmzFs3Cy4ngQzLODZJ/+EF557DFOOnIVLvnwtjNggSJ4G3ffx9BP34NVX5kNVMhyppfrFkFii2XNOnmK5OoaMntnPKR8iDDvsVlNfXz964MCB92maNo9AOVqBRoE4CsaltwWICHCO/is4VdHwEv+KKTgBXH09TsuJRqF4jrgvui4BrKXbcCCgF/sa3WfRZBMyPaFTFX8TXSFUGeJfer7ggMW/gicXr19uWfFYqVwuSu+w8o0kYYqolBUWXpAcLZDI0J0agypk10bTnvdw72/+DV373oeu0EJgcCT/CaIZiJumkWyaU6b7CRA91+/1vgCqKpOw7Rzy+QwrKmi0mgDZc1xWRtA+8ESfIiGVTLC3MKkeyCCIqAtqZsUsDfkcJUSTf4YO1YjD4/5fwDI4TzUgaSani5i6wXI/VZeRLWSgejY010GMnkADJ7KGafM+g9mnXwwolew7YXc34uVHbkdX42aYmg9f0pH3VRx5/LkYd/wlcEODueC23Rvxpzt+CcXtRk8+i0Fjp+LcL18PLTkYga+xH8Xmdcuxc+taZNNtGDZqHGbOOwVG7Uh4boCY7GHPuqW4945fQ9J1fOX672HgqMmQQgMxhHj68Qfx2pIX8IVLL8VRx50Ix5FgSQp2bViLB+68BXa+CbJiFwkntusk3j4gfz0UQqN96OiZP/rRbYvu6qcvDjtI/et3qKWlZVx1dfV9kiQdI/WiQZSnJeAj7pSUBtR4o4qL/mbvgGy2NyrH5cfE/fQY3abn8pe69zlRFYagIaLgLAAtyhmX0hTlKIXoZXkUhA+mKo9WpQLky9ErohqPgr44odB9QuIWVU580KzrjX0i8KVqlICd/qW/qWkpfuk+anBSg5KUJHSbql3WzVoaFNLoSga7vHGfDg5PZDi+DyMM0Vj/Hh75w39i79bVkHzyc5DZrpPeA/JqKHpg0DRdlqmNiooUnAI10CinjvwmNFgxHblClkeZdfKLCEKumslQiCb0CERpWIJM62mMmUzik8kUc8m+V0BVinTBBQ4uLfgyrNQAmPEqJJKVMJMV0CurEUuRrKwOCTPGU3nEV6d72tG4eyPSe7ZC7mqC7eaQkU1MPubzOPb0KxCodZDDEG7PHrw0/xZkmtYjdDuRLfgI9UocdfLFmHTSVXBCHabkoGXnGjx61y3wcq2QdBOnnHMJxs85FQ4MVp+sX/4GXlv8MNJNuxDCha9bOPuSq3DkiZ8t8sKyBKd9L277+b8j59r48je/jeHjpsFxFMQkCS8uehKbtmzEF6+8Esm6OpYHOuk2LLzvDmxbuxyyVOBGrEyWeiTHox5IaHMquavEWwcPn3bzD/77cfJTFm3bv/7L/Hewhn6T+0PwJrS3t0+uqqq6PwiCI23blkgaRs2U9vZ2Tg6mf9nkxaYYH7J3LAZxikqQgIRAhYCEQEAAS9F+sQg44n6xrAAmAbgChKPVJu1aFNSiVIJ4LEoXlD5eDpAPdLhKaZlo9R99HQHA0Qq/tDqPnnDECYpOUnT8xEmKjiePMPceVzpx0YmPfsWyfLz9ABpVwoYMPWahKlGN2uoalq3V1KWQqqpBZXU14oqClr2bcP9vfoo9W97hdGt6D+jHsR3mlqnypW2l1xAudjQcQl7C5A5HNIKmq8gUsjzGzKbzoQSdTgyUXk1j0PDh0Zg1Sc5IGUJJHok48tluluFVJsljIkTWCSDpFfjUqZ/HiClHQYvVQTWTrA8OZI0bdVpYjH8iRPMlG15uH/ZvWYbNby5GPtOCLtvHhLnn4djTr4anHlG0AM3uwZtP/hot25cisNvh+irk2EBMP/4CTDnlChR8DZZqo+n9VVhwz23Itu/H8DGTcNalX4M1aBwcag7m03j87t+gft0yKHYXoCno8YHxs4/FpdfcCEmx4BccZFv24Z47/sAJI1dcfwMGj5oEL9BgQsEzTyxEIpHEvJNPQUBnKtjYsGIJnnnkj5AKXZxfSDS+S0pySULKopNaHh6dWKRYy4Dhk2/64a+eeKAflA8BiB1uq2hqappmGMa9O3bsmLV582apvr6eK2D6QpPed8CAAairq+PbBLyk+RUJFWx1SFaOvaOo/4sLLZkKFMcuqjwQPLAAfFGt9nWcxXOjdIUAYPFYX403sc4oPVCO3ihXbUcr9iiHLvZf0BoCrKM8d1/7Uo6fF9SMuDoh2qGQzaObQku7OtHW1IHW5mak05RH141UdQ2GDhuO6WPHIqHmcP///Acat6+DpRVtLvnqxqUUEpMr9KiOWoyz0/ADNf0KjgtXkpBzfUgKTSMWG4QkQTYpJFTx4NkZJGIGmxkRICuaiZhpwM51Q1cCxC2dtcZpmuOIDcDZF1+F8dM/BddNcpK2Z/R+XiiDz6FxGIstL7tdB4aWg1ZowOoXH8CODa8jk+/GmKM+h0+ddR1sbRDrnpXMfixd+Bvs3fQaLOThSXHYShUmzTkbs8+4EoVQQcxw0LzjHTx2z6/R2bgPR807Hade8FXYRi0830G2fTce+PW/wG6phx4WPStc1UDFgCGYc9zJ6Exn0NXWjmxnF/bsaYARr8TVN9yEmiGj4UkWRbti9cqVGDNqHJIVVVA0Bfl8B5567G7s3rQcdmczyFGDufgYnfRcWJoJ1+7hqxoHVusRo2bd9JPbF93fD8qHG6Iegv3ZuXPndEVR7u3q6poZhqFE4EsTcQTKAmjKgdxHVaLiOVEQLaUiREUpKsPSpp3go/tq+EXBUawrCnR9beNHbXuUDokeYlG5i/uiEjhx9RDlqQVAR2mO0sejy0Q5/A9uU44cKSjIVL5XfUHVM1lEFtwMWto7kE73IKHIaNy1Di8tug+FjgYY5Hksy+wJQQ09Mv8hbphoB5K8UawSGcqT9M13KeaINMZx+LIBPVGNIcPHsWdETU0tdMnHmpVvIt/TDEOhphj5G0scr8SWl4k4N8dU2YMugSVqMKuA5BCc9LnLMH7GcUCYhAcJtkxmQzlogQvDpyZgDIGUQk5SoGouzKAdLVvfxMoXH0S6Yx9GzDod8z53DWx9AGjWWs7tw5JHb0XXrlVIagHynoZO18K0Y8/F7NO/DJv4ct1G+551mH/3b5FuacXZ534Fk475LHJKJQ+vvLf8OTzzwH9BttPwXRcSKzhCKKSNd21IxLtT8jUR9moCsaoh+OrXv4/aYRNhhzoP2FBiN2ce8sh1iDDowYqlz+Dlpx+CnO+CRHFbVgw9ThYIfcR0E6rsw6YrosBoHTRy2k3/fFs/KB8CCDv8VrF///7ZFRUV9xmGMVmm+dkyP6VgUa7CO1A1WEotRIGIbhMoCzN4Aa5RyiC67ugJohSso5rkKPAeiIc+0P6WgnfpSSXaxIs2/0rXGd1mUeGXq9DFcfrQ9nJTj9C4CMrUOCqykOTgQ20jsu4EFN/Djk2r8NAdv0BX43ZIAXH/xV8zFmODIMf2WJdMCdGunUd3ZxvrhAksiC9WjRg1oTD3uDNxymcvgm4k2Bw/KHRi8eP3Y8em5bAUB4pE4+4qNw8pODoeM2FSsoYawqFEE2IkYlUoaLU46ZwrMOnIkxEEOr3T6OxpQHvTVrjpFkJvmNYgjJpyAvz4IARSCEvKoNC4DkufugddTbsxZOqJOObsryCv13BStlrYjyXzb0V69xpoQZZBOe3HMfOE83H0qVfCZu11Ad1Nm/HIXbcj39WNiy67AUMmn4Au10AqJuPN5+/HkoW/5bBZ4tNBVwWkUzY0aLKL0M9DpaMt6ejM0vllBL5y9XcxeNxM5HzSD5Jrnc2j6WFAJygaUHHQ2bwdD997G/Zt34AUUXqGiZxb9IsmTtnUFfbcyHl6yxHDp33/5tsW/qm/Uj78MPWv3qP9+/cfWV1d/SdVVScRUEQbWqWX+3/1i0VWEG0mEiCLCbpok01UwlG6Q9xXDqj7ok/KgWLpiSJKaZTb72jzMVpJi+0VoCyonL6A+WCq9NKTVq8xMgNx9KxJwxiM12TeHvrYu2srfvfLn6Jh5wbUVBKgxpCsqEWqug7VtUegsrqOqaiapIX6beuwaMHdiGsuCR24kibDIKvyCJx5/jUYNf1U+BKlNttIxTy89cpjeGnRAzC9boROFsmKSjYlIj9hsuakaUnKyst199DkMsckZaQETr/gmxg/6wzmfnU5hw0rn8HGtxYhzDbzpF3aT+LYz1+DUbPPghuoMNEDuWcTXn38d2jfuxsjp5+GeWd+BQWVcvrIY3MPXnzoZ+jeux6ym0NAU3pBBWaffAlmnHoZ65F1FJBt2owH77iFrUYvvuYHqBwyFU4QgyXbWP/WU3hl0V3IZTtZGUJ50sT/UrAIabZzPTSlF8KQU/DVCoTJOnzpuu9g6JhpsD2TJYikfKGzY6hQgKzPE5QGbCx7ZTGef+wBJNUAckBThGTI73FWoqaTjYaBAszmgUMn3XjTzx97pB+UDyWqHCbram5unl5ZWfmQpmmTib4QFEJf4FEKcOUOw8EsI55HgCu8I6L39bXe0gZcKYh/FFiXow/KVfIHWyVHq2UhmztY4I2Cb1+VMw8aswdGcQKPEYQr5d7IIvqD9Ge+h+6uDix/awl8txuDBtSx4oF+9XgFZM2CrNC0mw7JzWL5ksV47IFfo9qiSpnTVyFJHgaOmIwzLvo6akYdi4KrAH4BSauAhvdX4an5dyK3bzurG2QaBtF1BmVKCyFZnCzrxUw9U4ZsqegODJx+/vUYM/0s2FAR1/LYseoprH3lYYTd+2HFY2h1Yxh//IWYdfIV8CULWtgDt30Vnp//G3Q178OEIz+PE87+Kmylhk8+QWYPnnvop72gnIcPBYWgAkeedDGmn3YZ7ECHAQc9+zbhgTt+Bd+3cfHXfojUEZPghzEkZBurX38SLy66F4VcJzSVjPR9Vo+oOsVhkdbaQeiGMJUknNCEXjMYX/z69agaPI5pGKqQbT+PQPJZXUGNTQJfQ/LR07IXf7rjV0jv3w7ZyyERKyZp+64NWaVpPqJc9JYjRk3/Nt7s1AAAIABJREFU/k9uW9xfKR8mOHpId6OxsXFydXX1w5qmTSNJXJSa+KiG2YE2pBx9EF1ePC5AWVTKUaAqff1SQC6lOD7u9pYD3gMBdHT5aGUtrjAEKEfXcaBt6guIP3Rce5ulH6qQ2RGCcLTIbbBjGxnBU1BoT7qoZgiKySGEt8VxZJpYK4K7Fhaw4vVn8NzC+2AiB3g223NSMvTUOSfjtC9cAzVFI8MyVInsOwvIphvwwuP3YvfqN2CFObJy5gw6ChJ1XJJ/0SCIzhOHiYQB2VSQDgyccf63MHzKqbBpTk/Jon7dS1j1/EMIuvYV5Xp6NaaecAEmHXMBsd1MPTSsX4w3nr8fhUw3Jhz5OXzqs1ehoFRR3jaQbcArC3+JdMN6KH4RlLNuAtOOPQ9Hnn45a5ZN2UNn/Xo88Idf8KTipdf9EImBk+D5OhKyi+Uvz8cLC++GHGYRs1S+yujO9CCUVMg6+SlryHdnocs6fElD6ohRuOjab6B6yHgEQZz5fEuX0dCwG909GYweNwGSajK9YioeVr/5HJ59/H44Pa2IWzSMEiAkjXZow5MCeFKsZfCIGd/70a0LH+yvlA8pnB0eK9u/f//E6urqRzRNmy7Kr+gYcDmQOpg9L8f9RkE1Sk1EB0TE65VTYUSpiwOtvxSsS7e3HLhGKYly9IUA3tLnCrpHPC50ylH1RelzPk4lXUplMARTcUy2mYTUPIZN7Sbq9pMhfQ4BRykVYGghZ/WRaRA15Hj5wIXsF/D268/ilWcfg5NpheQ5xeSQZDWOO+N8zP30BXDCFBTV5BgjyC4CrxurlizGhlefRELKwAU1CTX4ZBLkki6ZtkcFOXXohszBYhlYOOuS72LElNMQqKQPzmHruy9j6bMPQ8q2w9Q01A0bh6NPPg+1I+dAkg1IbjtWvvAH7NqyDI7jYdS0MzDvrCvhaFWQJA1hdg9effJX6Ni9FoqfQ6joyHoJTJ3zeRx52uXIe+RNEaJj51o8cNcv2SP64qu/i/jACXB9DSnFx7KXFuClJ++BqdCpgmiIADmHuF5KNKGQ2Rg0WUZlMo6u7m5Y1QNx4ZVfR93ISbwO8q6Gk8ET8x9BS2s7rrj6m9BiFQgk4vsdhHY77vufX2Dv9vXFSUaZTKFseH4e0GR4cqxpwNCp3/3nWxb20xcHAyb/ty2zb9++CXV1dURfzPrgmjhyEEplZoIuiE7TCbCkf+l+IW+jv8XASHSyrxwvHFValKuI+wLkcnRF6YmktNH3cRp/fQFqlAYRy0Spn2glXW6gJDo5GAV8ui0q7g8An6iK3lJZ0Bm0j+QlTPpiloopEle7FM3kOqQnJuDoRuB0oZBJI93VhUxPGm1tLejqaEbjnm3oaK6H5DuQyWtZt6BWDMKZF1+DMdM+RW4V1FtkW02HtkkN8P66t/DGo7+D6bbDRZ5VB+hNwqZxakgKDEXnJpgvB8gpSXz+su9j9LTPwAlIdudh57Y12LByCVeUtZUVGD9lJmpHTIIfkFObjYYtb2PNkruhBF1c2Q6eeDLmnnE5Cmola6b9TD2WLL4VLe+vBOwsiKgN1GrMOO58zDjpUqIGQMVv66538fDdt7F383lf/iYqBk9GwVaRUn0se/kxvPjkfYirHiQ3R/PeyHoSfKUCYyYezYMtA+pqkDACPP3MU3AkFZdf913UjpjIHhwJ1cfGFa/j0fv+CNv2cNFlX8Ws405HjoclJRhSAe8sfQ5PL7gXFoG0ayPwHTbw12I0gag3Vg8Z/51//uWT8w83vOkfHjkE72hzc/OYioqKe3Rdn+f7vkKdYvopHWkW4EqPC/AVwFwKsn2BXl+X8gRE0XX1BbR9VcBRXjn63HK6ZQGmpcAdXUcpEIv9K9Uei78FwJbb7ihgR29HX78cFfLBuDZl3JF/BDVhFfKuUKFoKgM3TfZxaCdP+CnsUZzN9CAmBVix9EVsWrsUod2JTGcb0p1dPNVH1XQY2kjGSB2gIKCgT7LAlA1YR4zDRVd/D8m6kYjpBvbt3Im4ZUGrrGOzoM7G7Xjh3l+ia89aKEYAibytFXp9OmkUk1GUkHhZD4qhMiifeeENGDXlMwh8iohSkC10sa+yaSg8QSipBkKiCXwV3c31WPHyQ2h+/xnUJjXkCzpGUqX8mS/D1irY7Ic45defuhXtO1YhKHQzSEpGLY46+RKMP/Zi5AMLlhKgacc7WPDA7ew38dmLr0Ht8OmwXR0pQ8LyVxfixcUPwPBz8PMZhKoCX41j0MjpuOiy62HGK2AZCjLtu3Hbbb9gw6OrvnETqoaOh0Pp4EEOry16EG+98CRz8UPHTMHFV98IvXIwXNJ1y8Qt78ETD92Bzvr34Oa6mV7SdAlu6JFipHnAqGnf/fF/P/lwP31xCEDscFsFZfQNGDDgq77vf8G27WGO48R939c9z9ODINAlSZLFFF9fVEYUbMX0XqkK4aO46uhIdlTa1hcQlwP4v4ZTjoJydFtLwVMsJ8Cd9pOGaYSJURT0S9dTesIQDU6xXLljxF5vQchxRZSoQX7HfuAxV0z0ATeYzBhk8pRQNASei0SYxeJH78SKpc8hobtw81l4BRp7Lz6fSmBDY4YWUlA0NMpBxdQTPoczL7wGslmBuBLi9ReewREDBmDEtGPgKuTQnsabC36LTW8/Dd0gQCaBXsCUCM190wmDUpKSCYNBOYsYPv2Fb2LExNMQ+hTKSgkqZKLk80Qg8d6c8kQed4EKxcugffcKbF75EHqadqKQ1zB2xmdwzJmXMiizTV5uH1597BfINW3i5R1qFCsVmHncBRh//JeQ9UyYaoCWHe9i/v23wXeyOOuiqzBi0jz4iEOHj73b1+HR+3+LINsGN9/FoOzJMcw7+Rx8+qwvMf9uyA727lyN3//+FhiJClx53fdRecQEXk730njzqfuZzqEq2IaBMy66GjPmnQFfifPko+I72LDyNTw3/7cI8l1sJ6ppIXJ2npqHTUNHz7zxh//9xKP9oHy4Ieoh2p+NGzcmdF0fns/nRwZBUCNJEv3O0DTtbE3TastVdeXAkkBF+DnQ4MlHAWoURMUIsvDMiPK6pXRGKZ/cV6V8sIenL465XDUd3S5BNbBHBSVw9Po80zJRXr7U04Mej56EottZWk2zGVzv+siPgpQO5BGskkER/U3KAS+AkaiCHquAoamolLN44cl78MarT0Lxs0xPBB5V2hS15UJSyByHmAfK1VAQUJWtxfDZy76JmcefxTIz3evGo3/8PUaMGIHZp5wHX6/gCnD724vxxqK7ocl5GGQP6ruwCxkGZeJYyG05EdMRqjJ6fBOnXfAtjJ56JiTJYIN7WadFWV3N8VNQNYQKDWEkmb4wpQ601b+GN555BN1tPZg4+ywce+YX4WiVLFMLs/vw4vz/QqH5fehhjg3+c76J2SddjHHzLoMtJ2BILpp2rMAjd9+CQq4DJ5x1EY455XzYXhy+XUBop/Hgfbcz5xt6pKIAKgcOw3mXXINxk4/h+ChTcfHswrux7K2XGZSvuOa7qDhiEuwgjoSUxZJFd+PtlxZADm3kfQmDJhyF8y+/AYmaofAdIEa68O4m/On3P8b++i0MyuSgRwoPO7Qah42cecP3f7XgsYP9jP6jLNdPXxzid4pc4hYsWCBNmTJFCYJgomVZ/2ma5hlR8/sDVailoBwF02g1WA5ko74Qgl+OgmVp9XwoKuUDgW5f9EL0kBPYEhhHQVk8r3TaL0pRCFCmE5Cgg/o6MRBty5abZJDj5nlwI9fdju6OFrQ1NWD16jXQjDi+cMmXkaobxhV1PMxh4SN/wJtLFoEC7eVAgiYnuZEmE5ASmHk56ORdEWgIVAWxukG45Gv/hNrhk5gqsdvqce9vf45RI0fj9AuvRWANYNwtNG7Ewnt+zpf2cUOG5HtFOsKyeJBEJq8MXWKpWF6K45TzvoFR086ETJV2mEdnWz327ngPuc4WZLraoRgJjJ9+HIaOOwYFlyxDaXijHq88cjuad27FhNlnYu6ZlyEvJyBToy+zH88/+kv0NGxG6PTAQ8ha4mNO/SImHHshGw7pkoPdG5Zg0cO3wy10YcjYGTjnsm8j1AawaX3g5bFh7XKsW/0WOlqbUDdgII6cczzGTJzB2mxytOtq2Y0/3v4zZDIdqKwdhC9ddQOqBk+CS/QIsnjxiT9g5WsLoSs+MiShs+rw+YuvxVHzToVr88UIDIn8MBbj6YUPshbcc/JQdIXoi/1DR0779o0/7wflQwxhh/fqtm/fPsA0zV9omnZZMWmdM1U/SLGI3o6CbNR8SHCxpZxzFGDFc0sr5SgvHV1PX9V36bYd7LtzMFVytKlXWikLUC6134yqMko5Y8GhC1A+0AmABybYrJ6OvQM5KGDTmuV4a8nzaG9sYMOoukHDcd13bkZq0Ej4oQJDAhY9dg/Wr12CVExB3KpAZWowKiprUFkRw+aNy1C/fQMsYjI8MoBXMHbGXJz7pesBs4KHQXatewOLHroLA2trcd4VN0KvGQNyZNbsZjz38G+w8703kTQUhJ7N20VOcZIkw84VIEseVFOHb1TjpHOuw7DJp8INyNDexaaVL2Hp849CczphyAE8mBg57STMPe0KKPFBkCQfUrAPq164F/Xrl2HMtFNw9Ge+iCwSUPUEpHw7Xn3it9i7+V2YKpDO5WBVDcFnzr8adSOP4lgoaiK+/cKf8O6Sx6FKeQRGLc66+Bs4YvTR8HyawKMkbhvpdDuPWSfjFTCMBIfQqroKO9OON15eiDefXwhNkxCrrMOXvkqGRFN5CEYNevDc43dh+WuLYBoh/FBCITQxdvLROP6ks5DLOejpSrMlaHfbdmza8A40kim6eUiqhKyrNY4YM+Pb3/vFYwsO9nP6j7Jcf6X8Cb5T77//fl1FRcXPDcO4XGT3lVanpZUw/S1AWdAX5YC5XNVLoCysQUWlXArApRV29PGPyydHwbUcfVAKpOWqajHFJzjlcuBb2lgUf9P2iknGKO0RXb64XUV9MdllkvWj5Gaw9OXFWDz/fpaEea6H6kEj8LUbf4TUoDGwA5KemWhr2Q3XbUFlikagU0QqQFV1KHIeTy28E+tWvAQ9KMDLOPC0FE459zIce8q5bBKvySFeW3w/1rz1PIPJ2Zd+CyOmngBH0qCH3di84mm8+fR9ULwcD0VoasATgTTRBx7EKEq/QrMOp55/PYZOOhVZL0TC8LDt3eew8oWHYNqtUAMbrpKAXDUBZ178T4gPGAcv9KHLbVj1/J3Ys+51DB53DOZ+9itwjFpAjkN2urFx+SKsWfoKnFwORiqJMVPn4ujjPgtFT0GijL58Oxbd90u07HgbKUtCW1bG0Mkn4Kzzr4NmVsIjL2oqZUG5iyHUkJQhKvtEu14Gq5e9gJeefoQ5Z5o61BOVuOpbN8FKDWS1hZ0l0H4SG95ZwqPltN+kLgll4s0tjsdynV4PDeRhKDKPbYcBBd0G5BLXOHjY5Bt+eOuifvriE8Sww27V9fX1VYlE4j8sy/qqRALUXkVGdEc/CpTLPd5X9SxAOaruKAe6BzoxiGo5Wv0ezBvTV7UcrXbLgbLglMkwXpyEovxx1MCIlo1akUZBWTRSoxX5nwGeLDJlhKQvprm4IIu3X16EpxfcAzfXxQnNw0dPxpXX3wytcghygQVVroSieAC6EPhkbm8g9E12fAu8Djy36E6sXroYFboPO52DWjkCF1z9AwwfOwuQyfEtjUfu+QWad66HEgSYd8YXMe/MS1GQLOhyHtmWjXjuoVvQsX8nlJCM7YvpIqQAocBUAmU39OFq1Tjzom9jxJQzUJBMqMhg2ztPY+1rj8J0CJQLyMJCYugsnHHRD6CmhsJxbVhqO5Yu/DVatqxAbOBknHjuNdBqxyJAApKXB7J7sHvrerS3tqB28AgMpZRpqwY0M61IITatXYY3F9+FoHsnkkaATBBD2qvGvNMuw5FzToIeT8KVfBQ8G7puchagEoQo5LuwbvUbeOu1J2B37kWKeHEKhbVSmDbnOHTmPKQ7u+HZPehs3Q832868OunAqcrWtRgckheyG59bpNllBa7tcfKIKofc5AzkROPQ4dNu+P6tT/SD8sF8QfuXKR6B9vb21P9nUPSvsVjselCoRG9IaZSKKEdLRNUXUUqhVIdMz41WzKWgXLruUoDvq4r+S96/UhDvq0ouBW/6O8opl9IcpSAblc4JUBYnoVK644PnskC5aEKkyD7CsAevPfsQFtz3G9SaPnzHQ6p2JC7/xr8iNWQC7NBE4OrQNQ+qnClWZzxgQlWsi9DpwvOL7sWqpU+jygJCT0Fq6ExcdPXNiFcM5ODSttb9eOzBP8DPtaEikcDEGfMw56TPUowRjyFLdjNemH8LdqxdiqTsIWFqKNC4tURNvhhCqoB9HwWlAmde+G2MmHYacjSUoTpcKa946WHofierStTEIMz41Ocw4UhSLlhQVA9ufg9eX3AbenavQWDW4lNnXYHBE09APqhkhYkiZSAHLiT2gdbhUr5e4EGDjWz7Przx4pPYsf51aEE3UymSkUJnnqb16jD9yHkYO3k6UrUDoJB6JZTR3dGJpn0N2LxxNep3bkC+pwWaZLPJk2O7HMrqUZPUCxiAdVWGIpGTnFt0lKP3hlLDvQCSTGb2ZB5FhhrUzqQwA43li0FQ4OV8WPvrhky8/ru/XLDwL/m8/j0/p5+++ATfnS1btiQHDx78z4lE4sYwJL/CIp9caqcZbcrR7VJQjj6vr+fSMvRYKX1RCsxiXX1Vy9GTQOntvqrng+WURaVcCtjCuL/U9yIKyNEKOaquEDw6kxRcVv052PSDgRMGVDr4MhvgeGEPlr62EPf++l8xJF60ylTjw3DFd25BfNBYOAHpZGX4+Xa4+RbY+Rxa21qQyXWhJ92OfFcbdm9ai3T7HoR+AUa8BlPmfA6nnXcth4Zyk88poGHPdlSmLFi6yhNuepwu+0lVQX7CObz7+p+w6oVHUeHnkNDA0VCeLCOeiMH38hyp5CrVOPPib2PI1JMRqJUI/By2v7cEG1e9hKoU5frVYtCwKRg4bCrMRC0k2YOs5rB3x0qsePZeqF31sCHjiHHH4MiTLoVZO4UbeR7xzmTC5AEqp3oQ196DQroB7y59DtvWL4fk9XDSdN6hMliHrJIWWmJ6IV45EFqMfJANPradrc1obdmPAuuJaTzd51HqYiQIPUdj3xDHdXgkmxQurHpxPW7A0on5A9opOkDFtymbkE5IKrygwD4bAWL7a0dMuf6mflD+BBHsMFx1U1NTPB6P/1MikfgBQLmcxY9oKTBH+V/BjVLaSFS3K55TCspR0BWgLCRxfTX3+gJq8RZEQVZENJV7rNx94mogCrzR5aLrFkArklZEoy8KwAJsS2kQsc5SUBZf7OgEIItzya/Xk7lJ5AV57N39Hh74/X8ivWsNdDKfTx6Ba75/K8y6UfBl8rbI4a1XnsT6Va8i09GBnp4uKDIlmBBY55EyYvC8LNzARbxiKM74wjWYfswZBEeczFH0saDfkMNJi04bMiRFhxfSyHAPOhrewfMP/x5K936ktAC2V0CoqdBNBY6dLw5+m4Nx2oXfwuBJJyHvmdA1CarUA/hpVmj4ITmuUURVkjMHQ6cNitOIt156BC271rIvMUneAqMGw8bNw7S5ZyJRN5xTUWiOm6p8nTTGThpdbTux9JWFaG/YCre7GQlTRpaSXQLA8ULIJFn0AxQKHmxqbgakWC7K+AjdKf2biCJqxtExDwOfLKOZOqLjQQM7nJISkpyQKJpi3Jn4rHP4be+J9UMZkjxMo7LqwwsLxeeFsca6UVO/efMtT/RXyochdn5iu9QLyj9IJBI/BDhI4YOf6PRdFJQPVCmXA+a+QLn0fvHC5Sb0Sivi6HZGK+oooEYba6I6jT6vFJTL/S0ANKq+KKUrBI8cnQQsPWmICcoomH94QpDGKwgMSKhFcOHBt7PYvvotLLrvVrQ07UTFgKG48sb/RHLQaJaIJVUHix/+Pd5+dRFQyEFTQsQscnCzWR6XjKWQ5Uk2HfGaUfjC5ddj8NgZ5KyMkAZAQor1UuDZdjHYVJHhugFCGk4hbws1QLZ9B16Yfydat69GpUFZdD58hXwwvSKfqsYQGoNx8jnXYfCkE4lHLZ7UfTLdL06Fgqb5oDEvHlN91iBvX/Mi1i1dhApLZl2zSyBJPs+ehbpB4zFmwgxU1w6CrFg8DNOV7kJ9/Rbs3v0e8l2tMMI8FDfH0VShrCFToGEVhWO1yDOakJb20wlV9lCmY+pwUy7gMACiIxSF8rzpWAcsMXQ9n/2oaaQ94DQWqbdKLqaoUMOW9ocLkYC8lmnsXYGmU/p3wM/XaJ1qyNrwMLT2VY+Z9o0f/nzB4k/sC/w3WnE/ffEJHngC5WQyeVMsFvunMAyNKJhEK14xfk2bUg6UBTAKII8Cayn1QfQFReiUVsnl+ORSYI0uUw6oy9EX5agLsd5y/HFp1UzLRCvlA4FyudenYxcF5WhlLYCcWkPETxJMuH5YDN7MFSBl03jmwdux9PXFqDziCHzpmz9BDY0Bux47oT07/06seG0RNDfP0jFFoSqQQInCVOOcHZf1gOGT5uC8y6+HVT24qDOWJbiFAlT4cPN5ZDMZ5PIF+JKCgUNHQLVSbHeJXAdWvfwEVr++GDG5B8kUDaE4KDg9xdFvLQ5XGYBTzrkWI6aeCDcwOWSV6AECPsoLVaghFniw8xnkOxvQsPlt7N30Fky3lXQRbG6cK6S5iqa6gMyAVDUBTSfvZ6IDZGTtPApONyTZhUE+GPkMJDfPI+XEBReoKvaK9TAZ/zN9EIJ5aNsPEcgqp66wkRLREL1Xg/S+UGahH/go0NCLLEPXyV+apG00tBN8QFvQZ1bQdkRriMgt+mz4gcR8O6lnVIOSrcnBz9pXM3zydd/7xaNPf4Jf4b/JqvtB+RM87L2V8g+JvoiC8oHoC6EiiNIXBwLl0oqYPtz0W47mEEBbyieLQ1AKyqXA/HFBubSCjla7AjxpnSIcNqq+EM+NVsofcI6R96wcKNNyUQtQqtaK5vYhW3UGkoJ8dwGaXcDaJQvx2GN3wqpO4Svf+jHqhk3kJI146OPp+XdhxZLF0Fy7aN6uBQywmmbC0CzkAwcZHzj57C/ihDMvga+loIYuuprr8d7qZehqrEc23YF8LofuvIPqI0bhrPMvxcAREzjBhIx2GjauwHOP3QW50IZkkqhbH9lcFwyqKlULrlyB0869BsMmHQPZIOUEUTEuvFwGfiGDfL4bPT2daGmqx46ta6A4nYiFGRhhlk8Qjh/C9W2ElKItU1NOQwiVG2peoEAinhghbDePgpfnDMmQqutCDoYegyeb6Mz6cEIKftWhyx435+jzlbddFAI65dFQB9EVdNxVDBw4iCmNhj17IFN2oSrB9mw2slcVGmvXOFaL/ELEFKcoRui9I1CmzyJ9Xuj90jSDI6DYP1X1OUk7CMx9tSMnf+N7/ZXyJ4hgh+GqW1paEpZlESjfFKUvSlUUpX8LoBKcsgDeKOURrYSjoE0py3QpeCBQLlcFl+qeS4G6r7fno5p85YC0tIFHX0wC5mizJ0p3CCqilGumbYrqlMXj0eU/2FfiNoNiRAbFCXl5H1I2h63vvISHH/odh3Ne/Z1/RfXg8aDvf0IFHn/of7DyzWeh+j4nVMfiBlRdQ9xKoLqyBh3dndi1fx8u+sr1mDz7FLiBDi3MY+Vri/Diwnuh+2nEDLno+ieZUJID8JkLrsDEWZ9iyiEme8g07cKih/7A8VOGWmyQhWGBg1WJf3YCC3NP/jyqh4xDZ3caXR2t8HNZ5Drb4eV6UMh1Mbdt2z3QtQA6pXm4eejFvCv4vWnZVMWSnph4bQplpUkaYj/cgK4hqBNKPhpFDpgkcZSfp6oWOnNB8WRjJJDLZtjASAldaJqMAumN2U9EhSzTCLjPJ5sJEybDsuLY8N56+BSRpSvwQ0oiJ8qFtooy+SQYFBYgSVwVi5O035ugQ58F+vxTta3QBCGdVukxOFCIPgmt/QNGz/jGTb98bNHhBh39lfIn+I5SpWxZ1g9SqdQPqVIWAFFO2iYojCjPSpduAiyjVp6C5ogCs/hwl4JytDoubfBFK+a+qmdRuR/oMJVr6kWr5FJgjoKnoC9oXwUol1bJ0fVHK+BSUBbLRUGZbochGdPzUUMIF6EUokBTc4U8Nq94EQ899HtocQtf+87PUDVwNHf7FcnFuyteQeOerUglk4gnKlBRW8VgU5mqREwzseztJVi2cgWuuPbbqBkwFiFZa7qdeGbBHdi06kVYUhoVSR224yDvyXCVShxz8udx3Cmfg27GEXhZeJk2LH1xMd579y0kyEOZ1BwqYJBFJXk/+DK0RA3sUIXt5SD5NixFhkZg6BYQMxVoGuB6efghmSyFXIEqlDDCnDDZwGqgjx95RHthyDl6LLwIyR+OClAJdiHgapf4dtINy6Tk8SR02zKGj5+BEaMn4tUXX4CT74Sl0BCHB9vxep33NG4a5vJ0lRZi3LgJME0Lm7dsZS5fVgj0abApX5S40ftBdHhvgnvpZ5S2n95L+kz6vdwyWYMGLimUHQZ0SYrvGzB6+te/+1/zn/oEv8J/k1X3g/IneNh76YvvJxKJm0WlHOWFoxWwuC2ARaRgCwAuVyVHG4RiOeGaJsC89ATQVwUsQDla+Za77+McrigYlwJztFomoBWVUbkKWYC0ANuoe16puX/pskXKpKhRpkYUJBdUbxXyeWh+ActeeAyPL7gXqepaXEegPGAUV8q+H0JVHIReFrKscUMvYHtNibPiTAl447Xn0NK6H+ddeBkUxKCDaJFGPHTPf6O5fh2SFvGmWQbXnpwHSa/A0BGTMGnqbFDIc2dPG+xcFzr2NSDb2Qw1DJi7likiCT7zzg5tDL02O8gRb+shFYszjWEXCohZJukd+Jf+I9c7UjDQRYFuqcjZLtt3QkryiLU6WjunAAAgAElEQVQRt6BbOhIpC6ousfVnLpNHw+5W9HRm4Htd0GSHVSZkWp/1NEyeOQ8zZs/FW2+8gS3vrWZbT2oe2q4HnSSAZHIXynDcAAU7wJgx42HF49i6dSvN4PFINikuXCfP6eBkXkT+1Zzh0qtIEp8reojeX3GV6JLhk6r2Vso+JI1ajjSHFdtbM2rqdTf+7JFnPs5n8h9h2X5Q/gTfpdbW1mQ8Hv+RZVnfJZ0yn/l7+bIoOEer4VIgjFa35SrdctVuucq1HB9cbtfFcn0Bsni8lO6IboeocqLVcl+VOHOI9AWNVEflADxaPZfeFvtRqmX+s9G9ytUjX9HTJbrmwS7k4PZ04qlH78Dbb72KWLIG197wb6itGwYJ1FwyikMTYZ5VG56sweeKj1w286jUFaxZ9RpC5DHryGN5ok22XezesR6LF96HQk8TEnHAdrKcZu3YISTFhOsEiBkJ9BQyFPRMBSADbVzXoNPEYuiyWkOj/4UeO9oZlsk1PpkGup4Ny4izlxzRELphMOVAl/2qBlgGydZcBKT/1TV2Xxs5ahYGDRoL1YhDptSOsOiU19XdDtvOoSpVC1VJ4a03lqGzdQfUsMCD6TZVpmoSY6fOhqRaqKmqwrp330Z70z7YhSwU3eATnes4kCTSZ8vIF1yMGDWOuenNmzcXabTAYz6fJirpBOXRGYPH3v8MP8UrmrAI0r0qDPockHKD1RkE7H5Acmlu9HmBtbduxLTrbvyvflD+BCHs8Fk1hafS9VxDQ8PweDz+U8uyLgyCQGVukTrXFNLZ26GOghU3Nnofix4NATbR+0qrULGe6LJRcD4YsC0FbqGi+KCKiXyJxPZHtym6fOkJpHS50nc7SsVEq/noekr3IdqY7AvYxXGiwFBNosvskKagkS/0oLlhOx6//3do2l8PK16Na775EwwaPJRVAYqUhO8VoEo2ZElmz+GsnYPn2/CyPQiyXdizaz1sOw3NTKCrowvdHW3o7mhCV9temCoBj1NUfcgqqyaKISMeDIqVoqk+lYz1aTiC0k9CsroAGdARzUKX9qomswyMin3aD5s4YVlDZXU1qqpqoBomc7jp7m5kerqgSR6U0GZO2dQBT1GQDxUcddQpQKihqamZDYQyuR6+EvACBwW7wGPSo0dOw4jhY7H0jZfR09kMjSgex4WnxjB51rHozjk8DFIZ07Hi7Td53NzzKew0gJ3Pshc1TQbmCg6GjxgFi0F5U5FqKCqVEXoO77NL+yvJvI8CjD94z3u/I4LWovtdOsn0DgDJWojQJZmdsbd2zIzrbvqvBf2V8uEDnYd+T8i2c+vWrTQwMkqSpImyLB+j6/oXFEUZHpAgNCJ5K50+iwJOuaqR7ot+gEsBNPp3aaVZCublQPZgKumDWSYKqOWAtxyYlztBCYDviwcvd4VQelXx59eiOjOE7Gt8mS1ppMJw0d2+D/u2vovmpr3oyfr41MnnorauFtlsG0vfCtk25Lub0d2ZRnd3Bm0dbRwH5WYzsNMdHBPl0ABJqHHz0PUL0AIPCZ28gOViY4tM8amiZD8Lly/leQiFY59MHqgg7S0NjpBHMl3mUzWeICkGQRmZvZORkiTDiA/C0BHjUFVTxbI7jzwieKhCRVdnKxp2bkUh0wYVBbbDDHUdGU/B3DknoXHvPjTvr+dJQVI3yGSvqalwfY+pFBpAmTlzHrLZHNasXgHJs5mqIVCfOONopHMOdm3fgTmzZ2Dn9m3Yv28/Qy1ts5PPkH4PkqIiT6A8ciRisSJ9oVDmIPHcQQinUOCQAW4shuCqmT7TolARn3Gq+um9pMeJ7qDpSDozKXRgyOCf9N6I7T1izIyvffs/5j976L/Jf9s19tMXf+Xxp6p4yZIlysiRI2vj8fhMRVE+rarqp2VZHi5JUlySJIOWEbpL+rBRVVeaKhIFZVHtCplQ9HK9lHuOPlaONhCPl9vNgwHZUlriQKD7Ua/RV/Uc3e6+KmixH6UVcbTCLkf9FIGZdLU+5NCAIpOiwSk2n/wCTNmG7xTgOODhjNb2JmxYvwwb1i1DV+tu+Ll2yHS5zSb3NK8HGKQ2oBgnPWTAUM04ClQGKwFi1CRzqFmnwiCNb6EAwzTgU1wUZcxpMmIxEzQjonoUS0Wq4wCFwEUyFS8Oe9hEeWhQNJObYqTpramqwVFzT0XODrBx41r09KSLo8qei7qqKhw7Zw7a21qxYf0KaEoBSljgmKecp+L4eZ9mIG1vbeCQU5rKcx06yauwaRhEVlFwJFTVDsW4SVOxYvlyuLk0PM+FK6mYMONoZHIO3tuwAePHjMCo4SPx3Isv8fbJkoPAzfJADCnBaSR7xMjRSCQS2Eacsl/Uh1OlTDQHN/qIAvJJHqcyXywUNPQ5IBUODY/QfVy40HHzHJ4mJK6ctNc+DZ9oFQ0Dxkz/2rf+7cHn/sqv8N/d0/tB+S98S6gqTqfTFZqmjfU87zhVVY+XZfkoSZIGhWGoEUD0NYVW+pKlVW7p46X63nKV7oHW+Rfu4t/t00r56SiNUX6ji/IwtvDkm73cJUGJRL7AxHfSoJrKoNjT04FtG1dh64bl2LllNZzuZughOSY7zGdy01DWWF5HSg7yuqBqmIBfIU0wjRHrJhSlAvBtmJoD13W4StQMSnKWEdIQiiTBtEiDGyDQ4pgyfQZa9u9FrnMf4OUQSyXRY5OlZxIzps2EU3CxZ9dW5PLtbCFKUKeAKAugrmYwJk6fh937dqK5eTsUN80Tc55sYc7RJ2LXrl1oaW2AplIOoQPfLVIIBYcq8TgDXaDImHPCKXhn5TvIdrUz/UJs8KSpc5DJO9i2ZRNMVcbRRx+HvY1tWLdpEyzVgVtIQzVjyBV8HsceRY0+08TmTe8h8F0e4yaKhgZYaKKPtMo05EQnWAJh+vyTtl5UygKoxQmYB3LoioJVJbRFNOJt7KkdNu1r3/3Ph5//u/2g/oUb1g/KH/PAERg3NzfXJhKJ6ZqmnSFJ0nEAxgFISZKklas+P6oiLeVKo5sU5YU/5qb2L34QR0AAerQCD9ji00Em3Ywdm9Zg9bJXsGvzWtjZTs7UI1qCAJXGhskHmsNYJQmWqcHJdTIAe1RhTpiD1sZ6OLkmpiVkXSk6oFFx6odQSPamKjwtB6sS02bMRmvTPqQb3y8aBGkqQj2JoSPGoLqiCru2bUHopim8icej6SRDTmssSJMTqB02BakBVdi0aQU0p5srzlBL4Jg5x2P79m1obq6Hrqm9E5/URHTheTTAUQXbdaEaFmbOORGrlq9CLt2JIMyzVnry9LnoSmfx/rZNQOBg0MBRmDB5Fpa/8w462uqZP88WPASSygqMMWMn8X5t3byRqRcK6RYnJfJcZvvTCHccDTcQxUxUAsqsNDcCaY8ddutzYO4ZPHrqtd/52fwXDuJt/odapB+UP8bbFYah2tnZOSkej19O2XsARoZhaErFnw/Je8pdkn8UOH+MTelfNHIE+lKK9HWQSitt8V79WZNNFTDl9hX4otzu7sTaZa/jtVeeRmd7IzfRqquSqK2uQiqeQEUqxb4YxBVvXrcKu+p3QjbiOOfzX8K61cvR1LCRR6I1Q2cvCMkLYcoKVINZ0qLZDznNTZuF1sYGZJp3QQodVjPATGHOvOPRsHsnOhr3ImZQozjL3hqMdr7NlbKuxuFqNZg0cxq2bV+LsLuFVGcItBSOmXssdm3fhLbm3TBUDQ5VqSGlZRM3S5SDASgmjFgFxk48Eu8sWwUnl4Xn9/D9U2Ycw6C8aeN6qDI5u6mYedSnECoy3ln5BnSFmoI0Sk1AL2PChImQwxDb398KSS5elRB1wyPilNjdq6gQwExXgix76wXqaMObewsULcupMSRrpHFrBZ4U21M3euq13+8H5f87saBXTWHmcrmTLcsib+TjASRKKQpxdEq/9AeiFvribP/vPNIHt9d9Hd+/5KQX5e3Fq5NkK5TJo60XQCgJ2ylg1/YNaG/ZxZ7GZNIeOFk4mSzy6R60tjWhM92MfHc7N+Cgmjjt1POxfs1ytDdvY6WBblGjkSgOCZbCzhis1w1CDWqiBhMnT0Xjvt3we1q4IUeK3KoBwzFmwgSseWclJ6Zosg0EOai6yc1D2Xc52USRLBTkFMZNnYzOdCO69m+H6yoIlArMnXMU9u3ago7WBuiSBjdvE40MXynAIV8KPw4n0DFsxFgkE1XYsHYdlMBDwc3ADRRMnn4McgUP69e9w456nqvATFZj5lGzsXXLJq7CKTXFdYt2oOPHjmNjoh3vb4Xvkxc1GdgXR7DpNiWrREFYNKZFdUyV84eGlsJipUzLqRI1AWX4Sqy+btTUr33n3x7qr5QP7mtz+CxFgNzR0TEkmUyeI0nSt2RZHiuxEe2ff/4SMDh8jtA//p6USv+4GUvTcVSJBjR40huHHdjwC51YTbH3Tz2CAg18UPOO4JWAWAkRJ3NmamQpOk799AUMym2NW6DrKvPJoRRAJcpAIrEcAUwAmdJIErUYN2kS9u/dxQnOZDhEFp+z5hyHjnQ3GnZug0FDHSjwEAlVyVQJU6I2+TX7ngxfr8bQcWPh+zm01m9EwfWposTc2XPQtG8X2hrrIfkKvAKNLsvwZRcFj3wtklCMJGbMOgo7d2xD6/5GluZ5fg5ZJ8TEaXORt0Ns3riWddSUqu1LGgYNHYa6AXV4++23WZpHRvSknBg9ciQMTcb2bVsR+A7bhEo0vacU1R6KcIMrCWkQ6iKhyPhAgUMK0t6BEpq0JEMjT7bqB46Ydu0N//7gi//4n8AP70E/fXGAd7QXkIemUqlrZVn+kiRJw0UqdekX+a/9YBzq9R3spftHbfdfcsI5lJXsR21f6eMf97XLKja4GUgTZ/TDhsAMphJZ7wQ22pp2YeGDd2LnxpVQvW6kdAI4mQ3uAyfH4OuGCk479UKsXUPDFltB0XvERpCgQCd/YKoYi71CKIoFLV6NsRMnoHHfLuS6miimBqGkY95Jp2Pb9m1It+1na04pyPHEH6WSUINRl+niPuRmYLeronbocJiWiuZd7yGUPeSDEHOPOhEtjY1chQcO7xpXrQXX4VQPJ4hh3IRJUDUJ761/h/luiSp4OMg6wISpc5HJe9i+7T1otM6ch1A2IRkajpw9B/v2NmLb1u1FmsJxMHH8WE6e3rGNxqx9ltwVQVnjJiNRG2TtKZRI3MDrDRWmI06gLDzBuYpm+qLXZCp0imZKcmz3oJHTr/3Ozx5+6eN+Rv7el+8H5QO8Q01NTQOqqqq+pWnadQBqxaJ/CVD9rT4IfYF9qWLhQM3Gg9320qZkOe42uq6PywUf7Hb81csJsQaVouSK1uuaUVRdSAjy3Whv3In5d9+Cpt1rYUo5VmNQCrZGXhOUJWem8OlTv4B1q1egrWkrdI18h2lIBDBBbm2kuCC5GAG0AbOiGmPGj0N7WwPSrXtZJ11ZMwSzjz0J76x6G062DXrowNRI6uzADTwYMYtG/FhuRlW9p6fwf9h7E2i7yjJbdK5+7fb0OSc9aWgS0tAjKIii2CBX0fKWXltUyl6v1VjNreF13Fdv3PFu6at61YlahZYgpYioCAoKBGkCJCENIX3fnL7d/d5rr+aN+f1rJZtjAiFYetScMULCOXvvs/Zea81//vOb3/xy3X3IZFMY2LMFlhOihhAXrLoGR44MY3h4UFqbZax3qEs7uW3lsWjRcqQyJp577mnUy5MAnRh+AN2MUA9MLDnvEhTKdezZs01mAnJTEOg2qp6HufPOwiUXX4mHHlmDsZFRsa0tWjAPKcfC3j272f4oTJn6uGHZEjPKEVYE5cRxkSTFtdpGaYlLwFqcITEoU74gKw/MzME5i1ff/Jm/uePBl32+Z9gLnAHlE5wQMuT+/v7Ojo6Oj7mu+wld12fHurLiTtM622bYOT2lw3lxG9kpvcwvPejF7H2n96q/gWdJty9RmKE7HD8kHA5RQOAFwloBuzevwU/v+hpGh3YgZTH5QocR+TLw1Ey34brr/iueWfc4psYOwLI05bzQQ8WUEcE32YLModUpWG4blq1ajoH+PcKUwyBCe+dcXHDplVi37gl4lRFkLOar0TNNwNRhOKZkYEjGMdMy3Cy6Zi9C2k3jyO5nYDkRGpqBC1a/Cf1HJzBeGEc65yCVcZBJZ2FbObTl+lAYL2HP3o0YGd4F19IYHSeWOUoctcjC4nMvQbFcx+7dW2X6d0RJx7DRoO7sabjyyteAGRWbtzyL4lQB5y9fJkMB9uzaoSa+MJWPyXSUIMRrrIp/BOHEk5/ED7QmIyZt8r4EEcUNNCYnmIfwjczB3sXn3/yZL54B5d/A3fHr/5WM3Eyn0+9Ip9P/l6Zp89iN97tgTZsOxCfz+57uJz4dkH+bP7NkgBO335HMIlHTNjgkVIWe+YiaY3jm0bvxk3u+ibBSRNbQmVSMSPTaFF533Tux4em1mBzbC9syRNbgq+g+NVYNzA3UAh2az7BmF6svWYnBgb0ojB2RbIuOzvlYddGl2LDuMfj1EWRsJqWxgUWH7VoI2Rkonme2IUfw3Qx655+DdCqLgd2boBsMFDJx+eU3wnG7UPPKqAUF+FEN9VoDjVqIBfOXY//OfdizZz10Y0omayegTOCvBQ6WLLsEpaqHPbu3wgxrwrKpxdSDJpq+IbnPV1z5Kuzasw9HjhzFksWLKThg/96doscTiClb8DM0LVOAOmkOae3oS/K0k6iBY/78SEMzjh9wOHmErhIjc7Bv0aqbP/HFb51hyqd7w/62PI+MuFQqvSqVSv2NaZqvZImh1cP62/I+ph9na2pc8rMXc4mczns9GVM+EUDP1B2H5BbFU/VUU7DwNJUDTJ4XMBQnhB7VEDQG8cM7/xU71j2CVFiFQdGW8+eMFK59/R9g88anMTq8Ww0HtS0VzuMzDwMIHQM2U4k8tlDnsHzF2Rgc2oPC6BGYhovO7gVYdeGl2Lj+UYTeCEyNcZ0ci2RLLoYXNuAatiwQZOE13UTPnHORy7RhaN8WRPDQNBxcsPo69A9NYGx8AF5YkCkjfI9RYKE9Pxsrz78ET697EMUSMzss6L4mMZ7URao+QflSVBo+9ux6VvKiOQ4riDTUmw0EMFGrBVh09jmYO/8sPLzmUSxfvhyB72Hv7p0SiM/OQ+ZmyH0ko7IUS5Y26pY85cR1kcyFTACb3mYZ6EWAZ/9jqNF/faDvrBU3f+p/ffuh07lOZ/JzzsgX087OxMREWzqd/j+O47wnDMPMybrpZvJJbT221uhO0UZPEHj0q3wvLwS0rXkfrTLQTAPnBJS5zZbiXiJdxB2BamY2PbMNQK/h4I4N+NG3/gml/l0Sak/5QnPacPVrbsTWLc9gdHivzOizXBMWQ/JNB6ZpINWRRVeuG+3pLqQyWaRyBtZveBiliQEFymTKF16CTRt+gdAbQhRwLrUBm1FpCNEMPaQMF6ZGkNdQiiLMmnsuXDuL4f3PImSrtWHjskuuw6GDhzE4fBC62ZCxTyEdEVoaDc/Ehauvwsh4Pw4f2YHQZ36HgaDJpYhM28bZyy9HpdbErh2bYbLQyO5Htk1HPrxmhFSmHY1Aw6WvIFveL2BLgN3LZhPp6OMKFB4bIyUrUhzRyb+TukciYST/3wrKkpnBYw7ZCahx0u2BviUrbv7U/zwDyr/K+3fGvda2bdvs+fPnv9l13X+wLGseWfNMA4zWD+2FmO7JcpSnf+itxbaXy5xb2fCJXqv1563/nnkLnwowIkuWLwn9U7nMRCPqvXRSaJzygToatSn84of/jg2P/BAWC2FsvbZzeO3r34kSx0GVBuCmbNhpF67rIG3YorNyxp/PoaS1UNLVevrasXPXBlQmBwWU29vnYNVFF2PzM79A0BgS54dtOrA0tnSzbZuTRixxOvD12OqycMlqmVA9tH8L+z7g6QYuWHkF+g8fxsjQARm4ajAWVGf3nYGGZ6O7dynmzF+AjZufRL06Apdt0T4bPgJUmjaWrbwCxXIDO7dvhqXVxNLGtZ3FRu4eyF99zUJX7xwsXroMI2PjqNWq2L9vj/iddVpMAl9cF5x0IgMIE29L3HTF66W1KJ1cE8pHbojTJOBMPxZeI4NMeX/3wvNv/vQXb3t4xgHJyzygM0w5/gAJwKOjo0s7Ojq+pOv6mzVNY5L2b0VRr1Urns6MTwVoT+Ux06+zl7NYJc0CyWu2TiJJvvfrsgie/P5JGHJygRy3psuxCcMjKPFxAY7sXo97vv0PKAzsgqZ5Uuh7w5vfL2OV6sUB1GtFTJUmUGfQu8euPKDOJDayX5kb6GL5ygsw0H8Q5cl+mJqOXNssXHjZlXhmwy/gNwZhoglHs2FqrhQfA60B01QLRLPJoaTdOGvRMml0GTz8rFjufN3G6pWX4uih/RgfOQxN2pR59DYaPiUQzgJk7salmJycwq7tm2EaakJL3fPgB2mcv+JKFIo17N69BZZZlxmBUaDJ7yRjliQ3H9Jmff7KC6QJZt26p7FvL33KHPIairZM94qAb4w66ro7DkHqmlLfU9dILFmIv1mBNt0tbBPw9fQZUH6Z4D/jn75mzRrzoosuenc2m/3/NE1rT66WlwM+v643nbCMJDj/RCB7Mnva6QDy6b6vF9KbE/vTb8PnnWy5j+0yaHZrjOORn3wbT93/LSAsQbdcXPv692DHc1sx2r9TGkz8qC7TmC3NhGkoe5hp1qU9OzTyOH/l5eg/0o/KxGEJuWfw/sVXXI1Nm55EtXQUKb0JmwKGnpGUuwA1RGZdPMB+kIKpdWP5uSvRf2QPSuVDEnIfwMGFF1yG/sP7MDpyBAiqUkSETumCbJ1yi4ZZvQuw7LyLsfbRJ1Auj0Fj16LEhrZh+XIm0BWwd/826GYNTeZKs1cGWdlR1BoVmDY7+kK4mRze+Oa3YMeObdiyZbOAsjguRBNSoEsH9Imia/l5JqQiIUTJgs1CH2NQLYPaiQ5fS+3vXbjqI5/8X99ac7rX40x93hmmHJ+Z0dHROW1tbf+vaZrv1BheOwO/TsYeW7W45KJuBbeXCryn8vgXYrInA9YTfX+6pNE6PWQGnoLnHdLxz4kssIxD25/Ad772v9GsjSKVzuDa696Fp554HJWJI3BNtlN70AgqtJTRQ2EAltmAyZAjvQ3nr7oM/UcOozZ1VBhwJteJiy5/NbZt34Jy4SgsvwxTplK7EgEaGQGaWo22Yph2G2yzE+edvQy7d21B4E9KwluopXHxhQTl/eKBjoKqhPjrelpanyPdQKXBKNMsLr74VShPVfHcto2oNQtq8nfgYsXyy1Eq1bBn71ZEKEsgkwQZIceKJ0qVAiwnI1OyK9U6Fi5ahGqthrGxUQliYss1lSD+XrHIyVQtlQ8+/ZpIiAU/aP48ycFQQpIhqXjcZQRGZt+sRSs+8ukv3v7ITL9OXurxnQFlVWjQJyYmXtfe3v4Puq6f+1I/xF/H41u139YtflLJTthywuKmH9OpAG3r657Oe3oh0D0VKSi5UaffrDOePdNGhjqapQHcfeuXsHv7U8hkXFz16rdg04b1KE8chkM2HNShmxpM3YJu8I/SSPn+fORkdt/RowdQKzBiM4Tp5LDiwldhcmIM/Yd2IqPVoAcNkR8s24BuGVJsC7mdj0zMn7cE2XQG+/Zsh6ZVoes2mmEKl1x4KQ4f2ofJiX4gqsn0Ew5SjdhFp0MykIPIRibdjdUrLsPWbZswOHpQWK3v2zhn6WoUixUcPLwbQVARTbrZ1KCFafghE/MC+KEuYUQcTC2LhEWtOZBQf+HHQYSQPxC0jXslY79/QiRaawvJos/PRn5OgNZ0afNmoS80c3t7F53/kU984bZfnM61OpOfcwaUAQwMDKTz+fxn0+n0X2ialp+pJ6yVnSZbvekV61ZQfiEZIwG6lwLWL/a5tL7mdCB9sf9PXruVQU13a7zY7//N/ZxiaRPwC1j3wHfws/u+jVRax6teeR22b92MqZED4l/WuJW3CC6cjqrDMCOYOts+WCjLYvnKi9A/cADlqQNwbc7SMzB/8Sr09c7FlmeeQlqviSVNQo3YiCKhRpxXR6kjjwsuWI2D+/dibHQQjhWixuEhRg4XX3AJDuzfg8LkAAyG+rNFO2RiHdPdGjBsE9U6M6VTWLbsQpSrBew/tFPiNsPAQirVKc4H5kxHmieyb73GCSpkx6EkwXkBR52xGMfpIGTABGdODqD+rpiyDFWR9vHjjovkem0lHQk7Tq53IRwJKDOkP9IRGrm9s85a9ZFPfOEbZ0D5N3fh/+f95rGxMQYOfdmyrLczE/k/7zf96l65dd5fwpJPRbI4FRA+lcecKns9GRi3FvtOpnezmWB6UfBX9wm+vFdqPWb1HtlpV8PI3g2449Yvo1Efw+te90ZsXP8kKhP9sOhRiHxYDjMfTPgyBIEJbzpbQbgdx8oLLsHg0AEURnfD4GgS3YHuduOC1ZdjuP8opkaPSkoc/cd0hhiaJdkVlpPC2eecDWh1HNy/E2HQgK3rKFc8YdsXXXA59u3bjeIUXR2+NG4QlAmOnNGnM/jeo0Uug2ZgyzEWS2Pi7ogii/mfaPqJX5uBQECjTrB1Rb5gqD9dFVHE1/Fh2CrEnnGl1AH58RDUqSnLZ9XiTU52Rck13Dp1p7WJhIuPSsFQjg+Cct/iFR/+2F//+6Mv70zOvGefYcoAJicnX53JZP7RNM0VreXgUwWeX/dpbQXkVqYhLGTayPbWYzsReCfP/1Uw5xeTL1rZ8Kl8tgTlE+mOv+7P+0S/bzooC6uLGqgV+nHnv/0tBg9vxZvf+EasX/c4CuNHYXMmnWRfMAHDkI44y4pgMV84tAA7i2UrV2No8ACqhUOIwpoaM+W7WLpkJebMmo0DB/eiWBxF4Jcl59nQLeSzPZg7bz5SaRO7dj0D3ytCp3YdkElbgOVgwbylGB0ZRK06JTY+ti2HgSmhRMzpYNQowTcIbdR9XRguPc4kuJQj6NQg2IpUxpQ48gogxTUAACAASURBVP6mBt83EHAggBHBDyhdMF1Pde01vMbzQp0ElDm1JS7XJDu91kW39RpsleM4RIChRjwgasoEZV/L7ulbfP6HP/GF2x+bCdfDr/IYzoAygKmpqY9ks9n/ret696mAxa/yBLzU10o05ES2ONnzW0HjZP9+od89XcN+MfZ8KoB8KhJG62OSQs9MBebk85PPhhYuMsbKGH72/a/huWd+juuuvQZbtqzD2MhhuNDhiFShppLANGDTzsaAe9gw0m0S3Tk0dBDVqSMS5s68ZA+uaL2LFyxF77z5mCxOoEgZQovQkW9HW7YHlVIJ/QP7UKAWbTDeM4QeaAiZS8ymFSuNJkGSr0mnCNu84cTjsQi0PoKAMO+gzlyJkBIBW7f5fRnMDs+jbhzKWCf+P/Mvmr7Se5WmzCjRSALohVMztUj1Daop3tIgqGyF/O6xAh67/GJt+Zd3H/EnrDHkSRUGdXZEiiUuu7v3rFUf+vgX/v2Jl3oPzfTH/96DMv3JlUrl/0mlUp/WNI1TRGbcOWvVknkTyPYzNttPZ8LTD346mL4YuL7Yz0/04ZzqZ9b6uJP9W/hQfA4SFpUE08y4ExMfkJwL6Zb0oTer2PTYj/DoA9/GNVddhi1bnsbQ8BFkdQtp1tU0D00Cl85RUAEMAWUHZiaPc5adh/7+A/AKIzIfjxkaPmxplnCtHDp652Lewnno6khDC5to1DwcPTiAkeEhkS5sqwYDdZFK9FAVAQM2bjAhQ7pdOEDWRxhQ104LOMtoKwI1u/giEx6LcYYKEWJ8JsN/oLFNmo0fAWigYOmOoBwIKDMXhC4NXX7GHYC6NgnNqgmHoByJkKxMTfx5EnLf2mHaep0/T4qT3sI43pO+Z5iUL3b1zV/2oT/64u1rZ+p1cbrHNfMQ6HTfyWk+b8uWLZmzzz77Dtd1r+e+6FQB5jR/3Wk9rfViJUMmKD+PpcUX+skA+nSY8qkw8JMBa+vxtr7OCwFxKxhPB2aCcmve7ml9iP+JT5KtuOimvrDU/ZIedwuuvGwlNm1+CmPMQtZspNgOjRqanMBhcL6eB1djjKcFzXWxeOkSDA4eRVQtQmPGA/Va04CuWzAiE43IgO26SDkaQhl+6sNkR59JwGpC12sioTCkSI8oTfhoykxrC4Zpg7MH/cBDFDLDIyWAy2MmXgeBDp/h8ZHKaSaQ8lqj91jIMNlpADRZ0Is01u+EGdPmRvIsIUEx+NJKR52Z5mT+WzWDGALMMqA2UtPcTyZhJITjGPHgwiL2OI6/YqGRO4D8zt6zVnzoY1/41pP/iaf2N/LSv/egPDIy0tfW1vaAbdurfiNn4CX8Ul6kBOQksGU6W34hVvxiDPjFfj4d8E+F6U5/ay8GyicD5mSG20xcMBPmp2bI+eRwGNq9AfffdQtWL1+EZ5/bgOHho0jBhh02YNBXzIAeQ4djcDQU4FopNDUg255HvVqBw7xhmZQdILQhORlmpEO3XXXuCWoEKgno0WBwTAitdTrHSzGvmBNJHCZlwhMQpjZviCwhzg3DQRja0rbMBDxhyj5tbmpxoUBBoCWIUoVoeoHM12MuMjvrqB0HMuKJSKzxVyrAJVjzZ8KOSZsVUxbfHZGf7dEC3BwbpaQP/p24bKbvCNX1w1eg7Y/snpNgCMpM4Wvb2bNo5Yc+dQaUXwKC/JY8dGBg4Lyurq6HbduePZMPOdGST9a1l4DqicD1VAD3eTPRTvJBnOx1TkUrPhngTv/+dJac3Kjc7s5UtqyYskCRpMeVh/bg59+7BW1uiAOHd2OCOcaRDSdko0gFvm3DN3S4ug/dC2FbLnz6mHVNCn9pdvwRzKwQkck8Zx+mEE5NZv1RT6YTwWaGhUCfD81UU6MFaAMNlm4LKFOuaPpMDGCymyceYdN0EASmADx7+thSLXY2YjpBOdSkkEfrGbvoCMqKHWsxKLMnj6BMiqwj9BUgEyzJnoUsMP9DAJnHQMbMI1BuGoIyZ/UljJmPkcWG7op4IklyrSnt2Rf5gmybsg0thb6e29GzaNWHPvHX33xqJt+3p3Nsv9dM+c4oMq4ZnXxDe3vuu6ZpZOXDeJma8vO7+U/nlJzgOax6x5N+edFLJVpqS7w51YV/Io05eaVTkS+SxzxPy4udHC/m6jgRsB7PNKDVanq+wfH32KofJ99NHs5KfQLKiYShHh83IZz0400yFFof8FKbNOMPWV4iOf4T3y4El0BToMJ9fH3qCB74zj9j8MAm1CsTAo6ObsPS2I1XR2iZahIHw/AlCtSHaRuSICfJdM1QMWBOGRFrHNudNTg22SZpKWByGjYH9IUEOEoXxEQVnKTrqhBHsKWHOCDAxq4HiSQleEYqQpOAJyOb5Ad0OSg5osksC75GRJcFQ+qVREGJmZ9MIL+XjyUoMz1Z5TYp6SIe3SLXqIaA16ykE6oOPYJycr0mMgZ3gK2LbisoC4jLaWBHH2UR/je3o3fB8ps++oXbnv4V3WUz5mV+r0E5iiJrolB6f3su9xUmtD4PlJPQlPhUSe/+ifBSQaL6iRrnFgOmKGkxYB6Dx2OPS36mHh4D6/GpcC0JZeopvDF4YZNx+PHFrkJeVNEvAebjwHZye1xSXDlR1TsB2OkgP/2xytp0crBVN18SgnmiYKdWkOQ2Vq2HrYvDcTDX5YZVBb8ElFuXv+lLIV+7FbgVWE3/eqEdBBe8Y+c1PrnqU24JzYnPvYCUaKiUUTUE1RGs+dE38NSD/4GuNAO5A2gm5Qc+gAE9HJxqqZl9isOKX5kZyTp1WL8Ji1oy0Zy/TouEIWuaL8U6Fu1oZ+OPxSImXXMqT4IyA5cHbvf5urTA0dYmTFZ0XZ4XXenAfBwvKJEr1GdIixv/TamCHXpkxw1a6CS3gnY5Bd4sAvJ9+D7ZNAuSnM3N41OfMrVmsmy6sMV9EZf9pHibTHWJi7qti/6JyAGXF46D4nVP2YYLiGa07ehdtPymj/7VGVA+MTL9ln53T7TH6Sl0fjqXa/tbBQqqwJEwNbmQZQwNKYAqXBy/KVvetKBJfDUKMPNxtP+chFnFT43VtgTS5cJVl/4xOFfYImZ7X0bqCCuj3zMh9bIN/OUVo7VY0np6WsG2FWhPBNB87HQ7WvL81ljmxCUxnREnoJzohs9nxQoklbbIydFxY0EMfCdi1625GCpQLF705HN7IX7Bk3p8lsixz6P1czt+0uMfT+shShbpZNVNfmN8wXAzL1E7BIzmJB776bfw5P23o9NlxiWdFBrAZd+gM4KFOMoIDBei+0K1IpP4cs0huxWZglv5+DNS/6YdjDIFwZcALm0U0hVIABZpSycrJphzPgl7OxSzFrmAH1l8PfE30q/MCdQs3vH7lD5UuBGZcCQdhXRd0JFBeYM5GX5TXW/8/ZxeAp8jniwBZBYJlbbOKiHfF4OI1D1FLZuFSznnDKnna0gS3PHzfsyJIcNS1RcfR5WGOjdBmTGgspCY7Tv6zjoDyr+l0Hvywz5yZG0q337u5/PZ/BflREt31fNv7uTiUUCbMFL1mq33scwUTvyqcmHyulSsQO6OmB3w5hU84f8TTOK/ZSsZ3/AJK2dWAH2hqgpOxqNuvKRQovyfLdvFlrc6PW3rhVhxAo4newzBkCw1Kc4oYFY3VvL5JL9abYmPLxQisUy7+RRIH+/WYwC8AA2/T4YXA7QqAPGxyc0bB9hE6u/nA/cvn+dj3FhWuhOAcnwOp69pPJcc0yRLZPwicq5byXZyORwjzmRzqvAFbxxrH7wDj937TXQQlAM6KYDI4ueowYiojUbSZk0gVj3IbAbRRC9mQJHsCviZxGuP7BDIknmNcpSUTOWjjME/vE6oDatrmHY7aBYsarAepQI16YQTucnokzZn+QenpHAmHxs/qCX7ZMtcGGx4AVCr+zA5pTsyUWuwRZtqMuTYfGocTdWp53MOnxCG48CrSL66+Hkd8/cLYRe2Hj8uPo/TyULCnltBmXcOJ3mL1GK0be87a/mHzjDl3zFYHhrakkmn5/3PbDb3Z8nEXTIGudkFNZNUKw2BxiwCWnoU6Mj92pJyxZtM8DeuJvOWjkJu8ZQtiEyXf/hcGZ8e8OIKJKTFZ+pWEE/pFR+ysiLxcfxTr9dl8q/fbCDkawSeYvVUIGPvZysbnf5v/n8CqtMbMpL3kEyLSLroEiBOCmxJy3Pik+Yxqj+qbTd5X8nCoYA5aTZQFw5/dvzrOLAarKzHwK9ARwGS/G7TlL+P/bHo77Vg6JQykteQZSWWNpJdS8Ki1eLJ1xRcbTlnshPQuEWnLCR0Ti0IUkSj21eBDAFNQNJUexj5jOK8XzkPvCZiP66Mi/LGsOHRu/CLe29F3uI1ICUxRDqB2IClyWQ96DqjO5UcQ0cFf49iv4oNE8CTHRyPi9IGvyfSkDr7MMm8JfiHDgmCVSxfgBGhNqIGtVr1O8R9wdcw1S7OawZSuDMMV4BZHBf0H0uwELk3C4QmGs0QqVRWQDmfzwvrHRg4KuddPlVqzdLtRyISt1MLSyYrVgW/pDSozv9xUD4ZpLQShES+SECZkgqMju0981fe9PG//rd1v2Ow9IJ7vt+19/pL72dkZFvWMLr+byeT/wy3aBq3Z5ywSxBLPpoYmGHZqpAiOK1WeblxYnZ9vDilgFlBAreFBGTV8EHwFWCW/+fQSXpNA3jNBnwyYd4kvo+G10Sj6aNeb8LzmvAIzl5d/oSci8YyuWz/dNmq8m8yKdqeFKtU/y9/J8dIUKEWGYNf0pDR+jf/nYBw8u8EDFuZsmLtyp6XMPjEP51Y9hQ4J38IzkrjVUxayUAJ201AWQGzav89BsrcxltKT+bCwXQ0y+JjEvaudFiyW9F0CVXyt7JhyfoqBSa6FjiFmf5gBWpSlOJxxgunAIg8V5078eCqVjQlJ1jMQTbgOhznZAqAE+8IaE0upD4XYhbqxrFj0/149L5bJdnNpBOBW3BKD5oGWzdF3NINTgFRmrE6N/IJqffD144BWLRnMmgCKuUOOe/UV5n9o+QPbvAFrHU2gTDW05Q0umbDg21bsqiLV1nT4PkB2tu7MDFRlOun6YXQDVtcDWyn5t+RZiKd7kAqnUOj4aO7exaODBxFPp+VY3nuuc3wvAY0BjHxuqY7I9GcOQxWLHBqoSNDFk2Zi580A7D7T10Prbud5PqY/n0uWDxuAWXmcfAeNDu298w7A8q/cyC9c+fOXFtH2/9xMvmPUa8yLaUjii+WAJfoh9yWUa8jWCeAG2/LBVAkeEUBQCJ+kDWwV4psgewh9JUMwUJKwoB9TyV2SecUWbDXkAu94RGYIzT8QIEzv99ogI/nDLWIBnq5qSkByICU5/k9W9nw8QKZ2nvzfbV+r/WxBL1WUE7Yc6t8QVBVAKyYPG/2BJATgE4eI11d/Oxi2aVV1kgq8cJcZdcdyxcELGHKaoGgR5egzH8TkB2H/lvFktVCoZhwayFWbvSESVN11VSzQusO4mSae2I5pCwg7yveFSWfCz8T12WesbRoiITQ8DwBrlrVg+/5QDCOI7sew2P3fwNOWIJLeUanJU21Hltc8ilX2CxwcnFVTJwacyTjj/h4smUCMz8XAjE5K10YBLm45ZjXKZ9Plpzo87qOQOPk7IwsItVaGRw8ysaQvtkLJORoaHBEhpyOjk0ik2vD8OAIOrt60NHRiclCQcKHXDcL00jJjs0yHebDYGCgH/PnzUEqbWHDurVCEvSwBo0jsOjm0DghRNnjJEhfXBax2h47M7idJCifqKDXCsqtwJyAsmjKItXwQm7fPmfeqps+coYp/27h8p49e/KZtvYvZ3JtH1GWnnhrKHGDEWyDdh9WsBWDkRFtIbU/XlRK2iBrI9sSJhbnxPKBBOKA+h63hFInTFil2uoTzGiFIrNkolbQrCNqlBE0mzKvrdGMJIeg3ghQJ/gRuAniPuMUY1COHRDHGGcL8BwHuePSAB9HUOaXbdvHgJA3CMFOgC+eMJww5Nb/T3Q+kVJkkUlacdX7kEVn2h+xM8Ua83RQTo5bIt9joKXWTMkiAV3bsWVbrhiyWjTos+VEZ+XEUIBF1igCEgtD7JgTkKLUYcOPfI6kk5/z+YkOrppwFKETbtyihYsiEHtsBSDIsOPPh58dJRSyeRbsmk2ewyYadU8V27xRAeU1P/oaMnodtsZdmKwTCPwGMrarriuTDFWT9yU+cbJjWWyUbYzvmYxdJmGzgMf2ZDae8LHSNEKLmOr04PWazebRYGEuABYuWgwnbeNo/yEUCiXYdg6LFy2H5+s4dKgffXMWSDGPix99zjwGIvtEoQA3lcbkeBFz5y7A8PCEXO9jI6My/LV3VheKhQls37ZZMXq/rPI8Qoou9D4bysnBxSMOtFfiBRcl9TlLBsY0ppwUlVu15QSYCcqM7iQpYqFPacrt27vmnnvTx//6W2fki98lWD5w4EC742b+PtfR/gGO5pGShHQ8kcmoapxJZsxJutTwZKKusiSRwXGrKjdNDADqQiMV4N3XFACXIod04hFUCWaeYsqeB8+ro1FvoF6vwWvUEXr820ONY+TdjGh6jSZQbwaoNphDQAbNSMRYL5VxPS0ywDQ2OJ0xJ/IFv09gIRAcOHAA+/fvxxvf+EakUikBw3Q6raresQ0tAWb+f6IhK0BWYNz6pxWUW+WL6QVA8ZjEx35Mh5eF7ThTVkxdFbYsmwuGIVtxkwHxPAf8GU8UQSr2vvKxBHkuq6JHc6S9ZA8rts1zIWHpvMl5s6seYrWdjusCUpSKHQIEgsQKx52UadpwXBem6NpK8/W8EF69KszR833o/hQO7XoCa378r0ihCpeASpTX2YnHRhANtmkh1EM5Ji7gdCnoFlcO9bk7rinWOHbrkTVnsjnUGgHcXE4kLX7OtM2x2SSbTkmNgotE3Qtk8vSKVRfKpJMDB3ahWqmho3M2errmQtMcHB0Ywew58zA+OY5qrYJZs7ukiFgpFzE6Oow5s+fiwIFDmDd3IUqlKurVBiYnJuU6z+XSqFWLGBliDCi1ZzancE/IBnNTdlBKlacbhbNPlN7Ou0R5oWN5b5phaHrBWC2JatGN+EQuHnLejjHlbbPmL7vpj/7ym+t/lzBJFqLftTf0Ut7PwMBAdxSF/9TT3fmHLMrxhCsbLG8gVuDZfhrITUCWQ4aYWLiYQys3kgytVGHeZMwEzUa9jma9BJPbVY3h4CXRjJuNBoqFAgrFSVV00jRUKhWm1Alb5mVYrtRRbXjo6OnDnLmL0TvvLNmKVpsh6jwW+UOdk1V8KZkck1wSEE626dNBWd0sbNtVzgf+7q997Ws4fPgwvvSlL8licejQIVSrVfT19WHhwoWYNWsWMpmMgDSBnH/zWKWhYBogJ2w5iRZVsoXaGbwQKCfHK2xZU6DMP/x9/Jllkz1SXtJhWxZStgnH0GRrXpyaRLNehdeoyS6DwE2A4iRm1ggIyqlMFpblCHN2HAKqIe+Vr6+Ys2plVosEFyxHJoPISPtY4+bfumlJV5ltu6LPim6tA77Ha2QKvldFvcE25xIO7HgCj/70NthhVTrv6I7gCXNswPDjgjB/N2WNMILL47I4pTqUXUtbWxaTE6MIQw/ZbAbnLluGXQcH0TlrtlxHHR1tch4atRr6ZnVJQa1aq2J8YgpeEGHpOcvEwzw+chRDQyM4a+HZyOXahcmWymXxITNwv9mso1SdQirtwG9y4OohOLaNqakibDkeHeWymuvXbDA9LoIv4feqicMLTXiRJfkcMqYpIJWgbNGADsZ3KgmD7g0JMor4SmpHkzDhRMpI7t3WIp8waBlbRabMRZg1AA2a2bGte965Z0D5pQDeb8Njh/ZumTU8PvlPuaz7Tq9WQuhVJN4w8Flka0gAeOCHKExNoVYuIPI92V5WqhVUqmU4EvISyM1h2mRuhjBfFojY1MGtVjbNAZUN1CplpelaOsrFsmiKrmPLjVQqFWHaDrymhpGxCbEzRaaNugfMXXgOVl5yOdp75qBY9dFggU234PucWkFYUDkCrYDcCnLHZQHFTKmBS8HMsvDcc8/h7/7u7wQE3vSmN2HNmjXYt2+fAFZ7ezuWLVuGP/3TP8U555wjj0k0P5FbJAMh1sNjcE605YQtT2fKCTAnm9hjtjbqpzFLpnwhRTVdyRXcuju2Id5d17Vgs+gXVTE5NoDxkSGZ3Bz5TdSrRcl9kIWuWjnm9GjI/Dm+no5avSYsma/Lc8LFIpPOyAIgBV5dQ8pNiQXMMNNw3Cwsm2BuwHRSyOTyaO/oQkdHN9KZvDxOMx349Roa9QmEzap0wnFk0oFdT2PT4z8BmmXQYEHXg+lwwajL7ivyCYrcCZgCZk46I5/5rN5eTBWm0Nc7C4WpcYwOD8JN2Thv+fkYK9YQsX2a76VWRUc+K4H2lVIBmbSDlEu5oh9uNo/2zi60pV2MDx7F6MgI5sydi6HhEaRSfF8OJgtFkd7oNx4aHhbWy7oFwy5odTNMC6VSHbq8fwu1WhOawX9TolBx8ywS+noGdc2VAmG9WkXQrMHSmrC0OrSwwr1eLPWx9iGeE2l0mQ7EJ9OYeY4ElCVTWckXskE1288w5d8GkH2px/jUT74/b/NzG7/imP5bjLAOv8HwcB82x+NUKqh7TTi2g2qtjkalDNtSDodKuSR6HhlVk5MbdBwDLdqFsumsFFlq9bqwIG4zPbLnpgfbMeER8GtVuViFVfse0qk0KsWK5NbS5lYo1VD2QphuO7KdvbjwFVejs28hSh7nTnAbrgqLbDidrim/GCgnQD08PIw777xTmPDRo0exfv36Y6yWDPmtb30rPvzhD6O7u/uYZELw546B0sWJNOXna8tkyaqlttV9oW7AlqGZUtSKpQsBZTMGZTJ6MnT+LEJatukeJgb3oTB6VHY0GZcOg4q4Ulica9SqAlgEdp4Y7gYa9Roc25TFhrsA6rL8jMqlMqhZUx8ulUuyj6CEU2vUxS6WyeWE2bGjLZVpQ1tHJ3JtneibPQ8dnbOESZJBl8tlFCYHUS1Nou5FaHoVTI0eQKNwFGjWRGNt6+lCZ28HBgcOo1oqorO9U9g2cy/IOPN5Oh0yyLflUSgUkM9n4PsNHDywD6mUhdmzZyOd7YBpuSiXSzK3Txhy5KFcGkPaodau4fDRw7J4dHR3S4Tn+NCA7CIMU0e9URX5hu+dO66Qmcu0VIYsBAplgEdtWNqtKac4gJlCqFlwU+0wrDQMMwvb4WKgiaRWaoRohBpqtRq8WgXjQ4dRKwwhnw7gaBUYUR06C5H0ZsdtMiJonGILv8gaJNYsYIpPOZYvrPZtsxee/8EP//mtG17qfT/TH/97LV+sfejOuU8/8uBX2lL6DVlXQ7U8LmzYdSxEIbekPhpNzlVzUC4WxRlBlkL9mTcvt74svnFLzS8ya26fM6k0PHo3WQJpsgsLsOLiIKMTGblYrZYFkFVYfQidhcF6HT7tcI0misUq3EwH6oGBibKHpSsuxgWvuAaRk0WVliNJ+goEiE4VlMXqxy29aQpYDQwM4MiRI1JZ37lzJ7Zu3SqSxJw5c3DjjTcKKCeAnOjKiR9Z2r5PwJRbLXLTmXLCtE8EyqzUWQLMlli5+DdlC4KyY1viOnBtAxNjgxjv3wcjoCxgSPMFQ2oi2rKa1OerahgcKCtxyGYooBQxVpNFsjj6NJFvKCsJG9N1Oaf8fq1eZYSw1BC4sDI3oqOrD24mB8N0MXvuAnR298kxkkWXK2WMDR/F5PiI6L7VSgHV8gg6Mjpcy0A6nUFg6lh0Nh0PQ9i/Zw/m9s5FR/ssKapVuIiYlixy6jOi1u0h5RoY6D+IzvY22JYtQE6SwHOXyboocApJswbfKwOhGr9U9zjDD9BNW+Q0cdyxdZs+edF5mWvBQhz1awea7kLTUjCNNEynDXC7ZOKJ5bhS19DtlICxZqQQ6pQzXERkznVKU7T5Kd1XY2NIs4ENTz6KnZsfR1fOR8aqwgyr0CndkEQoB7ZEGU3XkJP/by30JTKGcGtN3NgwRFPmgtGxlR19H/zTf31mpoPsSz2+32tQXrfmzr6nH/7pv3TnzRvhV0X/ZaNG4DfRls2ITY32NDaNFIsF8QeLxhWH4kgRKhHm4/lj2WxWtnEGdUfHllbURqMeX4SQ15fiBbXWQLkwlEbrS0W+UmY1m3m51BYzwkLGSw2kOmbjkqtfh54FZ6MaqEByAWO5VJWlLGHAksdF/TM6zuCl5h3broaGhrBp0yYsWrRI5Irvfve7WLx4MS6//HLkcjmsXr1apIvEFZBoyvwd/EpscMnfrcU9vheCIYGf/+aX0pjJjpRPma/D98vX52PJGA2TtjW21LowdNreLImjTDmWgLVj6QgbZRzevxVRowiHUztY3ZdmnAY0OhA09W9quNyVNLy6yDUeC6iUKygrxfPh+Dhh8DFIc2FNip8CBgbk+Hl86VRWQC6T70Q234WOntlo7+qR4hs9yrVqBROjg+g/egj1Rg3l8iSafhXz53Yhm0mJ6yOdTwtLJyhSw2/LdWPhwvORz6dRKIygWqGcwAKm8iOHYRlRUEZ5fATtqazIHUyXoC6tnBp0N3gIQg+6TulFSpviEpEwIpkDSBC0xKpG2UGzqFvnoFtpOJl2OE473FQnrFQbbJshHSmRIzgdWxLfJAgr7jRlpkacfyG6uptWmchMfvY91Gi9iyJs3bQeTzz0I+TtIvJOGWZItswTT8ucgqfp0kUraEm3Ycs3xC7JY+E9IZV4T3YWMNq3zpm34qYP/uUZUH6poD+jH7/ugf+Yv+HpB7/SbgfXN2q0Armo1ZVnmFu/JhmWbkiBTbbltKNx0oIwK3ZyKX8o2aehmcKY87kcqtWGcBIOpEyaRcS6FYMRGWSN+lvcfEEqTQZe99R236/VUZgoCjAR3MsNoK47OHv15Vi64hL4RlpYi4CHeF+Pg7JqHDneLEFw5Bdfi4/fs2eXgMKKFSsElDdu3IhvfOMbsmX+xCc+tLD4uwAAIABJREFUgRtuuEFuerFIQYE6gYnAzO/zRlSasmI7CXAljSSJVMHvt1rMVDA/YxgVK+Xz5TilUYGLCF0vXPAIyvxjQjMDOHRcEJQNDY3qOA4f2AI7aohOK3qz2MloN1Tdjo16VRZNFtYoZYj7hd+nuyVO2pOFQjoo1aJBcOfxCMjEUotOV0TAvY6GtrY26XxLZTtE28+1dyNPKSPXLsVAjmMigx8ePIxicRLVagWuY2LO7F54zQrGx4exZMkCTE6OIZNx0d9/GJaZxrLzLpbjbTTKaDZrIse4aRthUEOpMiJDUn3uviI6my0J/aEsRn+dNIrExngeK4OINDJ3TjExUnCdHMxUm/yh59hN52C5WRhmBpHBQmYagWbBp3TBQCFxeBpipxNPUUuzjyz+9BTys6I3+tg1RTeOytRo+px6Amxa9xQe/uld6Gv3kLMKcKJK7Grh81VeM4uSJ/uaDspy7YYK0Nl8w/B/6Xk02rbOX7jqg+/7/Nc2zmiQOY2D+71lyhwDte5nt5215ZnHb8nojetq5Umk0ikZld6s1cSjzAISR+CQKVMDJlPmfUB7m+s60vVHsJG2W14oUSRbYAEfjtPh85veMUDjY3mB83vlUlFuLGpxytngYHKqKF19fN3QC1EqV6CbnGicx3jNQ+9Z5+GiK6+Fb2YQaI7q2pvGlMliEo+yRceAALRyHRw4cBDPPrsZl112GZYuXQoyZv5sdHQU69atQ1dXl8gWZIx8H4kLorX1OmHKiTTQKle0ArH4sGOAU35ghio9v+KubHfUx6eDsmLKusnGBYbBa9KAUZzoR/+RbUgbocgWdEzwPRKQeU7onCFrpTuAz+OiSbsh/7C4xIXm2CitkDJDRRacJNKCTSHCQnmOko5Ev4l8vl265NxMG7p65yHb3o1Mvg3ZbJv4tUvFAqbG+zExehTVSlW0akpTc2f3YtasDlQrU8ikTQz1H0AqpWFyalQW8IzbLo4G2ir5WUsuiklProdQ96QTTgflnBS0yKEmAdN2BSBNOw3byUgxkhovrxPRfI0sLDMD183DTOVhuBmRKiSAKA6ob0r8phGnwDGOkyqvtJ+okPwWSSzBFGHhLFAy8zn2VatFjK/Lgm9VrIk7nt2En997J/raGsjZBdhhRe1oyJRjUI5ziU4IVycG5WlMWYHys/MXrrrpDCifBurP1KcQlJ+6/5sLN6179JY2x39DxE45dmexWh9B6co+mzia0Kgpl6bEepWwLW7zqQ8UC6W4w4vB4WSBBjLpnHTuVSplOCwkWQYKhaIABz3A9RqzLBpidaJdrlgsitxAva0wWZKGhGwqg/GxCWkGgJ1GoR6ie8FSXHntDYjsLLzIFpsewSZhyqrNWt08wmZC1SzBm6dWq+Pee+/D+ecvw8UXXyzf7+/vF4Z8ySWX4NZbbxVJ493vfjeuv/56ASt+JTprYlFTRT71s4Qxq1luKkJUNZawWGrLe+OxKJasYiKT/0867BT9YpGKTJVWMToSFFOmPGRaERxDR8rQMDa0DxOj+9GZc8TDK4VTMvooFJ1VPMtRJMBMXdk2TVn0qN/TtcGsEf4/zwd3N9ytCHPnguH7cF1lweN7IADy+7VqGZlMTvRkN52Hm21HW1efyBcJKNcqJUyNHcFg/z6UClMCyKXyFHLZNPp6u1ApT8L3KmKZM4xA9G8BNtCxY6u0No50sliHCGDYFmC6AHVeuxO6mUUu04H2jnbkcx1oa+9GNt8pdYUmC21+JMVI2iabTRICulYcabUOZMWJuVfcvi3gqlLn5as1kInZcvLtxAufRArEVkWSFD6f14WSUUwlyWnU9QNsWf80HnvwHvTkaseYssp/UaSF4fe0kr40psyQJXWlH2PKZtuz8xavvOl9nzvDlGcqxp7WcT1x37cXrl/7k692pqM3OCYLdQ1UqzUx47No1GxUpcjXDCPUK2VJ7yKzJACQa9BaVCGb1Q3ppiLrI6jbNuefUbP0kc/nlL7ZaMjj2DRCsE6yHAgAU1OTwiIti51eEfyGalAplSoolqvwQh21yEDn3MW44rXXw2nrRSMwxSPLarTKkUhkC/U3b3oWFMn++LueeWYjtmzZgve+9z2iG/N7BOSf/exnWLlyJX7605/i2WefxSc/+UlcddVVAqQMn6F8wdciyCbgz5uQ4Ja0T7e2VyeSBh+bfJ/HQ7dGElqfFHV4DMKixXFB1kyJh6DsSBGNoGzTm2yEcHQfg0d2o1EZRcqiHVBlbyj5iJOVG0pWAoG0gjIXhLjFm4sX3Rs8b/x9dNfQ9kX9nosknRrVSlkKbAQbLpKUrVKOI/UFLpi5ti446Rw0O42evvno6GaRLivg1qiVMTlyGGODB8TFMVUYR7E0KfZHLipcNBhIz4WBljNl9TMRGWyEsaUZJpVykM66SGeyiASMe8gGYdhZmDxG24JruDBhi+2uGQDVehOVWl21gks2hyXWSjo0yJwl3tNUzU+S5SIphnFEcxJJK6isulP5h4uimqunMmyTXZeYL8MITsqNtfhQnCs1+jYZqxnUYOo6nln7BJ5Ycy+6sxW0OaVjTJmgLPJFHE2b3LC/ZI2bpikr+YKZHiz28RiVDBaZ7c/2zl9504fOyBenhX0z9knUlNc+dt8tGb32ZtfWBTgJHC4DXOrUwnyxPFVqrHA3YMcNBgRSApMAqzRUcCttiwRRqVShGZa005Jt82YjQ5OtfcCiEK1wBGD6QAvCWPl61SoLjPGMM08ldtXrnujMJMu10EC6YzYuvfoN6J5/DurU2UTjU9vtVgcGbyQlqaibir/7+9//PpYvX45XvepVcj6Sbfr3vvc90ZXnzp0rIEdZ46yzzsKqVavE6sXjpB2LDg3+bNu2bQJkg4ODx5pHOjo6BMz4GOqvfB0WEPk6tNqp36VKojyu3t5edXxx3gWJEz3XUjiVbA56cRXDp+PC0n0YYQ1HD+4AgpJkLWRc1chCcBUNmZObCdLUuet1AVl2UBKE3RS1Vm6xWRRTlj7uVnjiuOiw3V10/lpNFjFxbAQ+Uq6rQL7WEE02nWtDKteJvnmLkGvvlHZvvq96tYTJoaOYHD4s+RZTxQkMjw3DdFU2h4ClZcrvog+aVrp8ewdSmTwymbx42TOZlEgxHGpaLhsYm4gwUQbKTQ+VsIx6UEGzHMIMXZEdCLr0UPP6Yzu1m3KQyjpwUjZ02QkwkMiAScbPz1lAWbFmiQaREHxGy8bxsnFEqAgZLdnWarACR1bR7ROJ1MXzy8ai4bFR/PzBh3H11Veju6dNXMibnn4Sa9f8BB2pItpTJTghdy0syJ5YvmgFZWHwJwFldlYSlMmUuaMUUJ637KYPff4bZzTlGYuwp3FgG3/2ozlPPnH3LWZQvEGPaI3ykUpnYbEDixV9RKjVGyjXaL+iahyiUq1Kmy1Zl1xQTPeSKEdViRYmICFBgVyk9IcKk2j6aHrKSJ+A0cTEBDJpjnr3JZ+Arb3Ms6X2R89os0ZQ9gSUq14IK9eNi171esw/5wLUAlbVk2kdcTxlHDbEm852lPuCXyMjIwLK73vf+wQQefETIAg+99xzjxT6+F7IjN/whjfgAx/4ADo7O7FhwwYB3/POOw/0NF900UV46qmnBJT5/3QTLFiwQJ47b9487NixQ0CZ2vTTTz8t2jVBnJ+VklRs0J3CZhSCuEQ/Smu4KoKqfyeRnbbE/aRd5gI3geYUDu3bCpfbf7+OFMGHC069Fm/BQwFhcVMwK6Rel2KeSCecnxfGCX0EGXYYspgpNjQWdpuS/Jbo+9L6DNVlx+45IaK2KyCa65iFOQuWoK2zSzr7eM5LU1MYHziKamFCGlSKpRLGJyfQM6sHuTxlD1f+pNMO0hlXdRLS866p3VQQ1BD4ZTQa9FQ3USs72HegipEpCx6bM+i4MDgiyoVjZuDYGdhOWuI0UykXjmshk2VTCIGfrhUIy5eIUykim5I+SOZMxsvPmRcPr0nXUTZAkWxYTPVq0nrNxYzEg+eU53rJ0nPkfHJnRZnrC1/4AjZsfAbf+/4P8Gd/9mfI51PiKKJ8IaDsFtGeLsEO2CiVaMqqiYby3Im+lLzxfPeFYspKyxbzBwt9ZN1W+7M9c88w5dOAvZn9lA2P3jb76Qd//hXdL7zVkKoutS/6ZSGeS7InJrQRI9N0IdSq0oGXa2uTLa7KT1DvkYDDDi/mGBBcaeQnHkt2rUq0l9yLZNvPG58XvTC7RgO1akO6rSjXMmmLwF4t16QFm7+j2gzg5mdh9RWvwZxzVqMeuirh5kRt1hLjGc9xM025sR577DF89KMfFUBVGnNNjv+OO+7AD37wA7kxqSXTgUFgJXARkLdv3y6Ay2PlMbOphJ5m/j+Ble3YZNQEe7Zo899k3Zs3bxZ3B29o/q5Zs3pjaceW1yMjTSxokiMsC4pqFiGrFOeJZgtTtvU6mpURHN73HLKuLueHsZayKEYs4LErjvkTdQFbuiqEKTfZnclMCDow6JxR9kGx6kWRdPPVGlUEXlNYMb/P98XXJSiziYWIzGNhgS2Tb0eusw9ds+Yg19GJVIqOFOW+KE+OoVwYx9T4uDgquCAsWXoW2tsoFVGaYeG3LoNK6QzxacH0i0DUQKh5CCMWfLmb4hG2YWIqjaNDJkbLafhOGwLTlpWX7eKuk4XrZJByMkinMki5FnJZdh+ainGbKlyIFkF26nHx8GVyjhKQVUa0IR7p3bt2yWdHSevnDz6Iffv3Chvmroo7pNtuu021u+smPvaxj8njbrnlFvzFX/wF1q1fL23dn/rMp8UCyLlTm9atxWMP3YOeTA1tqRiUxQJKB0UckB9ngE9Hh5OBMid58ymBHL9yX2hm+7PdZ0B5ZgPs6Rzd5ofunPv4I/feYjYn3mKQTckoHjUtOPIb0tDBQl/V8+CwYEYZoV6R7jPGNSZuC9kipzNyE1OTVt1qKgM3YaTKu8vMBU8A3TKVhY4sUjRqWQwsTBYq4i1lDkKxWBHvMiWEqXIVvu7inAtfifMuugoNPa1aVuMxVgn7PqYBMrfXUk4MyhNsqWZ3nlT5QxWEw2P68pe/LKz2ggsuwOc+9zkBVLJZvrdHHnlEmDHDipKiIK10/D63r3w+gfvSSy+VvyljkF1T5qCUQfDl88bGxnDxxZfIZ0NZ4xWveIWAuToOtcVP2qxlFBIndHCR01zxJ9taFbWpwxg4tBNZAaCMDAXgIkc9mFtxr0lmzGYapSlLES9Q0aJ0YhDsxeIWyzm1WkUwSqx/XPXixVGYGV0FtHJIN5nyV7OdmsW1fGef+JRzlB9Y0A0ClAoFlIpDKE72Y2J8CJFXhqV5OHfJbKRpxvEr0uASBI14LBWx3oNOgGYRTBBU5Q6riTUpNPwOjE7lcGjUwWSjDb6Rk4nVXIAIyALKbgoph9JHGinXQTrtqhqAuG4MeH4D5XpZ8rpVg4qBnTt3YNn5y7Fo8SKUykX87Ze+JCz7ta+5Bv/+zdvQ1zMXfX1zRL5iYxEX9Le//e246667kcvnpRD8j//4j7jwwgtx8NAhXHb5FXj9ddehVi/K9U6m/MjP7sZsWuLsqVi+4EdJ+eLkoHyseeRETJmnR+QLnh1PPM+gfLFg9Qc/8Ce3bDqde38mP+f31hLHkyKgvObHX7PCqTezvZqXjOOw8AMEbPggu9I0TBbLUu1PO64wU7Ipdu/Ru5t0iGXpxoiYrdtEJp2Vx9GvmoT4kEFK5KPFNuvaMf2SgEzg4M9qFToFGH7kgrG8pSL9ro50tBUqFUxWPPQtXo1XvuFt8M28FHsUCCch98dHJKlGBPXzzZs3CTB/5CMfERB65plnhAVRrvj7v/97kRg++MEP4sorr5TEOOZg8CYhIyLIUtLg98nab7rpJvzkJz+Rm5I2Or4Wvc30PvP5zM9g8wkZNtkzAVn5m+mwsLB792687W1vEymE0oIK448LfPTZ6kEMyhZMjTor4Oo1lMb3YXzogLgwKAUkAz9tdun5voCyECm6XkrMGWEiG+Qc8Odk47TGKQ+2Ci0ig+c5lDyTEr3Cnlgd+Xk26CARwFadnZaTRprOh+5ezJqzAPn2LjiuCmqamhzHxPgwSoURVKYG0ayOwAwnsPLc2cinAmghWTG93b6SuBgIL+3nMspOrjGZX6fRwUJyYKDedNGIejBa7sShYRslrw0w0zAsV4DYddPHNGq+n0ajJsVlfi5Ll56NbDqHu+/5EXbs3i1t592zenDeeefiBz+8C2+54S14xzvejgMH9+ML//MLOOecpQKsd37nTnzq45/BorOWyA6P9Qae189+9rN4/PEn8OMf34u/+h//Aw899BB+/vOfizzz8U9+GvMXLEDIjsIoxJb1T2FNDMp5O/Ypi3xBeS8BZeV5PlETyYnkC078JiCrQt8xprxl1vzzb/rAn/zbGVCeySvMSz02gvITv7jnq25Uud7QOTmClWSlYzZqFckosKl9EmxrNbWdjQi2ZdnuE0i55U2Cz+m84A2dz7fJBUdAIPBwq05WqXy5NB2FoJ5MgFDApKI0GVRkmi5qjRBTZMyRLrauSrkAw3ZQrkcw22bjmhveBT3dLR1b/H1J1oWMZouLfpJ+FqrEse3bn8P9998v0gSBmEB78OBB+RmBlZozmTK1YxbnqB3yOL/97W8LiNJCR4bLbe3f/M3f4N5775Xt7aOPPoonnnhCmDSlC8ofTz75pLg5+PuWLFmCPXv2xNvh84Up8yZnYYhsWYKAOLmZU5wlaIfbZM6Ei2M3tYyAsoMKxgd3oF4aghmzfI7pkLB5Q+0+aEGklEGWXK+WZSfCSR5c9MiKGf7Ez1u5YFQudrJQUndl4Y+uDB4Tn8Nznk6l4iIgkMm1I5Vtg5Ntk0IfWbPtuMJIy8UChgYHUZwcQehNwCseBeqDuHBZH3JuE2GzdCwDm5ITC3X0BkutQRggZ9exyEUAZ+RrU/KJPT2PatCDoUIOg2MuykE3Z9PBJUN2Ccwu0tkUBgcHsOaRBzExMSa2zKuvvgZvfvP1+MpX/xWOmxYwZiBRqVjEv/3b13HhRRfis5/9tOyCmBK4cuX5ePWrX4277roL73vP+5FKpzF7zmw88MADcl4Jyhs3bhapi6BMq+PnP/95vOKKK/DfP/cnsBwbTGQJPA9bNjyFxx6+B335BvJOQZiypKvKCCgOimCHntK0T6grxwXH1p9xhyqZ5NLRl4By25aeeWdA+aVi3ox//Oa1d8594v57vprRa9dbZqRiNxtNae1lp32tXIJOtmSaKIxPCbtSg0x9dHZ2KO0xZPOImvJL4FVB7JawILJDspTEk0tWzS9qmGzHJZjwOUnrL4OK6MCoNkIJtmHeAYGmXJhCOpdFpanDM/O45i3vgtsxF5HmiM6YgLLMcYuBWboMY2vc4GA/br/9drzlLW8RgCU4FQpT2LLlWXzzm9/E+Pg43vWud+G9732vFOmUO0T5mHkD9vTMko44AholiYGBQdGmx8ZGjwW7k+3zRiYz5s+Yq0Ftmg0qlGsWL16CycmpYy4O5muojj929pHRs3DHP2TKCpQNpJC2dETNCRw9sBF6swBH3pMDLZ5KIs4LmfTNoQFkvxUVeB+yu49SEnc2LKSpc0NgUHENascj2roUZ5l94RwL6+esO+40uBhTk+WEDiedh5XOo7tvHvIdPXCclHxWtEuOjQxiamIAUWMKjcIAotowLlo+D1mnCYRVBCG1Y8bJs1QVB//HuzMBZNgyrJWrgRFPTvfCCJ6WRTVqx9BUCgOFHtS1HljUlFNp2K4tTH/fgX0CoBdfeqmkGx7tH8CHP/Qx/PjH9+C1r7lafOi8Fh5+6BE88MD94nK5+UM3Y8P69Xhu2zbkMnlZKL/579+QY2Qu880334xde/bgyJHD+NSnPoVNm7bg7rvvxh//8R+jq7sbf/7nf47LX3E5/tt73icZ0sxupt1v87onsfYX96EnW0ObW4RNt4wMC4gHqAoot06gVTCRsObYjPc87DCoKSe7iTOgPONx9WUd4FM/+fq8jeseuyVn1q5HyEwKZvQyL0GDa7KhoAmPumQQSdA3q/S8yVmx5zZXMmXFYaGyZslOWfyS4CLTkS463viKJasAH4KINFows4HhQwyt52wznwwpgkdwD3RU6+y5ol0pglcrw+E0iEoDdT2Dq970B+iYsxShxnCYeC49ZQBJW+MMOhU8RJZN2xOP4bt33inFrPe//z2iiZMVPrtlK/75n/9Zfv7KV74Sn/70p5HOpMVJQm5Dljwcd/119/TIjT0yOioFO9qtqFWm3Yy8bxb0COhThaIM2OSCxEUn6aJTLJXygCs5G3ys0m9lLKYCZIPNG/T2QnRg2zBh602E3iT69z8r7dWWDDHldBLGeR6fPc6tOz9Dhs0zQJ7/TwbLbGB+X4pvMjPw+OCBRHoSUJYYVBZjlSOEDfRyfgMf6WxGGjVoh8t09EnzSEdXrzh1EDZRLRUwPjqIqbFBVKeOwisOwI1KuGB5L9pStO3VxFFDYGnCE/MA/9+TWXosLAZwrV7pCmWErBZSN22qwboysDeNarMNA8U2jNU64Rt9MLOdMB0L6ayJ/XsOYN2TG3HzH30MU8VJ/OCHP8D73nMTfnTPj3DueUtFc2atYHhoWDRiMuZXveoq7N65W65DNjZd8+rXCBO+4sorsHjJEpxzztn4+YMP4dCRQwLK9917HzZu2oTPf/7P0N7Rgb/8y78UsH/nf/1D+OyC5U4l9LFx3RNY+/A9mJVroN2twApLvLqTKYJqwK2M8Hl+q7XY4URf/+UvMmUZNsC8D6mEGtCs3JaeuSvOyBcvCwFn4JMfu+erC3ZuefyrKa32xlptSkCr1vAQ+aGwFdHpIjUnj/cyQZkXD61z0kwRTynhTewRzA1DmEsSskMfKTvpkjlyvOhUI0UT1TInVajBqMkYJrZy+yFbfE2UikyMC4S1R01VVJyo1KUSf+FV12HBOavRCG2Z9kBKFxmRVKhpyGAiHQGdPQGMESXQ0Q3x/bvvxs0fuQnLlp0n0gULfGufXIuuzi7RjGltSjzH/H3CIsXpoGbjiY2KIfvi59ZUkBLblDXGmVaEXR88eBi6ZcOyaTdTRUpa5xJfNF+LDDopgCpNnMdNKxfzORTgchKSYwWwUINfncD44H5YYLclfcnxaCZH2eIkhyNU46jYmKNRu418FavKySAMwI8tX8luhQW2Y23hou+G8rmJnESLWFPtiti8QsdBPYiQbZ+Fjt6FcHM90lXHc61HIUqFcUyOjSlQLhyFXxmGFRaw4rwOtOV0NGVunwrObwYV0c3rvoH22eeg7A1jamoYfe2rkM+5OHxoC8KopJokxLrH92bBDzKoBQTmdkz5i+BnemGmXGSyEQ7sPIStz+zC29/5Thw6vA9btm3Cu9/5PvzHd+7EwSMH5PO88ca3yYK4bdtzyHKKSUXVO2bP7sOWZ7fgute/EXd8+w78xV/+FWb3zZbd3223347Dhw/hxnfciK985SsCwrRLsq2aoMy6wB/+4bsEX9lgxcLqxvWPY+3DP8TsfIA2pwYrKoB2U+ZWqMy6eMr1SUD5xExZTQKn7h6JBYOgnNnSc9aKmz7wmTOa8gyE1tM/pHUP3Dp/y/pHvm6H5TcwkIjbbm7FfDJBDrNpesKUGd3IVtiGAK/SxmjWV/9WrcwyqqnRELBx2ZlHa1bceszvCQAwV5bXVIBjlrqmx7CjQBh2YWpSZvJxuGUU2SgVy7B0DRnHRqFUQqXhI3DbMffcCyTG09dU1i33/wRlmQNHKxyD3J83vZo3dYDbb78Dru2IVEFAefbZrVKN581GlvTfP/c5LF2yVKQKKUpyjp9pyJgivk/KEPyMMm5auh+5oMgugFOfCYxgcbIgnY98n0k79vHQe8WDkpZskXVkMChZvrTdqUB5MmS2WHNSh+6jOjmI0uhhCU63NB9uKiUBQTJdOk6jY1iULBSc+l2tih2MMgbHbFFndsismSkcN/3wAKXDT0KmVL5vLq0Kd0lyHHc8MqggkxbXeTrfifaeBUjletDe2aMmsgRNFKfGUZgsYmx4CNXKCOqVCVhGHRdcuACaVkN3Vw+68nMEwEdHD2B8+DB9tjj34jdhYGwv9u97DvN7LkJ3Zxq7t/8MujaurHIBP3eOHWO+MV3yOYzXZmG4tBANdy6MVBrpDHB472Hc/5OHpJhXrk/hda9/LV5x6avxjVu/JU6Y1atXobu7Cxs3bcTOndtF87/33h9j+fLzMW/eHFmcX/+61+E73/0u3v3ed4nXmZ17lLfuu+9e2K4rCxN3UouXnC3n/vt33SU7nitecaUkylHLpu3wmXWP4sk192B2W4h2h2FKRQFlNW9bBQtpZDhkDPGXBGvFEsbJmkdofSKwHwNlO7OlZ+EZUD599Juhz9z4s/+Ys37tT7+SMir/RYuYGMab2hdtkgE4tFzVm3XxH3PLR3sagZiSA1uslde4JkySHmOCKwGH7JThK0mHmABa3L3HbbJXU8xXoiu9AOVyRarmZHUVyiSBCdvJye9sVCsCsnR76E4agZ2D2zkXr7z2zQisHAICuEgXKv+XxS2KFmR9ZEbK2UFPs4bBoWHc9b27sWTJ2XjHO96BvXv3YOvW53DVVa+SsPsbbvgv4pxQzSUsuukwGT/aaEixrr2tTbaudDNwIouEDsXFSmnY4LgsjuGUqR7Hh6jy9CdMmX8nSXGJlq4mcHCOnsyfl7ZjS7cExHKWgcnhQ6iMH4aJCph7ncrm0OA4qthSx89amkUkgS5CnZ9nwCkxmgwkYGAR0+T82CKXpJypSSTKoUKwzrgpYcniH9eYaBcg8OuS+MbsixTjLrPdYovrnjVHcpLJDsvFKUxNjGNo4KjkXDCUqKOzHde87jKMTwygt2+26OMam0W8Uezdvh6Ztj4sWfkmDE8cwJ7tz2Bu50q0Z0IcOfAIEKoA/yjg4u5SgUYAH80ohVJzHgaLC9HwuZS/AAAgAElEQVS050NP5eG4EfoPHcVP73sAs+f3Yawwgne/57/h7CUr8PVbvo633vAWnH/++bJIPvTwGmzatFFCpyhbXXvttfIe1q5di2tfey3u+M4d0AwGIkVYtXq1+Mzprunq6RFnDeNck4G0LNqy4Mi6R7OhdhVR2MAzT/8CT675IeZ0aGi3arDB5hFqzgRlSXeWeYoSXxsH7rfCw4lAWSc75qxVFkSl2mdAt7ObexddeNN7Pvkvm2covJz2Yf1eW+I23H/b7LWP3veVnN14a8pR0xPYy0/G5LGKTy+rSYaiQm5yadX9NFUsiL80n8+qIagSbZkThseWXN7krG7wLzJgggILMNzey1y1akOYqMqGYFsw27YbcYcZbXUsjJjiCCAok+3xBY2UGr1jpNtxzRtvhNXWCw+2dHBJwY8JXjLySZO4S+rJHPZJRimFkijC7t37cd9992Hu/Hm45qpXo6OzA51dXfjmrd/ApZddJsUbx1IMmQ4GFuf27dsrmuSiRYtFC2TbLVvAySjZnCFJa7H/l7sLRp8m+u0xuSCOzUxuxIQd8Xm0iZEoSy8Mm26EKVvQwwhpXcfY0X2oTR2FY1TQnrPYXsfx1jKIk1ISt+dk65IUZwD1Es9dOY7n5O5GLVbJjEUeA1kwC7bJmCvpOgyZ1mfJDoA2OC5M9BMzNyPX1iGFPjvdjq5Z89DZPUdyJpTMU0ZhbADD/fvkPJaLHrKZDtzwjusxURiFY6cxPDQCQ2ugt0/H7p3rMWfOEuS6VsOPprBj61OY17UM7WkfR/c+DPgDkg8d+VnxLAdaE029Dk/LY7I+GyPF+WjaC2C47chkTOzfvRdPP70eN/7hW/HoU78Qq9ob3/A23Pq1r+HsJQvRN6tXdH5GAOzdtw8f/aOP4/bbv43LL79CztuuXbuk/Z5FP46s6uruwhxOOkln5PpX+SdqqjhT4dSsQ/XeKbtz0jrlIi1sYMPTD+PJR36Iue0a8haZclU0ZRWtwRAmnm0Fyq1fiaZ8MqacyBfSQcJsaDuzufesFTe955NfPwPKpw3/M/CJ29bc2ffgz+/+FxelG9OuYksymieTRZkDOb0GTNdCpVpTE0lsNctNZVVUZUtnsV05Ul1fYthvNNGUCRLUIznlI8noZfuvJyE4DKFJAoHYCcjrs8LgIbJ0ybYlG48E8MjayZq4Xa8Hocq8sLO46rXXo3fJCjRMTo5gdVoxPk43pumOgMoioWoZBkwmLsUhNEODQ1IMGh8bw5ve9GbRBh9/7DEsWLgQV199lRQcS5Uydu3YicmJCfn5/PnzjzWVyMQUMlXR2pXrRALc41B02r3Y3JFkLrey44Q1J3GeanAprYKcWs0DpWyh5AubWnmtjKFDuxA1xpB3gVxaZf5aBAxOb5ahAVLeF1Cm59mXCeFMZaObpSlyigwYD1R0Ks9fAtDSlcmmkpghK383C62B7IZ4HllbYHMQR0Ll2nvRO/ss5Dp6oHF4qmFIDGthbD+KowcRNgNMjnLSiYE/eOdbUaqWxE7X8DggtYpAm8D+A1tx3rmrUankkM2H2Ld3CzpSs9CZj3Bw5xoY4SQMBjX5BD4LvubBo4yDWRgsdGOqMQehMw+Gm0M+6+Lw/oNY+8RavO+P3o9Nz23Cjp078N53fRD/ccdt2Ld3h1yXS885G1dddbW876uvukZcMO3tHZLXorr/2EWqSwt3Ijvxs+FoLBWgpLpH1QKqkggV+TBRZ61FCn1VbHj6Qaxd8yPM6zKQs2sScs9xUPTCSVGahQ82ap1AvhAJ4wTNI4opK/lC+eIMaE5mU8/iVTe972Nf3TIDoeVlHdLvNVPe+uCPen/x6Pf+2fDG32ExU4EBNW5a0q6aVeY1hKh5DXFkUNf1GhyM2RT2S6uYuiiVfYsXq8RTBmytZsGK2zNftDPV3qumZAgYSf6AKRqt5CcE1GtLEsRDS14YMvWMhUUW1dgq3BSQY5xjZKZQ9YBlqy/DkguvROC2SUIYv0Ru0GjnI7YpjzOZieVYaPhNZFJMGVMZxhzWylS47du2y3MnpyZlkWEuhXQouq6w4wtWrZbWahlpJF10aqvKv5mnwCJWMtWanwDntrFSLgxaRs9zTVHvWzJxWBCKM4vpFBFAjkP5JbTIMKWLj23JGStEcWIQo0d3w45qaE9ZSDkG/EiH6dJ5ovRpfjER7/9n77vD7KzLtO/3vO30c6aXTMqkQUKAQEAMGCCgFEEIIJa1LSiLvaysdV1FQbEsVsD1s+F+6yoWmiig9FAS0kgC6XUmmT6nl/e87fvu53cmgBXdf8xCritXksnMmXPOvO/ze577uYviK9NCTYXfukwcEe8KcpgVnq+44XxemrxGwk907qNMWR0sSlVHtzpOHpKj6DZEZp3OtCHd0t00JOoUahonkLGJMRTH9sAvDclyMT9egm3YOO+CV2I8P44s8/zsNnmcYnUcgwO7sOjoJSgXdaSyOvYPbgM8A8lYAwf3rUbEzQONMiLC7iGeHKChWRir9GC42IYaOmEkOiXMNRW3sXfnHjy9eQte/5Y3oubW8OhjK/GqM88W7rSmh9L50suE/HlOT8SLOeWIjSonDXq90MmORloN5Y8hS2mZtnjeNd2WuZTlz4puiXLdc5KgmpLMIQehV8SqR+/F2sd/g55WHUmzDiOsCXyhXFUlx/oPuuS/BF8olzga5HM04nOLQLOT67r7F1/2D+++aeP/qAL+HX7xi7ooMw7qyfvvuNHwcxfp9IMVPa0u8mp4dBhroEZjIk2XWPtquSTjMg2JmMsmJjoRmsBEpeiRnyyewWJ4zyIUImYrX4apzlDgC8dB1KLXAqlPqtsj7EH7z0qFlphM5CBroS4jJwtDtV6HzVgiM4pcsS5m68csOwuxzhkSKhmhwxjJRozqERYDvTfUDaTxtxj+aLBIOWPBtm25QVmcCVHQA4HY8YKFC5BJZ0QGTS42MWVxbKO5DbtK6Yw9ZeDfxJb5d5XM4gs9ilgvi/YUdMH3dWq5N1WQp+4FYuz0Eub7ENFoY0kjHe78aogaNRwceAZOaQwJgxTBEKlYArppyWuWrqqJS3KiEAqZJLcwzaMGX6AULgDJTVbpIio+SrnHsUsPqAZsNGQKmLL2lJ8do6NogsNLghCQZSORbEEq04nO3plIJFpF4dfwAuSLeTilEdRzB5CbGIPrNJBJJ3DysmMxNjGCrt4ZmJjwUKv56OrpxMToGObPWyiqTRg+xnOjKFbq6OywUSnshhGUMLh7A9z6hCxAiSuXq0nsH+tEwetBYFPEQjzZQipqw6t5qNc8zJw7B6lMUuKvOO2RY8806kNdrrJgEV1ds59o/ksIgHLtREJOfk2JeTP2TAJuhDmkpjEepvJz43PzNGkcuCifHN2H1Y//FhNDW9HZasDSyogELMrNROqQh1zTO/RPFMM/1ymTWEfhCTP6NDuxrrv/uJeK8t/hofI/ekqELx568M6bDC+3Yqoo03iFijsjZGFpwPGY0+fCpmdEcyRnK0pMkjc1fytVHf1yTcEU+W/VGYZIpeKHcvim4obKRZq/U5EWQ7VSF2WZCs6EeCgzo44QR7lSleJGjjKdx0jTMq24hHPWGj7mHXcyFpx4KuxEEq74M3BxSPczVUiFgcGCTAN1uZFU/BLHVHZBNK4hhsrvzRh6duM9Pb2iZOP/s01iUCcxW0IK/BiLHosyPUFYgNlxcdxltzTFv6YVphTpplhmCr6Ygi6kV2oWU8ES4Yn5kEkfYfKrI6QCMjx2Lw7s34RIUEVrOkkHeMTtJGKMphJOq6IY8rHEzU2EKBoakihCmTwnDS5iZeUvn6Mojcq0iM+dTAMl4KGlpyOFnoeWQckznRYCCE8dZhSZbAcymQ50dvUilWhDPJGG4/kolktwKuMojR/A0NCAdOEt2SxOPn0J9g7uwvS+mRgbrcGAifbWlEAcqVgU27dvQCydRue0fowXqpjR3wEdOVls7t7+OGrVIYRhDA23DUOjSQzne+BEuqCnmLFnIWpHkLRtZGItSCay0CxT1HXxmC1xZj5DRhl2wOAD8UkxoGuq+z3kqkwJtLhvKPYOE1fEEnbKd7m5G+ECld4W7JDZJKhsyRoq+QJyo8OolCYwcnCPFOZ0jO5zDWhBWXBmjUpFsQjl1/6hC9yf75Q1RHzVKfsUtohZfoTBDy8V5f9R9fs7/WJ2yusevOMmIyisCH1lAZlMp6VLCht1eF5daFoFel+4DcSjjIPXUC4XZaSjbaJa1gXid8EumV1YPM5o+kBk1uxmpvwyWBBEWtxgKklNYJByiTFTviwKc7miQBYsyI7jyTKNzA/yfgmhsGDT35n+HJWKAzvbi2NetgzT58xFjRnxtg3DiilrQy75hFamDH/YLTPLDRHlZseuVwYDGUMV/MHOR1K6TeXBS+EFmR98zoQ8JKFDoAsq6ALB14Vx0izC/DgPLsZoqaJMzJkwDiEcBd8I5axpqK5M1IlY0DwpCs2LCHPE1gk9jGPowNPwGuOwjADpZAqmTtmzeo6CbvL1NemItO0U6AEeaiJXV+nYxUJO7Ch5xvB9n8riI6zEDo9Fma9vKiWFNEAmQjcaddikvJk2Svw52EkkEhl0tvWgt6cPLaks4tG4dNKTk+Qp70e9MiF/r9dcUfudt2I5xiYOorWjHeloi7gM5scPQKOvRsTBzh2rEU1lkW7tw2SBHIsqfDeHRqUIw+TSuYTQ6MLIeAIHR1OoBtPhmVnoCR1mVEfciiAdSyAZTYvhPiEdOx4Vd0KKbOyYCVfj9dQMThX2Op3vRC6jfI7lpJSgQvnNCC6KkDhZCANENhLNTpreeVRKOnXkxO9jHFUa+k+MoF4twq0VYcBBzOJkSCWfEsHI1zeLsny7Px3R9ycwZcY/NQ/hZoxVxE6s7Z19/GWvu/Jbm/5Oy8vf/LRe1PDFpt/9uOvBB++4MYryxaydVKgRBqCSrFEpoV4vw07EpACR5mQ1o5boN6tinhSbQhZspgVHGBQG4vGk8qNtBoxyUy0yYMFPVfpIqUT/jIhYdqqoJXKZWYx8wWkrlXozDFOZ7HPTT2YIF4nkQXMpSJ5yvKULRx67GNPnzoMWjcGPMPBUFVV2nXyOyoWNsewWfPKADVO6XhFhSMK1ipGaMp5XX6MKelS6ZF15RjfhCwVVEMKgEZDqiEUdRxl68/+e+7FDxbiJJfN9OESHYiHQ1XhrEyYyddTLkxg5sB318jCisQDxmCnmP7bJIqgSSWR8Fkm7cr0j+4J4Mrs3t6qKMFko1UpJOfux0xP/ZQpKCDspN7kprxD+HJVFpYZSvQKHSzxacxo2Ko6PTGsXonYcmXgKvR2daEumEZUggUCk3aPDu4Wf7FSqKOUr0qWf++qT0XALUphos1kpkM88KIo9hqLWawclsBRGCk6Dr4vFqwHNV6ZFrhbDeLUd+4ZtTFRTCPR2oUXqcUMk1nE7hnQ0LuZD5JLbyTiiiZh0+ozQokiFl4N0twGnJL7LPPaUKx95L6QECk4sSSNMgaGxEBfOXDIz2ouYPK1ly2g4ZfEVYfJ2sZQXTjoN/jXi+J5DYF9em7wGzRfptSgoxQSv2Sn/mVIl18Uf9VMmnsXjlp2yynTUrMTaaXNeKsp/c+X/e/1CFuWHHrrzWwm99tpkXBc/CiZRMw5KE05rRXx1OdfRwY3UNVngBb7EPIl0uhmGygUWx/o4o6TYacuXqeRntdBSMcFCx3L42MrRq15jGgYLC70YKMTgIoyPFcgSkKNzsVRGnNxcRhiVyuId4DkutEgMdV+Dncqif+FR6D9qkbiYMexN/IhZ7GVZQ5xbBV5OFWu5EZtLSklQkURkRXdih81DRn2chZsKOmUDKphyc8mnlmZqoaeCVEWEBtdTaRVc8LGL5p/8xc8Tg/Up+ELu1gAwQhjkoFLoURxHfnQQpdwQYgZTQ6iSjMNgMTLYxVO0Q9hIF9reVIEX9oX8zGrQ+RzcusAV4l/hVMVFjoeNCkpVa1kejuRXM11DXivVk6Q/BiGKdgpt/XMxbdZc1IMIND0Kz/EQ4zRBx2PLRNIyANcRf4zJ8UGUJobhlApwCgVZ1C1Z3AvLqsBt0NtZLXwN01WsmrBBVw6ZPCIWIYoQZsSXcIWIn0S1YcM1evHMYByD5Sg8Kw0tNETQY8VjsKNpxKwkElZczJYEzsjEoVlk3lhIWFHo0gRoMJuJOfw76X1Mq7EtXhFM8ZiSdLOoOqiXciLrp+KvVimgUi2iXi9JviDj0VxHccCpOBQISfjHGsKGK7xyHlJBM8NR1tvNblz2HZSVT0VN/VWYMk9Yfh8+/hSmnFzTO/u4y1/qlP9eq+vf+LxW3/WD7g1r7/tWLFK5JKLRIY58ZMqGA8HkeAHXGnXJa2vUVWQTt/hkQ0TFU0ElWfMXu1K2pNzos/ulLwFvdCrMBKvkogTKuEhhrLyolf8Ft9LkK5MlJMsyhmBW69KdMlqqUq3DjNpSwFnQbTI2WPh8TRgAeXZnjQbiLa1o6+lDT98M2JY6HLi0dEVmzIKo+KXk4/IwEWkx8/fIx/UDWebxT47yAmcYOuKxaHNZqDwqWERcV3lPM1NQOtUmtsy/0+WOGKbIZanqI6TBoifFnoGb0aaJvS4wCsUi9UYZRsRHaXIM9eK4ZPLRSjWZiCGVUikbXLQxvZmsCDIexAeZizgWNRYFQhc+l3Z1+T4uI6E40ZimmELV6X0hzApfeVowAFSGeAaq8vDgIcfXHEElBEaMFBaeshwvf8XZqHEiCjSk9CiioY/hXTsQ5PNoi0cBtyZdZG5iFGMH9qNRGkNYmUQsLOKI/gSScXpbcDegMu/80EfD45JRxVkxPspjgSbTgx20EYXXSMIJOrBvLIadI2mUtFZ45AprHmxGPVn0VUkhHk0hYSaQYLJJyoSVMBBjp0wqZgikYhbilglb3O/YrZKdolJOGk4RjUYR1Xpe0rbLlRwa1TJCslGafi1c0PF6J3uFIhnhTvN9k7QUTko+3DAiEmvpu/m6moc9PVymbEolvoltgRgiqwNaFefn//pjcVCSnsN+hgwRSffmQWyQE7lmxqwll138rm9s/htv/7/bL3vRwxcb1j1wg9YYv8RvlMVkyHVDEWyQW0kTGxYNiWBnIZvyvuDmXhZ/yixeuLZcBgmpXlHcuJTgneHUFbXO1G0gICdZ2VUWSuPin1un94Ueh2UmwVRkFhd2yaTGEUfm4zEpQszUS1UptgzdZIHWNMphKc8uyOKNODEz/eLJtEAfVAoSirEtXRzvKBePJjMy+leKRdm4x0j1a7hiVUkrSr5OUsO4hJTXG4YSY8Qut+5UEUvGhV1RrTuIJ1ISZ1WvVOVGTnJBSIig4Qi1LZHOoMSU6UiIqMS5NJBNJ8UvmYU9mkgodZ5bRdw2kIiZiNoUvKiim862worGpRjzt2nRlU2JByiIYcGVJR4POcG1HfGqFuGKdM1U+RFG4lKyeXdz1KZnMdV6DYV5y4JSjKXob+yhTsEKZdCnvBJHnnQaHt+6HePFEhbOm41jp81EbvcuYLyAdnovezWUShMoFgsYHTmIen4IqI3A8MaweEEn4jYXimX4AUd5cXkWxzTKhbm0olIviPjCwXU12t7H4QZZjExa2D9kIldpgWb1ImCYrOUgnjbEfpUYezadQSqRlExJmjjxMNMivC54Tfmw9Dr0sCKGSK5bFfihUS9It9tolOB7PCy4EOWERsN9NgtKAc2DKvR43fPfPPw0+g2pKTDQVBPBLpmeIyy08jn8P7XJU7kB6tibKsCHmuSpnLIXUhZJTyTjguwZdvniGKcjNBNPTu9ffNlr/+mGp1/IwxxOn/OiL8rr1993o+7kLnadoirKAo/VZVFCShXIjwRJ9MQAeQGT1xlBOpUSdoZKz1C4LaltxGrpR8vuoCoFwhFTG4758ClMoJKvLksc09JQqTbgOhqidkaEJUoMoShxLGjsHmjuwwLru2QLxODUPenGTVpH0pC9VlVm+KaFIhkbfiAm6JSMU36cjEeFllSu1WGKQRGLcgGZdFKKLml3LMjEaNmhE3ukpJoLnVq5Ip0Wuy92/dyC02O6SiiHmDUd2SjlpqzbYMyUOsg4YvOmJA84nUkiGjVRLeXlgIjFoyozzjSRSmckVIAqr/a2DGIxEw3PRTKVRiyVliJGeXOChwmZIzqd+BIq0ghQydTEscXknrAPE8nZeRN3psk9I7xqMnXw+5BrTnWfGOBXas3JRS22mJ/nhw4qNH+yOzBzyWnoWnAc7n7iSRQdB3On9+KsJSeitHcfIhMldEQtMUkqFMeQmxhGYWxYOmW/OgLDHccxC3qFReJ5JXlcUtHE4F5M7vmKdeWrEmpohAwkS8DXMyg7CYxMAsV6DEa0C/F0N1LpLFrTcbSmbWQyCcRiXOA6AiuwwDpOHo1aXjBsP6ggDBg15iCge57LpG/uNMgXJuY7dTCpoFli/uog47VuKqUkhwmZqNgQkHfOIkz4it4g/M3Cq5oVFmAp3s1dAYv21C5XFebndMZC7Xi2RP6pjvm5X6MHuhRkKcrkKUtRTq6e3n/s5S8V5cPpuHkBz/WJ23/c9cyWu2+MBtWLmZDMG7NUcRC3TVhMquA4x8WDpqNYpuk8pa8M4gxlDCePmYWKd7/c0Fx8UaSRTACahWqpDj1Cf1ougxi+ynRkQ8ZqYqnRqCUdb7HoAAG9NGxUyow1oi+GjUKZYZpKscbiluSGXbdl6cgLP2JYKFdVZ0iHO0IopGhJuKsdF1yY0AkLNu+DfLEIevTyILGMiLi1sRsWqIIScYeJKo4YDoklKZVt1ars7GNxqsuabmqxuETbs8uX5SWotEsgahlCjYuYzC4MxM+YhxVpgUJFC0mdc5BMJQTmISbMgE8Gf3pNzJcL1FgijmxLq0A3xFuTyQx0pr6EESRjcUTjcXgCV9CLhFCJLyZSxDk5adApjlOMLOHkYPSkELMr5JKKnTrtPbkj4OEnnidU7cXIM2+g6HmYsDowb+mrMPf4V+C+dU9hLDeJI/pnYtmio5HfvRd22UGLSZKbg1o9jzzTrIcGUMkPw6uPwQyKWHhEL0yzgQDMeeTIH8IV3D0ClxOTbgvv3LCSsO0WGNFWRKwW+IihWAsRGBbMWAIwyaTRkPAjMEMu3yqo1Sfh1CdQrU/C88oIpRDTu9uFTgaFUPq4I6BphDp0SGljG8xulotRQRI4hdGQTpg0nJ2oWuWhoTpdFmPFnFGdsOKfKxaNklkripraJzQ//pyirDwAni3YL+C2/INPYXCqWE1zWSvKQBOhEV/V17/47S8V5b/lHf07/hpiymvX3PutlNm4xDKY3kt1lxq1vTpxyIosf4iZsUsWKhZNzR11o6vATk9uuEQiKT4BFW70hedqMVYCsRi3xQ3Z+pP1QIaFFOhmJBEv9notQK1MfJqJwFTz8abShW1RKtPGkdhzAzGJo4qIpSchDPKW2QUS4piSO1sxilIo7FDiiEM3BTm3HpdxxIVVIgl/CftAYpSUwIUdJiEJLhSJNatulx7TxNiV6REFNmQNNHg3N702TApSTB0+ZczEHX0XzD1M0E3P0ETNFk8mJZ2bWDWLPOEHy4oIbKGk6obI1tklJ9MtsOyYcLSJKQuv2jQFVmFHz79Llxb4ggOLeRCFIk0jKNIR+Z6JGZFBdoGKjCKli4cq4ROKd8SzhFBPqaD40jpQ8QIcDKNYtOzVOGHZuZjwQ+QrFXSk0+iOxXFw23YYpTrSFL0ETKAuID86ijxDYitjqFeGEPg5HLVwukxDdBqkxaoGhtamYRtZwEpBT7YJPhyPKm8JFkbCUKRcVuol1Ko5NIIyPJ9udlWYPGjIiAh4qNdgGR4iOpNrlLCDP6Nnm1CmmSh/Yv6EhRbZpCNKgVU5VEIxVEpU4t0syqEIYniABOQH06FOQfCqcyaPWQyFuEz14JNeR0aEdNvN4qvC9OTaUZ2wUrv+flf857rkqbIhhz6fr87CzE6ZRZkZfcnHZ8xd/I4Vl39TSVL/F/160cMXjzx6+w1xrX6JqXtSbKn9pwWRxy6PG4YIUKzQxU2lJrMTo+cDaVDxWFyWVhzjOMoTx2WgKuEDkyKUgDH1XCQ5siDj9Ul2h5jQk0NbKsKkuU4YQblYE8wu8HXl6Uy8URKwSQRS6Rlc0PEpiaKJ/s5kf4ShKAFJkROlYCKuTI8csjrYKyr8jxxlYYo0C7GyemfqtqHUhrz4KZwQUYvV9FKOQDdtCSHlXcnnLRcMx0fu7rnAE2mYwmsZWupzHNdoUB/CCJhXyE6UAbQNJLJKAcdlFw8+2yQ/mctR5afAIFJiyJQ0E6/mYRONJWQhSFEEcxDJSOGhwk5bBB9kK0i+Ezs+8pBV4ghx7aAJL9GVLBK44mXC5ypca74npIWJWIjvszLCZzQV+Rk5w0bLzCPQ1b8QWqIFOiXNiRiSER21kRyiboBM1GKEAMrlcUyMDaJcGJelajk/KYZIRy6YDztmC9ed7yNN/CMw5efN6YuHvTLnZ76ewnwdh0wNTkd04HOa8Vjs+j2uJGHI5MUJgYeb8lgRdg0FQSxWTQ7ylE+1XDDCDVbhsFMFksWUhVbt8shoIJ4ewuXiURa3fE8t8fDwXHbM/DEqGI6MGnbeqnNWj6mKssKZ5TGbe7xn4Yvnl5rnFuSpv0+ZVP1+fZ3qlPmUIiz0Cr54rG/+kndc/NavbflfVI9Vo/S/7QX9Na+HlLjHVt11o+2VLg7DurALYtGERKUHjZokKdD7gt0dRQakW7GAxeyYmLpLioKmOLy8OHmxmIYNPwjFrY2UI9lcB7yImTbBgk6PAW7D6X1RUEtCCk1KVRgsxOyU5QYxUKs7QoNjPLxg12Jez06Zj6dEKHXCE2IbGsKjAZFpo1Jh2gOkM1XKQqXgY8KE/MBDQh8mEqm0dDtimxkEqBPDhip4xHzpbVAmc8PzkIrHYTNNpEGDf1tgDr43U/eleqMAACAASURBVPLbaMwQSTmxUXaFZE/UyzmkEoRlIvI6oqm0HDjEp7PphBRuwjvROG80vp0GDDuBZCojB41AGdE4GBZALNmOxxETz2MyP5SfNSluSsKtcFEeSOyGXbJemhONzwNKlnvEdEO4Pl3tlAiFhxkhHsJRVFqyiIV83GgUFRa4aAtCKwWQApdMoj2VRWe6Hd2ZNiToEhfUkC8MIZcfQLk0ilqlgWqRsmMf/bPmyuSgDs8GGl4VrktKmfKDCN2a+CZzMadFyI5h10umippKVKgsBTbKUCmi8yAhl5iMk0bz36oLnVLsibpU+CiK6UDGBL9eIRXNwilFlEWXYiB2w+rgZlEmw0E6Y4+LbFP2HfU64S6GARPOovSfie5Ue1oCw/H6FlHQVFEWaGPKMlmJlP4I2eI5C0BVwaeK8nP9lQVak06Z8EWACJ+3ZoahlXisZ/bL3vHay/59619zzx8On/uiLsq07lyz+tc3Gl5xhWlwFGPrEJGu0K9X5eZo+A3hKjMxmE5xLADkgVIowo6A1CYWWOJqxCd507NAsgPkooUcUfFNFntDiIKPN4RQn9jVeXW4Xk2MbGJGXGTSDE7lcitXKiNPXjK7s3pNIuRJk6BMVxIcJFLKQd0NJNST/ORymRt14siWkPr5fYVVAebNcYHJwg84biDLIyW4oJdwVCiALNw0kWfHykRnmusnkwm5zZ1qTdgc/H9iylIwGJtFiMDWEYsaKJRrgB5DOhGFSzzXc5BmAY7aqNQphQ7kdTCcNvTqSCajMOOaeIcwqTmZyoq3CBNQiPvKApMBpZYNP4zAjidFak4ZuVDceABaxDXJGWdOn4dqpYxauSgBpOyciZsL8tyUV8vPw6PyMnaIKifpMVWqOJshpmbAsifCDjdiQ2dIaSKJlmwrulp60JLqEJiHOHWtnkM5P4pSbgz58ZwwQejCxiVkoHkifAgjLjTQjY4dryfvp/DBKb/jv3XCVzLkNz0meODzLDDgeg4Mi2IQFk3CNcqDSlbQqiY3U82VZJ1drKmTYhci8NgEKFc3EfeQSxwxJQuSq9JKjdmFNCgik4LFVIPykWK6ug+vEcHQwXG0tnbLgVwslrFnzy4xz8+2ZGSRzV3BITxZCrJSgEjy1nPYF8/Fl/9YcTwkKHrOfyr4AoIpkwknkEuohaGZebR37suueKkoHw7HzF/xHFc/8IPuJx/6zY2JSP0iBDXxTmCiMpkXJPGTsUCTe+mUiZc20655HwjOKkbySmpLsQY70rpDn2HJWoXOlIwoeaeuCBl4c7ALqVYaEnpqxxKoOhUUKpNqDG1EUK/6spWP6FHkylWBH8i+IDODh4RtmMKI8OrEmC0RgOSrDejRJDQzjlw+LxFSXOSxEwvoakc3NIcHiotsIgUtYiJfLEu3zGJJ8QNjlkQ2zkVh3UM804q668MN+Bps4TnTiY2PxUUPYRq+X20tWVQrBQQeF5G2shhthELVI5xBXDcap/qRi7WqsCsScRuBpHr4yLZl4IqvgYZMJitQBd+nlmxKFq7ihRGNSYp0qNswoknEY2k1GYgJFCXg5Hd7wjJg4WvUKvAY5SUcYiV1l8lCJPHkoXNHUJav42FLqIOMk1qN1YjJ4oRGXIFpAs1GzQ0QsUwkMmlkW9rR3taHdLITsVgSQegJfFGeHEMlN4HC5DhCv45CfhS66cML64gYLLQshqoL5vsidqusroLTq/9TH1fjK5NSZG8h4h1lqBREPOgmPSyoglT9lFAzOUXZlrBgTIvWr1xgskNWqSXC45bJjQk6NMwXKRH8QMee3fvR1tYt8Jt4StA61gXyuTKqVV7LOqoVMloIE/HgjaJQyGH6zD45+BXVTzksinpvCktuFvhnceVnB/M/1jVP3bYqhGSqV1Qdt2T08RrhROcLWBOGVmrljPknX3HhW7607a+45Q+LT31Rd8rrHr6lY/WDt94YRfW1WkjvC8IXSdVhkqMMX2wTy1ze0QBdPCEYQc/liy+jNMd/4pPEQQUjDEJZHlGAUinmZOznAozhmoQ/UuIE56Naj0C3U+JCxzBNYo9uyaU5HaLxtMT/sLNk12jZip2wb+cObldE3iuqKWbg2VFMVlx0z5yLzr5+gVBYHPNjQ9i2cT0iFAx4yu84GY/D5OgaRtCgN3ODhTgGk5gnx2JitB6QaOvCScuWIyAGyrw80t6aobFMmuD4yiSSiclxjB4cRCk/jsCtwKQZfCKNesNHd+8MzF2wUAxuxPoxcLFn59MI3CpMMahREVhWIoZ0dy+MaFz4t+wGq+UCIr6DbDImBw/fWz2WIY6IwIghHs8KU0VUfVTs1asipxbcVfNQK+ehhx4Mnfl5eZWxGOGSlSwXCjDYRbKAM9hVpSxzqVp3GPOVJo0ZobBBTGG7NMjysAifxJBpoyFRP5KpLlhRjvS0XR1HcXwY1fwYKsVJeE4R+fwQIjoxYU4AKkGbNxvhJyrruKzyyVKRzpcQhfKcEIyemDnVhTThZxFm0QZ9/XXp8NmBczIgvEOOOSc1lcLCZSKFPb4sUEllY8cr0v6mKEnwWOhw6sSlo9i8eRuS8axw4CUlHNwxhJicyAmnnkWVsA2/Dw+07u5O4d2TMcMlqlruqSXgIUoccd9DuPKzPOW/VBF/H1ue+jeLMl9KwE5ZijJzwlKPTJ+79J9eKsp/6V09zP5fsS/uuTEeVi+KWuz+2NXYiIiwgNaP/DcXWqEKmtTpsWsInmpGY5JwnCtWYMWSaOnoFrFEMtsqPFrGEE0MH8DE6DCM0EEsynqgFobJRCdmzVuClrZ++KYNM056mIa4RSqaIY5fvA2JtCmzeldG4+99+5vYsmEdYjTimaIZURkWTePKD3wMxy89TZ4/C/jAji34wqc/homD+wVPZfFKJaIS8Er4wk6kUCwpmp/k11G5FQI1H1h+zoV438c+DT2ZVXccR1LBphXGqaxIXVRKBWzasA4rH7gbjz10HzS3jqhIuQ2cdtb5ePt7PwQrnRWz+Vo1jx9+6yvYvOZRZOI83FSVynb24fIPfRKtnd3wRTlWw/rVK7HlqTVIRoFELKYKpZWFlmhFd99cdPfOEpocizI9k8WLIT+BibGDGD24F2Gjgij3aTIp1FF1NUTibRKpVS8XRGQBtwqnnoduKJ9nQiN+yE6fVqqMA9OEFSHRXb6Drp52VZgTKXRNo0XmNBgm+egMKMhhcmwA1eIovEYZleIYJscPwDJZzJsubDSEgg6duHnEFLc2ek1EDIURM10EOv9NGgU9r4nNU2pPlgmLswXdJRc8KvBFw62KyIY/v6llrWQGSmq6h0KxgFSyDbk8XQ4bKJdLAm2RvRK1k7K4a23pwM6de6V7LhVrSKRSMgVxZ0BVJ/MYVefLRXNVDLb6+qYhlU7A85ncwp7bEObG1KLvDzvlpoNyk6/850rEn4QvnluUpdizKGce6Z19whUXv+367YdZ2fmLT/dF3Sk/dt/N0zY9es9NaaPxmpgdoloriwcBKVRmc8SleIQLL+KULj0rSFfTLdixFIxYFp29szDriKPR179AgjXpJkZ+baNeRjU3in27tmDz+kcxPrITEZRFcJLNTsd5r38POvuXAFpcFksKC2w6t4mTFxkdbA+IHzdQGR3EN79wNZ5a9RgiXp07fLjk5Hoh5h19Ej589ZfQ2j1LIulpbV8eO4gbvnwtVt5/N6K8hk2V5tGgwpDeEVEuKzkdeAJxsBYI77kR4hVnX4gPffIaBBYXhSwQJBDQr1kpuAgFyAhNoCVoYGJ4AL/48c24945boYdkOXg47byL8N6PfEYKOzFWt57Hd75yNTY8+lvEdHpAKEvJjpnz8YFPfxMtfTMBwSfr2PDw3Vj98D2I6sw7TIiUvH36Anmd2e5+mFYKGhekYnbDDp+uflWUcyPYu+NpDO3fCZ8y4mpBinO2aw7mLj5dLWTrZTjlCWzf9CT27X4GYVPU4YYaZsxaKCb2rqeJKIPOgPRmJquCQo1UJi684fbOmUi39EmOIotRvVbCxNh+5CeH4DdKKOfHUMgPg3sKO6Z41BK4IRaaqjCrv5FWSSaGL9l4JE8owaKiqfH5Ek8Wzw7HhaUlkBvPoeHWMGduL3SDlqNKIMOpY2x0UgytKMgZ2D+IaDQFx2GXLny4ZmfLZTOXkP3iqb1zxy6hUCZiSXT3TMO2HbvR0dEpAQx8balUUqASQhY0yc9k0mJ7ytad6TMiFCGT4xD7QmHKh5Z7h5Z8f7nU/L7X9tSBIP0/D07BMXhK6CGimQdnzFt85Wve9I0df7HKHWaf8JffqcPsBf01T5eLvk0b7rsxrlVWEFOWUNQ6sVMHFrX2XPLR6yKgiRC5yfRyYOdswoy34vilZ2DRiach3TkdiMQAzRZiO1N7DY0r7Lp0ZKPD27Hy3p9h59YnuC5DOjsdK/7hQ+iaeSIQSQieShkpeyOZnZvpvsIhlpgdB+XRAXzj85/GlnWrYIW+pFyTD9wwYjjr4jfjdZe/D76ZAHeAZH6YQR0P3fULfPcbX0JYLwmmnU4lRNnF10OsmrQ5Yqomx2dhPOlwQhNHLz0D7//ENdBiGfik35Gx4D4brcTcP472hEX4PumBg9H9u/C16z6H/dtJGw1xytkrcPkHPgHEMyrZujSK733ts9ixfiXsCJdLXILpaOs7Eld89Hp0TO8XPNh3i1jz8K+x7tF7kYoqlkXPjPk4aslytE0/EoEea4YIyC0rBVnRwvh+N+BUCxjYthG7tm1AOTcsUMmMI07EUaesgEF7UC2Akx/GE7+9HdufWSPObGR7xVItOPOci9Exfb4S5oCsjjomBvbgqVUPY3JiEOlsQmh9rW29SLX0IR5vkeWwUy1JZzw+sh9OtYhqifadOSXkMBWcwMNdvK3FG0IXmEJY5LKA46KPUwgZNw2kU2mxaa2WaxgdGcLMmX3SudbqAYqVMlpaU5g3vxvZlhj27duNifEJxOJpuA4Xfzbq9G9h8KzGHMmUwHKSFqIro6bhkQNY+rIl0vnm83kF64QRdHVNQ6HqCDWRjBRK6yWbjyGyZGdISAAfo0mzU2+9fOzZRd+z6j75CR3iLD8XU/7j3p3Po8QpZ31ZGBp8j+i7EmkWZc0MNSv9QO+cpVde+Jbrdv419/zh8Lkv6qJMk/sNa++5IeJOXMwOJ0ZpMHShqlH8IJ4A5CxzscXiGDHg+ha8MIGly1fg5adfCDPVLhthOcKp2gqpaCNWwfWKJVxemu0c3LUe9976bVQn96C1vQ+vXPEudMw8ieF5ihlRrcApDiF0y+JHzFFb1HHsrkIPhdFB/Pzm72Jozw7ELF0sM4k5p3tm4vKrrsFRJ56GhmzU1cKGRXt890Zc/6n3o3BwF4qVmpjgk6LG3o2m+RGdi764eECLD3QyjnLdw/GnnoUPfOLzCOwWodk5tSLuuu0XGBnchajuo7e7E8cc/zLMXXgMHN8QjDQWCXHXT2/GT3/wH2jUqlh65mvwzo9eDRB6QAC3PIbvf/2z2LbuYaTNUCh3RiyF3jnH4G0f/BxaemdLR+d7RTx538+x4fG7xRBes7I48fQV6Jt9HCJmnO0ZwJQYl0vQpscuU1GMuFKW0YGtUcbmNQ9h55YnYIYVdM85CscuuxTRaItUkUZ+FKvuvxU7nn5cQSZGHMeedCZetvwCRHi4Es8IqqiXRvHkfb/G4I6NgF9BIp1Epq0bmY5exJLtsOMseKHAJ/nRIfEVJp5dqeSEkSEUN9MTeMKw6FBHPJjGUswQpPjDxPDBEZHQExLo6Z6JdWu34ZRTFmNiooBCvoLNm3fjiCM6ZE9B69DBwb2YNbsTRy6cAcPysWHdOuj0xdBjaG/tkh3HyPCQGDmlMhTaRBA149ixY5cEFrS0MWm9hv453eKHoVjGJuATp2awqbrelRiJ3iCaWA9wOSxLQp/BvDyQ1WKPhVp1yc+q/ETg0aTfTYlGlO/FX19u+BXkzlOfGIhpE+8zK4SdfaB3zrFXXviWr75UlA+Hk+aFPsc1D/9nz9Or7rsp6uUvDPwKdIvJITRm8ahsRSgGRML2RKVRFhMeL0iic/rReM0b3oOWaQsluomYr1sdw/4d62XrHkslML3/aKRb5qhcPfhwK+O4/9YbsWPjQ2ht7cHZl74PHdOXICTX1fewfeOTuPU/vwm/OgmdBwA0FKp1cKwmJaySH4NTGEdUfICrqDbUkm/OouNxxb9+FenOGUJ/IuWt5kaEWWFURnDTtVfhqZV3oxFExAg/TSZC4KFerQq1jN1xSQyITOWxUXfw8jPOx/s/8Xl4xHE1D6XcCP792qvx5MO/RWucN7mB6fMX4UOfvBYtfUdIUKwRONi67lFcf/UnUJoYxannXoJ3f/xqhNGMvH6/MobvfvVz2Lb2QWRjtEl1ZJE4bd7ReOfHvoxM9xzlLOeWsfaBn2PTmntksTVt7vE4cfkbkMrOkCEiElZRnRjE/r1bUKqUYCXjyLR1oaNrFqKxdqnZ9BoZ2bsZG5+8B4XxnejpX4Aly98AK9bOhhVuaQxrHvwldjyzSsQn0+YcjWVnvwHRdC8MM4nQI/+6iI2P/AabnnwYWiOHmBlBLJlEuq0HiZYuJLKdYqZEyiGNpCqTY8iPHkSZ1pduFbnCiPibxBOWCuAl/u2RqVFBbrKAfL6Crs6UMHHKpTJOPuVlyOUq2LplF+bNny4ipkK+irHxA8JuSMRTOOaoo+A4RQwc2IJFx8zGtL52rFmzGi2t7Wg4Hlpb2wXr56FVLI2js6sDqUwK5UINgwNjiMdo7KQh0xJFaxtZQzRsolzdgu+x0FIc0iywQmVTS2EaZNH1rdFgMIAv1gCVUk0WvrxuWlqzohBlGok4Aj5PWj2l7nu2O57qnn//Pv1j4hG1HKUGQIPLKYMHBkwW5ftnzFxy5av/8cu7Xuj9frh83l9/dB0ur+wFPE8W5c2P/e6GhFa+KKI54nZVq6mRXnGVa4fCUdn9kFyPSAZHLTkbp1x8BbRIVnwvOHI/dvdP8cz6h+CUx8WAZ+bcJTjpzNcj0doui5oIHGx5/Ff47Z0/QSLThfPe+AF0zzpeOeP4LtY88Gvc+v0vA/Wc8I9Jl5soVlBxSacy4VRKSJrsgGmO1EAjULjwKy94HS5558fhsDP3feTHhpHMdkjAasoKcN/PfoCff/8bAlWUhFZHdZsvlp6JRJpINqpcXJrcursoOw2cevYKvOsj1yCIpmEENVQmD+Kmr34FGx59GDF6dli25MRd9v6PYem5F6PKuCwjwNa1K/H1z30c1dw4lp1zEa646lNwuQyjcKM6ge9+9bPY+Pi9aE/ZMsZ7GjHlI/HOj38R2e55wpsNvRLWPXQrtq67X9gIS5a9GvOPPwcRs02wbx5a+7etx8HBXQiFA6xBM210T5uHuUccj4gek/nZKY9g/eO/xu4dqzFr/mKccPobYdnslGl1PIpH7/0ptm9ZjXS2BcteuQLT5p8ITUvLuK2hhoFtj2Pl/bdhcngvWhI6ErYpnTF/dsm2XqTbuhFPZNBw6nBqJZQnRzA+NIBymXBAFYMHBnDw4KDKwAtD9Pb0Sqc5OjYBp9ZAd28Hpk1rlQN2ZGQUi487Gtu27sbw8ATsaIie7l4Ui3R3qyDbksXY6Dj6Z3SjVB6DZXk4evE8pDMWDhzYK+yNRDIubIxolMpSQm4NxcaIGKiUKd2uIxEns8RDOpOAT2iNjYfPgF7SBSkWMdAQsQjZOnVUmiZcEr7gsRhTEckmhLCL3vx+VFom5HsdSsGmKKUZBfYHhkR/wrZTwI0mbPfcW1e+F1EMQhgMbhUBkHTKv+ube+I7z3/TdbtfwK1+WH3Ki7ook32xccN930obtUuMiAvH4xhPqlBEhA+h64D4Kc1t6tUC4nFyZdM44dQLceSpFyLQEoiYOvJje3DL96+Hnx+A6dMYxocZ78QrzroEndP7EEYCNMpFjOx5Bg/87m7YmV685k0fRO/c45o+iQ7W/PZO/OrH35Rx23MckeXmKw5KNZXuQX/nOBNODAPVugsnNBDLtuPdH/k05pxwhvCD3XIBv/3VL/CK5a9CqqNP6v3ozs248QufxMDunSI79j1HsGvidMRr6VDG9GlyBGiwxM789HMvwTv++d/g2xmYQQXVyYP42nWfx9NrViEmKRYazFQH3vuJz+HoV5wpIhNTc7B59QP45uf/DY3//zxOedWFuOKqf4VvpRAS961O4Eff+gLWPnwXEmYodEKYFlqnz8UVV12L1mlHCPOEXr/rHvglnll7n9zsp57zerT2nwBNSwlDJDe0Ezs3rUKjMg6qCOkrQTl6unUaFhyzFFaccBIXUBVsWn0vNq57ALOPWIKXnfpGGIQv6JFdHsH9d/0X9u7ajJOXnY5jTlgOPdol9DEexiMDT+PBX/8Ahcl9MIK6ZAZSKBJLtsBOdMhClQefbSfke3HRNzm8D7XSOPL5SRHj7Nm7B3t270FfXx/yhQI62rukw+ThyGRwdsDd3UmBGQYG9uGYY47C5s1bpLhVahNoa22VBBvXr2LOnH6USgV0dMRRq04ikYyipZVMC8VLpokS8WK5bikciiojKnqthFRXRsjIUYe7iDlovVqlt4srnTqLdqVMebpKBBdqW6BBJxVRt8R7RKXSMCGH0vKmsxypjofYOMSbmzJusfUk3q/8Ln5f0ffHPC/+VNVkUeZSlBAfizKZRAGsMLRa7+09cvG7LnjdV/YcVhX3BTzZF3VR5qJv7ZO/uTEdqazQpSizY4zLgoQ+yAxPJX7BpGnOxaYRg4MoXnH2azF/2fkIyJxgD1ydwFMP34lNT/wWjeKoYMDRBH1wEzDiEbGLDCgqYcxQ3Ueicx7Of+s/o2PG0ZK4AaeGJ++9Cz/8P19EzFIm+uzXGr6GuhdIgoQoDGmdyegl7u0jUcxffBI+9LmvwLfaRAZ+YOcmfPv6a/EP/3gFFp54quDDkVoJ3/ny5/DI3bchxppDxzQyO8TwnUtLSOox5eCSPGLaWH7ea3HZ+/8VDSNOVBzF8QO4/otfwIbVjwt8YlpRnHDKmXjHBz8KI9UmdpxGo4D/vPGLuPsX/y0c7pNfuQLv+thnoJHex+6mMoqffuerWLfyN0CjJIedZkXRNXsB3v2xL6Fl2nxVlN0SVt/3C2xc/Tt0drThrEsuQ6z9CGiRpNDlDu58Cns2P4GowU6QvGoKcZiMksCMWQuQSLWrDLiwjl07NmD71jWYM/9EHH/y66DHWJQ9lIsjuP+eX4jhz4UXvQ7RzDTA56JWQ71wEI/f9wvs2HQ/YjZN54FqqYhUKgMr0YpM23R09c5GNNkGi5FRFBJV8hgf2YdqcUwELVye7dmzBwMDA1KgaezU2dEl3aPkNtpRlEpjaG210NPbiYGBvZg3fw4KhQLmzO3H2PggYjEL0VhU+MZ2lEkwlObTUEnFh4lvtUMlJVkxbCSmVH00hrJU+guvH0d5RlNcMzHJCKcy8vmCFMqGo64BWgskEoQgLCQSlqSbSKq4nUCdHEmNHTQl4LqIpuhVTSxd4cb0DVGiEWLG9MYgp1+EK00nOcWieLbU/LVF+dlOmWcq9wgsyi339Mxc/O4L3vpSUX4Bdf7w+RQGp2547I6bkmF5BUdWmrHYIuHVFHVMjNN96VSp868y+QMmFp10JpZd8BbA6kIj0IU+55dHsWXtw9i7Yz2GRwZRLk4qZy+L7IkadMb9cFMd2rA7FuC8t/0L2mYukggd3fMxtnc3Nj79JAwzgMU8PTH54YUcYnDnNtx92y0wvao8J1LyaoGJsy95Ky664v1wQgtWJMDjv70dP7rxy7jg0jfg7EsvQx0UiwR46Laf4Gff/SaqhVFZjemSBEIvYsqvVadMdR67LMIgy1/NTvnTcIkpk/fq1rBt6yYUJ0fFq4I0qWn985Hu6BN+L6pF7Fn/KP7rW9dhcuQAXM3CCWeeh3/68L8htNMCX/jlMfz3t7+CdSt/DRsNRGl1qhlSlN/50euQ7p4rRTnwqlhz321SlKf39eFVF78VWmomtEgcnlvBwLbV2L9tNTJx5YNEcyh2yuLhoNEQSmXC0eSnXivIz2H+USfjuJMvhR5vFTihVBrH+rUrMb2vG/1zFgAaO14dbm0STz9BHPluaMEkIpFGMzw0hG4lEI23oqVjBto6pyOZ7kCMQQA+I7pyYtmZHz8oRZhMiaGhQYyMDKFQyol1ab4wKZLy3t4ulEpF+GEdc+f2SafLDjMWV0k1dHxjIIsEl4p8mokwio+sM3lDZyAsXQEZGmsJ3izCHg1iIkW6W7FYEd9uqvC4rKPZP7nNDJONJyhbNxFl4jWVn0wrp9GGQvSFismC7jgUsjDYl0pQinQslMu0YtWQiMdwYHBQrhnK4adgB+XaB7HXfFbd16zXf2tRbmLK9KD2mM3IAx6EL1rvnj5nybvPfeN1ew+fivPCnumLulN+6tFfdq558NYbY2HpEhZlDkZCfRWY14EmVpf8KLtDHVUyInwN2e7ZOP3cN6Nv4WkIgqTIVyNMcQ5KKBUOYKwwjIN7t2Fo9zMYH9sJrzoJm8bzQYBKOUCs6yi8+q3/gszMY1ToKr8nFVfgzUWpNxVwyoicPOId657AdZ+6CgmNgZsaHAZXZ7rwtnf/C44++VVwKJmtF3DLD76Ju376PZyy/FX4xw9+ElZmukT0DG3biP+47l8xsH2zSrWWKCSKWJLqBnRd2DF2Vy5KdRdLX/kavPuj18KPtcETjHXqOTFqiZwHH4FmwmMf7QfYvWENbv/BDcjtXC8QST00cPKr2W1/HL6pVG8syjd/41psWPkbtCYtRONROCHQM3sh3vHha5BqFmWfi74H78DTax7ErFn9WH7+PyBM9CHQLBHfHNixGgM7VyFh87AIofmMoLKkODfouMalq8dAgoqkodC8qX/By7F42aXQY22K6dKoYHJ8CN2dHUCEKjZbVlN7Nj6CJ+7/Mer5HbB0Op7wzCUklgAAIABJREFUtVKtaUPT40ikO5Bs6UK2pQepbFszwZxFeRLVwjiKk0PC3CHtbPDAPgwM7kFbewbt7VlZ/jEpOp2Oi0KPLBBK90XFx4pJ3jcPY1LlRGLtCwzBeDBxIuQeQGMaTl2gCDYIfM2ValngC1L9OOko6X9ClKl8nHiSykemyjTl6CGVf6ait/GIahoRKTtOTcKnubx2XR4EJibGyxgdyQsEwlgyctC7uzqxY/t2JJIxzJ4zQw4SVZCVUaiiySnY4vmWnYq/rA6AP4yEer7EWhUw0jHVkcFFnwadTQKsAEbrb6bNOfY9573p3/e9sFJ3+HzWi7so3/PLzrXrb7/B9vIisyZXmDiryKuZOkLrx6bPgxnTVbwQvY21GFp6FuC0c/4RvdOPAyJJwNUA3QVMD67GsNAygtI4djzzGNavuh+FgT1ojxrwODKmZuLcyz6KllnHSXQli7JJY0YW9pBRPnK7qFYwrGPPhidw3Sf+GVq9KKbw+VoD0484Fu/6l8+iY9o8gTiqhRF89xtfwOoH78LcIxbiPR+/Bm2zjlYGS5VJ/J8vfgaP/PZOZDNJkSDTAIkm9hSSlGtV8Tgm+6Lq+jjxtHPx7o99Hl60VUzPqfy1qTIDDyp6IIQIDRulWiDsjfLYEB654yd4/K6fIjc2BAcGTrvgjXj7Bz8BRNPKDKc4iu999WpsXfMgMjFl90mLzBkLFuOKD38eya5+un+BRfnJB27DlvWPYNYMFuU3Aclp8Imq+6ooHxxYCx0VBA59q6MwQAy1Jt1nRHdRruTFB8Kre6hXGpi16BU4dvmliNgtcEnpoijHp28Gpci85Q2RdT96739h25rbkbVLgrtySSZYJvFVM4FYqk2KcntHL1LpVjFmIlOHiSrlwihKkyOYGB+Vj5XKOSmWDH7VdPVzRYQUR/pcKAc4ikiIBYsbHEUl7ASZL0gOGql2ZNlU2fGTM+xIjBPFR/RZofSZxk7JFH/bsCx2weRhc1cQbcIFJJI5MC1DFHnKiImiJKpUuNwLMTlZxGSugP7+ufJ9SnlGkCUwdHAM9XooHt8HBkdkSUnxCDHxZCKu3BJjFrItHFmaUVdNWpxk8TXjoJ618OQ1rcorYY+/9OuQYxwXfcK+iKhbjIZfoRGERutdPUee8N4LXvfF/X/psQ63/39RF+UdD9/S8djjd99geROXUtThEb6wmZIRSCQUizLHSFLh2AXEonSBq6NYLqPmm5g2+wQcd8LZmDZ3CWLxNkQYGkr1lRjB+DBF/VbCgR0bsPKuXyC3fzPilg491YNXvulD6JhzAupidAmE5ap46bLoUQHnM9FEmTBg67on8LMffQeVyVHEEimUXB2nn38pXv/298OMZuEFHp5ZvwpfueaTyI/sQ2dvH/7pAx/HopefKcOf4VZx/60/xn9+5xvCkjCZQ1flQpIeBnFxwaNSj0ucmk/Gwzl450c+B8/OChYZNKrYtHYVSqMHEGcR0TS0987C/GNORGAnRbQRVCbxm598D/f+6hahqi079xL84/s+jtDOSAfnl0bxw69fg11PrRRFn3Tbholpc4/GO1iUO2cT3IbvFrDqvlvx9NqHMW/uETj9vDcjjPeKKAd+GXu3rMTQgfUI3SIMxGBSfOMGcH1HlI8+KXPlnDiwRXwN5UIV0xeejEXLLoLGQ4adtU4PZV+YCOSeE++kJebeTQ/gqUduQW18mzwm3fVElhJGYMXTiMYzSLV0o7O7TzBmejyTWVERnvIA3GoORXptNKqYmBwRupjr15T7Gw2HKNKhu5uEkXLMtxRdkDmCdfLSKyhLMSeKQJMfV6TOpJsxFSWTjiKVjAlGTRhC0/g+ki1EURPxZU47DZFKk2aXzbbIgo4Fdffevejp7RN4jsvsUpk+LFkMDo5gz64BdHb2SVrO0MAoOjp6xAtjYjyHrq5eMbMix5nOiOzs41ELHR3t8h42/LrYkrLjnsKQFU+5add5KMFa3N2ehUma3fJzO+bfZ19MBTBMYcqqKNMoUYryHX39p7zv1W++mhSX/1W/XtRF+alHf9S59qHf3ZDUy681Ig3UxQVOWSpKAjSXaxwlQ5reeDC5TQmqcNwa7EQapQb9f1swbdo8zJh+BNr75qF92hzoiXZE6MErGycHoV/G4OZVePiuH6GcG0RL50yccem70DF7CRqi2vOxa+N6PPrrnyEiAZeO0NfUMpv0rjxKY0NiR9mgf2GyA/901aex+KTlvECleG9cuwq/+uVPYaCBVEsLTlp2JhadsEy255RCH9ixCV+99lMY278dcX4JoRmaYGgaDPrishshPOwGOOHUc/HOj14D38rAhIvqxDC+df0XsXXdKqSYIlJ30D6tH6+//H047rSzRCBjRjwc2LYe3/rSv2H4wB6cfNYKXP7+Twj7Qjb0lTHc/PVrsX39w4jpZA1YCHQDbX3z8Y4PfxGZ3nkq7dnJY/VDt+GpJ+7H7NnzcOb5b4GWniEhsaFfxZ4tj2Bgz1qYqMM2if9bcB0WOSrnGP/EQFBHuitS6ALHRcesY7Fo2QqYsU66iQikQ/41oSFWSY+2q4SuaiPY8MAt2PLkPTA0lf7NHVYYMZFMt8KOZxFLZNDVM10sRg1Jb2HOYgX5sQHU8iNSkEmLG58YhmXxBGMMFNWB9KCoC21MDjrCtx4d3+g54kvRs6IhEknivDH5MxZXxvXEf3np0XuFVDfT1NBoVBBLWMKY4c+OfiMsevT5plkUrV6pBKSMO5cvY2wsj1gsLZRPsj+Ie8+eMx87tu+H19BBUR/FKh3tLSrFxQ+Ry+WRSCZVko640TEj0kAsakvSOJkqIjThey0RUU1IQnYnTejiDxR9Tey6WUb/UvoICxSXe9IpK1sQ+IEZBFbLHX0zXyrK/6tOI74YUuIos85a9YsMw4Xj8sZxpeMA6WG1qnR5vOArVReB64nKjxv2eCoFV6M7l9o0ix+XnUXHtCMxfd4JmHnEEiSyvUKZ8/06guoEHrztP7D1qUeQbevCuW98PzpmHoeQo6TfwBO/uwt3/PB6RBplcaaT9GVd4bzkKGcY6tpoIFcL0D1vMa767L8j3TlLXN0o7KbUlywPYsVU6jEpgzaX7IrEkMir4Xvf/BIevPMnSJkQAUitUpVCSBN9vk42MnVfw9JXXYB3ElM20rDDKmrjB/G1L34WW9Y+DpuCV4pFUu1Ysvx8vP1D/yoiEHbLqE7i69d+DE89+QhOPvtCXPnhz4h4hHeoVxrFD756DbauuR9xkzlyOgJdR1f/Ilx51fXITJsvRTVo5LH2kdux/vHfoad7Os44/81IdC2QokxMeXDHKuzfsQYmU5uJ90pyCgME2IVaKFfUQcpJo1bJIRK66JxxFBafegl0u1XwYxCaItQU1BAaFnyNsVcRGGEV47vW4/F7foJ6cS8CdoHcGJjRZnhrC6LRNNo7e5BMtwmXnBJ5ZiIWxwaQG94nP+tyNY+hof0YGx8Sr2wyWwQeYgK3bSMeY5AsU1WI92qwbEM+Bq0Ow+T1ZAvswPSvINCFC81cwVK+gnIpj77pnYgnaO+qYsLo9uY6wOQkpx9NEm3chisiEVqQ5goVRLlwDQyMjo8JFtzb24G2jg6sX7sJXZ2zMDJSRLVSRypJdSRhjUmk0mkJAZadgB+ITL9p3ywGV7SklQSTZuyTMrZXkU3EmBURWrnEPd+uU3XVL+SXKsr0uI7AE0yZnbLJTvn2abNOfv9LnfILeRcPo88h++KZJ++6MdkUjzDTjGkfZD5w002mg5ikAyjVqtLdRDwL8SihiiRgWIDuoFg4CM0vylhJ/11Hy2D2wmU447y3IhKnKo4hQA7WPXwLfnPr99HR2o0Vb74KnTOWiDE9Aher77sNt37/C9D9stgwCstIt4X9EdZrKjew4aPkGTjr4rfhkss/AFdPCeZLfw369Eaks1P5cxS60NBG+RaQ5xzg0d/dgR987Wro9bIqylUmSND5To2V7JTrfgQnnXE+rviXz8I304hTPDK2D9+8/gt4Zt2j0MO64ImulcbJZ1+Et3/gU9BInaPiqjCKb3/l37B+1UM49pQz8c6PfBZmskPw46A8jlu+81WsX3kXojphIaZJGJi18ES840NfRrSN43MI353Eqgd+ic1rHkBLthOnnvMmdM0+AQEngqCCiQObsfOpVTC1uoIGLE2WjVY0jTlzjkE80SaFoFotYO/OjRgc2Irpc47BopdfCEOneIRgUQOBM4mnn1kPK5NF35yF0I0kDDJb6nmsvf9n2LbhV/C9HEwrJsyLiG4jk25HOtOOLBV96TZJ2HaCEJVqDdXJYZTGBzA5MYyaU0QuP4JqLS9MCvKK2WESHuKEwGUcl1oR+mIwXZrWmg2G8Zqo1kqI2XS0qyKfn8DunQdkkdnSmsH42Iio9ebM68aio+dieGQ/BgYOIhlvQ6nogm6z8VgKdIsTb3A9ECOqiVwZ0WhS4KpKrQBEavIY7V0ZrF69Gr29s6BpMUlLYYACFXpluiJaKjuQHbhKa3cE1hGgnXOGw+zBqWSRKWP75xdllWz9/AhrYsp/rig/F8b440XZCGC0/XL6oqUfOOvCqw8eRiXnBT3VFzV8QZ7y9qcfvtH0J1YQlhB/Aj+QJZjGsZBULs+Fy3GOAhBfQzrTj1NOuxjJTJ8o6kzdwfrV92DD6ntgRmjRGYXjUVwxB2df8j70zD5WzNL5+Ps334dbbv4aurpm4NxL3ysya3bD8Op48v5bceePr4cOjrgBSlV+f03EIgGXck3PX4o23vOxz2LO8cvguFwO0TC+AiMSCj+Y4zgZA+x6yayQzT4TUiIGRvZuwbev+wSG9+0UnJhiDLKhSPdjtxzqJiq+jsWnnIUrr/qM+BdHQweViQO44etfxtNPrUbUiqBSryPW0oM3X/lBLD31HFkckdbnFsbwnes/jc3rHkHf/OPwvo9/QeTT4nrWKOChe27BPbf/X3i1nIziVjSFk049B69+0/uh2RnZrHuNMTz06x9h19bVYoxzyhmvRf/C5YDOMTpAOb8fW9c+CL82iVBzESErxvXR3TMbc49cInCS2JA0Sti2YSWe2fgYZh+xGItOugBGjItL4gZlDO5Yh4fv+zWybZ1Yfs6liGanSZdJI6mxfRvwwF03oTSxBwniufTKdn2kM51obZ+BaLodiWw7Esk0XJ9LvQIq48OoFceRzw3D86solMYke1DTCZUon2SZfojxS8hATrro9vaMFMDBgSHE47bIvhOxVlnKjY4NY2S4gKOPXig2nXt270JvbzvmHTENre0xbH56Hbo6u1CtuhjYP4K21m6ZGugQxOgoQik8qPlYjNeqlKvSA7R0xJFpYYwZO22modhCCSSvmX/SsIrxW7Uq5eYq0Zp1lX9yIdlwCO1wAiQDRjGWVMKI6pSFfdFMIJna6T23MP+pANXnFePnqPsEvmDepAhSmCPITrn959OnL/ngOW/5/NALqnSH0Se9qIvyhvtunrZ146M3GY3x10S0OiImCfmecHPFkEiyx1SnXHPKqAcGsj1H49zXvgct3UfKYgRhDXuffgz33nEzqvlBxC3u+jSk2o/E8oveg5bO+YLJaWEZu9f+Bvfc+p9It/fgrIuvRPvsE5kxIUX56VX34nd33gyTLAdGRXEEbHhiI2ozXt11sGnLdkybswD//KlrYKQ65CZikOQzGzdgbHhQOu5iKa/i7KEhkWnDya84DbZYTOpArYiffvcrePi3v5ZlWCqqCxODJvEqhiOOGqI4ftm5eNdVnwGshBj/oFHFyod+h5GDAzJ+M9Cob86RWHTcyxCPp/nkYMEXs6QbvvgxHNi9EYmWGXj3Rz6PY5a+StghhuVhYmwPHnnwTmxc8zhMzcLc2UfinAteh0TffBhGVIJWndxe3HnLt1AuDiKaSGLW3Jfh2KUrEEtNE2piGNYwuncTRga3SX6gZhOqSYpwpKd7tjLXcRtoOHlseuxe7Nu9Af3zjsXiUy5CGM/CYadfn8CGh27HticfQcyMY+kZF2HWsaeLAx0XcYGXw8ZVt2HDY/dCq5fQFrcQ+gGSmU6k2qbDTHcj1d6NGFkIQR2VwgRqeRrdj6JUHkfdKaBQGodNDrLmS8QWu/fhoXEx9Olo78Su3bslfzCTSaFaL6O9vRXFIiOkTNRqdaRSKWGH7Ny1G7Nn96J/dj/KpRL279uNGf1dOHJBH57ZsgHZlrRABRPjebS2tklKTBA6SKZiYkVr2AYy6bhK/+b1wpxHonNhTVH+Ah2aR7zeF1gqCAzlIigBvSzEqijL8lFSsAlNKFc4MbYX+pv62CEa3HOLchOmeF63/FcaE00t/AQSiZD9ZPmh2f7zuf1LP7j8dZ8ZPozq7Qt6qi/qokzvix1rHrzJ9vIXElPmyoLeslxqgCbeLjsFKugC6WoqjodY25E44/zLMWPBKxB4VHTxCq1i65qV2L51PeqVArLZFBYedwp6jzgBmkWergc0xrD63h/jiQfuRlvXTJz9unejbdYSuLChhw145RE0ShMCN+gWi4Muyiim2GtBA4WxEXzvhzdj3qLjsOIfLgOTi9gTU1p9/bVX45l1q8Hg6HopB50+FrqJ1p4+fOTT16F71nyUqwGiaGDV3T/FD779DdQqBaSjtBglRsyQVIaeGsg3NJxy1gq8470fhWfEoFlxwREjlBvTglIWOwyAYFQSn2Mgh4at+7jzxz/CT374dRhaBYlML45ZehbecPl7YafaxA+XHGcu2CrFvHRYthVDqr0HYcQG/DoikRqeWXk7Hnv4DlE22vEEInY7Tj7tEnTPXgKEdjNJ24VXnECunJfcrWgihXgqDSMi1YZO08gP7cCGx+/FxOhuzDnyeCxaerEY3YsFZGUIa+6/BQObH4URRtAz9zicdPYbYKX60PDpHe3Bq+zFfXf9GAd3bUJSd5GJx8Trwki2I90xU563HY1JDiDfc8ZB5cYOolIpCCVvaHhA0tHJntj41CYkExkpjIQEJHg0YqC9rQvFIi05S3j50iXYtXsHWluz2Lp1q+QizphBf+PNeMWypZjk40+OSrFfsGAW5h4xDaNjAyK/7uubLgs8Tjws8kwXpBJQYCmJnKw2067JTybFr4EgQhob5dIGNI+p1fTVJpuDy0MqAJUKj0WZ7A3xSJaA1WZxbhblgF10E6Jg0Z7ClA91ys9R9U1VpN/vlJ8flKqgkt//RdKgsDc0FmXTD42On83pf/mHXirKL6jOHz6fJNad6+/5tuXlLrTJL6bhjSRUh/DqVXgNhoOqwE1e2Az2rEWy6D/qNCw7983iOsaMGrmG6G1MdoTLMNAkQisOn8spUqHCCsYPbsTKu/4bQ7u3I57swXlv+RDaZyyWUE66zJka4Qru3cjlVL/ZpYtPsN9AcXQEP7r5hzjtlWfhqONfLgkZ5A3TVvIrn/00ikMDSBkh/GpJnq8XMWBmO/D2D34Uxy5dDkeLIqEDA5tW4qavfhlDA/uQsA1ozcOHuGYj1FCoB3jVijfg7e/5MDwjASeSgBP4sEgXZIoyRS3ssIiTs/ty2HlW8NQTD+EX//dmlHMDwsSocryIZfHat10hBkc0hA9DiiBU4giZDTp5wjIXk2ZXwfi+Dbjnth+gVhpBSzohKSp2qhP/j733DLLrPNMDn5PPualvJ8RGjgSYQQSCpChSYaIm1FR5t7xVW679u/9cnrJ3xrur2eSt2hmP7PJao5Ho8Xhsr9f7Y394PaNASSNKI2ZSIECACERko3PfHE66Z+t533O6GxA5A/0biAALBbD7dvfFDc95v+d9wqYdh/HwU59DWZLiAgnZF45ClpOkajjJ8YSjPGrYWsD5d3+Ej66/j6i/gn0PPYVHTv8m4E9LPnbSnseP//xPsXj5TZR9AyN/HI9/9jex55HPIR2VtYwUDVx653t480ffBIZLqJdduL6PYGwTxqd3STAR85nZIRj12mit3Jagezr6+v0uLl68iNnZWWzZvA03btzEpk2b0GisymRL2mBubl6iXffs2Y3FxVkcfuiAKDYOHtqP98+fk87Aww/txhtvvoPxCQ97982g211FtepjZucUghJkKUi6g8oNEgsMCRKZnAT/k6/O34sG8yzyqVhuo8BMjouTccZJmaAsvwncnIgVfDklE6AVcLX1Wifl/E8B5bWCGs1PztUXd2qU180idzeM3N1e/fFpcXSdkr6gJcBJYU/+30cOfebvn/r13124fxDn3u7pp3pSJii/8/ZffM1JVn7Nd1IJJLJpHqGnPx5K8wTf/Mw1RjKQktFWxM3NZjx2/PM48uRnUaltBTIGvWjFsHBqBAvqNrl/NgdoLH+IM6/+Z1x88wfAYIj6xC588e/+t6jvOALYJeGuBXzlRUeQ59KEkwFBOZac5ubcLL7/ve/iuRe/gInJzZLDjKSD7//n/4j/8NLXWZMNK+qj5vsYMLmM6W+Zg1/5L/9r/Prf/XvI2CdHM0xrHn/yL/8FfvTK9+Exx8LQHAxxYzEv2rTx+S/9Fn7rv/p7MIMx9LOSSL/Y7GGOQrm9pL5lDP4PsTh7C2fffg2vv/I9LM1eEw00l6QpDxuOg6kdu/Hc534VTz39OUxP74HlVGBQDpcNxVTBf3fUauP65bfxzqv/HxZnL2KciWdOSWq27KAMu1zD1l1HsO/wKdTqe/QxM7Uui2DD04phUhnTx6CziJuXz+LGlbPSPhL2Gzhw9CSOnPo1wNMlYNSaxxt/8W+wfO0NeE6ILhyM7XgUn/ml/wal6m5kI0f05d3mDbz68v+L29d+IpM7k9jqU9vld6W2ReI1bTjothpoNW6i054VuWCvN8DVq9dx/v0LYmWnS4+0RH/QxqOPPSTUwfVrVzE2Ni5dd6MsQrO1jJmZLdi3bxdabWYxj1Afr2AYdsSNF5RseKzaEkdlLHQQreS2ozkYvFDJlCrGFKoxuUzlxZ1mGdJwHCx4oecFjZ+nA5X/T1qDF0t1r/LfTlCWiTj/nRCUc5pCJ+WCvpDKw5y2UApD62kKSVzBNRdXB5XNrRejroNUEV60EbY2grVOypxaMqUv7Ml/d2D3k//gM3/nnyzdG9TdP7d6AMpvf/Ordrz4G66dIKF0zCIojkTHmyW0ssaSfVFho3S/h8i0kbhlDEc+jj76NB557DQ2bdsv23kQ0MUdoHUMUWsV8/OX8dab38VHl96GF/VhJxlq9W34zJf+C1S37pUIzuEwQhpTU5tJQeVAWh+ovSXQRDIpt1YWcfPGTezcuRum6crWO4naonT48IMP4DJ0ZjCQ+iQujjj1pq6HTTO7sf/IwzBdtksDRjjA1csXcfXKZa0k4lKIoMZ2EVrKDRs7DjyE3YcOA06AkI43alDTEB7tuo4jksD+YIDl5RUszt9Gt7Esi0PPHCFg2SplS/QqMpTaZUtLDVtnDuLJY5/B9p374FXKKvcyhrg9dx2zH17F7LX3YYwacM0EZaeCwB+HX6oipWSs4sPwa9gycxDbZx5BZWoLvBJtxKyBJTuUYNhtotm4jbmPLmF+9iqSsAcbCcJBH3sOPoZHn/llGAFB2UG4Oot3X/5/sHD9DWRZE6HhIPamcezZ38JDD78I2NSY95GlLVw79ype/9FfIEs7qNXYxbgdYxPbMFbfAt+rwhxZ0g/YazO2cxadNqVlfdy+PY/r128IPVEi9VHyUa64OHh4l5hEbt68hr37dutir+yKDA1GgnKZnHAsiz1SPTa7BqHhS1LiGnNw4MU+hh+Y8nqhQoKKGC7eKLuj+UlleForlhk5QGfkxrX9WpZnfI2MCMhc7nEPQW6DEkM6HZWWIAjLpFxwyXdwyneDsi4EyXLdbbG+k7LgxeKnf30SraGJ5hvpCy+FM/lnuw8d/e0XvvQHy/cP3N7bPf10g/Ib/3HLO6/8+VftePk3HCuWZmGK4bXfRoJmpaqHG2eGBHEyjDiZeS568QjDxEStthnbt+3Fpi07UatPILMMDNIIYauBxZvXsLR8C8P+Erwsgk3jwJBTThnexCZ0uUSBgyTMEPZi2CP+DJpYEmlaYPzigNkGSQzLoC1XI785jFMNwNLQNBmC72e61DidC2dIXTAy+KWy5Fpop54hXCadhoUkq1pic3eGNArh2BbCKJTc2tR2wFwf9v0RkFkgWwn83AaewnE96SocUIXh+5IaVq+W5E8jpvXZkRLQftiRlm4G7keJKRSGYbuo1qvwS7z0haKj5QUw8Kl8CKX9u+yNCShbToCgEsAITJhegNSktnca3lgdpbEaPDoo0wxGkqDfVasztclsqaaePA55sRuhWp/C9LY9sLy6xFemgxZufPAG+g2WVvTlAjY0yhibPojjxz6PSmUats+wnz7iwTJ++PJ/kvYVNtOMTW1Bra6/A58L1AyDTgthfw7N1ZuyrKO7ju0fg2FPnkPGcwZUViRc6NUFZKlNlrwJSi8NtpOM8hhOKhsgAUK0sxOoCcL8xcmWnDTYZGJTvtkR7jlJmOBmava3zsHyfem85IDA6Fgu9NKRC4OnOp7IMiItv6eFhMqLTIcSJGo9l2mYgMypWUBZ1RUEZ77GCKB6G16w80Vf7uIrQHkjfXFnU/VPN1x/vImkmKrznsFcWRebMin/2ZHHnvgHJz//T1buDerun1t96kH57Vf+01eDrPUbRtaX7Atyq1I5w3MZQTmhVpkML513GRIjRjLSj7O807R8ZCkbnD2YLgN6YkRpCCcbic2aEiSZvFMaOOgyyzCMY772xTzBYst0YCiYIcOQUzKnG8uRdg5ORpIA1hsgIJE4MlRLTRmaaUl5JXnMcrmitVURf34C12dIDyutRvAtB5z/+zTDsJ5ebBem8KG2aSIahHA5RlOSxsUm204qZQyimPmOqFUCAV82S/D+UAtNUBYpNU0gKduWGS3JpRCBwRGLMbMf2HPILGIejen8I1AQkJjVwDB2v2RLhgIVI65ro+SXZQFYq44LZ2uy8LUcwPJkkkzvAAAgAElEQVQDmA41wyRTbbFAx8MYDktgTeZf92DwyI5Ewoj4mPCxZlOGZfO+0BLMxRcfswFGYQO2MZDyAUpvk8zBILRQr22CbQWyyLSsTPjxXntVHjG6+qjAqG/ajkp1En6pIt+Xy71+c0E6AZvNBZHEdfsrmnNhM+uC9AqBRf/U/yfLxRB6TYIjLSE9enkuhvxp8fVIM0mq7d95EDz9RvxYAby8TfE5/VMBiLeR05Y4PkqIk0D+bWw7NzGUU5JQFJmtXLugMHXtBGZVVayBcsEp5/yy1j+Reybgq1qjsFaLzToPJLoz5F4FzhtjPP86qFzLv5CLSz59Gxkiw0kNe/rfPPT447/9AJTvn4vNPd1TrYP69ldLaP66ZQxlM08ejuoLZl+MIoKfKZm0aUyLqfJ/YdiTN4tNBYLYSG2YtAHLck5r4tkqRvWGxSVMRoqCWQsMi+Gbv4eYkzMDYoYp0j7gZK7Yt8lr87A2MbUZU5u3SDM2846pCuGloVyqoNfry5uA4UnsS0vSCJ12A+fPn0OjsYLpzZsQBD5uXLsOz/HgZBZGkaa7OYGcfTEYxhJGtGvHTvQ6HSwtzIvBgdQEjSvkkVl/dGDvPuzctVMuVNLJNhrh2vXr+ODiRXnzkysNWQiQMUfDw8zu/dg8sws+TRISrTlE2eeUHWJufhbzC3MSFkRdtefaqFVLSIwQbuBjZsdO4WSTNEYQeHA9R6RyXlCDE9Qk+N9wXLEhM3uCjkSRLzIkashYSRKcCfqDnhzHeeBhsLwSn7ygJEh54eXxPh0KJxswL0KqjhKJvfTp9shYSkuHoA1HLjQxfL8kWc1c8E1u2YlybUKyL6jMISj3lpcwaDXQ669gGK2i2ZqD5cRwXP48OiaVcFUQ1kQ4nmDWwJdaZrqypUCVU69ywwrK/K2We/2Yfg9+Toqqi+/NgCn+/5p8gRf0TBL94rQMw5qEZZYQR11gtAqbTd6yxNbTFzM4KJNZk76tccvrH1tb+smkTDAmzaF/VxUG7+Y6KK+nxN3p4NuYFsfbFD2pGy8q629iBWWZTowRIsNLM2viTw89/PRvn/7FL6/e05v9PrrRp3pSfudHL207+1ff+2rF6vyabUUCbhF5OVp3hwMkeXtDknJgDGWSI98XR324kkGreb6ceGwRf5JGYJSkKUfG4Yh5tszSCJCkBDxxcUhFPAGY0zfB0kpdOKaHTr8jy8I4TVGrT2LP3v0yHQ5CWsBpvQYO7j8gIeqLi0vi8OOkEkdDNFcWcf3qJQHexx57RGy8r7/+JgJqniMgzmuuMi7XqBjg9sZ08fTTT6PbbuP8ubNSg8U3KcNx6pOTOPXMs2KhpaaW7RmMKJ2amsLhw4ewsrSIH//4r2RrzwmZkym5zee++AXpHVyYm8dYqYaUoQqjkVp7ZzajUinhzVdfw/LCPHz2CNoQUJ7avBm//KXfQLvbxI9f/QG8wMQYa4YsuuHG4PnjEsBPE0G5NI4tm7aj0VzS4CZa4pNQ1BfUczP8faRVm5oxHPXhUEqVhnrCoRZ5lKI/ZI4EeVZSQRE8TqpZvvDi82kyuIjPkomgTI57Ak4wjultu1CqkV5xkLHJZNBFe2EJUauF/pClqUtYbX4E24vhekQTPubrGcl8vER7Ky7MdYCVlDi5nUZ4KmDz/zlF80+CexFmr2BcgLLisB7ziwWfLIlNYJD6yIwpeOWdkuc97K8gS2bhGF157LKYr2tOzFxQq9tOFRj8TZOI0hZrHLP8XaM6RXmxYfEntlAxsBST88fHdOrEfOeEf7cq4w4czTGdMr/YcJLMmvzXB44+/Q8fgPJ9dLW5l7tK88iZt17+o5rT/lXbDBETlBM9YjMvgq9GmQbA3rK+tnPwyM4QH4n+0sQvvgAJzpwauCH3aI82IsQmATyTBY3BIyKnEgYMxQSHDDFBNWLbNSdwVs2T19VsCbadMLSdC8T+kFQJF0DAsWPH8NFHt6TZgmOJLNWiUEKNGEfJN/rRo0cRlMt4/Y3X4doePwwjMySfV6Ykcsy2LUB/4tRJrKys4vLli3At1jElMs2fPHValnnvnPmJpITpVKcurvpYDaefPol2s4G3335DHgtOyqQ1jj19EsuNBs6fO4dKUNF+NT5mjo1SOcCBQ/tx6MABnHnnLbRXSQvQIm1ibHICL3zhF+GWApx9/x20WguolnzhjZnb4Ho1qSfiY1KqTGHXzn2Ym7+BcNgRXTKJT3Lv5JFHXHplfIx1Go5oMtE4f+G9lQ+lqoYgTm2uhheVeIoQWRi/nuBHJTiBkSltNfjlCXjBJCZIX4xNwSGfzraSYQ/thQUMm8vo9FbQHyyj3Z2H45InlrDsNVDWyVfjOiVIyOL/K52h7SHrgLw2VZPa4O1lyl//fDE5Ky+tPLIaLXRg4M+S125agRXsgxvsFacojTmePQ/PbEgmipHYoldeB9fCPEIqg5zyRjqjWPrlqXAikcsnZXH0keYrcpMVsNf4Yilu0I8VoLxR/nY3SBfvYRGRkIMpOGXDSeBO/8n+wyf/0QNQvheku49uc+b7/3bm7Nvf+aOK2fwVcsqZxdwIfeOSg6Xoitm2tMcmo6FM0iqP5eKMbi3umahtTuUIzWWbVASlZDZHMDh5krDkEY/JYKNYvobgxfZgTtEU5hPcRSPNr5NsAU6/KVwvkPqo/iCBW6oIqJ84cQKXLn2AW7duKlVCbjpmKD5NDxrOc/jIQ7KMe/Ptt1RLTKBlmL7FReJQJmU7KCFMRnjyqWNYWV3FBxfOq6U7GWHv3n04ePAQXnnlFaRhT6zmluMiShgARH52hM2bNuHzLz6PH/zgB1hcWpLvSa78mWefwfLSIq5c/ED4Xk5/pEkyy5SKeNO2cOLEk6iUPJx5+004lgnXt1Ebn8Kxk6ex2u1icmocly9dkKm15PkoeSXtiaNkw3Thliaw98Bh3Lp1BWHY1EWZnBgYM0o1CYFkgCgiYA8wjIYI41Q4e+4JRE3C/cCa3pZSME1AEzckaZqEShzhAmC7PmwnQJn26uo06hNbJfuC6pAkY+NHH93lWfQbt9Fur2AwXEW3tyqpb5S2yUQrVIP+KUBMqoH/rXHKOVhzWieXrPS3aObJNwtvLEH4agqRr5epmp8jv0xtcsEn83tLmgkSUlf2ZlilwzDsXegNR2g1r8A1b6Jkr8CmsYSgnPB5JU2h9VHrk7FOzLL8W1NgrGuVdVIugLmQxOkBXAbhPKxIRfjFx9ZBWemK4vbrFMcdWmXJFVeZKP/NnJRhT/2r3Qce+0fP/er/3riPIOee7uqnmr4gKH/w3vf+yI2Xf4Wh9Gzf4LKDVMUoimS61IlKA8r52hEram5XJUVBQKZWghMWJ0aHHHDGCYtg5CCLUlEXkHGmJoJLOGl2CLlY86TwlNMzA2Qob5LFOZgD3BFKhLZhFqXSuMJwomeeewaXLl3C7du3VMcsee2cunnsJEWS4dEnn4TnBXj9rddFwkZumxw3Bw4GqzPwaERNMjI8dfw4Wu02Ln3wgdx/0i9f/MIv4Ny587hy6RJcM0I58OTCxPAicq+SgWAbOH78uATjM9RmGHOp6eL0yZNoEpQvXYRPDl6mzhFM0gQsvLMMTE1P4OTJJ3HuzDvotJqwXRNTW2fw+FOncenKVezbuw/9Xg8rq4so+x5KeTAOF4TMYGaGxf5DR3Hr5mVEUUtAmXGc0YA51FpxnyR9xGEbphliGEVyKuA0zZApxKR9aLLQ94joc6lIkMaPkdxfTs7C+1oEZU8m9CqzLya3oTw2jUp1WrKto5glpF0plx20ZtHprGIQNtHrN+B6BNhCXaH0hSz6ZDomyPD0oRnLBFadlO/kkRXEOSlrrbMCsSot9PspZ70OykqNyHo5M5EaAczSHgzSLUiyLYDjo926Dmt0ETV7Fe5oAES5iUQWezwdFppmdfSpiYS1VYV5ZH2xp5yymkkKE8n6pEyaQ+pD7gwgWgNqffw/DpTXpmQp9VVJnDxhYh7xksyZ+MaOXSf/uxd+88vNe0K6++hGn2pQJn1x6fwPvuZEy79isrXCthCPKKfS8kcuPZhfOzJiWWZtFLiLRpaASNqAbwAR3zN4RkPU+UlK1Lg4c3NNE5eFnHKiiABMRYZmbfDn8ldvQIkY32wsW2XweZxv6Gk8GIqL7pnTz4j+9eq1D0GVLqmUMGKwuepOOYUfffgRaYv+q7/6McoB9cmUw3UlpcxmKpxlo91jcpiP4ydPYGVlRay9DJnZvHkznnn6NL7zre+g1SSwEABIW6hDTKrkeeGKY2yf2Y4njj0h03Knw+Q5F6efeRazc7O4dvkyKr6HlMWm2Uj7AHlE91xUx6p4/IlHpMW5sboknHR1clKapc+eOYNatYpDhw7iw1u3hPZxLR++VBvZGCJCUNmCXbsOYe72LSSJqi5Ep5uwUSWU9DIGxFMuSP6f94HcD7XYSjcRdFMMY110CTOATHM9pP2FNxlJ9jFBkKahzHBl0UeNcnV8K0qVcQTlmuYp91rorMyh15xDt0P6YlUWfhzsRWtsMVCn4I8VeIupVzlkgitpCZ2WDZtArrcXPln45QyGALxyyvp1CuCyQORRSRQX1Nbo2zqCh8zbjNCcQbPjyAnD8GroDxdhDS+gnq0iSEnLcSggRbGe9MbBQUA4B+UR5wVe14Rf3lD/xCdVpHLrHLJYstem5GIKLpwlci/vObrzDnDmcygRnl6SmtWvHTx0+ndO/fLvte8jvL2nu/qpBuV3fvR/bbv49l98zY+bv+o55ERJVejGmpSDKBYYQk7ZFKdlWYAQhBWcOF1xM883CQGNL26t41FTg0jS8hMZuVgpx2ZMIymRmAluDkJOdymPoCaGEUsuc1BgXQ+zCLg4MWzhmKkGePrUaVy+fBlXr11FQDVCmgooO54nCWjDMMZDRx8W+dwbr5NTpjJEj7P8NzCKkhcS6peDIMCTTz6J5dVlfHCe7jMXu3ftwtGHH8Z3v/MdWX5JN5xlaot2yhJPSyRpUcJevwDPPvcM3nzjTTFNBK6Lx588hvmlJdy8fhUuf2iaSCg6szw4oVP/y+n6mWefxtlz7+mEx5D3ahXPffYFnD97FtGwj0cefRSl+jguf3gLNjxMVKswrAipO0K5ukVKBeZmaWvuIaOKIOHjxhqvRCgaUxQWkTSsUAHCyx6D5nnSIdCKRC6KFCDJMaepLnJpURfdL00YfMwimaCDUg3l2iYElSlx9FVrm+AGDCSiBK+P9vIcOo059LurSl/0F8HuANNKRGkiT+Man1yAsgJrMS0Xiz2G7qwBtEzCSmkUU3TxNXeCcg7u+eTJc1lkVpD6W9FLNqPZMVCqjMEs1TAcLsPoXcBk1kIp7VMnJDsNlrHymqXgq4s9tVubIi8sdMvroEw01mlYQ4mK9pG7QXljBZRO8QWnfE8oRRjnkCNvJoKynyRW+Y8OHXzmdx+A8r0+gvfJ7c6/9Wdbf/LDb3/NTxpfCjxDijf5JhPPBPlJcrUWsy84cdFVxSxeyJuZvKMEF3HZtgGU+aYmQPONRADXiENOcSq34xRBmoIvYgHlIYGYcjfVDrMDTRzPrHWPCLi8GJA2iOD4AU4//YzkKly7cV3UC0lI1UgCh+lg4NQc4+Dhw5JA9tZbb4kWWd8GBOxQKpfkJAhI7u4Tjz+BpZVlfHj5ktznwwcPYu/evXj55ZdVt8yfy/qk/E3BE6SYQQheWYrPfvazeP/cOTQbTTimhSeOHcPC8jKuX72y5hbkzxFlgO1gMOxjz97dOHLkMN555y3hXAk45fo4Hn/qBC6f/0DolsnpSTx87CnMLzbRXu2jSlkdpXNVF17ARd9BzM3ewlAWfbrc4y6AEzCbR2LqvcM+kjiSwlEGJ3Fi1klYTzB8TLn85FSsF1c9SvP5olKGZQdsDRHFR6WOUnUabmkc41M7UKtvguMFUr/EU1RndR69xgKGgyYGwxV0uotwvJGU4HKRR6pLZXAqcRN1V16WypeRlJ6KJE5S3fMJeSOQk08t6AqdqmWpJ38WKob8Y3LkB2JnDJG7FSvdGnoDE5XKGOAGGAwW4cVXMYk2SiOCcrY+KQsIcxIuEuH4ZwHKRSBRIYOTZKrcVHLXpCyDewGkd5ekrjv6NppGPi7zogBvkczJpGzJpByb5T/a99QXfufZZ/8hXwA/V78+1ZMy6YsL5777NWe49CsOe+Py4yAnLrYqICGnmCGMu/Km1wp4WlsjBUnHEWAuNuLFVn/jK4RArtIhfaFzWuU0zBojTsKkODmB8u/MJeaUpjGI/DkKyuTz+HGmpnFSJijfvHlTpj8CEd/NpC34RuSaa9+B/di0aQuuXLki9AbdegI0dOdRpJFP+JVqBUeOHsHVqx/K9yQ4HT1yFDPbt+Ll73xHaJeRXBT0386LiI52bNQmKI/w7HPPCffcWG2IFOr0c8/h9tycLOpc8rE2TxGmyPz4PVzfwfPPPYN+v4cPL1+UeEvLyWCXApx67nlcOv+BtFB7gYNte/Zh6/a9mJ9dQTgYCJXiVj043hj2kL4gKA/aEvwuOmoBZZ5CQlFcMJKUPXxSWJDlqgrK32KlO/h8CRCzIVm4ft5HBQw+TpQI8hGls5EKDIIy6Yv61AwqtSm4fkk01f1eF73GIrrNeQz7TQzDBlqdOVFeWBafa0Zu6ClqXV9cAHS+0JMLuxpGGLB056ScN13z7uRa5TUzSSGLy4F53dVnIPIm0LY2YX7FhWGUMT42DuqHCMp+ch3TVhcBF6JCX/A1QjUPaQxq0gsJ3EZQ1gla+WNd9q1NyqJoKeiP9SXfJ03E99o8ou+lfHFJTbqAsp/EZumrOx599ndeeOHL3Z8rRP7YZJCft3/hX/Pv4aLv4rnv/LE1WPoly1BNp2nnG2g2CicmRgbT4/oyKRZv5GKa0jd18YLRKeXuF+HGj3GjT6AVeVlOSRggaGvmBZdpPF4zrJ72V1mwUKkh3DSLTjycOH5CwJa8sogD8iUa6QhOPFwOPnT0CB5+5FEsLiwK2BRziXDDlCxJmA+VAdQdT+K1117D+fPvi/riyJEj2LZlC77z7W+L6YMZCTwl6L+VJgOChoEReU3HwdOnT+PC+QtorKyKcuPZ5z8j/PKN69dgWwZch+HkPHGYqNfHsHvPbvieizPvvIkkGoizj+0hpXodzzz3PM69dw6jOERQ5oKqjL0HjsIyAqwuLMHxHbFc+14de3ZzUr6Jfr8tVm1yxuyr42RPQGakJidj/n3EoCmefnKHJqdkpZlIJRGmVAZJS7QCJ5/HDc3LPClYHipjm1Eb34oxLvuqrIOiIiZBv9dBr7mEXmMeve4yoriNdmcBlkMNN+kLQ0E5n2pF1cGfWXDFRbu1KC9ImeWgLCoMfY2pImN9MpapW/jkXKucm0bk9SYvQxNDbwrL2RTmlm1USxOolUvoDodI42X4o9vYbHfhJQPEpC5gStO1TapCHsucksjNJGIaKdx8Mk2ro0+t2grCOkysO/tEeaFviA0c8sfPgX+dRlmKbYtloYJynJrlr25/5JnffQDKP2eAfea1fztz/vVvft2PG7/ISZlWUzEdMLVNQuYZ0hPKJMYXO7XIBRBzcuXfhdLIX3TFIlAF/Arid4OyvHDZWzai4SKGZeaKBplOiC3ah6ZWV4KxmkbEKWU5OHHipGiUr1+7IXnKPJ5T9cChRWzMliOTsuT4vvcefNfLJ3VOQ3kWLqcaZBKS88gjj2B5aQkXLrwvb/6DBw5i7+7d+Pa3vqmN0KTX5WhPU4wt07bkY/D9aACfef4FvH/ufTRWm3AME8+/+KIYTJpNtjIzLMcSBQMpDC40r1y+hI9u3pBmFwb42w4D8BWUnzxxCpcvXJasjaDsA76P2sRm7N9zBEtzSxjy31px4TtV7Nubg3JPQZlv/4T0RBSJmUYAOh5K/CrRhLy1FJaKM5FTMqdYU4N4ZBlLuihf/AnRrO443pa0C9Uv5co0KuNbMDbBlLhJObnw+7FWq99aRGd1Dt32EpK0jW5vSUBZF33FpFzQEQrKXHAqT6yOtjUjidAZuXtPjCO66FvXKq/zyzyeFCc1HSr1tZfBQseZwFw0jlYvwOaJbfAtC8vNFSBrIBgtYLPTg5cOkHIAINjFDCrSRZ7mW+RTMoH5DkAuDCMMuS9UFzm3LK+xopPvE7hjEuz5r3unL/KwI8Oi+iJOjNK/nNl66B+/8Hf+5YNJ+ecJl898/+szF8+98jUnavwyMw4IyqbDFxn5ZGpaWS9P2/FADhUE5QJk6RojfcGNvfCZOZesfKRK1fgm4pG9WFDwxUobcZFXy2USl36Us4lyQzhmBuvzTekKv0x1BpcwBGrfK+HE00/j4sVLuHWTCzCWbNCWnEkjtSwL4wT7Dx4UUP7JT34iigNZPGaQ5RzzljiJEyADz8cTTzwu7ccfXr0iRPMhcsp7duF7L39XQ8+5+WEprOiTyT1mchEYSvZ0hhde/DzOnT2LdrMlcsBjTx1Ho9nEzZs3lDuVYCQPE5OT2H9gP95843X0ey1M1CriJvN9S0CZi77jJ0/jg/MfSGxqqVqCVfZh2BXs3nkQY5UJfDQ3h9QxUPLHsH/vAVkmstXZthmaRFs1G7rpzhtKiSzNI5ySGfvEhShPDepWY+ylXmjpgKRGWbThsggVUldkf0xcEwA3Lcl2LlUmUBsnfbED5cqELPr4ePS6bfSai+i3FmTRF8ZN9HqLsBwCZpSD8vqkq5M4l6Y5KMtFPLdf05suTr4ClKnCyIPfCwokn6Rl8paiXOnultcoXwPyN8NBy53CzX5F3HxTXExmwEprEabRgRMvYMpqoWxwP0J9OwGYS1dOyuTf7wRlKoUkS3ljShwdNmuNIwTlPLRoAygXoPvX0RWfZBopsIbPk6pkyFErKKd2+f985MDj//ixX/j93s8TJikT/yn+xUn54hvf/GMnbv6Sxzc2db+WSndYIJkx4FvMBIV0SmvW+eZVECUNocsMnY7vtI5yGuP0qdpPFdJT+UC5GykMyyLw0vXHd4AhGmOdxvmk2JrVQAmqYQtAE7RPnnoaFy9fxvVrXPTZSi+kDL5RGd4winHg0CH4noczZ84I0IophGCVpnDY3izuu5FomJ86/hQWFuZF0UH1xc6ZHXj0kaP41je/JYoLcqayuCSoR4yUdER9Qe1vuVaVyf3se2extLiEscoYHnvicczOzeHmjWvCJ/MFRn2xHwTyOQa9z92+iSwOQfxjbCWsBKWxcZw49Swunr8gtEZQoZzLlqqnWmULHj/6JGaXltDsd1Ep17F31158dPOaAC8XfZTCCf+bcFIeqNJClnlDZEko/DsnYQWAIsdDlTN8chiqlDLuMr+Ikj7iJM3nkGQvzSNBZQLV8W0S38mp2fUDAWXSF1z0DQjK/YZwyp3ugnDKpklOmeoLVVToVKz3QUGZUzA/pgtPYcBypcVacJHI5Rjor68nfr+CutC/6wkr18jJwpcL3ZY9iY+GYxgZk6i5VfiGiWZvCUnCSbmJTW4bVQFlZioTcPk6JCgToDcs+7jMYz5GPkGryYSPmYKySOIK2kLcfLr8uzPk/u5G63sHHv6b+frlY8CY0cQkKFf/xcP7H/3vH4DyvT+O98Utz/3wT3eee/fbf+wnzV/wpRU5lMlYdP1sVKAMSJha3dTzDcspmKBcLP34YqEumS8cnZDVgi3SKsrJRORf9JzpljzKp18toVQHlWiThwR7PRpyUmPxqVii4UgeBReBp049jQ8/vIqr16/BIyhz+k5ioSZIK5BeeOihI5LpQFCmIkL5cHqted9o6SbVwQWeITbrxcVFWfRRtzxRH8cLL7yAb33zm5KxIcDB43Ne+UNQ4exMgN+0ZSsefexRvPrj19BptVEOSnji2JOYX1rIw5AKdQoBxcD2Hdvx+OOP4/XXf4Sw34Xv2RJLadopqhOTCsrvX0DKbGbfglnxNYjIqGDH1r3YPLMDN+bmJPxp7649mL11A0nMlvFIAJhH+VT6+ZRTJn1CeR1B3hbOWJu4+dwRTRhVKiAokyEjMnVKJHBzESt0KHiqcGC7JZQqkwiqm9YkcY7nC19O+qJLOVxrAYM+1RerAsqup8oLqj/WjB+FC4/tK7ZSDYXmuJiOOSmv0Rd5MJFM1zkAWwLiWshKrlWXBuT6OTHzsbbE7NI0x3FzUMUwLqNqVzFRqaIbrmIwWIaXNrHF66BmUibIECbNYCboFeH2GxUYGfcr6r9ZA2DuP4TD2gjKa5pl9UR//KT88XnKnwQacqIhjcRdyEh0ynFm1f75/p1P/w9PfenL/fsCbH6GO/mpnZSzLDM+eO1f73rvre/+sZ80vuC7BBou23LtqlijiVtUZVBtwcURj8DK4RU6ZSJcIYHbCNYyHfONkvPOnBrEQi2bfS72KOHiZJwb+nnIjqkC0AmEU7PwenKU1vxkRlCePHkKV69ew/Xr1yWykqDBSZuKirzIGEcfeQSu4+En774rdnG+oHl/bDrqpHUik8YKWo85Ka+sruDD69dko16rMNfiaXENMoiISzkCFyd4W0IIgIhHemQ4duK4cOJvv/22LNp4yHjq9EkB5evXrq1N8mKk4cTue2LDZrHnmTNvSxiR+GysFPXJKTx14llcOncBo6QPl03QZQ9euQbfmYBv17B73yEMRiO0W13s3b0H87cpieuqzZrOyjjU9nEm/KWRSONIYwiFkXPKfBykh4AnDNGRK3XBE5BK4HJVhpGrZkDO25VsZ2ZurIPyNBy/JFQIc1G45Os22NHXQBg20O0t/tSkrAYRNYTwl07K66BcuP34eK3RF7m5RC3fGyRykpecm0ZkAUgqxtAMbGZumzZWRjXc7JcxQg3T1c2o+gEWm7Po9ZdQRh/bSj2MmQOMYleyU3ghS/JJeS3kXsDYQJZs7OjTx4+30US4Il85n5DzC/gngfIn0RWfxC8LfSH6cv4sTspunFnlf75/53MPQBh7vFwAACAASURBVPlnAPu/9TdVUP4Pu86+8+df9+LG58kpMyGYR1i+aSQtKyZjx4+H8sITfTLBzaaxQI9wsqcX/bGG3JC/FeCVpZup2/1clSGWVKEpyF+qmUQ5Os3YYOueyOTEaJIfI6lrDtmLx047F8eOPYUrVz7EjRvX1xxdmrio34dfe+TIUcm+OPPOu9IuIuWuWQaX+RVMBaN7rVSSNLUnjz2F5caqTMqW6JEt7N69G/v378f3v/td9Pt9SXYjv2wZ5Cs5wceY3DSNL3zxi/jL77+CleVlHZ+SEU4++zRuL87h2tWrKDmc5Hn65+PF5DwTE9Pj+MVf+iJe+eH3JOWNVUd8yMamNuFJ2qzPsoFkCJduuIoHyyvDs8ZQIjBX69i8cyf6vSGmJ6ewOM/6pZ4s+jjlkUvWAtAYcTzQEoA40qlZFCRKW0gVUv58SbUVpzBRoxTORU6gCsp86iyCsu2LcaTCgPuJrWKz5qKP3DQDifrNRQHlbmcVETnl/pKAMhtC1DxSWKTX4zYL6mLdWp1L4iQE6c6YToKyXL4LA4qoN5TvFw6aF2h5fojcXNwpKN8Ox2DadUxVN8tzMbt0HXHaQhkhdlQHqKILxB4Mnpy4HAWDszbSF5ycSV+okaSog+LjlzNBeci9Vj1xiV24+woQ0NveGd35swDE3ZxyZLhxZlf+2YEdz/6PDybln+WR/Ft+W4Lye6/82e6rF773dWu4/DkjC0UlQP5YjoJcclE0T79TzilrBbvqTdeu9mumVjUeFJwkp1GCcpElIBOqgLBOGPrCpW6ZgEmg5s8rJjhO0YVSwlTOWThoR0BZ1BfXb6g6QC4khFmBXpkoSF8QgM+eOSucs9pSDHHjFaBM6zBrqE6cPImFxSVcunIZttQKsWXax6lTp6TS/ty5s6L9VU6PdEuIiclxPPr4Y2LEoEFFgnXIawM4dvIE5lhdxUmZXDRdgLntnG5G07Hw2JOPoFov490zb8kF0CtA+dhJXDx3HmZGh2IGu8yQex+BPwELFbilMYxv2oTJyU0o+SVcv3ZFrNRJOpRJWSzdIoWLkQgoU/4VSgsJwVnyLqhJltCd4nlMtdmFgUl5BobQSaJtIVAbkuPMRR/DiCr1rajUN4vlms0ufH4H/Q76rSV0m3PSfDIMGUjECw4vzLyY0TyyDspFNrJSYAVIF1pk5YaVvihC7nXZpzp6du6JUVkoDN6G//G1xsmUNC8LEthos5RUcKsbII5dbKI9PKhivvERhsMGgmyAnWMhauhjxIIFyivY1rIGykUXn4bec1IWUF6L6syBtpDBCc+cy+E2psQJUN+dpfzxwUN/7aScL/poB08MP86syj/bt+P0A1D+W46zP9PdIyif/dGf7Pnw3CtfN8PFFy3K6i0qFIYgZyfJbimTuOjoi8RwUAS9c2RRXlKTuGQK5H/yRlcplcRBCj+poMTXJV19ouKQhZ5K4Dg183NMeIsZpi+gPZKOPgK26phJHyi3SfpCJXHX9ftKkp0uHoULtSwcPPSQLO3eO3NGwnm0EFOXTJqAqItJ/hxyyktLy2LbVs21mmMmJiZkMcci2dtzt7G0sCicc31sDNPTU+gQsM+eVScc613DUD7/JBeHq4v48MplSXij+aQoDmD4v+M5cHwbzzx7Grdmb2L29g2pNpqYnsLx4ydw6cIHiJhX7TsSsm84DkrMMbbLsOwAludj1879qE9uwuUL5zWeMx2KJpoSOFIW+ieroEL5XpT0yfGcpiDy7/nzwv8XyZvEdCqTJ3kmNNkIsGjcJ9P6HK+EgJxyjZPyFgFoPyjJwjTsd8TN12uSvmAgUUPiOwnKLHTl9xDXXuHik+NVpvRTngDH155QGfnCeC09jtwxszBEpaccNE8splgr6cCnuoTOQc32SPl6ZZefOYGbTQfXljNJLSTdw1S7heYiBoMVlNIOdowBVQxZuyJt5RTDMzpLqOJiKMiNTBrhWWiR9VTG33cs+gSUleZY55L173cC8/pjfXfYffEcbHwzC1eed0kybirO/NhwJr+yd/tTX34wKf9MsPe3+8YFKF85+5dft6PlFx0jRio5F+naoo+yOE7P0l+Wg3KRfVE4p8QYkS/zCg2zbItHCgDCHcqxWCdkUh2cijXVTWVGBGvehqDMz5HD48KOEzKVF1RpDCmVg4Fdu3ZLYeny8jJs9gLJlK3H8eIX6+x5H27e/Ght0cg3c8yaKNfNbcba6zYzMyMAy2WfyPvyhhF+r+pYDbv2HcCefftQrVaFwuh1e7h86SKuXf0Qg34fZT/QBSf1Io6NrTNb0Wg30VxtiAKkoD3In/JGPqufkGLvvr0SE7naXJZpslItiRzv9tysXLhczxWKhZVQnl+B45XlceDEWq/rtHz79m1JyuMSk1kXBGiZnNlEznxlCbzn/4dafUTOVGRxPPaTvy/44yJTct1mzUosIQxY6+X60qxN9YVX2YT65DZx93nklJnuVyz6mnPo9VbylLgleD6nXmZRa7gQZ2/llXVKtwjKpCAEdHOTCC/qmSosBGitBCwmEMKekfs0vfA1waYbyucsLitHEktqkVc3RwgtH53RNC7NZZhvAdMsGNi+BYM0xXyziWjYwLg1wO5JHzUrhcEyBy6l0xSRdPlpGpzmWeTZF6LG2FigqgBdgPK6eUQpuiJ0iN9Dhpe/gb4oFEwfhxpcWjKTWtPzLUSjIDKdya9sf+TFL58+/fepV/25+vWpXvRxUr707ve/4WWrL9hGLAlxtFVLQA05X2ENOF1yu68ODtFw5qFEyh2LZm1t2bcG1vntCjpDKQvl4YoXvISrcGomdZHbVhWUdVIhz8wJRV6IdBjmCkYNzeEUp7pQgmIxuXNqLjI6uBwUyjHP5qCCg5I2KYbKVQjFm6UIVBI9aH57fi8O96VyWaqw4ohLNA31IaXBC4wnwfmxyu74tY4pFAmXkrqmBByLvDG1sFw2mrCphTMzqXsiPSBWaxuo1WpyIQvKzE/2JOuDgOj5VThuGablStC9YwcSTSohUSRwyBEzq1p0yjopi+U6ps5bp2aWFtBcwsUcv0anZo1bFQFGDtBKM1E5w9OLArPtUn1RlknZr25BfXIrStUpeH55DZT7jblcEtdEP1T1heNr1rE2hqhSYq3Kicti9XgDdt4oIjnLfFapmOHPVykdP8+JmvQRgd0iNUagomTPjKQdxaboj9SMNULkeGjGdVy6naAVudg8HmBqYhzdKMXt1Qa6zSVsDhLs3+JjzI6RUXPPUx6HAXGR5pPwWq5FXpYqH1+fkiUgkdrkoo+viPDUUsA8KS5PhMuXmxq8sj5J3xOacviQ9hZeRB1EmR8Z1sRXTj3y4pd3PADle3oI74sbFZPypTPf/4aXrr5gU+uaxXDYMjxK10CZk3MyYtWQgnWxIOIbV8+7euZdzxzQDxdgp1OzUhQEZeZeyAs213NKMSWPywR9upUEiDnVcUmYIJGJWoGcZpMiQlMvCEp1aFBLHgyTT7oqtVKKRSkVOghDeSMXRpcCgApAJ21BkJKlUW4hlwWnAL2lGtuRTnQSEp9wicWfobSJ/JtZtWRQg+sItcFsEGKPTuha9slpmaBMtx9VIL6rWl3+P8HY830EnJJd0gYBXL8C2ykJv0yQZpNLoWohP6wOBkr8GCw0UPqCHLLYqlWFQb6UE7WeKpRbLoLXJdJTgEXlcHKhG9GtSbiTrZvcl6A8hVKdjj61WXN6lsS9fheDxgIGbNMeNGRSbrF5ROgLxn8q6EqXHrv4ct0xZXqixODknLdXKyjnlU/MzGAWBiu8CNgWD+8pLCk3cCRxkI+1abgwM1VQJHaK2HGwGtVw+XaCQVbGpvEAlXKA1e4Qq50IWRSibrWwb7ONMXsIxJyUOYzeCcr6mt3Q2beWGpeHFolOWaM7756U13XKBQCvxxBQC/03Tc4bQYTtLmIAksWmK6BsmhNfOfEAlO8LrL3nO0lQvvjGn+2+8O73vuFEyy9aTBrL9aTi8OLzT2oho+mCoEypmr5pCzAT4BI31XpQd3EHNi4Di6WSSuForSbHrC0jEosonDFlbcpnqnBfgZih7eIwy23Y1ETTSFKAB1Ue4uLKSyzXJ3OdkvV+rE8mYuNmyannrWmvRSaW19MXuupCryt18XlOAz9G3lgbvvOmi/zxKGSBbAQf5R1QvI8ah0nFipXrcnWBxUIBghM/T6We69hwXBseW6stRmWWpWmEgOx4Csr8f9IZEowEqkk8UcuQwiBdIcoL9vVFSlmwXICgnKUEaBqAqGzRDj5+PS9AURwKoki5RV4GKpZ6pgAyMIMXPDaocOFYnkSpvlXMI6UyQbksKhsB5SaLU+fVPBK3pA7KdmKJ7iT1QHpF09+KyifSEKo35sc16J4TsNaNiWCHOwB7lNMU/NoQlpHCFSG9EhZc9BrwYMEVMB85KULbwnK/hMsLIyRWHfUKUCp5WG4N0emb8C0TlXQZezdnGHN7MJIQNpd5sYlUJHFFtsXGtpGcyihAWswjBX2xwclX8Mof09FXqJAkx3TDr0+SyBU3ISjz2LoGyvAj0574yokjDyblewa8++GGG0HZjVdetBAiNdTVJRKpEZcpVF/opExpBKfZgvsquFeR66w5+tbBr5iQiwlWJ4l8OSKTgobdK+emcZ6cfIswmNz5K3ZvldHxZ3OKUg5ZJmQJ11dwKVQeDCQqOOaN04hcGPIpWeJGc/nXxotH4T6UCqlcncD+QLEfO9p0vSYFLJQmosXecAEQE4OG7/NiRdDVqRtiYV6vRNIEOdfNfzu20BquADHB14VfqmkVk1sWYHZ9Lvuom7bk++oxRX8+QZlATFDWvw8xIv0iGcoKzPKxYskny7dcsshFX55VUlBTWbF0k8AnZl+UEJQnUBmjzXobAqovSF9In2IXw/aSGEjIKcd59oXNJZyplJhYbnJQLgpSi0mZGCWcc8EjS84J0TlvQbL1BEIAp1bcYmPJyJeQJDfwtLiAC90kRJgN0TcyzHcDXFlIEFkBqqUE1VoJzd4IjZYBK05QN1dwaDsw7vfk68zEklooamjWWqpF3qYnMIbdi6kpB2W5gOWgrKeMIj1Oh4DitLjx70pAa7HrPU/KHCjYlSgtO6SrHMRGOTKdiT88fviF33tAX9wPaHuP93FdffGDl5x4+bOWEcoCigspLqCkfE0yJwjKwzU+WYMp+AIlKK7/KqaA4uP6/6rMEKpB+GR98bJ/T/nkIg1OJ2iecQtLNt8Eolku9MysvOc7V94YWtbKLbnom3O6QWkER2gK3laAhpkcudW7SIcTJxaPybl+mh+no03ovlEm0zCzl/l1Eim6lpymS0suN/nv5O1ZY7VxunbEMajKAk7kBCDyxpy2NVeCaga2s5Bn1qAd19N0Pk7KtIEHFQVf0gPazVeG41ZgeyX5ONtd1i8cOV3EggKRvfG3apZT0ZWzdUS5Zn5ML6Ya4ylqFC5qc/pC1AR5O6fIzMSsoBZ2Ovr88qTYrOuT21EifeEpKA8HXfQJys3b6PdX1nTKbEi3LF1CkrYR2qKQteVqDHXvqZJC5XG8Xa4GkRxmKiwITHrBZwuLEXuoBVtQrU2rI1LokRjxsIV21EYrTnFzxcGl+RCx52NqnG3cPpZaEZotE0YYYspu4OguA1NlZoWzPNWBkVJ5sV7vpPGdxaKvAOti+ad7jyL7Qtt3lPopBo3iY+sAXbSk6Hvip4H5E1ZcstDm+4PuWheJUY4Mc/wPtxx54fceLPruEfDuh5sRlM/9+E/3Xjnzly+5o+XnbZmUyXnyVUXtKtFPdcCUXMmEnNtG1/jkDeEhBLZiEbj27+cbKg/O1AVhPgkT8GVJpzKj4uOR5Ctr7RLNIwRcBeVislDJGm8j9yHT2xT8Kv/U1gwtduXfCwqDYDoYDNYs4AS1QqpULLwIroUrUbSyVGzk5hfN9tApXS9c6rASoM9di0JpUDmR88kEbZdLMscSnS0XcpSuUR5GsObyEGYKr6TRlJZDsOWEXBIaw3IDAb61RZ/jwbb5m9NyIavKJVdCXSh9wYmZ6XDCK0u8GemLYZ59kQoPLIs9uWjyeWWQXDHtF4Ch2RR6YrBkUvcrU6jWGd25XXTKlMkRlMNBF53WAnrtOQwGqxgOVzAcLMMyhnAczp78WaRDLIlbVR0yaZGcosgzqjUXg+3mRfNInpnBi5pM0w4Qu6j7MxgLdgDwEcUdJGkTtk23cQeRMUR3ZOLyLHB5KeH2FNOTDjzfw1xjiFYLwLCPbUEHR3YaqPtduZghdeT3+olOX4NKpeWuvqIOKl/uCQgLMOtzUOiUlTOWV56+TvNf9zwd3zXskEmna5NvSC76YqMUAfU/PPHw5x5MyvcD2N7rfVRQ/uO9V8786KUAredtM0JEV1Me3Sm0QW6z5hV6o+zsblAuOtHu+NlFI7qKlnWZl/8uojsLlYXyxZp1oZNcLtRn/obsozRzQ2ytuXGFygqCBd80hRONn+OyTrlcV6zZVEgUSgt+b6ofimVl8b0KKqZwIypd4ejPTMj/+pIsx3cauWgaumVaX1tibrCTJ6m2ncjizhG1AzXe5SoT1SjJs+DYvA+sXyJY0DabwA+cfNHnapegw6M5VRhl+e24JZh2IIAsiXhScaULTLn/bAgRsNVAIgn/TxNEsbr6CMwaVJSfCLgUpCqDgUB5zfJGaop/lwmfJw3bgetXxWbtMeh+ckYXfZ42jNNV2G3No9thyP0qhuEKhv1F8PTlUFkhmcd5gFUun+T/Z1aqtmiOu2z9Nk1JlDPBfGgqWEZweK2n+UQmbBuuWcP28SPIhnUM+7yQUW2yhDieg2U3kbkxhlaA6/MOzt4eIPIr2LJlTHoGb6/0sdqOYQx7ODCR4vAOAyU0VGOfUoXiau1TTqNppjdpCuWZtThVJ2dVC23IvshrpBR41/MwCmmcvtZyB+InvEmLx//OT4sKW7l3FhQbDmKUozQb/8qphx9wyveKd/fF7QjK77z60r5bZ374kpc1PmMbqr7IskiPsGIe0eM5sxmoGS4my+KKL8sxOZEpkVG8qOQFSOjKeVn5f1ErKPjeAcZcsOR8s7qlVK5GtZcoMnL+meDIzxe/ZIKR/9GJmEFD/DppRLFt7e2z3bWUOv4MTmpMfeMviWnMed9iai4s5FRNaF4FlQK2cMT6RZmUjXIpR5Bmypy8ofPjP5UTpALY2hL4geiiuQhlpsQwGgod4BGUHW1iZq4GJ+jUSeB5NjzXFWWGgKDnS7Icp1HRKTsEZF90yhZlbARThjWtgfKGRV88EA6Zi75QrNYhDKEsNFhKHzlVj6gpYZ3KkadTHJIEU/49lYuA7RKUVRInNuvatITc87mUSbk5j357XsKIOCkz9IeTMo0x620hHHf1dMF//8hMyNvAcHxE3DGIxC9FObDA1EJq5wnQThHdaTjYPLEbxnAMxnAS3SYvOiuoVXmimoXjtmD4ERI3wEpvAm/e6OKjfowdM9PSJn57pYtGN4IVtfHodgeHtllws4b2RnIA4bS8lmNxp4FEXH2FbnlDfKc+lEWXX0FJFLK39aQ45f/1FXuvE3NxGqIKm4MRefkMbGEvR1k29pUTD3/+gSTuvkDbe7yTBSh/9N6PXrKTJQFlqi8yLhPIM0oIC0OKIow4uWw4jhXgLJCYl5KuqRXyY77i5Z0pWTSJyIKOppF8IlmbRvKGEQVvamgL2VERGs4GD2qSddlI0GSOMqfVmZkdMsHOzs6p7XcwEDCm7pfa5CjUiMqZHTukQbrXYwax5nfwF7+WIfScUAnQDKhfWVlFvV7HzMxOzM/Py9fTLEJQ41VEw40y+TrmY2zdulUMJpcvXRJOe/u2HXB9F71+T77v8sqy2Lw5CQYBwVuDgUhjOGVePHg/XHi+ZlTzvhGUySkXk7IjdmcXRl7LxQtGAco6JZM7Vl6ZJpKUucryJyVxevzlKaCQ0RX8sqgv1o7YOeVEHjiv0WB+tOWUZdFXGtuWN49MCSjzqRBQbiyg38xBOVwVR59lDiFCEVIktuYcKyjztzZdyw3cMnphila3J4vmSmBgsuah7IxgjUI4dP2NMlQq46h6mxC3fBjDcfTbKfrdBVRKIUwsoVodwiyFSFwX/WwL3pkN8f5CC9u3bcXItrDQ6KEbRXBHHRzfW8WuegwzaiCzeJHl02orZVfojddAOOeV8xPcuqmkyFPeWJxaAPHH65E3vnfufqtupKQ2fk4M/KJz5nOok3KGsT88fuQBfXGPcHd/3IygfP6dl/ZdfvuH/8qNVp7jUVOE+gy7Jy8rbiVmRQw1D2NNEF/Yp3U6FldWbnHm/xeUQPHGI+VQ/FJQJh+soS3adaZHRAHrPPtCFnx5YDjBmxO2KCPyxZ58nVB5JpIsw8lTp7CyvCJZFjt37sTKyoqAa6/bFSs2w4kIRnTvMef4xs2bYqOm467gjiuVioAq/z3dXk9S4gjqTz11Au+dOStASjkeQZ50CZuwmY3MhLRGo4GTx0/IcfbVV18TVchjjz0mJpD5xQVUazUBXYI6KYHx8ZrEXcZxiLFaFZV6RQBb3W6Z/NxWq4Fery+gTJOG6JNlUnY1NjUHZhngJRgq79mLGUpEUB4giUKhL5gSRyMJQVZ491yzrFOb0jJFLrY0i3N2FlmfLlQZ0UnqxC+NiySuNk5OWeugBJT7XfQbS7LsKzjl/nAFsEOYFABz0rVNaWvJJEtD5YCcghlDNbJZ05Si3RtoNnLcxmTVwXTVRdlOYKQxbCPDxMQU7JGPtO2hv2IBiYskasNBB4HXxVgtAvweIvZK2ltxYdXFWzfb2DQ9jUEywmKnJ+UEJauLZx+awrTbg5X2ZKdNByNzJaRxRyiLAmjzTIvCOCIfL053+UO01tmXG0bWjCM/bbHWgWLDkW8DXKxJ5tY+Jqkq9Niqu3IDfTEyan94/PADUL4/0PYe76WA8qsv7bvy/g9fcuPlz9gGm54pgOOSj5I4aleL5hFOYKoXFgNJvqGXF1GRNrZmJinIZBFTrG2kZaLLOWWCsrr6NCtAMwUKukRLVEcMFWf4Sp4ax3+WlJ7KxKcTSjhijdIYnnjiGOZuz8NxacceYrxeR6/XFYD1ggC3bn6E8YlxaaVmmShjPx966CGMT04iilN0ux3NMUAmDrhyqYQb16+LCoOZyfXxOrqdrtRGETAJzrpQNMXu3e93cPyJJ9DtdXHhg4sS4MPgpFa7hcFwgKBcRqOxgsnJCUxOjkuoEbONS74vD+lYnTRAgk6nLZPk1u1b5fuywcTzSvD9ElwxjzjCKROQqcBQbbUqQWSRSpWFNFZTo8xFnyoLJJQoz7yQpnJpHslBmpcQkeypNVgXqLzwqpaZTzEvaqZN9cU4SjVOytuVyiB9wQzBHqM7F8XRNxw20YtaaA4b6DkJRvTJSOa8o1JBz4PlB3Kap4s0o5klzdDrDdDtk+6wkbF5xYqwdcLDZIlhQD2UPBvj1QqyyETJmIIRVtBb7WKUdGCOWrCNDoJSgsyJkNgGEncKHw3G8MbVNsr1STSGQyx1+zJkVOwunnloHJPs6OO+JDXABA1qsx0ZEorXo6VgXcRzFi0jHCoSArPGB2QESwFmvl8IxHSNuvlgwdeVNrBI6JfEfvzNecrrmmbtD5QuQj7XBkQSNzKm/unxQy/8Tw8kcfcIePfDzQr1xbVzP3jJTuaed6yB6Ejps9eAey5b2NtH7bK67Aqbc8Edy8KMyJpTFsXRTCVk+Rs859C076xwBCoHV8R4coKmYiIUtx/dfcy9IEdMzlR74shPk/cTnS/jRSMgNm2UJiZw+NBRzM7OwnU9dNodTE1NYHV1WRZnngSxK83SbrGyCZibX8DevfvglSpg4SrpB1qJKWfrddrSzbe6vIRytYxhkmLn7t1qWR5STeCg3+dyiXkVZSlnzbIYe3buQL1exdlz76NUrQtwc+OvDAk1yer8q45V0eo0ZQIKfF8m0vF6WXKsB4O+RIKO1cexuLSEbn+AICiJpdp3KZOj25Alpg5MGjokLU1mZcRsseYELNI4BeVRMhAKg+AsSXe5k0+ce6Ocg87jV8USnjsgaeSRX3LN5XLUhU31RXkCgXDK21GpEpTZ0ZchGvSkeWTYXcKw30Az7uJabxUX4x5S3xNtMZ2iBP5qtQ6vMo4Bue00RN0boZwNEXc66Lf7cEwNcbLTHjZXDcxsCmBmfVTKNsZLFkbDEcbKO2DGAQbNDoy4iSRUqsRxebQXQThGhoumuRmvXW4hrVQw12mjmxjoD5rYWotx4mAJk04PLuWDqY3QNKTj0VvTI5MuYw5GrryQ7JBEh9zURhrR+epgZNKSzhxrTTJMRy7CUQlRVkKUOsL7I+vDt3tws6bmf4w0s+WT6Iufxo88kEi6IUPERiUCtv3TY4eefwDK9wPY3ut9XAPl9//yG3Y891nb6stkuw7K1Kol4H90gWmj7rpyYY2SyLMvNtqsi7+vGRFyffI6KCtHp2FCtAZzgcHMCE4b1C4zTMdX4T7NK0ySMyyEIdGVNfAjAWUOHIkJVMs1oVAYWjTodVEql1RZkE8WtC3zewxCGhls+ZP0A6VhMs1LDoYJl80qEvxOOiWGRZUE1HZNZPdcR958nIioGKTJQyZyC6iWAmmubne6QjGEgxClSlm1vtlIOgOZw+wTqCm3puIkSxGUPNRqDEJS3bBf9lEq6wKNP5fOPsf2ZFpmpKggpRNIPKWAsvDBI0RS50QKg7GdrIJiDZSCMs0RjPPUaM5CTki1huYlC42xQbolVnb5+bqwFVB2K/AqEyhVtyinXJ6C65dkso7DHlrNBfQ7i4j6LbSTAS40F/FqbxUd14ZIHY0EmycmULXLmNmyUxazK405BHaIqbIFZzjAYKmJUubB4Ulq2EHJibBjSwmVIMNYANSDUCzRvjsNJA6SwRBm2sMo7sI0eHJxEWck6h3J1x46Mzg7CyxnI9xabWOY2UjDDaOcsQAAIABJREFUNnZPZXh8n4ma0YEl+SYlxEzZ41JTTmw8yWnLB7XmcmoQBypPaI5Mupzu+frhfoSvhYT6e9NDJ7Kw2ncQpmX4pSnUggBRcxFls4Oq3YM5GuSGvp/OV/5p+iK/NuaLcn4+NUPEWTmCseMPpg8++z8/0CnfK+LdB7cjKF9+69/v+eDdl79ux7Mv2qZOyuw2I8nGfjrJEsh0+tqYdrVxWaHdaMol3/2iKqRzevsi9rBwP+nkTEpCOWRyeg6SPGzckN40LvMSRBE1rWUkMVGI8q8QSUhJFd80maTL8dgrzj4WmiYRPKk2ShEmoWzXRVpn2kgoxGcYep5YzpAcZkO4DLjPM3m5gePFSagSOgaJujzi5/wt7zenVbmUMDNZpHih6I6lVsnihK42boIeXWfktAmyjk0+2NT7K9ZqUhGZcMpBSekMLvgYgkQFBoGYdmrqljl9U1HCcV8ddzn1QC15fpogKJMa4ZQM1nsx+D5lQJEWpxZWa52UVTuskrpcp5w3swgoi6iYf9JmXYJbnkC1ntMXpYkclPn499HoLKDdnkfWb2MwSnC+uYRXeqtY9m0stlsY2Rm2TU6jkpjYNbkdO7dtRbM9j05/BWNlG2W+1uZWUY0MjDslxMM++sNVTI07mNlUweYqUPMasNCHZfK1IM4d2BlVJpHEcyJzEfNib9uImZrn7sDV1TJu9kPcXO4ghgsraePwjIFD20N4ozYyhlaNqhiZBGUtU5AccQ4EslfRx0kyMEipjTRlMM1ozGGeCDsWawjhYq41wEcrEQZpgPLYVmzbtAPjQYDewnX4SQMVawAz6wE2TSD3Hnpf7GkkYdEYIkElgjHz+1MHnv1fHoDyfQC293oXC5v1pZ987+t2Ovc5x+rJllzkNxJCoaL/RKIhNXR+o5Sn+HvBMMtpNx+77pb8FLrgwu2kllRyybmhRLhiEwkcOcaDQJq3P7ALb5QFCEMbo8RB4FsolW2M1ScRjG+CSatvPEKz0RQ9cL/bFBUCXWRiY/b0qEgQJQdo2K60ThMEfceR6dbOs4R7gwir7T76iYFBYoiMKnAMVAJPspGpouC/kVGf3X4fnV5PjS+M7XRd1MfJW+vELS7CkUri+PgFpUBbo/OwHd4vSbMzTJmC+X2pW3Y8VzS1/EWdtUyzIlnjFJ/I/fUC5ocMNOhdJG3KAfPnSaVXxMZw5gSTusgXfQIgCspaAaWhRPrcyPYqlzRSrqb3WU88vPDYMB1yyhOoCCjPoFSeEFUIv5465WZ3QZLh0nYL/TjC+fYqXo17WK0GWBr0MUSEqutis1vBlFfF0b17ZEk315yT6M46HY6Lq6i0QkyarF3JsNJege2E2LOlin3THiZKS/CsLjK+TshJUfnD+05+NzJhJizFteRiHRkpEn8G1xsBLjcGuLHcRZKamPCHeGK/h23jq7BGHQ3GGlXUQi2tLL6al7jwlCVG3joir1k9zXG5zHQA5mSEaRXtgYv5Rg+L7RixWUZ9cgfGxyZRsR3UHCBq3YadrMI1uuDuRkKY/oYoz43v40JhIw5Vg+0olTA1Zv5g0wNQvle4uz9uJzbrt/79nus/+c7XnXjuRccmfcGJi5sg1eRK7wibLCSDd91aLYrLIjVurcF63WFWHInlWLw2JecW1NyGqoFEhVCfAMRJ2hVQAR2EBDtpqgaitIzmaoyKXcFU3cFY1cHYxARq9XENupfsZW3XGPTaeSMFQZlDk9IPXJBR8mSYJRimk5sm+HEmoOmbebk9wLWFJm4sdtGhmcAvoxSU4DjkQquoVqoy+XbbHaEiyOOK7te0UB0bQ21sHNVKGS5lbiK500maKg+xXHNKNg2hTqig4G+JxbQ8+IGv91NcfQ5MctBi8KBlmlQD0G610VpdRNleReB2JMJSQJkXU1JN5JPXWkb4GHJSVgqDSg+CL3nRIrxereI8FalueV1/rmYdUjpysTVtcRcG1WmhL2oTMygzW9mn+oKg3EWzzdyLBSTtDnrREJe6bbye9LFSCtCKE3SSgSS8bavVMVUZw67JaVTNFIu9VbTiHqq2g2qnA2+hiQnDleaYTthDGDUx4Y/w8I4Kdk33EDhdDbDKm2Zkok9tZEMTduQi4TTLTA/TQBTM4Mqqi3NzHcw2W6LB3zuV4amDVdS9JpDRxapUhSkntAyp4cv3NyjJEP5YJ+eYnxNxqIHEYHymg97AxlwjxUIjQms4gumPYXxiK6bGp+FzEu61ULVjWHQcGl1kWU/MMBqWd++pwYXOn6+nREC5HGaclPc/978+mJTvD7y9p3tZ0BcXz7z8DSe5/YIjnDKPZVYOyiOYWYKYx8qUL8XC26/HroIvFnv1BkH8x/FiOo0VLcCaqyzlliI90uhOCb0f2ZJKJ0lmeVJcYtjohQGW57rYXp3GjnEbnOop37OzGCWHlUuMwbRFNuUT5GxmTmhEpnC1hinJcjzyxomLMB7Jmywin52M5M8os9GKLHzUjvHulQW0swBDI5DFEUGXxhACO6VxbNEOAlfUGRXSDD7lYmUJD6IBpBRwgcegIeqS9aKgdIQrAM2MCy7tCM7UJhdxnQRiht3zQkJQ4uKKS0eqIxzDQbPVwPmz78CNr6PmdqVmSdxy5M5J2/C5EgUGe/poIBnmduu8SJWTsiTK6WRcmBmklHPtAroeQ6qV9jQPcVIOEFQ2IahsXtMpB0FNnrto2EOrM4dBdwFxp4FeHOHDfhc/7rcxTwAzbETMRM5ijHkOdmzZhpplYTLJ0IpD3O405QQ0STpleQV2Z4iAudGeizhswBiu4PF94zi6K0Ngd1XjTp26DAomrMRC1h/BiR2ksY3EcBFaFsLydpxfMXHuozYWBx04ZhsPbTfw5L4aAqOvYVsmX4MRTO4QJBiR+RcGDC4rUgsZQZ6DAW/N1xH/LVkZqx3g5u0uZld6iExHwqP8ch2+66Nk2agYEYK0i7pLHcYAtsWCgYHsZayMAUo/DcqfZCopluaclBMjFFCGuf33J/Y+AOV7Arv75UYFKF9451vfcEdzL7g2OWVOxgZMTsuSnZmoRI7h4Xk2QgHAhVlEG4bV7stfRbpawYNtzI7VXZJGdmqcJnm6PHgoyWCOuAHnzyPPayBMM4Sw0Y8ruH11GQ9v3ood5RCB2RGOknImmp4JkjwO0innOUxo02M+V+UEaw3CJ/DziG+BtYDdQQSKPWhhHcYjDFMT/ZSK1xJutA2cu76E1aGJkTcmVAaVBpbjyERb8kiBmKiVGUDvCP0QVGpSm0Q+mG88AirVHKQ8CMacfqVNxPVk0VMpV4ReoVzO9/PPB4zlJLccyFKRX8vnoYjQ7Hc7uPD+uzAG1zFe6sFkeHxe2SQOPpmsVe5G3p2LviQciJGElI528+UUhoTa565GWa6ua2c1YInJZArcJEiYfaGT8uYNk3JV7fFhD+3OPHrt20g6qxgkIT4c9vBWHGHRtNEcJMg8A2YWo2wY2DIxgR21cVQHMexSGQPHxu2F2xh1WwiiCPFKAyXLxfhYFUbaQdy5jUf31fHwLhNlu4s4ZBiWlqMSlI0wgTEYoZSwcIApLj76poeGV8W5RojztyL0RykqpTaOH3Kxf9qEhxhRFiFkSL4RC7BbiYmYCovMRZZ64vDjwxJxOOHeAAFaAxezixFmFwfoUb5PGqyiTst+yGbsCBUjxabAwvaaj3GXGf2cwvOSiCKS9GekL/TmzAJJEGVBaNq7/4/xPaf/tweT8v2CuPdwPzdOym56+wXb7CEjDyextzqdyaJPQPKnQXlt2ZfXu9/NgRUArYH2mgdQvO/ZNqLpW0VDsGY1s2SUJ2mpeU8sAeWBaaE9DLDyURNHxsaxr8a3RhOxBXi2AZtWaLryXG3xcAymsGnlEK3LctFgc0nIxQwbuTMMqcQQ27al0zJbThICs40+fDTiAFeXeri60MFK6AD+mHDRJpduvi8gWpWJ2UC1QgD1RCVRqo4JNcLJl5MwF3mSY0GawiEfHgg4E3RJZVAyR211qVSWyZilqpTAUaHB2/GC4jkW0pixjUAUDvDu26/BTm5irETFgZ5m6A6UhZQEMmlCnMR1svA2HEiz9YiGEl5kizqoPOJM+WRySvqmzx8wafbQUH7J0YTjVRFUdVKmJK5E+sKjSiRbm5T7nTkYwybawx6uDNp4z8owZzpoDRLEWYqyBUxbFnaNT+Po9h2YMj0EtTGgXMGthQVc+/AKBs0GWguLIKs+XvJQD4D2ynXs2+7jyYMeKmYHJifljFZ6qkccmMMUbpTBGpCCKaE78hGWxnF1mOBSa4Cby6YA8ObJEMcOe9hWS2HGnJJTxGaMEYawEgd2woS/WPTxKdUdqYWUMjfDRj+xsdIB/n/23jRIs/O8Djt3v/fbe1+mp2ffABALCZIQAQikRJqbpTiSspRlJaYs+U+qXClXyvkZVUpyJFL5EVVkRybBkpVUxS4rSiyLUmgQZAiCG0BiGWKAGWD23vvr7m+/+xKf571fdw8IFOcv4BkJnMGg9+/ec5/3PGdZ2Qyxuh3Bj01U6y3YFaYS+pLGR6mmmYdYbLo4OlFBQ09h5wl06v4lv8JU0UzinD2IJ3in2/XwiVPRF7yQ+b78WVYiWMtfuu+xz//eiRNfCO/idn9PvcndEzvvqW/rZ3+xY1B+6+KzX7byjV8w0N8HZebVUgzFvAQK6nks5jF1vDC+Y+Gnht/9X2ONspKVqcWWvH0ZHq6oD+WYUgYStVSSiEjGhHLhl1MrbSDKc/iGjl7oYneti/ubLZyqxTCzXaDC5QyVEcx9VqAsagQe7iq28OMEaX5plF+FERdgrHHKRTYVJgWCiA8cVXqqSc6wDj/RMMo9DAsH17f7eGNjiMisobCrMCtNGI4H0zbhWUw8SzHdbIjczRZOmMfYmlTd8++Y38zfK663L0ttNpqiKCH1wamaFAY76WqNOhpNOv9Ui3S93hBqpNfdQ6XiCSXS7e7hjddegkb6ojqERc56DMrMsRC9MkGZ1AVJ+gRp5Et3X04tbQnKkhwnzh0loVPBbXfeCqrNWk3SBGXqlFkB5dUWFChXySmXOuXQR2+4jV53BVqwh0Eywo1ogItWgdUMiAigYYhGUeDB2QU8evwsTs/MQo8YF6uhH6bQ3Br6wwCbGxu4/uab6O2QO89xdK4u4flNL8STH2yhbvRkMmaMUhITrEzoEWCF5HAp4KxgoFXRtRu40hthPciwO+RJqYfTx3Q8eqGJmpmgajUQxCmCPEQGBt3zqadC94l/HAgK3WMiG3a6KdbbIVa3AnSGOQyvCcfj60gZ5gj+qAsjizHfquDYTB0LdCLqMYwkkHtIfrElRZqyVdj/4V/j++mnXoM7ljPqPZgXkuS1SDOXv3T+sc/eA+WfDXXvnbfYB+WfPPsVO1v7hKGNJEaS9AUhWeqfGAwkQKnyJtTEexA8JP8iyqQ7K9PH+caHu/zGvDLB+QCUySMrSZYcnwtqbJUAX4tJM6QITA39vIKVa5t4aGIaR90INRdYeuCDuHl7TQwbzVpdgH1paUFsyt3ONiYmmiJRY24FV5bTM/PIwxCb165iu70HrzElJoYb165hptWAjQJrt28hihLEuY0QDjqJjtd3ItzqxsjtOorKBHSvBsO2sLW+hu3NVVRdC6dPn8aRpWP4wQ9eEAMM8zAeeOAB3Lh1Ex985BE8+uijePmVV3Dt2jU8/PDDeOHFFyUfo9ls4mNPPI63rryBTq+DJ554Ap/+9KfxjWefxaMf/jBOHj+OZ77xdXz0ox/B8tIS4jDEq6/8EFpyGxNVvzwlcNJNWN1SmkhikcTRak1QzlicKvRFJI6/cR2UCgNWaXcqOXMczH5wDY9NQjIpu3W4bLOusQ6Kiz6Vp8y3icMAg2Eb3c4KsmAX/aSHm+kAVxwDmxngB0TmBMv1Jj5x7n48sLiMYjREng2lHixMaa7hKYPL1El857vfxeuXXkKe9THVdFB3CrjaAB95oIr5ug8ziaFJtCwXkg6yEZD1UlipiTB30LWqeDPIsBWb6Ixy9IfbmJ/L8PD9dZxaqEIPCzQrJ2CYTcRZgr3BmiTbaeDUXCDOM8Qgd1zB6naCK9d62O6yssqDxSWtbcpDfjgMUCQBbC3F8nQLpxamhK6wshFMce/xQamUGmTt+RMXC/u7LPneTaesbrqy1JZdmqhEmk5Qvjcpv3cQ9y6+0rHN+vabP/iyma5+3NCGkunLyUWqwAjCJSBL/m7p7z/s2itTOcugOBWreXBhlS0jh5aAZb5N2d6gOvuYvqVCiihHosaYU7LDkmJZWoVWgXZsYe1GGw/PLeKIk6FRr+DBX/glvHzxImZnJnDqxAlE1AfbFoL+HrQiwdSROfijITzbgT/wUWlOIgoGyLs7eO2Vn+DUhYdRXTqB5/7qr/DA2TOoaBme/9Y3kMUJct1Bz48R6xXs5A6ubg/RiQ0ERg16fQKa5UijNfnaiVZdbNPHT5zCa5cu4/z5c5idnZZM5a/99dfw+ONP4G9//vP487/4v3D12jV89jOfw7Pf+hY+9thjOHnqFBq1Ov7fr39NwHptfQOf+exnMBxx6arjzKlTeO31S/hP/84vo16vSpPIyy99H0a2ipbny6Rs0OLLZD+aQ2RJGqvQIXH0RaJIERVGFpSTMh+wfJ9Sfyuc9MFh5zDVqUCZOwNLQNlhIJHQF4zunC7pC5pHAvT7Oxj0NpBGu+gke7ge7OK6ayJ1G4i6MZwM+Oj5Czg/PYeqAFOIob+lLN+RBseYxmTjGJqNI7j4+ut47gffRHe4BksPMVGzUTNiPHLWxtGpDJUiBESLzcKECuK+ibSrQU8sjDQbaznw2nCExPGQZyHmZwucP+1icYrgnkCPdORJHbY1Dc1wEaZD+FEbQdoT/XcCR2RuV1cCvHmjLzyy5rRgMSvFYIZJF0EwgGsZmGvYODpdxXyrBlfLYDFyVMCYblj+r8rQkAjUMsDr8BCjbtX9OKg7Tpzjf5HXRGVwyaQcoxLpxvIXz33k8//0Hn1xF2D3XnkTgvLl5//szM1rz33Fydef1DFQ6gvOyZyIVUleySkTPMeaVpWzsA/AZdSFXFpvs1urY9nBAnBsQJFM2nEaV0ljiIEBKZLUABIXNoPN8gihlWMj1LGzOcTZxgwW3QK1eg0f/aVfx80bNzA1UUFzooUw8OEPh9hYW8HUTAszc9O4dvWq5GIEAY/JBjbXbmGh5eHSpct44EMfg1GdxA++8x0sTk2jaQPf++YzSAJfvvUwLRDDwqiwsRvpuN0J0c1c6I1ZJJqB6zdvoFmv4fjyEi5efBUnTp7C9Zsr+OhHHsXJ48fQ63Txb/78z3Hm7Bl89tOfwV/8P/83wijGJz7+CXz3e9/Dr/7Kr+C+++6TxLq/+Zuv47/6jd/AxZ/8BH7g4/EnnsQLL7woSo5z587hk5/8BXlthv0e3nj9ZSC+hVZlJPy5yaS1XMV0EmxJX5CSSKQOSnHL/O8sVFXGEVI2pDZUgap40CVCqfxjSXUeBEupcHnmKTtV0heKU66yo6+kLxJOyt02hv0tRNEuekUPl/tbuBIFsL1JTBoNXFg+jtMLszDCkYBZmvHn3EeUBIhGQNM5hpnaKfQ7OS6+9jpubr2J1OoiijfRcG08cOI4lqdD1PRtGHFPstIKLuYiF0HXRDby0NuNMdA9XO73sablmJyvYGE6wwfOV1D1RnCKEAyty0M22lCL7CFLHdlhUGqW6DEy3Ua7B7x+dYirt2NERR2G04TOh3vkw/d7KNIhplo2Th2dwbFJBzWEDJCVQlf+LCl/JMEisr3clKZtUnOGlCBQ+qwyLMb3zAH43nnivAOUxdbCsH+Cco2SuHuT8nsFbO/26yQov/r8n53ZuP7Np9186wkdIzm60clGfpU3sqgv+LTn+Ut2Qeqm3j/WHkqFG5dBHkzLXMaoDr4xZ6ZCf8a5tIfzL1QbRpIHSFITWlaFHXGCjhFYBbYTCxu3OzjXnMGSBwHlp/6L30a1VgPMAhvbK6LaWF5YRLKzg1sbKzh27hSMAvC7IwRBjKnTpwS0Ni5dxLUbt3Hfgx/G9t4Q3d2uiPwnLR3PP/M3zKGEpRfwwxGiQkM3teGbNdzYjbCXWEBthmshvPnmVQThENWKWvydPH0K3/z2d+XGOXfmDD78oUfxjWe/gcnJKXzggQfwysVXhUN++KGH8I1vPiuLRybJfe6zn8Vzz30HX/jCF3D5yhVcv3kdf/+//vv4t3/5l1hb3cA/+Sf/GPML8wKgdM69+vIPoEWrmK7FsLUMes6vRjVWU+7Gn0NCmoKN1rEvAUV8LcUqz1dYlrYq3rNEJpVAJnntzHugQYHOCNZXMZ4U0oEnk3KFZakzaEwuKk5Z8pQLCCj3tzDsbyCMeujkPi5tb+D5azfRbM7isQc+iEcunASiPbhGAMdMkfohDI226ARxasPWjmOp9QCuvnYbly7+BJVGiEF2GdOzPZxcOoZTc/cBwS2k4S1kwZ6cDsjFa6S7AhuDvo0bWylu7CZoxxmsuoX7Tk/h/Ekb9dY2Ur1LDQlMhgVFCQraq0MTeeIJ511YBhLNxnbXwgs/WcXKbopEb6HWnEEYRAiCEaKoD9dOcWKpgXMnJ9FyEthRCEv0zKqlPeGymrZM01bALEvtHDZPNZIVU07Pd1D4Pw3Gcs9wR8IlH+sKVcKA2NUTNKJcX/7S2Y/c45TvFu/eE283npRvXXv2aafYfIKhL0zx4oZYKuilwZpmBN6flEiNW0HG7QljDnJ8QUl/Rfn0LzMyVHWJOncdaktWU7KKP1RtDqQ6+Lki2Xgj8WCSUy7YIkFQtrG50sG5xjSOVgHb0fHY5/5LXHvrGqYmWmicPCJBRFG3h93VVcwsTOHk/ee43cFod4jBMIA2NYGVzXWcnphEtzPEqfsfQndvgL2dDtJgJLzg97/5deixj3TUh06wKTQMjBraiYlbeyF2YwtabRqZ6eDa9evo9/ZEanbffRdwZGkJ33/hRTz88CM4efwE/NEIL/7oR2K3DoNA3H509104fwHPPf88PvvpT+OBDzwoWRv//pln8Jv/4At46eWXJLHuN3/zt/Dt576DjY1N/NZv/QPUqhXhf0ejHi5dfBF6tImpagJbT6DnkViN5WfH16tMi2MIUZr4khUh+coE5jIbQ7THNEtQ/kUIEYMPwUKF8Ci3WqYMMOwsZV+gXYVTmYBTm0Wd0Z109Lkqo4OW6F5vDVHQRhQNsBX0cGW3jSu7XZw+dQEPX7gfLuvGwl1UnAyukREeoSW2NH/3/Byt2kOYaz6A0U6BtevX4FXbKPTXoFuvYWFqGl4xiXi0jjxtA7SQ84HECZR265hGDgdrfRc/udVB4dQwO1XD6SUXc9NDaN4KUoNOujryzIIWprALDcPdAsHIQlJYMKsOdkYxvvnCCjpJBe7EIhKN2SYjCVmytQjTUx6OL09jccqFp41g5UNmz0OHKwOERNhqOiQig1aZchw2NJpTeCPRXk3s5hL17b8O/Y3cSEqiKG4+nogKfgwCdIJIq0W5dfyLZz742Xv0xXsCbe/yi1Sg/OUzN64+91W32Hrc1KhTJviqzAcaD8g7ckqmPZlTL/N177RaH3SQHeaTZToupzL5e8mXPTCfKBBW2QJKfaEWfdTaMhkuTx2YMRDLoq/ATmxj/XYHZ+qTOFrNUasZ+MhnfhU/fvEi5qZncfT+sxhGITxNR29jDU7FQqVRwc7WFo4fO4XRwIc+OYHdTgeTtosi1ZAbLvrdgUyvnHibTQ+vv/pjbNy8Bn93D1qQIM40dKwGrnUCbPUT+FoVZn0auW7h6tW3UKs4qFcrYu8+dvwEfvTyq3jyySexsDCHXreHl19+GRMTE3jppZfwuc9/Husb6zj7H+iI57/zHfzqr/5nOHP6DIb+AH/9N1/Dxz72MVy+/AZ+/uOfwCc/+Sl8+9vPYXV1Hf/wt38brk0TTIIoCvDKyz+AkaxhskZQZu51BEOs8Ikk+nEpK3/m5Bz7KKRMNZQkM3H9lWlxBGORPZL1LCVxZJdFPy4milyyLwjKzNswbAbsTMIhfTHBQCLSFzVhPxLWQQ034Q83pA6ql4V4c2cLQ9vBBx/9KFpeVfKWtcRH1bNg5DosnVNqIlVPe90Ii/OPYbL2EPKojvVbb6HuraJVfwuh/yKQj6TUVMsHkhgnnX8Ue7PVOtFhZDbCyESgTePq5gh+AsxP1YRLdipt6N4OwMYXYwpa4UALc+R+Bn/XwmDPQN9P0JppoJuE+Oart9HPPRiVSXSGQ4R+F9MTBk4dm8DsNB2eJrQ0glukMPIMAecO01P2dek9ZFmvLuCsvkbK5TOZdOlo5IOQy+h9KdOh+3XM4csP/dBCXYFy6R/QEgRaPYJ17A9OPfKZ/+kep3yXgPdeeDMB5Re+fObGa8991dU2Hld5ynTnqbAe3sicpvjEJy9GnassiNTzW/7Z1yrv88njwkj1VmLnla2+elulujgIJBKtcunok6wBkWjx79QERMt1aGjYDW2s3dzF+dYslqqsToqxcPYD2FjdxPTEBKqTDeiWifmZabh6gUF/F5qeYXNtTcCSD5bmwgLCOMHG7XVU3DquXb2FXs/HmXPnhHmZPzIvBpkXf/girr9+DXrCunkHbwwSXO8FCBg847ZgVZusV8atmzfQqtdwZHEOr732Gk6eOo0XfvyyyPIa9SouXLhfHHinz5zFpddfx8efegqXLl3C6TNn8I1vfEPcgfPz8/jwhz+M77/wPViOhQ9+6BH8vV//DUxPz+B73/8hOrtd/Nqv/eewGRokgBrh5Ze+Cz27jqlGSIGVGDJ4olHlAaqgQBpIyCGzFkoWfQESPmSzXKZpZfxR1mrhk8tJedwnxwFv//gskkJbQu49csq0WU8o+sISm7WmQHm0gVF/FdGoi2EW4Y31VYSeiw8++iimW03kYR+D3p6YUkhbWHKAGiIKfLHQLy89gdk7SgbFAAAgAElEQVSZx9DrADYtPNplBN1vA9EVuK5qrKEtWvr75AHPa9KAkZkwaQiKDYRFA9v9HLdub+H00Vm0pgrYrRGsWgjNduF5CzAKG3F3iGyQobeuYXerwGZ7F8un5lCZruGlK+u4vTvA+m6HJR84fWoOy0tUhVCiwl5GGpVMFAzEygv4uo0ete/DGGmko7cbotsJYRou5ucWcGRxEY6Rw6ClOx4gCrfhOoFIN/d/CQgrIH57fsx4UjaoipKC+RSh1ogy49gXz3zw0/cm5fcC2N7t17g/Kb/53Fc9ffNxUw8VKMtUzKyFSAJZGLrCi1+BctmALHlpY674YJk3BusSkg/MCGWrr0qFU7nMkrolU7ii43i0lj+XYfc0CHDqo0W3Ezi4/eY27pucxXKjgGOMEJmMUCxQZf28xpAe2mNj1Ko2jJx8awHb1KEzbhPUH/PoqGM45CKMDwoLUaDoGR75qQ8ehQmi3EAYaogzW9qPX9ocoFvYMNwadKcO3Wa2sSeqBvbtLc7NS+VTlbI8znB5KppiBtrzRms0m7JoJC8c+IHI4La2t2BbrphIji4vIYxjKXRdPr6M6akp+flohYE4zrCwMCNLUf7EGab/k5/8EGZ2DZP1AUwxxjDjl+YbNlezDZz8Mhd/Ad0mAsyZqC/YSK6WtSp4p5Q5qqenKjEv1/zydoeO0IdBmdkXpC8q1SlYLiVxzI+i+oKAvInUH6AXBtgKRqguLKI1MwEdERw7Qbe3I0FCllERO7xlhdjbamNvK8bS/M/hxPGfw067C71YQdO6Bt2/CFfbgW7wNSMI0iijqK8MjDtVSzQjyWCbLkaxh71OgbfevI1zy0fgNjM4MzkMatu9GqrNI9BzA8PNHSS9BO2bCXq7Bra22zhyfAqtuUls7uZ4a20LISIcO72I2TkPpu6j0DMMohR7wxy9UYH+MMJoGKA9CtHzU8R+jjQwEA6AmjuLsycv4MK585ibmUAcdJCGe9AwRJFtwtS3RC63f5+Uk7E6VR6aocsERppNSF8YfBghRaQ1otw8/genHvlb9ybluwW898LbqUn5z87cfuOZrzra5uOmpkCZVIWSTBGU8zIwjpMaCzeVa0w1kLzTd3lYXDWelg+OYryxDhpH1MJPyaHVMlHl0ipZBrk6ivMpuO8Mbay+uYML00dwxIvhmj5yyxAe2CkSOJxe2IJsa9KAXDEAlxZr5kZYXIORWmWeMC3bpmzbo5iLM27hM4l9jJNUFj4MIuoVFrbDApfX93DbN5BYdWiGA6dShy35Fo5a8Ik7jyaQChyPx3vWNjGbg7kXdBiqCE8pQhW7tVNmXzAfg6H1dPV5YiRhn59h63BtR5Wm2q4Uq6r7kuxpjuGoh4uv/gB2cRPTNb+M7lRt0QRi0k1c7JFPZsg90/aowKDtWlV6qSxl+YfAy4KhQ24+8uhSAVXmUEv+HQtnLWZAuzIpVxqqDsojfeFUVW9iHGAwWEUwWEfaH2EQxvA1HbPnz6CwcuGbC32AMOki02j4qaBZbSAJAuxuddFr5zg29xGcP/MgkngHafgqEF6Ch03kUQc2mwk0AzqvTXHzGUg1R5bSOqVmaQxXdxAlNezs5LhxZR0npmdRmzVgzhYwWzE0Zox4EzAKHfEgQNzNsHs7wWBPw263h7kltnTPYRROINJNWHWgOslexm2R+91e3catbR8r3QyDzEHEayih9ruAqbuwNQeOVkPDmcCJo2dx9uQ51CsuRr22fAyzGMIyY1jGDmyjDY1dmGMHZXliGU/KY4pQfmf+CLVDhc5kb+TklLnos4/9wamH7tEX7wWsveuvcUxfrFz5ztOutvEEQVkdWzkV84jIJRLlPWrRtz8plyctmY/3N8iqFuqA1pDx69A0rf6zADI30LIrVKCsKttVUzUT6sZNJ3qqqym2sNDtm1i/1sGpyUUsNTSYWQ+mZ8HWI7haDEeWiQV0z4BuFaI59sDcCx2wma1boIiYfaEhTD0EcSE1UPK5E7r8NCRJjkGiwbeq2Ig0vLq6LeFEgd4A7BoMysJKQKY9mooLz2X7tLJeU4ngMseCgUMSRsSCU13s0wTjcSkrQVriOS2Vg0FAps1aQogcprEZyu3Hj2laipNk0LyuIQj7uPjKD+BkK5iqjFSKm0y83AGQtqA0K9lvG6F5RFmAFefM+ZJvT5AWSzbBmfGX5SKW6gDRL1PvXOqXGUrEhwrroBxvCl5jXuI7a/UZWE5VXscwHCIYrWPQuY1iFIERqIMCmDpzErpXYBS1EaZtpBih7w9gaA5mm7PotLsYdAL0tgtcOPYUHrlwHrl/A/3OD6Bl2zCKAMh9OLYJk63iaflgIWWiMXgIMGhtZn625iBOG9jb0XHj9U2cmV2ANwXosyHs6QiFze/VkhMIEg166GBvPcPWmo8k1TG7cAQLRy/A9k5ICFWsDZEVHfijHey2t3HtRhsXr+3gZidFVp+SUHzd0VBxPFSdOhanF3Fk+giabgNVpyoa8l5nE8P+KhxrhFolBPNlTJq0ikCZs+R4ciDDeLt5RFFIaj9Dc4/BZ6SeIiQok1O+B8p3jXfviTckKL/xwz89vfrmt77qaetPcNFHblVUEZKHQMkRLdY8knOiVTer4pEP0WGHMpSZxsaL7LDB5IB3HtMVDBsax3geVLMrOoPbf8rjEolLpOU64XQbuli5vocpt4XlaQ+2zoLNAoaWiF61ws20xahNjUokmZRrAiaQvraE/Ckt1bGOMGPeRYE4VvVSSVJIehwr7lOzhtVehJdvtbHSCRDoVSSFKdGaBFPqhtliwinY9izJrqB7z6XN2vVgc2I2LekC5NvS+cdQe1ZS0ZptM8uCucyuo0CZ4O6wsYSTMT8mk+f4cVXanEzZTE2QsPkM7Z1NXL70EuraFpouC1wVb08gpZ23yFVcZ5yMVINLkSGglZnOPqn3imBQGseHLsP9hZ4iV0pbAwFOfSzJWhbXiCqsZXSnadVk0nRqh0GZOdC6yMWGw1XhlPVRKBVbnTRF9egivGkPcdLFXm8FYdoXiaWjV2DnLvY2drDT7iEamXjsvs/hkTPHEOy+hnBwBSbzpHSuxnqoVDV4jo5Rd1eVwGq5BATxd6qBnSJH1aqh27OxvQls3RrhaH0ajekC+vQA3qyP3KMGmQ8gC0ZmoQhshD0TO5u8lirwqjOwnVnomJIKsCgbIkkZj8pChQztToyVTo4b3Qx93QYaHoZhD1QWLk4uYLLRQMNzsDQzg6prIBx1EIY7yJM9OI4P2xxCK0ZKvczW7MO/ylLidwKOQrJH+H0SlPk9k75oRhnpi4fu0RfvCbC92y9yH5TfevYrnrb185YeIOdEKcDIGzMRzlYmZQZ9jyeyciIeA/PhxcThpd7469hvH6HOqmz5VaCspmRV106ikHGJzEamioAcooGUvGpuIs49bG0OkMeGiPYnWx4mWxNoTU7DMWxoQYYwCjFMAwEkth8zz9Yk6eoY0kRh5zz+ZkhIy5TLGtIZDJxJdRt+VqAT5ri+3sHN9R6izINmVCRMyLVNCQlyCa7StccvlxIypSM1HVuqn5hXwdAhh9NxmYksYUQSTjT+nX9WCXKkOhjtKTGVDC9yDKmg0vkPH3AsyYypSCHNEqPb28NosIMJZ4SaE5Vlp+SJ+XpFAsiclrnwi9NUXI4F21ZE4zxEEQ1h5CH0XFVlMYODumRWbfFz6Rm5ZVJXmTjb5DwjoMyvqypGELc+j2pzEfX6NEynWoLyEKPROsLhBjJGd0Y+ummE6tEFVKbqcvzv9jYkQIkfvqJXMVWZQjZKELHoNdGx1DqHxYaLaO8agu6W/J1Jc4q1BacygJYzwEKV+eZ6wphjeQ1MLYcRp7C0KnqDCgaDGrSkgazTR8WLUZuN4c6OUFQCpGZpi0t1GLGLInQRBwaSVEN/pCGNeJ2YQheRZuHiV0vIF6dY3RphK7CA6WWsBjHebG8goRSR6rwoR7Nu4uyJWZw7PYd6lc+8ETSEUpjKjBS2wHBHI5eeLFkP/3r3CB4loVPf93hSJijn5rEvnnjw3qLvbvHuPfF2Asqv/OnptdeefdrTtp5UywyCJekL3pglKFMdsT8pc1oeL4TefiGpfx87wcagPQZl1cJJcB9L4BQYM6JTTmkE5YS1TbQLE5QtJExxk/p3C0HMiYz8Zo6KZ2GiMYFGawa67tB+J1kSBIOA2lz28xXqBtAsZhfbcDUTFiuUHEPqlSzTg2l6MFwXuuMgtTTsDkbY6/no9WOJgOTbVF0bjYqLZpOA6yKKY/T7ffRY9BkECMJIZF3VWkXehpPvOENZFjcMNTf0ctpVDd8EOqEFyHnzCM6jqTw7OPHzfZgoRuMBXY6FhChJpm6Rko1BnRm9JpPjVMuxtHmyZYRxnVz4aRqGcSLBSya52ziE328DcR9W7kNP2BVHjj1FTs0s5Vv8GgSUS4pDtXypr5WB/FZNzCNqUl5ArTazD8p+0Ecw2sJosAot6GMY9tFJQ9SOLiCn9X3YRzTcQ802ULU8NM0aqqQj4gAJO0niFDZqqDGC1R8h6mdIAhe1eguRdgMwN+C4zJLguYEXWYqMCMUHIjlv5h4nLnp+E1dvjGDqTZhhhKaboTWRw5uOYTQTaJ6aNLMohRHbQOAiT0z0h0N0uhFsqyqGHBkeNFMNComGoJ9JGNG1nQTFzDJu+j4urd5EhFCcoMdnmzh3bhnHFluoOpQaUl1BiojbjBKAx7I4qTBTn+OOJK93AWmpjRJ2jqBMHXSKUG9GhXHiS87Mo/eiO98TaHuXX6SalP/k9Npbzz/t6ZtPsqNPms8lOJxOPIKyUl+kDBHnBcbIwUMOvfGnGi//DnNiY5rjDl2zTMtq8paTsnJyixJDboSEAE0RPlUEtrwdL2DmH0NzJPNYFlS8qBPeYJSt6WqCoLyO9lbJCM5gsMuPUYdyTRuyJOH/qYGdi0smdhEkNQHvmGoT0gFcfvFm5DFXtyWvgF8kpW58f36PPIJzwqQ7i//wvxFUCa78JXpTscSyxkkUdKppRB+DNKQuijpgCl4sm4E8kGmZrc+m40lZqslIULcu7SqkMtTUzeB8DZok4HHCLYGUYJzRRMKAn0xch5rbROE0QND091ZhJD24+Qhm0heFiqQAys9ESSHlpMyfH8Pf+bMhpcGB3WBxKs0j0wLK7J9jcSq/Tm5Yg3AgR/VhdxWFv4dh0EU3DeEtHpEUiHg0gpWFWGhV0CI/3Q8Q9fdQwEeGABlZXI0FAHWYRQ3psImtWwOhdOqtHpxqD6YbUBgkmd+axhOA0lNTDqfFBH4LvaiJVy9vQ9OqMNIADS3G0VkP1WkNzoQBq0ZunCUACazYFVDe2x6i1+/IPoNJfVaFCeIssdVhFqbooMM+sLGV4a2tED2zgSvdPdwabOLk+QU8eHYax+dcqQwreEqTUwiHG3Wdjh+cimYaJy2qn/c7/3r7sKOWffIefF7q+/TFl5ype6B8l3D33ngzCSR66elT65e//ZWKtvGU4pQVOMqkzItL6AtVlyPLP4LyvqaV6KOO8mMp1Z2grH4OarIe/1llKyvagh+TdImiMWTRJ/SGatEuEkqelAxKdLfcuMMWORf5NT3mxEHbKSNG1bQt//CILMHsPJqX2k9yzgpeuQaT4zonROSmaD9tAifriqQ/PkdmGEh08tn8BvjZeFMQlJWZQhovCgIsJ2BDqSCE01W5x2rSJSgXMhGT/1aRpnTHKY5YTc/8p4BlZyKJI52h26YoMuig4yTPzGKDkaCe4m8ZlA8G9/MpILeqeigokwjbLZShIbWqCPUKRjmXhTGi/iq0cAe1woeT9mFSIic6dIIyHWaqsZtQR2qDDx6ZlDntG5bilKtTcKpzCpRr0zBtOg0VKPsjNllvI+5tI8wCbA8HCN0qWpMzsLiMi3qYtFKYQQcWg6J0prFF4C5TN3KwT4N1Shpmsbemo7sxhB4PUasNMTGtoTZlIbUSwGAZbarKb2keSS1osYM4qmJlB3j+x28iNyy0PA1HaiaOthw4DcpxdBieCdstYLJMoWcg69votgPkRSQ/V2+iAn0yQ24lEs5lMSM5LBB3CqzeirA1cLALD/p0HY3lJuozrPaKpCGbKhebxbjkusvIWtUGTl5I7Dhy+pT6KkYZ3JEUp06R70RpkFPmfcnF4AGn3Igy68Qfnp780O8d/dg/Dt4biHP3X+W7kzl3/zHek2+5D8pXvvmVirb1lMFQFZHf8MBElEwkmEgEV/KQp+tOIrrFAJDyvqAkSfJ/KcmK9vOLpeOMFycBUACzPKqJ5rkMN5LuyDGFwamCoMsWYZohhIFQ8EARsywc+WOm25BTq46M7RO8MfnXEpg/XkCqKtfxsa/0taqpsuSCeVSXOlJOxBxEcuYS8NjJslBmP1D8R1DlJDqW/6kg+APBidJqqyePKi+VSZkTOv8LbySxraukNQXIBGG1V+Pn4aRMkLatfB+UGQtpSUlrFYZdkSO1aTFIn6Cs+gQ10xSuWEZ85SETlxkfCgzwj6lEsGrY8RMpgXU9C/FgA7q/gQYGcJNBSV+wdU5eUTXRScaJivQcC2b5GqvP68GulJxy4whq9QUYFidlIIz6iAfbSIM2RqNtjGIf19e3cHU9QM2rYrYCLM1omK6E8ODDZh0ST0lMe6MJhDZnh+0tk0hjC+vXdzHc7SHze2g1c8wuVmHXCuQeuQrWNlEdxIeqI+FVacisEmBrN0N72EdrvoHJVgM1K4VHGgEFgjDBqB/C7wUwEheFz/flAxUwnByG68Cb8KC3GNOaIGOaHPn3UEPa1bGzZmJlO8fAqGDq9FHEHqPxh4gy0n4pbL2ArefwrAJVj+UEfI15r0h4Z0kzlUMCYwvesQ7qTjiS05YE29PCNbZZZ7LoS83lPzw9+eF7oPyeRN93+aIVKP+zU5tvPv8VT98uQZk6ZZoslGVUbpzxUSwrYOhULpArM6VRWNNcefITaHLaX/VUWjLyRIPBJLAikWM4wVWVpCrLNYGWQyyLRzkFJgmtpybCUSJ8LIGXucSiAWWwCxdd5FWZK5Akom5I2agq01KZs1FSd29Xh9zx7cs0XVIM4zH+0BuMb4nDEux3jr49cCqO310m5FKxIEBZOhkJxuNpWSZkTtcmOWI1MStQ1gSUTXb6kcJwXVi2B8tpwDCpzqhCN7lkdGCwi1B02QRm1a7NU42R0hySwqeyxK6hl5vY7pGEZ/uJiXDYhhWuYQI9uMlQSkJJ7/A14i/e9Fq55JUUDE55PA0IKJswuLysNuHWFlBtLKFeX4JpVZWZIeoiH+4i7m+hn2xjEA9xe20Xl29EQBTjeDPHuZOWuBA98vzmDNLcRRztQkcFnruAZnMelmUj2NvB9sp19Nob0jM4NcV2aAeamyExCZaxZF/TmafnVaShjVHoY+SzmNRDfdqEO0FvuCpqIMGVJQa0yECwl2Djag+jtgYHTbiuAYdg70RKx1xzYdUUKPP/aMzRYw3RnoHuloO9oYuBUcVmFOH69jYSw0TAdD4thWdnmGgYmJ92sDDrodUw4DHpk5wD6RaeMEse+W4mwf0FOiFdVzplg7kwOh8GrSgxjt2blN9PgFxSDsIpb9z49perRvspakI53UnlDE0iPIKxMmksbBfHnap1z3ITa+t72Nv1Ua01xUWnGxFqNROe68jkyoVeyikhhWiCKSsj8Pojv1xwqcJU23bEGZWmmfyZIfOMCXWcCgZDAj3X1QTjVI7SjKbkBM/Jbmw+GVMq6vcDXvfgNTu4De4Q5v+MF1XdSGPu786N+UF06YE9Vt1IpXW55JcVKFPBQCqDDzByyWxFITgrYLYtNUULKJeT8hiUOSVbVg2G5cIgKBumaKZlSjZYwMkhjI3JjOYkDaAhNGvYGiXo+ClszxOwJih7yQYm9QHceChUBUE5IbfMUDNy0DRnkNLQeE4oeWZx5ZSgzHLQ+gKq9aOo15ZgWFUBJIJy6vfkcwyiLfhxD7c323jzVggzTXBiEjh3jNVOGVrVKZjeGcRFDaPhOnTNwkRrVhQqyXAHw71bcOBj0GXWcginQkpHQ6bn0C3KJSM4mgXkLDX1EPk2BqOeNM00WlOoTQC51UVmcHK1gYi6ZAdG5iD3dbRXfKxf78JGE17VgV3LS1C2YFKqaGsoTEa9Mso2gh4biHoGhj0PvayFdtbAX/x/L+HVa5tINSWB9AyqL3QsLjg4c7KJUyfqmJqiYicR5QUt/5IXPrZRl7sVvnRv38P8lFZZ6AtGEDA8n0vZApE2EeXm8h8eb92jL95XuDyelDfe+s6Xa/rOx00wkIiYqxYUwovx/wWYVBU9p1TOVEXu4NbKLvZ2KflhK7OJpaMtVKukA5itQIrCxs2VHYSjGM2JSbn5eKMnaQZ/NBDag0fnQW+IiRbdYS56/SEajQaGQ18mY5aVEowpTUriCNUqLc5KRy1fIykUEgclz32wXBzz3HLZv+PrdngB+e4v7GFQvhNsD5wzY1BWn0th8TjwXxlsxnSFKC1MTstcDHJKVqoMAWVLg2UTmHmUZ0dfRXrxTLMCi+YVKkUYDGSyrdsUdUBBUJYvi6AcIc2VK3Gou9ge0vlFftrFcNhD6O+gnm1jyhwqUGZWhsbnrnKWmbohiy1a1WnrVT/XktbQTGnqtitNePVFVOpLqFUXhVMmSIRRB6Hfw2i0gyDcRhh1sbq5hSurQwlLOjdn4/ySi6qWYbJ2BHbzQcCaQ5r0Ecc9oBgiGm4hHm4hD3alENdzCECMqUxQWIVQSlQtF3Jic0vzD0t4bcRxgFrDQY19f1aIwgigsdE8sZAPDCSBgSzm92cDiYXt1SGikS6mH7NSAC4df5oodShlhB7yypSGa4Q6goGGfuBioE/h5dsB/o+vvYy1biKUS9MyMFXVsTBfxfJSBSdO1LC0aKPRyGFbySHnnuLAD85p72iJveNSVLGdqtNPQJmFxhqFdi2hL6zWh37vXnHq+wiWVfPIPzu1tUpQ3v24pMSNp2TyiiRxRdHAaVn19Cl9JZULDtbWe9hpBzAMmhw0LC2zXl0pH8QtllRw9eoeBoNY2p45OReZhhFzaYNA+uhqtTquX7spdUqbW7u4tbKJM2fOYGN9C91uD1NTU/I5B/0udD3DiRNHMD/TQsFgGlbDM9NlHAF6CJjHL5Pa8/00KL8TII//7qcmlfH7HwLbOy+Dnw6TGXPJ8tn3JXBqUiZAK15ZFwkc/2ypoReWTMqWcMoEZfbiGabilXWLEj4HJgtWFcojJ30hMtYEGtUXRYGgMNHNLOz4KQpL6Z/3OjuIg1008jamrREqCfuTKIfjclXYc6GGmN5GRyXX/OrEQb00+QZ+XQ7sSgte/YiAcrWyoBZ9OvnaLvygg9GojXjURhR2cWt9ExdXegBiPLhcx/2LFbhJgKYzBbN+H8zKUepcMBzcRujfQh5vwsxG0OMQRqbJQ0K3DeSmKjilO9IixZJaUnDLR05ucHmmiYvTdU2paiJJzCQ8GmbsxEK8k6HTZreoiXqtilqlit7uCMM+H5wWDFeHXkkAm3VPpapFV0Ybk+uMQIc/0jBMbHTQwl99/yae/dEtFG4VExN1LLQsHJmycWSxiblZG9NTOuo10nCBuCsVn8zFniVkilLmlIW0PwNPBJR573HaLjQBZZmUMRmlxvKXlu/75L2OvvcRJvPi0N545U9Ob7317afr5s6TBGUesHgxc0Sm8kITAwfXdarYlJMyuUVd93Dj2ha2NgaC3ZaV4wMPnYTjclGUwtAMJEkF1652sLbGZDAd1VqjzE1Wmts4jnD06BLeeusajh87iR+//Co63RDHj5/FaORjc3MLYRhianICtSonowGOH5vD4vwE0nQoWQ+80HmrKpqB1MWd0aJqCTdOrjvI4Hin11FulreVh8q7j23I5TtxcVPSP2/7MAf5twfUhlrwCX0hC7+ipCwIypTB0ZSRK1BmMzcNJk4JyrYnigcBZU7KBGVLTcrUDQunLMtL1TpOYObCbpSZ2It1bI9iAW3SSYNhD8PBtkzK846PWqYKPfmwJVWhgMKQ7T6NO+QtldFHgbI4+hwXjoDyAtzqEVQqCzLBK1BW7rWQoDzcRRKMcHVtCy/c7CFKQzx0vI4PHW+gnnRQ4UPemYHbOCKnn2C4iSLdg1H4sJh5EuXQUwNpHMtewnQ95KJmsaAldGIa2AtyOFMFvCnax0dwPEN689ihl6ZVRIEt/X1eYqJ3ew/r67uoVl1MzVZRaxoIgxj9vQhxDDieA+4rUz2GZuUoTMojcqHIqGUuIh0Bp+W8gps94K+/9yY6kYbp+SkszFtYmDEw3TLQrFsSgG+bMQyGe1HnLy0kXBTb0BmgVDDLhItqHvHU9fL2AeGd6Asu+saTspxMMBFl2vIXj97/qXspce83UL78wh+f2bz1/NM1o/2Eqfn7UjKOyALKMjlxGaQS3Dg7SRmqZiOlJC3l9l9DFA3RaDnC96m9sok4MbDdHqHd7sOxXdEL93oDzM7OYWNzA2ma4IEH7sdbb15Hs9nC9ZtrYGhjEKopjdGHVGT0ugM0Gw56nTaWjszh+LF5kZBJWzOnD9E4E5pU0A7/pCbkMXgq7bW6Afbz9uXf71jsHfKO7x8sJRCGwCd7cCXiP3QRiMKj/OwHyz1+DmUKEfkvp1AqLYQaIm1B48iBNE4t+gjWLKug8sKSqdSyKzDMGkyLoFwVUFb0BWM01bhNUBbRlShHEiS5hmFmYC82sD2kyMxAq1FDv99Ft7Mpk/JCJUQ9CyR0XbQXOqWDFIszr5cfLZNwJ1WSa0hDt2h27Qqcilr07YMyi1Oh6Iso2ELQ30A26iKKQlxZ6+CZN9oYRhEeOTGNp87PYyLfQjXbQarr8BrTiAYhsnQkTSQgNcZsZFIMcgLKpPuQGnkULgthYCQF/ETHTqxj+nQFE0f5te7C8goYloNCb8A0lmDpR5D6BqL2COtXbmNro43GlIPNO+4AACAASURBVIOJWV3iPJkBsrs9ROQX8LwqLJfB9Iz3VIDMXQi181pmIoq4z3ARYAI/vLSCS7e3MbM4i9MnpzE3AzTrPAlyYU35ZiSdiXQuioqllJQy6lOu1fFDVKbng2vnwB37Dic7OgtLm7UlIfdQoGwc+/2l87/4+/fylN9HqMxJ+fqrf3xm7dp3n/YkkIiLolQMFJyUpRKKpaZlfQ2rd8jncQmoQI4cMeVMBEE++SOlaYW6AKmKYEg9/5263YRZE0kGwzThByMxetBZ5wchdErsiPWmjW6X9lQTYZCKmcAfskEjlf69GU7NNUfUxnlKTbApsZ8EOwkZL4s+7zCs7KfaEXAOqIa3v5TvyjGXcr59rri0Hx+8/0/TFzxCq2lZvZUCZPVAkCFXdMrKwScTspmLeYSLPoYVEZS54DNtBcqWxUS58aTMoCMDmkzKytFHkCEwh7kGv7Cx7efYoZLFdqSZ5eatGxj29zBldbFUjeDFtFuTvihQGOMwowK6aK+V2UXlXvMBwsncFPWH47XgNhZQqS3JpExDCUE8DDuIwi1Egw2kox78MMKrt3bwlWdewyDW8dRD9+PTjxzHCa+LSngNhknDiAYnr0jpKgsVaDtnJoSWm7LApQ4zDWPJKwF1yMzxCTMEuYN2ZsM7osFb6GFqzke1Ttcp3TeTqFbOw8iXkYwsoA9ceekN3L59G7WJHFPzBRaPmtCLCHvtEeKRBktULSQUEqUw5O6kyBGTZCh0+LGJJJ/E5RsBvvfKZdgTFZw42cT5UxOYbQKuFwMGJ2P1akhxgMgzlVFEamll/6vMLuNn+NsPZYfps8PRBWNJHF8bUzhlAeUwNY7+/tL5T/3BPVB+P4LyW889XdG3nrC0QNxzmiUdTSUoy2pFaYEZNiBRnrSO8pbiFUyn31iDqZaAPGYiY6wiZwbWzyfwKty0R/C8CsKYtTwKICU5TpaCpV5ZyxGFMYaDCK3GtOQ4J1Gu5G98DOiGLAkl/U05RUSNkDCisuS8RRdajh7qd6WRHqsy1CSttMPv9uswQCvXXPmW8tB5e27B+KMomZx8xhKUZe4R04gykIwnZqW6UEoM0+Kf+bCihdyA5XJSJlC4atH3jqBslaDML0yF8nAyiwoD/czEWjfGzjAUx91Ms471zXUM+h1M2R0s1xJ4cR+6VBNlKAz1CnMyZtYw7ZEiWZaIT01cjbrB6dwuOeUFeARlj6BcU6AcdRH5W2pZR245jvHyjW38i2feQJC38PCps1jUY3zivhYuTIyAfFekkzVjUmJG/aCNap3gzwho5kKrFtcizIFYl5bqzOdzn5nGHtZjF+1iB3OnEzzwCE8XkQwJsKfgOKegJfMIOgWGWxm6m75QMmGyAa8xwNw8DR452ut9pIEGS/dKK7ySajKUKbd19LMUgzRHqs/i+u0cf/ON1xHqGpbPNXDytIHzJ+qYqXDJTQ6eA42iyuTEIeYiNfWSelBWeGGHS+ekuqAEfEX+fnjpd/AwV+csTsopdEZ3iiSOoNwKM+P4P5079Xe/eObM5/jNv69+3Y1k8H31De8/rCVP+Y/P7KzR0bf9JJPXeJwV+Y50uPFGJSumXEn8M688ifAsLy5V+6Qma/HjkfvjzUENamJgfaON4SCE61YRhgnq9SZGQSAxllzGUK416I9gWQ48zxNwoTRuc2sH09PzkuRGGsM0LcRRgjj0JXeCIfJUYjA0vtftY3ZuUvhZlWSnIhHl932RseJH1Y1wANqHJ5K3v8gHk4synYzf99DP79C7HIC8fMw7QFkxIAqclepC7ekKAWHJvKBEzlKgvM8pczJ26gc65XLRR/pC44KvpBWU2YOKFzYvW+gmBm7sDNGPCnjVChquJaH6vd4upp0eTrYKVJh+lpKDViYJFSHJRypVHaRslOlHgTKnZIKyA5uTstAXtFkvwZJJuVRf0NE3aiMI9jCKAlxc2cO/+s4KQn0WTmpi5dVX8OSpSXzhcw9ggu0xugErqyBPfOhmANuNoBsh/LCHgmoDXnuxBi2m1dlQAB3l6AYebvlVvHjtEh5+YhqP/7wD2+hL43Zm1FBoUyiSJkbtFMGehbq3KO68ze3LqDZCtBo6kiDC1u0B8tBArVKXXYok0iUpzDwHEzkCx8HI8PDWzRDf/u4NtHeBicUmjp21cPIkcPqoh6bkqDD7JFBKFVFXcBLn/aKAWanfqDOik7TcO8i1eHfQM1ZfyKQsoKwhLJphYi7/3vzJx7505sw/ugfK7xeEFvrilT85vXHzW09X9S0BZV40ip6QQAqJzxRzBmcpudDKRDL+DUGaulaBZV7UpcVYNKQOAl/H5SsrYjShgYRW7STN0e314FUqoj8m90qKOoy4FAEm6jVUKh5u3rqNwcCXcHWvUhegHg5HpaEhR61albhI5uy2N3fx0MNn5f1UM4pyUSl+ueSS5V4oc4MPLVfeDZTvmJTfYaR+p2WfMo6UpHUpjRsv/JQCY8wpqyn5sMPPonxLJHEKlDkpW9QlWzWxWlOnLOoLWfRx0Up3n1ty3OQwM+GFg0JHe5TjGo/mMFHlzzkNsLO3g+5gD7PuEGemNNTzIXRRa6TIqDQQDlR1wEkEErf9lNxx6tOYF2GJRtr2mnAElNnRV4IyTzeclLnk83fgj/YQJjF+fHkF/+tfvIrOyEXQCxHuDjGnF/j1XzyFX/7UR6GlsZSnJsEQjRq/lT04rg+YpLZoUNIlLIjlqsw5KeJCTEk7vofXNg38+xdewWf/zhl86lMmHGNHHnZM+2OStl5UkPeBZFSDY87CZ95zuAWvwthQ6qE1rN0YIot01GrsGeSpQRnMqc+PLBPtBLi83scrF1cxHOqoN1uYPVLBkRMmji5pmJ0CamYKy0pQcDkqNB7vCTrv1DDDn+m4Zlhm3jEOH9Ipvxue7C/8hFPm4l2BsuKUOSkv/+7syY/+4T1Qfr8gsgIm7Y1X/uj03o3vfqVmbP+8Y4Zy1KLBWIEyOWXVBiJbej71hSeTVBTVU5ZZ6idCyZKeiMZZKIzcQpzo2NrsKwkdYzN1LvES0SJTplWt1tHe2cFwGMCt1LDX3sWjDz6EbreL1dU1+EGEyclZdHoDMais3F5DszUhE51luwhGQxw7Oie1R9MzrF4iZx1JfgS5cQWsyiKtjpJjE8hPc8Bv55PvzIv+GS96eaPtG0dKJ9/Y4SfALNkXY0kcQbkQioNcJsHEskhfMPuC9IXSBJsCysy/4D9UXzjK0WfShFMXYJYJXF4PZl7EGOU62n6O6+0RUp0B+g7i/i76ox4GYQ+zTh/nZkwFyswlJsFkEpCofaTtnLr0VP6eBhU+eElfMPtiDMpWdR7eIVDmYiyKeqIxFvMH1RdJhhcvXsOX/vSH6AUsSbXhGiamzQyfenAZn/rYIzDzAmHgo+oUqHkRHGMPrj2EYSlAznIXee6pkltGkuYpkpT66zq+/qMtPPPDN/HLv3Ycf+/vTqBm74j1mgtECe3PTVihhSyuI048+MFA5Ytw4Zp66G4WWHlrCEtncL8N0IlKt2jOs5qF9UGIn9zaxs0dxtkamGw5mJs2MTvvYH6eUjgDVSeGZ/lCg3FgUclXipKTgUAoMoKziqd951S4MW1xQFm8/drjh+ZKVtEXfLpriIpmEOvHfnfu1Ef+53ug/H4D5R/+0emd9ee/XNc3n3LMSAJ0lFSHx0cGUACJtI/woh1LeCjPKbfJLBPlhMC4Qz0U6oM5CeT3CpZaGqQdaJHmEsuVyXo4CMopQset26vY2tqV5o1GtYFjS0vo9wdyUW+3d4X2IEftOFVsbu8h8CPU6y3s7nTEoHLi2DyazOANRsILJlmMqusgiGhq4XGyTIUrE8+E9iv1zD/LSaX4igOujzrROw6cZSSGpGjIgKx0vXwjLtD4c2DGhkRfCs+sgn4Ms1CCDoOKC/6M2CWoqAuG4hu2DYvh9rLsYzKcJzQBTSSsHeLvleoiKt6kqDXkRYqYZ9zFbhhjbRDi5m6AmD832pZ7OxJn6sdDTDt7OD+ro5r1oTHAiGDMRCaxYOZqwqPShu45/i3FCOSTuewrOWXbW4BXXYJXOwLHrosFOAk7SAL28+2g11WgfPmtVfyrr/0IsKfhOlV4jo1Ju8ADC5M4NTeP7lZb1B5L8w2k8SZa9RCuR907UwLZt+gh58QruSbMiM7QDyrY6LfwL//da3j+4ho++dkm/vv/7gKmaluwMEBhWpJXwueUGVvQ8xqy3JEHFptXaGhK/CZe/dEG+m0LreYMdJPLzgRxkqA7DLHWGeJGu4OEP/d6C1MzVcxOFZibjtGsAzVP1XQ5VgZb9+X+YO63euTzZ6lUF/x65W8OLZpF972vAJIaEfU28gRX4CITe3nZKfMIeWkuDw3ouS0PiRjNMNNJX9x/j754H2HywaR86/mn68bGk1JTI0dstXyQhuM0RyLOL3U8ptJCRfnwmEepEs0LosYEHfnk7tRkzPB2S6W77dMIpD94w5D7NRFHKiSG5aC8Ilk5z0YPTuNqycQLWw3mzHMWGqXkOeVDyvGQ6g5y3+UDozyEStVcCcSH5W37Nte3URi8+EXq93bb69hNxe+SDdsCzAR6lWGsSWaoaoOmnpcTHquncktVzOdUqNCijIIN92ImsEzOpQk0x0DGEBvHlEB+2/L4XxHnGtwaw3kcOC6DbSw4ugvLqMM1mqjXKQmcEwOPGcXQGTmKEAlG2M0iXGnvYqUXIhPTiY1w2EV3MEAQDzFX28V9izmqeRcsppVGaIn+ZPh8zBBAeYioxhH+PNT3xQeMTkefOwG3cgRu7RjcyqKoQjgpx/GegHLYX0EQjmSZu7K+hVvrPcnC5kPXtQ1UdA0t9v0xQGh7CHOUw7M1uJUM1WaCSo3qn/HSlscAB0VmC1cbhjqGyRSef6WL//3fvYytIMbx0xr+x995DPef7sPM19WSWa8i47DA7j4G1qc6ooyPHw9pMYnXX+/jX/+fL8CyJjA1Ra01QXAknDxVFzkrvqouqg0HjaaNZlNDvZqjXsng2Dlc8v5suSmpPF4LEkUgCXtlmXCpvlAblzLISk6XSlqpDD+8DmTZUKYWlk3y8uguqZTyQS85Myw444MKdaRo9Qtt6nePnJz4o3uT8vsIlUlfXPnR/3J2b/27T1f1tccVKEuqjpL3lEOzSpfNJRVOLipehLJQJiVRURGEklusUuZ4A/Gm0EwmwnEBohqwiZJcHMk/AugEZxrL2M+nLlzVcKJchJKPXIKzTLfyvipTQ8V0Fiikdl6BIicKMUWLDEmBskws+1NHqQwVjrycSsqpRTQVh9ogDk/RfCApDS/zhhU5LGJ+UjU0yvBJxqAm9rqZFhLbhq/TxJHBT0gEqEzlCrOBWYwqwW4Jqk1XgtotcslJAlt3VYt2UKDiepieqGGiYcM2CtQ4KaOKZnURrjuNOLURRzqcOIEj2XoRMiNAX0txrdvD1Z0+EoKyV0G3u4PRKEAU+jg60cX5hQhu2oVOoCIFVTZiE5T5g5MgIsEPpVxR5hGG73tw3Ak4lUW4nJQrR2SCJ5JHUQepvy2SOBpJ4mSI/rCLIIxLPlpXGdCUPca6hNjH7QDN1EQe+XDdAo2WCctmTjIneF4zVIK4iFMTSWYgoXmjXce//Lcv45Wru0htC4U2xH/735zHr3xuDs3KCoqcoUR87ekGIWOt0g2T1EOYTGC3U8Ff/tVLuHx1gMmZWWkaN+0cnlugUmXfogG3bsOtaKh4muiP2cLtmIlMxnxQsZlLncLU0FDicUlRKPWFkokehFIp6oz3FR/PVGuQh+blybgk6pcd5IxZym1A89TDSHfUQ4ay07wqoJzmNtKigiyvbBV65X/4xc88/FVNe3Rci/2+Qae7W4G+b77dg2/kMCjXjLXHTX2kFhEEN5FHCTuMXOfxjHSGLUlvvArZwba52cFwGItywnEYCF+UNUgutMKDwTokp5woRaNb5kGQ/Uu4MCQ4q2Oeyk3WEUlK5zgbmVI5BtAoByDBm0FF6nhXSHIcHWgiAR0DuCL05HtgzjG/IRWKX76dtHxQ33vISSVuwINgGOVuK0FfqGgV8cmULk423G+SymFMJnvkmNwVGwYCz0Xb0NCOc+xGObZHAwy5QLKUncY1DTRtFw3bQLPmYmqmAa/KIH8fDU7MmSUNF7qvo2bYaDkGlheaqJqAZ1jw7CamJpaQZS58v0AcJHDSHFVmaBQxcitGZOnYDBO8vr6LTlLArNexs7cN349gJCFOz4c4Me3DTnalqZzAR/qB+cQMfhccJihLJgaBhA9es1RgKJ2yI5zyElzqlC3mKaeI4i6SYQeJvyMmkjDaFe0yc4pJ0QjwS72SLtrgsJcjHwB2d4SqyUmU3x8fCEwLzAXIE5gYpeRPPeSGi+1+jr/45k08f2kLkVGTzGR/uImfe7iBf/QPP4oLpyMk+XVYegSzoISOKYa67ERyzCAMp/HMM5dw8fIKZhaXMLs4g2bLEwC2HVreSSdRG0/NOAO06ExNoRsJTJ18tKL15DQls0AZfiUHinE4ljotUQ4q17c87NVCXJx9Uj9WMHhUigNYIKvpLJ9lBGoFptVEUdQAOTsxgdGS00yaOXIqpTkoo0y0MHf+wwL2dz71ub/9LzRVi/2++vUfNSjTPLJ1+9tfrZvrj1v6SIQ7wokSCDNVvsPNr7jlOMWKo4jdboAf5PAD2l6VI4w3dU6eMtWQhuTBVM+ZBAfxqKfmLpEMEciVRI3ZD+VNT+BVLGdJI/CzH9J7llOJuOU4ehLQWV8kwfPK9MD/EeWuTDGKZlHz8fjvOa1TWaBOBGPKuBz21TBzeNMi4Cwkcenp05Aamky4/MimSKAsDC0LG4aG60WMNT9DNwAC8vC8lyx+XwUsgjrlgQDmp5uYmPAwtziJONzDhJWhxU77gQatD7R0G5UswdJ0BUdmG7AMDc36BCrVKeFFERrIhgl0JuvxuywisQenloGRZuPyxh5u7vSBWg3tARURA9T1BBeWcizU+zCTPTl+y4FHdgVlKiB/TsyTFj6Zpw5LqWTYmkL1RaUFt6IWfV4JyqSu4ojlp+SVO4jDLYTxNsKwXYKyproQSBHFhoT7DPYy5AMNE4UloGxJAW4MhwtQQh+XbrqHWK/DL2pY2Rnix6/fxAvX2xgZFWhWBZruIfEjYLiHv/XUKfwnv3QWy8dHyJJVGDy1RQbSvIJca2JnT8crr67i+s0NzByZxMyRKuaOVOC4HFeZUyGdNAK8OsoKJ3HRlQtaUQmpnA11wuMpsHSIFtQQ88HPMCcTGWWFsMpmdkXB0AELnQl/LnRtBtCOQTOqZXKiAw22TMxZxql4DMSk1NSiPeHimvdipu69HFqnMLTfObm89L/df//9/ILfV7/+owblGxf/+dmtlW89XTfXHrc0gnIpZC9dSZwQRZEhNVC5VBglWYqYgG1S38msAeVS09gPxwhJ3tgJE+BoXSV9QOojk+WPmmg1xBH1yIX6+5j/nRdbJssY/k6zSJpxslKDrwrD14SukGOf5D2ohbfAsmJc7pC97edPlOaR8qmgcijkfUqqZiyckyvhYJk3VlPwOK8oEmYf5QLKKqxLRxQV0N0aRvUGruYxViwdidtAmllIeXOb6pQhsaSwkYxiZGGEyVYVEw0Lx07MoeJkiIdtTDt1eKmHtB1gUnNQL9jIneDk8hyadRcTEy3JG5Y2Eoa0j3IU5OPlNBGrRDWCh1XB2l6ENzZ2EBgm2qMu4riDCcvH/cd0TNodmElXfT8CgAy7ycWtKRpzAWUliZQCLeFpGd3piiTOrhGUjxwC5QJR2EMa7CERnfIWoqQt03JaML9CF5s+Q5Sy1EA01NHfTeHvxqgUDiZqVbjUaechLJ2RpoZMg/1YRzcycX1jJGW2O8MYMRdsjaqENjHzZNSNEPR82Ihx34VpPPrReSwfseHZIbQwgh8D6zs+ttoj+H6CyZkWWjMmpuYYfzqEYbDlJoEpD2hKC8eJiOpaUhK5suFdYk0JyPydKg1Ox0qFRAkogTj//9l70yBL07NK7Hz7dvebe2VtXVt3V+9qgZBASAgJ00yETMwEtiPmp41/+KfHHjOMHYQdMbYHL0zEGEEjDDYePA77B8YGBo0kBAihFr2q1V1d1bVkVeW+3f3bF/s8771Z2UW3hMaKcEx1lSKV1VlZlZn3fvd8z3ues1Axwtsu5Yo0pRgBDKOm3tMyb/K/24BGtRA/X9WhyWuBC0O53hVNJ9c/37hboYOVz0rBoCUZOvqapv1nKz/907/2/MNJ+cG5IZG+uPbKP73U2/nzLzbM9U+Y+njaOqJMF2qAUj134vKi5IjWZt0Snu+wnyKMDbhuDYFvQdfYCpfAokuNF69Ec9Lhp45yii9WG2fhkslpytJ/RmOoSTrPyAGqyqiSagDmb7D3ib+no1BASMYFZAQ84ZvVZKw4vtnvp/++/LfSxcmgc6xVWyZ44bqV+WOWmTHjrKe7cOEBZaFI7lxoQ/KuNiIYCN0adm0b7xYZevUAVq0ldIfNjN2aJxTHcDBGEvO0Qft4CN9hiI2LkydaOLHSxri/BzYdtfQa0r0xOpqHpmbDyhIsdgKcWOxgZakFNkERQGi6QMLiUabxkZ8U1l9e2KXh4yDUcXVrH7txjJ3xENB66Dh9XD5toqH3YeVjdYaQXYDS2CLnjcpGyROLcOVkyXnzIb9pQTMdWH4bVrA45ZRXJDCJDxx1ysVkF8l4AxFVGDmt1j0URSq6a1JgovEodOSJhXAIDA8ShP1Irpe676BmMcckl6jWKClxMIyxP8nRp4OZ0kDPlwaVoMFrTofJtLSoxGiQIZxQPZHD9SoszNnoNjTYWoq0zFDZNmzPRqvji0651uR1NoFlUhtfSPM5S8818euTWqCLlYA8nVoLKkGoJlKBQqQTSCsI583Hq2pRYQ+dj5PmQddZSKAoCIKzYTYAjTQP/5vuSCEFjyg4NYyQ3+cQoq5Z6YCcvT5ksKHLMZeBSPYvZdXXDP0f/q2fWn7xIaf84GCyqC+uvfLfXhodvPxFr7r9CdsMZR/ByVaoZQJmxsMpQ1+Ur58TLhh3aLXwV69ew2isiYW6Htiw7RgnV1ow9AyOzunIwjjUkKQFan5jKm3igkwdCcklMxc4SXj6UsdCSAAMe8wI3Loc1fhxHqEZcmObFopMyZssUxeTQkW1gMQMqOWgkhUpvajkdczURlODn2aoP7vfIPLX8zKmkzOXL1NJm6JCyFmbiDULE8/HtuXhrfEYbx70EAc1VKaBwLXgaiUWmoE8FpMwxWCSYByppScbp0/N13Gi7WG+VZPpaNIbYrHWQXY4QQMuWkYAOweatoWVdoBLZ+bQ9Nm+kgKkMOALKGcxuU+1PMzY1qJ7GBcermzt4dZwiF6ZIs+3sdqIcGnVglcewsxG0kcoVI7OQj9OjKZMyiUrwWhW4KlH6r480e7C9mH5LZjuArzGSQFm3ahJbkmaDZHHW0hGa8IppxET4/ZlCUjttah3OIVqaglMY1EcMjMjxWQSo8iUxZsZU8RGlphyUaxxIhbdtg3DNlD3TQROKbwvBwDenKPcRJxQF2+pHBRksI0MvluIssUJHFhuBtNlHyBlm7zBcmGn6CupAJOnlROpjrTykTLNjVEB5LPzAGUVACX53jrKypOlm7Sow0GhKR5YnTKmYC3OVtWIzYhWXi/U6fNN9OpC6ymVEU+JHDRUs7tq51HKI97E1TJRDRxUPxG8KTHNe6Zt/sP5bvc3nn/+4aLvgYFlgvJ3Xv3Hj6Z7r37R1dY+bhsE5Vn78/RsK80jKjmL2cV05uW5iSSzcf36DvYOOD1XqNUsPP3UqjQt5PkQhIzBxMLb13ro9xkYbmBl6QQ2N9dhuxbCcIz5+baYR3w3wNzcAnq9AbS8RKfdlSqkOGGjBf+9AvVaDXHMRJoc7Ratvappm1MHA/AFiGfFqfKbmVFkph5V6g4poRTFn9JfzJZ67xeEMdOXMhid7Cv/p+YnzjkmxqaDXlDHdU3HtSjBephBd+ui9da0FNmoj07NR6fRkL85TjMcjEJ5cQV6iTkLePLkElqUYLk1uaFM9vpAXKGaAA27hU7QhpXlaLsannt0BUsdHcjHMnFVpSvZwtwalcygzAhSPOhamOgB3trdx7XDQxwSxMsBLiyYON0FzGQfVhHK8kp6SirO+3yKyZOaEtBGzrwQpY0LQ/dR6g4q04Xm1oW+sD31Zpp1cf5l2QRFtIksvI0i2UUV7iGf7MHkos9QxiJmH+f89sm7cuosLSRxPD0V8RTEaZR8rOp95M1T58KNbkeeEMSODjhGCdtIYVHBIO42A0lBKSW5WVWPyyZzcyrr080cuhOD73kdS5WZgC6vUvV7/WgSDlCgoYwrTKuDL1rpqmQeeCDv+XX4d2SIYAEvgRmM5lT/LV2HM4WGdDNyqCANpAxUaihRRKHiiFWJg4ByMaP4CMhUOU0zzRkMJgFRSpqalXnPts1f7HbbX3wIyg8MJCtH3xEo62sft/TRzACnOFQe6QvOFDy2E1aoLeakywkhwNWrm9jdjWRpl5cTPPvsI/B9LkNimHqFUVjDS6/uYTDI0B+EqPktxFEEL3CRZ4lomxnlaTOI3fQQ+IFsu/u9HprtLgbDEaKIL2odc3Mdcfl12hYuP34WtTqt3Ll8j7IUn0nkjibgY6As4TAKhEk7zBaJavE4m6yn+8D3eX6VIoF5EBJRLtQEJ8ee5WINOr5xcIhrowiJ4aMZdMQuTRXB6HAPvmNjcXEeduALKziejJGHE8w5Jj5y+gR+9NGLWAiYceHAMhxsrG3h9s0tjPsZitREsz6HhmMjMFI8eXYOp+dsmOUYMHwUmQUkFgy6vDK2f4fC3U4qHUPDwXd29nFtcIgJj/rkptsuFoIcbjmGWUbQqgSaEaMox7A4vRVUCFgoTQ2ZqWOQaUhyS27CGVUTFZecXMdR78uMiYYcyU3DZMI/kAAAIABJREFURr1moe5k8DCErw9hpQcwokPYZQiTb6xXMpi9Scuw+jpVzvoppdEVekusyVw0qtsep0lyvsweZs8ds0KoytCNAjY/xkmfPzo7HqcnIoPcteyqFbXAf0NnTjKHiimAVmUTZVlHBYYpuSgqDyjr6mNlQybikiYNcYNaanE3XeIJnzxbPs/iYKeKJbUWZxErdd1qMczURAXIXGbzz2xl1pnVQ3FSLjJOvjINF9KIrnT3Snk0BemCxRKckqfTdZX1bNv5xfZDUH6AEFlNiUJfTA6/9UUXtz9hGQTlaVj8FOwkT5naCx5ndRMly0t11lZaGPQzAdxwEsGwSjzyyAKqKpRNPqeCwcTA62/uiXwrihT/x56+KI4FqBbm5/G1P30JnWYbthOgWSf1UaA/5HQ9kiMf7dUHvT6eefJR3Fq7hjwL8czTF9DpBLIpT8IQhpJdqIt5Jt4XIH5/a+uMnpkpLgSup7EVSvCnlnqznAK1MFSBMhLIRIOI6aDv1HC9BF7a62E9zAG7jprJiX6MSchQ+QFWTixheWURlmOiHjhIJn1k/V08sbKMn/2xj2OFAet5gkk8Ep7S0JpIQgvvXN3C7fU9sZN32nW4CHFxtYXHTnWgpxPJgNCrAHpmI0+ofMlRGhlircBBmmCvANaTFANuYJs1oUu0aIi6niLg5FiEkoFtOhksh+qBCmWqIYyAQRJiPwlxSI9cCsRhiSQtkZQFcoOKGgtJxnJbdjFSCqmj3fDQtHQEZYq5oETLzURRMu9p8vXofNMxgF7FAqYGAZPnKZbz8kY5u7MKn8BlnwZDjvlKOk8oJEamvLYIylRpUGLHsgTDUX2FvGZlC0YwrqHUW0DpQ2fjdUXNS4CiaqIqW6g0TsTkiC2UYvqhpZv53a5QQ+S+1RpCKVFk0Ty1z6sJgOcJRZTJACO392khAAF4pvGWHG1+XE3KtKwLRcibxLSQocgU0MquhItsTswzukJ+Hn5uhFykowqYi6Lq2Y71Dzqdxd98OCk/QLh8BMq9b33R09Y+YRvUKSvpGvkumUJ5cU6992o5x9YEXv+GhOSUOacavnLYPj2CYVBWRN6QYO5gHPFUzbu8hSwFklhNBATlOI5w48YtadVgdvLeLnWtGU6fPour17bQaHJTbWN7Zxfzc3PY2dlAkSV4+smLWJxvSNOwvDDJq0ynYcUlK/piFp14lHkhKKteDMeSbaehPn9dhHMU/ym2cfLIiiYpdBOp5WPfDrDnNnAzrfDG2hYOhhFOL58SeVWaMy6ykDaMet1DNOrJcu1Mt4Znzizjo5fOoI0KPgtNwxHSMkFV+PDMZcx3L2MSmvjjr/wF9gb76LY91OwMJ7s+Lp9aQoM1JXkJjQFPqZJgRchxGB9iK+5hv0yEWkmdALnjIiwyTOIIOXvsrAo1EyjiCAeDXcRpH5UWi8KAz1NeeiKrG/PEkgMhdwoZtbaCjDBcAzFpEnn+6/BMT4FmlcNkd16ew7dy+EaBwMgxF3jouBq6fol5P0PDiOBkEey8gEWJHMmSaQuHavgmzEnC/dGUycecTTaydjCVQUg8kpqDtHKR6XVUWg16ZcMSQPaFgki1BioEYrWuSnLCpCD4ZqPSSHeormuqIKj2EHWP6EGnksqpw0hOVpIprj7AG5jcoJVLRZaDykxC6kKFbHFCFscndezSOqPS9vimdODT5TQBltTFVK8vi77Zonqq0edrsahiZRMXpyBfh1XPttxf7Ha7D+mLBwiTZVK+9e1/cnGw940vetrtH7WN8TQlbpqnTMttxSUNL1LyglzoJOLM4oVkGI68YGfSMbEOy9RqypFXKovEs08RvycuvjTNBIxNGpWEV6PygooLTaRxzB8IgobkKWuGgzgpcbg/gON6yNJMgGVxoQPPtZDF6jgs7q+jOqipyuLIW308R/metO04BCsl3JH0YvoUT/OexReg9NPCRWsGQk3HXq5hq7QwCTpI6l28dXMdN9Y20W52RJrm1my0FxeIJsiiEaL9LSx7wE88fQHPn1uBkw3RsHXYU6NXynCe0EPTO48TCx/BtWu7eOONtzBJ+rDtFN2agZOdGh5ZWkDLpvWYwDjt48tT3B3tYyPaQ19PUdQ9xLaLQZRhMIoQTSJ4zTq8Vl1yhNPxQCbrMAsxjoZiFc8SFtiWiHILleMCbI8mEJHHFKs7F3U5DKsSrtdkUh3bZxinmpCXZpyrThUdXMeEbWooswyuYaBpaeg4JU4EOU7XgBOuhjahkFpik8l/BDjSESxvJR+rTmsqg3r2TClDRkE1s2Ra0GixgMpeQqEvQNO70MsGzIJcsIMMLhKdXkcqJZjT4opxQ7nsuNxUAfSc9PkmtIRojbk5SFRSnoC2ZA4e0WMysEsCkRpcVEwsIzn5caU0Oio3mAVQSYwrG8zVwloiXKcphmqZR1BWwwKloEcxA7L8U5MxFUZ8LgjespAsqp7j2L/Q6bT+x4eT8gOEyjNHXzx86TcCbe3HTH0o05BsyYW+mNYDyZQwBT65CGdVQSqmcDaJcsZWeROcPmgfBQ57Qwx7MebnTyKRsPpSln31po+V1RVkeY7dnUM0G/Pw/AAg/VFWGI9CjEYR2p0F2XKndACKdI7AnSJJEjQCf8o58wYgM6z09pUFXYacfNRErDjkKcUhmQP3cjL4/c9A+cgzIgCvOvX4us2NWLTJqeGjl1vYiHLcHMTY5s/j1tFcWMHarXVs3d1By6+j0Q1gthyUDo/IFawyQj0b4YXnH8ePXjqNYriOKh+iVrPlJGBS+lYYSMImOq1nsLjwHF755qvo7W9BwxB6FeLMiXmcWJqDw3yGdIJc0xG7Nu6Oe3jn4C42wgNUngW4NsK8wjgv0RuFyNJC8oFXV8+i1poT6/PewTYS5mVYBhLJNgEGvVi6FKkQsWseFlYWZKmZs8RUZzsH6aFUaAOXErdpK8kkSqVVmg8v78H8M954ZeGmCwMvSzffLBBggkW3wumajdXAx4k60NQO4JSE0BJmSYka+W9aiRknyrwLOvwgJ6kkdXCYzcH0zqDdPImgdhKatYAkV8FFQocIuFrKiEEeWMB1WgI7s9tLaekUlKWxW13HArJKua3MTrM9xPSGf+TXnxmKpsAtVg6huBT4HpFmkg7I7OwpUNOgQhMOJ+fp7oOcsYAyp2WCMtUzwhsfA2dSG+TzZQmovu88Kw593/2FVqv1Ww9B+QED5Ztv/HcXxocv/0ag3fykIaAscd/yU4o8OZ9erHJhz2RkalnG454aMlUVvTrlKf0ZpWhRXOHW2h5cp40Dhq4PY9RqTSlf5dTVmetgMo4QRilssybcW80nkOZwHA/ffuMtnL9wSfrpKLCwLE9AmDKq23fuoN3uIo5iPHL2jITfM+PhzKkVdp3AorqO+ij5ThUfqER98l/35HBHKo0psXz0kpoNzCVKI0FkaNiFhzuJia3CwW6q43DE/jgOeRUO9w+ED2y2mmgtNNjZiX5cYTjoo+MWONfU8Hc/+3E8vtQBsh4Go20xeZFj13INTTNAOuzg1MqnUG8+jv31dRzsvYP5VgEt76PZoPSMudMjKtcwMCy8fPsObo42MbIyTIwEtuNCt1wMJin2+0MJcWrXG/A0HUsLJ+G6Haxt3MHtnTWMkhHzTxGJbd5Hlho46A0xGI/lPru0tIB6zREg5lKWj2fNZQ6HgSqj8YcuzkqiMgkYBbXTlgabMsVJDMckRaBMI5Znw+bJKJugSe02n3tDx8m6gYutEu0qRZDFcPIJqkRDEldIcyp2gCTlEECFjYe0nIc9/8OoLTyFem0ZWRlId55u+vLcSgu3PN/K1qxazgm0PPbfSzW+/yV8vKXm+O9VkNbMTn1/m82UUZ4C9wyUyR1PswKnpQYqK0WaaHS6V5USg79mwC+APAVcvjbIJwunzFuEcMv3OOfZ95Sm6YHjOL8wNzf32w9B+UED5Su/fH6y/U1Oyj9u6ANoTDCbOZM5KTPRbWqwmDV3SMDP9GKUwXnqhFNOOwVu/CfC2MStWz14Xge7O0NxvzG4XeyqlDtpQH8wkljONK4wGA7Ralg4eXJF3H/Xr9+RaSuSQAwDrVZX4jwdx5fKKCaROZYO39VgSSVUhqeePCc5BtIYPANfUVzcA2XV1HFcp6wyOBUN815uWb3AKoSmjWtphVcPJ9ipHMBsSbBOdDDC/s4OQk6Rcw04iy34nOB7dJCV6NR9rLaAn/7YOTxzuoNssA9TzzEJ+yKbq/seAttFPIzR2/bxzKM/i4X5ZxEO9qBjGxY2UETbIv/LCU5ugM0kxp/fuIVX7t6G3XAQzNWQaCk000RaVZgkOSYxtbgamn6Alhdgce4EokjH9bXr2BvsIS5TGI6HMCkRRbw5BBiMQ4zDEGmRoDvXxCL/XcoQoSFwGRtqIotjFHE6zTEB/IaPQi/FTq9RQ56XSCcR6mygntZN+XVf9nDReIBO4MNKU+SDEXwtx6OLDayYGdpJH37Yh02JH8OsLC6zmBjnIKMSwlhBvfMcmisfQWnNqaWduOccuu2nuxDy09NsCmHgZsFV03zjD3jt/mBBeaq6mGapCAB/D1Bm28lMcfE3BeUsyw5c1/1PPvvZz/62Rj7mAfv1obZZ33z9l89H/b98MdDWPkVQBks0JSmOt3JdYg8Vr8WjPIXxBDh1hFIX81FSxX2aMi6HTIzH1BnTlWcJb6yOlxWSNEG/34PBskxY2N8fIk9LtNttLC2u4PCwj8kkweFBH6NJIvpoRnyOJzFs28H83Dz2Dw7RaniIJn2cP38Wtm3A8ywJjmdYkDj4ZvcPTsrT4spZ2NB7ruMjUJ4lySnrtiTgFTpi28ONNMere31sJgzTt6EnOnwafNMcO6M+kroD/xRD9ytEvAmNCiy1HFw8YeLf+fxz6AY5smSC/niMNE1Q5Qk6gYeG7WHn7j56+zYuP/qTePTs8xgdbMLRD6EVOyi0CLlpoc9C1AR49eYtvLx9G309wdJ8BwtzLVmYDaMQYcb4SdmIwbUs1BiA5AfwvRYODkPcvHMbURGjMsnRWhiFqdw8WFA7GkdI80RKU+sNF+0anxsuq6Zgy8Q30hIlb64M8NHRbNcQJiNEWQKNi0XewuIEdduClmeiprE9qiNUNGrdr2F40MekN4KrG1hs+DjjlTilx5hLBqglOtyKiWmhUD+5HiDT2/Dbz2J+5ROAvYhUdMJMiGNoD2ky8v08fTHCVMWNitRu9ibgfG/S/UFOysf/reMyOBpThDT7HqAsr61c0RKclnkC+W6T8ixeNs/zfcdx/v7nPve5//khKD9AdyRVB/XL55PBSy8G2q1PGXpflWhODRZqw8dJebqNnm6sedGLbXmaCysXPDfNM8fcjLuTvGEe56h1VVnKBpcvvPCKTET1tNQSsFkSSv6QWcvcYNPlZZsOwphuNLq8yKkB/f4QtaAhk7Ry+OlIkxAnTqwo7lAaR8hDCissP8JxW/WsEur+0KGjY69M1zMqQxhR6JWJxHRwAGAzybEfF9jbH2F0GIoDzat1MYGO3TSD0WkhDGP0N/bgwcZC08Tf/lvP4fIFNq3EyMoCW7uMtEyg5znmPB8IC6zfOEAaO/j4xz+LZ5/+CIYH65iMN5CWE9zY28GdUYqtCNgYReinMaKahswtMe/5WOl2kCQh9voHKKmFNS1YmoN2UJc3Gm+itMLNO1vY3NlGyYYTj9nNBqIwx2DAG52POE7keXF8C7ajwTNU7RZtveNxKKBKJa5t6Ah8F0HNQ6NRw+7+NuIsRm45yOhcS1O4NEikiTw/lLfRus2mcsv0cbDfl8Wi7/CUYKJdRThjFzhLYI5L1OIClhGhJBWT1eB0HsfK2U9Dt84hovtEd9SSkXy/5D9z+8Z1byyno3ugfHxavhel+dcDp+4Zib5f+uJ+OFDSN8r5FMdMUGak7P30xewm8f2AsnL/qaG4LMs9x3H+nmmav/vpT3/64aT8oOAyQfnGq//9uWT00ot17eanZ6Cciw1VtXaQHFXKBvrxucU+PnXMIi6VU27G2MrOWgyBqiiSYMzFHxeARzkWFBUxiU6j9pnVP0rHmWWRiulkOA7jDiUZi3SIiSSl/tkUviSOWPtki8uQ3ydFH2kSgy3RszwLaW0QhJ1tzxUZce/jx59JxT1PmcLpYlDxkyKVYmC9ZaKgg9DQMcmA/UGE9e0+dgY5KqeDYWogN30MJ2Os3b6JaDCRfIt//9/9HC6cd2C7kSgVhr2BRI76MNAy6jAzG/29DFWq49mnnsHCqUXcPVjDtd5tvH2wi520wIiaWtvHYDKScBoEyg69XG/C1TQc9PYRZolURvmOj0BzMddoo+HXEdRr6E0muLaxgb3DHqj0IHXBKTmKClHQCEmjaUjTEG5gw/csNB1HbmykM3Iu4cjyFLmob5q1GuY6Hfi+L/w+KYTcNJDwDs7voyyQhRPYbFMxKQMzUcz07YNQrgN+1YZrwq4KdLQcF1wNFzVgMQ1hpT3kRgupdxFzZz8Jr/kYsoxuSeYq81jDrBVDycf4HIu+XqW18TQmxQsyIXPe5j5E7RFmOdnvZ6k/Pk3z938TTvmvgzKVFfoHgjKvbfLK94PyjFP+bpPycVAuimLH87z/0DCM/+0hKD8oiDw1j9x581fORoOXXnSLdz/jmCOZlAnKs9wIAqMALHXLhcqMVRpfxb8eKRamwDdjZUVLSdeSQUE8cZRBLkrWadCBxRFHoo8ZfMQXD9USVG/MuvUgTdY8OivvP78u9c/3XB3KdkrQVvIpyQvg9zk9OqoX3jTzdkZjSMSnKrQ8Ph0Lx3z03KputdnNhUdhSQot82liHrN7CNAeBqmOO7sh1rbHGKYmLLeNUZ5gEA0xGoxhOxU+/amncOGRDgInE3t1PtjFSjNAW7dhJTY82nczuqVN2N15DGwdr+/dxZu9TewwFtPiVGjCDzwmWbM7WrJ5ufjs+A0kUYzeqA+K0ugaq5k+6pqDhVoXvluD6bi4e7iDzf4++pMJCt7YDBv9USyTcp4WQsFwKk7zCKZjoN2sgablPKX0LhMZHMOAqMKgeqXm+5jr8N/3cfXadbXcdWzknFhTxreSqkmEarIcV1x61FNT4shwJkkMzHM4ZgHH9VEzTVyou7iol1hNRvDTPspyDs2VT6F58uNItc5RID8vAQHdWZWS2hCIckIyLLjkm+YbqxZpBjZ9MCgfX+YdX8DdzzXfT4HMbu6zz1NSt/eCslyLwimrZd8MlGdfRwYIyuGmjj4BZZG/FVMVhlry8Wsoc8lUK/8QlB8gJD72o3BSvv6dX34Eg1dftIt3f8IxaR7J1OKaFzEjL2SCUppMueB5fJyCsoC10BgqCvMoSH668BPXEnMPhMud6oWFjqa07V6YPb+gSoNTFmbVOsJewFlLibBzR60l91uqVbMIP1+8eMem43v2avXCu1+d/F6jNYFYTUf3JiqhZApmLdBTRh02bcKk200UpotJyoD7ABPmNth1uPUOIiadaRUmUYbrN29gZ3cLtl7i7EILF+drOBWkOBEUqDGQKbGh0xmn54hrddw1fLweRriepOjbFkJdmWMc8rctD56vYTg6lOeh7rfF4jwMFZfMoj/Gpjq5jlOtJdRMJtQ5mHDSzkP0kyG29vYE/NkpF8W08RoYD0YCFqyOCmr8XujAHCn6wTKkWNR2TXierYpHaXqhfXx+AbVaHe+8cxVxkijVocmGEU7GjN8UjwvSnI5AnrBZVMDso1wkdXqVw3N0wHTl5nGu28JylqAzPES3mMA3TuLE6r8Bs/kYmEKd8c51pFs+PhDcW9qyrkumfonym4E1b/R/M1CeAe93m5pnL6H3B2VFX6h0PQXCBGX1XhUvzD4uORecyKfqixmnLKqWDwDlGUDneb7ruu7fsyzrf304KT9A+MzT3M0r/8X5ZO+1LzaM9U9a2kg0mgzUoRtNufrU0k9cVu8JgFdkBYHzaGKWdo9ZA9nxF8p0MJUpRlINxK4t8T4i9VDqB8HDgoA9oyCmofoEdZmm1TQ8k+YpikRxwKKukGWOij2UCYVB5McqntgGLC8C2fRJLeiUpphqRoTueO+LV/KVlQhaDDMykTNelIE5lodadwlzJ0/CazZR0FRDbXRlQhflrYtJpuHtd27gjde+g51r72LFSvGZp+Zxbi5HYDFUycU4NZB4Bm5Bw1+NU1zJDYReGxVBld9amsBlM4avIWgHCKMxzKJE4LhIiwq9KBQLtG6zMdpCTbNwurMCm4tWTsNZCbvhojfpYefgAFnBTAuCJemKQiZ632Uhq452u4koDTHsH8DQMtRqHoIgkIZwyzTRCAIJP+KUS1em49q4ffeOGIJsx4bJqZ552UWFpKhkSTuhd1vKDJQ+VwwYQjOwQJbOQNIlPk4vLmNBd9HOSjiDPZysXcLZhU8C5ipi3UCsT6NEp8/dEQUh+4xp4vzRCW4aqDU9Ic1A9v3oi+OT8g8alGX5N5PBzSzXU5D+VwXlqSWbnPJ/9LnPfe6fPVz0PVCgXGl3Xv6Vs8PDP/u1prH1WUcPxXQhgvtpIIwqd1Rurlzlxc00cCqCcgaGMzZW2AU1kbJTVPpFp5IldfGriVUAVkByVqMz7dKj3VXy1WdV7fxcVTg5K0NVrMQMnKdlENMJm5/D4+176ZVZO4la9kjUp5KXHEuTU8vMqfL6HpGhMbNZg05eVH54HZVhwam30FxYgt/tiPU3yWNEyRBlkaBhBbDLAHFqotE9IRnEo2GGd199E+O1azjfSbHazVFvaDD9BrZSA988GOCdUYz1tMTQrYvaIy2VBadmG9LrRxek7rCJQhlCyjRHmOeICuZPk+s14DsO5hsN1J0ARmVgZ3sftlNDvVnH4egAgwlDiwyMI+phuSTN0e/30Wm10e40MRmP0B8M4Pm2xGMGEsnKbhNlL55rt2U7cLi/L0u+Rqsu0sTRZCJuNOZgT2LmbLMZfcol035tmDJli2NOVAYq/Y+B/Y060+5ydGttLDVWseh3YE9GOBOcw5nGs6jyNjLDQGomQnWp52jKhYmWcRYPONsLiI1JQvrV1HyPw/3/C5Rniz7JwZjarmf6Y6EvxNX3XvWFMpG8l7440jaX5Z5pmn//p37qp37nISg/YKB885X/+uSt1//4VxvY+hnXSOB7bEug84hmDU0C2iXukJm7TAIXG6xylkyb7WSyFu6O1tGZXE554sDpVEnT1AtFgTIBcCpZkrGViz66lkhbMOhm+nmcmGVKVg3S9ybke1OxSNZmXWjCKc+mdwXMs2lKvsUp8ygFq1PK495yT33u9OB5tIgRRZzF0Br191kU6jVbaM6voHQcjJgDgQKBryMc7yMeH6LFBhGtBlQenKADr9FBs7GEKi4Rbu5gsnENljZAe6UJ1Br46vV1/MFWDwe5LpVL9MMNGSDksWk6ReCaCMwK7XogEyapAP6cYaS4ZZ2StSSBXrJpWYfv2+h026JMiMaxKDHm5uexubeNg8FI+OTtvR7GkwiuG4A62U63JY/J9vaWgIbjWmg0HXEdOralzDhJJLQFhXKj4RD1RhNe4GOSpDjoDRBF5G6ZSaGLysSyTLi8nvh485RBekjygOkizATA/aCDZmCiDGk7b6Dhr6JmdtG0DJxwT+FM/Uk4BaNPgUwLj56fqc/53mp2OoHLk0Tbsyz4CNxTBdF7ikzfm6X9QdzxBykxvh/6YjYpfzdQ/iBJHEH5aJo+xitPl5AHlmVREvc/PQTlBw2Uv/7iySvf+t+/0MT2CwRl22Q5IzMOdFjMOCB7YdDskQuvSk6MgTvMh9ENWkglLWY6Epeoph1rzIyVqESpT5/17qlJWyZlmWynBezTKVcmA7b7Ck2hQscl05ckLuMdJfxbZRLMjpwSYSB5BWqiPg7KMxAX2D9GvRxFdx5tKWdc8yzuU/Hd8oKiEsSsoDsWgmYdQaeDRLKRC+jU5VasxdJQ80xk6RhFOoZj8feUdQWSDd1sEiApDPTgpz4mOwfY3drCsMywV5T4g9ffwG63jYjgz4mwqpAKHQHJErZ4szQrdLwAPhPaxhm2JyESQ4djunBgwS0Zosk8EjaP5DBqtih2DZhwSwvzC0vYODxEbzhCqVvYOxjgYECrdw2LC4uIwgl6hz15oJrNlpyG0nyCet0V3rdRt1DEQ5R5BN+y4Fo+XLeOwTjBJgF+nKlmEkaQ2kwRVHkWjqmuF/Y3ij2Yz5/JBm1VaMp6Kc9I4JYRFuoLqFsn4JjzyKMJWvYJnOs+gwbasKoSRhVNb45qr3Fvyazqme7dYFWiH6WR8rGjktPvrr74bmqL43/2gwLl4/TF++mUvxsoV1V1qOv6P5ifn3+YffEAYbIEEq197bdPX3v19369pe1+ztXJ/SklgzQQS9sGQZWWgBxmxrZqTm8RdJNAWIjjjlyj5C1ziaEbMl27lphbUciorT6XE7gsEEXmNlVFiPxNzbAyDZHOoBp22jwi886Ui+YrUjVdK9s0qyTJVXAKVlH8CvRp+SXvS0BXQj0VxamQfArJQpXfO9aq6DtlbZWpXjNguz4scq2+icrRoAu1UyGiXtfxYHuB5HLQXq1KN4lDOfJCh241MNeclyS0qoyQpAN4lgGrtOAbXexuhnjj7ZuIdR1h3cHX9+7i0AAmBTPuVZCE2M0tqhNyNHwLPh/rTEd/e4T9KEdh26JTXvB8rDY7WGq2YNs6YsTY6G0irVIkkwgNO4Bfa2HjcIBeEmOcp0iEiTFRq7cQhxnW7tyBaTvozs/BYOOHDoTjITzPgGOXaPgmTCODXuao+YHcAIvcxGiS4uBwIktDw2GHn6tMNwwXMjQ06oEYOkaDgTpZ8S7OUB7LQl4YGIcljCKEr2VYbM2j5rKzsCObia61jHPty+ho83AqwKIqiDdmtdyYPqFqd3BPCaRoKZV1OOWZvwsoH5fG/auA8uzvyMM57X5UCXHT9fdUeaHClRR1Mfu8WYv7TA5HkJZBbW09AAAgAElEQVQl6NSsJVGd00aSo5CiacQnOyR0Xf9PFxYWfu2hzfoBQmWC8pWv/uapzW//0Rf8dP2nfSOWUBle8IbtiwyL2bmEOleHTGlaHkO3I5i2KIilLsri9GyqPj7qiMk5+g7BiQ3LSiOsWUyWY1MECyJVqwI5XJFGiSYUSMmNCkgbKjKUtwJuomnh5eNOvTJ107qJnPGZkkCny7GdSWfMo+GNIGUkJI0uhgPTooyMCybKxQjo6vsm6giYGqYqDJUGk1hs5iwSNV0HrblF6LaFYTpEnI1lIqZb0OQpwrFFE0y9LHXWbH2m8SVwGmi2z8Gyl+HbHvQqQzzew2R8E3FyF7bDLOAuPHMVG7dH2NvbQtmw8FaZ4Ft37mLtcIDCoR6X8jMqGRIENR1BYMAzLMlrOtgY4HCYolWv4yeefRJPnzyBBddD26tDMzQkWob98Y7EhybRGD6t7bBwfXMPb6+vYWN8gJQ0R70Dx2vh3et3MAoTNLtzUrlkOwZsW0M46sM0SgQe3YHUJrtyUorTTPJKitIWl+ZklGA0nMCwHfiNutiruUxwXQuLSwsYj0cY9PvC5VPhIkWgFTAcsQrKgGtQdl3Apvyxoq7ZxmJrDmebp/DU0tM4HZyDw7B52q6nempJUp0SUrOX5EyTPiPL1D1YFezy/fFf76dZ/n5BeXZaE8bkKJBoFkz03vczMD56L4OJuvZnUreZDnn2cf7ZzCxylKV8z0AyMQzjPz99+vSvPGyzfsBA+eaX/8nJu9/+8hf8dPMF18hk0tUNG+yQGBcOXnnzOu5u7eLU8gKeffwRnFgMMB7tob+/h6W5Lho1gtIArs3eOR2W6Youle3XkoZF+VuWo5DgchYHs4+vQprFIh3ioolLoIkE5duYZBkyhranlIKpJRuVBYztJI1BCzNfuGxtjskB5wYKRn4yAEk3MOGIFzRR6yyh3l2C5zdl8hbKhS4zthdbLKCMMA7H8L0G6sEchWQSG1kZMUwngR5k0B0dcRoiz8fIszFQJlLYqUsNESkeQyzketGAY8yj5iyj23gEQe0sTGdRUtiQs/UzRJlt4nD/deztfgeBY8G3WvCcOfSGPexORig6C/jWnXX84WuvYmDYsIKuLEJJIbksRjZSLLQ7GB+EGO6OUDdsfOyJy/ixZx7DgmPBztiFwk7DHEkVIy7GoinmucPSWYbKRZmOd+6s4c0bN7GbJCgbLVzfPJCIT89vSPBQmafwPMrfOBlTcRIj8Fwxi3AJ3Ov3EVF9wVjVGJhERDxLmmXyjByxR7kIbAdoNDzMzc3j8GCAfj8U16D4PEwdSRpjY2sPaWbD0YCmbyNNUgyHQwRBDSvdOZxtncaPX/oknlx6DlbGE4lKd+OpTPnnBQ6PXpEEMXVqmoWwqJtwxfaOe1zHEfV1/9LvBwXKx0F6ttS7H5SlSfw+/fEMnI/zyEfAfYxfngJ1bBjGP/p/06T+8QsvvCAHnwfp14c6+2Lrq//DqRuv/fEX3GTzp10zk2MzO9RKp4VX3l7Hv/izq1heXcZ4NMHFR7r4kefPYe3Kq6iZLookxplTczh1qoWd7btYXjglyWSTPBUDRcMLMBc0hU/M80SsuTrzfJNIXkpsYebyJwpZF2QjDEOlgCg1AVo6SpOSb5ys2QtaAATrnL1sQCQEMrfrNkaljdBqw1o4idrSSeh+C4Zdg6b74vzihFuyFsiKATfEYLKL3qAHQ3Nw7vRT8MymSMIcNwacA6TYQ2XFAt5aHor6gVMv++bIHacpcyJKVLmHpc4ltIPzcLRl+OYydGMBBUtNyxymWcEQ6USIIr6B7Tt/Di3dRuBoiBLAbjSxP0mRFT6GpomvvPUmXr65jtQMUBqekox5kA5EJo/0t/fxyNIZfPTiRZxf6iLQc+h5gppjsmdA0U8mF7OqWJaPpV7Yoq3O9ByG7WJ/HOHbt9fxzRs3cWVnD7WlJRiWi2g8RDQawPUMeeu0WJNUwPdqsG0X49FIQLk0NFh+HYNRhv6YWQ0uer0I41EkVBZvWq6jodsJ0Go1MOhPMBnH0Fi4q3MRCMlxPhyMoBkM9tdQd9SfJcxgdmzULANnGyfwqcd+Ak8t/xCs1IclpzYqgaayxaPhd9rDOAXlY4En0047pVOegeX7AfRs6v1+JHHvNynfPzV/L1A+ngD3NwVlVbJaJoZh/FcXL178Ly9cuPAQlB+UOxLpi9tf+uKZO6/94a/5+ebnHIvB8hpKw0ZU+fiTv7qKV69t44XP/9t4+8oVbN55F5/82KNoW0M8fe4iRvt93L5zFecvnsHVa+/i0qWPYH/Qx+Yhl1gJzq+expzj4e7aLQGIlaUFAb67t9dko3/m5Kr08dEVtrvbg6FXmGt6cJjDW1BDWyKpdCTsxEsJgCV00h3UwXIy5uKoKBEXFlJnGdbSozAWHkHqBsg1G4bpw9BZ/EkeM4NuJ9DdMQbxOtKCqXUEkhiPnXsWda/DKGJY7gCj6BomxQaCpokwDlGkE2mnlkQ65jRTY53pyBMLNfcETiw+AT3vIhla8MwubGcOSWHgYG9DQHVheRVe3YNm9TE5+BYm2y8jnWwKzdI6cQ6jxITN+iLLw7CqcH37EHujFJu9EUZFgcOoDxgZ0nEPj51cxUcvPY4F35OeuqogEE6dkFRf2FzGlvDdaSccw30KRwAxY26x7SItNeyGIV65dQvfvH4Nm1GIWKtguzaKPIEjRhEdNTdFnbrkwpJcEp5gqKpISjZDexgmBSaxjjBm7GeCfm8iOnL25NlmhUbDRb3uII5GSOIQjudIZrbvs9+PCg1ZB0qtF3sLeWqp1Xx6YDA+2MGi08Hzp34IHzn547CTGgwWncrieKrOkbZoZQAiPaUm5WniH2/uvGcTxAWQ72VfHAfT49TH/YD8vdQXPyhQPg7GUw3ylNK7l3VBdRJPQVPlBd+Hmqb9I13X/5uHk/KDgsgzm/XXf+vszZd+/0Uv3/iMZ0SiqKBqglU6X33pXXzryjb+zt/9ebzxxnfw7tvfxsc/chqPndZxcWkJdqbjlZf/EhcevYQ7m/vwG6sYxWNEWR+HwyGefPIpjPt9MTtcvvw4+vv7uHv3NjrtFixy0FmOO7fvoFlrSoHq4lwLi00bvizdmKXLg7CFmC5CLngoq6IcjANzqSEsDUzKHJlThzv/BPT5RzG2O0gtU1QA5IoDK5DdUqVHMPwI/XAdmzvvot7wZJk57Ic4uXQSp5aXUK+VGI6uYxKvodQHMB0CGbvpaIwAfNuARX6cFVh5EzX7NFYXnoarr6C/GyMNK7i2B5s646zAS1//EwyGY3z8k5/FyfOXYHkZjOIO9m5+DWvX/hJOo4HF80/CapyAUfnwnaaEsw+GsYBeXAERC0zzCNfvvIvJYAvnFhtYcAFHL2DaGrIiRJQxLIgZ0hpcLmiLGC7NHpYLzyMNwmVbA2XGB6KC45lIyxwjUgijPv70zTfxzs4mDosYVs2DX/fgeRrqbgbfdjAe5kJTSHkBF3i2Dsu3MQhjhAk1zyYmYYW9w6Hokz3bhqVD3cQ8yKLQr5lwXROO50ljdq8/kSjXcZQiHI8w7vewtHACiwtzEm263PXR0RtYsU/huZOfgpd2YNL5WBXC+QuAUmInVAZlmspEpEwp/DYVlUGZ5ZHK51j2xf3A/H6A/P8FlGeLv+82Kd/PKU8n4PfI4EhVCBDTvjX9faV+3dI07T+eTCa/93M/93MfHBb9rylefajpiztf/8LZ63/1Ry96mQJlQ06CJlIE+Ma31/Hlb27gY5/+LO7c2cbG3XV8/EcuYaEb4dHVUwgKHTfeehmXLp7GJM5w6+4QTmDBDzRcfesqLj12GaMiRrtL88RA1A1c+qyeOCHBPM16A6+99joW5haxt7uP0ytLWO2YcKtMZSdkOjLYCFMdRUbOuoCWZTJFc4IOSVtwkz9/EsHCUwidZUyMAIXBaMkKtDy4Bv+fHUURUquHa2uvCjfc7c5LSl04CtFpenj2yUdQ5FsYjtYwGm0gK2LYritRlLGewfctUSAwZKeMDHhYwamF57HQfBpF1MT62g7efO3bEthz9vxZtLtdfOtP/wRvv/0OfvKFn8WzP/ZpNOfZI3eA3vpLONy6Aq8RoL7yCCp3HprWkIojjR1zGVkDctsaDN9H7thIqgIHhzcxPrgGDwdwmClSRij0FKVeYBKNpOS+XfdRppFMptQj+41lZDr7DDvwjI5QG0nWR5GMFXA7Lvqljm+t3cLXr11Bjw3XgYFG20fTNzEZRQj5T+nMVuZyL8HySgdBzcbW7p5QGHHGjjsP4yRGnEUwmZTGnmvbRKvpo1YzkSQjMYzU6k0MhxHW7+7ANHz4QRdJFEnLeafZQbfdRM3VUXNyrNQX0NEX8djcj8CKW3CLQByn7PSTIKJphIkYmGR6LlQUgDSOqwJW2vf59n6/jtMYx23VM0rh+BT9fpK4D5qUZxTGcaPI/Zwy7yBcds8WfSo58d7iTz5OpYVKhauKqqwyRioCk6qq1oqi+B3TNP+XF154Ye9fU9z9rt/2hxqUr/7ZPz1z5+Uv/ZqbrH8uMBOp7pEMCKOB7ZGJL3/zlqSgjRNqhG2cffQc3r75OnyrgSYMnG5M8PnPPgnPzvDNV65gaXlRFlmHd/fx6BOXsTXawygco9Fs4M7t23L8PHXqFDY3NmFbLnqHQ9Hx7u3uYaHTxMWVOgIzQ8lc4LRCVnJStiUiU6y0DLupNIlwnFQeRt4c7NXLQO00QjRRWD4KLRFJHuMjbTYVc4FZS7E+uIo7u+/Acwy0GpzIbExGfSzM23j0YhdpuIEsPUQYDkSZYVBvS55T1Ch0KCYwCoYKBagZy1huP43l1tM43NXw2ktX8dU//hqyNMG5Sxfw9LPPQI8jfOPP/xyPP/McnvrxH8fSuZMwrQiIt5CH28Kzl04dmjcHzWhC15rIMwcVc4vLIVw7V4oRu4bKclHpE+ztv4GDvdfhlqE0Q5dmirxKEEdjOLqBlW4XIKc/6qM0XcBvITMasN15eE4TcTZEmvegZxPYJdBtLiDT6jgsdbzT38eX3ngJQy2CP1dHUZjY3RshTnSkKSkk8tQVTq12cPrUIra2NzAaJ+gPYqQZbecavDqTAMml8zHm8jDHZDRBEnGn0ESnuyDP+draHQHnbmtJXPa2aWCu1cW5M6fgWyUaQQVG8TlpE48tfwyNYglW5skEPPXriYKDMrOZ3V4ZSUXgrmqTRDw3zVU5Zh75XpzybAF3P7VxXP42+zeOJw7OFodHLSTH3HuzvIsZOB+jIWZN1lVRFFVZlkVZlnlZllFRFKMsy0ZVVR1UVXW3qqo7eZ5fS5LkTdM03/385z8/fk+O1gOEzh9qUKZO+fpLv//rbrb5Od+KYRps7GAvXYDNIXBjN0dz8Ty+8/Z1bNzawslzl/AvX3sdUe7DSCb4kbM5/r2/8wwW6yV2DhLUmx1kaYrN6zdRbzTQXJjHnc11OXpRTsWox431DWR5iWazg8FgiEadjSL7OHvyBBYbqpK+TMnlUnnsICscpNz4UbfJDj7mABcWRmUdYess9JUnUNoLSOCgssifZnDFdDH157klImuId7dfx8HoFtp1G636nBS1xlEPC3MGzpzxkcd7sKb9gyxwLZguRjMGIydpEmFIzCRG3azjRPc8lpoX0Qoewd5GihtXdvHSX7yOzbs7CFpNXLh4Ac8//gTevXoFuanhqU9+AsuXHoETmDCrIbRsIM3chWajMmqw7DoMs4ssNlGkiXzO4fY13L69hnOXnkVn6QxgF8irTexsfhPxcB1aNUGphwK0UTSEVRlYbnfYg4U4iVG5Dsx6G2Z9HpYbTOukBphMDqAxz7oy4Fot+M4iwsJC4rh47e4NvLn1LjYmPWz2U0wSA4XmIE4LTMIQvqNjdamFE0ttMZIkcSLlrElcwPENdLo1BD7ru0opJBj0x8jpEik1NIIWGvUOxsMIu7v72Nrch2PSgJOh1azhiccex/lTJ6VQ1dRCRKMQehLgmUc+hba5iGpMh6hKLWReBg06tONbJotPj7v0SFmotmmJQJG8lO+dp/x+6osZ+PLPeP3OKIbjyg3+2VH40H3yuOMT8uxz+J7/VlmWZVVVaVmWE4JvkiRbcRyv8X2SJOtFUdzIsmw3y7JekiR7hmGEQRBkDyJdcf/95EMNyne+8ltnb7z8hy9a6eZnPJNN1QUMrUShu/jOzV38X1+7i+Vzy9ja7GPesfH0cz+EF//vP0FstKHlEzy/WuI/+LceR3x4AxvbMU6ffwKmbWGuziByDYeHI3kB1RoBbNMS4fzBYV9SxTzXRxxR0WDj1q01iXp8ZHUeNbtElU2QJykKAnLO3GTVJlKwxVmzMMltjNBBuvgEyoXHUGoBpBeDX8MgICv9dE5Ti1/hMNvElfWXAWOAxZYL1/QENMpsjIV5HecfaaDIhiizAjWfk6WNUdST1o+0MJDFFYzcQBVWWG6u4szSBbS8ZWQTC+nExtbdEe7c3EcyqXA4HEla2kefeg6u52KUhTjx6CW0VheVEiMfokgH0CWj2IdpNlTzt83+PhvlZIx33/wG/uJr/6covj77wt/G6rmnpBGkwCHi+AYODt5BmGygMkJE6QEStlKXOtq1hhzdRbVR96F5JKADZAV7D3W4poZwMkYUx6g0Nnj4MKo6DASoNeYwMUq8efcGvvr6q3h7u4fU9JHCwCCKMYkjyVlemW+iVSOdY0kDNRPN0ixHPXDQbrOAQMP2zgAhFTRZhYg3iDLHfHceNa+OQS9Ef3+EjfVdmJYDywXmF9t47smnsNJtwWAzSjbAwcEhAmcBbfc0TrTOYM7rwrZqSMJ0ap/W4PBnyDUwL4uJeTNKQaUXKhOLioO9FzR1P20xA4QZKM8m5ZmWeQboM053xhffPyVLoP1UenccpDnNmqZZWpZV2Lad6rp+GMfxehiGW4PB4J39/f3Xd3d3N3u93i6AfWoKl5eXs5//+Z/Pp+D/XpH1AzQRf9CP8iEH5S+cvfbKl1500q3PeGYGi/U9YpgyMS5svHptC29dPxSN6g8/fgbnL5zHP/vKS3jt6gbovv43P7WEn/nR8yiiHt5dO8TquSfx7be/Ax0TPP34JVx57S00602cOntSJHBLi0u4evUd9PsDnD55GlEYY3trFyvLqxiNOFVlmG8zyzcWdxyP0FnKOiKl6yTXm8DCpPAQW4vIFp9G0j4rOlwJERVJFiMT2XDNQPoCupdiZ3wda7tvotnUsNxqIE9K7O/3kOcTmZQvX15ijL5I3SiHFZCktExLkRYp8qSAljioo4vHzjyD+doqzNzDeJAjCUvEkwquSQrCxd2tbWzt7aNW6+LS5Sfgt5vQmbQW+DBpcIl3EUd70MoCjt2FQzBm4BFcHlGQj4Z45Uu/h+3bV7C8soD2yinMnTwPt1mH69NVeIidg9dxML4CzRqh1AbIcnafmPDcupSxMlCIwfQxddJTpQMnykZQl89j7yFVLXFKZ7UFz2rAtgIYVoBxVmG9N8BfXL2K127cQC9JUFgmRgnVORVslqh6FpbnmvAdUz5m2Q4C38HhQQ8bmyOEiYVJzIUsn5RcLNutOrsCF6FlFuJxgZ3dA/gNB5ZfoTtfw6Wzp+FzZ8dlcdyTWrI4MbBxeyyAvNRaRL3WRbM+h069g8AM0LCbNK9LX6JeWlKMoOz4KiJWkwXg+4PyB3HKMxA+TlfMwP7+heDx+E5N0wpd1wmkBF6qNvsEWdIPRVFwAr6xt7e3OxwObx8cHPBt0O/34xdffDH7EODs9/UjfqhB+d2vfOHszVe//OtWsvWTvhnD1lI4VSrNCTB9JEaAfsg0LxM1sfwa2Bkl2NjuyWLp8qku2gHDhBj03kOju4rtnQOgGKPdbGFz+0COlqdPr2I8HuLs6dO48vZbSKMYly5cFI3y7Vt3cerkKdy4eRtRbuPMyUU03RI66YKcSWa05DIKoxCAjHnDKAOUtTNI55/CyF8WYOALUIWIM1TdgU73g5lCcybYOngTu4OrCGoVPE5npotBfyRgFngZLl7swjTHKAs2n1BCZwM6l5Z1GHouduV0CMw5K3ji7EfgaV1oqYMyszE4GOOdt29gb7eHeq2J5dWTcBttxJWNpTOPoDG/IPnLjLbUywhZto4s2xFjh20twbSXUFqB5DeUSYLscB97197CtW/9BbbvrKHW7sBqt/HYD/8QTlw6B81lkPxtbG/9FVLsojKGUhvFBa3NMCS3JhLEOB7JwjDw6D40MYgSeVwI3NwfhZQEstWaLk5Nh+M00Q5OAKkv2uOBluHd3S3c7e9j7WAPGXXPFoGPvbd0c8YyOduuATdgnVeMne1DHPRz9Ok8HGYC/MxSoQKHt01Gi+qFCc+sQaN+vGYBVoJ628aZxXkEegWnKlCrm+QocHvrANtbY9StGnzDhOM7cCwXTmVj3l/Ayc4prLZPomV1YbJwtSSnbU6b1mcZGQTmvz4pfxAoCzM9TWc7vsybAvLMtkIAzkg9lGV5WBTFYVVVmwDWyrLczrKsH0XR+nA43FpfXx8Nh8NRHMfj1157Lfva176migQf/vrAR+BDDcpXvvq7p6688se/asVbL/hGBEdjnHgkOQOmaYlzTqOCgRNMFcOgk40UQaXD12yYWQ7bZuh7itym8UT1w1VpLBX2+2EiR/BaLcDuzpboXimBGvR6OLF8Qswj+/v7aDVauHlrAxt7KS6cO41ujQWdhRyFk9RCWagXGNPFJjAwRANoX0LeeQIDow3dIq9XyOKHPXBsOuHCEiat3gfY2HkVB4Mb0M0UzXoNtUYHh4cDJPkYjpvgzNkAjVoCGXBo4TUDBLVFBEEHZpmLtG+yF2EhWMVjp5+BU3WgZR6SUMOta3fxe//H72N/Zw+tZhNLJ1bxo5/5LNonTsNfWIbXnodhe8JX6xgiz+4iz7blCG7qC9CsZSRmHTAdAbpwewNf/ue/i7233oQRjtFd6CJ2LJz74Y/i6U99Ck7Dh230sHPzGwiTNcAcIiknImW0vYa0g2dZjCKLUHN0BJYBzTExyAuMolRKUpMkR5pMlF4bA+R6hVptHifnnoAZt4HERWwkiKwCd4c9/IuXvoG9KILp1xDUGpIAuL+zLcoWLiy9wBWrOvvzvFoLulNHVBjojSJs7R5iOBxhMhxj3B8jjVIKKCRi1fAcGE6JZsvG6uIcTnTbODHXxvJyB+/cuoXtw5EsEZvsZYwmGEYHsE0NLgwsBvPoWF2c6pzBY6eeRMPqQisc6NKITeMMTx+q6Pf9OOX3A+XjHPKxPxfu17KscZ7nwyzLSD1cD8PwLqdeTdOusV26LMthHMfDd955J0uSpFxZWSl+6Zd+aZZ/9RCCv49H4EMLynyMbrz8L09NDvd+FfnoZ4qYUqk+9HyIKhsjZ+pZkQAlNVoZFcOwNQa9s0OYSZ4lbJ3cLadUVVZqSmmkLkE83CxJDrHBmZD5FtOqp0pDJoWoUxNACSlIHU9y9CYm2jUH5LfTJEOcMgrJRZ4Z0HNatoFeVaHvtlAsP43KP4dUbwBmLl+PNnEJU4cl6grDypFgA3e2X5Y84UbNw+p8U9x4d3e2kVJpUEtw9pEAzSCBXqUwDf7dAJrlS1SnXfkwCw2D/R7mgxVcOv0cqtiBUbqY9FPcvHIXX/mDr6K3uY+V+S4cx8WTzz+HhbOrWDx/EV5nBabfhsXktnwf0egOtCKBqTEbIwCsFnK/IXVJPBL0b6/hS//8d3B48x0st2vojcdYeewyLjz/UZy+/CRq7TrKcg9pdBPrd7+JMt+DoWdIsxJBuwHYOgqtgKkZMKgcofEAGsYVDSK0K1fyeBJ04qQPtxZhFPYkanS5/SRq9llUmY246AGBiTujEX7nD/4Id8ZDKZDVHQ+tVgfbG9sY9wcInECmZ9MxpUoqqAWwXUuMSM1OC/VaHWHEfIwIvf5QGsqHo7GU42aFjixP0G3W8Oi50zh3ahValePatas4GA1geoHkgMCwwOVrkkZoNWy0Aw2XTq1KQNPh+hjL7Ufw9IWPoWl3Yec+nNKHWwXIqWvXKB+8Z7U+nmc8nYRVQrey/eWkHqqqokuOQLs1mUx2B4PB9d3d3df6/f4WKYjJZLK/vb0dX758OX8IvN8H2v4NP/VDC8p09L19/bXHtLT8zcCxP6aXpC1ymGUGrYxRMVCoiFVPWxah5FE3n6DIYtm8VzkXZSE0Hvn5d6tcvZFG0DSYGvuSKa1kGwcdVtIBpRK+JNhbSZf4ntKpNKuQVp76uskEeW6IeSQqGRZEUDapiMNIdxG2VxF3n0RmzzGfTRL1OSUzb4OLPoOApDswXQPj/C7e3foG+lEP7cDFmW5Hju/v3r2LykkRNHJcvrwIRxvJz8ENPw0OeaULaBiFg8X2Aso4Rdc/gQurz6CMuGAy8f+w9x5Qdt3Xee93ej/n9jsVM4PeCIC9SRSpGssliSx6JV5PcZIVZyUvz+VFtvXiZzuQlWg5yXqSHBdZcizaflYjlSi2qWaZBDspEiwgAaJjgMH0uf2eXp/3/wIS5dhPlqNIpDh3rVkABsDcO+fc2Wefvb/v9/nDGO1VH88+/jxOHTsBkazYHAerUkZ9uolrb38jZvZcC8UsQVQJgtRC6K2zfyNR4c8lFihKvI6Cp5kykPaH6F46j+7lc1D4HL3AR3lqBo257dBrdUgyYS/74MV1LC88itWl56AqGVTVhGI6KGQecUHjDGpHczbDpaKW0Z1MEbGLoSo7LCUkLwIkaQeeR+MFG5P1g9DkMaamiNMWMpnDWhTj8w8/hpeWlhFIMkOXGhbZ5wvW+dLgmJyClOHHywUbcXE8pY2PIE7EbKaMxSgi+7fM+M9pVsDzKESW3mMZNF3CZLMOVeYxGHTgBR4r7iHN8+kiTiG7goB6vQpNyqFLKRplE2F/iPbKEHVnGnV7CiW5hqnSLOrKBIRQB+GxaOx1NYGGxTIxscoLDXwAACAASURBVDOSoigCGj8URbGR5/laEATtOI4vRVF0ptfrtdbW1i73er1l13WDo0ePRg899ND3XWr037BGftf/2eu6KD91/PhuQcw/YajGLbQdoWJKXS69danjZUYAJgDNIZGrAbT5JjkVYRxjIAsgFFTIIqaPzdOIaOhMlsXlPop4gJSWZzHBbiJ2e06jDdIh5yQJIzAO/Zokoy0+UYhIwkTFKeMQ5kBAtYXGFwUtr0RESgWRMwdX24aIGMRiCrHgGTtYojmlkIIn6zEVaV1By7uEU5cfRTdchikDh2Z3IM8lzC8tIeVj6FaK3bsa4PMuRLpwsEWfBlUz4QYROm0XjRItmhrY2tiLMXs70kBFFosIwhxxyMPtx2x8sbhwjt3Wx3ECu1bG7gPXYWbnfpQqDRg2yd3WEfptlhUgCsYVwCRhQh1wosUWhcNOFxsLl7A2fxbLi/Nw6g3M7dmPye07IOtEvSMKWwyB76DTeQqnT30JWdZGtTqOcn0WGS9hEKwiTIjtUcCUapAUA35O5g6fXRN11RnlwGU0Z86QRBx0eRyTzb2MA+26fXT6i4AioJtkOLPawiMvvISNOEGmKMhFic2E0yiF1x+w4mc6GgoxA0X06drItBPHEQNc8YLCbNikxhm44Wjmm5E8kFx6dIeTwS6ZIx40EkxMNRloP0oixAkBjmSm2TY0hb3XZKLXyRKTzQV+jMnxaZTNCgqfg5472DN2HUriVC5lMul+qQOOsyxbIXmZ53mLaZqeSpLkku/77TAMV3zf3xgOh16v1/NefvllWtJl991338ifvfn4rh+B13VRfvH0izvjMPk9VTNupxkyzWFpkcJu666ih2muzGLTibVMizRSN9DvSdNM8itKlWBTCsbQZRmRrB0h736MOPQRhy7JDpCFAdMg51GALPSQhj6KJEIShkhicnYNGeOC0pXD0EOUxYzdS1l2FPJZCCpixYHP1+ALFSRSAU6MofIqlNyEnNMs2WcAIOqCVUvDwuopnJ5/BnHWh2PxmJkaQxCnWO8O4EcuylUFs3MlqELI0j1IFpfGgFWuoNPrY22jBT7jsH1iB67ddiuazi7kgY6IqQtERAlxoiUWEOAHXfQ7G0jDBAbxjTUHql5iM3Vdp+vWGpJowPSzPEGdKGQrp3ToBnIah4QFFi+t4GtPPIbL50+zk3D9zTdh//U3ozExAVEmPCqNggga30IQHsNLJ/4bPO8CK/z1sZ2AqMFPO0jSASuMGoGaZB1+6iMlFw4ZhHgR/X6PqV1qtQZUoQZLn4JjjMHzBmh1ljAYdFFrjsNLcgwz4OzKGo6ePocVz0OuaYxnLUsKsihGv92FrJOSYoTYpOJKoatkIqFEa9oJkMojyQT0+z7a7R6GbR8KrzOjTpiEkBQRgsxDlDjmDGw0a6hWLDZmIcazJotw+y120WdYU5EKtcSIhKPRWQ4xlVCTJnDzrrf2auK2s1E3eb7bal9cWVmZX11dfbbf7/eiKPI+/vGPj+Dhm49X5RF4XRflU6dO7UiS9HdlRb2DYpLY7R1jw9IY4Mrvr2aK0XqHuZRG8aj0oO6FUIz0OcqII+UCHVBmE2WLuRxJTEunGMhjVoCRxCiyBBl9Pg6AJEWaxIhpOVhQMY4ZLSzNA6RRiCwaYUFJCxuhQFToCDMyXciMoUy36VIGSJkGmRCcpHPWhhDtAKrD46UTR3Fx/iQ0iUOjaUEzRbT7HvrDEH7sozFmYseOJoTCQ61kIUsyDHpDOJUq/ChEq92BPwgwWZ7GtsZB3LDnLeDyCuKwQEzgJGI8U69Iag/Q6w1Y5y5rJnjFAYjrLAJJ0gGyHjNu0LGiTj7JPVbENKEKUa1g4KfwvATry0vIIh+mocMuVyGbNiRNvUJ+o/8PCOIQ/eFRPPv855DnK0wBYVfGwBMiUyBaHMsNvxIMQPfrKV0mR3rnjJ5nyM4RGWnK9hamCSbwU6+3AdfrQBYtqIQ2tSts3t0JExy/dBnPnDsHlysQUbNLTOw4hj8YIkoA1bTZuCCJfXZZVhQR5QqxTkYdMVmew4jgRjliP0M0iBH4EdwgHCEsBJ4d86xIUamUoCgSS9GmdxNRBk2D1DgeQj+CJCkwbGJIA0nmstGbI+mw8mpP9aq/HS1rf7R+fp1mwv7m7PdVWXs31Rd/1RE4dezUXC4IvyPIwtuTJGFRPmxhJozA3ewHhaUxjaLSaRhHfx7NbKlr45iCghJIaJ5Ln6c/s8FdkSNOaaGXgL42ufGYAJ8KbnqVbxEx+y7NlElXmyQxQuJekO8/j5AGCRDxo79HAj+NEBEQqOAh8gFEFNAEEZZKOmGZFe8oCxHIPQjlENBjPPfCM+itd6CLxGIwIaocegMfPo0e0hiWI2D3rgmYOpXW0Zzb9wM4joUojdHrDdFr+2jak6ip23DXze+CpU0h8FK4foAwyoiTA1kgclwfg06L6WSjhENpbAal2hiciok06wH5ADyB11m2IAH/h8iLFIY8hkKw2ahGIJh9TGOeYPR9U3CrokFQFXY3IlNMl0CKgg6WVx7H0Wf/BKLUg6BkMMsmBFWDojmwnRpESYLn9eH6xEEOIMgcdENFnEaMJ52kZJYpoVIaQ0GGnF4fceyxbL2JsT2QOB0iR/pnE70gRi/LcWp1Hfc//igGFOCqKojjGGW7hDgRQWKbjfU1VkRtW0dOowaFZ8fScWxEUYLV1RaigEZgJI8bKSXIyEOKEHJOdvsD9l6jBkDVSdrIMXWHIAGqBuiWDEmk8YjI7jJEMsWoHEK3C7pXGtMmXwgWk3/1G+/95FOvrVK0+WqvHoHXbadMB2B+ZWW2ZJofT5L0bWTkiEcAlK8HhX49FZqKrzRSUVBVpmLM8vquds4sU5UKJf0wXQkspS1/RrK2UVHOCFBPMreMxhMxi7qhz0dkTshyZIkLLm+zAkIQ9SQWkIcysoBmyRRy5CIsQkQBB1OSISUr2FG3sbXuoOLECMMOe+4AAua7K1gmjoUAvHDyLAa9iM3IHUuFqvPodUmjzDPimaymmJq0sW3bOEQuhe+68HxyIpJDK4M7TOD2EhhiFbumbsHtN/wIVGUMaZChvdFC5AfwO0P011dx+vgz6K6vM/DO+iDEjXe8FTsP3YDmliZESmOJ++DSggH7ORb74yHLY+jGFuSCDpfIa94AG4uXEPc7FIyFan0MnGLArtcYpU1VAEWje+8uHnv401i4/Bx4YQBFz6E7IlRLhW03UapMQJIMhJGLTn8dXtyDWTKgqDKTidFohlQQllmCY9vwBh4LEyBnnKlVMD25j8kbuTRHRsED3ChEoPsXx/HDv/8HuNRuozY1hXq9wcIMXniRCHu04OWh6Qoryl7QhW7IKJUMVGtldhfUbvXgD0NG++v3QtI7QFcsxH7CtNqBFyFnUkxS3qTwswiyrkJQORgOaaIlqKrMXicZYsg1aRJ2NAigplxsxubnk1Xu53/7l+65vFnmXptH4HVdlBcWFiYaE9WPirzyIwxzmFE8DRULQk0QUJ46VqJtEZWLttgjhgD9ejX0gU08WHdN82Yae1BrPcrPy2Ja9lByMXXDpGml5dLoa1LXTJ0xK9iUT5b0sLLwCNbbl6CZZVTLc5CyBhKXIEMJelR0lRx8nEOKBrh+q45xmQPX34A/vAiZH4InXTIB2WUBa3mK5bDAk8cvwU1lFKIAp0IMiALDYcAkZEURQzMKbN/ehG4U2DI9zkwoG2sryEiBQq470UEWSjDkOq7b/VbMTt4ALiuxohIMBogHLrpLazj5zFE899QRKEWOKi3n9h/A3IEbUJndBqVsI+cppzqEQAWZRVuRBXiItMig2tPIeZVd9Fqrizj13Ncwf+IYROqoqfiYJey//jpMzUxB1wVIUgjfXcT9X/hDuN5l2A5Nj11IWgHFpKy9Biy7Bt2sMFVGZ7iGVu8SBIWs6AKCKEF/QPxjjqWDmJYKz+2z2a8uVeGYE8hSCVWnjCKKMGi3WNK2YNlYHAb41Be/ggutDpqzW2GUHTz7zHPodAn9OpLHOeUSmmM11iUPhi3Yjo5Go8Ker7PRg8+s0hKWl9tIwhSUkU0XuciNEfohFGqJRQEK8bVLBguvLYQcii0zAL+hy+yClUbkQpWhy2qh5EKq5+JFwef+3ca8f999H76P5sabj9fgEXhdF+XLl09UyuXGR3TDfM8IFk4FlZQO1O2OUp1HwvtRtA79xNECkKETGbGLGyEGRz30KBWCYRSpqo9wm8RBpgJMBZkFQ6ZkXAiZ7TrNrhblBEHUwtlzX0W7f4GFl8pCCdO1a6FyW+AGOePoxlEPFh9g75iMCbWLvN1D3o/AhT2Ykgex6CJKPaS6AFdVsRgLePTUMtYzcgCqMBsVZKQ5HgTsYoGCxhccdu6eQJoN0GhWYNsm+v02otiFpkioWBPgEh2qUMF1e98OQ96KLNYgkEctiRF0e2hfWsKzDz2CMy8eRdOx2Iy9OjON6+56G+zpbZDLFUR5DI6LIeYcBFpeUjZg4Y/iXtU6Cpq75hm8XhutS2dw4cQxrBBNzYugOFUcuPF67Ny7k6EwJcmHO1jA/V/4DIb+ElQ9RlaEKJVNtgxULYm535xyHWNj2zHw21hqnYQX+KzjTTK6a+Fh2mWUSxVwfIIw8CALBjRpDJrYgKKq4HJyMw6QE+w/TyFbZXSiHJ/54oN49vQFmGMTUEtlrHc6bJxAXbdEs36e0ktkWLaOtXVqWEczYtsuodf10e/5cN0YS0sbLHvRJtlcmMLtuggGHlNdCKoE3pDgjFcgGjIKiWMqDJoV6Sqf24qSyJzoq4IxkDi5I4E/ISZ4MB7y99/zi/cQQ2JzkfcaLMj0kl/XRXl9fd3UdO3fmYb+M984f69ICn7FSSUpFi2OmLaCijdb942oXSwW7Wo+Gtv0UYEuWPApK+psJjJiyNIIg2AWeZaMNKQsLiqBG7bwhYf+X7R6p6DIERI/Q1Xfiuv2/xDANUfPG67DLhYwJiyDa59EMIzRbWdI2h4qUgpH9iDxHrPvhqqEnmrjqYtdHFtLEFllaPUqUw3QnJhswWS6aIwZ2LqjwZZF5LCu1am7JOYGZfgpyGMR8ZCDY0zixmt+EIY0By6z2AUrCj2mlV2fX8QLT3wNi+dPQi9SBhsSHA3v+NEfw8TuQ4BeYTFKzMZNnDsCsud00x+T/gIZTyYJkc14Vy5dwOkXnkbS6yKPElTqE5jcugN2vQzNkpkmWRBcRNE6HjjyBaxtnEWSd1AuGxgba8LzPaScD92SYFdKqNa3YOh30AsuI815xCmHIIwYxJ+WmYqssYguYkE7Rg2OPg1VbDAnZxqRcqbPNOe0iKX5eJDLODG/hi8//hxW3RCZqqPnh1AVBZZmMPY1jUVanQ0mj5uYaiArIhiGikZjDIFHY58BNjb6LHGGchcrlKo99BF7ETyXNOqUFCOwDrk8XmeqjjCJwad80qxW+s2qc84QhWPIuDNiLp3jOH41S/kFS13r/sZPf+n7Lh7pNVpb/9Yv+3VdlC9fvqyZZum9tmV+gCW3s6h0Joj7S40GFVaaN1+J32FG2yvx7qxAXxlEj2o1e4w651H9vvrpVx7s0e+v8m8z+HEfn77/Yzh97mEIRRcymVByG+948z/BTTfeDZCFNllBtnEEy89+GmN8hMtLXfixBW7IoehvoKaFKJOiTywQyQKiio0T3RQPnemgzZehT4wjLWIMXBeh77GiuH3XGGa21dHtr7G6r+k6bEuDovIwVBkba3301j1MVHfgzlt+DJa6HRJXBidIcId9BG6IcOCht7qB7uoyNi6cxtrCWfTjAWb3X4O/8/ffA708zfLxCuqWi5gdS1qYkrSNLkxUAMmiTBFJrZVlvPDUk4h6PSRBjOmZ7di6Zw+MiskWXUU+gCj6COMOvvrnf4rLSy8jybtoNB00alUM3AHCyINVVuHUDJTqFcQFJcIM4HujBWQuZFAMkp8RwIfMOTlb1pqyjbKzBfXSHAKfYqGIOb2OOOwx5QYtDznBQiKWcHKhjc988QGs0nxYpczGBH5vgMHARRgRAY++yxh79m+FSeAhSiLRdYR+hk57yD5aqz2IvIh6rQG3N4Q7dBEMR7sNRVcha0qhGUZeiEh0w1g7sPWao1XNvL/w3Wej9tp8Axvh4cObpo6/dfV7lf7H13VRvvfee4W77njrOyu18md5HhRFfGWZ943y+1duRK8001fr8agXvhruPsKQ08yP3HEjqO0rqvUr3whMhJAxpUeSD/HAY5/Co4/cC0VwIfMpfJ9Drb4fP/IjP4OZye1AcB79C5+De/6rmDJLSAMFnbUIUSeEkg3AJ21oHGE3VMQCD8/gsCbqeOzSEMdbGcypOQyDAZNhZWkCRc6w/+AszJKAvttl3b0sk+Z4lOisE/ms1UM4TCBlJdx1y93YOfMG8EWFcZ2Z7I/SuuOCKUXCQRcLJ55H5/J55GKC0sQErrv97TCcKVBloUy9NPUZfY4cavR8GUnkaJwhaaxbpvFQOBgi6PbhdodMZiZoGgQ5h10iDeAAKDz4UQd//KefwvLqOUhKDFEkPCeNmXIoigazbMCuKaiME1wqhh8mcIekqRbByzlELUPBkT58dHElSBOfA5rswDGnYWtboes2Bu46PH8DaRoyd16lvAUQqzi/4uFT9z+Ao2fm0aNlrk/HiEevP2ToU81QkHIhJiZL2LJ1DCAvIC3wChGDnodOa4AiFZgSg+6yKAdwOAgKVdFyQAgVWe3KinIZRXFOkrWj483GMxWxcibYvt6778fu+76LQHqV1sfvyct6XRdlOuIr8yuz1fHmI4LITbMu+eud7pW8M5LGsb0exe5cOUd/acJxZUBxpT8eTZjpn7KiTPPoUbzlFX3dCDzOHqwoEzuDsgF9nL7wCO679zfBpwSeSRiTN4h0XH/onXjXD/wwhOg8eqc+Bb5/HI5oo+B1hP0YaIdIXRdp5LGZpkyqEA6I5BwDs4Qn12I8csmDNDGHHsnDvJgVCNPMcM21M8j4ETY0v8LskERSmBQwNA3B0ENBGXWhjrmx6/C2N/04BHESOaey+awfeKyYkVa6s7yKpdMvQ5cyOPUqzEYTWqUJTtCY6oS65JwwmwJY8vOIyQBIvAIacff6ZPCgYFZySIZMzaIZJjuaNHvWDQmSnIETI+S8i/u/+EmcOnOUdfwjbnAGRZPhlA2YJRFOXYRZoTk/ge8p500Ex5GFPAYn5hDE0UVFJhgSLXRT+r0M22xgqnkQ4HQM/T68sIVubxm2YaBiT0OWJvDVR17G5x94CudaLvqkI/dTcEkOj5Jmag4knR/BhioKtm6fQhr7iH0f9TKlvCSso05zSvXOiiQpcmRSEEd5W5fVcwqvvSSJ8gtIudO5JC85drN9PSbCTc7E96RGftef9HVflOfn59VyqfaHtm3+fZJ90u20KF4ZDF9JUhjNj//6Q8VChb/eUo9GEqPqPorr+fo84+qkgzlfv/lR8DF6w3nc+9n/jNXLL0DVCmQch94wReFrePc73ozbduroX/oCLKwAZCqhbjUGuG6ExMuZXZhY0AoVuixBwuXwnTpeihR8dX4Iz6ygEwyvdIcpSpUC11w7CU4M2HCGOkYyrvBEnMuAkl1GHoeQMgFxv0A80PAP3/0zcMr7kGZk0pCYE5ELPWT9AQYrbaaekBUBCqV+OGU4jXHIpokwDpjGmCNOCPXZHMeWneyegtJNMhEri+vYWFtDlgWs822O1xngiJCboqxAVihXj4JLORSii4cf/TwefvR+cFwETTGZ+1GQOKhGBqOcoVynuTGFxHIYDEl+d8XYkxdMw0zdOuOScOTpCaFpCsqODVXRkYQKZLkE0ykxsNPps88xAw5l/WVpBQ8/NY9P/+njWPZ59MkyzUsoGSbjVQgUvEopJBUNopRignL9VBntlWUUYQJNUHLLKkVxysVemPSjuDiHXHxKFLQni0J9abJktMKZMLzv7vtol7y5sPuul8Xv7RO+7osyHf6lpZV/UqlUPkgbNZ4vWOAB6ZBpJEH182ru2Deq65U290q7y7rgq6MPVpBHvTHrj1mn/Y1Inr8q+YF9jqE3Yzz44Cfx2MOfBQoXoqLCJ41sEKGu5Ljzmhq217soSS0IxN6IBCDgkVN0VMQh9TlwocioboQ8iEj+ZlWxIJTx4MUu1qCh5dJCT0QYDjA1q2PfwXHIWgpFs+B7IbyBz5ZPmU/2ZweKBcZ95hMF8G285U0/junJmwA4iOMMfOoj2FjEsccewvOPPIqFxUXUpmdww+13YceB6yFZFebK0y0TceAxkBNfZMydR6MLMtmIioFg4CNo99FaXMDFC2dYGsf49BbIhg3ZLEPRDYDPIEg5eInmtR6++uCncfT5I9BN2p0WDLdKNmVJTWGVeTgVYkKL4EU6tvR/BbiezxZ9umFC03TmwgyCiH2PpPstlUqMMBcHlBFImmADpZKNQb8FjWBDnIKBJ2G1p+Fjn/wqTi4PAd1hhiNVIoenDM2xYZZtlGo2NL1AGHahSoBDXvOkyBMvuawW+gNKbJ6K4vyyW6QndTO62C3D3RxNfG8L4qvh2TeLMoALFy7M2HbpA7Is3c3znMp4A1ds0zRqIHcV8YpHYZSvOGQMVkQzj1fMPWh4cUWScTXL7OqJvlqcWQG/0kJ/o0jnzLV18eIz+O+f+ygWFs5A01Xm2MqCHqRoDQe3yHjHTTWYWAefROA8DogFJAUVZh6Fx0HwxBHmEwIiUUJXNrAil/HYUh+LqYiNoQ9BFBBGHey6po657VUoGgdJ0dDrDhBQZEbCwetGLI2jOmkiTgJ0VvoQswre+fafwI7ZNyJNTKRhATH1sXHhJJ768z/F+tlz6AYhlPokrr35dsztOQC9XEepWmcxWaQ6iQOX2cslkZQr+WiuzPPw2n0MFpfQuTSPY888xaSFh265HfWZHahMzsEolSDIxBpJWAH04x4+/nu/hsX1kzAsGi3lrHiyuxziYmsFyhXqdnmkWQDLUdist9vvIYwjVOtVOKUSev0By9pLM5qNZzAMytmzoNDiMUyQhjFs3WEsC3JVSoaMoFDRDUu490vP4fkzG+B0CxkXwnYUlKvjkBUbQZygO2jB9TagqRm2zU0w16Mq6jmX8k/zQ/79RVz6WiZk7sf/+cdJ2rPZEb8aKuKr4DVsFmUAR44cEbdu3XqXLMu/pijKoYKxh8hKLbLxA+NdEJmcMJwMUHRlvEGD229a4l0tzlfHH6N58SuL8v8wtvj6fCNnnWCSbODPvvgZPHTkz5AhQKmiQOFDBK2zODSj4I37DYzrAUSCLfg8kIoIaQ4bCeA8QPB4cKmABDwiXoSrOViVS3h0uYuzboIByZMJUSr7OHBwCuXaiE1B8r0oTpm2L/QirC31ocoWxqcrsB0Vw9YQfGritpt+GDu33gGeqyMcFsgDH0l3DcunX0TUaSMWZejjUyg1mpAMC7JhwqmUmcqCZGekbWYfo1kCRFVFkOcYrK5h4dhLWDtzEirZvWmkIOmY3nsdmtt2sQQSshjLGkGYeJw79xI+/Ju/igQdODUZzTFiOdOcmjTgHmQpRaVsMhxmGI1YFFTMgySAZmsYnyTDjIruoIcgpL8nbHYOWZJRduoMZBT0fFiywuCA7mCIhEthT5TgSyoefnYeJxdC9CINETG0DY518WkmotX2WGgqXcw0LcPYuI2SNSK9CZwCJOL6uDb10Sll6nd+4ccOr74K6sDmS3gVHYHNonzlZJw4cUIuiuIdhmH8kiQp14qCJLF6ySzU9MNEIwaWfHalMI8s18zCdWWoTJHuV/KF2AjjFfV4NOj4y5/4pjdChjyPIIoJzl84jns/94e4vHQKmpljrFzCcOUCdtYSvOPGEiZVD0U/YOyELBGQJKRhBuAX4GOqPxxbrEWFDE8v4zJn4pG1Do4PYnicxBZlE+MSDhyYYgtFpr/mSJlAygUZvhdj/twa+FxFpapjZqqBNPDRb/m45aYfwIG970CRNVHkNlVzZKQNHvShcDncJEGfmNQ0f3U0ZuVO8hAx0fFoXp0BtmZAETSm2iBpXSqIeOno8xguraB78TyWL55DvVlDc2Y7xrftQWV6GzSnBEmlxZ/AdLtHn34EH/6tD4JXIpRqKjRDgqIRHIr41EOYKtnKZeZ+Y7Akupug71NIYdcsVJtlUNBiu9dGFI3Mb4okwdBNNOtb4GhzCIjkVuRYX1gaLQCbFQylHI+9fBwPPncWsVSDbI2j4AVmgV9cX4bvJSAYHZ3qWsXG9JYabENCkvpX4FQcikyCWlj9CXPyD+rlif/0vne+b2nT7PEqqorf45eyWZRfcQKeeOIJTdO0a0VR+TlFVt7IC3yFp56ZkJxXiip10KPSPPrBAz+aB4+KLumXae5I2ST/Y1H+6wrzaGZNut2IYR8paPOLX70PDz36x0jSLkqqjaosQA8X8XducLC7kUD2IhC+OQxpjiyBD3nkwcjeTcU1KQoEnIKWZOF0KOJox8d8mDN+g2JE2LHTwd7dDShSjoiQoixts4CmaEiCAkuX2kgjHlZJg2EIMGQBg9YAM+N78Ybb7oZp7ADPVxm6k6BKVImKNMEg6sPLPKx3VrG8fBH9QQtJGsAyVJiKjjzMMN2cxq6te6DwGgP35wqpPAKceeFFXDx5EmtL8yiVDVx/0y1QnRoqEzPQHdJGc1dGLRm+9vQj+Mhv/j/wkwGsig5eyjA+UWUjhH53FYZaoFrSMDlehWEQHKiAIFEqScI4EqqlMOt8b9hn1DiGbRVohqyjWZ/GTP0GluDdX1tGZ2kRdsmGXCrj2KVF/MEXvoKhqEN06vAyFpgCP86w0esiS1OYhoqJ8RomJmrQVQFZQg4+l+mUfZf4HhSoIEMXtdVJZ+pj28r7PvrP3vKT67R++B7Xg82nfxUcgc2i/JdOQlEU/JEvH9kBRXynKArv1nXxgKqpOqGTCWxOyx9Kj6AfYpqJcjwFSeJTRgAAIABJREFUlpIF+8pC8EpRvjri+OYl4ejJrkbyXH3qr0eys4aVGGMB2sPL+NS9v4XLC8cgpgVqsgwzaePmbRzu2O1A8YeMe0yQed6TwAUSqciQETqSGL0c0Jc1XEglHB9kWAxFtJIMmZLDsCPsvaaO8XETssxh6HnwXJfdumuygdhL0dvwkGccJFNlEjMhDTDY6IJPaITxd7F3z52Q1THkggqCYlJaxvLqEi4tn8aZ+eNot1dZjJZt6GhUayyH0FIt9Nd7GK9M4NDea6EJGkJCw2kWNK3ElmunXnoRTz1xBJrG48ChfdANB5ZTh+mUoVsGk7MJQoBz88fxK+//AFZb69AsDXZZg6zQHFmD725grGGi7IiYnqihVNLBywT5KZDyKbOsk2NO1mQM3CEDRNVrdXA5x2K4FMnC9i03wZYtLM+fBaIB3MCHlyt46PmLuP+JY5i77kbIZQun5y+wJJe0UJklXNM4bNlSw9RkGarCwR10WSYjwYjIJKIwE80IcJVlSW4UxtqEPn7PvsndH33Xzf9sieO+ScvzKigRmy/hu30ENovyX3PE7733XvnixYv7Cy76B7W6c+tYc2xc1W1NlQwTkE2OE3iJZFU8dcQJg9+POmWaOYsQBNLEfkOH/MpCfFWbfHWcQX9HHXgSkYWYZ7FCNI944cU/w5OPfxZh7xJKcobd4xXsqXPYokYwYx98miMNyEsxoslFIcnMcngUVSTJWDNMvDAIcM4lHKiKYNCBLHSwZc7AzM4my7sTNR29IMEwjFEIPBRVB5fziAJKtfCQCwrssgNEARzJRGtxCC4t4+4f/UlMbtmFYRTgxdMv4ennn8LFxXkEaQ+ikkBXVTRKDUw3t0CGxnLvKMW5YlaxZWwaY6UqijgBT9tN4i5LFrw+MZRtrK4t4MLFl+G7XezYuQPlcg2SrI3IfAoVVx9PH30C7//Af0AQpSyZenpuHCnxmYshJpol7Ng+Aa7wYBnA5FSduRyDNGA5enERsz87FRtBSJbtCM1mE1EQQSTQT8qhYm2BwinQicucD3Hm3EVc3sjwX79yAgO+imtuvwOZUuC5l55D4KeIU0oYUdFsWjDtAlHYQoEQpqaDrunUGdMIZXJiHJpOuu0QTtmC23YRdYPeeGnynh21nR/60Vt+cvG7XQQ2n+/VdQQ2i/L/z/mgHL/Dh9833u8v72z1u7Esy16jPtusVqYnS1a5pqpaXVaFKUngxiRZ1EVBkDmOV3leUQSBlzkOGs/zMo1ARg0yzwmCwHMcxz7oz/QcV7tpBtcnbnMSwdYkRO5JnD7+OVjqGqbqKuYmxqDGQ+RLF8H3+igCipRKkYcqgqEA16ViwGFYiGiLCo4OBlgg9YhpACHJ6iLsnOQwM1tmt++CakEvTzA1wanFJax0h4h4CbrjQDZ4dPsEfOdYArSQJzAkHZnPQcwd3HjDm7DR7uG540ex3FpEQmnfighZAzSDh6lYsCQbJa0BQ6pCLCzMTO7A1pntUOiiRQkdBJ7PM/CSg7xQMBwS4J2YxxIKIYHA03KOeSMhMF0xkOYRnj76CD74wf+EYy+eg1UqM9Lc9p1TaI5bSLMhaDc31rBgmRIEnqhrHCRNQEwBuLqIpIjZB7E0SPlYqTiMNT3s9aATtxkSskiCpWlQpAKGLsCPOTxzbAWf+OyTsMb3ozI9g/JEBSfPvsxQqLJkj8JbLR6lkowkGwB5CNt2UC3XRlLDosBNN17P+BzLKwsQZRExiwPLCzFVvInS1H+fqs7++g3WHcduuOEGyh/bfLwOj8BmUf4WRfnXPvTeQ1Hi/bgXdtJ2p/uFzkJ6/Ky04W9xt3CmaaqCIBhW1TItRdUMw1R16qZVw5B43ij4oiKKYkkQBCrOiiiKsiiKSp7nJY7jyjzP24Ig2DxPhZyXBZHj8yxPdUnghLBdPrA9t9TiBT7sPQ9bS5lUDUEAOYjA9Um6liALKblEQRbK8FwOrV6Ki8MU54Ic52lcYUqolnjsHtNxcNZCsxRDUyjCimc27hQ2JGscLq/gfCvAYy+dx5CX0NxaR5C76LdyxmiQRKJJiuAyETynQ1aIf+wizlyougjVVCGxKC3SfZC2uoBUqFBhY6y6Fbfe8GbMzuyGyCsIvSEkLoXM58jSmDkTfTfBuVMXmDyt1qigMdWAUbLByyp4VpBHaSKnTx/DL//yv8WXvvI1KtWIaYaOAjt2jWHXvikIQow0C0EKPIcWjWLKpIaKQUnUNLKggFMOGU9DlwSWo6FaMaEpAvxBnwXjWroBPpOZ1ZzkdaZjIs0NPPnsIu7/6nE4zZ0M4ykZClrdFjOh0EcYjaD2jXqJcaI9fwBd01GtVEe74CLD1OQ4c0+2SamSJWwskuYZSyq3RWc4bo8/fGDu0G/t3X7tw7dN37aJ39wsyq/DI/AtvuX/8OGf3RNn7n+Mi/4dcZ5c8ge4t9sNPrO98ZULhw8zp8jXR8NXfvMXF7rDuPPOh/h6vc5vbGzQr1y5XOZs22btsa7rQhzHShRFahzHhiAIci7kgqqqAp9lmc7F+s37rPfeeQ1+kPeeEHP3ErWIKHINXJEg9zzwIeVYSywlOU1EcImKJFKwNuBwfCPA8y0PvqJhvKnh2jkF120VIfMtcCoHjQI+owSZlyN2KdJJh8cZGIqT+OPHz+HpCxvYcfNBqBUVJ49dZHFQuq1A1mXEFDBL+XAydcUiNH00pqFZbExLx4yKMVDWbHAxDxkq3vSGd+DG698ESTaR0PdBQ9gigJBHUBVSJohYvriMpx56DO3VNUiqhNmd23DgljfAao6BJkaE16T8wfnzx/Gvf/7/xmNPHkfkU/AA5aUkkNQcs9tt1BrWKJ1a5DA21oBlqUxlQcs9+rrUzeuWzubJlIFIFm1FEWCbKlOYdGlGLYooGxb2H9wOzeIxCCJcXvHx1NEFrPcKyFYdXT/AysY6JF3Bli1T4IQEceKx8RFB/pMkZ+AnXddQLlkMg9rttjDerEPXNKyuryGguDAm4iFnIY/Uz2ByajrhNF++dtfB39o5feC/3bXrLsJwbj5eR0dgs1P+Fif7Q/d+SOuePfYev2i/T1S5OYnTB4FXHOkN/E9kqfjobOnQ4DvMJOA+9Mvv2PuPfvj6T5jJizeg/zwvk8Y2JfOCjCyNIBDEKOSRhiNdbJ5JKEIae0jwCwMXXB4nWgFSQcWuGQtbK0PU9GXopQQJucrIWhJEUKgPGxaIfR5DOBigibMtHvf8yeNYTjgUjgldK6FSKYMTU0ACCpGHalqsQCdFhCj2kIQxhEKByjlwVBsV04ZGoZ5hipnJWdx68x2wnQYk1QJlIeZFAi7zUGQ+NEVmHI35k+dx6rkXsTZ/kY00jGoZW/YexP6bb4NVb6DgQ4Dvot2+jPd/4CP41Gf+HJJkYkgqlCRgs/2JLTb2X7ONFeVz5+ehGRr27t2B6lgZXtxHGIeI4gBW2cDE1DgUQ2XpMP3+kHXslB+oK0Cz6mCsWkatasNNPLx46gLOzLeQFg6c+iQWVlZwaXWZxUGVahWUKhZUlSxEKbKChyKb6PZcrK632OvSdZUFCFAkGF0o2msbWO20kPIcnHKZIT1lTsIi8aNbXVTMUj5Zn57fPr3j92antn92ojaxfOfsndHmEvD1UZk3i/K3Ps/cB//zv6n1+xf+QcINflZRxRlJFAs/CJejIP00V8j3DQTvxO8ffoiUwt/Ogzt8GNyJE3dz+/btKw4fPsxucD/4b95Y/3t37fm5SbXzr/jey4ZWDJnmihaBOeEg04jZoBHy4GKOkcayTGHaZAr+jHIB/czCSxfJuQbs3dVExWijVg8gOgngGMhpmRcBcj8G18sxWEuwOAQCwYRSGsexc0v48tEVhE4dcnnkpBOlgmXkUdFJCxkpaZLDPioVA2O1JvbM7sNUdRtqZh3dtQ2cPXECpqxAlXT0+yGqY5O4/tbb0ZiaYDl4adxB5LVhGESAc7C+uI6Lx19myE5y/REZbvs116O5dTe0ag0ZNwAv9bC0dAK//tv/FX/4yQeIaoSY0lzyHKFLQViAQ12wJLK4JzLEVBoOJmZrKFV1ljbebq1B4GPs2r8d1fEGFlc6WG+78ImJLBeYmylj7+5pBH0f8/NLOHdpAx0vhlmuwyrVwSsioiJGmAVEUkJKNCaeg0LjHZaZp8A0HERxjo12C3GSsOCA2dlpFnjQ7fbgexQyEIFTCYYvQRVETDbHoCoyWf7R7fQJuF9UjGpnqjT9bNmofnFrc+bPZ3bNnL9r7q5v93327bwnN//tq+AIbBblv8lJKMB9+CM/66wGK/+wQPgvZJXfmxexCOQdDtIzecR9Noi5IyX0Fv8mfNuf+qkfsK+pT003quU9jiqaST6M/GBjceHy+vJEJTl087XNX3W4zl4+GEDJJMRRxLL1ODVGHgwQ+T6ESIZAxZmyVXMFWUZh2DTikBBkBl4+12Zz2m1zVVjOENWJAnwJkJt18I1xFEEAbnkd+UaC1kKCyz0FG36M+pYmJEvBF792EhdcHVp9ArmYI4iHCKMYWS4jy3RWCDkhxLve9XbcfN2NGK/OIRuYKPwYab+D555+Cr2NNjobHbT7Pg7edCtuftNdqEyOwQ0GSJMBeC6AIsvIC1ogxjj57Ndw+ezLyGIXTr2CPYduwdjcPghGmY1dWu15/JdP/Do+/6VHsbgeQpBlFDzHUqX9voc0TBANIxYoQIGjkiwAFCxqimhOV+BYNvq9LrxBl0LEoesyOF6CKFsQJbJhA4aTQZYzDPsxVla76FJKC8dDtU2Yjo36WAX1yTo0W0IupIBI+X3kVqTMaxrl8CzVBKDZuwBBpBFTwLTQvucjo/GOqDD+CFkMSQFHRD5NlaBSFp8kIQhC5HGBslaGxqmZEvPrY+WxJ2Yn5j4519z++G0HbutwI4vp5uP78AhsFuVv46QePnxYlJ3Vm3t+6xd4MX6roCRalgQsNYgrpFNJwP1RGkhfLqLSwupq7N133ze4t4cPH+bH43PNibr55gMHJv5RSRWuk/PMQuQKGfppmoWRplZ9DkOVR9dZW7jEDzspKuY4JD6DaVN68hB52EE8JEAQpSFnKJIMYaGM8gPTHFwuI05MnDq1AbcfYdfOMajGAPZYAbWpAlUb4vg4uU6A5WUESxEWzka43Kaw0z5qWwzM7mni2QurOL4C9GIdARlRchdhSiIOCUEoswtDvaHgF37un2Lf7r3QxBoyrwo5THDhhafw7BNPoFwqodPuodIYx41vvBPV2W3IBDJwEPMiYihPRVUQhICcA8vnTuKJB78AQYhQqZcxMbcbE1uvgVYah2jqWFm9hF/8lZ/DA088TZs7xFnKRggEFxI5CbEfYNDuIvQCVhx13YBpWSikHFZNAy+KGPRdZpnuLPeRuiPTD5lKbNuGVdXQ8ztsLGPZFUgUCSXxGMYumz9rpga7YrH8PYncg0qGUsOAaWtsdqxSPqIbodseMmayOyB+dAbfH9m46TUxqeQVLXsa82zJV5B+ukgZk8SyTVTLFQg5wqZd79ii5kmEii5k0RArfccsPWub1qMTExNHd+zacX5reeuQo2DFzcf3zRHYLMrf5qk8fOSwKLzQ2+EGy/8bLwzek3P+hCBkgqLIRRpz/SjgLhSZ9DKX4kUgOYpQPlvmC3GXU7lx77T2ozPjwtvieLmUBR2eJ/4xUx/ESNloQoVdqiAOC6yvFog8A1WngTRdgaa1ocouuIzYEQX4jKzDRBkuQDBM4gHTki2PRAShhfPzLkIvxcSYCcf24TQBtckB5RycbbBMOXRDBMscFs7kWGzrWO10MDZrYHZXHZfaEU6viThxOcBK38cw8RAWAoahgDxXmWGmUubwL//l3bj15htRr81CyBrIOkO8+MiDeOLIEaZiaDbHUK2Pw66PQXIqqE1Nw65WkJLcABlUVcWg56O/sQFTIpZGF2vL8+j0W0g4ETsO3IDGljnwmoTOcB0//7734ssPP8EYG7KuwSo7MCyLLRupIAdDH2mYMo5FngKqooFwE7IlQiertjIqzmnoszHLcL0HvxNCVggPKkGhfD9TAa0ASzUHpboJ1ZEQJB5a7TaSNGUFnOBGksrBdBQYJQWqLsFyaKFnYWO1h/NnLmF9tcP4KXTBlCWJyftohs3xAhTFQJowlzrTh9MohBQxEicUUl6szY1P3LtrZvuXVYjtwg0MmVMcR69q9cZYUmRZye95Dd00BmPN+uNipJ2966673G/zrbz5z1+lR2CzKP8tTgxpiz/y++93hr3T73aD7j8u4F2nqIImSWQ8yPM0LnLySgtJvhxG+fEyV/A3Ns1r949h0pb7Sib54IoIXByxhRvB4kngm+Qk/dLBFzbWFkS0lhJGFiuV+rDtLgwtZYGlyFhmFSvIFDmVFBy4NEWRkiNNQj+wsdaVkaSkfnBRdwJUKjnUSgKpliHXR1AfiXCfHRVrixzmlzL0vBjjk3VMzUwjk+sYcnVcbEV45uWzOHHuPFpuCC8lQr3GIO40vrjrLTfgjje9AeVKE8gNpIMAK+fO4dyJkzBlDdVSBa12F72Bj/rUFrzhrrdgenYryHhDqgNKCifo+/kzpzFsreHA3h0sdaXdbSEscpSaDWjlEmRbw3JrAf/6fe/FA08chWxX0ZweLevAyHBAGPjwBx4zobBjESRIwowZRmiEQVxnwdAgmyrKFequc6Sej8tnL6Kz3IWhliDwCguu5Q2Rdc6Vpo3GVAWKITHJW6fTh+sGiKKYjRsMS2d/Z5RkWI4OoZDQa/sshy9wKSxWQBSFKMhYJBJ/o2DLTirQ9JozjmcOzCQtyK2fK6m4Mm5Vf/fgzl2//+59P7R05513/oVd9P0csJd7CHXOetbiNG2onG31y0JajGuyZuuasnjr9Xee5UYow83Ha/wIbBbl/4kTeM89h9W2v35Nf9D6x37c+2FJSSZFOeMFIQOXpDRuLOIwTKzCw20TqnSwKXJKMQDKDqi8Rm4InuLmISPMyMlH+XglxMMUZ4+uw9vIUEQhHLuHxliCUlmBxKvIch4c6WwLHlkhIKXk7CRHkXDwYxUXOwLOrqaQFBMG72O6nKBqZijXOCjlBLyTIRdDCDHAxyYGXRnLayk40YIi2qiWJ2A255DwJjLVRJgLrGCfX1zF0RNncXZlGYMsQq5RgSZjBhVY0jFLSKIUiiCzsYqYC+BTwNItTIxPYs/eazAzuw26bqJcqsKxK+xWnrrateVlLMxfQNnU0ahXoBsKImp1ZR4CaaBNGQ88+kDxH3/9w8lK25NE0+E4hUeYR+BVUqbEECWRLUSHvSEINy1zMgI/ZunhvMBBNnUojgHBFKGYNGsWULF0YhQh7EaYP7kIr5VAUwxAySCZHFRTQaluwKmaDPdpWQ5bxC0sLMENAgbftysO7LIOhUwmgwDttSEoPKXIRvl/QUzzbxEiQfpVyiPk2LiCOBzUNQdBCr8fQcuVlbpS/p2d9ZmPffrf/5f1b4XzpJHYT/zET8grKyvcrbfeGm6qM/4nfphfRf91syh/B07GkSP3qF978fnrOoOL/xSc/+ac9ybSxJMUgVTJOWq8h7dtLWGnlUMWOXBTOwGlwXCb3so6g9jQ2II3q0A6QHT5JNqnl9G97CEexNCMCGNTChSN2Buj5VBRBMzIweUqIpLLJQXSREInEHBqLcRLCx1olgElHTLjSFUT0KipsKo51BKQi+QkiyHkCiJfRhCZyFIdXj9GnMSQDRmZTLR/GZJA6R0qCslELwZeXm7h+YVVrCYZUk1jMjkgBU9zUVUBL2tQBZ0V5bHqOK6/5hBmt2xhuYBxELLE5zTK0axPwNAs9Dp9WIaBs2dPY/7CPK47dBCzszOQVJEt0SRLR9t1i5//pV+ZP3Vh/hle1x1o6o4gCxp+4umcQteXGFEesxmyado0GUGeFqNg16EHoeAgEj+kYueiLgSCzqV6SVKcsirrusLLvIKom+DMC/PYWOwiIgaGoTIHILkBRZ1HvVnC9JZxlCs2Ov0ulpZX4YYRFM1ki0VVVcDlAga9EIGbIM85JHSMiJon8tBtA4qmoBAo+CBDTjppGl+kUhwO44tmod2jBtLvPXrPlza+A2/LzS/xGj0Cm0X5O3TiqGtpziXj7e7iLUHcfXsYDffHob+VQ2KOy6H6g3sr4halC0vnkdfmINT2gOOqQHcIZD6KaIDcz5AMl5H7y5DDDEE7RjhIIemAajKfHAPu87R4z1yIiQiEEiBaGHqU5wf0EwEvLaxhxQtRqmhQswQNBbBlDY6uQjd4qMQlJrtxTtbfDFkqIAxUuP0cSZgyV5qo5sgFiobiIdOtdl6AEM69WMS8C2zwJbRpfppmGCZkZRZB/WqlWsfY+BZMNGZg6xUYigOFkxB4Q3jDHtIwYBjMLB519o5VwkvPP4e9+/ZB0XWcu3AJjbExHDxwgNmt0yJi3ep6r5f+n//Xr3zy6ReO/66olwfOuDOlaMobIOS3C7p4IOEiO0QiyLrCFAwxKUXiFJEfwe/7BeIiL9ulgaaqJxLETwia0CvVzbHqZOn2Ss3eL2qcIkHC5QsrOH3sAtYWWiC8tKQp0EydFWXN5FGuqNi9bysIBBjGMbp9D63OkF3IaD4uixo8N0bop4jCBEmasAWeamiQFGmUy0jhtpxQCCkyPhc2kPCPu133Xs4TH3r+vkfJLLJJi/sO/Vy+Fr/MZlH+zp417mNHPyZ6L5yyPHej7vbdrVEY7LKT9p0/dH3jjXur3TIXLXOpZkIwt0Gv7ga6LuLOJSDcQBplyMIh8qgHnZOZGy7nRMqMZiS2OCW8JsmuMlaU5VgEH2vwSTaXAf2Bj0EYg7MMiI4O0xagI4HgJ+ASnVHYQtdlDjpOUljaac7FSOIYw0HGbvmp27NsAbLKQ1KIO0ESrhx8ESOKM6x2MxxfSbAq1FBMbseZTida9fp+xmUmnyWSLsgo6SXs3n4Ihw7eCltvICfbGknC3A56nXVIIHqah/WVNvbu2o1zp19EuVbB1LYdKDcmYDpVhrlUVEqACZhOuh/53i/+21/9hfvvP/IHa2vwcTf47QvbjepYdUrVpZsFmXtbJhU3FSLfyEVOiYKQD70g9wZuGLvJuipozwtZ/mW9wFPDGItOw0kzIZMbE/be2d1TPz29c+LvumFPHQw8zJ+5jIsnV9DdcFGIIhRdg2zQ+KGAKMfYuWuGQfIpNYWOydANmSaZlnhgYbkiXDdk36NM3bmhw9B1BnzNCO7P8aGYS2th238s9II/iVM8WWT+2on7TtD2c7Mgf2d/Jl9zX22zKP8vPmX33nuv8PKTfzR3aDr+qdt35O9Rs3NlTvTBy1XwfAPpMIacdCEVPYRByOy2FIKahiIEjswFAkSZGMn006ohy6RR4nORIoklZLnG9MOD3jokPkWt7rClGBHMAB8qV0CKqLuuIwsJ9jbE8pKPxWUXflxA1gwG3+cLAg/xDD1pWIBpSZAUGZxIhTljo4ks47AxKHBqOcFZT8TAaOB8b/DgfHfjCzmPN0qK/JY3XnfQuu3QQdxw7R0w9Un4QypFMkSeQ3d9GWdefgHBsI+NlQ3UKw00qlWcPUvBzQXMxhi27NyH/YduZJZonvMhih6StFeEeTz8jd/83f/jyCP3ffqhh0Y5r1cfd999t5CqaTUWg2tDJAe90Nsx9D09CxMvS5IzeYjn8kF+Yv74fJvNWb7pP0O4Ndl3/R1/7/ZfS+T4rvmVy1hdbaF3ecB03mQp55mlXIEkCZAksI+5uWmUa2X0h0PExJH2XVZNCUsd+MkoM5ATIRJkquALPi1ySZRdEfLZYW/4QGup90C85D9/5tkznStJu/+L34mbX/61cgQ2i/J34UwdPgxea9888eb91Z8+MIf/PRmcNTiRuiYVSCXA70LKBiwuCRll2WnIMwWhH4KCnSR+lAIoCDqSnNx0MvyMx3Ig/X/tXXuMXNV9/s59z3tmZ5/Gi+312gbWlu24gYiH6qSiPP1HSuy2QrQlaq2KQtSihCStKq+qUtRUlBRCRNM8pFBVgKsgqHGBCMVgHEqDAyxeO36u972z87wzd+Y+zr3nVOeClBQ1lD/QLpmc++9Ie+Z8vzvfnvu73/f9MF1qYXlxHiP9AXZu6UVPTgcXQTqmCi4GhtIQqiMCghJgVBg1CNpOhPmFJuaXPXA1BdNMIm2p0LUAqh7ELY5szogHjooYURGZSSIVvgeUbYbpWoTZjokycnw5VP/mv3765iNhIVcYGV3/J/fefcf+7Zddkte1HoQ0B7AchB633bDhtaqYPnMSTr2CU2+fiEl562VX4O13foJys4Gxq67Epk/swuCll8JKmmChzRv1mVqrWZqr263jT/7guX986KEXTv6y06RoIV28eNGYZbOpZqWpE79Fa9Ohc+7cOfE29ZeeQEdHYW656ZpbLrnskseqnt27uFwhC+dLcba0kMkxMfZLxCyFUfxUkUkm2JrBfn9k4zoBsFlplPXlRh12x4OmGvD9MH7qySaz3FKNJgvCnymh8mPXdl5bnq2+6dScxdJESZjcpb54BX5/v2pLSFJeuYqR733p1tGrLk9/ZThv/07kV/Li+Jsw8+jUq1CCFgwirMxi0jSP+7wkFLpdKpqXiGI3ncgEVhCoKSw5BEenWzh2qoxtIxr+4NYN2DwQQTcouGnAZQSuF0AJGKxQQ6ss+pwiV82K2xKUMSyUfXQ8cfpLIWlGMLQImh69N3YJ0HQfWiKAIhqoYRK+q8UpdPN1H3OOhig34pyYa991dPbVJ44fR/jZz/7G2N7fu/obO3cMXjc0tFlJJdYjDLKIAh3UDVAvLcApL2FpZgrPPf00Cukcbr7xFmTyeUycncT6raPYft2VEN1dyiP+2tGXL/73sZe/77rNI4Hjnkn2Hlt6XwjUR1a9XXtHclt3bn8o0NjnzkzPZOxKC7l0Lu7j85jPlVhepzAtVIlyIp2yjhb7MtVc1lhvWNrJQ+wXAAAJb0lEQVSNy41Gf6lhC8ExQipMPUKcYk35bfffoyB4dmZq5kTt9Vo7FmfLSyLwAQhIUl7Z24M8fM91vddekX9wMMV+H46t5fUsuO+DMQepzLuGCq/VAfXelVQJuy38ELTjCq8IHF9FzVPRIFn88GwFr59dxP7bNuDmq4vIJUrgmodQS8GnGfgtDaRtgjoEi/M1VJfrGMgWkCvoMFIErQ5FrdaBKXTHKounkKi6CtVQoKWEg9CForow9ARCzwQPTHQ8oOaEaPAcX0b/5KHXpz73rz+aOC1gvOmmUfP2Oz5596XrtL9USbpn/bpPopjbDEPtg99mWJiZAwk9BO0mXnrhMAb6ivjMb12PTO8gPDTRYUtQkn7clm3YYf373z18/6uvvPWdI0cu2ivRa73tC7duCkn0R47n3uK53lrLsgyiqizwmR/S0FG4Pu+73o/h0ieYys5gCLTf7E8UzNTNqqXf0XAbO90OTXDKa22nc9Rpet9QwujUxIsTwtIne8Ur+1v7lV1NkvIKl048Yn+mcOLzeYV+rVflBWq3wQMfqRRg6U1Ymnj0deOeJGNC6iZChxQooQLX8dHxFbSiJJZchT9/esGbcSqdL965I7d9xNcSiTpCTQHXizAS64FWFu1lhoW5Jt46dRae08bGbB79fRrSBQWeJ8wQDgjXYJiid63GY4qE7dhIMCiGB6KGUIkONTJAOwyNlg9fTaFjDrlvzAbffmli6a+ePXa69R6M5Ktf3b7pyisvvyeVyuxLWPnc0NCIMdg/TAw9D9oOoYjQfVA0GyUxbztOnkvk+9F0lzG9MAka2cz1WYug+NLLr8zd97d//eSFlSI0YQrad+++QsexL+OcrwNHVijAo0ip6VqiajFtvkWTpRcff1yceH/e0x7fa+i2vpap9HLq0lSn2S45nnfyqFRSrPCvqzuWk6S8wnUU8bkvP/L5Gw2v8Sitlzag3cZQXw6WIswDTWQtQVoeIlBEQucqXuwFGkhoIHA5XF9Fk2pYsIPaKxcWD5VIde4rd+26c7hYG7L0NiiSUK1BaOYa+BUDdoWgVKV442en0SpXsTmdxfCAht4BDTSgqFY7oFSDaoqsYSUOktdUDktH3FMmhgYWUliEIPIjNH2Cpt4TlcLMT45NVr/890+9efQXSVO8dNt1BS4prEl/ulybvnbrto3Xb9myYZiAKIVMEaZuwrGbYMyF69axUJqHFwlNAmOaqfngyonFxfqzNEi/OH9x4e0PE/D0UZdQ/OMEjijV6jZ1qbjEMYnovSS/D+oBk71P7VXGTpYJsJt9xHGuH/UW5d/7GCMgSXkVinP4wT/dqXv1bzoL56/Ka5QUEkBaDZAXWQqClEkbkZCqMZFtLzS9BnxXgYIkHF+DzSw+tdw8+tZ06b5Fxel8+a6x7w3nlnclFSF3E5kMPQDS6NQ1zE75qNkmPCUN5gcg5QWs6QP6BwxQSlEue3B9XRzToZiAooYQRmNTVWLlQCDMKiqDjgBeEIKaPbyi9M2crUQPHD9Ze/xb/3H83bSd913j47u1ycn6wLbtw797/Q1X/3lAl9Zy0iZJMebKi9Cqc7+67LbOX1is1W17KlfIzWwcGV0gqvqjC2dOHT9w4EhbTndehZtTLrnqCEhSXoUSPPP1Px7IMjIOZ+nOQmibvDGHvBkil0/ANIR92o0tuMI+LbKSFZaIlQ+UpVCjBmwt35y4uHTfyTPVx6Nexfqz24f/bVNv9YYUacSSOhDxsokg6Jho1QwEXg9Uswi71kDYXEY2JRyERmzvXSy58EIDxNJBTA5FpTA4QwJanOPgCcu0JtIgfPiaFXXUwuyFhv7YeTv89gOPviQkZh947d+/N3fd7g2fhl6+ptOeGbQsI+8GpHLhnPOqWzbPeWG2Ypq5umVRO53e6B84cCCSduH/D1X5eTcjIEl5Far71PheA8z8zXRUf7AvrI4VeUPJqC6UtApFEw/yIhMB8eh6xjRwJoLsNbRDi5d5xjlVZ4eOz1W/9NihMwv7d+3SbvtDcv+nRtgXMlgwiSLUX4rwUQM0ibBjgDoaOk4It+3BMDQRIgmiGbAdYGahhYAbsa1amDRURaRycBhQoYgBoqoJqiu8o6LZRGKi4iX+ZaqpPP/AI//5oZ1noqWxdu2cYQykjCGrz+Lc9G273QHGQvmYvwo3oFzyY42AJOVVKs8/79+TLPQoe9YawV8Mqs5YgjWToeYrCmFQRQyn0MWKnjLTQCPCA2KEDjcrs45y+PhS6+t/9+SE0OvGPc5nvvapaz4xEj06lFzcquq2CpGtHCUQeRZIZIB4HNSj8XQSL+DwaApulOczpSCcXbIjYpiqaWmaoXNoitAlx7m/IYcaEkX3OiAXmoQ8bUN77txZ//RDB18T0y+kmmCV7h25bHcjIEl5Fesr+q7Di9ixaSi1ZyCJG0LW2aJFQUKjVATNgRI1dLnmRla6PNdoTc5VWi/M1aLD9z9zYvYXv/aj42Ppazf33jM61Lo3cid7LRER6SdAwmRs+uCUInRZbMUOmAU3GuRL9fzS86+ceM6hvLRu/fDGhE42mBpJikEeEeGtSCHnI0am7HrjYqAk3vEtfnr8W/93/3gVIZRLSwS6DgFJyqtfUvIPX/ztZD+UjcWMsTNNwmKasaQSRsQO/E6VYna62jlbcaM5E6P2+MGDoj/xvy6h6Hjigd3rdoypdw/1NG9X/WpR95iuegzUj2JpXRSm0Y401mR6q+YWXz/y6uI/HTs181pfseAy1Uplkzyb0SydRyoztdAjWcWpZobch4tXUYyPiwwdeTJe/XtFfoNfAwQkKX+Miizs2MBu5YrJsiJ6Eyj3sQNHjkQfhhA5Bzn02K1r1l+q78kyZ08efIfqO8XAa2thpDIvTLVa1Dy35Ic/nDznHPrBOz994/0ZEh8jKORXkQj82iIgSbm7Sk8OP3yTMZQZGNKIN6ZFzjbO/cGOT13HVU66Pnl7wvam3pg61jl4UNp9u6v0cjfdgoAk5W6p5PtbGhzk4MGnlL6+k6RcnuT79v18iGuXblluSyLQFQhIUu6KMspNSAQkAt2CgCTlbqmk3IdEQCLQFQhIUu6KMspNSAQkAt2CgCTlbqmk3IdEQCLQFQhIUu6KMspNSAQkAt2CgCTlbqmk3IdEQCLQFQhIUu6KMspNSAQkAt2CgCTlbqmk3IdEQCLQFQhIUu6KMspNSAQkAt2CgCTlbqmk3IdEQCLQFQj8D80SEAIPwjdoAAAAAElFTkSuQmCC"/>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637" y="2217801"/>
            <a:ext cx="3950579" cy="46256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8260242"/>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rgbClr val="954809"/>
          </a:solidFill>
        </p:spPr>
        <p:txBody>
          <a:bodyPr wrap="square" rtlCol="0">
            <a:spAutoFit/>
          </a:bodyPr>
          <a:lstStyle/>
          <a:p>
            <a:r>
              <a:rPr lang="en-US" sz="3600" b="1" dirty="0" smtClean="0">
                <a:solidFill>
                  <a:schemeClr val="bg1"/>
                </a:solidFill>
              </a:rPr>
              <a:t>FLAXSEED TABLETS</a:t>
            </a:r>
            <a:endParaRPr lang="en-US" sz="3600" b="1" dirty="0">
              <a:solidFill>
                <a:schemeClr val="bg1"/>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155575" y="838200"/>
            <a:ext cx="11806237" cy="400110"/>
          </a:xfrm>
          <a:prstGeom prst="rect">
            <a:avLst/>
          </a:prstGeom>
          <a:solidFill>
            <a:srgbClr val="954809"/>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74613" y="1219200"/>
            <a:ext cx="11887198" cy="1754326"/>
          </a:xfrm>
          <a:prstGeom prst="rect">
            <a:avLst/>
          </a:prstGeom>
          <a:noFill/>
        </p:spPr>
        <p:txBody>
          <a:bodyPr wrap="square" rtlCol="0">
            <a:spAutoFit/>
          </a:bodyPr>
          <a:lstStyle/>
          <a:p>
            <a:pPr algn="just"/>
            <a:r>
              <a:rPr lang="en-US" dirty="0" err="1"/>
              <a:t>Saarvasri</a:t>
            </a:r>
            <a:r>
              <a:rPr lang="en-US" dirty="0"/>
              <a:t> Herbs introduces Flaxseed Tablets which are made from Flaxseeds or Linseeds, a rich source of healthy fat, antioxidants, and fiber. According to the United States Department of Agriculture (USDA), the seeds contain protein, </a:t>
            </a:r>
            <a:r>
              <a:rPr lang="en-US" dirty="0" err="1"/>
              <a:t>lignans</a:t>
            </a:r>
            <a:r>
              <a:rPr lang="en-US" dirty="0"/>
              <a:t>, and the essential fatty acid alpha-</a:t>
            </a:r>
            <a:r>
              <a:rPr lang="en-US" dirty="0" err="1"/>
              <a:t>linolenic</a:t>
            </a:r>
            <a:r>
              <a:rPr lang="en-US" dirty="0"/>
              <a:t> acid, also known as ALA or omega-3. Flaxseeds have been consumed for at least 6,000 years, making them one of the world’s first cultivated Super Food. Although flaxseed has been used for a long time – Hippocrates ate and wrote about it in 500 B.C. – it’s only been in the past 10 years that researchers have focused on flaxseed’s health benefit.</a:t>
            </a:r>
          </a:p>
        </p:txBody>
      </p:sp>
      <p:sp>
        <p:nvSpPr>
          <p:cNvPr id="16" name="TextBox 15"/>
          <p:cNvSpPr txBox="1"/>
          <p:nvPr/>
        </p:nvSpPr>
        <p:spPr>
          <a:xfrm>
            <a:off x="3572942" y="3789164"/>
            <a:ext cx="8388870" cy="400110"/>
          </a:xfrm>
          <a:prstGeom prst="rect">
            <a:avLst/>
          </a:prstGeom>
          <a:solidFill>
            <a:srgbClr val="954809"/>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7" name="TextBox 16"/>
          <p:cNvSpPr txBox="1"/>
          <p:nvPr/>
        </p:nvSpPr>
        <p:spPr>
          <a:xfrm>
            <a:off x="3503611" y="4189274"/>
            <a:ext cx="4229099" cy="1754326"/>
          </a:xfrm>
          <a:prstGeom prst="rect">
            <a:avLst/>
          </a:prstGeom>
          <a:noFill/>
        </p:spPr>
        <p:txBody>
          <a:bodyPr wrap="square" rtlCol="0">
            <a:spAutoFit/>
          </a:bodyPr>
          <a:lstStyle/>
          <a:p>
            <a:pPr marL="285750" indent="-285750">
              <a:buFont typeface="Arial" pitchFamily="34" charset="0"/>
              <a:buChar char="•"/>
            </a:pPr>
            <a:r>
              <a:rPr lang="en-US" dirty="0"/>
              <a:t>Lowers the bad cholesterol.</a:t>
            </a:r>
          </a:p>
          <a:p>
            <a:pPr marL="285750" indent="-285750">
              <a:buFont typeface="Arial" pitchFamily="34" charset="0"/>
              <a:buChar char="•"/>
            </a:pPr>
            <a:r>
              <a:rPr lang="en-US" dirty="0"/>
              <a:t>Protects the heart.</a:t>
            </a:r>
          </a:p>
          <a:p>
            <a:pPr marL="285750" indent="-285750">
              <a:buFont typeface="Arial" pitchFamily="34" charset="0"/>
              <a:buChar char="•"/>
            </a:pPr>
            <a:r>
              <a:rPr lang="en-US" dirty="0"/>
              <a:t>Controls diabetes.</a:t>
            </a:r>
          </a:p>
          <a:p>
            <a:pPr marL="285750" indent="-285750">
              <a:buFont typeface="Arial" pitchFamily="34" charset="0"/>
              <a:buChar char="•"/>
            </a:pPr>
            <a:r>
              <a:rPr lang="en-US" dirty="0"/>
              <a:t>Very helpful for arthritis and joint pain.</a:t>
            </a:r>
          </a:p>
          <a:p>
            <a:pPr marL="285750" indent="-285750">
              <a:buFont typeface="Arial" pitchFamily="34" charset="0"/>
              <a:buChar char="•"/>
            </a:pPr>
            <a:r>
              <a:rPr lang="en-US" dirty="0"/>
              <a:t>Effective for improper digestion and constipation</a:t>
            </a:r>
            <a:r>
              <a:rPr lang="en-US" dirty="0" smtClean="0"/>
              <a:t>.</a:t>
            </a:r>
            <a:endParaRPr lang="en-US" dirty="0"/>
          </a:p>
        </p:txBody>
      </p:sp>
      <p:sp>
        <p:nvSpPr>
          <p:cNvPr id="18" name="TextBox 17"/>
          <p:cNvSpPr txBox="1"/>
          <p:nvPr/>
        </p:nvSpPr>
        <p:spPr>
          <a:xfrm>
            <a:off x="3572942" y="6019800"/>
            <a:ext cx="8388870" cy="400110"/>
          </a:xfrm>
          <a:prstGeom prst="rect">
            <a:avLst/>
          </a:prstGeom>
          <a:solidFill>
            <a:srgbClr val="954809"/>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3503612" y="6400800"/>
            <a:ext cx="8458199" cy="369332"/>
          </a:xfrm>
          <a:prstGeom prst="rect">
            <a:avLst/>
          </a:prstGeom>
          <a:noFill/>
        </p:spPr>
        <p:txBody>
          <a:bodyPr wrap="square" rtlCol="0">
            <a:spAutoFit/>
          </a:bodyPr>
          <a:lstStyle/>
          <a:p>
            <a:r>
              <a:rPr lang="en-US" dirty="0"/>
              <a:t>1 to 2 </a:t>
            </a:r>
            <a:r>
              <a:rPr lang="en-US" dirty="0" smtClean="0"/>
              <a:t>tablets </a:t>
            </a:r>
            <a:r>
              <a:rPr lang="en-US" dirty="0"/>
              <a:t>two times a day or as directed by the Experts.</a:t>
            </a:r>
          </a:p>
        </p:txBody>
      </p:sp>
      <p:sp>
        <p:nvSpPr>
          <p:cNvPr id="22" name="TextBox 21"/>
          <p:cNvSpPr txBox="1"/>
          <p:nvPr/>
        </p:nvSpPr>
        <p:spPr>
          <a:xfrm>
            <a:off x="3572941" y="2907268"/>
            <a:ext cx="8388871" cy="400110"/>
          </a:xfrm>
          <a:prstGeom prst="rect">
            <a:avLst/>
          </a:prstGeom>
          <a:solidFill>
            <a:srgbClr val="954809"/>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3572942" y="3288268"/>
            <a:ext cx="8410608" cy="369332"/>
          </a:xfrm>
          <a:prstGeom prst="rect">
            <a:avLst/>
          </a:prstGeom>
          <a:noFill/>
        </p:spPr>
        <p:txBody>
          <a:bodyPr wrap="square" rtlCol="0">
            <a:spAutoFit/>
          </a:bodyPr>
          <a:lstStyle/>
          <a:p>
            <a:r>
              <a:rPr lang="en-US" dirty="0" smtClean="0"/>
              <a:t>Flax Seeds extract</a:t>
            </a:r>
            <a:endParaRPr lang="en-US" dirty="0"/>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descr="data:image/png;base64,iVBORw0KGgoAAAANSUhEUgAAAV8AAAGbCAYAAABjzJMjAAAAAXNSR0IArs4c6QAAIABJREFUeF7svQecJUd57v10OHnmzOyudldaSWiFUFxQRjKYa4NtEMEGY1/b1/Z1whHsawwmGDBBBBvHa1/bnz8+3+tskn++xgEHDAhJJIMkJJRAQhLaMLuTw8mn06enznlnS6XuE3Zmd2dEzf7md2b7dFdXV3f/++mn3nrLgf2xLWBbwLaAbYFT3gLOKd+j3aFtAdsCtgVsC8DC114EtgVsC9gWOA0tYOF7Ghrd7tK2gG0B2wIWvvYasC1gW8C2wGloAQvf09Dodpe2BWwL2Baw8LXXgG0B2wK2BU5DC1j4noZGt7u0LWBbwLaAha+9BmwL2BawLXAaWsDC9zQ0ut2lbQHbArYFLHztNWBbwLaAbYHT0AIWvqeh0e0ubQvYFrAtYOFrrwHbArYFbAuchhaw8D0NjW53aVvAtoBtAQtfew3YFrAtYFvgNLSAhe9paHS7S9sCtgVsC1j42mvAtoBtAdsCp6EFLHxPQ6PbXdoWsC1gW8DC114DtgVsC9gWOA0tYOF7Ghrd7tK2gG0B2wIWvvYasC1gW8C2wGloAQvf09Dodpe2BWwL2Baw8LXXgG0B2wK2BU5DC1j4noZGt7u0LWBbwLaAha+9BmwL2BawLXAaWsDC9zQ0ut1lrwWSJBl0/Z3wtXnjjTfi7W9/e5LWzo6jik39zp4X2wKnsgVO+AI/lZW0+zq5LdCHoAfAPXr0qO/7vut5nutoP27vx3ddN89fAF6hUPC73a6fz+e5LX9z/U8XgBOGoev7PivP60x+vSiKuJDrcBv+rX96cRxzXVUmf6IoUuV5nocoivhJeCZRFHGFuA9TLoujKEpc140AhP1ffs//81f+5qfajmWFYZj4vi/lyHdxGIaR7/tREASqvCRJ+BkkSRI0m81uoVAIoiji/+MkSRTQ+RnHMevB7eNOpxPv378/uvHGG6N3vOMdLNv+2BZQLWDh+yS+EJIkIbTyKysrxSAIir7v5z3PK/i+P+l53s44jquO4+zwfX/Kdd0KgDIA+SwSpkmS8Nf3PI+QzMdxXGIZcRx7juMocCZJwr+5L99xHMKToHYIUYKdP2RTf5n6jtcev+ePuhAdx+2vqxQxf13XFXXck6u9MtY/wzAkfLkDQpkgBZcRpIQgf/rFc0eI45j/V8v7nOR+1bI4jlk2Pwlv9ek4jgJ2/5MwJzz5GcRx3HJdtwOgHcdx6LpuSEj7vh8A6Lqu2wrDsOO6bjOO47rruo1ut7uWJAn/rkdRtBAEwWIQBJ0gCLoAmmeddVanv68n8VVpD01awML3SXAtHDp0qJTP56vFYnHScZzd+Xz+at/3LwVwluu6u5Ik2QGA31UcxykB4K+SpH3Btt4K/D9/CSv+8m+CSf4m/GQ7LifwOp0OcrmcAh8/gyBQkOQP1aksy+fz6juqYS7nL//udrsolUqqHK4j2/HvdrutlnEd1oHrs4xCobD+HcthPfldq9VCpVJRZfH/XM7vuX6z2VzfT1+Rq2Nj/Vi+XiaXy48OfR6vtA+/5//lmKQMaS+9faU9tcutFcdxkzD2PI9QXozjeCEMw6NRFH05juMHOp3OXJIka0EQrOzbt6/5JLhU7SFoLWDhuw0uh3e84x3u29/+9mK73d7jed7uJEnOJmSTJNnvOM5TXdd9CiELoJokiYIsxaQJVh0m+nf63wSHDg8dvPxbwEm4EjoEY61Ww8TEhIJhuVxW4OurWQVkgrXRaGByclLBUSDM8vh3vV7H1NSU+iwWKbihyiZEl5eX1XYEJyEpsOf+uF/uj2VyOb/nsunpaVUW1+H+payVlRVVFr9jnQTMLIPL+Ml6sg5y3H3lrMCvP1zkGOTBwE8et7QD66NvKw8vc1nG5UfF3XQcpwFgLQzDhSRJDidJ8qDneY+EYXjEcZyDrVbr6NTU1KrjONbO2Ab3sVlFC98tftIefPDBwr59+74jl8vdkCTJtZ7n7XEcZ5oWgeM4eb7y61CVm1xXXaJeZRn/L6/oojJF0QmQCNf+6/zjlC4hIxAi9AixtbU1BTWCq1qtqk+Wxx8B0urqKs444wzwUwBNwFFtEor8jp+EMJUqVSTLXFhYwI4dO9Q+uC/WiyDmMoJZ9se6EppLS0vYvXu32g+3J3hZFtdjWQQzAc2y5EFDyMv6Uia34bHqqprHIupY1DX3yXbgJ7/ncj6EdLXftzQeB2O2jbwdSFunXYoC6/53UZIk7SRJanEcz7uue08QBLfMzs5+6Lzzzlve4peyrZ7RAha+W/iSeOSRR4qTk5O/XC6Xf9lxnKm+r7quKrOqLkrWVLdiKfCTcCAseOPL67+Apt+Rpb4jaPt+qVKKYi8QTIQsIUaYCQRFwQrMCTGqQYJ1z549CpgCLh2+BCbXIRwFmITn/Pw8du3apeBIwLFcwpfLFhcX1/fLuhHqBCz3Iw8EvSwT5PJQ4nayPuHNOhCgBC3bQhS6PGy4f9aN67BO/D8/+X9RvmKZiIpmvUVNC3QFrCZ89eXyBmGea+nfcxyHXvNfdDqdt0xOTs5t4cvZVs3Cd3tcA+wrWllZeVmhUPgrx3EmBIKiXrPUUpryNe2GceBL+PBHPNB+xIFShQJfgkte9Qlfwpj2BLch/AgqgS/hRkAR/FnKl8eqK9+dO3cq+OrK14Qv68jvx4Uvj48PAx4DHyAEehZ8BbaEsEBW4Mt983tRvgJfLpeHmQ5f3TfWz6XuDctyQ/2ue84stw/yWrfbfWehUPh9x3HY4Wd/tkELWOW7RU/SzMxMeXJy8rcdx3mlKFb99VVuUrMjR+Cb1pGm2w6Eoyhf6TiT13DZj6hi066QDizxTtPgK8qX8E1TvoRrFny5jUBblC/hnQZfwp4PAYEv4Sm2A2E6TPlmwZeAFeUrDyvClXUQ+OpKWJSvqPos5cs2lYiNNIWrn1e5NM1zLODW33CSJPl8u91++cTExLEteknbalnluz2ugVqtttt13T8Pw/DF0tveD616nFeoRx/oCkmALa+tZu+9dFyJkpWONPF8uXwYfKVzivAVCIryFc83y3bIgi+BKZ1kuu0wCL587We9CUbCl7YD1zfhK6pWPF85VvF8deWbBl+BrdgLmw1fOVdpNkSa+jUsiaPLy8sv3Llz55e3xxVua2mV7xa9BhYXF8/N5/PvT5LkOforqtxwooZ0+Mp3WZ6vHKpELRAiAl0TvqLQqAx1z1fWoyrMgi8VcZbyFduB+2Y9qBjNDjdd+dJGENuB60qHGzvo+F2a8hX4Et6mhaF33rE9RPlKh5t4vtKJZoax0R/W4Wt6vsOUL9tSV776/0346opXt5P086htX6vX6y+sVquf3aKXtK2WVb7b4xqYnZ29oFQqfdBxnGsFprr6kZvOVERiEcinfJ8WMkbbQVe+YjuIl5ilfKUDSjxfgks8X4kmkBhbsR0k2oGgFV9U4MtOOOlwI0wFvlSic3Nz65EQZocb4ct1RPnqHW4C00Hw1ZWv3uHGOkjMsXTKsaNRlC4/Zb/D4Cuerw5cE776ORwUAWGef+O6aDUaje+amJj4xPa4wm0trfLdotfA/Pz8xcVi8UMArtA9PlMNyc0qh2FGOMj6omAFJuL5ptkOuucrHX1iYwzqcJMYW4KMsOI2YjtwGTvJCF/prBL46uFhWfAloAk61puwpRqWaIeNwpf1Yf34KaFmMnBEHmIygENigVlPiXLQox1E+UpIGuusd7jpni/L1s9fWmebfnkKfNMeuIzqW1tbe/nU1NS/btFL2lbLKt/tcQ0sLCxcSvgmSfIMHaxmR9sgL1AfKCCe77jwlWgHHb668iVcpMNtGHxpFRBuafAVq+BE4cs20qMdBilfiTWWtpBoh82GryjlUeCrgzWr002ugwz4BrVa7fuq1eo/bI8r3NbSKt8teg0sLi4eKBQKHwTw9DT46t6veQiilDcCX+lw0+N8uR9T+Q6DLy0EqkWCmfAVz5eKmFDSO8kIRekk43a67ZClfE3Pl1YELQyxEUzbgbaIDNjg8bCNTgS+rJv4wmnKd5RoB135bgJ8w9XV1R+enp7+8Ba9pG21rPLdHtcA4VssFhV8zdAiUxmldcYIWGRdU/nSFmDHUZbtoMNXXr1ZD+lwkzhfwpdglSgHgZvYDjK8eKvAV+9wSxtkMch2kFAzGcmXBV8+WKR9ZZCFPixbPF+Br+nlpp3fIaqXX0fLy8s/vnPnzr/eHle4raVVvlv0GujDl57vgVGUrwnoQfAViGaNcEvzfLlM4l2pWMeBLwHECAgqX/q0jELYTOWrh5oNU74mfPU4X4lHpqpN63AT+Eouii0G33h1dfVnpqen/88WvaRttazy3R7XwNLS0tNpOziOkwpfif01wWx2uIk9oStfrjMozjdtkMUg+OqeryhgUb60D2gtbCZ8qTxlhJt0fPGYCHmJ8x3k+ZpxvjK8eBh8CVtJwsP9jmM7iPKlqpWhxuYItnGsh5SrOFldXX3l9PT0+7bHFW5raZXvFr0GBL6u6x7QgWq+oqb5vTqQ5W891MyEbz8HrvI/pWNNQtlkmURLpNkOMsiCgJUcD3qomeR/oBcrypfKkvtiVIAeakbbgqo4bYSbRDtwPyyLo9+4vijftMQ648b5mraDtAePR7K2DbMdJAGPHiss7cHzIW0oA1GybAczEmLYpbq6uvqq6enpPx62nv1+a7SAhe/WOA9PqEUfvh9yXfeyNPhm9Hg/Lj+vvt2gON8s+IqXLPGwumozbQdC91TBl/CjhaHDl8dndt5JVjMBuZlYRxml/dwOZlYzCTUz4ct9EPbDOtz4UNkofNOiHgZdrsvLy6/auXOnhe8WvafNaln4btETtbS09AzaDmnwTVO/Ato024GHqH8vI9z0QRbyKiydUKJ8ZTsJOZMOOn2Em2Q1S4MvwS6dcpulfAW+MsKNMDwV8BXbQeArUQ56SklJl7lZ8OW5M2O5sy7Zvu3w/27RS9pWy3q+2+MaIHz7I9xSla94uebRmDkcTAtC4GqmlDxR+Eo+3yzlK/DVPV96q7QWTtR2IHzFdhDP14Svntths5SvwJf71wdZbBS++rlMi3Sw8N0e9+y4tbTKd9wWO0XrD4Nvlu2QBV9Rv6cbvlSrEu2w2fAVz3dQYp1huR0Geb46fHXbQU+4cyLKVy4pc4SbQHlE+NoOt1N0b27Wbix8N6slN7mcpaWly/vK91J59R/W2aYDVrcadPWre5iDQs10f1e8UX6atgOVL/1SGewgCljvcNMHWbDD7USUL/fBV3mWm2U7ZMFX8ktw38Pgy0EgkttBIjYkNE+3HWRKJPGAJdXkKIl1zGgHE77mEHL9/wMuM8L356anp/+/Tb4UbXEnqQUsfE9Sw260WMK3XC5zkAUnwlQ/0gGWpXp1+JqddGaomZ7PV6YFkgxe0jlnWhE6fNPifAlFGWQh8KW9QCDRF2Z4GOFGcI0a7UClzO2oSAk4mclCcjsI9Hm8hLzk8zVtBwJfMqQxOoOgZjvy2NOSqaellKTHK0mB+JmVUlJmweAxyiALqlc9hE/aOC23g4XvRu+e7bG9he8WPU/Ly8tXlEqlDwh8BbgymCKr2qJsdeXLbU8lfKlS9cQ6Onwlt8OJwFfPamamlDxZ8JVMbzweHb6SWjJtDjcBtwzKYBnyxiCJdSx8t+iNdwqrZeF7Cht7nF0Rvhxe7LruJSZwBwFYj2rQ19tK8JX5zySr2aA4X1356vl8JXJC4oqz4JsV5zuq8s2Cb5byzZrDzRxebOE7zt3w5FzXwneLntfl5eUr+/C92LQddKjqitj0dvVDO9Xw1T1fUb6SWCcLvuId64Ms0uBLZSlDlcVjZptwP/o0QoOSqafBl+unJVNn25nKV+wHM58vFbHMfCxzvonytbbDFr3ZTlO1LHxPU8MP2+3c3NxV1Wr1A47jKPjqkBX46t6vGd+r/5/bn2z4ShJ1dmgRolnwTUspKcp3FPjy9Z3w1fP50ms+HfAdNI3QsHy+J0n5/uz09PSfDLu27PdbowUsfLfGeXhCLZaXl6+i52vC1/RydbU7jvIlxKjQCHB2tFHZmR1u+tRCAu9Rk6mbM1mwkysrn68OX33eNf6d1uGm53aQGSVYP6pOSczODjfJDazPhGxGO2R1uOlTx5vRDoMm0KTtYHq+MjMIy7Ge7xa94U5DtSx8T0Ojj7LLPnyZWOciuWn14b66FZEFXQGmAFZ63PURblxGADF6gZCQXA7cZhh8ZYSXmduBy2XqeH0mC3OEW1o+X776cznhJ/AVaFNN8iGh53aQBDdsIz23g0Q7sCx27hGKEmpGhU3bgNvw2CWhDtW7jJrj/tkm0oGp2w6EvxlqNmz2Yn3qID23gx5GmBblwHMrCXiGdLYy1OznbW6HUe6urbGOhe/WOA9PqMXKysrV/eHFF4rtIPBNU796R5sUNip8deWrw1dUrm5b6MrXhK8knOHnicKXwBVg8m+ZOl5Ppk74ciAFv9OzmkluB33qeMI1Db5UyfzR4cuydPgS9jIohSDm8XI7fopvrXu+3I8e5ysj38TrlU990lKBe9bINvPBOyDMkPBlYh07vHiL3tNmtSx8t+iJmp+fv2ZycvIDruteaHq8ejiZ6QXrhzMKfAlTPc5X4KvPXqzDl+AQpSzwlQk0dfhKjLAMcKA6JjAlq5k+ezGX7d27d326d4lQIAw5gaYZ58uYYa4v8BXPV59GiPvTLQwzzpcQFeVLkBLuAl8qYF35sk0EvoSrKF/pUJN2GAW+PF9i8Yg1o59fHcLysB1D+dqUklv0fk6rloXvFj1ZKysr1/Q9XwVf/QbUVe5G4SszFAsQdPjq8cGyXOCrJ9YZBF9RllyHwJThxVSFYhUQvmeeeeb65JU6fGdnZ9cn3iRcuX8TvlTCEmrG8tNALvAVz5cQ5TFRZYvtMC58szrc0may0AdZyINJUkrqFtJG4Fur1X62Wq3aDrctek9b5btNTgzh2w81e5ppO5iRDGJDZEU4jOL5ZsFX8vjq8BWbQle+hBohSBWp2w6m8k2DL5edddZZqrOMUQyEF38JQ8JXQtQITAKL+yFg+Z1MWc9jJ5yphglySREpFgbrJZ6vTF+f5fmaypfrmZ6vdPTJ8OIsz5ff66FmMmxbJtXUH6z6eU7zf0fwfDmTxf/eJpf4N3w1rfLdopeArnxHha/uBetWQRp89WiHNNuB24gqFgUs8a6m7SAzWUhKSX4SVlxfOtwIQ9120BOgE74EJqFI8PH1XTKR0XYQ+BJkfP0X5Uv4EvqEvUQ7sCzuR4evRDvoHW667aB3uHEdye0gHW5y3JLbgZ+EOY9Bz+1AG0LifyWlpMBXPHAdvjK0WD5N1StvNbJ8GHxrtdpPVqvVP9uil7StltECFr5b9JKYn5+/mnG+ruuqaAeBoYy40m9M8YB15av7wtJpJJENeoccl8kwWEJV94kl/wNBKgnXpVx+R0DKRJEEmHRIycSc8lpPAMksEOKlsjyWJTCVLGGEF2HJH5ZNsBKUBB7rKqkwCT9CnmXrQ5W5TMK9WBbrSJUp88hJh5kOVoJS6k6wy7FwG4kAkWgFmX6J38k8b/rMFfoIN9ad/5d2kg43eZimfYrXboLXHExjdrwlSRLX63XC98+36CVtq2Xhuz2uAYaaVSoVDi9eh6+oWb2DRvd/0+wIOVrZxtxW1K2uzHSlLYMBTHAIyHXfUl6v0zoEddBIWaK49WgAWU9ex7kO9yEPEFHh0lklECIkxY+WY5EypEw5Fqmfrii5Do+JoDTL0esu58B8KzC3YdkCZ71uZllpUM0Cr7zZ6N9r5zdZW1uzHW7b4/ZWtbTKd4ueLAk18zxPhZrpHW5S5QFhR+sj4oatK0pXbmzpGJKy9fhUAY8+4EIHgl4f/UEgcBUYit8pMBRbRMAqHVJStn78OkgFgBKxoadq5HqyH6m3QFyiCNLqI8erPwT0B5h+XHqyHKmrlMlPgW6a4tUvu7SHpt7ZmXWezfau1+u/Uq1Wf2OLXtK2WkYLWPhu0UtidXX1mcVi8QOe510g8DGrOgi+aTe37hnqN7yuvnT4mmo5bf+68hYYCsCkLNlOB7mUrYM5DXi6KhZo6g8Us+7maDIdnPq6ZlmirPU3AH0dc1t5AAlgTT82y59NU7ppbwpZDzJpo7TLttlsvrtSqbx1i17StloWvtvjGmg2m9fn83nC93wdIPrNZyqmFB9w/WBFSUnnjg5NfTtZT8CTVqb5uq4DRcqV6Aj9/6JATVVsPihMNW6Wb9oJYl8IxEQBm1aKHLuupFm22fGlrzesTQWyOvR1W0A/Vr3eopTTHijmFTrsPMv6rVbrt8rl8hu2xxVua2mV7xa9BprN5rPz+fz7Hcc5z7xB9SrrN7rc0Loy1NcVQHCZhJDxxqbPyR92hkmYF/1K/s1l/J4dXoQct5PoAlmXnVwS0sXyZFvp7JLyZd426WzjcrEcuMysl+kF6ypTQM7tuS073qRTUNpLrBqBMTvbJEyO6xDO7MCTv9kJxx+uJ9/JdPX8jr8yxJl/s1x+z1/+n9uxPP7KdlyH/5e66GDPepCawNcfRuaDTz/XrVbrd8vl8i9v0UvaVssq3+1xDdRqtW8tlUp/FcfxudIDLgqIAJGBCPJJOBKU/OXfAkaCkj35BCJ/9e+4rQCVIJSbXPYjNzoBwl/Wg1AS5SiA4nf8m+vLuvy/rC/lyHFI1IKUI2CS9cxPWc88c6ZC1h8+kiRIlkmUiHzyez2XhXi0EvEh3+v/ZxvJ/2V9KYOf8qNbN9JGXMa2Ibz5S1jzgSHwlr+5nMv4f1km0ycR4vyen/qPeOedTucPy+Xy/9geV7itpVW+W/QaIHzz+fxfUPkSpIxfPXr0qBoowNhXxtZScRKsomJFZckNrN+0VGVyUwsAdDDoIBWYCjz1/5ugFLjJK7/udZq+pa7gdXDKKZBtTV9UV4jm6UrzVrNe5bPKT6unXoY8DHSQi0fM49AfYvImwXMisBZA628V/E4elHxASg4KeWvgNpJ1jvvl+WHYGkPsGPfMWGbGRvNvLu+HwFn4btH7Oa1aFr5b9GQtLCxc2mq1/s/dd9/9rDvuuEON5uKNzUEIHN3FX44K44gw3pD8lVdhHZD6a6n5Opt26Lq/qK+vA1GAIyqS2+h5CvQOJH0fWT5zlgdsep3msQwCvrRB1unVgWpaN+Y24guLmhcIm9DW3xj0umYdt/7g0v9muxLOPAY+ZOXtRR7AfAjzAUw483q4+OKLcfXVV/N6+I1qtforW/SSttUyWsDCd4teEg8++ODu1dXV3280Gj9IsFLpcCCC5DcwASAgkldeeRU1O9iyPMNBzWDaEDp8ZTt57c4CptRXV7n6sjRwpYFbVPAoDxJzn+a25sPFbCsT9mKpZO3bhLGp2HWVLso/TaWnla+3j1geVMkEsmR8m5ycfN0555zzO1v0krbVsvDdHtfA/Pz8xfl8/q9833+m+Kziq5qv2uarfhoAzZtcB0sapNLUn6xHcOieqQ4ZXeWZ8MwCs66UB0FVB1bWerIPHaRpyjZL7eoPJ1G8UqYJ3zR7JKvdzIeOuW2W1WK2mbmenHuej1qt9padO3f+2va4wm0trfLdotcAJ9D0fZ9Tx18iPfKsqgB4mDoapmSHKcc0L1XKFI9TYGjG8wqkpQzdHhBQp3m+gx4C8vCQMofVX4eo+XAyFbAObHM/AnEuH6Z8h11Kej2GKX19YIYO7rRjkbC+er3+hunp6d8aVg/7/dZoAQvfrXEenlALJtZxXZdxvheKAtPDlXTPUr85TSgNu8nNHY+yvkRbiNXAfZowTVPAuorTlXjWclM563AeZJ+Yqta0TbJgrL8NpCljParDrNugh8GwNh30oEu7PNPWT5KEw4vtTBZb9H5Oq5aF7xY9WQsLCxxk8X7XdZ8qIVqivrJemfXX/zSoDlOLArdh6+nwTbMS9GWj/K1Dz4S2XhfTnsh67U97MJn7GGY76G0p62bBd6OXkNmGw2Cd8dYTrq6u/vSOHTtsYp2NnpBTtL2F7ylq6HF3s7i4+GzP86h8n6LHx+ogHmQ9ZClafbkJNh2+gwAsHW6EhLzypnmRuiI3lWIWZNNgnqaABY7DHhS6wk6Dsr69DmQTzvLgk/ZPe1DpD4e0B2HWsZkDL8a9Vvrrd1dXV390enr6Qye4vd3sFLeAhe8pbvBRd7eysvLtSZL8led5Z0mAvnymAUMH3SDll6WyBsFRh4rErOoDMvTvzeVZ4NS3GQZcAd0obac/BMx2MtvF/F73d3X4ynLzwSfljQp1XX3rx2Q+QEZpDx3u/fU79Xr9+6vV6j+O0k52ndPfAha+p/8cPKEGSZI4y8vLP+C67h97njcto8vkJtdjWE0FKVDTVamso4/uEsUqEJD/p0E1bV25+WU/AhBzlNwg1aoDaBhwBn0/TP2a0Mv6vw40Hajm37rq5ndmXLWk2TThrHv2+jZpXv6wB4d50SRJ0lldXf1vO3bs+MgWvKRtlVJawMJ3C14WSZK4i4uLP++67m94nlfizSlQ1SFphnzJdwJEE6hZINRhlKbCdBUo9RCw6PsaVv4wwIpFkLWeaZNwPbO+pl1gqmbThtDrnGU7EKa6ohb46g+lFBg+4coy9y3g1mEu+9KtJka46EO8zVwR/XPR7NsOf7cFL2lbJQvf7XENEL5Hjx79ySiKfjsMwypHMknuBR3CEo6ke4a6RWEqPAGmDMAQRa3DRQeEbK/D0AQg68X66bkNTOANU7hmmWkgG1XdZqla8xjSrAJ9WwE7QSdDr82HS5bdYL4FSAelCWsT6NJOUleG9Mm5lXPt+37geR5/Xc/zvFwu5xYKhahUKn212Wz+4K5du+7dHle5raVVvlv0Gnj44YcvX15efm+3270+SZKK4zi5/k0ZOY6T8L7zfd8RRSQgNV+JTRUpcOUnoSJDkmU9LtfDxtI8YgETP9Pgm6ZcTXtkWLOn7TdtmyzlO6h83Q4Q4OntIn9LzXOWAAAgAElEQVRLbgu2kTlzhpRvdpaZDxIpS3I36O1sPijSzpVYRf23nOUwDP85juPbPc8rOo6zG0All8st5PP5W84///ybHMfppYezP1u+BSx8t+gpuummm/xCobA/SZIDcRxfEsex6njzfT/kTed53nXlcvkSPcuY7iOmAUZXsjpYxNaQ77Nidk1lRljo2dXSlLK5bBCY006Fvn7atmk2g1mOuQ7LyYKmDk+uIykixceVh5v+kDMhqpchf7OdmEhHh6+AOctmkbec/r6SIAg+3Wg0Xr979+67Z2ZmWJ7HB/DZZ58dnHPOOR3HceItejnbaqW0gIXvNrssPvzhD3tPfepT9+fz+R8rFApvzufzvAHVUejqTYeL6TWKchXlq3vK+g2fplbN7wW+ZgpHAfUo8B0F2sNOUxpgTXWqv+Zn2Q76chO+0m76vmR93X+WtteXSYYz0/7IsnRSHnRxEAR/U6/Xf+nAgQNLw9rDfr/1W8DCd+ufo9QaPvroo9/sOM6/ua47MSz214SveL56SslB0DUhLFCReF96vpIMPW1dHcSDVJ55oFnrZp2yQUA11ampYPUyBa46fMV2MLfTI0/S1LCUa8I3TR1nHX/fCiJ83+e67uvPPPPMxja9bG21tRaw8N2ml8PXv/7183O53G2+7+/U4SugM0EkwNU9XRO+0hRmaJkJT9PzJVhktgod4mnQHRW+44J3EPh0YKb9neUbm56veamYIWY6tHXYiz0jMdJ6XXV1LNvo1oT2MIu73e7/XFtbe8uFF17Y2aaXra22he/2vwYOHz58TqFQuMPzPPq/Q2crFigKfPmpT3GT1smmL0v7W6Ciz/AgANKnKTKhMsjHHRXOpoVgKts0Zam/AegANNeV9UT5SqekCXjTV8/aJ7dj+8k0SmnlmA+FFBUchWH43mq1eqPjOL15n+zPtm4Bq3y36embnZ19KpWv53k70l59U27e9c4eUVtZ8E0bpaYrWv173fPNgnWWd6zXcZDS1dW6eVxZqtVcngY307tN83Rl6h7dVzf9ZfMtQz8f4v/KzBS6qtW3M0GuvzXw7yiKoiRJ3nX//ff/2rXXXmvhu03vW73aFr7b9CQeOnTo8mq1+mnP8yYHhTvpN7EOwUHKVx+sIdubnrD8X0LNJCRKVGOakjb3bwImDcBZUJb9jOKd6uDNUqdpIE6zHbiedFBmKV8dvlJulvLVjyMNwHJ5Er5xHN947733vtfCd5vetEa1LXy36Xlk1rNisfhJ13XLgwCkA0/vKOM2+uy9AtMshWvaFvIqLX6v+JlZtkOa+pWmH2RDmIBOU7RSTtZ3abaCvo35vcDV7HATiJugNlW1ePC6n6sPtJD1zYdmGrS1cxY+BvB33H333b9p4btNb1oL3yfHiVtcXLyhUCj8k+/7airbLPCY8NVhdiLw1bfXox1M+A5Tvmm2SNqZMaEt6jBNEQ9TwaY9kAVTUaOjwneQDaG/CcjMx9yvCdo0FW10vNHzvTGfz7/Xer5PjnvYKt9teh7n5+d/qFKp/LXneeocmirKhJZpG4jtoE9NpKtf3W4wrQfT8x3U4Waq22H+rwlV06rQ4Wt6tIMeQubDaZB6HVf5pilrvXzWUx5UpuebBmJpb3rycoxJktB5eOcDDzzw3gMHDnS36WVrq621gIXvNr0cFhYWXlWpVP5Iz6BlvqKnqV5ZR+Arw5LTbAcT2NzW9Hb1EW6DQtT0Zk4r14S9CUsdWqOcsjSVm6Z0pSxdefJvHgvbRoYWS0SJDlV54KWpVtPLFc83a3+mojfLJHyTJHn3ww8//Os21GyUK2Drr2Phu/XPUWoN5+fnXzMxMfG75rBX0z/VASyKVU+sIxmy0sCZFvVgDj3WczvoZegPgnHUblYHmwlfgWDW+qYVoDdimk0g3+tvEGLLSFYxE+hp1oEA3uyUoy0jsdD6QyAN5qaC74OcyvfXfd9/t+M4Ns53m963j7sOnwTH8A15CAsLC79QqVT+QIdvmvLVXlvXQ80EoGmer6hbUac6gPW/pdGlw40KOEspy7pZilf/Pu3vNHCaSjrL886CcJrtYCpjUb58QOmJi6RN9UEWpvWgq2KxHfSBKOYAjawBG1p7MNrBwvdJdLdb5btNT+bi4uJPlMvlPxVfUMBhWg2m8pXXYa4vio43fpbyle3le3178TEJXkl5aaplXaFm2SBZp8BU8aYiFAgOgvMg+A6zJnTbIW3WaNOq0FWv6fmaDydT/eqK26yXKN84jt/zWAfrexzHsZ7vNr1vrfJ9Epy42dnZ76lWqx90XVdFO5iKcVjnGW9oE76inHV7woSvqV4lysHMN2zuP61+g06DaSdkeb5ZtoM58MQEtKlUdRjKthLna84kwnUHRSuY+ZG5PttJkg/px6IrZBPA+sOm7/m+54EHHniP7XB7EtzAjFB6chzGN95RLC4uPr9UKnGCzV26AjThmNaRJp6vqFjxJ/V1Tf82zXIwlamujgXkJ3pmsmyEUYAt7ZHmC5vl6v/Xt9P/1pVo1nJ9HXOEG79LeyOQeGAd5ll2SH+Q228ePHjwRtvhdqJX1dbazsJ3a52PkWszPz//knK5zCxXZ+sj0nSv1oRpWuEC4nFe3QeB0XzNT1NzOphHgSyPwwylM5X0yA2npd40HxD6gyvt4ZGlsmVdeZgNW89U2QJf00PWFbjrunG73f6L5eXl15177rk2peQ4J3yLrmvhu0VPTFq1OLHm7bff7k9PT59ZLpdfk8vlfj6O47zupeqvqmmv0lKu7lfq26Qpw1EAqSu/tFd6s17m8WV5s4NANuzUjQJBHZy6nz0Mvml+9CCYZ72RZJxn1XkpbyQyW0kYhve1Wq03+r5/0969exnxoGY1GdYO9vut2QIWvlvzvKzX6rFkKt6xY8d2djqdc3O53Nme5z09iqLnua77TY7jTIpqEviZ6skEYRrkssA3CMpZzWbuL8urTYPxIEsgDYbDgJ4F37TlpnVjHp/5gMv6Xl+e5nvr6li+F1VvvrWIXaHtmxEPjwC4HcCXoih6KEmSr3ued2jPnj2LdgqhLX4zG9Wz8N2C54sKd3Z2drfjOJc/NmfXtY7jPBPAZa7r7nQcp+q6bsF1XUdgpY+ESlOgusrNUrHDwDeKfzoMhmn7NpelwXoU5T0KDIetM65SNkE77FLSAS8Pk0FWR5paZlswwVkcx50kSRpxHK8kSfKVOI4/F0XRTe12+94LLrhgdVhd7PenvwUsfE//OVA1IHABeDMzMxc4jvNf4zh+KYDLHccpSseMPn24DiTdG8x65ZfDHMWvHQbRtCYbtl9zmxMB6jinKgukafsdx9rQ19XLyrIhBu0v661AljOCRM6tCWIZaSif/e8J49ujKPqw67r/eujQoUPXXHMN5/yz1sQ4F88pWtfC9xQ19KDdPPTQQ1PlcvmqKIpemiTJiwFcxH4hfWp33oR6yJPeU84bXB9RNQpoh60zChxHWWfc5s2C1aB9pcHzROo2DoQHPaDMcnTIZlkeWapcf+MQAIsdYYBXD2Xr0p54zJ66GcBH6/X655/2tKfNjXsu7PontwUsfE9u+w4snTMUX3zxxVd2u92fcBznxUmSnM0p4hl/y18BrPkpsDUtBv21VrxFfR151R1F2WapOv2ATgRww6B/Gk/H2LseR11L4WnKeVxvWveS+bdEu0gcsaaK4yRJ5pIk+VySJH/muu5Ne/bsqY99oHaDk9ICFr4npVmHF3ro0KGdhULhhzudzmvCMDyfINOVrsBXX25CV8BqgtKE4kYgOfxIemtkebcnG7ajPCRGPYbNWm/c9h5XcZsxw+boRBn4YlgTQRRFf5kkyTvPPvvsg5t1rLacE28BC98Tb7sT2vLBBx8sTE1NsQPtFzqdzkujKCoJVGXEmYyQGqR4BXijgHZcGAw6sEGgGAWE+mv0CTWgsdEo+9zIfga13Wa26zh1TPN/5a1GlLDpCfeBzITsVMHv6XQ6N59//vntcfZr193cFrDw3dz2HFjaYxd9bmFh4XvjOH5dp9O5MooiT7KKmcpXgCwATlO9uuIUy0HUcFZnzmYe7ijRASfyaj5OHbNgngXGE/GHTxdkR2kH3YLQB9uI+pXv9f/TDw7D8F1xHH/w3HPPbY2yH7vO5reAhe/mt2lqiUmSFObn53/4sUERvxYEwZ4oihw9t4Ixmulxfu8w8Oo71EeC6R7wyT5MfV9mz/84wNssWA8qR4fpVgbrqOdMBzC30Tvi0qIiuCwIgqOPhaq9ft++fX8z6n7sepvbAha+m9ueqaUtLi5WkyT54cfiM9/e6XT28mah4uWPHsEgf+tqN8vnlR0NAsmphG/agWf1+ssr8ijbpB3nRk6ZvBnobw0bKW8rbKtHQcjfaSpYlvGzn+jnkTiOXzkzM/NJOy/cqT+TFr4nuc05Qm1paekVURS9udPpnMfBEdylhI4JDPRQMjNuV+9Y0+GxFQEyDPgCZOk0GrX5TZAP8o75Xdb6g7Kd6Q+F7aSIdYspzYbQ1S+/Fwui//lgkiQ/c+utt976/d///dGo58Out/EWsPDdeBsOLOHo0aMvyeVyfxQEwVMem/pbjUoz/VwBgpm6UCwEM6Z3s9XgSW4CVbwAwnxFPhX71h9ST0bla7ahmWhJV7w6iCU0LYqij3U6nVeed955D5+q82H3Y1NKnrRr4LGQHndhYeFKz/P+rNPpXE7opGWtSovlFThL5fTttht49Z75tLSUm3kCTLWqq1/5Ls2mMd8mpE6notNyM49fLysr053AV88tHARBOwzD33cc55379u1rnqw62XIf3wJW+Z6kK2J+fv4sz/PeG8fxf+92u67p4wpgzbAy0+MV1ZYGj5NU9bGKTQMUl+k3vwmzsXaQsnIaVPXV0iyJNBvBBLFu7+h13k4WhN4OpgWRpno1//doFEWvPPvss/9ho+fHbj9aC1j4jtZOY6+1sLDwo0mS/E4Yhmfw5tVnGR4UvytWg65+s5TZ2JU6CRuY3mqa4koD44lUJSuCYTPeBvQ21s+BPPxOpL5bYRu9Ay7DcpDoiKTb7f5nGIbfs3///qNboe5P9jpY+J6EM3z06NH9+Xz+g3EcX8+5uzj9uNgOpvWgT0mudwaNC4DT9Yqs39xsypPt6Q7r0DNBbKrkUVWz7s1vV+Wrq3d5G9FtB1G9sqw/GeprHn744T983vOeF56EW8MWqbWAhe8mXw6HDh0qVavVdwdB8D+iKMrxxmU8Ly9+HbRmp5v5yjtux9CoUNrMw9XtBX2I6yj7GKZizTLMCAbTWhgVkOZDatB2JoBH3ccox3+q1zE73YyIB6V+Cd8wDL+YJMkrnvKUp9xzquv4jbY/C99NPuOHDh26vlqt/mO3291jAldXvab1IK+340J3k6v/uOLSACkQNH1dM3QszXcdVNdxlPtmPGiGQVevq3neTmabn6yydeXLv/X8D/I339LCMGxEUfS2ubm5P7CxvyfrbPTKtfDdxPadmZkpF4vFX02S5E2Ekd55ljZM2OyE0wG8idU6oaIGKVN5XdUhOChuNwviYlOcUAX7G21UjWZtb3bGybnRw/42Uu9Tva1uD+nw5d+ErpzTvvXwyXq9/n0HDhywc8WdxBNl4buJjXvs2LGnFwqFPwuCgLNPPM5m0EevyY2t2xBbCbwCRR1AAlAzYF+UehZ8x7UXsk7HoHLGBfAowNXroa+vv7Fs4qVzSoqSNjRVr6F8CePlZrP53y+++OJ/OSUV+wbdiYXvJp34d7zjHe6rXvWqH/U87/eiKJoSr1c6zmQWCt3b1ZWxVGNckGxS9YcWI6+tvFH1H1FU5rKhBWoDL0ZZV9YZ1mF2Iu1otvkwSyLtjWWcYzid68r50j1fKt/+cGOlgjlNUbPZ/LtcLvcjNvPZyTtbFr6b1LZMFblz584/j+P4BziMTZRvVhyv/hq7VYErTWMmahkE2iyFOqoCzlovzUM+0XYbRfma60i99CgUecDqD4YTrdMmXYYjFaNHORC6uu0gIO50Ogvtdvt5l112me14G6lVx1/Jwnf8NkvdYnZ29gLf9//xsfmzLhPg6nOupQ2y0DvXNqkam1aMDkEdvmlKNw3GwyCcBbdxDkA6/7K2GQWy+raDFHBalITAV6/HdoGvHnKmA1hXwQsLC6+58sor/5fjOPE458WuO1oLWPiO1k5D15qdnX2553l/8djAikkBrW416Il0zBjeoYWfphXMULJxOtUEViaE03xkE96myk2D7DiQGxfC8laiWxg6fPXyzPDB03SqRtpt2gM1S/ly3aWlpb/1ff8nL7nkktpIO7ArjdUCFr5jNVf2ynNzc7/nuu6rCSg9T6+ZJpIlDMustUlV2nAxRgJuFaucBjL9pjZhO8xuMD3ctLJMYMv/BylffZthHu6ghspSw3od9LearDba8MnYhAKkbvL2IvaD2A79ULP1mN9Op3N/rVZ72VVXXfXgJuzeFmG0gIXvJlwSDz74YPWxqYE+6jjOc1icmSRdB7CoqnGU2yZUcewi9A62LKthEHRlh4PgOyqYT1T5DrIR0hpkFIWsQ1fKkLcaXSmP3eCncAMTvtLZJipYrIcwDOcXFxdfcc0113yU/aOnsIrfELuy8N2E03zkyJFz8/n8ZwGcIz6g3JBpeRy2OnjZJLonmAbSYeBNA+uJ+sAmfEdRl6OAd1xFnAZeeZPJSvu5CZfXSSlCRrzp4DXhGwRBc3V19c1LS0t/ZIcbb/5psPDdhDY9evToM3O53CfiOJ6kypWZh03LYbvYDWwSuSmHqd5RbYZh4NVPgw5bbsd2S/OQR3mIDbMfhpWRBvGsZXK+N+GSOulFyJsNIWwOspBlYRiGtVrt98vl8q/akLPNPyUWvpvQpocPH/7OYrH4kTiOPYJ3EHw3YXcnvQjemBzpNC54WbFRIKsr11FtCbMTTuybURpjowDW98WyssrTk+GPUq/TuY4OX1P9igLux/v+ZRAEv3DgwIH66azvk3HfFr6bcFbn5+d/yHGcv+EFzRtQZiROm5NtnN0JmHTwDFNq45RvwlIUp9yM+vemzWBCM80a0O0Ks2MtzcrQ655WflZ900BsWhNploG+jtQ/DaxSl6xMc1KObjFt9nka97yOsn6a9UAVzAcvf9rtNjqdzr+HYfjDl1566eIoZdp1Rm8BC9/R2ypzzfn5+Z9xHOd9XIE3IOEr4DU72zayO8kXcTJvbIJEer1N+OsPgSxPd5jyTat7GpjHsTN0sI6ikEfxg02gD2tzUcR6SOFGzvVmbTvIHxf1aw4v1pVwo9H4Qq1We/nVV189s1l1suX0WsDCdxOuhMXFxVcnSfJ7vAEFvnqs7zjJWAaBSNSZ3FA6EAbdZIMO0fRSxe/Tt5Gbkw+SLCtCVOkgG2GQspXvTL932OkZBYpmGWmq2LQTspS6vj9RwlK+fs6H1WvYcY1yztIU/7BjNc+BDmCJcpD0kjzvzWbzqysrK995zTXXfG0jdbbbPrEFLHw3eFUkSeIsLCy8FsBv8+YzPV/ehBKIP+6uTG90Izd0GhTN8rgObzh57RTQynr8Tu/8SrvRzW1GVbBZZelQ1mEz6HhGaScdtmlKWL4315P/m28FUjd9u2HnO62MLOgPK0u+Tysza1s5V+ZoNy23L1qt1kyz2XzJgQMH7hy1Dna90VrAwne0dspci/Cdm5t7HYDfFPCmDSs2VVIabNJuIAJPFLV+Y5nqzVSwpirKUqRmkm2qn06no6yHSqWyHnLG8rhMjsO8yeVGNuFhqvO09dKgaipsE2r68eptIW3FMrMAnQZWri/HJlEp+qcOV3M9/QEhyn3QA2DQ28Eo8M16OzDbYZRLWwewnmxHHsKtVmu12Wy+7NJLL715lPLsOqO3gIXv6G2VuiZnKT527NjrAbyXXi8BLGrXTKqTVkDvRop7EexaGLu6CZMIC/PzarPde/fAdXNKmabd4INu6CwQCXD0V0+q3uXFedx111247rrrsGN6F4I4gqpOkqi6SkW5zASnPgTZfODoN7oOpzRQZSVnl3WzFLZ8nwU/E7z6+ll/6yGCj4c74Gh3UNr2ozxkVRv2z38qfJ31FkfCHcYJEm4QczlPTO8a8lyOQOTCBC4cJIiP+4q9xWp9ddoYtdGvnNM7uYiiGHEcIQpCuKD330Wz022u1Ne++6LLrvqPDd4qdnOjBSx8N3hJfPjDH/ae+9znvjEIgvdIR5vZ2Zb2iqvfqLxJeEM4Dm+Z3k3hcFkU4v577lGK8xlXXgnH9wH0fFf9x1SX5iGlgSjp33ou7+U47qm+hOkiE8weOYzP3nILvv2GF2JichoRa6Nu3H69+gBWqll917/ZFZx7v2l1SntADFJ6wxQiv896o0iD+6Bl5jkS4GbBmm3MNjl+A7F1evlnevuR3+NnQ84aTx/RyBblZ+84+2e+x0E4PB/EpzzsFIB7O3TA7wCH0JWKMHl/3ISDEFGnhaDTRrfZQNhuIeoECqjMBholQMRO4UIRuVy+NxrT7dlN3U5XvfUkQRdeEiAKu0Cp0qkHyfdc/pwX2Ny+G2TFE+7LTS7vG664JEn8paWlt4Zh+LZCoaBgwE9RSMMg0BM8kjSqd1PxJnPjHgi/dt99CMIAlz7jcsDlzeY/TrWcaIMLCJSA0uGbxJibOYLP3tqDb4XwjR2Efah6ZDSVuvqVmjtw1pXx4x8MomCzHhhpsJZjyrIN9O8Hvd7LejpY9WW6atcVrX7uBsH3iW2vJ/86Dl+9rdX57T88lXpVEBVlSwULJOqhBjieqxRo76KI1K/LlXm9hCFXBIIOuitraNfraCzNodusYWV5EbXlJfh8skYhfOpgx0EuX0KuVEahMoHiZBX+RBXI5YA4QqfbQb1Wx+rKKjq1NXTqy1icn4VXqYb+rjNf+b0/9er/faLXmt0uvQWs8t3glZEkSW55eflGAG8S+Mogi0E+7+PAom4o/vBW6ykhwtdJYjxw330IowiXXX5571XTyfVuWP199wSOIRW+vKnjSMH3c5++Fd/2AsJ3CmHsIOrDlze/WA/D4CsKWPdnzaoKnAcdzyClP8qhD7MWpD319UZRvuPAt3ej9eDcOx4XMd86emdzXUH3NHDvvUTp4jiCS0uB7R51kHRaiLtNdGePYmVhFmtLi1hdXETQbiOXRIjaHbTbLTQbNezevRO+6ym4O66DfKmC/MQkChOE7w44lSqcQhmIQ3TaLTQaddRW62itLiNorGFp4RgCP59g8oy3/eAvve3do7S1XWf0FrDwHb2tUtdkEvUdO3a803GcNwh8ZZDFsE42KdBUvj01FCkQPnDvvevwpfIlfHv+cHqGsVEPR4fvcZvgOHzXle9Ez3bg66paj3aIpnyVB0lU8B28/yNqVn9ImACVdUzbQfd09WMZZE+McsymgtXrZvrEIytfXeSrO+m48u3h8/jt1fN0I7VIqVvH7dk5aivaNroVQa82hsc2jQJE7TZaa8uozc6gPn8MjaUFdOuriLsteCwzCuGqMEdHXSthGGC1toqdO6bVm5iywbwcvGIRucokcoTvxBRypSkU8iUF31arxbAy1FfrquzWyiLmj83ArVQRlne86/te8/a3jdLOdp3RW8DCd/S2yoTvrl273gXg9dLhlqV8BSCmyut5vj01JD+ugm+s4BuEIS674gqlXk6G7fAE+B49ojxfKt+JySlEVGlUYf1OwCSJlFWheKKG27pIosfn2zY7zLL83lGhmtV2o5y+rI4wc/nYytfM89XvNet3aT0RvuuuOQHsKOW7fr6J4iTsd5iFcGgnLC9g+dhRLMzMoL68hKhVBzod5AnssKPWV9Dux5ezw4w/URJjdW0F5UoZpWKxd44UfEvITUwiP1FVtkOhOIlivqDg3em00W61sbQwj9byEsJmHSuLc3DLU2j5E+/+3tfd+NZR2tquM3oLWPiO3laZ8N25c+e7kiR5fT7f68CQlJImZLNerQd5vg/cc08fvpfD8TwmrNxgjXubZypf8XxvuVnBd7I6jTAxle/o8OUx60rYVLOjdrildhoOUP9ZbZ+mckUFjw1fsk6/g/p/Hz+fjz9VNBf6XWz9OAQq3p7KVW86URdxu67U7cKRw1h49EE43Q7CThtxt6POfN514SYOHJedcUkvFJAPP3VleErpxlGIldUV+L6HyYkJJLQevBzcYhmF8iT8iUmUqlXkyxPI5fNwoi7CbheNRgPHDh9GZ20FubirPN+kOIGgNPWOl7/mnbTW7M8mtoCF7wYb8957783v2bPnXWI7SFYzCTkbVryCj+H5chulfAF85a67EMURDlxxpepwE893WLkm5AQwsjwVvqpTJ8bc0Rl85uZP4dsJ36kd6/BVII05zXivM1Agrnr9zTC5/o6y/N605SfiYw/rlDOP27SCsuwIPbzM9H/X2/YJtkOvVah8+3EIPY+B5oJDjer1vu8vIzIJ3aTbRmdlEfW5o1g5dhi1pXlE7SZyYUt5/7W1NdXB5nse8n4OnushcYEgThBR1fo+4jhBngtjhpw5aDQb6HY7mChPoJAvAn4OfqGMXGkSuckqStVp5CYqcPI5uHEX3XYLa2urmD0yg7jVQNhYRRR00XXz6Oaqb3npa9/2a+Ncc3bd4S1g4Tu8jQauQfju3bv3nUmSvLFYLCp/TdTvKDDZbPimwUgOQK/PWPBlh9s6tal6j8N3PQTtBOGrAN7v/R+lvcyTMUpnnF6u+bcZwyuwPhH46ixWVlIS96IV+MxUEQ3Urn0YJ7FSue21FSwfOaTUbmtpHm7QhheHcGJGMyQI2i10O21UiiX1YKQvm8vnVChaQpXL+FxluSdwE1c9n+n9cp9LiwvIezlUJ6fg+HnkihXkyuxw4+8UvMkpePkCPCdEu1HD4tw81laWgU4L7bUlIAzQ9gpo+hNvfPmrf/U3N3ir2M2NFrDw3eAlocOXHW4CXlG+x/3U9B1tRfjOU/nSdnj+DT3l2w81U2lgXSEAACAASURBVOBSfu/G4atDdyOnYBTPeBT4DoLyUOW7PgiidyTrylfZIj0tTEW67unHIYLVRcwefhSLRw4hqK/AD7vIJyFyUYQkaCMKI8RuTsXdUoGW6d0mIbr0gmlB9O0t1pseL31d9hzw4c8ON8931TDx+sqagm++VEa+MAG/PIH85CQq1Wl4Ezvh+AV4CNFpNVBfW+mFrC0vorO2rFR5M/GSpld+/ct+8a2/s5HzZLd9YgtY+G7wqujD98YkSX6F8BXly8438TuHhlFtsu2QpX5HVb46fCeU5+uqUDMTvsrL1QZZrItjbRDIoDCzQSp91NMyimoeBb66PaFHO3B5Jny1Svb1rJgtva7TROIZ1EgWJGEXQW0Vq3NzWJo7gtbqIpyghYKK2w3ghIH6VKMh4KDLMN6gizAIUMjnwI5O2hmtVkMpaRnUA3a00RLqx2Cr4JMoQi7no9VkFEMLlYkqJneegXylCr9URnl6J3ITZ8ArlODEAcJuC91WA4vz81idPwY/7qiOuKV2ROX7updb+I56SY68noXvyE2VqVxzi4uLhK+K882Cb5YCPtnKV9/v2PB9wQ1qhJt0uClAoTcEtRfr24tFlRFu48J3s9TvsFNowjft/+L9jmU79DVurx2Od2LykUR3V3Wi8Q5jjtxWC43ZIwpsjZVFIOzCCVtA2AYjt6NuRwGanXIqx4KKXIhVTl2CtFAqqE+OeOMgjG67A8/1UfDzSGLuC0hUJ1wEz/f656g3AjAMI4QJ4BcrCrqVnbt6oWblafiFIrwkRNBpolFbw+LcHLq1FRTcEN1OCyvtGA1/4pdf9gu/+rvD2tl+P14LWPiO115PWPu2227L7d+//+1JkrxFh6+Emwn8xoGvCopXLmuCr9z1Za3DzeOwp8wa99QXXz572zqJCyfxe4hgOJKc7cd1FNGd7N30vTH+wMLMEXzmlk/h215wA8r9aAcZSkv1RfCqbVTsby+a4XFgH1H5ng74Zna4UeGqTjH1hzbDtKsp38fncujF9fYiDXT4AhE8PpziEEkQoLmyjOXZo6gdPQQv7KgBE4zfjYM2kHQVbJUtQXciitfzd3hhoDrCgjgEI2lUVjnPheN6qNXqanhxpVgB0zkwzjqMA3h5X6llRjpwfZ5dzy+oaIfEzyNix1tlAtUdZ6BS3YVcvgjfidBu1bC6tKSGJTtBG3FzFc1GHU3k0fTKr3vxK99kbYcNssLc3MJ3gw3K4cVzc3Nvc133rRLnq+d4GFZ8T/n2ToPEhxKCKvw+ifHVe76MIIzwdEY7eNRIx2OBe5lV2LnS61sPkaARrqLZXUWpUELJnYATFeF77JgBPHbGcEdi2XoJEjdGqCDiqA4bL3axdOQwPnPrTXjuC1+AYnUaEfehtuHotgiJkyBiEhdWXQVI9BO9pBysbjtkWQSj2A8C96x4Ydl1msWjh5BlhaD5cFT78FAT16fXAEc96PjQ6j241GnqN796oBGwvUQMvcESavgvCwjgRh1EDN+amcHCkUOIGzUUGDHdf3hFcYwoDhHGkRoYERPUalQjz0+srAePHW6tprId8jmGkTlodlrqPLuep1Tx9OQUkm7IIDOlbt2cp3xhfs83FB6v7+cVgHPFEtxiBX65Ar80Ab80qZRvzmEynY4Cb6teV8o3aq6h02qiHjmoe5U3vORVb/qtYdey/X68FrDwHa+9nrD2TTfd5F922WVvdV33bVS7+kALWhDDftLhq4Y0KPh+5e67FHyfceXVgOeTDD1ACAdExUZA6MWYjxbwsds+jv3n7cdFey9E1d0BPwZyLm9Phor1atQbvsq7tZe8Rb12M340drB4hIMsPonnvuiGx8HXVZCNETl9YHNz2o39JAWqXimqVxTuRuCrt2NaJ9sg73cU+Hpw4PMhpsFXlHAPvhxMomIAe3HLKoLB7Y1Yo12gAgxoCQRA3EVzaR6LM4fQWlyEF3RR4HpqYEQvN4ZKShRFqrMsipj0hlZD1BtWrpgeK5iz86zTaKDA6al8D4sri+iEAcoTFcRRgmplEl7E68VFyHPKUW5qsEZ/RKLKJ+3DzxWQL5ThqWiHqhpokatMKSAziQ5th3arhdbamorAiBqraLcaaMQe6m7pV178qjf9xrBr2X4/XgtY+I7XXqnwveSSS97q+34mfAdFPIwC324Q4vKrrlmHL0OLyFyly+R9NwRCP8QhLOD/+de/ZP81nnf1s/GMsy7DGZhCLnHgwYPv5PpDWnv5BCjk3P5otZ6KA+ZnjuDzN38Kz33hMPgyBwVv+97swjp8TYWqvs8IKRtF+Y7SiaifnCwFnKV8CVoeybr3K9YDVSbfGNRo4f6rg0oB6qnBDWx/9R1Dw8IukrCNxaOHMH/kUUSNOkoukIsT+G6CThT2xmRE7HyL4KiOtQRRECAOwz58ewmL+Nt2Qniei+ZaXQ2yKBULSs3SY6cCZn2nJicRdwLl/yaeq6wHAp0P1OMTero95VsowStNqtFtxakdyJWrfc+3B99Ws6ng26mtImnVFHzrkYs1p/jml7zqTb++wVvFbm60gIXvBi8JUb6O47wtzXYYFvEwDL73f/lOEL5XXH3tE+Drr3u37C1P0PI7uKv2MP7k03+LpeYipnMlXHnBZbju/KtwTvFMTHsV+MxxpeJBcwqaCsCUTIriIRIPmJ05gi/cdDOe98IXDlG+Tx74Og6Nhx582Siu28u3oD6V5dD3HfqRKQRvrMaUJapDjZ1rYW0Zi0cOYm7m63BCqt0EuX6SJKrPjtd3KcJeVjJHqdxYwTcJA6WAlX+LWAG0nYQqpCxoMbfDmgKyn/cRJhG6QaD82olKBRHLom3SV9Qq2kFZE0oKryvfHJVvcQKFyarqeCOIGefrI0TI2F4m11ldXbcd6DfXIgc1p/LmF/3c6y18N8gKc3ML3w02KOF7ySWXvM3zvHXP1xxifOLKN8G9d96ubIcrr30mQHUTu4gZUsThpP2hZbQC+Iq65rRx8+E78Kef+zvkpnJori0rlbSnuAtX778c33z+Ndg/sQ9VlJFLOLKJnTccFdV/neaLq9NLKfmfN92aDl9Eyu+NVHazBC479FVe2eMZDcRmMK2CzVC+owzEGOb7pilkwpedmfTb6a0yKTnBq5Qw3QWyV+XY7fWu9V44HHjKPgjQmpvFsUe+hpX5GeSdGAV6tEmEHO0C1+0lKvd9hFyfbxocKRiGalv6u0lf+aooEg4bVp/s1GTnXIKo00Gr0UQYBQq+xTLjdgs9C0kNKe5lweMNTXC7Xm+Ke+6K/q+fKyJfrMArTSjboTS1A35f+RK+AeHbaq7DN27VlOdL26HmFN90w8++4b0bvFXs5lb5bu410IfvWz3PS7UdNqZ8Bb4hrrz2Og2+vbgGj4rVg/JguwgwG6/g7+/6d/zzfTdj4sxJwI/w1YMPo+gWUWj6uHT3U/Hy62/A9Wc+A7ucSeRi3ry9ziIVpgR23ITK8/38pz6D56Yo3xgR4n6Hm7KM+x1uikkpj/LN6nBLO2vStk9QFCnpNnXfNxu+fRtB1K7b6wxlQiMFXpn9IaY/HtDEVcBbPXQQB++/V+VEmCxy+G+vM44hXx5HoiX96Al4KnIh4kAVh35uL6dCTz0zt0MvvEzla2CHm4J0rHx1jyBVgO5N5RTw0+tBXY1oA9CNOPQ7RqPZhJ/zlGWhOn9zBZXLt1CcUB1uTK6jhhf3PV+Bb6vZQJO2w9oK4taairSg7VB3ym98wc++zo5w21x02NmLN9qeSZJ4x44d+9XH/LV30GMblFwnM9ysX4nj0Q7HO9zuvfMOlVjnymuuU7ZDT/kym1UMJ1LZARB4CTro4sHGQfzppz+ILy08gOLuMs4+5yzc88D9aLXayMU5hLUA+8t78UPf/DI8f//12Ikp+Azx9xwEKq1hjBwCLD76KD576+fwvBe9aN12YEccO9wIX8JeKd+4p3zX830bHW6DlO+4Pu8oilepwAHgTYP08fheJW1Vx5qCoepg48AFB/A4lLeXooEdlwwdceM24tYK5h/5Gh6+7z7kwkB1qpUKeTWqzfWZxpFRExxSzI7MRG0bJaGKVmhFbbTaDaytrmJHpYKSl0PUDdift56yM0h4Vnodc3EYIe/5iDvdvsfcS1rJNxsOuiiVSipt5EptDTMzh1EsFVEoFlGtVlEpT8LNF5EvVFSHW64ygfLUDuQnJM63N8ii2ejBt1tbfRx8W7nqG7/tFa+28N0oLKzy3dwWJHxnZmZ+9TGF8Tj4ymALM/41DQ5i3Y4GX/bIh4gY04lSL8TMBRiR+ZkjX8Tf3PYRfB2LSArAZU+7EMuHj6K2VoM/Uca9Dz+EfJLHhZPn4Meufxle+NT/gsmkBEflCFbd8Soh9+rhQ7j15k/juS9+Inz1aAexHSSNrSjfrHAw3XYYBb66fbHZ8H1CBETP6lUuuAoXo9dAtUt1qRLjOMgzYoRhgBSqq7M4ct9tmHn4QQ5DQ9H1UM7ne/lzmXuBIxz9HJJ+uJrHEWlMhMMBDU6Eeruuhg7H3S4qfk7Bl+qXDzROGxXQRsj11ue+g25XPeUIZ5VGkuo46GJ5ZRndoI1SqYxivoTlpWUsLC0qb3iyWsUZZ+xGuTQBR0U79OCbr0wo24HwXfd8u20V19uq1RDU1xA2VvqhZi4aXvlNz//p11nbYXPRYZXvRtvThC9f88y53GQfYyvfOMI9d96h4kCvvOaZKs6XypdyM+ArqpsDB0bNzC3hKwv3446VO/GfK1/GbL6GVtTF5eddhIuLe1WylIfWZvDFow8h4Ktoy8H10xfidS/4aVw5daECMqMgmLGMnTZrhw/jlltuxnNf/GIUJqfA9DCifNNCzXoTOR6PU95M+I57foYp37Roh96yRKVpZCckg/KY7Jw9Vnwr4F1CK8GNaMskCJdX8fBd/4lH7/siGDsyNTGp0jxSfXJYQ6FUVlnE4HFtBrFRTTu9mSbiEKuMoe1wsAXQqdexg5nHqHw5eWUMdBj7m/AtJFbRC4xi6EUwEM4h2FVKD7ixtoaVlUVV75yfQ6vWVsOJ6Rfz32R1EvvOPheVyiRcFefLGN9+Pt/qNPIVKt8CfKrxgNs2FHypfMP6MoJuB43EQx3l13/7T73mt8c9F3b9wS1gO9w2eIXQ873oooveQuVL1UPbYdPhyw43wpdKKmI4UaQU2ZGlAHfe/iju/eo9eDT4GpbOWMRcdQG1XE2lGzynsBs/9azvQrNVx199+iO4t3UMK7QsIqA6F+OVz/l+vOK678MuZxoFFJSaIkWXDj2KW2+9Gd/2oheiUJ0eCb5sxv4czKlTtpuhZqMq33FPz4nCVyXAoV3Af/30j2AnHCWrywEPAbyoi+7iAh64/XY8+pW74Ed1lW2M0C0UKgpkru/DzeWReL7q6GJ9PIdBfkzb0FWpHmk3MD1k0XPRWquh4PrIF4voug5aboIaEU4Lo9ubpYIWD60KDrZYWVhE6bGpsov0ktstxJ22gjj93XqjjU6n24vdBlCZqGDfWWfDy+UBr6d8/cqkeqAWJ6eQ0+AbEb6tXqhZl8q3voJOWwZZTLz2+T/12v857rmw61v4ntRrIA2+erSDPpz1RJUvPd+r6Pn24UuVefhoHf/22Qfx4P0H0XW6WNm9hPkdh7FSnkGQ1OBEDnJ1Dz/1Td8Np+jiT279EB7BClaclpp1Yseqh2dXL8GvfNercNmOi1BCESqMAsDC4YP47Kc+iW978YueAF/d81VTlEvQcb/DTe9g26jneyInblz4yvkhfDlyT8EXvbAzZTu47NDiJJRdNOZm8ODnPo3D992Hks+BFSHKpQrK5Ul4hSIix0VpYgIxR8d57PDy4VM4c3AKYjRaHdTqqygWCiqfA4IQeZV7twW/UkYtB8yig7mki9D3kBMPWEVfOEg6rMMCip0Au/0C/GYb0eoa/ChCpVRGwHC3mMq7gNJERQmBQqHYi+LwisgVy8hPTPVnsuCn2A4c4dZXvhLn2+5FO6wFYGKdX/z2n3zNH5zI+bDbZLeAVb4bvDr60Q5v9jzvRt7Iuu0g+R2G2Q7K20wbXhyHuOfOL6kONwVfL484drC80sG/ffwufOmr84iTAlpuE4tnz2F24mG0Skexp1rEebvPQalTwlUTT0VU8fDHN/8NHgpm0Xa7cKMIE00f5wU78fqX/Byef8G3oESTmEG+hO/Rw/jMJz+B73hRH74qR0Rv8jGVTN1JEDscDKAi03qhZjKLg8zMa0whv1WVb29wRW+0Sewm8BKqVZoEDMPjCwYnUeoiWJrFXbd8HIfuvRM7fA8+k5kjQZkzAVcmVCiXmy/A4W/OVxEIvsc44Fh1pHFa9oBRCmGAUj6Hdr2mOs8mKyW0qFYrRSz4Mb6ONuY5im6irCIeOt1uz44IQjjdELlOFxP1NvY5OezohAjnF5A0mHQdyJdL8HI+JqeqKJbKCviu68Hz84DLfL49+DLUrFDtwddnbgfG+XbbaDVoO6yhvbqEbn0Fq0uLWGx1k6C047Uvf82Nv7fBW8VubrSAhe8GL4m+8n1zLpcbCt+0Xelq+PjIXHZ/MYari7u+dAe6nQDP/KbnIAh9xI6Dz91+BB/7xP2IOkUViN+eXMPM9FexcsYR1HOz2FGo4IqzL8W3PvV6XFTYh0PtBfzhrX+Nzx+7G74bYpdfxEqjg/JaCa9+3o/jR654GapgvliSNMLi3DHc+olP4ttf8CKVWIf4UTl3+rkdlLsrWc1Ub2E/N4UGXvVA0RLu6DZDluUwLB561E63Xo2Ozwi8PgxwfaBE70zQp6W/S/zGDGLwOFBBZXlQojdBgBw6CJeP4cs3fRwPfekLmPCg8izkikWVarM6NdUDGLODqbCuHPw8YccHcV4N2W23OyiVywj5psBcCw5UlEOeVkccoBN1kCtXUM/ncF/YwtQFT8NFl16hcvQS1l0VkhaiGQZYWJzFwdtuw5nNFs5oNlBiIpwuz5CHdquL6o5pNXcbtTYfAFzOUDmP08YXyyqfLzvbaD24pUmVajIO26ivLKLbamFtZQUrx2aAbk11Bi63gyQq73rtSy18N0iKJ25u4bvBJmWH29GjR9/k+/67hinfTPgKvNZXkHSEIe6644vodiNce91zECYeavUAH/nYXfjyV5ZQiqfQDTtolhexeMZDWNh5EPP+UXWzlTsF7HN34ulnnY+LLr4EX3joHnzk9n/H9Bkl7NkxhTsfeQQT7Qn8/LN/GD911fdg2imrvcdJgAUmU//Up/AdN7wIFZVSsh8L3J9AUw2pUENstanP+yEbg2wH/Q1g3GYfBOa0sgS+6ymL+qPUerkbGKcr8CVwXSX6Cd+EKl+FnDHOtoO4voh7bv4PfOU/P4MJN1I5FgrlAhqdAMVSFZPT0718HoUifHa2FvIqUoI+K5PnqBg1NW17EV1GLDBrGZVwt4VyIY+w20StVUOhMoFlx8GXozbOecZVuPzS69CMAzy6eBBhFGLv5B5MT+7CYm0On/z7D6Jw5BAm5maxwwH27jgD5cIkPC+v6kDFzs45PqxU9AZD3jwfhdKEmkKI08cXqztUhxuznXU7NbRra+g0m2jWakhadZScCEHQRi1E0s5Vfv5bfvyX/3jcc2bXH9wCFr4bvEL68P0V3/ffvanwVWnEIgXfKASuuvZZaiLEQ0dW8f5/ugVzqz68RkX5t53CCtb2HMSxHY/gaOEwukXA7TrwVmJUOy6+6fyrcOCCy/AnH/1LPOWKc9H22vjEXbdhZ1jFLz/3J/Bjz/huTCZFuI6nspZxyvDP3HQTnv+CF6oZD8aBryheE7RZylfU7LAOuLHhK/G+/dAsVR9JnNMHMS9+pXw53Np10Y26KvTKcSL4bgy/WcNdn/oY7vvszUB7DZOlvMqX4Hgu2t0AO3ftRXmyCs/3FWwJvnyx0I/vddFstVFihEEup+J+CVFHwTdUs1IUcx5azToaQRPI5zEbhrjbCfCUq67BRRddgc8/cDvufeQraEdd7CxP4/nXfCtKSYJPffTvUJo9humFeVSiCOedeS4m8pMqsoL7oN2g+gyV0nbhs6+A/nOhrIYWF6emUZicRuQWlGp3ki5a9VW06w3EQQC324LTbaBeW0XHzSfdUvWVz/6hX3zfBm8Vu7m1HTb3GiB8Z2dn3+i67ntOGL4qX0Dv1b7307cdkODO276gfN6rrrke8D08+LU5vP+fP4NGOI32igfP8dH0ltDYfQRzZzyCo5UjqPtN5OMcnlo+E+c5U7g0/xQ862nX4EMf/xD2PPNc3PLQbfjiw/dj92PK+c3P/xm8/MIXoBTlVUcTBxAszh7FzTd/HN9xw+Ph26tab5JN1pEB/jJV5DgTaKYNM95s+PbyXfYyj6mBav0BGJxwsvdFT3dwBJr6ZEY3/lFwEQYNFOMAB+/4Aj754Q8g361jouQjV8orK6DTDTE1vUu9sjNKgXCl8mV0Az1XKs1OGCIKY0wwexhtCJX9rJe7gUaHSkjPOdK6DTS6DXSSBAsJ8EjZw1lPvwI79+3DR279V6ygiYiKvNHFt1xyNZ6+5ym45WP/hN2tJs5utuG1Wtg7tRu5OK/2yyxo7Djk8TNe2OvDl3G+fqGE/GQVlekdiHNFtCMXxfIEigUOoGFioEillOzQ811bwvz8MUT5UuJM7fnF5/zIL/3h5t45tjSrfDd4DfTh+wbXdX9tY/ClUJFcvbQdesly77ztiyr286qrr1NhTA8+tIAP/MOnsdKaQBhMqMxaNWcRjV2HsbzzIGYrj6KRb6Di5nHdOQfwnH0HcElxP/YWzsCRhYP4unsM7/uPD+ChuSO4bHI/3vqSV+G6vVehnBThRMz8AszNHMSnb/1kz3bQlO8w+GbF96ap4dTBJlo6SvO0jKt82XmmEuQQvgp45G0v8Tl9c36q13JOxS6v5wznitpqFoeDd34Rt/7fD6M7N4OposuQanSZ/tHNoVqdxvT0rl6WMIYW5vPIM1cu4cvZgF0PXQ4XdlzkcwU10oyKNEe7I0pUKkjG4fK1nuFn7aiNeqeDVcfBkYkCzrz4MpR278ZHvvRJLPmMte1i0i3hwNTZ+JanXob/+Ng/48xWExd0QpTCEFPFKpwuR9T1EqirIeD92a9ztBxoPeQLyNN2YMwvw9qY4648hZ27dqNc9BC0G0r51laWkXD24voKZmdn0HFyibdj7y899xWv/18bvFXs5lb5bu410Ifv613X/fWNwjem39ivnkrUjQh33n6bGr9/9bXPUq+7Bw+t4m8/8hnMLvnoJJNoA2jl62hNHMHq1CNYLD+KenFNzRc2FeSxz5nCU8r7cOXFV+FZF16Fjx+8Fe/7lw+i2e7ihZc8B6/9tldgb343igmnk+l1QM0d+jpuvfUmPF+DLxWfgmuG8lXZ2kW3p0DUtB1OBXzp79LPXYcvh0gw49d6Ix+fsYK5eKn+8h6w8JUv46a/fT8eveuLKDsBCjkgyblq7rOde85CpVxFaaIKL8eOth58fdoV7GQr0Otl5npGTTDhDVTu3U6rhUoxr2J+u51QZbYPgg6azZqyCJqELxIcLLo457LLccb+/Xj/bZ/AoWANXS+C0wnxnPOejmeefQE++h//gP1BgGd0HZS7AfLIw4lV8JqCrhqMQetB5Wim3esjdn2UOWNxqYw2h0eXJrBz7zmocHJNP0HYbmJteRm1lRV015YVfFvNGlrwE0zufvVzf/J1NtRsc9FhR7httD03A77SbaVGVfVffxV8nRhf+Oxn1M1z9TXfpGJHl5Y7+Md//jweeHAJrWQSgVtA1w9Qdw8j2j2P5cmDmPVn0cm3VKIcNLtA3cGlZ16IX3rpK/Avd/w7/vmWTyHf8fGW7/9F3HD+NyMHzmCbU6O3/DjG/JFDuOXmTx2Hb3/qeAVMA7693Oxq7vLHNaWpgs1QM33lQYp5nAgHvUwq3+Pw5Swd/VhZOg70X8NQTTDZ4bTslQrCqAUv7MKvr+ETf/0X+Mqnb0JUm4efT+AXPVSmp1Gd3oVSZbqneAvMnVCB2x/RyKTktB/YDUkrxvF8lfbRc3Mq+oBAzBd8NfNHHERqKqBWg1MBhQiSGCu1VdQ8B4eqBZx16dNx2YFrcOvX7sYXHrgby60adlSn8MJr/wt250r48L9+EE+LE1zRijHZDuCCw8N7llFvIikV/9fLc0HQMh+Fn0Nlcod6WEeuh+ruMxV8aTtE9JyjLtaWltFYW0XUqGH52GEVfrbE8qf3vu7FP29nL94oK8ztre2wwRbdOHx7/ilBq26gfsCs24fvHV/4vPKCr77mOjheHt0gwRduewQf+/jtWOsUELuTKt7UKbZRyx1GY2oOCxPHsJhbxIq3htALkQtdTHVyeOV3/gCayy38/Uf/Bd9x6TfjR7/lv2J/7iw4Sb6HUGbiSkIsHDmIW265Bd9xw4t7tsM2he9x26HX669mxmO6Rb838oydi54aR0FQdYD2Ku786L/hzo/9K8qdGoocDVjxgQL9XsK1jJxSuyW4BaZoLCvFq5IpFYpK+bL8XL6ghicz2sH38j0fOOfCzbuIuxF8x0PcDRE0mipeOMkBRxfmcaTbwJEzKth3+eW4+pJnMW8dHph5uAffHTtx0RnnY3FxBv/343+Lp0UxLm/GmOyE8Ny8ioRRIxRVJop+h1s/TTNBz45EhpsFfMAXitix5yxM7Nyr4Ou5IZJuZ135ot3A8rFDWF5aQCNykEzufvPLXvNOm893g6yw8N3kBmSc78UXX/wG3/dPsMMt7nWQqAGhBnwR4u47blODLK6+9psQO73p6BdWu/jYx7+MO+85hHa3BLglJG6EtreMVmkR9elFLBTnMOfPoparw4sjVBoRrj/7EnzrVf8Fd33pHvy361+CK6YvRiWpqE6pHvOZKS1Q09/cfOvpga+ugk9U9SqPmZ6viuXtDRChBaAeMK6jBi1whic6wJwnjVnD/KiB+794M27+4IeRW1vGtJcgM0V31QAAIABJREFUlwOcko+Es1IzTpbgVR1XBaV8FXypgDmsmEN4HUfl661MTKiRZoRezs8rvzc/QZ81VBZI0cmhsVKDE/QGXDSDBubrK3i0U8fRvZMo7X8Kzj/nEuXD5wo5RL7KHIyCk8fiyhw+9Zl/V8r36e0EkwEf2TkFX84BlwZf+hp8YMSMZskX1CCLHWfuQ2V6N1w/r6IdkqCjQs2W5ufQXFpAUF/G2soSAr+IbnHqLS/+hbf92ibfOt/wxVnlu8FLoA/fN554qNlx+HJmBL4e96DBGNEu7v7SbWomi2uufzbimJ6lh8gFZpdC3HrL/bjzy4+gG+TQaHeR5CJ0nBV0i/8/e98BZ9lBl/udes/tZfrM9k0P2SSbQgpRKQEMIF3gvacIqKhIFRApT2w0FcUHgijowyfSJYDASwgJISQhhfS2vUwvd26/p5/n9z/n7k42u9lNZuITcifZ387OzL0zc+693/mf7/+VZZijIcKKgwV/AfX2AhTXQ0m1UMmXkVYy+I1nvQLnDp0OPSJfGEcm0rWmhwEWpyb/v9EOR1NCPJ6HKBYzHCJ3D4FvnIEbh5hbhi7VPyldw8KDd+LqL3wWczsfRMHQkFYjpNOmWIb1dBa6lYNB0BUThSGTJJshCL6cfPnv+BQaoVAsycJNFnCqIUYJK5eGHbnQpaQU6DY6MIXG8dG2W1hYXsKM30JtYkDMFo5HCYYpwfW+4kNXDSnCZAV91GngFGg4JVCQdalHNoGIDRc8gbMONZ58e7QD2YhUJstOZZl6s+UKikOjSOXKkvUrky8LNLs25mdmMLN3lxRo2t0WYOXgZwbec8XvvrcPvo/nifgot+mD7yoP6FqDr0xpPfCFh3t+cqtYTM+/6JKYllB0+CwTjgC7G+D+e2fw4M4DmKu2JWCbsepDwxmctm0dRjaX0AxqmKvNwvZtwaKlWg333nM/Xnv5S3Hm2EnQYUGnykGVvmSxwy4eJO2wYuH2n0g7PFbwPdrXP3Jijiff2IwXQaN0K3BBsoWQ2W7U8KMvfQ4PXvctMgxQ9QimocoCMpspQtVimoH8rpqirIxmijgfV/5eCb4KUCgwCY7LPE6jsfWafC8NMczlJfXAFAlWD3WYnRu60h7c9F0sFCx0aUN2QvBh8c04rznwONWq0FUVac/HBCKMkibyolhmFhhCeRwJvrEEUIGZyYpe21M05AcGUR4Zg54pIpWmVtyG3W7Atx2RmtVmp9BcnIHn2lDSuUgpDL35517TX7itEioecfM++K7yiBJ8Tz/9dErNHiftEDcCi26WVlC2HkgtOV81Hu6+/RYB1fMuuCjOhlVNuKKvJXCw8QBodTxUW7ZETxq6jnI2g3Rag6oz+NwTFtBHgC4CLLlN7J3Zh3NGT8JAqijLGk5jvDwP+b0jBQvM872BUrNE5/v/GXyPZzsWeFkRoh6/H2/6Y66hF9ZLzjcOjVeVECbpgMDF7ddfh5u+/M9ILU9BTasImYquqsgaaVhqBoaWhmZloFgEX12oAE7BhnkYfEk7xPXxoeQ9EJTJAfteCDNlCr8c2F3R+DpeEqje7QjoZi0dOSU2SEz7Ntq2h269g6FKEUhr8A0FrhdANVigGcHkJB04SAWu7Nh0JQXF0x/B+fbUDtT/aibt0ArafoDS8AiGxtcjlavIRGy3ayI1c7s2mvUaVKeL+vwUfM+BqxqRnyn3pWarxImj3bwPvqs8qL3JV1XVPz2yQPPIYJ2jfStRAcStiXG6i0y+PfANcNdtPxZQPe/Cp8YFmlL0o8iGnDXjUiGjsDY8RhrCsi6GjbiqhvfswYULB57MxT666CANTaYpjTIlB8hrGZSsIlRfx9IsTRZX4/KjmCzEKHCEvVgkyQ8XOxyKlTwR88QqH4JDNz8MwPwJY65X4zqSHXdSJpnk60bsNrOR130s7rgb3/70p9DctxMZzZfJlmYWLuUsFk6qhhRVaqm0yMqo4yWYCu1gxjGSsa3YkphPz/OgGyasbFayHQI/kslYTBaei5CORNdBp9uRv3OZNCxTg8pGY8+FSxOHzeVXDblMBmqK1yLxG0+OPJ5SQ8/uNzYZJ/plUkdxC0bcNhK7muNgeF1jsLspGR1cuHHyrYxOCO3AeqHI78LptmAL5zsHr1mLXW5KBFtLBb6V/+0LX/GGv1+rx6l/P8lM0D8QqzsCPZNFFEUf6FUI9fJ8Vw++Ie669RYJ1D7vAkZK6mK4aIUOWn5XPm67tsiY/MAV4HX4AnZddBxXBPe+H6Jld+CFLpqdpgj7Hd6WObF+AM/xoXsqzj15Gy479xIUU0XMH5zEDT/4/sN0vj0A+GkB38MnMg8KOU0xVvDkxgmRucsBvOokbvjKP+OB71yJjOJD1ZnJkBJpn6obMCWhjBwv+d1Y08uFWwy+FnQzIxNwrPW1hF6gvIwnw0KpLPfjuYEs5PicYF8bHWjMzaXGl5m+6bSFMAFSXu0Eti0yOH6OJ12+sZ1YItkT3W5EcE1S48RlmOiqGaITX0GFkjwXZwnH9AdtxLxq8nVdHG7FyjCsQkV4ZTV0BHybjQaa1UXYovNtIJ1J0V4cuFbxty9+VR98V4cUj7x1f/Jd5RF9YsE3wF233hqD7/kXSqOBHwF7agdw1767ZZEj0mC+QNlCoVNnGgepcOYjwPJ9NbCghwx5B1KMM3RtKVhkSDjDXcxIw2hxBOvKo0ipGhanp3HDtT/A5T2pWRKsI5P1T8XkG8dcSj+FXFUkp44kKjLwHRQM4IEbvoerPvdpBPMHkOP0yVSzBHx5LCkZOxb40jFmEHyttOQ5MLaRgT1SAeQHyBeL8niQ82XYOt8IvtQVu64DXVeRYt9bckxZH++7jpRmigwuDAXIpdJIaoPizjbWDIUs7kxMLwTf3hvBl4FHPfDlxwm+jLZkhxtter6mI1MsCfhmy0NwfCZCsDvOlwqi6tw0vE4T9blpDJSLiNL5wEsV33DBK3+7n+2wSqw48uZ98F3lAV0JvpxwGLyyZpNv5OPOW2+Vy8jtrI6nfTRU0Ak8zNaX0Gq35NK2UipjsVpF13YwMDgMz42wZ+8+aTHgBHjPXQ8hlyqh3VnCtm1PwdTUNK655ho87wXPwnnnnQGDG/1Ihe5zWvJRnZ3CdQzWee7zEnsxl3FJPthjBN/e4T2Ww+14tMRjeXhW8r6UkHGSZG2StCz3shuo6IgcePNT+PfPfBIH7vgxsloMPjRdUHolQTl67Fw77uRrUQ4WT8Q0b/D34eOQzubiynbNFPDl1YjnOHBdW54fpqkLsNp2V05ogeei1WggdBz5PLN8qROWTji2VvjxBG0S0CV0icXGrBaiiSKxpXO5dxTwZcWQ8MVc1mo60oUiSgMjAr5cwhlqALfbxvzcLGxWCHWaaFcXMDY6jLobBp5V+t2nvup3PvVYHov+1x7/CPTB9/jH6FG/guC7sLDwjiAIPvhEgO9dt90mk865CfhGEV1uXdzxk/uQy+XRbnewZfNJmJyawlVXXYOX//IvIwgU/ONnP4dXvvIVGBwcwZ9/5OO46OKn4ZZbrsFpp52GjRu24CMf+gg+8tE/xKWXniomjl4xIxQfC1N7cP31P3wE+PbsxY+F81158FbGTZ5omtljeXgOgy/1u3EDtKcakpkRgy8NDi5SYRf3Xf1NfPefPgPTboi6gQoIU9LJeAKlKYJdfCZUKhkM8zi0A3nfmA/myVfAl1pfKhsCiIOOFBDBl+CYyXASDmW65SRsd9tYXlqUavhUAqSmQYlaXBNPCsLpdCWhjLcplvKHALcH0HJVwsyjFeArqW0C3ly4seLIEtrBzOaRL1VQGBwX7S8CGw7T1VpN6alzW3XMH9iLTCYF30gHvlXqT76P5Yl4gl/bB98TPFDH+rKew+0/xAcfFMnRmk6+XLjdGoPveecnhYw6duyYwpe/+G085znPQaVSRqFg4cCBJXz5S1/Dq1/9SkSRjr/71D/hta95OcbGRvCnH/gH/NwvXIYbb7waG9evw5bNp+Nv/urj+LMPvwvnPXVTTF3EbmaoWhezU3tww3U34dnPff7DJt+fJvBl57BMh2K9jVUkiuLBirqo7roH3/jkx9DYswOpyBWFA6VohsYw9BMHX+p8e1wwa9uFEybP6wcSuNPt2pLny/p20hE0c3C65ijeajVgmgyNiOLoxm4HGctCWtfRZrIYCzZ5MtA0ZFjM6XoywXc7HdhOBwXm8kqORI+Nl8Qg4f2F9V3J+TJf2OTCMI2AP2cmg0y+jOLwhHDBlJoFri20R6u2LFNva3FOMocdxQiDzMBbn/Eb/WCdVULFI27eB99VHtGV9uJeXfxjpR16UoG4vn2F2iEKcDeDdVaAL11wc9Nd/P2nvoRarYYLLjgfz33uU7FzZx1f/MIXcfkznyVypO9+97t43et+GUNDw/jAhz+Fk08/GevX57HtKWdiz85pfPQvPoH3/dHbcOElW2F7LlRFh66p0I0u5mb24IZrbsKzf/EFEiDD9mLqikXyJQTE4TD1XqTkiQTrnIiGd2UGhHCdCed5LLlZj/tc+TBKpAHIgauAT/0rHXy0TtvIuk187//8A37wxc9hKKXCMlQoJj/PyZfTIU+gnIAPc76HJ994wiXoSUoYjRdmvHAjTcHJl489g3UoJyMw5rIF+R06nY6oF1h0yYWbuAkBtFpN0dPms9Tb+nDbbaEoWs2mtF+QsuDkyysTPr9810OLmlzfh2VZsNJpmYI5WYtIkVSE/BeBhhJZuLHAM0V6JIPIMNENIxTLQ6iMbRCpGctByYNXFxYky5nZDppvy2M9vdyItNLo2575G7/frxFaJVb0Od81PoAE39nZ2bfruv4huUTU9cfM+T4a+B6afM9nhxslZBoCV8PMwQDXXnsdbr31NrzkpS/F4GAZX/j8V/DqX30ZgiCFf/zsP+I1r30JBgeG8Mcf+Bhe+JJfwrOeear89td89yf40J99Ah/88/fgzHPW40c334wzzzgTIyMVKJqN2cm9+NF1P8Kzr3gB0pm8cIXUxxIAVWrKVuT5Hi1Y51hBOasB32M9bMcEX40dcxE0n4tFQ5aLetTBwj234spP/BX233ojRso5ZIsZmTCZxaDz8tygMsGMW4hlURVTDjLhJullptiNCb5ZUUKI3Vin6y2mKqjvrTWbMk0XC2V0u1358Sulkizb6LAzDMY/+jLJUu1AbXen1QIoVROVhCtRlAReOQkR0G1bFm6O2xW+V05UgAA0r7qEdkgmX83QRPZGpUTKtARkWR2vpCxJNcsWyhic2AyDNfe+LWqHmclJLC/OI6spkudLRUa140bWyPo3Pf217+jn+a4xdvQn31Ue0C996UvapZde+nuGYXz48UZKHhN8EUvNOPluT8DX9xVMTzcxO9vC1i0juOqqG1EqlVAsFPH1K7+O1772VVAUE5/+u7/Hy172Upl8P/m3n8Tzn3cFnv70bfC7wA3X3YF/+eev4nkvvBzZooodux7CK//bKzAwkEekeJib3Isbrv8hnn3F848PvsTiJMCldyj/M8H3aA8fAZlFzFxGmZIfGULTQoStBfzwC5/DLf/2ZXgL08jlUsgUssnlPS/x44WbSMw4bXICppSsJzVLwDeVthKdbxys0wPfHu1AIF6uN8TcQa0wQbDIrjdVhW13ZHHGn4ngy8UazQx2uw3PdYTzJeASXCUrgrwvR/kgRLfTRco00WjW5D74x7ZtmbAJwFQ7aNKYwd43D7V6TXjmlJlCZWgUxcogdDrdVB2pTA7ZyijSbOJQfHSbdcxNT4vbD3YH8wf3yiLQgR7lRze/6emv//0++K4SK/qT7xofwCiK1NnZ2bdpmvbna047MM/3lltitQN1vnxRBgomJxdx/wN7sG5iPer1OrZs2YDlagsPPHA/zt2+XeiDBx98AFu2bpFlz959ezA+MYqJ8UFxWFUXWlheXpZoREX3Zds2PDwEQ6fEyUZreRHfv+p7RwXfJ4p2OFINsZJyONpDdqwpukdTkCqR5l52mYU20maE/bffhG9/5lNo7HwQmtuWvrpMMSfhN6LtlbQdPQFfXcwTGikFTsMrJl+Cb9zZRh41mYiThRunVgbqLNfrwsTQpJHP55HJZEA5GRdilJhxqiTw8t+ddlMoB4KzToWG6wr4Skoatb6ccNkykYCvTqokCYKv1esyWZNXJm3C4CBy+PVmHZ1uV5Z4LPAsDwxhZHy9VAjRKg09hVRhQACZ2Q6t5apk+TJGcnl6ElN7dsDUVXG4ZUY2v/VZv/Wuj63xS+dJf3f9yXeVTwGC7/T09NsMw1h78I0C3Hnrw8E3brtQ4blsQghgMaA7vjKVzbq4zWLTm7xJJb0Cac7V6YZjYS7xlrueQ5X1cQQN/V+IPEzt24Mf30Da4ZGT7yPAN7Hyskvu8U6+x5qUHy3V7PiZDob0Fwehg7TmwnKb+M5n/g4/uvIrGGR+Q+Ch3W1JzbqoFAR8VZl8SR2Q5+XHaGyJgZcAHE/B1PVKY7EssR4OvuR8OTEvLFXjidTKYmhoSCZUTqFcuLFCyPddAV4xUKiQx4YPGaVmvufFhooV4EvOt9PuCKfbtdsC6DwG9UZDaK5cLifgS/UEzSL1VkM+79qUtpkSR1oZHEFpZEQKNAPoCPQ08uUKchlDsh2cdkdUD7P792B6z045IYRmJhzYcMqbn/bat/Un31ViRX/yXeMDSNrhsssue5uu6x/p0Q6cfnpT8CEN5jG+r4CIEnN3sQe1t3BjqllP7RDgXNIOOmt+YiF9DEyxhjWudRcJviCvXGjz5kmuF11utIoSdBmnyGYMyph4F24Q98Ux64ALIcs0sThzENdf/31cfsUVx6UdZOEmKH78JotjTauPFXyP/PoeSB9eznGYZ54CUzqZg9DC3D234PMf+gDmd96PiYGSBOdwYszl80Q+ydzlgk7yM6DA4rFIZ8TYQqCNeV+mmrEyiH8TjBN7cSJHk7Qz8rWej1anC9txYaXSQglwgiW40tFGuoGKMtdxBCzTlomUoceTsecKCyV1QGGIRrMptEMpXxCgpiuR6hfSEVzi0QVHSoMAzOcOb0OzSNvuCHfMx9N1PLS63WTJNgGrUIBh5dAlN6NTJ54VnTPBt9tqoDE/i9n9u0X5oOWKUWH91jc/9b+9sd9kscbY0Z98V3lAe+CradpH+GTv/Tlh8D1kCI2LFWNDAFHDl0jJe++8Q5pyz7/gUkAzUKt5AqKRH8F1PZl+aVm17di6ajuetOPa4qaKhf1tpyv/drsB2gSFriPAw+/icNnitFAsWHjVq16M007ZhNnpadz4w6tx+XN/UUAo0rjBT6bqJD+it3SLgZDLuMNPpZXg2FuIHctMcaImi97dxxkSvZk9fvDkdCP/rzwZxbSDofpAbRrX/Mvf4wef/yzUbgPlfA6ZfAkd2xHNrclJmOBrGGh2bDiuh+GREQnIWanzPQS+idrBsDJIpTMxN0zul0oHWUwqQjnwJMfm4F7mB39XLtrkhBz6aLdbsnDj+1ku13QNYZL/wMfS7XbhOq48p9KWJSdVTtNLS4ux4SLRFccKC9m2HYrOrDfq4mwrFHKoVpfhByGKA0OS6WDli7CKFSipDLquD0ML5WQUOC66zZbofKszk2hUF6FmCpE5sO4tF77q9f0Ot1ViRX/yXeMDmCzcSDs8LvDlj8N4lHhKTZp2k0QzGh7uvPVmSaM67/ynIQgMfPNbP8Adt93PLpi4iDGKxfp8oUvrceLlPxRly3AZU4GR4jRuwDQY/p2Rv1UtkqhDx21gdHQAF1x4FkbGypidPojrr/kunvfCFyJHCVSkyc8gQrNEV9qTnR1WPvxngu8hjcXD0sziRPjkDy/ZfQ+ZyMfCg3fg8x/9Y1Qfug05ipkjIF8ZQccLkLFSSDOsXFMRajrqTQbeuJhYtx7pTPZhaoeV4CvBOunYXizcMivYpT3YR6RqSFsZ4Y6FhkiME1yCMfCcIKuEATrttgAwp10yQgRTU4v53E6LjrMZFJiQllQV8ePk+ClFy+dzSFmsuU+ch4kaJbYmQ2gOTtV8/KgZNqwUrEwB2fIAcuUhGPkijFyBKRFSHRQyYpPOOtuTbIdubQl+twufwTvZgd875yWv/ugav3Se9HfXn3xX+RRYS/Dl5EtskOlO8SWP7PZbbxZA2X7epQhDHQ/cvxdLy03RmvLF3Zu0uQXnJS9f2CKVIodI44BB6RsTEqkrZciKErc49DhhanfVCAEXUwqpiAC7du7A7T++Hc97wYtFwkQDAW3NovBN6IX/bPA91sN0dF6Ykjymu/kw7TZ+8KX/jeu+/L+R8+tQ/W5MN5QG4YdA2jSRZoqZEeckd2xPpsuh4VFkslmheh5BO3AJx7AcK5OoHmJOVQgcSsDYkZYvIpPJCqgLNST6W8rFKDuLBGTJ7Yq92PPQbNaRMgwxWvBn9xw2G1MF0cHi4qLQWOR1CeQ9aRnphd6bLOgOlZzGJ0nejqfM4eHhOFhIM1D4D8djtjKIVL4EI5OHbqXgdjuoLs2LuQMMAqIm2me4eof2YgSZ4tsvfMXr/3KVL5X+zY84An3wXeVTIgHft3LhtpJ26PG+x+N84xSq2I2lSAlir3+BH/Nx9523ybb6ggsuQRSxRkiTS1u23yb7M7ntyvelIIGLNTrWkijbOB94xcMtAyC1oiFIc0YhHVS+1NVfd+11aNXbeM4Vz5fMAlbj8LKVBoMgOJyi9fAyzSd28o2phoQXX/mY9eqBks8l9ZVyPaH7NrpTe/HVj/8lZu+7DRk4UCMPjXYTmWxeqIGMaSHD7F3GQUaRBBfxKqJYqSCbzUm2Q1wPv4LzTSIlNYtVQqwXSh26MpB4SYs8b1ZoCPmJk2hHSt+Y7UCVQ0wtxRYVXu63mrHjjfXypBx4bqTdt9NsYWlpST5H8CW/SyAmQPOqh481n2PC9a4wW/DfTClbXq5ifGJCQn+o8y2PjMPMlWAVSkjli1B4wla4mOtgfm4O9cWqZDuYkQ+d2uNIi8JM+a0XvvI3+2qHVWJFn3ZY4wOYcL5vpdSsB749hxtfJCcCvgSKGFz0mDtNhLNR6GJhbgr33Xc/LrroacikC5QtACZfcaGgK79cOE++nygbBGgVVbbl8sa7lyt1hrwecQCkrigetwPfxe6dO3DllVfil174Qpx0ymlyP5x4Cb78ToxlPMTTPqzJ+IkG3xWZxyt+BcntXRGkLmDHqVcJYAZd3P+9b+Kbn/lbGM0l6afTDBXLrToyGdpqQxTSWeSsApzAhy/5x6osI8uVAeF8j9T5ysItAV+d5gYrI0tOl+lguiGuNCubg0lA750YuATt0QOidPBkouUUzJNfnqlnQh35CH1GgfpiuGg3myjmCwKs5IrFSJHQC72FHKdfPsd6DkBZ7DGYXRaqChbm5+EFHsoDgyIrSxcrSOUrUiWkc/I1U7Jb4PRNOqOxVEVzaV4yfTvNhky+RmX0nc943dv+fI1fOk/6u+tPvqt8Cpwo+B7LHpsEQibgqyEUKVlvxgvguV384NrvY2xoBFtPOQ2mqiMgmkbUjHJ2jc0EvKwV8A0DRJ4vL1jJ82WalseYQx+u68Nxbdmyux4XdLHIny9S/nu5WsP+/Qdw0SWX4KJLLxPwlnBwMyVB3mJhVVnyGfPLAsKH3G5PLPjGJUf8roePz8r3exNmTIdEMCMHemsRX/nYh7DjhmtQYAQ9OVkFqLUbyOZS4iYrpPNIGzm0HRsKGyOoBPF8jI5PCJASfA/ZixNVw0rwpa3YozIBuhRnErAlYJ3FlGp8YlipxmCYOo+553TR7dBK7CBNXpg+Ct9Ht92MHzvPFxWE6IMll9mHwdS0XsZvooYg8PYm355Zh7uA3vHg7ZrNJgrlklTH67k8rOIAssUK1DR5Y0uaPehwo4PO79oSKem36rBbTQHfKFt521Nf9fq/WuVLpX/zI45AH3xX+ZQ4mtphZbbDo2lV428tabyJVIsvAy1WnPFTbKpQIsxMTeKhe+9D6HvIswiRAEuNaPKi7E1BvV9FQDkBX7GhioiX1TmcmOPLVKELOTExH5ZyMwZuawa2bDkJGzdvFaDi1Ctb9LjYKLGz8odLrK2H5GUE4sMH8kgFw4koGo73NT3w5UkgljbEf/cut2O+M5Zk8JilYWPyJzfgCx/9ANSlGZi+C8VMwdc0mXzzWQtK4KOQzoksrWXbrMcTvpYqkYn165HNUYamJYYK6nutOGRdpGZxmwVxjn/YhcYM35SVibveVJotYmDkFZA8nOR9E9kI+9s4AXMp6BP0mOfLEyJ70xQlbkROJIX8NxPSeFKJr1+i2HyRUBqHFSXxCYq0Se9jIkGTLk7y1BlZsqVyMeXAv2mZ1hSCvSMLQKfVht9pIOw0ETBoxwccq/B757/sdf2F2yqx4sib98F3lQe0l+2gadqHeolmqwJf0gWivI0ZAhHeBy7a9TqqTJrqUjRPkT9fNBp0I5a38Xv3piwCKUcpeXBVDYpGcI0JYOp9+ZnelXqsDuZSKKlYF2Bj1kEi6JLLXL7cD3O9vUvflYB5rPfl9LISmY9xvI/3NSvBtzfx9gAmvuyO6RN+HXlTs7uEq//l07jx376IQmDDQggvUiRSsdaitC6LyHdRyuTRbjpiR+ZhIKDyKmF0bEI0wBFT6lJWou+NFQ10uDH7gSdK8sQM18kXK8jkaFVmdi4XnrFjbiX1JMeNJ0OSzSGvThg56UMRi7ErVyQE5UNgGlBT+PDjLoArJ8Qk6OgISkNOtisWo73vT8mcbmVgZItI5ctIMRUtWxR6hAlwvmNL4A/B12vVEdpNBI4t4Otaxbef//LX9Rduq8SKPviu8QE8MtWsJwvq6XyPP/km0y+nSeFsY/Dt2S64FRLqtsfNylexF5wfTLZpMlaR503KIg9Nob3ghcQCl+zcZMkmoSyUpsWmgnjSjv9IgpnCVrh4wu290I98/0TB93gAfDzgFcBJaAfpMUtIe08SAAAgAElEQVSoh96xpYKDJyhNVRAxSEZX0dp9D/75z9+PpT0PoKCy9ywCC4A9KGjaXVTKFZkys1YKi/NLMXAy4jEBzcGhYZGa0eHGpRqpF35eaoQsLiEjqYcnOBeZjVuqiAmDJz7JzqX2l1cPdM0l3LvCyEdetXATmoAv/03wlfB0StGETgjgUX6WnPB6J7v4OPTS5chtr4iTlIMcxoE7Ar7xlQpziplTcSgIKJuHWawgnaPagbGUKbABsAe+brsDl43KdguB00HTBzyr/K7zX/6aD6/xS+dJf3f9yXeVT4Gkvfgdqqp+4PFNvvEPIJObvLp6D0mMlEkZTvyCZX0MN9scnBRVpGQxUCcvyvieDoN3gscPb/I9yi+cKCNipxyBl7BMKmTtwPfRAPjEwDc+kcRsc8z7xuAbxaAbetAVRRohTCXE/f/3a/jmpz4KxevAAItCQxiahmarLV1mpAmo1ggCD81GDdlcFvlCSezFXJSVKgMCTAK+jHVMrjZkCtZ1NBiEE0TIl0oYIFBn8zIdU+Gg6IZw40I3rABfaYgO/AR8Y8CN+Jj68bKNwTqkmiQQvQfSBOAwjvDsgS//JoUknW+cjpO3GJhj8JUTKvlvnp8T8DXS2XjyLZRh5UswM3mZ2lVSIJ4Tc9D8vVoNhN0mfLuDJk9YVund57/8tR9c5Uulf/MjjkAffFf5lOi1F+u6/qerA98EOFfUAPfAUMBTXkW9GEG+vOJlTuzsjZUIj5RjHQbwlQ90PMzGHClfoJwcD/OGsV2YMiaC01pNvr3D/Gh88LGXkofbkQktK8GXNIpGKoUTZEQLbwivXcdVn/ooHrj6G5Lja+icPqld9dCst1AuDaHrUY+rwnbaEiZk6DqGR8Zl8uXvXyyz2Tclk23M9ZpiVOgVZVZrdbEij61fj8GhIahanIRGOmgl7XC0yVeWnOTlZcol+HoysTJQhxNx/LgkjzWBV4wtDzeWyONJvl6+vhf3mVA8clUUKyBk6OY0zjaOdBZatgirUBYANtO5WMcdhfA9Nmp04bSaMvkG3SYCu4N2qMC1Su84/+Wv/YtVvlT6N++D79o+BxLwfZeu63/yeMG3xxLEGtU4sDx+iykBTrqyRFO4TOLEQ9qA3GC8nItBV7iJI95fOSutnI8OQeGhgyEypwRsWb4ZS8qS6SmhH1ZDO6w86o9GVxyLpumdk+Io9/gt5rjZ1RZPtuQu+ffBnQ/iG3/5J/D33g+aqLWUDgQO3GYDlkKzQhmNdoBACjMjGDqdZzQjjMN2A6ELONHSGixcqVTwUL8bgy9jG9kOTUAbGB4VVYSqxzw8dbPMfaDrTVLSjqAduHA7RDtw8hV1iiuPG9UOlJr1Jt/eCZEgHatKkt9ZHnI5Q8Z1RD3Nb49bT3I/pB6KDFVSi6SnczCyhYTzJfhmY9qBy1saOsj5tluHwNfvttGOVASZyjvPfcmr+1KztYWOlar7Nb7nJ8ndRVGkz8/P/4Gqqn98tEjJE+N8ezNrfMEYTzmJMyp+yR1WQCQMrQD0ysADkaj1wDeZguUvvvoebrB4+PTJS1PZnx+aoOKG3F5OQnyfRy7ZVvKQMRYcljscj0ZYCeJHgvLRjtfK34q8aZw/FMMwXYFs+aU6QAkcpFUPP7nqm/jO3/010p0aAiX+fKvVkl63PB1koQrbj8R4UKoUpEaHJoZ8cQDtTke422KpJMiVIs0g4JtMvikaK9gErMNMpWFlcgJuYsSgtpeh6kmyGY0b5IAZ88iTZsiAo2TpRuUKgVeMKn4MruR5+TFSDjHHH0/H8dItnvlJsYg6RdJ3YlpBHgv+F3iJUT3OteDTQRaxdDUyfc3KQrOyMAtlpPMVcbjxd+XVAsGXjjab2Q6dBgK7BbfdRCdQEWRL7zrnJX3Od60hrU87rPKIRlFkzM7OvkfX9T9cDfiu8sdY9c0PXebKlM1p6jCgrgTaXoPCSsAlYPYyH44E4hOZeI/3wxN2BHMjBUaoCeiGDMzhpKsYcLxYpRD5LRTCJr758b/ALf/+VRT1CO22LaFDjbojXXcskxQnWBhIg/DAQAWdThv5Aq22FmyH5ZcZ5Apx/U/aSsskzOhI5jfwa0THa7I9IiOTcK9GiNVCnJBj8NUkLU0m4ITWEZ00gZI8LafewBejReA48jPJFE9ZWeDJ52Nyn+5CRkxCjBbM5+X0LCcp4XQV0WJLEI/dQafblkk9m8lJuSrv17LSyDBMqFCBmS+Kw40yM8PKgy49OinZ4RZ0bTiNBrrtOnyvjaDVhhPp8NKld5/90l/rc77He6I+xs/3wfcxHrAjv5zgOz8//x5VVf/waE0WJzr5rvLHWPXN5dJ1RWjOSsA9Hvie6OT7aHzvo/0CyfpPFox6wCVjDL6cftVQgaanZfmlh134i/vxt7//Jhy442YMFzKoLbeRTqfQbhPgiGmRJH0xbGZwsCLB5gyhyeSoaDDgBj7KAwNSB8+TKfN4Cb5xpm86znTgtGhaMFOZeBGXGDEIupx8hfcl3SAOR4I9L0BiCif0aS2GKC3sTlu0tW6nI+Cay5EGYCSlJ8DL6qDYrRhzu5yCOfnKyS4IhaNl0A7/MCOCxg1WDPXAt9Ohgy6CZWWQzmYxMDqOgfH1yA2MIF8ZgpUpQ5NwnkDAN7S7cJtt2J2GgK/XbKHrAa6Zf9c5r/j1vtph1a+yh99BH3xXeUBvu+02Y2Ji4t3/8UJ9/+PlfFf5I6zJzXvg+2gLNiFEku6wRwPcY9EOj/XjK3+xkPkITGijSouLR0kgiqkXXU3BpyNMcbHjxmvwuQ+8D63pg8gbsZ6ZGQ3LyzUoio5u10Eux3xdF+PjY2h3WlJqycwExdAFiIdGR0THa0gnmwWDfC/BN5WALydcmXitePJNnG/kgOV2pB+E800aJyQYnVcHsZyECgtWwXfbLVn02e0WGvUa8oUcioV8bKDgiZCMhB/zwQLgvCIJAsnxZRNJq9GUr41DldjQHMgxoevONK0YxIUP5jFTYGZzSBcZqlNGaXgMA0MTSOVy0PUIoecg6HZh15uHwBddGx1fibxU8W1nv/w1/QLNNXmlHb6TPviu8oD+LIBvDxSPBNajAfETDb69JdMjH5ZYXqaRj1ZChGokkjj2likBpH7H6NZx5Wc/gVuu/DLSgY1OoyogxI0+M21NIyXSLIam8xK/Uimja7cEeFnD03E8eIGPgeEhmWZ5O9IUhizdGKxD8DXjSVcoiLQoIvgnbi9OwJd/Jw63Q8aXJOyIUzvDbrhKpexMmPrAx+wMO+UyKOXzcsKQqxDBYMrhaMjwZdIlSDcaDel5k/p404zBV1EwNz8tX8+0O8rmaB1mmDpVGJJpR0OFlYevmDCyeWTyAzCznOxZU+QArougY8O1m3CdFtB10HbD0LMKb9n+yt/sh6mvEiuOvHkffFd5QJ9s4Lty8fZoqoWjHdZHW8T1PtejaR75tXTgcQ0ZxuBLMOMleKRADUNkI6BxYBc+9r53Yv7eOzGYM1FdXJQQcjoAG40WUin2qeUk38IwaPtVkcunBXyZs7m43EChUkE6y2JManZNCSTndCvxnWLRTdLNyAEn5guCc1w7xCaL+Hay6Epch2IxTjQarhNTBZkUGyYcqfmhvKxWq6JULMrH+btzotUiFmkG8HwX1YV51Os1mcbHRoZlwUiAnjwwKYHrhWJeJHeMwWQYPGMzafhhNgTpD9Ih6UIRhcExWPkB6BIUH5tIHLeFZm0Z7eUa7HodTrcJz2khxWhLmJFeGnn7pa95c99evEqs6IPvGh/AZOEmtMORqWZSpnhE4tYaf/s1ubvjTb5HLtOOVD48Xs73KPz5w8LBV35eof1ZPhCDL63SvJSmKMCIQuQCD/tvuwl//e63o7ZvHwaLFtotNgXrknXQ7QaoVLIolQtoNGpyGa/pCsbGRmSR1fUiNB0fZzxlm8jDHM+VSXhwcFCC0R3HEzDNlYpI5/JwSA3oBnKFvIAuNb90xElGhm7EzcmcgKkkodOM5RWJnIv/TpuG5OdS4VBjY0QUT+IEaQKvKE68QKbcanVRzCP8fKlckr43giuDcKYOTsn7/F5DgwMoV0pxgefysuT5VioVAV9mVmipNAbG1qMyth7Z8iBS2SK4JPT8Dlr1GlrVZbiNBtrNGlyngYJhckoOo+zAG8995W/+7Zo82fp3cugI9CffVT4ZemoHTdP+kGDbq4zh5HNikZKr/AHW4OYrwbd3dz164WiSsqMpG05kmbaSxjjeSWnl/cnXhvTyxVxvz4Ydu/wA1bWR9zq48Wtfwr99+hPwlquSR6yqBLQ82u0YnIaHy9Lu0Gw1xHZbLpdQLOWEL11sdDAwtk4yjKv1mgDv9Mwszjr7bKEuast1LDfq2HLyVmTyBdS5jPJ9jIyOCcfr+L4sthigTq6VgJ8SpYSG5eqSLMPUwE3C1CETLpdkzNC1u21UikVYKVNqhPiiJIe9uLAgmbzpVEomWzZRx7GTHlrNpuiCmfXL7zUwMABHQFgX2zO5bbtrY2h4QFyRjh9ItkNhaAwTm09CcWAYVo5VQikpGXXaTdQXFxF0upJ57LltGExZ85TQT1fe+JSXvroPvmvwWnvYQLHG9/eku7sEfN+radr/7IPv4Yf/0ZZr/NzjAV8xFChM9xJTscQ4sh+Ciza9OovP/8UHcftV38FQPoOZyXnpuBseLklsI9t+y+UCqstLmJ2tIZtVMTY2LODLxLDFZhsnP+VcnH3Bhdg/OYmRiXG4XgiWjzYaTZx62mmw2a8WQWrhTz3zDNaOwvMD+XepXJbYzfUbNmF+YVGCz2lDtglmqopWbQlGxPr3psjcZPJttzA7M4MiF225nHDABF+aMKpLVczNzmKwXMbg4ICAONsu6rWaAHCvHHNqakpO+Js2bZJyTfLC5K27HSfufsuk5GdZXK6jMjKKyEhjZONmFCrDSGVKAr5QmKzWxfLcHJqLVaQYccFsj04HLRdRkC68advLfr3fXrzG6NaffFd5QO+77z6zUqkQfN/XB98nBnx5r6Qd4qnXF56X9RssCmL9UUZx0dx5F/7hj96HA3fejlw6jW6LyykPlYop1UoE31Ipj6XqIhYW6rAsHSMjZeTyWdHGRkYGm59yFn7hGZej2myg2enIkm2pWhMgvPCiiyRTt9ZsYHF5GU85a5uUT1Yqg0JR1BstCUXasvUkmZjJG4+OjWFpcQkBOdgOOVROlHF6WOAmTrbAl9ZoLuI4HTOfgtPu5MFJWDp/xmE0mw0Ypi5AXVuuSi0QVRKZdBr79++HZVlST58yTMwzPJ0tx0EkvDBpFlIn07PzyJbK0DIF5CpDGBrfgGxpEHo6gyDsisGiU6tjaWZW3ICmEUGxHaod4Fult5798tf11Q6rxIo+57vGB5DgOzAw8D81TXtPT2rWi3js0w6PPNiPtnRb+dWP/DqCLZ1/rFbnto2xlwYiLYDm1jF724/wyfe+C52pA9I353ZoNwbyefLuEBDLZFKYX1hAvd7C+PiAgHIQ+rDSacm5Hd2yFdsvuBD3PfQgJjZugqansNxoSsj89u3bxYDR6rRRrS1j29nnoLrcFBXB2Pi4LLnaXRvrN23C7Ox8bNBIp1EoFiXM3O22odE6HAQyifuuI4oLqQRKqAQJSg98mXiXq8soZjMy1Xa77XjpVl0SaoHKDCuVkmUiaQeZsqmBZswl09ZcTwJ+uGwj2FO/XG+1UagMYGzjSYBhwSoNoFAZhZXPw/XaEqITOS6WZ+fR7dSRTqnQ2DHnK3BTxbdte9lr+2Hqa4wd/cl3lQeU4Fsul99vGMYf9MH3+JPvkcu5Yx3+R3DIsTgLEVzR+wr4knZQA1hBE7d8/fP4wl98GEanIdU+kReKSYGLNXKwlHHlC1nhWWdmljExURbgo624VC7CVTSUxsbw7CuuwPTCIrquh5m5BZxxxplxhAKA+cVFbNy8SRQH1AzTFczoSNH2WmksLVVx0imn4ODkNMoDFeFkaUXmi2x+egaW5NCzL5imCaaaeUI1MEqSsZJ0wtmtNg4eOCD24jxzg5lNbBrotFtCU1CmVikVZZInGFPFMTY2BstMyXJtdnZWpl6qHlgxbxq0QafQ7HaQzpdQGBxFulBGeXwC+dIQFNMSzlcJmZoeg2+7WUXaUqHxhOIBjpl7y7m/3O9wWyVUPOLmffBd5RHduXNn6j9eCDRYvOunHXyP5mQ7cuG2Uue7EkhjsDycL3FszlduhZDiXLEMJ396j4P4EEgxxB84VGnHclEJFPKST6gIaGSIPGTcFr760Q/j3qu/DTNw0HK6cROwmZZ0tlqjLsDNy/TAd9BqdTA6MgArbYkBgwWmVAKoaQsTGzaInGyp3pAK+XXrNqBSGcDU9LSkoK3bsFH43YXFZVlkrVu/QQJqlpZrUjRaqlTQtW0p0BwYGhCbdq26LCCrEWj5RwLV+YfxknG0pCzawhBOp4kD+/aLOoKVRDxWnF5NXZcAnGUqIxQF69dPYHGxilazFZeBJu3FnLg5LdPUQTOGuAINAy3bkd9RzxawcespKAwOI1seQii5wxFMFejUG6jOzcHrtpAxFQS2jcVml+D73kt/9c1/tsqXSv/mRxyBPviu8ikRRVFqdnb2j3Rd//2fVvDtgeixwJefX2k9PhJ05XZJAhtBLimZP9zzlhzjXgUQzRGBShCNxGrLnNvYSivsrnCncYyMgkAaNUTUC53ZDmK3DeFrEXwtRJoT4+wcPvf+9+P+66+DqXhohTY8N15qmZYB22VkYwQzpUiITSZjYv3EqHwPApOUcBLcpIVCF+0rsyK4MCNvahimxDJamSxUsRPH+b7scmOuA8PWlcRkQb2v43miC87mMtBUTSZvmh1C144TyyQoJ+5sY1YD3WycPNms0W3UMTN1ULImKGmbnZuTSEz+Lguz00gZGgYrFSm7ZNccZW5UWbTaLaFUSqWSWJCpAiEXXK81JcN440knS6iOrxjYsPWk+GSTKSDSTGRMFaYG0UXXFhahhx7SaoilxXnsX6hBK42+94o3/EEffFeJFX3Od40P4N69ey3Lsgi+7/xZAd+jGSmOD776oVS1R4KvxJAliVsxkEZJGPjhsz9LKMMkLD5p4GAyl2QWE4wJ0hE0tjdzVqXDTfNhBS46e3fjk3/wbkzdczc6yw0EWnwqKGaBXCErrRPkZFUlFGcY5Vhj4/HSSgJwWEqqqshVBqU40w4iZAsF7N6zD0MjIxgaGpQpOFcoodZow7SyssTiSYAUx3KjgcrQkBgZOLJOz8xJxi+Bm7wrQ9yp0yWvypOLbupwbE+szCnTQLfVlt9QiXy0a8uYPLAP5UpF2kpm5+eQz6ZFXjZ94ADyuazoeckjSzylCphGWqbhdrMuSzvT0DA6MiJytKVqFdlsEblSGcXBEURGCrlSBYOj41DSebhhBMtQoCvAwtwcnGYTKTVCc3EO83MzMIuDyI9u/p3zX/kbn1zjl86T/u76k+8qnwIJ+P6xruvv+GkH36PZi4/UAK/U6j5sYl7RKnw08F1ZwEnlghYaiYIhSBxrsXlChl8JRY/piDhIHPAVJnspMEDrLk0MdN+6SCselnbvwD99+EOYvPsuVKenJKWxZClYP5ZDsVSGy+1/FIkZgX84cWZzaQFG/snmCuhCwfCmk/Dzz3oOFmoNjG/YiG99+7vYtHULzj3nXOzbtw8nn34Gbr3tdomRPPe881FbmBUt747du7B560mI2O+WzWLHQzuwfv0GufwvlIpicOhSZTE3K9TH4GAM1J1mS+b7pYV5ZKwUnG4buawlIH1w/0FkMvHCjpPs5MGDcfpaNiegzhQzmii4cEunM3J7v1kVSRunbMfpis53dHQU4xMbMLO4BJ9GkEIZRjqNDVtOQW5wGB3mF4eeRErOz8/BY5NFp4lOdVG45Q40dPTCO5/xurf083xXiRX9yXeND+DPIvgeK9PhkRxvkiV7lILMpGMjyflNIuITIpd2CY3+YM6wrCxiapfAUNzWrEa+KHilncJz6fxFoLhCQQApABYCmHGQfODAijzcd+MNuOarX8L13/oOMmGALWNZVPK6NDJLKI9mCvXQarfFNcY3K52SVLPKwAD8VAYjJ5+BZz73Bdg/M4fTzz4X1/7gBkxs3IhNmzdh185d2LZ9O+69+15pKd5yyimozkwJED7w0EM45fQzhALIDw/h4J69YrbgiaSYZ0FnC41aFa7dxcjIiKgVKE0jJ0vXGi3GtDqzzmhofBSze3aLrIzB5tvO2w7PdrG8tIix8QnMzM1KSNDmk08Su/F9d/wEF198iVTO337NdzFWLsB1bMzNzoiVWsw+egpOGGFgdAyRnkKuXEGmUEauMoy8dNl1hdJot5uImM/pdqD7nvy7ybjOyuibL/vVN/3NGr90nvR31598V/kU6INvHLQu4d5JwcLhOiOC8+GnmMy1otGVlVscGi99cVzVMevWRUoN4HVqCO0GIocljk0oITlbXwwBRqYM3RqEYhQRaRaiiJfwXWQ0YGnvblz5T5/F7ltuQUljY3FH+uzI3QpVrOrC1S7X6qg3GhItye9eKhaglwYwcvLp+Pln/iL2zS5gfNNWVJkHwek4mxMVwdatW9HutGGaaViWCbvbEj54x65dOPm006RZJF8uwbGp4VVkKl2/YZ1M2stLS6gtLMikzWmU/cOcNHm1sXHLFvnc/r17ceppJ6NWXcJtt/wYcwf24dmXP1t+3lang6decikOHpzEPffej/Mu2A7D0HHf3Xfisp+7DHNTk7jt//47chqkC44LOpozpqYn5cTDUPl8ZQBaOosil22FEnKDY8jmC5LlsFxdkPp6PQTcdgPN+bm4CbpYiYJc5Xe2v+R1n1rlS6V/8yOOQB98V/mU+FkA3yOzHR7P5NsD35XTcfz+I8FXpFYq+cpQplwNPtSwCy1so7M8A6c5B3h1mIoNHQ60yIcaabC9EA2mJOoMBp9AsbIRqlmGmsrD9gKkVQ3R0jK+94XP4yfXfB1qdwGGhNrEhZPM5Q1pU9ZNVGs1tFpNWFYK42OjCDn5btmKZ/7iCzA5twQ1k8f6zVtF58uTQ61Ww/j4hDRb0ErMSZUnBNbI799/AJs3bxXjh6IzDAcolMtiHaZMbLlalWhIjVwynWxhKJkQnMRnpqexZesWkZd5jiOgXi4VsTg3g7tuvhEXnn8hHtq9Wxxqz37Oc1HjFN1oYGLdBExTQ7vVRDZtodus44Ebf4Sw04x55HYb2WwGy3Umu6UxPD6OlusjW2RrcU5aLaTRIluA73aEdqAuuVmroTZLWVyAQi6LdqhGjll4w9kv/rU+57tKrOjTDmt8AHvgq2naO35aHW49wDwW53s0udmRFATpgkNddLLNj0GXt6W9tnffEtMQKfBZbaME0GFD8+twWtMIuvPQwhoitwo1bMHt1uC6TTEh6D4phBSiFMPKmcfLBoYKjPw6pAe3IMxQ1pWC4StoT8/iB1/+DH7y/SthqRFMpu+wUt404/JNRYcXBFhYJDDpWLduDKGqYWjdepx59rmotmwxIpjZPOdxkaOxXiguytREPZEvFtC2+bERUSY0Wx0EoqiwUF2uYWhsDI1qFSMjo2L5ZT/e8sICiqWi8NCcfBu1mtALm7dsxPTklCwAR0aG5Fh1G01cf9W3ce4522Xq3bf/IC562tNE0VCrN7Bx4wa02g1s3bIF8zPToOr5zh/9EKOlEhYX5rC0sCDAzyuMXL6EdKGASDeRLpYwMDImJzIzX5JmjqyVgqlraNQbqC9X5XhZCtstHHQiLeoauTdvf+nr+pGSa4wd/cl3lQe0D74xwMaTb9x8TA5XGIbe0kzKH5M8h0RqxYWarnmI3GW0a/tgRFXAWwS8KmrVacmTZY7Brt17MMbwGs+HoUYw0grSKR3FTAml3DhclNE1h5HbcDb0wgZ4gQXNVWBPPogrP/vX2H3XHcIJZ5QIBhUW/E+lnIzZCh0JPC+XCkJ/0ChBzW7A+ngjDRg6DJ0182y5SElamURHGilZWkW6gnyhKA45TtSkNxiyw/tl2wWPC6VflIUxqYxUAP/O5fPwQ08WboyDzGQsON2OON/oVmN4e5OpZFMHkGKFkWnCZXjO0JB8j6npWbk9A3vWTYzLwq6Yz2Fq9x6Yqir8MhsySOuQ8x0dWwc3DGGHEMVDZXgEmWIZufKQvG+ZGppJIwavFAzK3uw2PLYXBwxTz7/l7Je8ts/5rhIr+pPvGh/AJzP49ibbleDb613uURfEYbq5FJVSqmQSjgIYkY3Iq6PbnYXqLyHy5tGoHcD9d98iXOrWzVvx41vuxOzsEnKZPNKah3Jeh5VWhBcupy2MlEYwMnEKouw4ZoIiKpueCqOwhUkwyMDF1F034l8/9XF0ZvYjG3kwQ0+kZpx+mdErET1KBNMwJOWMsjbFsCRmMa6MT4tlV/S+TCijttfKwbAyCFQFRoY5v6wTSiVON0MCzF2PBhJVpuv4LZQwneHBIVFAiEaXtl9qgF1bYiV5MmJ2RODFdUGkNNKIsDA/h2azJVN31+6iVq/Lwo4nuGajLooH3k7qhvxAlpS8vaGxpy4+6YWKjkKpIou2bGlAqIeNW08Vw0U6m0On1QBzhnm/vuvBZuSmY8OzW2j7iFwr/9azX/yaj63xS+dJf3f9yXeVT4EEfP9U1/Xf+1mVmh2LdlgJvqLqT2gGcaiJ2SJZxiVKXQEIZpFF5D/n0KpPQVNpiKhicX4PFuf24eqrvoeNE0O45MJLcNMNt2LP7oPIpnNIGTY01RO77IE9dfzCxRPIGRqy+RwGJ7YgPXo6WuoYimPbkc5tgBLqUH0HP7zyS7j2q/+CtF2H4XaQkuVbzPtS7kX7sRRcsm9NM8VkwUAdcrfSZMF/G4Y0FausCTKzovONdB1m2pKFGy3EMUiz8cKE7bjwgxCqEUeoM+iGdEulXBGBBiVzUtfue4dMFsx1CLlY9AL4LNgMSdcS3CIAACAASURBVMnQiOGhtryMen0Z+VxOJGWMwLRtR2zOTFXjNM3v4REwqSd2HWm26GWLGKkMMoUisqUKFDONtuth3cYtUiPPEwo1xFze8XfoNJpwmg0oTke44E6oRI6Re/M5L351n3ZYJVb0J981PoAHDx5MG4bxZ5qmvfXJBL69WMhDyznZjQv8iiNNPs/3Q5Y+SmcOZLiMQvhODZ3afVDRJDRhsTqF737761g3NohSIY2De3bi6ZdeitrcIh564AGsH6eVdkGiGzsdD5OTizhl6yCMqIPTT10HzdCQH1yP4sg2dKMxjGy6ELDG4fsKurP78I1P/zVm770NhtOCxUZhhaE8bBcmYGpxa7DBaqCMNA9z0lV1DZ5Pp1rcRMxJmfIsusQiLSWZvqQReNJJZzJxjRApCVWH43sCikY6JUs+Tqyu52JoKDZ2cDIV8HWd2GKcdLZ5rivHictB6nj5dUw5I+fdatbFWlzIZuRnarfacZC7YYEV9aLmEOonOenRziwmFVVcedBNWLmCcNn1jo11GzfDzJaYEceSZaRM9tvZ6LY7iOyOLO6YdNYNlcg382/c9pJf/cQav3Se9HfXn3xX+RTog28iMUPc2HBo+j1kmIhkCmOmQorgEHRQr+0Hwj0IvTb275/BcnMZN998PWYn9+JFz78CE8MDKGfSyCgaarML0ltG3lU1MtA0C3v278Y9992GsaEsNozlsPPBh7Dt7LOxact2pHIbEGY3IbfufETmMNRuC3dc/Q1867P/C3mvhbQCaIou0isKiHWDqWeRTIQsl1y/eYsAar3ZwNTUpGhlt5y0Fa2Ojc2bT0KkpjBXrWNgaFgKOOlSm1tYRKlcwcT6DajX6uhIpm6IeqspHC7lZ5xOKTMj5RBFgRghOrUavG5bAnYCzxMbcsTaeD9OZCOoEpBZjOk7XakJWpqflwUm75ca407XkcZlLv16dfJUYlC9wMeDPDXDc1S2Maey0FIZOXmkCyUEqoF8aQC5jCEnSeqOO80Owm4Tod2G226iG6iRmyq88dw++K4SKR558z74rvKQEnxTqdQH/kON9JZei8VjjpTsyQQe7WdZaWTgNewaPnJHsxOv/Jiwlitq5XsAu/JvUNAlbRO0SrDW3Y8NFIidbAyVsZQWOo29aDd2QFEOYG5qGVd/5yfwUwq2bJnAzIE9+PmLL0W3aeO2m+7Grtv3oz5bRafbgZlSMTRcwcknbcBp540jMpqYm9wLu7mEUi4Lz2Few0acf+nTUDcKyI2eByN7KjwljfrUXnztEx9B/Z6bkBdql2lozGzQoLF+XgN81cTIppOx5SlnouN6KA8M4fvXXovtF5yHsQ3rsLSwhDSNGj5k2WZm8jJVFooldBxWz2cF7GiusLuO5C5Mz85KxGQqkxZetlGvw8plkS3l4TJk3XWwcOAAFE65kSfxlpEXQSdnHIQItRA+9c2hiPMkeIeqDaab0ZjBYB++kX6Q6VthTf3hcCOpnOdzhXVWbGK28nKSAbnrdBa5ykhMRQSeTOB2uwOn04LbakB1O3A7LXRDNXTN4u+e/eJf6UvNVokVfdphjQ9gMvl+UFXVNz9u8D2Rn0nUAzFKE+L+q4GvdKwlEWQE31CNwVdRTYCARS2vu4D6wr0InANYXtqLmQNLuPfe/bj9wbvw9F94Kk7feDIeuGUXbvzebZjetYxMJ0JBBwzK0wKgGwCtFFBYn8Nll2/BOds2otWZgZGKcPOP78OGdUM457zzUN5yGjTrVJRGL4RjDCJoNXHLN76Im7/w98j6toAUJ1gG1mgaoxw1eFoKA+s3Y9OZT8HMYhVbtp6MO++8E08552wY2bQAUzGdg9txoKYspPI5yafIFYqH+uQWFuYxPDwCBOLoQLPdkhZhOvMKuRxmp6dhZTOojAyjtbyMbnUZit2R6Zch8VQwKHSUeRGUIIQNGxEzLISWYFkoqRtF+GPm+pKaoF3aF0pHRcqIF4SGntTWs26eWUJQ4LJCXjXlpFGoDGFgeBRWcQAmqQjflewJBr673S7c+rJwvqFvc+EW2kbxt8958a98+kSepv2vOfEjsIbz04l/05+lr/xPA98n8KCtxeR7GHwZ0BjINl6q3WnvZcoXHPjNA1ieuxt+dxp33n4XfviDGzE0Ngo9G2Hb6Wfg/hsfwLf/z92wnBAnmTkMaUBR90XdYCgG2oGB6UDDnm4N1VSEF734ZDzzBdvx0P7b4Ck+MrkSVMXCGWedCzN3MvKD5yHIrYcOHUs77sWXP/J+ePMHkVIIugY0GjBYm87gGz2FwXWbseWsbdhzYApjoxMyyaZyGSimDkPRMDY8jma9ibseeABnnns2xiYm5JJ/sbqETKEgIejr1q1Dp20jn80KVdJ1HElMY95uu1pDx7XlawcKeTiNBpYOHkQY2IkigtKCAGqSRRxoPIEFMjWzPjT048wLUTAQcElLeJ5QGaw7cm3m8pJnDyU9jZOvTMfksM2YaigNjqE0OIRsoQw1W4JhZSXQx/dsOJ0OfDYqN+voLC2g3VpGy4siP1N662W/8sa+2mGNX4N98F3lAU3A9wOqqj5+2mGVP8Nqb74W4JtgQuIsjoGXUxfzZEO3i5TSxdzeWwF7HxbnduKOO+7D9Tf+GPliCS968Ytx701346p/vRWlWoStVgXD0JHz67AUF1oYwYggCVyeZWFBU/Fgt4ulbIQXvOoMXHz5KfA0G9/53k+Q0ot41tPOw9jGs6DkT4Y+9BRoWgFqq4mvf/yD2HnTtaB1wlR1WWyRVwXjHmmymNiAk7dtw+zCsoDZGaefhen5OaiWAYu8aRRh/76DaHoezj7/PPhRJADMws1CqRw7z8YnxAJcLBQwtn499uzdI0s80t3tpWVRRpQGB+DbDoaKBRzcvVOyFcgDB6EHeHFym2T7Bh24viPHVORwqioWYFXRJBeYHC9dclRrcBymfVvAV9qPKaSjplkVzTEzilPZglTG0+GWocEiX5ZoSU7UgWfD7dpSpLkweRALk/sA3+F0HCrF4Tdd8IrX9xduq32hHXH7Pviu8oASfE3T/FNFUd62GtrhRGjf3o+61g/a2oCviHjj69wkBF0oEi64wg6iziymdt4IxTmA+an70Xa6eOD+fVDCDIbLW/G1f7wKmG3hVD2N4TCNLCMc1Y6AUAgNhsx+PlKGinoUoZozcSudaEMGXvPWX0B6xMXNd+9EKVfEU7dswMSWbehmNsFadyHU1ChSvopbv/mvuPZfP4O000CG8jLOkVQs0PmmqMgVCiiNjYtVudXoYmx0XOIii8MD0hysRQpabRuuqqI8MirTc4WNFQqQyeUxODwiKoSZyWn5+srgIPbu24vy4ADWTUyg3WyKTndwaFjC3u1mCwvTnHxpwnABoRcAhbGZvo9Wqyqdc3x8pKeN2QxabF8m5UDuiVw8eV4edv4cskfkbybqB+b6qlA0Q/7omQzMXB5WvgiLZo5cWZZxOq9VPAddFmYuL2P2wF4E7TpSlEGkc5Gbyr35/Jf/Vl9qtkqs6HO+a3wAE53vn2ia9vbHC76PBXhjzndt39YGfMMYfAV5e3m9BAcbaZWLpbvg1h5AbeoONKq7oRgBtKiAsFXEFz53Pfbes4BTUxomQhMZR5HcspTiUpoAl7ZhmEiRPA6p9w3gpFXsUzXc2/KwfnsOr3nnM6EUAD0KUex0kCpvRCd/EszRp8LInQRdyWD6jpvwlf/1AWjLk2BHhHDURgqR2cv1jeBoBizRFafRqDZgZDMIGWZupWWaVRgPSRWBlcFgZQQWAS2dgUotMAPYVV0UCqIRTqRoDHAjPWC7tuhzmWxGjtaxbcm2QOiJNjf0XbDgg/QCSzeXF2ZBHjnOIDYxNjYOnXI20iTUAouBhTplNjlHcBVfznailODHqfVl3oRqQKeFOJOFyXxhTr7FIoxsCQoddFqIMAHf5fl51OdnoXkdNOs1uJoRGeXx37v4v7+h3+G2ti+7NX8dr/GP91//7hLwff+RTRY9xQOnj54mtjelHPlbHa1y53jV6kc7MivNEPHWO8HC41S1Hwm+jyVYp6eC4Lfjpa5gbygvfwEHTfGh+VVM774JaO3CwQd/BLgLCLUu0toQdt9t4x8+czsGTRPbhiowGjZyRg6jI2OoLexDJ+igMrEVRlvH4swsimNpaK0qomYbQTqPu+st7FI9/Nb7L8K2i9cjCpZhdVvwjUFkN1yKjnEq0pVt0LQyWgd24Csf+xO0dt6BAkUAqgGPU2LGEo1yqpBDemAQrRZlXSkU82UxW8AypcKIizRqflk3NDwyAU0xBYxN3l6lC86SCEu61AR8Jc5Rk8DzjtNFEIUi59Io8WLkJBs5PEcAmJf9bDSmyYLTqmM78LtdOI4jS7V2q4XxiXWS3Rs/XvFky9p7UhK874DRmzRn0MUX9qZffp0GndQDizOzWWQKeVkUqhabOUyYeiSaXk7Tc5NTmNm3G2booNNqIjCtoDyx5TfPedlvfva//qvxp+snXOsh6qfrt1+DnzbpcGN78btXmiyOBr5HA90eyK4E4McDvAJ68qJMMhQSJ9WJ/IqrAd+HnTgilkNyAo4LLnnpq6kOvPYkZnffBKW5E3vvuh7dxiS0dIS0sR7f+9YBfO9H83jmRdtxxWWX4uZrr8epp56FCy++DPt23osdex/Cpc94Foy6i5t+dANGThpFe/8kuvumUMoUcdOuvbi9Poeff9FWvOq3LketvRuL8zsxvvF0DG+8GK52GlKD26FoA/AWJ/GNT34YM7dfhwKnVzUFn8u3NON9FKw75TQ842W/jB9871q43QDPeeFLseehBzG8bkwkdK16A1bKwuDmzQgdG5P7pyRIZ2DDeuzZuQsjo+OoDA0jsB1MT0/Bcz1sOmkLVF3F4uIccrksDh6YhNtlN9w6qbxz3C4GB0rwux3MHtyPdqONYrGACgPXVU3cbdQS79ixA6effobYmNlywZNrrdaQxZ7B6vkgkIjKytgYlMBHY7khuuJmvYG5uXls3LxZ7o+Fm/liHmm5XR6KoSPFGEqnKxM7aYeDu3ZAcdqS+WBDD/Xi0OvPfumv/8OJPJf6X3PiR6APvid+rI76lWwvrlQq79V1/X2PBXwPZR+QFH2C3k70ezxW8D3apE7LLpdG4KUvr7MT8DV0F53qTszsugHe4gPYd9cP0a1NwyxYCLxhfPOrB7FjXxNXPOc5eOGLfhFf/srXcNElT8NCtY6Tt25Co9WQVuCtwwNotepYajWgd0J4M4uo79uP6dl57K/NY/Ss9fiNd70Ii8EuHJi9F2ecuQ3rN56HQDsVVmU7FGMUUXsJV3/ub/DgNd9Eng4whRkOOjRLQVcxsO60bXjRq38Nt99xN2q1Ni7/pZfgnttvRa5UwP69e9Ct16FBxfanXSLLNbZLnHXOOcgPDGLnrp3IlypSZikWXdtBKmVI5KSqKVLtw+S3qf2TWJxZwBlnngndYmiPgXajDj300W02sHfnbmw57VQ4ni/Fn+VSGaXKAPbu2YOJiQmZ0NlSvG/vXiiKiupSFWefew7mpmdgdzqYWLcB+/fvR7vdxjnnXSDRmQf37MFZ27ejbduiK85mstJunMoXRInBCiHP6Yh22O0w1nMJzYVZOJ0GWj6glkbffun/eMNfPkFP0yft3T5xr/wnySGNosiYnZ19j67rf3ii4PsIUExSv1YeskMT7GMA55X3uxJQaXE9FlN8JMWwkrpY+f6xTBbxz6zKZW4ELwZfcr6RJht+LWqhU92B+V03onHgdszu+Al034aZNjA7Z+BrX92LjJ9HcXAUz3/Fi3DT7bfi4qddJPm2Z27fjupSHYuT89iwYQgdp4Vmg84tHRk1QjA/iYP3PoCdO/f8P/beO86ug7wWXbufXuZM16gXq9mSuy1csI0xGAyBcBMeMSEJvRsChBZiCNyEQHKT3DycBAi4AMYkYHDHcTcytmTLTbJ6md7n9HN2v6xvnyOPFTmQK/3eHy8z/o0lTTkzs+fstb+9vlXgdSbwwT97M7rWK5irTUo1UD63DIp+CmLZzVDMXvj1Eu773nXYcefN6ADVDia5B5gEX+hYsvFsXPCa12J8tgjHBdasWYs9Bw9g8fIBVIslzIyOyW35losvxsjkBErVKk7bfLrkPJSqdeFUWelu15vSsVbo6MDwyLAc+qXLFqNRK2NmdBxH9h3COeeeL66zeCqG3TufRdBssJsDtWIJ3f196Ozvw9DICIrFkky6KzZswNC+fZgrFrH2lDXy5/DwMGYmp3D+eedJ7RD55NO3XICZ0VGMjI9h46mbYPs+ZicnsXjFCpTnZjA1PIyYYSCbycJMZyXjQlXYnmwLB92sVhE0qrCLsyJBKzkebD39sTP/xzv/9r/JKf3/2Y+5AL4neKhb4PsZXde/+JuA77FTYwSy0s/7Ij5yb9W26h77/f2a39iLRoy20yni/H4T8OWXOl6mb/vtbWqj/S29+LMoLZ6XzjamnfOb1CVpSwvrqEztxOSBX2Biz1bMHdqFJLfzho59h2zcfccQet0Y+hYtxat+5y24//HHcMGF52BkcD9Wn3MO5mbrKB2axPJlizFdnoQSU6GlcmgUq+j0HYzs3IFtTzyOcQDv/ezrcM6li+ChgUbAOIMeJOProCc3QDEXIWhWcP/N/4gHf/AtJN0QiVgayUwahuXCDnWsOPUcbLrgAjh0ijFkh6Hr5SJyXXkcfGE33EoVcDxc/KpLcWBoBIEWw7rTT4dtO2iwhVg15NfG7rRkjB1xcUxNT0pVkWZQreGjPD2Lw3sOYPPpZ0BjKlrcwODhg/wkqLaDarksaWkGa+wXL5VSy5npaWw+4wzs2f2C8L/ZbFaUFKyNP7xvH8466ywMDg7DdjyccvoZGBk8gsnpGaw/baMs1Pj80lVVaoymhoaRtAykUxloyQxgxaCFvoTrMNmswWLOehVetQQldFG2fThW+pObfusPvn6Cp8rCpx9zBBbA9wSfEgTfiYkJ1sZT8SCRgeR7X47zPcrLthK/GJpChxGnDGo2mQHATXb0Z9Rs1vK0RZm484rZo+aeVpwNdbViQwUsFiqmmVjFWYq/4tYC7Dg/6/zp9liQPd7kOx94X3w/t20MceHU60TYG0ZtxnpYR3H0aUwd2IqRnY+iNLQPceqhYgk8tbuEXzwwhlW+iq7OPlx+9e/j0SeexhlnbMDE9GGsOOsMTE9VUR8uYnnvEhwZ3YMjM3vRuWwdAltFvwKUhl7AE089gf1VH+/+1Gtw+etOQbk4Cse0YGQH0JE+FYq5GmpsAHCa+OVPb8DDP/oOjIYNu+5BMw10ZA0oVgwrNpyBdWecjZlKDaoRQzyVhOO56Fk6gKBWR212FsMHj+CMc8/G2HQR8VyXKAeq9Qa6+xdJC7IRT8BtNlCv1uS5kMpnREI2NDqEeDyGXDqD0sRMlOlL83VMjyzOQYCZoWGMDQ1h8fKl0DgV6yaq1Tr279+Hcy68ELt27BDgZVA74yOZIXFw715sPu1UHBkcEhfb6tPPwPTYKGZLFeGbGeRODnlyegKJeBLD+/ZJMaZlWIjluyQwXoUn1UM0aTSrZfi1Kvx6GUrgoCTgm/nM5t96x1+e4Kmy8OkL4HtynwPbt283BgYGXgK+ps40K7UVVRiNtK3ZVgBWUr58T271nvrlL/DULx6ACU8mKMe24bkOHDcCYNHJMvyb9lAutAIFPuVDoS6NA5TWe3Qoha7gcNP2sWztBrz9Ax+ElSvQ+S+fK9Vpx6Ew5tMO7cm2DaptqmH+RNxWb8x/HydrtlOAlUChK5Qvv0eCr4Uaikd2YHb/Yzj0zEOYHjpAkgLxZA5P7i7h0UfGcArjFru6ccXVf4RfPvQszr7wPAxXDmPt6jWYmS1jeqaKNT0D2L9jK5555lGsO/MyVBsuVvemUBk6iEe3Po7xUMHvfOgyvPLKVXjsoQegdeax+cJXI59cDSOxBpq1CF6thm133oyt/3Y9Ejy+ToBqtQYlrKOrfxHShW4k8wXYno8gVFEoFND0HPT19kqIDS+G5J+72MGmqDCtFPwwMjdk8gVoBHzLkmmTCWx8yeXzsnBjASe52oFFAxKi3m73II/d090Ft9FAcXJS0suYWpZMJCTofWSYxZY1rFq1RnrnaLJYumwpLNOSinlm/fb190h7BluaySVTfkZOmr8r5kDoBhdtZVE61OoNWFYCppVAtqsX6Y4OUKhGjojLOd92pcMNzRrsBrMdFDix7Oc3veHqr5zcM2fh0RYm3xN8DhB8+/v7/8QwjKOTL8GXJw4rvwWDWuDbDhpnnCBdRW69itt/9APc9v3rYdBi2lYrtCIZ6VyihpPOJuJme7KlV5+Pafh8HA8uPDjMgvUBx1Vw6rmvwIc+/wWkuvsl2KZdWvlyKorj8bx8228KvsL50gQRuiKbYpgLwZcuNzOooHR4B2b3RuA7cmAXVFbbJJLYM+ThgUcmsSxQ0NPdiwuvfCO2bd2JNWefjtXnr8PEzhdwaGgIp19+GWJNG3d+65+RCz0k80sw12xiywXrcfD5nXh827MYDVxcfc0lOPfSxXhq25Mw8gVs3nI5sulVUOMrAa0bgWOL0WLrv16PtO9CDRQOkKhUpmHG48gWusSMwEYLaLrIuhTWHWlq9HfJ8E1CtxisTj0wAdKU6ZlNF7VGUxonRPtrsf3CRMDmDp9Tah2WGeX/VisV4YZZa8Twc1qBfaeJgE3NioJmvYqZmSk4jiuxkHFyyalM6/fRcrHJ3YXwUxJlJC/SKxeKfrlZZ/aDJ3nADN6h3I2lmQyCL1Xq6O5fgo7efiRzWcmRIDVBLTL5aqdaEvB1mjUBX9fKfOG0N779z0/wVFn49IXJ9+Q+B1qT76c0Tftym3YwmA3L3ICXAV9KgSQm0LVx28034Z4f3gjLjyIABYBFKxs5lwiYPAHpIJVzjZtpzlpKAJMe/sCHE7pwGLcV6mg4wIazzsOH//RaJLr6gdCInFz/ifTs5RZrx769vQScv8w7SkMI+BIEpKMYvkLaIYAelFEZfAbTu7dibNdWHNm9AzG2+CjA4SkV//7wLPpCE0ktiUxXF2rNAA1LR9fKfvjDEyjbVVgr+xFWqjDHplBwSeYmUXTq6FqURGWugYmZKkoxF793zSuw8Zw8PCdAaGbQtXgjNH0AWuoUaGYfNNfBL378XTzx4xuQ8h3oig7NjKNaZ5lmVZLM0sw8oCbWNMVwRpBUNEVAkyHrGidbnalgcakMigBYF+CzHR9eEErOLpUINFkw0pEASR0083I9NwJitloIfgautBvz8hWSN5YmCleUB81mHbqmi2aYn0eNceQijFwU0cUx2hnw+UKtL99Vq9bFYixNGa6LZIZ24hS8QJEsh0q9ib6BZcj29CGWycC37aN2ZbtWi8LUnQbcZo1h6vDjuT/deNXvffnknjkLj7Yw+Z7gc+B4tMPLga+EXZFGEGuSLzUtP7v5e7jnlhuge/VIo8t38YRqFU+KCVYm4LZxIQquAXyZfAnVbujDplDfV1G3A2w8+wJcc+2XkezsRRASuElbMA3r+L/u30Rq9nIqiBeXbuR9I/BlGi3hhNIqM6yjPrILI8/eh9kD27Fvx6NI6hEYDddM3PFgEXoFWNI1gIGV/VATFtL5TjSbPjK02cZUDNlzSAAoqDGklCSCmAndCuCWp3D4uSM4MjwJu1fHOz91MVautxALNQRKEsmeVVDM5YgVToVq9iKoVHD/967Dc3f9EFGMuCoON6pBKtUSPD9ErtAlpZJsq2CAOkPVDSnehDRXWLGU5CQwE0E1o9ogQ7fg8UIIRWzGQRhKaDovmizopNGCf6cGmhTCzMw0ert6ogZkz5f2iVBaLZjHQItbKBdmFowSPDnBShKbZBFHucmua0PXozxifgy5BiajsZCTTc+9PXTD6ajXa4glaKbQMFetIZbMiLKko7MHeioLX9dF4cDnEy3RNu3TnHztunS4NUINXjzz2VOvuvovTvBUWfj0hcn35D4Hjg++bDTg5Etf/UtpB56YpB3Is7lOA7ff/H38/JbvwnB5AkSrtQjQ2sHkrZUZHyvqhpBFDVHaCsg3+nDDAA6nnkBF0w6w/qzz8ZEvfBHJrj4EAZ3+XIa9PPjOl5EdC7LH8sDtf89/e3REhReRb1sghLw0A2zCJtzpAzi47R64Yzuxc+vPJSyHDQ1Tbhz3by9hdNBFT0cn1mxagYEVfdCUGNy6gphuwNUBW/NRSCdw+Ln9SFs5dC5bhEQ2hkTgYdu9j+GpJ7dhYHMPrv7gK5DK16F4CtK5HuR618JProGZXw9FL0Atl3Hnt/4GBx66DXktWl4yUFyPx2E7tjQUL1+5Bl19izDD7N1EEo1mU277qYslZ5pM5+H4IZzAR67QKRRDvd6MlqyGKROvFGZ6noAja9zJFxNoGZROtcLU1BR6uwm+mvSssf5HiNogoqN8cs4Sqs67IU64oXwsHzeioPgcadu5mWAWNYaMj49IE0Whowt205HeOcPUkc3nJDiINw2pXAGZzm4oqgXEk1DjcfqZ0ahVhfIIvQCKa0uYejT5qnCs1Kc2vfEdXzu5Z87Coy1Mvif4HGhJzT6t6/qXXqQdWMjYoh3aEytP9NYdIzlPArDr1PDTH3wPP//h9dDdugAY/fiMC4wm1VaGbxhNv4JvzFzhmk1RYIqxgQs3X9ppef7adohTzz4P13zhWqS6+4R2ECqDFMjLTL6/Dnx5iOZL0OYD8HxeWD6uBb7CARN8qf0tj2D31juhzR3A0/ffCtOrSlBO1Y/hyb0V7NhlI5PNYsOZa7By1SK4NQflWQcmA8qtSEPb15lHbXwKXtlFdqALSiomg/bTj23D3t27cdWbl+OK15+KsYk9sH0dp2w4Cz1LToOXXoNYYQM0LQd3fAQ/ve5rGH/6UWTVqHQyZA2PFZfJle3Ay1auEaDidJvO5bF3/z7kOwoSmk55lxeqSKQyxtknZQAAIABJREFUKFZryHd2oNGw5TIZTybEWsxF2eDgEBqcODkxB5644kxLh80QdMcRDXBfHy+MEXBKloMb1QYRfAmkpA0YdiO/VM6lvtd6bkRxkRKYI+3EqixmZ2enMTk+hhzzhUNFGjW6enqjyZg8NCV1sSQyhW4UuvugGnG4pFLicQkrCiSW0kNxekaC7zXPgWtXUQs0eFbmmlPf+PaFSMkTxIpjP30BfE/wgLbA97O/mnyY7xBJzAxdTgpqKwmmR9UOrZwHnjyaGiJwmtjz7NPY9ex2mXKoGhDA5RTbCgljiy0nn4hv5fui6CoVBowglBOWagdpjfBD4Tt7ly7HZW/8LWhcEnHh1hpMXy7J43jqhmMXbsfyvMeqJKKZXBHVQ9C6NZbFYmDDdIo4sP1BOGPP4YVH70BxeD8Mk1GHWQxPBbjv8RKCUEd3Ogk9sJHQLQkVZxsGF1lOQOrERdx3EXMDOJaKeiyBuh7H8MQ4rJSHd75/A9auzKIyO4OaHcOq9eegY/GpcLOrkSicAkNJorJ/D37wN38Ob/wAYl4Duq7CU3ToiTR8VZMKoSXLV+Kx7U+ip38AazdsxO69e5DN51EodMkkfGhwGCtXr4XFwB0EGBkZkdt1gnOpVMKK5csxMTGBRq2GPGvj7UaLToguuI5ry8ct6h84Cr7MguCkLLLDIJIayt99XqBZO8S2DRpZCM4Rv9u+jtLCXSwWpXae+bu5bBamGZe7HRo0Cp2dgK6h1KjDDRV09izCKRs2IVRN+IaJeCYj+RsMUWd+xNT4hFTHp01VFDllN4Qbz3xw4+uv/sYJnioLn75AO5zc50DLXkzw/bMXwVeT20QBX2n1jbS25BSlolw4X094Ni5ZuPGWcgrqX+UlCk6JAC+6lefUys273Crz/5yGZSji/6LP58dxGhRuOZUCo7cNJl6JvO3l+d72JDt/iv2vgi/5XQFe0TJEX4tTnKGQm25gfO8OHNp+L0oHn8LQ848hDhehGoONDmzfW8XuAyVkdQspLpiCEGkoiIeOXFxCxUSoekhRdeCGqGoKynEDo4GPSdfGha/qwGsvX4esFcDQTdhaEl2LNsDqWAOrdyNiuQGYvoZn774Dt3/7H5D1a9C8htySh7wzMZPwNR1WKoXV6zZK0eRspYrFy5Zj95496OzqRDqTlShI/nyKHpOOt4Gli1Gr11AqldHZ2SmpZlyO7d+7VwCS4EtZIafYaoVZC5bobivVKnqZAcGqIFmaBtJiTADm8yI4Cr7kfr1WGSmfD1yqRsWk/FjbbqJcLEqGA2vfq5Wi0A7ksnO5DlTrNam2T+ezqFDD6wfo7F2EgWWrpU4+NC0EqoqkaI2BSrGE4swM7EoJVuiiXqug4ilQ891//Iq3feBvTu6Zs/BoC5PvCT4HCL75fP7zhmH8aRt8dTOSh4lKQfCU/1PllpwTC3k+liESRikvUjRyhS0XmmyyW7KGo13ArV9TC2CZ20p8045KjVqtBcRhvmo6b/ZFiyoLO4bIvIza4eWMFL8OfNuA3Z6AI/BV4ctIpsoFhT+fNBZ7NpziGJ576Fb4k3vw/IN3IGGX4EFH3ShgppbAczvHMT1nI2MlkVQUZFwXGb+JuEQEa/BVRlCqiIdx1E0d07qD/Y06elfF8Lrf2ox0PIDqOli0eBHshIlFy8+CkVmD5KL1MGM5WK6Dn/zd17H11n/DQC4JSw+gqKFUxgeaJYu3Ql8fMh2dKNUbWLpylUy8Bw4fksr3eDKFXK6Amdmi0CDM/u1d1IepyWlZhPX29ckFk0A4OjwCXWPJZTLiwYMQzUZduuK4ACPg5vN5hH4glIH0tXmeuMxIU0Tgy7cr8n5egNn6TJ03gZcVQrbdQLlUlmevqeliviDQF4uzouPtyHfCcV2UGKSTy8BIxKHGEkjmCoincnCofEjR3WcJ+ErtfLOJ6YkJjB85CNVryvfjmym48dwXr3jvJ689wVNl4dMXJt+T+xxopZp9XtM0hutEixeCb4vzJTcXjaWicZCXo+Ar4a0ETgKvbOZ+bVivgJ0Ad1tyFNWFy2OTJyZdTCupxOqyQEca3wSAX85k0QbQ32TybYPuseDL70emXkWT22uO4JyDo0bdALrfwKEnH8Dc/idwePt9mNj/PCbLwKynortrEUo1D48/P45aFVhkGujRTaRsGzFpsVARmkDZBdRkHlNhE0P1EgYKCi5/9VosOWUFtj79NByvifPOPwMDKwbQNXA6Uj2bYHQvgUk6Z2YC3/3S57Dr4YfRk88hn88iDB2hHmSyNgzku7tx7pYLUXNdTMzMypJtYOkSUROMjo4jm8tjZraEBjN5+xZh1bpT0HBclMsVJJIpuf0nCJLX5YSboBQtZsoCjUHlbKXgwo3B6KQqhDKizIzASvB1o+p4Ltsi5QOjISM5odANvFMKPFTKZTg2ZWsOpqenkYjF0d/PlLQQpeIcujp7YRqWqC6ajo1KvRZVB3Uw+F2HYsRhJdJIdnQKrZOM60ddeePDg5gcOoKkriLHnrp4GpNN5SsX/8GHP39yz5yFR1uYfE/wOdACXyaaMVzn14Kvz0xYoQ8ovrdRnpuWtCyV4nhpJeYr6Ybo79SY0mjBOhjJgKDbjbeyBDYyF8Q2+XerysAPYcbiSBYKcksZwW/LpPwyDreXUzgcC8Yv54aLDiEvAJpQHSqLHlvgSwihDlYPHZSHXsDgjvvRGH8Bv3zkdowM1+D5SeQyMegJDZOlCnY/U0OjDpghkGMrLzT5Cchp1xGg6AYoqx76u3Vcdk4PlgwsxkSlgYOlEnylgeXLevHaK18PNb4C3au2wE9mobtNHPnlQ7j7ur/F1L79Yq4o9HbDNJk2xuOrS8CMLNnyeSSzeQyOjkkGbm8fGys0UUIwYYzTvaqa0GIWcl3dSKSyArpisqjVEI/HxZBB+Rg1vvEYg2to5vDRZHZCoyHLxXgsJhMuQZYqiID0Aidfvo3/lrB0/mJbzcVcrLoO7GYdVVbSJxLyWOSECfhUVPBZMDM3i1QiE8UPBwGSqaSE69QcW5Zr8XReqAfdSiLQLSSzOZl8fbspVMb40CBKUxOIKQEsQ0ct1FBG7AsXvePDCyaLE8SKYz99AXxP8IDOz/M9Fnx569maO6Pkr5YpKTInUVxv4/67bsdj99wJ1W5E4EueQsA34nDFYcUCxLbbTYt4Sp6Sqtc2NIQioJeFmxtixboNeMvvvwOJXL6VuXC03ecl0+98MH1Rr/tiLvBvCr5taRwVDpHTjTOwH010pAxkrvdgNGdwaMfDsKf34YUXHseTDz+DsGLA92eQyCuIJSzUZ3QMjXk4PFtHvRFdkHjvQN7aUBVYSWDRsiROW9+J/lwKg0PTqIU64n151O1JvPKVF+CU9Vtgpk5B57Iz0AgBtTqDf7/hn7DnntugN2xMT80iXehALp+GofOypUJnowUn5HhcZHIuTS6ajlwhJ7+SuJWAZlgwyOsacWh0wVFCpkfysohS0qRCnrfypAroUOPkS9WDL9pcV8LUO3I50QGzMVjAVirj54EvNb/Sw3b0Xkmm36bwy3PyGH09PS3AjfrdGIQ+OzsLchue4wntRX0yWahMLoe5WhWZjg6kcl1ihSbweooljRaJmCYUFumMyZFhlKcnMDcxBsvQYKQ7EKQ7P3XuW9+7IDU7QaxYAN+TfAAFfLPZLygKPtsO1TGodKDqQaN6IeJA5wNvtEDz4NbK+Nkt38c9P7geludEoCssRShuJb5wYjLVyKVGlxNrwQNNEQBmNgQnJEK8S9OGr6DhApvOuwjXfP5apLr6pZss0olG/GE7m4HfW3vipYGDt8r8nvl+ftzLRUgez2zBt5HzjciQ6HGFFmklWpCr5CSsegynmcDuJx9GDnP45f33YXxwFBOTQzBiUd15IduNJl1udoipiTkR/fOhdCtEpsNE36IC8j151GwXlaqLetPD8OgY1p02gLUb1+K8Cy9Hxcmif/UrYGV6YfoNTDy3Dbf83VfhjQ3K7fTcbBmVZhP9SwdgGFyM8qJnItu9CBu3XAAXKp566kmk0xn09HeiUili7cpNKDcd9C0bkI3m4aFhpPJ5MVCwlYJcr5hLKBMj5WToSKVSYtetV6uS8cDshcHDh1BIpWFXK7DYPmw3ZZEWTcFstOACNhRgpu6WWQ5cqNIRSGUFmy0ymazIEbng6+jIibKiVGIzsi1fs16qIGGZsF1H2peTmSxsL0BP7wCSmQ4U602ke3qgM9Uty8bn6PGdGjvcimjWijhyYC+8Rg25rn5YhUUf2fCmdyx0uJ1k7FiYfE/wgP568I0434iZjVZvIqYPPHjNKu685Qe45+bvCkgIOdCSmjETQCZKLst01tjIGgthSPdYCI9SB9eFLpa4QLhDDxpqnoLTX3EpPvzZL8LKd0vW7FEqOYxS09rAy7+3A16iYsa2pjQC6WP53WN53vnyszb4Sqljq0STH0/tAzf4/FNurz0HY4deQHHvVij1aWzd+gAOH9gHm629mopqxUV/Tw8M1ZDcWZY7GhqgWhqMGFCpFTFXqaPhK6g0dSxZvgTlIpsaunHJ5VfC1TvQu2oLkt2roGlxGMVxPPKvN2Lb7f8Gy63DVBVZRE3OlaRKJ9uRFVUK9b5rNp+Di970VkxMTokBZt+BQ1i+YgCTk6PYsP48VFwfqa4cVJdcLV2FJFWArkIBtUpVWiIKPd0IZWJMSTXP9Pgk0sk0crksXKeJ8uwsZkaGkOFU2myIltfjc4FSQ9H8Uijtw7PJ2kfaEfK8tBtPjI9JaE+WEjbm7Nq2gHAyZiGRiKEpYU0+mqUyTJX3Hj6UmCmTLu+M8vkuoR1qng8tk0UqW0CmowBFCeA0anBrDXgNLt6qmJkew+zoMPRYBrn+ZR/Y9Nb3XneCp8rCpx9zBBbA9wSfEgTfbDb7p6GCz7108tVk4x0t015MNZMpUQDYhdco484f3Yw76XDzomAdWazwVbhh8ot8DJ6PvoS58N8UzXsMQwloFCC4MYUL4mCqeSFOP/9ifOiz1yLR2ScTHXu92iDLPwnU/F457ba73vg1o2LGCHiPN/n+Z5xvq7hcftb54Mu38/uT3IfAA+8KvPochp59ALXpg2jUJvHkYw+jODuD2ek6SkUXqWQGpVIFvf3d0A1+Px6ajVDaIHTVRalUQ39/HhPTJameX7V2NdZtPg3JwiIkOleid9lZCLQE4qaBg48/itu/cx2awweRYGMblSa6jplSFQ3XQf+iPhh0j+kW1p19Ec561ZV4ftcLGOjvxfjkFPKdGYxNjGDz6RdL1KSRisNgdC/NDboik2ohl0elWMb07Cx6FvXDSiVhJhOydKNu1tItdHcVMDczjma5CMVpMn4OCu92aAv3PLhuU6glSg/5mJyCxaoduHAadfgs2KSuOwwxOTWDZDotecGe4yKdjMP3XVQbVCgECBo2VN9HPJOCYpmwklH6mmWlYPtAkuqNrm4k0x1ICl9soFaahV2poTI7h0ppBoHfgMOGjVgGWrrzg6e/7X0LOt8TxIoF2uEkH0BKzQqFwhdUVf0c3USM74u43wh8I863bbRQBQjJrykqsx1quO37N+GOf70BKlPNfE46XFjJOSkTGRN1dOpRRdIfKR18oqzPd9FUYbdUBRqaYQA7UHH6eRfhg5/+POId3YAWi+iAVlYEAZcvTzzxBA4cOIDe3l5cfPHFAsZRISNtsXpL4hRdCKJhvZ3JFnHCx07BLwe+kaY5ynyg/IzXIy1woTSmsP+5rSjPHELabOLxRx7A+OAQKiUHlbKH2ZKDbCGBhk09riHZu81qgP6+OJKWh858RhaRPQNLsf7Mc2F09AKpPvSvOAOp3GLAd+DMjOHWf/kn7H38YaS8JnTPluUX08kaboCp2Wn09fUinUygDh2rz9qCK37vndJYsWfnTri+L8qJ4YlhnHXOZZgqVtC3dABWqGHP8zuR7GDSWIiBvn7hYcfGJpDv7IQet0SaVq1VMToyLku17o48eruzKM9MozgxBpNTrmtLmhmPjec5Ep7E1mKCLzlevr9cmoPTrEsAD1USdNRRJ5xMZ5HJpAWkY5aOiYlxCcwp5DsRNl1RV+QKeeS6OqGYForlCjKpAsqNJrI9vehgGWc6DyuRFMVHeXYaXr0hTRrV8ixU1UNtagqeYkDNdH70/D+45u9P8qnz3/7hFibfE3wKEHw7Ozs/pyjKFww6246CLyu5Cb7RTX+U5xuZKLjNJs/m2U387OYbcedPfwjFp8wolE28GnJpFaWZcaKhWi0gLyj2ihAGnXI2H4NLNj/ih1UFNnNcmx5OPXsLPnntnyNB8FWMo7wvp1zmut500024//77BWxpDviLv4gyU/bv34/TTjstMnQcdeO9FHyPN/1GP2EULHPs5NtexvH75sVCgDgIYMBHszyGob1PwisNSvTk4N7ncXDvPhSLVTSaHrxAxcRUUfJtWYVOkMrnkujI0FpsY/PmzRhYvR5qvg9NqwsrTrsQqpmH6hvQ7Dlsu+Nm3PeTf4VaL8HybMRkeamJCYWOtokpyrQMmXIbioY1Z56HLZe9Hrf97HZMjg5j3fpTceZF56BYK8KKd6HS9GElLBSsJOxGE4jzogjksjns2vkCpmdmcc5550HlRdiKYXKK9IWHQj4vvGwyydYIDxNDQ1Jxz9JMQ4UAL58T7MDjJBvZjW1U52al0Xh6ahz1egWLFw3Al80eLc5pWapR70tqgpyvq6ii74VDDleRluJA11D3PExPz2FgYBlS2TziVHT86vduxbNSfUTKY25qEvViCfVSWY6tQrFio46Gp8I10p/a8s5rFhZuJ4gVC5PvST6AYRjqExNjn1ZV9c85PYoywbBk8uUt9oueNbkBjyZhWUhxw+3g8P49OLzvOQnaiRICOfkyuYpDLukHppXZMgXRtNCoVzGyfx8O7NopUiOCpMMFmUxzIUIzjgte9Rq868Mfh55MQ1GZyMWan2hyveOOO/DQQw/ht3/7t4VmuOuuu/DBD35QQPkb3/gGrr76amzcuPHoMu7Yyff/BnwjGoNTb6T5FRkd+90CB0FtGpMHnkN16gAMvwSnPo2ZyVGMDI6gWmmgVKwhbLlKDNbf5HMYWLwIfYt6EU+l4OhJxPtWoXf1OVBindDUmMRPDm67F3fe8L/RmJ6CRaed7wltEcVdqiINoyyrVq1g9YplUms0sGYdlp6yCY9v/SWalQpy+QI2nXc6cv2dOHxkDhqzfE0dlhuiq9ABWw2EAmLcZKlcge8FYrygAsIiOOoGAoIpKSJNhRGLif25Wi5Co36XJgbmN7DGRyRmka2Y4FstlzA5PAwtDJCIWTIJ03acTKRkqtZNQ2qEaNogl06+3GRGcCwpvG2zVkegqwK+is52FWqOE8h3dCLX2wMzk4GVyEGPxQXY4bky+c5NTaNZK6FWnQXvmco1F0E8/ycXvfcTf3WST53/9g+3MPme4FPglltu0S655OKPOY7zNQrnVYKvboFTcCS8IsUg/49st1yc8ahz6dYSzYduM6KGGZQTUNvbMmQQpGlD5gY9cGQ6fuahh3DfbT/G+JFDsOn7p1IhBBpeCCudx0WXvxaveeOb0bVkGaDHROpFyRIvAs1mA1//+texZcsWXHLJJTh06BB+8IMf4D3veY9syb/97W9LTfnHPvYx4YLFfdWqpH852uHo4ZPa+Ba9ItrUNt0SfcR8KRv/7bM6h9GLTlOm0tLkICYGd6M4fRhJK0DSVKReqV6rQSH4korRTCCWRsV2I6tsXx8WrV4PMzcAxDqh+jriCHF4xy/x8xu/gen9z8CSKqNQHIX8mUKR82myuCKlMcVyyf5eybvVkyl4Omt1FMR416LqaAQNZLvzCLU8QsOCFbeQNeIwdQ1hnGHpIWqNBjo6CkgkIlDkgpTaYRocqPXlsFqp1qStQ2SGR/OcHaFiCMBykaXCQdMEVKenJlGenYOpqUhYFjpyGSm4pHa3UmtIDbymq4hbsQjM2ZCcTsndkldvSm29Ax+5zm6JyIzFkoibFjwvRLqrAIta41QHoHOPEErdvMKMiaYtnO/U5AjKk+Oo2yG0TNcXXv3RP13Q+Z4gVixMvif5AIZhqExNTX0gDP1/oNCdJzizXhmCzfAcgqwsUlo9akwj40tkOG6FMYgUgk43eoal1EWoBL6f/V6ckBqT43jw9ttw920/RVgvSiA5q8CpSW0GQPfAUlz++jfhgstejUR3r7QH0+EWaWyJ3z5GhofxzW9+E+9+97vR39+Pw4cP48YbbxSwzeVyeOCBB3DzzTfjK1/5ilTekP89Xm3QsdNvhK4vBd/5S8b2IT8KwAwCJ/jyHa4nhoqYRr6zipmJIYwN7cXc1BBMxYbJn9/nhBjA9jQ01TRyvQNYtmY90h15sQUb8Szq5SYSmobJnU/izhv/CeO7n0bMt0UNQjCVS6GE20e6Y1IDBLKJ8XFp1ejt74dvGEAiD101JVYxw0VaswzVUpHK9MNM5QBLR8wLhX810kl5LHKw+UKnOOCoQoieB5rIBBkzyRD0YqWMXDYf3ak4DmIxQy4+DTpKPBeWYYidl1XwjusIjcCLcaEjj3QqIVIw0zJRqdSkHDOdycg0XS+VIpcew9QRiquukMlhZGgYlUYNqzdulEjJwwcOw23wIs8MiyQ6Fy1CKtcJnaDMi4jTRLNSlaVbrTIH16li/PAhQI9DT3d/dsu7PraQ53uSsWNh8j0JB3RycvydAL6pKooiTbWmJRpNUTtQkSATVzQHC+Qyc0GWVhEARTYCqgSEzoMnCWWMEAwQ2DXse/YZ3H/bz7D76R1wajUYKm9lbWnLVa0E1py2Ca/9rbdgxcZNMJK0zUY2X7oDyG9KvkIQ4tlnn8HPfvYzvP/97xeud/fu3fjRj36ED33oQwK+zz77LP76r/8aX/7ylzEwMCDg2375dZPvsSaNo4B7lHhpT78tDXAk+YgChmQhJ3FBUQRisw7PrsKuFeE0ipINIdNoogNaogtqnHU4Sa6pEAQ2DAbTFEvY/8Qj+MXPfoi5w7ugB640OfDzjq49OfHqGrwwgGFF5oipqRmp3BlYthIDazdg88WXS5fezNgYxI2oedi77wV0dq3A6ee9AvGONKZHxjE7PYMV69Yik8+JyoGmjIEly+R2vzhXFMsxf++Lly2TC+rs9BTCpi35DLmOPLIddMsFGB8eQsI0JUeCdygH9+1FZ18vRoYHUa01sJxlmgrQ3d8jUrbi5BS6BwYkF4KOuuee2YF1605BIhaTZLLBQ0ewfPFS7Ni2HUbMwjkXbEHddaHYLvbuekGGg1yhI6IoUjkY8ZQE/oSujeLUNErT5JnriFkKimOjqNoB1FTX5y567yf+50k4VRYeYt4RWADfk/B0mJ6eeHvg+9/5VY+bVi5zW1zGksWLkIzHoejRsi0KzokoAJduLQnejpxsYqDwqOdVpKFArAoaUJmdwi/uuwcP3/tzTA0PwiAv7DDggMs1nsRduOSK1+CCK16Hjt5FYpGV+nICHnnWViURLwT8RW/btg333nuvTL4E3z179uCWW27BBz7wAZl0Cb6kJb70pS9h6dKlJwV854dVtJdv7awLyqi4eFQ0Lut8mfhDLhkZ6E19M91tNGcokaSOWlUoaYRKTJZUuuIihgbKw4ex47678fT9d8OfHYEVUEHA6xkVHC9WKImtm+YUFliYdKEB9VoTExPT6F++Cme+8nJsvuQKDI2PiUnBbTgIvDoe+Pd7cOEFr8HSU9ZjsjaLjlwe9VoD8VQGE5OTWLpyOTwpKVVRmp5BId+B8fEJAeSVa1ZDNU3MTEygOjkpao+B1atgNxsS4M6FKRuNCeacZj3bhpJKwK7XMDI8hFQygUMHD2DL+edh+/ZtcD0Pl1x+hWQYM5yHOQ+mpmDnc8/ilZdegpmJSage8OQT2yT28ryLL5Lks+rsDCaGRhC3LGTzWVjpJDKd/XLxFpOHa6NRLKNWKsOzawK+zeIcxqaKUBKdn7v0Q59eAN+TgBXzH2IBfE/CAZ2YGP09hMF3Y7GY/uT2bfjR97+Hj3/0QwK+M5PjWLZ8ucQUqgRcKxkBMcGRFlLOwhqlXZxQI+0uralTh/birlv/DffddYfEMloEcd+FoRmoBxo6Fy/DW976Npx5wUUScQjDjFQNba5VArcJ+u2ENE043n/8x3/E+973PixZskTUDT/84Q9lEubk+8gjj+CGG26Q6Zd5AW3aQWbUl5Ga/QdK4Tj87vE+RqUKQ0o6uVB0BHypneVUykJKTeVtOLNreVzIjtvCo8LTKVWIUiS8Ep5/7D48cdetGH3+KWQRIKa4km3LCTpyEr4IvvwrqQcuReVuhBGYgYaRkTEUFi3FaRddiovf/FYMT08I1VMtlZHSFTx07z14w2veirqqYPfIflz26isQuj5GRyax78B+vOKSiyUzt1KuYnRoEOvXbsDQ0JBQDL3LlgjnyknamytC1xQsWrcWI0cOYWJiEslkCiuXLsO+PXuF7126bDncwBUdL4N2hocGsWfXTlz+uivxxEMPoGE7uOTKqxA6Ng4dPCiytLhl4BePPozXXPU6lGaLSJkx7HjqaYxNjmHdxo1Yf+qpMBUF+595VswUNGkopoZ0JzXJdMt5wq+Lw22W0rYqTCPE2KGDmC7WkOtd/seveM8fL0RKngSsWADfk3wQR0eH324a+ndUVdEOHzyI2398C37///ldHDl0ADd//yYUOgvo7VuEpctWoX/JMvQuWoKu/v7W9BXK9l1KFgNXGo0P7HgSd/zbLdi/8zl5m6ZG4dme70qLwmkXXIbL3vA7GFi1JmJ0dSPK8G3nAXOnJH1qrXZbeZ8hzi4C6/Lly/GWt7wFBw8elIUbaQcqNah2ICCSA6bW978CvjRWtC3F8+3F8w/1Ua64zWmTNvF16RzjNYLh6SGciE6QYkjeLegCkr5GswWgOIClGNBCB43pQdz0D18LE9g8AAAgAElEQVTF9rt/gk5NQVx4UQtGMiWtzjovZkfLQ7n4jMh2Wn+52ORizPcVjIxOINXZg3OvuBLnX/Um7Bk8jFQqgUapgrSp4fEHH8CZp74Cmd4+7Bk7iLPPOxeNagPNahOHBgdx7gVbRHFCXXCtUkFXoRuDhw4jmUyge+liWfIR7IuHjkhR55JT1mB2bhb1ZlMAt7OjgAN79iGdTMriTzVUWQSuXHUKJg4fxLNPbsPll16KF3a/gGbTxpnnnCuWal5n5/hx69fi4M7n0b9yOV741d3M+jVrMXToiDjnFi9dKndAXT1dOPDkDtQrZcSTccTSSVgZOtx6aGKPNMcNG/VyGb7TQKU8jZmRYTQ9Fdn+pR895/c/sqDzPcm4sTD5noQDOj4+/ke6pn1L1RSFiw9yiNmUhfHhw3j4wZ9jbGQIo0PDcOsOLCOBgRVr8I73vw/di5e2wtI9yXotjY3goXtux4N334nK1LiEULIwkcwrGxd6Fy/Fq193FU6/4FVId/ZCUVstFTRjtDJYhGrgdj/C89btt9yDyz8pM+O0++Y3v1kCuO+++2687W1vE9MF/07gpdY3mkojedqxeQ7tt730zxdZ3hcPafsbaAW9H/2G2mZrgiAXT1ElThiykoe6ZobFswSTR4C381H4DbW+chEKQ5haCL84hlv/6et46IffQYr8rMs83bj0qlmmLrbkiH4g7cqFGx+LeM53qNCZoxxqGBkdg5HqwEWvfyNecdWbMD41KfDPFuCVK1dg7PAhTI/NYe2mTdDjMcnRnZ2ewIplSxCahmT11h0X/YsXC4tfmStjamIC6UwaPQOLoFD/HYthctduaYvoWbJYpGi8w6Hml3pd2o9ppjhy+CAKhQ6MDA2ir6MTMcvC/t0v4NSNG7F/3z4J0DllzVrseGoHVq1ahcOHaYFege7eXgyPj2JoeBjr16+Doao4cPAAYjFLLrYTYxOYmZyBGYtBi1tSkWSlO5BIZqBQc+404TVtkbiVpidRK04BrgM1loaR6f7I5re+ZyHb4SRgxcLke5IP4sTExPsURbmurfPVNDaU0XnEKpYGquUZzI5P4ODzu7H7+X0SbPK77/wjLF+/HqHktnooDh3E96//Np55YisMePDthixVJBVBj+HUs87HW972h1i8biNHNwSMQZyHbRFKRjpikdG23tcGTm7EKSPjC5ds1113nWTKMg6R/C+rba655hpcddVVRwOB5mc3HE/hcDxQfrlD+1KpWRQkz6k2CKLsiag3iJE2DCSmeYEpY1xOevJq+KQbAtCV0GTQjqFBqUzinm/9L9zz7f+NgvSQUV2iIGYZAmaGGeVV0Lwg0ZyUh7ExmHcGCh2IJnTVwPjIGDwzhtVnnInzL7oEdc/H8Og4LwNYumSJdLDtev55iZRcunQFRifG4TUbyGTisOIxDI6Ny93HshWrpOFYFHoh6+YNqZSPp5JR0E2pArtuy9UglohJRGSlUkKlNCdSMTYWcwFnmRpMrRXIL2YbIBGPSzNxzDSkLYOyM8ZXcunGhhQmmPHPRDImDRdUUZRLJeGMM+ksEsk0Epm8JN0l8h1ougGS+U55Ozl12pdphy7NzaE+NwPVqYvxw9PjQLpwzaY3/eFCh9tJxo2FyfcED2hLavZhAH/XznagmJ/s66Hdu1FuVLD+1A0icOctM1OuSvUq0oUcrJiFWnEOz299FA/c/lMc2LMLBm+VfYc32/KdZQpduODSy3HBq69EemApwBp43YjqbyTyt/0rjJZ3UQqhJo0SnMKo+yRxqs0DY0Ybbt++HTt27MDo6Kgs2y666CKZeHkb3A7ZOR74Hm/qPXY6Pt4hPRZ8JfWdyg8CrXxvke5ZSF6w+ZhHgBcSEhD8/lWEbiAV6C40+YhYs4JtP7kBt/7j11EwFZFqeb6HWrWEZCYlx5cTr3C9PAY0vej8B4tKNZh6BL5TE5OoKz56Vi0ReZ5psftOhWnEYJmmaLa5KHX8AF09PVAtC4pmoVxpospwdEq3eroRT6YlRjKbyQmXy5+kzNaLXBTeY7G6x2XOhtJqLGZgTh12o4a52SnUKiUJ1GFIDrN0pfWEtfGaJpMsudlqpYK5uTlZtvF9DO0pVStib3bdAHkqGcxomctENL5yGCDF0juwVJx9qUIn9EQKyXwXkumMFGWy8JMfyzYLlbX1XgNOs4Gqr8DWU58683feveBwO0GsOPbTF8D3BA8oTRYXXnjhJzRN+0uZfDUVMUsTwfqjDzyIn/zsVrz7A+/Hhk2boXDNLqDoSeJU6Nl48PY7cPuNN8AtziLkBl+LpGEixFdVrF63Hus3n4FYRxdUMwZFM8D7aUqmovwIiu2j6EqVgn6oyOS70bdkuUzIHoHmxZ6MowE7/LGpN+UrT1ZqU4WrVRRJy5ofOfmb0A7zD+Oxhor5gB19HG//2c3Gv5NOiJZftFS/2KDEj+GBaE3yStTwoGk6Aliy0U/6DvY/dBu++5d/CrU+C00LkEjHUSlOQ1d1SUajNTkWt6K0uFbbr+hLVE363vhxnP6LThOLTzkFHd19MHQL5VIFuXROOGTbaYqd16XaRNPQ0dsXRTNWXUxOz2LxsqXo6esVntyxbWkxTqUzcJgw5nriyuNLs1ZFzKAxwhT7stesozg9iXq5KEuz4uy0hKPnc1lRQTBgn5SGTyccQT2bkaYKOt040cdicVkeNuoNUUHoOjMlkvIcbNpNGJqOeq0urRakGRLpHNR4AlY6I6WhZiobGT9CBhdVZYrm0s1k/ZNnw25UUfEA18x8+oz/8a6vnuCpsvDpxxyBBfA9wafEAw88oK9fv/4ziqJ8KQrUUWHoCowwxK6nnsI/Xff/4oqrXo/LrnitnBgMdZGMBup57SZuvf563HvLD6RjTNogxEbK2McoDNtj2A1nQhZhKpEBg/pQSq9oX6ZlN3JuRalmTqDi3Asvwzve+wHoyQx2PL0Ts3Nz4qojELWda21wlaJPXRcA5oKNU/DKlSuPcr7zp9/jTbi/HmhbcNvmQeSOXEy+0k4hgCsB7AYQMLeYE7yHkATu0folTvIOQoW0BIHaguqHSAUBJp9+FH/7mQ+jNjWMTIph55DWDLZ8eE50MUlwwRSPtZpAoqmXx4EXN5phmraNwakitlx+JV7/h++GMz2Lp596WmiP5cuW4ZfbnsCFF18EJW5h246nsOXCi5Hq6EatGWDXC7uw8bRTJUfBrVbkGCayHfJ1i9OzSOQ6ZFLmZBn4TWSyKSiug+bcFAYP7sPo4EGpauezQrr2mD3h+XL7H2ccqO9jbm5WwLkjn5foypnZadRqdRQ6CtANQybgRDoN1/GRzeZksdpoRtZzArAVT8g0H6iGUA6BbiCRK0CJJ5HK5cWI4jSjyZfHFW4TQb2MZr2CeqASfD+z+S3v/MsTPFUWPn0BfE/uc2D79u3G4sWLP/urJ/q1Ee2gCp8Hu4FH77wTN3zznxFPGli2cgVWrlqD/mXL0L98qUQPKn6AO75/M+760U1QnapMnwxWoWqBIjTX9yQfQEoe5RZckUBuNlgwXEdMy3SWkRtmKEuooer6OOP8i/HxP/uf8PU4vvXdm7DjmadbVeOhTLp8IfXA6Ymv7fB0/p3Uw2c/+1nhE9tLt/9s8v2PU+1/BNtjPyaaeAOhFIjDSqhDCZhZrAswh4qNUGlFbCJ6u69wKelD8UNp3lUCBYnAQXPwBfzNpz+C0b07kY3HoIc+kgZdZC5cP5QUOSsRQzaTFvqA+mECuNAR/JMUjqLgwNgMXvm6N+PS17wOu/YfRKG/TxZvXb29ePrpp3H5qy+Hpxt48rFfYtPmMyRBjMsrutGyuTTqtSqatYosrFYsXyW67X37D2LDGWdK7sbs7BzS6RQyyTiqs1Owy7OYHhnE9OggUibLnqK7HbYPy/EOAqEkEnFyuDY68lkBRwazs7HC9VzhoNmATKceLyLJZBpNx5HJmEvLKK9ZQzqdE8oky263ZBoNP4CVySFV6G7VCJkiY5SaolodbrUM2DWZfGukHczMZ85YAN+TCxy/vq7xpH+9/989YCtSkh1uLNGU4BUtZsDwPMwcPIgnH3kQg4MHMTwyhHKlIsWWvUuX4oMf+Sg6Cp2448bv466fXA89aER8rTiS2x1u0eF6MWWsBVqSfBZpeAm+kVY2kAURw9TPvOBSXPP5L8HKdmFytiyTXXuiboNtO9d3PgATmKmAoAZYlkXzch2OdbAdO/Ee13Lc+m0fdzom9En7BeuGdIQ+QZAXGQehbiNU69GtNyxoSAgXLMs4TszkP6npZQFmcQTf+ssv4vGf34usFkPeisHyPTiei1K9CUqDzZiFdDYlFxROldIsTf5XZQgSZXohDkzNYPPFl+G1b3gzHtr6S5x61llwJAQIIvvatOk0WeYdOTKERYsWS7kmh8SJyXEsHugT/S77zyYnJrBsxUoB9kOHh7D5vC1y51KrNaIeuGwaSUNDZXoMw3tfwOTwYQn9YcYDDROubSObyYg8rF4tyx1JPB6DqeuynIvCiRSJq2w2msL/9vT1IR5LyGKQtnTXc+T3R/6b1fOdnT2iA1eMBMx0BvFsDvFMHpnuXpixBAzGlHq2fO1GtQanUiJHIuBb9QAnnvuTM3/7jxaCdU4yei3QDid4QFvV8Zx6PxOBr4HAUGAFASy6Z9lS0KigOjODI4cO4/nduzFbreAdf/iHSOc6cNeNN+COH38XCGoypUQRD1GsZFvqxeVSFMbjy5QT0sVGqyzBgcAbuPJ2JwCqboizL7oMH/3MtUgWehGqVhRDKI3CvK2N1AXzZWTy9cR0EPWMzQ9Vnz/9tg/V/El4/tt+0yk4+hxdOFzWIvls5NAsNKlzVupQ4+TEq9IhBs+E72iImbFoMdQsy8eZyRgSRgCUxnHXjf+Ch2+7C2HRQTo0YDSaiJsxNJsOdMuQEB/NMpDPZCMLM0PqKWMjZWNSWxJiuFLF6rPPweWvvQp79h3EilPWYZputc4umSDXrF4jNMXE5DQ0zYzsw7ouUq5sOoHBI4dalUAhert75Hc5OjGFdaeejqbnYXR8Cl3d3aK/zqeTcOslDL6wEyMH98GplhAzdJTmZkXFkMvQIh6iWimLLZwXxDiXszXyslWZUJkX4bqeTNTdvT3IppktzKB4Tfhe7gI4HZMjz+YLUDUDWiIjQerpQidS+U7JqmC6Gy9lDPfhgo2TL7+fsFmDU6+h4gZwzOwnz/rdd339BE+VhU9foB1O7nOATRa/kmwRfD8tvW28tTVUxDRdlm61cgWqpiDJaUb4NA+Oa0t3GIHztptuxB23fg+hU430rQK0lKhFejHeHDORi3rfSAtLG4IKMqLc4EdmClIHVMiqqDs+zrrwEnz8c19EjDVCqi4TNcGbC5X77rtPNuOcAtsdcwTeNufb3d2N9evXv6Th4liwPSngSyqBMY9aFDcZqD58zYZvNbBn8Flsf3YrYpaJVUvXIGllMVuaw74DOzE5OQRb8ZDMp5FI6QgrUxjf8wJqYzNQKiHMBmBWGzBqgOpEYTq24wqdUchkkWAQT6hAp/JAhYAPdBVTTQe9K9fg9975XjTLNRw8NATH9rBqxUpJqpstFuGpiuQuUHPNUko+7sED+7F67WrEUilpqRgdGUVXZzds2xWlw5LVqxHLMJGMtfF1pONxSRGbGjyI2YlRuLWKGGsYqj47OSm/m2QsjnQyJalmfI4wNL1eqQqfzKmWC1RakS0zhgbVCboukjI+byQTmM+L1sWUv2MuNVUrjmQmj1gmK6/xXAeMRBa6EYPGY++wGbkp3XLsFgwbVWnQqLiAG8t87Mz/8c6/PblnzsKjLUy+J/gcIPimUqkv6rr+J+324kDxkbJiGD10BD/+8Y+wZNkyXHjRRdj19PMwDRPrN29CIkVONcCORx7Gtq33I3Dq0gvGLFehBpxIJsROLp5wgetGW272e1FFTNeX3wrh5ts8D7bro+q4OPeCS/ARNlnkukT9QI0r+YzJyUlcf/31GBsbk6/RVjtQ47tv3z6xFF955ZWS78vUrmONFsebfF+Ofjj2sB77cbyt1lQ90jkzF1etoRZOY8eBrbj3F7dj75Gd6Mh3oKezV1o9mkETk7MjUEMHvq6i6jYRqgFUr4awUUPaTEBzdJh2iJQHxOo6lIaCSqUOx/aFU81ZMeT0OCyX1fS8qLHo1BSAroUBakGIFStPQWe+C7PTJWRiaeSzOYmFLM6VoSfitNBBjyeQyeclS5exngzKoZaXwCkcayq60HIJxqYI0iTkuW1O4gq/LuA0qpJm5tQrKE5Pia6bFUdsJmHwOtuNeYHg75zEOK3ODG1iUScpE148+bV4VeWx5AsFjhKGJO71KBA/uquJMqaNRApmKi3UAxeBZjIHzYyJrZ2Tr13n5FuFWynL5MumlQXwPUGA+E8+fQF8T/DYhmFojY+PvwR8DV2Vk525DP/ynX/GVW94PTo7OvCv37tZFKpXvvFNeM1b3gwjZsqCrd1gSxMBwYgTr3R5OY4AMLMKyN2Rr+Rkw0mWJ7c0IFCG5Dly0lHW1HBcFHoWYdM557dCUxT4XMqJzlUTM0Vb8dAGYC507rzzTnG/0eF29tlnv2TZNp9OOJbb/b8GX3K91CyHLLSsQknUsfX5u3H9bddhtHwYRlIRmVc6nkImlUHVrUqCGTXQATTU/UAaiA2N4eMOLFa5+xq0QEFOUZDTMjDCGBzHF1BSXB9KzYbe8GHUfZhuKN1qViwm8ZKeCmn/rZQbWNSzCHEtBro5UnocCdUUGkNXDJSrDfT2DkAzdbkoeq2gJIbnMCw9R1AzTNF1M5/BZ6Ql5YCGIRcRJWROsgePYEvayHNRLs6iWppDtVKCW68JRcTMBtf1xa1HqRyjIrkwlMp53xdOVygo7gRoHGFmszw2DSWRtpl6YiF4mGWhmdBiCQHfWDYnigw9mYVuxcVJSc7XrtfRrNbgkvO161KkWXUBZ2HyPUGUOP6nL4DvCR7WoaGhuK7rlJl9gk9ySnvIKeqhi1t/eBOefeYJvPtdV+Peu+7A/md2oa9/KSo+8M4//oT0aAWhBo3Sp6ib+MXv5qh9LeJqW3KFKJxAJp2WRbfF5UZnYZQH7DtM6aG7igln0YdKjWerGqj9J9/Vrorn1EbXGwH6wx/+8FGAPh7Y/leXa/+BC6Z5gFqwkAYQ/mwOjsw8gxtu+3s8feRR+IkmQiuUSVwMDo6HVDKHBNsbplnuqMFI5NFgxbrfhBs4UOMxuCKjCKG7DcR5TAlG4kSJapksRUMcBgxXQeiyMdgX7a7bSrh3XV7MFKSMFOKwkFWTSPsGcjCR8nUoNR9pI4F8Mo+4FRfDS6VhixVZjydFC5zO5OB6geR5iCZZ5BykVni/EnXpHS0p9dyoedoh8FXQqFVlCiYXzowIu+6gq7NTQo9MBgUJ1cQLaRQMz8eVVhD+yVc2H0cfJcAblaMyIU+P2ixiSRgE33QW8WweejovTRYR+DZl8m2Q3qgSfBtHwbdpZj9+9u/+0f86wVNl4dMXON+T+xwYHR1NqKr6FU3TrmnTDjrdUypw909vwYP3/Ayvf82leOTB+7DlnPOxduMm3PCDW3DV2/8A604/Cz5lVjIB8g6SQOvIbSZvQSXnVgAlur2UE4znWus/fpzwrxJZyZQ0TjtRoAEdWcRpOfkFfDXBubaRYj7wthuM2evGMPW/+qu/OppqNh9oX07xEOUvUAynSESvfIdtR908D3RUjaRGAUC/qnt2YcM36nDNIm6973rc8fDNKPqTMNM69IQBzdJRa1QZS4xsLIt8Io9MIgmN4ZqhCZvCZlqFDbZ5+JgqzcB2GU4eBZRz+x9jhTtUSQNjsy+/HWbc8yLJsPN605bpNAqD492BgZD6YCeA4anIqXF0aAl06mmkPBNZLYV8PIu0mkRGTUMNIrkaZV6M9GwwO9dkXXs+CtZns0nL5EJ3GwHbJUjKr9qFwlzmgPIwW37vdU6ezag63nebsGgnZtB6q1VEmqiZuyG0TdSQEsEtlS9th2Okb+Zx5vVYJl8OBvEUjFQWFm3GBN9kRsBXVQNJUOPka1eqcGpl+HYNfqOOmhvCMXMfP3MBfE8ucCxIzU78eO7cuTPV2dn5VUVRPnDUXqxTHuXj4N5d+NZffw3lmXFkskmRl+09cAAPPvwLXP2BD2LVhk2RuSBk9RDPf67RmvDqZQweOICJkVF4tgddtUQuZVj80xQeMZnJItORRyyVFl6Xt52aYgmoRacjHWQ+QlrB2GoREOQjkG5PovMXZ5x4n3rqKfz93/89rr32WpGbkcpoA+78SMn2UWt/vnQosIqGX5t4yB46rgEFeAkLrXmMbrswmkgRsK69hqY1iccP/hzfv/ObmCgPIpZipoN892h4TVD+C81H1kojplrIprJIxlIyoSrgZp+0iwcjRvWCi2J1FrZdllt62nzJz5brDVSbDmxOuoErLRq0DfNIcBHGgErdpGsQkrEri05yqSyi9DXEQxNpJYGMkkBKScr026Fm0a3koDZ99HR0IZ/JSTrdbKUCi8tVacoIYRkmEmYMacOCGUaRmEpgAHYI1fZgUVxnl+GFTUkh4zAcuhpCjxffhuRdtOWA8rto3/VINVKkUIl+p1GTNZPUHFbPR2JqiRWlEYPWSU7nVjongTrU+VoCvjH5udlk4RD4q7Q7V+A0KwjqDAwC3Hj6j8/4nfcsREqeOFy85BEWaIcTPKCTk5OpMAy/rijKe9vgy14tNjRQtbp7+3Y89O/3YGDZAM48+2x87WtfR76zGx/45CeR7+6VVC3hPet1aHqA/TufwgP33IY9zz2LCjfsDuVk0W0mFy1sR5YlSTyOtRs24sJLLsOajacilsqLfItnEs9P8oGqFsLxmjB1S3Sn1AK3J962w43/5uKNj//888/jq1/9qrzOb7JoL97m0xX/AcCl7z4KlIkswjIPtyzEUXVoNPlSOBeBhaOX8eShh3HTPd/AUGkPEh2WTKGUiDVZPKkF0BO6KCGSdGWxmFTRkM3kUS03kIgxvSyOYnEONt1jObq4HNhOLQoY8hQYZkzol2K1JpwuLxI+82sVX2y3PC6O7cgSjNZuKUMibWRQCkerN1UrCrxmAMvToHkqiQskjQQy8SSodstYCWSTGTiej+lyGaWmjTppjdaFSA9V5OIprOlditWFpeg3CkjbceiOGvH9Ld468FiU6gl9wFcldISrnw++URFqBMJs6hDwbTFOvOC5Pi3jHnQjqrQi+NIp2QZfysvMdF5oh6Pgy4Q47hVoL642YDfK8hqwSt4J6HD7xFlve+9fn+CpsvDpC7TDyX0OTE1NpcMw5FTwLgFfcr4KYMXoGvLEDGGXi9BbKVaPPPQQli5bgRUb10uRI29befIwQ3XrvXfhrltvwdjh/dCkE423yZHGVyZJlm6GtCFASjMZKZnOd+Ciyy7H5W/4bXT2L0agWFBkGSNjT9Qa3GpNPsoVtg6BPF6LByYA33777RKo/sUvfhFpLovmFWgej+dtT75Hp68W/rZzhDn5ko44+sI4MQEKxpI52D/xPL535zfx9PBjSPRqqAc16UNTNVOqkDi8GXEdmsWf30Hc0JFgg7Cio9kgX6ogmUhKgM5ceQaOV0dHIQ0/dFErN9CoMe+AFT0F6S7jYzeY1gVPspHFbq1paNCMEUb9ZzozLiQ7OZRsBn5l3w1FdUJA1BWZk+XiYmjh/2HvzaPsqqv07+fM59xz5xqTVAIJSQgEZJBR+YG0Iti2CLZDoyJodys4i2O3UyuO3e2sraCgAiqoqICIDCKizDPIIGSqVKVSc935zOe877NPFSDLd63fu5L/uoqVFTLUrdS99+yzv89+9udBgW4Jygf8O2kmzgZYtgSaxpkOr+vD6wYoFVzYmYIVShnHrT4cRw5tRikrSmdNvy6TrLPQlzgfMMU4pbMlX/J4xmu9qP/L76V557v4GpKKFgYedu3ahXrfgGjPlCrEe24YgrVk58uYqbz41mG7ZaiMU9IypGGApOch7PTge20EXhNJr4dukCK2yx884oxzln2+e7d0LJ5Q9/KD/m96OBbfJEm+oqrqP7P4chpNw7wc+TQFGY9yQQCzyEghTaDbLB4w9bz40vuLGHf97gZc+cPvozU5DkSeGN81plcs2ojE40sbETshXuC6KQm1jD0OMhXHnPASvOZf3ob+ffZDDK4kU87I/b20AtNbysei15cFd4lctvTzk08+KSkXTDY+44wz5N+/VJxzLGN+vH1uosXSv483EXa6eX1lQGbO4X0GKrw4W5MnJoKnzeLnN16Ga279GYprTMxF02gHbRg2w0dthD4HYjEMS4dVYCcaQddTuHYB7WZXuMi5UyJAX18Nuqmi1VmA7ZoIQx+tBU8WNLhM4RRcWVTgv73rtRAnAcKYK8xEMeZDSToZqPeya6Rlj8VX0qEVoh1zySYkrMbQZQ2cNj/q8w4HWWQJE+vIJGDDQpBm6AYJekGKRtND6MUollw4BQNGK8JwWMTxq4/EkasPRTkrQY80KGEi6RQKLXSJD0YsSYQewUKLcgMLrrwOOboulxv4Gqs8vQQYHxuVG2a5UkP/wFAOR+LqscF/F3X04jPFt7pYfCm/qLy5PFN8KTsEfks6YRbfxCp9+PmvP3d5w20vF7Zl2WEPn9AnnniiVKvVvqQoyr8uFV9Lz7GME+OjuPaKy9GcncW+G9Zi/aaNWLt2P0mj0CtVmcKzM57Y8gi+8fnzMbFlC+w0RdHkcZJm+USO4ZL0K3pqLGhIDnVoa0oCLhSTHKxCKRRxwitOw6ve8laYpX5kqimdIbtwKYdZKv7er3zlK+L3ZWfLC5nLFXQ6MFLoqKOOwoc+9CEZti0V3KUivFR8n60TL/0Zf9ZS3i5ynZf/3mejhvMgn2cCNDPNx9bW/fjaJV/AeHM7CitMjLfGYZUsqIYjhdXvkqrVkyw7p2jAciI4BVLDYhSHLhoAACAASURBVLQaXERwxYssaRtqgkqNK7kx4iyUAMxuK0IcMiUjXyDh0KlUdPKcvMRDlLIA52u4PJb7MSPgE7GSxSGZCJQduA2nSbFl0Y0i8ibifEFGOvoUapqiYrvQBHbEm0GKrh9L5HqrG6LTpWUsg1MwYRVTKdR1pYxVWj+e33cAXjByGEpdC7qfk/BS6twJCzDJZfliotzwFiH5rLZ58RUNR7pf/jlf23aLbOYB0XxNy0FfX18uSVB+MA3x+S51voVaH2y3KvlypBCx40486r655svim/Q66AYZEqv88cPPOOcze3ipLH/6suywd98Di5rvf6qqeu6S24F6I4HYN113NS6/4DuouRZ6fle4D2S+rt//QLzqTWdjYNW+CDsd/OrS7+Cay3+IEgd1hOZoqlxAiQZErLYclOVCLlQZmOf6LSPXueEmlinNgDU0jLe89wM44kUnIWX3m8pislynRFgSpk5pgWAWdkjsgpc62U2bNuGYY44RsPrSx7NlhWcX36VC+uxCzMIj5jdOzqVbz1ekxWmRA3XlhsL/IqODGx+7HD/+zUWILA8tNBHqEVS6G/wIpUIFlmZIyCStZK5rwHQSlKtFNBpt+D0Gb2ooFouwHROe34HjGDBtQ2QWZqm1W2wbbYkLSpMYtmGgXHLk77FYx1kg7ANFzVfCZ5pdtD0unmQSU09ZmEmbBlm6mi7Fk2GfaUbwEfPmNPk+6WVwbQuJHyIJuYGWIskM9IIEC80uQmrEegGua8N2QtGctUxDITSwTh/CoaUNOLS2EZXIhRooUOJUrGZ0H7D6Sre7CEDKtV7WXOrAeawS14g7na7k8xUcS4JPuRc5N9+QRYxqpZLnBFISc4swXYZnEqjeB6dYk6TtVIlE9kj9QNwOUny9FhKCdYIUoVH+1JFvOPc/9u6Vs/xoy53vHr4HWHyTJPlPwzDOFei1MH3ZNQW46orL8MSdt+E1rzgZN930G4GezM43ZDh27oc+isHV67D9yS248L8/gaktj0IHAd82Aj+CXiigMjgAs1iQozyHQry4kyAWyhUB3HGnDVvNYHBDi+Bsy8aRf/cSvO39H4Fd7pelAyb45mdTdr85u+G53SufghzATRpY3g0udb7PHrYtyQ5/y36WZ7BlSHiEpVuAgzXq2TySs8MXF1qIRI0wH03giju/g7ufuhUznWnERgSjYiNIIrS7vvz9WqksMUBx2BWaWamaOz1m51oIfALGdYkMKhTYuVEmCOE4pnwfjfkWuj1WKUe8tSy+LFiOo8Mt8JhNRgatXRArGNGRc00PvViD3+NyS1588/BOTaxeoiQpEUyLg09hskFTTIGek00ReUwipvCiieTT7gRotj2omg3bLsJ1LLh2ik7QQavXgQUdI1Yf1qpDONhdhwOq+6EUu8i6mZwiuGCDJJAbFm9cIgHlR4086TlJxWrGIjw3N4vJyUnxBK9cuUpOVI1mDlhfMTycL3kwlJQbbi7Xi+uyXvxM8c015zQIEbRaCIiT9JqIlzpfu/rpI15/zif38FJZ/vTlznfvvgcoO5TL5f82TfOtS8WXR1baxn5/3dW46ac/xnvf9hbc/+CdOPKYI9FqdnHvA3/G6ee8S978t994My775uehhQ0kiYZ2N8LI2g146amn4uDDD0e5ry+PihefKgSczSjw0W1bcfcffoenHnkAJkdInHIrCuxaH/79s1/E+sOOBkBGLrVlFbF0Ss9ovUt6LjtgJloQKM7ud+XKlU/b0f6/Mtz+tveXiEjKDux8FagpLWUcTamCvNTNDL2kiVgP8dTMn3H5bRfiL5OPwEu6MEoWEjWFR84tXQJRhCJJZEUThsZ1ax+VWkm02Pn5NpKERDIVhqXBcigLqEgTMg8UFAouOh0fzRaRknkUDxcUDMYIMWtUY9fKjjJf22V32Gn30O2Rh1BAkmkIelzt5vNFeYGaK7GNLNYx3BLTLXRZAy+aBSmCZCJw+5C+WpFnoaHLI3yQoFisCEtXYuuRoOe1JESTTItqoYJ+vYZax8aRKw7CptJamA0dRmTIRDVLeiJzPK25i4mEbg12/tR7Uzm9MC5obm5OOMyOU5A0bD8IsXv3JEZWrZJNwSXZgW4Hu9IHu1KDXaiKxs7jFNeL026+Xux3m4jCLoLWAjpejKzY96nnn7Hc+e7dypFby5c/9uAZ2Lp1a8V13a/ouv7mZzpfTWSH8W1P4nv/9QUctP862aNqd1pYt24d7r/vYbzxnHNRX7UWV/7gEvzuykuE5xtpNlas3R9nnfN2bDzkCHEt5EmY/MgN9ULx5QUeeJifGMNNV/0Uv7v2V0hDT1i/oaLirLe+G3//+jMBo5BvQHFxYHFIwzViHtc5WGMBu/HGG3HRRRfJVxgYGMB73vMeCVz8W7ayZ8sNz/3/PJ2Cem8uOUi8O/2+/PpqghBtJLaHuWAK1935K1z/8FWYD6fEFVKqlbBAEHmaIZDNsximSScDgTG6xJgXigU0G6R60RZnCVySVjrLZsGlvS5GFERwnSJ6vRCNpo8o5nOWh2cahiqviWbQtkesZL6kQLvazMws4gDQMkcGZhy2pZQreAslzIbDNTEwp9L5ugX2rRqyIEPP80QWIjWMN0k+p+J6SChhsFM2ZeDFYR6Th5WYCxR0VwC246BgFqAuxBhOqjhhnyOxTh+B3tah0W68qDHnmm8egSpwuzQWySEKA6GcUUbiDWv9+g2LkHjClBSM7dyJFcRNkgNBzddlekUVVrmeF1+nIksWUnwp8Xi+FN9eewFx1EPSbaPlRUis6iePetM7P70Hl8nyp/6NZ2C5+O7h22L79u1Vx3G+qev6G6T46gZMxvrQXZBE2P7Iw8JFDZMA3/vehcJLJazlvH/7MPpH1uCSr34N9930G5hKSjM7Tj/rX3Dya85AouhyweZHzXwDS65B6qcS7sVhj4/mxDb86MJv4q4//B5xEACqiaNPOAlv//ePwaj2I0jZ7XLwBCzMz8sSxcknn4xjjz0WMzMz+MY3voENGzYIz4Ex8hy2vf3tb3/aDcEvv1SIn2s3e7Z8kTPXcpeDfIjfl1pHikwLkZpdzGQT+MNDN+K3d12FCX8HUj2WoRn5CjOz80gyFbplyjFZN3ij8eHYCopFU0IxZ2cXJHBTMxzExCfy3qTH0vnSzRF6AWyzgIjDrhYdA1zvJXiGXXkCyzGQ7xtw5RZCD2PU0PzMnDCFqZGniyvJfJ4JY/c5iCLUXjyzdKBAmLzEn89NNSXDjcNPWrkoK9FqSKwjLSZkPzCBYom94PuxxN7T2cAVcLpfZH3ai1DqGThq+CAcWj4Q/WEVajOBISTQvPN9esgmDsJchuj1yPTtSg4f3RyrV+8jz12ejafI73Po5haL0Dh0LORWM8oOXLJg56vRk64mSAMfiR8g7HZEduhyWaXZgBdlgNv/70e96Z2f38NLZfnTl2WHvfseGB0drVmW9T+6rv9T3vlq0OgisExJojBZIUgcSyLcd//d+P1NN2LTvmvx8lefJt3qhV/4Ip6483YJLuzbsAnv/PinMHLgIWCwDPs2jQsWeVJm3lCKkT5viA3yEdIu/nzrjfjmFz6PjiAIVex30GE47/zPozKyDzrEkStcyAWeePxxWR/+13/9V5EXRkdHccEFF+Dcc8/FqlWrwPVixsp/7Wtfk6JISeLZK8XP9gU/u/NlvZXIUCV3ZywV39wGlSHSumhkk/jNPVfi+nuuwTymADemS06Oydx2GxubQMS1XsMQUHmp4iDNyKVldlkBhkoq25xoqIbpSpetWQTIiOsZNkE3QSRLEVmso90MpJhzdTAndCbQDG57MQ04kaWKWqmCiM6IRkcgP2Ip03XpwH1q4yRuqPkiBG8i4gW2bVSKDlrzPTRnu3mqhm1KtlvEjpQ2XwL1pUCGMgQjtc0PPYnxUZmQFmaIfOKBMph8WeMEFcXBYFrBIcX9sdndD27bgJFQTsmHa7lxexHfoTKJhMnHLYkn2rVrXF6/4eGVORNaZrOZ8Ig5cCuWSn/l8xXZgcXXrUFn8WWYaRQg9nx4raakbe+e2Im400KYatDK/R878dx/++zevXKWH225893D9wCLr2majI1/Xd756rD1fEHgrjvvkMh4HvGrgwNi9OegjP5dHqu7s5P4zue/gC333StDlaEDD8G5H/sPVFavlUEZBQdmwYnTgT94pKUGSWeweHdpPfPQmRjFZ857Lya2bhWXBOPl3//ZL2Bwv/0RyWgnB+vceccdIjO8+93vFljLPffcIzQz/pppuNR+WXjPP//8pzfcnq37Lj1Vz9V8ZWdCFqrJ5ZVR1CJnIEakdNFSZ3Hj/VfhV7f9GF29gcSKoNoRbIddqoKYK6xMdg4SjI7NwbQVDAzURHLQzQS1Wo63nNw9CcNwZM2aHmouX1BLJuGY4HXhJTOkNKJGznglTdgZ3CAjyIfPGztN3ri4tFErl9Fp9dDrkP7A0wplA0uGcHkHn+bJxwTWUwJIMlTdSn6z2L5LVsMLhJiTEyEjOP7gMJCx8by0Yol6Z4pIQDSkaiCNuU3Ggsqvx4UcBWocw05U6O0MG6w1eOHQ4VgRVWEHmkRNyYZblGvUAoPXFMFZ8keruSBFdu3afdHXN5AnPufGGNGB++p1kTdoKVNtB5ZovnVJsrAKFVmyEBcHw1SpH88voDk3jeb8pCRuRIqB0C5+8Liz37+8ZLGHteK5n75cfPfwCR0bG6vruv4dTdNeI0GUugGLFCk1xu+uvxaXX/oD7LfPvjjpJSfj4COOgV2rICUHASF6czP49vmfwlP33SOWp6FNB+Htnzgf1VX7SgIFO1/ayQSys7i/L4560SMzxNQhUx/x/DS+/OEP4y/33yNH//La1fjwF76EffY/FElq5p0zUtxxxx0CUye1jD7fm266SVaKKTNQF3zooYfw1a9+VdgOXC9+7obb35IfxIJGuYDHdSWSwRkyS3TJTAvQ0+Zx40O/xs//dCkW1DGYJQ2dXhcFl0djDYGvIY1NRFzhjVL0uhEmd89KwsXI6iqqdQP1AQdxkmJi94zID7ZtSket6AkMLmDoJIVF0FQ6E2zhYUR+JDyLFDZSLUCUMRuNeCEO8VRYho+Ca0uH3G7Rsre4vq0UxK+scLXZ5BAuh9VnWSScBsdwMbO7i6nd8yiUCigUi5Kxl6cjJ+IFppuC8gRvCLblyDIMTythokAJQ+h8zgwbgULfMpnEGdQwgtoNMZT04ZT9XoS16RDKPlGYsQzrQjIoODDlzSBJZaWaA7exsTHRg9ev3w8Fwn0ErJQD5IkPpXWQTYHp2MxTgs1EZna9JJuVa0LBswwVSRBgdmoa3UYLahwiC1rIkhCtMCZS8gMvfNN5y+vFe1grlovvXn4CJyYm+rMs+65hGKcJUpJ+Sm5FKQk6rWnc+fsbccfvb8H0rt049Ihj8NLTT8M+B+4v1p9eYwHf/8IX8MhtN0sxdYfX4LxPfx6r9j8IqWqKxkvzPounFL5F6UHoVUwqVihORIjmp/HF887DUw/ex09AcZ9VUnzXbjqcjuMcjoZEgOk/+MEPpPhyEHPZZZeJ9/fNb36zPD5Xiwlb/+xnP4uhoaH/H8U3L14E27D7zWCzDEEtRHhg+x34+uVfxrbOY3BWpDALqmyRcXFhYb6NNLZJL8TsfBNxnKJSqqDX9dFqeDBMBfttLGDtfkPoeT4mZ2alk3RsE3aBToQYisGIIEW6S563C04BKXkEAaFAZN9ytTaGYhFUr0mXzdy7gh3CLRbQmPfRbfNmSE80i60rummceIDOwV/uUabey0h3wsd2bp2BH+ZDQGIkhTQmAPMMnt8Wh4Jt6ahWS/Ko3U4PnhcjNWyQJmFkKfwkRTcC/IjbcYDGbDkvQd0v48Ujx+DQ4gaUeiT/RFJ8WXAluQQZmgsNeL2eSFw7d+6UGymdDrxBG4Ylmm+LaMgoQrVSlXSVfMPNhemWYbhlFNgRl+swTIa2egg6XXTabYBcCDosvDaajVnsnJyBWu376Cnv/NTn9vKl87/+4ZY73z18C+zYsWOFaZrf1XX95UvFl1phsWAhCpqIgxZaW57Cvbffgdvuvg+wCzj+lFPwopeeIkOwy7/1Ddx2w1WIgw7s2hBedea/4CWvOYNU2nxF+NmUX8bIpzkSkf0Ni6+mRBh/5EF89r3vhj8/J9pm38b98G9f/DKG99mELOOxMl/9bf+/xK3Pf/7zOOKIIySlmMO3l7/85XjpS18qRfjCCy+UQMaPfvSjf7VK/Fxf8N+0mtEUy4RhaqSxAjgppsMxXPDzb+G3d/8WSi2C3RdCMVioTHQaPqKQacIGFpqeeJd5XHcsU+LPu702Zmaa6B9QsPmgleh6ARaaHdF2TUODW7KQ6ZQ5uM2lSedLMH2Fm3txiigkH4EhkjoSLYRhscBaiLxEtrncUopSsYiFOQ9hoMvSBjfkolA0CfEWp0qY2+4k0ilGvVZGHCSYGJuHYRZA869tO89YwehzTn1kKbPplHwwx6qcAF16aOnfDSJkQYiQ68sJh3qKSAos0naso89zcfzAYTi6eiCKHl9k2TGW15CsBvIb/J4n/8/veXZ2VlwqHKwJZpLLH6mKJuOrVFWGu+Jl1lVYbkkcDyI5VKrIDBuGZaPXbsrpyuamX6uDuNdG4rUxNzuJ7ROTMOvDHzv1/Z9b1nz3sFYsd757+QkcGxtbpWna93RdPyUvvpYkxRpqiofuuhX3/eEG2EmAqNPFrqkZPLFjDCMbNuG8D3wYQ6v3wfU/vQK/vPR/oMU5O3XD5sPxz+84D6v2PwCKaUtQJi8qkXz1nNfAxQURHrQEXnsOv7r0Ylz/o8uQeT34SYSNxxyDD372i6gMEAtJ10TO+GUd+e1vf4urr75alimGh4clMohd7sMPPyzOh9e97nV48Ytf/DRJa0lqeC7T4dkDNxmxqZzIxyK7kB4WOT7++OTN+PaV38ITu5+CUzdQ7KP4HErBmhhvotumi8CGSUqbrkAzUhRdG+qiNSwK2kjRwcpVVTRbIbrdCI7JDbUMxRIdBnLQB/RcnyWZq16tSBoIYTgZDNkwCzNPLGaGVkAS0OrVQ63Gjbcypne3EAaLNj4SzxJFSHCqkcIipjLVZBDIYVu9VpSU4endC9AMdvfk5VK7zRMk2AEDlD+AvmoZhYKVL8aEXDeOEUDL16FD2umIr0xFm5ZF5SSDFRsY9kr4u8HDcURpAwq+IgNXcVtomvAbuu0WXGrlUYhmg+6PVIqvLMZIQKqBXs9Hu9MTBwT/LmOkuOFmuEUYhZJgJbWCC8UqyntKVzLYuiaP12u0OBKUztf3O5hudpA4lQ/93dv+7b/28qXzv/7hljvfPXwL7Ny5c6Wu6yy+LxPJgQQp3YCSxfjdb36JK3/4PVQMLS8auikov4HV++KMN56Ncv8wHrj1D7jgS59A5i/IQkQcK1i34UC84tWvxYFHHg2zTl1Oz4MqZFWY61XcMc4QtOdw+x9uwhXfvxDh7AyUKEIrCHHy687AWe95P3S3D5kAcRfdaYyviWPhOJDvsHnzZhm08abB4svff8lLXiLH2CWM4f9V8V3k79IaRYxmpCUY87fjp3/6EX5+2y8w3Z1DseagVAaKRU0CIefmuAQwT4AXKtUKFDUSjVVTU3FakMFAF4NbAoqugYkJDsYy2JYGRUll2UH4u0kIuogl6SGLUKuUkQTkIzA+SUWcqIiVUGQXS3fzdIuwi3rdRKlQwq6dc/A9RbYI6b7QNAtB7ImLgpAe03Dg91LZ/urvL8LQUizMtUDgG/0K7OJ7XiDLL1xmKJeLcF1HhnR+l4QwLmBkUA0Tma5L6CX9z/4i7Yxgdc4J+XhmaGCVV8YpI8fgQGMVCiGXVVJ5zXjaoac3zRIQWdrjcKzVkAJL3/ZSIgl9ya1WR2KMyuWKSBYCdGfxJdWsWEGqmzDdEkoDw3AYoik2vS6aCwtIPA9qHCDsNBCFPbS5XmyV3vPCs9/79T28VJY//TnPwHLx3cO3xPbt24cty2LxfXlefHX5wVDC2fFRNKZ3oWw7EjGumzYKtToUcmmtgiQOz89M4oL//AQeu/tWgYUbqimDJ6tYxroDD8DgmtWoDg2h4Dhy0RVMR7CGs7MzePTxh3HfPbdJAq7Sy6PnY83EWz/8UZxw6qsRqkymzYsve98l+eC5cUJLlrIl5OSzLWX/t8U3hQ7ywRIGgZoJbt92Cy79w8W4b9cDaIZtgXyX3ASDgxwKKWi1M8gGbcpuTUOUdMSzWyzaIj8IjQ0hCkWg5NoY3dFBu0k4OQlnCpwiOb2ZFEzC3A2Tx/tQ5B6v05aTghzpaehSYwHh6IqDAqlpCFGpkD7nYHzHHKJIFYtZwhMGN+eo9qgBVPqQrSLCHjXkACOrBmDqMeZnZxFxUKY7ol93OlwjtlCr96NQ5IZdW4Zd1Fy57RhSt9UMYUiQyWGoluTHZVEmRduL2EMbsD0d65JBnDxyFPZNqzBDsi0JRk8l2YKPW3AdsceJPosU9XpdXl9KDCzSk5NTYjVbvXqNvB/4+vF9SZ6vKV1vBb04Q7GvH/0r9oGiW1J8sziU79FvNuG3GwjaC1J8e7GCuFB93zFvfOdyevEe1opl2WEvP4FbtmwZdBzne4ZhvCKXHfhDhZYm2PLYo7KFtPHAA2G5hfwrs4uVLKDcjhb7Pfzhmp/i0m9/FVoYC5zbUBSBiSdEUhoaVCbmcvGAkG9FkU6KhbLdboiHlIVeSxT4UYqVGw7ABz7zRQytPwAxyD2gOyL3BRPQslRouWBBny/lB+qF3GojF2EJoJNvauUIw7+SGBZ//deyA01x9CVTnwzQTJv48S0/wM1P/Rbb2tuw0G2Ke2G430GlaqHRaCJRHHh+Jk4AdnO6lcB2VRQdS4oxWbsE2OhGiHLRwY5tXXg9Xfy+VkGHaWsyRGJLyOKk64BtKjC1DFHQE48uY4a4MUd5hk+AmtowVBWVooZ6zZZEiZ1bpxExzbhQQJimiOIEpQohOBkCIi7J641U+H4PIyvrEtjZa3dlIYMQHnbYLLyqbouO6wURfC4sJEzNICSHd5F8MaZgE1mZwusFUBMdFjthsc0ZSDop1NkUJ605GocW16HW0WAsyh2+78lKMt9buqbK//ueh1IpJ7st3SDJcmDx7R8YlCBPfkiEEF0SDPDUTTC3g1CdwZE1cMr90gRQdiDInanJBD353HDrNBEGXQnQjJ3qece+6V3LGW57uXYsd757+IROTk4OZln2PU3TpPjy+GsZirBZb77+Rlz761/jvR/4ANZtPkA0OVlWE9cC0YZcwtDRmx7DRV//b9z7xz9CjyLR3HiR0QEh4Y4CUydKMJapNyHqJJlRG2VtZRYZuQeKVcKr3vRmnPbmt0ExXVnUkAuTxRepDNWoHVL3vfTSS+F53tODNQ7guGxBHXgpbui5Ht+/BeTJ/w5tYxwQhojVHsYao/jJHy7BI7P3YLS1A52gJwnD1ZKGvloRzXYXzU4Ct9gnhSeKfSRpD1HShWMbcBwblXJZ7FpQPLiOKZ2v72nQtRSmw2UWuityPYXxO3QX1Mo2ChZxyB1kqgE/zmluGRM9qL1GprhQinaGet0R3u/4jnlZJbbdIrp+gG4vQL3fRb3PQRi10et6OX85jVGr8GSSwZbTh5Vb/mIFXkh8pC84yh67XJ3Flh5jJZcnFoH4rslhGLXVHkIvlJspM9oKtguro2G9vRonrng+hqMSzFYizojYD9Bs8iarwrEt6X75OvIt1N+XF1jRkRUF8/OziGN+b/3i7WWXTfsdI+c9wpi4/FOqyqyhMrBCtt00swBd5RAykvTkuOfBby0g6jbR67TQox5T7nvvMW9419f28FJZ/vRl2WHvvgeeLTssFV/qlpaq4v477sK3v/FNnPaaf8SJLzsZdtFdZPjyuGzIwgSPukw6nnj8UXz9vz6Hia1PwqLVJw5EXlhKouRKKcsxizXN+gx+FAoZN7F4bFdN7H/IEXjb+z6CoQ0HiFuCK7J8fG0RScm/f8MNN+Diiy/GCSecIC4HFmOC1LlazMWLj33sY6Ij8uNvdb7PffbygszlBA2B0oJvtHDD3Tfi5keuw9aFRzEfzMFwmPCRwbET8ekGfoKpuQBJqqPgllGrl5EpIXreAjqdRRRiucK5JTSdna+NJ5+cRafNRYNIBmGkmRk2V3fJ2Y1RdHTUqwU4FmFgXWSqjZDZeEaGKKPntYs4NGCbKgoW05B1xL6G3Tub0A0TmmUiiKmJU9YAqjXa2YDmwjzABAs1Q71aFDQltePQT+F1e5iZbaDbi6GZOReChVyiiHjzFIcCB2b0asdwTFrfFAGsSyoGu3Ea8xQTa7QhHDtwCJ5n7QPXMyQbLvXJWujJhluhUJDCyx/kdAwND4o0Q0od78453WwGpVIZRS6CLEYMSdqFAjRbLZTqfRhYvUaGbg6RkuUl7nMAJYnh9TpIfB+9xhxSr4O5mSl0YmTO4Mg7jj3z3d/eu1fO8qMtd757+B6g1cwwjIsNw1h0OzBiJoGj67jhl1fhiksvg1UwsengA7Bh0/7Yb906DA2PoNo/LAO4RM3XkRkh89Ddf8TPLr0IY1seAyIfNpc16C1bBKrQwsQBikyamIJL+LYC9JIUazYeiNe/9e143gtOEC0y77YUoZ3pBOtkPEYHYjUjvYyuhiWNl08Bh23cbjvxxBNx+umn/3Vo47P04r9dfOmPzeCbLdy78w7ccN/v8KeHf49uNgvVShFlIfoGahhZ04dep4PduxbQ6tATm3fNbomx6xo0nfapHGJDmcIyCCEH3KKF7dvm4XsAzSRukd2xKUdpwm9CJoXoQLVooOQyHSRAppXQ7MXoBG0pvgSaKymLswrbjOAWVEQ9HbvHmzLx57oyc88sp4xutwXLzlCtmmi1FuQmWHYdGeaF3QidhRjzjS6C0EcQZjLU402MQzXKNSy81LWF8pZQ6uGdjCvQzz6qHAAAIABJREFUVN5NNJrEg2bQTAaaKBLMuS4dwEtXHo31GEbaikUn9ppNFCTqSJXXjosVlGSq5Yp0s0zx4Nfj60iLILVyDtkUEKzD+sulb+rrTdG0a4NDKNYHBKpD6cEoVHnGgpqFIj2Qn8z14tbsFKJOI++ENSuz6iveevSZ7/neHl4qy5++3Pnu3ffAotXs+7qunySaL7mpli6m+cktW/GH66/F2Og27BjbIhdQ0S3h4AMPwRvefC5Kq9ZI8eXpmce+JOli9+jjuO6XP8WDd9+F7tw8sjAWaxlXSkW8lXgeHZkkLVBP0HDAIYfjtDPPwobDj4ZmuYgllDPv1gh4YcfLdWQa8r/5zW/inHPOEbraUoSQ/Hkc4xe/+AXuvPNOfOYznxEt8dlM32czHpb03md+jsVCNhntwGU3/xBPLWzDvY/di0qfieEVdezcNQrL1bF+/9XodTxMjM9jfoHsBa7echqvwnIyLmDJUoNbcOQGRqZsoZChr7+MyalQPLimpcC2NbG2ia4a57BxdrS1soVqUUPUbSGCi/lujIXOHBQSzawStMwV1KeudlEpsUV2MDdDf7GGIPYlAt4yq2g2F4QrUatzYSFCvVwR/3Gv1cXcZAt+S4NPNwXZGooGXadVzsxz30JfXiMBAwmKMhaXCrtcfm1FddDp8HuLoZiZDBPrWQGb1RGcMngUBtsuWnMdtAMP1YIDbil3uh1BfnJoW6mUxc4nHe9iPh61Xr5+dFnwRitSB98aTFRRqX0HCKIQhUod9eFVKPUNwCxVoBeq0C0+JwHUNBHNd35qEnO7x4CgIzfARHOy2Cm/5dg3ve8He/fKWX605c53D98DW7ZsWe04zvcNw3ixJFlwoq0ALolVst4fIpqbxsTkOB548D48eO+DSGIFb3//v2HFfhuQcZGCzazstDIU0pPNrR2PPIx777gTkzvH0ZxdEGZsEPTgh75YqGhx4tHzuBNOxJEvPA4uwzN5iKWGmmTCi+VRV7CvEhus4aabfofbb7/9abbDUudLDZGDH64fU5LgevHQyqFFVkKeRiwpuiAjIcdE5rFGpJglSNQQnr6A27fcjCtu+Qnm0yZ2L+xEX38Rhxx0MO578H70wjYO2Lxagi93bJ9Gx0+RxFwtMCR5guCZgaEyLFtFpVwSO1nPa6Bc0lCtFTA52UMYKflgzdZksUL0XiY/iL8Y6CtbGCjb6HXmMd/O0AoVZFokIZymWYSa2IgjD2naQblIO2ABrQU6JWx0ukRaUmtncSQzuIcVK+voq1egaxYmdo5j964WLNWEY9XydeGM+i6HYKYM1VgAedKgB9exqLcDcRRIiGehQCAQV6g5MItF4qALo2RZGIiKeFH9UByq7INktANdNWGVqCsDrYUFeH5PCni5UpTBK9nBQZAvWhDg1O104bquvIb8N/CGxhOFpF1ztdgy4NNbzMGbU0SpfxC14RGYpJsVSGgjKzpE2PMwN7UbzandsJQUSeRh50wjy4r973rF+z79rT28VJY/fbnz3bvvARZf13V/oOv63y3xfHk01EnRSmgP6goE3S2XwTlMs9GUTa36yGrYxQIMQr0JgxHDPgtwzo3lnC0OeTzNN7f4/wxwDHzG3ySCMazU6igIscpc1HdzlK4sZCzayxjESD2Wf3DXXXfhuuuuk/Vi7vw/l1JGtgO33j76iX/Hmn33QRSm0FMdhuiYEUI1RMRuKtZhJioMMms1Hz2ni+2dJ/Hdq7+Gx8Yfhla0MdcdR7GsYmTFPhjbPo0o9HDA8wYkumd05zx6LAaJLjrswlwXzYYP01YlrsdxbRg6O8UQw0Nl1GoFjO6clKEiObzFogWnYCFVydtlrE8GS1cwXC9i9UAZ3YU5NGMNO6YWYFqJRAfRW0yrWavVRhR4KHJDLtMwO9Pl/B+GQXgPYecLsqlXKltYtWIFer0Y27dOYnq6C7dAkLojqE8e6ZkukvtriZJkUYwldJPJF1SH+DOfYw5Hy5USVD1F0KP/N0SghsL/6NeL2BCvxrHlQ7CiW0FVcRgAJYse5D/zxsK7H1ObKSsszl/RanE5xBcZghhTx3ZkC44+8KUYJ5FCiMKUvFVLUpU1pwTVcmEWKyj0DaJYryMNe1CSEL12B+25eXgLs2hMTaAxN41uqibu8L5vO/WDn8mhz8sfe+0ZWO589/CpXCy+P9R1/cSniy8BL1qCqZ1b8avLfyoc2n03rMeBmzZi3fr1KFX6kbrFnOeakbaVW89yFwQ3s/if4MnzAMRF5v1SGLA0srJ1kV+MkrYg1oA8MYguCTECMJI+Iz4xL75bt27FJZdcIiwHWst4bJevucjsXWI7fObz56PeX0fC/LFMh0ayVsbCm8JjUUkNaAG3ooC20pBttqse/Rl+fO1FWPDnYZcrgNUDtC6UTEdngXlkMfY/sC5T+9GdDYCOAb0AJTMR9AIZCHEiz+2sIKaGrKBa0rF23QDKJQNbt82KTMEOl55eDt2IrwyjECZ/rQODFQerB6sIe200fA2js004TgpNY9GmXOHKqjAxjISvl4plTE0uQIErYCFqvQo8DAxUUa1VMDe9gLGxFvxeAtNkRL0j4CLeHKW7jElS43gtg2WRWBbJyYRFWm4INm2FLL6UGxSYlo3EywFCXtqDaShwfR2HGptwwuAxGA5riNtdtOfnhT9BMA/5wHkBXUyOlkRqRZwq7VZTvi+uYz8NPRINOMeP8nP5dfln1LM1+s0rdXE56IUSNBLOuFAT9qAmEbqtFjrcmut2oIU9NJvz6MZqbNT7zzruXz7y4z28VJY/fbnz3bvvga1bt64pFArsfJ8uvoZmQkt9/PrKy/CjCy6QroRJxJy39PX144CDn4/XnfsugbJM7dyB2dlpOT7SoM8i4BSY++VAsywZ3jzdzgo/gcsEEom4WHwXcZPsetjiCPVssSCzSPPXUKUr40X4pS99SeDpr3zlK+WiZgGmZkjJhNHx7Kg+/vGPwxc6l5HHAUmBiRBlCVIWBMVkVjlSpYvIDrEzehJfv+KLeGLXw9AKBjpBBqeSoVxXZUDVnGvLcsSGTX3STe/c2ULbY/0t5ghO+ldNFVEaod3uotXxpVss2AkGh2w4tortOxh5X5YMNtrMwjRElATiEaaDQldiKb7rVw/S54GdMx52TDdRdPk8hWJnY6dr67SLaQjCHuq1GnaPT8naMVkMXb+BFcM1VKs1TE/NYXqiAU0vwdQqyDIe3SPpSPlv5U0uaEu0MDRTRanElV8PnV5TUpLJDuYNwrJ0ge7Q20xym62WYBkuvLgHhy6L+RjHlA/D4cUDke700F1YEIhPX7WGim0LO5Td89KNUqx9aYapqSl5/Qb7SC3LbYlcVOY9gcNWvtZ50eZ7QsnXiO0CrEoddrUPTqkGq9wHw6HlzpfOlxt5UbcjHF9vYUbSoxthkqDYd9Zx//yBH+3dK2f50ZY73z18D+zYsWOtaZqXGIZxXN75EuGow9Ri/OSib+DRu+7EP736VfjNb69FGvXQbXWhWRW84+OfRt/Iavzi+xfjhmt+BUNJZfuKup1tMd3BgVsowHIsAY5bi0XZKRTFk0pEIL2cFjfneBFz0GcwssaUC6s2OCwasFjaSOXi6CiK8Kc//UmwkscffzwOO+ywxY6vi1tvvVX+7OyzzxboDrtqTszZ2QkcVkkEnchFAlrXMgQI1AZ2+tvwk5t/iD89/BsU+i1YxRLGJ+cAI8Q+a/ugJAkWZhckDHO/DX3SLdI2NtOIkVB2iCOxb7mVnNWQ+5/zxQ7biFGr80QQYfv2HuLERbFYkI4yoHabxVIIGU6pph7qRRPrVw8jjQLsnOlhdyOEqvPGwRtPhl6H2maCksPNvxjVkotuu416uQ5Vj6BbkVDROu0QzQUfJWcI3Y6C6akO5ufaiBLyHnS4JVNwR/MzDbmp8ffqfVzlzRDFHsrlAorlAnS6NRxL5ILx3bvR68bQEktCUm16mW0X+nyGA7P1WB0OodDRUKHkwpsR9VnhQkS584TUMwLboxymw5t0sejKEkiyGK6ZMTmaJXhxiUfijeR+rEG1LBj0E5dqMMs1FASoXodhMWQ0lM6XAzev0UR3bgpKkPOCG36cqpXBNy0X3z0sFH/j05eL7x4+p2NjYxs0TbvUMIyjnym+Biwjxe+uuQLX/PhHeMvZZ+LBh+/DkYcdjHajhSe3TeDVb3un7Npf+d0Lcd3PfwwtznmtIhuQXMarRvQFbljkpK2MvlBamGgdU9XFaTbh2lxpNkR6IIzniBecgFe/8Sy50JjksFR8d+/ejf/5n//BbbfdJtNzFllCWciEpdeXv/4//+f/yNd2C0VhAmw++EDsu8+aZ4X9aUiVGN10AU1lCj/944/wm3t+AdVpo9xfgmrYmJ1voxc2xS3AGwrBMmQirFzpQEk0PP74FKbnUqGJccWYsiY31ooVCwMr+xEnEYKgC1XxMTTIQMgYO3a0kKSOQNQJLefwTzfoftAkEp67W1XXwLqRQfjdNrZPtTHVYv4aO0cWIerLtAHEMNUUppFIobN1Hf01EsFStLptiaaPA8oK9ATXheugKuQJZ9It+2FHYO/EOXYaHSl85AvX6xXpQBluyV9Tt+a/k0s3LJ6zjXmxxNm6i9TPRA+mxWylMojDzc0YDmqopi6ylPY17qHxbkm/dyR8iPnZOXl8as30/NLFIGvD3CvkyjLJZWCh5s2GbxvmZNBulsN/dMuCWSjCKtVhlPIoIS5cEGjPU0PKJYxeBwtT05ga2w5HSTA7M41GkKSVkXVvPukdn7hkDy+V5U9flh327ntg+/btmyzLYvE9Yqn4Grojw6K5iW344ic+ioM2b5Li2VqYxJGHPB+33HoX3v7Bf0O5vx+/vOi7uP7KH0FNPNAQL5IBM8fYvchFxFBKKg15OCUdCnFGD2meyCCx4otxP6miCSP2BS95KT7wyc9Ad6tIOb7Ja7espXLgRk8owTo8ylJmoAWOf7YkQRDcHfqcyPs465/Pwj++5lXCImDx4oDHS9rQCymufODHuPK2yzHhbUWlprHOi7k/iFmoWJh6cKySMClqlQLqtQxB18fYaAMLbQPjYz34XW5uEazDoM8YtQEXNhcgEh6Fu1ixogjHIbd2GrpRRJQm6Pk96KYO2zGk6+yr8Ojcg2tmWDVcE+1ydKaD2S5vZCZi0WY5+VdQsAjWaaNSNNBfq6DAwMwgxtj4AsZ3d1B2LbhuGd22h+mptrgMSiVHBmZ2wYCqZzAsvjaRoCB5o+JaNmWbVrODdrctAZrsNnnvpD2MuEpNkpZVqImC5kwTFbeEAb2KQ2qbcahxAKptB0Yvgx+2ZVgX+IxHysUE3ih3bN0myy+rVq5YBKbn72NJyuZpIU5kyEvoEicF/P0lxCTdFrSJaJYDh7JDhQsWdemALRbyLBTSW0ag+vQ0pnduB/wuJneP0+2Avn33f+cZn/z6stth75aO5fTiPX0+JyYmDlAU5TJVVQ9nJyKyg2bKgoASdfHUY49L1lYv9HHRhd9E1PNQrw7ivH//OEb2XY0rv/sd/Obnl8Kg15JAcmaFSVx5bhGTTkYM+zJpkeGbdMYKzfGMyknkcyTwMVXgpQpe8JKX4X0f/zTUIolopsgHHJTziLxkyl/y9i6tELMAL3Ed4iASmxlN/Lqjwy2T5mWCv69pGWKzh0dmHsC3r/4qHp9/GEoxRK1qy4YUNVhFZ4dGC1iEKGBqhAPX0VAqcsXYxdxMF40WSWU+pic86FpF/LoMGaXNzmBnaaaolBWsXFHEiuEiZmZouWJYD4EF7L5zZ4jr6FIwtcyHpcVYOVgVWM1kM8S8Z6JJ6QH0DZN6FqBUVGDqEUq2gRUDK9FrxXjk/i2YbyhwK2WRHXiDSZNYwil5U5LnjIWQq8WWCduxJNRT17niAfhBIAWRRdYPopwlTDsg2cZ0aGhkOGiw3QyOYSP1EhQMG9WogBetPlZkB3tegRmmiFNyjkNxUHS9tnCNu52O+ISpUdMTTX/3kl7PKKI8X5W3iTxoU0JWZeU7y1Gd1O5NI+98izXpeAvVfmjFMmzXhZaGaC3MYoGd7twsOrOTsuJOROcjW3eiOrLxvWd+5pvL68V7WiyWO9+9+wzu2LHjAMuyfqSq6mF58TXEN4oshKHkVCteLF4U4M4//h6PPvgQVq/aFy95xamCTbziO9/Eb3/+I+hpKEWXC6cCv17kuIpjkzsFtFUx6Ix9zeKFniWxrKfyIguZiKvma8ZHnfhSKb56uY6EVDPB3RLEHYDSAy9cIbCxG6IPdBGow5/Z/bIAyWxPSWVQKAfZNF+FJe1rHrvxwxu/h6vv/wUa6jQGRipQ0wyh78mSBL992qrYAXY6OQGzVi2gXs2Ev9Bp+Zhf4NAoRLuZSJIEC2vPC9HzGXRJ9KSKajnDyIiF/TcOyw2n5yUI0wy9MELXozVNR9ExUXK4JRgCsYdahaSxCFPNBLNNFYGvImM+GmE9VgDTIPPXwUBtAK25GFufnMb8ZIiOH8MoFGAXbIG1kxXBdAzeOPl90C3Aotrt+jAtB7U63Q+5jOEFvtjOTNPC4MCw2M0IvpG1X0mgyBCnoXiYOeyzOZCNMwxldRw3fBQOSNaiPy5Ci2L0Qsb3ZGg321hozCIIPQntHBjoEy8uH09cLM/qcDlU5c1StuqEtZHr9ZKMnKYiSXH7znRc2By0VWp551upQbNt+K15QUrOTE5gdvcEzCyE15pHt9nE7paf1kY2vOOMT339O3v3yll+tGXNdw/fAxMTE5sWO9/nP7v4qgrBKSng+YhSwHS58pvAn1+QKBeFtqU4xi3XXIlbr71aQCbdXg9ez5fiwU6UG1LswCTFWCEMPH+5+Hvsgg1OsRUaD3JOb6Kxf9bxwpNejvM+eT5Ut4IIhnS97JDHx8fxyU9+UiLjmWpBli8HNyy4/Ldz2HfMMcfgzDPPzPXnRdNbJtxGaocxMt3DXxYewPmXfBJ/6TyOyO5i5cpBCcBNowiua4m3Ns4CWX9eaDJLTUVf3UWpmKBc0MXnSrBOp8uRoCM83fmFlqzqNlqeSC599RJWDVlYsULH8DALX4Zuj/E7Gbw4RTcMYZgmCrRrWVxoIX4rEOYDFy9mmjEWWgp01V0cEHpw3QSuAwwNDGBmsoNtf5mD17EwN+MJj41RwtRILZNdegFpEgn1zbIc1GsDaLc8jI1NCfOXicpWgYU1lpsiTxX8mbavUtGF3+vJTdOgDr8IUYrjQG6q/D0zUTCiD+GElcfggGwtKqElDpKO35BMvNY8sZRzKDgmatWyDNzoguAgjq+LgJVUVQJT82Tr3K5IeUrsg3Q80OjBHEDDgGZaMmOwi1WRHpxqH1S3lBff9hxSLu+Evmy4+bSYLcyg125jphvGxRVr3/zqj375sj28VJY/fbnz3bvvgfHx8Y2aplF2OHKp+NJb4FgKxrc8iqt+cjk6nR72P3B/HLJ5E/pHVsNyazL0UAnEaTUQtJqIw0C8myzAbZrd2y10Wg206PlMYrQXZhH6PSlwu8d2YHJ8VDqzvAuiyd8EUQndRMHxp7wc7/nIJ2BUaogVWvYFwy7H11tuuUVy2lh0CU7nv/nRRx8VLZjMh3/4h3/AqaeeKr5VLh3wIk4zdu+0MAVIjAZ+/+R1+K+ffw7z1ixgxBhZsSJn03Z9WJQc9AAJApEHMsUUehtXWMsuV4CLEoPD7DLbLiGJ+PfzrpJg8TjlkR8oOQXUyxqqVW5sNbGw0IYfaWj6Mdp+jDDNcYmWzqO8CkfLOQnVclEYwTMLJKVZcO2i2Ny63TnYVoz+eg2N+S62/GUGrQUVzQafQxP9K4bR6nUQeF4+MLN19LyOeIjr1IbdEhqNFubmmnIzoSxERjEZC91eR5IumDjBDptA9TgKZUEiiXKnRa7hUzOmtBShoBkYTCo49cCTcbC+CVorRqcxj7nutAwlFW7zLd4IeJPl+CyOQySUgkSWYjfOmKTcE54IVlNnYpH8maEZiycRU7zATHw2meFWqIjXt1irw6r0IaSEkfkybPM7uc93emw7mjOTssHYgx4XBtecddpH/nvZ57t3S8ey5runzyfdDoZhXArg6KXBi8gOcRc3/OoK/Pz7F6OvXEaz3RC71Zo1+2Jkw0E45Q1no75iJbSMHU2u8fJD9DrqvVLtyESMZU2YXYkWerjn9ttxw9VXYtvjD8sFTmQgu6AoUxBnKlau3YjT3nAmTnzFaVCsAiKm8jKfLOGigYrvfve70lW/9rWvFY4vP7hezAULFubXv/71OPh5B4uHVpPkZA0Ru16mjGkheuokLr/9Ylx8y4VoOW0pTutXr8Wu0XF4XRLIiig4CmBEUExVvMrcjvO8BfRVCnCtAjqtrvh0i8UqOq1QNHKX3WLQQy/wiaOArRso2TqGB1wYWoTp2Xn4sYo2u+NeLN2vyCcKZMGCyyqmoaK/Xkecpmi1uygXS3Adl5gZSeJVsghxkGHblhlMTTKvzUKpXEH/cBUdz8PUzLwMPHOQkZQ0rBwekGGb5/XQ6nSkiHJJggD1OIKgL9kdJzElJlUwkbxpGRpDVHPaGCUjRdHRbgUI4lD4FP3VCspdC/905D9is7EBSivC2Ph2xFqIgdowSmYZ8/Nzctrpr1dRoVY+PYn52Wlk7HapQstCjYzdcgwoXSAZZJmD9Dt+D1Hoy/vLsE2YdlFOXWQ8ENYPyxU5QldCNGanEXodeO22BADMjI9KZJJe6U/s/pVvevl5X1wuvntaLJY73737DI6Nja1fLL7HLBVfZpIh6uLnl1yAx+6+C2f90+tw3bXXIIt62DE6DrO+Eu/41Oewcr+Nkv5AXyaLrmyqPcMwk9BGU1rbAM3J3bjpN1fjhl9fg/bUOGwlhh+QAKaReAjdcXHEscfh9Ne+ASObnyfrsmQyhox1Z6JBloml7Fvf+hbe8IY3SITQs4dvXLRgYeZF/Pa3nyPDpYx6CYeAzClj+KPioYlxfPf6r+DK+69AWGGRUTHSvwLbt+5EuxGgUiqjr68As5BCcyi3WICeYH5uCiWLMPO8KHC4RrZtlvAZ0CRJmDauOPbR83qyiVYwNIysGBT4zOTkDDoMnzQtZIaDTkg4TSgJHQ73tongVFMMDg6IR6DTbaCvUkHRcOF3u6gVy4i9BNu3z2By2oehV7Fq5RrU+suA2sHUzAx27ZqRNAfqqo5tU30XrZVshAaP4uQhU/uNyE8GmvOewPJZ9IlHYrHlDYtqU0FnNl3usU4UDhNj6eq7fg/lehGOpmEA/fjI687DobXnIVzo4S+PPID+Vf1YveF5UCMd2/98P8I4wobDD4eZAa2pcTx4+x/Ra7XQPzQEu1SGonFNOkOpYGP3+LhQzdZuWC8r55HXw5/vvAOx1xXgk0mveLkqei90Gwp9v3Q7IEK7OY+F6SnRftWgh8md2xAFPtRSPdWqw28+7UP/tWw127ulY7nz3dPnk8VX1/VLFUV5uvjaJk3/Pm689he48vLL8a63vg0P3303TjjyMEzNzuK+LTvwT+e8C5WhYQHvpJyMM1ZGzEU5ilASwrIUUa+Jpx5+AFf/7Cd4+J7bofFoG/nyZ17KnQUT9ZF98LLTXoMTT3m55MIxVYIsWfo7hfUgQxjg7rvvxlVXXYX3ve99YlvizUL6vMW2m8sXP/vZz2QLjmQx0ixZhBN2wdwbU2NM+Fvw9V9+DneM34oGuoLLXLNyJXY+tQtTE10ULBeVuoZijX5kD3bJhGHq8LpkxmowVCZn2BIo2evEssIcxqkwE2ixM7g9puTgGPbb7KwH6gPoLHTR6nXhVC0khoJUjtUZkiCDpehQEi5d9OCWTRTcAhqtFvTUgNEzsHpoFSy9gK2P7sbYXBddBag43HYjtlLDUN2Cpdnwugm63jzipCcgHA0W2i1ffNZtdoVJIjKOnzAt2YIvL0BP7Gt6nMCEgcFyDYev34y1g2uRRgqe3LkND217EDvmZ6G7JtxqAbW+MqbHF7C2tBGfettnRPttje3CzK5RHPr8IxBmDkzLhT83LqnHlf6VWJiZRV/NwX3XX4V2s4EXnXo6tPpKqGZRlkroLpl88inRdusjIzIniNpN3Pvb6xA2ZlAwAavgSHabWxuQVW1GyJMFrWb5XGF2ajfac7OA38bU6FaU3AJ8zU7MgVVnv+y9n1vWfPe0WCx3vnv3GRwdHV1nWRa7ghdK58v8Nk2HrWfYteUJfPsb38ABGzcKpNqfnxGU472PPYEz33EeVu+/Uba0FMVEGtHVwOk4OQAEnPmYHN2OW2+8Dn+6+Xq0pieREvOX03dyclmlhsOPOwEvfsUrse6AQ6A7RQGt5xsZS4kZi0SyJJXliptuugnvec97BJwuGuEi34GWs3vuuQcXXHABzj//fKwcHkbMpAZyDDjGU3QEmYfRzhP46pWfxsNz96HNaHVDweoVKzG3aw47tzUQRxrKNRW1fhOKFcJ2uDpMT7IBLTOQRAsYHLTQ6xKVSE3ZFFRk4FPzTaXoFYuG8BhSrhBHnlDOOPDbPTUFu2zBLFqy0ReyM4/pdNCID4OS+cJyYEw8h2OWUsTK8lp4XorHHt+JuekeIkLWAVStGGYKDJb7cPTmTVg3tAYD5RoCfwZIu3AdA14nEh2af//J8e14dGwndsw1EOoFhPQNZ4BjRDDTSB7nqOcdi+MPOQ7rhlajYpSgpDo6no8t01tx+2N344/33Yle0kKQBDBSFyOlTfjYOZ9DH/qQNduYHh/F/ps2o92jHs5ljGl4YQzNqaI938RQvYD7b/gVGguzOOW1b8QCHNilfnjdJmxDQW9uQQD9RtGV+VtBBe789VVIF6bEA80bKTcQzWINbrEuna9brcpNqMcFk7kZtObmEDXnMP7UY8JMTqxSVFmz35tOPPc/Lt+7V87yoy27HfbwPTA+Pj6iadoPFUX5u6Xiq/CIl0bQ0xhb//wI/DBAq9XExd/+Bvx2B8XaID7+hS/FpDUwAAAgAElEQVRj1cYNiJVM4DPs8phUyypM0Ml9v7sO1155BXZu3YLU94SIRv+X6LuahRX7bcTLTn81jnzRiSj1D0k2HDto6XblQLOkW+bfoKKowur95S9/KVSzkZER6Xgl8pxoQtMUzfeiiy7Cl7/8ZfTVa4jJxmQPnvmiWwaqh8dnH8C3rvkCHms8hG7G9d2cLxB3Imz9ywy8HmPdTZRqBqh86BbzwxSUCkXRIaNoDn39BhrzIZLUhqo66HWAifFZdHseHNtEpcoYIVPsZmnclUUK3Sxgx9gucR5we4xLC8RZ0k/LVAgO/MqOjlXD/DohGvMd9FX2QWMGuPeRrRidaUmsD1MoqlYRdtzGhpX74dQTX4njNx+FlXYVuhYhaI4iaE3DVlPELHyUGSwdu70F3D+6BTc/9CAeHZsATBVJ0IOjBDhk4xocf8SJeP4BJ2DAXi1pdtw301MFkZ9BsU00ow7uffwu3HLXDXjw0YeA1MYB+xyL95z9cRSTGvqLNYxteQorVq5Cy0tg2QWowQw6PQ86i+8Ci28RD9x0NZqNObzoH05HC+xka4KtNLUU3fkmVMuGUqDVMUVJV/HHX/4UaE6jbHP7jgxhSzrfUnUQulOC4eaaOGFDHLrNTExAD7toTo0LCzrSC1Fl9fo3HvfWj/50Dy+V5U9f7nz37ntg27ZtQ+T5KorysqXiS+3W1lJZGaZnl9tFgd/FLdf9Gnf+8TZs2HgQTn/DW2BVKkiprVLzZYJtGmFm2xO49ieX4p5bb0TYbQrUJl9RM6QTdat1HPyCF+EVrz8LI/tvzD93MZIoz4WQTMlFGlqegkFVgSuoHAx9+tOfxt///d8L24FFd8msT2bAD37wA9GFaUeTrjimVUvNoTRajNgKcOuW3+JbV/83diXbES5u3FUKRRQdF1sep2bIzTMCgRKJ8IHGzDkuQ1iSLOy6TLUwMTnTQBCo0FQXaepidqaBmbkFscTZDjDQb2HN6n6hjAWBj2J5GDtHp4FElUEac9xihPCjnqxZm5qKPtfGgfusBDnprWaC7aM93HvvTuxq+uhphPFEqKUWVhkuNq9dgbNf/Ra8YL8XQ4s16RIRN5BRdmjNQvMpe+RZbLGlomckGO1M4aHRp3D5b67BfKeJoWEdRxy0CkcffCjWDh6E4ephyFCGoTDJmTyfBEmLHbktjOe04GF0+i+46Y834fa7H8K+Kw/FK056E+yohv3Xb8LC9DSqA31o9WiZc6D6DbS7PdjFPsxNzWD1cA13X38Vet0Gjn/ZK9FVXdgFOka4mp6iu9BGouuorlwhrpO018bO++9BNDuOhd070Gg10GZg6tAq9A+tgVmsoljrg6Wp6HZaMtidGB2FEnSgRR6QRPAVOzaGVp/5wjd/cLnz3bulY1nz3dPnc2Jiol9RlIsVRXkFiy937NlB/OnmG1CwFLzopJOhOw5inz7KHhQCUqwS1EJFhmyKpE3EmJscxz1/uBm3Xvdr7NryOFS6GzLiEHVxLGRmASP77Y+TTz0dzz/+JXCp7ZJKlnLtmCMs+jvZP+cx8Ys961+DKRUFl112mVjL6OUl3YwfLMJk/dKCRhfESSedJF5ZpEsT+xCxEaClzuHSW76Ln992KeJqIBjiJEpRMC1Uyy5Gt06j19Zgma50WVEaClycBdgt6CgVdfTVFfQPOhgbn0O7Qz5DEVlqwg8SgcaoGm8W9NZmGOgviUOB/tl6/0pMTzfQmmuj5JZRLBXhhR6irCedOS1nq/ur2LzPvlCCDFt2zOPuB8Yxt6AiMly0E0buhBjshji8r4YzXv0qnHTcaSiqq2DE/DoBsngOadBG1ukCXiQaNTV43XUQmxGmvSnM9qZx+31/ws7pp7Bh8xBWD7rod2tYv/oY2OZGaMqw3ABTv42Zp7YiaGVw9Crq/QNIrRiJ1cWuuZ34f9h77yjJ7vLO+3Nj5dS5p3ty0mgUUQIhCQVAQkIIiWAbm+j3eM2uA/aCSfYueI1Zm9c+uzbr9dpes7YJJhybaIIAIYJQZJRGmtwznVPlulU339fPr7pHg1YmeOb9yz2cRjPdFbpvV33vc7/PNxx46iksY4Qbrn81zXnJsNhEbWWZ8oBUuwfKSRe2q3R7AeWhcUU7iEvwka9/iXarxk2vuItOZFAoVFSur5xxG4sr1DsOm3ZspzRQJmo26CzM4C6e4viTB6i363iioR7bzOatuzFyJbLS1xfHNGtVMrZNbXmRzsoiduwqx1wPO9bKY7943S+9e6PJ4mzBYmPyPbdHcGZmZsAwjL/Sdf1OAd+UYfD1z3+Oj/7NX7JtxwS/+4d/QLPZ4Suf/YIKqL7q6hdw0fOvIVMe6QemOy0OPnY/X/7cJ3nqwA8IJUs1DJSESlxLkuOQHxnnhpfdzvW3vZLhyc2qKkjZZeVtLnEQKoxHpFdSH9TP+lVuJ7XCW0ukVHkDusp0+MhHPoIEp4uud3R0VE27Asg33nijAuVsTgJepLFC3GEhmoSAWw5TzlF+96/ey6HG49iDBm7gqcwH+ZmHhrJMTy2xNN/FNArKkeb0HGUCyOVNRkZLFAsapTKMDOc5eaLK4mKHTDanoitF8SETrNiLJYZRanik5l20zyL5Gtk0pMB5dnqRODLJZgrEYYxm9NBwGB3KsWvzZgZSFU4dWeGJIwss1EO6nk0omhIjJqsHXGh6/Mxl+7nlljvZNHExBuMQ5MF3SMKm0roaIVh6htDT0aw0QiPFVghmh25vXumOTy4cpNqdJm1H7JjcS6V0PqnsfrSojBYGVKeO8dA936a13FHNF5df/gLKwxWSjE83buIKZUKOie2XENRCTD3F008+zujECAMT0iCdMPPoo7Q7LnvPv1gl1q2cPMYTD31XOd0uuvxKepGof02iwFcacKfdoTwyyrYLzlfa3tljR3n6gftIWlUSt6Okf+lihcGxLeSKQ3i6Sa5SppDJ0Kg3CLpd1XIdtutEnZoK8G/4CVFh8N/f9Nbf2SjQPLfQsTH5nu3xXAPf/61p2ivFuOA7Dn/2wd9nYfY4r3ndq7j+llv42N99nM9++jNE7RaVoQqve/MvcdMrX6uqx7/52U/x8Y/8CX5LFj2xlL0r7a5YTL0Ydu/bz50/9/Psf+G16Jm8ohCkL0xpO2XGXU9NFwReW7RJ6I44riTJSkT3cieRQa0v15rNplq+/dM//ZNyu42MjHDbbbdxzTXX9I0L6TSRAJuArzi4dB/HrPO3X/5L/vYbH6GX7uAZXbKFjOJbRWq1ZUuZ1aWG6kTzHF0tvGSBZqZ0shJWkzcp5hPKAzqTY4Msz3Q5fGiZYjFDqVSh4/SUGUMWabLkKw9U1MlEshWE9igNQLGcZerUEqJE81yNYi5LPhWRS4fs372VYqbC/Kk2p441ma02aIkkzE3wJRtY6nrMhLv2lnnpzhGuuvqVZAb2AkMQF6DWorM4x91f+gq7duxhz94LSY1uUcc0sG30jCxSu0TeEmFvkZ47x+zSU6r6aXRsJ4XSeaTy+9D8nHxzHLrvezzwzXuZPj7H7Mwit7z8FTz/6mvQ05FKhLOKslisoJHHSDIsz69w4shhZdqY2LxJKRgWjhzD90IyuRKFfF51qyVy9YQUp5p0g1jph4VjlhwNkaWVRkfIDQ0R6Rqrc3N41SWiVp3YdTCzacpjmxgc24qdkRNBmoGxUSqFopqepY3Za7fw6qvEnYZadq52/YTypn9301vf85dn+17ZuP8PH4GNhdtZviIOHz48VCwW/xq4XUonI6/HH/3n32Ewa/PW33obbqvN+3/vA8plduftt/LAd79Lz4/5jfe+j1SpzCf+559w9z98FCNw1G3EiyZvKFkOCZ2wc89etu7ehZ5OYedy5EW7msmTkWDslLTtZjAzaUw7o7JdTTNFYXCEQrlCLEu4NSpC3Eoy+YrBQqZk+V4F2IQHFpebnDiUa8qUjN1+LKFYmkMCunT47qF7+NDffIClaBEtrxFoAaYl0Y4J2aylQs+lka1Z93DbBp1Wr2+BtqVlWM4QUnXfppjXGR8fIXRTLMxVKZcGVW9ao97CEWu1dKCJMcGW2ndL2WUlTCaX6TE6VlEVRJ2umAciJRfbNJRl58QgWctmYa7B7GyHpUWXeqeHFycUS1llzTWjiMl0il+9+UIuH86y+7xb0FJbiLwshp8ilgzfU/N89fNfZHrqJJu3bueGO+9i7Lx9kCmQ5PL9jr2wTtRbwnem8XrTGHZMujRGrG/CSu3AoER3eZUnvnUvRx45wBOPPsnM4jwve8UdXH75lSRmQNurUxzKURkcxNBSnDw6R321gSbBSJ2uunopZHPkUpLZECoTiuf5ijc3tVhVKankMpnKlYlGMiNEzy0mOhPfsgk1aKwsY7hd5o4eUlSYnrZVoM7gpu1UhibRczkKQzL5ZhX4ivPQk3qiZk1RHr7XpepFcWpo8k3X/j/vFCPRxp9zeAQ2wPcsD+by8vJYGIb/R9O0mwXQJGns/3z4v3Pyqcd5w+t/jpMnTvL3n/0sP/f6X+Dlr7qTg/d+m0984tP82n98J4M7d/CJv/gffPVTH8VWNeD9GEKxJyvCQNeUdVgkQn0aIVbZA7ppI2lWku0qleCy1JPPmVYa3cpw9Ytu4q6ff71qqJVMLxXYI4Hqmsbdd9+tfmJZuAlN0qcrdGq1Gg8//LDKdpDwdrWq0zwi02O6Ps2HP/3HfPUHXyA1mKYXBOr7y5csYiMk1gNGhtNk0xaNagczLuJJdq7YJ1SgTUpl8iaxRDT6FKW6Rs9y5PC00tKKxlbaMST6UKgFT2IjfVcpQQRExOSQ1nuMDA6q2vVqvUkc+OzcUmbfzgmGi3mePHCI2bkGjbacMGwKxQwrK022bx/H73XprjS4aLzMr91xLXsHKoyMXAvJCKGjE664tBbqtJbq1OfmmZ+e4uDTT1AaH+Hnf/PtlHfvJ7bzYEo8p0/sVgnbU1jRPHo6IMkUCKJBdGsHpjZE/dQcT3zrW0w9+SQPP/gQARG33H4rxVyO1eYyS7U5tu6c4JJLLqRSLtOqdaRZniQ0SEKTdrOnrlIqZVtFSgrF1HPl9aHhez3FK4mVOZDCzjAm8iLVcF2wDNrdLr5t0+72GCwX0bod2kvzSornSatyrsTI5E5GN23HLBRIFbPKTSi18QK+vYaAr/x8NTy3QzNMIqMy8cYX/dI7N5oszhIrnn33DfA9ywM6PT290zTNj+i6fq2AmW3qzBx5ig/+zrvRJO0qjCmPj/P23/ltdmyb5JGvf4NPfuIzvO0d72Zoz04+/pcf5it//zFSa9mwKuJxrRJc3mCi11RlksqCLOsfuegULrifliWTp8it5CvSauy4CTfe+nLe/r7fwyiU6IWJSi6TJZyEcv/hH/4hV111FTfffLP6/Lri4eTJk0piJkqIm2+5ReXDRkYHV3P4wv2f408/9Ue0zTqBnuB2xK4r7rWQJINysg1VMpTzaZr1JhmjokJ1er7TD+xJ50hnbCUBkyJNjTSZ0gjfv/8Juk2fSi5FWsBXM9QkLlNvIEyvoeNKipdlkrGhnBNlRKTMACODFpdetIuxgQGWF1ZZWZb4x5BGu0e2LFcGeeZn5sjlpDetR9TqcOslE7zx5beyfWg3tr2PsGMTNgNqT8/y0PceYfrUDHqvx65NI2TTGscXZrjqtls575qXQGUSLV0kinwSr4Huz6KHU6DX5OxArI+R6LvQGaM2s8zxAw/y6Hfv5dGHf8DY5CauvOoqup06jz1+gCPHDjKxdZSf+dk72Ld/l1KUzEzPcezQKSyjLFG6KqsjdhqK0snlC3R6HrlCQRlIxCyRSOC867J3zz4OP3VYlWief/55rNZWqLo9qq02O7dtYeqxx5g/eghij8jQKI1MMLn9PAZGJslUBjBzKUV1yWPJ1N1tNvBbNYJ2VV3F1f0o0stjb7rhl9+7YbI4S6zYAN9zfADn5uaEOJQOt+fLBJmWOp/Q5btf/zLf+sZXaTs+d9z1Kq69/gbu+9qX+cwn/55MvsRv/af3URwZ4mN/9Wd87TMfxwy8vjxM8nCV9leRtf1IQkVGrLVYqJqCtZJNqZeR4hhVJSaWXakzN7np1jv49d95H0apQiwJ54kQAvDEE08oOdnb3vY2JiYm+ru4tZAWmTg/9rGPcerUKd71rndjpiwio810+wR//Hd/zLeP3o1jSVC4ht8ylXvMLoToJQ0ra5BLSyNEjlp1hbgnUC9ijBBTmiyEP9Z00qk+aOtJmnxphCOHT7I61yCrQc7UqOQs1U/neAGu/CzSUSlkhjTvSn1P0aaYjUjpHS7cu41yvsjiQosTx1ZZWfHRzDRmyu4H3qTt/oToe5LmSzZo8pLzB3n59bczNvQ8bH2HuLaJ6l1O3vcE93zp62pz2Z5bYHVmij27NnPx8y9l2xVXUrngSihNomeKSp2SRC2S7kkS/wiedxLd1knldoB5EVqymdZqm5nDj3P/3V9i9tgJdu7Yy9joGI8feIhDhw6ysDzH4HCe17/xDl5w3cWESY9atcaJE/NoSYkL9z8fzSqS1Gs8+djj7Nq7l5ZYpIdGKA4MKC7/5ImjDFXKqvNO5HfCCTdXVqg7bXqikLNt9mzfxpPf/y4rU0fRE1/9Tse27mB4cgfZ7CB2qYwhnXiaTNTS4dZT4Os1qoSdOqHfpeaFkVEZf8uNv/zeDXvxOcaOjcn3LA+o5Pmapvk3qVTqCnkokQjZcYiuBdSbVYJI4hFHVMrU5z76N3zxi5/j5a96Nbe95mcUcP7Nh/8b//Tpv8MMRVcq6x2Rl/X7isUWLJyeZAKL3rSfbSWYEioJlkzJ69ZgBYqJhhfpXH/ry/kNiZTMl/vgK8kDms69996rPn7lV36FUklqb4y1avNQ/V1MFp/5zGf44Ac/qALUu3qV7z4tXO+HmOodxSpDEpj4DYOUlsXKBVCIiO1+kMzYcJF2s0q34aqfwbLFYGHh9qQmPiZliW5fHGkpxoeGWJ5dor1Q58Kdo+zdNkKlkMbWdGrtDkFs0XACTswsc2q5xlIE+SGd7RMpdk6WqOTzTB2rcuipFktLkgUsF+j96V8syqms5CobKjQ9E0VsyUXcddUmXnr9axkcegG2PkIc6tDxmX/kKb79hbvZtWkzjek5HvnOt1XrSHG0zJ4XvJDrX/cWhi+4CtJ5pcbQdJfEl+XXcbzuYTRc0vltYF4G5m78bkJndYbDB76Ps1SjmB6gXW9z91c+T0eUBEnAxJYK191wCZdeuYNY6zA/P8PySouLL34RJ082efyxY9z+sldy7MghFaS/c9duun7cbyDOppk6cYyxoUEW55cZGhohZaVYPjVNZbjCUquJF4bs3DzJ3JGnaS5Mk4huV9cYHJ9UJp90pky6UsGU8HgdAs9XCze30cRtVdX0G/oOdTeKjIHxN9/01t/e4HzPEis2Jt9zfACPHj26P5PJSI3QpevV8RLGLbVrEi8opZOKtosT6quSo9tiZNMm0tmcujT/3j138+h3voFTXaBWrdJuNeh2JNqwq8BXJl9JJFtvohWwFUG9fMjIq8qJpZ04RiWbdWONG2+7g7e/7wPo2TyxhKkLlEex4nS/8IUvqMl3HXzl3jL1yqJNCjQ/+clP8v73v5/KUJmatsz/+Mc/5fPf+ywd6mCGJD2JPhTgt4jNEDMXkK5YKj5ydKRC2kioLSyooJdMJq0UD64vxZJ9qZuhWRD4DKZdJjI2+0YmeOGFe0iZEXZGJ5MvkEkXVcRk2/OZbzg8cOgYX/z+kyRWxM6twwwPDjMz2+DAgXmWF2KsOEU+naMX9NSiLbHEkyJXIWlit0shgYk0vP0XrubWm19NvnABelJAj4tonkFjcZaD9z7IyUcO8dTDD1GdOclI3lausq5e5C3v/A9c+bNvQRsaIjZFFy3tG020aIGkc4LEr6LbBcheDPY+EgoEbp1eY5G0b7J6qsqBBx/mBw/cje+1KRbT7Nu/k627htmypYipt6gvzbC6XGPHziv53kOnmJrtcuvtr2Hq2BMsTh/i5970FuaPz4GVxUhbTB07xHm7dqsTiHDqHafFQDlPvbbK4soqjuNw/u5dGHHEwUcfUbSClZJy1TL50hC50iDZ8oDSoAt5FXqeUup0aw16rVV8mXzdLvVeEJmlyTff9Osb4HuOoWNDana2B3R6evoCXdc/blnWhevga9pWP15QFmF9dFSXtCrkWrEJCZFs4GWbH3jQaytLsdTRuL0uHcnybbdoNRq4XYeu01n7cHCcjvqcbK+lbVa+5vY8xZX2wohuBNfd9FLe+vZ3kSqUiJTdWEeLYubm5vjwhz/MG97wBpVqJgHs8v2tVwp99rOf5b777uP3f/8DEnrFtDfFB/72A3znqW+jpyLStk59uYrjSEOuSgonU0jIFnUk6EAC0AfLWZxmba0GycQPNDxf8oalwUF0wz3V2nH57jwvuuBCtheHGU5L4WiiQnokvtL3JLGsS73TpCnFjkaaJ+dmOTw7j5WqML3g84MnllhcDDE0KeVMyNoSLO7hSWGmZhIHQt/omElELoL9QxrveOOLuf6Gl5Ir7MZgAKIKRDliz8WZWWTp4DEeue8+Th05BJ0WbqtBLzZ45Vt+kSte/XPow8OEVqK66fSoiRGuknQXIKyhmxpadidkzyNMBlQwkilW8bbP3KETPHzfd1iYO0i3tcqu7Vs5f//5lMtpTJHs2U0lYWs36yzVdHxjK8Xx57Fz1wU8eM8XeeyBu7n1xpfgyHSvpRmbHFUW48jzKWTLNFpNGs2qku3V66JS8FldWmLzxLhyA9ZXq8r0YqezZAtlBbz5srQXVzAyaTVZh55L0OnSq9Xotqu4Tp2416PRCyOjNLEBvmcLFM9x/w3a4SwP6okTJy5KpVIfN01z/zr4Gipcx+jX9Ai4rfvN1pQFqitN0ssSWZYJH9rvjOhzDX2XhKgT5Gvi0U9k+o0laCZS+t0klPwHT00zIhGSDxHEu66nsgBKgyPsvvBidFveWJLlK1RGP9NXlmr5fJ43v/nNP5RqtrS0pL522WWX8drXvpqQLk9UD/CeP3sXTy4dxM4Jr5ilU2+q8JxES6teMCsTkbIDspaEmccMDpfpuB3qTYcwFp4hJcQteuCSTnx2bEpxyd5xLt83wZbBEQxXwwrD06YSx5HsX48oclWZpBwPTaRWKZOZlsOBIyt87b5FjkxHhKGGZpiqeDMjEcpeQuhC2iiCRG66XWUUKUYxl49b/Ic7L+H6m24iP7IfLRmBsARhThhhaDs4MzNMHT5CfXmVFJriQiWgfvslVzB03n70SgnPCLAMHz1uEXVX0bwGBg5h4kCqjJnfQWJuIY7TGImuXGbN+WmefvQBFmaPkLMNtmyaQE9sJSOrlC2GB0X+N0+QtFl1LCqbX0h5x4uIezqPfOHTHHvifkZKA/i+TnlkHC9yVYGn6HtL+RI9VzTVotN1SNmWytGQE22lXFKuNVEySO2QbqVI5QrkJdthYIRUoXwafCPPI3CeAd9eu0bs9Wi6UWSVxt54w6/95w21w1lixQbtcI4P4MzMzIWapsnke8EPga9uqGlPPnd64j3judeLK4WLlV4ytVRbb4ORtvjTt+1nM6y1x6wBstB36+dNAei14HUBbHG5ieVY6UBTKhdivQ9OlAdPPfUUH/rQh9i7dy+vfvWrKRQKyuEmyzahH97znvcwOFQh0rvce/wbvOvD72CmO4eVk0aHCm5LpvAILxQ+N0WuaJHLaWRMCSfvMjw6jG5aLK1UiaRXTLIaJJfY99gzZnLt83aydbTAcCVDPl1Aj1IQRASuRxwkKmZS6pVSYjMOHcwkxnelk62FXhliNc7xjR9M8/XvTLNchVw+xdD4MF7kUK+1SFyNvDFIlPg0naZawo0ZsC/b4w3XDfOy22+juP1ykniCJJTuuQIkRSQ/M6yvcuC+B3jqwKOSMM/ubdvYf/HzKO7YDYNjaBKzqQcYZghelaCzrCI+DV1kX1UC3cXMjmBl94G+CS208FsLBI05pg4+QnVxnrxl0lyp8dRjx1iYXWJ4qMSrXnM1gyNdfL1GYBeJsjsY2XE9xAM8+cXPMX34UVZnF8nmK2zesUvFdEo4vAgSG9W6MmZIk3PQ9YnDRMWFSk2U0Fb5bFZlY0ilfSJyRJVkNkhxaFS1GOtpKdyTaE4P/4zJtydqB7dLy02i9MCmN7zoV//TRpj6OcaOjcn3LA+o0A6maX7cMIzTtIOafIV2MPoT8Dr4ri/I1hddcskvKgWlODidx9Dvu+xHQj7zd/VvlWzWby9QNYkC1up+Z0awK9hdUzEoPUP/Tmu5vQKwYiX+8z//c2U1lucWykJoiDe96U0q8tKyDHq0+dR3P8oH/ub9NMwWds5meHAIR5xgLR/fT0gMk2zWJJ8Hw/AIfckoGKVcLrK0OE/oOhRTOjvGS1y4fZRdowUG0pJ1IHK6RFl4ZXEn05lm6LScLitLdezYYFOlQNSt43U6pFJFZsU950WUduygHtk8cXiJ+++fYn5BXIMjtHyXettRSgq3mdBodonMmFQhz4geskfr8cYXZrnx5usY3v8iEm0PUZDHiLNoSREt0on9gJmjU3z/nnt44Fv3EDgtLrviCq580U3sufp6rKFBSImlO8RtzoC7ihHL71ko9Tp+tExs2uQql6Cl9kCQxmtM01s5ydyRJ2nML+E2ahx/+jBPPHyIhfmmWg7eedcLecG1m0mVHMKMTZgZYXTvDbjLJt/59OfxGqtkDbFcZ3AlrayYp1TKsbKwQFGqgdI2YRRg6TaRJ6YMnShI1GJPrr4k8D0xpNg0h5UvkC5KjdCQAl8jk1HgG7oCvo6iHZzWKgp8e44C39TgxBtu/PX3bYDvWWLFxuR7jg/gc4HvOter9LVr4Lsu6Vp/evn36el3nXpXoeZriHoajs+AZXWqlLIY5UzuA+ppaO2DsFAViuhI1ibpNXpD7dykSkgWgAdyQD4AACAASURBVIBYjEVWJg0WMv1u2rRJ0RGKniaiE7f5X1/8E/7XF/8UryBWZZOhwgBBu0e71sZTQThCmSRkcgnZfEQmrTM6WGaomMHtNBjIWeyYGGTX5hHGB3PkLWmdkCcIcX2ZHjVS0mQRCa8rNmaNULIEWl1G0yl6zVXajoOdH6DRkxY4A6ucRpf2BaPA7MkOBx+f49jUEg03En6ShpPgOAn1WiRRv9hlkyE95toRnbfdvIWJLcOMXHAtduH5hH5BNWmI+kIT6iFJ47dcZo4c5cmHHuCxh+9neWWZnefv55ZX/SzbL7iQdKWAnk6Ig2VwFogjJQKEpIMfzqiGjvzgReiZ8yHO0a1P05w5SePkSY4eeJzFE8dZXVhSGRVg40cRExN57nr1CxjfYkJWqpo09MwY00cijj86RdxxGMgV6bouXpIora/qmZOW6yjGzqT6/H2kEQnXLVSXIYYdyUtOVIuFyNMsifUslBTXK2lmGQW+2WfAV6gX4XybffANum3aHrGA74t/43c3aIdzjB0bk+9ZHtBTp07tX5t8LxLQlUv703zvGvCuL7We+6mEcui7wf6vP4kINkXnu05CrAGxfH4NsKX1ot9T0f9afxLuf6h7rT/ss37Tfb75medcPxGoz2sx9aDOH33y9/jCDz5DLy2XrbFK7wqFdqg1CN0YtweZFJx/3gh79o0yPpqjlLMInRpep0E5m2ZydBTbMMhIi4JtqLp31+8S9HwszyAVSn5DjZ7ItQYKbBqdIKuZuNVlluamaPba+HYG18yg2Wnk3BFL1KWWIWcPk/g2Tx48zvGpBVY6EdOrLsdmetSrUBgo0TMcSnHIC4cN3nvHZVipLoN7LmBsx23E4TBxnCIORD2SR6OE1wpJvJB2o0G32+LI0UO0XZdd+/YzvmWS8nCRVMlAC1egM08QyHG0sCQoJ17ECzrY+c0Y5X2Q5GmvLLByfI7Fp4/z/a9/mbnjJ4i9iK4rumSLTq/N4FCGn33NjezZW8ZIt+nEdXqhztMHA9yaQdDo0VqpKsWIlU1RGRkhY6fIy/FQjSWoXIeUaeMHfQki4oQUdYkMAKauGi5kyrVyJXIDIxQHh0gXBrDEEq9B4LoELQHfKt1WlW5zGa/TohuZAr6vf8lv/peNyfcssWJj8j3HB3B+fn5fkiRCO1zyrwHfNbvEGpFw5jf3DFr2wbX/R4Hq2m5OYetp8JV/PQPKp//2Y8D32SCsAtYJaUQ1/uzzH+JLj/4Dru3iuz4FI6UWU0nP4/ydm9XWfnigwN6dMjVLBKGD5zVpri7SbdbJp7KUC2WKhQFV1BgQ40tQT+SRdD2CloeV2EpnGpsxWkrkaptI6Qnt2gJOb4VW4OAkCY5mqPYOK9JIkSNlSCtxgZSeobZcY25mgYWqy1wt5MmpNjNzIaFmEqQTcnHCZBjx2n3DXHB+ni37t7P3ojvA3gFJCc/xCHwDy6igBxbddk+dtOy0oQwUkjFhpdLquMT4JLYP8Sp6d5kwiDD1NKY0iMRNotCBdAGjuAWsCkHD4dijp3jkWw/QWDjCwskZFueqeEGCXZRWDYfnX7Wfyy7ayqYhoXC6xHqdju8zPW3iVC0s3yTqBKoPLpH2Y8PEMmwV1p7IxGtoqglbpl95Pal0O6G0kv6iVtQ3hrgvcwWsglTH92Vm+cIgqVyWWGzssrxtd3DrNZzmKp3mKl6njeORmIObfuGWd/z+BvieY+zYmHzP8oBKdTwgaofLBHwVAAvXKzKztenjR02+69j4HHPvv/idSX7EGuu7PgCvzb7rkNv/tar//wnB94emYC2kqzf5xLf+gr/+6p8RFSLleLb8mJTncs1lF/C8/TsYLGbUh560Cf1lXLdNID1nIntrd1RZZs5Kk8/lMQwLLwroep7KqVC15G1x9aXWwnxC7JTNQHmIOHZpdhbQ0l16UZeO6ykNs45FxsgoNYOWiMXWInJ9EsklaLZZWemw0ko4uRJwYingxHIP38iQwibT6DHZ8nnRlRZXXbODF77oTqzBiyEeJZApXhZ94njrxPRaXeWMszMauYECqXxOVe8IoCVaRJQRl1udpLNI6Dmk9BSGllVN0wLO8j8zW8ZIDai4ytqsx/Gnj7K6eIjWSpOl+SaRZpKpZCgO2ezcOUwxHZLVOqT1NobVxg1cEm2U6UMNglqMGcp6LSbQQiKpoJdxNRJVjFA/Yi4RH06fhJK/90G4P/0qykl2ENkcqXwZuzigFDH54iC2WJXV5CuhOh3F+fY6NTxHAoR6tL0EvTLy+pe94w827MVniRUbk+85PoCS7aDr+sdM07xqHXylLVjxvoZxGoCfrXg4E2z7VuKf5s/6ym0dYX+IaFh7oB9mgxUjvEYzrPPPZ06961/rfy4iNF0emPka7//f72Q1rJJLZ8lpJueND/La216ETYuU5mHikklHNNrzSuYWReKmswlcH0tSHLSEUk4ChxJqspnPSNA6dLoOmpHGkw42y1S8pKqC11Nio6Pn17ByPqEugewJWbNISrNV3KZIzDxPFRaT+CGhLOVkERlqLK50OTJd48lFn4OzMY5nEcU2tHyKiz5X7YJbXzzOTS++mcE910J6J4ln4VTbONUWMwePM3t8Sk3fW7aP0Og0VGjR6Ph2JvdcgD04gJ+TICMXuksEnRXMBCzy6mQgzSRe0sRI26RSwxANk4R5Aj/Aac+zcGqOlfk66UyBdClFaSSHoXfRghZW0EKP6lh2F82MSKIsRw7M0ZmXzjdJePPwE48wNpVZRY9EEeIr8JW830Rcj1rfbi7JdJJgJwvWULh+26Y0NEJpeIx0eZBCZZhccQArmyESUO916TU79KqrNKtLdDurqr7KjQ3s4ck3v+Ldf7wRpv7TvEV/gttuTL4/wUH6UTeZmpraZtv2Rw3DeOFpk8Ua+Kpl29r0+1OD7w+h87O+A4XWZ460z/Vr/JfBd/3RzgRcNSSfwQNLUtl08ATv/6t38cjxhwmDmEwML7niQl59+wtI6TW89iJp08fzanSDNp2ui+uJDC4tMlukRSgF5CxdXdYGXsiWbTtYXF5hcXWFsfEt1JtdRUVUxgaV3drU+kEvRA5R0pGdlKpHL2kVMkZa/VsAxnV9nIYEwTSVM6uYzWIaKRYWGkzPtZhqazxywuPUyZhubBF2I4bbJttTPq9+8RC33nw1Wy+7iSS1FZIymg+NmSW+/U/f4IFvfVuFqu+/ZC+1dl0Fmu/e8zxufc0vMLBrD17GxM7FJO4CQXNO1UWZiF5YTC0QaA00XXrYhkHbjKQPBVKMKmESrk/k9nM8ElNTiWeycIy9JnrYwtTamCkX0wwJ/YjDD59i+VgD3ZWf2yM0QqLEIBLjSqJhi9JCqJxQnJABrU5TRXMKBSWvv2wmo8LxU+mMkphlpTaoOEC2NKDMFnY+q1Lz/F7/6qFXrSrwbdUXcBo1Gt2I7Pi2X/qZ3/2zjTzfs8SKjcn3HB/Ao0ePTuZyub/Vdf2G9UWb0A7KYLG2cJNYxb5Qt//n/x50ReX7XH/WAXT9q/2lmty6n2/2DOtweno+44HkMrX/p58UfCa10O92e+Zj/XbqNkrHFlE3p/mrr/4pn/rap5RudKJc5g13vpSLzxsiCebQQrGgrpLEDo7Xpd11aLXaWGaGtJVWVeqREyoHWhLGpLNZtmzbQk9q4TWpKLKYmZnDkZLMgQxxSkLkdTVhF2RjH/mkJYPCLmIHWdWa4Rseba9Jz2kTOz3cdgsiH1uq3s0c3a7G7HSLmWbC8cWEBx+ss9AJlTSu3EwxHni84vkFbn/JBVx2w62E2a14nk1ay9Bb7fDY9x7nge88yPETU4RmTKFSYmBwlMuedy3XvPhlFLZtJy6k0FMeib9A1J4Br6sWgFAhTBJCo4mhhVjWIBjb8IKAleUlFk/OE3aaFDMGGUunMjiMnSmg6zZa4qvAHst0SBQAi6km4NhDx5k5uEzi+CR6oK4EJCw/DsGQ4xq5eJ4E0UsRaqjUK6adUlpfQzfJpGRJKVcXNqaoHaS5eGCYnALhkuJ8hXYIFXXTwamtqoVb0G2oYPVq28cenvil29/zxxvge46xY2PyPcsDuri4OBLHsbQX37I++Uq8X19mJpyb5DxIV9uPO9T/EvewXou5DtvPKHv7sLr+p1+Wua56OL18Eyxd0wsrRliBa9zf2q1FUooETU4OKrhHPYQPeoeOscjnvvdJPvPVjzOxeZCrLjmfC3dOKH2rrbVwnUUMQ+raDeqdNm6vx9LCIhkrozSn6VSWnhfgeYE690gc46bxEcoCqLFBrdlgfmmBSHZVtmRnGgoEsprBSK5E0S5QKYyTK4yBkcINA3pei5XaHIkUZ4YuTq1BIt1vtqX0q1a6zMnpFQ4fq7HSSPP9A3WOL4W4nkWuqzEceVy6SednbzuPl958J3Z2kjAM+gs3e4B21ePYkVlmZpZptjoUCiXGRsfZs/d8RnfshKEByIsxoUdCjcBZArcrbDRanFVTqBhURJNtpYZAG8F3uiycOsH3v/o1jhx8nHwuxeaJCcaHxzn/vAvVCSY0YiLDI066ZNMx6ZROErgcevgJFg7Pko5NehKEb8pCNMbtii7XUyaWVEpXtUst0TkbFrl8VqlupALKFNCVHYRlY+WKWPkyqaIAsIBvmXQhr06O0jHYa9dxpDeutkxYrxI5PvVegjY6+dbb3v2Hf36Wb5WNuz/7AnbjiJzdEZiamirbti15vq88TTusTb1n6nxPZzyc3dP9iHuv88DruuB+RpoyZfR3MwoAhZ8kVuVCqiJIdVasgbOyLitdqMtq/UkePXIfK91pSDtMbK2QzyTofg8r9rC1ANetYVgBuhmzUlulmMuzMDtH5AfK6CE5wyE6vcDDsHUsCfPWYyw5KcU2Xc/H16QJIkeo7NOhCt3JWxbldIkMBUrpUQbLk1ilIp1IbNRt2q0lvG6VxvI8njjfhONMNLLFAYxsiY4bc/jQIrPzMfc/2WS2nkfTK/j1Gna7w+5yzKtfsplXvuR2CulRun6PxC5SHNiJbuRZWely/OgcTz/+FKvzi6olYnxyjPOfdym7LrmU3PgESVrU0C1ivwW+hxml0BOLRAtIBESxMM2ioiKEl3aW53nga//Et7/5debmZxkqVhRnOzE+yW133YU+kMOzEvKlDFlJY8umSeKAg9+/j6Ujx9A6kqchIWwurW5TLXWzdoGcnccPOtRqC6oHL5crkstkVBGpuj6SfAuxYJuidiiRKg2QLlfIlgfJyOSdzaN7IZHv03Ga1OuzqnooaTTAiWgEBgxPvO229/7Bf///7aX7b/SBf9w49m/0sPzkP/ahQ4cK+Xz+LwzD+Fm1MBJZ0prWV8B3feMsnO9z2Yx/8md61i3/pUH59G/0GXOGwLLU8ciXxOPQB18BRwHm/iQVi4XB8ImSHp4/T739NB13AewubljF9aXmxlVTpjQV57IZXLehlkDSz7a6OkejUVPmDbFVI7kGYb/up79MQ7m5vLCrMibiQELWixQrQ2imgR86qrU47PUYrYxRtMp4rZiMlWdAZREMEyQBjlel01qmunCK2vIcvY6DbUr+sVQhDZDKVvB0nen5OsdOdnj4sR6Hp3V0e5BuexW95rCnBHfcOMLtt7yUocFtxGaObGETZnqMKMzQqrvMTM3z+COPcOzpx0iZsZraB0bHuf7Wu9h36QuIbWmU7qHHPYmFw5AcCzm6ekii+0TqKiKNRgFTN0lcl6UjT/PEgw/w6MMPUJtfYHF2HtftceV11/DSV72SzMgAmWKedC5DQSbSOOKxe77Jycd+gNENiaRBRPKMsv0rKnlO+bn92FP6YiF6bEsY87WroCRW8jPX88XBTTpfZnBiCwObJshVhtCLFVK5EkYQq7yQRrPG0tJJqjPHCet1RCfSJY0xtuXtd773v/7Rv/q1unHH5zwCG+B7li+M+fn5bBRFf2oYxltOc75ngO867/ujjRY/7TexLjVbn27/hV/j2qfFpiEaVbXIUogrmbQimwpIZHuuOXSiZRxnka67onIKTLONHzQIgxZOexnf71Aul+j2ujhuF9MySKVNotgjlYJOe4l6q04YJ8pQIU0SBjrdRm/Naq2pBmG1hdNNLE3ajIex7LQC7VjCvomUdGyoMEouNUDgSnymTiplUMiUSPRQ2Z6dZoPFk6cw4pBcwSIMXTwnxqn7ZAslOolHJ9I4MeVw6HGfbz/QoBWmiJIIq+Vz4YjBz9+5g5e9/MWMTOwFc5A4KpEkRTqtGKcVErgRYbfLyvxxLKkOil0l09q+73KKI9sgJYE+HZU/IdO6roBXcpcjEs0n1AwVLGRoBQzdUknMjePHOf7Yozx633eZO3pYKRXkWJbHxnn5a1/L+J7dWIUCmXIZKyvArXHywEM89LUvQrOjlopCyPtxV7Vf6LEUpRrI9QtmjK1ZeNLD5vUIQ2kN6ff1qeWbnaE8NEZ5dBOF4VEKMvWWyqRzRQw5SXoe7XaDVnuF6twU9ekZQickkhPk9r3vuOs9H/x/f9pX6cbtf/QR2ADfs3yFTE1NpQ3D+CPDMP79aanZGu2wbjM+c/o9y6db43R9VFSYKgfqh6Wf5g7OfILTv93+bCu2Y1UFr8l05tKLVqh1TjBfexovXKHRmSGMHIaHy2QNlEvNIqBZXabTbTMwNES2mGd+dZml1UWK5QyZrEUSe2pj3+l2iKX9OJNWkjEt1NADnbDnkS8UVChNqMfkyxWGSzuwjAyOIzRCg3Iuq+iDqBcQ9TS1tMvlCmhaTKtTp2RnZcOEqzt4bZfuapdNw2P4msNSdY50nKG55CD0dZQLiewUU8frzB9OuOe7dY4tRPQSyHbhxguL/PIbLuWq664gO7gVPTtB5OeJvAyBZwqFSxJopE2TVnURXfOpVAqkygNQGAQzg4phC5skgcSB+mq5pex3AoRGRCD2cdEwGwViCXhHI1ipcuoHj3Dv5z7Lw/d+Uz1mcbDMzGqVm195FzffeRepwREoFpSdw7R04k6d2cce4gf3fAtb2j08l2xaVzSB5FGYia1qpWT6lSsK6eKTzOg4EZ5daIgcpmisAzDTWUojmxTYFwZE+VChVKmQSiT5rEu9WaPdqRL3WvRqDaVJlur4wvZd73ndf/5vHzz71+7GIzzn23PjsPzrjsDBgwftQqHwQcMwfnNd4XAm7fBs6uFf9yzPvpcAb5+3fcZMvG4oPlMZ8cwCTlmUxREVB+iGhxvNMbP6EEdm7mWh9jhW1iOVMZQhYrgyRNh20QOZRmM1aTYaDZYaq4xum8TOpegK14mPZUhrR0zPDZUTzAtCRTlkMwWKmTK2lqIrNfK+R1pkTSZksgVy2QlMTaPTXiEOewxmS6S1LImnqxBzKc3MlbJ0PEcFANEJKJbSBFmP1nJbcI8tY5N0aHN8+hglvYy7HHH86AwXXLsXLWcwf2qZ1ad6PPhIm/ufTGh5MJ42eNllRV52/Xae/+JrKG07j4hBSCpEnk3g62gSFO8bqtSy3WypGE9TNF22TqZSIDtYUo3MolDQ5PcgVxJrQUeqT8OUQy2dJKJ6KRDFupp+vdkZnvjmPXz/q1+hOj2tTBGunhDbNlt27eF1b/pFytt3KhebVuqfbPCb+MuzPPz1b7M8vagkZkjriQTgS7iRB54vJhSpCZJMhwRbHG0SrhMFivPvOi6tTk91zY1s2srolq3kpTk5m1UnRTMxCQOfZqtBtbpIbXkev9MhciOq3ZDK9l2/96YP/M/fOTev3Y1HWT8CG5PvWb4WkiQx/jmg5n3/PIr+tirQtKWFty81kw+ZPtYph+eiHlS27xkytOf6dp7zNn1ZgkoHOzNep08FK2HZM2lmit8VRBBVg4uut2iHRzi5/G2mV++j4UoRZI90OodtFimmymi9mPGhQbqtOp12Ay9weezwkwxOilC/LEW+xIGrksvEwtqLxMaaRoSuA+VBbDNLEonUqUTKkh63SIXFC3dalmVPdogo9Gi3FojcDnkzTdGWKSyN026riMTIDKm2asqc0VlsU5GlVKZLt9bGbwSUskX8TMj0/CIj2QncOY17v36KG+/cx+CWIrWlJRYP1HjiYJfvHQhZ6Whcd8E4V++xCRo17njdTZx/w0tIGEG3hyC06ImfNjbxHXG9Bfhu2O838zp0gq5q78iWclRGBhkcHiObyyj1SBz6GBKDKeArlI6cHmMdK1Ug0VJomoG3NM99//CP/OPf/h1GGDE0NkJpdBiyWfbuv4DnXXEVpZERkmwaXfrs7AAt7kC3SWe5TbsZsrrYZGH6JPW5OZoLS2h+REZCc1Ia2ZSENbn4ga8UHCorWr0MpFopTSpfUNx5eWSUwtAwVrGkwna0SMPreWryXV1dorq8QKfRoLpSI7Fz4c6LL/2PP/POD/7JWb5VNu7+rCOwAb5n+ZJIkkSbnp7+rSiK/ut6kElK3gyWbLufCVU/E3h/FNieqcVdX9L9sD5X8PaMX5sSNMgkrMS5ayoDwYN+C7LUjSeypVG5Dz5oVeqdw5xc/A7t8GmqvaeJtKpSIySRTRJmGKtsJh1bVHI57JTOzNwx5ldnqTt1UsUMmZy0EWfIGjZaEKsamxY9NSEGjkfGyGGZWUrFIRI9i2VnSEuR5j/nBfvdHoamqRol09RYWTxJdXGWQirLYLZCSTJ+NUOF7/TCHq1eQzUp16YbUnaDZ7fQJXu3FQiTiVGx8TWDAWsLUw+v8uXPLnD1S4bZf+Uu3E6T2QMrHD3S5gdPuyyswAv2j3DN3hwnn5rh1tdexTWvuI3M8GUgDrVYx3V8DGwCJ6DdENdXWzUF12orLKzM4ccu5YESW/fuZYs43jJZBXK+76jePsnQFSWCnBtDYSBsSWDLKrUBXofG8RN8/dP/wMzJE6QLBYYnN7Nz//kMjo2rY5LO50iX85gZg5guWtIm6LXwXY3iyB4SvULsBfQW56jPnqKxuKLiO5cWZlQVlSaON6mwsox+n6Bp9TXVpk06lycjPG+hSKY8QHpgCC1TUCdM6W9T7SlOS1EasrjbMrmVTTt3k1iZ1+W37/vEWb5VNu6+Ab7n/jUwMzPzq0mS/Mk6xbA+7a4D7rrk7MwJeP3vZ0ZN/sRLOQFfmWhUbJnSMqgfSoGsKtzs79X6Q7Ay+quqmChqoBtLLNQe5OjsPdjFJr1kgY5bVW/YruOjxTa7Nu8jQ5Fuu0ViuCyvzlBtLWLnTQW8ppVWoTYD2SH00MRKp+haTVZWFwkdj1KmTMYuEEYGntiNU5JoliIloOR7yj0mi7p0yqLTlgVaHVtPyKdsCpboZU3a7S6ZfIauL1GNHp2qS6/XxTcddTks3Wu5bAm9mEaTid0vU5/2Of7UMkObK0zuHVMlnt2ZhEOH5njosQWeOtRhUz7iip0p6gs9rrl5Cy+87UbOu+w1oEvCWZpYuFFp33ADwmabhekTtGqLrC7NcvLECUzdZs/u8zj/iiswRkeVdtawDfxeU7U1G5IIGkuAvaasveLO04wMhlwV6DGJtI6sVjnwwEMcPnKE4tAQ+y+7jNGJScxMCs3UMGxTLe1SutAGTXpem1orYmTyEozshPrd6qpENRQfMbHTxm03cVaFr+3S7Tp0Wk06rTZdxyEUi3EQY6bSZItlMsUixcFBsgPD/bAdy1aLTRX+b0ryXFqdtOXyJkk0lqv1j4xt2faWc//O+bf9iBuT7zn4/U9PT785SZK/PlNmduaSbR2Uz3yqM6fa9TjH9Yl43Xm2fpszb7s+BUuThfB7kqerwFXVw4u8SQLaZeJN+lpPWa7Jei6RjX2NautJ5lcegtQyhcGIprNAL2gTRh4rS8t0O122T+5ioDhBr9sliB3aTpW2ZBhYMDo8Sj5Xwu9BPjeEQZpe4LLam1HtERL4kgQi/TJpdzxljkiLs0ooGeEyiXCdpuoIk8v5lJ2jkMvitOrEoiGWFaIknZFREYpygpF+NK8XUG81VWBM2sizbdNeNk3sxMjnVElo7FmkkSnO6h+XrBRkxMRtm3YnZLna5ODjR1g8cRg6y7RWa0zsstj/gou4+rrXkR+8AGLR5OrgJiqNTEJmjh98ksWZ49SX5rn/O9+n1/R44fOv5cY7bie7fVLpZbOFPF7YQtcjbHEzxpKzm/Qzdi2bWJfM3DRxEuJ3OzSXluhUV3GaTVZqNbbs2Mnm3bvIDkjbdD8IRx7L0Dxiv0rPb1HtRAxPXkpsjykNsZ54mHK8xaWoCCYNI+gXtapGlCRWVyJxKNkOkm7Wb0uRCVi3xXQhQG+qGiYB3h+yXUqnWxgRqVS0hFq9+ReTk5v+3Tl4q2w8xBlHYAN8z8HLYXp6+uYkSb5kGIaxrnBY53zPlJqtB5k/W/P7bBpivfHiNNAKhyhuNOEW1Yfwiv3uN5l8lXosEuDtV8GrN64l0Y11YtrKu99o1fD8FXreHLG2Qr4S0fNWVCaDZogVVqPdqDE7ewoNk5HRrcodJRNQ12kQuB3Sps7WiQlKuSKrqw0SQ1qL0yxXl1htLagGXfm5s9KuYAp328NxeqRTGVIZm5RtkBgRYdRD96VzTCrmU8oY4DptfLdLSrrvYhNbz9NrB4q66DhdNPleDJtyYZBybowdWy4gX9lEJMYGoT/k5KPZStHRvxIQcVcaibyRsk+hBjqNRZzaKdzGAoHr0Par2GVbmSvs9ASGLpGSBlZskzgRndUmJw4eYvbYcWqLSxw88Dh4MZdecAn7rrickf27GRrfSnl0SBWOgqs0tkkoChBJF4sxs1k0I09MBjcI6LXbdJbnWZk+SdRpqVzegZFhBrdtxSgW0DNCU1gKNCXBMwlW6fRWqTZ9BicvQktNkCBNKSEpLVKUQoh86Mq0qFyMGmoC71vFI1WeqknMpFRKyRd1jUBasOUoqRaVvqVc6Cx5bcndpPNNDDhhGEWNWu2tW7du3rAXnwOs+KEB7Bw/3r/Jh5NYyTAMHzRNs3Qm6K4D8bOXbqejJGa9oAAAIABJREFU/taO1plpYz/uAP5wMlnf1aYygeN+x5DodnWzi+PNMLt4gF6wRLZg0gscgrCLjkcYthHFrAjz5b+GlWAaGpahUVtZpd5s0vUjBoc3MT46gS5Y1gvQfJ+MFpPLpQhE2G9EJGmT1foqzVqD1VpVsc+SMyDpY4PlAYKuh9NqIyarXDlDbEnqVoAVJUqiJVkIppEm8GN1uZ4Ra3acYIppwhpgYnQ3peJm7GxFqSRK2f5izDCkdSMDhlh6BW0EbPvaD7EuS84CFIg0B00XGZtGr30CrzOHFnXIZG38xKUXe2pZWG/UFGBJHoUs/TTXJHI0VuebPHr/4xx5/BDdZoudmycZGx6k0e1S3rKT5193E5M7t2MXLaJwrfAzsVXQsoCXmUujWSUwi7jtgNryEk2piT9xhCOPPMipQ0/T9jz2XXkF19/xCnY973J0CRCSE1viijoY11vFDXUqI+ern0tgUxkpVLSoQaLrBOs1U+r1ILLCPrjKBKzO0aoIsL8IVIkfatqVxpN+vocArxoC4gTPlxwJTS0Oe71e3eu4t4xvHn/wx702N77+0x2Bjcn3pztez3nrY8eOjei6/pCu61vk8nqd4z1T5/tcbrd/tettTcjQ/88a56u4Rhl3xAVVpdq8j/nq/cr+W6xkaXYaLK8s4vkuXc+h3W2SzhnYWWmZkAaEniqulI92SyrppWq8wNjwJKOlTRS0PJYfYpsRZibE17u0445K8ZqZnaVZb9GQPNhAErak6sxiYmiYwOlQX1nFDXwyA1mSrKXmUhkUDZG9afJhEbhCmlhKkpZN59i9dR97d15FPrOFlCXZDiVVCa+LaiPsx1MQ6+q+kUx2pq3CxsViK+lmGmU0o0AiPGtioAchiTuH111Sbr7IgEwhp1QchpnQ6a4QRC1smZIDnW7bxXEiWo0ej3zvEQ499CTZxCYd69RX6mipDJdddwPX3HgjE9u2qnSwOGwry3ZfYZBS/cJGOoWRzYGVEy8G7WqD5sIii4cO8cDdX+GBe+/G0CK0lMl1t9zMHb/wFkb3XSxJ7kjUWhRU6Xo1Ii1FeXgPSVzsT7EKfOWJZKJVVL86rmJ6Vtja9zAqcFXKF+kKVCaQ9YCl9YLAPgBL8Lq6uor6kZTiiBQ7s+s6x3pd5+atW7eeOAdvlY2H2KAdzu1rQCzGtm1/T9O0C59L5bA+6Z7Z53bmwm39u/lxkrPT3/XaMk3ee7JIE7WD8vEL3yk8nTHH7MLnaAUHyOZSSu8pk2/Pczl8/CirzSqFSoHJ7ROKBnA9h26vQ6NWU0siWWiZsSyKUmTSZSrWEOdv3s+u0c1EcYuav8B8exo9oyv12tSJkzREktbx8VzJFNfR/JjRUomRcom0rXFydpqZqoM9kEVLpTDDgHxGDGFd0qqVwSb0NLXs2X/+JZy3+3LS5gQ6I2j6AImoEfSMms4UzS1gIUEzvg9JrOgLTTOJNKm1l4wFaW/Ig54V05lSAeDXiCQRzXcIJRtBNK7iUem1cMNV/KhB1spgSnoaGu3ApdFqMn3kOE/ddwCzE3PkwFHwLfZf8nwm9+xj0/Yxtu7cRml4nKBbVxZsQ12E5AgkMShtYeX7P3OspQk6Ac25ZRpzS0wfeoLHHvgWJw8dYKiUY9/+/Qxs2c0L73wtmaFRpfONoqaihnzSDAzvRNNLirtVAKtAfq3zT2TcazkefQZ4ve1v7Xbq3/2rg9P3XRuI+1RDrAA4kubrWJc9njrWvV7nW+2299rdu8dXzu27ZuPRNibfc/AaEKOFbdtf1DTtJWcu3c6kHZ5dpvls8F0H3h8fwCPI0+98kwvLfg2R6Dnl3ScfPlizzNXuoe48qqiGbreBLrkMBhw5eZyVxiq5Sol8uaCSwsT9Jnys23MIvB5JEKv8264XUhkYIWMUuXTHReyZ3EYctTi1cphj84cYmRxRvG51tYHTc6mttpQ7LejFxL2Qndu3MD46pGRj9U6TI1NziidOF9KEiUcxZ5O4HlYYqcYLsRDv338lu3Y+j0x2AmKZj/PEIoGjjK6LW6x/iSxLIr/Xz5oQ3lICZDTdQrNShLGuJnIjnVVBOUksOQgRWtCFsEuv5/RpCqmol6lTCjzdBZKoph5H0tHilEUgObexRyQtD40Ws4dOcu9Xv8vM1BLbdz2Pa264gy27ximWc1gpG7fdwDIlPEhoAVvVHiW2gZUfRLMroKWIHA+/2cZpNVV048yJQ8wdf5rFqRMKGrft3cvVL30xhdFR5UiLdJ9u7NALTQZHdmGYQjusg++6seYZDO6/nNf132uRomd09a2/3EXFkGD0rxZiCVQK+zyvdG7Guorg1DUt7rrdD8+c8t519dWbe+fgrbLxEBuT77l/DRw+fPj3/3nj8i7LsrQzed91uuHZCWdn8sDrwPuT0RBr4Ku23P8fe+8Bbdd91on+dq+nl9uLumRJloscWY6d2E4lJiEhE88MMLNIgAR4b3iBN8w8YDEIeA8eZYAJkwABElIoiZMMiYOTuMclbiqWZOmqt9vOPf2c3fub73/ljMnKPBgsl+B71rpLV9K9e+/zP3t/+9u/71eoy2MjntWrL0vAcRYgXELbO4gLy09h6LZRLZoIrAEGdg9n5s/BCl1Iqg5OVGDkiowdXCqY8OweJCGFLMmw+y5OnTvHHvXzehEztUncsHMXykUFy+0zuLh8GjkWX96FHyToDh0Mei5ihzpSYuDy2LxxI/McWFiaR66QQ6vdw9AKWfFNtQSKJEOlxF1riM1T47hmx3WYnroGkjIJpHlA1NkjcBrRJJ+MZrTV90w3moyCI+nP1cfvNL2c5kAmNoKETJIAiSJyyA9BZG5uXEym5TYr2KRc8/o98J6FwcIFPPHIPaiUFdz4pjfAHKtCKuoQcjrzSKBH8ZSGZUMLF89dwGOPPoqtW/fidTe+C/k6eRsHCH0PzqAFVcygSWQhD0SIwKmUGjwFSCNAnCJzbHBRgGGvBce3Yds2Ii9gET5cHKNaKyJfz4HXZeh6EZmSwUs92BGPan0TK77Pe0MzR2cWsnr5fP579s/fRncvt7qXzfIv37bplCGsnLnapTFjYrBBb0KURB4xgcgZhsPh8Gc++9lPfmbfvn0vjBK88hfQa3CLa53vFfrQT58+fWMQBF+TZbn4nQnG/zOe7/MwBHsM/AdUbi88zNUByuXOhaO+d/W64HkHPE8x6kex3DuCxfYJDL0WNs3OoNts4uixQ2zAxMkieDJaKY6gmK/BdwLkVBlC4iFnijg1N4d2x0YiZmj3B5BEBSon4drtO7B96ywct4G+tcwKUq89AJcp6DhkzBJi2HUROJTjBpRLeWzeugGt1gqb7ywutTC0Q6imBK7AQxUlKBGQDm287dbrcd3O3ZCEKUCZBZI84jhDTLhwwkFyFaSegJhSHEgMQR6+ogzTzENUqTOmxItVcUNC9CmtAAgGEoq+YGgyeTEESD0bKfkOLyzi2DNPIeq2cHL/Ezj+9DPImzLe8K7bceMdt6A0W4FkqMg4wlclBISHcyHSzEejcQ6WnWFq4gZUqjMQOA2JF8CzViCkBKOsMi5iErloJgR9PcBVEdk9DJYuwuu1YCoCFMOktDd4EbFUBChE/UKAQkUBJ9PnKQNSCjdx4EY8KvXN4MXiKt5NoXrsPCDchCiFBC8Qz/vbve9qmb2sgFytyzSYJRbGqpczw3XZv1HnS4kalIaxSi9L44x8mI/Ytv/DV1218bkrdJmsbWat873y58D+/fsL/z1K6D5Jkm54obz4u6ncvhsG/HwBfmEX/J3KtuePmrA7utCo2U2YixYRPCOACq99BMvdZzB0GizvK0j6UDXyLEjQ6i3j4tJFqDkdhWIVOb2Gcm4UqZOgQB0aXBhKir/6q7uQQkehpqPV77JBDaEZqixhx9ZZTE3kUcqJaK0swuoMkUJG247Rt3y0ejbihHwFMmiijOnxMYRBAMex0e2vDuQERYRSkmGQHZrrQIlCvOeON2N6bD00bR04cZpF+0QeKcYyZFEM3hEJMYBPuoKEh+2GsGwHuVwOE9MTLAKdIpsIcKV9p3IJnFRhPNtvD51Cn4VC2p0WFs6cxsXnjqB/6Twe/drfoXmxhWq5hJvf9Qa87o6bMLp5BLKusC6b8GSPbgIGjygdIk2HLLHDcURMj+9CwZwBfBGI+siCNrjMYV05hX5mSg6ivg68UMawt4jWyeM4dP/X0Z2fR310DNtvoH3thJArMVMiiRElfEgaD4GoX1kIyx/AjXnUxraAp8Ejq7ur0ALHmNGrhZg9FVz+r1X2L73oyYA5UHw7uYQV3GR1wMbOMbL4TCNmzEPG+vRvURQng8Hwl+fm5n77zjvvfN5I5MpfOK/hLa51vlfow//85z8vzM7O/u88z/+6JEk0gPu2vJg6YSq4z3s9vJD7+zzG+0JBxQs74e/WEVOXszrDps4mAieGyODAduaw1HwcdkBwARnYFJEvSYi5hA2OFlYu4tLyecSIoWh5jFVnIfM5CJGAsXIJw9YlFE0Ozz77LJwghRfHzCJy6FJXGzDfg6mRAt5w0w6M102cmzvKVFRUDDMlj87QQ3tgkzgMYUgG3TGEjEdO1xD4AcIY4CUaimXQ8xoKhgh4NiZKRbzz+34Axdw4OGkEAqrIshxSL0Pqh+DiDGkgwHVSRAkVJJENhFqtFgLfR61aRn2kCs3UIWgqKztRrEJSSuAUYg1QW8gjizOELnlD9LF4cg6D+fM49sQ3cfLgM4jsGGaxiu233IDXvfUmFMaL4LiESaApQp5s3mIpgaBySBOPiVeInha6CkbKW2GI4+CCIWKvCZH3wPFExxOQSDmIxhgEqQhv2EPj2HN45K7P4ehjj8AaDlCanMBt73wPrrn5FlRmZlkAJ1SieZGUQkIY22hbbURQMDa1AxyXpxb/csGl4rmK+9NUkZFdmDc+rREV3dXv2funbvYyLMHgBargzGhptSNOGLyyGkWUpFEW+MGTbhDcuWvXroUrdImsbeY7VmCt+F7BU+Lw4cOTruv+jiRJ/4pFyEvSarKsIEBVVdZRPO//8Lz3L/1J3cZ3YsAvLLovlCAzdIJLkdEXHbtAVCnK8Wqg0z+IoXMEnDgAB/JfqMIsyLADC71BDz2vhUZrEZ1Bh+GioyOzCF0gdGIGTbSXL8An794oRKdHPOCQyWK7Qw+WHaLf95BXeOy9fiM2TlWwvHAWvkv5bREErQAvyuAHMSyHUnPJYzxBGqaM8yswFgINxlapUZLIoWSKEBIX1++8Hre/4QcQJ0VwYgECV1x1FrMzJEMXWRAijjjEicjsGanY8zwJGVLEQQDXHUI3VORLBegFHRkl+VISUkZpwjwyUYNgFpEJBsIgRdC3YM1fQvP0UTz4xb9hHgm6UUBpYhZbb9iNzdfuhBU6aC1fQqWiYXSyBLkkQzBkCIrCIuyT1IYfrKDX7QNxHlV9A3RBQeITbk5sZxlRpiKRVvctKQVkbobuuXOYe/SbuO8Ln0O7sQA3dDCxfha1yWncdsf3Y/0OSkguIWOKQBGu38NSdxkQc5icvRocX2Rpzpe1EpctRVn+MPMrpqGZQDcaRi0j5zWyESUcd9X7gxExqONlfusc/MBfTZUCxxR5aRIjiLyzMZd9cPv27Q9ewctjbVNrxfelPQf2798/NhwOP6Gq6ltkWRaoAFPhDcOQ/fl8QX4eeqAu5DtFGC+EIL6T/cCKMoMbViXEFGvLcUNYzhlY7rPg+IvQKFkXGsJAgqhSsQqx0lzG0B+Al1MMvCF6tsuSDbhMRbPZg6Eq8L0Bmo15dtEGHgkleBhmHj3Lg+XE8F2qqCHWjxexfeM4wnCI4aCHzoB8fAVoqgFTMTHsWfBc6q8FDFwP6eUhmUJMB15kEljfsWHqHKp5Be++433YtOEWZFkNGUdUKlKqSYAVIekPkFA6BrXTnMSGVqtyMh68wIMTM/ixj57Th2QoyFUJbhDBhxFSN0BCSdK5KqTSJBKljiTVAD9F1FzGxWefxFc//WfozJ9DeWIGm3fvxXU37oGRNzEY9PHM048wDPa6G6/B5MZJiNRZq2SkQ4rDAEAPQ3sB7VYXOWEcVXMEfJRCoBsjJVvwGkLCf0nhZ5SQ2AkuPncSD371bkipj/OnnsPKwjkUVRW6oiMTFLz9X/wQdrzxVgjFEgQ5hZcO0HP7yMQ8YzukWY7ltJFrGRVKwnwzgp6QsMJKhVQgRctlSJggGDpNGADBBmo0IUiQkvyZCHUCHSsPcp9M4zS1bftiGMT/Yffitf+Nu5NIemuvl2oF1jrfl2Bljx07Vm40Gj/H8/wPiqK4QRAEmZzOqHASHPE8xEDf/8/sJr8Tjvg23kuUKkqvZRU6ASeQU1kftjcHPzgKxWhD1TOEcQrXj9iFSfloruVg4PaRcDG8xEd7OESc8ahUx9Fs9dBotNjFHAYuu0hDL4TIZYylEMYJvDBDGGWIHRfVnILRooE49uBGIWyfvGQBU9FQMQqwuxaDKSg7o+8Tx3hVc2XKKoXSgPAH3/MhcymmRnL4wL99P6rlLczaMeMrjNPLQwFnR0jJIGb+Ik498i10Ls5D0QxkvATNzGF8ahK16THwpgpe5hBKHFJNgqirDAmF57FHbdEoITNHkGpjAF+gbHdwVh+tk8fwxDfuhjtoY3Lzdmy+di+q1SKGzUVmpPPM009Ay+m48Q1vxMS6dcgUGbyqrA6xeFp7sshsoD9YQepLMHgdGieCoxj3kAMnqohpzkfHa1SRRCLOHT+JP//jP0JBkzFaLSLzLSzMzSEh/2ROwdjG7Xjje96H8noyeY8QCQ6c2AOnFFEor0eaGiw6nkzmGei/GkLPnoYETkYckpfHqkyYzjMqtauzg9WumAI+6dOgG3JCYpM0QuilSRoJjdTHveCFT/u+/dhtt91G7fva6yVcgbXi+xIt7uHDh43FxcWdcRzvjeP43aqq7lRVlcI2ue9kQzD04HLe2/MQwwt5wH/fYIceEGmqz4EJnVgqxRCO/xyC5Dgq9RiqzqHRWUR70IKfuAxv9TwfMZl+i2Ax75kgQDcL7KvdHOLMuUvodvpMDSYKPCSBKFOAofGIkoh1sTzhmK4HheJ7ZInBHh4NtyTCs30oPM9cyYgjPBzS/gQ4EQefuKOUuBGn4KIEMiU603sIHMyM5fCBH34fckYVcVYEJ01DEifBZ3kgSJA5DuwLZ3H/Jz+D8wePYuu2HUgyHq12F0Yhj5lN62AnIUY3zGD9rp0QSzkksgBZUcGxQE4XtFCU08aZY+ClEpDJ4OIIfnMJS2dPQdNUlKY2gYeMoNuA6LTRXDyLp/c/jcr4DK6/6Xbka5OALAOquBqFRMQCUhNigCS14NkW4DvQhQwi+au7CQRRR8pxSDIdkl5DJufg9ob42n/7Ms6emEOv2cDuXdtRMww0Lsxjab4BjxPxhne+GzM7t0HOZwgwQMfpXe58tzCqGTEjyFCJzgHGTGCZfKuwAin8yEiduts4oxtviCiNWHaeF5JRUogg8RjX2XOHxOWFKhS+VVBrf1DTRu+79tpr+y/RJbG22TXY4eU/B+655x6l1WptCYLgjTzPv1lV1U2maY4pikLFmBXeF2LEdIQvLL7fWYip/DKoggy0WBH2EeI0MvESJqc1SmDHuZU5nFuaQ7O3jKFnwQtt1gEXi0WmYqMbQKlYhaHnMex5OHniAlpNixmJE5xRr+dQNDioUoSUhAaE1/IiQjdEOHQRuQlERUYqG4yTaigeU7LRgC1LeMb5RabCsmJ45NvAiWwIR4GRpmkCsYjIGWK6KuPOd9+E0VoBMXSo2k5Iylbw2Ri4WAQCD0m3g3ChjQe//A0cO3oMC5eW0esM2H4K5RyCNMaWa67Be//Nj2D96/YQoIxIEpAKMZRkCCT26kRfMMDRF6cwu0TityZBiFRSIKl5uK0+TnzzQaycPAqdi1ColzG6fgsq05shFUZIj4xU4FnMO7OHJF61QLStEFk0QBycR+o1wHkuEieDKuehyDkWHw91FJlWBsIM1vwy7vrUp/DYow9hZLSE22+/FZNTY2iQ21nkw6xXMbl5Pcw8SZQdrPSaCDMDlfoWcEKJ3XzjhPBZgp7IsJ9mZxGjpzHpuD1Eo91A1+4yNZ8XO+hYbVh+H0Hqw3J67Gf4mAPlf06NbvjGdbv2/vTPvvcX1iTEL2N5WOt8X8bFpl198pOfVJMk0S3LyqdpSpDEdsMwtiqKMiUIwiTHcTVRFPOCICiSJEmCIDDRxgs7Y/Jd5cgknR44hRCibEOQ55HL+ZicKLM8sYXOGZxtHMOZi3NY6S1haA8gSCI0sj+MImaArpCDFkdxOTz6HRfuIIQ7JCNtHmOjBsoFHhTUQK5nYRIzxVsSAKmfwunTYzIPUTVYN10sijBNwmozxEmCQd9GmkqwB9QFB+B5lVlEep4HRVbY3327h3opxdtv3YItG+rMySyfuwactP2/r9QMuERF7NgQqAD3QoRWiJV2D63OAG7fhtUeQJNk5AsFyMUixjZtRn3jJnC6iVSRGWVLiNqA20DidZlTGC0ayYfJmwFkRSmoSAQVgpRD4meYP3oM/cV5lDQNkzMzEM0cEl5iYZgUTx+Q6Y+uQtEVSJoEQdJY8QVvI4nPw+rNwWqeBWldclINZm4UgjIKaJOIUhN2qw+31UHj/HkcPXwAg14LnjPA9OwUrr3pBlgZUdo0yDkdxaIOO7Jxav482naA6vgGKHoF5FJEQ1ry6fV8H8PhAP1hB63BIvpWB50esSMi6EUDsi6tijlCG1FCrBhKM/YY/Y9sPxXRQOrDHa1MfmX79p2//hs//JE5jvmUrr1e6hVYK74v9Qr/A9vft28fzUnkIAgMAJUsyyZ1XR9PkmQyTdMJ+juA6ctFuSiKoibLCq8bBicoEgexg+KIg2rFxfRYDdMj0xB4FfPNUzi/cgwnLh6G6w/Q6/ZgBx68jB5lVwtIRsOgFCxnLbRDZF6GxEvZk3WtImPTpjEYeQm9YRMDmyhkKVybIhoowYLEayk0UWDdn6iT4EGBpgnMpMdxXfh+il7Xh2VlkEWTJSYEbsAelwmGULQU+VyAPdeNYc/O9dCgQeZmoZi7kPEbARSRelRAfcDnkXgJAklCRMKCKINMw60gBkfBlXkTmZ4DbxK9zFyVG3MeOLLVtC4h7F8AHw7ApwEEkVgTZEVpgFPy4NUcoFZWvyLKcBOQhQkiL8Sg02ExSsP+AJ5HjnESypU6yvUKlJwMXTPAUZim6CLh2oii82gv7gd6MUyQ9/EEBKMGrjCJ0BJx7Omj2P/oY0gDH/VqEW6vA6u9Aog8rr/19dDH60jJ+0KRoZg8moMWHjl0AIfPnYFRq0FQNYRpgjD0YTsW+r0eXIKRePq3PuLUh1k0MDE7xWhrK50mE1NIMoVkBnBtj+kzmJiCfXaEUWeAh7Bq1p69ZtsNv7V351sf2VXfNdy+fTslta69XqIVWCu+L9HCvpjNUjTRnXfeyZdKJX5+fp6/9tpry2EY1oIgmLFte8ZxnKnhcFjkxKBQm4yn3nbH1t1btlfksdFx5LUxBi8sLp1Aq30CjcZZRGmMvhPg6AlSvKXgVB5mucAe12kkI6Q8AstDOEygiwKqhRxqVQ0bNo2jNJbHUmseC80GerYHz+IY55YYA1XDQJ6FNaaIJI6JOSSZKEskqvDg+RFcD7AsmsxLUESdDfI81wcnSSgUZeiKg5tfN4s9O9ZBiTm4Ax2jE69Hym8AR8GWZNIThcgI/yV+r0TWjRwiy4JJNohhwNgZKOaBQg2Qyb6xgIzacZrmpy1E/bMIeuchpRYkktJGZCZELC0VgmqwgiYWpsDnphlDAbEAv+9h0BmgubyI5vIS3OGQDUspJkRRDJRGSqiMFlEqFJhXcSb5yCQH4FZgd4/Dbw5QlifBcyPgtQq4XBUJl8fpZ47iix//JE4cPISiqeLqnVvB8Ql8McPmG67FzNYtEDiJPX0E0gBLgxbufughPPD0fmSqgZA8K2SRdbOE9xMfmCxBtZwCPxyiXKFB5ATj/Da7PfhByBgrrVYXvusz/w96/wRXUOQ8c+MEx+KbvJ6HnFyxrrnqhudGK1MXY4/zBV5xeKBZqZaOlXPl/T/2gz82z7Fp39rrxa7AWvF9sSv4Cv7+Pfd8Np+vL31QMrr7zEpmFIrjUKVRJGmMpaWj6LXnsHyBXMwcpEoOz504DcsPIesaSrUK65iIp2uqCgLbYWyFgl5AKWfA0AUISoLiSA6JmODi8iJWWn3EoYjAohifDGVNB+kPcoYKuaCDF8nlLGFdLxmg+6uqCjheDNeOIAsao6CRGY9OXbIOaKKPt968CTdevRFiEKGx4GHDltsBcT04jACRAp46Mzax55nog0S42dCC1+mwrpga30Q3IVYmIOQnwCkVQFIZVs1lHYTU+VrzUFIPEsNnY0QhDc2IDiYwLnCijkHITUMzaoCgsQ7Y7fTQXFxGe2UF1mDAJNKW47JkiFK9iJHxEiqVMjRDAa8mgByD43qI/QUMV5ZQz00hSyeRkdhDLzKpc7Dcx4lHvoWvff4LGLSbWLdugok4RjfN4KqbbkBM0JBMuH0Gi1vB0rCNrzzwEP7yK08iUYm5oYGnJGWy4hQJc47JwgJGQUJ9pIhipYAgjLCw1IQs69D1PFYaxGbps1w2enlkFyrzzDdDNwRwaQpT16FJKoOexuozuH7XHjhWhH53SGo3iKIQaoJ8wVT1ByRF/kbeNObG1s82fuYdP0Mx1muvf8IKrBXff8KivVp+hTrkUwu//+7l9vE/zlfFer4wBUOjbivD8ZPfhDU4iySwsdDoo2mlOHdhEX6UQDUMmPk8HHcIRRYxWi1j6dIFmCoVX53F0BQKOUgqD05JoOoyesMhun0HVj9A6CTwrBiaJEJXKHxXRnWszLijvpfAdQK2H+q+qFBEaQbbCpCEdOEncOwQZl6ErqUYr8h4897NuGaljRjRAAAgAElEQVTTFDLXRbfpY3bjzeBl6nzHgdgARxBBsspjZWbBjo3lY8fwxL1fR71awPot22BOzIDPj0LKTUDJjQA5ExkFhiY24qCN2GuBjy1mYcln5JNLXT/BH9Spc0jVOgRzCnqhvjoMDIB46MFzHGYwP7SGiOKI3ViiOIaeU1CqGsjlc1BNBUpOhGRIbPiZhA10W2dRKYxDFbchEfPgJR1ZxIF3YwzOnMfBRx7B/iceRzmnoZIzMIxc7H7LLahtWM9SO8iQaBAt4nxrGV99+HF89suPwiWGm06+HCJ4ifLhEqgmUB5RUarpMPMahrYF34sgChpEXkN7xcZKw0ISpyxSPggpSWQ1BYXU2OQ/ZBoSE6lQfhsRRIj3e/XO6yHzBuuYXdfHoNtjAzopozmA3jfM3EVN1Z4dH588uH5q3WM37Lnp+G3rbvNfLdfG98JxrBXf74VP6f/nGJ88/tubGq2DnzNz6bUzk1tQK8+ynz5y6hH03QsIEwenL6xgoeGi2aIk4AyqnoOmayy6J2doKBU0lIs5FAwdvXYbZ05fhCRKKJZ1yEQ30yn6nUzCRRac2VimuKE28wswcmCx5dWiAc+O4FgJongVS8wkHrImACLH8tScQQTPTllQZ74owNRS3HbTVuzdMQlTjGCI5EecR764FRBnAWESSApMLUZ0KoqqF2hQNOijde4sDj7+LRi6iW3X7EZxcj2glcGrJXBafpUSRkIIFiMcIQkHyOIh4rADjnOQxj5LP5YFHVmsIObJ8DwH2Sgzz93zc+dw/NljrGiNjIzCLBQYlzZZNVYAJ6UwCzR401jR1XIy5JzGjNmztINW+xh0NY9y/kakfA4iryBoDrF84jTCwRBWr4PGxQs4sf8ZFMngnEuRnxrB6971NtTWz8LnYwyjLg6fPok/+szncf9T55hjKFcQwCkp63aLVQmjEwUoBocwJTFLhDCMoEgGdKWEbtPC/IUeC/Okgsrz5P3AwQ8jlu8nyxkMXYJRoOEjxQZFqynTGdg2Svka7KGHXtdCq9FeTTQJUyiKDIMlW8upIsiRwIn9sdr4oVv33v6J9VObHvqh236o/T1+Wb0sh79WfF+WZX7pdrJ//59IA5z6zzw/+KnZ6SmRXMokQcLZlaNoDM7CiYc4dWEeFy514DgRfC+GwCvsIot8H3lTQ7lgYuO6SawsLaHfJnlximbbQTGvo1TQIXMZu/AmauPodlxcuLQENwwIGoVW0pjAIi+J6HccDHsxMvLhpUGOIoCTYiIVMAcyq0cDH1K3UbqGgPG6iPd+/15sGlNZV1rQ8tDNKYCfADDBDHayzABIJpzEiH0XUuCAc2ykloVeswcv4GAUxwG1CNWkIVhpNZFBpnSLDJJSJEoIEPnIUkpC7oDDEEnmsSRiSSNcWUVsefAtB0mYMLOgfmuIJx97Cvv3H2IS63Xr10HRVRQKBUxPT6FYyUMv6tByOSh5BWpOgWIS9EIFuo9m9zCTUk9Ub2PvgQQQ9rlFHHrsSdx/z9+hWiphpJBHngPOHz4Mw1QxyALsfudbsXXPbmSaDAcBvvHYt7Dvd/4Ci70eYHDgdQ56XUWuJKE6oiNflOFGxGSgwhsiSzjkzQpCBzh9fAGxS8kVFIyhMKN0+jmCh0SZB9leGHkZskLddIaEI94ysUFEBjXktBKay13mWucMfAQWwTirzwskapEVGZpKQXNkI52ioBVQL409Wa9UPxFy3n3v+ZF/vfih3R+KXrqz/3t7y2vF93v782NH//jB350plpOPGYXsrbyUiUSq7zltzK+chhdSYvEAy60+el0HYZgiiTioss6KryLwKOV05Km7DUMEjg3H9WF7MXTq6gQOBl1kgoRKvowzp5aw3OgiX1ERChmMag5B7MEURfSbLjrtCEkswgti6AXysiU6Gs/i5YcU/+5w8JwQxZKKyVEJP/zemzA7SnS3PvhMQb6wAapKMtoRcNwIYqhM/JB4LgSyg7T7yDwbWZgi8AW4oYpUKEGWS8zNzLWHWFy6gKXWEkojo3j9zW+CpBUhanRDIHWXA07wEUU2BE6EQCyMTEM66MFpLGD5wjz7ai+34Q49DG0Xnf6QMUUajRWEYYCpqQnMrJvFzt3XYHbLZih5FUbFZMWZbkRh3MZK91n2CL9u4i1ARrzmDL3zy7h47CS+eteX8OxTT2JqpI7rrtqKiUoJS81FJKaMqWuuwqarr0ZxbBStIMB9Tz6B3/iDj2Pe6kKtqBALAnIVGbrJQdM5aKbMAlJpwOnaCRRBZ3aeyxc78PsJU/gxteRqpDETh4gyB1HhWYyUkVegmZSyQd4QZKxPwzgOkigz+KXXumwRSgklQca8MYjfDOI3CwQr0blEKDzHfIy5GNAVwykXi8dnx2c+tW185ku/8eGPN1azjNZeL1yBteL7z+R8uND81LX9ZPFTw6SxszvootvtIHIHMDWSGKfoWkM0W0OGb2aJAJEEuJTXFQTQZRFSljGLxygIWIabZpZYJHwQeTRsQSlfZP4DcUCYrssy2UKSAMQugiRCUc9h0PWxcMkFWQ6wi10C9LyMXFFnOCP9f5qo6DQdiGKCzTMGvu/2LbhlzxQUOYVtR5DkcRQKmyEKdcSJAV7IgUtFcLbFvhKrD38wROBnyIQSYpTA82XEHo+li5fwxOMPYWC14WXAta9/I/be/EZo+SLy1QpLByaZLfkgJEnI0pnZ1IkidLodNOaO4tN/+qc4e/wEqsUyuq0uRscmEJKKjB7ZOcC2bHTabViug007tuP9P/lBjK2fhFE1WTepmuSl0cT88iFEforNE7cDKbEIZfRXWpg/cQ5Lp87j85/9DBoLixip5LH7mh3Ycd3VKM2OITJkFGt15CtVDLkEh06dwv/7Xz+Ko5fOwxzNIVMj5MoiJCWGqpGFJnWgKqxhiMimxA4dzaUu7K63GnhCdZfnGe1MJGaiwjGYSNFFKCalisgsw4+GtF5gsbWRBJ7l6MXE6Q4EdFaGsAYhIo9bxYQZWZpkmRnUvIJiMQdZFpEzDGRxykzyefCoGhU7J5j7J2sT/+Wm1113/523/W/2P5PL7Yq8jbXie0WW8ZXfyEPnP6ny/MV9vXD+5+bOzkkrl5YhxxkmKxImp+pIBQGd7gCBTx4AKosdIqUcyWJJDktROXycIvIDyJKK2uQ4bM+FGwewPJcVYEPVmUevQlzbOIQTulhqL8PxPMiygTgU0GoMYNksAAwCMwyXIMoifD9EGkngoWL+Qh+uFWGkBNyyu4wP/fhbUK6o8PwYtisgZ47D1EaQBCJLs+CggXdDwHaRDIdw+g4cj4Og1sDzFQSujHPHzuPhb9yLgqmgVMvDTgTsuOFm5l1cGq1jesNGSPkCy6Ujgx5S+ZGWgMsojTNE1G3i4tGj+Ms/+1McfuopbJydhqmbrGPvOS6OzZ1mfOJKqcREIpIsoFCr4s4PvB8791xLeZkM3yZII8oaOHXmIBbOLWNd8XpE7Rib122BK8m4dPYShittzB17Dt986EG0lqkAF7Dn5htx67u+DyNb1kHQdGSigF5k48CJ4/idj34MxxcvgDN5yHkBhQqZx/tMZScR1YNXGJ1PzYoYtoNV9Z9PqUU8M0dKmQNeClnjoBoc8wrWdAWqQabtGfts6QYURkSVSxiUQEGmxPiYGl8PQyX4YYCLF9osZ4/oduTdU6jkWdH1Qo95RVAsE8EVHE/IMsdgiIKShyFqYc6oPFirjn5EldOn9k6+bbDmEfw/Akhe+eqxdgQvagWI+fDV4z//rxvDsx87fuZIobXYgRTxqBc4bN+6HmPjkyxqx/VilpDg+xGiwEfgkEN5gIxsIaMUoe2Dp053vAYpp8NLQhYlb1kWZPKfIMOWLIWiSvCSAMudFbRJzUbJvvJqlzoYuHAcF7xErmMUJU+2OiJyehmBm+Hi2TaWF2OMl4E33TyC//iz/wqyFrDujLLgBMjI6wUmLyYIQ1CL4BIdmQekdgjfJpUWdX15ZImGwYqNB+9+AAefeAa7du5Cq99BbXwdUklDdbyG8mgd1+7ZA07WoRplKFqBWSyGgYd+twEuCyFRwoPl4MBj38Q3vvIl1PImqCZFKdC2LDhkNCTRTYsUzz6qtRL23roXu299A4oTo9ArBngxhiAN4fnnceTgATz98LMYEdZh6cgC9t7weuRnZtHvWxAFEUPHxv79T+PRB+9HWVVw4017cP0bb8LM7p0ojo0hlXlcap/Hw089gd/+6CfQ9PpINR5GUYVmUgpFgISy73QdlCEahTy4QEJzoc9SKKjjFSQeCqVFZzEx/qDqPDQqvirhvSI4kQZ9LKuNxQhRjpuuiYxjTE8GjG8smCjm6+h3Pfg2RSTTUFFEIZ9HoZhnMnWyIG22m1iYn8fQslmHzUyjOAE5Iw9DNSBmQiZBahbM4reKRv7usfHxb6rbCpf23bbvNWvgs9b5vqiS9+r65b995t+/eaF15DPPnTk42mwOIXIqNM3H+ukJrJ9Yj1p1lMXiULDjYGjBdxxkYcBCLBUSWgwcZmYjGwq0Wh6iobCudmhZCFyXhVzS0Iu6HFJ1OZmHHklXgwidlZD555ZLZYiCxLLJvMCD45OklQx6cjDkIjrNIZbmB+i2Mhg8cMsNVfzaL/4oClUeqejDCwZIIyL7SxAyEd4wQcrnoeXXgyPjHV9E5gmIQnofPHMo6y93cO8X7sH+xw5ibGwWUHRYng81b2Jy/TpsvXoHzEoVCQQUSiMYG59mkEPouzh16jjarQbK+QrDK4XIxf7HH8KxA0+i121i1/W7MTa7jnXMqmbC0Az021340RCTG0Yxu2MHylOTLMlZUcnzoY1e/xgOPX0UT957CBPiFM4/eQplo46NN74OQ9fD1m3boBfyGFoDPPbQg5g7cBA37Lke3/8v3wttso7caB2ZwuF04wQ+/YXP4RN/83U4XAQhp0LNq1BVMkYnwQTdCEUEYcZUjXbHQeSR4m+VwlwoFyHIHBukUVeuahxEmYaQHHiRPH7J6SxFHNJMjLi+CkolAzxPghZKESEPERmqUsDCfAvtJRf14izGxydXMV5FZ0q5paUGBv0+BEmC7dhod7uXt02DVh5aXkNO15FXNZSMfFbOFYfd5dbxnFK6+823v+eun/s3P3fm1XUlvTxHs1Z8X551fln28uCRX7v+/OIzXzx6ev/MSqcLXlQRZjbKpoqZkUnMTK+DKGtwfA/9QReBa7McNSHmkHgx89ot5XKI6VFcFRmWS4WTJKze0Ea9UICYZbAcC24cIpJ4DJIAfcen9HX0Oz7KJQ2j9RoiMmRvk7FLCFmkqXgOaSxicaGLQSuEZ4ks4Xj7Jg2/8ss/gm2bR8AJLpJsgDS2WZAnObK3lnoYDID6zPXQjVlIGVlC5oCMKGIcIscH5ye4dPws5s8sIwpEPPLUIcydmoMbWHjz278PN978RvCKCjfKkCtVsHHzFtaZ0Q3l+JHDOHTgGfCZgNnZ9SxotKRJeOSBr+G5557F+i2bcdOttzIcVtVNjI6MM9lxb7AE1Uxg1Oow63XGeDDIiC08h077CJ56+Ci+9fWT2Fa9Gv2zTVw4PY+ZnTvghAF27NyJ7dftgJnLsySQxx+4FyOjVdz0plthjo8BioBMTfHc/HP49T/4KB588hgClWNPInrBQAYXPCLIPA9r4EPgdKiyiX6nA1lKWZer5TTIusCePDgxZfCPrJDNZcKM7GloRqkVWRwxdkjeNFEu5lcLb5qALFCZZzInpwKnJzy0zBvwkFKi/vFEweN73YFw9uwFbmVlBUGUMMy7WCrA8mwGS1G2npY3VnPjwhA5RUVk+2guucwYTpdEVIu1Yzuu2vVx06x8ydhhrHz8Qx9/zbAj1orvy1IWX56dPHn4I5MX2vs/d2ju0ZuavSUkl0UEhsahmJNQr01CECVyc4XtdOE5Fmj0xsUykApMWEGPpjSYdoYB4pgEFgbLX+s1mpioVlHQTOYH0RpaaFkuQnqEDmIEFPkTk7+tjxphgaKEbmfAcGVJUpjJNz0aN1c8tBoRuEBm3ZGRS/B//Lvb8O6372VdpyBQNlobFDcsCAlCK4A/zBDyeZRGtkDXZ4GoAg5lxs9Nafrux3B6FnOPjDwBp09fwnPHDsF1+phZtwFbtu5gkfIr/SFkw8Tsxo1M0ZX4Pi6cPIXHH3oQvWYTOU1FrVJGhSTDioQHH3oAIWK89V13YGyaEoglmLkCNM1AGPYgSjY4WYJk5hALEQSFOMSXsLzwHJ689wQe/soZ3Lb7TuRVEycocsklBojBGApvevvtqNbGUCiU4dgtRImLSq1KKgrIBuBzFvafmcMv/dZHcfRCB2meB0wVkiYgTRwofErqaRBMS1l8xBTJMheCFEMzJSb6gEQGHDEyUsER40QWGAZMlpNMXkLFN4mRJ7ZLLse+z5I0ETnZFiC2OV67qCm5UwKMRq9tW+1lj2svu6Jju0LgR2XH97cEQXhNhHSUkzKRCj0N8ogFYTsOFIW41uRyx1klMz/07CB1eq4Y2LGOlPQ9vCCJksALnFur1w+XCuUvjOj1+9/19vee/NCH/vlT1NaK78tTF1+WvRDnt5c13nHi7P7fPX52/0Y37rOkAkpWUEQOhm6gPlaBIHJwHAvOwAUXC6txOxkZp6us+DrOAJ7lI4pTqIqOiGhdQx9F3YQhqigViujZDi512rAi4jxICCLyAc7AI2TKKVJgUGawJIjMc9b3A6haAWEg4NL5HrorPiSZZ0quO94xiw9/8D0weRsSPLjOAH4aQKSuLU0gZhIiTkPM5aAqU9C09eC4CZZwnMUkBRYRuRFinyp8Bt9dDex0bRquc9B1g6ntBp7LzM3zxSLypgGFF7FycQH3/d1Xcerws4itIQRewtj4BG7Y+3pMrluPhXYTozPTyFUKjDdMNy6R56AoAcD3mDkRRQv5qQVIHXS6c7h07hROHmjj3EEP12x5MwbtHipFDUePHMa6jbPgFRHbrt6BiamNqNTqMPIkQrGR8SnilANPPhFygnufOIp//2sfRT9OkOSIOrKqfMsSD7ogwOsnUDixrfClpU6jV+U4ocBniSYqAq+VOZTHDFRGDKg5Sv2gzpTuH2Q4RKGZRFbQA1MtLIoSdzEMg0aWxB1VkecEZOciP1wS9UK7II339k4ifN/7Pp/+6q/+KnfsqmNc6f4S3zN64tyRuXxreXk24LI7bGf4AV7BhJ5TWeDIoGtD0bhMEdXzk1PT/48mSCdW5jtBEqUSF/NFWdZKPDJd5Hk95bNyksTjcRhVDd44qfHyHx84cPzSy3LRvII7WSu+r+Div1S7/vJDv7L7zML+P1jqnLpp6C1zisBB5RWkCFAfLzM6UeD66Hc8SFApa50FRZoFBbwYIU4c9mhq2S6iiEfgJkxSrGQicorGBjRO4KPrBugHgJIjPpMOUeQhicQgoFzMAGnMM4oaDetool4sV+C5KZqNAZaW+oioAIjAhhkZv/Dh92JdLWL2kaoiwg5cOL7L/p+2y5NXA29C5iuQxUnIInWi00BaBxISYmjIghiu1UcSeCzjjRLLKOeNyxIEiQ/Xpzgkm1GvcmYOhqTB6Vq452+/gm/efTeifh+u58GNBdzyljfhzn/7AYzMzELMGSyqKIMHwEZGHGHRgygFjE6X8SEguehZ53Ho8OPotiycPdrHlonXY6a2Ffd/9WswJQHNhQXsuGY78uUy5FwFG7ftQrFWRb6ssG5X0cl43kPfvgRBlfE3XzmEX/7NTyGUAC5PWILEbqY8PdN4MRByl67buefdt29929Fms6le6vfH5hcv7Wi1F2603faWCM5IviIZlVGzqBp8RScLTCF1JEW6MFKt3ztR2/y3G0ZuO/2hOz80eLHn4jt+7B0zDz5w/8c4kXvjxPSYNr8wTwZF89u3bv4P/9ePbvvinXfe9Y+KJKIg2ve9733Za8G8Z634vtiz7lX4+8R8uPtb/2n3mXMHP9ZzLu4uFRUIGXm/egz/i2IHgeeg33YQOTzSQMLIyDgmp2tIBZuJEGzXQrfXh+uQNJcHH3FQyPvWC1blxlSKsgQdy4ebJExmS5lqRC4lQ/XAo3BLQBHJEJjSNVYlwrbtIyT3Mi9EmAgMjgjsED/9/utx++4qqoqEyLYZ3jxwySkMMIoSZE1DSinJERnP1GHmNwECuZCtAy6nHXMJvRcfXEp5bwKj8CbkepYl4LkUljOENbRYJ66KGsRUgszJOHrwCO75q7/BqWeeQaVewVK/h1233Iwf/omfhFkfRa5aYXim7zeRBC0IGEIUSEFHj/AhEq6HhGvi5IWDOHH6JCqlDajmt2CitBm8y+HR++7D2aPHELYDjI2PYteNe+AmCsZmNmNsZhp6icxyEvBaDEEPMHTnMd9s4Rf+0+dx78OnwOc4cIaMRARUYhGkKfy+Pyyb5V9+/cZbP3rXXd+9sFEhu/vpu9V4OK/5mVvmFZ0fma71d23bPvzQO/e5V/rUfeihh8T3/5/vfxPPJ+9OsiiL0+yLP/EDP/Xovn371qwpv8tirxXfK30Gvkq2RxDEs+cOvJWTw9/I5YOrB/2LjH4EPkbK+XCdFvrtAfotwl9zmJ3ZgompMQiyDzvooNWjqX0fgRchiTJEboi8brLuslwqsQ7SCRP4aYa+4xJkDD8MkSe3MiUHux+t4pAs6j2ArNCTbsiSN4IoXY035zXYdobOUhe3XF/Bj7xzBzaN6PB7LWZiMwwBJw2hlohFUWJDm4xikYm0pNRQqG2HoG4EJ9D0vQ4u0xnVjdIgCSqhaRNL6yUTdcovI2FIECIKyadCYNaRmqjDs32ceuoAvvmVu3F+4QwyTcDet9yON7zjDmilGgSdDHTI34KSirtA3EGWhsh4DqrqIE4X0bdPY+7sUZxbWEESlzA7dT12bLoeUpTi7JFDaJ07j8bJBRSKJey4YQ+sQGNOc+u3bUFlrAwxRxH3HqxoGecXj+Fv73kIH/nYMQyGKcxRDYIuIUzos0gR9kOMVEf+ulaq//zhBw8vvkpOOXYYWQbubW97q67MKtndH7/7ihf4V9N7fbHHslZ8X+wKvsp//+8e+L9nhsHC7/vh/PcbOVmSDYoZH2Bh4SR6rR7EJIfpkatRyI/D8RxU6gYieGgPeugPBgi9AL3eAEsXl1nCccnIo5AvwnZCDMgPIeYw9GyGedZqBZa4EXocrH4Cz45Z4Q4ii9lHEu2J+MGipDCDH8cHXIdD7HCBnrrP/sS/vH5TTV4pb5wyEQUeAijoxSESJcXk6Bj67RVIXATT1GD7ERRzHIWR7TCKWyHxU8iyIkSuyIaHSEUkqYg4CFnkksRLSAk7DWNEQcxcv0iyFl+Ots8GHpZOnsLZ83Pw+QD16TFMb90GJV+GpJnIFQlftpCGbSRhG2nmIOFdcFwDK40D6PTOo9nr4bmTi2j3ebi2ittv/j5cNTuNoL8Ev70Aiew8FQVacQRmZSv6XgKtkMPUhvUgB6Pl5hKe2P8Ajp16DvfcdxZPH4gY7a8yVcbQ6bEcviwC8mru7PVX3/DGB+968FVVeF/ll8Kr7vDWiu+r7iO58gf0J5/58Fi5nn6wUOJ/mtc79Rgt9LpLaDf6CAbEd6hAFCi2pgBRTRHzAbwohOP4sAYuep0hGvNNZidZK5fDnFFy0lQILs630WpZimbKqlnKVN2QOEVSmNS1uWQnrk0ukRERLCjZB/kSdYpk8MIhCDnYTjIYDsJDK4vZ74kentn34Zt/8o431X7JlFfEQWcRaqGEpUEfDhLkFB2TtQo67UXmxkX+FW7KIeJMiNoYSuVtqFe2QlfGwGOVikYuZSAuMCVfUMQ6TdvIGiwTGIeVhowU/susgr0Y4cDCYNiE7Q0gaiKKlRFo+TIE2YAo8eDFEEhJxNCFGy7ADc+h2TqEQf88s8s8dryBhZUAc2ddhCGPnJbHeLmADZMqts7qMMQAEsUeVWZRHtkOXilA1nNIORVPPXMEX/vGY8yhjG5Kd/3tYSz3QyhVkiaTcixARukdgjR/za4b3/3klx49eOXPlLUtvpwrsFZ8X87VfgX39Sd379N5f+HtZsn+zVRc2TwYLMG3UqzMe+g0EhhGHps3TwGyi5XuAiu+hPfGgYDIFdBdcb1+1z3MZ8IDkqgcCb14cGnZ4VwbRqGI6uhk4W31kfJ2nhelleXOqYX57n6afcky1kkSNyVR05wTCzrFF0EYBCF3yvODr/eH7iMLx3CWnlg//CPbxn70x/fcv3HSucrqnAGvZOgFLppDi6Uez05MwrH76A9abBDHUVBmJsAlyStXRM6cxmh1E6rlachaGYJWAgQVgA5AAxLirqpAqrDumPinlC6c0VdMEUohAm+AJPYZK0BRdfCyAkGSGVYOwUGWdeEHDbSHJ7HcPIRu9xQk8n0IKzh5wsXT+8+j72fwfNpWDEITNs5I2DArQxNj5As5mOUaKrV10M06RKmCg/sX8Od/9g0cPtJGfbwAx4/QsUMEBg/JUBA4DgRKK3a5brlS+pXW0c5/fQVPpbVdX6EVWCu+V2ghvxc2Q3jcH/7FO/f4XPdXLHv5dYOWU1xZ9JOLp62IUnI2bi2I67cW2NCtNxgijSWkoZrYA/6gN8Bn4MWfjuOe8/DDzMqX+sXnzx/u1ltn5VIpMnxR471WbD2MCzEeRrZ9O4ReD6JSNnI5Pi5GEefzvGwFwdA5cwar0qoXvPb9/HVv/8kf2/PFnNLUw7iBgT9Ax7LgWy5VbwiyhFarhSDwYBgKZFHAcGBjuRHCtjgYhobJqc0Yn92AfK0OzaxCVkrghSIELg+OywMgrjKlF7MKjoz8D8iGkhRfoQ8+DVdpcxRSSok5xOAQA8RJD37UQHdwCYsrc2h2zqLXa0LIqmhc0vDlL51EGAswijouXGqjVOSwdcs4ZqZFzM4YWF5cRIoQWp74wsQOMYGohr+7+wLu//oSBSyzoZqoi0iJVVaWyAKI3XhiKzPggEIAAAkdSURBVEnypvb7G7de9SsH7j6whqV+L1xw/8AxrhXffwYf4v/qW/ip37y5FLTmb1+6tCx1muGSb5kcD22DWeLrk+uVbfVJY6tlOUZrpTfnDePPd4fKfc8+3O//r+7nn/rzx5/9xT+aHvV/PApOiWHWw+LyMjP+IX9EzczDdn14ngsFHMKhBVOWIPISegMPi40YfppgbF0RxZEytHyF+fxSl2nqdahyBRKXu1yINXC8yqKOWPeLBGlK6Rc+0tRng8IYAeLUQ0LuunEfvt/BcLCCVmcZ3aGFboc41JuSu/5ybv6hB5Y8XedUQeHLgpgphQLHjYwUMkWLOFnlRInn+EJZ4vJlopV5KBYqkLJpfOKPn8C506u8O54012oCieh71KDHGbiIc+HhK1etu/rfHXj4wJpR+T/1xHqV/d5a8X2VfSCv8OFw7/vZvWqe5+rd5kquF3uNh/966WW/2B9//Bd3bJrR/loWz+8IwkVYdh/OoMtwT5IJk8Vj6PqQ4xSDxRbG83nUSiUsN5tIyVc4iOAjgmjKbJCViERVM2EYRRTMGkytDE3KQ+RNFmGf8SJz/kooXigJEMUUFeQgSFyEqYso8VhCM5dliMMQsR/Acl10hgE4bhbHj4RP/PmfPvOHzflwKY6hgcNYZUSumznRCAI/c5xUCWKMGQo2arowla/w5swGURutV+XmEuLHHlqQPY9DTC5rOnW8Ipm5kTDGkSAeTX3hy6Ny5S+OPXOh8QqfH2u7v4IrsFZ8r+Birm3qyqzAvn23im9/040f3HlV7nc9/7SWpj1YgyW4vsXCLsm0a9jrw6Bud76BzIqxcWYcvW4PRqEEzlCw1GsiljIk5NAlcOBlCYqiQpc1GJIOXTFZogfR0UIWzOnDD214noUoCVkhjjMPYeYzdZyh56ErRaQBjyQAvIDHwFewuKgcvufLz33gwbsHR1Z1fexF1xWP7eBx7Nt/F2EgJwnarJnn1+slJ5fX1GqrEeaH/XRnwnFbZF0qeWmY8Hl+UdbEOUNTHzUV7mtVZ+PCgQMHXjOeB1fmLHr1b2Wt+L76P6PX5BHu2/dB/Z1vnv29WrX/AV1bkHipj4HVYoOsKCLXrQxZGDFLzM5KE94ghCHLkEUNUZQiM1NQRk/MC4g5EbKiQyEv4oyHJpLsedVOMeE4Ahbg+kOm7PPskDEhSEIcxgEzppF1Uv4ZUJUSi0iiDDqOG00WGupTjz927qc/+yenDr/ID0mcnJzMu5mrC0UhllRpuHRgieR0a+kPL3JhX82/vlZ8X82fzmv82P7wtz4wXq93/vOGmeQHxycFWRADuK6LJKG4mxS+78LzHLi2hdAh828OCbNXVCDlVUAXmZcDWYmThSQ5v/DJKnwgSRwUjbriCEPfYoq/JAgZr1mSRZiazlgOUZZg4HgQNROCUIAkVZDEGuYvxfefOef/ko79+/ft+/tDw9f4x7b29v+RK7BWfP+RC7X2Y6/MCnzkt2/fMFpOfm/rRvMduVwiUv4YwQLknkW+whTpHkfkPUtmMRmiIERKqjpBQUr+DpSqwKcsFJJelPNG9jgk+JCUFEFkw3bJDyJetdWkYEmFDBsymIUiK94XGyvgZBOqNoY0rnjnzjpfXlps/sff+tVzC9/J1nhlVmltr9+LK7BWfL8XP7XX2DH/5R+/d1NBufSR0VHxzbmSLmZ8giD0oJkmU8sFxEl2XbjukEXh8PS0TunJnAQ+lSByEnMrow44JomzkEAgKpciMiNx33URezYCu88SNDTdxNCxICk8EjFFn7phYzwRhKmLp445HzvSWvroX+y74L/GPoa1t3uFV2Ct+F7hBV3b3EuzAl//zNv+v/bunTWKKIoD+Jk7O/twX4m7iVlcwcJO0CJoKdFKBBEt8glC7PwMooWks7KRQFBTpbKKIFiILxALEQIpEvGRkBDduLvzuDN37ozcQawDSbi7uf9Aut05e34n/BnCzj1nCk54v+v9ul4etcvVEYdEGlEun8/OKFZrgfzAIxEHxCy1oUGSOrWHqS/OSrWizMpWp0exIJHGlMur79pW6JjalyZTkqJPvd5OtvSSsUK28FO9hpMtJVU2pTX6qtNjC5/fbn1YWEDwHs6UzboqwteseQ91ty+e3mr1/c6sF23fZiWv1TihDoyQ2U4xtbpI/agNDTz0KZGcmLrXVRuaI0FRFFGiNjdn5z4wkupX7aIrFCiv/s2Qi0nEIXFfEA/UAxYlSqjqup71zI/ZE69bX5mb+7TvoxeHegD48AcqgPA9UE5c7LAF1GkMDx9cupxY23fsgj9ZHy02K5ViMV9gVK0VidmCXHeXRKjOExbZnS5X5yLEkiJfkPRSCt1sYXG2ccEpqyfSyqQ2zXGZUiKshFkVV/La+69r/N6jx9/eHXZPuL6ZAghfM+c+9F3Pzk46lvX9dLs9cnVsrHHTduis4/BGuZraFuMko4A83yUexySJUegFJLyUnNihitrCnKr7Ypv6YUhdLohVq0FksQ3Hct7YVvn5jzX/9fz8z87QQ6GBgRVA+A7saPDB9iJwd2oq51/sjo8fr55JmHc+SYMrtXruQqmctsKwz3oBpz/q6EsvpJPNCWrVm+Tu9EgESRKEyeb6xvZKINOPpebIF5G3Vv3NYH1xsdPbS228BgL7EUD47kcP7x1IgZmZc+3GBLvBbP8aj4NTfdctcz/M1/P1uFqod71dsep24pc7fXe51Pi9tbT0/8m0gewHH+poCiB8j+Zc0dW/rQrT0+1iGPKcEInV63XSWo2i5WW19xdPj+GPRK8AwlevP6pDAAKGCiB8DR082oYABPQKIHz1+qM6BCBgqADC19DBo20IQECvAMJXrz+qQwAChgogfA0dPNqGAAT0CiB89fqjOgQgYKgAwtfQwaNtCEBArwDCV68/qkMAAoYKIHwNHTzahgAE9AogfPX6ozoEIGCoAMLX0MGjbQhAQK8AwlevP6pDAAKGCiB8DR082oYABPQKIHz1+qM6BCBgqADC19DBo20IQECvAMJXrz+qQwAChgogfA0dPNqGAAT0CiB89fqjOgQgYKgAwtfQwaNtCEBArwDCV68/qkMAAoYKIHwNHTzahgAE9AogfPX6ozoEIGCowF/bvxtuK/m6mQAAAABJRU5ErkJgg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2" descr="data:image/png;base64,iVBORw0KGgoAAAANSUhEUgAAAWUAAAGiCAYAAAA/aNe3AAAAAXNSR0IArs4c6QAAIABJREFUeF7sfQeAZFWV9nnvVeowkTTkERzCAAISJIOAu+qugVXAuLKAgaQYYNV1XTCBopjFsGvYFVdlXRO4BhRFfwNBgoDCDAxMZGJ3T3dXdVW99+6/37nvVJ2686qne6C1hr2NY1W9eN95937nu98999yA/J+3gLeAt4C3QM9YIOiZkviCeAt4C3gLeAuQB2VfCb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yw3YOyMQbPEN15553BI488kp555pkmCIK0h2zsi+It4C3gLTBlC2x3oGyMCR944IHC4ODgwNy5c3e89957d1m9evVRCxYsGDDGjFcqlfVEtI6INhaLxWqhUJgYHx9vVCqVRqPRqBcKhXh0dDTdeeed08WLFwO8jfwLAjYHfvs/bwFvAW+Bv4gFtgtQ/uY3vxmdfvrpg2ma7mqMWRSG4X5xHB9SqVQWf+Mb35h/4403LjjjjDOiSqWSpGnarFQq1SRJqpVKZSKKookwDMeiKBoNgmBDGIab8RvHlEqlkUKhsMkYswnby+VylYjqxph6qVTCNWoDAwPxrrvuGhMRAJxBPAgCD9x/kerqb+ot8NS3QE+DMljxypUr51YqlUPTND0xTdNjS6XSfkmS7EhEfcaYwi233BLcdttttHjxYqpUKmSMITDeQqHA36MoojAMsY1ljSiK0kKhwABbLpebYNNEBNAeLxQKtUqlUgNAFwqFDVEUrcV3Y8xwoVAYKhQKw/hNRJviOAbIT9RqtRjAvXnz5mTx4sWxl06e+o3GP6G3wExaoOdAGUC8Zs2aSrlcXpim6QlE9HwielYQBDukaVpI0zQA2JbLZYrjmP7whz/Q448/To1Gg+2USRDU19fXAmgAs2wHWOMfgFq+y3myLYoiUywWTaFQMGEYsrwB2QNSSLFYrBHRKBGNRFG0OQiCsTRNq0EQjIZhuCEIglVJkqxIkmQoDMPROI43F4vF0XK53JiYmIgnJibSkZGR9IgjjmDH4Fn3TFZvf21vge3PAj0BygDitWvX9hUKhb2SJDkyDKPjiOhoCmgfMjQ7NWloUsuA0zSlYrHIgGxMSvfddz+tWLGCpWCALI6R4+xvC75BaB81CiMKo5AZdBSGFAGkwabxDwy7mAF2ZMGbAd0ybYpwXmgBHtfLrmWiMEqjQpQGFCQUEKSOehiEtUKhUDVEo0FAmwIKhjNGPlZv1quU0hhFtDkKoyETRENE8UiQlEabzWQsCBqQVibq9XqjXq8nCsgTL59sf43Ml9hbYDoW+IuBsjEmWrp0KQbrdk3T9OAgCI4Kw/BoY8x+cWJ2DIKgSEShsFhhumDJ8ofv9957L61cuYKi0IJxm/VagKZMypB9YMP4FxUAslGLNYvMAcCXYwSU5bdm1HyNtjQiEgnfU44HywYTlk98h3ySmhQAHodh2MS/KIwmKKCJNKZqaszmgMxmCoMRsG9jCCx8vNlsjlNgRiKKNiZJsimO07E4TGphHNeazWY9CIJasVisg43vscceyZ133mmOOOIID+LTaQ3+WG+BHrDAnx2UoQNv2LBh5yRJjigUCsemaXpMEAT7G2N2MMaUoECkxgKs/NNArG3WDZQtKFpQTjNdWa7VAtOIWvIFs+bsH4AYf3nArAFXf9eOQ99HjpFt+rqyTaQVdhqGfRDKwmAOALdaOBkgORE1oWOnqakZk9bCkCCljCdJMmpMuiFJkg0U0Ebo3WmabjYUjhiKNyb1ZONENLHRjBmw9/ratWvjI488stkD9c8XwVvAW8CxwJ8FlI0xxfXr1+9ARIicgDRxujHmkCAI5qVpWkSssQzQoXxTBWUcy0x5xQoKQ6snZ4N6DMr4Dl6tAV5AsFiyLFnYsICynC/XEjYs0ogGUStptPVqzaTzAFkDtrwHze4ByuIMxBFhP9i72KezN4CegO06GGMA4DpChGWU1JiaSdPx1KTDgaFNSWo2mjTdlAZmPaW0idJ0KA2CatpsVmOi8QIRM3Sw72ZfM+5r9jWbzWayyy67dESgXHnllfQv//IvPhLFQ4q3wJNsgRkH5RUrVvSVy+VTiOhsIgIg72aM6QdWaqAB2AgQGataTOkvT75oMWUgdQbKLdkiA9FCsT3QJ+xZA7OAsZIiOuQKl/Xq+7jf3TLIc2sHwMdQG+DFFhqk8T0D4EyaMayra6Yu37XxxEFk23ACZA2ArHzGxtCEMWk1NelIQMGmJMWnGTMmGA4MSykjcZyMYgAzTU01CBJIKvg9DKaO0EOEDt5www3JWWedhev6P28Bb4FtsMCMgjIY8MrHVz63EBWvDCg4mIgq2MYgwYNlIfrllKQWWDDwBuCB4tpNsnCfUUAZ43iaRQaBHbxzZYuWbFCwYXN5TFm0ZmHCWnvWQKoZuGbGUkaXVcsxLuuV48PASifutZjxZ6F++MRgpwbolq1gA9UzwHb+x0jOqM92t3/yKRo9y0XMfEUyAfMOgiAJggAAHqepidM0rSdJEqdpPGECGk3ieNgYWp+aZINJ0yGTmA1xHCP2e12SJCNEVIPkgk9EqQwPDzdmz56dVKvVdN26dekpp5ziY7+3oeH6U566FphRUH7sscfmFYvFf4uKhRcCc4XluSxOwFRABIxxqn8A5dWrVlEUtQf6cK5oyhI5oXVd3EeYMqQBV1MWluyCsYTSuWAsv0XikOfQA4H6/nnAi3MElIUd45wkSTqcDc7VoJxnSy196P2uo9O/Ncjrc3AveW8tkIeDYNJuQR/HpGlqIKGY1DRMmjYNZJPsH3TvNE2H0zRdHwTBujRNh4gIv0eMMZh5iXjwkXq9jok+jWazGZdKpRgx4IglX7hwIZg3g7fIJmJDPwNzqi3FH7e9WGDGQBmMePXq1cf/72SPryUm3VOAtxtIdOzPBrzyjCgTQvAJwHrggQdo9aqVFGYhbxaQEcJmWbJoygBIacjMjhVT1hIFQFrryc1mk/7nf/6HHnvsMfqHf/gH2mWXXVq6tVxTAE1+l0olwnnCqnFNABc7g2xSC4NwFsGBfTjXICYj06nlOQUUsT0Dvy10ZwFNuV9LBlKRKq4tXSkkr2eiGT3uDXvLc6SGAztaZZL3QWDmqWXfCsQ51ju1D5MweBsDBt5I0xQMehwADhYOVh2GIWZVjhMRwHt9mqajxpgJRJhEUTSG2HDo3ogXx+xMIsK+RhAEdZyLKJTx8fEE8eCjo6PmlFNO4ft7HXx7gaX/2+WcMVC+5ZZbCvvvv//ZxWLxusSksyYDZdujVkXpAsoCTAIoaOP3339/KyROXmU3TVkzWjBlgKUb9gZABZjI4Nott9xC//7v/04rV66kT3ziE3T00Ue3wEYiNQRspXz9/f3UbDYolJhmFUli5RnLPgWUAXb4i0LrEHBdAT95VtHcNUi77F9+y7lij9ZxWTQKwFT3TqTcLpsHpmMcUd+7BcppTAgIEUchoA1A5kARMGhcIHMM9qsFdpar+OL2neMc7BMfYifUgHgzO04QQghSHoZBGoQhAtTrYN9EwVgYBuOGqEocOkjDFBDY+NqQwtGgEIyHJqwWKgUAd61ABUSrTKSl0litXp8IarUGGDlmZC5fvjzt6+uL/azM/9uA2AtPP2OgfP/995fmzZt3bqFQuDYl05cHyl0NsBVQFsaLa2JG3/LHHmP5QrZbsLMAJw1fAAf7GIyzgT4dl6xlC8wYvO++++jLX/4yPf3pT6fvfve79J73vIf+6q/+imcPaqkCx2KbgGy9XufvuLYGRmHJwowxAQYzD3/xi1/QD3/4QzrrzJfRkUce2QJBlBnHaDlDA64wetwD210ZSNhqx3GIvMth0ABLex9WpVtMN8gm7WimbnVqALJlzlsAs2jZmbQhNhA2jXsJi8Y+OxHIsm5dT7QzsAOa7TDJ7F23gtYB5GDgYRAmQRgkCCeMoghsHN8bYNBRoVCPgqBOYVANKBjliT1kMCNzPDDBaFgINxgy60xs1mIqfRAEQwgvRB6Vvr6+Jth3o9Ew6xavS08hr4X3AoA9FcswY6C8ZMmS8sDAwAWFQuGqlExlRkF5+WNUiOysOwEgrSkLK5VPBmInTlkAFUwZ35cvX06f/vSn6dnPfjYtWLCA3vGOd9A//uM/0otf/GJmewARsGcA+bx582j27Nk0MoJxLeLvs2bNYrCR55ZyiSQgDmTJkiX0kY98hH7605/Su//5CnrDG97A0kdLX1fMWQBZP6cAl75unnwh5UidNy7na0entxlo2hkYCnC6oCxOgVlwZps2o7ayjfxpAO+4XgbkGsA1cMv19HO6DVLu40bO6DEDLVWJHQHcYOTZoCbitydYPgloU0jBJgpYRhlNU9pMxowZSjfHidkcWeCGLj6G4yG94F+9Xof8MgEGXqvVeFATGQlvuOEGc+aZZ/qp9U9FJH0Sn2nGQHnZsmWVUql0calUem9i0icFlDXzE03WMuVHeQq0ZsoSpywDfSID4FNrysKUpSEDlIeGhujrX/867bDDDvTyl7+cdWuA8ite8Qp6/etf32J1P/7xj+lb3/oW/d3f/R0D8apVq5i577333qw/z507Nze+GOXEfZGz4/Of/zzhnj/5yU/oRS88gy699FJm3eIchMHKgB9rz4pVSmSGsEzNlsUeYjf+zGY+ahnEBToNoiHZSBkByNbAX8aUNesVzVlAWgBYg6vSmTv0aHkmDcpuPdeDjnqf64REW9cA7IKxPkaBs8vUMRuTBxjBwjmEHno4URODmQEF9SAM6kma1gIymDpfhcZtjEESK+RFge4NvRzaN3RxAPgGItpQLBbH6vU6kl8hIyE08HjhwoVpNhOzlVLW50Z5EtFuO7nUjIJypVK5pFAovKcbKGtG1mGvLvKFND45D5+QGJYvf4ynWbugLPKF7v5jm81nYXVj0ZWFKWPfDTfcQHfccQez1l133ZWWLVtG73rXu+j5z38+ve1tb8smjIT0m9/8mt797nfTqaeeygz6aU97Gssd//Zv/0Zf+9rXWIoQ+UGAUWSPiYkJ+vjHP87XetGLXkRvfetb6RmHHEZXX301bdy4kSfFzJkzhw488EAG/FqtxgxaIkI0G8wbAOwG0i4oC4DiegJ6GswjJWV0aNUB5AbLjGU7nlWuoZmyZrkuQEs59bVdeUWfL/Ukr+clzkWDrIQlanvp/Vqz19u189D3dBl7qw5De7e2kkUW5BMAi5DCBmK5rRZOw5BGgiBgiQSfyETIMkoQVMG8kfAqjuON9Xp9E+QTTASqVCrNpUuXNp/97Gfjev7vKWqBGQPlW5bdUjmg/4CLC4Xie9OEKlO132TdUwE2HTkAUEZkRLdGp7v6OF/AF/IFUn1K1xbHgZ3efvvt9JWvfIWOOeYYzkQH0IEscdNNN9Epp5zCoIk/gOsnP/lJ1pqx7cQTT6TNmzez5AGWDWDfb7/9KY6brYgL3EOYL66HqA5IF9CgX/e619GOO+5IX/rSl/g611xzDd188830qU99igcXN23axOV68MEH6c1vfjMzOqQsxfPAWQwODvKzgK3juQDk+I2yQ7fG4CMYuIAvyiEhfrId18Q2nXFPg7Wcg/0AJzgJHC+aMCQfPBfOQQ8D5cAxOA/b5Hwcj3/yPrVe7erK4jQ0UHcDZA2eenwASakCsjHwW9SHqD3jUzujvHswAKc2CkZ6CPocXcYWeydE2XTG0GckoZUXBWw8igqQT9KAwpRzogRBlcJgLMBUeZMOmTQZJgrWJ0myhojWxibZQEkyliRBrVQKmaEPNRrjQbU60d/fH2MW5q677prcSXemRxBnJHTDCX1O8KmC0p/5uBkF5UWVRReVS5X3PVmgLI1XM2zLlJe3pju7LEgaog5fA5BgmjWOlSgLAAjYKUD1ZS97Gb3whS9kcAKgLV26lOWLvfbai9kttoG5QsrYfffdeQAQ569du5aZNGQLRGpIJAcaKO4JgMK5/+///T+67rrr6KUvfSk985nPZLkE199pp53oC1/4Ap8PwAY7RxjX6aefziCAsqGMV111FTsMnIN7YjvKhu9g7vvssw9dcsklDHwAdkSoYICyWq2yvALAhhMBgEMv32OPPdgOY2Nj/FwD/QPUP4BJl5yHg+0gchEACTZFeaQXINuGh4fZFnAgKBOOeeSRR+g73/kOnXbaaXTwwQe35BycK2AtoC7ALe9ZQNtlzrqNuPuknK50IbMltWzBzrXYCdQuGG9x/RSDqjY+O+9P9zbsfg5h6ThU6qgbx45onTBoh24KYeAJP7aHBz0aMeDwaE0i0zAmqJs0qRNr2zRsTLrRkMGEnhFjePLOUGDMSBoEI41msxokSS1JkolGozGeltOxwWhwvNFosPadxYP7JFZ/ZhB2bzdjoLzELCkPrB24sFgsfWCmQRmpOyU8TTMh3TXVLIln8hVtljeAGxoYwB1MFAD/sY99jJ7xjGcw6GA/mDjYKcAMoAwgBrhddNFFDMyvec1rmO3ec889PBj4pje9ic4666xW114AQpgsWPCiRYs4MT/OGx8fZ8kD+//zP/+TGTOA9IILLuB/0LLBkD/zmc/QGWecwXIJwO6f/umfWN545zvfyefeeeeddM4557BjwDl4zm984xv0uc99js854ogj2MGMjo7Sq1/9agZ33AvgDlDGM4GpH3roobwfAAO7QL6BjQCi2AfQh51hHwD2+vXraWBggAEdjuSwww5ju+B8lBNSELbBcWgwFrYtbBPXlMgWDW4uS9a6uZa0NFPu1JBDBjucp+sBS1mF9uCwdujiEOSaLeabRfO5MoyUSQ/G2ueibKKNvVK3+mnLZkFZeouuA9H12WH1rRwkkv8EceBEphmEhETjjdSkDTJUJ0ONlEydEPsdBMMmNQDtUROwDj7ajJvQvDdRQog8GU+ipB7GYb3ZbCJ+HCv51EZGRpqIAZc1MX062ScXxWcOlG30xYXF8syAspgB4AUg1bmURaKQhiKNUSoyju0fsKuUSEXHYB7AHWwWoHP88ce34oW///3vs0YMQAEAgrl+8Ytf5PjlD37wg/SsZz2LGxvY7ze/+U0+FgCEBgrtGJEYuA/AEMwXAAjwguQAWQEM87LLLmPwAqvEudj293//93TyySfzoOGHP/xhOuCAA3hQce6cufTTn/2U3v/+9zOggvUCMP/jP/6DGTqcCxg4pAsAMlg3JBbRuOEI4GAA6uvWrePrYFDzrrvuQpIhdgTPec5z6Prrr2d5BgANm4D94lxcC3r3H//4R/rqV7/KgIyewurVqxnE3/KWt/C9Hn30UT5+zz335OcURg1HB4kGtkHkCmwuEgrekUgbeQN7upekgVEzXHnfuh4UolIuIELG0mDsXscFZYCmMGWXFctgpda2edYj2VA/zZDle4fkEiJ/d3uqfZ4TyWv+YhOxR/sZ7MxL915ZD0jT91ZSKwB4lsiqbpLUppQ1ZoIwSJmajXGSrEnTeG2SJBtNYoZjY4aCKB1KJpIh5EBB9AnSxyLyZGhoCHHfyGzopZJp4PbMgvKsWRcUCtFVJg2eFE1ZurUScYDfrqasG6TLlDUoy+QR6SJCagBYyD3wiW0AOzBAgAa6/5Af0OVHKBsG5AA+8+fP5+OgI//2t79lNnvsscfysdLVR5ce+z/72c8ywz7vvPP4fgAkMGWAK5gumCpYJe4Hxg2wAyDiN3RngBj+cB2E0QF0IXcAAK+44goGOmwD6IpWjQHIt7/97dlyWbZLjXtDKoG8AV0bIAtQx/lvfOMbeTt6DHAIAGg860c/+lEG+muvvZbLCgCH1ANHAYCCdIKY8Ws/+lGOQMHEG/QsIJ2cf/75DLZgzr/85S/5GWAzRKBAE0evAfthD9i9W6TFFsw1kxE0e2YGnKVitWyzkylrtixMWTNPzWh1W2K2bKApt+WLPCfROS7SBmW5riupyfaIMxva5cvwp8upy6Edhxyno1faICxrAneuBqx7F+61sHiDhEDq9CgZsHIuFI5ECSiGjGIM1ShNeXAyNekYYr8pNVUKgs0mSYYopLWpCTYGaTCShmY8TMPxNG1U4zAcj5JkIkmSZpqmcYKEKnGcQAsHoCMa5f9qfpQZBeW+gYELSqXikwbK0qWczkCf7gJKZRVNGfsk+kIasoTICSjjnjIgJiDtNhr5DSABeAJswAwBfNJo0MWHPACGCBCHlAAgxB+2Y3AQcc/QmQFSOB+sGqFyAD7IETgPwAXA+cAHPsD68oc+9CG+389+9jMG9LPPPpsuvvhidi7oRcABANxf8IIXtAb55FkxKIdoETBfyBq4Hs4HoAJg7777br43bALmDs0Z2jAkj3/+539mAAdQ4zlGR8fo0kvfxN/hAPDsGDSFVIP7Y+AU5YEjQE8AjgvOCCGBiD7Bfolzhj1lwC8vCmIy0qHZaHvw18oCrsNmOxTaUTsuS9a/W1EXmXyhy+BGjrh6MyJ9NNC7dVLqiMgXmlXLsa7TcEF6OgOhcq4LyAzsKrGXa+e8XgQ4sICITnWQCekc/y0aOKbCGzITJk0RTYK4bwB5NQCwB+lEHKc1k5rxNDWbidIh5EYhCjbHcR3hhJuzXCkIOazWarXmU5WNzygoD8ya9YYoiq4mM3Wm7FaEyaIxUEk4TnkFVh7ZcnTd7TJqpiy5L9Bw3enWIoXIp+TDkGWoJFZYBglducRlWroRCnPWjQzPCFbbaMRULpWYYQMAr776g7TTTjtyaB4kgiSxEQ9z586mm276H5ZPsP+AAw6knXfemZnu8573PAbWOXNm03XXfZa+9rXr6ROf+CQ985mHUxwjhC3m7HywF0DzqquuZolk9epVLFM84xmH0vj4GF122eV8z7e//XKKk5gH/4olG0II8L7wwgv5+Ne+9rVcJsg/0JEhubzqVa9i5wF9HM4CAI/eBZg3gBnMHE4HDHbVqpXM/oUdCwhPB5Q1cMs779SOQyoWrHzRqTUHrQFf/c7kOCEB8mmBL2Ta6WrKorlLfW1p0Jy0yc6W1PfX99CgDLbsyg1CCvIGF11gzXNYWwxWKtnOPV5PLuo2mKlBHQDSyjMoGQizqfm215ntlZmkGPQOIznFauF2yj3HhNu84MzCE6IAE3mazUaDF3cAQKeUDiVxMpImrIOPpHG8KSFaRUm6Og7SDaYBsMe6meNV5ECp1+spBjB//vOf8z2zPCg9PYFnRkF51txZFwQUXbWtoJw3iKMrEcARAAEtWOJR3covjU2zW5k8Il1cif2Vyi+RGgBHAI5MlxZ5Q5icHj13B5BwXwCLDrmTbdIIpUHhE6zxW//1bdp///2ZbUMHBqM877xzqb9/oFUOlAd/KBPO2bBhAwMeQBADcgD3/fbbjwEVoIsIi+c+97kdK33bxpLyACZYLcoOrfzwww/jqcy4P/RjSDSXXf5W1puhF0N/xgAl7I24agAymD3KAD0dejhC+A4/HA4gZkkG90FEBpg27oGBSQyaSvQGwFhC7LRk0QI1Z6afBkotWbjMUcC3BXiBBTsdOsn7Mk3ZBWUNdhqAZXWYPPKgB/k6JAKHKcu9xLm3ywg23wZvuYeQgzzA3RZQ1oQgF5Ql3WveDbNtefe1KWzsRCP9nTfzFiv7RDbFYOtvCwkl09/F7jwxLEOqVn4UiZ9H9kCbCwX5NyNTAAAgAElEQVQLOkyY1FTjuDFs0mRjmqaI8R5KKd0cmKDWaDQ4+VUQBMgBvjEMw8fjOB5JkgTbcI2JjRs3Jtmixqz9ZM/xZ9XEZxqULwyD6APGmClryvymsskjUwFlZspZSJzLgnTXT4BWmLFmynmgjIoiER26gQMMJdZYH2PzMrR1QF12XQ5sl+tpRgTQ+ui1H2f9erfddmOtGoONIplIuJg4BK7cYF8q17LkrZDp3dYpQAqwkROajYokgYgRyBEYRMQx+MNxDz+8lG688Saq1cZp3vx5DK4YsEOs9uaRzXTFlVdwA3vJS17CkgxydwDkMfC5cOFC1oox4AcWDv18zZo1rHlDL4e8AoeCZ8bzYCAU19cygLRYl5EKKGuHpo8VwNF1IYSmnDFQF5S1puwCs1sG7t4jpsEJh3OdCcrWUXcDO9DnOm4hEi0GzRKLzZ2dV3e7gfJUGG2eE5kEcyfdlSd7aKDXvVv9Xdsl7wZyrG4XXC9yUgPIMdrOUodshitJJctcPU2SRP6BhWMafDVOkiFj0k1pkmxCxEma0hos7kBJshmLGiepzURIYTxGDarXw3B8IAw3LFq0CAA+Y38zCsoDswcuKkTF9z/ZoCwvDxUXTBmgrIHOBT3NkFxQlnzKki1OJAkZ+JMGgt+InsDAm5wjkydwv605ELxB3SgZVLMk/NgOhjtRa/BkEzD0gYHBrHGigdsRdM0eBZzl0wUUmf0HoEa1lEkhuicB8C6ViqwNy6rfqNgSU40yjYwg7QNRpc9OSJFyPPTQQxwCiAgSMHro4QjbgzZ80EEHtQAazgWaMZ4J+jUGCCV/CM5BlAjil/XMQAFe+WQwVHmdNSi4bFl+i6TEdSEDZbcXxcdkIXEaVKRXpe3dKouzAIM4Df3Z4SS4heWvDiP1tOUoOEa5nb5VgEfKnQe+WwM6KUs3IN0WZJmMnbsOybWhC6b6XYvd9fX5vWcpFNx6IcfLM+BYrkdJjNSDrTEKqT9COuQ3coBnk4AA2Emapgn+M2QQmF9H9sF6ow7ZBAOZE2mSritG0bcrlcp3DzroIMy6nJG/GQPlW265pbLogAMuKhUL75sJUBaQE1CeTErQrIkH+bKERALQugFjGxgcuuv4jsgGAA/kAAxi4TfYrLBkAXwNirohaNDQjQrfhbm2gCSw6wrKpAxhULgeAFJ3YwWkdAXGfgCsOBhcH7/xJw7AnYmG686aNcjHjI2NU39/H1WrNS4brpOkdkae2FvAE1KOMBNsEyeATwvydvailAfPC5kCE2cA6LAlYsEhZzBsZQ1KA7E4O3cgTbNk16bisDUjhsOBVusyU/4ddrJSsbkLgPIbTLnbn9hDgMnq4rzwWesUzQJd5mwnjrQjR6RO6ePce08VlPV50z1Hjs8DYxeENXDm1f08UNbtRTNruZZmyp227VzYQsAWWdSRdUHqpVtPxYFqIoB6q3trUh9l8Bm/m3EzJQoeHhyc9ebHHnnkhzO17NmMgvIBBxxwUTRDoCyNxy4HZbO15VV48aaalbJ2zFniMHBlG6s0Yom3RSgX4obR9UZie8y6g6aKyROIQABIy5/WjTWLl/K4FVEfg+8MfkidmS0HJZVRJAtpnLrCixyDawPEZRBSnhefUulwrEgach4qGZ7dgk17+je2a6YI0EKFBQhLyJouB86Xa4vejU9pkDJgB/CXAVVsk/SmUumloehrd/u+Rf5tlVBfs8s2mFlQdmPZ2Vl3mWatba6Bh1NB58zowzEuKHP9yJhyy/E660Z21hE7HVw7Y3H6eYAoZcxj0N1dh5Vful7PObHbcXKYK7aKrdyeo9xzMocgNpTnatUhHiS0+bY10LvtilVraBWpZco6N0vCg9x26Tn8wzFpLJJZSjEz7IRzgAsgY2Ac12xyDvCYmo0mmSRtFIrF//jfFLDvOOmkk9ZPZudt3TdzoJzlvoii4ntN2qkpt1eFyy+26Gq6snXz0hj1R4xu3ow+qdy6kqMhCiiLDNGSNCK7wjX0zve97308SIZ4YEQ2TEzUufv9ox/9mKMJoK0mnAcYzhMDbwj6txKDMHNUAmy3MoGNecanOz25VdGQ+SAbpXdzUOBcARUBQvwWEBUZQ6Yua0lF2Le2h7BT7QBk0oacy592FaYWg5fjhYUI+GO7AKyUQZyC/JbKjnJL/gthN64DEjDXg2d5rKwFDipeWXo+uLaMF2CgiRcdyLLk8TGsybdD4jRj06Dc6RyQ/8I27A7gYTCwA1m6rlqmbIe5eDv/z96zUGxPqbbvvROUuzn1bW3s2lZue9Jgp6/frpuo54qZtlck4MO1Lbo5iTxysoWdeVo6bNFaH8HWQSzUjqiXrI1xXc6mpPMpHKpoyCSc6ZtMgP9vUDOGEkEUNgPCGHkzCqhBCZnmBBUbCfL+UWwSdrTNJKYmv9vsOnFKTZNQI02oCRBHrpfEpGGS3jp7sP+1Rxx33NIn+i7yzp9RUN6vst8lpVL5Pe40a9eLbs2r6xenKz2+oyuMCQnChHGslis0Q8a+lmSR5VMWkJb4ZDBCaKOYcXfcccfxtGlUgP6+Abr55p/yLLjLL7+cJ0zg/sUS2GbKmqkwRA0wcl3Rn2UasfXoCTNQAUHkZxDwbdTrVFISgUQpaGAWIJTJLTKxBIAnoI5yyXRxlEFYreTlkPvZQUF7f/0cWPYJDURAEtcFyxXnI1EUbXbRTmAmzFHOlV4BzhdnAtsKeIueLQ5DAzJ3H1UkTF4d0s5X95yEbebJF7rHoUEZ24W9Sznkt9xbJCSLSlb7l2M06Mnza80U+5F/Reo219lsoE/XYQ3M02XE0wGMbqAs5ZNncK8pdXeqoMzXy8Lo5BxNIEABwkxDFvsiak6XD8vQ4CohZQsK4xzW+nnNMaTpo1qjRhQ1yBQTGhur0vzCPJoYi4mXniklRHGd+uox+iVcoGajQfUkpnqSUoqYCyjLiQF8U83E1ABwY3GLODWFZvLr/oHK+Uced9yfpmPjqR77FwFl8axb6xrphxAwdismwrYefvjhLfRCaaAiS0jjc0FZ9Fc9QeRHP/oRz0QDAGMiB0CvVp2gD3/4IzxQhRltSB6EfMro1px++mmcDAhgjsEwhKDhEwOD0KZRFoAjdFREOgiAac2Uv6c2QZKupAIo0GYFSPEMKJMch/A1ABaiGnCMRIho1ozZiJBcBAzxCQcBuUY0Yw0QAviY+agbpEgUok0L08Wn1t80gAmoCdhKj0HAGc8jNpG6IT0GfR8pn1sHBLg0qOK7vFtxxnJNYdLivOW6uj5KfZF7yae2lZSVP1WiosnK18F+wzbY2LJ0JiSS8rnPN9XGPd3jdE9En+tu12DqtlGxpbaN+166gTI7aEwWzHqLAsqhsb0IQDGzYNYx2lp9wNPY7dJjKUA1CSlJiZJonJY+voxKA/0018yivqRMaRxQo5BSjDQg9QYlcXY9sGGMe/BSZiGFcUpBAlnDgG9Tk2z9jpLUBM3mbwZnzz7vyCOP3B5B+YBLSqXiFkx5qpVFV4Zu7BpACKacpxdKZZZGKECtVx7RSe7REAFqAN2f//znPEEC0gUA7aEHl3LcLkAa/3AeZtPdcstP6WUvfxlPgEBZoD1jOyZJfO973+MYYkyThhQCmQVxvRjgAiD++te/5thiRCAAsB/80xKWTg477FBavPigVrIibJN0nCgLIjQqlT4GevxGDgrYB3q3pBstFMB6bSQFKrdIKABVADpC1DBzT4f4cYOC5pkBLINYBhwCrML2wPIt228vqCqNSO6nGaXeJ5KHsGQLvLiO1bM1AIoso5l5nrPWwCqOWBy5gLMGORkHyANkAXH3Pi5T7vyN/rbVleXPBWfNlPkeajahlVMQS93OWqfr73QIzFTb11SP6wbWGoA1COuyahvI9q2Bssgkcm6E1e0z6cKyZJg6W+MRugVhngn2pGRigGqBJuoJhYMJ3fS7n9BDa5bT8074a9qtuAOVq0RxGhP+4/UkU6IYWnMM4AUwp8RLoMUphc2E0kaT6pAwyMocIUZtk/S3A5XKeccee+wfp2rD6Rw300z54lKpPK18ynmFdwFZd2X+9Kc/dYCyli6kUusG2NKPC3aUW+vKEgqG3A+IuMD0YIAZGF2l3Ed77bU3T6SQQS/koli3fi295z1X8rRpgB3YMf5wLiZxQOrA9Oh1a9fR2y57G5+LPMwA1N/85jc8eQMZ3JD7YeHe+/BKJpiMgcRCAGrEYYMJI70m4pZ/97vfEZ4ZqUURuYBeAhwJpJa+PrBe6NhFjh1Gvg3Ybocd5tPcufNa8dXIa4Hscchdsc8+C6lWs3KEZMwTKcOy32ZLhxU5QhqgMGP5LSAlkoZmmcK2RS5BzwLbYAf8c3sP0nMRqQT3EOlFQKIb6OFYOV/XgTZTzjKyObNANcgIgLrPJvXTZfAiX+R1810wboGtVS/UTL/2dHDtLLQsM53GnXfsZDJFt2vjHHmuvPPdbfJ83eSW6YMyJpvYiX8mGyhl1szTwg2FEBk4wsXOnjTNkMJiiTZHI/SN39xIX7/lJjp40cF0xrHPpQNn7U6VpqHGRIMH+gID0oLVeROqA6qZbMQUNBIKmzGFCVEjbtKESVjeMFGIx/rt7FJ5+wRlyaecxNNbo0+/5FxPK6sgG8PsVGvKGpTd78KAAGJgKQLKOoQMDBdAinScmN7MURHZQqyNeqMlL4DhApRf8cqX0+tf/zpmvsI6MTiIQUHkdQBYguli2jQywQFQMfMNE0S+/e1v872Qle2Nl7yRJzj84Ac/4JwXmJJ88skn0fLlK3jmHJwEoj7AspEnA5nhsH4gZseBgSNrHWbb4T5I+AOmv++++/JvRKfgHognhiNATwCMHveGkwG44xPJhvBP8j5jUgd0Tx2xoVmTDNbJtqnIF3ifsBUy7+H54bDwDCgb9uFecGx4D8gXgl4G9kkInrDfPDYqcg3eg16lBcfqnCYCcgLSLQanMrlpgHbrI8qgHRQDt5NnWZ/T1kbbA2UYYCyVnIxwmaasdW5d1m4gN1Wgdtn2VK8n7zcPkKUHI8Ctf28LKAMUubfW+kspBKvNooSCLELJmBCihVWXMymDSQEv5htQPWjSSHGMPv6Tr9CPH7qdxpsJHbLzInrpEc+mIxfsS3ODCqVjAN+AOFgD6fFYO8a9EjJYhCFuUpQGFDebVAdoIwojDEDGfwemfNIxxzwwVdtP57gZY8rIp9z3eN/FSHKfxCnP6JtqFwzamlR8eRhdIfR13IE+AWI9qINrSAMEAAOU0S3HMTLQJpNGkK4SLBLACAYr4WAYhJPBH5wPRoscDtde+xE68aQTWpMqoP0ipzEYHkAZuZfRKMFoAa6YRg0WjK7Tu/75XQw+yOqG2XLFQpn+67/+i0ETxxx11FEc14uE9X/zN3/Dn9CkAfL4q9WqdNHFF9OuCxbwTDo841ev/yrd/JOb6dxzz6WTTjqJr4/kQX//mtdwEqAbv/99TiKEHBkoC2x5woknchY4gOTgwAAD4YaNG+mhBx+kww4/lCd7QCbBqtsATKyEAsCEM4A8A4kHz4ulsySvMsqI8oAF40/kD2Fct956K+eHhqyDsuOaAl7ILidpQuE4kBpV2KaAsmjjKL+AsbxnOCL0KBBv/td//ddcRomfhqORnpOWM6Se6bEHXFfARsotz6GlGSux8CQyZm+tFBDZSuAdPT2OGrCDS5jYI3XZ1k8bfaFBOa+M02ng+ti89jcVYNbnSW9oMqclbU16Ga4D5TUfs4gNt0ywHwcZt/Yj/WhCQTb1m0MGYTzM+sXgagbMcj3kdoG0FleI/lBfRlfc8Al6qLGO+ufNpw0PP06L+nahU/c/nJ6194G058DONNv0UzgRWEacNMlEAdUTDEQjZA5MORsrwUAzR2owj759sL//3BOOPvr+bX0Xk503c6C8ZEm5b6DvonK58v4kSVrTrN0XnBdzCgB0X77usupruJqyBmUN6LIdoAx9FqCM7/IPDQHaLAASbBGpJqEdt7q8mYfGcQAgJJIHMH36M5+iPfbYvTVZAuCFzGySQhOABUBAjmXkhUDuYlwX+vQrX/lKBg2AJq7bbCSsRyMdKcqBiRxf/vJXOGcx2DdmygkANRp1uuvuu+iSSy7msiCpPsIDUW6kDcUsOvwhlSiYMgAdzBnAi8RFkFDgCGBn6MsoAyQS9A7AXsGoUVZcDwmOALIoA/JFI2MdpBUAK6ZUQ6ZBGbEEFO4L4AabxyAnolRwHwkJFFCDPfDu8KxIYAQ5BmWBXIMUp4g/B0N+73vfy70E2FyWtBLmK4OOAsYC6rAlHCscGp4BceawNzR+OBjMIBTtWieVkutAhoKEBAeoM/2JfKKZskg9Ir/oQUv57vb28iQ2ZsQZU5ayaUCeKqGZCZCYFEBUr9U9TveqOpxDKzywPUu1BdxZCKFu/xSCE9uQDeHQAGn7i09gZ2jHOKyMMV5p0jeX/Yw+eNMXaEOhRvvvv5jWLnucJtZtprmmRHv1z6fTDjmGTtzvSJqfDFKpmhJSlMQAX9Ok2KRWyogTworucLhJYrDfpBTe3j+4PYKyZsoZKOd1n6YKynkeHy8ODVtHX+RV+LaWaFN1AiAwMAAWJ2XCdoAxfsvEBgyESTQDPLMkJAIYI+k8AOmCC97AM7Y0uEOCwEoiAClozb///e8ZtMAGwfzQWJErAlnVAJaXX3Y53/e3v72NIz6Qw/icc15DGzdu4nwRYLGQQ7RGC3C+/vqv0meu+zSDLDRpAB0YPnJOgB3iuQGeyDdRxESZ/83yBpCCngu2LDP+0DtAYnw4DQAWtqN8YOvoDRy0+CBav2E9x2f/6le/4hhusHDYC84HjgjPAiYOEIf9AMrI94xkROgt6MT1KDtWPQEjxzFgwsguB4aLcmHQFIOgWEwA1wP4ApghGYFZw0EAMOFkJD4dz4rjJB8z7A1nBN0c7B3nIRXpCSecwOeiDHq6vAA+3jGY+r/+67+y3i8r0KD+iTwjdUwDsvQGhOFJN16WutISict+sc/KFFim1g70iYPQEstUWG0eMLpMdaaBO0/m0G1flrfqAF4pVNhm0XYTehURM2vEX9jcTgBpOyiM+hcVihw+ivl2iL4Io4AeN0P09h9/mn706G9pImrQnvN2oR375/OAfQMTSWpN2jHspxP2OYzOO/2ltNNEhYJqzLIF9OUmGHIA9gwZAyF0CWECSmpSE4ThbQNz+s895pnbmXyBhVP3q+xnB/pSK1+4f7Yrmhle7RSm3P0cu2YZXKMLylqD05VfKndLRy7aVJ+SywJlwXf8icQhDYylEAIo24VA0YCla4s4ZbBWkUtwDho2WBpyFAur2mefp9GJJ5zEwAhQAQBCBwbDBVhj262/+BUDFJL8AEzBfGWiCsBbQshwfXTN3/3ud9HwyDDrzzgeqTIRygdGi5wT6OZtHh3l8mE/wB36LZj0W978FqrWqqzvgiUjfwjYM7RuVHTkQQaDBnjieZEZDro0JJV3vuOdVCqX+NkAOgA/6OUAX5QXDBnADdaMngD+UHaRfwCukHbOPPNMLjOeB9cGC8f7A0OGo0GMOCJKYBto5JhhCf0bEgTYNNg1rg+nABCHswSg4zdYPCb4ANQx5oDZmHACKKMABBgxrg3nDEeE6+KZAOB4JmS7w+ApZAUBYDwHyovzdNicC5j4LeFzujvfBuDOVLOaKXOLUPr2E2HJ3c7dFoCfCphPpay2ybclig6nwVm9dEInRONk8dwA5SwwDtDNpBgzV01IMa8/ENBE01DVTNC9Qw/Sm771IVpTGCIKGjS3WaSTjjyO7rr7D7R6ZAPNWbATjawbov5RQ6csPIxefuzzaa+BHalYN1RMAmomKTUYmA2lDMoxmUYT7BmFuL3UP7j9yRcZKNvJI9ME5cnSIwoDkYq7tZA4DcYC0mBIkC8k2gC/eVu22gjuISAr3VcsJySAjcYm2zG5QpJ7S1dYGrDuXsvKzvgE2AHEwNjefOmbaWh4iIFw55124QgPlAPXQqY1aKOQLSSlJ/bBaQD4Pv/5z9HI5mEO3QNrBNgBRAGsAHo8A8AULBqJggA2iGUGAwUgAqwgVYAV4jvAHIwU4AeWDDYMZ4B7Itk+WDh6CLiWTESRGZDoAQCowEyxhBRsjXzLYnOxBX4jLSkYN6JckBMaEgayyYHBQ8qAro4yIPk+4r1hA2jMCCcE0OI4PCcGPv/2b/+Wr4Fng6yC3suNN95I//3f/82pQzEugPMhB0G6gMMDI8dK4JBKIL3AlgBojAXg3eDeeHYJZUT2O6zegrIDrOHgIPXoDH54PjgDvDd5167kptmyvEcNvlq+EKasWedUAC+f+HTmiMB1dOievu5UwTqPDcu99XPq3l1rvwLlLcqb5cts6/BZ74Epho1Utv8CapqAYmwNQhoabdAfl6yiJY+uoTWNlfTHeAn9fOReqlWqFKYNKo006aSDj6LqyDg9tmE1LThwH7rz/nupWDU0OEp0wj6H01knPo/2rMyjyrihyBSokaRUx2QUjC3gM25SnCCaObmzXOr7h+OPP/6+qTiq6R4zY5ryTIGygLE8KAb6IF9InHIeO8Y2Hauqp1mjYfHAX5aFDUCGRoVKIedgH2JIEW6GfVq7RGpYm4nNzqPH+WCPYJeySKh0rVnLDgIGBEgM0G8xIIfGzBEh2T1wvER9SDnQ6OXZZD278eoYJ63HHxIl4ViAMLRxRFfgmgBzADbuDdCETAEGju1gjQizw9p8YNtgnRisQxkRHYFloAB0eCYwe3TrsboJGKU0bIlJBrPGQCAGEFFO6OUyy1FmGMqxAHyAP/KKYMAU7B5OROLCMZsSDgv5lwGguDdyQ4N54xnB+PE8WE0F7x46PHR8LDuFPwAygB/SD1g37IF7wsHgPmDdsMOll17KTBz7cX1E3CDzHSQX3BvADNtglRf0PJDeFM4LdoDzgbSBZ4UzBFOX2ZCIgsF9BFi0BOGyYP0b759nqmWTJ6TXJz22JwLKbrtxde4OtroVFMkrhwvmkzF0YcrS5jSYW9jtXG4L7NjmdMJsPTubL8W4U1QgZMS//Z419L0f/JJBeXO9SRtmr6exvTfT6A51Go83UZQ2qTRBdMAOu9Nhey7ikLfHGyP0s7tvowIVqVhLaSAu0XMPPpZeccLf0MBwSsUmxrVCaiDGP40p4FwaGEQEKJvfD/QNnHvMMcfcO13AncrxMwrKTy/t98ZKpXwlssTleWArX+QUIcun3O0B1AIHLF+gUQiz1fqx7ip2ACwSEBXsGnyiScp36WKDCdt9YNQVOwjDs+7aLNqWnasQHyssXkAYi2ACsNuN0wL2nXfewYuS7rdoP3rlq17J0QsYoEDPSCoqPkUiEaCXqdOibTeaSOtq7y3RCMzmowKXCToyVg0R52AHngxt2LCe7TV/3nwqcPhYg1njihUrad9996G999qbbv3lrWx+G//cx+AJZyDsV64p4IwBREgXYKMXXnAh7bJgFwZU3MfaI2ZbQCYBg4VsA1CFgwLoAsTBlrEfgAgGDNYMVgzQxfuBxIH74fnB8GUAFfcGk4aTAeMFGMNJoTcCOQNMGnIGJBUM+uH+2A7wl/LJQCLCFSGdwEmBKQOscV9Ev6CXgQFA/EY4JAYxQQpQPkhCkFOg/UO2wjMgzFBHUmhgZEefJdGS7Zzz2cmfIvV5qgx2Ko3ePWa6THkywNXXnsyJcD233qajOJjhrLdwdFyKtVzxZ+OVE8hJVCQTRnTLrx6lb9/4K1q2aiMF5VlUTWJaO2c11ReN0sZoBVFYoyLkhwmiXcNZ9MpTn0f77rU3feo/v0D3Dq8kE4dUDkqUNlPaNZxNrz3tJXT6HodSNBwTNYnjk6Ex418cNwjDgGEQ/H6gr3TuMcectL2B8rLK00ulN5bLpSuRjle8vfbIT8TzC+BiVP2RhwHKNu2l7g4K0xAWja4l/jgkqmAbtzRKkS9cVo3fOoRKX5+riVrmR3t8nhaaTe7Ke04AikxzFvatJx6Iw5LGK/bTMa/apu3unu2qapmng9lnydZxrkyAwPHinCQ6QvbLM8k18Lz4A4ixLQsBa7kYWAOAnnfu+bTnnnu18lnocgPIEUONKAiwcsRZY9uGjetaYXUAWOjM6EUACGUdP8gT0MNRTnyH3HPIIYfwgCIGJaGHQ+qAlg/WDtDEQCvKC5DGuwZQ4nqY2ANAhSMQFs/RL80mDzRCNvrg1dfwveA8AbRg2mDGP/3ZTxjMAdpg4fiO9wiWj+PhvNALAOtGeSRiQ+vKYlOpe+3ufv4Cr27byQPePNDelvaVd22X0ep6ro932Xc30sWz8pyFAKSsevCP6xo03aCJhKZkEktykDgoDQr0p6Wb6XNf/BEtXzdBjSCiODI0QXUanb+exvdYQ5v6HqNyFNMulXlUnChRYbhOf/XMo+np+zyNrv7Kp2l1X53SiYAKaZGakDMbRMctOJDe8Vevpp0nShROAMsRCofZpjE1kgalpmkCk95dKfWfe/zxx9+9LU5wa+fMIFPuBOUnw9Nr4MGD4UUyKD+yjAqRzRmhQVO6+/Ips7xk8gh/ZkxOmLQAsGbeGpj14I7cSwOogBaPGps2QAqTlf34nKwh6X041p2A4NpCV2bdGPV9hNXqBqC/Sy9BNyZ3hhr2AcyhuwIAD3nGQRzVAKcG5rvzzrsw45fySrnwCfCSf9gPbdYyJqRVTBjocS3IEwijg1yAMkGiQEQLAA6sHSwXOju0cjBZDBoiygX6MPRf5C4BSEJPBngD4PEdQI0FXi+//DL+jUFAgDQ0ZWjEAGWwaEx7f/3rLmCmD+kCZYWejrJc+9EPc/4TMPNVK1fR+a+1oZO4P54NQIzBSEkOBfvr/NhSb3UvTt6B1pSFUGytAXcDyKkA+XSuvTXQ79a+Xccg8oRbBwX43XoNZoxZexEiMFK0J7u46+aqoX+//pf0818/THFxNlWTJjVMgxpBk8Z3Wkdje66i9Xe7QOgAACAASURBVJVHqT8K6JCdD6Aj9zqUFvbPo/lUoKgU0oe+9gV6iDYhQQYVTJHqpklRHNK88YA++NKL6NC5e1NUI6pjeTSTUBojr3gT6QBMkKZ39/cNnHv00Ud7UO4KyhlT1hVdAFoYICqgzOrivL5FqzMLULsxy7JdmKqAtbBu3bg0ExXQ5XhJB5TlWqIXi3aM5xL5o1vl1Pqk7m3ohuUybWHLbSZmnYTLtqUBtx3Kljl3RTMXBo0FUdHNnztvNg+4AeRsYkVINBZk3XLi+gAuASmxIdg2AFGeUeQalBXvCpq7OAwJeYNDxXbYDY4ZE1kQwggpCM4C8gakF0RdIKoDIA92DBYLNovyYz9iqrENIXkY5MOAJUISzz7r5Tz7Er8hyUBKAYO+5I0XcQQK2DYGEKFTY7IPBk9RFtwPzyeDfdybUDIFfmvW3EEcVJY497iuUt9UkfUJHDcVpvxEQdmtK20wR6rUgIoRxlkaRIWEUirQsuUj9OnP/oiWrWpSXOqjsbiGzBVUT5s0ussaGtl7BQ0NrqWgWqeBah/tP2chnbDoYDrpkENpp/k70LXXf4F+suwuikHKkoCQhqTZiCkcatAlx7+YXnToKVSeCGicoClDWowpwLgOs4zknsHBOeceddRRdz0Bs3Y99c/ClKe98shWnlSDjJ3Rt4wHyaSCC8twPzUAAwh03gs0HGHLGqwFSOVauoHJdw2YAmw2jeCWoU0ClG5XT7PhPJajWbnbQN0uH47V0oR2Vri2gLfL9LVEIdfUjEbKLAN2vMJIaEMJwXItUNayKcftfMMiieBaOmezJL5vxnV+d+2JMY0WCIu8II5M4ovlN55H3qs4Dj3hQ9J9SkImlBWOAeMQAFlozGC2KDvkFwzYAdiPO/YE/o0BQ8gsYO2oa1d/8Co66KDFHKmBa0KnBjvGoCDyjQCU4aBwXZRLnlczRvd9SE9MZvSJs3IlD5d1zgQg5F1zpkE5j+CIjdDjLBgsYJFSbBoUFJD3OKK7/rCS/vVLt9LG0QpNgM0GdZ70MZE0aWi31bR+z2VUHVjLgFuaqBBVQ5qdRLT/Dgvo+UeeQEDh677/VVpbH6dZs+fSDv0DtHzVKopqCb1g4VF0/rPPoIFmkap2wgjHKTMok4F8cU9f3yByX/x+Jt7BUwOUH15m0x4qfVdAVDMRzZRl4VQBZhyvQVlkDS19yAtwZRLtJKSC2WXo2wnU9TGakcrxGig1KOvzNPi27pMVSvciNBsW+ULsIQy2XenbrFiXQQNw29HYIRhcowW0YTsel8PesueW/biOgKWWNABWsDHnly7aLr5II65cox2J+5xiBw3S8s6kd6PHC2SfvHextX6nHEUTFjuy60mSpY2b1vPzYyARk1IAwpAz4KAQcfP0pz+dI1iE2bsOUOqQvI9OALZTh+Xd6M+ZaPxTvebWQLkbS3braIsNo0dlE1Z0ztzF9OrWYgWtuXsUmcgmH8JoXQGZ3Ir0+3tW0ue/dCttrs6iehBSEyubJjVOSD+24HEa2vMx2tC/ggzVqRD3U9goUl8jpP7RJu3XtxO9+qyz6b9u/h7ds/QhOvE5p9Gy5Y/QvY8sobQa09/ufQRd+JyzaLBRwBLZhMRzQTOmAPkwjDEmTe8qFUvnnnjiifdM1YbTOW67A2XNEvFihSlDU85jyBp8pCECfJFoB59gSFrqsCwZ+4pb6M0CitLYXZDW7NKOorc1ZWHINgLCzkaST2zT3X2XEcmx3YBbyuHKEiK16EkMGtS03uvKJxL5kcfQBXA5GX5oJ5DgzybHD1uastxLWLu2n4AcN3hk+eJpsm0tWmwg58pAHMqJbZL0H/cVmwrIy8CpHkjTvR8waUkgJe9eJCRcjx0Z65cWNPC8OMcObmLGmB0PwHYpj7alAL3YUN69rotyHwEu7nVl04bFCbrHd2vYkzHoyQBzqkDxpINytjqP2Mkto35uyIBRVOQ6ZahJadSkJCjQfX96nD73xVtpeHSQqkmBmqZBSRBzvuWx2Y/T8ILltHGnR2kiGqVkvEF7zN+bDl14CM2pRzRrU0zHH3wY/eH+u+mBJQ/TX7/kxfSpb32JHhleT1EzoL/Z63C66PSzaKBmY6Fxb2piynUTzsEkRHcOlMvnHnfccX+Yqg2nc9wMgvItFQmJ6zZ5ZDoFbXnZ7IVKRYee+OCDD7UWxtQNUYO0HsCTySMyaUSzYWm8ImdI11JLI5rdSOOSiiv3tHm4s5UR1EizO5gmFVADqpZDNOvVjU+ckz42r3Ln2Vg3Mrm+AJtmN1s06GwWpQYgLKwqAGWZLnLT2rATfZxmyQLqLtvWoKwZsDyrtkXec2lbaDlK3onb+8H2PL2XgRo5fHOeQZbH0vXRHdTUZdNl12CTx4YlnzLOkbI+GaDarQ7oZ5BnzQP4bqCs68p023K355J31ba9XXqrWCrZFJumSc0gpDUbJuizX/gRPfRIjeJgLjWQmyJICJmFhsK1ZBaO0vod7qexwioik1A5LtMz9j6YTjrwaDpyp/1op6hCqx9bRqNjdRqODH34O/9GG0ydChNEF53wInrx4uOoMopVSEKe0QckRkhcbFITm/S2voHB87a7hESYPPLnAuWHHlrC0RcuIEvFRyMTRiwgK5qyjrpgBp2t/CHbOwZi1KKXuvJIRdaMyK7E1o6a0ECuj9ff8zRqDWx5DUYavUgEUl6p9O69NPOVMgljzztHGoc0Oi1LMIhyqkPLGu2njbeW3y6w6d8tR5RJIPJb7iUgrLfnNWa9Tb9zDcLaKbvOWmykz3Wn+rcdBhpqp9NxQVnKI+9O7OyCsrxvub+OvpD3qO2f9/6nC4bu8bp+6H3uvbbFOTzR8vL5yCkfYN5egUwKGSOlNEQmN6Jvffd2+v7/3E1xsBNVGylF5TJtHh+hxkBC4ztsoondl9J4eQU1gipPAizEEc0zA3TQrL3ooJ32ohMOO5zmzd6Rvvzd79B3//grahYCmhMX6Yq/ey0dPndvKo6iboeUNu1afrWkSTGC4sjc1lfp86A8GVNe8tBSlhs0m5WGJyAsYCu/oWPmDfRpXVkDsgZ8lynL705WZGNONaBImaRbq9mJ1n4143PZjG44uustoCwNXaQOtxFqwNBMR+7frZHr8zQwgynLb6s1d4Kyez/tZFoNHYtcZjMi3YbcDZD1cRpUUX7XkYqd8no9el8HeGaZCrdgxFjhwpFa3DLmMWcXkHFdeVctcM7kC2Hwrpb/REGu27vNIwnd6k0eqE8G2JoETMaOdRvqIAchURo0iDCxJi3b9KiYsBUFtGJNnT7+6f+mpY+NUlCaRY0kpFojobEopeHKJjK7r6DmDhtpNNpESQm5KxoU1Q3NmSjRrGpE57zoJXTgnovoms98ih6OhylpxnT64qPogpNfTHMnChTWEpselEGZqGpirExiEhPfMTBYOff4o7bDadZ/bqasG5humKgYLiMWpozVpjFIKPs5XE6FyklD1uxKa37d2IV0gXVFlPP0oJQAuYCiZp26a+2yWKnsLQkgS2CzNUaD8/KOyWvwelseKDOQGkw9bYMqWDIkDA3c2kYalAW89DW0o5B7ugxa20KDnXaWLgALU3brRTdZCpqyZuwtIEYCdF7uvj0V2HU0ec+Yx5bl3m3GbPMpC2BLfXmibHgqYLyt95jMUWiS4vYaploHMa26ThNUKlQoTEo2r7JJefpzVC7SbXetoy9d/z1as6FKDazBZwaZNY8Ew1TdYR2Z3etUGxinZrCBUjNCJp6gvtIcCsYDOvmAw+g5Bx5B1//7f9CDE5to19k70pte8Eo6bNYeFNaQLY4oaRoG5dAYqqUxVG1jkuT3fYOD5560PU6z3q+SrdHXJSHRtlQEvEwBMHxCUxb5olu3FPfR4XCS5F7ScuoYZQFwDeKaJbuNWDccATwuB2b0qYE+YXBSOTWDEMasR+zleBznhreJ88ExeiAMx7ognec0pLHIfV2g1kxd9rlA0wYpK1+IM9mafKGBtiVxZExZN1zNULWj0uDWrf4IIGv5QrNP/Q5dyavlFLKp/i7T04OSYj/9/Np56f1yHQ1iW7L0dpJ7XcatOdptaUfdHG7edu0o85hynqN3SYTYQuq1/s3XlCT2WQ6FVr0jQ40gtmNGcYEiLP+ExaZTDPtFlBaIbrtnOX3nB7fSn5asp1ptNsVJkWpUo5FwPVXn1Il2jCka3EBBaT01kmGqhX1EaR/tVp5NbzzjLFr9yKP0nV/8nF50zKn0wgOPoTmjNndyFYwcA74AZWbKWMWPF069s6/8FE1ItC2VKQ+UIV/INGsNZlqzyxvow4i6ntWHhuBOIpHzpFFJI9bg4DICLgMyFWW5cbmCgsmqGGEpJ+6p9WBdwTUguuCa17XVgD9ZQ9I21DKH7sZ2azwuAIl80WLLrCdni1sqsHaBpaOLj6qese08ANIOQeygwSOv3BqYxVnnyRcauPW19UCfAIjtGWBSTCdLdnV2DTi6bkg59acGa+S+QL3R5Z2MiW5L+8k7J+8eU3UE7rlbO4+Pd/JduO9P112eAVhAnmRkbosIuRpTTExClA8WnEgNNUJDy1cP029+9zDddddaWr56Aw2NDnNERjWqUzK7SXsfWKS5u9VpzdAjtHpsgsbqARUSQycuXkxzoiKtXjtE55x+Bu1Ls2nOhL3ueIGoyWk7kQDf0ATU5CQxURzfUSpVMM36qZclrluFm+zFyqCUgAaSvzz88CNUKpZb9S2PzcpovMgTSHIvA3sCvPIbF9LRF8JoUF4JM+PGpEbobXkQRmXz5LpMQBqfbNcMTL63Br4yKQLH6gEzAWlptC7rlh7EFixEtcRujcjVoHVDcXsDOFYY+pbyBaQLW24NZtYxdW6zQIyeT1tSyWPLGrBdxqlBT6a22/dvk8Zbx8xtuCOHSQugA5tPAe9NO1rXqWm2zvIFp4+0f1q+0XVXOxP9/vW1Zbstsw2L0wxa94ry2kUeS50uWD9ZoOyyY/0uO5xoVkD3+Ny6CbkNme1RfUxAIfdgsOApYdCNwlKEtawpThG6FtDwUJNWrhym1avW0+bNo1QYKNOcBbNpj0XzKazU6fGRFfTgymX02No1NLx5iOKJKq1f/Tgho/05LzibFs3ejSpjRAb5iLDgRZryNGtkioOWTc2GiZL0zlK5dN5JJ213CYk4yf2k+ZTdij8ZmMixAsr4RIODfLF0ycPMlOUYt9sqIK1BuFyx2rEMAAowu7+l8eaxFxeUNVjqhqEBTiqibmxuI9INWAO1HCdApM/TwNnNqU3GuvK6mzheO0E5RoOyHugTkOWY0owld7DcDJTlPWug09tcxi/Al2fTTvu0843oHg5ANyp0JpZqvVdqTzpygVPXzy2eh6GgM+zPZfR5oOQ6Fakz1snb5Y3kXXYD8umC7taOn0q96HYNfa6ud+IstNNs1bEuF+u4ljWu7WGGdqkngLLkWjdhQmlkqJ7WKYAzC0IOnYMOXIkq1KynPNAOGQIudKJR5cklppByNEccNGmsNs6Xe/CRpfTjn95MLzz9+bT33F2pOG6olNpVrmtJQs3AUAPpO7Eoa2PCBElyx8Dg4HnbZZzykw3K0gi0pgymLKAsldiVHHRXVrRlTB4R1ozz5BxJ4SnHud3gjoZi2gmQUDaX1biVXVivC8gCLG5jzAMnDfB5IOU6Ng3g3Rqf6zT0M+rzpTyaGWpQtvuJ45RdgLJhZG2mLEAr19fX7sawpFF3Y4zMdsGmmHVaELagF/ASQZ1AnR0Tdk466mYj/Tz8HjNQ7gbMeru2r2bG7ndOTWns+Iec0+19bw1ot3X/ZM+fd83JQFnXxbzr5hEBTTy0U+QQU14olSgNieIwodHGOD28ahkVSiVeuikqFalQKlBoAioVIv4sIGqDAd1Q0mxQhBh05EhG4vosadjakY20ujpEO86fT4NUpqgaUxQj6iKlRgx+nFIzaaJLhMVUTWjMbeVy5fztVb6YdDko+wLQdWy/7m4sT78sAWVhyg8vfaTFlHWDlO8aWFvgW7YsWQ8ACsN2oy80QEtDYjDJ5AvtLDSgabagwU1mz7lRBfJcurLiu5YlBLjdc10gdfdLBe/WyPW95Z4u6AuzFefCjFmFxAko58Ypsw7bTlLkash5oOyyLFkUUzdWzTwlzlecrLx3tL0oA2W3ToAqiZPU13LroXYImFvmPssWTFpFZ0h59fO4jtk6j075YjIGu62gOxPn5dWp6ZYdx2sJTbeBlFf55pBl+FyKMdAXprRs7Qr6xW2/orH6BE8cwXp6vGxqZCgNYyoXS5Q0YuorlShuNGiwr5+iMKIiVlkv9VGxVGFFrW/WACVRhJkp1BcUqQxQNxEVKaIAWjZytjSbPIkkBfU25nd9/YPnHXPMU3CNPqkgU2UDAnLyiYoN+UKDsq3cmiW1u616Qkg7JM5OOhENWZLbtzTHbPBPrqsbrjToboxAKpp+zjygdqUHF5RRNv2nGbQGew3ek4GyBhz5LvfQ19aOUN6RnjKN71uAMuvJnZNH7HUw0aQzc1zHYF+O3KHLqbV1DcraVpz/hDOtWVYsABxAvshhynwMa8pb5uHW9nMZOjsniI7Zn8uiNUuWffoeLWeRyR/yPDapli1/J0vcMmtf3rt5MgBX23yqwJrHlt02PZVr6brsgnJH/YeGHBlOcj/UGKPla1axlFEqI18J0eZalWrNCc4AiKl4o5uHeEmnanWMtxULSJxVp9HNWLknpdrYOJkkpXKpyJNEQqwwFEU0UK7Qc048hfoLJQoZizmhlknS9Ld9fQPnP6VBWTOJySpWHiizfLH0YZ7RJ9dpNcZswExPnW5FYWRZ4nQ+DBynM4zpiA1pVJrhgCm7zFgapMtc80AV27pJHvKswh6mUsmn6tzybCyOwQVsDfQ4D3kuNJi60RdQKfJBmdeMaN3aZcrdgEy25zkZ1xlKljXtmNm+XUCZwTFHvnDtqG1inVJ7oM9lyC6YS++ig9FnTkA7a66zWepOOdZl0+5708D1ZACyrrvTuZ6UV2yhn2uyMrr78kAZ8W8pZJ0AS0Khd2r/TBBRMzX0vR/8gOrNJi3afz9asXI57btwX4obEf3kh7+gPfbclY49/ln0p4fupyVLHqTDj3gmzZo7l+574AFe12/O3LkURhHttOMOtOHxFbR+aD0PKg7OGqBGdZQKqaG9d15AA1GJTIzBbUNJygtD3TbQ34/loB6Yjp2meuyM5r7AatbFYum900ndKWDU7QFkgE8AGAnQERKns8Rp7RDH4fcWs/eyGX16Bh++y3p9AuzteGXofLZUrQaWyRfSiPWgmJRfQE03Vu1c9He3kQpwaebk6s+6Isv5UtmlUecx48nYjWbzGpSF+Qtbxv0k+kIyx2GJdx5cyULcOpxRlniIz3NC4FxwEzu7z+TWD3l+61TsQJ/u5QhjRs9I14uW3qyYMu4lz5v3XgRgRVPWDBrftV10ud13pN9nJwDbOGVxKvI51cY83ePynPhUHfvWSIKuc2658upeXtm5vmVxLhiQKxgiDsTg7IsYxAvpHf/0L1Qu99M5r3kN1ao1mj2rn2rjNXrbZe+hk046ji686Bz6+jdvoE9fdx199GPX0q677U5XXnkVlfr66YQTTuT1Gl/9qlfQyNBauv6Gr9Kpzz2Njj3xGErTOlGjTmEjpkKMFa1jZO8kzCVJjbl9sK983napKS+qLLqoVCy/78kCZbwkybkrFR2gLAN9ussqjQ7HuVEWrBFHNum91pTdEDk0UD2JpAOQOd6y3YCwT2dWcxuilgVwXQ3geWAulVRHF7gNIY/d6sqd13Cmw7zled0GJmk2+ZmyGOMWKLF00Q7la4OtbV4ayOTZRJrQ+5gNOZKGBjr9bG0W2gY1AWB2rhF04/YEIqknOA9MWaQbuc5k4NYqk8psl/dM7rPkvRctabCtGZCt3Kbr2nTBdqrHdwPlyQDVfQ59rAbbqZZBv2eXALDztjkEKeTVRxBViQE/DIjaUMZf3novvf8DH6KddtyZXnH2y+nU046iZY+spLdd/h46/sRj6ZxzXknf/u636LPXfYY+97kv0NMW7kMXX/TW1sIGV155BZ122il03DFH0xXvfze94dIL6eDDFtP4xAiVccNGA+kPWW9Gnq1GmppGktwxu2/w3OOPP2r7ilNesmRJuW+g76JSqfz+JxOUBcCkMjAoL324lSVO2IWAsjRAHerGyYki20i1nuyyZg3KefKFhOd0A0dhlpr1abDWrK+bfKC7eO4xAiLC4LqBih5A0WzcBTm3MYotBYikAemBPklIJGXg3ASpBVRhxHYfmlZ+9IXWi3UZ3O155et8HhtWpuuA7fF0Rl9IL4i3B53LiImN80BFP5M8tzyjBhdtV12+tvOwXS65l+tUXMloW8Fua8A4XVYsz7i16+r67h7LA3F5ayU7iyhL2Vo9Q8zkY/kC/wpEQZHq9YQ2bKrRw4+spO985ya65+576JJL3kBP23sh/eNlV9Ohhx1Ez33eqXTrrT/n1Wc++9nraM/d96C3vfWdVAiJTjv92XTffXfRWWeeSUPrNtA1115D5190Pj3r+COpHteoUR+jCFJV3OScGxhGrCeJiY25baCvvP0lJFpilpQH1g1cVIiK0wLlyV64y5RxLJZ8F1BuN7Ytu4BaH+awt2w5qG6g7ModukG1wE+FxEkDEyBxG5IrY7hMT9izVHz3/DzAlWP0NGwtWWgw1QDeDZhd5yHA4YKyC04apAWUNfu153fqsBrMtNSh9eqt1QWXtXVOHmmHxWlQ1tIG24TsIK88uzhK1/4ua3dBOY/Va7bs1h/cT+4r9VZr4nL/mQLkvHedZ+88O0zmsHS5uzFug3nSk/zpezIJg6PFhBHuaSGUDWM5Zdo00qD//s4P6bTTT8aa7nTNNR+nRYsW0qknn0pvf9sH6eRnH0sXX3I2ffX6b9NHPvIx+vKXvkh77rUHXXrp26gYGXrzWy6mvv6Q5s2ZQ/f+7kH60IeuoTe++WI69JkHUz0ep82bh2mgv2hXseYVrbGIamwSY27vq1TOP3l7y6fMTHmw7+LJ5AvNFKfifaUhozLjhaMyA5Ql+kJ3B7UmLA1RIiwkn7JmypJbGWXSMoYL9FJhGISz/AhSwQVYNTPVjVHYpAZOfaw0bPccAXRh2RpgNRi4TExLH9ppbAlmbWarWZqUTYOLLiM/T5aQqL0aiV0GS0dp2PtB6tiSKcs7bTFtJVm4TE73MvR3cR7S/cd5LS0ZscrOQF8bBMGUbW9JOyrdOxEn2fGZhcTl2UVr5a5TdEFKVleXd4OBPjiWlt6dDQhqm0+1nUzluL8EU+b3nWGya+e8emnrIGKOwbERKxxTEIApl2l4pEm3/vJ2mjN/Z65bwIKjjz6CRofG6TOf/DId8owD6cyXv4i+//3v09e+/nV617v+ifbdZx+67PJ30JxZffTuKy6jYjmltNmkP9y2jK750Efo9W94LZ1w4rG0ZMkDtGHTWjr00IOpGdcoThrUxOQR8GRj7hgsD2x/k0emIl9MF5Q1U5aGKEwZFVqDMo7VgKoZMRqDzOiT7WDP+CcMRgO2bsRyXYsz7RUoBBCFIbpd0zxA0YN2GkA1axO5RjNweU7dvc9jVFLp3S65BoetMTFdbtzPXUVENGUBI0Re2AiMzgkkgGSZPCJALEAnoONqy9JINbi5YCPlszaxmrJmwxac8+ULdsCRXdFc26obCMq9eH/O5JGOHoNaRUXbXwOR1KuWU89AWd7vVID1iRyTB8rTaZPusVurS1JWgHK3OrilQ2Q3lckWTQo4rBLvuEwb1o/TkiUraP3GEZasBgbLtNNO82l40zjVqjG3576BMo1sHqa1azfSgl12p0ppgO67735KGjU66uhDaMGC2TyF+rY7HqCbb/4ZHXjAItpztwV0zz130AEHPJ0OfeYh1IwnKEYyIoM0tTFe/u19xf7zt7sZfVMB5elWKLdrid9YAHPJkqWsKWumqAFZGqkALbPibDkoCZeTjHHClDtimnlmWGcsKwNKO/0BVzJdSaUs7jOKYxFA0g1zMuYgx+uK7x7v7psOKOsGqoHYZeUCzC0AUknu7T5k1tpy1ZG8GX2a5evv+lk1G81jUprh2mdAaFk70qLlUFXui44B4S4DfXk6fKcTgRxjczLYGOwt05W6TFnAVwhFC4yzGYgSEjfddrEtx+fVI10+l9Xn1WOxhz5PO9LccvHyX9Zm/AWDd5xOlmdUd4J1FgBnsy3iUDsrlJkzFejRx1bTD276CdUnmnaNR0oobjZ4XK4Q9fGSXybA0mtIwYDEzIjQiahSqlCSNCkMEZscUKEYUQ0Lo6KNG0wQaSL4k3bcaR4duHg/QuROSkjliVV2EizSd+dg3yxMHrl3W2y/tXNmLCQOoDwwa9YFxWLhKiwHledVbcXnV7q1crb2a2AWUH4Iy0Fla/QJk9UDfThZR2C4oCzShUxvld8dg4XMxNtLBOkK2Q0sJmMOmlFr4Mur/C5gukDUjd3kgbwcO5kD0Pvca2/BailpJydSoOx2411Q1tfRZdIgrIEh77vrBDXI6TEEbNdyho7MQPSF7mHJNfJACbUUuqIuY4vdYzIuBjNVBjTtaOQdauIg2/I0Zbd3M+UGMsUDu9WZKZ7Oh+XZfyrn59Uvl9TI9fkekvwJ06zZvnb2I8YpatUGJZjJZ1JqNlEXY2rUU2o2UpqoJ9Ro1KlRb1K90aBmI2agrtUmqDo+TtVqlaq1KjXqDWo0G1SvA9AnqFobp3q9ysEAZ599Jg0MVFimy7Rlk6bmztmzBs5/1rOetX0tnGqMKa1Zu/YNhUL0QURfdAflqQOyvDjNQiFfYI0+zNKRxuXKFjivGyjrpPbCmvWxAvLoQkn4nB6Y0gDpgqVmSppNiPbsNvy8hohjZHse89KNQFd2LXHoUD2tGYtj0fdw2Y+8N1f7lvu6A16c4F7FKXdIEk7eZNxXrqulb+4SVwAAIABJREFUGF0GlynrOqBtqoEd3zXwur81QOsZfR1A4KSXbD1vBsq4ppYrMFtRkt/rd6JlJ9mu5QkN0qIp63qszxGJayrAt7Vj/hKgLE5IP0ce4dAOzKI/yBsWs9VMOmwtplAuVfhdAFRb1+NcyJDRMNlJy2nWmchK2nYB35TipiwAbHs8zbjObLreqFIU4V64TgJt2aQm/f1g38D5Rx999N1bs/O27J86Ik7z6gDl1atXv65UKX8oTdO+PFDeWhdpsltKZQYoP/Tgko7loPLAWcsRLFVk8oU7o08PBkrDZmAOMEpvJRJdqVwt2AVRqST6WQQYBWBkn8teBYRF85TfuiFrYHWdQt51pfy6XAKMuoG4AKUdQsd3FafMzoqno7YbAZaGNwxkNhex66g0m+zGkjVIy3ftmHVZZbuWKFxQ7pC2nMkj2oZ59dO1Q9uZWDlDO5fJmLIec8A9uc6q5aBcXfnJAFFdB5+M6z0Rpuw61zxbt+soZIs2kNr3jXjukOLYyoYsbqCngtC1pE4cwJZJSrJMGWQQ5GKWWakJIipiRFUEnLQZhALyCOopVmYHKOMa+IxZ0jBg2qjRd82bPe+87RGUi2vWrDmvUCpea4yZFJRdMOgGxtrTSuN79NFHmSljmrVubAyk2ei1jlHGdixBD51IGLFmyMKGtYTBo/Osa9mcu9KIhDG7wKufR4OHBl0NsC54us+v2W1eb0GDltxPg4fLjsWRaDYtwKbLknctYbdynERfYDvnwsg05S0G+pyJJq4z0dd1gXtr9UGXHefqQV231+SCNQb6XICX67ksXW+X8rbAJLBhf/q5XUYo9aIbU9Yhce4z5Tn3bnaZyvY/Byi7dbxbO5ft+hldB+22ozYQ2/et3wdm45nArh1p66QsomAYhPU7svsxP8Qya4CynZHaBnUAchwDlHFcE/LF3XNnD5x31FHH3TUVW0/3mJlkysVVa9b8Q6lU/NhkoJz3Irb2EBqYMNAHTZlXbZABE/Up4CzAi98sWWTTrCVVp2bIMjAog38CyjajXWfgv2ZDbmN2mYmulG5XVDNsOa9bQ+xWecVZbK0BCzMWtqblDQ3KebKJ6wAAyhKRoUE5D2TtQIk7qQRdU9v7EJu4jdm18WTdeP2+tYSBZ3EjanAsQDmPlQpodWPL3HxVhIkkXNJl1dKFgIr+1Fq23Y4ESTaiJ+8db+29bq3duPUx79m29Rp5ZdPXd/drgjLZPXVdcEHd1gOQK0y5tgzY1k9MVBIwzhbzVetIyjVxfhzjvOxc9PC4PgsoW0nDHmeXPUuSxKQJ3TNrcPC8Y4899vfTsddUj51RUF69du3fFwvRJ4wx/a5n3tpLzHsAXVnlfIDyg396kEFZGqSAqm5sHAZXtquTYLvkU9b5k4U54xg0aL2GX5q0kwdJOWQg0NUNdWXUlUrKgwrkAq/bEHXjleMnYxRyPa1La2DRrFjuhW3CJtzutGZquksu5RIQlcovIMzpNU17XUEpFx+vMqsJuGO7lEMzZCmjBrm8BqqdhLaB66CxT4Nyq65kccqus+0Gym4ZW8+tlonSjV4TCLFpd4Buh/Rp+7t1Y6qNe7Lj3Pa4LdfU1+gGurqea1DVoCzXcWU0lwBowoDzIV9IOlcegM2WIbN1EwDaXtRXJAxwKoAwpA45hvdxuFt7WTL0+HA+jkX5wJSt/JEiS9w9swYGtj9QvuOOO4q77rHrq4uF0icBylLJ5GV0q2hbqyxuRWBQRvRFxpQ1MLtdV540kjFlrSm7k0iEVQm7tuCLWEnLlOWfBhy5rwbobkxEA46ch20aUHWl1aDodn31PUSmkG3y220MLrhrXdxlI+4zCAi1Pp319XSWOO18GKic1Try9FcNDrqO6HrjgpvbwPEMIkPhux7Y09t5XxZ9oa8xGRhosNbgqwf6tCPRQKLLLeSgE6DboCzbXelpW8Bza+fk1SENpt3qsXtdqb+T9WRcHND21PVSg7yW2+TdcJmQYFkC7LJBY66XyHiPyOZMUtO5WoT1CqmwpAThbvUtQBmgzUw5sUnxsxV1UJHvGRzsQ+rOO7dm223ZP2NMmUF5911fVSyWPjUdUN7aQ2jQwHeRLyQkzmVI0iAFjLGfcyZn06x19IVIGPLZwayyQRgXEPAbXhqjW7iHKw3kPY8co1lUHii429xGrRuOruz6PA32AhZSsTV7dplOXrk1CLW+d5nR12LSmVzBz8rL+uiVr7dcx087LBcMdGMXZ6bLqdn+lnHmFpwFlKWedANlF0y17V07YiATIX+ScMmVYdz3JNdy6xKv75jlg3bvp8/ZWhuZyv5uzNYlRVsjSVKXNFHR9nGfNc9JyfHd6qCUQd/DtiG+ehYnbgeU4RzRq+VJTNn0/hYAs+Yvg3t20LmtOdvfbQZtY+5t1kMrhWTaNK56z2C/B+VWPdMvCBtloE/P6NPyhQZl0Rj7+vpaCYkk+kLAWX/qQSEJV9JAKmVx5QvNfruBWx4D0t03zbZcSUJXXpcFC5CxDp5lWpNjNKgJWHdj03lAItfTgCuacmumH3cb2+Dbfn47zTqPRbanaLe1VJQZLMV9vv/P3XfA2VVV3a/b33vzZiYzaQRIgACBkEBIAAVCt6DSq4BSJKB8Kgrqhw0rIN2CIDUUqdJREaVKUToEEkpCC6QHSJlMee/Wv2ufe96cub6hKOg/X36/ybx59b57z1lnnbXX3ts8LnOS6tv6+piMuAHAeeH7Adpy7r5otgDq72t+pnkO9XXXk5/MTZ8b87qbC6MJclr+0t9RjeGBKd/m938vYPtenzPY+/6roMzPLcYgmo3TZoudeczma4rkwvyMZnOlH3y1PKEWfX0/XRQKXClrqGulwZbSRD9hUAFBsmMScf2cXF/m02b4leCoHVY3TfnDYMp6wpksQoOyli9MpqzB0Uwk0ExZl+40Qdm0x+nbjfeQrCB14fTAKQ5sc0C/E/MsMmSTHTabLMX3bfb5JtsoshZz8TDfX58r8/ObAZH5nfXnNCLaeUafBmVu8cSBYdSw0O8pRRiblONUDKU/KUNPUj3xisdUXDCK31fLTyYY8zl6kf13QFkDhT7mBjDLgtM8q88cr/q2Bmp97Oq3ki9MsG4GUu8VeP+V5/0roPx+P6f4GYMRgGbX3Ry/5kKsbJg505Ux2a8PK1sb/1YaszDgAZoy77MGZKIqSYOasg7wMQAor8uyNJtRKVdY+2L1cl8QlNcas9YhruOdl6ZpizkY+xkcLWYqGv9e/xXBzmTKejAPYLh5ayi9deXrGcAz20Fx8uraF3xc2+H09l7ej0VQ8n9FkCwyhMFYl8kSNEjoSW2y4QaINYnCNwNcfTzNwF6zC71V09/JBAVTUy4ymSLbKYKRTh5psOe8dKdZI0O9/8CCRPp7m1JOEbBNUDYnqHn+m+0MNCibi7EJygNkjDzQ14yV6TE72DnRC5M6NgaLBtYGGQxUBgKxGafoly/M57zXufGvPq84p/S5MOfsO5GMwa6NeTzFcVTcXb4bMBfJivpb/xCM+3cp4r4QX7xmw0oX7ndkaFCmq4LsWenQDXIgtjjNthWrNoKGLEj0dLVSmvaRj0xd7ZJH3AWLFx8S+N5vBgPl9xvE4IUoBrN0oE/LF0V2pC+mdlZo0OXfOomErxVQDlicxpbuuKb26BKU89ZPjYFqFKSRY0rz7Q/z9/VwGWS90d+D4KDBTNnucruYTrjIU1kHG9ymfq0HVBFINCjzNweaCcr63JiWuIHsY2Dwke/R2CLqziFGoE8mWt4OqgiwZulOPYnN7b/5HZt9F/1+JlDo5+nzqd+3GVM2x4W5aGtLnPnaIiiZoGw+ZkoVSppRTLkZ6zdBpxkoy3XK5Qt9jT5MltwMZM3FvUhABgPlIiEoLmBFsNXvY54jE3D17eJ3N4OIvAZKnlM1M/S4bOzWhAQouxyZrgZUvi7OM/P0tVKPU2c2QN0Y0wMZNsE+ydLUerpcLU+burqB8n333edutNFGB3ued36KTJhy8Z/JeJoBjzkBipNWD2wyZRYkYvKIvk9rygMmX962XTsqPIc1ldnR2oHtuHJbgbED23VgSbcKtpFilxILXqqquvJiKtjNqxFJQRX2gSPAskGBKrgipU9YmDsHaa2z8pikuXnBxSFt0JPcs8uRxtXeaD8lYOSoFFHZgpFF8wn5oNTvNxiAm5OjyIyL8kUR2PVn6utRBJ5+za7fmK8niJ4w5mvNiavsSEo7Nncc78TeixPdPF6+B9+Ti2ytVpNJyZ9KpSI/ra2twojMnZO5cPFz+VhsWPXMhUCfZ61387csruzdZ1TRMxcePc75PL1D4eNOvvuSx3MbZmNc2BYyo4GqgFTS34rMlFF4Owg8hGEsFfEIRv0LsNL3m829ZuxTn/dmz28GuIOBdbP5PhhgF69ns51mEfzNYzdZt9aJRSpj/D3PspQA34BEkoELqPYjy+vj/gCgvEZ3bJdswUjki8APjtphhx1WL5/yvwPK73RBTSDnbROUTYZhAnIx6k55wvc9AVyCMB/3yJQ9diSx4XqqRRBB2XUVOKsynbp0kgZlaTYvh6uy/fImjzkoE6VZy5fHqXVWAR4mCEiVLFUaS/plSIks9c11FS09OMnU1eeoz+NWjK/ja8z5Zp4bUw4xJyXvL24di8ywONHeCZRNOcMEa5MJmYzYnPRaUmFtAxNkite/GUtutnDwmjE9ltf36aefxsyZMwWcW1pasHDhQvne++67LyZNmtT4CLOeiQZNOV7dkDHfrZi7Eha18f0AURTK+8g5laBQvzaur0WREerrIotQvvuShUTYnWpRJudbKs+p+IV+Lzuv3128PgRiji+VdpzILo8gw7HdrB6HPnfNSNFgRMg8383kjXeas//uY8U5bwJycbFXoBw3UvqbEQYN3ObvAWM3UbtK/bgZP5HkkTR9utK6+jLlgzzPu+D9MuX3A8qvv/465sx5qeFTNoHZZMw61Vq2trTD+Q48lz8sck4pw4NPMLY9+K4LzyFDduBKvQsbqe0iEf6b/8vTajVjZjsv3fkiv6X68InHeWC9jKIEo1kieyxokJfJLritWU4OynmgzNEF0Att6gXUC1p0cRIWJ55mb8VJarK6IhspAm0RkM3HNagWt/WN1zTpd2eOAfN1+tw1Wzj0QvzCCy/gnHPOwTbbbIP99ttP2PFDDz2ESy65BN/5znfkfr6POSb0YqHBl039TGDl8Wi5ia+r1+vyt94RcIEM6/XGYXNxkLZjti2Mne9FKyYBna8Xtm6phCc5z44iB40dAj/fUeOtcT3J/NJ+oNYfpq8TwZn6J8GY4Kz+Hli5rjF8jUXHHC/vBMp6HL3bc94NhAdj18WFWT+vGdkw2bQeR3qeMUCnE0E0aTAdPibYFtmzEAVDyuDj/SyawT8V6Ata/Gk7brvj6hXoy7LMWbJkyWcdx7nowwblZskjGuh0sOefQDkgS1apt56nWLLvejJRJNBHSSMHZTLbhMAMpyEppKzTKuIxGQ/7h+WyRqPIMicbi6urya2BerABK5BLCSQHYWFIuYarmt7l7YNEb861XtZRyYv8aEZlsgjzs0zG1Wx7qCd/kQWZWp6elCYAm0zZBN9ioM+ccCa7kdcUkkr4OQ1wNJhq8diK34+Th8B33XXX4aqrrsIZZ5yBLbfcMi8uk+DJJ5/EVltthWHDhslLNbMmgFar1UZmIccE5SECrwZSrUnLYmnsNvgefJ5c4Xwx7E/3lQI2jaL7+vhFHqHdL29FxWujWTqfI4HonPWz24UGcc/2GouAeb31bZapjKIY9913n9R3mTp1WwSB31S+0NdSX/cPCnDfDZDNzy0+1xwjRUBuNn716zXgavDW8QtTYxawzdmveVuD8oDHmoCyltnIlAGsnkyZoLxw4cIDfd8nKFebXaxm26d3u6jFrQyZ8uwX5wib1ROn+NuUL0Sq8Bw4ZMWuDc/14ApL9uW2I+zZk5oIStrIi+dL7wMFrdzayqWRCUoZgclFKay8iAk772agAKxYshqIef1ZCYbl8gOlDKNrM1giMAd1hwKy5OJTO1afIxKJDC5qsNSxtcbdrzU2G+iaCRXPtx7oGgSbTRj9WpNNFVlHkQmbj+v3LrKgAUw715TNc6FBWZ+/ouxR/J76u/D63nPPPfjlL3+JT3/60zjssMMwcuRIGRsEWIIhQY4Ndx9++GG5n/IG/xFACeLjxo3jCZe/n5kxAytXroQfBKiUywJwo0aNwpgxY7Bo0SKRRQiio0ePxvJly7B8+XK0t7fLYs9j7ujokMcJ/KzfK90wymUFtKkl95NJE0T5Y4Ijn8uwgZZkGNNQDJi2Ob6/2mIrkE/gOBaWLVuGCy+8CGuuuSYOOeSQXMJoHnEuLuDvNB/N6/9uc/TdHn83pqxfbx5fMdBnjl1NDPRY03a24u5Ns149Xk1AHgDgaX8tFr4Hz7+wa6Utc3LPqLZIO6jViylff/31ztSpUw/wfO/iDPi3QVkPGPM3b1NTfpG1L3IA1JJFMXnArBSnEkRYVU4F8qgnE5gdj3KFB4dlPfmboOy6ot163DYyuJeRMduqz5g0Ts3Blh0RmErExo5yH3vDKW+zyBiSEpozQAKvbl+Ug7YMejZHyLVFFqaR5+cShh6EeuulF54iQ+bgMsHVZMX9TEIdi+jY+fZZb4FNEGwcS7546MnS0NgMp4HJmM0gnwm0JjAPkDcY+jTOg36N/jxz0jWb0PrY9fcm+JEp33HHHZg4cSKOOOIITJ48uVH7gvLGRRddhA022AC77767gNwvfvELPP/88zj77LPx0Y9+VAD08ssvxxtvvIFPfOITApi33XabsO1TTz1VnjNr1iycdNJJAvr8m6+nlr3XXnsJOD/44IP4wQ9+IMfw1ltv4dprr5X35fGstdZamDP7ZTz11FMCym1tbQL4XCB23XVXWUAI+LNnz5bHCbzrrbeevI6LAcF34403ltfwbwYxuQBwAeFnc9GgbPOvEJ9moPqfBmWTKZtjyLz+JtnQ40kF5oplO/uDes1Srk1AFiAvaMqqjKcKSBOUM2BGJSitfoE+gvL222+/n+d5lyRZ2trsQhdP8Ht5TlFTlEDfnJeFOehJKboxwdTwKPOzdNKAFCfySjKgg3IJvk8pwxXLhB+UhHEIGDtqqyoyRpyIpMGC2JDoPPGMDRz7HREKII1ot+2o9HwJ6qWwRJpQ0kPEQic8Pm6VmcoZRyj5njSGlFcIC2awR4G66I3c6OcF+2XwxKli93lU35QF9LloNrhNsNMD3gwMmqDYH8VXASc9+LXOpgHTHNh6YTDB1Dw287YAfx7oK7JpkzGZTJnHql0PWkrQMpXe/pPl/vWvf8XPf/5zVFuq+NGPfoLtt99e2O+Pf/xjAS8CM9kogZLgSbC+/PLLRN649bZbMH36dLmf7Jn/+F6UBqhNr7POOgKGRx55pBzL4YcfLtIIWfpHPvIRzJkzB9/85jdx5plnYo899pBrxPdasmSJ3MfXnnXWWRg/fjwO2P8AvPLqK/L41KlTZYFYvHixPE6g5XHfcsstaK224bvf/Z4sDpRopk2bJs1C77zzTmy66ab44he/KMdGOeWnP/2pAHxxsRuMxb7X5w32+uL9zeb2YJ/R7H5z3Opr32xh0KTElCRkB5HLepotm0TCDOKZ+rJ+rgnKA1wZOVNO02RGpVRZbUF5H9d1L02RfWCgbK78minrQJ++QBqMi6yZwMvniPuCVjdb1VbOrAylUiDgW8qDMyJ5CHNWARgqx4lk9xCoPQFUNj2XylRktcL0CKL58MxdF5bcIRGaRlM/svREdkGqboYq2O3AydNA5XswIp/ry9SluY2VCH1uHYvTBFZqiQ4ujDpn2Pq2OSnMrV4zFiqs2ZBSTEDXWz3z/QbTlHVBe1NP1q8f7LcG5QFyRv5dihPbZP1a3tD38fzp49aMk79ffPFFnHDCtzFps83xs5/9TJjvcccdh0MPPRRf+tKXZOFbsGCB3N5iiy1w4oknYtWqVTj6i9Ow7rrr4ic//glaqi3o6enB97//fRkvJ598sjBZstzPfvaz8sP3HDJkSCOQR0ZN+eB73/ue/ObnklUTvMlw+Tkt/9CxCZ6dnZ2YM3s2vvGNb+Dggw/GEYcfgccef0xA+mtf+xo+/vGP4/W5r6NrVTc223Qz3H///TjttNOw0047YZdddsHy5ctkXPLvH/3oR3IMBH4eqz6v7wVMPyhW/V4+y1xwzdv6eprvYe7wTAA3b5s7NV0c6p8YsFG+0wRrLWPouaMDfXzPRkH8fmucuC/cUnnazlNXs+QRMuVtt9123yAIpn9QoFxkeLwo1JRfZuPUJj5lvcXX0kUDlH3KEoBj59l9dF8wuMeEEmkrpVwXdGEIg7ZsxPxJU3leEsWg+0FZ1AQKBEQFZKUfpGr0SCBma3Sy5zxsJ/eruJ0F2/VU6cFcqqDxjQ+afgt5plhUVRF1eSxn5y51a8OhYQJrswnWTCLQ9xUdISYw64ltvr4ZMGvg1ezDZL560ujn6Akg4GoUKjIfb7Y46EVFLzR6F8Hj53afyURkqgQkAiefd9xxxyOOEtGZZ8yYgR/+8IcCinvvvbew5JtvvlmCgryf9xFQDz/iUAFJatIcP4899piA8T777IOjjz5a2Og111wjrzvvvPOEzfb19Qnz5mNkwgcccAD2339/fOELX8AFF1yAoUOHCkA//vjjAuI/Oekk7LnnnsJo77j9dpx//vlyXJRCKHfQQfLEE0/goIMOwh6774H29g7ZRl988cUizZBJb7jhBjICudtasWIFTjjhBGy77bbCmnXA8f2A5Af5XHNRLZKBZqBsArLJlJuNZXOcDABko8tNUWbTxMVkxzp5RI9xLV+Ycohm4VpTZkaf73pH7bjjaua++HdAudnWp7ia8jmciKYlrsiUi15l/XdQIgDTE6oAt1xuQWbZKJUYgCkrvZngnBewIQtJuHVnMghBMIpQci1kbNiYKuuRIKUAswoCygDL6NfgR9D+RP0573gtOjOQWg5oOdbVleV7N7zQinxL8gnBWMCLCwmhW7kxeCx68OhdgblwFVnHYNtE3q+ZZ7NJWWTLRVZrgrCeIFq705PR3IIWpQxdZ7k40YqgbH63IihT97v77rsbkgNZLxdU6rynnPIz7LH7nsKGGdwjeyV4UU9+9NFHRQqgdktwnThxAh588CF86ZijRX4gKJNJX3311bjrrrsEhKdMmSJslMyXAH7ppZdi+PDh/fEA2xZQ5Ws322wzbLLJJhJY/MpXviLSCEGV0sm5v/kNtt56a3R1dQngvz53Ls7/zW+EORPc+R53/OkOXHP11eKvPnLaNNRqdZx44g8EyCnDmNeUkglB/etf/zp22WVnaRCqdxAfJNgWWew7AW4zItAMkJu9h77GJlM2P7u46PcHmFXFvoYcUShwbwb4moGyaYkz36MBymk2oxSshskjHwYoa02JvzULFvdFXk95MPmC92vNkbfLlQAupYuA0oUNJyjDcnys6O5FBBt+pRVuUIHNgGBAWxsBGALEVgK0l304SQIXMRwG9jRjzovKxNSBs0QCaSJy8H5qynkwS5wbtos4yWB7JXFc2K6FkC3QpWWy0qV5jIR5/s7YSyyJBdwDT0fe+z2omuk2G7TmJBBGb0gdfB2Pi6Cmb5uLogZrc2KYrKLBInK7kQb4ZqBsMh6TVWtLnAn2plRhsmp97TVg87do9FEkrPKmm24ShswgHj/vzTffxIRNJmC//diVuAVvv/22bP15/8477yz3zZ8/X8D5lFNOERAl4/za174q12K33XaTv/nz3HPPCZjzOfPmzcPxxx+PDdZfH6eeepqMAO1d1hP52GOPxbPPPiuywjHHHCOOCB7TrbfeKjLDOeeeiymTp+Chvz2kfNVbb40Tv/99CexxXBPMW1uqAtjcBZx8yqkC4DwGSib77bcP6vVIFm+y+euvvwE33XQjTjrpZAkKNmOY5nlrJhW8X/B+NwJlLqSDgfE7jVl9fZsdq3mfJgZqDPWDcjHWMYAR5x1FilY5ndFnvqfczjXlDNlTvuMdtfPOO69etS80KPu+Pz2zqCnr0s39JZzVBe2v96AvjrgC8n/atyuDqVALgq9/be5caZxKBqnZs2mJ05KF6cagtclnTz96kYMAmRMg9QL8/q778NCMmfCqHbBKFcDx4ZUrYp8rWSnaXAujOqrY6+PbY82OVrgZQTkGQ3CiJ5MBi3xBcOXCQTBWljb1PfNcPYt+ZAu1KIZbquD1hYuxeFkXUurZUvzIgssiSbTnUSaJYgxvb0Nnawtcsmd+kgQBqTGTfdMOqFJreSSS6SecXZ21AWdemHcejJTdhrba5Yw8b+EuEol2jhDI+TqpkpXlXm1aA2F0rmZwRXl1OYAl200WImUhUU0plaSjnpbXVRZ5Z2BVuaKEoVmUCdRFcOa1J3slMFIT1pOProa1R4+G5wVy+l3blSDanJdmo7Xagg023EDcChxH649dH+uPHStblFdemo2//e1vaKm2SgBvxYqV4qyYNGkzbDFlChYvWYJbbr0FEzfdDNttOzUvlK66WQh5sG1cdtlleOThv+PwI47AVh/ZSsYnycGrr7wmC0NrW6ssGHRK/OmOP4m8QXZOHZzukU/tuivWGrWWgPj666+Pw484XAD8/N+cj299638lM1Fn7fFqnfiDE3PwPgVrjlpT2TcbQQ51+k0QHYzhvh9gfi+g3EyWGOwzBtvdmc8vLu4mm5WdmlSI668SV2TMptzRqH3BNPl87BYDfZp4NNwXafpkuVSetsMOOzz7fs7Ve33uh1bkPssye8HiBfv6rjc9Q9omQCUaqEpHVqoqb+apw2w/n4O0yyalnLyym9f+YIIRnZqCKnqE4bXX50qk25NiLsqrbIKzliy0V5mPkUl5bn+lOLgl1KwSLrz+j7jh/oeRVYcgdUuwHA/wfPlxrRSlNMRufrcfAAAgAElEQVSEUUPxk6MOxMQ1hyJFCIcShSRA8NvQm0wvMXtH5Vox61lIkgm/typ+QgZu2Z5Y63riFJfdfi9ueuBxhBbvdwSQhdm7PlxKFkkfPrb5eBy92ydR9XnqIthk4znMUwPn95L0UtG3FfzzExVbp8FBBRwtWwooyLlmIFFNAqYxsEIZMZPSiNLE5dzzOQRfvi/tgARYy8aynl4sWva2yD2IM1kU+X1YN4Tvk9RWYmhbGVZ+rGzhLtePuxxWU2MlLtVzWCXeGMXvTVAugshgk1Pr6abjRuqYMGDKE8AkIasMP/Pg20wQonxUhx1wzeCRO0iiRHYisqzKucyQ2b5UEHM8HyH94UmKEuMKSNAVhbCpXfPxmHbIFHXZhahx2rVyOfpqqzBkaBssXyUGOZYPJ3bw5tI3sXTpInQOGYJRI9fA3HmvoxZHWGeD9cWZ8+Jzz6O2qk/OWWt7G8ZPGI/hwzrxzDMzMH/eQnz0Ix8VEOd4cuxM9Oybb7sFC5cuxac+9WlstOHGCoDzCn2N85ZbM9UCaU5/fbu5p/m9AkqRDRcX0ndjy8Ud0mCAroG5CMhq7AyUL0wmbPTay8lDbncz6pYUM/oa+nIqxY2yNEmerLZUV09QXrR06V6ug8uyLGlX6ir1UNrEFCiT8dEORVVVunzn48TPC+1Qw9WeYMG4fLArgFG2sblvMHnkRXhsB5XXCdDgrIFYA3Mj0FcK4LjUlTP4Lm1pZfRYrbjg5rvw2/seQdI2FHADuK6PlMG4gKzagR/3YfMRQ3DGtL2w+fA2RE4Eh1l7PHiLRYJctnGEndWRWoQcB64YJhykXDCofbDLrjzPkQy+lVGGs2+5G5fe8zjqli8JJ5zS9OPxbW0rhZeswt5bTcDJB++LtoCWOS4GagHgmXCkhkJeREVeS+apWBHPOoON6vwBEWGQqEn2S306jxzynLp8P/qxc3lIEleYpksWLsoK7XsWanBw/Z334fo/34U45fd14dqOyDC0+HmIsWa7i2kH7YkxI4ZwLVLfl3KNvGeMzErBZu3s3CPSjlE3wpQ23gkM9MTUwK1/q+tO14xapFNaG30Xnl2FnwQopUDZpXe8D4j7YDFHXuqbqK7lsqrZKcDaEY6HKHUQMtCbAR53FlxoHSD0bIQJ4IUZXH6nNEZEcE8tWTQpbSVWiAghUjeTBQsxXTYemJ1nO5m8X/wPfVocPoGDOiUqx0GZ44/HQwErAyKprRHCzQtlRbRRpnw9F8oIjiy0QMTz6/ngGiEzhn/r4llyV75jaYCyuY+Sbc37xd/39Hx9bYqgW1xkdeyh+PzBwNwcKw1pwuiXaNrf+NxmVk5dtKoB8NqnLI4LQ5vOpLiVuC/KQWnaaidfCFNesOAzQSn4bZYmHWRmhOFG5SthDQQAwrUaCJyYki0nVE8NMmlWyDkj4JFXasutYdwizn19rjROpRtiMKas9WQNzl4pEOnCdzN4zOrzWxqgfMW9jyBt6wT8Ejx6mV0Psa/qYARRLyaN6MAZR+6BzUe0Cyhz7josVkSmnxLkKDko0GHFOE8glmzNgmPRm8wLTfBToLgqBX5xy7245O7HUbOpcaulR6aSaNExfILylpvg5M/th/aA2XwxHE580XNYkYOAz6aOlBDI7vIMP4FkxZi5EFI/r1OvJvhq2YK/87KjfB+lLeRsW3YBkSwMqUOubCNKXXRlHqb/6X788ppb0JuUYFk+sjhFilh0dqu2CusPcXDGt4/FhNHDkEjygwIXVdtTHSePXHi6MJv+CnN6Ag6meTZjXyYwF1tBOVYMTzZpFThOAObveUsW4aU/3gZn6TKUaMVxba4d8ODAd3ykgYto2BCM2G5b+OuMQY/rIcoXfUZnCXSOVPbj+SN5iJEQhGVboX5UAnmCmOcvi+FxR0MqwselJkoGH/zh9VPJR5wLjFdYPJiIfY0sIGBAWvQjWSiUSUfVVZFTyrHPoDN982T0GRAzO5BjSaaWAbT/ZVDWksk77YBE/ikkEzVDfvM5WmJQEoTyKQ8I0uXyhA7yaalC/z2Acae65GejBVQjeYRp1lmGp1pbWo6aurpZ4gjK8xcv3rXkuVchSzvFLpYXQlO7JkI0V3KCmgINsgv+Syhp5At47vJt1JngtlA5EShTEJRfFw2uKFtogDa7TJhMmaCsmbLntaDHbsUFN92Jy+99GCmZMkHZJSi7DVAmU540nEx5T0zWoJyQ+RHEqGXRM8xJnciXEsYkVgwLKcFPai9GDN0JKFuOi+7Mws9vvRcX3/UYeqxAWJqAo1QKU6BMprzPFpvgpM/ti86ALC2GrSimiAA8jyR7ZLncukk6tjgqeFwMVPLzVHagnREMVOEjdmLQ2rdCTHXShWXnySuqgh1BJRQIjTMfK1DCRX96EGdf9weEbrssRFlYh2OrJBgrjrBhu4vTjjsSk9bqhJOEAloiB/AcqDRF9ToV2WyY/d8toKMntSzieTaivs2/+WPWwuZC7FsJfCSo+y1iQ2yv92LVfffhkZ//GkNXhPAtG5GbIuGuJHVArl9zLfR2tmOzzx+E4Xt/BrVqBTWX2pFKdSfb95MMHgukZykiLsLyPXgdVBcLnn/ZSAugMmBrw5XMTwXqrpvCT1K4y1chXrIUvUuWoO+tNxEuXwGrFiLrqyuNvhQgI/MHwdlF5ruKvCSJZKPyR0iJU0bNtlFea010fHQyoiBAymv/XwLl4vX5V7VlcxE2F19T5jJ1Yi1fmKxYB/zeKXFEvx+vn36tTrE2A30Angha/KN22Hr105SteYsWfbLiulcD1lBhkjJA+aO9vAQdR231Up39xpWftYRzLTYPCpnbF2EJtiqtqTqPzG7Y14rBPh1cMd0X1JTFWeEwI86Gn4Pyb268E1ff/xiStk5kfgkuA4CsYUCmTA+zIV8oUA5BiVZKKgpwKVB2rQgWQZn3k+1wIrMwkUzaOkDtmBPMcYUp/1yY8hMCyiJzCFCp4JpM/rQb+2wxHicfsh86S0kDlInLMd0frPVM2x1BL2WHZlXSk+4Oi4FDyQZUrgs3s+Gq6Jtst/nbtlXDSVJvAXYCHpmtyDIEIgJNH1xu5SwXy9GCi+54EGddcxv6HIIy09DJ4CPUY+5+HKzXkuIX3/gSJq3ZBjfuQ5RGijGKATARhkldgfAkx9KEKQ/GlkwmZY4LE5TN276VIbCA3qAM/x8p1e2L5uOFX5+H8N4HMaLuqnoiXEgtdX6yxEJkW1jmuihvOQmb/OQ7yNYYju6gTB1EXW8k8Knnkh0nMSJZIDOxSdKPI3p94gCpLUWuhDynISpZIkzdjkPEi+ZhybOzMP/Rp9Dz6lzYK1bAr9dQ4vhmS3umjfJ9mCDE65gyk9RCLbdGuo6FNEoRC4mxYWcelts2hn10C2x9wleRjlkLETyZc41//yGmXAwAaoDW164ZU27GkPk80645GChrpivAmjccMLPxGrpwXlNZA7AGaTP9muO+aJuT13PZZUEiC4+XWoJpU7eaOus9aTfv80kfZqDPWrhw4SfcILjGyqyhKlyXh3dU5AsZhTmtMZPB5UyNFdgUT9SyhWq3I+yZ7EhqSTgSXBJL3Jw5jZRqPRmLiSOmZ5keULouyOw810Lgt6LHquI3N/4Fv/3ro0haO5F5ARzHR+Z5SOlndmz4cS82H96BM47aS8kXdl30ZJEv5LspsHUQIrP4t6OYMgGRWmDOlLWmTFDuijP84tZ7Mf2+p9FtB7lkwauoNGNuqv2kC/tMGY+fHrwvOsssPMPtrYXUoZygKLAKnxKYFaTrLBOR56X0qDq7wjooS3Bi51ti6V0mxmdV2Y4/DDgSSWTDLQ1Ba+T3yKwAy7MA0//8IH5+7e/Rm7WoT5XtYV29NgoxupTinO8fiwmjhsBJQwH9kGFtau05bc8o9yjEl/PXYCp50M9M/W7GoJsxZQn0MePSYM2+TS3YFqbbGqfovfduzDn3PKy59C04ESsA8hwlCChgSDDTguWkCG0fK1vbMP7Yo1HZ8zMI29uQZJ6Asgolhco5Iv3cdJfuRPYEMWXp2IYbu7Kriblo2jHakwjp3DfQ89RMvHznX7Fizmvwe3sx1PdhxWTGoWjEnmXLMcvOUKSnDJ6k+HPB4IqbIpA/HaS+jZro3BUscWwEW0/GlB9+HckaoxDZrY1kJKUR/uc05eL1Ke5yiljFa1xMYjLfo/h887EiKHOhLDJl/Zxi/QslffQ3Uy3WvuhPQonZuYTtoJ6kprw6ui8Iyh93/PI1mWUNI0ukU8HOyM7yTDjHRSQDTm1jJVKeF36n/YqMztHRYwJD7gRQ+MEtu403Xp+HF8mUDeeFyZZN94WOzGtQdhlocS1hyr12G86/8U5c+cBjDVBuBPpY0csGgrgPmw0fgjOn7YXJI9sR2gy4qUCfMEDL7wdlBtsYgpM5QDhmF5IclMiS+Ya2g65/+J5/cdu9uISgbJUUKMvZoBNDSQdetBJ7T94YPz1kb3T6CRw3gZ1QhlB9yDhodDF9WbdE8+HnUcfNGRx33Y6lRIQslUlPRk1AJKAoox3ZuS06k8tavwRYxLAdOmESOGKH87EqdnDT/Y/gitvvQmRVkCY2kpDAm0q7HYQ1jK5a+P5Xv4D11+iAJQETVbdDqcg8hgSRrCfqPn5nzWZEBZX084GcwQRmzaqKW1vVeFSl0/N6S6cZ2gttB4EdIFj6Nl4899eo33cvRtVr4ktnDIO7hhYnd7Aw+JZFcG0fXfBhTdkcE759PJLxGyB2mLqszl1kU7aIYPE7MwrIgBx3BBK4zuAmDhwCc8puKCGqVoyemc/g1Vv/iBWPPIlqV4RqYgkztpJIANP2+dmqLKxyIalYjIyFLETCoCGBl0FH7kqYfOTa6GWRe6+KhRZQ2m5LTDr1f5EMHYEI1f8aKL8TQRzs2jbbHTW7TwO4BnoNuOpvjunBQbmY6fdPdTHyQN8/PS8Vp0aWpenTrdXWaaujpkxQ/pgTlK9JLGs4J7STqkCQnDjLRkju5ZUQ2hZqtJsIQ0oQ99VQDQIElCg42MiaOWEIMOJYUmnLZHHz585rMGU9EU1QNgsTmaDs+IEE+lgyIfCrsg0//6Y7cdk9f0dS7QC8kmT1UVNOfQ+W6yBIathsWBvOOHJvbDFqiMgXDLhRU1YGL08i+GTKlC8YeOHx80hp/QJLVNrc5rPGrQr0UVMmU77onidzUFZhPmqHUrAIKfy4C3ttPg4nHbIPOoMYjpvCJcuMQ2H7lCmoHVL6IMOV1lIEZZFulf2Mu49UHAWKRYueLy4u5anNbH4ei6yT6QKBo9LJ+T1ii5pwioBV7zIbUWZjSW8dryx9U75zFluI68qOR+91EvahnK7ChA3WQisDZhGDoCp4q7gxO0PEqPPYJKagmL7WBfWW1ZQmTP2w2WRXE1co74BCVGpRtlCxgfa6g657H8LsS6ejbf5rGGrxGGzEtCfyfCURPCYKWZQEYrHJhbGHriFDMW7aoWg7cE+E7UPkNSXLR2iTK8dqsQ1VbCG0IsQpoT6DE0vBa9hxgqpjofe5WXj68iuQzHoelWUrUMkclBILZbJd0jO2sCLQ0+2SG5NEd6drIFMaNBwGDiFati+KC4OwDsKUxbSqWAIL1a0n4yMn/y/S4SMQWuX/L0DZXFA1Gy4G6vTuxry+70WHNoN2sqDnklIz8NXjqBgEHPDcQpW4xnPzKnFxkswo+8G01S7NOssya8GCBbu4peDaDNZw4cJMSWach8W6nRJ6HR9PvPAqnp87F2/19GBFzyr0rlqOan0FDt93T4xbdyxcsf0wfyIUaVbmtjAIiIWLoEyfsu7wYSaOmLdN+ULYU1CC72UyCT2viprbngf6aInrVJY4RuEZ6GMfP8+FL6DcjjOO3AtT1lDuCzLhfk2ZmXbUbCMJ9KWZDYcSFNOpRTtQoExGLcEgAWUbv7ztn0FZ1WMmiNEf3YU9Nt8YP/v8vuj0yVx5HtUugla00LZRdxx0cyYL28t3Enkd5xyrVN1n0cAVYFPLpwPA9tR2nAAuBfujBB7dMYRPFvjnljmJEIhuSfNEihrxz/dVYD/KkIYpMsdBrwQgbVS8EL0rl8LmIpuQsSvrnC3OGYJyHXUlWsg5Uq2t+ivsvVPAr/iYTOa8tZJekFUMQbf1itHuANUFb+PJs36N2pNPoDPsRgc12TBBaAXIShVknous1gUvqoF2Dcrsceqhzwpgbb4pxn/3a0gnboRu10c59SWZJuYCQxCNEjk3df5HWxt3L9L1I0bFzuDPX4xHz78Yy+97ACMznt86B7CAsh9Z8JwSugC87WWoDWlFeY2RaBk2FEGlLe9IkiGth0iyGBF3NnEkSUX8DJYAiGOCv42V/4hRtI3fGFt/6VAka4yUnYDZzeY/KV80kydk30gSUHBYmH8PFksosut/ShpplJJVMRIz+PdOxYn4mKk/a02Z76/rh8hnZZJnkCWsEheUV19Q9gL/WgDDlTuA21ZHALnulvHoi3Pxmyt/h5cXvYmYPleWzszqaOtZiLN+cAK2mLgp0p4+BK4tW+PUTtQEIKik3GLbWPj6fJEvdPU006OsmbHexuqgXwOU3UwcRr5XRZ+rmDLdF2TKmQHKCQN9Asp9OSjvnYNyf6BP3BcMqsjWPyLRFVDWTNkEZStPSNCgLEyZgT63ImyToClhO5FoEgQpmfJGOOXQ/US+sLmyEVxjHr+Pmu9i1vwl+PPDj4vv2XJLYJyfEXlKQFJTieVIuY23PPFO89wR0Fno3wnIslxUqh46WitYo62KoS0VlKljimdXscesHkriRS3OMH/FSry6eCn4XciUuT+QbYcEpBK0OHUMb/PQ4jNwxiWZRd1p/03EUZJkDPxR0lDatta7TV1Zuyr0FlWDsXKYKGacq10FUFaV/ShjKPdFhCFxL7pvvwszL70K1ZUr0AqeV+r1NpZbPoaMn4DhW2yOV+7+C7wlC+FJzzsfKZmqFWBpawXrfekwDPvsnuhpawNCBwG/EzuUcAFmKdYsYzRBxTykil8MN62h1NONV6+7BS9fezNG9/TBS+vIxDYJkTjINGpuCeGIYRg2dSsM23oKSuuMhtc5VHXLFceH8sKrClRcLYXO5ZUH836PjDPwOrBswGjqyfSXcw/y37fEmQBd1Jr1NdcxBFOSeicdWr9PMXVaWmBx75qn/pvp0kWgbmaJ46ZFv2YAmDdAOV096ylrpuyXgmuQpSPER8usGdtBLMkaZVx4zc34431/x4jR66FSbZGOIB1lB0OxCgfsujPGrrmmFJenFp3wTNHRYOfaJCP+loMFr83Hi3Nm575btXXVIFzM8tIgLe2eWHzISRUouy05KN+FK+57uKEps+M1ZQGCssXuJLTEkSlPI1OmfNHvU5aawARlSRwIBZRFU86ZspYvyHLJlPl1qCl3wxaf8kV3PY5up5IH+lRKiEp1ZpS/C3tP3ginHLa/uC90oM8Wr7OPvsDCPTNfwemXXoP5K0NkQRURFwft42DgVH44ublQUHlVGXzCMj2S2xien6G97GHMsDZsOnY9bLfZBExeZzjsiDY+FRPgu/ZmHm647++44PrbYAVDgMwVhwGvkWvFEhAd0+bia0cciLGjhiELE8TCgrnD4YhnQI3Ka94I3rC26UlTnJim3pzX5s8TK5SzQKXJqO9j2wqM9U9rGqG88HU884tfIX76WbQmdGMwCYQp8sCbbUMw4aCDUfnYLph78QXofvBBVHtClBxfkjaYor2UDRG2mYxx3/oK7AkboxZmKKEsi2Pd4+JAWk3ezDPFdHvqwiFa632oP/scnvz5efBffBVD/1HPmeZhas4B7W2Wh5W2i2jUKGz42X3Q/smdYQ/rQFgp84xLoJgBbdH+GaeQNHtmRubWZcmEpT9aVbbiYkzZhUFkgXCxOv7/CcomOzYX4MEYdjMdekCATycg5bmupv3NBGgTmJslkzRLs1afo3r0rbb1lHNQ3tmnfJFaIywORK5groPQ8dCTWPjhz87GiLXXwZ6774GR7e3wsghZWENLW6tYjWw2mUwyuLztMliWCChLuqoMPRsLXpuHF19+STRf03lhelUJxrpLsAZsAWVqs2Tnbgtq3hBhypfe9ZBk9AlTFk1ZJY/QrqA05XYJ9E0Z1YHY0JQFlHNZwhImxG26+0/yBUGZW3nRbl0PvZaFn9/yV1z4l0fRzSBSnjpCoBPwsRN40QrsNXljAeWOHJSdxEIAB7UwwaqgggdemYuTL70Or66oI3SrsLyK6NuqGwqhgqAcww6Uh9bJXGG4THaQDD+eiLguDgSntxeVOMK2EzbC8QfsioljhyKLaijZQBhl6LFbcNlfHsQZv70RdUb3U24L6FGugTYtP65jdCnBmd/+CjZbewTSsKb6cIsjIgdlBg25qBAyJGCp2K+eMMVJOlBTzpONGCDWPQ0HyBcmKLvo7OnFijvvwstXTEfHm2+hTN1f7HhAtx0hmrwpJn7jG/DHbYxlf/w9Xr3wAnS+1YUytXCCLV0yjo1lwzqwwZGfx8iD90UUVJAlvtgR+yzlrEAUymJbc13UKFlkIYa/vRILr78VL116FUb01VBxgHpUR+D5cOoxuks+XveA9Q8+AOMOPwR9bVWkpVbJ+mRGH2U57iBDnjfqytxZJLaQZnF40+XD0qdcWGm7pCzFACCdlxJnEJW1H+f+g+6LwbX//vrfRaB9p+Bu8TFzB6WZrYyfJrUv+hmxqk+iwbzoW5b7jUDfAGDXBYmybEZrS3X1K3LP5JE3Fi78WCnwr04pX3BwZ6HoqKEdYEXk4qSzz8Uen/oEdtxic3jxKgTit7TQx6fSf8Dte6JqEtMSJMapPOlMgbKFeXOV+0IGpFH3oqgh67+1hMEW8bbHAjEWAq+MutOGC26+E5ff8yiy1k6kfiCFiFKpfxEIceW2c9NhbTjzqH2w5ahOZGCFLvp9ldmPATyyV0vUUvqxOfn5TbgFZrJLLCyJQMjJzNoa3Y6FX956Py7886PotUt5Kohi2UyFtpmNFq/EHpuPw88O3R+dAeszRBJU4nuTldVLFdz74lz8ePrvMLfuoG6XJbuQ78/SotzUegw+2SGo5JIiW5JLxqQSsioGKLkCOAIsZQaSogheuAqHf2wKvnHwpzEkDaUAUz3N0GUzeeQhnHvjXVgV+0yDUIDhEJQSOGGEMVUbp3/ji5g8ZjjQ1y2MP/dYqA4sYuVT7gsGICWluwjKupSSWUSJ0hUBSrIkPanHIXZAbTuRBrN5qy/HRsWy0fL6PDx33kVIn34Srd29CCSZxkLsOOhqLWHI/ntivWOOgtXSinTOy5h52ulwn5qFlnqf+Nh5rDUAK4MA7paTMemE45BsuB4iuwTLDtBLNs0FL6ojjm2EJB52gmoSofraAjx31rnofuRRDJF9cSjjlvEASkMLXAsrx66DXX74HWSbjEO92oIosVGCDx+ssZGhzkWLY5VxFCb15a4MXeSKrJueD9rueBpoynQjEW/zejImKEsOoMJL8Vs3wql58tCHk2ZdXGSL6dRmUHewQF9RztLP0wt5f8PaQTRlgjFlUP4WR5DK2NMSRYNBG4E+s8i9LkiUZtlTXql81GpX5J6gPHfevE+UyqWrLCsb5mXc/lJHtBDabXizFuDHv7oYh+6zK7beYE1Usi7RiiN6dbNEcvwZSFEpwirblIwlZgCF2mXGjbSFeW+8gVnPPdeIuJvBvaILw9zSlgIKqS4s10bF8RA6qvbF5Xc/hqxtGBLPlVoEZLu2U0FG+xwibDSsFWdN2wdbjxoGK+vfitI7ajEbLOFyQXsTFxKCHZNg8poKTIpxFVOmJk7g7fIIyg/g4jseQY+Acp5VR4CUvoOJAuVJG+K0w/bHiDL14AhprBYqSiB1eHhg9hv40eU346VeC3WXDTiZ4eUiTegOSFGpdWN4q48kCxHRusYkhBQI6eLwypI+Lb5xKTxHfTSBE/Vg8tot+OVXDseUig8njdBnp1jueLjsz4/jzCtuQ+xUEYmDmaVKe8UN4EYJ1qjYOO3bX8Zma3ciCHtgp6FcREqhUpmOmMDUYLIanempqE8j4Cc7H5FQlY6qmsjyrEUCNqFbhp16cAXQWdODXnYGzQLZ4ldsC51RhKW334G5V12LIW93oRynsoshLNWDAN2jx2DCN49FZYdtuMSi1NOD+df8DvMvuRJD+npE0/ci+oQItj6WVlsw/qgvoO3gfRC1tKMOF6H0cKR+HKPGoCfTn5MIHUmE8LEZmHX2ucjmvwY/rsFJE1QoW4QRMs/B/HIFI3ffHRO+fAx6O6qoB8qK6ElglElJrJuisg1Vg17t3VfjpL9cVz5H8vkia+wHU1uoGeH9t+4zNeXBgHawD9C7YdNFYcYhFLCqPn1K8mLcVenLfKyJRtxgzbKnkB1ff+drZvTp1+UMPMtW13rKGpQr5fJVFqxh1MaYOcZofmhXsLQvw0/OuwAH7P4x7DRxLIKkV4rbxFZFKnglYU2YQRpHog1yIgtTznP+pWiOZWHe629g5iyCcn+VOK0dm3JGsThROSgBgQfLc9BCv7TbigtvvhuX3fUYsnYFygg4KbgVbpGJ7FkhNhrahrOO2hdbrzFcrG/U81gXIpKkPhduQocCQTn3X+egLEWYGKgkKKcMhil9d4Vn45zbHsDFfzZAWUCKTFmlZrtxlwLlQw/EiDL925Gq2MYzwlb0qYsHZs/DDy+/GXN6bYReSUE7LW4ErLiGtUs2DvrYVGy69lDUe7pQixIsXbEKsxcsxUOzXkRX6iF0S4iZfUYHBkEmrmFEUMeZX/wc9lp/jDgKanaClb6Py+54DGde/gdEbhlR5slCalk90svQD2OMarFwKuWL0Z3wo24BZSZD0b7HWtKMPxG4ZPKITy/nb5JRqEC4MXkl4UXl/bFOBgse0bdbt0si0fDV3FGItUcSdXxJne5AhurCxXj4V+fAmfEM2qIYFRZ8yvsjLvVctO++G4aGVzgAACAASURBVMYdewzCtYZLpL1MmHt+Nl445eeIn3kObVkMNwvhMVEnc7GY53TSREz57vHwNpmAekrtOkDIUqVOgpqkXbNAUYIhcR3Lb78bM8+9GKWut8W9w5BniRmYaYaaY+HNYcOx9fHHI9j1k+h1LUQBeS5fr/aCMo5I1mV1UixW1YFR/0wnt4nBkoypPev/FoR+8C/+d0FZH1HRfdEPzrSJqg7URVDu16CVl9kMAjYChoZ8oUFZgDmXL5IkmVmttBy9ww47PPbBn52B1/QDff9+UK5eZcFWoMxi6qwR4Ph4OwZO+OWvMGnixthrlx1R8ciMVZnEtN6N9oqPgKUXpUiLYkgqlZlpwSprjT8L5s3Hc8+/8E+gbCaTmAxZbrPdvB9IoRdm2rXQ9ua24YKb7sYV9z6OtG0YYkYAS5QcCCAtoPfNQ4hxw1tx1pH7YuuRw2FbjLXTFZIhYsGe1IUTc1JFwmJz960AKH9gx5LOS2nBoZ6a2VjpOfj1bffjoj8/gl6npIoxCSzppqypgPKek8bhjMMPxLAS4+uhAmV+Bgu8E5RffAM/MJgyWZVMYU7Oeh826GjBqV85HNuvU4Ybqi4m1JLfWBnh3BvuwC0PP42+cjtqlDK4RU7J0GuoWKvwg0P2wVHbbQEnSlGzY3S7Li77y+M48zLWvighpD4t16cXbhSjXAuxZgU47TtfxqZjCMqrVDoymbmAqwpASWIKx4ScC/WtVf2O3GEw0GHbACEydnE6cAER+YILJscFNXgXNctGu+NgRD3EojvvxLNXXIW1urrgRDWU2eQgc1G3fSxpq2LSCcej9ZM7o9ZaFmZqpxHcvj4sn/47vHLl9RjRwwWlVxhpkjnoK1WxoFzCBkcehDEH7gtQ6opZBChG4qay++DkprOjLazhtd9eh7m/vQ5D6r2wkj4pUOXEVMNs9Dgpuseuh61PPgnYaGP08ppI70gVuJTqf/xkxlEElBXs/l8DZc2Wm9kgi6BUtMuZzgsTlAm4ihUPZMpmkC+3uDVcGlo/5iqoK8cNkDa0+yJJZ5V8/4s777zzIx8oaDZZaD/Q92/IFy3Vq5A5w1TRIVX7wfECdP3DqfDD6VdixuzXsNG4TeDRAN8Xwaon8Otv4ajPHYAN1h0jKbuSPMLJwsFJXU4y0fjLxqIFi6XlT9GnbGrKmjlrcGYz1IAeW9+RAFfF8RF7bbjwlntw8V8eBnL5IgtUUoVjV6TMoos6NhzaKpry1iOHyjER3Bioop7HWg4ugZlKoBSoUVtIAWQpqcmgDAcKn2dLwaIuz8W5v38QF/35YfQQlAfIF6pYD6vE7bnZOJx+xAEYXua5UFKASk5mIrZiyj++4mbMqdGtpZiyFG6iDzuNhSmf9uVDsePYNpSimlj1YnjocQNc+9encdo1v0dXuUNeK6CcxCglvajY3fjqnh/HsZ/cXmpfhHaMHsvG5QTlK25D3W1BmFBTJvrX4EQhSvU+AeUzKF+M6RBQZvQkZCU5y0PKkqGir8YCQKrEQ39GX7/1TWmk+qfBDqUji8Io1tMgzDPlWO5llTQLGAGg9NprePQ35wPPz8Zw9lW0yHqpybpYWaqi9JGtMPGE45GsuxYilpFj8JU2wCgGnnsJz516Nvxnn0U565PmAmlkI3JKeLslgLvFeGzy9S/B33Bj1LMWSauOWNpRagGkCJIIrfUanjv3Iiy75U9oD3thx3UpbcrsPzphujl2tpqMLX74A2QjR6HP81UpAdVDTIWycy+5JP7kvRxXd1BuBjRF9vxO8oXsqvIFqihdKBDtZ8HNmLJ6TX/WH1/DfxqUtU9ZAzMfM2tfJEkyq1IqH7399ts/+oGC5n8ElOfP/2SpUr4qta2h3K6xmHmW1RDYHmoIcP1DT+OS6+/Am6siqS/BGgtBXEdb0o2TvnMctpi0KdK+HvhSIlgF1bhNJriqkso2Fs5fJK3hWRrS1JBNj3Izpsyu1Rk1YzJlLxCmfNEt9+DCP/+9oSlnrGIjoNwi0guZ8vrDqjhjGuWLYbCTUKrDkbowy4rJEYzqqzancaNov2bK9KZS7qAHjdXIOBa6PAfn/vFvuOiOv6PXo09Zh2HylGeywLgLu08cqzTlCr91pLp55BVCWHTmwTnz8KMrbsHLfZCaDVKfWCEzvDTEmJKDs487CtuPJlPugyeA5mGVG+D2p17F9y+5DstLHaLpS1ZcGqMU96AlWYZjPr0Ljv3MLvC50FgRei0Hv73zMZzx29tQo6acUr7gVrsmhXaCsA9rVTKc/u3/weajO+GF3RLYijOm1bvIbGrtTGRhdieBTE0k6aQiMy5PzssZs+yS8n/KraE0aSW0hHK+PSmf6opbhinQI7q7sfgPf8Ls312L4T01tMTUmgmXCXoyB6tGj8amRx2Fzs/sirDagjofYSzDpvUxRamvF4suuwwLrrwabb0r0EIXUOTJ8feUXSwdWsK4LxyCkfvti3owFHXWF+GWmWAqqfF1tNT6MOOMX6DvjvvQWqP5UTk5LCbT2DZWuRbKn9gJE7/1DYQdwxCx+S9Pga/KrIrBTYOyuHuUWPF/EZTfK7gVswBNUDalCV26kzuv2NCUzcWfcgTlCQXKMlkUMBvyha6ToZJHpKMJi9zP8sre0btsv8vqB8rzF8//lBt4V8JCJwNTBMrUilDOLMSRhWWo4ua7H8EzLy9CWikJix7iWxjup9htx+2w3ug1gXqfknalwpqqm2G7DAaq0pTslfbCrFl5WyNVutH0KZu1LxrF7h0H1UoZGbtBMAVXM+VcU07bhyJuaMoOLLtFujt4Vh1jh7fizCP3w0fXGAYnq6tACy1JUnDIg52oouMJNU6ZWHSPMPWZE1GBMgGsH5Q9nHf7QwqU3bKAOyem1DwWe1yCctaLXSesi1M/vx9GtjChhNt3VUc3luarDu5/6Q388NKbBZQjJ1B9AxkUY22PJMIoN8PpXzkMO63fgTL7/cU1Sfzo8QP86ak5OPHCa7DMbUefzUL7rCucwI+7UamvxDG77YIv776rFIaP4wg1WLj8zkdxGkHZrSBOCOSUZ7hYhCITrFnJcOb/HoNJoxnoYwCQVjAHXX2ZBBfZlkkFFGNYbl66U2ugUty/P+tLB/xUAWkFyjznJe66GJ4jmBLypCA90JKlGDp/EZ4651xks59DW5SgZJVFW2f9j66WCuKttsL2PzoRyYhR6KY8xka4noskSiXLzklWIXrmaTz7s1NRfeN1VLtCtKIiQaOo4mOBXYO/5SRM/u53Ea89FqFfQhTWZRdAUHbqPajW+/DUKWcjufdvaO3rlvtlJyTGcBddPtC6xycx/tivojZkKOKUtbgdpExtl3iCA58BYZ0i/3+YKb8fUDZljqa6sjRNzetzF0BZyx2aKROUzX6SksUX9SeeNIJ8eUZfmqasfTGrXCrTErf6acpvLFy4WynA5Q6STgZzYjuQQuFBksBnSqrjgc7YlaGNmketN0OQ1VGhosoAC1OsJUdJFdERCsWiOrTM5RXm5i9YiBdmPaeqnuWdJoqMmR5l07dM+aJcCsBkKmaPtActqKGMi269B5fe9SjiaqcUOad8QVuZnZXgUGNO+rD+yCrOPHo/fHTEMPiSUhupZAABFEbMaX8jIJPZUEvmwSpQZiCIAUMWuWdAUNwXro1fSaDvUayyWfhIOQ7EdyJdSFhzdxU+M2E9nHXkZzG8hUpAX160njU1WDA9wANz5uHES2/EKzW6W3KmLMyPlcrqGFOycPqXj8COYzvgRX1S6pMLElOIH3lhLs677vdYZZVRo4eavmZ+RtwLP02w7/ZbY9puH5drwgAKa0VccdejOPW3t6LHKSNJSyptnKw1i2BFNaxVynCmZspRXdLPn33hdVx5w5/Q1UdNmyVOec4oYYjGk2vG/f0FmTTRyNCkziGgLBQbkzfbGLvtvC2cpEfpyZaDulS9s7BmAiy99XYsuOFmlFctleCdnbjKFhh4WNnWhvWnHYZhBx8knUXELcE6FiT7TLpJKBzEsJctwuvTL8bCm/6AUTUgqBNwHQl2rgpSrKpWMemwI1A+5BDEpUAyFHtCSloZgjRCy/JlePLsc5Hc8xCqvd3wPYsZ6Spe4Proci207vYxbHL8cai1DkGYsWiSg5juEA5oLvOyQCt/vm4zJUqzLtZU2EU0bIWDBPoGS2F+r6BYfJ4JkPq9P8zPMD+fJMu0tGmZQQXwdJo17W/9bgr9HAnwsXhUrLXnfu+yzujjcwja/e8rwUNhyqslKLNx6tSpU3cPfPsyJ0s66G6vw0fkMtSh7FBzFs/HylqK7tiWGhOsu7vJWiMwvLUsDUkpeagssrwsouzdmPBAgFOtlxbMX4jnZ82SzLxi3QsODkmpzn/MCR4wIcT3RFOuOj7qThXTf38fLr7j70hahyKh3kxQljKQtJixzVuGdTpLOPOL+2CbNUYiIPDGoQI4wQsNypFMctE4xX2hinZIOU8J9NniQiXbX+E4+PUfHsQlf34EXVx+KMPkTFnCPZR00lXYdfx6OOOIAzGiymI1vdIOitZAls1hVt+DL83HidNvxEuiKTOpQelm7IQtoBzYOP0rh2PHDYYAtT54vo2YujIZW1+KJctXop6per1SJlUXdbEsDGspY9ywNqljQY9nmFq4/J7HceqVZMoB4jRAxh2C+KdpIatj7VKKM044BpuN6YQb1aWu79+efglnXfBbvNXNHYOrnDXUh2lzzHVCUSy0y4CWQGXDyLOL6Qnn+ezFHrtOxTGf3x8Vi6nuoexKyC6rXHBfnY+Z50+H8wz1YCa0sNWVI3o33Srl0aOxzgH7wdt0ojTNpb9dPoOrhBQKUa4H1FchfuZJvHTFNQgWr0TFCiROUKff28tkPHsbT8TG3/0W7I03EGsca4LE7BaTxWjt7cMTp/8C4Z//KoE+1nChJVTaIDqegHLHbp/ERscdi3pbp8gXknfuqXZd1J2lyiAZNscTz4d4lPMFLJdxTGlH3/5PuS8ayTuFin7/Ksi/39eZGX0NwM2TR5RGzOCx0otNG50GZV33QssaWr7Q72uCss7oS9J0VlCuHL3L6qYpE5S32267PXzfv9RO0MESl2S4ocdC7i5WxSF+9OtfYPbCtxFbZRmLQ+0EJxx+ILaaOFaCU1JDQOxRTFtVTgMmiRA4mEpL5kD54vmZM0W+KIKyqSXrriMiYViWdIq2yr7SlMWnTFD+K6b/5RGkZMosThOwri6b9ZRVHQovwaiqgzO+tD92WmdtlBl8ifOauoKkPCb21qP+TcdI7iVlokiqQCu2aR3z4ND+l1pY6bo4748PYvqdj2JlboESr26eNkxQZpW4T09YD6cdfhDWaGMdkD7VeYR2OMnIC/DgS/NyULYkY1KEEylYZMETUHZw2lcOx04bdMBjrVnZ3ikLmWN50nuPadASLpNuJSpZJw1UBTO3r0eIKo85SV1cds9jOPnKm9HnlpAmLM7DK1UXEHHrdYwuJzj9hC9i0pihApoEsL/Neg1nXnQtFq1kxiNrT0uRATjcskjh54HGWrOruUjN4lNO4GZd2PMT2+Dog/dCKavBt1jNjk6dFO1hiIW334nXrrsZo1b1KInJVs1FeS4oCSSuB3fkSPT6ASLbk3rYUn+D3TykShxT0V24iOCHq+DOX4KWGkuXssUea11wMWMdZQdL4GKjr/8P1thnT8QtTEKyRZ+mJj8kjjHjrHPQ+4e70V7rhZ3wezOjkqntAbpcoP3jO2Gj445D1DlUdTbhabDpJFGp61LpT7L2VLVBniKtKYusY6DYf8MSJ9fkQwbkwVwZpj6sx4eSJ5T+q1g0M/T6g8im3EGmbDLthj2ukNHXAGzFwFmQ6Ln2atvR22233erlvshBeS8nKF+SwekoxSoNlVotq3Kt+Ic96nvnnIPnF7wNuzxUfLOdWR3fOWJ/bD9xHSnkoj1dZAyED5ksUnM538ilGebPewMzZ84akM1n+pSbWePEfcHkkJLqzdZKW5fTiiv+9CAuvv2hflBmdXQBOGZskLXFIh+cdMR+2GvKhnDJ9KiJcrtfAGXp/8zJl9dloC85tZl1pRqqWtwdwMVK18JZN9yDK+97Ct3sFSfskACk2Jv0bAuZZr0RfnbogRjZygWK0gLxX4EynBIeeFmBsgT6JHlC1RrhLtiPFCif8ZXDsPPYDgTsuhwSyFhHWDFTFiaSwZfXj1AdrIEwzlCmqF/vFsmIYlKS+rj03sdx0pU3oZdZg9SURQwPYbFFUp1MOcaZJ3wRm6/LdlAxQsvHg7Pm4vQLrsTCFXUpiyrnSLp3qIxCmeC5JY63BxSo0RXkmHKfdmFvYcr7osyO1EziAdDGWhavvoGHz/0NvFfnYgRfU4sQ+BwzdXgMpDEYKF1BVEI7d0KUnFSjU6Ytk5US/Bl4BpI0FB87iziRVUj9CTdDLaF/PsAy1lbecnNs+tX/gTd+PLqtDCHPZRphWJrilelXY+FVN2BIj1ogxGtNUuG56KIu/pGtsOm3v4N0zTWxkiupz/FGL7oLl9ozzxJdO9KJR7l4TFDW1fUElAyAVjs3FZVY3f8NBsoNC1v+BRv2uDxwLNl4BGWDKZvMugjKDf24EOhrpGSnkkjCxqmzytXW1ZMpb7Pddns5QXBJbDkdpaQON4kQ2YyZ+6jBxsy5c7G8liEL2pCWXPzlD3dgj6lTsPPmG8DjllQyQlW1NOmekRfQYXiU3mUO3oXz5uPZWc8LYBS1ZBOQdfBP+5RLgSeWOEkeYdU2vx033f80zr72DqkSl7iKKdts/2NVBJRTRJLmfOxuO+DLu28Hq85cOrpKaIHjssHMNsWUdcsj6XGXV+pg8I+gTNmCTJlb+EX/qAvxo0tvwe3PvI4avdPCcdX3lsp3VgK3vhKf3WYSfnLwvuhg41S7JuUyWf6N8oVFTfllJV/M0YG+XAZgdT4vDnNQPhQ7jW2FVWfSMNth+dJxganmdEGwzKTAstSUYMBS+o1L38406pMCOanli9vi0nufwE+vuin3NbNrBhu9hpLR54h8EeHs/z0ak+lTZpQbAe6f8TJOP/9KvNnN82UjjUPZqTMTUhc/U9IypRclRzUeaCRKsPpaD/bcdTv8z6EHiE0xTXpFvhqyYhUW33E3XrjmGoxk5hyvSB/QwiYF1LttVyxrjA+UKe2I3ZLfibIAszFp2YtFYpL7E2b/Oai5qm+iz/KcDNVJdTtm7rGXn4dlrS0YffjnMerAAxCVA/TkYN6ZJFj5p3vxwq8uRPntt1B2VPlH7hrZMabmO4jW3xAf/c53gUmboYvJVR5rXqTwKbcIKFtS25k1LlTAWNkB+U8z5QZoGYxVJbX3Z/V92Gz2vwH8GoQ1S+5nzv1MWbHkfk25X8ZQlrgiUy7WvtBBQLUAsOSsBPqeDVqCo3bebucnPozv/aEto2TKBGUr8C6JbXQQkNkrjXqw1NUV9svEixK6Exezly7BDTffik/vuDW232xjeHGUN/pUXZ3FyZBvMclCpIsJEiyavwAzn3tRacw6Ol3obN3wJ7s05ivuUCkHsHwHjudKYR+UOnHnU3Pw44tukEAft7iZz228B8cqIWG9BCdBJevFvlPG4SdHHQA/ZYYY80qYwSe9RQSUE1U9Xqimms4F94VFduahLwVefGs5vn/hNXh6ca/IDrRUKaergnMvS1GKuvC5HbbE9w/cHS1ODbbDNGvlZVUJcmUFypfeiBd7M8RkyiL5KKbsJiHW8R2c9tXPY8exVdhRTbbebJvEuiJ5UWRV30ycD/QdE5QI+JQv8qaoGb3VhMESLrv3CZx81U3oY8usxJM6zSnravAMhATlEGd962hMGdMJL6nTtIZnXl6MG2//K7rr1LNjIr1o0PymorPm/lGt/am9vKqTwUxO1T+QGZF1bLPlZjhgj0/AF2kiEonGeuFlzLhwOrw5s9HusEiQBa/mosQCTMI22dqrhDpi6ZVXYQo6M7XoeJCKfpQNVMdxfi4L/xCweyo+wihCW2qhzBTeWgjPD1BjVh43EZUyeqZMxqRvHg9v3THoyutTVxnZf/JZPH/mr5G+/BJapc1ZImOqVqsjCRy8PaQDU487HsHHdkJvtYQaG6RmgC+9HrnIM+FKgbKSM5SmLMlJ2jIoZ1AunPLFc2kVXX6gw3t1BeZ3ki/0Y2YSCcdgo5u1BPkGuilMn7JZcKihOTeRLwS884w+ZNkMv9Jy1A7bbPPU6gjKe/u+d0mMbAi3XxxsAW26nGdkICzObVewMrbxgzNPx5tLFuG7xx6DLcZtAIR1SRZheis7JFNfZtqwCvoQoNVkXbRoEZ6dSUucYsoagAV8CeLsjZaXcdQODL6+5JdRKjEIqEyxdnUonn5jGU44azqW2a1AuU22sTroH5fY9iiGb9WxftXGD750KHbaZG24fRFaLLI3LiJ52jN5Jwuoc3rQ38razwKxBAoGpBz0ZQ56HAfX3fsULrj5L3g7ZsqJIxF8Fp/hisTtajkBhsU9OHa/XXHYrlvBTXoFOOK8noYk42Y+HnxlAb53+Q14vidF6pakcA0LSXInQCvYOr6Ns758mGjKLJzDoBEHsui2OdhRS1Zsg5/NOe4hc1j7g8tNCCtOEMU2eq0WXP3AEzj5tzdJt5QkZeEj2d8zgitV4tYppTjt+KMxeb3hsKKePJsvQJg4iCOCSl6gigFdqZqnkl0kdpCDs7kf19l+klpuc7HJ0NnSKp2z7XovhtfrmH/b7Xjt5tvQ0dOFUgDRdj3xhKtKgz0EsUoLojgT21uFLcfyZr4sFC8MhRsQeurDBOWgLN1R6hUXfWEv2lIbbVwIQ8ovTIDhOLaE4S4fMhwbf+5QdB56APporbNdZFEvqouX4vlfnYfu+x/CsLraSTDjkI4PCjgLnAxDP74zNvvql1AbNUJKdtIRzwVBej8yMYkM27PgcSHl4pdrzKohKn3RDJqyjjcLXXGMZtKkgPs16e4jxbA0/1JecLn2shPR6ezK3aSawub6ff6awdKi9fPeLzAN5s4YTJ/Wz+cx/zMrzhfqfNxoXXiAlS0vfm/qyWZ6Nd/TTKfma7UroyFd9BcuEvdFW2vbapk84ryx4I19y6XKxciy9ijvWtESKbYQORbqLHaPElbGKU7++dloLbs45nMHYe0RI8VqxmAJoYqlJ0U7E++q8u/qi7No8QLRlB36XpuAMnG8mNFHUA78Cnx2fmAwjyaJShsW9gCnXnIjHp69CEmlU4qFZ44qBJMQ2D0HfhKiJe7DtuPH4vhD98W4EW2oUC8XF4YKyrB1j8Xi7sLmFTBLCq/U2WVyhyta7HOL3sZPL/gdZi5YhjholeeRvTNll6hihTFawhBrIcSpXz8SU8evAS+mHY4Shi+NtSQBLCsJKH/n8hvwQi8XBgXKLHUq+kBcw7qe0w/KIY+V8oQq+KTrTBQHP+1fYrkjwyNbZnPJzEG3XcU19z+On11xI7qsirBnslgQBthVIwqxTpDhtG/koBwTlFVpU3qqVQCUUkld2IclmnI/EOQKRkElVaRZvNf54sEXWUmK4WTzz7+Ap6ZfDuuFF9CehqLpWtwF2QH6OGE72jB8wnjEgarvUeJuIo7FcCHXjFZFqVPMxJlcQkn47VljI4PHc/XmMvTMfhkdvB1SP08lk5SlO1ewfdimE7DJCcfC2nAcehn0tYHWVSsx7w+/x+yLLsNaPX3wwwiJ5yFmKnbioM/38XZ7FeM/dwBG7b0Hau2tUviIBfbpGOGYSpxMumUzC5QsWUq4i+VSOzJUIFkqStOdovagqpiR7B4NC11exvOfXROqelwzUH6/oPuvPn8wJ0cRxE12rDPtBrgnDBAu3m/WVTYB3ATfAcHAvFB+f+nPlJryc+WW0hc/vtPHH/5Xv+s7ve5Dky+yLHPmLZy3fzkoX4QMbWQiDOaUpUN3gjqxwishsisIbQczX34VHVUfY4cPk44K3FASlOlMY1NLuRAEZc2U89VcgzIBRINyv5asVA+TKSv3hQvHZZF7BrHYDoqV0koIqSvf8zguvOkv6PU7UHPL0s2aFZKYTejbFpw4RIWOiLAXO0+ZhAM+tRPGjxmOjjJZSiZVxVg7WoAzC6X7BdOpWZOBi0ktBpbXIzz9yjxcfttdePy1Rej1WlGn7U6AjS3ledBKFqlGfdhuw7Vx8tcOw1pBJkE7ViNjCJC9DWkDYw+MB15ZiO9efhNe6GHWWEm13eIEZCnouIb1PAdnMM16/U6xhulFTcSSPIKuGVH/5KDdjnosKWFN0qzpsV1lVXD1Xx/DqVfcgC7QOSNtVpBRS6cHPY6xzj/qPZ36jaMwZV1mPnaLXBGzCFPKPQMTchglD6VBqdRVNkC5n6nlmnJjBCsnDtmi57ioZbEELTtrdbx086145dbfY42+XpTplRZvu40KSlhWKqF9x+0w6fOHwG1vV70MffYWpJRA94pqdCpZdHm0LApiZFECn84bFpqPY2SvvIaZBP4X56C1rw+ubvWVWejzPSxqC7DWEQdh7P77o6/SJh1aKJPEL8/G0786D9Yzs9BRryFLQ3gE3oSecA89TNhZZzTW3Xs3DNtlKpKRI4AyU+VzqYKBQ1kb1cGpuir5aiobPZ5X1epLKig6NrpdVbyLHhcRMQpM+Z1A2ZQLBpM83stz3g2wBpMlNHsvvr74/P7AnsIHk/3268sD79ev0Wy4CMbFanIGGOs07CxN0lltra2rJ1OeN2/eAaVK+aLUylqlY3Bmw6fWiQy9SPH4C6/ird4MPakLu1yBn0UY3VbB8tdfxkcnTUTnkFZhoK54NJU+porZqO0Yt7tLFi/Es8/OVLUCDC1ZtmbK7jkAlMUaJ73bAvge27hnKJfUfShVsTz08JNzLsOjryxGvTocYVAVT6mkU0d9CIJAvMkBI/RMJ+5ow+bjxmLrzTbGumsOx8jONpQYn+GEkNfZ6Kun6K7V8faKlVj81jI89swsPP78HCzo6kVcUOSDtAAAIABJREFU7sAqgpXjq3oekgxCgE/QkvViqBPi+M/vh723m4hKFAsos+50HDE13ZFkHMcq4/6XF+F7l9/4/7h783jJsrJKdJ35xInhzjlnDVnzSFUxQ1GVCYgKtu2Er1FptUFAQFoBfc+238P+/VRAbYd+DoDdIIqiDE8sRBweICgKRVVlZSaZlZVVWVU53pvDnW+MZ3q9vn12xI5z4+aAXX/ky/rV794bcSLixDl7r/3t9a1vfXisyQRUqLyWC05Zg/L73/p6vOyGCVhCXyh1hqYvuFiZW0NZrbnNlu0vuYWe8Ntp6mDFquBP/uHreN9HP4m1ApQJXIIKLIPv9bCTkfLPvEHoCztZVl4XjNxSgrKqbOAGO8tjqXITKkCkIKpAhLsMpUDR/r7qca1AcL0AcdrFJCuwvnkY+//gIwiOHUej15IiHdtTUblHpc/UDG598xtw1f33ImXRUFgRXXzMcxX3QVIiqpcijaJIkWU2qQbAjZWEk0uqu7qAE3/+Zzj84Y9ie6eNqDCUZ2dxVgrOOxm6t92M5/7su4A770Cza4npv9dtYvGL/4AHf+/3MXPuLMZYGcnz5PtavlBRKwyrt2zGzF134OoXPA/+lk2wxseVll5FJuracNvG7R8vIGWR5OblOeFSAJaw1yMkOzdJAwVxIyxFyqPAUGG2UoaU/z1bXPSlgvLFOGXuHUywNRUW+neTjtDcsQm4o15TNsAv/iYoHwyD4E27d+++siLlL33pS+51N1732igMP5ghq0sfa0Y55OQsC2sZ8Avv/00cfOYcEq+OXsZWRCFec+8L8NXP/hn+z3e+Hc+96050W2sI6CAnfbfUNoybbpUOSzF3ehYHvvlNmVDrvZQtuKwULDjlfgTtsMLPRxB4cBkBk5agGQy1s+E4vnrwKD74yc/hwOwa0rFNiBnJsLM0u58QXCQwTGnHjKTVlCKShmNhMqpgolZBvRIgqtREs0z+stnpoNntYaXZxHJzDa1uD53cgl9tYI3+vl6kCmQ8G1acwkkyVLMEtXQV37vneXjTD34HZkIPQRLDF5kTm5HSKlI1JJWKPoLyRz6Fx1pAahOU1VafvLwdt3GNx+KRf497bxwfAmXeD9GDF80shyckz4peFdwSJ2JiRFBetSv4+D88iPf/kQJl8WKWFybUkMGNO9jhZ3jvu1SkzJJlggffhdynUpYUbYyEhFFyPHPylflFM3pnkpPnSy+OseUVPP3pz+LYpz+DbWzumnbBKg3SZakd/E/iJ4B3z3Nwz8+8Tfre9QJ2kvElcSt5CNGEc1emqCBaZkrdSN6Fb1HqxwSvKyqVyO7B3vco/uX970X0xFE0RGNNnwvieI62AyxHDWz50R/Cln/3/ehVJsQsyuZrm6s49McfxekHPovKyjk0SIslpIWImQReH01e38BH27YRTUwhqNeQeR5SVp04ttrhcHck2nka2ZO+IQ2UqIQuC4EcH+Ftt+DW//A6YPMWxFS2FAlwtegq7rjME6vHeFsuHZTXv8fFYuPRz28EuhdbDPSYEULH8OEuc8c6gi4b2pdBWUfXPN4E8b7eWZVuE5QPBVH05pffd99Xv7VvfOFXPWv0BUH5+uuv/9+iKPj9LEvrzG5L0QeN6i0Lq0mKX/vAR3Dk9KLI0bi9r3sO7n/uHdj75b/GW37sh3D7zTciT7oifeOFIvD2TVkkcMowd/q0+Cmz24QpiVO/U/5kS0UfgVk/L97Kng+P8iP+Llae5PHYIDUS/4cv738cH33gi3hisYmuW0NmMWJiRESPBQUoUush2tpUwNTjosPTStSyoT3OuF2WfnSFiEQmB0GQCTWXW1j6edDtrStltWE7xSbHwqtfeBt+5N/ch12baqKgYNTDc+9RaUBJMzPxFOVZPr5y9BR+4SOfxuEmk4yhKjqg7IuBd6+NqwMb73vb63EfQbmnImUOQpO+0JGyHjKSR5Jrzp+JaJDpz9ByIvwpI+U//ASaiMRoiDtrRXMk8Lot7AiB97HzyK4ZuOkqcnpMc6GQ1jHMDxDCyX1Kzby8Vk0sFbGphqg6alaaWwmwpWtLjtC2UUtS9A4cwkN/8GFEx08I1y/pUiZT4SJ1Iyx6Hu56449i0/e9BnG9KpasjJJlt0T1Cfl+EbLmsruQPiYWtd48EeqXXVX4gwSB1YW3sojTH/5DHP/0X6LeaoJpOdqVkv7IXHbz9tG85w7c+q63wb3mRvTsUJKYIVtGnXgGp/7m83jib/8a0cI8JrupgDoXfNHusNyb44RNWwvbTo4bbkJYdEJ5JOtsujxv7gLo0SEaeaWT57met1zUXvwCPO89P4d0+zYp2uFY0//KoDxY/C4Myhr0NFBKEr3YbY2OvE0eu7zUq7/LHvwbvY/56vLCLUDKa1AC5TJ3bNIUPLasutjo+KHOI4qrJqf8WKVae/Oel73sn644UN51ww2vq1bC38uztCbdmQvxFQdQbAHHzy5hJXHRTh1EXoAg62IqCtBqrWBqooFqQGEQAa7IusqEUVtfJeXKMXf6FPbtp/pCyd206sJUXwz5XkjJtQPfdaVvn83qLi8UcPZZVBLStN1C7EfYf2wWn/niV/G1x57EQsdGh4ZDgScTI2X2XYBNUm2KDxYgUTaWnAbi2UEeVrbIyv+YdEYurlSKH6W6hMbtyKi3XUQVwA1T2/BvXvIifO/9d2HHmAs3bsk1yGWCUZuciWmNtETixAxD/OPjx5VOucXgLlDtlrgocdHodbCTxSNv/1Hsvm5MJGuat5NFRbpCD08RvVorvbD0BkaeMMHkYy2v4M+/8nX88n//EyT+BLqUjuXMFKSwUrrEtbDZTfFr/8fbcde1m2AlK6KBVu3iqFpQn5dQRcB7K6hTUBaycqnOIMwTiLW9nJoSCsr5UOkex5hsdfD4Jz6D2c//PaZiAjK7qsSoMKFINzcnRHzdTnz7L/wc2jdehw4XZkrOXF/uOxO+VK9IYk8qCkmxaGqF58aH2XOQJ8PwPEHIAqiH92Hvr/8unGeOoRG3hXbj9Y65vgQRTtaruPFHfxjbXvdaNEW/Hcp4p8l9tDyPU1/+Ch77i8+icuw06p0YNcsVaohqbuY8ed+4WHjSK1j1UORlYYUhL0WHkXJKUFZzQypI2bw1s3GOLncvegHu+MWfQ7Zlm7QGE65cxqoy6pHgRHPMAq56IeSqOVBq6DEhTY9LHWHWLeCGRloDvRlJm2B+IdpiI+qkvJOSoSQgqcys9N9mtFuOmMtgbBaf9G07C27apD3MSJugnKbp4VpUffPu3bv/8YoC5Yceesjbsn37D4WB/7tZllWlVFqoh0I6Rc2yG2G+HePvvvhl3H3zzXjO9dfCSdhFjlEtY5ZUPDIIWnJTRNqj4ImxFeVFs6dO9kHZ9FDWKznpt7JTHIFQknb0VKZ8zK8IUAeuh9BnVE0LSBeI6jjf7OKr+7+JLzx0CIdPnsVis007XMQCsoxSWQyjstxq8jAKVJVpsiWWKJOgpZuDEuSKOIhFMAldIVJEHrBjxsNzbrgOr753D55//WYpVgjp5cuKNTEp8kU3qz+DxSMx/Spy4BtPn8T/9cGP45ku0FbuIvKZTIjRsH7GTvH+d/wH7Nk1LV4UEiUzguJ5Gt2kzUEmc5WTmIsQBz4bEBCUUx+f+qcH8csf+iN0qb4QcZeFHjla+l5317AtYOeRd+COXVuAZA0OdxeyXRcDajk3KVWWjD9lecNyp/KkH/xNAE+EOmg9eggHP/YJBEePoWEn6KRtJC6TawGS1EGrVsPV3/eduOPfvw7no7ok+BhFM8kmrbLYxomqHS4UskbSmpTULO1OqV9mdV+KgP4AjIStXEzyvfNreOb3/whPP/A5bOp2ELLZAbldx8Fir4e1Wg3uLTfj3p9/J5KZTWjBQ7dCM65UtMr11Rbyo8/g4AN/heX9jyE9cRaNhJa0bACRyi6ISUQ/obRNqch5pQKqciSKJyjbUmXIhHIqlaKkoEKctRyEz7sHd//Sf0K2eQt6VkUKYAZRrQLldfSQNo01QLm/YyoB7kbAOSqiHdBOapm/GOVRfl7P41H0lo63Ccr6+XKybyOwHUVlmLyyfn5Uoi9N08eisPKWKxKUt27d+nq3EvzfWZ5FYl1J0xgRHtGyMZdy4NmVFt77X38T3//t34lvf9mLkHebkgAh7DIaFn+EotOx8uxVW19RDJC+MEB5XaQsfhgsfFNRdB+cLSAiXUEemfxyUBGg9D0Xnm3JT7YbAqPokCXYLk41e3jqzDyefOYknj42h7lzK1hcbmOt1UMvzdFNUylKiO0UKScwt9lsDSWBj0rEEPw8vmfx+WNRgM3jdVy7dTOu3TaDO67bjqu2zICPu2kqlqVIWlIxqKJZ5a0hKhRh1OkASUi3sPepE3jfhz+O481UHIZpRamc6+itn2JT6OA//cQP497rt0vxiB7sFwVlgrFgt2jsWAcsidnP/OPX8Tsf/xSaCZNQ9FNmVxGaSKVwCMrVAD//Uz+B59x0NeJ4FSkljtI8hooCtUgRlKX1VKooiVHR0PpIhCw3u5t0cOiBv8GJz38Rm9e6CO0UXXamdiw4DEttH/5VO/Dit/8Ywjtvw5IdwuU9pmueKC640yFYkaJQyTDdrICLKrXl1KnHdgJPPEII0urcJ7oWlr/4IA586KMI52ZFO85S6Ni10WSZteNiwbbwojf+KK555R5pz7VId0PSZVmGGukMei83l7B6+CiW9j+O+Knj6J07j6S5iphdSuIYTk+ZcokKg8NRZIU8J1UWLvNDtPHkwBnJ+1iwHdTvugP3/u8/LaDcpYKo0Cmr65sqq4JU/Rxcc+7ixAJLItD+TkrTXKWcgwb5AS0y2GmNioovxg+bC4AZSevXmWPDBGD53Uj0afWEXsRNWqIcKZuR9CDyHhSamK81JXFplh6uhtEVGilv2fLjfiX8LeRphebv0vJSuC/edFusO0+vdvDe3/xv+IFXfSdece/zkfWa0u2e0ZBsrXlsIZIX1a9UX2m2NseZUyex/4DilMvUhTLWUQUlJoXBt4/CChxuYUl5sLM1q788T9EatJV0mdhj1KwMyWO2hA8ixKmFxeUOWp0uVtY6OD/fwWqzi5VWEyvtFazFLXSSnvDmNB4lfLp2CtpoREGAahhifGwME7UqNk00MF0LMBZ6qAUufMuTBIPyWiL1kUpBgHDPkohSFVuSGBOCVW1JGf3Nrnbw0JFjWEzpEU3QiyWxJvaXKSO0FM+7dRe2NthZhIZJBed3sUiZV1uDp+znHXQzF0fOLuDBxx6X7iU5w8vCN4IFNi5tK/MUL7rzFkzUA8TUVgt3oTTA5IVlghR6W4ano0BZu8WVgVkorW4HZx47DHvuHCa5VaC5TMASF2qKuRPxUNk8g+kX3onliP0Ya/AVAy/GRMwNZOI0yAo6/q94bUbGAsopqyvJz6vxqp6lblsVQEXnV7H40KPAuTOwPS4usdx3Sii5IPfIxW+axM677pJikjW2NuOCnEByD+L6arNjSoag3YPTbCJZWUO8siLJ47zTQdruIIsTJbVUnoNKDlc0nlU9+5SLXuZ6Ys7OgiRr8wy2vOi5yKpVaZclqQFDEtdX3hRAK/kaCje0YVOhzdU5mFGAakbA5cXUPP5SwNh8r1GR8ihAltcIIDNgGJbEaQpjFJUxSlFhgny5WESrOkxQTtLkSK1SffPLX/7yL19R9MXBgwf9+nj9jZUw+nVkWYVSI/oLUAQvERPLR70Izyyt4td/5/fw3S9/JV51/wuQ9VoCYqyQk1W9+NaFX5xIfjR9Qb727OlTlwTKQ5V+cKSiT8njAC+gDaYN3yM4u9K/TyXAMgQB/ya4WtK2yPVDdQ45Xd6oTrJkkicEGdIaVCmJ2EsplsiKkiYUtzcCv2uBtSbiOUEFh5XASXtwWKOfhnACD52shS4laEEkiTFG3MIN642sAL4tn5slHXG867AfURihxSIV0tqiG2bSXjJqCHl+bEkkxkNKYihbWKncW88paxZXAbJK4kkiLKMnsI2O46IlH8DOzAo4JGJjYQpNVeOuaLppek+ulEmsbpfRMgsdVM9F2VGIzE1xujpC05NU/z1MqSj/PM+10Uvogs1tPUGU5eVMwrqIgkh4ai8M0HKZGHPg+pFICcWdhBy55yCl/7bli+KCnUtYuk9/EiZxXTrf8R72pcscv1yTlOm8n6YIqX4gELNDDZsG0GSpTd6XbcY8UdxQOdFhVR7vHhN4aY6QSWOCic8EqZJ9eLSZlcaKMUI6xFHZUZhZFVVJxWVQuZSBVJDozrrsCoTU9mmPa6Mtfia5ahKrVUuSLFfKCx0pD64tgblw0SuBso6ozai1TG2M4onLFMkoACtHxRuBcpkaMaNcM1I2pXFlUNaRsn58pO9FUXhi0hclLTNd4h6vhtFP7tmz5x+uKFDO89w/efr0m/0w+NWUfmwCyqzjT4WvY54qdwMcW1rBL/3Gb+H7v+M78G33vxhZ3FTgI54IRe0eIwHJ9CqNpvKFUBP7jJHo0wqLPp/MQVbolLUCQ45hRwe/JtEwk1gBjYeoJ/UDOG4g1pqBH6o+fkId5AhYNcYolgBOiR63hNzWM3suuz2V2lPUgkpNCp1Mq8lCKcLyZXLClN7JVBE1ASOxWMqwnYTnmyF1yROSg2aWXSV1VKqwJ9tk8eQVP40EHgGEr6F1JiskxdOCUQ89IgpoTTNE7JQc9wS0pJ2SBmLei5FyuIKx44IjfhOpKj+maQ8bFHCRclkynaiJnygD/7bwrzZ8SR30hCpoJ13pYaeq5YqKOeYUBJL7dPJQBl1vn8vbYwIjpWCeS5e1WBZVbvPrNrvRsJmqDTsIlRxQ1gxGqOSQA4T0lqYe2c2ReLYyncqZZOP5shSet5JpVEW18A6mFot0eF8Vzyv3y83QS3qoUmfMjiri6UIbATbqU4suhWqsKOyy/J6KEE526eVoIWIfx1iVT3NBtLmY0DKJH0oJJ2yEmYUgl142YsDHxV7ptjnSVBOFwnhbdgX8fj1ee5FJappCWg73cUMBIG0H1DFDQFc0kmBhlRndamDVP/W42Qhwy+97sUj5WwVl/ToBWEN9MSq51y8yoYdK4atsJu+kC4m4yanclclLm+qL4rV5kqaP16PqW+67774rK1ImKB8/efIn/Ur0vsSyQzpwMdpjIoPdLFhu2mv2sOa5+MO//Au84AUvxF233SZeBoy4OPOpteWQ4rYq5uOSM1NFDpIItCzMnpqV4hGZfFQyiB8wwVYBD1f/IYc4UhlMlLCMVfTLLNhTzmEu+7u5fJzyONIhFP9TUld0yWAkI9GdAh4pKCmifqXvkbPtkyuK91b+GQUNLglBifqJJgKMCvRJUzDjzvOVCjOVAqM3mQCZiow4dVl9xlyZKrl1uZ2VIhDVqYTbVdGcskWVZNoJ3koJQuCgM53Sew/si8u6SJlwesayqQDjZL4X/0/FhUJ2BgSelKBMlCboIENPIg1qZrllECGgOKIppQqPU5krFSOr7aeu5itvg03tdH/y8jsnipahrzGRl5SJRzAhV83FTXTorNyEWkQpdeRCSyUFe6uy8zgLdIS+ICXEY6UVtvpOEhCoa8eELr1KJPpP2XZKGRbxu4qpVsLrQD28jbSrdgkJo3a5JDRSUolUXiMmCnuSrlU2oVIkJOwDKTIqepRHNr2d+dWk8zVVSw4XB14/1SZL7oiUWBfm/3rx1eokLhCKIJbPH9ADisbQ19XkjuVeCBXGpUnpwM37oSSpwyNFe2eUo0XzdX2abERIaQJ8eRHeKALVi4EGUJXQVuoLk7YwwfdCoKwB2Iyqy1yydorjTyX1zg77lejNu++998pSXzzxxBNBpVr9SccL3gvLCRlhMXpj4iRMYkSrLXz1U5/FrttuwcTtN2LZc+CFVfiWjxa1rixt5rYsoaawJ5V0LJjg1lOVg6nkzNzceezf/6hsyxkB8J9O6Jm/m8k+oSe4RSy4ZtWZhACtZHL8qSJrs0pQfawaZEUUWQQbg7E60GaO2s7pgaMGt45WjYo1aZI5SryvMnbD7yniVdUiSBI5g44dauAWWT71oYUMRATSl7TjWh9J8WWMmHV0qyILGfD9btQKvKnUUCqrgvMzIhQ9Yc33Nx8zHy8DA9+Sn6eEbOItJxwrwS6W4aC6hPtwJTdA3+PUZ3MCjxY/CG22W6LULIbDbicsSOIiQXBm0tcPxY5TilyYQGP/Q/FcppadXcGVusSSemaBbSmbpykANcSkagjoSmmjAgvK1KQdmBgJkQ9W1AN/Z52guneqclHoA3Yb0WZahaWAjInCMGmwvediT9UI74GiJMpcrgl6Gsx03oV/S/6i+CwN0H1PlOLxAaCXI241jMp0g7mzMaPrMvWhz1ff+3IEbn6fMhDrc9TzSa6nHosblFuXI+hyAtBskDr4XY1nXUjSB+U8fzyMqj+552Uvu7LoCw3Koee+12KymREH+UfkqPR64n37yZ//RVTaPbz4Nd+G8VfvQRZV0evlSCsO1hJu1amCYOTAcmjaPdJCstBRChAAZ8/M48DBA0I/6OjYVGGU5XD91lC0QWQmvmgVpcBYJQTN9lH917sK+MqD5UIrvLnFGxU9lLduGjDXbQEZ9Za2myo0GID70FZUd4MoSpSHzoPqhxLwrzsP483M14p+2BDeD35XLXdUtDHQjZpgW+b6zM80I5lRK4Y+Vv8srHeU8kBIcfL3KtKlKoEJUy6ylkODJxu+QyqAOy+2vmkjbbeQ/U8fa3pfSFcVL4AbRHCiKvxqDW5QlcQZVTW8VgwEWJqedVrIux1ppeV4IVIvROJW0GNxCc+FcXAflNWOgBy6JEKJ0lI8pMrRVfKNEbza+fHartPYCxAXzxvJuv51KIpCZKEyQLT8t76m5bGr7+1GwGjuVHRUrO6xDiQGd6s8vvW8uJRImcdqoL0QkJuRvQZZmQaF+qLE/fYj54sBsl6g9Hg2ZXD6Ob5H0RqKOuWj1Xrjra/cvfvvLynCucyDnrWKPoJyUKm8tea7v+JkWdh1XMSkDTIbtThFrbmGhz/6xzj6t1/ARBBi4kV34dZXfyeiHTuBaoCTa0s4cnZWkiW33nwr6j5TOkqVIBEwgxVYmJ07i/3f3Kfoi2JgjoqUtSROPxcGUV8mVwZmU63R1z4Xc0N/xqVe5404tVGRgRnFDkBr0FR0/Weq7evwZxi3VDJTUh+n5r3I6srHKzA1/406Z5l0G3kMkFYvtskalM1JOthqDm8x9WfqyaZ/lqOzjUCZ1I+ialQ0KxoJ8UCh9I2FObSNsFAh795ro726jG5zhT6NRVGSJRacQmNwbPoh/EoNXlSHU58Qiohl+HF7Fe3F82gvzyOLu5J7cKM6vPoUvLEZpOxCTnqCLYiKVkRSKMRrRq5JWBzSHYrTtdlAV+4GI+WCjhPvDXXvhnIjBij3I8PiwunjNbVg7iw0GOrn9LFmZKuP0Vt9E3jNYGNoYS5ogvJYHBV0jFoM9GPmgqC/8yhgL997fQ00gOoFrRws6MXjQkBdPkYfu77EWumgdaScZtnRShS87RX3v+LvLhUHLue4ZxWUSV9ErvNeL0vDju2gx950uYNamqHSa6O3cAYnP/u3OPiJB9BzLWy542bc+e2vwtg9d2O56uFrTx6SRqtXbd2JHZNbxEBGlebTHxfy/4nTs9i779G+9E0iGzrBFVHEkD65iIR5jE+rxUK7TFDWHa91QtCU0Ilyo4iUzWimfKFHRaDmZCgDnwmGMlkK34GhbehGUfKIuyyvG0FPmCB3sQm2ISAXHhGqBFqBuJ4IKkoeVFixo4OeYOZPDQjmVtOcpGXQMa/P0MIh1Xeq2ENYC/HpUR1EpLDGtRAIGANhlsNnK6vlc+i1qZdORIvOXIGAgUfHQE/KrlkIRHCGHyKNxhBGVThZD4uzx9FZPi899gLSIswLuBGc6iSCqW1wauPS4Tum5y6TRixmkEo7VSTIBUtAuajyJNXBuJqmWGVQ1kDJnzKGS8UcJsia19YEUX0Py5zvKOA0I1T+ToDW98mMvssgvW7sGhV/o7jmcsS8bqE1OGzzGpggrMfuup1Vib7Q7z2qdNq8ZnyfixkV6aiZ51F4LjPR92StHv3kfS+57wuXA7aXeuyzBsqivpidfYvvue+3kYeMDBLpOEydZiYtioK0h9WvPIT9H/wjbJoZw5HHDyFojOElr/sRhM+/C1+fP4XGjh1oRA1src9IkoSNK4kA9IhgRvvkmbPYt29fP4HBL67pC70C68hDAy9vTKVS6dMVOjLmT188MBSoaxmdOKiJlGj4vUdtzfSEKA/aMiCPOs4EVNnmXuCfGfEMvXcRWZngq0rBNf+nkiLlzx+1oJQ/Xhu/8PHhLWEhwZNMuKIERtEVJiiXI+lR4Dz8HdRioBaegicXCZcYgSqaQCRxjvSvDdwcVSaU19qwV+eB5nlRwvD1Qm0U2Vdq0SXp6ynTKQIz1TGrKcdIiLzbxvLcSbhWKm6C1YhWpUyoekjcCFllDP74NBBE6LHUPE/ET5vJYFUmRWpDLWC8pSwkovROGQApek6+k0FfDIGqAcp83KQmyjsQfV9NUDQpCBMIOabL0SrfX/PM+jl93Kh7YS72+tzM89P3dNQ8KX/2hegLPd70dTEXdRlHBn2hz4nHlGkIPmcCugnKGvzNyFrvIPhTg3LxnkdrUfWt999//5UVKStJ3Mk3+37wqyxg4sTh2BOpEFvbZCmCNMHiV76BAx/7M7z6La/HuQOPYt//+xU81Uzxqp9+B56OgGDzVtxyw62w20zm5IhFX5ZJPzVWNJ0+dw4HDhyQbDz55vLA1MCqI2g9yMIwUKDssVfdwEnOIygXgMyJK8cQpJkpL5Ip5iDbKBI2gW8Utur3WBcBKhWq6EnNQT0MvApki3h16O1Vx+OCrii2wwNQHiQDy6BugvLQORnvPkoPKoO46IOmJogqCtZ0RjkkquJMAAAgAElEQVQyuVAErSdGeQHTj/eBodBgU9FBZYMrxRjKa5sKhsyjYVGKsNOBPb8IZ3UJftYWrbi4XzKJ63twfV91RSftxfyFljTalBt30VlbRd5ui1Vrtao05OSfxeLTCpDk7FztwK7XEYxPI7NpXk8wzqUjCV2dxRlcegMqWpkiNdE3yLVS0bAG5X50bCyasuQY424UKJsLrH6PclRsguqogEAWjaLxgTkWzHFiJgVNUDXBcqNx358zfU18kbAvbjbzQbKjKP6Z6qCyjt6s2uPhRZumdYFAGZTl2PWm9X2ZnAZtHqMjaL0g8Ll+VJ2mT1Wj6tv27NnzN6Pm9r/2sWctUmbxSGO88aYgCH8tz7NQetVJfz5u3NhvLJFS0/P/+CAe/Nif4nt+9k2IF+bx4Mf/EnuPzuHb3/FTOF6x0LjqKtx04y3IW6pbSewqhpQlp3R3OzE7h0f37YNL/q+IcM1BrKNmHS3rv4NQJfZ0gk+Dt6lnNiNlM3lYBn7tbGYO4FGgWx7sJgiNmijm9+jf6KHknuKbh4F9sDANBoepS12fpLnYAtKPMEoWifpxDcoShRSlJpcCxmbkZoKIvi5mlDd0rZSXk3ySogSK1klSGs8df4qQRTmrS7DOziNkgQ0bj4qkkQb3rphQOYEv3aypfWdxCykQJQYk59DCU4e+CSfOMTk1Ba9SgVutwfZ9USeyGIodsalX7kmLx02I2amFDoGeK1WibJyQuD56FgvD6ZJIFZwsm33vkT5FoGrY1+34NCjr58xrZi7aZnCgx6G+phpszftcXrjLY9Ecq5rr1wGNpjjKUfilJBjlc3gfLuOf6u+udmf6O+lz0qCso1mtOdbfR4Ow+TqzMKT8vAnapiKjVEzydKNWf9vu3bs/fxlf45IPvbyrc8lvC6iKvvE3Vnz3v1p5FiZiT8hGnYw4CcpdVNM2Vr7wz3j8D/8cz3/h87HvG4/g9NwCWps34xVvfxOOph1M7roGmzdtE5tCCv4psGcShdVljG2OnZ7Fvn2PqompI1wjsjA5YJNfpq6UgKwpDbPib9RjJqiPipjNQa0vk+b/zMlQjlDN58xESzkCl79L/KIqXb4UUF6fzCvfSnMSms/x8T5VUbRuN6kLDnYR3ku0rLblAxtOdW7lbfYoYNHHlKO+MnDL9Sq6acjkZpRcaNZFi0IdPPsydpvIl87BW1tBmCWygEtJPTXMYUX8Tti/0HZCZW0pY0ZFrSzmQbqKI9/4upjDbd26E25tDGkYSsUc5XUeqxiTLpprS1jtrcEfm0TsBIoSoLSyUkPYmEQe1dG1XcSWJwoRMe8rkq3cDenFnoEK/5nUm8kp60h21PjRz5UTdeY4LN/T8t/6Pun36Ee2Rj8/da8VNaUpvvL9MaNpc5HpL9Jyjy4syzSDDDmPQvKnz1mfh47WWTyix88oEB6m2gbyObOiT7/nqEhaUyG6kCTP86dqV2KknOe5d+LUiTdUwuA38jyt0FGNOW+WtlKAX0maqC0vYvGv/wGH/uDjoDfGkuNg4s7bccu/fQ28a3fgwWNPorF1K2666WaxjWRtVMZIiIOXEifLxomTp4VT5u8mVaEHeF89Udh66gSe5w/kbyaHbEriTKA2wV0P2PIkKANpeXBdKBoxQdGMYgaPKwAa+id/liLfItGnXqcTchdfTS8EymakbHJyg+jDkMSJbnZ0os88C3My60mz0fPlBU8zO2rTUEjhCuMnjq2IabTVecTzs6hJtSQVGuSK2WcxkJJrMaEiFcEEX7/JLrt3c0+XIE+W8fQ3vo60mWBmeivs+hjSiHxaCC+zEcYx7E4TZ88cR9dqY2zrDthRo+g/yMKUEG61Aas6hq4XosO2WtRAF9JBtUYMrGZFp2xojfu0RnkhHiFn1OBk8r96/PM5gonkRUoNU8vXm/eBAYl+PxME9T3Q93+jJKB5nCxwxXfUjysF1caxoLlj6l+PdLhwpbzQmxV9JiiXgwfz73IS0ARlk/YwX8NEHwMQ5PnT9VrtyouUad25efPmH/Oi4Lcy5JGbqV51PZ+uwAkm1tZw/C8+h+MP/D1w6jysyUlc/Z2vwNaX3wv/mmuwuLaKbxw6iMbUJG6//Q506QFc+A5IpRy9H2Dj1Kkz2Ld/nzK0L+gLDZYmdVGmIkxQ5nEarMugrAdW+b3NCWQO4o3ArRyZlI8zI6DypFBNotYPZBP09fsPgXsRfQ1B8gbFIxudtzkBVAQ8KEXtA3TRxl1NKBZOrO8EoaO5cpQ8KhLeKMLrfw/NPZKfZHJOaAlyy2xGmqCadJAtziFbPYfILVo+OcwhBLBd/h/Co/cJ/SIElHWbJXLLrBRlK/BVHNu7F72FVUxPbYbbGEevygi7KpFutZciXpnH8WOHUZ2sYOrqa2CFdUk6sjOKlERT71ypIa/U0WGjWybXdKJStIzF5wmnPeBTh3Z34mSnIktz51UGTD0eNaiZEaumFcwxYo43c3diJtzMcaPpApMaMYOSUWNRR8rmXCmkMhtGCeuiZN5jKkJ4XQ19tP5dUWZqvJkBgwbTQeAwnPgrR8/69SYgm5G0jpYLMD9Wi6pv37Nnz19dPNy5/COeNfqCoLxp66YfCcLaf8tyu8befHQnS7wEQdZDY6mJB37hvVh78hhuuP023Po934HKnTehV43Q9UOcX17F3r37MDOzCbfefos0gSTXR28IaRKZ05DHwdypc9h3YJ9oVTVwmvSCSVno31WCr0jiFV1JNBib3LL52jIo6wG30SU3B/oowCy/Tp2zSn5I2a2hHR5VQKAmx6BUupAkDKsqimIPE3DN97qU4aKTKnI+RTHKEJ/H7WwBympSKF65v101Jos5octgXKYvzOi4POGlNLnIE2WO2n3x3KjqqdHydHUJWDoLL16G6yawPSbbAqEq6IMhTXO9SApAxMKToMxIsgBnJgSRtjH3+BG05uYxNTYBb3wMcVSBE1bhZRbCXoKl08dx4vgRbLtuOyavugoZte8cpjGrHOlZEQh1kRKYoxpiLiAMFAvvCUr4tPpC7DUMm0wdDIy696Pu2+Xs0vh6jmcTaM0xYu5czHGsgwU+phcI/ftIMNVqGdOljohjdEIpR+vleSWfX0TKFwJlvm5UlFwGZRN8NdDqKLkcSeuxbwI8H4vj+PhYvfH2l73sZZ+9lDl0ucc8a6DMdlC7brjhh6Kw/jtZ5tRpwZPnXZr7IkhTRMtt/OX7fhs379iJm151P3DTDnH9SlwXa3Rhc0MsL6xg7vhpPOeeu9CKW5IgoaRI1AS0PbA9nD01K4k+5VU06NOngVlzwbJrKiJiPqYTfQLCLKOl160B0GZkLW5yxdayvG0zOTgzMuhv1wwlhD5WH7d+q6Yz0sMlrZKAGqmQUxV96p8qTBhaDApQNgf65YLy0Pco3k8P7P4gNiJlFbkMR9QmQJvvN2qSjRrA5ehadQlRChWxKRUHJkgZ9Fgaw108B3v5LEJ0YTsJ2EzRckNpm0X6wvNqkuijJpluBgTGXDqSSEcEweY8idE6O4elEydR8QN4TPKNjyF3fPiWC7fTw9mnHseZ08/guttvRH3rduk6IneD5ky9FJ1ODy1ab1arCCenxUeDp+76LlLyzI5qMabHrQZlBhsCykV5tVwzMS0spI2FRlzdawK9MneSMcpIX/tdkOIT5ZCDhItnQWdJH0W2ISsSZ/I+xW6DC5I8bmjm9djXyTSlciqqO+WztLWBAnqqKHR1rRTLFItNf7yL9HD9nd5wxykWDcOBigmgmvopR7b6+5VB1+SNN6I4yhGzXoRIBcVxfLIWVd+xe/fuv7hcwL2U459lUN71uigc+x2kbiO3e8gs9tsL4MY2glYPy08/gUknx+r8GfRaTbjTY2js2oGkMYaWG+LQkWcQZgFuv/1WNLOO2HkyqUO9MwkMDo75k8ew99H9kkSRHnsFP6h/akA1I10OMl0wsk59UUTQZTWGCcp9vk/DYRERlKOVUdHwRhH2RvSBHF+q6jJBfaPPMCPNSzlmo8/nAqgmkzIXEl+HktvWQBKn5IpmpKUngJyDsUiY200pPByx6piTtA/MhV+e+PkU3hciabNsVLIUle4a3KU5uO1lBNQ80DObwMTyPtuHRXtWN4LtV8RqU0Wu9MlQ/tliv0mv704TaC7jzNNPoBLV4FbU//J6tgbptHDuqcM4/eRjuP3Oe1Dfsh2osNGpi5TdwjtN5GuLWFtdlC42XtQQxzlpgFr14IxNoBexGjCUxqxi1Ck9HtlcmP8TzJS8RNEzyn1QnPbIMxe7JCmWcVS7KCbACYDsyEOVE+k91ZFcSfQGzSEGyVIF+Mqelf9UXaTi6sWVUZQuqlGx+FuL7avq/CMpXZpAFc8r70blnKgCYr6Kx/PzBgJOWtroYKkcmJhjVd9zc/Ee2oEVFZ1l6kK6q7FzTJGUHAoiCkc5E5g1aJvgraNkgjDnhnl8HMena43qO15+38s/fSkge7nHPKugfP1NN/1g6Ae/l+X2WGZ3xHaSXSqc1EOjm8A9fw4HP/5nOPngw8g6MfzxKq560V245XU/gPkgwNcOHsF0fQZ33HY7mik7cNCPy5HOC9LKxwLOn3wGj+47IFpQltdqwNTbP33zy6CsFRYmKPO15JqF3jC6lZi0iPn+5sU2KZMLAmxpi3pJN+wSTYTKgK8HtY7A9GeZ52ceM/pcBlaQOgLWoGxGyopKUclFVs3pRaEfvajp2n9cPy+fzxJlgy80aQ59XftRj0iqlNOw8nRTAEJAqDCB3F2Fv3wGLn/SyY0VetJAl1SBJ3axBGTHr8JmUoudR0gnECwdT3yQCTlxp4dk9TzOPnMEYbUOp1KXEmwBcgJft4OlY0/g1BMHccstd6E+vQVWVEPie0iZ/1hbQrJ0Fp3mIpwohBeNKfUFYcrJkUU1hDPXANUxJJ6PRIpWCKOq47sUKynPrcKMSDnGiXpJXcXCNVG1ilJxcOEAx+i1iFC1nEy50SloFCZRNmVKAMikOT+XgE73P14v+QzdyLZwp+PCLKBY6F/EcF+aG+imExwr9LMteiwWCb2iB07fyIsnYc4jE5jLY7C8y9LjRJ2HOh/+MykG0ciz9WMByoPnBvkOE2T5ei1/08BsWnbq5/VrkjSdbVRr79izZ8+nLmn+XuZBzxoo53nunDhx4gfDavT7WZ6O5VZXDGISdnlILWyKM5z//BfwpT/4CILVNiI7QLfdQq/q4843vh5bX/MqfPXxI5ga34wbrrsBraQpfgZ0AiMocxgQlM+cehr79h0AHL8vadKArDlh/ff6BqraFU4BsQnKJoibqo4+11dkwTVomIB3IVDWA6gcbZcB1fy7UJr1qYmLvf8QhVGq3iu/9mKgrIF2wBWvr5QSRYFsY1U0pUFZRxiFZ4BMonIkpEHZjJQ1KI+KkNR1YdRbmP6L85qCnpAVfO0V+Ctn4Pea8NgiiV2r6frHaNhxAeqT/Qg26QtW8ZHXpeVr4YHBqDolHRNn6M7PYf7UUVRqDbgalD1P1XUnPaycOIrjh/fjuutuRW18GnZYRUqgp3nRyiLihTNI8w4qE+PwonFkDiNzG728KyDs1DbDn5xCQiMuLgiM5LWfMbGt6HpDsGRnFErxuByxlFvpwZljUe7d0p1GJH0OUrEwLZzjuDAVHLxEu8L8sWltMfVp15mQj1ed5tt8WMz/FW9PJz1FFRFwCYKWRN3SvlYM+rkAF2G7dCkvTGJKgYQsMCKHZUVjQcMYNqKjdkp64S6Phz4QlyLlAV0hAf2QL7KKlpVZlo6cy5I4vQDwcQ3K+j1NOiNJklnSF/fdd98VCcqvrVSjD1gE5TyWlZ8Xy0tSNOIYD/3G7+Lpgwdxx0tehFptAmvPnMCRhx+Gu2sXXvrWN+Lri+cws/Ua7Lr2WiRJR9gzqZSivCmjGxgwe+oY9u0/wKZ0g+oow9TF1BeXE3dap2xGxjpSLoNymRYxQbVMW2wEmuXj9CAoA3s5ohVP5KLjtPne5Qi4HLlfDHD1oB+1IAze68KRsnyGdA3hoFcdVXQbJ3Pbp2b2sKa6HyEZ/fnMBcVMJpnXSjmyScypFHFyfWz4NP1vLcFenpWO2lRjqG7lxYJNs3uvIpEyVRjsbyj0BYs96H/huqp7TMwtt4vVMyewMncMtfoY/KgBP6rSfFtx92mC1ZNH8fTBvbjm2ptQqY/B8ti12obV7SFfWUJ3YQ5u6KK+bRPsGg2OfDhs+ZWxryPQdUL4UzOwGmPI3Aosy4dNb2dJXrKJAMvG+c0UZSH/hApQVZOyc7Qy1TJMUIjdr112flV8NMvOi+a0KuOgAJk7E4FVAiiVLCnlpSrZ2ROgL+xg+5SFcvZW8bdyu5PgQtpkcbfChriFPFGOUyG+MlcdlPTLoiGNchUfbY57fa/LY1Efp4HUHLMivSx0+iZ/LGNR8hyDcv/+rm4D+qLMP2sQ1gEFn9dAncTxmUa98R/vv//+P7/MIPiSDn9WI+XTp0+/NgiCD1h5PsbBQQdD3qgg6WJsrYUvved9GL96B+764dciq1SlJPaxBz6Hb3z5n/Fv3/0f8S/dVdRmtuDOO+6UxAsjg9RmSykOJgXKc7MnsG/f/qIJZiH+L7SRGoT1jdYSOf34qOIRrcowNcpmpMz30u9TBkiTwigD5EZ3wwTO8vvp1wiHOcKdqxwRPzugrDnlYpNc8q1VSSGlAmGEyWhkJCiL3/OwVK4fCW3AKXNijKJaZMNKQBBntUGEyG7PbnMJ9soZBHEbZGqpRRbtLYGN1IXokzUoFwlcdqOh+oJOhlmOdjdGtdrAwqmnsXbmOOqNMfhhDUGlIvSG0CFpjMVjR/DEvodx7XU3odKYgOWz+0cOq91BvrCAzsJZVCarmLhmJ+z6JFIrgGv7YsrPyj9afuaNMWByUik0WA7FtlQEZZYdF0UWLCOn6b10H2HPySK9J70DWUjVByZZYvoKHkmOFe0E2NZK/JwJqgRhIQLZmkuBqVAyoqroFr7hklYv+sareat17wK1Qm0MR8lyjEReRQLaSFTqllRitVq0Ixs1pssBSZnaKHPKeqwN0RdF2X8flDlmCxWQ1jQPc8qq84h+b5O6GBkpp8nZRrX+07t37/74JaHsZR70rIIy6YuoUv19ZNYYB1lPohobQdrB1NIyvvCL78dVL34+rvneV2PJc1HnhHjoUfw/v/wb+N6fegue2tKAMz4tkXLa7YjpPHm5HocT2+U4NubOnMQjj+6TbVW/IsvoXK0BmQPOVFTo6JgT1tQpO+5wo1UdMZsKDBN8R0XJ5Uh5VOSs32OjbdsQQBcTzfwuZkQx6j3MKNrUk44aHzoaGfWcioDXJ/p4bH+bpwjKojBioLyQaKoAcZmf9D0u2vEMTchSJ+tRi405OZk7kOsnbZHUmOKbB1kCp7kEt3kOIVtREbBcTxWJiOxNJfrEO5mPMW8ggETAUtRYl2OwF2NycjPOHX8CTYJyvQHfr8AP+Rp2rbGl/+DZo4/hsYe/jl033IJofBIIAvR6GexWB+n8PDoLZ1DbNIaZG6+D3ZhBaoVwrFCMkbIkla4l7SBAPjWBpNZAQvAt/MOl8xPd7HILAatXM9V3j4ZLjIyZ8JOOUEWPRdk7CJWj+tPQW58MNdM4DIj4d6a10NJrsWjPJb0SmN4j5rLmViyUVGsz1X9FImdNY8kuQRYBzS8rTbaKi6Xvj4qCi4Ba7mXBi0unHYlqVJRsRr/67412mXps6nFQVvno95Ln+0GCipQHUTLHpjrvUYk+fZxJa5jHGWXX52r1xk/ff++9f3qZeHtJhz+7oHz6xGsrfu0DSK0xuZXSWy4TH4Lq0jz+9r/8Gm7ZfS+2v/qVWA5C1Nhj7PAT+PR//iW8+g2vx8MRUN22HbffdgeyuCdyOEqgqP9kW3oOpdkzJ7H30UcLLm4QKZeTc7wamsow/S3WVfC5Klli0hf6+LKkjQNIR839qFYbzBSAVF75TWA1B2KZitBAqzLY643OTVC+1Kj8kkZEcZD+fD0ZJQIWZcX6LeGgzJogrDyONeiakY2pvhh6nlVSppbV8DkwJ6P6vfCFE/5UZcbF8Q2Az2a0rWV4BOU8VjkI8rT0S/ZVrz4nCOFIpFx4Xqj+JQLMNBBaWWujOjaG6tgUZo8eQnPuGOq1urQIq0ZVuIEPL6wgbzdx+tA+PPbIN3DDTbejNjODHpuV5g7SpVW0Zmdx/tiT2HnjLmy55SZYE5tgeTU4CESnyyCjl6bS6dqZmkIWRtIF2yf/Ta5UJJ450k4bFdImvUQAOfNYys0RQRqF1XeK3xUSQeYHuwwmSHMqlVy4li/9LmlXSrgWTpV9FwU1qbBgSzEXWS+Vdm122hMPamljZtmIe21RU9B32nV9WbxI0fA7UJ0hrY2ZeC1aiNGDhm3IOA5Unq+AmGKucKFh1FrOIZTHsPn8UHKvSOzJ4q5b+hZqoAFdpoBZR7mjQJnvb/LGOlgoJwc1EJeA+nytXv2ZPfft+djlzKlLPfZZBuXTPxD6wQfzzBqj46asvdJ7jAL/FXz2V34VN97/ElxFUPZ8jKUWegcP49O/+Cv4rje8Hs9sGYczMYldu64Hy6SEU+YqZwdqm4dcRcp798rKLn37DEmcSTPoSJk/TW+Lsn+ySV/o15sAXeaWTV5MggADlC90E0wQNqPmkZSIESlf7MZeLNK42OvN5xWgFrl+RneF94WOSgZRiJ4E2oVu4Hkx4OpUWFeebDqqKkf7ZhQ1fE46MqPXiaFQgCW9H10m+tbmBZQZKSsZnAJldiJ3/FAUGUxqkXMlxLOFE/sItjo9occmZjbBqzVw+vH9WD7xJBpRHUEQCjhLc13K3tptzD7+TRx65Bu47obbxA6AxSEEuXhpBc3TpzD3xGFsvnobdt1zN4LpHUDAij9G2w7yLBb/5TZBq16FU6tLVEqoDegtEfeAVgut07NYePIokk4P9R07MHbtNXA3bwWiCKkboMvQmEZf0haM0rhEWq5l5DsYK2fcVaquK4qDZhStI2oyGeSYyVlbCNijMknErrTXWkZndRlJaw05dyCehyCqI+SOIKyLyVLmBKp3ICkk2e1Qhqd7MXJhIfBzXioFiQZo0TmP0N2Xx665oJs7pX5UbIDyMAAPQNl83CxsKkfKZZrClMTpyLoP3El6vlatvnP37t1/fDnz6VKPfdZA+ROf+ITzwpe85PvCMPhQhnycWzaPE6cHVJiQWG3h47/0y7jl2+7Fdd/1SixbNsbho3v4SXz0P78Hr3v7m3FsPELb9nHn3Xehl3TF8lCaY1ocurZoOefmCMqPys0XYxqj+4gGu/Jj9EwuR8t9mqLQKZuAXAZlHTHrQWQCsf7dTFyUb4ZJJ2jqwKRB1v1eymRfCuVxqQPg4scZiT4xb1fAOgzMA1DWkfIQ9zfCqEh/rkRB/a4lwz4eo2kZW8r1Gdq6bICqJzzVCSwcaa/Cby2IA6EklGxPbDqdgD0gFSjTM5kv5HhR/fTII/ew2mqjMTmFxsxmKemfO/oY2nPPoFapwrE96aAtjXWp2kgTzD15GN986EFcc90tmN5xFVJP9fTLVtfQmj2Nk4/tR22igZue93xUN18NuzJWVBXSLlR5hMRsQ8l+lJVI7D1DG+jMnsGphx5B74mnsfr4USTnF6SLuF2tYeqWmzD2nNtRv+VGRNdcBUxMAtQ6k84gvtpsTpwjpuwud+Dmrph3WbJz4Pyhr0dXeO1emsjixESninYBpx1j+dwcktYy0FmFm3OHqno8imKkPo3KFBeFcaSOj7QAeF5rXWLKyFp3u5Gu71ItSUmiaovlSqPaYegZda/1GNIBzGD3Voy/Qn2hgwOOKf4u/HC/PZlBX0gj23iIvhiW0g2URWbkbIKyev9kfqw+9s7777//jy4+fy7/iGcVlF/84hd/jxdFH0qsbLLnKElc2HEw0fUQrHXxqd/+bdz00rux6+UvRtPz4ac2Vp94Gv/9Pe/B63/qrcCuq7HQSnDdLTchzrvKQ5mNKiktEnewXBJ9OlLWOmVTA2nSC30zooJHNlUXplHRqCRfGZjNS70RKJe3ZCaI6+27PsYE+nIUvVGz0zL3+r8ySh6cO0FZ8cQ6UjYBVUUcqmBA5FLF1lV/v6Fox9CVms9rnTLfSza8xYQ1JXGD78btr+7szMhPqS+oJPCyBH57FW5zAX7Shc0kJCVxniqr9yoss/ak4EF2wdxKp0wgW1hutdBNUmy9dhcqjXGZuEvHjqA5+xQ86pulSzYTgqRD6MMMLJ86jie+uQ9jMzsws227qDNSUl+9HrrnzuD4wUeFw7zteS9AbfMOONEk/KCOzHcBqvGsBM2VJuIkF46bp8ROKaf2HsChBz6P4NgsNvUS1IoWJivtLvJahKRSQadRR2XX1bh2z72YesE9sLduAioVAfaExRvsG8hOLEVTV0845hRJcwWthXOIV9fEUyKsVOA16vDGGvKdVo+fwOrZOVRcGwE3E1YKn4oTx0Wzl6ADF+HkFtSmt4rET9yjC0WDHheki1hQQqtSKTkqzKDEIpWFW3TKK2gNc6xfCJjLkbIEBRuAsunvbXLKItcszLIUuA6oODNyNuVvegyW6Iv5sXrjXffff/9HLx9yL/6KZw2U8zy3T8ye+O4gqP2PNM8ne04HlpfD7TioxyHCToYzx5+EP+6jsmVKMtNObqNz5jy+/vkHcOPdt+NYHKOburjzeffArtjwM3YiZrJPdRxmJdLZuZN4lJEyVHfqUYBsRspDST2jUWo/CVgk+vR7mT9NDtmkLczf9WeZq7wGmjI10R/ERtRgUhk6itagXAZdE5T/tYBc5rQHwCvwaTREHbbjlIiiqKBSDmjrS6z11rDMKevHpe7LUHVc+LsUPCY5V8osi2a2juWqRF9rBc7qeXiUULKqi1JJlxWcgBeQeiAny4CtiOWkfVOOVqcrFXebduyUxgfNtTV0Fk4CK+fg0gifwM/mun5FSgJm3igAACAASURBVKMJ5G7Swur8OWRuDQFVHa6HmAnlOEayeB7HD+zH8uI53PycuzG+5Wr49RkEbB0VuHADG0l3BUtnzsOzfbH6dNh4IU3hZxbW/vFrOPLpz6Fydh6RAFAGx/dFHdKjbM+1sUaOebyOaNc1qN9wA6Zuvw2Nm2+Gu41USQW9PEWPmg5amSZdpKvLaJ6bQ295QeYSKQfb92CHPiqTE8jjDk7uewj1wMfY+ATcIBQwtiuRXDMmIpkIZWIwYNk5JXQJlSRJ4U1Dft+FE1TghhFsvp48tEvbUpaWK7qI3LXSPl88Wi4v7vpvlehTi3g5Uh7y99aqi8KXRXXGGVSlmrTFRok+fkaJf16o1avv2nPfnj+8OMRe/hHPKiifPnP6uwIv+nCWWVMZ2ry/yHvcUoUyka0gQ5y1pCuxm/ugkxw5Lbu7hMyzsQgbq80eookxOBVX9M02M/0Wt02clcC50yexd+9eSfSZZdYmgJbpi40c4QSAudMyEn2mYkO9DykSJR8yFwAz4hUpkpHMGDX4zNeWkx7rANKgL8wFYKPbvRHAXmh4lKNufaxZZq1bPZnRr0QYfUMixSuakfQQN2yUWevJpDnlPnAbJ7nRpGUUxr26lASLAksVV7B4xF5bApbPwo07Ir2izIz9Fck4eG4gwCwJrqLQRTpeME+RAz0mMx0XvV6MNO7B7a6gkrXhiXrDEZCyfP7PriN0O0xhpTF6mafUELDQYkI6jqV45OTBAzh1/Glce8NN2HzVTQjHZuA3FCiHFQ/tc7PoLK6iMTGFjKb4FRaX5AjiRJwTn/rzv8DawwdQLexQOeCFbhCfDhtJL0bSTcVsqe2G6E5OY+x5d2Prq/Zg/O7nIBmvInHZECJBsriA9uwskrUl8ZsOWCxDbwzPVZ248wwnjj6O9uxT2LFtC6LxaQTjm4D6lLjd8baKf0baQ9xtoscy8qQn844UhUwcKVxhrlMtXl61jrAxAadaR+oEiG1PURhSmGJ2GVHzyZwHoyLj9buvAZ2mI1oB1kISV6YmdPGIGSX3OWe+Rq5zqtpIFSCesDqVwJ5qWkQi7IVqVH337t27P3L5kHvxVzyroHz89OnXVMLwI5aAMnPbcsdETcBIN7WYvJOYV7hiKSHNmQ1WDVKZ5VUCHMlFiLaSq7tyjKFtI3B2bg77HmWPvuG2OZq20LSA+bdSXNDrQJVTU4akTWEou9OgPATIAvraRlGZk0sXZbXh7lsvmouBefn1gNODzwTXfkRcbN31Ofd1uoWnbhmQTdAqA/vFb/2Fjxg1SVTEXBjWFKZDQ5rOPpeoVa3KAF95JqjC4FEJG36WSVWoVknDkZR8v35n7sJ8ialfMSa2YGc9VAikq4uwm4tA2pEJxiiU99QPeP9oSMTmqLTrVNpvLQ6Qot0sFYvYuNuBm8Swk44k3hihUrkhUYW0kqJ/BgVnaiL30hx5yqIIC0naBbodoN3EMwcP4snDh3DNNbuw87qb4NQm4NFxrj4Gx8mxcvJpVHIb1fFJdMMAmU/emsm2DNbyGha+/M849iefwViPvG6CLLXhRzWJbDvNNXltutaFxWpYy8Gyk2Gp6qK9aRozL3gprnrlvZi663q4kY+Fw48BS8vw2W2nEkmS05MAgxuhHtK1ZTz2ta8C3RXs2LET0fQ2+OSOGzOAXxNg6lGWmsXIOqtYmDuOrNtCVGvACaqw2JHFIWVh3G/Lls7g4dRW2GOb0fEi9JgLYnUlC3v4f+GOKAllkcwpiaKo94pehlqtMUgaF6XV0nNxUE49iJrXqy9UcJAiSeP1hvgZmxarXZ5oV1goksZ9/ll2fwnvscKfJEkXatXau15630uvvEj5+Onjr4kqtQ8jz6eHJt1FEGOjCMkENE0JzM3NYe8jpC+K7r/FZNbyt/JPvodEymIItt7onsqM/jGGq5xtUc9cZJI5dErGR9rWkud1oWSfBtaNANZM/PGaCUBvAMr/WuC91Neb0a6OMrQPxrCEiNV8A6QzI5VB5D0sl9MJUXN8bMQtqkiJW6xC+kr5GUvuHTrEdVHtteGtLgCtVbpXSPPSwHLhcaGl9EyiTMUJs3qNnKu0iNJLf87y2i6yXhd2uyXJPAIxpWC5SOi4ADAx5sHl3zSqETBXURQ9JCSR1msjbTVx8uhRHH38cYyPjWPnrusl+oymNiOcmETcbuL8k49hOmqgMjWNblVt9el8yIXPY1R6+Cie/MDHkD3zDBwrliDCYfeTiotua1Vc8eyujTTxEVs+kiAHJquwtm8GduyCe8M12HQPS8AjLBw7gQqpkVodeaWC3AukeMR3CYRdWGvLeOahByWS3rRtO8LJzXDHN8OqT8MKq1LswmS9k3aRN5dw/IlDqLgWauMT8ryiKthQNoOdqe6EJCtiJlUrE/BmdgJjW8QZj7UGuZgm5aKgKdpWyO5FATODM9XFRu121L8yKIvmWAIFRUeYoKyqTIeTfKbX9xBvzEpyqSbXoExlTCLVqTpSTvn9U3XecZrNV2vVd++5774rEJRPnXp1FFU+ciFQHgXAF+IUOWF1JMmbMDs7i0ce2avaAukOEoZ+WEeumhvma/i7WU5tapX18zpa1ioNqX9ic02pIBvQFxpsRpmUmwCsF5HywtJ/ffGeZtTcB/hCp2wC+bdCUVwKCJufb2a7zUGvkyyqem+9ubgCz8Hj5V2C/tucZMOgLO+wQQcMpSmW7a90sKYfMuBnPVR7HTgr87DaCpSZcwjsApQlSafUE2wJRXCVghG5MUVVHHW8jKQIyox2CcoEYXGaY+cQKgiUWsFmbz+Rg6kdgNruqhJi6WGdxlhbXMTsiROYPz+Pxvg0tl5zLcZnNgmIrZ47i6XHj2Db5q0IpqbQi9gzMJIy7Myl8VAMnDmHox/4GFYe3YfJiKR4DL/BLto9tONFxRh0AyzN57DccWy78XpM3n4j/B0zwNgk2l4gHtDk1M+fOIGGF6KxaZN0UYn9QBRMfkBKoQesrmD20AF0F85gelqVhdv1KVjROKwgku/q0Lci6SBeWcCxwwcwXq+hNj4pRkx2SCtUcu9FtaUkUEkD2OiwfHx8MyqUBVbH0NHjWTa9RiGJBmVp7l2AdQHK5g6rPxYvkOiTvEEJlOXvIilpUhgyVhNd0acUGhq0Ccb8j/LFlLtE6pvTbL5erb37Ff9/BOULJ3RGQ8goUH744UeGQHldFGsUjugoWFfumZV9ZpFIufqP2X3J8hd8sgnM8ntRpaSBVIOw+S3KIK3Bqxw187NNsFY0rVoIyu93KUB7OcdcDJRlckhLd11SPYhUTCAeRC0Dn4NRPKEJ/OUIuazGUNcrK3SxYhcnxUSsuvfzHqrdtoAyWiuAxSRgjpB0AG1deZzskDzRKVOmJVxo0TZLWfgkyMgHkxdOCMqMyh3xyBBDehahsEKwAGddmizGlFJGTpTh7kY5rxFYeu0mFs4viORubGIStbEJab56/tgJLD92BLuuu0GBMhuzVupybnlA97oE9uoqTn7s05j78j+hnvfgVW00tkaobrZhzyRAFei2LZx4uouxsRux/Za7kNVrSAMHfn0KiSQolffxwuwsKo6PGuV+9QZinxSGCz8K6cqPdHkB5588Is52k5MFGNNEKaDfh5KQ2mkXTh5j4eRTWJo9iemJMfj1cThRA04YyW5CVf+xc0tXFjUxYIKDrhsgmtgKf2YLOjZlibqbThEHC6esF0kGyDpSVkCo54oeQ+rnaE6ZQKrK/gdl/QqgdQHUIILW75fG3OVxUVbmTpnw5zyOFZGpFPowcSo7ozSer0f1d73y3itQfXH81PFXR1H1w8gxM4q++F8FyqQvzBLrcsTcjziLCFoiY0+1gBplbK/552FOWWXcNR2i31Mfa0bK5nMbJdDMSFcDoV5w1tEfpUSfCdijfr8cEC4fa4Kyphb4mDnAFSgPbw37CZNiG6kHu5nAMyeUBu2NQFkfq6+fOVbE/TfjdlrpX8FmqWwD1WvBWZ5H3l4SzpZ4RFCWHn1cOAv6gtyy9roQGBBKhCBA3pbArJJ16nECN0GSSQ3FR7P4gxkOVTKsHOqkUo1pRRaG0N2t8BFWhj9MPtH0visaZxZiHD94CGf3H8Jdz7kb1c1b0KvV4PoE5QBJ1UfuZHDbLax9/kt48q8+B8zPo9lZgxV2MH1jiKtetAnudh+pPw7L2gkr24ncJtiGsKjkcKrI0wSBp3jj1fOLTHmK2X5eqSGRUnNWOHpS8Rcvnce5p5+A01WJRzcah10dkwIV8aNGLoBsxS0c3f8w2J97emJC3O/suuKVxYVP/DaYFeSxPVlESWa0kgx+bQzVrVejF4wj5e6jb0Kqu64Mgg7l362iXfPf0A6sVDzSDwSKRF95DI5yievv1njfudthI3OdLEwySehyvHfTGDETprkoTc6NVevvesXLrrDiEUriLgbKZUApR0qjok0TNDjRyCmTvmDNfR8gjW7Wmr4wgVrA1vC4KBeSjAJlRxJDgxJsDaAbc8RFkFIyEhpFfZjf09wJ9D/DoC/KIGqC1beyyA1F5KXyV5NmkAFb6IzNwW7yxia3pyMb0+tCP2ZGPXrSmVG0edzIMcAmowxKCbdM8lkZ/CxG2FqBtXQOdm8NnquyRV7RDZkJJUnmSjsoXyJerZtVjnOE2BQ56Ys4Fhc44TMl0qTCgDisaAzpxtx3beMOpriK/OnRIpTAzLHiyHsx8gpodtTtynadydGj3zyIpx5+BC+45/mY3L4TFiPOsA47rCGOWM6cIGg1kX3tURz6zANwFhaRrrbQ6iwgnVjFlhdNoXHHZqRUSYQ3wAFBeQJ2pQ7LDRCkEZyQyXSlblpbXAFlg9HEFHKPnLLSbMu5E2wYKZ84Dt9JhCe2ozEpdqGMTXaHLMbJOlg5cwrHnzyETZMTqEdVOFUdKdeQskkAvzvDVAIyo+UkRkppHpVTvg9ncgucTdeIGoM2nyqRz6Q9CcL1FZ96LJjBTX/MFQtfmVPWZf8awDXwSv6j6Hyt6Yt+pCygrFQWUj5OYCdlIclrJgh7iJOeLiE/M1Zv/Mzu3a+44gyJClCufSTPsmkTcEeBx8We1+BhRpV8nzNnzuCRh/fKdkXzwCZQlqkMfYxpZm/SFtqgyOSihY82rEHXURclb2XFeetGcurM9Xnr9y2DjRk5m9GhfJaYvKj3GRU56mtXpkEuJ2LeiKNWyRGdSBkYig8N+MK0SHhV2SJu4H1RnH95svCzzYhan/eo3ZVcSyldI3fL7bLiJYOsi4Aa5eV52N1VOC65Z5YXK1tKpU8nIBNUCcqKH5aIuYi4mKRLOfFYxMKtt/CayqhICk14vPyvXNXM6y7uG2J9wfJjtpciVaI8IZCmhQFQKm6HWZLgqccO4bEHH8Rz77wbM5t3wBVVxoT08uvV2N0kh99swtp/GA998pPw2y24nQRp3EQ3XMGmezZj5rnXoRWOw3F3wnW2wfLrAHXHjoMwDQEvR+rFLE7EyuKaSPsCdtz2Q6UZLsyN0Guju7iAlfNnRaoXNsZhVxrIvLBYuGgJGiPtruLE4X1YWziP7Vu3oFqtIXMjWNEY/EoV8NkdnG2mgIzdV/h/yurBnqgZOC7i6gQqV90ChDXxfWbFpfQp4eLaT+6pvIHo3lX4259Dw5Hyep2y2tUpWZyZhFavIy9cRMRD+mVRVChpJJmXwlVOOleryii1wPS6yiklTU8H1erP3P9t3/GJy5ljl3rssyyJO/6aSlhlom/qQqBrDu4LnXh5y8+JJqBcJPo0taAjXb6XGT2bEbBWX2gQ1lSF1jBr8OxH0UVnEw2K5mdoMOT3GCQUFShvxAOPenzUYqVAecAxa2A2P9Pc6n+r0bIZiZi7EV3wYUa0JnUhg31IF6p4O31O5iQy760ZYZvHmovvhjsnBqppCgd+AcoJwqwHv7kMb2UBTm8VtpOJaxoLkly6rcnuyFPqCybpRN6m8gSqYW2hsWbFF31WJLFDTpI7HkbKRaOkAsz0WJRrpYzPVJENVR2OJ7abqtKQ9pissEvhctLHjJaBU08/hcOPPIRd26/C2NiM6HnD6U2SmMsnG/KaiJV5R47iq5/6JCp2jlrgy7kldguTu6Ywft0O9LwJ2N4WOM4krLACkCK2clTyUHoTws+Q9xIsL6+K/agYMlFnLTXVFjwWlnQ7aC3Mo7O6giCqIqgTlOuKuuAGIae5UA+91QU8c+AhcBMyPT2NSlRHQtc72ppWa7CCioB4TlBMekDcgZ10kaddJDElijF6YQPBzpvh1qcQUxrLqkDdYiXh7kTZgaoEqtKT00ypPI4k32A08tVUm4qAtVZZVe2ZOzsm8crUmxrDSoPDhF6stfbkrJNUaBhatTL5y7Z1i4sL58KxsXe/+t+9/soqsyZ9cfr06e/ywoCSuJGgPAqoN4rYNBiZkbIGZXLKunljmU7QQK0f71foGfTFuqSeUTzSV18YxSJ9sC98jk01iAZrATFLSdr4fzmaHQXK5vuYAMZIWfNv5ShaBRLDLmtDoHqpy3Nx3DogpPOYUW1XjnJlMJeqpkxQNl9bBlz9OhPgyqc7aozQDY2Tzc+pgGAD3UzsYIPVRZHEOXETltTyUlXhwKMdZqG+ICdMRYXQELJ9ZxSsmrAyYhavYIIodaqc+CKaVVypyr4zcKZGXTnTyfkJ6DJyZzStGrmKUkNAWRW2CCUiPLjyiG4vL+Gpbx5Ab62JmanNqE1Mwx0bhzM9BYw3hFaIqH0+cxbHDh3A2HgN1elxSSjH7RV0eitodjvww0nU6jvg+RNA6CD16RRnwUdVabKpgGh20Ool8Kkp9rhgKGt6mslYeQ9BkmD1/FmkSYwgbMCvkrqoIbMCOQ+HRkZpE0unjuL4k4cxMzUhHtOOFyFz2DQgQlCtwvYZWbtq2y9RMnnlLhC3kSVtpFkXHa8Kd+v14p8R2wFSmyU4lJEo5Yq6Poo2krJ93hxpnDBK466sW9UYYwA07H3R54v7r1Vl1pq6MMcmO80IgaVLsbkgU0GSxHAoj2uuYe3cWTQXF7C8vLwwsfOqn/2+N73jw5c5vS7p8Gc1Uj4xO/vdURD8jyzPJkdNrvWRUFGKcZGzMoGbkfLeR0hfDEviTPphFJ2h3eBMPtn0wihL4kxqRIOytLkswFpPUKFLZGqrLLz6bLW3HaYXykqK9dREn6tkQksiZvWvTGEUm+x1UfkljYDSQeY9UcGfihjNAa5UEaqppmkObtopmpNIg28fxAowGxyjokxVnFIIIkqLhDpWPUhagtG5L9c/F2MiL27BWz6PsLUEL+3AomEwy6vhSJQsffjIYXIhZWVZwSuTX5aedEW0LFSGlK/FyOmYRhBmjTb5YTG0IWAUVWnFWatIWHkIsyhD3Od0E18q9yirYnafWmZHRX1ezgruOcyeOim+ykEQYWzTZgQz08gbDfiBD6vVgdNmw+AerNBFxg4qdg437WL13Ekcf+JxbJrejsnpa2D7DSBwkHt0iuNWoqoKM/IO4rW2gJ8/PiZG/1zUYitF7rJQKwHWmlg6O4tKJYLtRHCjBhBWYTmBon2sFOgt48jD/4Lu6iI2b9kkRSNwWIbNfoc1hFGlaK9lIWXZNZtSSAEOeeUO8qSNPOuiSYfHmatR33IVUreCnhUUoMzcAO1DmWBlpKxcnSmpIyeu1BjF/dd9+SSqHuiX+buuMNWSuOEdm6IvyvaccowUACkfD9FIpz2xV+2uLaG9soTV8+fQWlqQ79TtJQtbb7z1Xa95wzuuPJ3ysZMnv6cWRX+wESiXL7L+e6MtuAZj83lJ9BWc8ijwNSkNDaD8SU65rL7QwKt/jvK/0OcoETBLTAvdtElrqO4PqgRYNkVG4tGMmk08NL+b5sEHo1BFZcOgrjPWCqnMxeFbAWPzNRqYJeKWPpjDoCwAXZiClcFae9zqCVLedurjeb76d7311BNIfx/z7/5jGr4F2FR7IUbKbm8NzuJZVFrLCNGD5SqvWHoFCziR3yUFIR2lWaEXiPk9t/LCJxQOZkwEcS9rM9Gnt77y2iIVWLQyUruR4rpLjYMCZiasVDulQssuog7VqkkqNElv5CxzdoVfbvfaOLe4iM7KGupsO1VtwKcPhXgu9xASFANaCeXwKw1JEnpZB8nqHB7f+3VsntyGqc3Xwq5MwA5Jy3Cs2EjTSEn80jV019rwK3W44+NS1Uj9tri7uRkcO8HK8ZNora5gemYTwDZZAbniCnLXV854doZ85Qy+8eW/w3g1wOT0DML6GOBQmRHB8yP4AflkLnoEtwwpE5wsw5bFjQtLB3nWQZO7m8ntGNu2C6kXoctiEvF/BDyH0bKiMEhdsPwkZeVulhbWoIPSbF5/AqzWs+vdogblfuWpsYtTuZFBpGzSGuoeJYVqpIPO6hJaS+excn4O3dYKuu01oV98x0YnxuLW625/12t+4p1XVpl1Yd35vdVK+KEszydGRcpm5FQGqI2ARYOgfl6rLxg59SdCQRmMipZNCZtZ0VdWXJjdrFWSSJdZq3hVRcSK6x2APakKFT3z5vdlsCVALYOrfg8TeM2FR3/ORvSGPh9zkdtoYbtUwNYDlty7AuVB8k47w6lmqWWdsjYfL9Ma6v6Yagwzgi5TGPyu5eSfHGOAsksfYIKylcLuLMNePIdqZxUVO4Hrkt9lwUMhWdPaYvLDBGUCsoCySmaRX2Wkm3Bi0iw/7YnNJCNjCdIItux8o4tixKSzIJWoBsnU6wl4AthF5w1y2vRroc6dfCWjbm7JJQmYpeh5QGJn6K6sIV5tw7dDuFFVbd9hI4oiuAG9oANYmSfRXJauwu4t4rFHHsLE+CY0Nu+CVZuUohamzZjYzDIfSdZBGq9gbXEV0dgU/IlJuG6oKBraxjl0jVvGsX0HUXFdbNm5HaChvl+VKJbcuMdCGSvF8jOH8ejXv4Krts6gMTmJqDGJmLagbgTX4/+F7UCh12YyU3Ya5JYFlBU4rzFtPbUdY1t3IfGq0qeQLsxiuMT7mLHoRHXmFlAmKURaoxhrGjNk7BiFIBqUNZUhtUVFsYc8ph3hpEBIJfVkjBdFP0hSqcTsrS6ju7SA5vxZtJfOIu00lUWszXL6rjQR6CbW4sy1t73zNT/+c1dWpKxA+YXfH1WqH8zzfNwEYA0Y6+mL9c5R5QhOg7L+qUFZJkJBEUi7Hqm+G1AaGnT74CvOYQOdso6KTTqDr9d8s7YF1ecuEXhhLD4AWU1RMFpRJt9lcCxTD+XdgY6SzWskDS5HRMp944YRPhGXCsoaDMtg3Y+WRZM8DMpq4OsO1uWKvoFA37zn+v1M+ZIJyuaCoqgMtfj1o+VBkKTUEDLrVDzlW2yYugyLoBy3UXFT2BIpF22TZBwo5YRU5jFKZvPUApgVPVH4Ecv2NoEr6gtKoQpNdtELkPIu6RwtcixpZ6vOpSgJlp1RAchM/on5PAFbor5MaA26rJHbYsKxzeRXRuBKkXcTJO2e8NKVal3aVvnis0EpH6NlduVmY9YVWM3zePyRhzA+tQX1bVcD0YSqWOQOQrhVct1dtFbOY21lFdHkDCrT02L0z+SjiqhTLB1/GkceegTbNs1gy84dsCemxMSeEbOUYlO6gRjnDu3FkwcewY7tW9GYVm53cU5b1Eh4ZBbn2FJAJXdNtNkW1Qvk5mNFXTDht8bmFDM7MLb1WsR2hMSJlGIlIzQXRvwcc8WuRiJloRMUkKpiaFVEJGo+pYboBw1qfCkOmmM00YGDSN3YhisW/bZw13wv/t3roL1wDq3leSzPn0dnZVl4cDtLxGEvJZWRsxFCTzx4WnG6uOOmu979XT/+81cWp0xQfulLX/oDXuB/CEBjVISmJqriXPWkLYPJRsDNxwmM4n0hnUcG23uJcosknEkrmEoM6pQ1KJuR8ACEFWXA55QfxrCJvkkxmJHvIFoverQXX7wMxkORcLHV7UfgRsn1qB1E/71KHUlGLXajwFltvQcVgvpvk7bog2RRKGJSCSryUByvTprweDUhVIcSM8o176G5ZdS/64VhkLDUFqADYO7blyqYExCNs1ioi0reQ7i2gnR+DpW0i9Bn+yJGtsWYoM2mOJSxJDuQlkq0lwQ7kdCwyBdzY7UISAFBT+gL8qIxdctSQKArywraougILeOO35kEAzlRtVSrxqRyjW1kCSVX5JMLHa+0UCIQuQL6aRqjE3eQkK9k8q5SQVipIQhJDYRScMLEYY/ua1yE/j/y3gRKtuyqDtwR8eJFRM7TH/NPNaoGISGEGzCIScJCxg0sr9XLWGaywMbtxoAQSMJNd9uA7ba9sI2Z3TYGhBhkJnuZhoY2JYE1UKUSCE1INf4x58yYI97c3vvcG/EyKn+pJFS91u/O0lcOERkZ8eK9fffdZ599xn1kt67hyT9+HGeuXMbi5iVgbhlFrSkgpFtCtYBRD1tPP4m4KLBx6aIykyvK7eCYqCriXg+Pv+tdssK97OEHcWrzPCrLp1CbW9bzqzQp7XBbH+Hao+/D4a3rOH3uDBY2zqA+vyI9mbozp4/Q4cIaClkom3AYzlSjhk4dPh0hZUAUUvRYf13dxOrmPUhqLaTVlnYOPBcC6rngP4IyR1zR8WISlYBXrh6rvVpErNu9CXDNu876R5rGlnynqTKOEbMphIW7LEbddRwmoz767UOMjvaQdfYQD3qIIhsAoEndPH+ka5vNM5GlLsMoStvn73vF9/733/rmf/tCd56fyv1ezEJf7eqNG39trtX8yc8kKHsw8UDCQt/73//+CYB6dlsG5TL79BKAB2UCbtkOV3Zi8EH997zMyk6OWVAuA76e46R4NH07Zp97mSV7Vu+BucwcZ6Uf/zjelVEG2ZOAefb3b7cAHmer9t2sbjcBVQfKPiPAs1p/f/+9B9oy6y0Ds3+9x6UKY0Q08E+OkZeKCHduUYnBkU8E5Qhzgz6SvW000iEaQYYaZ/LJJcECkpMxJFM0Bcp0DNBXyzhPFv18UpzKlAAAIABJREFUO7KeG5kUWRFBmdnIrqBkuzMjEJaj4x0BViDiFUwwJuCpLuHYfhqbtc7asxmYb00TZIFpwtH1pi2PGIfJi2V1TWOnwmYLzcY8qvVQwfxpvYZaHiEYDbD9+Ptx46k/wz0PP4TlS1dQXVxBllKnzpSLHAQV7D7zBJ762EexfGoDpy5fRMFRVk2Ow6qiUash6nTwzt/7PZxeX8b999yFJXb7NRd0bBQR2uJxqiHpd/DBd/4XzNdqWKUVbuMMGksbqAULiulULkZAHb3QQkZgthFU1OcpPRAkI+0I+inQOH0Ji6cuIqo0BMwJZxPS7kd2yqIiHT+UklTs42sm4NqiaIfdZVCw69LN79Y14Kai00bHXBOdUyrW5soiqcimN0LUPUJ3fweD9i5GXMyjAYLUgzm3OdMQJE5n0eNUXKZykWOQZN2L977izV/1rd/7058K2L7Q+77YoPx1DpQXT3pCHkz8BSvW8TzB1/7+Hlh5XzLlxx57TA9/rKjnLmKygrKM4Z+Hb7P2oDzrwig/lkkVFqDvwdh/9s9p1nrnpzfPAm/5+5NumwDuTENKmalO72MjfGYfxzPPk5hvWa4oA/jtjrtNapiykqmNyNwXPrpzCsImX/DxylKF/96/DtteHq+ol1+jNXTYhBF77Om0ZPXlaFPNxogMzTxCq99HdrCDZjpGSFBuOEBmpxgtcZILQiWxUb6ohHPKRa4HLem85jZ2FyN9fhqZlCgljOzI7+Z8iD9Rw3bq0wwGOUF4jijlzJ6jBfibnED3B2UUdbApaL+CKGI1P8ZoPMRgNERrYR7Lq6sI6k2EjRZC+ordpB12CSIaAIf7+NPf/10M+0d48JWfg4Wz5xEubyDJ2IABgfKw18Zjf/hOzdh76OUvQ7hIR0Wo6ShcWchsKXXcun4N860QzUYdrbk55WVwOalpKgDDlyo42rmFP3vfozizuor5lVXMnd5EsLCOemNJbeeW78xaikYlqdAn+YLZ6JJ7YuTZWAvXIAdaZ6+gdfqCku0y6srUfrl4ZrHeT5vlaJy5yPk8jQU7N7mKnqpnuPdA+RSaQWjnShKzKzNDTQ0p1IrHiEddJP0u+oc76O5tYdQ5VNyrWlcYE8zipB9z5hqmWE9QgL9rh9LXRYZhkncvvOSVb/7qOxGUr9248dfn5lo/kef5iaBcBuEXIl/4+xAAjbVUBcqeKRNYPfMqF8dmWSzvcztLXLmZ5JgO7fKU/YLgbzsJWAXYbjtXXnieK3PoCEwWonIhb1beKC9q00XpOCjPLmq3A2X/WM/HmCfgWRrh5IHUinXeEmeh4BNQdsldvG+5qHcSKN8OoCeNHG5baw9ujgZ9dkw5KRLUqgTlBK1BH8XhLhrZCGGNUzosb5ugSEtcIOmAkZ1Mu2+gUmdYfUvgx2wH2dzcB7VkFqfIlAnKFgJvGQh+niAB3EfqWP6zuW2YEqEFWXqyHSM7brawMBCJr4PbatoJh6MxBsMhev2+4iLXNjawtLKmVnCCMp8fZRdrUEnl+z168s/wR7/721hZmcNLXvk5mD9zBrXFFcQRgTBDMh7h1rWn8ZE/eRz3XrqAK/feo+khQcumphBAzWJpskCSklk7hw/91gTCGmNRebcMOzeu4ukP/inWl1cxt7KGxXOXgOYKgnAJdUosDbpZrDNSMxodKJO1k+vmnHqSDCWrjFHB3Pm7EJzZRIoAhEXlpuv42/1lLZQIYqCs+YQuOEpSudOWfTIfmbldZ3wKjD1NUYsTNXpwceq3D9A93EUy6CAd9WTTq0liMccFl+KE2dSSPwjONmOQIE2wF1gT7HU+ZBilWefCS17xlq/+1rfeWUz5kUceCe6+7+7Xz7XmfzzP84UyqJS/nt1uPx9TLgOgB1+C8uOPP26alANlMeNSY0cZXP3jl0FZW012fLl85WNBRH4QK4sZvLBLsZ3lr2cBVSeIP7tminR+QfHPZZYdzx6r293vpPZrD8xlyaL8dXlh8KDo2XNZXuHjiOm6rbv/nr9DxmBhEMaGPSjb/clwj4cVecD2n8tg7Betk+QLsxa6eoPLmtCOhWOMqkwfi2XX4pDU5nCA4mgXjWSkn1GRsEJr1dm6WOQj8yNTbqJap6+WtjhGeZqmTEakD2qIyRhZFpmn1flktS13fTzGhI0Oe2dAwYQ4DnFgxCW1ZcoYjhWrEUJRAJahwselNEJ23OsPcNTuSLI4u7mJuYVFmqMRhk2EzTlHETnheox83MdH//Bd+OgH/gif9YqX4tx9d6O6sIi4GiBLKsr6oL9j1O9pOsjptRXpw0GrYcH+WpzsuKq4Vq8KbDgIIIkJVgUqSaqhxHmFO4QMR7tbePqDH0IrbCFcWMW8mPIagvoSGnMLqM8RmDmj3twMJLsKYVKMKSWECHkyQpBEGI0TdBNg+dwlLJy/JLmE46IiSgScTCS92M4ttWHzALOrjj8qNYHwFv0tpfGpg0nSTTQeIjnaxfhgW3rxeMDjMETO7kLmQfM9U+Hasi7UL1uvYRhR8zYikSqIypw+MeUY61FFHNuw2SjNOxdf8jlv+dpv+/t3Hijfd999f6PRav7YCwFlf/E9HyiXb/PARk2ZoMzbCKYelDh92AO3ly/K2rKXLwi0PCHtswEzA1j0tSaS0I9sY6CeD5S9fGGvw3XY2bnvmLAVNI0x0iJlurO7h773mRHT35kWLw0wdcsUqMTEpk0ps8duFtzL8s+sHOK9wuVFUvKCa2X19/cg7ONEp3KGZ8Z2CnuQ9ezaP/4sIJcfd/p8baOqbjvvwHC+aNJf9qkxGyKuJLLENYoEzX4fYPNIFsnCxPfXe8RtnBOD7q29ukJbmAJ5+Jksj23U1tSh/7jQxEMLJ+IF735GUNbxcYFI1nBi7Ew+Z2XHCT3MP+3OG5NhTLLga+K2m4A8Go0cKPdxeNSR1Wzz4mW0mvNibCzysSmDj8qOwFrUx2hvG7/7m7+OfnsPr37dqxGuLSFllgVBPAjR4DlLsKLWvjAnv7DAl9GalBQaDYEvd4RZksmh4hdaOjsIXpZZkaKoJGBu06hzhKsf/ig4eptBRuHKKcytnkartYKAbdMLC6jNW+ayy3UyUPbnTxahyqzrJMLhjVt437veA4RzuPQQF5UHsHTlLtSW2dhS1dACtl0rldppw+6MN5cLW+CpV0snJuDHGigw7g/Qax/haHcPUXcHiLsWokS2zx0Oszc4NaQokBDkWWitstDqJlznsTzWzMCgddE2Ob64R9acI45jgfIozrt3v/Tz3nzHgXJRFMHN7e2vD+vBjxVFMT8LEJ+MIc/e33/vgYWfCYSWffGB5wT+kJEYmD5XHvAg7d0XPEGn06xD2yo6/XhS6KsaOysDu38NZSY+YXYCjuNWtvJz8a/nmEzhMpnLzNjfr6xh+2Ngljy3rXd3LLPi8jE86TGnz7UEh17E9Z1SbjjlcenCj9uZepQ9CJcza2cB2GvIsz+fAO/kb3s38nOZMkG5mlMvrCKupkqI48DUudEI6BxgDgnCgE0vQkD5xrWYKrbTojdJo6sE5TrdBfTaGih7l4U6u8iSGU4kIKBEYwWfY95kp0TbsaUjhMzYtGbJF859YbsKwxS5MRwoR4zmHA5xcHCI7mCIC5cuY2VtA2HY0q80my2EIeWOAEWSIO7s4SOPvhfve9cj+Ly/8Dm456H7UFloIeHrIiDXQkY0WWGTrFMRovbcSoPLLF7TabS2gBgrVCqei9xUFx5i5LmBdPvGTWxfu4VBnGh6yvzKKbSai2jMr2NufR2NpUUV12hFrRYsOBoox5xCQlAeDxSv+vQf/CFufvBDAtysOQ8sM87zPJYvXMSpK5cRrq1rjiFzSsTs2USj8W9kwikyeokHA6SjAaJuVw6ScaeNpN9HETtrYSUCapanzSPA16WuVMpIqKqwaB5oNhNZ/nORD0WmxJRdYU/nPI+Cir2UeVItpr1R3L344Oe+5a/9vR/8qdvh1J/n5y9aoe/9739//dy5c98QhPUfBTD3fE/ykzG82/0ugcq7LyZA5RjzJAxmppuuDIzliSPl7r3ZLAyBuBuoOgvKs4U/DzAasFoC5bJbY5YJT4DX5Q7NSgxeGim/RgNfUzVn719+/Of72gN4mTWXFz+TIxxTdFvHiU6scTszOcu6j/1OWWf2x8T/rPw3Zr+2c8GVdHzouR7AbTuoKVMzrFaR1CwnocHYztEYaO/pa2rKbGfmBW0FPi9dMCHO/SMw0zqpSSTmU/bPU7YuRjzSWkUpQ7YuMq2ZhhEvXziJQm5kF3VJIPBE2iQMz5SrxsaSBOPREN1eD/sHhxinGe66+x4sLDBTuS43QqvVMm03zeQS2LvxLD72+GNYajXxspc9jGCugcpCEzGPWTVQ2znLdNJfg4oyOAiUWrxdaKH2D3qtFuvvbrVCmmuykEuBFrYiQlGwTTpCdTDC1SeewtXrN5WLMb+0ivnWIlZObWLpzHk0lpf09ygb1ishk+F17BLutNIRgmgI7B/gg//nbyG9+SwC2hObLYyrNSScMD63gGBhCc2VFXUL1psLGlTLuE/my1VqFaXrjUd9yRFkvuwWJBumy4OyBOkUX1lcAWK5bizTRH5k2TQLhdVTOxYTl5bN0COet5E9X6cbq5VfmnIhWyQluziOECUJ+lHSu+uln/eWr3vjP6Wz7DP+8aKC8vkL578pCOo/UhTFiw7KamEtjYGajdqcZbNe7ijHdp6kLXvAo+Vndop1ueg3y4KNpVt3nwfG8u6gDNIeHP30ktlFqvx9Wbv2um55YZj9Wy/kjCnvPspM+7h8YaEvE+3XgYy3xE1/z4peZVmjzIzLrPgkxuxB2SSgkzTlqmmMNc5/S9WwwMLOAvN7OwdosGjFdLigou2wmoiU2mZjndRJpxXWGknqki+m7xOfE1kxfb50X3DL70GZPxPz0kG2yRi+PqiYT5e/Mpn757ogzaXhQ6kMlON4jCETxzod7O3ti+nec9/9jh2HCEO2ONdkl0vjCP1eF4fbt7AYBthYWVaYfqVZR1avIeXrYa8MC3RuEAOBN6V2TBbtUuyUzyEAtwGlEzJAnV47AvZopKgqvjRCSkBmRD1dClkFUaeLq9eu46BLP2+KxdY8Tp+/jMWNs2isL5tGz+y+ItTrpTabMeQjGSFMYoyeegaP/adfw/z4yEYnU1biVBcWAOSGaSKv1H2d0HY11QrGBN1GHQEDllzIF1vPqzW+F+wEtPGJdm5liKtNpNWmhRxpqLEVaqkjpy4yQE0pkii4Q8r1c+n8KWNGrfhnHnLKGbFAmXJTnEYYRnnv3r/wpW99/ff88E+8kOvrU73PiwbKRVHUb27d/Jv1evivAFAYu+1HGXTKoHASgy7fXmbKfms8kR3YLDADiJ4NT4DWFfY8GPPnsyA9eTwHymWmXAbW50gbzhDlX/QssJ4oZThPj7/N/w5fm3/8yYWks3DKlMvP5fl2HpMFYMZ6WAbLMnv1raz8WRloLWbWwLdsizM7k78Ipjm4ZXvc7N86XuTTrdaxRf3VB++7RUDyhZwOVdOUqwXCIscyGwO6R6jHY9SZecEUwDpdF2y8CFRM4lw9ZU9IaqBnuGodc5YcZRe1ij2Wf6FdgdwE1gkmKDMz7ERr1y9RdhJGTy8nbZ2d80IY7p6/Cn5kXVGMzqCLdruD7d1dLC6v4q577hEY63wUm2XaGhtkGMmQqDM6rACh6wjkCyUr1JgruRRMuuDvZ7WK/rF70DoL6eN1VQs2ebhClsgJdx/sOlQEayYrm0C5QvmGuwNmi1jzSzqOMIhi9Hs9NYe0WvOK7CwWWqg25hBUQzSKUIw5Y42Omc5RH83xCFuP/zH+9JHfQwtjBEVmcaoKbuJOhZ85lSV0ZIbvswRhi1hlV2Pd5jEW/KzMavqRgdxeoAuW4u4gRFrUTXpSuJHaTibArLoIrZ7uPCNzZgg/mTElCr5mngNkzWaLi21nMx4rF3qU5L17Pv/Vb339W37kjgTlN4Rh418WRXEiKJe342UgKKP38wEzTz7vvigXqgRglalTwrNiz6TLjHrWaVG2xB2/HyWM5/qUPTN9Lljz7Jnq2bMgXP5+sniUNOXZhaoMyjxuxpj5N6bTs09aAGaP6+zxLEsYs+AoduHyBTyQevnCj1Dzhb+p/c2YclkS8Xp0eUEt317+u3x+3gtcLvTxWJrkXDVWV+U2lfkiuaY6r5DFdjsIYuZHsJ5XQTXk0NRQ2mRKb7JySXjR8vgRlGtyZnhQ9gluXGT8vDZ62QjIBFIC8gSUpykcuujls3ATlO2ccA0mrlCpjbWTytlMMo7GaPc6ODxqY2t3BxcuXsKFC5ekb7PDj78vBlikaDQChCxEM8UySRGqAYWWsQJ5nW4OFj+rqDFRza0NGZHcRYzqeCmGgI4KkthCXXhyjhCU85oA2XnCHCgn2olkVdPRGwwNYnA8nTcshvMh40RAT9fFuM7IUs5DDNGsNNQpSS045bCBZIjmoI+P//678Myf/DGatGfQV4xMsaqW4kfgZWIfI1JtJ8L3Rn0GXGVVGK9pqCxfFxda+cuZkcJzRlqFRarypSlmVfY2J0PY3ByxYu3unP+esgYPj+XZe4Jh3nQWRPk5isdaFGPuxvIMw6zo3fv5r3nr67//J+5AUL5581vCZuNfkCmfVIA6CZQ9uJ4EMHbButbKUps1fcongbIu4VJi10kdeby9PKfPs+bn5Ci7Ql+ZbZcXj+dozSX5orwY3I4567mWNGUPguXX4BeAKdO0Ak6Zpfv7lI/V7POc1ZI9yJfB0d/HW+I8iE7YshvmWgZl+ztTUC47MGYlkpOA2l6rc0GIbU/f74mmbHNYdJESNAReeYIl7ib6HdTikYXysPuNIVKuYJQp2P54gJS9l9YURDnEu3cscImasmsXT2z7SkBWFIRjndZqYjIGh7OaZUt7Ch0Jm8hs56C3c7FumsQphlGEw84R9g4OVBd58IGHcPrsWZPIbFOt+Xp8bH5iMBAfNqjXUSSprHxqZlDnKEFZDmlSYANedtg5WUZRlK7gpQYUgjufq/5WBdVcP1Bxjs4GOS/IFNnuLAugAb7CnQiMem842drlT9OlUK8gVYcih9jWEAZNMfWIElORImRL93/8Lex+/BMI6VCuVfVPky/FLQppyGTF4rC8vt0cTWtMsUG3BGFeKHxvmfQngHaikrCc50yV6XFkuYWKdioqunbpOLWCrbzNlNkoU7mdnWQlSTfmtxZTzjJE0cg6O+XEAfpp3r//C1/71m/8gX/z4+Vr6zP19YsmX3zkIx8J19bWvqVWD374dkzZXkRpxpl7VbPAPPtiPeB4pvzYo++37p5yAJEuuFKEovu6rMl6AC6zZQNjpngZ2FnuxTTYyINyGfzKVrwpA7YSSvk5+N8pSwjHpAparWbymcugXH7uZYA+9hjez1uSbl7IyeLn75Xva/qqnYiCmlLYvaCpHItY8ivPsuRj31OjLS2sus1ln5R/rsfPPUAfn92mk7ZqlXECJXljgyFC0RAVpnoRyGqBfL/Ui+WWZeFH00As7dpv8zkiSseSuysH2saYyIqMVXGQqhYV1/0lSUMeXA/kdhuZH1+MVfmn3amqd1Bv5r0ys1bRm7zfbmN3Z1da5Stf+QqsLC0LEAhUlF8CBioRg1zxkFt9LQReqyZJcVewHl1jqtzcO67wzgZioOzclL766PRUWT25e+D7kjhfsXI/LKtYDJ/t4wr4onzAV2kgR8mGnYFcGNXQwcdkp92YbepmE0ybtNlFqPeHePcv/SrGnAOYj6x5i30FE3cUH8ckJQ0RIBCrLZ3Pj9egSUzyQut12SBc3s/HpcpVkuVIuLuzOceTJp00SZHIncHzzzU7aYBDxoBTRZlSQ+YOhqzYn/tJFCsAizLGKBrLsjeuBP37v/A1b/3GH7oTQXlj7Vur1doPw4bU3ObjuaBcBq2TGPYsKL//MYLyjKd3xr7mwdEDm7ZtfMPd9tUDs9njuJ0y6aHsyvCMdFa/LYPi7UC5DOKz4OoPjC/0zd4+C+y3BWSdh88dHfVCQNmPfZoF5bKN7ZOBcpkZn8i6lcNsI9w9UJ8EypNFYLoeHHsJ6qxzH7w+yYxDNgbEI/lhQ4FyzfRJMjtVurxP3JR4pp+pGOuYpi563xmiWaLs5EvFRska5aaQNuCcJWTm7hyyDr4JVDmVouTmUJODsVKyb4betLsdbO3sY29vFxc2N3Hl0mU06nXHxrl7IyjbVlznHbULuQWMfTvCPumyFzAJNAnGznHidi3lgqRn8daF6MiGawUXAyfA6jXbMZaTw48kU4A/J3vXtMipsCnM9sVPN4UlTlEkzJJIUTSZVZKh0ungD3/+HYiuXUM9H9m0cUkWJjPyTeJ/LOYxIEqNYIG5I7g4lzw5Whh0PGRxnNYH+F6qOOfa4lWsk35sDU/U57PYDcSVxGYNLmydpqTFxYAeZfmRyYz1OyaBJHmBYRxLPhlXav17v/gvvfVb/vG/vfOY8srayt8Ogvo/f35Qnl5vXu98IaDsgUlt1o89PmHKE4D0nXgay3PyVBIvXZQZM0G5HjKkyFjaxKdc6uR7jlRxgn/ZOkGnf1cnuC8ROxZV/l6vucSUb6dBlzXhiRZdsv1Nt/mOHM0U9MrHtox0XBDKjFZMtZRP4QF5Ng/Zf18GWS9peED3j6X7zICywNuxvdkFmBdjeQGaMGknGcgUqBCgHA0WjpIINQ/Kki7oPzaGxQvOiodMNOMuyluLfcwrAWB6zKjdcp6bdgoMKHKs056/5tCXPMs2EdqA2R6nFElir0GaQgEytsFggMPDQ9zY3hF7e8Vnfzbmmi1pxnUWlLVoWLGPcobON7JAZxbUS5KCozGeLjnNDXglILvs6GlXqc8Yme5S/BZZ5xBbjDV5I1X4j6QbuZnczsJnh4uZ2jgtySauTcYKoDZKSbMTKWu4oPtEXY4Ziv0DvPvnfgX51jYC5mBwYXWFPh5cX8wO6wHCJrOuKTe5/GxFkdpkae0UnOREN42qoFqEbLitzkendctjTCZMAwidF0mKNLbozknnqbN8Eny5iPNvRrTexZGKfrTAUW6npDKmTh3UmAndf8mrXvvWb/vnP3NngXJRFOGNW7e+LQzr/+x2oHyS7ul/NgvQxwDEAY2XL8pMeQKYJenimKzhgHG2wDft5qNkwQt6Gt1ZBuayfjvLkMsM2vZyxz3E5dv9QnBMJ3cMcBb0vR57ElCXGbi/wE46Vv5nZeArA7ySuUoBQSeBsmmt0yKeB+oym/a/5+9bvk2v1YEy7zd5rNuAMsckHXuObqEwA7CTCEiYxJQLBEmsQp/kDL6Hzmmh7bDzP+u46yK2zkvJVW4ork1Qdo6RLNdYeXuNBGWG27gUNM3j80Bn7FD52S6TY3KsTSwVeNGqxmMi6aLTlY58a3sHF85v4r777pF5QDs3FamNtHvZQu+7A2Yfzn7sXDBDrrbZmh2oIibzo0ksfKAUF5Gphc8tP7ZgyFNsUg0bc7jo2HGYLggqutLjTeBiN5xvWtJnPgrzhk32qCYZOCKRrpVRQTtdhuTGFt79M29H/aCNKsPieVwni6UV5cJ6HY1GHY1mU5OBKoEVZanImRuCYOoYPlcwvm/ezug8xzrvoticJEWu9m0OQqU/OUliFUo5fFaLmhqMbN/BeFUl97FTtCgQpbEAnf+4eORBgIjgHFTQzYr+A1/0mrf8nR/+2Tuu0Bfe2Nr6O2E9+KefKiiXQeV28oVnnkqJe/QxZGl+PCXuBYCyB8YyU+bJ7plyWa6YnXJdbqvmc5n9vtw8UgbOMuD6rycM1THlMtj7Y1G+CMsM+TMFymWXRZnZlsHZA20ZUMuSRrkYOMugJ0D1PJpy+X3X33AqxSww84oSY3IOAoEyJYs0tkJfkaPJoaiay+e05EmTjQsKcvt/X+xjS738uzIqWE+3cnm1CE1mX9nsORX2plxYVjPdx9pz9SHbsndcWKykvK7DIY4ODnHr1hai8RgvfenDWKHvWPkrlh2shhfvuZ8sKNpqTXYzOr/4fJ21zeQZc5dYgD6B2S1e7jVM57bYU1TYvYRXC0ciGLNFWw0zPutcOrXz3KvhhkMCLOpUQO0cHGS+LITRV11JMlRTsxJS321kCfqfeAr/9ad+Ds12z3I1yDrF9K3Ix2PH0Ki5RojmXBONljFlzhNUJoV2LRbpaX/bvRodK5Ns+Lplz6SPnd2EGbvxYkkSbKdOWRugzcJJUfSxy3HDBp2iglGcGBjTt8zn6LRtetzTagVDtlgXOTpJ2n/oi1/71u/812+785jy1s7O36nVqp8UlGcLX58OKDN0vcw+rcV22oJcdl7wDZ3t4PMAzJ9TUyZTtq8tec6DYhmoZwG2DLLWaTdtSvCLyCy7nmWrsyA83TnYRVi+/aT7TtLU3I0nMs3SAfa386T3ADwB0Bn5woOyts2OWZWBeBagy48zAXI1WUwBrawpz4Kyly9mZRVJLVKHzMdao32KEzfSCJXxUL7lJmMnjW6aq0IhVVPEVFiQL6rKTeVGeUkmsPQ0WtN8Apm63QTIjnH64pnTXe2RfSDT8Vei55/liMYR+t0udnd2cPPGTZw/dw733H03Qln3yNi9k8aBpgrOprmavFV+/216ic9LoaZsMoe9Vr9gqdjiWb3eTw+4PG4uqcOl2Mmmps4+6rLGlC08gsewIWeEUvY4PUWAblOo7WlZsho1XcRkyyz2mfUsTCO0P/QxvOfHfwZzPXYKClnlY9bp4PzCzHieazUwP99CyHmDLL4xEMvPiXQZ3twByPfBrY3bITjxXbkWTNsjgDMSdRyxXZ5t834wqr1HmiUYsPORfucq+gyHSmK5L8iUq40Ajbk5LRxppYJhmuJo2McgSdBNi8HnfuXXfP/3/9tfZQ/GZ/zjRXNfUL7Y2tn6H+v18H/Ps+cp9HkF3700nljlQs7zvWJebJ4pe1CeMMpSd99EKe8SAAAgAElEQVRJ8kUZXMvShb4OaqjTUuUcHGXJgs/H39+DtQf8MkiX5YtZ8PQA7UHQPz8f/jML3GVXQpkll+/n9elPVugrg/Sxx3Wa8iwgeyeM15f99t5LDx6cPTP2z8lXr58jiTimXNarvWzg7zt5js5JcqwoyAtGhTsSPOtOo7tAkkWRohaNUcsitOp1bYd9IpoH5YmMQbblXiwhgu+5D5wSaHg/qwdm65ZRIcyOm4yt03qF2J6bpix3h7k5dF+ywixDv99H++AQTz/1FOpBHQ89cD/mmk00GqH0ZCMVzrHj5ApjhGZ7m3y4+0iLdYx8ci54Zq3fM5Zvbd72NQHXy2FqzpDObzIbt/W0xGnx9Q4ZgT29wvR5W7u6JoLztfH3+Lz9fRlyz2MU0/dHUCY4jlGPI9x493vx5C/9RzTaYxXNGAzEhYRFOL+9YIm6EQZYmGcQE0GZZgn6LWwEF+UsP1+Pf1hxqHRkyIsssQVxniKiTEQHDX/HTRGXtMT3gW9SGCAPK4iQI0KKpF5DNxqhEoaoaHZhFUGzgSCsa9rIKI4xiCJ0xyPJGcO80v/c133t933vj/zCj33GEXlyNF6ERxYob2393Xoj/CfPD8pWAPEfnwoolzXlMigLRF2BzxcQJttBpyl7OYL3LXfxGYumK8NNjygB8ywIToDwhEKi7ksl8Ri7OTk72YO7L/SVWfnkthJbt9unKWjHQPxTdF94wLtdoY/bQc/UPND6xaQM1GW3hb99tig4ASinS0/0W6flzkpVXr7wj+c/C5QJABouat1qQcFiXypdmUNPm0FNboaJnqz3w+94yhE9lCZtAXaGWbedtsB2/XPTK7glttQxa+fV2Ht37noWbhOTpx2Y/jXTZtXtdLC7vYOtm7dw8fwmLl+6oF0Zaxgs8NmHFZf1vF2ziwQXs3h4B7Rpx4rgdCzau0gcY3ZWESer2POcyDB+wromRfM2CyjStt4X1KySaMU+nxfCbb7OaTJmQii90Szk+YXKUvaQMPqUo5e4s4hRGw3x1G//Lq7/xm9jPatjnAP90VjATP2b5JrHj0yZxzbUqDZ1zkwGnGrn6Zpz7FyzIQEEdkohHuTznP51RSmZJKNj6sKmeGyadeSNGqKwIm911ghQNGqocWFshLLYUcdmAJGkGJd9TRfHKIk1jDdG0Lnrc171PW/4X//VnTUO6oknnmi0Wq3/qdFq/qPPFCiXZQ4PVt59QZ9lGcz8mHd/v9kC3axeXGbFHpQNoJ/LmE96zNninNeUJ8zdXXIepGc1aD3mCW3Ws6Be/jseUMsyzUkLwUlr7mRLPCmeHW+N9r9TDhbyIHw7yWK2CDgrOwiEdfFP0+UEQzM+5QkIu1zd2ecv363Lb1BzA4EszxDmienKSaKuvlADR510oRxj22pbeps9qr0PU43Sa7UEYhsYy0YDi79Uy7FvxKAv3n3t36Myo/fTPfxOglX/o4MD3LpxU2zvofsfwMIcZwQ6G5gsmBbgTtZuo6P43Ok7dg4S1+Kt5Dc3XVveE3m9mYzn8lkE0KVNsPRup43LjuhC49lUwQB51ykpqUMToKmNe2mAzhUubq57TrsXa3u2pA3T0hmjOfmQXYFdkMzOGKM6GuLJ//zbuPmbv4P1PEDm0vnYwXdw2Ba4SkrJcsWdyg5IUPZNJHq/bEamjqebEWljn1wYPUFatXVOLCk0zYT+Y0oRY7otSLTmm6gvz6GxuoR8oQEshMB8HanWt8CyNaoVse3haIjBoOc0aFts6MRg801aCY+uvOwL3vT67/1n//5F4LOTHdxn/LEFygsL394I6z/0YoMym0cIyh5obXG0E9Oz2TIoexDzGnT5s2UP2Mwx/zt+pFQZ9GcbRo5LFxbRWJ527Q/w7PMpH3jf0edB//hn95gl+5vfhp7ElI9dlKU/UpY/ysyUW8RZtstfKxfsyqDrAajssphlzv7PHpNJXB5EGeAJMM+ROSQhlAKJ/KImDHYOCXmQ7eLl5GEyZQJzNU7AyHWCst4nbfePg7LX5/376CpW6vDT63YFPXueZMxkxszEMGlDDgV2vqnoZy2+5ti156Zzx2nBbNfliKK97W0x5bNnz+LCufMMckNduzIuDK51XvZbbt1NTzbDn7eGOa+0QnbY4Wb5zAbKfArOi+0WKs1wdIU4FSOdnW/C8MmQJR8Q9hlqZM/dJCtnuXOTwH0nne1LbNGwjDnqtZQ9fCqetj02KCAdIytGCAY9XPu9/4Ld334nmt0xklqA+cUVzQS8tbWDdruPSs72ecv10GKquoW1O5fDvaTta+2wjDuFHjkphN5p2vLIz8eVAiO6Pyo5orCKcGUJcxurWDq7JlBGq448rCINgDFT8dyawrIidXAmwo2GA2Sxc4pQEqEko7yN+uHll3/B93zdd95hoPzIM4807w3v/3uNRviDRV5p3Bb1VaH+9OWLra0t+I6+MtuVUjUDyp758oLxWulsc4jFeVrzyOxtHiTLmrK/AI8Bo9v2WRfU8eLcrATyyUDZ/83y7/nfee7fNMnkdh8EGL8olO9jRaRpMH0ZTGf13PL3PiFuFqzLRcCy9OG38mWmLYwtMeUyg/fyxexioekR/L1q3RpDNF4zk1eZwExQ5mTkMAisPdmxassdsqYhDzr++FoWhm3jLSXOwMqDsjFmAyDbO1N3tVH2bFQhObRa3LSz1J5kgTiKMB6NcOP6dcTDEe677z7McyhqYGOqbB1gyJJzitCH67Oflfnr8FKP7QL1fctxCXinRTfTvG1kF8HdCplaULiQuCKt5AC3wyRTNUOLH1Dqi6nGUpWV7KZxs12OpEPmGC1UnP7tA5ptfJOseAyO5wCo9gGuP/IujN7zGILDPpJKgO5gjJX1DaAa4vq1LYS1hqx5NbFmmzWoXArXeu/PdZtKMokRkebMaE/p0yw0FgVGyNFDiiysI9hYxsqV81i7cgn1tQVkQQUxx1IlYzFiNo6wOMmXQUBPCz2atV9zUgoH8jKIKE0tPa5SYJyiffdnfeGb/+Zbf/T/uO3F9ue44UUr9Bko3/sdzVbrB0hiPl1QnpYBnJbnwJbsgACz4yxxXlOegI7r6y8zwzJol5l0WVP2ISiazuvYjg8i8tX6Miv2X08Zl18MOLnkZFD2QFD+rK9vI1+cxIinUs40UlQn7vOAcvk9KG+57SS3AlCZPc8W9Qxjpq3XBCnmBVjMphWTfLwnGY7voLDHZdXbil4TluwuL10ETic8dkxc3OUsi+bAT3LHrMIgdNOXabNqFDlCxjxy9E+aSKdlQc0bf1V8o1zgOuWO7yasaMbzgtc9gd9cGK6ZwunHZNAWSOZbOSxGnjIAccmkETs3pUcqA3iEbruNa9euYWl+AVcuXxYo1+UAsffdTA4mGZCF0nrG7b0C7r3tTW3eDix5BByb1mKi893tIFx2hp4ZG5hEo22HoeNsk0Z19NUk4jOYXZHJhrzar+idlfXO1WkUE2q1Ei1gBDHuTgjuekhKF+bbzulHLsao9Y9w451/gNF7Hwd225r4cdDu4sKlu9EfRtjbOUSN8fyZy4PWM3IR15PhA6ao6FxyGJDRG83zkeFURa6ITzaTZK0Q9dNrWL/rElrnTyE4vQwsziOqGSvu93uIBkNjwfQu5zki+po1q89LVdwdxVpER8O+si8I1FwEOoOo++ArX/3W7/ihf39n5Sk7pvydjUbjH7IG88kWjmOM0k0VFkNQ+Is0f9OUXNIVu5b4Bh3u7OGxR//ItmHO9+gzc1XEo4zghiqKObviCLc63AJy66hwFDYRUM9i0pWzIvlioea8MbfXpW7ZbtXsVnYROg3PFZPUAODteH4TcKzrztbC5+rNdpR0LLx7xFXRy/ctLzSzP590YZXycsvH1oZCOqpR6jvjBe0Zqb+/GK8CW0o2Ng+qZBf6Z0Ukxehoi+w8qLyfA127CzeGvMjJoBwTEROlTmtPyCxwfkoGL0wyUDf12vBF1zyLeiy6ZTnbfRm+w7CICuqc10d9czBEI8+Ya6ZAIoKe5CiBsvMDux2MBxffjOKLxF6DNRBzzRRuoCaVVAGE2LMLuHEgrlKVHCJ2H3bsDTldZP9AOReXNi9gdXkVS4sL0sGNWUs6du3ULrRBPms+d4IyH5Lnqy1G1m7tMiKYOewcGkZ13ZRtd+xtOOrMoluaxK35gqVpKXq97mLVsVEQEJ+f+gwn3gAbhcVOQJ4fmToBNSuPsg+PS40xmGM0kzGKXhdHH/gAtn7/v6L3zE1lZ8wtLOPc+Yt49pnrGPdGAuSKRriZ5MjjGOSF0u8UyO+Ok6JVdS4xNzlHXAUiShCUFVohls+dxvLFC1jc3NSorKheQdyoIanV5MoY90cYdThAdYB03EMaDcSUY04k0WOTaJDh8z1PELEgSfkpiTEcj2W3aw/i3ks/73Vv/b4ffvud1TzyzDPPNMNW67v+W1D3P3he+aKE1hPw4FnEPna+H5xnxwuR2Ra8b1CzyiovjLxAZ/8QH3j0UTtZGZaiNnoWMJx1jdsuV202u5EVSRgswhOeoS807nMb6T/XVNhwOqTrsqKyV3NJcfx9MmM/121WkuD26zgLO55W573EZXD1LFQLh3OI+Mdly/d0nt8UuD2rLWvk9pgWhjTLxPm9Al1mGLEOq7ygVuwrg7LmleltsMwKLnB6rgKkaXffRJLQJGObAGzvmOl86kx2U0nM8ljyzPKC99YsV3Sa6tDUMNn9Zbm4kmBYqCqqCCuhWooTMiVeUnmCOeRoxTFq40hA0ZhjRi+D3mcCq0ot7+XdFV8bv5e7wi0I9tlCiPz7dIxBOzY5ieska3RkggE3/cFAHXy9Xh/33XUflueXMNdqogY3Q06ozLxi08CZX6GAd2nK1DDNFsfdgAGlEQp12DlpwdvK/DBXvfeavv3cGFUdQ3sTbUH1xUvncNB7qQXQYjHJd8qFab+jM6ZtCzE1/SoXqHisx1S4fSVDOBghOdjDs+98F7bf/Shw0Ec9aOHs5gUMxzGuX7upBLpGJUTO1+Ku41oONDKgXlRRCwPNxqMjgrGjbOxIajnSegURI0MX5rB48TxW776I+dPrqC6tIG00EVUzjNgyHtjxS8cJRu0ehkdHSIY9jEdtZOlIjxuldly5mKRk/mpwYRNKgUG/b3bGXl/n8jAuei//oq96y9//F794ZzFlgnKj1XpjENT+t08HlKURzYAygaAa0lJjAx/JgtvbB3j/+/5IXTyKJXQnNa9tasMCdecBNTbiQItam3QyaoyUGlyUoC4I6nxm/TF7EgsP5gLyvtcyKPPklDTi9Ep/YZdBt1xoLIPyLHh7icVf/IasLgqyxO5Oemy/vvnZfSeBsouTmCyFzl12TL4w9ujAm4V4bVNNglDlm99Lv7MmA2sbYOMAn2oEZExY8zzZFGCb5m4nue18DOAJz7Eyjo0F25Ro0zblq9Xya4Cs5gz+P99ndl6SXaXOoqUJSDnCLMEitcJhD1XO8GtY8wNzlf0uYrYoWy4QT+Wb48Nf7bnYwkRJQhO9J3ULkyzE+nVwbMoyP0bjEdqdDq5fv6HEwZfc8xKBslwXCum3RViSic8VJtjy3HWNINb15ub/KabbF/roFjB3ybQq499al83hYimdQq7thr03rnxI4CnthOyv+F2O07Nnh/P6hhHtimwgQJUySGosU2dEJUPA3IvhEP2nn8F7f/FXEOwcYCmpYg7zNCTjxv6ecikYO1pJCoRVvkdmXeSutaHw/RzjIkEWEOiriGsMzq8CC00011axeP4cmqfW0Tp9GsHyAsbs6qvVwXSNhLsynjcs9o0HiPp9RP0ehv2uRnH1Rz1EGc9Xzib0HYImYwRs8Wai3yjCwcEBBsMhxlGi6z/Oa93P/qKvesv3/cu33Vkz+j4dUJ6CSm7C/Qwo6/ZaFWOe/IzVRAVH23t49LHHEBGoGTbDzihFERZivuozkH2I7ZScUmBvepDXLETcj3lyXXycqyfZwwN1tS7QVrC3GKvZkxQD6dpeeSLxb9rF7QtJU3ZbZtICU55sZTljApG3Caz3W9wSA59l05Njp5PaijOzoOy3prMM3RLDXJxhiUVLP+YFLCfbVJowDdgaBbwWrMtccgdHsicomCUgycFd5NwmC13MnmUdwFaMyqUd04fqXoXTM63QZmzPe5PJmOMa9WSgngeoplYU4kJUp66MFAuUDQYdNS5UQrbNhwg4A3vGTz4FVXvvJizYxXT6CSpixR6Q/UQSN1zAWDVfG5PVEhWpPMjxeAyGA+zt7wuUL164iLsu3YVm2DS2T1B255L+vmIrawhoGXM+Zdu6a5nXkFgPmBbAYwRCokZphzOtLZtTxF6YK445KUkQJDBmO/TUb20FTjt3KV0I8F1xbXLOumVYMkVBPzJtiNZMw+095/LJWcLrNBtj9wMfxAd+6ddw/+o6hjePkB+l6MYRelmMCuNVswqafH2Zu2acVCXDHd0UQY5hNUPRqqN1agULm2cwd2YDwfIyGmsrstjFbIUmYNLmR1tbxrZsP6wgQTLq61804CgrAuwQndEAY47bSlIEPKE0xcT2GMytZr3kcP8QR0c8l2zcF3cvw6TofvarXvfm/+VHfv6nS5fuZ+zLF63Q9+nIF8dBGTbF1skXdWccF1hrr029qYLB3iHe/eh7JWlYKDplBrLWmsV++5NVUX9WHOEJx22RdD+xa46ftwAUVuGDSgVhhZ9rmozAx2N/vNK33PbRbExT250NTzbWo0kKkkmm79MxICyBchk4j20RS6y4lCg5KcT5vz1bBDRw8QKs06e9F9l9LuvQE0bu2Hi5qGYs2GvKFtpuDgrnNSbDcAUelZl4UbL4oiLPtCgzKSJ6GcRNJsnI1mg55pXgs5OdldkhpHXNCTws1IcMLK5k8uVyblxDGjMZNsfOk6kmSIcjtBoM9KSvFAhbjYmeXAbmMiiXryhtdtX5ZsVJaee+4cWxSN9Cr4WLITyaj2w+W23fM9qqmJvcx9bONjqdLh5++GFsrGygTibM117EVuij28db4Hj+KfTHgoVMP/YLrdstCB9skjkLgr77zr+eye5LV7db6Vxd0ksyGiTm7H7ewlY+BvqbJ4CyNcm4tDm6UfxgVeYUc8gow380DQaW2lfL8OTvPoKDdz+Ou9fW8eQHPoqiW7Fwnzrn+BUI8wqavGapfHHHVYM67bjzrbBdfnkejfUlrGyeRuvMGrAyh2K+qRwKzidkWBClnKxSw5gTQjikle3ZRQ1ZnCmuM0tGKOIIcdxHv9dGp99GbzSwFLnMJqBwJ8MRWwVJAioYDsbY3TnAsD820Z+aei3g4NTu537p6773B3/yF//NZwyJSw/0/woo59ntC32z23dbpyzOUZmtBGUyWxcezhQnzezKc8wHddx68hn83//5P2N5cR6tlWUkNHcHVSTaErvCDnUplo1KY6JsAgOB2XJUravLQJlVcdqcAo6fdyNm5MDwXYKuLbfsOSZgeHeGplC4aU2zAGhg81ymzPt5m54/JpNttkiUswK5RWZWvih/7z3SJ50w5cKkZ7dGqY8X+ngbLUC04Lv2qUnIve7vxucIxMWC7aLkRZYRYLmddVKFbxgRgDHop0I4tgtQEYpuZI9ZkabB7VrocoKtvf9aYDM2iWSopxnCKEJtOMD48BCd/T0c7e1h//AQ7X4PX/ClX4LN++5G0QilPaYq9jk5akbz13tcmmpjL86GpxqIWVNH+f2xSRgkmRbgYzo3pypzgckUlD4Yj9DpdnHr1i3MLSzg4Ydfinq1jiaZMIuV2p2Yv94maTAf2DWNaEdmgT9GVM1dIZVHmy1fXDafcrnjoHzOHbu+qBHrcNs1pShTF0Rki7Gz3Lm2bh0T3W/KxDU70MsdPEaIUCRjILGFU8lqXDBZ3Wc9Io/x+Nt+BevdGPH+IW48cQ1FTBe5WdgavN6oRmaFSFEUFEjmAqRzdU3rXthYxfqVywiWF1FfbmFUzdDPx8jDGrJagf5wqNFvMpS4Dr5R78imXRd1DAcZonGBZBxjNBpgNGyj1z9AFPV1jTZbTR3L+lyAKtkxKojjHGP63tp9tI8GSGIeGwstqtRC9OO0+xdf85ff8s9+5pfvPPkibIXfVQ/Cf/ApgzK3aa5gJ4YkDdKYJ83i3MLSFjVfreOJx/8E//6f/FMsZznO3HUZq5fOoXXuNPK5OaT1ALnG10ilMvbsAroZQsJqPGUKyhwEK35uqOLN5hG7SIzxEqwtWtGYsteQbWvOnymj1zNnB8pUpyYujGMr4ZRlly+gcsGuzHr4OOpEmylO3U4CKXcTli1udmnbhxaBklTB4k3ZDyzApifX+XIVBu4lC8cg/bVpzQhsa51a2/QzB8o+ZE1Y7kJkBM6aFkPgTVwLsXud6rDNlPxWYyj5KAIGY6SDAaKjLqK9I4z3DtDd38bgcA+D9gFiToVgqlizgWJ+Hl/8V74K5+67R1teznMrXJOG3414EOZ7av7cqY6uLT3jHdVIYM0KHtzMN2vJZLaIuN0Du/6SyDRlHos0FShTj9zZ28Wly1dw+coVcP8WBpxh51+3SXKmJ7OWQV+1FdjEkg0qXb6QTTixRkcnpVl3yAma8qy7R0KekyKo5xvhkSbs5AtrfHF/Ubs+c1t4m6NIR0la0rkBTvMY05Nmi7J2SzaFhcFQle19vOvn3o5LjSXc+ugnMOyOEGfUwgMRqybDjtJcnvJRLUO8EKCysYTq6gJaywtYWl9FMd9CxEW1GSCq5hjEQwyjERrNEL1eT+SJ13IcJxiPxugcHaBgFvIYONjrIRoVGI05/HSMJB2gFqRotgKsrCxheXkRtUaAuEa7W4FRnKE34KTxFJ3OEElELzfD8yuIKclVaxhEae8Lv+KvvOVf/cIdWOj7ZKB8EkvWKajdrBl1ZIXT9tRV4XnhMeOgAOaKKq7+yYfx0296CwKGZ7caCNaWsHjhHDbuvgsrFzYRrqyg0ppHWuPsLzc5gf3tlDLYQQTKFMzYraBeYVKXZQqQOVfr1lpK8bnO2x1bJrh4ABXrcBY4b4UT6Mlyd4JGXNJ7ZwtOx9nu1Grn9d6TGFAZmCe3OwdDWeLwMoVdzyUAcguJb4QoOzM0msjJCgJl1wasrimxaHcN+wziUgoZH09Ri85i5abBiYRym+qnP9eYaZwlCDkJhH+D43ho2B90ccR4y4ND9Hd3MDw4xLjTRtwdIutFKMYJ8kqGejPAwsoCls+dxdL5M1i76y4sXDiP1qk1DDmFuEjQbLYERmx+mJWIyJLLLhYx4yxBGo9V8jKDmFkmedwI0iYZTXNNWPAEIyLHQ+tMdHIHxwft7O6iN+jjwYcexsrqKpp1qafmlaYe67RjnUPcATpXkJw9LoTIl0zN0cEpGZOV1Z1nU6vaMRnGvbf2+vzj2QR0q5jaDkcuA2eLM38xOaybzCInk2VF+ykjJrtaA03Bwm4SMQVeXXny8lJGqsSo5QX67/kA/ug//g6Waw0cPnMLRVZFRHM5iUzBuoDNPcxYwFsKsXjPpv7lzQDD8UjSAidiD9NIMpQyKeioKHKsLq/gaP9QBeRxnOLgoI2jbgedoz6SmBNeUkTDRE0p4/EIzFGaX2pg/cwKVtYWsLi0gOZcQ/Who34boyhGtx+h3aPmXCCKCoFymlbAKA+CMpfqcZZ3/+JrXvuWf/22t/9/jymfCMquqOVB2U/oVds/bSpKB0v1Zi4WNVz/4Ifx02/8bjRu3UJYq2GslboCNJtora3h1OUrOHXP3Vi6uIlwfQ1pM1T8XtBgBKENY9QEBObEsuLb4gVs0xx4oVBnYtoYmTnnkalJxFfM3RVg3lfTBSdsVFNqjtvbPEP17cOzIDwrX0xA9oSc5fJ2m1+XGaDf854oDR27UKftwD7I3WddGADxONQ0EFORj5QcyHBd+LseX9MmLCCdFziLJqxac3CpyavUpNnGahpWkGaoRhFaeVU+1GIcYXSwj9HeIbq3dtC7sYXO9S2M9vdRRGMkUWQ6dZUhMwnQaKCxuoHFs5tYu3gOa5fOY+PyXZjbOIOsNcf+Mdza30bncBcX1pewWMnRZAiNczaUG4i83OR3CJSg1LnFMUBpPKkRaAArg879zD61IU/fb2X4ZjESzghU05zlZnAk/bXr11FvNvDwSz8LjbAhPblRbwi8ZLBwaXDeW6+CMhtGfAynD8X0LgnfIOKAme4Cc5X4mFpnh3TuD2s2MRD0OrQAmgvjxFfuLHzusa1A5nZmrntRwfAK56B27ho7BMoxsixCLXH+ch0jZl7E0vif+oX/hCfe9wFUYgA9SgoWFq+mFXVDVnRNj+oF1h+8C2c/+yUIz6zhqN/F9rUbWqSHcQfDuI/WwrymgzRbcwjrTdUhnnnmGvKsinZvgK3dAzWljBJKDXVk8RjzIYOOcjQbVSwsNXH28jksn17B0voKmostRYNyEsyw08WgP8buUQcHR0PkWYAkDdA94sJQRZyywcS6/sZp3n3VV772zT/xC790Jxb6nl++eD5QdmMxJwMntTAreJq1H2YcFFgqqrj5xx/CT73pe9C4cV2gbO4IAglljprsVsVcS4x59dImTl+5jKUzp9FcXkK4tAg060hYLAnriJlYpfH03F5yjDobEljso8zhmIzzAdO1YXkHzv/q9GY7NV3ClmPKEzCeTDY+rimXj8NJzFcNBqWQmZPuU5Y2yqBcZtdieKWMaasDGQ/TNlaShVX49T8VbuiTdf1tkjBcDoTYIjVeMkNnD2PxNa0ikEsqsco+W23jAYrxEFm3g7jdRkyL0d4+Oju7GB61MT7qYdzpIRmMpC1Sl1UWA1PeGKG4soT5M6ewunkeK5vnEZ49C6yuIGs20YlS3Dzs4snru3j6xjaevnYN164/g1OLAd74hr+OV1w6ixoixTWSEcmdw0XYLaTmnLBEMc6m81kezDi24AjTYH0n3PTYG8NWJ5/S5FjFj9AIAuVmaA5fu43rt631LLEAACAASURBVG5i8+IF3H33vSoAU1OmfMGtgrnerI7Boh63xmTIJAg6t1wTkd+9WMHTOzCO+QdtAfGh9dZt4s5Ns9MZW7BrQ24N19wje5xrJlFDiGPOdl7bSCq5c5T4RuuYjVPSOe5azVlUIygrlKjggjQWKKfbO/jYr/wWDj9+A8PuGI2iiTS2Go5FcppDJ6sDUbOKS5/7Umw8dA+SVoB2t4udZ6+jt7eHbv8AtUZV+cY8aLw+U7LWBHj6qevIKwEOOwP0hjH6oxhRHmKUsJFliMtnl7GyWMXGBuWQFk6dP4uVs6cRLi2InQ+jAQa9HqJ2H0eHHewetNHtc0pJFf1+gn4vRppzt8CgIjNojrO0+2Vf8ZXf81Pv+OU7q83a3BcGyi/Up2wnjndUevnC2doEyhXkgelgjSzHUl7DrT/5EH7iu78b4fZNZehOAnTcRGM6WSTz1ZgGVUWt2UCDRYO1Zaxvbuoib22sI9xYR2VxAZVmU7mqUu9kq6spgLxKM79zXHD7qKKfs8gJVMuB+qUs51nrmrHL6WSJMsCWt9FlaUOnwkxxahaYy3/HiY7HmlC8fMFLYaJdu3AgHXdr+xJAmZPbLG4UKbxH2VkqtK2nHsjOOhVouL0lw4wSoDdG0Rmif3CI3uE+BocHGO7vIOocYuwkCMQRMm5Nx5EWuyzKNfutCOuoLMyjdeYUGqdOYXGTzQBn0No4g/rishbY7miMp/d28eTODj5x9Rqu3tjB9m4H3Q7nqnHAZYZqkOLcah3f93e/Aa968DLqiLR1JSj63BJzyFhHmpyXnEzhYkrNm27skweFY4jIfs0ebbKSZ83K/1BIh7P6cTeRJBiyYWR3F51eB/c/8ADWN04hDOqoVRhobzMg9XheEnOgbOFJ3LVNhYjJjspNRbEwHpd4V5pjZ92EJstJ46hYk45VnZ1Awb/jdGprjbfFV/ivwqq5TqwYaBKcXhsXXsoGDO9REc06HZMKRysVCAnK3ONTkqnGKMY9XH3vo+g8/lHkOwO0b7aR5ZwcXrdzxU2QTihHBEDWquP0g/dg8fI5xI0qBqMxtq5ex62nn0WlmmN+aVFJbxFdLTkwHCdI0gI7u4fq7OzyvEOgInOKAOMkwumNebzsoU3UqkO0FupYWl/DwvopLJ06i6xWxSAeYBz1EQ0HOLy1J6fFfqeP0RgYR0CnG6Fgqp1mGFbU0q1ZfVnW+ZJX/6Xv+Xe/+it3VnQn26zvb97/nfV6+A//PKBcc0lh1CHV4RdYUEmLoJySKf8pfvR7vxvVLcoXZn0ns6U+qeo/faVphqDR4FRKWXZ4YINGUyamoh6isbSM5XObWDp3DmfuuoL5Uxtora0Acy1UmyGKaiA3B4HdxrgbKJvI5lq3Z8ZPqbTo2NhztOAZ90X5Qvd6tWfXuo3ttS8AlKfyiV2Es78jxueAxV/ylm9TEcsTy3f6sOSRjFts26LyWNZzNmzkQBQh7w1QdPuIDzsYkvVu72F/axud/W2MugdIegPkgxEQMSAoVWMBsYEz09gEkFDXZ6fd/DwaG6ewemETq+fPYmnzPBbOnUN1ZQXDaoDt3hBP39jBk89cw8efeBZPPfMs9nf30R+PeHFYFxizGBKm+zVUgGAhZ2MeePO3vR6v+9yHUM1HjB8TKCsAyNUAfGFWXW/O7mc/Y2eozxO2zGGCL4GUK7xvHvHhQ9JglXdR0WBOMmVOGNna3hYA3v/gA1hYWLQmpUoNIb3vzFZxv6PIABa+tBiwS8+FKPnOHquQqovR29GsmcblpShwyVkL/ZKqDZBpwd7+TZilI0nA7YqI5Zl/CgJy45L8Im6LDf3GfCx6klNUyJqdW4eNHbzmGlGOahJTAEJeGaF/4yo+8ci7sDLIMHhqD92rbQxzhsi3lEuixiOFAxlA5/UqqqvzaJxZR2V5Hr3RCNeuXcfe1h7OnbmAIqihOx6iPRygNx7rvU857onnF4G+CFCv8hwgMCcIwxwvf/k9OLe5iFFyhNbiItbOXUS4eJrRVRhQGkvIkg9wuL+DPTl3OuiNEgxHOYbDXLpyntNaWRXY02DCImaUpp0vfvVr3vS23/z1f1fW8D9TX79olrhPG5R1pvkqsGOV7tUqrI+u9IyB5gXmcuDZD34YP/bmN6Ny8waaDozJcwNqdjqRLVqx4hwdlkNr0oRaV2lPqtRZPEbOC2Kuhdb6GubWV7GwsYH1i+exfPo0GqtrqM8vIGg1UaGfkdMLeBGqw4weaItbVIXbX0wTDdoYlwGl5cKqGcAV3aydhdK2jZ4yQPa/43VHJ2H4SrzfroqVuzByF8LkHqHUbO2q7cyF4OKhJBmzoun4yANcoMIutcSq8RqFFI2Rj3rIe12MOx0V2rpsF97ZFxDTCTE+OELaH6Ga5OCI+qwYAzVWfVi4q5qCQeCsh8ibcwqGqa6uqhh7isE8Z8+isnZKUkRUZDgajXF1ewdPXL+Ojzz5DK7e3MGNrV10+2PNYeTBVbXdjxNy2/JaTte6OWe4/i43Mnz7N34t/uoXfTbqLEY1mP43LfQJfK1X0Jiim1mndnZ6aF3mh8kCpqnrQ7q5jZ8P6jYujIUm6uz8XQbXZEmGbq+DG9dvYn5xDvfd/xLMz88LWAXKWhj4vlmeC89HtUyrtZqLveX6WseMMVXtYHzUgCWFuF2lO3ucrGZ7HJfE79i7AbNjxS5IyA8g9QGNk50XF2nhvbsG5awhS6Z8wTfTnCkkPdxdkOny2NS5S6IvuZqiSHrY+ejj2PvIn+Li3Dqe+MOPIroVI6/MIcv1ziEi666ZLY4DV+MK4zbZJFIgCms4Gg/lOW7NLWIc1zBMEoUJjZMYURJb0BSJgnNe0Nstl4hmK46xvNrAg591DxorAVbOrGDj/HlkQQtREmA0ytHr9jCmPa67h739LWnR/RH/RgXtLp0zLIBaA4nscLSIagNSQZRk7S/+ite+6e2/8Y6f+UwBcflxXjxQfuSR5v0P3v9d/y3g5x+gIIV54R8T288UofQVmR6lhDxJERJcsgK3nn4Gv/7jP4b+n30Mo6M2KlEsD2udhSVa1wg8DECnVsytO0HIxfwRJhVuzYo3lUzZ5wpZqCSVsELcCBHOz6GysiRdenljHfPra2iuLKOxvIL60iLqiwsIF5ZRazbZ260uK2rfbA2VxYkDPN02chJcTs+jA2XuEXmqBlVu70zn1cBPOTicPuiAfnLxuFZU3x/gJ2xYsp1tVs2S5mxMkhmYT5CD8gHZa8qAlcEA2WCAZDhEfHSEuNtF2uth0G5j3OmicniEtNNVa2pKXZhjczT12IDCInKYb2GdeUkNiGk3pI6/uITa8jJaZ85i/uw5NE6fRvPMGdRX15DU6+iMI+y0u3jy1h6u3tzG1evXcfPWDrZ3dtEfjFRcsZE/PCh+5IefzUffctUiM4VfTBgLNIutzpFCjRh/6+teh7/xl/47NCux7I0WyepcE263okf2Vkdnb5M8Uepw1Fvi2LLXz/3v8b3ihApq7WS/ScLc3QSHhwe4duMGLl++hAubF9AI6zaHz8304y6KXnhaw9gAopwL/qOrQ5/d4FXXbi4YVnFs2g+inVEZjN1xsjZspwXLD+0aeZwXWRq1D5ByTh0RBc2+M284awV2ypEhs/CXuPAok3v0PDQ6ivY/7qQo8QzRCHKk+1t46tHfQTDex1K8gA//108g2atiPm6pVjBUawitffb3OOA0QoEBdxhFhk4Soct5eXwXagF6KcHb4pB4pTK2iASsKY2ekhSvWWh3M2S3XpFg856LuHj/FSycW8PcxgrqTIlL2G6dYNTtY9Dpots5RLd7gP3DA3SoR0cFeqMC7S75cEM2uMmx43PljoQt3Flx9KpXv/qNb3/H23/uhaPaC7/niwvKD9z/nUFQ/4efDijrQnDOnYmmxh+qg4yMw7Tm7sEhHv+D30d6uIf+7j4ObtxE++YtjPYPgOEI9dSKgmEOLNRqaHCrniUyQGgLSVcFN0AMQaczwMkRmiw8GaNuZn1u+WQLI9NuNBDMzaPGCMbWPBqLi5hfWsbC8jIWl5ZVRCRwhxwCOTeHerOJWqMJhNRObcaZmVWn7bXia/z7+kxa5Cdi2GgcC49xxTmFhTnA9lGMrNBr6kOqxYniWNzvY9TrY9RlXOEAg86BgJg/T3p9fabMQD0wGw6Rj2llstZbTYIgGxFrdxGdDP9hOEylApZzxjyenG02P4/m6gpaZ8+hdfEyFk+fwsLGOlrrp1BZWMSgUsX+cIxru/v4+LVrePLqdTz17FVsbbOQM8RwyMxaAgFtVeYg8HPpuFCK1doVYh4BMXGnjzo5qVZwB2RTnBtBhL/5P7wGb/iqV2GuGkm7lfd8Il3YTD57KLsMynZAhtL4Dx9Wr9s5UcNLPO53VMfgJpfRkONYAzupJ/Nif+AlL8HG+gaaoSswkom6v8miIJPRKupIo2Rhn9U6PbG9uRqLk+MsTW9aoC230+soOXnNOvIszdDP5TsWTiS5xvRkbvnNBWLuAuvEIJlxLF0dfHRf8BxgU5ADbuue0SrBnRUqQwToYfcD78HWE+/FSiNHZa+Oj77nWaAXYCEOaQbEUMFCRoBYPOM8PeaysUNvjBz9NEOP6XpJJJkikx2xqvD7VjVAWK2gRUCmQi0HVY60lmOQROjHQ9kh7375Qzhz1yV1AlZaIRL6mzn4tNfGuN9Hr93G0eEhBoM+eoMEB90Mh50xPcic+4o05+JdR5GTUFXVWcjrPqlWMIjio1d9+Ze98R3v+KX//4Ly5OogUw7IhiwPloWTp558Ar/wtp/Fxvoi7r98Ba2iirTbQ39rB0c3b+LoxhaG+4fAYIiADDsv0OR2OoukQTMlrqGW7AqKJFaxUI0DpSnACo9RE4tVxtU4QJDWmHSLUdRJpuqsFdIohRT1Buq077SaqLdaqDZCAXLAMUAN3taUtt1oNmWbMpD2UrXr4NJ2nZ1dtl3kVtnsZwzhNj9tMooQDUdI3L8ioo83QoVSREJzP6dAELBZoCGopPKQciEK2UBTof8/0vdkc2wzV1ZyXiCqVjHkVpVbc1aeacGaX0BlcRGNjQ0sXbqApfObWD5/DitnzyJZWkU/bGGcFzhod3Btaxsf+sST+LOnnsZT127h1s4eDo+6JkWQFdI6py1iITZbq7JYa40qlD+kgbt+Ntm/pkTR5BHX9i6wLdiNGaow1KzHeP3XfDG+7Wu+FE2MUWPgufMaGzBbw0G5uab8NZmy/77s7VYCntwWptf6DxuhxE6wGKPxGLe2trTNfunDD2N+bh6NOhMJbbqGxCsyZS0SDoSlJ9ukaD9VxFaMWVC2xcPCn20HMakdOLZrEbZ2uy0402RANfU4Nszz1YxCrs1biplZGlnkJvhagwxzOpg3Y8kbaq0naHMBzBORA3qHq5U28t7T+MQ7fwtZ9zpOLy6g/bEUTz52HfW4jjA1u19SBNJp6ZDiEFVN8mN7Nhd6zsLLUvplVP+RR0MWRF77NTRqVYEy5/lpJovLyGFr9sGgq5FP5x68F6fvvxuLp0+jNj+PuJKjN+qg3d7DaHCEYfcIw/5QFrheP8JhJ8LeUYH+OFVTCs85npJFztbrRdTqc2THyuvgfL9hPG5/2atf/cbf/A+//LMvnP++8Hu+2Ez5O4Kg/gN/XqbsXw5PRg7DZKGF23JW7j/0oQ/hDd/2LZqndeXSZTx4992499JlXDp1Bkt0UsQJIupFB/vobe+is3uAtNNDoz9EPhqqc4yRLiEbSSpsJskVkRiwCMM4RX3NtKoqqm7qr+mR1vjqpGI3xNJtsZ22y1XWtpeuU9lZrGyWmuuu0vbSdG7mOpDBG1N2zDi3xCylevlYY/87mlRs3Y2SP8QeVc7RIqNtqCYr2/Okru4nXMg1JULE1mjuBGrIKhUwV0a2LA6RpM67uIDq8grm19fRPLWBxpkzYsPNjVPA8jKisIFemqM9HOHa7g6ubR3g+s19PP3sVdy4tYWjdkdMmAlbrvEPQY2MiQujY1k1awYwnwCf/aSxzNirl2M0cdneEx0zNRRZiIy84gVZlHmAm/UIf/UrPx/f9fq/jEY+Qtig48GNhxJYmbY/sZuVCqn2N0szCye2QXMheOeFNHn/Xqr7j1aqRHkXN2/dQnNuHvfecw/CeoAGQ5HI1l2Ng78nB4hAmB2HBsqqV7iRVF4c8l12E4buM0hKLN+AWcZnkz7cbkJ+Z8fovaecjyP271uuJ4VnHld6ygnKlKPctGyeb9rE2bmlBUHxBzzHUonQFBvS9Bp61x/F7mOPYB4xVppruPreHrY/coAwDYHUDWGohUiZwMZjyVQ3gTEnUNPZQD8w4+t5TjLagK8rRbVaiCmHAe2ptBOSaafaAY3Y1s7d51wTC6dPYfXuC1i6eA7B/KI80Z1+D73+IUb9I0TDNvrdNvq9IdpHYxy2x9hvJ+iO69Kwi2qGrEKveo56nc0l6+gNMgxTk1gI/nGRtL/iy778u3/jV3/hzprR98gjjzTvvf/e7wjDxg98Su4La+yctDO7jCtb3V3sJrU1ORtQwUc/9jF8/Td+Pa5evSrQIitZWljA5rkzuHjhAi5fuoi7LlzE2bU1LNRDFFEqrbS/vaVc1eHRIaJ2G2m7i8pgiDBJ0MwyNAsyaoK0gR1PEJ6G6v6TdShXiLriOoV4xirUrOSS6OQL9lkVkwKM+XANVDwLNOxmJoQBkPtweqB4vBB5coMtSnSauOKPsjdcyIzaBXw6G3eY7gGVM636OF2khfS6rNFA1mygtrKM2vISmmvrkh5WTp9CY3UFtVOnUF/bQGNuAXmtgW4G7HQGuLF/iGd39/GxZ6/ima0tbB8dYWt/D72jHpI+g1+YgGbSjF38biFTy7IhqQqOnBxcZbocNWpDYxteygNpW+wJI/VWMC2cNKxbeoRfyIIKLWfc1DIYaIiv/JKX4X/+238N84gkVXlQtuKd27JPI9UmnY4CXSdfWHnWPrx84YHcOvtcIZDxRwmBKcXB4aF08XObmzh75oxcF00x9ZNAuS5gJjhp0ojCiKieWtHKA7LC673dzcWo6li5FnEjzX7Aqkk9fuq0mLWf/iJ2bIDqp8BYmIby6FCp0NbGMyhQMI9qLI6pakGXZdJLaWTTLODF6BYjxNET6F/7QxRPfkiFvzmcwsf+r230nk1Qz3i11LWb5IBSkoGY1jiek5WK2HHMsHkyZ9kMvV2QOmOCer2CZitEo8Gdgctbp3OjCgXY15eXsXT+HOY21hGsLqG1TgtlDf3BGG12go451mmolvx+t4/Dwy62d/pW1IuqiCt1JHy8SoaI09DnlrC8dlaAvHc0RMIiUZ2NL+xYjNuvfc2XvOk33vHzd16hj6Bcrzd+AMXzzOg7gdVL/rc9o59naBeF94m6C5Xs4/HHH8ff+ta/hatXr5veSBYgvVbmU9QadSyvruHS5nncf+VuPHT/S3DXlUtYXphHnYXAOEZlNEZ21EG0d4DB1i5i+mn39pD3ByhiVpWTScce0+oCyij0ZrL1mpq0TlqnA09coAbIVkQ/rlmK+Tp92F/UCoehJMIMWgcDNhSURMTsbZPMA5856yrl3klgl5XUTQWBE3jpKmGqHsNWKvUGgvllNJaWsLi+huXNC1i5cAHN0xuonj6DytoqKktLyrolcA+zDFv9Pq5ubePpp6/h2au38PSzt3Dtxg52Do/Q7dGWxikTFSRsKuCxoBzisxT8+B4xcntdxtqMyVuuQqa/5XOuBSBuAZLrwe0QPHZq9BSzT7QABRZqpPFN9P2y1MdgGfom+/iSv3AffuDvfQOWatRDmZFr23SCMyfMaEDpjJbs5w6GDYbcTEPt+bVvoZ4+l+lUbrLziC3iaYqdXUo0bTzw0INYWlzS+98IKQ1xebVWjkkXqLKTqSGzOSlEhdYRJZK5iSvufOJrZjHTdGBrjZbkM1VQJiFF5puX0G5TO3wBs8SsLfPZSSEKUTKftZY5kRASAS77bDvPwXZ4WSM1088uWhtsGiFCjMNsiDT5OLKd92Hh1hOId9to5Wfwwd+8ieRWDTWCcr0hHzmL7jRpy3NMfzhjjQTQ1lTCqdFsk1YGDeWtMEfYrKG10ETYZKoGLXWpEt0YYt/a2MDKhYtorK2htbaKcHFRFrrDblfh9EO27Y+GiPoDdPYPcHTYxf5+D/tHEYZxgJTpcrkBfJQDzcUlrJ29gKNejKs392TjU4BSSittDUkcdb78y7/wu//Tr/3sHQbK8ik/8O1BUPvBoiiaZewtF1bsDT6uokgzdqDst2H+9/3v2u6sgg9/+MP45m/6Zly/es0eZ1IgcQ9rO3+dwGSoywuLWFlaxoXLm7h0YRP3XrkLm6dOY31xEUutppLnCLrZaIR40MeoP0Dv8BDZ0SHyfl8sOx+OgcimW1SVxcqMCJt2LCZBsM6B0HWnCa9LGh+BUwBlN1gjgAte8va4SfVdi5F1ZJERUlrwnV4ZJQ8+37CuCn6Vk7ibLVTm5hAsLaG+uqRuuNb6OpZObWBuZR3h8gbq8/PIW3NIghBRUdGU3t5wjJ12D7cOjnBzdw/PXr+J69vbeHbnJjqDITosxkW0vPGVGEvl9aspxnJ10JFhucy0SQlbHagqCY67B9e+7iePqJXXVf8nWcolV63uTx3ZKnyTU0iLs7DbgYb75aCoS9Kgvaxa6eMLXn4F/+i73oBTLYJ/jGazMXFa/LemJoGybxjx4OxbriXjq65sYGxyk03pMFA077JvViIoU2tm08jNrW0VaQnKzYbFhnLbrdArLiBuJ8ChrtSUKV2wyFflTo5yhgv9t8Y83wLNY8H5eNNi71QDL1kySuTFz9VTZrU7Lz1BMAuzac3THGt2ySWa1KIllJo/L580ESgTDtVc4uxyPG+iSoZOluJ33v0eXDif4oFTbVQ+/geoHjE3eQ5/+uu7qB7MKyuZGRbMK9FQVJcrQulMc/aYMMdaSZXBQqmAWZcy9eogQ2upgbAVohZWUGvVkei/Akun1rF28RKa6+uoLi4hXFhCLWwgGkXoDjroD9sYDXoYdTvoHrbR2etgb7eLIxb1EjL0qorvKZf3WhO11jKSYBFHgxR73SEiHiPKKJJqmP5bQ56M21/xFV/wpl+700D5ieKJRmt74dvrQe2HPlVQnlx/DpgNUu3Dd1P54sZHPvIRfPM3fhOueVCeoLcDZemp3qfrfctV6ZDcRrWaTawsLeHM6TM4tb6OC+fP4dTGBs6dOYPV1RUsLS1jcb6F+UqOOruaYvp3Y2SDIYrhGAVZ9miMiMMVx2N1c0VxJOdDLWanm8U4soXXZ0N7j7BLC3AB7j5xzsWIanCmNRTwIqk3QhUFa8ziaIRoLSyo+61K1wNZ/9yCXCCy5hGUWy3mEiJu1DEsCvQ5lihOcEAtrTvA7sEBtvePsL1/iP12F1t7hwpiOer2MYwSp/lZ8Upz8tRkYiKJ0sVShroTiHmhcjGyCRSk8zkr1obKNpHYAYuXIWzQqgEJ/eIar6i3q7Rdd2a7Y4u5yz+ZdKfx77hBonyAgD7lwixmRTHAKx88J1DeXGlw5ymmrL9DPZfdddWaAm/8h03kMMmE+rs/1ya3q92YhTDLV54Ashi1acqDwRBbW9uYX1zEpSuXlXdBIAzpaZbubSTWpBQrOEq6IBiHLPbSDmdedzvnDThtUKtp6GZR9gWGybNz9y4dMZ77mq3nFhTvJnKbEc/+fSGT75cWGpfk57v8+B6zxpJFQz1n6uZ83FGWo1+p4Q8++Gf4ybf9Gl75Oefwhq++H9UnfhvB4TUUe8AH/8MOaodLmi6SNkZAlTWcpvRqwrvvOSTkiy2zyOvqHbQWMqyexR7mVPBfxjFQLOQutiSx/T/sfQm8XWV1/TrDnd6chITMYRTCFIYwBYQwCCI4gAStrcgkzvwdKrUWFWtbtc5aFVvbWosDQREVcWgRpCKKQgsyzyRkeHnjne+Z/117f9+9N2lQowkQvO/3i5GX9+499zvnrLO/tddea3j2bBn28gYG4fb1CSUXBila9QZa9E6uT6BSHkeZlq5jU5gaq2B6uinyN1pOpaTvPB+5fB+8wgyUGw42TkWoRB4CV6PG+BDymKRCNzs+MMNw6uRTjn7bN7/5rzuX+uKhhx4qlPr735TL+X+7JShvXjX/30rZgm/3z4l+0uybuo177r33XryGoPzYEwIC8nQ1NzkVErIVM8nK/H2OGPBvdn7l5013mneB3Kyej3yxgCFK3PoHMGPmTMydPxfz58/FrBnDmDt7NnaZMQszB4cwVCqhv1BEsZATU3x7Yyr4JnBpfm465aRB0ogKCD2xUhkbFzy73aSTHcPy1DaU2XIKzKRjuB0TK9FCUdzEeOPGTEEgP8wHQZSgGURizMKqdnK6itHpaYxOTYjJyqbJKUzVqpiqN1BrNGWMVYyGMkoE2eyTlqBukakeIRBHiShURIki05HkQqjk0Jh61a+ySccbWb0RGIDpxpQS6UNRjIw4+izVbbtTqeBoEKajsLAdBOPt21UddyppI0+UdTX2maLpVlB2kVfj97SKpUtm4m/fdgH2mjcik4ltv2vSF0JdqFve1r6sAY/9d5mGpC6bZj1dgNyBROWUp6cqIoebt2A+Zu4yyzT4fBRy2li0oCyp2jmeR19AiIMjrPAsKNvJy+4HmJW/yf3RlkZ2qyyM1XH7waI8s5gkSdGp9rKdh1Anv88WOeSR6QCom05HqmTOtHl86PJ8klpgzFVC+ZqLByca+JvPfxX3P17BjJEYF758KY6euR795fuRrpvE/d8eQ356RCxL00JV9N85d1CMrnTCVLPx+IcubaygCc5hnAi33AyaOvFHh7cZQxiaM0P/njWCgZkzUBoekfkApo7Q8L4VcbcSIKg1RHFRqY6hXFFQLk9U0KxHaEUOslwRNV7CpQKyfD+iuIhymYqhGI2khCTXjybhmBpohz7ZCfwkFEFAGoWTzvPFTQAAIABJREFUJ56w4pJvfeffvrLVi+cP/OYOU18QlPv7+9/g5fwPbisom/t5M1Kje2TYcn3cUioon4cnHn9ClkKjgfRL6xet2JTMNIhtgiA7/sHqrdxp6Kgiwn5RJpY5rFTz6C/1o2+gD0NDQ5gxMgMDg4MYHhnGrFmzMDw8LGbmI0Mz0N9fQF+pgEKxgL5iUYzN8zQ5krgovUGloWWGH3hoHAWnHy231BFdqVg5sPERR2iENFtpohUEqNXqmCqXMV1vYrrGLvI0KtWagG2l3kS11UQzokcAqw4K3ike0okkumzJTW09gQVsRH6hQGvin2S4gbxiMxB/CwKv6iN4IyunKd1v48krgyQyaOCJttO0/5WrJKCLprqTImKbVEQM0SF3pCVapcppM4Ajp607xsWEIgkoU64nbtlwM4YS5KXyydIqdp9bwgff/locsPuucLOw7X2hk33kjDN1/dusuNTzTkMly9daQBYvEOFRVS5nh07k8JJU/S5GRyWTb/c998Dg0IjQF7kcVQNsQqo9qW1k5wo0HmIOnuSSCSh30xdaZJhKmRsUOzpvniNyDMYX2V7j+tyz7UnSLir2J6evipOOzWf7gWRGtrUiZ5QaFQh6rhIOGrFS5vl1PdFgN1IHTaoaEg//8t3/wtd+eAcCdxiOU8aSkQm87bQlOGB4Etmah7H2R+uQqwwjZcnpN8WAKc24kzGSUtmFab+EhQIfUNKIpoql2RBPaq+Ywy7zd8WuixdiYPaIaP89ykyLRTEpkv4HU0WSRF6jXmUWXx31Vh2T5UlMlaeEV27UAqQxDe1HELoFTDRCpKUSQq8fG0ZDNBscRqIssYggYVAGRP8Mqj8IzEkAn834sDVx/Ikr3vLda7/2tT8Qf7f66zsMlLMsyz+54ck35Pz8hxzHEU55a1XJ1jjlrYGyAIlUy0xPUM6ZF9C9992Lc1/zGjxB+sIaZ9lKWVDaGMiYi1saZqZrbsM97ZCCeBlwS5OoZEibcCbpOlcyvgRk1tQOkXIc4Xvb+Xw6McYbntUauV5WvRwJpQUo/xYZFPfSAtCdbap9XhCgyE0SlGUrR5lQyGpUeTcZIzWevlrdmogq4RJtuis72jK3rVW2KEdsFWXoHMNlS9edlbEx5tHsPG3usCrOZarh1oFkSqV01FYGEkSapfyqPuCUY5ZpPxvDZdzIZDcgMgzlSeXLPpCMP0PH09d0+M2jVXQlFoh4JK4J+yQoS8q1cvRuRuDjdpTAU8f8ERd/946LcNjzFgFJIFN1nVFrteKUCKCur7Y2WewrTXq0qZLlc3YltFhQ5vejIER5elpSRnioe+y1J/oHhsT2laAs03wGlElFiCSOMq4uUKYRFsFZPLzlgreOg0rYtEHZ6rZNMkub9TFSOssVSxaiUbDIZ7HNOzknndRyK//je0iRYGLA5BxzWo92bGzwuT4aCVCjb3LfAL5706343DU/xRO1PsR+EXBr6IuewAm7tnDBCQsxp7YGG258COlUHq06H5rMS2S0WqfksQb65O4DTnC6qsSYrlbFAGzmrrOx66L5GJw1jNKMYaCUg1PIIfN98bARc/s4RpUgTF8MhqMyh69RQ7lSx9hkRUzr2Qdho442nK3ExVTgICuMAP0jGK9lqLTyiCK9jsSClp/X9xDSX9rlLosy3BZ8SubCxvjK449+83XfvvqqnQqU77nnnvzIyMjrvJz/99sDlG2nWADENi1cF/fcew9efd55WLNWQdkUc4bGsFXy5sGScuN17Cg6FbSghDWL1S0iKQQGXeb8ogx62qk7GRYx0e8C6lLJdbLxaCdItypNabZTaBq2KkaXtmEnigtlVNUTwzx+TDabbCKN/rQ7UUSjUMwNbLZ/+qHN61lC0Co/2ttWNaSh/lNvXuNAJxUtqyMd0JBDEosM3WXIp5OBAm3oSQKwgDcfFB1Q9tMIXhIqj28exLzx+PY2S04A3KCyvJuMtFvGVE+iyq4UlOwtbFWBYsZjqsQ2pyygzJH5PFIOZDgtzB7I8IG3nY8jli6BlwYokJfP5YzygZIv8sxqXq9rYT4HHyxdI9f8d+szzTMptpMiDdMhDfLratU5hY0bRtE/MIBFS3ZDX3+/SDc5OCKDIgRj2aWp/zWrRp5DMQniQ9qn+RUHkaw3sj65dJeobn1ynQglYSUQ6t2h114n1ko+Dy3ZBZg1AFUNrnVHZKcjZe8jI3rqgcKGLd8zEs9szR2kHwo/axiliNw8Wrk+3HrfI/iHK7+JOzfGaBbnosnBJLeFwWQTDh+o4E2n7IH5zSew4af3IprIUC1nSBrUZNNYrNWWKApvTwUPJXJ8WPsuyo26UBJ77rMP5i9eiPxQnwxdCRgXfMQcZKJfdRiIg1+z2RQvC07ocdfYqldRr1VQqdF2kyZVRYSxg6lqA40WfTdySAsjcIuzUU/zqIQ+mmleeiS0mvVIy5FoMSlHmZw0fi9AzqPhVGPs2BUr3vSD73zj6p0OlAdHBl+b8/MftaD8u36AbnWG/Z3NFRt6E/GGkkbfa87DY48/3lFxbJ0m3PrbW1qjzV10C1OVx1ZjdB0+IBdJOZUAoiCJanE1bZgNFeIFx7F5wzKLTKthlW4ZbwHJd1MglhtJCFdjZGR48PbB2qw2oRzUn0NVG46O55pKWfIMDbgLjprcHnmftrGNkdbJHdmRewmU22abAJLZlXT3kiQfrzOCK5yrNL46vKRUY5zwMrxr985It8abqygEcqRwV+vL7m2b6Ltlfax+uSMtNEW2ctriSaAUhJe4KPrcekpDHcPFBO+86Cy86NiDgbAm3D8pIhmvNg8pnlNbWWpzUqWM9FfproS75XFi92mBnLRQFKLRqAkobxgdw9x5CzB713nI5wsoFJjJp3I4eaDZqDHZXWlKuo2rkmk+sxMU+1CJqjK7CnkI28k8HfzQL2282s8gD/Y2f6eDLqIckM/JS9VMEIpyhM7zNmaM7nfkj+mIFiJhqEAQIOcXkETqGc3nJNf28akQf/WpL+KO9dNo5oYQ5oqihGAPZVZWxrlH9uGVy0aQX/sANv3PGJyA0kUXrSYkU69cnkQQB/LwyhXzBvwgqeO5UoGCN7ErEEDu64NXGkHCYszlgylFGLYQRk0EQRO1ekVCaafLVUxMUu5WFQvXIM7Qigj09Famo2yCVuIh9frgFIaQ5foFnIPEQ5L6aDVsoWBsWLkjEhaO54y70xYKHOvNKNerjz5/xRFv+uH1137zd8W0bfm5HUlf5NauW3tRLpf/mOM4pW06qC5drxaVXc0Jw+XxYuuA8vl47NHH2jfatrzXlj/b/V72gtWbUwFRDdIpZSKwqpWnbjMJllot8zYQxafDKTmlDuRU84aTD2Sqamn4afNFwEXCXI3kTT+4vr4x47EG9VI5yU3Krbd5LRnRNvoF8xp8CGgsVec1lSbp2DlaXkMeEVSuGV7eGp9Lo9LylNJc06QRAUtW1TKPKntepZWMdwKBtk0FmIpZK93Ow0D/nf9t6IgOzBi4MVSL+b59cJCyYeCBy0wSyXKkVMw3o+M5EfrzeTWYi/CO81+Kl510BPy0oaZAlA2KibzRexh0U0DWClwoHUP3WO17p/9AVkdmcIWT5stQjRC06tg0NorxiSks3n1vzNplDvK0hRXaiqPBpuqVolivGxreS2OPNqbip6zHJLSZTOJZ7Z99sGqFSz7W7gpF9Sy8vhmftr/LiUQbaGvuGRng4XVMekd6tpyy5E5Jj410BeWdzO5huju38JEAcibj445fwlg9xmev+h6+/fO7Uc2NsP0lSxZ4QAEORpob8Ocv3hUnLU4xXBnD+GMtBC3Saj6SIIcoYG+CGXkFUQ1pklAmO1Kp9z0XIR3kGGZayIu+3s/3CRhzBJrKJurBCezTU5OoVmsoVxuoNiJM1wLUWgkqDYbWJogZqMqhEFIXfhGZP4DMLSFx8ogSHwGnFnkAvHdlx8fQX42zSnj98puiwomFtmAwLncfbhavP+zQA950w4++e+0fgjVP9bs7FJTXbdhwgee5n7Cg3OYZf8sn2RIYu3/cNlhspaw65e0HypsdmuVFhQ9V6sE2iQjMHIsVF7itgTKf7LwY2qCsrnMdUNbX4+tq08+RIQ87IGIfRh1QNjSCGetVIyNedFolWpc4dd7SxprcsJtZQCqv394cmB2FVUGo9teqJEzBJZSGoXWErqD0zfon8EpW3a4FBt7YkiNneGV5sLWbT1qSb9ZbkOZfh0O2xyLDEoa4sHyy/C1UBxuXqpuNBZT14UZljU/vDNIYHlB0mvh/r34RXnXG8XCTutAIvPn1nJmHmayegitvQKECDHXBbbV8dvMldI00Yjn11uHNCcrNRg1r165BoxXiefvuj8HhmcIjczSYoExJmayFhIwYULZj1bT/ZCVrHlEcwDGHZSUqch7lFcyuR+WU3Pp3ejXth6CYWpmpWHPM+oL6ujoxSTBV200Ogei9yd2GRndRZcJ0HV5LrYBjxzmUkyKu/skd+Kfv3YS1Te5Q+lBI6A9NG6KWZC0u9Kt47zl7Yb++jRgOJzG6gW5/rPrzQKNPxuDhpSiI70teeFudRNTzwcY2x6+DOBIVCK9jgmGT03itJmqtBqZoJjQ1iamJMoLIkYp3upFh42QDkw0OoeTgFvtQ7B/QlBL64YDBAXmkHDjKfEkWYeaeYWtEZSKKI/Hb4NVFQOb781QH8L0USUTahcEX2RMH77/P62688Xs/3PlAed26C7yc/wkAm1XKvwl0LRg91YfdEpRJX1B9sb0r5TZwmJtSLBaZQsInN4cTSCOIOdHmoCzFpKneOIi9VVAWq1CNG1KeWGkQaSCaxmR7etFU6Xo3mRtKwjbJPebk9a0yRQFc+Vkr92uHbNpIIENVyOsbU5s2Xy/4pEY0po5U7bFp8qnSQimMTjw9gYyaZf6bVpCbuZF1gXKbMjcnV3FK/Tss+HVXCVQqyMc2Rvz2YcIdCCtlh+GsMqZLUKb/mJrIM5+Ndo4F1PGGV5yCC1adAi+u6bkznHIblHnTt2eObOwTzZg0iUWn78xRSUo1QxNM/JXZLZDTnJ6awmOPPybjufvudwCKfQPim8zRao0Ts6Bs/JM5YMQQVTYa+acLlLXZpg8HwoOcFpt2Y3c/5nwKhWYetDq5Z3Yr1pJUgNsO85ghJFM523uMtqNtOksGReiGF8L1yC230GQAaTKA25+o4q+/dC3unY5R5c6EhlbSZ0iR5RKxzB2OpvHqY2fjiIUZdnHrGFs3hiQIMFgsIBcyZq0fbnFAvFU8GgxRRSFj12ryRP9igm8YBYgTpsk0ZYCLa1ypVmVEutpooMFJ21wJ080Y6ycaGJumQimHXN9MeMOMCitJgjmVQCL5TLgT4KQnqU+lHhkpxfMp/QGTQ8kKmZWyUGqS3MK/aRmgntKFvJdlSfDA0uft9tpbbvnPn/7RgPJvAuatgTI55Ucf2T70hV3kLR8cnkT4qP0iQVkkVQQD4XjVj9lCmYArwUFAWVtVIpY3frWuq3FTlu4Qi1BOLtnJN0vfmIBWtfA0VY5YLJKS0LQKDh4IuFtPYBveaqmMNm+rwKLjE11fVkJoq18p17Salo4/q0Jbwxm1hTYE1ZSGgKy5bp0qU1KgzevJubSOZl1Vsjz0TAUucYcWgLsOrQ3KOrLSrvBlTWX3wkRrR8ZkBZSFCuLDjYMhGQpOAxeffSIu/pMz4Aso+wLKes7M7kQaYea129N66q1gWH/5/PowUsUJ/YPl41NPG7ZQqVQxPjYmSSOLFu6OPfZ+Hvx8EUUJSlUnQmuiJJl8Hq8N7rrodUGnPLXstNOaMvFmRtUJykaI2DY/astDxQuj+zhVF24N+YVUY4UtrJMqPuShbXYxluMX6DfKGNmzxAlHPZDFDURxiNQv4Z61NXzky9fhJ49MoeIPip0mK1ixrI/V3D6fOShFLSwulnHQghIOXTIb+SBEc3wtBlDFjJymw8QFVrF97WQeNkMJgtJYSzOx00yCUCrlcqWCapWxTVS3VCWh2i+UEKQuJqotbCw3MR04SIoj8Pp3gdM3jNAvoUH9Nz843QilCWzCYiVIJUUa0XFRLUrF7TGmxLNTKVN/L41SMUPijjAQgzKuXhw1bt5t0Zw33n33HfftfKC8Yd0FnrftlfLWQLlbnmRHXkkl2OGR7QbKOs71f9ZabiDh61gtc0IsJ7pNLV/NTW6AWSpl2UCywWGyBcWGUqtY8Wk1CcNtYOZmXDgsM9Big1LNjSTALGBsG4N8LdO5Nzwif1e4bnkoiIZis8+ia7h5F9R+UnWU6xq8MdWXNPd4MQoga1UhSR2mImvzywIG+nMiTexyMtNK27yvAegOhaER85YkbVMVUkRrQ01ASOtF+V+urTTkSF8Y7p40UBuUXdpIJejzQlx05vF43Z+eAS9u6FSdDONwh6Ovy+pM10R58XbDjLwrNdT8XGKXauxcKUmMQvleFIZoMaJoqoyx8XGRY+2//zLMW7BQ3oOgTGc4ce+z0/Hiv6EPa6beSAOOvt7SIzC7ns3WzurtjeTQcOEdH5HOtWplh7aSF+Gm7AS0mamfWZvREpRrKSYLRvy+FAwJ0qQFl5OprocnJ5v49NU/wjW33odafhbClDwvX6dlCg9eG03xJS8kDvJxHUOIsHCgT/4sGgwwyx1DX1BFElXh9fni2ifNT1l6fVBIoROnaNabiFqhPJga9SaazRYq9RZStwCnMIipWoipSoBKM0Xk98EZnIV4aAaqXkEmDEMqLrK82I9KUcEHEh+q9OvmdSvp42KaLIoLkQBGLKW0scxRcLm+OBIu+ZhxlmUBE6uiJA3WOU762X32nP/Pv/jFLyo7Hyhv3HiR5zofs/RFd/VpZUi/6UN1/8yWlatthtx3330y0bfdQHkrB6TvZUzKuSU1lbI0aYxoS+gM3eya0VFNJ5ZEDpGDqUm++C9TWifVtan4jJROzIgEDFhZG56z3ejrqCik4pFuNDXPOgzCn+dFLbSGkfVRBWK/LB1CgleMzbm1s+kSvNHFaMZu05VXJmCx4SwmNWr1ZqbarE5Zq0ft/lvDHmOSY3hZo3gzmNv9QLD/33xO07nSZp4VJbdzmNuVuyZtd0CZ1IX49bGBRZtT4dkLMoBC+uJPTj0Cl1zwcvS7dBrzRTduH3yqdKDVTOehoMMxqkjgZ+LWXioroyjh31QpRMwpzDI0Gbo5MYkNG0dRKJZw0MGHYWh4RNQ6hVxegEfbvvqwZ5VOT24qLmSQh9sE0bt3nV85f13nzjzUrP+xFC1C6ZhzbZrhdgBHJWaW89ZJPvul6gyee9IFpC3YJyAIU8lCH3BN2o7jBrwEmApcfPUHt+CK792M0ZRjzv2yzj638w6nG4uIMzbSGkIpeSkT81zJc2TTsOjGmDsQYlFfE4sLwCw/QL9bQ95hxyVDEsXykJNKWa4lar5biFsx4jBEGDAzL0BGVU1awFgtw6YGEBaGkfTNQCs/gDBXQuDl0UzZ+vXhpDm4qRpKMYVbQjEk7JdyTg48kTM3n5mfmw1P2naKVJPURcyqI3GclKbkdSdLJ10vXetm6b1J0rq1vzhww/r1D060q4TtjMw7rNEnOuWZIxdnGT7ium7RViadJ/ZTj7h2UwjdzYvuz27lSk8XKGvn2mlL4iiNE065vRU2NII+WxV4ZVyZl72wpsYQX6OT5Hvko0UEbMIsJQnYSux06k7A03gME7D53yLjkgYeH936c3nO8Es8T6IDI4IBOsknD7eOj5HypWqPLsMsBJhioSgXMZtWomwRMBG9l6l+lUeWSlLkUaay1k5TuznGra9uGU0DqqsyF2F+u3HWZcpqJsrkmAzP3KW30cEQeT3rU6HDJDQhJSiTYxZVAT2v5UFIzp/ufTUB5bdedDZG2F+yMjPdirVH7PUhoMejUKgxVOQ5BZBld6CeF9LIhCNVMht+jUYdmzaOYt3GUcxbuAhL9z0AeXqUeARlPhxIBVhPbHVuE58LSivpCCcRQ50mnsZ5de1w7NqS+jLaaAVlrXqVL+5omeXBKsMh3X7QupoyZm5f20xlck0Z9irnXXoa9OjgMzhB7Jbw07vX4INf+jZ+PRmi4ffLe1Lo6WWBaq7TfgmuDb2mTAES8GmfKg5+MhzFWLYahpwq5mQJZjsRFg6mGKBagwqLNELOTVHKuxgbfRJ5NgF5C9A9rlZHrVpHNYxRDoFy5KPuDyPsn4NmcQRVp4iWX0TkSCqn8MQOI5zIPolJuOGL05jVBMAmZkzHcO5+oixLkyzjRR0HcZpEjSxLKkA6jSx50nGw3nXTx10veciJ4rVp3hktYmRi/frbmzsKjNu4t51Bvv1yBOWhGTNejyz9sOd5AsrdYLu9KuX7778f57JSfvjR7SKJ29p62G2f5SHVdpHObHn921TMlvnkha3jD3qLK0hb+oJAbdJKhCc2elRDQehG2kySmTUTLwfZYqqbjVbK1E/z9lBiQCowCeT0ZeLPap8VYkyDRwAyFSMmgorkHbIapjFPHAvHZ8FUjkO2fYlIzXRAwVRgokpQfwqtto0kzuiY7eBFG5itesMAXvv7ZrEl1Fa1emq5I/9hpvQMtaFXj/KD5I9Fqud0QJkNHYI3NRhU23JAw0+ruPCs4/Hm15yJfpf8J3cIXG8zSCG8vuW29UGjTzM1sGLTR0FPt7kKzkZClmbSfKrX61izZg0mpso48OBDMHceqQvtO3Caj79P/xCJL7Oa8y5QllWVmaNOYjnVjcpyG81xO6/PKC7kOLTpKw9JY1ovE6ntpqSheoyTHZdVfLzNNWXHtwnK5I15PXDX4OcV8KPYwxOVGH/7pWvxH3evR7MwUyRmrCSZQUPXOJ/gl2l/hCP3quDTYoT9k4i6Yk+MZMU3IicTognyToZ+z8GQ72DIjTFccDGjz0VQHkPJCTHoAQP8LPRpqZSxoRGgVexHMz+Esj+AMkqoJQw7ZtS6n7iJ8AtxxnI/zUI3SVteGgcurZHTMEqTKEjCqJUhqntZVs2QTmZpvCnLkqksyypeFleSDJO5ON7QdMNyKS02xuYgxD332IbKjoLJrb7uDquU6X1RKJXe6LrO39lKufsItgTlrSkyfht9wX9/8MEHce6rz8UjOxiUFTQUENXhy5gG+WYYwWywxZHL8MAWlK35ovDMst22fww4mC1lm8u2wZcEdNISUpFbjbNWeVL12Uk48ZnUCpvbd6knTYNR9+YqbVIqQYc4ZKtGQPZtkot9ppnpNgML7MQLP9x2UFM9q9UmWyWGfT1pAnb5EBuU33xq0oKx/ZsVjRXeShVoHmlG2mU+juGxdWpSPUNUzypgQVCWppfXBuWS28Qlf3Y6LjjnVOS4HWf1TItT0ZjLU8ccnhoN6cNAHzbSwOJxGSpAq+SuHUCWoc6st0oFjzz6qKSZH3rEkSiVBsBkZSZuc7chGZDmQSr9A2PRKQZEOUZXdUBZ3fTEatisl4YrmNhrefDyGKkfptql7b1h+iBsTsmXTEeanYDIGKkYMdl6wjGrYkMeNin58kioDAIrlWuUmU3VfXzkyu/gul89iHFnCLHbp2eIlIVMCrJKZnGhXh5+7MJjpUoZKENMPUrmdD2l1W2eMZT+0YSJVrfFNMnycQsFJ8rybpj50D8lJPGA6walNAuyOIobSKMAbqseOUklcN1W5iVplqukcDZmKdY4cDYhjetxFDXcLKkjSauumza8xGmyLZdkcRgHSeAmYZjLe0GYha2BtNhaP6MV457ZKXCTaSpsZt/+tALxZti4o96ZoOzlcm8pFgsfYPisBd2n0ir/rqDcDdS8KBWUX4NHHn5kh1bKCshmeESkThp0ycq03egTUyPNleuIykz1KcyspTHou6X6Wm34dQWomm1113yAGqDbm7NrXJnfKxQKaiMpAnzyyya3Th4OSl3IzSyjuax0GQHP6ijG8OCgeDZwBFirQFOxynuoTwUbWu2mndXvGp5VgVm3z3JeSS9YbW+XvrfDYHQoC6uXbhv0GHZer0cjkRPeURGqw7BqJSc4RPqCGW0ig/MkQ5Hrz0qZD5/BQoJLLzoL57zoWOTjhuiFxYBIGl9cC616rZlShzrp9vQwUj8jB7TNQe4sKtNlTE5MYO3atZi7eDGWHnAg4OVRLJaEJuDVQPWFdBrMQ9IVbTLlYPRFofmNcsniPyFGR7ZZakf+lariY4tgrz0Do7jg9WMeFOLLQcc+Q01Jh0PoLwVyKkWoONBnt/YThLoQukolceTPqZVvZP348nf/C59efYMMiDRcqib4aVieazNaqnjZ8alCoRgRaHUsPnE5DSeVf+ZlDJl20sxxksCjAtlJ49RlER2XnDTKZdk40tb6LIumUjcKszSq0xrTi+P1hQhjbhY1EjequinKSeiETpxLotSJ/GIQJsGMxpSba2F4U4rBwQw3zc6AqzvNig64bd7d3lGgt51ed4dWymGSvG7GyPCH2OjrBmWtfP7vW2+tmbclp7w1UGaj7+GHdiwo24eJ0BUGnJlETGqB31O9sTb6OtpgrVIVUhSUta6QyEfZCErKhNnWWhxTQDZRQ74PP583YaKJ6FlJPwj8CM+YoK/UjyW77YZqvYbH1zyJQqmkZm92qyqKDcrFSKu1sMvMGTjqqKOkw/3jG24woKQgQO2o+gzTFIlHTADjudJGn5yPdvrE5qAsfhj0v5XJvg7PbB9RMs1nbg8LsnxQcCvcCQEwNIYcDgdRiFn2nlI9qTau1NuBaRUEZVpBatIL6Qs+nFLM6Acue+Of4IzjD0ExbShPLjy/8q3K++gDQPS97UaPPgzEGc+oSuxwDDGPgByGIaaNARFlW/sdfLBwyn6+JMocoboyhmOQuqA0Tc8BmF5NaRid6gjKVo8nFI5x4KPXBB860jegv4kOBGmen15j+rA19AXX3Ry7ShGVThIz/fY4vxkKMuoXlcUpKHPcmu/AENOGm8NN96zN/vaL38K6en9HwbYbAAAgAElEQVTWyHK69XGjzGUkgiwcUdejbVfiZGnsZjTKcEKH/rROEDpZXAMwhcydyDJ/yoFbdTOnmriNShaH06QMnCht5ROGV4dlN40m41at4eWbyWShkKI8lGC4kuCe/RLgavOBthPi7QQvs8NAmZxykiTnzd51zifSNO3bGgjb9dkaGD8VcHevKasecsqc6Hv4oYe3qVLe6kPCbgOFk+0kHeuFrTAiDT6HeWElNcyRG83cLOa/Wa1RcyybtzZAmQpFqmuOjxbEu4KSrmYQyN90BOZb6e6STTgfixctwnErj8HjTzyG2355u0xXcSpNqkkxcwdOWnk8XnvR+bjhpptwxT9/STwXCKp8HPT1FSU9I2AP0XHQl/fwsjNOwxtedz5uvOG/8PXV38ATa9aK9ehhBy/DooXz0dfXh40bN+HWX96O+x9ZK307mpvLeLGRUekUnx0UMSPVlJeJUkPN7i0IS0CVwVXhPe3UoNlPMOnFKiDaFbFGKRttS6cRJw0uzR4X6ZJOTZLrNIoVHif7/2mCecN5/M2fX4jjDtkDhazZdkzrXHf6+pZ6sTFLGleltq86xWdin6Rjr2kj1M1OTk1h3foNYjB1yOFHYHBkFgqFopjZC79tfJ450GJ3VmzuaqPPEy1z2/lJZIxKMYkSwPQJrBpH99fWOEmLGq36lYoQHOYRCzibz8SEaXFSMxYAitVmIMgoSrIYURTI+rcyD0/UkrGPfumba26649GwGvdV4eenkjhqOU4Quk7cypA2ncyrJ3FWThyv6mdR1U3QSNOsmaRBy/FazSSOqrnAL+cRBpMtN0JxJMXCZoKbVv7vu1++NQnOTgCVT98h7lBQjqLovHnz5n0iTpO+3wSyWzYBN+NXtmgQdo/oWp3yBedfiIcefGjbQNlU6yo9Mxe2abaJiQubFWx+GRcxcnJyq/H7aYJSsSQm3ARAegPwRisV+TG1MuY0EQcV9tprT8wYGcRAXx+G+gfF/3XGiAaRzp63ALfc9kt841vXSKI0pV06ohyimB8Am8YvPPUUXPoXl+Cnt9yMD33wI2iGrJho4hIh9fLI5Yt44YnH4V2XvgPXff8H+PDHPgm/WMAeuy/BSccfgz2WLMbkVBm/+NWd+OVtv8SRhx+K//f612KvPRZgfNMkbr71Nlz1jWtw3rnnY49F83DXf/8S/aUS9tnvQNz8izvwuS99BdUWx3B1oIHAzk69PKYMuIoqgryzSKxEUtRRWVjuVlzddHW0d2fB2ezgjeqifZ2Y5A+p0NvDJ6ZS5sg7zflZsHHXkamKJaaJjNg6+MinGfaYPYCPvvdNOHTvOXCiiqxtR4ZuHgOkYkTDqp/BTtEJZ62HKTsakZnJeLVKt+qNJsanpvHk6EYMjczC/ssORbE0KE09yeJjI9Y076QP4RdM7p15iMt4MfsSVNR0eZ6I0ZF5yFltuhkEou5W7VIV12x/w/YilIZR+OaDhJl6LhU9MlQjMb96a0kwKXXAVJDQlCiTc5oUBhpf/v6tn/rnq39w3dh0vZKlbrNWyDWcyTh1c32JkwtTrzme5AdmxaMNLxba4PY90i0og52KKnj6oPZ3f6cdDspz5879RJKlAspbA+anqpK39vNbNgcJypTEnX/eBb8XKEszjKJ131dNLv9mWohRIQyPjKDVaqHRaAgg83rv7+/HosWLUOrrw+DgEAbMnyefXI9f//pu3WJSAZAmWLh4Md7+1rdi36V7y0VPsCsWShgfn1Yz+mYT//HjH+Pa734XOUmdyGHmzEFUpqdQKTPXwcWpp56Kyy57B2659WbcfPMtOPKI4zE4OAO/+OXP8J8/+S9MTpfxkheejHe87RJcd/31+NinP4ujjl6Biy66EHNnDODhhx7Ekt33kCDIj3/ik7j/nl/j9ReehxOOPQo3/9ct+NKVX5MHxN9/+CN47MH7cN2138C6dU/K99ZtKuO+xzcg8ynt4kNKFQii1JAHmUEtkRtp80/AwNIDchI7VTL/va2YZTKLoSZEydEtnZPBENt7UTrD8h5CZxjCPeFwh9ijKuCQx6S/DL+XT2Lsu2AmPvqeN2D/JTOAoCyqgW5pplTBpvrvcOHKMdtrTatTE5MkzUBdg2qjLoqLNRvWY/c998Fue+0jwyAFJisTlAVnFZ90YIX8sYjjBIypTSZ1xagvekzoFskMLpFj7vahln9THth+2YnJtszPToHKMIy5rdNIgJcDGZLebfXK5JBJXSQhms2a8M5xnEbrxqauf9P7Pn7eTTfdNP27Q0jvJ7f3CuxQUA6C4NXz58//9O8Kyk/VDHwq6sPSFxecfwEefGAbK2V7EW9RKfMG4p9jjjkGJ510Em644Qb8+Mc/lm0fOeODli3D69/wegwODSGfZ8MmL/P6V1/9TVz//R8gl+MkEeWoPvKlEpYvP0wcy0gnnH766TjqyKPwxS/+G77/wx+h0QrQPziEY59/HA488ADMnjNbdK2NVgPfufZ6/OTmn+IFJ78A7/rLt6LZquGB+x/G9GQT++67P+YtmIOvXv1N/OuX/w2nn3wC3vXOt+O6667Dpz//T3jXu9+NFUcfhS9/8Qu4+9d34rAjjsS5F12Eu+59GH/z1+/HaSevxKVv/3/48r9fiU999goMztgFr/6zP8Oy/fbBUH9RUjdaUSo//8Urv4l1o+O6cxDNroKWBWRRSsj3tUml3gIdkxwFJjPlZwBav6XpItQTq7yuA8wCnJbn3QKgFZRNwUeHMfEQyUvTSapkmgKzux8GOHD3XfGxy16Pveb1ASFBuQNYMlrbRcHwoEULbZzV7OZJCQ4dJOFn5EObv1ejPnliSpK+Dz50OebMWyjVsFbKrOSFUGlr2/lv5JEJrqrCcYS/F10yQdlOcIrCQXML9WOaiUbrGmcQwFbLttchNIcwE6rl1ocKz4dmQxrLZGOFGsmACBNt2PCN0zQJguSuH/7Hf/7luX/+1zvEZGd7A9dz+fV2GChnWebfcccdr1ywYMHnkywd2HIRf5dG31NV1raK+UNA2e5jbeoGKxXqSmfOmiWAzAp17ty5+NrXvoarr75aAInV4kte8hKcf8EFuOnmn+CBBx5As9FCEEQY3TSOsbFxkcqJzEwilLRZk2YR8qUCLrnkEpx22ovw6U9/Ft+85tsibTrlBafi7JefhXvuudsA6ME4/YzTcdtt/4P3vPf9OP744/Hu97wTjz72ED7zyc/ikQefwLJlh+H9738f1o6O4h2XvhMrDj8El/3Fn+P667+Pf/7SV/Cpf/gHzJ0zG//zq5+jXJ6CXyxicJe5ePCxtbjq61/Hi15wIt79F2/BFVd8CZ//4r9gZNZsHHLIISj6DkbXrZHg2DNeeibmLd4D7/zLD+DOX98rNzkdvKSBleogg5wfIxuTbj6pC2nLmCERATqFFhueKlItm/knqgRrRtRVDZtdthjwbxGgqrSJjm2rZ7UFZQ8xK2eHOuw83LCJI5Yuxkcvex0WjjA7nsVf5z20otdq3T40bOqGmgGpJtoO/oi7nVEs0NC+XK1hzYYNmK41cfjRKzAyY7Y8oPNsxIrSRV+D6yYP+lwBHm1DxeNCJXli0G+NkY3JlPR+Zf7MJper9NFaC3RTF7quRvnSVWRsXk1zd+KYYIIYkPw90kvMwEvRorGPX5p8Yv2Gj1xz4/f+4fLLP8cmXe/rGVyBHQbKq1ev9nbbbbeXLlq06F9SZMO/6TP+Jgpja//2f0D5ggvx4P0PbhOnLJymjY03NMbez3se3vjGN2JkZEToDDa/vvWtb+FrX/2qaH/Zzb7w4otwwgkn4vvf/wGarZY04+6869d44vEn22Gc1BKQetAQUt7yMby8hze/5RK88EUvwqc++Q+45ppvC4DP33UuZo7MwMyZM3Dggftg2bIDcOCyA/GLX92F977vAzjqqCPxl5e9E7f87L/w4b/7e7QaCfoKA/jCP34Ose/jLW9/G4474jD8xTveju997/v40pe/go987KOYMTyET37iY/if//4VDj/mGBx0+NH49QOP4MYbf4KXvPAUvO89b8UPfngzrubDwfHxzj9/G2YN5/CLW36JYjGP/Q46GLf+8k587OOfw1S5Lk0lbXgZXpOwYQzuObZqJ8skn7jLtlPcpdvxT53hEB04kc28gHz7y/CwCjhm7Eb+ubN1t9I1GySQZXk4KT2JCdQ0Jc/BSxo4btne+OBfXohdirSVbBpvC55JwycbhUKb3+6qlCWpWo6h0+Tl56JsrNaoYqpcxaNr1sIr9OPwFcegf4Cj1T7yHj0dJMBKK2W+iBjb5+ExjipXgExoiLJC9dEiZzNLIIZb1n1QYrxMlqMZn9fGo5k+tCZUhmO294q9P/gZ2DORyTueB7FdJXXB95QKGY04Q5S5N/3s1p+/6WUXXEKDnR4n/AwCsu6NdtBXlmXOz3/+8+MXLVp0let7c7pNuH+bVvm3gbS96KxOmfTFA9sIyqob1UpDOOQsw5FHHYVTTjlF6IqlS5fiZS97Ga688kqsXr1aouhJNVx22btx6KGHYePGjVIJz5w5S/ji1au/geu/9wNx/pJWFhUL0ml3NGVhuB9vfPObccoLT8NnP3sFrv3Wd+TyP+aIo3DWWWdicKAPoxvWIZd3cdiRh+N/7rwP73nf32DFscfg3ZddivsfuBcf/8gnMLp+EiccfyLecsmbcds9d+P9H/ogTjrmKFz2rktx/XXfx8c/81mce+75eOUrzsYjD9yHtevWYN8DD0Ra6MfHP/U53PHfd+GIQ5fh/73pDejrL+L2O+/FF774r1iyZAmOOOwgzJ89E2EY4PY77xJQHhubgucyv4xxP7pFjk0qh9XUijbWDFcIKFvrQ6OekLEXmTzrMh8yAyKipUg7obW6O+oCYGMb2l3lcqCFX4mcNipQKIFTj5GYD0AnhzwCvPDog/DXbz8Xg24VXtJUALTxSubiN6o4VXqYY1QVhkYUScCn8MqqbGBidYVRQ5UGHqZqZe48HHL4UcgX+uRhQLtOcspiQmQVEbzLKE+j4T3TyMWpjubFysmryqwtuzENQeWcrZzSTpPKcbUzETX4tRuM1bBKr2elm1jhRzKsIfV3yry9QPoCAZ8JXn7jk6MTf3XF17/z1c985jPBDoKD3stuwwrsMFDmMdxyyy0HL16y+FrX85bwwmmrGgzvtWWS8FNRHN0Xnf0ZXsjcFnJ4hOqL+++7f5sqZQvs8jfVFp6HwcFB8dzlpNYrXvlKvPzlL8fXv/51XHXVVWIryMw18sKUjN11112o1Zs48sgj8apX/SnWrHkSf/e3H8LUVFndrhICkDZxCMrFgRLefMklOPmUU/H5z/8jrvnGNRgcGMT7LnsvDth/f/z7l7+E/7njv3HSC1Zi1SvPwZ13PYh3X/Z+HHn00fir91yKialx3HfP/YhDB/svPQCNZh2f//d/x80/+xlWHncMzvuzV+Hmn9yMr151DXaZMxdHH3kEDtjveaKGWD82jp/dfhceemyt9OOKroPF8+dIHM/oZBkbxydlqquUc1FgtRlHaCUpQoKlmjOb4RJib5de2Wh7ZWqLnKtJ5FBNc0erbMxL7eDwZtFP/Dc/VQBTQDZO+3YKzIR82kpZ6QuVrsZCAtMjV133KJCjb5xPbjcN8IpTj8kufd1ZTimtwE0DkYJZtY298HWIxaRvi7hbFRj0vZCdgRyX5kLy4UNQpsn65FQVj2/YgL33OwD7HniwvCd3R76jjT4BZVN2CoXFh4sockhjcHCEfLJ+ZvHQNgk2OhhqPFFkNE+TPVQjZ1RCppiwuYFbqoesjE4wmJ8h0vBTT7xDCMqRmsnDDaYb0Vdv/Plt7/2z117y5DbgRu9Hd+AK7FBQvvXWW3ebP3/+da7v7a/b0U6kuzaOTGjnVviwzZ7+W8ji7Gv9IaCsALC5KZJdDGqQzznnHJx11lm45ppr8JWvfEXGUGfNmSMcLxUZP/rRj6SrffzKE/DOd16KRx99HH/zN3+HSrmG/v4BAWXyyl6OVoIRSv0lvP6Nb8JLX3YmPv2Zz+Lqr1+NnJfDpZe+EytXHi+Bj7VaHY+veRxzF8xDGPv44Ic+Khz3GS85FXfdcyeCVoK991gqETj/fecdeGDtOgQZMNxXxMjwAOr1Bir1UPSv3PrnOBHnM2EhQTWIke8bkUadn8bwpdETg/YsEHUFAzJDOGlLADIVv2iaMYrYWqcGha5g84jFsMkyE5Mc9VfWBqBB13aCiY4OS5OtjS46xmzgDm4aCfdsMsKNEsPajFolhuKSjCCLCUiWJTT9hZ+6WU5aWUKu+GnK6raUJsm5Lz3Zv+Tc04byccXJQrq6keO1mXTGSN5uF6WByMESI4szlbJyz2r0xGuAuXVT9GMYncBkvYHDVxyHXeYtRD5XgM8Goxjy8DgpidMJQsreCMpMXaZihFLJXLFgfDjaw5/tyUspoY3iQpQasvMyygy7vixy4o70sHvIyqqH2rhByWbUMk2/UNPS6Ubt+Pffff8jf/qj2+6+8/LLL+9yiNqBiNN76d+6AjsUlG+88caRxYsXX9k30H9aFEWuBWVxMuuyJnwqnbKVL1kAtZ/G/jwv+N+3Um6DMoHECPHtoAdz3AjKr3jFK4S6uPLf/10AY/Huu+Nd73oX5s2bh//4j//A9HQFz3/+cdh1zq748pevxA03/FikR+ooRxNzNRKi9Kg00I8zz3o5jjn2eFz19atx660/F0ObBQsXYtmyg7DrrnNx30OP4sFHHlJwcoqoVNUe0sulCBMm92boKw2jFUTwfAexX0Dq55BjVccoeEr6vLx09yUxWaKZGJXOuKGChEl6nChLQriSPkw9dV6UAFKB0kOXAEkagBE6YqWs4CtNLpEMK7gKWEs1rBwyuUoBarGj84xRvvE9EMRQ4LaNO/sc5sPAz2IanAoaCvHjZKmTZanj0vMra2XIWk6WhSmywHGyppe501nmTKR+Ogq4dSdxW4DXTNy44eS8ZhxHwax8oXTJuS9fdfbJh5zsB1VX0lEI3cZlT581nWQTuR5EOdIBYTlqo9LgNcshC8ojp6o1rN+wCW6phKOefyLy/cPI54pSIefoAmcanALKMpGZ0xy+LBXjdnHupUrDhLhKxKCsG5eO/2GcA81AUZtmM4WNHKs1j+ri77ecfpVxExtAS3tM8bgINYcOTn2y3vynRyaid55wwgnGNOO34kXvB56GFdihoHz55Ze7L37xi1/1v4B0+UB//+5Zlrkyj89RVzOgsaW0Z2sAvCV9sb1AWd7LdjZM449cMysZAjLpC4Ky0BdJLDfR8487DitXrsSuu+6KKIpFcXHLLT/DbT+7zQg66EdRkiqZnhUq59Xpvv6BIcSpgzCMEUbcJbiIOHUlTR8a6XgSRaOGMuQoCzq04YbI3ASeR58LF46fh19gwCTHizkIHar7J20rPQ4p6MY5l6XSdBKdrZOX9xaViZTCHIdOkPB31MEIXhbCZxo1j1ic7nzxn22PWBOgjK+wVsfaqHJkqiHJnJQjFhm9DmigSJSme03LdxA4WRJ5jhtKl8lJuHuOHMeJWO/5iGmHWAWyKpy0DLhVIG0gQ9l1MeWkWTnLnEbqhYGfZc3Qdat9rlsPgiDs7++P+/v703tmz05xkxjLyOPiRYevnPPaC1/ykSP2nfcqp1V2pZKX7EI2YOlbogCsUmLjpdEVNCpjyOTP4w6HGzRbMso+MT2NDZvGscv8RThw+ZHIl4ZktJqgTE7ZTizKVJ9M7ukEHz0xqbggKLKFKc0/8sssra0ETu5I67PKk6pKDAkwsKBsG3uGO7YPF7uDbIMz1SUy0E/toBq78+ESJkkWOtldY+XyO/Y59MQbngac6b3FNqzADgVlHsfNN988e2Bo6C0zZ864OI7jOWwAkre1nHB3Ndw9rWfBeWs0xvYEZVuxi1etkS/xwmWjj3+YAUjpG4FTp8EczJw1E6VSSTTJk5NTAsAmGE/4ZIIgO/G8HYQ3NGNkzPOLjecvJ/hIBzBSnVNVEf+bibtUBIi1JiPpyTsyC5CeF+RDaYheUO2qBCH3EeLgO+QIIzHnQb7f0I8uchLRK8FDgMsYeLqO0Y4zkj9MxSBFoRUxIThi1apOZJmT8fsCylIdiwY2zbIkzpI0cp00cjN2z7Kqm8UNB2nFSbINmZNucFxMuUAtTdOm6zgVD6i6Sdp0XQROksapl0ZxkkWO4yaul8Q+/RWjJAzzSZAL+sJ8vh7ncrl0eHg4ueeee4yIWcH2d1UHvP7MM+e8ctVpn9p3fv85SX3KpZ9HJ0W8o/1tv6KhKexUnAIdpxfV/4KDM6ySK5UKJqbL2DQ1jecdsAxL9l4KvzQgVAWz+GiHKuPVMmbNAsSBm9NcPgKzk7Om9qqskOtPXIL44Yw9qzG/koERG3ZqZXaS5Kmp4pZjtteuBeX2DkDGrHVnI49LWgdTBpfEYTOMvrh2dOIDR5xw+sZtwIvejz4NK7DDQZmf4frrrx9asGjBnw4ODr3a87ylURQN6miTGo/LxJPZjnVfYFurkLtB/A+hL2yDz66xbOWt1EhM4g1HarlnU1WzimbnWqe+XEmb4H/n/KIaFdGPIoVU1WzYsPnFG1Mm4sjn5ot6o9NBLF9Ak74DUhDlxXtAFFgyWsz4KfXZgBuBni9eqR9JnMEtFsWtK434wx4KOf4MDcpdJLm8vA9fk1VvnhVv5iCM6YVDT8VY8tfcLM6SJEmT1Ikz1004DIckiN00Ctw0a6RAOYVTdTNMOVkykaTZlJcmk/C9US9NxuAmm9w025QmhbLfnIoIpKOjx7WAq60T/dNw+T71W7zzvFVzzzz9lM/uNqtwZlKbdvQaU/N/cdQT+1XK/CyFbfXUet55Tqln5G6Iw0H870ajhqmpKUxXKyg3Ahy24ljMnr8EIV2cHVfWmhpl+lNzzFptQs2FQxMpST6xmXz0Wu6Eosp5NkZUYk0q4/28JtUhToqURKdPBYy7QFn/saPeaA+QcNeTkragBamCPk2H6lE6Wg/Cix4db/ygR108o5fpVt/8aQFlvvPq1atL+Xx+r1122WXF8PDwymKxeLDjOPMB9Lmu63me51hgJt/W/bUlt2yF9LzRHnroIZx/3vm4/74Htkl90WWC0H4r3TlaDWuXXLNbsiTliF02NSTqREXlxc9YfW75x8iVugyNaNepQwlqMGP1qaxYA6YnSEUnLXnjBKZG7GLuY5IjCL6uI069xvpTkCWzN7ZxbteYDJCwZfnrBn6a1HMIJ500HkeaTbrAVJqlY3DcKTdN6nGWVr0sLadJVE/dXMV34kbcKtTzcbNZKrWivr6+5OHh4RS33266fM++C9oe0Sf/4pLFKw4/4Iq5A4UXunHToaexsgLqUSx5h7aB3O0ZLeoS0hbSVpQBCz5EW0ED1VoFU1MTGJ0YQ//wMPY/5AjMmDMfsZNHge6BzIBz1B+Eb0d5ZK6YEwlcxgc9qQqCqgQjUNnSsQ3lm1p/5PZxiV2r0hfEYG1yqn+HVNEmXUYlcF0bCaGVWBmHcOh9wQcMn/NRwgdI0sr8H9z/xIbXrTjppHXP3jP4x3tkTxsomyV2Lr/88sKiRYtmzpkzZ+nMmTMPGxwcPCqfzx/ged6CXC5XSlPqo4wXrOGftaIxTRkbEmqq7IcffhgXXnAh7r3nvm0D5ac452150Rb/3oZoQ0Ir6Jo/rJC8nKn4tSKTDazdmmop0wZhAQbDY1p/NIJ15OSIrJ2ZOInwY/uJiJtpcDPzzh0ndB2nySaYmHuxASZ3oBO5ThZkjtOkPSIcjKfINmZuxqq3kouzcs4LxpxWPBVlbtMvxlGh2YxGR3eJAKEJLD3Q5mZ31lvjX//u8n0P2W/JF2cWvRUI6w659TYQt6fnTCCrDN+lUomqY5w23vhIo3KFvHKz1cRUeRKTk2PYNDmOuYuXYL+DDkVxaCYyryig7OkMuuyOROqX85AvFpErFuHS2yRP/wufaK1KC4nN0qk+8Sq2N4l9WGwGysY3RDTgxgujG5QFkzunTwNt2TcItLButpAkDkLkNk7Wg798ZKJyZa9KfnZe3U83KLdXgU1AmhbMnDlzl2KxeOCiRYuOmzdv3guHh4f3cFxnSNzYTP6YeEwYL9zuwRNWFo888gguuvC1uOfue35vUO5Wf1gK4ylPlzGhV4cubk+18mXVTt6SvLHeU0JZZBlzyck1MKyMO2fHSRzXY8xMlMENMmQEWNqPN+H5jQxOA05WzbK0AYd+s27NcTN+X4DWdVDJ0qTmOl41c+OqFyUNz0cQxUnkeVHshl7iefm4mQviUhQFowsXhrj99q0B7rPzitxOR3XNFR9bts+iOf886EaHKiirvap6FOsDsw3StlKWgFRNG5GhEWnKJgijSLwuJqcmMTY5JiZQS5cdhD323R9OfgCOeF7kkGdPQjyuTVoym60ifyshVyrByRekYhaFhYQjWCUzAbWTddiFzqZSVltSEdZJcWLCT7cKyp2AW1IXzKXjTituhhyrSRth9p8Pj46+/sjjT31sOy1172W28wo8Y6C8xedwLr74Yn/OnDkL991332N233PP44eGhw4pFYscOhnKsiznuq7wggRQywcSEElfsFK+795tGx55qnVkWoIWHVJ22CYT2VtOOwVAFmQZQsdxqR4IPNcLXccLHM9r+a7bguO04KDiOO6k7+f5NxtcDQYfO44bJnDqHpwa1QRAVkkSp+m6BNIkKhTisNEoxsViIxaqYOHC//Wg7SgKtmhy9cZhf8PN8J//dsXRi2YPfLEvbe5HVQl3L+18Q2MQr2yVrZYzsLNJ/lV9o1W1EkaxSBepDZ+slDE6PoZa0MRhR63AvCV7IPNK8CmHYwqMT/WFkdVRgmeGXKiwIChTbZExEIEUhnDDVo/MUlYbrNLL6K6YDX2hZEqnz8EHS5u+aE+hGB9lY5ZP1ooN3SSM5GfDzJser7feP9ZyPrt8+XIWBlyErH4AACAASURBVL2vZ+EKPFtAub00F198cW5wcHB4zz333Gu33XZbPmv2rMNLxb5D+/r6FjoOBl3XIz4LcjKBee3aNWLdefe2Vcrd2/PYQUZTWV6krUykWU4ZAI1ZJl0Hk4AzCqSbHMefTJKkDFazQCuXcwLKugCCdCly3TB0XTfyPC8sFAptuVaxWMwGBwezmxRgLdg/Cy+H58whObes/pcTZvY5/9Qf1/fIs6VsggikQpZpFuX1dbBFXenYIRW/CKmYWZVmaLVCSawuV+uYLE9j/dgm+P19OOrYlRiaNQfwiuJpLcoLqZTViEiau2ZEXFJpcppSw2ACcYujhl2qZZulZ9KnrWuhBWabJyj56Mb5TZ4mAtFa8ZuJRBvhZY37CcqMzIqbAYMAslac3T5eb7x+r4OOuv05c6afgx/kWQfKdo276I3BGTNmLJoxY8bBIyMjx42MjCwbHBzcnQ1C3/dzpC8uvPAiPPTQw7Zx013hCmVAuan5m9VpA3BoGTbpOBgFnI2As95xnAkgmXRddzKKnCoQkq+lfpYVMkHbvkZ3PE13tdqrXJ8lNwhll3d89yunD7jhF/qi6vwih2cElDUOih227pMlNwGpgJQj5qQelMZgVFKz3kK92US5VhVT+w0Tk5i1YAGOPm4lvHwf4BYk6ICqixzlhuKlwlkRNmPVPEgbsJTC0T9Z8/loSpSKB0anqS1mQwaU2/JQ05CU4R5jCSANS1ELmSESmb5mlW0eMFZ9nyh9wcnTZox6kDhXPDYdfGD58uUsOnpfz9IVeNaC8pbrRZBes2ZN/9y5c5cccsghh+++++4rFyxYcNj9998/8OpXv9pbt25dv+M4lTRN17uu+4TruhuYE+Z5Hr9XdRyn5jjOtOu65Xw+P14qlSpZljVGR0cJtmZCoueQ9Sy9TrfpsHitrFq+78v9tPa5gaS+S4E8r1vQRHBzxavVhFINMvItWl5OvJnUD/LJQQAZGKlWMV2tY/34BDZOT+HgI1fgefsdANcvIsk4LFSUKplDOYzNkj9qkSxfNhiATT5ad7KydoolAWkZ62bhS8kcj4/UyVbuSr4Gdc/thiCPXRrNyjfzS0G787kyZkAn1MC7aKXOo9P11jsWLX30u45zzrNCtrhNJ/WP6Id3GlDuPierVq3y5s6d27906dJ5tVqt/4orrujbtGmTVygUNjmOU07TtDY0NET6IDXDB88ZVcEf0bX5e3/U7H9B+Z4j9v6zYtr8ZF9Um5En2BlQtheCZAVKOoimTXPrz4k3a0EqyoughVajgWqlhslqBevHJ1FuhTjmpBdg/uLdETHMwMmhkC+g4LNSdqhgk2afJkkbeSV1zzY1hDJJCU3NIcvriLvaD2g0lFAqArSaLN7uBXJEXNTtXd5Ewo1LDW0GSaz1iKE5Iq2Ug9TLGjG+t3as/vZDjjrq4d91AOf3PgG9X/yDVmCnBOWtfOL2tPQftBq9X35OrAC9vPcdSi7oi+sf7QtrQ+R7Uze/GVUgKnEZZ7c6cDUdElBOM5HBBS2Cch3lchkT5Qo2TE4DhT6cdMZLUBocEWVGniPvjiegzOpYPEe6QFmpC5PGIqb8CqKiNc/njUMcVaCsoj2NiRJXPh5Hav7TEUUIQ6UN06ITLyLzM9MpMs+vDLmOjVNsHYjjX4h8MlEN37/moSc+eexLX1p9Tpzk5/CHeK6A8nP4FPU+2rauAEF56UB6cSmufrgvrg/SRpOVMrf3HfmjgrKpZU3ck2n0iZk90KzX0arXMD09hU3T09g4VcHMBUtwwqkvQuJokrgYEMUJClRYCCCrGRSrZLHkpK6eMjjXgwwOsUEnYawqvnBFjUEppRk0MrFOau5knPJkaMSkhwsq05tEpzhFVWIal2ZWW0FZfKJCcaZLUdy4ZrzyitXfuf6nPTe4bb2anv6f74Hy07/mvXfcwStAUN6/P70oH9c+0p/UBml+mbgFAczO6L7hcgXj1BdC7UlVEhcnDlr1Ohr1KqY5xTdJYK5iyX4HYsUJL0AjTESXTlB241jkcOoKRxBWzwsFZVf8k5l2rk5TOoVJUyJWuzKan8sJQrP92O2e2FZlinGSGS4x/tIy4enbqU9DX5DGkH/XwRe6EyZI43rofH/j+sprDnr+86d28NL3Xn47rEAPlLfDIvZe4tm1AuSU7zryea/uCxuf7IurI76krZbgUIEhejiVnwvnJfFKGvoqRva06KTvceKgUSMolzE1OYnRyUlsKlexdPmRWLHyFEzXmDYO9FF5wek9oULUpJ88rwCzDIrQ1Y/UBIHXEYc/DhjRjt8qLCQBnZU0wVcc41TqJs5xRFdasFqCzsRBMYtQdNciddbJUq2UDV3CRiWVF647tWG8dtkeB/3gCsfpeSY/u67UrR9ND5R3hrPUO8ZtWgFK4v77u6vPKiX1zw8l5dlURaReSSpIoRNs0rMBYkoWCH6acE0pXIwoTFFvNlBr1DA+Pi6V8lilhuXHHo/DjjgG9YCeew7ytOx0MmnyaTVLykEpCzEfkoQR9UeRSULRKdPiT02v1CaIXzw2ZYxV32xvTYmIVS9o26U0v5HJsKg2K61nC0NXLYIza6Se4L71myoX7L/86F9s0yL2fvgZW4EeKD9jS9974x21AgTlX3xn9coBtP5pRjy9Z54DFF5RbVAJyDZBxUCfjbLi96nAEH1yEEuSS7VZw/jktIDyVKOJFStPwrJDDke9FaobYC6HvOugmPM0PcUkWIv6wve0ecdKViYKaeFJlUVeTO91AMT6X3Aaj0xzZ7ZIqAwZ29bxatcYYcmkoA6eWiw2S2ksSY13RuQUoukY3ylPTrxh70OPG9tR69173e27Aj1Q3r7r2Xu1Z8kK/Pza1fsNuOE/zsgqK5yo5WQufUp8NfAXukIrT7W7NqoLY9HJHL5mi6nVDQlJnSxXBJRrUSxNvr2XHohmK5TILz/no+i5KOXpo6wf3obxihOcNRWyFINYhpJjZtI5aQtri6zHxWQX9XchhivIqo2sSuLaRvemIrdjMAR3grYNWOULhE6xMh5knwj98Q/tvvsJHIbqfe0EK9AD5Z3gJPUOcdtX4LbvrZ5bTMJPDWX1s92o7tKbmk0wpS8sFcDAFHpOaIOPigf6JwdhiCCIUK03UK6WMV2pYf3EhPgmv/ClZ2L+kj3EzpPsg++7yDtAMeeDkK/Vq0rVCMqaUk0JHKt0rZjJL7OCZpBq227VgLk0HdnyM5F8YiggQVna7BNqw7rBGa21uszZW9k0/xwHDbewdjLAWxfuvexaug1u+yr2fuOZWIEeKD8Tq957zx2+Atdff+XQ7Mi9bCirvTUXN2nvjzRmCouDnIxAc/otRhZrZWqjkqIoQhCEaDYC1BpNTFamUak1sW5sDF5fP844axWGdpmNLCNP7CDPZh5Dal0HOUkMMWGpwh/zXRWgxSdb1B8MUlWHOKmCbXWtSYiyLpryZEe0DU0haSM6iGcpDwrrrKFSZ2zcaJUdB00nf+d4M3rd7vsffVtvYGSHX3Lb7Q16oLzdlrL3Qs+mFfjVr36Vi9Y98qr+tP7JYtIckRDZhPFInM9gHqEOY2hYbipxT0wXCcMQrVaARjNAvdHC+PQkKvUmNk5NYXDmLjj95auQK/VzLhr5vI+C70sqjM+pPEl6YmCur1azDNG1iSCUxBl/beW26fLWLocVbM3dqCEOalDUtrg2IbWqGDHqEZof2Zag+V0GvZoHQdZA4Ucbm+6b9j5w+SPPpnPTO5bfvAI9UO5dIc/JFWCz76fXXn1oKWv+czFrLstHATQ1i2CcwTOp3KyQSWtIWjWn30LyyYEkhpcrNUxVypiu1zE6NS1Bqae97EyJ9MpkvDqHvO9I4jdfV8zoTKWs9rKaQkNgpk+FUhhs7tnxaKmLVTZngg+kqla+oqvpp5l86o2ommpRjEj8qsaSUYanQG4iIf1cWo28r481Cm/d+9BDe02+negq74HyTnSyeoe6bStw4+rVA7l8/N6BuP6OfNRwc4Boipkw4tLWUics2hplVsotgnIzkL8npyviDjdVq2HTVBkL99gLJ59+BnIFhtNSDucj52XS4PPE2Ej5ZJvYLrmApDc4GCLATH7ZSONMA49VrWQHCutAHpoaZrX/VGJZ9dTCJxP1DY2hDcGoPfVHKiU1pTYDeV0/H1cS9/ObJvBX+x57bG+0etsunWf0p3ug/Iwuf+/Nd+QKsFr+yXVXH9Uf1K8phNW5eVazpBmEymAYLVO9CXRKX0RJjIByuGaARqspAalTNCNignWlhr32PxArTzlNKmVSEPTUcJ1EEkcEmLvs3QjOfj4n1bI2+lgBa+oJJz7EY1k9OLXpJ4I6JZTTdjQUf4PVsLhlGJkGNcsM7mWcKoNRFbjZUJSYKP4G5XP5fKMSZB9+oJL/yIoVK2hB2/vaSVagB8o7yYnqHebvtwKslkte4zOloPYKL4lKBGRm6blJrByzbPeTNii3QmqUA9SbdZRrNUyVK5iYrmKiWsWBhx2BY086Gbl8SapbmeJjk488tfHRsCG/pCGkUibnTM2ECdNVXllB2VPdm4l8UppDzIvad6VRXJhqWfTKrJgzC8qh+DfLdKLrMGtMfp9p3a6bm5pqpe9aGw/9ay9l5Pe7dp6p3+qB8jO18r33fdpW4Nar/+20Ylj/qBMHS504cvwkAUkCnwkhogFOZbSayotWHAmnXG1URadMUB6fqmC8WsXyo5+Po49fKZUyU8s5yeemMehqYcKy24nUwi0zbYSeyaYito2+THgIAjnHqrUZKMnkUk0rL62Tfh0ZHH+CYCs8svDiMSRDV7wuElGCMIfVjp5kjrdxupG94R+v++l3eiZET9ultl3eqAfK22UZey/ybF6Bn61ePbMvGv+rLA7e4MRRiaCcy1LllzmwIfrkCGGUoEn6otVEtamgzJDUcTb8anUcc/yJWH70MTKRlyMoi4ojVj5ZNMM0ItKmnRbEHFhRKZylMPi3YYnFVY6gLAJics0EaNa9turuAmWCfsKx8EybimC1zOxBkTErKEeJjmxLxe36T0xUogsWHHHKjTZ38tl8jnrH1lmBHij3robn/Apk2eXu7VcvWoEo/qQXh4fkwsDNpRFyjIVKIsSGS6Y/MgdHWClXmjVUads5RV65gnIQ4PknnoJly48U74qC66NArGU4KZUcZCGMDplVrU3NZkVN4BXDION9LKAJDQBWIyKWzfy5nAKqgLT5YyHcydRZju9FTpygDAKzTvqx6ubDha+VuD5ir3D/ZCN99aJDVt7eA+Wd6xLvgfLOdb56R/t7rsCdP/xhf3Vq05/k4uCyQqu2xAsbyDsKbFESCRhHYYIwiNFotVBpMnGkgnqlhompMqpxguNOfSGWHrQM+VwR/b4nXLJLYESsIGzAllWrVWDIaLcYEimP3I5q5dSfeCdrE9ChNoT/LRyz0hhCYMggnurcMipGWCkLhaE+GeIsxxHrmFPUifhAx24ha3p9P5uu+xftvnzF/b/nkvV+7RlagR4oP0ML33vbp38FfrV69XCUBZf6rerbnGalVHBTZHETcRyCfhdRkCBoURLXwHSzjmq1hlqljqnpCupJihNPfzH2OfAg5NwcSq4LZv95ToLUUYCUXGkqMTg4IlN81iBIzYfaFptmmk81zArCrptHZs2LZBJQh0nYhGQjr5NUncCj6sJYf4rmmWAdB2AoO2VxoVtI61np21Npdsney0548ulf6d47/iEr0APlP2T1er+7U60AJXI/vuqqPQpJ9e+9qH5KAdFA1qohDQMkYYA4iNBsNFFrNqVSrlSrqFfqMkTSSFO84GVnYp/9D4IDH0X6XRCUaQsKTgpSr2z4ZON9IVl7wi9vDsrWre6pQNmCuRDGxkWOFbGaEiXwqE+W7BJ+TykUJw2QxS2kjofIK8VVp3BFtTl42Z695Oqd6hq1zNVOd9C9A+6twO+7AkwlmZHWD8+ljXfns+hFTr3qpfUa0qCFhEZEzSYaQQtl0hcE5WpDQTlJ8aKzz8Ee++4HFx7ycFCk7M0lyUBagUoOEy/Vzugz3sakLoTGUO+L7oagkNEyYJKju5FpCNpOn4KyVMn8W4KuqbWm6oIxTzZ5m87JEdI4QOp6iPy+ViUrvqdWbH5m771fFPy+a9X7vWdmBXqV8jOz7r13fQZXYPXqy/PDzvzlJTf9hF+uHhJNTeaSeg1x2ETYaqEZBqiGTdSZPEJQrtbQTDO8+JxXYsmez4PLoFTHRVEc55S+cEX7bGyB2qkjBGPqjml4b5QYEsxnKmorlTOgzIQS0hk0MtJRax2lJoWh/+2KX4ebhXRXQprFxms5gu/EAsqx6yP0S+OVtPj6hQ+MX+ucc466GPW+dpoV6IHyTnOqege6PVdg9epV3i7+accWGs0PRRPjy8PpST9qNtBq1tGKArSSEPVaDa0aaYy6gPJLX/lKLNpjL7jwUYCLgrgDRUJfcBDEl0HrjnUnjexlEET8MKhZZqK2jlzzy+ekXxenLBWzkdAJGEuTr+O4Se8kUXqkEcCoJxNjlaURfC9FHLUQOz4Cr+/Bqbh/1e6HPv/XPeXF9rxqnp7X6oHy07POvXd5Fq4AK+bZzV1OcWqNdzenJw5rlKfycdhCyIo5DiXNujZdQbVaR+gAp7/8bCzZa29wQLokkjgGlar6gooLyymLTxt5ZRqGSvNODYk8Ly/eFqqX0NBUVWeQkaYnhio4vJwvo9IEZVHRmUSTLHNFo+wmIUCqghpr8VuORJGRpjEix8/i4vCtmyYLZ+51zDGbnoXL3juk37ICPVDuXSJ/1Cuw+uMfLw2XspPSZvMdrWr52Fa94kcBaYwa4lYLtXIF5ekymmmKM84+G0v23AtuRlD2UDReygqeVEHo8IY1uaf7m8jdxJjImBNJeKtK3jhEQlDWqT/jjUFKxKd2WaVwiulqbM9KWbhrgnISqC5ZXOJ0mIT66NDxo5bXf1VtpO/iRYt6nhc748XdA+Wd8az1jnm7rsCvvvCF3Lpg8gA3w4ealcqxrfpUX1ArI6xVUZmYxOTEJJpxgtPPPgt777NUaIo+L48SQ1Edjjtr+rTL4FUZ+lCdsri9kdYoFOBy5JpucBTOmQSSmJOAYu+poCwwzIgqkcRxQjA1adV07lR7UY6Feyk5ZTVUEhrboXdHBM9zETj5ei0rfmjXQ07+2x51sV0vk6ftxXqg/LQtde+Nnu0r8OUPf2Bp3sOFSat+dmNqdGF9Ytyb3DiKynQZievgxavOxm577AU/czDg51BkBeywCceJPqqUNU+Pla8FZQHrXA5eLi9gLNN74qGs3LKtlGkmpDnWCsrqTcTSWDllGhERmDnN5xtQZnUsoCxxVqEYG4VuflM9Kb5t7vIXfPXZvt6949v6CvRAuXdl9FbArMDll1/uzsvldi25rVPj2uRLgsnxQ6bHxnepViu5KE2ck1/8En+3JbtR4IZ+z0OR1ANidt9MLJMZFjGSOAKv8MWslnN5dYMz9po6xaecs9AZNL83E4Fqeq/hqQ4HXKjCIHchRXEMNwm0UgbVF3bARB4NaeyV7ipH/psXHH7KLb0Tu3OuQA+Ud87z1jvqHbgCl1++Kr+osesuYxOjh6TN1tIwDGY2o3DmSae+4MTFixbv5WeZQzkc/4gHnGfGqtncE8c3VrjE25xRU5Anzou3siSQkHsWCoPOcB3ZnOT2yZg1X09BmZWyALJJuKYPNPnkLA21ek7o38FGo4uIiVa5vu9UUv9tC5a/YM0OXKLeS+/AFeiB8g5c3N5L7/Qr4KxatcqdMeNR1x1bPOPlZ5z8/iULZl/oR2Eul8YyPEKnOGqRlW6gosL4W5jpPpHDcSiE2mXyzKbJx4rZyxWMgxz9lo0/hvxNmoNqCh2xFsLDYYRVKhVyLB0/VVu4MY36WSMrnxzkS5+cSPCRPZe/oLzTr/4f6QfogfIf6YnvfextW4G3rVpVOvWFK/98ya6z35VLgr58GqHoMRnbk7BUNSQiKJNZtsBsKmiCMv+9rUFW32PXL2iqtfHA0Kk/bfKpjoOtQgPKYjrE+KeE4jck9MRII3j0VZZIKw+xV9zYROGSx7zHrl2+/HWcxe597YQr0APlnfCk9Q756V+BVatW5f/k2OUXPG+3JR8sIhrJZbHQF6yUffLCjB6x3DKBtmuQRAyHyBPTnlN8MDSvjzyyHRbh+LVKLTTJmgCvCgx+VmN2HwciiRMhHIdHYvopmzRuWvbnB35ZzZIL5h7+4nt7youn/xrZXu/YA+XttZK913lOr8CqVau8Fx+yz0sPWrrfZ/rdbH4+CzcDZZOeKk5xYtGZWYc4m8OnmmWOaKsRES2FlNpQgyI1v2/7KesgoH7JgEgiU3w6Zp0gjeh1ESIjjeE6CDM/SooDX2hmyV/MX/7ixnP6ZDzHP1wPlJ/jJ/j/t3d2MXZVVRxf5+y97z33zr3tzEiZOMHBplChqTRgCgrVB014QAKkCTwYgzEqZh4gjTERNegYm/JATBPaEDpINCaY6JMP4gtqeCGmQgIYgZhaEVtnxnZuzcxlPu752matfc6UxAc+MjPM3vPvpA+d3jl3rd+6/Wd17bXXgnvrQ4A7M8Yo/9zBfXtPtZXd245KanH5InYlDJ7sZuO6fOFKGHKJhL+qWRec9rpM2fUySx1Zhttreb20xMlBoRNirnjUC544Q8550astSBXSZ0FUZNIXnarYrirzj0Wrj0zcfNez9SPWx3M8ZbMJQJQ3mzjez1cC0ZOPfOeGmz65/6m2Kg+KKMdEJqKqfMHT3i5nx5zcri1R5bS4bpOTg0FeWSIrm9YWp8ou7Kq+LAtSpXRRlTCq2jI3vVGRk85ZlLnWnFNuiVaVentVN346b4uj199yuOcrYNhd/ccIIEAABN4bgeNHjnz8M7d+6uSQtneYPI3anCWTpaRp3C28WpRlvwh/OWGWEjFfFOG6stSXXbZc9ypzPZnnWnCW7MZ6VtlyNbKznp0sVREuYWS53B7kg8BBHNuBabyyWNjJqz59959RS35vsdzKr0KmvJWjA9u2FIFHH54cOfiJA0evHO5OmmwlkkyZLLWaPP2N1zu5LoxakLm+LAUIvolXlTD4NdI2V7XSSZ+ytM9x10W1Dsr9VLXNxA2zd61xJeV5Jtuz+cmrg5xybRZWtT6Zm+gYaslb6uPygY2BKH9gdPjB7Ubg8QcfbI7vmfjG3j0Tx81gSTeJt2JbGkqaZKse5XqbtUzsrEoYLKEyouIdwswVDcXZNXdgyE0TvrJd7/G7XEt2M5XrW32ZHP5xeSPnXXyRKlYj81w/z364+7P3vIgsOYxPJEQ5jDjCi00gwBr782OPHLpx/77fJGU2qvOBZMrthpHMVVW389wUjMs1ZS5H8IGcqzFXPc31olWuSbj71JIt83Ai3vFXZ8eWb+zxbGUeai9Dh4jS0lIWKSoarX8trqbfmpnLfnfrffetbAICvMUmEIAobwJkvEU4BB4/9t1dN+2+5tnRlj6o8pQSsmSkC4MvkXCm65an8u+1gz6pH7t/alK6kEO+6sBPvs+ZNJc1WIzdhRP3i3uQWZBLOeBTkaWU+5ONobyRLF5cSk/NLSz8+NDdX+uHQxieQJTxGQCB90Hg1/feq5Iv3PL9iV2j3zZ51u1qJW1qDW3kZp+uSxTvEGU51JNkuFoDJcLMlYvq8oj0sFWVaBF0FmW3DoqvW7Mo83wLHXG/RWkzbS4s5PkzM/2lx27+4lfn3of5eKkHBCDKHgQJJm4tAr86fuy2q6/66KmkSPcltox2NAwf0ZFWWtrjXIMxj/DkyyLce8xDkqvsmbsv6t18kVkbiF8PMeJWOCOzL3hUJw+wj6jgfmSepxw3rTWtXn9l+ZcLS0snr7/zS39HHXlrfTbWwxqI8npQxDO2FYEnnnh4ZCIZf/SKVvKVdpEmHa2oEStqmAZpzZPh3OQKabKQ7Jh7juUPsjKKa8zSl7zWR1HPTWYRJsmO+ZY2L1tNs1zYpoW1tjV6cXZh5aneXG/60P33n4Mgh/mxgyiHGVd4tYEEuISRHTpw5/jw6E/aNtuTRETdVlsE2RhDWiYuu7kVrrZcNcdVk+DkeyLMLLhcuKiryu4w0O3nI8p4YH6zQVmZp6mNzpyfX3r6rf8sPXN4cvJidRK4gV7i0R8WAYjyh0Ue7+s1gV88NnVlp518bzhJvt6KaailFDWNoWazSQ0uY1RlCpcZ17MwOP2t2t4Uz1QeyOVqLn3w3r9qF7Zkx7ahKYtiW2q9vFIMXpjtzT955t9zf/jyQz9a9BocjH9XAhDld0WEF4DA/xPgWRjjJr3hIzt2Hr2i27ld2cwkcUSJ4TVRhppKkeEN1rEiLRtKnCDzJDjOkkvFNeLUiTKXnMtqnRTv6osV8W6RVKm5mV7vt73/Xnq6XH7z1TseOjFALMInAFEOP8bwcIMIsDCPDvrXjY+P/WCkpW5PomI4UTpqKk2SOXPGHMVy+MeHflwj5uFDfOhXxEQZ9x9Xt/Miyz3K/He6SK26lBG98NrZMz87/dLrv5+ansbUtw2K4VZ8LER5K0YFNnlDgIW5M+hft3ts5J5OUx0eSpJrm3HM5Yw4UXJHz0311IqU0RRrIzMyShVTYWMqSzkFLGJtljMbzaaF/et8b/G5v50988c/nbvwz+npaQyr9+bTsD6GQpTXhyOeso0JsDDbXq9z9Vh7/0hn5+c7reS24R2da9va7CrzLIlsrqMoipVRFBtN2sQlqUZGhVrKCju7uLL8xqAoXl7NixfnZmbfOH3+0sUTJ06kOMzbnh8qiPL2jDu83hgC0dTUlNHZ4lhX6WtGhjoHdna7N44Odz+mtRrShnf0UVFY2y+K4q358/OnZ+Yu/GUl67/Z7dPCN6enXTsGfm1rAhDlbR1+OL/BBKJTDzygz+Z50t4ZGXkvW5Rv94qsc+7cYOr55+sRcBtsBh7vEwGIsk/Rgq0gAALBE4AougglowAAAaJJREFUBx9iOAgCIOATAYiyT9GCrSAAAsETgCgHH2I4CAIg4BMBiLJP0YKtIAACwROAKAcfYjgIAiDgEwGIsk/Rgq0gAALBE4AoBx9iOAgCIOATAYiyT9GCrSAAAsETgCgHH2I4CAIg4BMBiLJP0YKtIAACwROAKAcfYjgIAiDgEwGIsk/Rgq0gAALBE4AoBx9iOAgCIOATAYiyT9GCrSAAAsETgCgHH2I4CAIg4BMBiLJP0YKtIAACwROAKAcfYjgIAiDgEwGIsk/Rgq0gAALBE4AoBx9iOAgCIOATAYiyT9GCrSAAAsETgCgHH2I4CAIg4BMBiLJP0YKtIAACwROAKAcfYjgIAiDgEwGIsk/Rgq0gAALBE4AoBx9iOAgCIOATAYiyT9GCrSAAAsETgCgHH2I4CAIg4BMBiLJP0YKtIAACwROAKAcfYjgIAiDgEwGIsk/Rgq0gAALBE4AoBx9iOAgCIOATAYiyT9GCrSAAAsETgCgHH2I4CAIg4BMBiLJP0YKtIAACwROAKAcfYjgIAiDgEwGIsk/Rgq0gAALBE/gflf3nNnk8CpgAAAAASUVORK5CYII="/>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2" descr="data:image/png;base64,iVBORw0KGgoAAAANSUhEUgAAAWUAAAGiCAYAAAA/aNe3AAAAAXNSR0IArs4c6QAAIABJREFUeF7svWmwZdlZHbjOfO583/xevpdTZWYNWZNEFSWBZJCwA4GMmx/d0A6DjeXAELYjFLQHwrQJgzBuRzscDreDiI7u/23cohuwoBFtpEYSUiFQlVKlysqsrJfz+OZ73x3PtPdu1rfvzXoqJBUJylJWcbLqxZvuu/fcfc5Ze+31rW9tB+W/cgTKEShHoByBB2YEnAfmSMoDKUegHIFyBMoRQAnK5UVQjkA5AuUIPEAjUILyA3QyykMpR6AcgXIESlAur4FyBMoRKEfgARqBEpQfoJNRHko5AuUIlCNQgnJ5DZQjUI5AOQIP0AiUoPwAnYzyUMoRKEegHIESlMtroByBcgTKEXiARqAE5QfoZJSHUo5AOQLlCJSgXF4D5QiUI1COwAM0AiUoP0AnozyUcgTKEShHoATl8hooR6AcgXIEHqARKEH5AToZ5aGUI1COQDkCJSiX10A5AuUIlCPwAI1ACcoP0MkoD6UcgXIEyhEoQbm8BsoRKEegHIEHaARKUH6ATkZ5KOUIlCNQjkAJyuU1UI5AOQLlCDxAI1CC8gN0MspDKUegHIFyBEpQLq+BcgTKEShH4AEagRKUH6CTUR5KOQLlCJQjUIJyeQ2UI/AtHAFjjPuZz3zG/cAH+KSvOefOzTinTz9kXnzxRTzzzE8px3H0t/Dlyqd6B45ACcrvwJNavqW3bgSM+bh39epCMDMzrLiD2wtK95bhDdpGdWsehjPaqNAYN9dOe1+r+etu0Lo0lxzdcU59OH3rjrJ8pbfTCJSg/HY6W+Wx3rcRMMY4wMcc4BcA/Jrz4osdd24u9Gq1kR/vmigP0qoT5e3cHTYdnTfgZA2otGocUzOFWfF0dsrXo4cNRjNa92KYfmD0uGKgXYNIqaKWAu2O48xcCPz6ZwtdP4946crY828e260O8cwd5Ti/WLLo+3aG3z5PXILy2+dclUf6LRwBygwXL34yaLUqQXVwp6ajcTvHYA4qrXtu2iyyXhXuuA6dzbhOtqb1eNV1RgtG91tA0nBMUtUmD7TKPBfwHeP4RhvXoABAbFVytFobwHjQJoQ2AYzylYE/zlW1o73ZdTitL/ru/DkvXFkPopWrN7unO88++2z+LXyr5VO9zUagBOW32QkrD/fPPgIE3hdffNE7cqQfuel2y/GzVq56zcAZNWAGMy5Gh7QZHTNqeAQYL8GMZ7VJIug80ibzgdxzUPgwWeTo3Hec1DU6dxyjHWMItob/A8aFaxwYTTi2ZJe/J/mWh2kPGi6M9mG0Kz/XcE1mKkqb6lirxtBxWhuu135Je80vLC4eP++Z2Wuj6OjO2tp3paUO/Wc/5++ER5ag/E44i39J34Mx+BO5gaj4MQfnTvudGJXAJFFW6UcB8qpykiXH5KdUkT7pFOOTrpetFWZ3VhWdquuMI7ijGFr50Cm0zuC5OWByaJMDjmtHVfMVlACwvJRx5UNrB1rxswVdBw5cYyDEWJB6CswEYRfaeBakJ6AsT+0YAepCB8hVCGMiXTjxSOnqTqW28tVK/fDzcWXtczD1q3lQ2Tt58gczx3Hsk5f/3rEjUILyO/bUvv3fmNV5f829eHHDn3OjuGiEFc8zgZff8gutIjdP54xJl5UzPuS7+SEX2VFlhgtQwzowqhqTtWDytilM7Gr4DjIPzhhwEgAZtCLYuoD2RGJwQOC07NdMvhbiO/2ZAZSANKDJdoXx8hZy4BCYtWXGfAQ/KwFpK18QmOWzPMbedkYVgOPJB0FeGUfED2Uco3SotakOHae5EYWtVz2v9hXtts+E7blXZ5cXtldXK33gR/ISpN/+1/kb30EJyu+8c/q2e0dkvC+++L/5S0sz/loErzsc+r7aCU1r2NZp77Dr9Y4oMzquitFhIG9qnVdg8gpgZozJF8DCm0lD31EB6aspCjjGhedYoLSM1kGeZoBj4LoGjmvgBx6yLIXjknA7IEZbECVwGisNE4L5peatQsZLjCYYm7uga3HYhyMsWCDZ/s2ELROMQZDncxgrX8gDikwA3Yjm7IDEn78SBi2AzmNyoYxnjImTFK0NJ2hdjP3qy37YfmFu4dgZtzVz+8yZcPijP/qjVsQu/73tR6AE5bf9KXzw38CU8eLFjovKjHOzCa+h83iss1Yc9meU3ztmiuSko7M1Y0aLUKMqTL9q9H4bGC45zrAJMwyNTgPHKf7EJeE40K4liUQybeAaH1AuTO4BOoaHKlCESEYKg0GGnb0uhsMM46RAmuao1GIsLs9hbqEKN1SAm6HQOYwWaARMCsfo1xmuIK8HTXJtIXXClg0MrcdkwcpKHq/LFxbcBYypKYu+TMbMVyBq0xXH731o6s4T74V2FIwmi9YC0o5jgTspQmSFr4FKbtxqD07jehwvvdBoHv7szPzqH1WWgztraz9SatAP/i3xTY+wBOW3+Qn8dh8+We6v/drH3Yce6rjPPDPjXL06dI81++HuqGjkfq/lI11wTTrveeM5nQ8WfJM2tEobjsnnoNUhDbWSO/stQFUd6NCwoKYVF/TQiuUx6rD88OGQcZKRyhof4Oq/KAzyzEGeATr3oAofirhNqZgMOQdy7aAQthoirrYwThLs7G6jO9iBGyRozHhozQaotyP4PuD7Cg7G9kUIqJQ3RHZgoc6yajJckSe0wKuVIcig5fuJ7Cus+EDBT9Dcyhe2UGi1ENGcp9KHPIfmtHP3cfKaDkfCQcFZAQE0AmR8XypSBeKO79dfihtzX6nEzTNxUD0/35q9sT5A7wf/eC93frG02n2775N7ef0SlO9ltP6SPtYyXbgvvvi/u888c9jF3l400p26yvtNoLOgs/6i42bLxmR1o0cV7aYtjWLFMWYZSOdh8oZxsqqji9go7XmO40K5ribmuq6rnMIhg3TIdgsXmiqDcuEoBy58qMwgTwvkuUGRKQFfgjPlCc8PEYZVBH5FimkEtzCMEISxfaw2iOIqHC/AcDQSDXg4HKLb28cw6aOzvw2NBJkaAm6KWjPC0nILQUzGXAgIO1ZTkEnBFBZyhb0KWyabtgAqBF5Y8USX1tpa4kSisLVCfi0kWeSNKXue/M7wNayNjkNkJwKL3VJIhGXQVuZwkBHw+VMngDK+ypSXKh12Ai++HUaVs44/c67dPvLy3PLa1aq/cufkuDJyPvhBTmnlvwd4BEpQfoBPzrfz0Iz5ff/ixVvVWq07E+nuiueqVaWSNvSg4WCwCDM6CjNahTOcd03WdJ2sZZARQWkbc4ui8BzP8xSZoxNAFw4cl8BZgVIBXKcKIEJuPHS6CUbDAr2dIfY2uygGCvWwipl6nYIBAheIAh+VkEyXUnKEWnUGzVZDpIM8TxHEMcIogNYKeZ4hLTKoQiFJEozH1G6BcTJErlJkRQrXcwW8czJuraBRQJsUCglqdR8mIIslCFJ+ANzXNYsJ+7Vs2PFodTO2ADhlyhOgtuqK/Xsra0w/089BXdo6MoQZTwGbcoaa6toWpK0couHy53KsCsYxUA6/JoiT03swTgilKYW4xhhPaV0da1PbDsLKjWZz7nMzi8tfXjt66ky8/Mj2ysoz47JI+O28w77xa5eg/GCel2/ZUb1uG+NTsmPttHPxYt1vta4EwTDz89p+jBT10MuayhtFKMZ1z6iWNsVxbdLHXGwcd5zhIWWKBWPyEDpzYRSrVp4x2iOjtZhhl9eubsBzm1DUc/lQtw5t6ugNHYxGDoaZj1EC9IY5er0xeoMCu7sG+90B0kEXkaMw1whxaK6GdkXDUyM0qyGatRpCP0Cj0Uat0cJwPBKrmuMW2N/fBnyFOPZhXFvvMkYjDENhr8m4gFYR0nQojzegfkx9eYwgjNDpdBDFPlZWFuGGGkqnyEUmEF5rZQlBXQdFruF5lEJcFIUCJx1n4qAQh54ic7YIbiUKqz+Lte6AVU6B/03AV9g1GbQtCHK1YGUPeUYYw2PRcIR12+cnU4ZrZZBCjs2FcfyJ/c5KJHSTCGBrzhturr1KJ4ga61Ft4QvLh458Joxn1+teuvHU9z+bAh9gLkdpt/uW3Xl//icqQfnPP3YP5F+yYQL4ZLCzcyes6H5Vq+5MptJWhLzieFlc6F7DwKzB4JhCMkO91zHpvNHJPJBHjs4Cw4YJjRgoIs2GCcKH6J50CfhSSFMmggFZaxUGMbQORfdVqoLxOBAWPE6B4QjY3h4hzX30ejm2dwdIcyDTQKezj729AaLqDKpxDe1qTKUUnuqjEWYI0ANUD5GvEBGvjEGtWkWj6aFWCxBFoWjAYeRT74A2hQCqVhl80mtHYzgaYDQcw3VjAUeXP3YAz6f8oBBHMQqVC3OOIxbSCgF0scpZwfcu25WvJnqw1i58P4IfRwLUWUrg559MPHMTiYLfC0TT2jH5J6Aq1jfRQSbAawGarhHrfbYs2xEg53vj83giV3CC4GMocVimbZ+Yz8TmFesg4WTBR1uGTtwuxHbnmwJBDq+yF0etC3Gl/VIlqr7YaM2/urp67Fp8dLVb+qG/vbd2Ccrf3vG/p1e/62LAQ+6dO3cCWsM8b78RmKKidRa5Zj/y3OGyQe9ho3qHHGe06JjRIa3HMzBZ7DqJ7+hR6Jii5kBVtCk8IJduCAeuS8BVKoQuQpEYjA6h3Qbg1OC4MeBQLmjAoAllasiKGOMsQJK6GI4V+v0x+kmB/iiFyjUuX74GzwsxHIyRpwqNelNAZG93V2SGWq0mwOOFLlzHoBFXUA88uHqMwBkjChJUKhpxqOF7Cp7rwPMMQq+HWlTA90Mk41Q0YqOVgFAQeghDj+8GUcUX+1uSjuB4Hjw3EFZL/dqlrC0oSnQz0IKQPsT04PgIPI6DFsDm44TlUjLQZMqBfCbQRXEFlUpNnjvPtMglWZJCFRaMhdkSMEXSmDBjkTRYpGNBz7FFPdGLp8IzJRHLsPl3/Iq/SnWIgkU+yilwEQaxvO4U2AW8dY5CZfLBB1onCQuShdWpHUeKo9S+HRMox4syo909OMEdz6+vh3PHv7R6+OSLh44/duWJhXAbxz6blZkc93Sb/oUfXILyX3gI788TWAA+F+zsXIzCZDvw434E4y1rNTwJPVjSKlly0F1zMHjIYDxnMK4qM4wcjCpQ4zqcxDOmcBzpRmMFyi7pXS6D5T61QEMGZvXIGnrDGDfvKFSqj6BSPYFK9Sgq1RXUW8sYDFl9i6CdGLly8YdffAG9/kiKb/v9EcIgQr8/xPUb15HlKVqNFvr9fTSqMd7z3LMY93vIxgPMzTZRDX34nkEUBfDJgJ0MWdqDyvoosn3MND04zgiOGWE46grbJYBJc0WWI/ILeDrF/PwsKuzdyxJ5X2HM92GZIvGvENmB/NHhN8JIXddDUfAx1pPM8pmwYZEQCILW1xz4DTQbM/CjAEmSYX/QR380gBfQ+0ymmk94K5+HYOiKzt1qzQqgpkmK3qCH/ngAP3BEDinyAqHPLm4ydTJlOjwoE1vmy2ONghgqJxxzYOzxpGkKP6oinD2GmcXjmJ+bQaNalUmNmrboygao12oIPBe9/Q5u3byB69fXsb1xTbzYRuXsnkEAB3mRihQS+NZNQhcJeXauYNy4lfTHxXalPvvykcMn/nDt6InnF+ePnTv+nuau45RFwvtzt3/ts5ag/FaM8oHXsGD7GQ9Xr/p7zX4YjAeBGwz8JBv7AdIKgmBOa7WiTLbquNlR12SHtBq3HTOuwWTznlZLjslixzCTYejDSXyD3GFrMLVSx1AznWiaU3/spGPtdTuXrfDbZbSRglOuY3T6AV69OIRxjmLtyHsxt/AkqvXj8MJZ5LmDF8+8jJdefhWPnX4Ct27dRJYlWFycx2jUx7Dfw+HVQ2g1Kujv76IaR5hfaEMXCSLfIPQVsqQHrcYwaoQ8Hcjfu6bAqL+HMCBdTLG7ewthZNBsVZCO+3A9IAhDRFEFHpGMhJVFOZUJYyXQUeNVAmx87xOKSZjmlwUX8HRPGHh+gEpcEQkgyxTGWW41YjaPCNBSulDCoj0ngqJO7vmo1Bqo1urCtqk/ZylXAikKAbsCnkjC1q6mCzL1CmrVFuJqTdx0g9EQSTq2EoQCQjeSQypQiFxCMA7DmjhIKpUGKnEdvd4Qe50u+v0+2u02vvv934ujDz+DoNoWOWPrxnWce+UldHsd5ErDCwI0m02RYHRRIBkNMB6nyNIMRZqIJ3o82MOgtw1HZzLuxhSik0jzDKUPuSY4+bnIC0/lykv9uHEnrLYv1Bpznwmq0flqc+bS8eOPbz33Vx/vfexjv61+sbTbfcsRpATlb/mQ/uknXF//nWh2FhE6G6047C4p7B1yMFg16K1pM1yES8BNK57OGjDFosZ4wehRDW4SOUgZLebIDWRXslYn1OZu5xdf0WqdNpdhmq9gW3qtf3ZqyZo2qU271oQty23OpW0D4yxGvx+jPwiR5E0kZhG1xhrm5lYxO7uKs+fWBXCOHF5Dkg6E8QZugSyjhJBBpyO4KsVo2EevtwvDolkxEMBNki6KYoQoMnCdAkrlCDzAzQtU4liYX5Ln1o3geRI/IZoqv6c8IV+TzimkRQo/rMJxq3C9ChSX40RwFt4IUhMh1eOqwAVSU6CgxU6W+9SiKce44tDIiwSKugW4xGdUENVbyhMKhViVrXbL13BdH55Lph8I26RUMRgMUOgRXOrbPiePCgoVQCGAF1QQRhWkeQbfc9Bu1ITdx1EdXmUGflCD51Ofp14coN6cwdLKGnK42N3Zxa3bt7G1vS2adz2uo9GooxoHUMkAo0FXNHLP9+WDryEThnQ0ajSah3D8oadRnWkhGe1huHcDZ1/8LF5++UuAGsvEFniUeujptr5w36UvxEOWaxSUefwqNHwzylXih5VuVKlfiGvN85VK/fnltaOvLa4ev+S1k96zz/50mWz3LcKSEpS/RQP59Z6GrPjS7f+85mQ3/9vY33o2wsa8Z3YP+arfNhhVXZPG7FLTJnMdFGyYkE4JrTWTyGwX2ITxEYxZrefy3DgMzaEGGcAxDLIhKFutlP5dC8aTDJ0DFX/rjbUVehaURLecaqVKIy8UgrAOrSPkWQjtVDHKKxgnZIhjOE6Mhfk1BEE0KUAROnK4Di1nKTrb29jb3YPvBvCEPmr4vis6rzgjCP0uJQTycwUl2RP0pDEMyDoPVEadlcfoIc9z+F5oGzVULtorddFRlqM9v4jF+SXs7XUwHAygpBtPQRW5VNBcybTgCHrCdp0ghB9V5PnSTGGUJBiOB6g3a6jXa6hVK0jSAp3dLgb9PnyPAEeHB+D6vpU7JAWODJznwUcQ8H1GtpCWZSiKXDqng6CBhaUjWFw5jkZrAe3Zeezu7WBz4wYOLTVkEuvts8g5Fh1+NM6RccLwY7TnlnHy4dM4cfpxVJotWQGkSYL9/S5uX7mMqxcv4Ob1S8iG+wLOJ48fx+rqEczMzMG4LkZjatrWAthszmBmbgGFTrF56wru3LqIy+svo7u7AV1kMMogCGK4JhCdmReE55FVcxxtYdCRcxlI1YEaupI5PMjyvOh5XnQ7ai18denww3/w0COPfmlxZfVWH7f3n3nmp4rSyfHnB5YSlP/8Y/emf7m+/jvN3f2tn3HMrX9YiTcWq8G2E7pbCLAPH334JoFjUgE2gpMst6luiMZJ1hfYFlwCrqimZMcKhUNPbQ7oEK4iaPF+mnSKEZgnzNk2LogyKeBrtUObWmZMYLvVJm3Bvk+tMbNOAC755TV9ZIYgBkRR3X6f0l/F18vhk8kil6U8tWsyQeqxuYZ4gMnY+JKe72E4HMFxfWF8tJKJwutapipOCDLRvAAdbR6ZqTgZXNQbLfgB7XU5RlmKJCuQ5EC9NYPF2QUM9/fR7+4iS8fCvtlcIctxNncQRLV9H9Jkodmt56NWr6HZbsuS/7XXXkOW5wiCEPV6S4p2BNu9rVsir3DiKFQhABXHFTheiLBSgx/XkOVGdPXROEPohqhEZO0BGvUZnHzkSZx+8jm4jQV41IddB+fOfAG//3u/jkH/NlCM4GQaM+05PP74Uzh26lHAjVGYAJ3uEL1xio3tPZlITpw8hVMnT6LSrMBkI4y2buO18y/j/MtnkAwHaDSaqFRrnD0mCXZAkhDsexiOOhgNe2IHVOmYbY9o1utQOc+bbSOnVCMdieTrHiWdDK5879nCps8CsHWl8Dri79LUjkmqXaPCeBRFtY3Zufkzy6vHvjQ7t/SC15xdn1s7svvMMz+UlNGjbwoVX/OAEpTvbbzu6dEvv/zy4cFg/3/Js85/EwQ9z/e6CPwthN4OAofgvAcP+/DMiCqnbQoQGxQZpKUlNsCGDQEsyDCchntZTBIruZyWx0yaFIRdT1LI+FgBXZtQJqDNDjV+SPYCrW22ecH+DQuAZN/KsszJR+FGyMiiZHk9Cexh3XBSOBLiJKE/QuUFgHORAuxj+XMWAQW+C7oX+BeuaMSu5yPNCgGTIuckoxBSUshTS0tpEePyOogQVmuIKlVkhcZoTMlghMAJEboBIjI5aRZJkecJCmMdE4UupDhIV4VkY4gNrRBtudmcQ1Rp4vrVDaS5ksnC8agrpzJB+mzCkIIbJ0iGF4XCOheW19CeXcLMwiH4cQNpbpBk9EsHqFJ7rsZIxyk2d7rY7Yzhhk08dvppzLbbKNQAV9a/jM9+6jewv3MdQcFzb0SyiKIGlAlQa8yiVp9BWGnA8ysI4xrCKEaj2UKh+L47SPp74une3bqBm9euWncJlyDS+k1VxhYv82wkLhTPZeGSkzAnVMozZMAO0iwTFwwnIRZA0zwXacZ1fCmOZhklJoUwpGvFyGqFf09vN08PC6COD7gBwdsxWW6KXDnjSn32drU5s54b90yrsfDS6dMPn1s7dnLrdPhQH888U7LoN0GREpTvCWbv7cHnz1851u3s/a+5Gn3I8zLHcVO47gg+hvCdHjynA9fswNVdwHShim14LllKAZ/6Jsv01FLVJBKSzoC73lQrb1jmSzcB2bM4LWzHg+jI01D1CfgKU85smy6BesqapcjDIhQnBOt3pYQtz0GQnJYOLf7aIpUiu6e1ymY3kG3ZtDPrF7bs3RbdyD6r1YYA+2iUikyQ5wQym0Pse5x0WHAC6o06oihCMh5LcYwslY/lMp4gTnbnOQGisCbATuBIklRYLVcPge9KApxo5dYIDIMIGVM7Hc8u190IQVBFVGmgysJarY7ZuTmEoY/dzjauX7uM7s4djHodqCITHwSPzfNopaOF2xOtOK61UK23UGNDS3MBjfY8ZuYaqFSoIWt0eyn6I6DdWsLxh07B9TjljrB19Ty+8P/9Bq5f+hJUPpqw0gBx3MDS8ioWFlZQFMBgkEjBj40ydJ8M0n1k2QAencacAYtE/M8sTHJsOPlwNSA5GTxHBbsduXJwRQM30thiJ05q6AxgYqsiAZeEgNKQJ7uj2JNM7zWZchQGcr6t/GRfi2PLc+JxdcKVHq9LSdHzxc1TaFelmc4cL971gujSzOzCV44eO/7lUyef/PLc6SevPfKfPzUsMzm+Pp6UoHxvOHtPjz579tKRXm/3VwqV/XWPBMSas+DSb+tkAtCuM4DBPlx04Knb0Pkuisw2TXgYw3dS+NSRWQArbLGLy3veHBkLTXxOYco22dfKERN3xUTKoF3L/oItvDZ5zN5ANu/X9jBYBwPzHWgTm5Bd9q1J8cxmA8uOGfI3UTWW7jriXrczkBsYLrc8IoDapS5bk11h1dZyFvgR6nV25LUlqa3b7aHf25f3xvdDkJhbWcLc/Dw2Njexu7trfcz0FiurJ/tg5oUvoOWRvc4vIK5Wsdvdwfb2lti/OBCRT/MXg4pyBFELq8cfx+rKcSwvH0YcNqClOQTY2N7EeDxGrVbHkWMnEc0fArIU/a1LuHTxLF595au4fe0SVD5GJXLEWlYJA7ieh3GaoKB7wngoEEGDMoCGH3uYmZvDwsIq2rOrWFw6isWFNdTjCka9XXR2N3D18ks4e/azGPY7MoHwPfHAqccn42SSdcGsZSs9iXXRt1a6iHo9VwZZYuNJqZtLhJOPvLArLJdSEsGR3YEMwWM7+CQSlJMLQZhzOiUrxVUSG2oEyYUH2IKotKan4qWOaxVxpnByEBHMsdZCun3o5HD9Scs4ZSc+v+HKyDat8JrxvbDI8mIUVNrrMyvHzzx66snfeuL06Zcq7uzmsQ98gMl2ZTfh5P4tQfmeYPbeHnz20tkjvc3uryiFv+47ATnGpFhFumJgPCILr3BethmqpgdHdaHUHlS+hSzdhMp24KqBNFRQe+ZylzeB5DXQyeVOpAlxZkyyeqetvZNWXStZ0MEQANzhYtKGzOQE676QNa9IC5LKJjtkWG3bp0Yry16P3WCSTsbfuQGdAk2RFKwC4kojx3jMicZ6oukpJovj8p/g6HuRgCHzJuK4jmq1LgNKa1majtAf7AsjC9mpF4YCwtSEqWwUuYMgqNlONs9BXI3hOAE8mQjI2Lms9kWeIDCPk5H4pvn6K8dO4l3v+R60F1cRRnWMu31cXn8NFy6cg+NQ0/bRasxicfEIZmcPSYaEU6ujVo9R9bSVCS6fw+0rr2J38xqS4R7ypE/Ig+NyhcEmE+rlbOYwMrnwfXBVI4CtXcRhHY1qHUkyQpEMETB132cBk+eGoGybSGx7HgtwnkxoeWbdFGxS0X4VqSBdgdDj1GnEw1xoDT8IZOVBkOUKhf5vRokmYxZjDbyArMA2wxDgLbtm800mOdJsRLHsmvIN7YPs0HQwoptDVjuRnOck5S4tLN7GAsppYuNOq5VYjjelTZC47DHm1IhEQl9jFMXIi5ycGqk2Kggr+54f3azVm1+cXVg4M9Nefunw0pFrwUOLex/4wN/9Sw3SJSjfG87e06MvXrx4eHtz51cKrX6ItwxvBOnForvA9RgXAc0cBZ/MVyM2bEjgRTwGzBBG7UMXXeSjbeTJNrJkGzrfh2uGcF1yZHZtTbrNyJao7bJiLvp6ec+BAAAgAElEQVSx9eZOvcjS7isODduUIM0j0jZsl7RkQ4VkCVMiITaILiETgDwPNVYubQnKIn3YrUHZ1ktQCyNKAjE49fAXyWgkrgHSNIs1lCdoc/NEo3apcYrxzEG91pCbeDjoYdDbkx1BuCpw3VAAMlM+wriFo8cfxfKhI6jOzyOOYww6uxgP+siTkRSwGrUqZudmEbVmkSHCKDPY3+ji1tYWuqO+aKJxHIgNbGV5GY8/+S7Ai+BqB3ubW1hfP4+dvS2M6fqozOL4Qydx6uQx1GsRdLKP4d4Gtm5dxvr5l3Dj6jp0RqcCC2acfGiTI4vnBMGR4fFzLFmcteeDjSBkqZxYfdexXYNaI8symVAiarUTVszxoMwgk1tRCIBqrynngCw49EN5HxxLYaIhZRkWTnOxupHRi4siT6W5hoVYl1VUTcshz6lE9E18zOyWDOT1kjSxWSYOJ0ONNOPkYl06BGW6NMQ0w8KpItN2ZKIIacvjaqfI5T1Osztk0udESveGNZlDsTjM960M1ZfMINj3o+rtIG6cq9SaXzn1yLtfeNez7716fO3x7YXTpxmc9JcqwL8E5XuC2Xt78MWLtw5vb97+lUInP+Q6xiWTYE+Vx+YBOgLIckkrPe6EwUUoQZvgxSq4A0+KNHQ5pNDZHtLRHYyHNzEc3EI63Iabd6RIyBtXmBahwG6fYbXhCXO23Wq2y42sWCLW70aX2aKh7eyyv6XuYHN7qTdO5BDRta0LhLU9W7BjgcwuW+mK4M4bBJZqGKPZaCAMAgyHA3S7XWFYLNpRa+WExMIYJ4Fma1ZiNckGK1EoHuHxYCjitW3wMBimGg+dfAzf/zd+GNXFVUmby8cZzn7lS3j5y3+EzZuXUaR9aUChDDE/fwjHTz2Jkw+/C83Zwyh8D6NhBzeuvIaLF8/jxvVLCL0Qx46ewInjj6BZbyIK2Cq+i1z1kKkxkjxElmmZKPa2N6UhJhn1BYiLlB7hnhQXQ2rY9Imxw891J6DL5Tq/poSgpPDo+PZ7AifPj+9QH1fSKs4GGGr3XH2QlQZRTQqUtPJxxVCp1hFW6mg0l1FvzKJaq4pNjcw8jOsiG7HiZgt8SkCZYKzzsRwr38NouI/xsIdxv4Nk3EM67MGhfVAXyJOxTIIMcJIGGCHrvkgVlJly+uPo5OH1ynbvjBIVJZJAckwGSSqTsc9JRP7YhnHQ0TIeJ0jSzOraIesOhej07OZ0A18S/EZJBjcITbO9qDv9cTIaF9txffb6Qw+d/MLjT777j08/8eyZ2fr8ztJTT43+MsgcJSjfG87e06PX19fXNnc2/qMq8h+Wu1Sq2tasL6DpkDEZWfJKPu80x0CAmlKH1ROlhZhZDiGbIkbIk30k/R2M964g7V/HaNRFlvZhHGqM1AB5E9kGAru/0KS5hKDNkBproxC5g6yaLgy7ESiJPJkdu7psL4CLaBIyT6Zk3QjCfqUaL/FjcMDISOq+njx/wZ0zyAY9FuQqov+ORhmqjVksHTqGmfllLK4cRRhV4TkKo9GOsEoyZzZexJUG/KAqssVer4utrS3cvHlTvMira0dw5NhjmF08grgaIR/uY2PjOi5e+Apu3byEXmdbugt910MlrmF1+TBOPvIEDp14DNX2LJwsR39zA+fOfgUvfvmLAlwsrDJ7g5MmpRM2UeSDIbitlMgr0iVJPZdMMJOCIAGYCMXCYq5yZEUiLdmxX5EdUJj0Jkq/JHFaYA4iSghSNhSWTIU8rlQlhJ8e5dbsPGqtebh+DfWZBVRqbVuMrDfghwx/4lZWstGKsGO4BHG6XagXc8K0GdCyd/ak8CuLM5mkSWsz5OMhsnEfw842+p1NdHdvo7t7B8moZ2sXRSoNMSJRMc8jzzAaj8UmF1XiSQu5LezR4jhOUyRs5GHRZDImYiMsmNpXEbbNhiCCchjG4kNnJrXo164RSUMkDvFX+vCCCAlzs42rg6iaaCfYjWZWLj/21DNnnnnuPZ945PFHzi4vxwNgjZvIviMZdAnK9wSz9/bgc+fOrXR6u/++UOpH5YolKDsEZSq3LJZYhivXIws2LuUB4igrLZYpWd2UIM52XiVaJP+GtqYQfZh8F/v7O+h2b6HXvYNh7w7yhK6OBD7og7at15INLPqxBQYupekRFp1bdvewxUErTVsWLM6Fgl5pVusn+9RNNt4QeUOKeNQnWVTzJPehubyKytyCNGn09/rYuHXTFvM08Nx734cnnn5WdgFh99mV117BKy+/gDQZiK+Wbc1sN262FtGaXcbSylEsHzuO+eVD0s7c2e/i6pWLuHj+K8jHfayuHcXho8extHYEDTZ/DPaxfes6Ll14BVdeOyf+ZU5Ajh8hqM2g3Z5DHEQidwz6HYyHbJkeyIqE74eZE5L8RpeGsrY8rgQIqplscurCE92a3X42wlMKrkVmczTETWK95fzMSYeyghNYuarRaqPdnkWl1pSfN1rziBlm5IfSyh3E1Od5DbCiR8eDLaxaj7V4ZaSlm/kbhTKIq3XxC8v+LOJgIYPN5HrSit2JE1uigLJNjGNnJBtHrCxFvXqM4X4Hnb0tcZsMOrcx7HXQ6+0jHSdIxwMk46Gw7zDgdahlVTNJW7qr59s2d9tuzutLcrRZJtYGIwY0cQXgh3Cd0BZpWYiVa8nICiGuVFCpcwJqo9Zqo9GaQ7M9i2pjBvHskqk02+PZ+aXr1VrrBcA9W2TFCz6KF06cOLF/b3flg//oEpTv4zm6ePHi4tbO5r9TyvwYLQ1kRpIKJs0NZBp8cf7Ctu/y96zeOy6ZBX/FCzcSCxhtR54kpRFEeeOHohF6PpfN1BMS6LSL8WAL/d0b2Nm8LJ/T8RZ8J4HPHGFhz1ZuIJOUnF76WUUTnXQBStfgtKkEwlaZ5RCEDYSxvWniWkMyGwbDMXr9nty8TEVrNJtYPvEUHn3ug1iYPQTNho/9Dro7N6So1u8PhI2P+n0UIxYz96D1QCxU9UZTJqpRP5ElMVuUnaCB5vwyvvf7vh8nHn+XHOtwfwdf/oP/G2ee/38xZvEvbqHZWsDM7CKqUYxxr4thZxeDzhYyBgjJyGkknHC0gk+JgSSN6rhvi2mcWMRVIKyfaXIuAs9YWYFqrDZIiSRkoxx/l8Bsi5v8xGwOsdZVG2g02wIm7dlF1FqzCKMaKvU23KAirFeaT8IqhVTZzmk4HGNnd1fYKIuh1HUpadA7TLbJTj6yaUoLvCSo09tdTxz4ARk7Y0xr0kASx5EU/Oj5DkKyXBb1rFQlu5lMGoU4DtJMNI0p5RjxsdkYnhpCZUMMB/vo7m1hZ+s29jtb2Lx9XTI0JDODhcyMkz3dF7YZKEvZcemJh5lZHGz2Yes4gVZAWWnUqjXMLqzA5QYGs3Py0Wi30ZqZQ73ZlqYc5oUEUVUmJU6IrD3knKDs5rVGF6bQhRlCFRdQqP8wGOz9Xx98h+2mUoLyfQTl27dvz1+5fu3faqX+jhiFhCmzym672WwQDL8k07FLUHgESBvp6BF4URHAJrQ4Pq1HE2sbWNghaFsdOnANIk8jcFhtHwFFH73Obdy6/ho2bl9Bd28TWbKDAAN4ZOhkVlkG32EEJHcGoYvAbp9kN/O0GjPv5PbiPJaXj2Jmbhmt9jyq9RlEDOghg6/UoJIMyTDF9nYHI1XH4tGnsbx0RJbvDB5ygoLzCwb7+7h84SKuvXoe21cuwFf7OHFiBUcffxgz83MIAl9anIcEeUXbXR2eF4scQLa9v9fB5dcuYOfmRQz3t+FFsWR2FAI6dAEUopPGvieFJynAsQDKbkU2kmiuNmyThXQVTtLkxGlAS5kUSO25SKX5hB7gEO40m8IJxUvMSaDdXkSzPYcGW5ln5jCzMI8aA4HiCrwwEp1cWsXp55WWcRY3IyRpjt1OF71eF1qlkgltAbjA3t6e2AD5NUOIeF1sb2/jzp07WFxcxCOnHsaxY8ekMEgbH7V6Mvxeryd/K9a1OMbx48cxOzsrNrippY6Sglx3d4GZHuZcahB3i3KcmOjOEA86C4MGRjF8KUFndwvj3j563S66e9vY3dlBOh6LS4QgPRhyAwFXVgMcR05y9UYbC0uLqNWbqNebmJmdRWt2ToqrbMahzq4Kg0y6Jun4YAgU2b5V3YTbT/KvrXFzEiXACbZQWeC7/2lxcf6jjz76aP8+3sZv+VOXoHwfh/zChQvze3t7/yZXxUccx3lTUKa9zdrjlICHhxAOyJR9aa92PQXHnzLZUOQOWS6S37mAL18TSAphxoFnzf1J0sf25m3sblzB9q3z6HU2kSdcko7gsQil7ZJXvGrUEqUx2HpN2RXHm42gJatWeoXDCBET0IwjAE0NOAzrqNXaeOK5v4bm0qlJK3aKsy98HhfWX8LhI8s4fOwY2nNLqDkBOhs3ce3iWVxaP4tuv2Nv7kk2BlkeJ5vBcCQpbjpXGA8GyGi30wpVnx1ozGZQ4p+OYuY/Z0gTulK0TDIEmozvRxiXL00mbKemy4BskoU0abSgYyJgoBHbwykJ1NBoz8EJq8Jymy3Gcc7Jz7liaM3Q+VEXex9tYS4BnTIP28cJI9JcwePn5DtpWGFcJ/3c+31ZLfB37WZDwpgklU3Zrjq2gPO4ZQ/Bbhe3b9/Gzs4Orl69Ku3gZO4PHT+Oxx9/XD4IyHNzc6jX6wLUo9FIHv/qq69if38fH/jgB8TzLbq4sOKJG2diIZSGITJmmYzt12yw5ORF+UNS8wjSbKChFJJPfq7o6pi0XYvd0nb+kZWTKZPd8vyxS5BjQcZrLZc2g/quR36igQhZkWwNW1vh30nIEkOpGDfqFFKctr1INntEF0oFQfBfHlpY+PuHH3987z7exm/5U5egfB+H/Pz583N73e6/Uar4e28KypQTyDxltwirGxOMKVVwiUrrmesxPY0AadukXZ9SiO3E4oUsJ1MKNOySc8Q6Za1QlKgN3CLDuLMlxZ3trevYurOO/d2bGA+24TNUKE/hKiXsmct4yspyk8gz2wJTMWFWPA6yGzYo0KY1TjUOHzuJH/iRn8DM2sOiXY47G/jS5z6JP3r+9+D7Bn5cxcLKUdTb8+j1+0izEbrbGxjv7MCjayDPxDdMWcG+FdKkaeOLHRfRVY09JrmJpX3btv+SsZFh8YbOHfHDwtBKJhpvJEyMboYgqggLj+I6griGqNoUSYat3NR4CbpBOAOXjI4TAIuulJjEukjQpR3MyLlg04T4Xni+qJlO9uxja7JEihLICEaUSPJCLGMz7bYEKW3c2ZQVCwGTbJfsd3l5GadOnbIWweFQfsevP//5z+NX/4//JIl0ZM3vf//78dxzzwkjZmRntVq9Wxjm83zqU5/CiZMncOLkSfm5uHImLPkgO+ax3f2g75nMnj9j3ge1cjJsbW15/Jpdn+Li4VZYBG42Cxnq11ZSyaWZxoKr1JJFF7fGeZ4XOWMcK0kBtO1U0kko3ZK2yYXXu/2ZJ/XxmPKcZMNMd2yRY1Ce7//u6urs3zt58umt+3gbv+VPXYLyfRxygnJnv/Ovi0L95JuBsrADY4sfEh85WbaxeESNU1wY1ENFv7DM1fEyaIet25ZVUPMkE+Rz2U0s2IRA/2soBbwizeCzOy9jbOMYybCL3t4tbN25hGsXX0Yy2EI63oOjhvADOkNse6C9MZksx+YTgj27/2zLLSl6rhRyrXGK6WaPPYOdfo7tjU0Me9vo7Gxgt7MJNwpQuB5G1LS9EEHM8PgRYsegmuWo8yZl5kWWIpTip4eEYCsbX1vvNKv8ZG+BAWK+J/qdZbcQY10eeYFhkgKs8lNyCGNUZxdQq82h2ViU1LS4UodPT3VYhR/H4v+ltks3Nd8XVx/iJxY939oMZTXi28nO7v0nrvNJ3gS9ujYzYtouTq2WH3QukOHv7e1K+3itUsHVq1fQYGNKo4EXXnpZHAkE2aWlJclqpna8srIiYEsGzJbzW7duiazBWM4Lr17AxsaGPObRRx8VhswGEp6Pp556SvRlyhJk2mwdp+48ZcgHpQvrH7Ysffq1eKbZPDJpKuJEwufKMwvI/F4YMYG7YJOO7QbM6KBIU5s4aAU525Hoe9ZvLtq3ayfLXImnnVq+dBHSjy0fLDlbKc+SCMaReghoC5TogElu7TTBRSnt+f7vH1o+9BOPPPLIrft4G7/lT12C8n0c8hs3bsxev3nzl5UqfurNQJntssIApQhIFmbtaSKrSYscC1QEXYbrkEnwojcwrt3mxwKxZbgEcn7PEBqb/mA32eQ/3jzTpgJT5OLmUOkAKtvH9uYlbNy4gN3d6xgOdmQ3kDzrwTV0fUTi+CjYTs3Kf8jmD27ayUYAMhwuQQP0RjkUZRcyabYc1ypoHzqE5qFVjL0AQ6Wl+NOoV4SBDXY2sXf5CopeB2mnA3c0RM1xEVFHJ2ObBDD5kY9UZRinIzmWRqMlfmbZzUMmIoYaafE1a7+GhcOnMHf4BGpzhxBXWnAYSCSaPgfUNq1IWJF0tk1sirJ0tl2XdLrQL26BWTZVEoZIZwEjTpm3wYmPIMUtoAgefCwLn77nSSeeNIUEPra3NzEaDvHkk0/I9ztbO5hbmMfy6pqkuxGUZmZm5LmoCVPK4N9O6w8WqFxEQSggSY353LlzeOmrX8X6a68JmC+vrODHf/zHhEk//4Xn8dx7nsO73/1u1BsNy3InG/lN5YopEMuKZMKE6cah7sTdwaXwp7V4lIuchTxuMUWrG3VoC8p8DCUhMmF+L52CHMu7yYN2QrBuIwb5U7u3bFgKqr4rbeUywXEi5spOWLQlGfZ90ynE88tzZUP5rcWQoBz+4crhIz/+2PHjV+/jbfyWP3UJyvdxyK9duzZz887tX9ZKEZR9m1Hw9Qt9Vq6wBT6yQ4lGJijwwp2Y8j3jI5SL1HpqWWhjhVsuairBosFNthGSEBr7tf05QUghYeGGNxYLXdQFJ5oh7VGGATfFCFnSx97eJvZ2b2N/9xJ63Q2M+30QxI3kLSiExDbJuZiwGpfJYbRAOSTTyF2FghuaNpuYP/UIDj32FEy9jZvbO7J0D4zBYquFtYU5bF5+DdcunMXujeuI0hQVbRDS3kBWJe+du0bTN23bhJkz4YU1a+1yjRyL5CgzWpReabeB1RPvwuGHvwPKayCXRgwyMa4mGGtGlkvnxUSWEFv4BBDEVMFxt17sLC+w3+1hZ7cjgNeoMe3NYDCgAUDM5pibmxcmOb84h/39noz1wsKCgA+1cuq6PAfslqtU6c0m4ACNOkOVIgEf6slTTXl6jUx96lMGyu/JgD/96U/jpZdeEsBrNBrCtE+ePInTp0+LrkzAJmPm9/w81YwPShUHf8av5aNQ0JllwwRyAWEWPPl1ztZxbgjAtmwrXfDn8rUU5wiYdjymLNi6iqwuLHtrE2TpeBGteWINnRCKKQiLbOFbfV04Nyc7RFbWo/99sgehcYx2/PDz8yurP/b0qVM37+Nt/JY/dQnK93HICcq37tz6V0rpn34zUOZNajONFfygIgUqadYgONO+JZoxJQQrK0jLLK1xZKWSCmZZnjQ1SMFpotvJhW31OjJatsRadsuoS6aMZTYgnvvW8aZkXKWyVXGdp1CjDbHZMRh9b+cWOjs3MexuwkMqAT08gmLyN5wQyJMLJ4PjKSjPIHN9pE6Mwq+hMX8IteYMBvsD6FECXzmydx9MAp2PmN4Lj0UmcYVQwrCeYInOnEgHZKBs7Y3o7yVHk5ZhNn+IzoC0MMh1hPr8YawcfRz1uVV49VkaCifh+TbIyG6gSl8ywYETIj3AMsWJ1qm5Ipl4aZnnsbO9i+2dbWRZjoX5BQmA4h53/J4yA0GEewaSwROgKpUqao2aBPowt4LgS68zHyeskUv6CVBNQZfAJE03vm3EsKzdThYS2DRpZqHWzO/FJifn2/47yIKnDPggEB+UKd4I1BZgeQ1Y/ZkAPAVrAWUG+AtQkzHz+uH3BHLbRGRB2SYIEpQnrk9r9ZSmI16PdneY6SpuGjdK4OUK4m5xdNJiTm1ZLId+LI087G7lNUKt2/E8ZVzvt48dPfGRo0ePdu7jbfyWP3UJyvdxyM+cOdMeJaNf0tr8gzcDZTI5smKuIAO2zRouq7l8VrIZJqkVw3kEmGm6cMmqrc4rF/M0WnKSFScAzZ0yJyyQXJrL7Tw1siRVOkWhaD0j8yFj5hJUNgFBkbswBRPRGD/E7Z0SsW8xKW3Y28Xm7YviPU5GO0gGeyiyMQLPkVZbWtOShLa7FNVaJEtd7nZt/IZ4j7ncZWhNzQ9R9SIphLEbLggJVDZQh9IAGwrofhjTtMyAeQKQZgDOWApLPrvqGOUp+i3DjujvZfg6JQ4FE1aBoIa4NYelow+jtXQCUbVh/a6GS+dIZAwJAyJTJTBzDLli4fZITmzT0OhZZtFOwG8S8u7RSdGR/fAIjOwCpHzBWY+fqaEyrIcyBPVTtpezAMbzFcbxxDOsERF8D0yoUzCegvAUlKefp+xRfOXMuZgwWrtHoQXRKYhPv5+C8xS0v6awNynyHQRfTty0s00Le9PuPAKhhP0zVEgmcn49BWU2GXFs7EpvEu0swCy++rsTi924luft9fdkGfOEZNsVA3Vk8WtTcrIulohF7WIMlY2ENeecNzz//3zsie/86eXl5eF9vI3f8qcuQfk+DvmlS5dam9ubH1NK/6M3BWXeZMJ0QylkhezgMyM4GAlrpLfTuHVJClMEI3FdWBnDLhcnbosD3mcWT16XL2xsZ8HlKa9oZh68gRHJDcvsYgJdbpemBG6yc6oDEgFJaMrHttV7vI3u7nX5GA62kQz34Y5SBGmG0KMlj8UkVvMDwK8xPgm5w+JdLjuWsHZDBZIddPQU8weiVWZsiuGyPhQtmLIDQ4NcRouSo0YKo4I7QXPisXYzI5vpERiUSA4ERuXQpubCiVuozh/F4vJRtOcWEVQagB+jkLjMyVJa9HquKOwyWwp+E9ZMRieM9K7mzGwSy7DtpOeJ/B/Jxq72dwRyHgcbS0Tz/5rlOuUK2YDwaxjxG5kxz6nw/8n5vavPTtwLU2A+CMZT0J1e1l/jQz5ghZs+bsqYp1IE28E5gUwLegK8d6+TfLLtFX9vQZnDrriykoKh3YTVtszb1ZoIa5OVmowjRSZO4EytE2nN5oSIn0gkN3sOxFPJ53CY65xKGzi3wMpH+yLh7HT7TND45If/5t/8yHve89d27+Nt/JY/dQnK93HI7xWUtVSagUhnaDgjbN88i87WOgLfwdqxR9GcP4kRmsijOjSX4JL09bqORxZi1/F2xw5xZIjWPLGWsdouGcBTrdBatcSuJTeiDYuRji8yo+nuHXyMZNLYdCLFOMmcyWMZfJMBKhffc293D93tbezeuYZh7yaqfo6APlZa6xgrSZbq50jzofD5gBONoh9a9pdCxLhKMGGOLddGgvHZfCG5vRKGz2o+w9mtnhlWKmIPZOANF7rUn8l0R0ML2GxD5ggNxgxDimVia8wuYm7lKGaWD6PeXkJG8d7j0oNCzOsaqMVgrkCsBe4uo/VsAZJyhMgO0v030e4FkOxESNClT7pWrVpgFTnJAo74vsU29rrsdFBHnkoXstq5W/CycsUUpA9+ts81kR2YKDc5hingTuWRb+S4mBb6pIgnY8tiHm1xduwpZUwdF4o7gMt1YuULxoayeUdqFFNQnsaQTqQMvm8Ba9vWimpkpRtKT2KDo+EzT5GOR0jHQwz7++js7kiYFf+WzpNuZwtekcr11NvvY1y4ur1y9Pf/8c//q7/19Ps+VFri7iOOvaOe+p5AmW4F7aAeeIiLPpzeRay/+LtIBjehkaPeWsHDj38AM8efwV7G2E+NClkYmyBYZGPnmRdJUYSFNsOyouxG8XqhTwLu0/QuQ861rahTRyYw5iq12zLxcQWBl1tUMTHOIGdRT25QMlxKHeyWI6u0LDYwPnzayDyFcdLF3uZFbNw4h907V5D0enIDsskjCDTGSU+ylqsR24drGIxSu72UZ0SiyDMW8FxpyGCmA7VYwnIUctnrIeknKMYcE7YtOxhzfz4J4bFbN3HjUHbiscGDXY8EGXZJsk08UUBnpFCdWcHhE49h7aFHob0YDsdOIlUn2jy3waYLZiJniLwkGDzxKtNTTpY3afigJ5zaP3cdoRWOTNAKvda2IaBJvVyzucVuj8UUNZFHJo0jfK6pRewgMB+UMwisBGf+bOph5s8k3nMiFUxlDT5m2hQylS+mToyDAH1QvqDl0P79JCe6eH3iZvPItAvQPobgXQgoS3OKJBzaVZscs2R1MJjKgc+x5NWkCgy6O+js7aLfY/ZIil53F1ubdzAe9BC4VqpKE0a/jqVDMs1TxJGPmVosNYcR2739mm6vnvz0P/wH//RvPfLBv7HzTgKOkinfx7O5vr7e3NrZ+QVVFB91uSXyXYcEHRY2W1YkCLnRA9E6Y9dFTXeRXP00rp39NAI3FVtZkhgsLj6MtXd/HzqFxu0LL2BtaQ7N2SXoxiGYeAGOOwtVtKC4Z1qQSRAOk78C7jCRF4i9KvRIC4PLTI7U9Cf2ON54BilBmq3FOeBlKZw8EdtYwhthut8dA4jo2GA1nu3N4pF2mVSBiJY8Nq343JePxcKR3IBbd25id+MmdjdvYtTfgUr6cFQKl23PUokPpVFG9sPgztZ0b0jWBK3X1Hcd5GxCmOyoIq2Fmjkg9uZnA4MfUBdm16HVx8nMCdCUJ5hWxwKqNEa4IUaFh1QHcCttPPtd34O1hx5GxmQ3xmmyIUX0ZUmbtudGmlgsUz/IaA9+PUHfuyz1oB78OtgSxK2zQCQO2RvPsuWDYHwQhN/Imnm5Tv9meuke7NSbasjTn01Befr9N3Ji3HVgTLTpKXjbIp9t3KC0ZL+ffEiHH3MzaB+0reyyoYvLLjwXPicQbmWSDrG7cQ03L18QRw8jVjudXbEJcky5m7hkbxONtBZ7ILcD6w96tgGHWS2Oi/l2U+U3C4sAACAASURBVK6NlL5orZVXX/j0P/rZ/+nHv+N7Prx9H2/jt/ypS1C+j0P+yiuv1Pf7+/+yKNTPuA5T3ae2tT8NylJlYgMCNOqqh/S1T+H6q89j8dAi5tYO48bVK8C4wEPf+QNIHQ/X/vi3UXUzaYDwZhYRzT+MmcPPQgUnuY0EXH9oC2fSaRxLDgPIdBlarhwB1FT1hLlQR5bGAWE/bNvzxI7G3AOJsdQKI5OiIOOjJ5mPp4uDQM0uN2FCQGTYxUaGa4GDq3oWAH12ZOUJeuwm3Lol293funoJ/c6O7KDBG5GSiOyvBzLyXFp3RQZgLgfDewoyLaa0hVLxH46G8lrVakUcGvQry5JedrywfmwWiDzp6LPVfwm8qbeFGVO6WD56EnNLqwgqdXF0EJSpA3PVIJsATHZvngKagOVE5z0IltbOZhn0tFg3Bd7p5+njD8oRr9vAHnRQtgx/CsZTJs6JnmPNmE9xZLAFhysciZgyqHpAf2cTNy+dx6VzX8aou43lpRkpBnMSYxcj/03dK9MJhWNG7zftfaKjs21dXEfc2oqb4So2Iqna7KH/+tGf+7d/59mSKd9HFHuHPfXGxkbt8tXLP18U6p+8GSjTXsx6mGs0Wuy2u/B5XL/wJRx7/DGsPvIUrl+8gI3XXsbqY++V0JfbX/p1RGooS+yCmb61Fay968Pwl94Pj9Q4vYUaW4CDNtJoHkYzSD5DbhJpBqBGzCq6JIhRR+YNxgD6gtV3u/8fu/ScnHkFGRKTSa6wZPNyxyCyJUoavhKrE4t1obZtxkRo6Y4TvdDK3PQ2R6GHWKroKcaDfdy6dgVXL76KrVtXsLN9B9AZIh6zyZFx09QsQ6UaC9DxmK0tmE0kLpLcbuPErq8spwxDQHYRxQyAD2WH6lZrBocOHUar1ZSOukq1iaBSFRB2w5otApI5p9RJSb71pMhlczJkt5Spr3wiA8VRdKALzToELPBa2WP6wb8T+9sBS9sbf//2YcrfCJSpK1OycEXWsCl0zF7RiH2DpLeLs2e+hFuXX4VO+qiFHqrVUMKY6K8m8LIlfLpSmBYsp40u07HjvoO0H1KekuhRui8cV9Xn1/7rz/3Sf/zbj5WFvncYct7Ht3P79u3qlWvX/oVSxT97M1CW2gwtcHBQY8zmpRdw5aVPY+HwEtbe/SF0BhmuvfI8ZhaWsLbYxNUXfx11z0etPodE5ejoGKtPfRCNI98Dk3fRvfyHMMMe5o+9G/7Ku6B0LO80K4YCYrT3ssjFTaVSNmEQ5NhFRoDTBRIYJHQ8cMcprUTa4G7RlAaQMYt5EoTv5yJZcCeNQJhyIPsOMiXt4NKcTFI2fWXWb5GhEgSoVSvc6hN7m1dx7fJrWL9wDjeuXcGov4dsPLQ50xNhlixZmmjoL/arCGJGiUZiOWvPzGJ+cQVxjcDbQHtuTkKSGJguOy+T5eWZdO+N04zbEEkBkZGSdl9Dm+dAUKD+yewHP5gU8g5cH9KEM5EPpg05r0sYtvPyICM+yIrfKENMQft+yxdT7fgvJl98A1AucmRMlKMHPmUCnycF4lroYtDdwMtf+UNs3bwInY5EC+bGsdItWOSywuE/eq4PukqmjpK70gw3ZmDo1GT7KzqRJO/bD1V9bu23//5H/8VHnvorP1T6lO8jjr2jnpqgfPX69X9eFPk/fzNQlmwAdvLJrhQG4e46bn75t4BsGytP/yCahx9HMurCMSncfAvXvvo7WF05gbVjz2A3MdhNFGrzh9FeeBhO/zK2zn0S/c2bWHz0uzHzxIehMQulPGTiSx6JNEGcyqgZS2SjgcslP3eeQI7EOKKzOpkRu1nGnSzAvd8UTEa9mKlgOQzjRF1PQJnZcrQ0SUA/mwZYaJw0CzCDwTbbThonpBrPIhB3nrbdjNzCaG97AzevXcbl9Qu4fPECWs0mms0GapWqbNTabLUl+LzamplkQ8SSZUGXRc7GEdmsU9viJFWTSTyldAOKTs0uSLudlcgd0kk5KYgpZlgQlCldMEjeyjpTHdYW/awEdRBwLdMjS/5atvz1JIuDevFBX/L90pTf2E7959OUvxEoc+XFPfwM8jEzSVwEDP/XI5z7yvM4/8oXETvcmmqM0PMw25xDrz9Amidy7jg+BGWO8cGGGa4gpIU740rObpLDyIBWvSGrriQbk0yo1vLR//LRX/4PHzl16r1WB3mH/Cs15ft4Im/cuFG5efvmzxaF+h8deOE3L/TRr+vLkpq41kAPuy9/Ev0rz6OoLGLl8b+C+aOPIAoc7N16Cdde/j0srD6KY09+CEN/AblfkY68GVq1tr+M3fOfQDbcQeXw05h5+oeh/cPIVV20WaP2oLMtmEFPCmLwWeF2xYvMxoGxo5BpSgasENIix04uLk1tIJAqHLGmyQacPsOTArDU57tkmjavmGAs5n9JvpMt5u9awgjOttmDzQF8CHekAELxrLJIxJe1u15I7WcSOckHE0wZoi47Wk1yGyTSUTr+JLhUPttEsQObwE52ibYM3xbxCFA8Wkk7o3tB9Gy28jKTjz+3oT3TYpno5AckioPs1wLyNDvDasRf+3srbbzVmvIbQfngJHPQq/zNC33fGJQTnVGbghophAqoOMDexmX80R/8DpLBLUR+Ie35bMipV2cEYPvDHlrt1l35giDM4t7UK00HC1vaCdgywbOPT2m0G01ZZQ1GQxSeq9pLx3/noz/7r3+iZMr3EcTeaU995cqV+M7mnX+mtfl5GLbp2ZtS/ol1mO4BW+GnBRisBWomONAWZODuXcCdL38Cg95txK1lHHvqA2gvH0Nv4wpunfkkZteOYvVd34dReBi525KuqjaffuPz2D3/G8jHW/AOncbis/89VOUxjLOmAJqHLaS7ZzG+9CKqbo6Q8ZWNw8j8RfR1HbtOAK0rKEbcLt5uzKoVNekxsoIaoI2blMQ2gq4b2UByjxto2oQ3qylb54IFIpsUJh1d0yaBCaPWLiMymQjGx9mCDhmrRDey1Vk674CNrW0Jcw+iAGHs233uJkBnbWG07FkgnboHCDbirWYhahKmfnBJb4GJQMwuCAYgWQA62JI8BS9hs5KZ8af144NFu6/HkL+efCFdgLLBqGWGnKQISLS8sVDJcCLqrsyv4DF4E5vdN3NfHHRivPHrb9bN90ZQPvj93caSietCgoqYHsekOBQY8liNh8gAFV3gzBc/jY3rL8PTPdSqDrp7u/C8CEXmYn5xyXZDVmMJUuJ7pr7M9zvVl1utlhQBuaogeA+HiQB0HISYm2kJqHdHqWouH/vdf/Jz//PfLkH5nYac9/H9EJQ3trb+cVHk/9Jh58I3AeXJTqoiAQTSYDBG1ewj376Aa6/+Acb7XawceRoPPf0+DHq7uPH8b8KvGDQOH0fUegTVhUcRNlbgcwfiG3+A3vpvIQoSJPVDmHvmv4PT/E5kahaFGsPTmzA7ZzA+/3vwxxviqtCVNbjt0zCth9Hz2kiZ2WBohSMz5S4erEQmKJCj0Aws5zZKdu8/16lKwcwJMngek55toc/ayQhkEz/zhGnalubJBEV/r0sWPQXl6e9skhjbrQXQowj9wVAaRagpsoVOWLTkNUy6ECc7p0jMpGY4uy3WCcDKHnL8+YR5TxPomPkxYcPiApkANB0YbwSx+wHKBCWywl/91V+VjGQmu8mcPcm6IDATIPmZhczp76bdfvz+mwHxwd/dD1BOOGZ0RhQafpbATfs4+6XPobt1EaE3gmuo2xt0ewlchKjU6zKpDod9AVpOQhwDYcUTJwaPs9/vy+8IyrTcEaS5mmk3m+KHHimtWotHP/Ez//Rjf/fUez9cyhf3EcfeUU+9vr4e7XZ2/4c/sQ794puBMtVken2lEdVodLdeQeiOsTTfxKB7A7cvvARvnOOR5z4oXtBrf/SbCNx90fN8dwGNo89i+YnvhdYx9i9+Dvmtz2FxroLbWYD5p34I/vz3IMc8VLqHQO/B655DduETcMc3kDsa+0UbeXgMlcUnUTRWsL91A17ahW4dR+rOAZkLo4eyU3WSh8gUO7I0PJe+4hrgVqRbz5ovJst8ArPosJPMg2nGhDcB3umWWNwFS0B5EsQj+iw/6K4gE/fhhrFsRS9OC3aASSeuzXoWEBZgZtg9rXzW78yGFPleM2LUem3th92zTqxyd3/2ulQhv58w5oNA9mcB5YP+5Dcr9IWyg4qLT3ziE/j4xz+On/zJn8SHPvQhrK+v4+zZs7KLCAGZ2coMvv+u93333RCibwUoT/Xlb8aSp/Y3fp7q83eZMnNLJpqvk3IST9HfvoEzz/8ehp2bCDCGowvMzM1iv8cVl92RpN6qotPZk8mE4fxk4uLecBxZFdAKx9fg7zg5RnEsLHo8GKEWRwjiEIXjqfrC2m/+/C/8u48sPPr+cjuodxRy3sc3Y4wJn//jL/6MLtQvvRkoe0ajQlbnBGJBu/7V38Z4/waeePd3oLl0CHfWz6Jz4SUce+LdiNsxLr/4/yCm9OCwVTmCt/wYjj73V2GKEBuvfBbh/jqOHF7Ba5t7mH/4fage+QGkmAeyfbhFD3rvFYwv/CYCdBA2W9gdRdjra9Rbq2gsHcPOrVeQdm/DWX4fdHwMJs2QZrug3bpwlpEWroQUueAyswLt1LnDquzOQQVFlvn/P3vvAWXXWV4N79PP7VM00mjUbUuWLYxtZGOwMcaGEEpIg9CTwG8gtA9ICB8J3cQGbCDUUGxCIJX8WbQvoRqwwTZgW3KXbBXLVi/Tbj29/P9+zn3H14NcAOsj0ZrRmjUzmjvnnnPLfp93P/vZW4C1aIJRNqUMfyRdQqgADpsQsDPhokX21B91FntHgjjHyUl59EGZ21w6+Aoo5+S2+1FGMhZcmLFLRZxEYvNILpKLRzFNV3gHF7xqUTmTnOYAhHDQEs3UB2wUx/1VQPloXPJD0RccIb7sssvEI/llL3uZxDv94z/+o9A0/CCVwYbX05/+dLz1bX8poPVY0ReDoKwon6MBtKIvBqf5+D2HSuKM/D2gpz7stIf7tm7Crrs3wdYC+J1ppGFYhOLqrI6DotdABU6/uUepIp/TgqoyJTyWntRs7PFaW5023Eohi/TaDN6Nxf4zzIpG39vf8aFXLlTKxxDEjrdDE5R/duONb0rT5NJHAmVWyvQlk628nmJmy/dx+N5NWPc46pTPxPSBfdh767UYW3UCRseHseuOqzE2thpDi9djth3AKzcwseE0mF4L+275Mep5G6tOPBnb7t2FoYk1GD7599HVJxBHdH3rIp+9G96Ob6LsahidOBFHZiMcOXgQtqlhZHwNZg9th98+iHzsKdDKq+B3pjDT3A3dqsApbUCGCpKsB9OchKGXkGMEkVGeoy1k+k0446IKLiKV+rIxifzh0Ald0go/BAKycNFK4aBUGxxjZqPQshHErJRj0U+LDQen/PqgK4nUwnMrxQS1xxwZ50hDfwy4T0lIha2M3wnGYpqkQLn/8y8JyvObeA8HzEpOR9N6Zu9deuml8tJnlXwHjet37Jib9iP4MSLqbW97GzaefdaDdNDq/fKr0BfzVRiDo9ZHa/oNVsrqe+HwM0MGkgz4cNHDnTdfgz333o66rSPstWWBNm0XrlsRT2oxok2pbS8mGsknK/6fi48aUCFdwwWp1emIVJQqnICZjVEozb8IelpfsuKbb3/HFQugfLwB57G8ni1bttjtdvuNcZp+QKe5wiNxyib5Tw0ljmDv24r7b/0Bhus5TtpwBrx2C/dvuwWjK9Zi6cQYdt76fdSXn42VZ74AnuaibWQwyyGsA7fi0J0/xUSjjqXrTsfOLXegXK1g7PQXYtZcA58qA07yNe9Eb9s3UbLLWLT0NESRjkO7twDxLEYm1qE1sx+d5iEYY2fDqk3Aa+3DkcP3wLAacGsboWkVBMEk0ngXbKsMs7QCWWkJcqMkigp6Q6uUD3beafHPN5NUeTIF2Dc7J9WhWdK0E/DuS9TY7GOVXbisFfl3QRQgCJn40Q8DoLaYvs+sfPu8snzfN10vwj8p3St8GsSYR/wxWDKT5iiqaqmGCe79qlnsK3kcVuSK6hCqpl/hS2BJ3++4b5ZfgPKDFRYPNy7N3xGUGfV0xRVXiPrg5JNPxre+9S2pjKX52/dWJq3x+7//+3BKhdb8saiUHxNQ5mRnTpVODDP3YKRN3Hbj1dh7710Yrjhw2C+QTD+dYTVCSxB0SW8pEyVej/LxUJQMH3M2+3ibTq8ruvd6rQavw2CBEJZtIrOcdGTpCV997Xs/8qr1C/TFsYSx4+vYBOWu570hCPwPmqYY+BasMeVbYuamuvhFLFFGpQFdh+MAI3kXO2/+FuKp21CzA+FWu7GJ8RPPxMTEOLZv/g7KS0/D8jOeD19fhsDSUXKmke/6P5i+5yasHF+DxvqNOHjX7eJfvOyci9EunYwuNaPxDKzuXZje/jW4KGFi/HTEoYZ9B7YgzloYW/o4TB/cA699GNriJ8JqrIQ/uw/tw7dDZ/joyBnQIg/e4W0wwiPFlF95KbSlZ8IcWiVucq4RFfaYeQU2R51pbES9m8HEY2uOa+Yb0ZI4JwcapXH97a14dvD2/NmiGxyNhjyhJTjUYjpUJoSi1KBvAqe1WUVxDJfev/yZ4EtTfErd+P+sOhkhRT10qzmNVnNWphpt0wantMcnVqLkNETz3KO/BxOzyU9nWpH2Inx5MQBDYGQSdi7J1VSW8DoGDYsePN1XGBXFc9t0UV1IkChw5x13wLEdqZr/9V//dS7klNXi81/wfLz4xS8RrXbhLfyA7O5olTL/TzU3j6a+4O8J+rwNPxRnrEyNHqpKPlqlLA6DmSYGTEbagxbN4qbrvoupPTtQsTmuz9EkCookCrhItBaz+sLaU8kSZZCmH6elHiPurCrliozTk3untwnTwOlhLZRHnCX1sZVf/at3X/WqxRs2dI8n5FjQKR/DZ5Og3PG814eB/yGCMgG5sIfsS+AGpFV8wSYw4Vg6jMRD1czQ3Xc7Dm75Htxwl6RZp5VVWHPKk1At2wLYjaWrsHzDhdAqpyI2qrAwg949/47m7s0ol0oYpnxutgXDKKNxxkvQLq+X8FInnoHZvB2z934dVpiiai2RGe/DrYNIXAOjy85Em+ZBs/ugLX4SjPpK+M39CA5sJg4Bi04FegcRHdwCK8qEIgjNMjBxBpzFp6AXZNB7R1AaGoc1tAZmzjFkQLPpAw3EnOxjojQdwUxSENzjMm2F2X6GgJvFxcnUJeE7Nzi5ZyH2OsiSgGY0SFh9C3dMH45QXOg4TQZynXEIr9NGc3YGXaZE91rYu2cXZqem4XV5jBizM5OiACjXSqjVG+h2WIHVcfL6M3Hq489CdWwRZpjwYbroBVEh4yN4aGmR/MILYtYfA1p1UxQzlv6AP/J8DpkgqOw+uS0nyHFnQFXBvn37EAWhVJI//elPhb5gk+t3f/d38eKXvuRBVfMjVcrzQfloAE3gk10DU2No4NR3mVO5fIP88lzk00CjTwG5WHcKrx8LKCfdKWz6yfcxc/BelIwEBgrHOWrVWe5KOC0XM0mmToUnVnFVgwb+VGLwseHjxb8v2xbCOEYQxzIFyvPs9sJ00cRJX33DBz968YYNFy6A8jHEsePq0HmeWzdvvvl1QRBebhiG+3CgTJ8IUa1qhRkOG2VlLUD34F2Y3rMZvt9CddEJWHfymcj9Ju696f/AtgK49SGUR05CaWQtRocW4dBd34U/vQW26yNjky1nlTGCxpnPh77yKWgHBoy4C33mDng7/hNmbxJZyDrGRUA/50XLYAyvlwGAYHoP7LGzYdaXC30R7L8VNrFo5GR4rfsQt/bCMUc4x4d210fkVDB2wukIUhOHttwKd3gZxk59ChzK2iIfjpbDqtThWRXEpQbcLEaJNTQrzj4o87ptapU1eu2yIi6JGT2DWjl+HXuzSKIe2k3aPgZot1rwux3Rwk4dOSygy+p4evIIWrMzMqSSZp48fpxMLDNGStcQ+F3xqa7UymJCRLP8mdkQhlnCitUn4/RzL0J10QQILRH9QFidsxkp6SRZ4VFN/bTOsXIOztCl7hdB+Wjj1KqBt3PnTgFigvRVn79Svv+DP/gDrFmzRnL3Vq5cKZSFjH/3neV+WVCe7xY3WCmranlQ0z3oDjeovJhfKSv3OE5NckE0Ug/dyb3YfN334M8chGPEMujE3YrtlOSxane9wkyPOxdJWrcwNDQ0p7bgbwjErVZLfs/dBSf/ksBHk4G0totK2ZWFjH5Y48tP/o+/ft/fvHr89N9eSB45rpDzGF4MQfmmzTe9NvDDK0zTfFhQZo6ZpVGBmUCjM5pG79gMbu5Diw6LDabh1FGvDqF3aDfu3/wtGPkeaHoLtlmD5S7BqlXr0dy3DXEyC7NiIspiuJkGIy2htv45KJ14AZqZgzzuiSTO3/6fsKJZ2FYJvW4k4FdesgpxYy2O7N+OZHYPSqMboVfH0evuQ7T3VpTIQDRORHNmJ+KoifLI41AujaA1eQjt5n6MLl+DzKhgdvtdMIYmsPSMi4Re2L3lFlSyFONrTkV59ePQc0dRptwpDQDbQW5Sh1sYGtmU+TEGS5p8JjTbhutYuG/bFvzgv/4D3swBtGcOYXZ6UixJZdhEy6UyZgVWdtx+kGqG4aEhcSWL06Cv+DDhez7i0EetVpHNdRhFcEplMHnK82lJamNs1ak496Jnw62OIDEcxBw5Z8NRQJkUBjnywu+ZPh/CNx+FvlCgrMCUQMSPW265Rb6effbZOHz4MN71jneKXvkJT3gC3vnOdwrHLKDJYZy+sZFUmb+CdaeqnhUIq0pZVdFKjkYVhFKbDA6MKErjwV7KhaWnjLInEazMR/PATmz68XehRS0MlS04ti5+yaTeuHDNzrZkgbFtelwzHksT0CWdwiEZ/swdAq+T6SJcrNgIjLwePA6olCviyczIrxxGsmzVKf/2F3/97tctgPIxBLHj7dCbNm2ykjx/TRj4H3k0oEyGMTdSxFQtWA3xmHDFm7bXH/bjyCnghD0EB+9Cr30Hgt4u6J5P1xYsW7YMzcnD0CuLMLHuDERZhGjmIPxDhzC68gI0NjwT07mLLOnBam9D555viAHPyLJ16Mz2MHl4L5xyCfbS0zF5aBfimd0ojZ6FvDoG3zuAYPdm1AlKtZWYnbkXAQI44+fCLY/Dmz6I9oE70BgaRqU6gql770BeHsbS0y+E12pi2+Yb4eY5TjjjPAyvPwcdYwwVw4CbBYhl1JtZdtaDQNmxbfGy0C0bZdfE1lt+jk9c/j6YURMVK0W71ZSXDKf+xkaHxX3M91iNFQZDTJIeqjeEv6RxDj2V4zBGGMaSycfmURB48HwfjeEhkfu12qQsSmgFGh638TxsPPdp8HMHml0WXlQakFxA1UQmnyvRV/fjpOaNYStQJtiRIybgbNq0CUeOHMFznvMcASFu1//+qi/gu9/9rkji3v/+9ws4C3BRtdK3Cx0E54fSKR+NvuBtCxlgOjeUwu9ZjQ4CNIFR/f2jBuWcnHIIK+3hyP1347YbrkbVTOCYmTgBynVzQMSypSLmc0wgZrXLRYDXT/DlgqSMifgYcNpP8ct5HMEuuag1hkUSx8UxTbW4NrLs397y9ne+fgGUjzfkPIbXQ1DOkL3a94OPPhIoF25j5FBTpAxFRUk0yFbGhlEImPx/yswMlMnFJm1onPjzjiCaOoKwvQ+22cPU1EE4w+tw0pnPglk2oHd3Yt9tP0TJWo4lj/9dtMxx4WWNzlbMbv86UmcU9RXnyIj29K6fQwsOozqxEc2ZA/Bn9sMZPwdpeTFCgvL9N6POSrmyDK2ZXQi1FFh6ATR3ifC9weEtIusbadRwaPcmuI0RjJ9wJg5uvxdThw6hsXgCJ2w8H9nQKkTGKIxMh2MAuRjjF6BMsLR0DtJk0tiiPpn5AGVbwx03X4/PfPhvELYOYKReaFelYSS+x3Qc68okokys938nOmWCtHT8IU0j+v8yTZrNs2arJX7MbskVVQfVHay+S9VRlBuLcc7TnoXK6DJ4OfluR2R+FJJwnFzStyQ3So2SH93vQvTW/YTqPXv24LbbbsNFF12EsbExmVzjFj70A2zbtg1bt27FWWedhcc//vFFU9AuKmslo/tlK2XFHQ829Ah2BESlD6ZWmuBJuoCfvwynzOAAodviFvZs3Yxtt1yP0Qrd4nz0um3RFFcqVfh+IPdHDpkVL5u0AtL9alndJ3/mObB6JlCL0iQtMhdJXxTeK5INmIyOr/nKxe+77LWnL9AXxxDFjrND90H5VUEQftQwjJKklFGsK9zxAxKxYltKHa+JTE9hWPSNNWClFkxJXs6QGDGSfnOJFokcgaaROOkEZvohmUUSTqE1MyUgWV96CuCkMKN7ceCu78KINJz0+Oeiba+VTD2zfRdmtn0NaWkxSkufCCPP0b7vBmSt+1BZ9gR02zPozR6EvuTJyCoTCDoHEey5GTUzh15eis70/cJZY9kFiJxxUZNovSNwk1B8nvfe92M0hsoYHVuBvXftRJTaGF1/FpZs2IjQrMKwhoDUhG1R5pVCp/JEQBnCKZPKIRhTkUH5WcUGttx8Hf7uw5egN3sANr2O+onO5J7FtIiPaz/mXkmu6M9AXw060vENX8ji2GwCGo2hQpFBKqNeRc/rSv5cuVSGa1eRwMHJZzwZa047B62QC0SlSCAR7w4OyPSfxv704dxo+bxqWQEqq89rrrkGJ510EjZs2CDnT+qClMbE+FKpDv/5n/9ZOFXK4E488URZMAYd1JT3MK+Dx1UUBL9XFICauOPixOtjJcqv99+/GytWLMehQ4ewZ89eid1aMj6OmZlpGZpZt26tUA2DXLLSDauq+sE+GEWaCxdFM5rFjluuw4Gdd6Du5BKiSxki07t5TFJGVMAMjQzD8yNYtiOgqxqgvEber9oB8HuCuAJlNoBpB8CXnDQmMz1ZNL76X9/xe88zqwAAIABJREFU7ve/buKs53nHE3QsqC+O4bNJUM417ZW+731c1/USfSAUKDPwU+WZFSZFRYJyrieAkcDO6E9swshNME01MROkBv+GJvBFwKhNtQYbWYkv6R62kcEm66aXEOkucieBmR3Cwe3XIpw+gDXrzoU+ehbS0Ic5exda275OvSeckRPh6hq8/VuRdidhLzsDnc4s2jP7YYyfC722CsHsQfj7NqNkU/62DP7UXqEJsPRc+JVlSE1X+ut1jifP7sb+e7+HRjVDxSlhchcplZVY+sTnQh+n8ZEBx3Bg5GWYRllkgARgejETlKliEC9lPl6UyZk6ag6w7Zaf4nMfuQSd2YNIY09uX7yRlfEyc/IKoyelcrEcp1C0SHOueLm3ZrithuS/sQkVi2Un/RlmJUeQYadhL0Yv0HHS6efgjKc8GwEnJw2CMqtiJX/rp4mrQRg+NwNJ00pPrKbVWAnv2rULz3zmM6Ua5O85Sn333XfjWc/8bfzsZz/Dpz71KaEz3vKWt8gwCU2ICFwEbnWcgpctQlQJtgRxjiGzuuQkIBuEYu4DDbvvvx+nnXaaUCE///nPpQrnbe655x6pVMnZKsOj5cuXz93fILesmn/FFJ/K8EvEkChMaEWVAL0p3LPpx/CmdqNsJohDUhVUGRlCKdHPmosZG3kdL0CpXJFjKXlesVMsaBZFoSjzLp3yHBrpy6BPIjRQHOfxoomT/uWtb/3Y61ecey6Tco+bjwVQPoZPZZ7n5ubNm1/hBf4nCcoEGcl7Y0H3C6BceEZIdp+RFobxKDyKYytHxiBP6mTlrcaPFK3pw0AaoFqvoV6toWTZYOclN1xEZgmJSdVCJg27ZPYQStVhJJVl0PII5d4udLd8E1FvL/OdQJ+3pMcmVwXOmo1od46gM70H5ugZKDXWwG9Oor3vdrgU7leWI5raA42DKEufhKC2Ar5ZIQ+BhpEhm9mJyW3fRtVqQctT+K0UIyufjJEznodeqYLEyqTStbU69KQE3cglQUSmvPr0heTvUQ5nFpafNTPD9luvx+c++l50pw8god6a1IZuwHLs/sBIkTXICpAcJkGP/CR5yMTvyRu6VC5J1dbzfLGRHB1dLIDX7rTQ67VRrVck3srrBIgzB6tO3YiNFzwXkVFBopeEP2ZTr9AkF6AsI+R9Xnk+KPOZIoCyuvva174mAyJPfOITC67VLZQEX/ziF3HR0y6UyvDKK6+U27PZR3ojjCPxvuCHAmaC6aJFi4TuUKoMyuoIxPyZnC3pj3arjc2bNmHjxo0CgJwWPOecc0Ryx2qZ98efuVBwISCNsmjx2INc8lSlrKrv+aAc0YjIyBA3D2DLz65G1NwPR09EAcMqn3FkpIQYCzZUq6HneQiiWPwsuDBxQVHyQLW74fPG+1ONTapmSIOUa3WptkulMoIgiRctO+FLr37V+9+8AMrHEMSOt0MTlG++5eY/Dvzw07qul4vBkcK6cz4oF8m//H+CL6G4+MfKOLZY/UrKEmxu4Sgj0zPEYRuh30LoBaLVbdRKKJXLcGqLAGcUiVkWlqRqpCin5PQSeIaDLPGgNe9DsPMa5N17oOeT0CMOWDSQ2Mthr96ATvcAWge2waksR2N4AkG3hZn998B0KkD9RHiHdsLMIlhLnwy/shyBUZYFo2SkSGbuRfPu76KszUiDTdPrWPm4Z8FYfi66TI4usSmWwtKryGMGiXJij6BMsOMn35AaNOGZbRislM0Ed998LT7/4ffAax3CUIPStsLSk9SJYzlod+g85omGuJDhajIZxoGFsOcVvgkEh6EGWq22OMa5kqjtotttS7RWueKKCXvKx8OuYcmaU/CE85+FxK5L4gk0Dr5AGqRyjkpr3gfr+aBMYCGY7t69Gz/4wQ/wR3/0RwKoSsdMEP2Xf/kX3H7rbXjGM54B8rsEKwIxwfm8858iAEUumlI5VqsE43PPPVduu2XLFqxYsQL33XefVLxs9vK+qOrodbu4d+e9stideuqp2Lx5s/yeNAnBkMc/4YQTpFrncVavXo2J5csEJAfHrpWW+WiVcsSFOU+Qtg/gtuu+g+7h+2AhEh6JDtWslGVICjmG61V0Om1p3laq1WJir9OR8xiMxuLPKqNPFiPpteioNRoC9vwdPYyWrj71H1532SVvXrPmwqJDeZx8LFTKx/CJJCjftPmmlwV++HeGYVQUpyzc5rxKWWaeBJRpZWmB1jziGGegSKcmj0kQkWTfHLnJUeMQRp4y1wnd9iRMKwRNx53qGEq1FcjyEkzHFv0sszk4khyQA8wC2PEsjOY2xJ0d8Nq7EbQISqMwKqthLF6ByDuI1t5boAWh2CWGUQ+dmUMwykuQD58C//B26JTWLXkSotJKpJaDUubDonqkcxDtLd+FlTQREBytYaw641kwl56NEGXobF7p9AdmW5C7AQ7HFanYRaOPkjMGsFqiyuBkX91KcfdNP8KVH3kPwu4UhuoV4SQJGKxS2UxqNVtCX4yOjKLb68L3Q9gOlRtV+D1PjJ44EVhv1MQAv93pwaDlqPhDx6jVypIJGMcBXE4MpgbM+hJsfNqzYFTGkGisvtnwK3hlRU+woielIQZLD0FffOc73xFAfcELXiC3IQjxKwHozjvvxAcuvWzOC4Jb+nXr1gmvvGrNarnO6667ToD6lFNOkdvz91xwbr755rmhFAIpwZfVN3XOPE6n1ZaqmDsGgjgXBN7vv//7v0tl/ad/+qciz/vqV7+KCy64AM993u88KCB1EKCPBspsjiahh3h2L267/jsIp/eibBYLZUiPEfC55oBJhOE6JYg5ur0A1Vpt7vlTJktKmscdBHcD/OT37OrFaYpStSaPc6vZ5PMQj02c9KW/eOvHFirlY4hhx92hr7nmGrNarb6k53ufNU3zYUGZF89+X8bpJ82Ek5EHTZEbxXhyxmDS3IJDPlnLkZr0YohFz4uYL/QmhsbKyCwDWuYibPHtYKIxUkdoMv2X7w0bmQckYQCkTdh6B1nuIww7SIIQKb1ejCrCXIceHEZv781IJu+GY4aImGYdJ7DqJyBtbIA/vQNB+zCMxedBb6xFFEbQO/ei5OqwjQTNLddAjzuItRK6iYOJDedjZO35yPUGdAasmgYS10RqFYuNRa2vGBWRU2YTTRftMgdLqF2umSm23/RDfOFvL4GeeoiTQN7UrAIJVlGYyM/VSgVDjWEB5XarI9UYAYDHiGIfpqVJsCy3wPv3H4ShOzJtRjQnn+y6DBpIEHgBgswE3GE89dnPx9D4GqS8rfQFClAu5GpFg7Y496Jynm/Zycrun/7pn6S6ZQUrNXw/WJVV8f3334/3v+8S0eYSBHk9pC8IsG65JNQCJXSsZimV4+0IWGwYclFi1btkyRK5fla9bCISrAM/wG233orvf//7uPDCC0X7zGqYfhu8T4L0k5/8ZAFnVt8E7Be++EVzjT4lo1PKiPmgLBW0LPYe2vu2484bvo8yenAN/q/k6CHTLHh+AN/rwtJS1GtVxKTYNE0WDy5KBF4uIPzkz8rkn7sIUirdZgs+m379XEcBbD+Ox5ev+4c3vfFDb15z4UKlfNyB57G6IIJypVJ5kR8GnzMMoyrNvL70TXwM1PZXZpALBzVu9zSYQgXQ/4EVZcISWqpnqjFYP2tIDIJyIkoFbsvb3RZGx0aQcoovM5B6McxMK7Z8tonYzEWnm3dYmzKJgxxrD3GeyHaSo9JxyHFlZqBlcLUAees+hHtugh4dQpj6yI0GnOH1iEurEcxuRWfqbrhDq1EfOQGtWQ/dw9tRqdXRGB7G9PYbYDCQ1WlguuNjePVpmDjtGdCcCWhaWabpYpPXocOWaTgCW2GIX4Ay6QsLKa/bMFC1M2zbdC2+9KkPIurNotdtiT6ZYFgquVIRkrIgn0oQoZcCfROEm9Q01FmlaZk0DYOQsbAael1PElN0SVoppHOazrxCUitcCG1opSE85bd+H42JExGzKclFQnIUucgVgMz8Aj53R5vo4zURBFmJvvjFL8aqVavmuFLFEbMB94mPfVzAsVKt4OKLX4Xffd7zZPfAxYQgTM6YYMUKmJUvKQge69prrxVAffazn43rr79eeOMXvagAVtIXQ0PD+MbXv44///M/x0033yx0xU033ojlK1ZganJSeGsuYKQ5Fi9Zgj98/h8+iL5QSoyH4pQZMoskwOS9t2DbTT/CWJnUTo7ZbhcxpYelirjweb2u8MG1WlV0y1xIKItT2u0gYGMSKFcqQjdRO15yXbELoHvgTLMpr9Ny2ZXdjOfH0djEui+8+pJ3vXWBvjhWCHYcHpegXK7VXhj4HkG5JpSFfBbVlvoUHwWNk2IF4Bbuappwl0J1yPRYobwofs+f1WQZkx+oCe1hZHhUHNdYSXvdNgzdQq2xCJlOcCNPGMObbcEVDW8qXhF+QOeuIluPW/8oTmWyjc5qWtyDObMdeWcPgrALzZ6AVj0BkVZG6m1H78iNMKJpNMrDCD0dvhegPLIS5cYoDu64EWXHxOjYcuzeuxuZO4w1G38b2vCpSPQqHINlOekJt88h096TVIsmGX0EOMOyJXOPfHPNBbZuug7/cuXHEXamBAiKqCkdXa8rlS21xky37nba0tDjgypTapRmcQtNZzhdk1BV8vZsmRaLYNH1l8dVRty5MDAPUEdilHD6uU/H6tOehNCoIuWCSQ6b0kXxJSUol/r65V8csyYo07Ce4Ek6gtWq4qGVmoImRDS5pzLhqU99Kl7/+tfL7dSwB9USbAbyWv7kT/4EP/zhDzE5OSnqDCo3yCfz2GwS0peZFAm5Wv49aY4vfOELePvb346rr75aQJkg/73vfU/oj1e84hXCQbNq5n2SHpkviVMVs6qUFUBTfZFI3RBg3x3X4b7bfoyyHqJaKWG62xNlBh/SRq2OkOqQhL0CA47roNftSFOyUFLE8skmspL28RyKmKgAVQ7Y+BGCMOUYEGyH8jk9Gps4+Quv+8AlC6B8HGLnMbskgnJtqPbCXveRQVlF1w+CtXwvwwkFOHNvP/h7FtCUwjHiiVXhyNBY4UnM3LReGzSmq9fHaO2DzEig5QE6s5OouLaYwTdnZuH1fCRRItIwftL1K2CCtUQtxbDRQew3kXLLqdcQpQ6SNIIZH0I8fRswsxV24iGPWNkOozy+Hnmpgb1brsfoyDCWnbgeu3buwORMByc94SKUV56NUKuKbCqnmY/hwGIFS7e1vocEK2WCMhtwHONltVh3c2zdfD3+7apPIOpMIg09hKEv1S2rNamyymWJr+cACRt6BB2O9lJHK75kLKWFHiqsQ1UKiYxMS7PQEkCRqE56LxsWejEwfuJp2PDEixAYdaSGDZu2m3rSB2UKlhmHVXD9832UCTKshAnMF1988dwYMUGHIEyA++xnPytNQPomEzwJjKyaCUq8JnK+1C/zti9/+ctFOkegpp0ngY3Hf+lLX4rLL79cwPr3fu/3BMBJB5AC+a//+i/5uwMHDgg1wseF+mjePytvUiOkBMjtKr3woMrioUBZJG1xipKVY9vPv4f9d/8MVtJDtVpByCaex4ZcjAqHUlwX07MdAV1x8eM0p+vO+SnLAoRMrpvHVc0/mkaxEKkPjaLVYpAqB0dCbuyixSs2fOFNl1+2AMrHDMGOwwMLfVGvvMj3CvqClTK30oqXVAA7p8fsN4rmgFeq40JCJ9rbfnNJcZKs1AheSerB63lFpSxp2Dl6vaaoN2qNMWmWcVIwS7voTB9AmSY3CXPQujA0dmV0qawI4gy4pKyM/gKMRIqSrkzbRZElb0BObyGlH0cHRnAEentHIbljpl9jFWpL18nk4aE7r0d1uIal6zbgyIH92Hf/Piw/4TQsPu18AbcyQdF05LZ0WJOgVamUTaEvxImNTnDCKWuoOTm2bvoJrvrYpejM7BPaRs5FLJKLwRBufentSyN8PqYEAlaFlsOGoiHezPyw+XO/80/AJmfDh7fsOqhVa1LF0aqTBnhmuYGxletx6jkXIXFHihACTZ8DZVZ+GVUuDwPKrJL37t0rVSlBT+XyySTf/x+j9MEPflAm+ZjPRy6ZwHTDDTfgt37rt4ReIAgTWAmcL3nJS6TiJfj+xV/8hfDNrJZ/53d+B1//+tcF6JYuXSoqC14jG3yqYUbgY0XMr4WCIRFeV40083xYWc83Ihr0vhjULDMFnD+7Root138b0/ffgaQ3LVOIbMqFCRfDolouuSVMTs0UIbhiC1gM//Cx4DHkg05/fcc6ngvv1/d78vyMLlqCmZkuMubO5FR3mNHY8lOueuMHL/3LBfriOATPY3VJBOV6vf6irtcTUFbbVvrLPqji7Sdcz3Xz+9N+c7fvV8qqCitAWhfemVv9WFXKjRGY4u2bwvOa0jwrKmUNmZaI6sJrHhFz9WKcOJXJKtKCfOOywrQtplYnmJ2ZlkqZGXzgtl0b7id0kIdlpaIXOuVgErl3BHnOJuAquLUGovYkjtxxHcrDNSx//Eb4zSa2334bRkfGsGrjhUB1HBZsUWzEOuCq4QvhZosBElavrNYJoEz8bji56JQ/8+H3oj19AJZJ+8f+DoIPCJOUS6QRSKP4UmHS7J6LFTlMt1QRWoh8MgGCSEEDI/4h1R3M9+PyV6tWJEnDjyKRzDmVIYytWo/Tzv0tpO4IMsOdB8omMoODIFRfHN0ljlN8bKy9+tWvluqUVS5HrUlVsAr99Kc/LVphgjIbcmzYkW9+0pOeJNUrG3w/+tGPpHp8/vOfPzf4QQkdFx8uPGLcQ312P4iV4Mv/42uIlIaayCOXqwZX+D1BvF6vy9+xglZTgoOWnQqk52uWCco5013CNrb89Lvwp+5H1JmSx92t1aQ5bWj0xgikV+EHtAxlI1Sbo2aUi10BzpH0D7iL43XzXCihK5cccfHr9fha5A6DXiN22Bg74cpXvvvKt61duzY8Vu/h38RxFyRxx/BR7zf6Xtxv9FXmEiNy6jfnT/QNJEoMNgEppJ8HygLW7PLnhTta2gfl4SGCMqvnDF53RrjrRn1UHLronYEsRHvyCGybL/BA6AKNKggJHo3Ro2aU6o08Qac5K8eOAh+9kPK0IdiugzTzkeYhooRAZsARfrWvmzZLoilGdxKdbTdBKzlYcuoZMJIE2zf/HGYa4qSzLpBqOss5cegi0SjXy/v0ReF/wcpZRpip/WWzS0tRszg8coM0+rrtKRrLSSVNntjjNpmde8cRkEkijqobUoWmMZOgOedIc3cmcdOTt9DI0oyIAM2Kmjw0+ctyuSRyOBqqSxWsWxhdfhI2Pu250CpLigESnc3JTLhleQx1LiaUyB0dlG+88UahGP7sz/5MVBJs2rHyJZVAQGSjjhQCm5TnnXeeqCeoSSYIqwk37mSUeY8UlVkmFa6qermosmrm8Xg7VtLK+pLH57Qef1YxSwQ8NbShHNtYPQ9K4I6mV36wfjmGlkXwZw7g9uu+DSueRULdPBc0mgbJibKVyl0Nx+b5TNPOs9hxcZEsElY4xUc3vOKceD6WYcii4nld1KplGc0OoxyWU4B6GKXR6MTJV776vX//lwugfAxB7Hg7NHXKm27d9FKv539GdMr9QQPSBYOgrMB6DrT7qoz5lTKHJeYUG5RUEZQpScoCaXYND432QTnF7PRBic8ZGlmERmMElqsL9+y1KENy0Gz1oFuOnAc5Wb7JvU4XutATMUJKmOgZYdIrOUEvYOONpjCA73ekCYa8DCO3hVahCX9ms+rUUDMylHuH4GcptKFxGXG+//ZNaO/bifVPOBfja8+AjxI0m824FI4AMDllRxYQNtkKG0wmWTNQVUfdznDP5p/gP770aQTdGXh+S0C2GDdmY9OXCqvWByUCFD95DL6pe+2mJGSwm89pMv4uTjMBRse2ZBsf+L5UqOVypUi6zjXZgg+Nr8KpT7oI9vBKpGZVwKQA5cIhTtOL6UEyTfM5ZR6PnPA3v/lNoRtIRxAQuWCwgiXXTL6YYMTJu3e84x1ztp3K6J2AzGqY1a/y0WDFzYqawMxrINgTzAi8vA+l+SUVwmtjE4/nwvthRa0on0G7zocC5MFKeZDKYNyWkfnoHN6NG3/4DVTNCHncRRAmSHLAtCyxSOX9MpyWhviFNQkXr8LwntW59Ev6HzwfPjekj3gtBGoNCTrdAFlmoNooScO62WqFS1eeduUbP/TB/71AXxxvyHkMr0cMibLs5UEQfEo3HwBlupQpAKYaYPCNrE5njsogOvX5t0F6QyplbrizGJpR+B8MDY/CpYEPmLwxKyBDntgPE9glHTa5jjRCuVzFbLsHu1RDktKkRxdntJg8chhJpUr1BjnYWM8RRhn8Xig+Piy6u91ppH6ERmUESVpCTh9ki6oQTtNxa6mjoQd0REBi1ZGxmm8eRHffDjTqizG+9nT0nJrIyegGx9OiIRGlZVIdi9iEJui2uLtxcaBV5/ZbbsCXP3MF4t4Uup1JAU0uUiMjw+h1PFBWRbAiL8zKkVRF2a3I9B11sqJZrlbEfIe/p+6VlTKlgqQ4CHyEDMZVsXomglCGFesuHn/eM7H0xDMkHJY6clvUMrkkpTwcKHNbzmk8KiAoVSPw8jx4nmpwhGnWSnfMRh+9K9SCzK8EViospJEZx8IZE2QHt/5FxVmkiSh5n/pe/TxoeE9wVf4WRwPj+Wb3vA0Bkx/8ndh8ZgnMtIvpfffg1uu+jyEXCL1W327VKrj7JIbjWDLSPkNbVJ4nLUn71fNo3ylPLSIqNos/87ZDjRoCryM+145TFfqC1XOWI1y2+vTPXfzev3r72rXPWaAvjiGOHVeH7oPyy4Ig+LRuGBVqGgrqoQAuqRCkei5kcJxIJSgMNvoKLSz/pvg6yEVb/AM2R7QInW4bjaERuLYLLY8ReE1REQw1RkQCxom8ntcW4K1Ua+h6AexSleOqorhI4kKnzE/qhlk1266JiJU4f+dFiPIEmsk3xSzSbohaaQSpWUNqWMhp+JN2YdklGDa1pdSd0kypwjA6lBCgzOYgTKROA12nipLtwuHf0abTsOWzmOorOGWDNptsVzI2iDrlW27AFz7xAcCfhoFAtMlUZnBL7rqUwlELSyUHvROY1mGhUa0X02VxEWPPrbPfC8SXgYGyrODoL8HqmHLtbrcn4CaAKxI5LnEOTj/vGVj9uCcjMWsycSnNSD5bUtIzgbx4Ho+mvmDlR4UFfS/+8A//UMBYDY+QWyanzFFpAt1rXvMa8a2Yr8JhdUsg57WqKlepFAiYQqvPA2UFwoNgzO8Hh0LU9/OB+WigrMyD5rjlNIYVzWDbLT/BgV13oayniAJK4VLUGgwXYFQXo7T4XJpo9kLZlbmkloJAHgfTompeE600H+uiOjalWua5UpNMA608N1CqNACdJkY0xLeCseWnfOZP/voz71igL44r2Dy2F9Of6HuB53mftSxriG9gqRQYxDkvAFP+Xy8qncGKWG3t5t9eki64faZ0CxH8MECtOgQaw+d5DL/XFCqjVK6K/pcVbo4U3Q6NfEpiyMOvfEPwLS3aU3KBNBTn9trvFRwfZ7MockiAIAlgWjnSqIfMS2BZZeROnXHvyBnf5PdgOWWhJTL4opNmBH3MaTkthR334GgmYs1GWKrKeLXO4FK7AF9O70kkfd8ljtUzdcGFnzJw9+af4sqPfxBZbxL1kiYgTAAmdtbrDXRa5DODwqSHvk6GIWPWlL5F7NrJddLpLBXuvFalF0NHKkBysYbloNlsyePP2+n9NOkot7H+rPOxbuPTEJuNApTl+aPFKJ83JqYcHZSVqQ7pC6ok3vSmN4n0jZUgAYiG95z2ozLj29/+tqgozj//fDlX0ahLYGvhn0FQZkXNv1NeyLLQiKl/8TlYKSsAVoAt8sGBCvmXqZSVo5uqlCXPLwlhhJO48/rvwG8dQkK7TrrB2S4MMa6n53eGEp9fTUMnLNzthus1TE9Nzr0HSpUyOt0uhYjynPG54PPC+2SqCV3iSqUqKtVheZ2FkYcozoJFE+v+7pXvuuqdC6B8bHHsuDp6nuf6pk2bnh4EwZd0XZ9QbzSWxIOjuApwmdirKi31e/5OmbUMcs/ye+lu59J4S2jvaJdFUqYz5y8L4JAApq9DxttQRgToOas6C1ESS5VSSO6KCThK4DQ2q+TNG8nvmDItSgvdRJyEcFkiMsJJpGgQrTH5Vy4ACHyARuS6KVrSopkEREwPIS1A+E9SpLmOrF+1sonHap00BRcHhqFyvJzXRZVKmjN+k2b4OWYO7cHm669GZ+YwTBTyKY9RQV5XwIqVsxjdR6z4A5HHyWKTxNIspaqEfDW3znQtq1fKCANfsv4ajbpwrTyO43DU1xJAEVN8w8XoqlNw0hMukCEYDouQT2aRLLmKAsrUPv9ipaxkX/fee68MgFBbTFUFAZbPK8ehf/KTn8jwx1e+8hWRpDEwlectE4590FVcMr/yHAmKlI0NVsjq+0G6QjUKBytk9f0vA8q8LWkUfigqg0t27/A27Lrtx8iCJjozUwWvPzyMVqcHcs6uQVWMg07Ph59oqDcaouemsRCrYT4GSg0igyg6JzRLolBRY9yS+c1YMM1BkoVidZTlWrB4Yv2nX/M373zXAn1xXMHmsbuYPM+Nffv2NWZnZ38vCILLLcsaU3P9hmnP6VWV9aKM6bKpId4JD5jdPEBnFOeqqiFCi/zjpFoeIpNmCX0bZD5NFBkmJ/lk+IKVKHm8VKp0qgpkC9w/XpIxJsiQKT5KkgqTHw5XpLB1FyE9DixdKI4qed444nsEQRpAY7Mw1WBzOi8OoZls+skshvgfyCSinFeR5E0DG1b4cqucAE1bRtolFROFGseiEcvCkmWagD4rbf7WykJkUbeIpqedo6ELjyza5DAQUCV3TPDg//u9DjrtNlqtWQlabTdn0GnOoDU7haDXIZGCPA7kb2uVMgLfk2sWUHYcJKEvi4luV+CMrMDjz382tOpikcVsLJHrAAAgAElEQVRZrOsk3Zon9/CgrBbTL3/5y9Kce+UrXynNOD73rJT5ycBUapMJUhz0UNN8apFWizMBmYDFaptUBm+nXhODoDwIxgqEVaV8NFBWdMWgukJ5XqjqWtQsfXWEAHoc4L47rpURa05/Rn5HZJhOtYZWuwimpU83lRYdPwAsJpuUEXodVCuMwfLkOZMdDRO+JVqKcU8P+CqLpRF3Lux9cByexYWWIsv1YPGy9Z98xbs+/+4NGzYUFcdx8rEgiXuMn0jyyMuXLx8GcFqpVLowy7Ln6rr+OMdxTMUTykRZnx8u4KuoOtncUh+Db6T5bzpVceckQXUdSeJDY8goKQDR4RPwqEzg0EcqE2x8Ieuc/ouiwgO47+vMc0pSmqgXsfemaYuBDA3gCXZV20Uv7CFzdCRRjrpdQcY3mJOjm3iwyMVGGuzcRJqEME1W2bHwxX4SFePgrJH7byryu0xMMbNE3rR+HEgmHgNS+TuqP1gbswpN2R2i1ahOR7UcOukTLUWqEU4Lq09+iDsblwAZInlgsWGlRrkVzyeJi+mypNeF15rG5OH9mDm0H/v27sJ9nDg8vF9SW0qWJgAtmXFclEwLdmUIsT2Es572PJQWrUCqczS8aEiKAoOqGKmUH9jpDHLLMthSLov0jUoLcsZs+qlG3ze+8Q284Q1vwO233y4KC45Szyl1xEeZXLspi8327duEf6bagguIojjUa2TudcMYLLoJCodcADd13aqKVlWyfGW2Ej9FhVPYdhYgXXzloh0GBViSnkjIzyNHc/ow7r75e2jt3wo9C6VhSzVFxt0ZaRIm3OQZmq1ZGWd3642iyvZ6qJUr8ponl8zBoYi0B5UsmgbagVK5wR2YTl2zXAd56ZLIIzMt46CRv3jpuo+/6C8//r4FUH6MQex4OVye59rBgwdH6/X6MzVNe4llWaebprlY456r/zFX5fYlQKpyUSA72LBRv1OcstKSKo5RVS+srNggsoSKMKSaJeATgLgNZDVCcOYbjEGilIUVoaLFJBXBIwjY6Co6+8p4nJpZTvXVq9XCe7fsCigMN0aEJrAdAx2vJ2/CMIhgW45MX7HhxqECAiXfmAKa/YQQIjSn7ejkRv2zZZtCNTgc705zeRNS/iZNOnF1i0U9QpgltVLk65Fi4aTfA2oDjpbzcSkmIwu51SAX/8BKp6K4aO5BziRGnkWYOnQAN1z3Q/zgv74Gf2YvSloEv+PLY1OpNsB1LbbqOOfpv4Oh8RORaA50JqdQE85k6yIUkE48xU5HwlUfAGj+n9Ic//iaa0EQ5hDIM575dNETs/olUP/85zfitttux+te/8YH9RXYsKT/86233ir0xurVq/pRB4XvNA1/+Mn8urmPjLnoSSFV7JstUQ6cqcxCytYVSJNSSmlIT2CmRJI5eGzKRYg4tUcFSpLLUA3z8gzukGIP+3bdjbtu/gHS4EgBnGlBufBxYwXMDw4pkb5g/VCt19Fut+SOK6YL27TR7HWRcgFOY7hc3Ey6AxqiX8/ijB5S4ofCQmJ0mG6AgQB8N9J7S1ev/eh7L77kUu2ss+LjBUcEC46ni/lNXsuhQ4cq9Xr9Ytu236Lr+mr12CpwGKxkCKhqi6YaNPx5Pigr0JQKpR/JzmssGlFFOjFBmdtKleOmpET8HYGWFZ9sDfsRQurNwr9Tx+ffKymSAmVOVPG2FPCryS+CMnlM6l6VTpagzEWB9zE4zqvOUYGl2k7zPnle6m943zyW2obzOhSfytsWAagFjzk4TDEoAVO86/wG6ZyCQZpmhTac1Irk9XF4QUR7DFUlRge49fqr8Z9fuQqHd92NPA5lEdBtFx0/Qe7UcPYFz5LpvtQoQ9dZtRWgzAoR5H6p6xYevlDL8Pv5vDB3H9/5zndx7Y+vxVOech4uevpFGB9fKpOEd9+9Tfhl0htDw0Oy2JH8uac/XHLKqadg6cSEDLiQHy9eW/0GHxt93Fn0dwy8UNr3cAGm4kFef+wt9L8n91sAOXXuHB5KZWeSJMXOIk1DJNxhZFmxKBEg+TwEPehxF7nXxE3XX42Zg9uRxx3Z5QmY9Mfe52R5/clM/ooacuYhcrc2VKoi8mP4TMKuMH1Go9N2sVsqO2j1PAlvoMKItBrH4OvlklT0XS9EpDndJavWf/TFb7risrMWQPk3CX3/fe+70+mc6rru5w3DOFfe9/2PQVBWAKzAd7Aho0B6kE9ToMlDHQ2U+fcqpUGZpg+CMgF2EJR5GwKtkmPxPNQgg3Lr4leCcFEpF6qERwPKPDZBm/epzltdpxrd5f3y/BQoqwVFGfMoAFdfeVveRm3JFSirrb1a6BQoq8f6F8G58F8Q09J+CganFjmgQCQRFkjLEHYmcc03/hXf//o/Q098qaY5PNL2IhiVEZz91Gdi8epTkTKrT0ari0YrNcsijetXier8BptzanHhVz6unPC79ic/lsefVfLZG8+Sx40+Fy94/h/I87Rjx07s27sX40uW4OxzzsHSiaXQLfEJ7PcTOMBT7DDUa4s/S+Us/0elD3cRBSgXlAX5WGqUi09y+tzZyM5LaItYGnQEff4fB2ziTJeGrQyCaDHyYBa7tm7GnbfcADPpQktDaQ7z+MJ90zmPAN4PffXps5Gl8pri+XOSsmK58Fo96YlYlbL0H7QePZNNGBUXbSpr0hy1Sg1exL5BiLJrSwp5sxMggN0dW37SR176lr/9wAIo//fFxd/YmVFlEQTByxzH+RiDLwpu84EttDqxQT5PvYnm3kz9anCQI1QVNUFmkL5QwM3jPUBfFEkWBDIFgg8FyjwfmbLqd/hZtSpQ5t9wiIJvoEdbKatKnaCsmk88ZwXKynmM/6coElUpq/tWlfKg2kCB8vxKWT226nFWVfNDVsqs4nQaZXBURQeVh6rRGMdshPb56biLrT/7Af7+Ex9CZ2YvstSXYZhMtwG7htPOfiqWrzsDiVUTy1H6MHPeTKTKVF4MNGhVlay4ZZ4rFyO10PHnvfsPSrr1TTf+XGimer2KPMvQqFdleGX9urUSsnryunXFeHI/sYaLAStx1sUCwEWOt9QCiiuWH1m1SvqHAuUChElzKFCOCcx9HpnUhigeUvLMBSin1LFTNEO7vsSHnnVxZM9WbP7ZD+B3DkNnH4ErG9c3DbKzIt0SRcU8BxU8koDS68kCWGvU2IZG4odIvFBG2jXXFommE2ZwqmXEWo7QD2UQqlatw89izLamYetArVxGohloB+iOrlx7xQtff/mHFkD5NwZ9/33vOM9zq9frvbVSqbw7y7KyAglVucn7Y6CaUW+cQUpjkMZQ4D0flNVxBqkBBcoEPkVzKECcT1/wtgQ6Bcqqw0+gOBooD1bKBGvSE6QvVK6a8lrg7Xjso9EXvK/5lTKP9evQF/MXPKUFnqMrBhZEqVrZJGS4iAAZTeqLUd+iquxHc7HajX3s3n4bPvOBd2Dm0HZksSfVMBuRqVnC2tPOxomPOwe525Bka3Lb4uksNEURUiAgPBemquiMgv+WwQ/hvHWZcOPACmvemelpWQinpqdw99atOGvjRqxdeyLGF4/J/bN6dQhePPP+sUXYJ7rkYlNGyR/3/g8CZckFIW/OaroAZgLwXJOPfLGiLwjAc/QF8xoTMLCUboKUMeZRCCMLMLV/B3befSM6M7thIUBzlkNKhQ0qj09QJkK3253+sBO18tyx9WRIx62UUa6W5e/0OEXNcREig0ff5NyCVS6hE4eSGek6joC9Waui1W4ij32xnXUqNXRCvTOyYu3lf/Oi/325duGFA2T6f1+ceLRntsApP9pH6mFut2PHDmdiYuKd5XL5bXmeu6raPRp1ocB3jnObB9gKeAffXKpSHqwI1e8fCpQVd6u0oKqqVqCsqldFX5BC4N88GvpiPigXjcaCvhislBWPrO6L1zZIX6jYn4filOfTF6q6VxWxekoGOWWpF/t2p+r3BGXuqNkg4vxgYWtfNCEptcqE/wW0JMS+nXfg85e/B0f23CVbdXKw1FUnsLF83Wl4/BOfBr0yisyoiBc03Uc4scZRbjakZGHoW67O16Jzqk3CDAyjGHChgoOg3x8O4ePFpOkTTlgz5zNMMFZ+0LaYMxGMVYI2HdX6gCsvnEJySIAkmmUiHaPyogBkxSGLjzSr4blPAjKvMxMjegHuNALiSMbytSRCHvSwf9c92LV1E5qHd2GoqiP0m+gFEQyrCBTgoqyM64MoFGMivqaYfhLFnMSLqC4XzxUOKrmGjuFSGV4SSqPUTXX4lM9FAawsF4VGl8esNERJEvdmZdiIEspeanaXrDrlihe+8cMLlfJjgGHH3SHuu+8+d8mSJZeUSqU3A5hTWyiAnV8pK35PPRCD3PLRQJlvYsUVq4agAn7+Tmk9Vdebbwzens26+Zzy0UB5Pn1BDrlIfQgf1Ojj7cgxq2Pyq2r0zQdldQ6qKlf0iwJlRXmo8eFB+kIBK2+reGQ+ZjzmIGWhOExViRfqi2ISTi2IxfesTtnQI6dMUC4afUWTzxCjHG69TYTYt+N2fPmTH0Lr4E4YDFrNEszONmWApDQ8jnMueA5qi1eLH4ZmliUZhROQxZh135DoKJXyoESONMccGPf5V5o9sfDlfQ2PjEplzNvxoEUgK2BzcIdNL52gTplhUnDirGT7k388BhU2QifoHN4p4rCkz0cegrxxygRqUuapfLL9WTw/QBBzhDlHGvuImd0Y9tCaOoQD9+/ArrvvQtCeRNnMUCtbmJ05glQzUBmiDwek2ufzWa015NzF9IlqGwk8NWWHxcc7oJZeBxolFzXDRIwUXhoji1J4eYYAGeoWtfw6emGE3CqjxECAXhOZX4Q3BKnVGVt1yhUv+l8fuXyBvjjuIPXXv6C9e/eWxsbGLrVt+42aphVO6v2Po1EUjxaUBxtZfLGrClHRGqoh9liAMikFHkdxygTfXxWUxXpxHlWimn+KU/51QXlwN/LIoFwApui46cMwB8rkmTlJyAo6gYUIu7ffis9f8T4cuvculG1dRoSpmOiGiTjEbTjrfKw/8zz4OUGZvszUELPaLRK45Tnqqy9UpawafgqY1f9T/ieqEFp/sMHF8faIi2lVQIwcsixQrJBpF+oUqdsEWQ75cGxefi+ULiVksXyVqphTQxmZaA0aVRdJLODLhpxGv5S07yGRJTJdxwnIdqcFv9OG12tJyOzU1D4cObQfcdgV1UWPdq7IJJ6JEVuyOLsODLuwLmWuntfryZi1SjGh0VVBpzFUoSO7jpi69TylozYsUih06KYEznbgsWFoGWjwPvIUPTYJcxuj9TrS1hQ0v4MyLV9ztz22/OQPXvrH7/zIAn3x62PYcXeEAwcOlOv1+gcrlcpr6cs+/wLnN/UWQLnwbmDl+6tWyvNBWVWKR6+UVaxWIbliPS1yOFbLAso6kjyGo0XYs+MOfO6K92D/9rskldmxDJRdF+2eD3pgjCw7CWc/9dlwGuPIzJJ4ewgdQZ24hMMUnHKRH/gApzwHyAP/T8pD+aHMNQZZ7XNmRoCYumeZjhFv7FwqZFIeZJdJW3A5YaUcCjDLwsNUD6ErsmKrn4aIxSc5QhIFaDenxTSIn63ZSfm522mJ10fQ66E7yWSSROITu34bSRKiQae2nldw5ZKZ6GKKjnq5LlFPkef3MyR19DxORRbnL/0/nk7fk0M47ZzD2TRk4ug9rT+ppc4RWRZaXABplG0WPh8MDSZXXi6NwI5j+Id2o4YYFdNGnNmt0fETPvDel/zV3y6A8nEHqb/+BRGUh4aGLndd9880TbOOBsrCX/LV2v+qvlc/D6owFGj/366UJbyyH6H0P61SfmRQLqpkyUIkKAt9QYc9gjK52BS2FmH/vXfhy5/6EHbduVkaW65toFGrisl6O8wQamWc8eSnY+1pTxSQNpyqNO2o4Jib6OsPkCiKogDqfkOwr10m2poWQbsfhcU6nvIwVsxCuRQVsHJYE2qG7oK0SSVPLC54mnxPeR854DDoIeCYuddD4PcQe7NoTu5Bqzktx4oCD0cOH5BKuFYticSt3Z6VgRymedRKFbSOEGyBlLdnRmPJ6Q/7cMSaAyakODI0e55wyRXbRtDtymu7VK4Ij0wJHBcUNg45pCoZijJ8asgotW66sghAS8QYistk4pYwO1SHM7oYpXID9bFRjC4eEU32WH0xNl37Q9y/+edYZGTQ/RBRbDYXLz/5sg986TUf07QXFluG4+RjodH3GDyRfVD+sOu6r/6fCspUarBqVaCsOOVBnfKj5ZR/E/TFI4My3dz6Y9lzoNwPiBVVA2DkIfbuuA1f/tTlmD2wE3riSYpLyTYRRAmaHmkMA/WlJ+Ds85+F0fGVSHVb/EW4hS8MnIpKmVSGhNj2/0+Syvu0g6IzNKmuiyQN0wAc04BjcpyduwgdjlUY/OfkggXYChqGGmLx74t87N17P44c3Is46omfx5EjB9BpzcI2DZhaiF7rsHhPjIwMwTGLQaNOtyWVdmOoXoxz5xRYxOI9PTk5ix6TXNiUldFrNjDp3J1LqAAXsTDNkdJH2rREDieVMgC3XJEJPtIYNMvig8rrF2VQ39eCbn0kVRh8YJcsVBpVJGGOrmbi0Ogwnv1HL8dZTzwPCac9SW8YOmqaia985tPY/rNrsETPEE1Pw+/k08tXn3LJZf/8hs8sgPJjAGLH2yEeCZR5vYOUxYNlSw/4EQxu8wbVGaqZdyw55eMdlFmRZqQD5iplKhRYYBli5pRyxDuPsHvbbbjyI+/H1IF7pHLW4kCy91glCuuslRGbNSxdfQo2PvkCWKU6TFqgMprKMGH2fbIFjOgNLRWyIf8vRkziF10kyNBnmg0vDqDQQ9rkRj4J5ZOqB1pj0kK13ZqVJBgj8dHrzOLIoYMI/C4qjoVOexqh30GtylTwVMIJWN1XOP1GBUTgo1wpi4e3NP0MSwyNmMjC0XjTcREFnOBLC4VEnsFnQK5O7wkaAeW0TRGz+lycAzXE9BORApeWog68rifcCT06qJagzLAkydiGJKWzv8CPbrtbTBlydpr5j5YGu16B3w4xm5ponbQaL3vtm7Fq9Sn43o0/w8GZSZx52uNwztqT8f9+7tPY9dNrUPVacIKIbodTy1af9u53X/mKqxZA+XhD1MfgegjKw8PDH3Fd91WFVdsvfjwaUFZqAv71fK+LwYm+QfAeVGYoeZtKCH44nfLgQMf8MWs1PDJ/oo+VMtUWg2PWiuZ4KPXF4PSgGm5hNc5jq2nEQbez+cMjSn2hJH3q2ge14IMTfYNa5Qf45UJDzM6/hArM6ZQJyqbwlrQ3tfMQe3beic9+6F04sPtO2PSIzlmhFpNqjKxK4SDSbGhWGaec9gSsXf84DI0uRghqmTl+XVTjSiJHXwzy0gVlwrFxVfnSJKmLNA7R7TTR67TEtc7vtjA9dRhJ4MmAS5ZE4hOdRgGqJQ3Vki2DJknMrT91fjEc28DYogbyLBY/bE7UBUFYpJUbltAPvlfk79XrQ+JZwt/LwLnG4Q4qL2gKFCM3LHHl42MVhnGRMi4BtTKpIpU6b+eFvvDh5VIVYUzpXRH01PN6Yg3rlktiZM/7oW81qQzf8ySNxOakKZuGRgajxLeLjcNJipkTVuOPXvU69BIDX7z6W5j1uzjzxHX4yxe8HD/4xy/h/puvg9ueRIkOgXCnR5etfe+7Pv2Kzy2A8mMAYsfbIVSlXCqVXn2sQVlJwhQH/euCMv+eYDvofTE40cfJPoIwgXPQ+4I/s/tOUD6aTllJ4n5ZUFagpq5LjVkPel8MjlkX238OLxAwHpwSPgfKwteSvjD6Y9b94RHWbXkByiQyzCzEnh234XMfejf277oTjlXI8AT0sxRxJD6+YoZPG8mh0TEsWjyOFavXYnjpidBKzPtzxZNaDOzSSFQNbKqxwiWw+n4b05OT8Luz4hmBJEKv15ZU6JGhmtAXvW4LceDL9Fq9Wi6uDTlsi1OBLjptWpPSK5omTNQ9ZyhXHKmqWQ0z8UXT6CECifRq1OuYPHJErnF4eKRILo8ixDJenYnhUOGrTc5XlzgnmknRhY9HY6UtDVHSGRwqyXJxd+PCwFADm46CSSLqCuGWS4zcSuX1wtcpX0P8nunppUoVbrkGrzmDnL7cBmBXGziia5hcPo7n/cmrcPe+A/jK5p8itw2sGxrD5a98M75z5eew66afoB60YcchPC+bHl958iWX/f3/WqAvjjdAfSyu538SKA8aEh3N+2L+mPXDgTJ1qOSej2ZINF+nrGR8qpn4UJXysQHlTCiEo4My6QuBbxh5gL3bbsNVH70EzUM74NpFVV1YoAYylcbtvGW7Uh26TMWW5pWBxRMrMLqExkJVabR12k0x9qF/xuzMJPxOC9WKIxaidMjj+XA6UqwwmSVYcqSilsZXFsPrdsQWlEZFTJNhtc5EGZasgc+mW6HHZrOP0jgRbWSFD3aaUJdNzxAKGUwsWjSKA/sPyG6B99lsziKMEwmQFYtMGbihp3FJOGU/jGWQhJU0aR3ujmaaDKotAlerjNjKc/FEYWBDqVL8zMWbzzt3N1ywxQfD6svlPE/OzXHLsivhvYaBhyhLYFdq6FYqmF22FM996Suwe7qFf7rhaklav/D0jXjtc1+E//jkx7DtuqtR9WZR5uKYWdNLV6x/z6VffsPnFyrlxwLFjrNj/E8C5YcaHvlVKmUFyoNj1sqQiG9AVk/8UCnKj4a+eDSgrCpitWt45Er54UFZEk9YcefF8MiXPvkBHNl9lwyPcMvOBGwmnIgdqlOWLX/PD2C5ZdTqDTTbHUQcNTdNVKvlfro2M+YSlFxbNMKuqWNoqCb0AuVgtCul+xqrVjbihqnDTUKhK4YadQReT6psVvgMjpWRcM4jiuewOG4UNInF0WrSDPRbKa6TUjXSFmEY0KAaw0ND8H2vaOppOlrttkjWOOTBGLEwKsDctkqYbXbFX7tSrWKaQzNclNzCfImRTdRRW6aFKt0Dmy3EVFgwlSYuXOuoliCYc2KP1AcPQDBnA5CPI5t8fhih5jrit9wNA2SGg47tortsAi979RvQWDKB/9x0vSyUF531ZKxeMoF/+7tPYcf1P8SQ30KVW4DYnFqy4uR3veeL379K44UfRx8L6ovH4Mn8v8kp/zr0BSuYQVBWCSO/Kn3xUJWystw81qCs6IlBfvmonDLB7GEqZS4dMtGXUxJ3J778ictw/9abwFmzkuugZDuFYkHXMTIyKmDn+SH8KEa5WhXKIgnZoKNHhSNUkB940mSTNJk8g2vbqFRcUVKICxsd25j2IrQLpMJmajN/NzoyLAMdtLiU6ldM/AuNnG27/XFpXn1WyOoMZhSWhccujO/otQEJ042SQCptHp90B+OyyPO6pTJ1fJhtNqX5x0QQVtjdri/VrYBupyeNO1IYpB2EghBrz1SqZ4YhdHuBJHor90EOjXBRUH7fyjCfr1v2OHgMXnOFOmQN6AQhYs1E13SRrlyGl/4/f4YTTj4Vs1os1591AyRRih998+s4fMcmVL02GrzGzJ4cHV/zjrd+5htfXADlxwDEjrdDEJQbjcZHy+Xyxf+dOeX5oKwMiX5VUH4oTlmBsor2OVaV8nxQVlX2L4xZPywoF5wyPSMsxNi383Zc9eH3Yf+O21F2mC/nIk8SBL4P27HEJEdGwikRo2hX12U7T98LqV8NhsWm6HTac9Wz4qRFBkajflIRlLRx6+6YcGxHtNCt5qwsDkVwgCdDHJS22Zbd92Y2BTwJrPQVZsVN3tcwtWLAw+/JaDMfB4Ijr8nzezLdNzzMUWhSDm3xziAo+0FYuLOVSlKBt1v0RTZQrlSlWiYnMssw2piVc11oHDbsCO68f1bNnW5PHgNpZNMDlZpvsQjt+230wwdYafOcet0OtDRDreTCiyL06BnHselyFd7YMM664GlwK1UcaE9LhFcw00Y04wGzTQylAcz2DLRegCjWppeuPvVd7/uH71+5AMrHG6I+BtfTr5Q/6rruowJl5fOg7lo17RTvyv8fvA3fZPOtO9XfqKk4NRGmJuWUIRGBUxn5PJJLHP+Gld6j8VNmo4+NHdXoUyb3ir4YbPQNGurP55SVB/NDWXcOqi+U94WiL9Tjp9QXDwnKkg4yv9HHHS+Bo2j+Sfgr6Yt77xBQntpzDyoufYEz+AQ6QxOZGRUElmPDMgz0/CLA1JHtPRNACLR9743+uLVI8GQSrsj8ojSOe3oKJ4qA22Lbv2hkpAgSNQleJeFnxdi9VisamP1MRXL8bMSy4VYusfnqUdaBep2Oc6RDekizIkGGVTWr2TiI4ZZoyaKLIoLNP9spCQUjsWAaLT8hqg4OeXAIpNXtoOSWEcSxjDqz+UfPCQFrUhDUIuuFlwhDeIsJS6qGUtmV8GelJlKDUhKcEIbI4giNchUthtxyqpFj01RkVFwk9AIxNHQDT7j2CgNTI8AKE4xaOpw4QOwHSHN7evHqU959yVXf+/wCKD8GIHa8HeL222+vnHTSSR8rlUqv1Nj2PsrH4JTeoAa5eK8WfgXKH2I+SPNNqQyJ1O3Vi16BslIhcBupwHe+nzIB7miNPlUp8/55GwLCozW5PxooE2AfypBIOdGpRh/f3NzWqu2uMhXiNathFrUgKZMhNXwxOPH4cMMjYt35kKD84Ep5/8478OVPfgCH7t8Kx4SACBtzrJhtx5ZqlABerVaExij4dFOMiwjgMlotCdQcNS44VeHVTVbEtmiXxepT57RbIrxxHMWyuBHYJXcwy6RRxnBR+ioTaOl/TM8Jx6L3MBdaA4sXj2F6ekoGP/h41fvnFFCupgHV6hCyTEeHFTCPK1N1RRVtWDZ8AmRWRD1R/ub7Aarlklxfp9eVvEbdttHpehIEQEBmbBd54aJSZ5OT8rnCRpSfkrwuydMqe5LHDufG6ZkSTp5eSzJ0udiVHTmXXpzAM3IYrlOE7oYRzCxDvVJFz4uQ0RNEz4NQdB4AACAASURBVFEvWej2fPQSc2bJmg3v+ZvPX7wgiTveAPWxuJ4tW7ZUV69eTVB+xa8CyqqS+HVAWU2OEciUTrnI6Cti3B/OuvPXAeVBlzg2rXifRwNlZXj/WICyutZBl7hfFZTBwFdJyWByd4K922/DFz76fhzatQWmxi5/YajD6yJg0rw9TiIBNt4nr5lgKw4aehE6wEoyCuMCqAi0OqfzbFno2JRjtcoquVp2pXnY63ZRrlQwMjws4aFTU1NCTQzV64ijQJpkNCAaGR6C12mJqqNaK0tTjbI0ytO4aA/VG3BdW/IMORjjOEyP0QSUSYUUAapURFjiAcJUEVmk+84APF9eF3dA9D4mFUPAJAhSkVH8HRuMulAq/NtewATzQlZJiqJeb8hrTXHHxXNliE6aH5TXGaYOr9kWiZ3boLF/Di/wERmAyTw/Dqp4IWqlwh0uDDPE1G2zcWpbsGt1NCNtZtGqU9777r996WcX1BePBYodZ8fog/Iny+XyH8s0wsNUytKeGeDcVOXLr48EyoorHRweGaQvVHWpqlRWoARlldE3SF8M+ikPcsqkLwYrZUrejqZTnp/R90jWnQ8Fyuq+H02lrBp6R1Nf/KqgTPqCE33CKWsxdt9zCz5/xXsxtftuWAarQWGuYduF1Muj54NpSBioVIBxLBSDwyBXJnRzqs+2RD7HsWQCsuLumSjCEemiAajDLfGYlgxcEJhqtLjUdQHFSplVsj1HT1TKFRkmEUWGWeiVGatEo3wCsuf5ogzheVInnSSBaLDjmMMqRXZfkecncSCICXxCW4jtfp8e0+V4PO+e30OZqR9BKMG6BGPZ0WQcHuHgiiPnTQrEZAM5odscaZOyLEb0vxC6hjsEGtmH8f/H3pvAyVGX6eNP3VV9zZ2E3Pd9EkggcsslooCcgiggICqiqOji/nX/u+7H3fVYQFFXQE65EiAk3HeAEHJATnKSazJJ5j56pq+6f//37fli0dsTgoa/mt8MnyE93dXVVdXdT731vM/7PEU9u2VA1VV42Tw0ojkowNcmRQqNqisI1GLTUC54SFoJFBwHFZUV6E53QQpcfh09kUJ3oHbWjpj4rz/9zZdv7wflwwxQD8XubNmyJTlixIjbTdO89P8PUI5ydQJoxUCFqJSFb/FHgTIBXHSi7+OAskgeKR0e6Ut9Qcc6at0pJvpEdU37dSD6IqqyKDfR1xenfGD6osgpky6XrDsbtq3DPbf8FO17NjIoE8BQqjeNF9MJio6vOMnRftPxokrZd0gtQDlyFqsRisdd4+dQ1UhATHSEQTmJNFDi2VA0oCKV5JM0gaoqq8wp0/GrqkwxLUJqDB7ZpqGS7jRXmaRNpjTxXC7DIKiR6Xs2D9JoUDVMaowgJE0xDdPoxcQSTrUW6eIE3DLrhcmXmdJHaB+L6SEyTJMCd7OIJRPo6OhkIDatOIMxURxUKRcVJgXYlKNoFi3EMz1Z5qiFDSx9rmjbafya7qfjxaBLYE35e6YFha7ibDK8V+D6LnJkKeqFiIUaDN1ChsBdC2HGNNjZLHPenqQiB61z0KgJP/n331/ZXykfChA73Nbx/vvvp4YMGfJby7IuIVAWsrXofgrOTfwb9b8Qle/BVspRUBZUhagehWb444AyfVmoCuKmVZlKmRp//CXM51kZQJUcLfe3AGVxTA8VKBN9URyzJkNJF3t3bMD9t/07uvdthir/eVjDcYmySDAgE/dLcUf0vqUqUkxHOAWHJWlk6mN7RQ41mUyAKlyW0GV7+PI/laSKl8x9ihFaJgEaTcj1kGcEnZSKDnE0TEKDHeQRQT88iEJwqICldZ5Pr5HnZh6NOmezBS6GWdqnknMyVZ9UCcvsB831Pj9GAxw0NKJzE1DTtd5UEI+BmOKyYrEEV9MEwt09PUxjGBbRGkSTeLAoDYV472yeK12NFCphiCxdHVDkk2lyqkoxAaWYtEJFA31uPOL2yZbUC6H3Vso+jXMT2koSun0XoRlDpVEJRbUgGToGVlnobNmPdFsbaGDd82UKTu04YvSEf/m333+pH5QPN0A9FPvT3t6esizrd5ZlXSxAufgl+LAMPCoTKqUwDpa+iNId9EUQVIXw7iWAjXpfEOcpOOVo803QF7SNBOQHA8rRjD4CZfpbTPRF6QuhfxZqkgPFQUXpC8FF034JEyb6ggu9s6iiS49t1C9DPCaOfXFgglzJgIAoBgpOFd4XvV04GmIuVsrEKa/G3f9NJverYaohTMti0CTOk8CJGnK0TjpR0evS/nOihh8wGBF9QCcvkqkRxUHjysS/urYD2yaKoWgAz9tMjmkkj/N8BvGiV3IRPGmghACam69a0dSoCHQuampTyObSbK1JzTxF0pg3NmQCVAuaXtQpayZVnw6605mitpkKZaqODZ1PLh1pGg7h7h8S8SRX247tM49MQzHNLS08gk2VM9MPvF8Kh53SSYCMiRRVYxUGuSLTvjJtgRCmbkJT9V7qo+ixQV7LoCuFQIZOAkLivln1Qm5wKnJ+gMpRozHhqLkYN3IyEvEK1FZXoGnnBsy//y7k091QKCGbPJe1ZHvN4LE/vvnXF97RT18cChQ7zNaxa9euyoEDB/6PaZoXsIFAGUAWXPKBVBii4RddRgBUVCInOEoByoI+oC86Va8EDiKJmgCDvuyi0UdfcvE8sR6hgIj6KVNFLCpjkmCJpiHpXUsrZVpOBKcSuEevBoRUT3DKIqaKniOAnZ5D20XLCBAWJ5ao94U4uQiliQD9KCiLq5SobI69jKlqVEgfTPKyol1l8X8em9zTI1oQYO+Otbjn1n/B/h1reaLPMHSYhsWgTM0yAg9WvtDUW68TGnGwumIwaBKXW7BzMAwFZtzg6jJmFWVthTwNg5AvRtFHmQakSfYmBT5TIATEpFCja3QeOmEHuWL+H3PTbrEKlnXyvVbYYjOVrEU+ayN0XSRN0lHTgJDHzTEzpSPndqOQcxA3EpCJoCm4oATreCqJnJ2D49qspDBNi2VxuWwxhZoalDbFTBEdYcZ5tJsAnaw0Hc9HV6YH0AzoKnluuPCooWmSUqOHQVkhCR8b3CvwqM2imhg4fDiq6wYjkazmce+9u9/HpneXI+Y7bFvqGHGcdOHlmHXK2VBkCzoNqnS14sF7foGdm9exd0gyofHgTS7Q2gcMm/jjn9z+dL8k7jDD00OyOw0NDdU1NTV3WpZ1ThiGSrRCFiARBapS0BX0RV+gTF9oAcpCCifuizrDCXMhIX0TGX1C3ytGn+l1RFgprU+AMgEjgS91/wl8BSiT1SML/7NZ1NTUsE5W0BzVvfpaAlaR7ScqZSHjE7y30FsT8Aq/DEGdREFZVMyCvxVXFQKgxSWxMCEq1SnzZb6IZmKNMLGqMkICZfYPJvZV/DgISNpFoOz72L97A/70u3/Hni3vQgpdBmGLqR0HBdL1ss44gCrR/RZL3DyPAu/ol7LuSM0QsG44RxpilsOZfCVClAcDFiWJ9FbrNHRCcjmqlmk6j+1EFRpaMWAaGq+TeGYCcuJ9C3YGmk6p0TEeXjG0FHI9GVZzVFeSSVSapWsBVCTiKeRz+d4mYorHo2kbyIxINTQo1JDM9srl2Hgohc7OPA+UsBpZLUr7qFHnFopGRNTMo1y+nAu4IN+LCsqrgm7F+Kqis6sDPV2dcHNpaKQPJ6knVBipOlxyxTUYOXYam+PruozXX34arz39GAyPpvY8DB4/E5+78npYA0YWK3Tfxto3X8Ti+XcA5G0tkbc1mezb6HHljmFjj/zxj3+z+H/6dcqHBMYOr5Xs3bu3prq6+o+WZZ0tKmWxhwJwy1XKAqg/gAeSJ5VJtxZALCrwKNALoCNgEpf8osok4BTNFgFU4oQgmlVRPbBwYhPqCwJFAhOqjAWQRoNTo5wyPU50RjTNWtAOYntoP4QWWlyulwNe0fATywjaR5xcxNWD4NbFlUBpo09UywTK5GEcKuTlWwRoojD5R3Ipua4Iyp6HfbvX44Hf/gw9rbshh0WfYZKjES9L+xc9KfLr9fKm1ETTevlgqnJJPSEaX1SF0gmlu6frA9UFAbMha6xiIH6WgZXHpD2oBtEQGgyVLDjzFN3BNp2JFGl20yyTIzvOyooq9KQLKOTpuMuIJSS0p9t4Ei8er4QSGHAzxWTrWDIG2yUe2mZ3ODp2sXiSuRKqnOnH9oC2Loe9lLm/QdcRToErek0hALe5cZjzFehWJSbNmoPx02dj0PCRqEimiJhHT3ca61avxDvLXkW6ZQ8s2WMQ1hJ1uOr6HyLFgEtqlhCvvfg4XntuAZxMJwJPxbmXfh1Hn3Ieenyq+CVkWuvx+AO/Rf2WNQjdAixNgaZ4yNp55AOtffTEo//55luf7Pe+OLzg9NDszf79+2srKirutizrs8UBrj/XYVFQFoAoKuLSVy93f3RkOLp8lDMVFWMUMARFIZqH0ZNEcfqKDGyKqc/itliPoDXESSC6XQREYjnxb3QfoycOcYIRry22j53MfNL1FodiomAbbeBFaZrotgjQFtsVvWoQ2xJ9D5i+IIpCLaZe/G9QllirTPRFw/Y1+OMt/4KWPZuhqRJvJwGvWG9UlsfHjbhbphp6OWBSIygq866mbqGnO8sATdpmn+gQS+FfnuuziQJJcAVOnC0NhJCHDznJxeOk6lAQ0Ih3Ls9VbkWKtNHE21Kyh4Sqimpku3MciBpPWfDCDJygKHWzrArkuvJUzsKwDISqBJvHug10dnZCCsnoyGRlhR9IyLseQtVEaNZA1gyYugpTBhr37ITvFrhKtikjSkvBrDgCJ556DibPmAukquBRski+ACWUoTNV5mH31jV444X57CFCo+V6ahAuvOp7OGLUdL4ysVQPTy+8G2+++iRcO4dBg8fgqq//GImq0XB8BXHTw3NP3Yc3X1mAMJch2Q6SMRO+k4EvhfBkq23QiOk/uvnWJ/7YXykfGhw7rNayc+fOgQMHDrzXsqzTe4MtPjTRFN1ZAYDlDkC5xwRoli7f1/0HAl9RWYqq/UCAH63GBbiWNi6j2yCAshSgy4FkuRNB6fNKgVyAodiW6N+iAo82Aj90vNikR0JIQZxMJfdWytRQkxzO6OOhCoRoeH817vrVT9C4+z3oapFkIADk/WPCt3eMmmwpda04UkyaBcoJVUI4FFJK4+qajlSiAnae3OM05PNZDiM1DGoqOkxzWIrJ3sMkM6PpONIe67qCTHc70yKkU6YIJ36cTIE0Baalo+A67O2skFsc+VgYGuIpEwU3y5QDxd8pMHkohRuOqSp0ZLOgPOuKymp2qiuQEqLgsMexpseRcwOMnjIL448+GUYixZahuaY9ePLR+2FnO1mKZ0NHvHoETjj9AoybPIdGnZGjE6scwPACBmVKDJc1HYGTxo51b+Lxe2+FW8giUT0EX7jiOxg24Si4HpDQPLz07IN49qmH2RD/7PO+iKOP/RzCIAEFCpoa3sN99/wcHa3bEBZsxHUDCdOE6/Swub4jWx21Q6b8Pzff8lg/p3xYoekh2pm9e/cOrampudc0zZNDEnr28SNArRz4CiqjL+CLAmDpMtGKtPSxKChGgS+6PrpfXPrTuqKVcrmTQbSiFraZpUAreF4BYn0Be+k2lZ5Uyj2v9IRBr03bHAXl/1W9h2VAmZUH1OgrxkHpYciV8t23/L9o2bOJc/CIuiCdLU3eFS/p5SLNEITspEbBpvm8zZWyRpl6msYpIsQaG5rBNpw5HiRxoGgyYnGahMuztWW81xKTrTNVneVyVJ07doZDTokKilsJSES9kCcFaX4NFR0EqEXrDm4AEosiU7Zf6LBHhuor0DwOHYScMGFUDuL07epBw1BZUYlUTMPSl59BR9MeTlYJoMOTDBx14mcw67SL4MsmlMBF267NWHD/7wCnG93ZHoRWCsedeRGOnPcZ5Gydm3yBKsF1s1A8h60/7UCFq8QA34bpdWHh3bdg84Z3IRsxXPbNmzFs3Cy4ngQzLODZJ/+EF557DFOOnIVLvnwtjNggSJ4G3ffx9BP34NVX5kNVMhyppfrFkFii2XNOnmK5OoaMntnPKR8iDDvsVlNfXz964MCB92maNo9AOVqBRoE4CsaltwWICHCO/is4VdHwEv+KKTgBXH09TsuJRqF4jrgvui4BrKXbcCCgF/sa3WfRZBMyPaFTFX8TXSFUGeJfer7ggMW/gicXr19uWfFYqVwuSu+w8o0kYYqolBUWXpAcLZDI0J0agypk10bTnvdw72/+DV373oeu0EJgcCT/CaIZiJumkWyaU6b7CRA91+/1vgCqKpOw7Rzy+QwrKmi0mgDZc1xWRtA+8ESfIiGVTLC3MKkeyCCIqAtqZsUsDfkcJUSTf4YO1YjD4/5fwDI4TzUgaSani5i6wXI/VZeRLWSgejY010GMnkADJ7KGafM+g9mnXwwolew7YXc34uVHbkdX42aYmg9f0pH3VRx5/LkYd/wlcEODueC23Rvxpzt+CcXtRk8+i0Fjp+LcL18PLTkYga+xH8Xmdcuxc+taZNNtGDZqHGbOOwVG7Uh4boCY7GHPuqW4945fQ9J1fOX672HgqMmQQgMxhHj68Qfx2pIX8IVLL8VRx50Ix5FgSQp2bViLB+68BXa+CbJiFwkntusk3j4gfz0UQqN96OiZP/rRbYvu6qcvDjtI/et3qKWlZVx1dfV9kiQdI/WiQZSnJeAj7pSUBtR4o4qL/mbvgGy2NyrH5cfE/fQY3abn8pe69zlRFYagIaLgLAAtyhmX0hTlKIXoZXkUhA+mKo9WpQLky9ErohqPgr44odB9QuIWVU580KzrjX0i8KVqlICd/qW/qWkpfuk+anBSg5KUJHSbql3WzVoaFNLoSga7vHGfDg5PZDi+DyMM0Vj/Hh75w39i79bVkHzyc5DZrpPeA/JqKHpg0DRdlqmNiooUnAI10CinjvwmNFgxHblClkeZdfKLCEKumslQiCb0CERpWIJM62mMmUzik8kUc8m+V0BVinTBBQ4uLfgyrNQAmPEqJJKVMJMV0CurEUuRrKwOCTPGU3nEV6d72tG4eyPSe7ZC7mqC7eaQkU1MPubzOPb0KxCodZDDEG7PHrw0/xZkmtYjdDuRLfgI9UocdfLFmHTSVXBCHabkoGXnGjx61y3wcq2QdBOnnHMJxs85FQ4MVp+sX/4GXlv8MNJNuxDCha9bOPuSq3DkiZ8t8sKyBKd9L277+b8j59r48je/jeHjpsFxFMQkCS8uehKbtmzEF6+8Esm6OpYHOuk2LLzvDmxbuxyyVOBGrEyWeiTHox5IaHMquavEWwcPn3bzD/77cfJTFm3bv/7L/Hewhn6T+0PwJrS3t0+uqqq6PwiCI23blkgaRs2U9vZ2Tg6mf9nkxaYYH7J3LAZxikqQgIRAhYCEQEAAS9F+sQg44n6xrAAmAbgChKPVJu1aFNSiVIJ4LEoXlD5eDpAPdLhKaZlo9R99HQHA0Qq/tDqPnnDECYpOUnT8xEmKjiePMPceVzpx0YmPfsWyfLz9ABpVwoYMPWahKlGN2uoalq3V1KWQqqpBZXU14oqClr2bcP9vfoo9W97hdGt6D+jHsR3mlqnypW2l1xAudjQcQl7C5A5HNIKmq8gUsjzGzKbzoQSdTgyUXk1j0PDh0Zg1Sc5IGUJJHok48tluluFVJsljIkTWCSDpFfjUqZ/HiClHQYvVQTWTrA8OZI0bdVpYjH8iRPMlG15uH/ZvWYbNby5GPtOCLtvHhLnn4djTr4anHlG0AM3uwZtP/hot25cisNvh+irk2EBMP/4CTDnlChR8DZZqo+n9VVhwz23Itu/H8DGTcNalX4M1aBwcag7m03j87t+gft0yKHYXoCno8YHxs4/FpdfcCEmx4BccZFv24Z47/sAJI1dcfwMGj5oEL9BgQsEzTyxEIpHEvJNPQUBnKtjYsGIJnnnkj5AKXZxfSDS+S0pySULKopNaHh6dWKRYy4Dhk2/64a+eeKAflA8BiB1uq2hqappmGMa9O3bsmLV582apvr6eK2D6QpPed8CAAairq+PbBLyk+RUJFWx1SFaOvaOo/4sLLZkKFMcuqjwQPLAAfFGt9nWcxXOjdIUAYPFYX403sc4oPVCO3ihXbUcr9iiHLvZf0BoCrKM8d1/7Uo6fF9SMuDoh2qGQzaObQku7OtHW1IHW5mak05RH141UdQ2GDhuO6WPHIqHmcP///Acat6+DpRVtLvnqxqUUEpMr9KiOWoyz0/ADNf0KjgtXkpBzfUgKTSMWG4QkQTYpJFTx4NkZJGIGmxkRICuaiZhpwM51Q1cCxC2dtcZpmuOIDcDZF1+F8dM/BddNcpK2Z/R+XiiDz6FxGIstL7tdB4aWg1ZowOoXH8CODa8jk+/GmKM+h0+ddR1sbRDrnpXMfixd+Bvs3fQaLOThSXHYShUmzTkbs8+4EoVQQcxw0LzjHTx2z6/R2bgPR807Hade8FXYRi0830G2fTce+PW/wG6phx4WPStc1UDFgCGYc9zJ6Exn0NXWjmxnF/bsaYARr8TVN9yEmiGj4UkWRbti9cqVGDNqHJIVVVA0Bfl8B5567G7s3rQcdmczyFGDufgYnfRcWJoJ1+7hqxoHVusRo2bd9JPbF93fD8qHG6Iegv3ZuXPndEVR7u3q6poZhqFE4EsTcQTKAmjKgdxHVaLiOVEQLaUiREUpKsPSpp3go/tq+EXBUawrCnR9beNHbXuUDokeYlG5i/uiEjhx9RDlqQVAR2mO0sejy0Q5/A9uU44cKSjIVL5XfUHVM1lEFtwMWto7kE73IKHIaNy1Di8tug+FjgYY5Hksy+wJQQ09Mv8hbphoB5K8UawSGcqT9M13KeaINMZx+LIBPVGNIcPHsWdETU0tdMnHmpVvIt/TDEOhphj5G0scr8SWl4k4N8dU2YMugSVqMKuA5BCc9LnLMH7GcUCYhAcJtkxmQzlogQvDpyZgDIGUQk5SoGouzKAdLVvfxMoXH0S6Yx9GzDod8z53DWx9AGjWWs7tw5JHb0XXrlVIagHynoZO18K0Y8/F7NO/DJv4ct1G+551mH/3b5FuacXZ534Fk475LHJKJQ+vvLf8OTzzwH9BttPwXRcSKzhCKKSNd21IxLtT8jUR9moCsaoh+OrXv4/aYRNhhzoP2FBiN2ce8sh1iDDowYqlz+Dlpx+CnO+CRHFbVgw9ThYIfcR0E6rsw6YrosBoHTRy2k3/fFs/KB8CCDv8VrF///7ZFRUV9xmGMVmm+dkyP6VgUa7CO1A1WEotRIGIbhMoCzN4Aa5RyiC67ugJohSso5rkKPAeiIc+0P6WgnfpSSXaxIs2/0rXGd1mUeGXq9DFcfrQ9nJTj9C4CMrUOCqykOTgQ20jsu4EFN/Djk2r8NAdv0BX43ZIAXH/xV8zFmODIMf2WJdMCdGunUd3ZxvrhAksiC9WjRg1oTD3uDNxymcvgm4k2Bw/KHRi8eP3Y8em5bAUB4pE4+4qNw8pODoeM2FSsoYawqFEE2IkYlUoaLU46ZwrMOnIkxEEOr3T6OxpQHvTVrjpFkJvmNYgjJpyAvz4IARSCEvKoNC4DkufugddTbsxZOqJOObsryCv13BStlrYjyXzb0V69xpoQZZBOe3HMfOE83H0qVfCZu11Ad1Nm/HIXbcj39WNiy67AUMmn4Au10AqJuPN5+/HkoW/5bBZ4tNBVwWkUzY0aLKL0M9DpaMt6ejM0vllBL5y9XcxeNxM5HzSD5Jrnc2j6WFAJygaUHHQ2bwdD997G/Zt34AUUXqGiZxb9IsmTtnUFfbcyHl6yxHDp33/5tsW/qm/Uj78MPWv3qP9+/cfWV1d/SdVVScRUEQbWqWX+3/1i0VWEG0mEiCLCbpok01UwlG6Q9xXDqj7ok/KgWLpiSJKaZTb72jzMVpJi+0VoCyonL6A+WCq9NKTVq8xMgNx9KxJwxiM12TeHvrYu2srfvfLn6Jh5wbUVBKgxpCsqEWqug7VtUegsrqOqaiapIX6beuwaMHdiGsuCR24kibDIKvyCJx5/jUYNf1U+BKlNttIxTy89cpjeGnRAzC9boROFsmKSjYlIj9hsuakaUnKyst199DkMsckZaQETr/gmxg/6wzmfnU5hw0rn8HGtxYhzDbzpF3aT+LYz1+DUbPPghuoMNEDuWcTXn38d2jfuxsjp5+GeWd+BQWVcvrIY3MPXnzoZ+jeux6ym0NAU3pBBWaffAlmnHoZ65F1FJBt2owH77iFrUYvvuYHqBwyFU4QgyXbWP/WU3hl0V3IZTtZGUJ50sT/UrAIabZzPTSlF8KQU/DVCoTJOnzpuu9g6JhpsD2TJYikfKGzY6hQgKzPE5QGbCx7ZTGef+wBJNUAckBThGTI73FWoqaTjYaBAszmgUMn3XjTzx97pB+UDyWqHCbram5unl5ZWfmQpmmTib4QFEJf4FEKcOUOw8EsI55HgCu8I6L39bXe0gZcKYh/FFiXow/KVfIHWyVHq2UhmztY4I2Cb1+VMw8aswdGcQKPEYQr5d7IIvqD9Ge+h+6uDix/awl8txuDBtSx4oF+9XgFZM2CrNC0mw7JzWL5ksV47IFfo9qiSpnTVyFJHgaOmIwzLvo6akYdi4KrAH4BSauAhvdX4an5dyK3bzurG2QaBtF1BmVKCyFZnCzrxUw9U4ZsqegODJx+/vUYM/0s2FAR1/LYseoprH3lYYTd+2HFY2h1Yxh//IWYdfIV8CULWtgDt30Vnp//G3Q178OEIz+PE87+Kmylhk8+QWYPnnvop72gnIcPBYWgAkeedDGmn3YZ7ECHAQc9+zbhgTt+Bd+3cfHXfojUEZPghzEkZBurX38SLy66F4VcJzSVjPR9Vo+oOsVhkdbaQeiGMJUknNCEXjMYX/z69agaPI5pGKqQbT+PQPJZXUGNTQJfQ/LR07IXf7rjV0jv3w7ZyyERKyZp+64NWaVpPqJc9JYjRk3/Nt7s1AAAIABJREFU/k9uW9xfKR8mOHpId6OxsXFydXX1w5qmTSNJXJSa+KiG2YE2pBx9EF1ePC5AWVTKUaAqff1SQC6lOD7u9pYD3gMBdHT5aGUtrjAEKEfXcaBt6guIP3Rce5ulH6qQ2RGCcLTIbbBjGxnBU1BoT7qoZgiKySGEt8VxZJpYK4K7Fhaw4vVn8NzC+2AiB3g223NSMvTUOSfjtC9cAzVFI8MyVInsOwvIphvwwuP3YvfqN2CFObJy5gw6ChJ1XJJ/0SCIzhOHiYQB2VSQDgyccf63MHzKqbBpTk/Jon7dS1j1/EMIuvYV5Xp6NaaecAEmHXMBsd1MPTSsX4w3nr8fhUw3Jhz5OXzqs1ehoFRR3jaQbcArC3+JdMN6KH4RlLNuAtOOPQ9Hnn45a5ZN2UNn/Xo88Idf8KTipdf9EImBk+D5OhKyi+Uvz8cLC++GHGYRs1S+yujO9CCUVMg6+SlryHdnocs6fElD6ohRuOjab6B6yHgEQZz5fEuX0dCwG909GYweNwGSajK9YioeVr/5HJ59/H44Pa2IWzSMEiAkjXZow5MCeFKsZfCIGd/70a0LH+yvlA8pnB0eK9u/f//E6urqRzRNmy7Kr+gYcDmQOpg9L8f9RkE1Sk1EB0TE65VTYUSpiwOtvxSsS7e3HLhGKYly9IUA3tLnCrpHPC50ylH1RelzPk4lXUplMARTcUy2mYTUPIZN7Sbq9pMhfQ4BRykVYGghZ/WRaRA15Hj5wIXsF/D268/ilWcfg5NpheQ5xeSQZDWOO+N8zP30BXDCFBTV5BgjyC4CrxurlizGhlefRELKwAU1CTX4ZBLkki6ZtkcFOXXohszBYhlYOOuS72LElNMQqKQPzmHruy9j6bMPQ8q2w9Q01A0bh6NPPg+1I+dAkg1IbjtWvvAH7NqyDI7jYdS0MzDvrCvhaFWQJA1hdg9effJX6Ni9FoqfQ6joyHoJTJ3zeRx52uXIe+RNEaJj51o8cNcv2SP64qu/i/jACXB9DSnFx7KXFuClJ++BqdCpgmiIADmHuF5KNKGQ2Rg0WUZlMo6u7m5Y1QNx4ZVfR93ISbwO8q6Gk8ET8x9BS2s7rrj6m9BiFQgk4vsdhHY77vufX2Dv9vXFSUaZTKFseH4e0GR4cqxpwNCp3/3nWxb20xcHAyb/ty2zb9++CXV1dURfzPrgmjhyEEplZoIuiE7TCbCkf+l+IW+jv8XASHSyrxwvHFValKuI+wLkcnRF6YmktNH3cRp/fQFqlAYRy0Spn2glXW6gJDo5GAV8ui0q7g8An6iK3lJZ0Bm0j+QlTPpiloopEle7FM3kOqQnJuDoRuB0oZBJI93VhUxPGm1tLejqaEbjnm3oaK6H5DuQyWtZt6BWDMKZF1+DMdM+RW4V1FtkW02HtkkN8P66t/DGo7+D6bbDRZ5VB+hNwqZxakgKDEXnJpgvB8gpSXz+su9j9LTPwAlIdudh57Y12LByCVeUtZUVGD9lJmpHTIIfkFObjYYtb2PNkruhBF1c2Q6eeDLmnnE5Cmola6b9TD2WLL4VLe+vBOwsiKgN1GrMOO58zDjpUqIGQMVv66538fDdt7F383lf/iYqBk9GwVaRUn0se/kxvPjkfYirHiQ3R/PeyHoSfKUCYyYezYMtA+pqkDACPP3MU3AkFZdf913UjpjIHhwJ1cfGFa/j0fv+CNv2cNFlX8Ws405HjoclJRhSAe8sfQ5PL7gXFoG0ayPwHTbw12I0gag3Vg8Z/51//uWT8w83vOkfHjkE72hzc/OYioqKe3Rdn+f7vkKdYvopHWkW4EqPC/AVwFwKsn2BXl+X8gRE0XX1BbR9VcBRXjn63HK6ZQGmpcAdXUcpEIv9K9Uei78FwJbb7ihgR29HX78cFfLBuDZl3JF/BDVhFfKuUKFoKgM3TfZxaCdP+CnsUZzN9CAmBVix9EVsWrsUod2JTGcb0p1dPNVH1XQY2kjGSB2gIKCgT7LAlA1YR4zDRVd/D8m6kYjpBvbt3Im4ZUGrrGOzoM7G7Xjh3l+ia89aKEYAibytFXp9OmkUk1GUkHhZD4qhMiifeeENGDXlMwh8iohSkC10sa+yaSg8QSipBkKiCXwV3c31WPHyQ2h+/xnUJjXkCzpGUqX8mS/D1irY7Ic45defuhXtO1YhKHQzSEpGLY46+RKMP/Zi5AMLlhKgacc7WPDA7ew38dmLr0Ht8OmwXR0pQ8LyVxfixcUPwPBz8PMZhKoCX41j0MjpuOiy62HGK2AZCjLtu3Hbbb9gw6OrvnETqoaOh0Pp4EEOry16EG+98CRz8UPHTMHFV98IvXIwXNJ1y8Qt78ETD92Bzvr34Oa6mV7SdAlu6JFipHnAqGnf/fF/P/lwP31xCEDscFsFZfQNGDDgq77vf8G27WGO48R939c9z9ODINAlSZLFFF9fVEYUbMX0XqkK4aO46uhIdlTa1hcQlwP4v4ZTjoJydFtLwVMsJ8Cd9pOGaYSJURT0S9dTesIQDU6xXLljxF5vQchxRZSoQX7HfuAxV0z0ATeYzBhk8pRQNASei0SYxeJH78SKpc8hobtw81l4BRp7Lz6fSmBDY4YWUlA0NMpBxdQTPoczL7wGslmBuBLi9ReewREDBmDEtGPgKuTQnsabC36LTW8/Dd0gQCaBXsCUCM190wmDUpKSCYNBOYsYPv2Fb2LExNMQ+hTKSgkqZKLk80Qg8d6c8kQed4EKxcugffcKbF75EHqadqKQ1zB2xmdwzJmXMiizTV5uH1597BfINW3i5R1qFCsVmHncBRh//JeQ9UyYaoCWHe9i/v23wXeyOOuiqzBi0jz4iEOHj73b1+HR+3+LINsGN9/FoOzJMcw7+Rx8+qwvMf9uyA727lyN3//+FhiJClx53fdRecQEXk730njzqfuZzqEq2IaBMy66GjPmnQFfifPko+I72LDyNTw3/7cI8l1sJ6ppIXJ2npqHTUNHz7zxh//9xKP9oHy4Ieoh2p+NGzcmdF0fns/nRwZBUCNJEv3O0DTtbE3TastVdeXAkkBF+DnQ4MlHAWoURMUIsvDMiPK6pXRGKZ/cV6V8sIenL465XDUd3S5BNbBHBSVw9Po80zJRXr7U04Mej56EottZWk2zGVzv+siPgpQO5BGskkER/U3KAS+AkaiCHquAoamolLN44cl78MarT0Lxs0xPBB5V2hS15UJSyByHmAfK1VAQUJWtxfDZy76JmcefxTIz3evGo3/8PUaMGIHZp5wHX6/gCnD724vxxqK7ocl5GGQP6ruwCxkGZeJYyG05EdMRqjJ6fBOnXfAtjJ56JiTJYIN7WadFWV3N8VNQNYQKDWEkmb4wpQ601b+GN555BN1tPZg4+ywce+YX4WiVLFMLs/vw4vz/QqH5fehhjg3+c76J2SddjHHzLoMtJ2BILpp2rMAjd9+CQq4DJ5x1EY455XzYXhy+XUBop/Hgfbcz5xt6pKIAKgcOw3mXXINxk4/h+ChTcfHswrux7K2XGZSvuOa7qDhiEuwgjoSUxZJFd+PtlxZADm3kfQmDJhyF8y+/AYmaofAdIEa68O4m/On3P8b++i0MyuSgRwoPO7Qah42cecP3f7XgsYP9jP6jLNdPXxzid4pc4hYsWCBNmTJFCYJgomVZ/2ma5hlR8/sDVailoBwF02g1WA5ko74Qgl+OgmVp9XwoKuUDgW5f9EL0kBPYEhhHQVk8r3TaL0pRCFCmE5Cgg/o6MRBty5abZJDj5nlwI9fdju6OFrQ1NWD16jXQjDi+cMmXkaobxhV1PMxh4SN/wJtLFoEC7eVAgiYnuZEmE5ASmHk56ORdEWgIVAWxukG45Gv/hNrhk5gqsdvqce9vf45RI0fj9AuvRWANYNwtNG7Ewnt+zpf2cUOG5HtFOsKyeJBEJq8MXWKpWF6K45TzvoFR086ETJV2mEdnWz327ngPuc4WZLraoRgJjJ9+HIaOOwYFlyxDaXijHq88cjuad27FhNlnYu6ZlyEvJyBToy+zH88/+kv0NGxG6PTAQ8ha4mNO/SImHHshGw7pkoPdG5Zg0cO3wy10YcjYGTjnsm8j1AawaX3g5bFh7XKsW/0WOlqbUDdgII6cczzGTJzB2mxytOtq2Y0/3v4zZDIdqKwdhC9ddQOqBk+CS/QIsnjxiT9g5WsLoSs+MiShs+rw+YuvxVHzToVr88UIDIn8MBbj6YUPshbcc/JQdIXoi/1DR0779o0/7wflQwxhh/fqtm/fPsA0zV9omnZZMWmdM1U/SLGI3o6CbNR8SHCxpZxzFGDFc0sr5SgvHV1PX9V36bYd7LtzMFVytKlXWikLUC6134yqMko5Y8GhC1A+0AmABybYrJ6OvQM5KGDTmuV4a8nzaG9sYMOoukHDcd13bkZq0Ej4oQJDAhY9dg/Wr12CVExB3KpAZWowKiprUFkRw+aNy1C/fQMsYjI8MoBXMHbGXJz7pesBs4KHQXatewOLHroLA2trcd4VN0KvGQNyZNbsZjz38G+w8703kTQUhJ7N20VOcZIkw84VIEseVFOHb1TjpHOuw7DJp8INyNDexaaVL2Hp849CczphyAE8mBg57STMPe0KKPFBkCQfUrAPq164F/Xrl2HMtFNw9Ge+iCwSUPUEpHw7Xn3it9i7+V2YKpDO5WBVDcFnzr8adSOP4lgoaiK+/cKf8O6Sx6FKeQRGLc66+Bs4YvTR8HyawKMkbhvpdDuPWSfjFTCMBIfQqroKO9OON15eiDefXwhNkxCrrMOXvkqGRFN5CEYNevDc43dh+WuLYBoh/FBCITQxdvLROP6ks5DLOejpSrMlaHfbdmza8A40kim6eUiqhKyrNY4YM+Pb3/vFYwsO9nP6j7Jcf6X8Cb5T77//fl1FRcXPDcO4XGT3lVanpZUw/S1AWdAX5YC5XNVLoCysQUWlXArApRV29PGPyydHwbUcfVAKpOWqajHFJzjlcuBb2lgUf9P2iknGKO0RXb64XUV9MdllkvWj5Gaw9OXFWDz/fpaEea6H6kEj8LUbf4TUoDGwA5KemWhr2Q3XbUFlikagU0QqQFV1KHIeTy28E+tWvAQ9KMDLOPC0FE459zIce8q5bBKvySFeW3w/1rz1PIPJ2Zd+CyOmngBH0qCH3di84mm8+fR9ULwcD0VoasATgTTRBx7EKEq/QrMOp55/PYZOOhVZL0TC8LDt3eew8oWHYNqtUAMbrpKAXDUBZ178T4gPGAcv9KHLbVj1/J3Ys+51DB53DOZ+9itwjFpAjkN2urFx+SKsWfoKnFwORiqJMVPn4ujjPgtFT0GijL58Oxbd90u07HgbKUtCW1bG0Mkn4Kzzr4NmVsIjL2oqZUG5iyHUkJQhKvtEu14Gq5e9gJeefoQ5Z5o61BOVuOpbN8FKDWS1hZ0l0H4SG95ZwqPltN+kLgll4s0tjsdynV4PDeRhKDKPbYcBBd0G5BLXOHjY5Bt+eOuifvriE8Sww27V9fX1VYlE4j8sy/qqRALUXkVGdEc/CpTLPd5X9SxAOaruKAe6BzoxiGo5Wv0ezBvTV7UcrXbLgbLglMkwXpyEovxx1MCIlo1akUZBWTRSoxX5nwGeLDJlhKQvprm4IIu3X16EpxfcAzfXxQnNw0dPxpXX3wytcghygQVVroSieAC6EPhkbm8g9E12fAu8Djy36E6sXroYFboPO52DWjkCF1z9AwwfOwuQyfEtjUfu+QWad66HEgSYd8YXMe/MS1GQLOhyHtmWjXjuoVvQsX8nlJCM7YvpIqQAocBUAmU39OFq1Tjzom9jxJQzUJBMqMhg2ztPY+1rj8J0CJQLyMJCYugsnHHRD6CmhsJxbVhqO5Yu/DVatqxAbOBknHjuNdBqxyJAApKXB7J7sHvrerS3tqB28AgMpZRpqwY0M61IITatXYY3F9+FoHsnkkaATBBD2qvGvNMuw5FzToIeT8KVfBQ8G7puchagEoQo5LuwbvUbeOu1J2B37kWKeHEKhbVSmDbnOHTmPKQ7u+HZPehs3Q832868OunAqcrWtRgckheyG59bpNllBa7tcfKIKofc5AzkROPQ4dNu+P6tT/SD8sF8QfuXKR6B9vb21P9nUPSvsVjselCoRG9IaZSKKEdLRNUXUUqhVIdMz41WzKWgXLruUoDvq4r+S96/UhDvq0ouBW/6O8opl9IcpSAblc4JUBYnoVK644PnskC5aEKkyD7CsAevPfsQFtz3G9SaPnzHQ6p2JC7/xr8iNWQC7NBE4OrQNQ+qnClWZzxgQlWsi9DpwvOL7sWqpU+jygJCT0Fq6ExcdPXNiFcM5ODSttb9eOzBP8DPtaEikcDEGfMw56TPUowRjyFLdjNemH8LdqxdiqTsIWFqKNC4tURNvhhCqoB9HwWlAmde+G2MmHYacjSUoTpcKa946WHofierStTEIMz41Ocw4UhSLlhQVA9ufg9eX3AbenavQWDW4lNnXYHBE09APqhkhYkiZSAHLiT2gdbhUr5e4EGDjWz7Przx4pPYsf51aEE3UymSkUJnnqb16jD9yHkYO3k6UrUDoJB6JZTR3dGJpn0N2LxxNep3bkC+pwWaZLPJk2O7HMrqUZPUCxiAdVWGIpGTnFt0lKP3hlLDvQCSTGb2ZB5FhhrUzqQwA43li0FQ4OV8WPvrhky8/ru/XLDwL/m8/j0/p5+++ATfnS1btiQHDx78z4lE4sYwJL/CIp9caqcZbcrR7VJQjj6vr+fSMvRYKX1RCsxiXX1Vy9GTQOntvqrng+WURaVcCtjCuL/U9yIKyNEKOaquEDw6kxRcVv052PSDgRMGVDr4MhvgeGEPlr62EPf++l8xJF60ylTjw3DFd25BfNBYOAHpZGX4+Xa4+RbY+Rxa21qQyXWhJ92OfFcbdm9ai3T7HoR+AUa8BlPmfA6nnXcth4Zyk88poGHPdlSmLFi6yhNuepwu+0lVQX7CObz7+p+w6oVHUeHnkNDA0VCeLCOeiMH38hyp5CrVOPPib2PI1JMRqJUI/By2v7cEG1e9hKoU5frVYtCwKRg4bCrMRC0k2YOs5rB3x0qsePZeqF31sCHjiHHH4MiTLoVZO4UbeR7xzmTC5AEqp3oQ196DQroB7y59DtvWL4fk9XDSdN6hMliHrJIWWmJ6IV45EFqMfJANPradrc1obdmPAuuJaTzd51HqYiQIPUdj3xDHdXgkmxQurHpxPW7A0on5A9opOkDFtymbkE5IKrygwD4bAWL7a0dMuf6mflD+BBHsMFx1U1NTPB6P/1MikfgBQLmcxY9oKTBH+V/BjVLaSFS3K55TCspR0BWgLCRxfTX3+gJq8RZEQVZENJV7rNx94mogCrzR5aLrFkArklZEoy8KwAJsS2kQsc5SUBZf7OgEIItzya/Xk7lJ5AV57N39Hh74/X8ivWsNdDKfTx6Ba75/K8y6UfBl8rbI4a1XnsT6Va8i09GBnp4uKDIlmBBY55EyYvC8LNzARbxiKM74wjWYfswZBEeczFH0saDfkMNJi04bMiRFhxfSyHAPOhrewfMP/x5K936ktAC2V0CoqdBNBY6dLw5+m4Nx2oXfwuBJJyHvmdA1CarUA/hpVmj4ITmuUURVkjMHQ6cNitOIt156BC271rIvMUneAqMGw8bNw7S5ZyJRN5xTUWiOm6p8nTTGThpdbTux9JWFaG/YCre7GQlTRpaSXQLA8ULIJFn0AxQKHmxqbgakWC7K+AjdKf2biCJqxtExDwOfLKOZOqLjQQM7nJISkpyQKJpi3Jn4rHP4be+J9UMZkjxMo7LqwwsLxeeFsca6UVO/efMtT/RXyochdn5iu9QLyj9IJBI/BDhI4YOf6PRdFJQPVCmXA+a+QLn0fvHC5Sb0Sivi6HZGK+oooEYba6I6jT6vFJTL/S0ANKq+KKUrBI8cnQQsPWmICcoomH94QpDGKwgMSKhFcOHBt7PYvvotLLrvVrQ07UTFgKG48sb/RHLQaJaIJVUHix/+Pd5+dRFQyEFTQsQscnCzWR6XjKWQ5Uk2HfGaUfjC5ddj8NgZ5KyMkAZAQor1UuDZdjHYVJHhugFCGk4hbws1QLZ9B16Yfydat69GpUFZdD58hXwwvSKfqsYQGoNx8jnXYfCkE4lHLZ7UfTLdL06Fgqb5oDEvHlN91iBvX/Mi1i1dhApLZl2zSyBJPs+ehbpB4zFmwgxU1w6CrFg8DNOV7kJ9/Rbs3v0e8l2tMMI8FDfH0VShrCFToGEVhWO1yDOakJb20wlV9lCmY+pwUy7gMACiIxSF8rzpWAcsMXQ9n/2oaaQ94DQWqbdKLqaoUMOW9ocLkYC8lmnsXYGmU/p3wM/XaJ1qyNrwMLT2VY+Z9o0f/nzB4k/sC/w3WnE/ffEJHngC5WQyeVMsFvunMAyNKJhEK14xfk2bUg6UBTAKII8Cayn1QfQFReiUVsnl+ORSYI0uUw6oy9EX5agLsd5y/HFp1UzLRCvlA4FyudenYxcF5WhlLYCcWkPETxJMuH5YDN7MFSBl03jmwdux9PXFqDziCHzpmz9BDY0Bux47oT07/06seG0RNDfP0jFFoSqQQInCVOOcHZf1gOGT5uC8y6+HVT24qDOWJbiFAlT4cPN5ZDMZ5PIF+JKCgUNHQLVSbHeJXAdWvfwEVr++GDG5B8kUDaE4KDg9xdFvLQ5XGYBTzrkWI6aeCDcwOWSV6AECPsoLVaghFniw8xnkOxvQsPlt7N30Fky3lXQRbG6cK6S5iqa6gMyAVDUBTSfvZ6IDZGTtPApONyTZhUE+GPkMJDfPI+XEBReoKvaK9TAZ/zN9EIJ5aNsPEcgqp66wkRLREL1Xg/S+UGahH/go0NCLLEPXyV+apG00tBN8QFvQZ1bQdkRriMgt+mz4gcR8O6lnVIOSrcnBz9pXM3zydd/7xaNPf4Jf4b/JqvtB+RM87L2V8g+JvoiC8oHoC6EiiNIXBwLl0oqYPtz0W47mEEBbyieLQ1AKyqXA/HFBubSCjla7AjxpnSIcNqq+EM+NVsofcI6R96wcKNNyUQtQqtaK5vYhW3UGkoJ8dwGaXcDaJQvx2GN3wqpO4Svf+jHqhk3kJI146OPp+XdhxZLF0Fy7aN6uBQywmmbC0CzkAwcZHzj57C/ihDMvga+loIYuuprr8d7qZehqrEc23YF8LofuvIPqI0bhrPMvxcAREzjBhIx2GjauwHOP3QW50IZkkqhbH9lcFwyqKlULrlyB0869BsMmHQPZIOUEUTEuvFwGfiGDfL4bPT2daGmqx46ta6A4nYiFGRhhlk8Qjh/C9W2ElKItU1NOQwiVG2peoEAinhghbDePgpfnDMmQqutCDoYegyeb6Mz6cEIKftWhyx435+jzlbddFAI65dFQB9EVdNxVDBw4iCmNhj17IFN2oSrB9mw2slcVGmvXOFaL/ELEFKcoRui9I1CmzyJ9Xuj90jSDI6DYP1X1OUk7CMx9tSMnf+N7/ZXyJ4hgh+GqW1paEpZlESjfFKUvSlUUpX8LoBKcsgDeKOURrYSjoE0py3QpeCBQLlcFl+qeS4G6r7fno5p85YC0tIFHX0wC5mizJ0p3CCqilGumbYrqlMXj0eU/2FfiNoNiRAbFCXl5H1I2h63vvISHH/odh3Ne/Z1/RfXg8aDvf0IFHn/of7DyzWeh+j4nVMfiBlRdQ9xKoLqyBh3dndi1fx8u+sr1mDz7FLiBDi3MY+Vri/Diwnuh+2nEDLno+ieZUJID8JkLrsDEWZ9iyiEme8g07cKih/7A8VOGWmyQhWGBg1WJf3YCC3NP/jyqh4xDZ3caXR2t8HNZ5Drb4eV6UMh1Mbdt2z3QtQA6pXm4eejFvCv4vWnZVMWSnph4bQplpUkaYj/cgK4hqBNKPhpFDpgkcZSfp6oWOnNB8WRjJJDLZtjASAldaJqMAumN2U9EhSzTCLjPJ5sJEybDsuLY8N56+BSRpSvwQ0oiJ8qFtooy+SQYFBYgSVwVi5O035ugQ58F+vxTta3QBCGdVukxOFCIPgmt/QNGz/jGTb98bNHhBh39lfIn+I5SpWxZ1g9SqdQPqVIWAFFO2iYojCjPSpduAiyjVp6C5ogCs/hwl4JytDoubfBFK+a+qmdRuR/oMJVr6kWr5FJgjoKnoC9oXwUol1bJ0fVHK+BSUBbLRUGZbochGdPzUUMIF6EUokBTc4U8Nq94EQ899HtocQtf+87PUDVwNHf7FcnFuyteQeOerUglk4gnKlBRW8VgU5mqREwzseztJVi2cgWuuPbbqBkwFiFZa7qdeGbBHdi06kVYUhoVSR224yDvyXCVShxz8udx3Cmfg27GEXhZeJk2LH1xMd579y0kyEOZ1BwqYJBFJXk/+DK0RA3sUIXt5SD5NixFhkZg6BYQMxVoGuB6efghmSyFXIEqlDDCnDDZwGqgjx95RHthyDl6LLwIyR+OClAJdiHgapf4dtINy6Tk8SR02zKGj5+BEaMn4tUXX4CT74Sl0BCHB9vxep33NG4a5vJ0lRZi3LgJME0Lm7dsZS5fVgj0abApX5S40ftBdHhvgnvpZ5S2n95L+kz6vdwyWYMGLimUHQZ0SYrvGzB6+te/+1/zn/oEv8J/k1X3g/IneNh76YvvJxKJm0WlHOWFoxWwuC2ARaRgCwAuVyVHG4RiOeGaJsC89ATQVwUsQDla+Za77+McrigYlwJztFomoBWVUbkKWYC0ANuoe16puX/pskXKpKhRpkYUJBdUbxXyeWh+ActeeAyPL7gXqepaXEegPGAUV8q+H0JVHIReFrKscUMvYHtNibPiTAl447Xn0NK6H+ddeBkUxKCDaJFGPHTPf6O5fh2SFvGmWQbXnpwHSa/A0BGTMGnqbFDIc2dPG+xcFzr2NSDb2Qw1DJi7likiCT7zzg5tDL02O8gRb+shFYszjWEXCohZJukd+Jf+I9c7UjDQRYFuqcjZLtt3QkryiLU6WjunAAAgAElEQVQRt6BbOhIpC6ousfVnLpNHw+5W9HRm4Htd0GSHVSZkWp/1NEyeOQ8zZs/FW2+8gS3vrWZbT2oe2q4HnSSAZHIXynDcAAU7wJgx42HF49i6dSvN4PFINikuXCfP6eBkXkT+1Zzh0qtIEp8reojeX3GV6JLhk6r2Vso+JI1ajjSHFdtbM2rqdTf+7JFnPs5n8h9h2X5Q/gTfpdbW1mQ8Hv+RZVnfJZ0yn/l7+bIoOEer4VIgjFa35SrdctVuucq1HB9cbtfFcn0Bsni8lO6IboeocqLVcl+VOHOI9AWNVEflADxaPZfeFvtRqmX+s9G9ytUjX9HTJbrmwS7k4PZ04qlH78Dbb72KWLIG197wb6itGwYJ1FwyikMTYZ5VG56sweeKj1w286jUFaxZ9RpC5DHryGN5ok22XezesR6LF96HQk8TEnHAdrKcZu3YISTFhOsEiBkJ9BQyFPRMBSADbVzXoNPEYuiyWkOj/4UeO9oZlsk1PpkGup4Ny4izlxzRELphMOVAl/2qBlgGydZcBKT/1TV2Xxs5ahYGDRoL1YhDptSOsOiU19XdDtvOoSpVC1VJ4a03lqGzdQfUsMCD6TZVpmoSY6fOhqRaqKmqwrp330Z70z7YhSwU3eATnes4kCTSZ8vIF1yMGDWOuenNmzcXabTAYz6fJirpBOXRGYPH3v8MP8UrmrAI0r0qDPockHKD1RkE7H5Acmlu9HmBtbduxLTrbvyvflD+BCHs8Fk1hafS9VxDQ8PweDz+U8uyLgyCQGVukTrXFNLZ26GOghU3Nnofix4NATbR+0qrULGe6LJRcD4YsC0FbqGi+KCKiXyJxPZHtym6fOkJpHS50nc7SsVEq/noekr3IdqY7AvYxXGiwFBNosvskKagkS/0oLlhOx6//3do2l8PK16Na775EwwaPJRVAYqUhO8VoEo2ZElmz+GsnYPn2/CyPQiyXdizaz1sOw3NTKCrowvdHW3o7mhCV9temCoBj1NUfcgqqyaKISMeDIqVoqk+lYz1aTiC0k9CsroAGdARzUKX9qomswyMin3aD5s4YVlDZXU1qqpqoBomc7jp7m5kerqgSR6U0GZO2dQBT1GQDxUcddQpQKihqamZDYQyuR6+EvACBwW7wGPSo0dOw4jhY7H0jZfR09kMjSgex4WnxjB51rHozjk8DFIZ07Hi7Td53NzzKew0gJ3Pshc1TQbmCg6GjxgFi0F5U5FqKCqVEXoO77NL+yvJvI8CjD94z3u/I4LWovtdOsn0DgDJWojQJZmdsbd2zIzrbvqvBf2V8uEDnYd+T8i2c+vWrTQwMkqSpImyLB+j6/oXFEUZHpAgNCJ5K50+iwJOuaqR7ot+gEsBNPp3aaVZCublQPZgKumDWSYKqOWAtxyYlztBCYDviwcvd4VQelXx59eiOjOE7Gt8mS1ppMJw0d2+D/u2vovmpr3oyfr41MnnorauFtlsG0vfCtk25Lub0d2ZRnd3Bm0dbRwH5WYzsNMdHBPl0ABJqHHz0PUL0AIPCZ28gOViY4tM8amiZD8Lly/leQiFY59MHqgg7S0NjpBHMl3mUzWeICkGQRmZvZORkiTDiA/C0BHjUFVTxbI7jzwieKhCRVdnKxp2bkUh0wYVBbbDDHUdGU/B3DknoXHvPjTvr+dJQVI3yGSvqalwfY+pFBpAmTlzHrLZHNasXgHJs5mqIVCfOONopHMOdm3fgTmzZ2Dn9m3Yv28/Qy1ts5PPkH4PkqIiT6A8ciRisSJ9oVDmIPHcQQinUOCQAW4shuCqmT7TolARn3Gq+um9pMeJ7qDpSDozKXRgyOCf9N6I7T1izIyvffs/5j976L/Jf9s19tMXf+Xxp6p4yZIlysiRI2vj8fhMRVE+rarqp2VZHi5JUlySJIOWEbpL+rBRVVeaKhIFZVHtCplQ9HK9lHuOPlaONhCPl9vNgwHZUlriQKD7Ua/RV/Uc3e6+KmixH6UVcbTCLkf9FIGZdLU+5NCAIpOiwSk2n/wCTNmG7xTgOODhjNb2JmxYvwwb1i1DV+tu+Ll2yHS5zSb3NK8HGKQ2oBgnPWTAUM04ClQGKwFi1CRzqFmnwiCNb6EAwzTgU1wUZcxpMmIxEzQjonoUS0Wq4wCFwEUyFS8Oe9hEeWhQNJObYqTpramqwVFzT0XODrBx41r09KSLo8qei7qqKhw7Zw7a21qxYf0KaEoBSljgmKecp+L4eZ9mIG1vbeCQU5rKcx06yauwaRhEVlFwJFTVDsW4SVOxYvlyuLk0PM+FK6mYMONoZHIO3tuwAePHjMCo4SPx3Isv8fbJkoPAzfJADCnBaSR7xMjRSCQS2Eacsl/Uh1OlTDQHN/qIAvJJHqcyXywUNPQ5IBUODY/QfVy40HHzHJ4mJK6ctNc+DZ9oFQ0Dxkz/2rf+7cHn/sqv8N/d0/tB+S98S6gqTqfTFZqmjfU87zhVVY+XZfkoSZIGhWGoEUD0NYVW+pKlVW7p46X63nKV7oHW+Rfu4t/t00r56SiNUX6ji/IwtvDkm73cJUGJRL7AxHfSoJrKoNjT04FtG1dh64bl2LllNZzuZughOSY7zGdy01DWWF5HSg7yuqBqmIBfIU0wjRHrJhSlAvBtmJoD13W4StQMSnKWEdIQiiTBtEiDGyDQ4pgyfQZa9u9FrnMf4OUQSyXRY5OlZxIzps2EU3CxZ9dW5PLtbCFKUKeAKAugrmYwJk6fh937dqK5eTsUN80Tc55sYc7RJ2LXrl1oaW2AplIOoQPfLVIIBYcq8TgDXaDImHPCKXhn5TvIdrUz/UJs8KSpc5DJO9i2ZRNMVcbRRx+HvY1tWLdpEyzVgVtIQzVjyBV8HsceRY0+08TmTe8h8F0e4yaKhgZYaKKPtMo05EQnWAJh+vyTtl5UygKoxQmYB3LoioJVJbRFNOJt7KkdNu1r3/3Ph5//u/2g/oUb1g/KH/PAERg3NzfXJhKJ6ZqmnSFJ0nEAxgFISZKklas+P6oiLeVKo5sU5YU/5qb2L34QR0AAerQCD9ji00Em3Ywdm9Zg9bJXsGvzWtjZTs7UI1qCAJXGhskHmsNYJQmWqcHJdTIAe1RhTpiD1sZ6OLkmpiVkXSk6oFFx6odQSPamKjwtB6sS02bMRmvTPqQb3y8aBGkqQj2JoSPGoLqiCru2bUHopim8icej6SRDTmssSJMTqB02BakBVdi0aQU0p5srzlBL4Jg5x2P79m1obq6Hrqm9E5/URHTheTTAUQXbdaEaFmbOORGrlq9CLt2JIMyzVnry9LnoSmfx/rZNQOBg0MBRmDB5Fpa/8w462uqZP88WPASSygqMMWMn8X5t3byRqRcK6RYnJfJcZvvTCHccDTcQxUxUAsqsNDcCaY8ddutzYO4ZPHrqtd/52fwXDuJt/odapB+UP8bbFYah2tnZOSkej19O2XsARoZhaErFnw/Je8pdkn8UOH+MTelfNHIE+lKK9HWQSitt8V79WZNNFTDl9hX4otzu7sTaZa/jtVeeRmd7IzfRqquSqK2uQiqeQEUqxb4YxBVvXrcKu+p3QjbiOOfzX8K61cvR1LCRR6I1Q2cvCMkLYcoKVINZ0qLZDznNTZuF1sYGZJp3QQodVjPATGHOvOPRsHsnOhr3ImZQozjL3hqMdr7NlbKuxuFqNZg0cxq2bV+LsLuFVGcItBSOmXssdm3fhLbm3TBUDQ5VqSGlZRM3S5SDASgmjFgFxk48Eu8sWwUnl4Xn9/D9U2Ycw6C8aeN6qDI5u6mYedSnECoy3ln5BnSFmoI0Sk1AL2PChImQwxDb398KSS5elRB1wyPilNjdq6gQwExXgix76wXqaMObewsULcupMSRrpHFrBZ4U21M3euq13+8H5f87saBXTWHmcrmTLcsib+TjASRKKQpxdEq/9AeiFvribP/vPNIHt9d9Hd+/5KQX5e3Fq5NkK5TJo60XQCgJ2ylg1/YNaG/ZxZ7GZNIeOFk4mSzy6R60tjWhM92MfHc7N+Cgmjjt1POxfs1ytDdvY6WBblGjkSgOCZbCzhis1w1CDWqiBhMnT0Xjvt3we1q4IUeK3KoBwzFmwgSseWclJ6Zosg0EOai6yc1D2Xc52USRLBTkFMZNnYzOdCO69m+H6yoIlArMnXMU9u3ago7WBuiSBjdvE40MXynAIV8KPw4n0DFsxFgkE1XYsHYdlMBDwc3ADRRMnn4McgUP69e9w456nqvATFZj5lGzsXXLJq7CKTXFdYt2oOPHjmNjoh3vb4Xvkxc1GdgXR7DpNiWrREFYNKZFdUyV84eGlsJipUzLqRI1AWX4Sqy+btTUr33n3x7qr5QP7mtz+CxFgNzR0TEkmUyeI0nSt2RZHiuxEe2ff/4SMDh8jtA//p6USv+4GUvTcVSJBjR40huHHdjwC51YTbH3Tz2CAg18UPOO4JWAWAkRJ3NmamQpOk799AUMym2NW6DrKvPJoRRAJcpAIrEcAUwAmdJIErUYN2kS9u/dxQnOZDhEFp+z5hyHjnQ3GnZug0FDHSjwEAlVyVQJU6I2+TX7ngxfr8bQcWPh+zm01m9EwfWposTc2XPQtG8X2hrrIfkKvAKNLsvwZRcFj3wtklCMJGbMOgo7d2xD6/5GluZ5fg5ZJ8TEaXORt0Ns3riWddSUqu1LGgYNHYa6AXV4++23WZpHRvSknBg9ciQMTcb2bVsR+A7bhEo0vacU1R6KcIMrCWkQ6iKhyPhAgUMK0t6BEpq0JEMjT7bqB46Ydu0N//7gi//4n8AP70E/fXGAd7QXkIemUqlrZVn+kiRJw0UqdekX+a/9YBzq9R3spftHbfdfcsI5lJXsR21f6eMf97XLKja4GUgTZ/TDhsAMphJZ7wQ22pp2YeGDd2LnxpVQvW6kdAI4mQ3uAyfH4OuGCk479UKsXUPDFltB0XvERpCgQCd/YKoYi71CKIoFLV6NsRMnoHHfLuS6miimBqGkY95Jp2Pb9m1It+1na04pyPHEH6WSUINRl+niPuRmYLeronbocJiWiuZd7yGUPeSDEHOPOhEtjY1chQcO7xpXrQXX4VQPJ4hh3IRJUDUJ761/h/luiSp4OMg6wISpc5HJe9i+7T1otM6ch1A2IRkajpw9B/v2NmLb1u1FmsJxMHH8WE6e3rGNxqx9ltwVQVnjJiNRG2TtKZRI3MDrDRWmI06gLDzBuYpm+qLXZCp0imZKcmz3oJHTr/3Ozx5+6eN+Rv7el+8H5QO8Q01NTQOqqqq+pWnadQBqxaJ/CVD9rT4IfYF9qWLhQM3Gg9320qZkOe42uq6PywUf7Hb81csJsQaVouSK1uuaUVRdSAjy3Whv3In5d9+Cpt1rYUo5VmNQCrZGXhOUJWem8OlTv4B1q1egrWkrdI18h2lIBDBBbm2kuCC5GAG0AbOiGmPGj0N7WwPSrXtZJ11ZMwSzjz0J76x6G062DXrowNRI6uzADTwYMYtG/FhuRlW9p6fwf9h7E2i7yjJbdK5+7fb0OSc9aWgS0tAjKIii2CBX0fKWXltUyl6v1VjNreF13Fdv3PFu6at61YlahZYgpYioCAoKBGkCJCENIX3fnL7d/d5rr+aN+f1rJZtjAiFYetScMULCOXvvs/Zea81//vOb3/xy3X3IZFMY2LMFlhOihhAXrLoGR44MY3h4UFqbZax3qEs7uW3lsWjRcqQyJp577mnUy5MAnRh+AN2MUA9MLDnvEhTKdezZs01mAnJTEOg2qp6HufPOwiUXX4mHHlmDsZFRsa0tWjAPKcfC3j272f4oTJn6uGHZEjPKEVYE5cRxkSTFtdpGaYlLwFqcITEoU74gKw/MzME5i1ff/Jm/uePBl32+Z9gLnAHlE5wQMuT+/v7Ojo6Oj7mu+wld12fHurLiTtM622bYOT2lw3lxG9kpvcwvPejF7H2n96q/gWdJty9RmKE7HD8kHA5RQOAFwloBuzevwU/v+hpGh3YgZTH5QocR+TLw1Ey34brr/iueWfc4psYOwLI05bzQQ8WUEcE32YLModUpWG4blq1ajoH+PcKUwyBCe+dcXHDplVi37gl4lRFkLOar0TNNwNRhOKZkYEjGMdMy3Cy6Zi9C2k3jyO5nYDkRGpqBC1a/Cf1HJzBeGEc65yCVcZBJZ2FbObTl+lAYL2HP3o0YGd4F19IYHSeWOUoctcjC4nMvQbFcx+7dW2X6d0RJx7DRoO7sabjyyteAGRWbtzyL4lQB5y9fJkMB9uzaoSa+MJWPyXSUIMRrrIp/BOHEk5/ED7QmIyZt8r4EEcUNNCYnmIfwjczB3sXn3/yZL54B5d/A3fHr/5WM3Eyn0+9Ip9P/l6Zp89iN97tgTZsOxCfz+57uJz4dkH+bP7NkgBO335HMIlHTNjgkVIWe+YiaY3jm0bvxk3u+ibBSRNbQmVSMSPTaFF533Tux4em1mBzbC9syRNbgq+g+NVYNzA3UAh2az7BmF6svWYnBgb0ojB2RbIuOzvlYddGl2LDuMfj1EWRsJqWxgUWH7VoI2Rkonme2IUfw3Qx655+DdCqLgd2boBsMFDJx+eU3wnG7UPPKqAUF+FEN9VoDjVqIBfOXY//OfdizZz10Y0omayegTOCvBQ6WLLsEpaqHPbu3wgxrwrKpxdSDJpq+IbnPV1z5Kuzasw9HjhzFksWLKThg/96doscTiClb8DM0LVOAOmkOae3oS/K0k6iBY/78SEMzjh9wOHmErhIjc7Bv0aqbP/HFb51hyqd7w/62PI+MuFQqvSqVSv2NaZqvZImh1cP62/I+ph9na2pc8rMXc4mczns9GVM+EUDP1B2H5BbFU/VUU7DwNJUDTJ4XMBQnhB7VEDQG8cM7/xU71j2CVFiFQdGW8+eMFK59/R9g88anMTq8Ww0HtS0VzuMzDwMIHQM2U4k8tlDnsHzF2Rgc2oPC6BGYhovO7gVYdeGl2Lj+UYTeCEyNcZ0ci2RLLoYXNuAatiwQZOE13UTPnHORy7RhaN8WRPDQNBxcsPo69A9NYGx8AF5YkCkjfI9RYKE9Pxsrz78ET697EMUSMzss6L4mMZ7URao+QflSVBo+9ux6VvKiOQ4riDTUmw0EMFGrBVh09jmYO/8sPLzmUSxfvhyB72Hv7p0SiM/OQ+ZmyH0ko7IUS5Y26pY85cR1kcyFTACb3mYZ6EWAZ/9jqNF/faDvrBU3f+p/ffuh07lOZ/JzzsgX087OxMREWzqd/j+O47wnDMPMybrpZvJJbT221uhO0UZPEHj0q3wvLwS0rXkfrTLQTAPnBJS5zZbiXiJdxB2BamY2PbMNQK/h4I4N+NG3/gml/l0Sak/5QnPacPVrbsTWLc9gdHivzOizXBMWQ/JNB6ZpINWRRVeuG+3pLqQyWaRyBtZveBiliQEFymTKF16CTRt+gdAbQhRwLrUBm1FpCNEMPaQMF6ZGkNdQiiLMmnsuXDuL4f3PImSrtWHjskuuw6GDhzE4fBC62ZCxTyEdEVoaDc/Ehauvwsh4Pw4f2YHQZ36HgaDJpYhM28bZyy9HpdbErh2bYbLQyO5Htk1HPrxmhFSmHY1Aw6WvIFveL2BLgN3LZhPp6OMKFB4bIyUrUhzRyb+TukciYST/3wrKkpnBYw7ZCahx0u2BviUrbv7U/zwDyr/K+3fGvda2bdvs+fPnv9l13X+wLGseWfNMA4zWD+2FmO7JcpSnf+itxbaXy5xb2fCJXqv1563/nnkLnwowIkuWLwn9U7nMRCPqvXRSaJzygToatSn84of/jg2P/BAWC2FsvbZzeO3r34kSx0GVBuCmbNhpF67rIG3YorNyxp/PoaS1UNLVevrasXPXBlQmBwWU29vnYNVFF2PzM79A0BgS54dtOrA0tnSzbZuTRixxOvD12OqycMlqmVA9tH8L+z7g6QYuWHkF+g8fxsjQARm4ajAWVGf3nYGGZ6O7dynmzF+AjZufRL06Apdt0T4bPgJUmjaWrbwCxXIDO7dvhqXVxNLGtZ3FRu4eyF99zUJX7xwsXroMI2PjqNWq2L9vj/iddVpMAl9cF5x0IgMIE29L3HTF66W1KJ1cE8pHbojTJOBMPxZeI4NMeX/3wvNv/vQXb3t4xgHJyzygM0w5/gAJwKOjo0s7Ojq+pOv6mzVNY5L2b0VRr1Urns6MTwVoT+Ux06+zl7NYJc0CyWu2TiJJvvfrsgie/P5JGHJygRy3psuxCcMjKPFxAY7sXo97vv0PKAzsgqZ5Uuh7w5vfL2OV6sUB1GtFTJUmUGfQu8euPKDOJDayX5kb6GL5ygsw0H8Q5cl+mJqOXNssXHjZlXhmwy/gNwZhoglHs2FqrhQfA60B01QLRLPJoaTdOGvRMml0GTz8rFjufN3G6pWX4uih/RgfOQxN2pR59DYaPiUQzgJk7salmJycwq7tm2EaakJL3fPgB2mcv+JKFIo17N69BZZZlxmBUaDJ7yRjliQ3H9Jmff7KC6QJZt26p7FvL33KHPIairZM94qAb4w66ro7DkHqmlLfU9dILFmIv1mBNt0tbBPw9fQZUH6Z4D/jn75mzRrzoosuenc2m/3/NE1rT66WlwM+v643nbCMJDj/RCB7Mnva6QDy6b6vF9KbE/vTb8PnnWy5j+0yaHZrjOORn3wbT93/LSAsQbdcXPv692DHc1sx2r9TGkz8qC7TmC3NhGkoe5hp1qU9OzTyOH/l5eg/0o/KxGEJuWfw/sVXXI1Nm55EtXQUKb0JmwKGnpGUuwA1RGZdPMB+kIKpdWP5uSvRf2QPSuVDEnIfwMGFF1yG/sP7MDpyBAiqUkSETumCbJ1yi4ZZvQuw7LyLsfbRJ1Auj0Fj16LEhrZh+XIm0BWwd/826GYNTeZKs1cGWdlR1BoVmDY7+kK4mRze+Oa3YMeObdiyZbOAsjguRBNSoEsH9Imia/l5JqQiIUTJgs1CH2NQLYPaiQ5fS+3vXbjqI5/8X99ac7rX40x93hmmHJ+Z0dHROW1tbf+vaZrv1BheOwO/TsYeW7W45KJuBbeXCryn8vgXYrInA9YTfX+6pNE6PWQGnoLnHdLxz4kssIxD25/Ad772v9GsjSKVzuDa696Fp554HJWJI3BNtlN70AgqtJTRQ2EAltmAyZAjvQ3nr7oM/UcOozZ1VBhwJteJiy5/NbZt34Jy4SgsvwxTplK7EgEaGQGaWo22Yph2G2yzE+edvQy7d21B4E9KwluopXHxhQTl/eKBjoKqhPjrelpanyPdQKXBKNMsLr74VShPVfHcto2oNQtq8nfgYsXyy1Eq1bBn71ZEKEsgkwQZIceKJ0qVAiwnI1OyK9U6Fi5ahGqthrGxUQliYss1lSD+XrHIyVQtlQ8+/ZpIiAU/aP48ycFQQpIhqXjcZQRGZt+sRSs+8ukv3v7ITL9OXurxnQFlVWjQJyYmXtfe3v4Puq6f+1I/xF/H41u139YtflLJTthywuKmH9OpAG3r657Oe3oh0D0VKSi5UaffrDOePdNGhjqapQHcfeuXsHv7U8hkXFz16rdg04b1KE8chkM2HNShmxpM3YJu8I/SSPn+fORkdt/RowdQKzBiM4Tp5LDiwldhcmIM/Yd2IqPVoAcNkR8s24BuGVJsC7mdj0zMn7cE2XQG+/Zsh6ZVoes2mmEKl1x4KQ4f2ofJiX4gqsn0Ew5SjdhFp0MykIPIRibdjdUrLsPWbZswOHpQWK3v2zhn6WoUixUcPLwbQVARTbrZ1KCFafghE/MC+KEuYUQcTC2LhEWtOZBQf+HHQYSQPxC0jXslY79/QiRaawvJos/PRn5OgNZ0afNmoS80c3t7F53/kU984bZfnM61OpOfcwaUAQwMDKTz+fxn0+n0X2ialp+pJ6yVnSZbvekV61ZQfiEZIwG6lwLWL/a5tL7mdCB9sf9PXruVQU13a7zY7//N/ZxiaRPwC1j3wHfws/u+jVRax6teeR22b92MqZED4l/WuJW3CC6cjqrDMCOYOts+WCjLYvnKi9A/cADlqQNwbc7SMzB/8Sr09c7FlmeeQlqviSVNQo3YiCKhRpxXR6kjjwsuWI2D+/dibHQQjhWixuEhRg4XX3AJDuzfg8LkAAyG+rNFO2RiHdPdGjBsE9U6M6VTWLbsQpSrBew/tFPiNsPAQirVKc4H5kxHmieyb73GCSpkx6EkwXkBR52xGMfpIGTABGdODqD+rpiyDFWR9vHjjovkem0lHQk7Tq53IRwJKDOkP9IRGrm9s85a9ZFPfOEbZ0D5N3fh/+f95rGxMQYOfdmyrLczE/k/7zf96l65dd5fwpJPRbI4FRA+lcecKns9GRi3FvtOpnezmWB6UfBX9wm+vFdqPWb1HtlpV8PI3g2449Yvo1Efw+te90ZsXP8kKhP9sOhRiHxYDjMfTPgyBIEJbzpbQbgdx8oLLsHg0AEURnfD4GgS3YHuduOC1ZdjuP8opkaPSkoc/cd0hhiaJdkVlpPC2eecDWh1HNy/E2HQgK3rKFc8YdsXXXA59u3bjeIUXR2+NG4QlAmOnNGnM/jeo0Uug2ZgyzEWS2Pi7ogii/mfaPqJX5uBQECjTrB1Rb5gqD9dFVHE1/Fh2CrEnnGl1AH58RDUqSnLZ9XiTU52Rck13Dp1p7WJhIuPSsFQjg+Cct/iFR/+2F//+6Mv70zOvGefYcoAJicnX53JZP7RNM0VreXgUwWeX/dpbQXkVqYhLGTayPbWYzsReCfP/1Uw5xeTL1rZ8Kl8tgTlE+mOv+7P+0S/bzooC6uLGqgV+nHnv/0tBg9vxZvf+EasX/c4CuNHYXMmnWRfMAHDkI44y4pgMV84tAA7i2UrV2No8ACqhUOIwpoaM+W7WLpkJebMmo0DB/eiWBxF4Jcl59nQLeSzPZg7bz5SaRO7dj0D3ytCp3YdkElbgOVgwbylGB0ZRK06JTY+ti2HgSmhRMzpYNQowTcIbdR9XRguPc4kuJQj6NQg2IpUxpQ48gogxTUAACAASURBVP6mBt83EHAggBHBDyhdMF1Pde01vMbzQp0ElDm1JS7XJDu91kW39RpsleM4RIChRjwgasoEZV/L7ulbfP6HP/GF2x+bCdfDr/IYzoAygKmpqY9ks9n/ret696mAxa/yBLzU10o05ES2ONnzW0HjZP9+od89XcN+MfZ8KoB8KhJG62OSQs9MBebk85PPhhYuMsbKGH72/a/huWd+juuuvQZbtqzD2MhhuNDhiFShppLANGDTzsaAe9gw0m0S3Tk0dBDVqSMS5s68ZA+uaL2LFyxF77z5mCxOoEgZQovQkW9HW7YHlVIJ/QP7UKAWbTDeM4QeaAiZS8ymFSuNJkGSr0mnCNu84cTjsQi0PoKAMO+gzlyJkBIBW7f5fRnMDs+jbhzKWCf+P/Mvmr7Se5WmzCjRSALohVMztUj1Daop3tIgqGyF/O6xAh67/GJt+Zd3H/EnrDHkSRUGdXZEiiUuu7v3rFUf+vgX/v2Jl3oPzfTH/96DMv3JlUrl/0mlUp/WNI1TRGbcOWvVknkTyPYzNttPZ8LTD346mL4YuL7Yz0/04ZzqZ9b6uJP9W/hQfA4SFpUE08y4ExMfkJwL6Zb0oTer2PTYj/DoA9/GNVddhi1bnsbQ8BFkdQtp1tU0D00Cl85RUAEMAWUHZiaPc5adh/7+A/AKIzIfjxkaPmxplnCtHDp652Lewnno6khDC5to1DwcPTiAkeEhkS5sqwYDdZFK9FAVAQM2bjAhQ7pdOEDWRxhQ104LOMtoKwI1u/giEx6LcYYKEWJ8JsN/oLFNmo0fAWigYOmOoBwIKDMXhC4NXX7GHYC6NgnNqgmHoByJkKxMTfx5EnLf2mHaep0/T4qT3sI43pO+Z5iUL3b1zV/2oT/64u1rZ+p1cbrHNfMQ6HTfyWk+b8uWLZmzzz77Dtd1r+e+6FQB5jR/3Wk9rfViJUMmKD+PpcUX+skA+nSY8qkw8JMBa+vxtr7OCwFxKxhPB2aCcmve7ml9iP+JT5KtuOimvrDU/ZIedwuuvGwlNm1+CmPMQtZspNgOjRqanMBhcL6eB1djjKcFzXWxeOkSDA4eRVQtQmPGA/Va04CuWzAiE43IgO26SDkaQhl+6sNkR59JwGpC12sioTCkSI8oTfhoykxrC4Zpg7MH/cBDFDLDIyWAy2MmXgeBDp/h8ZHKaSaQ8lqj91jIMNlpADRZ0Is01u+EGdPmRvIsIUEx+NJKR52Z5mT+WzWDGALMMqA2UtPcTyZhJITjGPHgwiL2OI6/YqGRO4D8zt6zVnzoY1/41pP/iaf2N/LSv/egPDIy0tfW1vaAbdurfiNn4CX8Ul6kBOQksGU6W34hVvxiDPjFfj4d8E+F6U5/ay8GyicD5mSG20xcMBPmp2bI+eRwGNq9AfffdQtWL1+EZ5/bgOHho0jBhh02YNBXzIAeQ4djcDQU4FopNDUg255HvVqBw7xhmZQdILQhORlmpEO3XXXuCWoEKgno0WBwTAitdTrHSzGvmBNJHCZlwhMQpjZviCwhzg3DQRja0rbMBDxhyj5tbmpxoUBBoCWIUoVoeoHM12MuMjvrqB0HMuKJSKzxVyrAJVjzZ8KOSZsVUxbfHZGf7dEC3BwbpaQP/p24bKbvCNX1w1eg7Y/snpNgCMpM4Wvb2bNo5Yc+dQaUXwKC/JY8dGBg4Lyurq6HbduePZMPOdGST9a1l4DqicD1VAD3eTPRTvJBnOx1TkUrPhngTv/+dJac3Kjc7s5UtqyYskCRpMeVh/bg59+7BW1uiAOHd2OCOcaRDSdko0gFvm3DN3S4ug/dC2FbLnz6mHVNCn9pdvwRzKwQkck8Zx+mEE5NZv1RT6YTwWaGhUCfD81UU6MFaAMNlm4LKFOuaPpMDGCymyceYdN0EASmADx7+thSLXY2YjpBOdSkkEfrGbvoCMqKHWsxKLMnj6BMiqwj9BUgEyzJnoUsMP9DAJnHQMbMI1BuGoIyZ/UljJmPkcWG7op4IklyrSnt2Rf5gmybsg0thb6e29GzaNWHPvHX33xqJt+3p3Nsv9dM+c4oMq4ZnXxDe3vuu6ZpZOXDeJma8vO7+U/nlJzgOax6x5N+edFLJVpqS7w51YV/Io05eaVTkS+SxzxPy4udHC/m6jgRsB7PNKDVanq+wfH32KofJ99NHs5KfQLKiYShHh83IZz0400yFFof8FKbNOMPWV4iOf4T3y4El0BToMJ9fH3qCB74zj9j8MAm1CsTAo6ObsPS2I1XR2iZahIHw/AlCtSHaRuSICfJdM1QMWBOGRFrHNudNTg22SZpKWByGjYH9IUEOEoXxEQVnKTrqhBHsKWHOCDAxq4HiSQleEYqQpOAJyOb5Ad0OSg5osksC75GRJcFQ+qVREGJmZ9MIL+XjyUoMz1Z5TYp6SIe3SLXqIaA16ykE6oOPYJycr0mMgZ3gK2LbisoC4jLaWBHH2UR/je3o3fB8ps++oXbnv4V3WUz5mV+r0E5iiJrolB6f3su9xUmtD4PlJPQlPhUSe/+ifBSQaL6iRrnFgOmKGkxYB6Dx2OPS36mHh4D6/GpcC0JZeopvDF4YZNx+PHFrkJeVNEvAebjwHZye1xSXDlR1TsB2OkgP/2xytp0crBVN18SgnmiYKdWkOQ2Vq2HrYvDcTDX5YZVBb8ElFuXv+lLIV+7FbgVWE3/eqEdBBe8Y+c1PrnqU24JzYnPvYCUaKiUUTUE1RGs+dE38NSD/4GuNAO5A2gm5Qc+gAE9HJxqqZl9isOKX5kZyTp1WL8Ji1oy0Zy/TouEIWuaL8U6Fu1oZ+OPxSImXXMqT4IyA5cHbvf5urTA0dYmTFZ0XZ4XXenAfBwvKJEr1GdIixv/TamCHXpkxw1a6CS3gnY5Bd4sAvJ9+D7ZNAuSnM3N41OfMrVmsmy6sMV9EZf9pHibTHWJi7qti/6JyAGXF46D4nVP2YYLiGa07ehdtPymj/7VGVA+MTL9ln53T7TH6Sl0fjqXa/tbBQqqwJEwNbmQZQwNKYAqXBy/KVvetKBJfDUKMPNxtP+chFnFT43VtgTS5cJVl/4xOFfYImZ7X0bqCCuj3zMh9bIN/OUVo7VY0np6WsG2FWhPBNB87HQ7WvL81ljmxCUxnREnoJzohs9nxQoklbbIydFxY0EMfCdi1625GCpQLF705HN7IX7Bk3p8lsixz6P1czt+0uMfT+shShbpZNVNfmN8wXAzL1E7BIzmJB776bfw5P23o9NlxiWdFBrAZd+gM4KFOMoIDBei+0K1IpP4cs0huxWZglv5+DNS/6YdjDIFwZcALm0U0hVIABZpSycrJphzPgl7OxSzFrmAH1l8PfE30q/MCdQs3vH7lD5UuBGZcCQdhXRd0JFBeYM5GX5TXW/8/ZxeAp8jniwBZBYJlbbOKiHfF4OI1D1FLZuFSznnDKnna0gS3PHzfsyJIcNS1RcfR5WGOjdBmTGgspCY7Tv6zjoDyr+l0Hvywz5yZG0q337u5/PZ/BflREt31fNv7uTiUUCbMFL1mq33scwUTvyqcmHyulSsQO6OmB3w5hU84f8TTOK/ZSsZ3/AJK2dWAH2hqgpOxqNuvKRQovyfLdvFlrc6PW3rhVhxAo4newzBkCw1Kc4oYFY3VvL5JL9abYmPLxQisUy7+RRIH+/WYwC8AA2/T4YXA7QqAPGxyc0bB9hE6u/nA/cvn+dj3FhWuhOAcnwOp69pPJcc0yRLZPwicq5byXZyORwjzmRzqvAFbxxrH7wDj937TXQQlAM6KYDI4ueowYiojUbSZk0gVj3IbAbRRC9mQJHsCviZxGuP7BDIknmNcpSUTOWjjME/vE6oDatrmHY7aBYsarAepQI16YQTucnokzZn+QenpHAmHxs/qCX7ZMtcGGx4AVCr+zA5pTsyUWuwRZtqMuTYfGocTdWp53MOnxCG48CrSL66+Hkd8/cLYRe2Hj8uPo/TyULCnltBmXcOJ3mL1GK0be87a/mHzjDl3zFYHhrakkmn5/3PbDb3Z8nEXTIGudkFNZNUKw2BxiwCWnoU6Mj92pJyxZtM8DeuJvOWjkJu8ZQtiEyXf/hcGZ8e8OIKJKTFZ+pWEE/pFR+ysiLxcfxTr9dl8q/fbCDkawSeYvVUIGPvZysbnf5v/n8CqtMbMpL3kEyLSLroEiBOCmxJy3Pik+Yxqj+qbTd5X8nCoYA5aTZQFw5/dvzrOLAarKzHwK9ARwGS/G7TlL+P/bHo77Vg6JQykteQZSWWNpJdS8Ki1eLJ1xRcbTlnshPQuEWnLCR0Ti0IUkSj21eBDAFNQNJUexj5jOK8XzkPvCZiP66Mi/LGsOHRu/CLe29F3uI1ICUxRDqB2IClyWQ96DqjO5UcQ0cFf49iv4oNE8CTHRyPi9IGvyfSkDr7MMm8JfiHDgmCVSxfgBGhNqIGtVr1O8R9wdcw1S7OawZSuDMMV4BZHBf0H0uwELk3C4QmGs0QqVRWQDmfzwvrHRg4KuddPlVqzdLtRyISt1MLSyYrVgW/pDSozv9xUD4ZpLQShES+SECZkgqMju0981fe9PG//rd1v2Ow9IJ7vt+19/pL72dkZFvWMLr+byeT/wy3aBq3Z5ywSxBLPpoYmGHZqpAiOK1WeblxYnZ9vDilgFlBAreFBGTV8EHwFWCW/+fQSXpNA3jNBnwyYd4kvo+G10Sj6aNeb8LzmvAIzl5d/oSci8YyuWz/dNmq8m8yKdqeFKtU/y9/J8dIUKEWGYNf0pDR+jf/nYBw8u8EDFuZsmLtyp6XMPjEP51Y9hQ4J38IzkrjVUxayUAJ201AWQGzav89BsrcxltKT+bCwXQ0y+JjEvaudFiyW9F0CVXyt7JhyfoqBSa6FjiFmf5gBWpSlOJxxgunAIg8V5078eCqVjQlJ1jMQTbgOhznZAqAE+8IaE0upD4XYhbqxrFj0/149L5bJdnNpBOBW3BKD5oGWzdF3NINTgFRmrE6N/IJqffD144BWLRnMmgCKuUOOe/UV5n9o+QPbvAFrHU2gTDW05Q0umbDg21bsqiLV1nT4PkB2tu7MDFRlOun6YXQDVtcDWyn5t+RZiKd7kAqnUOj4aO7exaODBxFPp+VY3nuuc3wvAY0BjHxuqY7I9GcOQxWLHBqoSNDFk2Zi580A7D7T10Prbud5PqY/n0uWDxuAWXmcfAeNDu298w7A8q/cyC9c+fOXFtH2/9xMvmPUa8yLaUjii+WAJfoh9yWUa8jWCeAG2/LBVAkeEUBQCJ+kDWwV4psgewh9JUMwUJKwoB9TyV2SecUWbDXkAu94RGYIzT8QIEzv99ogI/nDLWIBnq5qSkByICU5/k9W9nw8QKZ2nvzfbV+r/WxBL1WUE7Yc6t8QVBVAKyYPG/2BJATgE4eI11d/Oxi2aVV1kgq8cJcZdcdyxcELGHKaoGgR5egzH8TkB2H/lvFktVCoZhwayFWbvSESVN11VSzQusO4mSae2I5pCwg7yveFSWfCz8T12WesbRoiITQ8DwBrlrVg+/5QDCOI7sew2P3fwNOWIJLeUanJU21Hltc8ilX2CxwcnFVTJwacyTjj/h4smUCMz8XAjE5K10YBLm45ZjXKZ9Plpzo87qOQOPk7IwsItVaGRw8ysaQvtkLJORoaHBEhpyOjk0ik2vD8OAIOrt60NHRiclCQcKHXDcL00jJjs0yHebDYGCgH/PnzUEqbWHDurVCEvSwBo0jsOjm0DghRNnjJEhfXBax2h47M7idJCifqKDXCsqtwJyAsmjKItXwQm7fPmfeqps+coYp/27h8p49e/KZtvYvZ3JtH1GWnnhrKHGDEWyDdh9WsBWDkRFtIbU/XlRK2iBrI9sSJhbnxPKBBOKA+h63hFInTFil2uoTzGiFIrNkolbQrCNqlBE0mzKvrdGMJIeg3ghQJ/gRuAniPuMUY1COHRDHGGcL8BwHuePSAB9HUOaXbdvHgJA3CMFOgC+eMJww5Nb/T3Q+kVJkkUlacdX7kEVn2h+xM8Ua83RQTo5bIt9joKXWTMkiAV3bsWVbrhiyWjTos+VEZ+XEUIBF1igCEgtD7JgTkKLUYcOPfI6kk5/z+YkOrppwFKETbtyihYsiEHtsBSDIsOPPh58dJRSyeRbsmk2ewyYadU8V27xRAeU1P/oaMnodtsZdmKwTCPwGMrarriuTDFWT9yU+cbJjWWyUbYzvmYxdJmGzgMf2ZDae8LHSNEKLmOr04PWazebRYGEuABYuWgwnbeNo/yEUCiXYdg6LFy2H5+s4dKgffXMWSDGPix99zjwGIvtEoQA3lcbkeBFz5y7A8PCEXO9jI6My/LV3VheKhQls37ZZMXq/rPI8Qoou9D4bysnBxSMOtFfiBRcl9TlLBsY0ppwUlVu15QSYCcqM7iQpYqFPacrt27vmnnvTx//6W2fki98lWD5w4EC742b+PtfR/gGO5pGShHQ8kcmoapxJZsxJutTwZKKusiSRwXGrKjdNDADqQiMV4N3XFACXIod04hFUCWaeYsqeB8+ro1FvoF6vwWvUEXr820ONY+TdjGh6jSZQbwaoNphDQAbNSMRYL5VxPS0ywDQ2OJ0xJ/IFv09gIRAcOHAA+/fvxxvf+EakUikBw3Q6raresQ0tAWb+f6IhK0BWYNz6pxWUW+WL6QVA8ZjEx35Mh5eF7ThTVkxdFbYsmwuGIVtxkwHxPAf8GU8UQSr2vvKxBHkuq6JHc6S9ZA8rts1zIWHpvMl5s6seYrWdjusCUpSKHQIEgsQKx52UadpwXBem6NpK8/W8EF69KszR833o/hQO7XoCa378r0ihCpeASpTX2YnHRhANtmkh1EM5Ji7gdCnoFlcO9bk7rinWOHbrkTVnsjnUGgHcXE4kLX7OtM2x2SSbTkmNgotE3Qtk8vSKVRfKpJMDB3ahWqmho3M2errmQtMcHB0Ywew58zA+OY5qrYJZs7ukiFgpFzE6Oow5s+fiwIFDmDd3IUqlKurVBiYnJuU6z+XSqFWLGBliDCi1ZzancE/IBnNTdlBKlacbhbNPlN7Ou0R5oWN5b5phaHrBWC2JatGN+EQuHnLejjHlbbPmL7vpj/7ym+t/lzBJFqLftTf0Ut7PwMBAdxSF/9TT3fmHLMrxhCsbLG8gVuDZfhrITUCWQ4aYWLiYQys3kgytVGHeZMwEzUa9jma9BJPbVY3h4CXRjJuNBoqFAgrFSVV00jRUKhWm1Alb5mVYrtRRbXjo6OnDnLmL0TvvLNmKVpsh6jwW+UOdk1V8KZkck1wSEE626dNBWd0sbNtVzgf+7q997Ws4fPgwvvSlL8licejQIVSrVfT19WHhwoWYNWsWMpmMgDSBnH/zWKWhYBogJ2w5iRZVsoXaGbwQKCfHK2xZU6DMP/x9/Jllkz1SXtJhWxZStgnH0GRrXpyaRLNehdeoyS6DwE2A4iRm1ggIyqlMFpblCHN2HAKqIe+Vr6+Ys2plVosEFyxHJoPISPtY4+bfumlJV5ltu6LPim6tA77Ha2QKvldFvcE25xIO7HgCj/70NthhVTrv6I7gCXNswPDjgjB/N2WNMILL47I4pTqUXUtbWxaTE6MIQw/ZbAbnLluGXQcH0TlrtlxHHR1tch4atRr6ZnVJQa1aq2J8YgpeEGHpOcvEwzw+chRDQyM4a+HZyOXahcmWymXxITNwv9mso1SdQirtwG9y4OohOLaNqakibDkeHeWymuvXbDA9LoIv4feqicMLTXiRJfkcMqYpIJWgbNGADsZ3KgmD7g0JMor4SmpHkzDhRMpI7t3WIp8waBlbRabMRZg1AA2a2bGte965Z0D5pQDeb8Njh/ZumTU8PvlPuaz7Tq9WQuhVJN4w8Flka0gAeOCHKExNoVYuIPI92V5WqhVUqmU4EvISyM1h2mRuhjBfFojY1MGtVjbNAZUN1CplpelaOsrFsmiKrmPLjVQqFWHaDrymhpGxCbEzRaaNugfMXXgOVl5yOdp75qBY9dFggU234PucWkFYUDkCrYDcCnLHZQHFTKmBS8HMsvDcc8/h7/7u7wQE3vSmN2HNmjXYt2+fAFZ7ezuWLVuGP/3TP8U555wjj0k0P5FbJAMh1sNjcE605YQtT2fKCTAnm9hjtjbqpzFLpnwhRTVdyRXcuju2Id5d17Vgs+gXVTE5NoDxkSGZ3Bz5TdSrRcl9kIWuWjnm9GjI/Dm+no5avSYsma/Lc8LFIpPOyAIgBV5dQ8pNiQXMMNNw3Cwsm2BuwHRSyOTyaO/oQkdHN9KZvDxOMx349Roa9QmEzap0wnFk0oFdT2PT4z8BmmXQYEHXg+lwwajL7ivyCYrcCZgCZk46I5/5rN5eTBWm0Nc7C4WpcYwOD8JN2Thv+fkYK9YQsX2a76VWRUc+K4H2lVIBmbSDlEu5oh9uNo/2zi60pV2MDx7F6MgI5sydi6HhEaRSfF8OJgtFkd7oNx4aHhbWy7oFwy5odTNMC6VSHbq8fwu1WhOawX9TolBx8ywS+noGdc2VAmG9WkXQrMHSmrC0OrSwwr1eLPWx9iGeE2l0mQ7EJ9OYeY4ElCVTWckXskE1288w5d8GkH2px/jUT74/b/NzG7/imP5bjLAOv8HwcB82x+NUKqh7TTi2g2qtjkalDNtSDodKuSR6HhlVk5MbdBwDLdqFsumsFFlq9bqwIG4zPbLnpgfbMeER8GtVuViFVfse0qk0KsWK5NbS5lYo1VD2QphuO7KdvbjwFVejs28hSh7nTnAbrgqLbDidrim/GCgnQD08PIw777xTmPDRo0exfv36Y6yWDPmtb30rPvzhD6O7u/uYZELw546B0sWJNOXna8tkyaqlttV9oW7AlqGZUtSKpQsBZTMGZTJ6MnT+LEJatukeJgb3oTB6VHY0GZcOg4q4Ulica9SqAlgEdp4Y7gYa9Roc25TFhrsA6rL8jMqlMqhZUx8ulUuyj6CEU2vUxS6WyeWE2bGjLZVpQ1tHJ3JtneibPQ8dnbOESZJBl8tlFCYHUS1Nou5FaHoVTI0eQKNwFGjWRGNt6+lCZ28HBgcOo1oqorO9U9g2cy/IOPN5Oh0yyLflUSgUkM9n4PsNHDywD6mUhdmzZyOd7YBpuSiXSzK3Txhy5KFcGkPaodau4fDRw7J4dHR3S4Tn+NCA7CIMU0e9URX5hu+dO66Qmcu0VIYsBAplgEdtWNqtKac4gJlCqFlwU+0wrDQMMwvb4WKgiaRWaoRohBpqtRq8WgXjQ4dRKwwhnw7gaBUYUR06C5H0ZsdtMiJonGILv8gaJNYsYIpPOZYvrPZtsxee/8EP//mtG17qfT/TH/97LV+sfejOuU8/8uBX2lL6DVlXQ7U8LmzYdSxEIbekPhpNzlVzUC4WxRlBlkL9mTcvt74svnFLzS8ya26fM6k0PHo3WQJpsgsLsOLiIKMTGblYrZYFkFVYfQidhcF6HT7tcI0misUq3EwH6oGBibKHpSsuxgWvuAaRk0WVliNJ+goEiE4VlMXqxy29aQpYDQwM4MiRI1JZ37lzJ7Zu3SqSxJw5c3DjjTcKKCeAnOjKiR9Z2r5PwJRbLXLTmXLCtE8EyqzUWQLMlli5+DdlC4KyY1viOnBtAxNjgxjv3wcjoCxgSPMFQ2oi2rKa1OerahgcKCtxyGYooBQxVpNFsjj6NJFvKCsJG9N1Oaf8fq1eZYSw1BC4sDI3oqOrD24mB8N0MXvuAnR298kxkkWXK2WMDR/F5PiI6L7VSgHV8gg6Mjpcy0A6nUFg6lh0Nh0PQ9i/Zw/m9s5FR/ssKapVuIiYlixy6jOi1u0h5RoY6D+IzvY22JYtQE6SwHOXyboocApJswbfKwOhGr9U9zjDD9BNW+Q0cdyxdZs+edF5mWvBQhz1awea7kLTUjCNNEynDXC7ZOKJ5bhS19DtlICxZqQQ6pQzXERkznVKU7T5Kd1XY2NIs4ENTz6KnZsfR1fOR8aqwgyr0CndkEQoB7ZEGU3XkJP/by30JTKGcGtN3NgwRFPmgtGxlR19H/zTf31mpoPsSz2+32tQXrfmzr6nH/7pv3TnzRvhV0X/ZaNG4DfRls2ITY32NDaNFIsF8QeLxhWH4kgRKhHm4/lj2WxWtnEGdUfHllbURqMeX4SQ15fiBbXWQLkwlEbrS0W+UmY1m3m51BYzwkLGSw2kOmbjkqtfh54FZ6MaqEByAWO5VJWlLGHAksdF/TM6zuCl5h3broaGhrBp0yYsWrRI5Irvfve7WLx4MS6//HLkcjmsXr1apIvEFZBoyvwd/EpscMnfrcU9vheCIYGf/+aX0pjJjpRPma/D98vX52PJGA2TtjW21LowdNreLImjTDmWgLVj6QgbZRzevxVRowiHUztY3ZdmnAY0OhA09W9quNyVNLy6yDUeC6iUKygrxfPh+Dhh8DFIc2FNip8CBgbk+Hl86VRWQC6T70Q234WOntlo7+qR4hs9yrVqBROjg+g/egj1Rg3l8iSafhXz53Yhm0mJ6yOdTwtLJyhSw2/LdWPhwvORz6dRKIygWqGcwAKm8iOHYRlRUEZ5fATtqazIHUyXoC6tnBp0N3gIQg+6TulFSpviEpEwIpkDSBC0xKpG2UGzqFvnoFtpOJl2OE473FQnrFQbbJshHSmRIzgdWxLfJAgr7jRlpkacfyG6uptWmchMfvY91Gi9iyJs3bQeTzz0I+TtIvJOGWZItswTT8ucgqfp0kUraEm3Ycs3xC7JY+E9IZV4T3YWMNq3zpm34qYP/uUZUH6poD+jH7/ugf+Yv+HpB7/SbgfXN2q0Armo1ZVnmFu/JhmWbkiBTbbltKNx0oIwK3ZyKX8o2aehmcKY87kcqtWGcBIOpEyaRcS6FYMRGWSN+lvcfEEqTQZe99R236/VUZgoCjAR3MsNoK47OHv15Vi64hL4RlpYi4CHeF+Pg7JqHDneLEFw5Bdfi4/fs2eXgMKKFSsElDdu3IhvfOMbsmX+xCc+tLD4uwAAIABJREFUgRtuuEFuerFIQYE6gYnAzO/zRlSasmI7CXAljSSJVMHvt1rMVDA/YxgVK+Xz5TilUYGLCF0vXPAIyvxjQjMDOHRcEJQNDY3qOA4f2AI7aohOK3qz2MloN1Tdjo16VRZNFtYoZYj7hd+nuyVO2pOFQjoo1aJBcOfxCMjEUotOV0TAvY6GtrY26XxLZTtE28+1dyNPKSPXLsVAjmMigx8ePIxicRLVagWuY2LO7F54zQrGx4exZMkCTE6OIZNx0d9/GJaZxrLzLpbjbTTKaDZrIse4aRthUEOpMiJDUn3uviI6my0J/aEsRn+dNIrExngeK4OINDJ3TjExUnCdHMxUm/yh59hN52C5WRhmBpHBQmYagWbBp3TBQCFxeBpipxNPUUuzjyz+9BTys6I3+tg1RTeOytRo+px6Amxa9xQe/uld6Gv3kLMKcKJK7Grh81VeM4uSJ/uaDspy7YYK0Nl8w/B/6Xk02rbOX7jqg+/7/Nc2zmiQOY2D+71lyhwDte5nt5215ZnHb8nojetq5Umk0ikZld6s1cSjzAISR+CQKVMDJlPmfUB7m+s60vVHsJG2W14oUSRbYAEfjtPh85veMUDjY3mB83vlUlFuLGpxytngYHKqKF19fN3QC1EqV6CbnGicx3jNQ+9Z5+GiK6+Fb2YQaI7q2pvGlMliEo+yRceAALRyHRw4cBDPPrsZl112GZYuXQoyZv5sdHQU69atQ1dXl8gWZIx8H4kLorX1OmHKiTTQKle0ArH4sGOAU35ghio9v+KubHfUx6eDsmLKusnGBYbBa9KAUZzoR/+RbUgbocgWdEzwPRKQeU7onCFrpTuAz+OiSbsh/7C4xIXm2CitkDJDRRacJNKCTSHCQnmOko5Ev4l8vl265NxMG7p65yHb3o1Mvg3ZbJv4tUvFAqbG+zExehTVSlW0akpTc2f3YtasDlQrU8ikTQz1H0AqpWFyalQW8IzbLo4G2ir5WUsuiklProdQ96QTTgflnBS0yKEmAdN2BSBNOw3byUgxkhovrxPRfI0sLDMD183DTOVhuBmRKiSAKA6ob0r8phGnwDGOkyqvtJ+okPwWSSzBFGHhLFAy8zn2VatFjK/Lgm9VrIk7nt2En997J/raGsjZBdhhRe1oyJRjUI5ziU4IVycG5WlMWYHys/MXrrrpDCifBurP1KcQlJ+6/5sLN6179JY2x39DxE45dmexWh9B6co+mzia0Kgpl6bEepWwLW7zqQ8UC6W4w4vB4WSBBjLpnHTuVSplOCwkWQYKhaIABz3A9RqzLBpidaJdrlgsitxAva0wWZKGhGwqg/GxCWkGgJ1GoR6ie8FSXHntDYjsLLzIFpsewSZhyqrNWt08wmZC1SzBm6dWq+Pee+/D+ecvw8UXXyzf7+/vF4Z8ySWX4NZbbxVJ493vfjeuv/56ASt+JTprYlFTRT71s4Qxq1luKkJUNZawWGrLe+OxKJasYiKT/0867BT9YpGKTJVWMToSFFOmPGRaERxDR8rQMDa0DxOj+9GZc8TDK4VTMvooFJ1VPMtRJMBMXdk2TVn0qN/TtcGsEf4/zwd3N9ytCHPnguH7cF1lweN7IADy+7VqGZlMTvRkN52Hm21HW1efyBcJKNcqJUyNHcFg/z6UClMCyKXyFHLZNPp6u1ApT8L3KmKZM4xA9G8BNtCxY6u0No50sliHCGDYFmC6AHVeuxO6mUUu04H2jnbkcx1oa+9GNt8pdYUmC21+JMVI2iabTRICulYcabUOZMWJuVfcvi3gqlLn5as1kInZcvLtxAufRArEVkWSFD6f14WSUUwlyWnU9QNsWf80HnvwHvTkaseYssp/UaSF4fe0kr40psyQJXWlH2PKZtuz8xavvOl9nzvDlGcqxp7WcT1x37cXrl/7k692pqM3OCYLdQ1UqzUx47No1GxUpcjXDCPUK2VJ7yKzJACQa9BaVCGb1Q3ppiLrI6jbNuefUbP0kc/nlL7ZaMjj2DRCsE6yHAgAU1OTwiIti51eEfyGalAplSoolqvwQh21yEDn3MW44rXXw2nrRSMwxSPLarTKkUhkC/U3b3oWFMn++LueeWYjtmzZgve+9z2iG/N7BOSf/exnWLlyJX7605/i2WefxSc/+UlcddVVAqQMn6F8wdciyCbgz5uQ4Ja0T7e2VyeSBh+bfJ/HQ7dGElqfFHV4DMKixXFB1kyJh6DsSBGNoGzTm2yEcHQfg0d2o1EZRcqiHVBlbyj5iJOVG0pWAoG0gjIXhLjFm4sX3Rs8b/x9dNfQ9kX9nosknRrVSlkKbAQbLpKUrVKOI/UFLpi5ti446Rw0O42evvno6GaRLivg1qiVMTlyGGODB8TFMVUYR7E0KfZHLipcNBhIz4WBljNl9TMRGWyEsaUZJpVykM66SGeyiASMe8gGYdhZmDxG24JruDBhi+2uGQDVehOVWl21gks2hyXWSjo0yJwl3tNUzU+S5SIphnFEcxJJK6isulP5h4uimqunMmyTXZeYL8MITsqNtfhQnCs1+jYZqxnUYOo6nln7BJ5Ycy+6sxW0OaVjTJmgLPJFHE2b3LC/ZI2bpikr+YKZHiz28RiVDBaZ7c/2zl9504fOyBenhX0z9knUlNc+dt8tGb32ZtfWBTgJHC4DXOrUwnyxPFVqrHA3YMcNBgRSApMAqzRUcCttiwRRqVShGZa005Jt82YjQ5OtfcCiEK1wBGD6QAvCWPl61SoLjPGMM08ldtXrnujMJMu10EC6YzYuvfoN6J5/DurU2UTjU9vtVgcGbyQlqaibir/7+9//PpYvX45XvepVcj6Sbfr3vvc90ZXnzp0rIEdZ46yzzsKqVavE6sXjpB2LDg3+bNu2bQJkg4ODx5pHOjo6BMz4GOqvfB0WEPk6tNqp36VKojyu3t5edXxx3gWJEz3XUjiVbA56cRXDp+PC0n0YYQ1HD+4AgpJkLWRc1chCcBUNmZObCdLUuet1AVl2UBKE3RS1Vm6xWRRTlj7uVnjiuOiw3V10/lpNFjFxbAQ+Uq6rQL7WEE02nWtDKteJvnmLkGvvlHZvvq96tYTJoaOYHD4s+RZTxQkMjw3DdFU2h4ClZcrvog+aVrp8ewdSmTwymbx42TOZlEgxHGpaLhsYm4gwUQbKTQ+VsIx6UEGzHMIMXZEdCLr0UPP6Yzu1m3KQyjpwUjZ02QkwkMiAScbPz1lAWbFmiQaREHxGy8bxsnFEqAgZLdnWarACR1bR7ROJ1MXzy8ai4bFR/PzBh3H11Veju6dNXMibnn4Sa9f8BB2pItpTJTghdy0syJ5YvmgFZWHwJwFldlYSlMmUuaMUUJ637KYPff4bZzTlGYuwp3FgG3/2ozlPPnH3LWZQvEGPaI3ykUpnYbEDixV9RKjVGyjXaL+iahyiUq1Kmy1Zl1xQTPeSKEdViRYmICFBgVyk9IcKk2j6aHrKSJ+A0cTEBDJpjnr3JZ+Arb3Ms6X2R89os0ZQ9gSUq14IK9eNi171esw/5wLUAlbVk2kdcTxlHDbEm852lPuCXyMjIwLK73vf+wQQefETIAg+99xzjxT6+F7IjN/whjfgAx/4ADo7O7FhwwYB3/POOw/0NF900UV46qmnBJT5/3QTLFiwQJ47b9487NixQ0CZ2vTTTz8t2jVBnJ+VklRs0J3CZhSCuEQ/Smu4KoKqfyeRnbbE/aRd5gI3geYUDu3bCpfbf7+OFMGHC069Fm/BQwFhcVMwK6Rel2KeSCecnxfGCX0EGXYYspgpNjQWdpuS/Jbo+9L6DNVlx+45IaK2KyCa65iFOQuWoK2zSzr7eM5LU1MYHziKamFCGlSKpRLGJyfQM6sHuTxlD1f+pNMO0hlXdRLS866p3VQQ1BD4ZTQa9FQ3USs72HegipEpCx6bM+i4MDgiyoVjZuDYGdhOWuI0UykXjmshk2VTCIGfrhUIy5eIUykim5I+SOZMxsvPmRcPr0nXUTZAkWxYTPVq0nrNxYzEg+eU53rJ0nPkfHJnRZnrC1/4AjZsfAbf+/4P8Gd/9mfI51PiKKJ8IaDsFtGeLsEO2CiVaMqqiYby3Im+lLzxfPeFYspKyxbzBwt9ZN1W+7M9c88w5dOAvZn9lA2P3jb76Qd//hXdL7zVkKoutS/6ZSGeS7InJrQRI9N0IdSq0oGXa2uTLa7KT1DvkYDDDi/mGBBcaeQnHkt2rUq0l9yLZNvPG58XvTC7RgO1akO6rSjXMmmLwF4t16QFm7+j2gzg5mdh9RWvwZxzVqMeuirh5kRt1hLjGc9xM025sR577DF89KMfFUBVGnNNjv+OO+7AD37wA7kxqSXTgUFgJXARkLdv3y6Ay2PlMbOphJ5m/j+Ble3YZNQEe7Zo899k3Zs3bxZ3B29o/q5Zs3pjaceW1yMjTSxokiMsC4pqFiGrFOeJZgtTtvU6mpURHN73HLKuLueHsZayKEYs4LErjvkTdQFbuiqEKTfZnclMCDow6JxR9kGx6kWRdPPVGlUEXlNYMb/P98XXJSiziYWIzGNhgS2Tb0eusw9ds+Yg19GJVIqOFOW+KE+OoVwYx9T4uDgquCAsWXoW2tsoFVGaYeG3LoNK6QzxacH0i0DUQKh5CCMWfLmb4hG2YWIqjaNDJkbLafhOGwLTlpWX7eKuk4XrZJByMkinMki5FnJZdh+ainGbKlyIFkF26nHx8GVyjhKQVUa0IR7p3bt2yWdHSevnDz6Iffv3Chvmroo7pNtuu021u+smPvaxj8njbrnlFvzFX/wF1q1fL23dn/rMp8UCyLlTm9atxWMP3YOeTA1tqRiUxQJKB0UckB9ngE9Hh5OBMid58ymBHL9yX2hm+7PdZ0B5ZgPs6Rzd5ofunPv4I/feYjYn3mKQTckoHjUtOPIb0tDBQl/V8+CwYEYZoV6R7jPGNSZuC9kipzNyE1OTVt1qKgM3YaTKu8vMBU8A3TKVhY4sUjRqWQwsTBYq4i1lDkKxWBHvMiWEqXIVvu7inAtfifMuugoNPa1aVuMxVgn7PqYBMrfXUk4MyhNsqWZ3nlT5QxWEw2P68pe/LKz2ggsuwOc+9zkBVLJZvrdHHnlEmDHDipKiIK10/D63r3w+gfvSSy+VvyljkF1T5qCUQfDl88bGxnDxxZfIZ0NZ4xWveIWAuToOtcVP2qxlFBIndHCR01zxJ9taFbWpwxg4tBNZAaCMDAXgIkc9mFtxr0lmzGYapSlLES9Q0aJ0YhDsxeIWyzm1WkUwSqx/XPXixVGYGV0FtHJIN5nyV7OdmsW1fGef+JRzlB9Y0A0ClAoFlIpDKE72Y2J8CJFXhqV5OHfJbKRpxvEr0uASBI14LBWx3oNOgGYRTBBU5Q6riTUpNPwOjE7lcGjUwWSjDb6Rk4nVXIAIyALKbgoph9JHGinXQTrtqhqAuG4MeH4D5XpZ8rpVg4qBnTt3YNn5y7Fo8SKUykX87Ze+JCz7ta+5Bv/+zdvQ1zMXfX1zRL5iYxEX9Le//e246667kcvnpRD8j//4j7jwwgtx8NAhXHb5FXj9ddehVi/K9U6m/MjP7sZsWuLsqVi+4EdJ+eLkoHyseeRETJmnR+QLnh1PPM+gfLFg9Qc/8Ce3bDqde38mP+f31hLHkyKgvObHX7PCqTezvZqXjOOw8AMEbPggu9I0TBbLUu1PO64wU7Ipdu/Ru5t0iGXpxoiYrdtEJp2Vx9GvmoT4kEFK5KPFNuvaMf2SgEzg4M9qFToFGH7kgrG8pSL9ro50tBUqFUxWPPQtXo1XvuFt8M28FHsUCCch98dHJKlGBPXzzZs3CTB/5CMfERB65plnhAVRrvj7v/97kRg++MEP4sorr5TEOOZg8CYhIyLIUtLg98nab7rpJvzkJz+Rm5I2Or4Wvc30PvP5zM9g8wkZNtkzAVn5m+mwsLB792687W1vEymE0oIK448LfPTZ6kEMyhZMjTor4Oo1lMb3YXzogLgwKAUkAz9tdun5voCyECm6XkrMGWEiG+Qc8Odk47TGKQ+2Ci0ig+c5lDyTEr3Cnlgd+Xk26CARwFadnZaTRprOh+5ezJqzAPn2LjiuCmqamhzHxPgwSoURVKYG0ayOwAwnsPLc2cinAmghWTG93b6SuBgIL+3nMspOrjGZX6fRwUJyYKDedNGIejBa7sShYRslrw0w0zAsV4DYddPHNGq+n0ajJsVlfi5Ll56NbDqHu+/5EXbs3i1t592zenDeeefiBz+8C2+54S14xzvejgMH9+ML//MLOOecpQKsd37nTnzq45/BorOWyA6P9Qae189+9rN4/PEn8OMf34u/+h//Aw899BB+/vOfizzz8U9+GvMXLEDIjsIoxJb1T2FNDMp5O/Ypi3xBeS8BZeV5PlETyYnkC078JiCrQt8xprxl1vzzb/rAn/zbGVCeySvMSz02gvITv7jnq25Uud7QOTmClWSlYzZqFckosKl9EmxrNbWdjQi2ZdnuE0i55U2Cz+m84A2dz7fJBUdAIPBwq05WqXy5NB2FoJ5MgFDApKI0GVRkmi5qjRBTZMyRLrauSrkAw3ZQrkcw22bjmhveBT3dLR1b/H1J1oWMZouLfpJ+FqrEse3bn8P9998v0gSBmEB78OBB+RmBlZozmTK1YxbnqB3yOL/97W8LiNJCR4bLbe3f/M3f4N5775Xt7aOPPoonnnhCmDSlC8ofTz75pLg5+PuWLFmCPXv2xNvh84Up8yZnYYhsWYKAOLmZU5wlaIfbZM6Ei2M3tYyAsoMKxgd3oF4aghmzfI7pkLB5Q+0+aEGklEGWXK+WZSfCSR5c9MiKGf7Ez1u5YFQudrJQUndl4Y+uDB4Tn8Nznk6l4iIgkMm1I5Vtg5Ntk0IfWbPtuMJIy8UChgYHUZwcQehNwCseBeqDuHBZH3JuE2GzdCwDm5ITC3X0BkutQRggZ9exyEUAZ+RrU/KJPT2PatCDoUIOg2MuykE3Z9PBJUN2Ccwu0tkUBgcHsOaRBzExMSa2zKuvvgZvfvP1+MpX/xWOmxYwZiBRqVjEv/3b13HhRRfis5/9tOyCmBK4cuX5ePWrX4277roL73vP+5FKpzF7zmw88MADcl4Jyhs3bhapi6BMq+PnP/95vOKKK/DfP/cnsBwbTGQJPA9bNjyFxx6+B335BvJOQZiypKvKCCgOimCHntK0T6grxwXH1p9xhyqZ5NLRl4By25aeeWdA+aVi3ox//Oa1d8594v57vprRa9dbZqRiNxtNae1lp32tXIJOtmSaKIxPCbtSg0x9dHZ2KO0xZPOImvJL4FVB7JawILJDspTEk0tWzS9qmGzHJZjwOUnrL4OK6MCoNkIJtmHeAYGmXJhCOpdFpanDM/O45i3vgtsxF5HmiM6YgLLMcYuBWboMY2vc4GA/br/9drzlLW8RgCU4FQpT2LLlWXzzm9/E+Pg43vWud+G9732vFOmUO0T5mHkD9vTMko44AholiYGBQdGmx8ZGjwW7k+3zRiYz5s+Yq0Ftmg0qlGsWL16CycmpYy4O5muojj929pHRs3DHP2TKCpQNpJC2dETNCRw9sBF6swBH3pMDLZ5KIs4LmfTNoQFkvxUVeB+yu49SEnc2LKSpc0NgUHENascj2roUZ5l94RwL6+esO+40uBhTk+WEDiedh5XOo7tvHvIdPXCclHxWtEuOjQxiamIAUWMKjcIAotowLlo+D1mnCYRVBCG1Y8bJs1QVB//HuzMBZNgyrJWrgRFPTvfCCJ6WRTVqx9BUCgOFHtS1HljUlFNp2K4tTH/fgX0CoBdfeqmkGx7tH8CHP/Qx/PjH9+C1r7lafOi8Fh5+6BE88MD94nK5+UM3Y8P69Xhu2zbkMnlZKL/579+QY2Qu880334xde/bgyJHD+NSnPoVNm7bg7rvvxh//8R+jq7sbf/7nf47LX3E5/tt73icZ0sxupt1v87onsfYX96EnW0ObW4RNt4wMC4gHqAoot06gVTCRsObYjPc87DCoKSe7iTOgPONx9WUd4FM/+fq8jeseuyVn1q5HyEwKZvQyL0GDa7KhoAmPumQQSdA3q/S8yVmx5zZXMmXFYaGyZslOWfyS4CLTkS463viKJasAH4KINFows4HhQwyt52wznwwpgkdwD3RU6+y5ol0pglcrw+E0iEoDdT2Dq970B+iYsxShxnCYeC49ZQBJW+MMOhU8RJZN2xOP4bt33inFrPe//z2iiZMVPrtlK/75n/9Zfv7KV74Sn/70p5HOpMVJQm5Dljwcd/119/TIjT0yOioFO9qtqFWm3Yy8bxb0COhThaIM2OSCxEUn6aJTLJXygCs5G3ys0m9lLKYCZIPNG/T2QnRg2zBh602E3iT69z8r7dWWDDHldBLGeR6fPc6tOz9Dhs0zQJ7/TwbLbGB+X4pvMjPw+OCBRHoSUJYYVBZjlSOEDfRyfgMf6WxGGjVoh8t09EnzSEdXrzh1EDZRLRUwPjqIqbFBVKeOwisOwI1KuGB5L9pStO3VxFFDYGnCE/MA/9+TWXosLAZwrV7pCmWErBZSN22qwboysDeNarMNA8U2jNU64Rt9MLOdMB0L6ayJ/XsOYN2TG3HzH30MU8VJ/OCHP8D73nMTfnTPj3DueUtFc2atYHhoWDRiMuZXveoq7N65W65DNjZd8+rXCBO+4sorsHjJEpxzztn4+YMP4dCRQwLK9917HzZu2oTPf/7P0N7Rgb/8y78UsH/nf/1D+OyC5U4l9LFx3RNY+/A9mJVroN2twApLvLqTKYJqwK2M8Hl+q7XY4URf/+UvMmUZNsC8D6mEGtCs3JaeuSvOyBcvCwFn4JMfu+erC3ZuefyrKa32xlptSkCr1vAQ+aGwFdHpIjUnj/cyQZkXD61z0kwRTynhTewRzA1DmEsSskMfKTvpkjlyvOhUI0UT1TInVajBqMkYJrZy+yFbfE2UikyMC4S1R01VVJyo1KUSf+FV12HBOavRCG2Z9kBKFxmRVKhpyGAiHQGdPQGMESXQ0Q3x/bvvxs0fuQnLlp0n0gULfGufXIuuzi7RjGltSjzH/H3CIsXpoGbjiY2KIfvi59ZUkBLblDXGmVaEXR88eBi6ZcOyaTdTRUpa5xJfNF+LDDopgCpNnMdNKxfzORTgchKSYwWwUINfncD44H5YYLclfcnxaCZH2eIkhyNU46jYmKNRu418FavKySAMwI8tX8luhQW2Y23hou+G8rmJnESLWFPtiti8QsdBPYiQbZ+Fjt6FcHM90lXHc61HIUqFcUyOjSlQLhyFXxmGFRaw4rwOtOV0NGVunwrObwYV0c3rvoH22eeg7A1jamoYfe2rkM+5OHxoC8KopJokxLrH92bBDzKoBQTmdkz5i+BnemGmXGSyEQ7sPIStz+zC29/5Thw6vA9btm3Cu9/5PvzHd+7EwSMH5PO88ca3yYK4bdtzyHKKSUXVO2bP7sOWZ7fgute/EXd8+w78xV/+FWb3zZbd3223347Dhw/hxnfciK985SsCwrRLsq2aoMy6wB/+4bsEX9lgxcLqxvWPY+3DP8TsfIA2pwYrKoB2U+ZWqMy6eMr1SUD5xExZTQKn7h6JBYOgnNnSc9aKmz7wmTOa8gyE1tM/pHUP3Dp/y/pHvm6H5TcwkIjbbm7FfDJBDrNpesKUGd3IVtiGAK/SxmjWV/9WrcwyqqnRELBx2ZlHa1bceszvCQAwV5bXVIBjlrqmx7CjQBh2YWpSZvJxuGUU2SgVy7B0DRnHRqFUQqXhI3DbMffcCyTG09dU1i33/wRlmQNHKxyD3J83vZo3dYDbb78Dru2IVEFAefbZrVKN581GlvTfP/c5LF2yVKQKKUpyjp9pyJgivk/KEPyMMm5auh+5oMgugFOfCYxgcbIgnY98n0k79vHQe8WDkpZskXVkMChZvrTdqUB5MmS2WHNSh+6jOjmI0uhhCU63NB9uKiUBQTJdOk6jY1iULBSc+l2tih2MMgbHbFFndsismSkcN/3wAKXDT0KmVL5vLq0Kd0lyHHc8MqggkxbXeTrfifaeBUjletDe2aMmsgRNFKfGUZgsYmx4CNXKCOqVCVhGHRdcuACaVkN3Vw+68nMEwEdHD2B8+DB9tjj34jdhYGwv9u97DvN7LkJ3Zxq7t/8MujaurHIBP3eOHWO+MV3yOYzXZmG4tBANdy6MVBrpDHB472Hc/5OHpJhXrk/hda9/LV5x6avxjVu/JU6Y1atXobu7Cxs3bcTOndtF87/33h9j+fLzMW/eHFmcX/+61+E73/0u3v3ed4nXmZ17lLfuu+9e2K4rCxN3UouXnC3n/vt33SU7nitecaUkylHLpu3wmXWP4sk192B2W4h2h2FKRQFlNW9bBQtpZDhkDPGXBGvFEsbJmkdofSKwHwNlO7OlZ+EZUD599Juhz9z4s/+Ys37tT7+SMir/RYuYGMab2hdtkgE4tFzVm3XxH3PLR3sagZiSA1uslde4JkySHmOCKwGH7JThK0mHmABa3L3HbbJXU8xXoiu9AOVyRarmZHUVyiSBCdvJye9sVCsCsnR76E4agZ2D2zkXr7z2zQisHAICuEgXKv+XxS2KFmR9ZEbK2UFPs4bBoWHc9b27sWTJ2XjHO96BvXv3YOvW53DVVa+SsPsbbvgv4pxQzSUsuukwGT/aaEixrr2tTbaudDNwIouEDsXFSmnY4LgsjuGUqR7Hh6jy9CdMmX8nSXGJlq4mcHCOnsyfl7ZjS7cExHKWgcnhQ6iMH4aJCph7ncrm0OA4qthSx89amkUkgS5CnZ9nwCkxmgwkYGAR0+T82CKXpJypSSTKoUKwzrgpYcniH9eYaBcg8OuS+MbsixTjLrPdYovrnjVHcpLJDsvFKUxNjGNo4KjkXDCUqKOzHde87jKMTwygt2+26OMam0W8Uezdvh6Ztj4sWfkmDE8cwJ7tz2Bu50q0Z0IcOfAIEKoA/yjg4u5SgUYAH80ohVJzHgaLC9HwuZS/AAAgAElEQVS050NP5eG4EfoPHcVP73sAs+f3Yawwgne/57/h7CUr8PVbvo633vAWnH/++bJIPvTwGmzatFFCpyhbXXvttfIe1q5di2tfey3u+M4d0AwGIkVYtXq1+Mzprunq6RFnDeNck4G0LNqy4Mi6R7OhdhVR2MAzT/8CT675IeZ0aGi3arDB5hFqzgRlSXeWeYoSXxsH7rfCw4lAWSc75qxVFkSl2mdAt7ObexddeNN7Pvkvm2covJz2Yf1eW+I23H/b7LWP3veVnN14a8pR0xPYy0/G5LGKTy+rSYaiQm5yadX9NFUsiL80n8+qIagSbZkThseWXN7krG7wLzJgggILMNzey1y1akOYqMqGYFsw27YbcYcZbXUsjJjiCCAok+3xBY2UGr1jpNtxzRtvhNXWCw+2dHBJwY8JXjLySZO4S+rJHPZJRimFkijC7t37cd9992Hu/Hm45qpXo6OzA51dXfjmrd/ApZddJsUbx1IMmQ4GFuf27dsrmuSiRYtFC2TbLVvAySjZnCFJa7H/l7sLRp8m+u0xuSCOzUxuxIQd8Xm0iZEoSy8Mm26EKVvQwwhpXcfY0X2oTR2FY1TQnrPYXsfx1jKIk1ISt+dk65IUZwD1Es9dOY7n5O5GLVbJjEUeA1kwC7bJmCvpOgyZ1mfJDoA2OC5M9BMzNyPX1iGFPjvdjq5Z89DZPUdyJpTMU0ZhbADD/fvkPJaLHrKZDtzwjusxURiFY6cxPDQCQ2ugt0/H7p3rMWfOEuS6VsOPprBj61OY17UM7WkfR/c+DPgDkg8d+VnxLAdaE029Dk/LY7I+GyPF+WjaC2C47chkTOzfvRdPP70eN/7hW/HoU78Qq9ob3/A23Pq1r+HsJQvRN6tXdH5GAOzdtw8f/aOP4/bbv43LL79CztuuXbuk/Z5FP46s6uruwhxOOkln5PpX+SdqqjhT4dSsQ/XeKbtz0jrlIi1sYMPTD+PJR36Iue0a8haZclU0ZRWtwRAmnm0Fyq1fiaZ8MqacyBfSQcJsaDuzufesFTe955NfPwPKpw3/M/CJ29bc2ffgz+/+FxelG9OuYksymieTRZkDOb0GTNdCpVpTE0lsNctNZVVUZUtnsV05Ul1fYthvNNGUCRLUIznlI8noZfuvJyE4DKFJAoHYCcjrs8LgIbJ0ybYlG48E8MjayZq4Xa8Hocq8sLO46rXXo3fJCjRMTo5gdVoxPk43pumOgMoioWoZBkwmLsUhNEODQ1IMGh8bw5ve9GbRBh9/7DEsWLgQV199lRQcS5Uydu3YicmJCfn5/PnzjzWVyMQUMlXR2pXrRALc41B02r3Y3JFkLrey44Q1J3GeanAprYKcWs0DpWyh5AubWnmtjKFDuxA1xpB3gVxaZf5aBAxOb5ahAVLeF1Cm59mXCeFMZaObpSlyigwYD1R0Ks9fAtDSlcmmkpghK383C62B7IZ4HllbYHMQR0Ll2nvRO/ss5Dp6oHF4qmFIDGthbD+KowcRNgNMjnLSiYE/eOdbUaqWxE7X8DggtYpAm8D+A1tx3rmrUankkM2H2Ld3CzpSs9CZj3Bw5xoY4SQMBjX5BD4LvubBo4yDWRgsdGOqMQehMw+Gm0M+6+Lw/oNY+8RavO+P3o9Nz23Cjp078N53fRD/ccdt2Ld3h1yXS885G1dddbW876uvukZcMO3tHZLXorr/2EWqSwt3Ijvxs+FoLBWgpLpH1QKqkggV+TBRZ61FCn1VbHj6Qaxd8yPM6zKQs2sScs9xUPTCSVGahQ82ap1AvhAJ4wTNI4opK/lC+eIMaE5mU8/iVTe972Nf3TIDoeVlHdLvNVPe+uCPen/x6Pf+2fDG32ExU4EBNW5a0q6aVeY1hKh5DXFkUNf1GhyM2RT2S6uYuiiVfYsXq8RTBmytZsGK2zNftDPV3qumZAgYSf6AKRqt5CcE1GtLEsRDS14YMvWMhUUW1dgq3BSQY5xjZKZQ9YBlqy/DkguvROC2SUIYv0Ru0GjnI7YpjzOZieVYaPhNZFJMGVMZxhzWylS47du2y3MnpyZlkWEuhXQouq6w4wtWrZbWahlpJF10aqvKv5mnwCJWMtWanwDntrFSLgxaRs9zTVHvWzJxWBCKM4vpFBFAjkP5JbTIMKWLj23JGStEcWIQo0d3w45qaE9ZSDkG/EiH6dJ5ovRpfjER7/9n77vD7KzLtO/3vO30c6aXTMqkQUKAQEAMGCCgFEEIIJa1LSiLvaysdV1FQbEsVsD1s+F+6yoWmiig9FAS0kgC6XUmmT6nl/e87fvu53cmgBXdf8xCritXksnMmXPOvO/ze577uYviK9NCTYXfukwcEe8KcpgVnq+44XxemrxGwk907qNMWR0sSlVHtzpOHpKj6DZEZp3OtCHd0t00JOoUahonkLGJMRTH9sAvDclyMT9egm3YOO+CV2I8P44s8/zsNnmcYnUcgwO7sOjoJSgXdaSyOvYPbgM8A8lYAwf3rUbEzQONMiLC7iGeHKChWRir9GC42IYaOmEkOiXMNRW3sXfnHjy9eQte/5Y3oubW8OhjK/GqM88W7rSmh9L50suE/HlOT8SLOeWIjSonDXq90MmORloN5Y8hS2mZtnjeNd2WuZTlz4puiXLdc5KgmpLMIQehV8SqR+/F2sd/g55WHUmzDiOsCXyhXFUlx/oPuuS/BF8olzga5HM04nOLQLOT67r7F1/2D+++aeP/qAL+HX7xi7ooMw7qyfvvuNHwcxfp9IMVPa0u8mp4dBhroEZjIk2XWPtquSTjMg2JmMsmJjoRmsBEpeiRnyyewWJ4zyIUImYrX4apzlDgC8dB1KLXAqlPqtsj7EH7z0qFlphM5CBroS4jJwtDtV6HzVgiM4pcsS5m68csOwuxzhkSKhmhwxjJRozqERYDvTfUDaTxtxj+aLBIOWPBtm25QVmcCVHQA4HY8YKFC5BJZ0QGTS42MWVxbKO5DbtK6Yw9ZeDfxJb5d5XM4gs9ilgvi/YUdMH3dWq5N1WQp+4FYuz0Eub7ENFoY0kjHe78aogaNRwceAZOaQwJgxTBEKlYArppyWuWrqqJS3KiEAqZJLcwzaMGX6AULgDJTVbpIio+SrnHsUsPqAZsNGQKmLL2lJ8do6NogsNLghCQZSORbEEq04nO3plIJFpF4dfwAuSLeTilEdRzB5CbGIPrNJBJJ3DysmMxNjGCrt4ZmJjwUKv56OrpxMToGObPWyiqTRg+xnOjKFbq6OywUSnshhGUMLh7A9z6hCxAiSuXq0nsH+tEwetBYFPEQjzZQipqw6t5qNc8zJw7B6lMUuKvOO2RY8806kNdrrJgEV1ds59o/ksIgHLtREJOfk2JeTP2TAJuhDmkpjEepvJz43PzNGkcuCifHN2H1Y//FhNDW9HZasDSyogELMrNROqQh1zTO/RPFMM/1ymTWEfhCTP6NDuxrrv/uJeK8t/hofI/ekqELx568M6bDC+3Yqoo03iFijsjZGFpwPGY0+fCpmdEcyRnK0pMkjc1fytVHf1yTcEU+W/VGYZIpeKHcvim4obKRZq/U5EWQ7VSF2WZCs6EeCgzo44QR7lSleJGjjKdx0jTMq24hHPWGj7mHXcyFpx4KuxEEq74M3BxSPczVUiFgcGCTAN1uZFU/BLHVHZBNK4hhsrvzRh6duM9Pb2iZOP/s01iUCcxW0IK/BiLHosyPUFYgNlxcdxltzTFv6YVphTpplhmCr6Ygi6kV2oWU8ES4Yn5kEkfYfKrI6QCMjx2Lw7s34RIUEVrOkkHeMTtJGKMphJOq6IY8rHEzU2EKBoakihCmTwnDS5iZeUvn6Mojcq0iM+dTAMl4KGlpyOFnoeWQckznRYCCE8dZhSZbAcymQ50dvUilWhDPJGG4/kolktwKuMojR/A0NCAdOEt2SxOPn0J9g7uwvS+mRgbrcGAifbWlEAcqVgU27dvQCydRue0fowXqpjR3wEdOVls7t7+OGrVIYRhDA23DUOjSQzne+BEuqCnmLFnIWpHkLRtZGItSCay0CxT1HXxmC1xZj5DRhl2wOAD8UkxoGuq+z3kqkwJtLhvKPYOE1fEEnbKd7m5G+ECld4W7JDZJKhsyRoq+QJyo8OolCYwcnCPFOZ0jO5zDWhBWXBmjUpFsQjl1/6hC9yf75Q1RHzVKfsUtohZfoTBDy8V5f9R9fs7/WJ2yusevOMmIyisCH1lAZlMp6VLCht1eF5daFoFel+4DcSjjIPXUC4XZaSjbaJa1gXid8EumV1YPM5o+kBk1uxmpvwyWBBEWtxgKklNYJByiTFTviwKc7miQBYsyI7jyTKNzA/yfgmhsGDT35n+HJWKAzvbi2NetgzT58xFjRnxtg3DiilrQy75hFamDH/YLTPLDRHlZseuVwYDGUMV/MHOR1K6TeXBS+EFmR98zoQ8JKFDoAsq6ALB14Vx0izC/DgPLsZoqaJMzJkwDiEcBd8I5axpqK5M1IlY0DwpCs2LCHPE1gk9jGPowNPwGuOwjADpZAqmTtmzeo6CbvL1NemItO0U6AEeaiJXV+nYxUJO7Ch5xvB9n8riI6zEDo9Fma9vKiWFNEAmQjcaddikvJk2Svw52EkkEhl0tvWgt6cPLaks4tG4dNKTk+Qp70e9MiF/r9dcUfudt2I5xiYOorWjHeloi7gM5scPQKOvRsTBzh2rEU1lkW7tw2SBHIsqfDeHRqUIw+TSuYTQ6MLIeAIHR1OoBtPhmVnoCR1mVEfciiAdSyAZTYvhPiEdOx4Vd0KKbOyYCVfj9dQMThX2Op3vRC6jfI7lpJSgQvnNCC6KkDhZCANENhLNTpreeVRKOnXkxO9jHFUa+k+MoF4twq0VYcBBzOJkSCWfEsHI1zeLsny7Px3R9ycwZcY/NQ/hZoxVxE6s7Z19/GWvu/Jbm/5Oy8vf/LRe1PDFpt/9uOvBB++4MYryxaydVKgRBqCSrFEpoV4vw07EpACR5mQ1o5boN6tinhSbQhZspgVHGBQG4vGk8qNtBoxyUy0yYMFPVfpIqUT/jIhYdqqoJXKZWYx8wWkrlXozDFOZ7HPTT2YIF4nkQXMpSJ5yvKULRx67GNPnzoMWjcGPMPBUFVV2nXyOyoWNsewWfPKADVO6XhFhSMK1ipGaMp5XX6MKelS6ZF15RjfhCwVVEMKgEZDqiEUdRxl68/+e+7FDxbiJJfN9OESHYiHQ1XhrEyYyddTLkxg5sB318jCisQDxmCnmP7bJIqgSSWR8Fkm7cr0j+4J4Mrs3t6qKMFko1UpJOfux0xP/ZQpKCDspN7kprxD+HJVFpYZSvQKHSzxacxo2Ko6PTGsXonYcmXgKvR2daEumEZUggUCk3aPDu4Wf7FSqKOUr0qWf++qT0XALUphos1kpkM88KIo9hqLWawclsBRGCk6Dr4vFqwHNV6ZFrhbDeLUd+4ZtTFRTCPR2oUXqcUMk1nE7hnQ0LuZD5JLbyTiiiZh0+ozQokiFl4N0twGnJL7LPPaUKx95L6QECk4sSSNMgaGxEBfOXDIz2ouYPK1ly2g4ZfEVYfJ2sZQXTjoN/jXi+J5DYF9em7wGzRfptSgoxQSv2Sn/mVIl18Uf9VMmnsXjlp2yynTUrMTaaXNeKsp/c+X/e/1CFuWHHrrzWwm99tpkXBc/CiZRMw5KE05rRXx1OdfRwY3UNVngBb7EPIl0uhmGygUWx/o4o6TYacuXqeRntdBSMcFCx3L42MrRq15jGgYLC70YKMTgIoyPFcgSkKNzsVRGnNxcRhiVyuId4DkutEgMdV+Dncqif+FR6D9qkbiYMexN/IhZ7GVZQ5xbBV5OFWu5EZtLSklQkURkRXdih81DRn2chZsKOmUDKphyc8mnlmZqoaeCVEWEBtdTaRVc8LGL5p/8xc8Tg/Up+ELu1gAwQhjkoFLoURxHfnQQpdwQYgZTQ6iSjMNgMTLYxVO0Q9hIF9reVIEX9oX8zGrQ+RzcusAV4l/hVMVFjoeNCkpVa1kejuRXM11DXivVk6Q/BiGKdgpt/XMxbdZc1IMIND0Kz/EQ4zRBx2PLRNIyANcRf4zJ8UGUJobhlApwCgVZ1C1Z3AvLqsBt0NtZLXwN01WsmrBBVw6ZPCIWIYoQZsSXcIWIn0S1YcM1evHMYByD5Sg8Kw0tNETQY8VjsKNpxKwkElZczJYEzsjEoVlk3lhIWFHo0gRoMJuJOfw76X1Mq7EtXhFM8ZiSdLOoOqiXciLrp+KvVimgUi2iXi9JviDj0VxHccCpOBQISfjHGsKGK7xyHlJBM8NR1tvNblz2HZSVT0VN/VWYMk9Yfh8+/hSmnFzTO/u4y1/qlP9eq+vf+LxW3/WD7g1r7/tWLFK5JKLRIY58ZMqGA8HkeAHXGnXJa2vUVWQTt/hkQ0TFU0ElWfMXu1K2pNzos/ulLwFvdCrMBKvkogTKuEhhrLyolf8Ft9LkK5MlJMsyhmBW69KdMlqqUq3DjNpSwFnQbTI2WPh8TRgAeXZnjQbiLa1o6+lDT98M2JY6HLi0dEVmzIKo+KXk4/IwEWkx8/fIx/UDWebxT47yAmcYOuKxaHNZqDwqWERcV3lPM1NQOtUmtsy/0+WOGKbIZanqI6TBoifFnoGb0aaJvS4wCsUi9UYZRsRHaXIM9eK4ZPLRSjWZiCGVUikbXLQxvZmsCDIexAeZizgWNRYFQhc+l3Z1+T4uI6E40ZimmELV6X0hzApfeVowAFSGeAaq8vDgIcfXHEElBEaMFBaeshwvf8XZqHEiCjSk9CiioY/hXTsQ5PNoi0cBtyZdZG5iFGMH9qNRGkNYmUQsLOKI/gSScXpbcDegMu/80EfD45JRxVkxPspjgSbTgx20EYXXSMIJOrBvLIadI2mUtFZ45AprHmxGPVn0VUkhHk0hYSaQYLJJyoSVMBBjp0wqZgikYhbilglb3O/YrZKdolJOGk4RjUYR1Xpe0rbLlRwa1TJCslGafi1c0PF6J3uFIhnhTvN9k7QUTko+3DAiEmvpu/m6moc9PVymbEolvoltgRgiqwNaFefn//pjcVCSnsN+hgwRSffmQWyQE7lmxqwll138rm9s/htv/7/bL3vRwxcb1j1wg9YYv8RvlMVkyHVDEWyQW0kTGxYNiWBnIZvyvuDmXhZ/yixeuLZcBgmpXlHcuJTgneHUFbXO1G0gICdZ2VUWSuPin1un94Ueh2UmwVRkFhd2yaTGEUfm4zEpQszUS1UptgzdZIHWNMphKc8uyOKNODEz/eLJtEAfVAoSirEtXRzvKBePJjMy+leKRdm4x0j1a7hiVUkrSr5OUsO4hJTXG4YSY8Qut+5UEUvGhV1RrTuIJ1ISZ1WvVOVGTnJBSIig4Qi1LZHOoMSU6UiIqMS5NJBNJ8UvmYU9mkgodZ5bRdw2kIiZiNoUvKiim862worGpRjzt2nRlU2JByiIYcGVJR4POcG1HfGqFuGKdM1U+RFG4lKyeXdz1KZnMdV6DYV5y4JSjKXob+yhTsEKZdCnvBJHnnQaHt+6HePFEhbOm41jp81EbvcuYLyAdnovezWUShMoFgsYHTmIen4IqI3A8MaweEEn4jYXimX4AUd5cXkWxzTKhbm0olIviPjCwXU12t7H4QZZjExa2D9kIldpgWb1ImCYrOUgnjbEfpUYezadQSqRlExJmjjxMNMivC54Tfmw9Dr0sCKGSK5bFfihUS9It9tolOB7PCy4EOWERsN9NgtKAc2DKvR43fPfPPw0+g2pKTDQVBPBLpmeIyy08jn8P7XJU7kB6tibKsCHmuSpnLIXUhZJTyTjguwZdvniGKcjNBNPTu9ffNlr/+mGp1/IwxxOn/OiL8rr1993o+7kLnadoirKAo/VZVFCShXIjwRJ9MQAeQGT1xlBOpUSdoZKz1C4LaltxGrpR8vuoCoFwhFTG4758ClMoJKvLksc09JQqTbgOhqidkaEJUoMoShxLGjsHmjuwwLru2QLxODUPenGTVpH0pC9VlVm+KaFIhkbfiAm6JSMU36cjEeFllSu1WGKQRGLcgGZdFKKLml3LMjEaNmhE3ukpJoLnVq5Ip0Wuy92/dyC02O6SiiHmDUd2SjlpqzbYMyUOsg4YvOmJA84nUkiGjVRLeXlgIjFoyozzjSRSmckVIAqr/a2DGIxEw3PRTKVRiyVliJGeXOChwmZIzqd+BIq0ghQydTEscXknrAPE8nZeRN3psk9I7xqMnXw+5BrTnWfGOBXas3JRS22mJ/nhw4qNH+yOzBzyWnoWnAc7n7iSRQdB3On9+KsJSeitHcfIhMldEQtMUkqFMeQmxhGYWxYOmW/OgLDHccxC3qFReJ5JXlcUtHE4F5M7vmKdeWrEmpohAwkS8DXMyg7CYxMAsV6DEa0C/F0N1LpLFrTcbSmbWQyCcRiXOA6AiuwwDpOHo1aXjBsP6ggDBg15iCge57LpG/uNMgXJuY7dTCpoFli/uog47VuKqUkhwmZqNgQkHfOIkz4it4g/M3Cq5oVFmAp3s1dAYv21C5XFebndMZC7Xi2RP6pjvm5X6MHuhRkKcrkKUtRTq6e3n/s5S8V5cPpuHkBz/WJ23/c9cyWu2+MBtWLmZDMG7NUcRC3TVhMquA4x8WDpqNYpuk8pa8M4gxlDCePmYWKd7/c0Fx8UaSRTACahWqpDj1Cf1ougxi+ynRkQ8ZqYqnRqCUdb7HoAAG9NGxUyow1oi+GjUKZYZpKscbiluSGXbdl6cgLP2JYKFdVZ0iHO0IopGhJuKsdF1yY0AkLNu+DfLEIevTyILGMiLi1sRsWqIIScYeJKo4YDoklKZVt1ars7GNxqsuabmqxuETbs8uX5SWotEsgahlCjYuYzC4MxM+YhxVpgUJFC0mdc5BMJQTmISbMgE8Gf3pNzJcL1FgijmxLq0A3xFuTyQx0pr6EESRjcUTjcXgCV9CLhFCJLyZSxDk5adApjlOMLOHkYPSkELMr5JKKnTrtPbkj4OEnnidU7cXIM2+g6HmYsDowb+mrMPf4V+C+dU9hLDeJI/pnYtmio5HfvRd22UGLSZKbg1o9jzzTrIcGUMkPw6uPwQyKWHhEL0yzgQDMeeTIH8IV3D0ClxOTbgvv3LCSsO0WGNFWRKwW+IihWAsRGBbMWAIwyaTRkPAjMEMu3yqo1Sfh1CdQrU/C88oIpRDTu9uFTgaFUPq4I6BphDp0SGljG8xulotRQRI4hdGQTpg0nJ2oWuWhoTpdFmPFnFGdsOKfKxaNklkripraJzQ//pyirDwAni3YL+C2/INPYXCqWE1zWSvKQBOhEV/V17/47S8V5b/lHf07/hpiymvX3PutlNm4xDKY3kt1lxq1vTpxyIosf4iZsUsWKhZNzR11o6vATk9uuEQiKT4BFW70hedqMVYCsRi3xQ3Z+pP1QIaFFOhmJBEv9notQK1MfJqJwFTz8abShW1RKtPGkdhzAzGJo4qIpSchDPKW2QUS4piSO1sxilIo7FDiiEM3BTm3HpdxxIVVIgl/CftAYpSUwIUdJiEJLhSJNatulx7TxNiV6REFNmQNNHg3N702TApSTB0+ZczEHX0XzD1M0E3P0ETNFk8mJZ2bWDWLPOEHy4oIbKGk6obI1tklJ9MtsOyYcLSJKQuv2jQFVmFHz79Llxb4ggOLeRCFIk0jKNIR+Z6JGZFBdoGKjCKli4cq4ROKd8SzhFBPqaD40jpQ8QIcDKNYtOzVOGHZuZjwQ+QrFXSk0+iOxXFw23YYpTrSFL0ETKAuID86ijxDYitjqFeGEPg5HLVwukxDdBqkxaoGhtamYRtZwEpBT7YJPhyPKm8JFkbCUKRcVuol1Ko5NIIyPJ9udlWYPGjIiAh4qNdgGR4iOpNrlLCDP6Nnm1CmmSh/Yv6EhRbZpCNKgVU5VEIxVEpU4t0syqEIYniABOQH06FOQfCqcyaPWQyFuEz14JNeR0aEdNvN4qvC9OTaUZ2wUrv+flf857rkqbIhhz6fr87CzE6ZRZkZfcnHZ8xd/I4Vl39TSVL/F/160cMXjzx6+w1xrX6JqXtSbKn9pwWRxy6PG4YIUKzQxU2lJrMTo+cDaVDxWFyWVhzjOMoTx2WgKuEDkyKUgDH1XCQ5siDj9Ul2h5jQk0NbKsKkuU4YQblYE8wu8HXl6Uy8URKwSQRS6Rlc0PEpiaKJ/s5kf4ShKAFJkROlYCKuTI8csjrYKyr8jxxlYYo0C7GyemfqtqHUhrz4KZwQUYvV9FKOQDdtCSHlXcnnLRcMx0fu7rnAE2mYwmsZWupzHNdoUB/CCJhXyE6UAbQNJLJKAcdlFw8+2yQ/mctR5afAIFJiyJQ0E6/mYRONJWQhSFEEcxDJSOGhwk5bBB9kK0i+Ezs+8pBV4ghx7aAJL9GVLBK44mXC5ypca74npIWJWIjvszLCZzQV+Rk5w0bLzCPQ1b8QWqIFOiXNiRiSER21kRyiboBM1GKEAMrlcUyMDaJcGJelajk/KYZIRy6YDztmC9ed7yNN/CMw5efN6YuHvTLnZ76ewnwdh0wNTkd04HOa8Vjs+j2uJGHI5MUJgYeb8lgRdg0FQSxWTQ7ylE+1XDDCDVbhsFMFksWUhVbt8shoIJ4ewuXiURa3fE8t8fDwXHbM/DEqGI6MGnbeqnNWj6mKssKZ5TGbe7xn4Yvnl5rnFuSpv0+ZVP1+fZ3qlPmUIiz0Cr54rG/+kndc/NavbflfVI9Vo/S/7QX9Na+HlLjHVt11o+2VLg7DurALYtGERKUHjZokKdD7gt0dRQakW7GAxeyYmLpLioKmOLy8OHmxmIYNPwjFrY2UI9lcB7yImTbBgk6PAW7D6X1RUEtCCk1KVRgsxOyU5QYxUKs7QoNjPLxg12Jez06Zj6dEKHXCE2IbGsKjAZFpo1Jh2gOkM1XKQqXgY8KE/MBDQh8mEqm0dDtimxkEqBPDhip4xHzpbVAmc8PzkIrHYTNNpEGDf1tgDr43U/eleqMAACAASURBVPLbaMwQSTmxUXaFZE/UyzmkEoRlIvI6oqm0HDjEp7PphBRuwjvROG80vp0GDDuBZCojB41AGdE4GBZALNmOxxETz2MyP5SfNSluSsKtcFEeSOyGXbJemhONzwNKlnvEdEO4Pl3tlAiFhxkhHsJRVFqyiIV83GgUFRa4aAtCKwWQApdMoj2VRWe6Hd2ZNiToEhfUkC8MIZcfQLk0ilqlgWqRsmMf/bPmyuSgDs8GGl4VrktKmfKDCN2a+CZzMadFyI5h10umippKVKgsBTbKUCmi8yAhl5iMk0bz36oLnVLsibpU+CiK6UDGBL9eIRXNwilFlEWXYiB2w+rgZlEmw0E6Y4+LbFP2HfU64S6GARPOovSfie5Ue1oCw/H6FlHQVFEWaGPKMlmJlP4I2eI5C0BVwaeK8nP9lQVak06Z8EWACJ+3ZoahlXisZ/bL3vHay/59619zzx8On/uiLsq07lyz+tc3Gl5xhWlwFGPrEJGu0K9X5eZo+A3hKjMxmE5xLADkgVIowo6A1CYWWOJqxCd507NAsgPkooUcUfFNFntDiIKPN4RQn9jVeXW4Xk2MbGJGXGTSDE7lcitXKiNPXjK7s3pNIuRJk6BMVxIcJFLKQd0NJNST/ORymRt14siWkPr5fYVVAebNcYHJwg84biDLIyW4oJdwVCiALNw0kWfHykRnmusnkwm5zZ1qTdgc/H9iylIwGJtFiMDWEYsaKJRrgB5DOhGFSzzXc5BmAY7aqNQphQ7kdTCcNvTqSCajMOOaeIcwqTmZyoq3CBNQiPvKApMBpZYNP4zAjidFak4ZuVDceABaxDXJGWdOn4dqpYxauSgBpOyciZsL8tyUV8vPw6PyMnaIKifpMVWqOJshpmbAsifCDjdiQ2dIaSKJlmwrulp60JLqEJiHOHWtnkM5P4pSbgz58ZwwQejCxiVkoHkifAgjLjTQjY4dryfvp/DBKb/jv3XCVzLkNz0meODzLDDgeg4Mi2IQFk3CNcqDSlbQqiY3U82VZJ1drKmTYhci8NgEKFc3EfeQSxwxJQuSq9JKjdmFNCgik4LFVIPykWK6ug+vEcHQwXG0tnbLgVwslrFnzy4xz8+2ZGSRzV3BITxZCrJSgEjy1nPYF8/Fl/9YcTwkKHrOfyr4AoIpkwknkEuohaGZebR37suueKkoHw7HzF/xHFc/8IPuJx/6zY2JSP0iBDXxTmCiMpkXJPGTsUCTe+mUiZc20655HwjOKkbySmpLsQY70rpDn2HJWoXOlIwoeaeuCBl4c7ALqVYaEnpqxxKoOhUUKpNqDG1EUK/6spWP6FHkylWBH8i+IDODh4RtmMKI8OrEmC0RgOSrDejRJDQzjlw+LxFSXOSxEwvoakc3NIcHiotsIgUtYiJfLEu3zGJJ8QNjlkQ2zkVh3UM804q668MN+Bps4TnTiY2PxUUPYRq+X20tWVQrBQQeF5G2shhthELVI5xBXDcap/qRi7WqsCsScRuBpHr4yLZl4IqvgYZMJitQBd+nlmxKFq7ihRGNSYp0qNswoknEY2k1GYgJFCXg5Hd7wjJg4WvUKvAY5SUcYiV1l8lCJPHkoXNHUJav42FLqIOMk1qN1YjJ4oRGXIFpAs1GzQ0QsUwkMmlkW9rR3taHdLITsVgSQegJfFGeHEMlN4HC5DhCv45CfhS66cML64gYLLQshqoL5vsidqusroLTq/9TH1fjK5NSZG8h4h1lqBREPOgmPSyoglT9lFAzOUXZlrBgTIvWr1xgskNWqSXC45bJjQk6NMwXKRH8QMee3fvR1tYt8Jt4StA61gXyuTKqVV7LOqoVMloIE/HgjaJQyGH6zD45+BXVTzksinpvCktuFvhnceVnB/M/1jVP3bYqhGSqV1Qdt2T08RrhROcLWBOGVmrljPknX3HhW7607a+45Q+LT31Rd8rrHr6lY/WDt94YRfW1WkjvC8IXSdVhkqMMX2wTy1ze0QBdPCEYQc/liy+jNMd/4pPEQQUjDEJZHlGAUinmZOznAozhmoQ/UuIE56Naj0C3U+JCxzBNYo9uyaU5HaLxtMT/sLNk12jZip2wb+cObldE3iuqKWbg2VFMVlx0z5yLzr5+gVBYHPNjQ9i2cT0iFAx4yu84GY/D5OgaRtCgN3ODhTgGk5gnx2JitB6QaOvCScuWIyAGyrw80t6aobFMmuD4yiSSiclxjB4cRCk/jsCtwKQZfCKNesNHd+8MzF2wUAxuxPoxcLFn59MI3CpMMahREVhWIoZ0dy+MaFz4t+wGq+UCIr6DbDImBw/fWz2WIY6IwIghHs8KU0VUfVTs1asipxbcVfNQK+ehhx4Mnfl5eZWxGOGSlSwXCjDYRbKAM9hVpSxzqVp3GPOVJo0ZobBBTGG7NMjysAifxJBpoyFRP5KpLlhRjvS0XR1HcXwY1fwYKsVJeE4R+fwQIjoxYU4AKkGbNxvhJyrruKzyyVKRzpcQhfKcEIyemDnVhTThZxFm0QZ9/XXp8NmBczIgvEOOOSc1lcLCZSKFPb4sUEllY8cr0v6mKEnwWOhw6sSlo9i8eRuS8axw4CUlHNwxhJicyAmnnkWVsA2/Dw+07u5O4d2TMcMlqlruqSXgIUoccd9DuPKzPOW/VBF/H1ue+jeLMl9KwE5ZijJzwlKPTJ+79J9eKsp/6V09zP5fsS/uuTEeVi+KWuz+2NXYiIiwgNaP/DcXWqEKmtTpsWsInmpGY5JwnCtWYMWSaOnoFrFEMtsqPFrGEE0MH8DE6DCM0EEsynqgFobJRCdmzVuClrZ++KYNM056mIa4RSqaIY5fvA2JtCmzeldG4+99+5vYsmEdYjTimaIZURkWTePKD3wMxy89TZ4/C/jAji34wqc/homD+wVPZfFKJaIS8Er4wk6kUCwpmp/k11G5FQI1H1h+zoV438c+DT2ZVXccR1LBphXGqaxIXVRKBWzasA4rH7gbjz10HzS3jqhIuQ2cdtb5ePt7PwQrnRWz+Vo1jx9+6yvYvOZRZOI83FSVynb24fIPfRKtnd3wRTlWw/rVK7HlqTVIRoFELKYKpZWFlmhFd99cdPfOEpocizI9k8WLIT+BibGDGD24F2Gjgij3aTIp1FF1NUTibRKpVS8XRGQBtwqnnoduKJ9nQiN+yE6fVqqMA9OEFSHRXb6Drp52VZgTKXRNo0XmNBgm+egMKMhhcmwA1eIovEYZleIYJscPwDJZzJsubDSEgg6duHnEFLc2ek1EDIURM10EOv9NGgU9r4nNU2pPlgmLswXdJRc8KvBFw62KyIY/v6llrWQGSmq6h0KxgFSyDbk8XQ4bKJdLAm2RvRK1k7K4a23pwM6de6V7LhVrSKRSMgVxZ0BVJ/MYVefLRXNVDLb6+qYhlU7A85ncwp7bEObG1KLvDzvlpoNyk6/850rEn4QvnluUpdizKGce6Z19whUXv+367YdZ2fmLT/dF3Sk/dt/N0zY9es9NaaPxmpgdoloriwcBKVRmc8SleIQLL+KULj0rSFfTLdixFIxYFp29szDriKPR179AgjXpJkZ+baNeRjU3in27tmDz+kcxPrITEZRFcJLNTsd5r38POvuXAFpcFksKC2w6t4mTFxkdbA+IHzdQGR3EN79wNZ5a9RgiXp07fLjk5Hoh5h19Ej589ZfQ2j1LIulpbV8eO4gbvnwtVt5/N6K8hk2V5tGgwpDeEVEuKzkdeAJxsBYI77kR4hVnX4gPffIaBBYXhSwQJBDQr1kpuAgFyAhNoCVoYGJ4AL/48c24945boYdkOXg47byL8N6PfEYKOzFWt57Hd75yNTY8+lvEdHpAKEvJjpnz8YFPfxMtfTMBwSfr2PDw3Vj98D2I6sw7TIiUvH36Anmd2e5+mFYKGhekYnbDDp+uflWUcyPYu+NpDO3fCZ8y4mpBinO2aw7mLj5dLWTrZTjlCWzf9CT27X4GYVPU4YYaZsxaKCb2rqeJKIPOgPRmJquCQo1UJi684fbOmUi39EmOIotRvVbCxNh+5CeH4DdKKOfHUMgPg3sKO6Z41BK4IRaaqjCrv5FWSSaGL9l4JE8owaKiqfH5Ek8Wzw7HhaUlkBvPoeHWMGduL3SDlqNKIMOpY2x0UgytKMgZ2D+IaDQFx2GXLny4ZmfLZTOXkP3iqb1zxy6hUCZiSXT3TMO2HbvR0dEpAQx8balUUqASQhY0yc9k0mJ7ytad6TMiFCGT4xD7QmHKh5Z7h5Z8f7nU/L7X9tSBIP0/D07BMXhK6CGimQdnzFt85Wve9I0df7HKHWaf8JffqcPsBf01T5eLvk0b7rsxrlVWEFOWUNQ6sVMHFrX2XPLR6yKgiRC5yfRyYOdswoy34vilZ2DRiach3TkdiMQAzRZiO1N7DY0r7Lp0ZKPD27Hy3p9h59YnuC5DOjsdK/7hQ+iaeSIQSQieShkpeyOZnZvpvsIhlpgdB+XRAXzj85/GlnWrYIW+pFyTD9wwYjjr4jfjdZe/D76ZAHeAZH6YQR0P3fULfPcbX0JYLwmmnU4lRNnF10OsmrQ5Yqomx2dhPOlwQhNHLz0D7//ENdBiGfik35Gx4D4brcTcP472hEX4PumBg9H9u/C16z6H/dtJGw1xytkrcPkHPgHEMyrZujSK733ts9ixfiXsCJdLXILpaOs7Eld89Hp0TO8XPNh3i1jz8K+x7tF7kYoqlkXPjPk4aslytE0/EoEea4YIyC0rBVnRwvh+N+BUCxjYthG7tm1AOTcsUMmMI07EUaesgEF7UC2Akx/GE7+9HdufWSPObGR7xVItOPOci9Exfb4S5oCsjjomBvbgqVUPY3JiEOlsQmh9rW29SLX0IR5vkeWwUy1JZzw+sh9OtYhqifadOSXkMBWcwMNdvK3FG0IXmEJY5LKA46KPUwgZNw2kU2mxaa2WaxgdGcLMmX3SudbqAYqVMlpaU5g3vxvZlhj27duNifEJxOJpuA4Xfzbq9G9h8KzGHMmUwHKSFqIro6bhkQNY+rIl0vnm83kF64QRdHVNQ6HqCDWRjBRK6yWbjyGyZGdISAAfo0mzU2+9fOzZRd+z6j75CR3iLD8XU/7j3p3Po8QpZ31ZGBp8j+i7EmkWZc0MNSv9QO+cpVde+Jbrdv419/zh8Lkv6qJMk/sNa++5IeJOXMwOJ0ZpMHShqlH8IJ4A5CxzscXiGDHg+ha8MIGly1fg5adfCDPVLhthOcKp2gqpaCNWwfWKJVxemu0c3LUe9976bVQn96C1vQ+vXPEudMw8ieF5ihlRrcApDiF0y+JHzFFb1HHsrkIPhdFB/Pzm72Jozw7ELF0sM4k5p3tm4vKrrsFRJ56GhmzU1cKGRXt890Zc/6n3o3BwF4qVmpjgk6LG3o2m+RGdi764eECLD3QyjnLdw/GnnoUPfOLzCOwWodk5tSLuuu0XGBnchajuo7e7E8cc/zLMXXgMHN8QjDQWCXHXT2/GT3/wH2jUqlh65mvwzo9eDRB6QAC3PIbvf/2z2LbuYaTNUCh3RiyF3jnH4G0f/BxaemdLR+d7RTx538+x4fG7xRBes7I48fQV6Jt9HCJmnO0ZwJQYl0vQpscuU1GMuFKW0YGtUcbmNQ9h55YnYIYVdM85CscuuxTRaItUkUZ+FKvuvxU7nn5cQSZGHMeedCZetvwCRHi4Es8IqqiXRvHkfb/G4I6NgF9BIp1Epq0bmY5exJLtsOMseKHAJ/nRIfEVJp5dqeSEkSEUN9MTeMKw6FBHPJjGUswQpPjDxPDBEZHQExLo6Z6JdWu34ZRTFmNiooBCvoLNm3fjiCM6ZE9B69DBwb2YNbsTRy6cAcPysWHdOuj0xdBjaG/tkh3HyPCQGDmlMhTaRBA149ixY5cEFrS0MWm9hv453eKHoVjGJuATp2awqbrelRiJ3iCaWA9wOSxLQp/BvDyQ1WKPhVp1yc+q/ETg0aTfTYlGlO/FX19u+BXkzlOfGIhpE+8zK4SdfaB3zrFXXviWr75UlA+Hk+aFPsc1D/9nz9Or7rsp6uUvDPwKdIvJITRm8ahsRSgGRML2RKVRFhMeL0iic/rReM0b3oOWaQsluomYr1sdw/4d62XrHkslML3/aKRb5qhcPfhwK+O4/9YbsWPjQ2ht7cHZl74PHdOXICTX1fewfeOTuPU/vwm/OgmdBwA0FKp1cKwmJaySH4NTGEdUfICrqDbUkm/OouNxxb9+FenOGUJ/IuWt5kaEWWFURnDTtVfhqZV3oxFExAg/TSZC4KFerQq1jN1xSQyITOWxUXfw8jPOx/s/8Xl4xHE1D6XcCP792qvx5MO/RWucN7mB6fMX4UOfvBYtfUdIUKwRONi67lFcf/UnUJoYxannXoJ3f/xqhNGMvH6/MobvfvVz2Lb2QWRjtEl1ZJE4bd7ReOfHvoxM9xzlLOeWsfaBn2PTmntksTVt7vE4cfkbkMrOkCEiElZRnRjE/r1bUKqUYCXjyLR1oaNrFqKxdqnZ9BoZ2bsZG5+8B4XxnejpX4Aly98AK9bOhhVuaQxrHvwldjyzSsQn0+YcjWVnvwHRdC8MM4nQI/+6iI2P/AabnnwYWiOHmBlBLJlEuq0HiZYuJLKdYqZEyiGNpCqTY8iPHkSZ1pduFbnCiPibxBOWCuAl/u2RqVFBbrKAfL6Crs6UMHHKpTJOPuVlyOUq2LplF+bNny4ipkK+irHxA8JuSMRTOOaoo+A4RQwc2IJFx8zGtL52rFmzGi2t7Wg4Hlpb2wXr56FVLI2js6sDqUwK5UINgwNjiMdo7KQh0xJFaxtZQzRsolzdgu+x0FIc0iywQmVTS2EaZNH1rdFgMIAv1gCVUk0WvrxuWlqzohBlGok4Aj5PWj2l7nu2O57qnn//Pv1j4hG1HKUGQIPLKYMHBkwW5ftnzFxy5av/8cu7Xuj9frh83l9/dB0ur+wFPE8W5c2P/e6GhFa+KKI54nZVq6mRXnGVa4fCUdn9kFyPSAZHLTkbp1x8BbRIVnwvOHI/dvdP8cz6h+CUx8WAZ+bcJTjpzNcj0doui5oIHGx5/Ff47Z0/QSLThfPe+AF0zzpeOeP4LtY88Gvc+v0vA/Wc8I9Jl5soVlBxSacy4VRKSJrsgGmO1EAjULjwKy94HS5558fhsDP3feTHhpHMdkjAasoKcN/PfoCff/8bAlWUhFZHdZsvlp6JRJpINqpcXJrcursoOw2cevYKvOsj1yCIpmEENVQmD+Kmr34FGx59GDF6dli25MRd9v6PYem5F6PKuCwjwNa1K/H1z30c1dw4lp1zEa646lNwuQyjcKM6ge9+9bPY+Pi9aE/ZMsZ7GjHlI/HOj38R2e55wpsNvRLWPXQrtq67X9gIS5a9GvOPPwcRs02wbx5a+7etx8HBXQiFA6xBM210T5uHuUccj4gek/nZKY9g/eO/xu4dqzFr/mKccPobYdnslGl1PIpH7/0ptm9ZjXS2BcteuQLT5p8ITUvLuK2hhoFtj2Pl/bdhcngvWhI6ErYpnTF/dsm2XqTbuhFPZNBw6nBqJZQnRzA+NIBymXBAFYMHBnDw4KDKwAtD9Pb0Sqc5OjYBp9ZAd28Hpk1rlQN2ZGQUi487Gtu27sbw8ATsaIie7l4Ui3R3qyDbksXY6Dj6Z3SjVB6DZXk4evE8pDMWDhzYK+yNRDIubIxolMpSQm4NxcaIGKiUKd2uIxEns8RDOpOAT2iNjYfPgF7SBSkWMdAQsQjZOnVUmiZcEr7gsRhTEckmhLCL3vx+VFom5HsdSsGmKKUZBfYHhkR/wrZTwI0mbPfcW1e+F1EMQhgMbhUBkHTKv+ube+I7z3/TdbtfwK1+WH3Ki7ook32xccN930obtUuMiAvH4xhPqlBEhA+h64D4Kc1t6tUC4nFyZdM44dQLceSpFyLQEoiYOvJje3DL96+Hnx+A6dMYxocZ78QrzroEndP7EEYCNMpFjOx5Bg/87m7YmV685k0fRO/c45o+iQ7W/PZO/OrH35Rx23MckeXmKw5KNZXuQX/nOBNODAPVugsnNBDLtuPdH/k05pxwhvCD3XIBv/3VL/CK5a9CqqNP6v3ozs248QufxMDunSI79j1HsGvidMRr6VDG9GlyBGiwxM789HMvwTv++d/g2xmYQQXVyYP42nWfx9NrViEmKRYazFQH3vuJz+HoV5wpIhNTc7B59QP45uf/DY3//zxOedWFuOKqf4VvpRAS961O4Eff+gLWPnwXEmYodEKYFlqnz8UVV12L1mlHCPOEXr/rHvglnll7n9zsp57zerT2nwBNSwlDJDe0Ezs3rUKjMg6qCOkrQTl6unUaFhyzFFaccBIXUBVsWn0vNq57ALOPWIKXnfpGGIQv6JFdHsH9d/0X9u7ajJOXnY5jTlgOPdol9DEexiMDT+PBX/8Ahcl9MIK6ZAZSKBJLtsBOdMhClQefbSfke3HRNzm8D7XSOPL5SRHj7Nm7B3t270FfXx/yhQI62rukw+ThyGRwdsDd3UmBGQYG9uGYY47C5s1bpLhVahNoa22VBBvXr2LOnH6USgV0dMRRq04ikYyipZVMC8VLpokS8WK5bikciiojKnqthFRXRsjIUYe7iDlovVqlt4srnTqLdqVMebpKBBdqW6BBJxVRt8R7RKXSMCGH0vKmsxypjofYOMSbmzJusfUk3q/8Ln5f0ffHPC/+VNVkUeZSlBAfizKZRAGsMLRa7+09cvG7LnjdV/YcVhX3BTzZF3VR5qJv7ZO/uTEdqazQpSizY4zLgoQ+yAxPJX7BpGnOxaYRg4MoXnH2azF/2fkIyJxgD1ydwFMP34lNT/wWjeKoYMDRBH1wEzDiEbGLDCgqYcxQ3Ueicx7Of+s/o2PG0ZK4AaeGJ++9Cz/8P19EzFIm+uzXGr6GuhdIgoQoDGmdyegl7u0jUcxffBI+9LmvwLfaRAZ+YOcmfPv6a/EP/3gFFp54quDDkVoJ3/ny5/DI3bchxppDxzQyO8TwnUtLSOox5eCSPGLaWH7ea3HZ+/8VDSNOVBzF8QO4/otfwIbVjwt8YlpRnHDKmXjHBz8KI9UmdpxGo4D/vPGLuPsX/y0c7pNfuQLv+thnoJHex+6mMoqffuerWLfyN0CjJIedZkXRNXsB3v2xL6Fl2nxVlN0SVt/3C2xc/Tt0drThrEsuQ6z9CGiRpNDlDu58Cns2P4GowU6QvGoKcZiMksCMWQuQSLWrDLiwjl07NmD71jWYM/9EHH/y66DHWJQ9lIsjuP+eX4jhz4UXvQ7RzDTA56JWQ71wEI/f9wvs2HQ/YjZN54FqqYhUKgMr0YpM23R09c5GNNkGi5FRFBJV8hgf2YdqcUwELVye7dmzBwMDA1KgaezU2dEl3aPkNtpRlEpjaG210NPbiYGBvZg3fw4KhQLmzO3H2PggYjEL0VhU+MZ2lEkwlObTUEnFh4lvtUMlJVkxbCSmVH00hrJU+guvH0d5RlNcMzHJCKcy8vmCFMqGo64BWgskEoQgLCQSlqSbSKq4nUCdHEmNHTQl4LqIpuhVTSxd4cb0DVGiEWLG9MYgp1+EK00nOcWieLbU/LVF+dlOmWcq9wgsyi339Mxc/O4L3vpSUX4Bdf7w+RQGp2547I6bkmF5BUdWmrHYIuHVFHVMjNN96VSp868y+QMmFp10JpZd8BbA6kIj0IU+55dHsWXtw9i7Yz2GRwZRLk4qZy+L7IkadMb9cFMd2rA7FuC8t/0L2mYukggd3fMxtnc3Nj79JAwzgMU8PTH54YUcYnDnNtx92y0wvao8J1LyaoGJsy95Ky664v1wQgtWJMDjv70dP7rxy7jg0jfg7EsvQx0UiwR46Laf4Gff/SaqhVFZjemSBEIvYsqvVadMdR67LMIgy1/NTvnTcIkpk/fq1rBt6yYUJ0fFq4I0qWn985Hu6BN+L6pF7Fn/KP7rW9dhcuQAXM3CCWeeh3/68L8htNMCX/jlMfz3t7+CdSt/DRsNRGl1qhlSlN/50euQ7p4rRTnwqlhz321SlKf39eFVF78VWmomtEgcnlvBwLbV2L9tNTJx5YNEcyh2yuLhoNEQSmXC0eSnXivIz2H+USfjuJMvhR5vFTihVBrH+rUrMb2vG/1zFgAaO14dbm0STz9BHPluaMEkIpFGMzw0hG4lEI23oqVjBto6pyOZ7kCMQQA+I7pyYtmZHz8oRZhMiaGhQYyMDKFQyol1ab4wKZLy3t4ulEpF+GEdc+f2SafLDjMWV0k1dHxjIIsEl4p8mokwio+sM3lDZyAsXQEZGmsJ3izCHg1iIkW6W7FYEd9uqvC4rKPZP7nNDJONJyhbNxFl4jWVn0wrp9GGQvSFismC7jgUsjDYl0pQinQslMu0YtWQiMdwYHBQrhnK4adgB+XaB7HXfFbd16zXf2tRbmLK9KD2mM3IAx6EL1rvnj5nybvPfeN1ew+fivPCnumLulN+6tFfdq558NYbY2HpEhZlDkZCfRWY14EmVpf8KLtDHVUyInwN2e7ZOP3cN6Nv4WkIgqTIVyNMcQ5KKBUOYKwwjIN7t2Fo9zMYH9sJrzoJm8bzQYBKOUCs6yi8+q3/gszMY1ToKr8nFVfgzUWpNxVwyoicPOId657AdZ+6CgmNgZsaHAZXZ7rwtnf/C44++VVwKJmtF3DLD76Ju376PZyy/FX4xw9+ElZmukT0DG3biP+47l8xsH2zSrWWKCSKWJLqBnRd2DF2Vy5KdRdLX/kavPuj18KPtcETjHXqOTFqiZwHH4FmwmMf7QfYvWENbv/BDcjtXC8QST00cPKr2W1/HL6pVG8syjd/41psWPkbtCYtRONROCHQM3sh3vHha5BqFmWfi74H78DTax7ErFn9WH7+PyBM9CHQLBHfHNixGgM7VyFh87AIofmMoLKkODfouMalq8dAgoqkodC8qX/By7F42aXQY22K6dKoYHJ8CN2dHUCEKjZbVlN7Nj6CJ+7/Mer5HbB0Op7wzCUklgAAIABJREFUtVKtaUPT40ikO5Bs6UK2pQepbFszwZxFeRLVwjiKk0PC3CHtbPDAPgwM7kFbewbt7VlZ/jEpOp2Oi0KPLBBK90XFx4pJ3jcPY1LlRGLtCwzBeDBxIuQeQGMaTl2gCDYIfM2ValngC1L9OOko6X9ClKl8nHiSykemyjTl6CGVf6ait/GIahoRKTtOTcKnubx2XR4EJibGyxgdyQsEwlgyctC7uzqxY/t2JJIxzJ4zQw4SVZCVUaiiySnY4vmWnYq/rA6AP4yEer7EWhUw0jHVkcFFnwadTQKsAEbrb6bNOfY9573p3/e9sFJ3+HzWi7so3/PLzrXrb7/B9vIisyZXmDiryKuZOkLrx6bPgxnTVbwQvY21GFp6FuC0c/4RvdOPAyJJwNUA3QVMD67GsNAygtI4djzzGNavuh+FgT1ojxrwODKmZuLcyz6KllnHSXQli7JJY0YW9pBRPnK7qFYwrGPPhidw3Sf+GVq9KKbw+VoD0484Fu/6l8+iY9o8gTiqhRF89xtfwOoH78LcIxbiPR+/Bm2zjlYGS5VJ/J8vfgaP/PZOZDNJkSDTAIkm9hSSlGtV8Tgm+6Lq+jjxtHPx7o99Hl60VUzPqfy1qTIDDyp6IIQIDRulWiDsjfLYEB654yd4/K6fIjc2BAcGTrvgjXj7Bz8BRNPKDKc4iu999WpsXfMgMjFl90mLzBkLFuOKD38eya5+un+BRfnJB27DlvWPYNYMFuU3Aclp8Imq+6ooHxxYCx0VBA59q6MwQAy1Jt1nRHdRruTFB8Kre6hXGpi16BU4dvmliNgtcEnpoijHp28Gpci85Q2RdT96739h25rbkbVLgrtySSZYJvFVM4FYqk2KcntHL1LpVjFmIlOHiSrlwihKkyOYGB+Vj5XKOSmWDH7VdPVzRYQUR/pcKAc4ikiIBYsbHEUl7ASZL0gOGql2ZNlU2fGTM+xIjBPFR/RZofSZxk7JFH/bsCx2weRhc1cQbcIFJJI5MC1DFHnKiImiJKpUuNwLMTlZxGSugP7+ufJ9SnlGkCUwdHAM9XooHt8HBkdkSUnxCDHxZCKu3BJjFrItHFmaUVdNWpxk8TXjoJ618OQ1rcorYY+/9OuQYxwXfcK+iKhbjIZfoRGERutdPUee8N4LXvfF/X/psQ63/39RF+UdD9/S8djjd99geROXUtThEb6wmZIRSCQUizLHSFLh2AXEonSBq6NYLqPmm5g2+wQcd8LZmDZ3CWLxNkQYGkr1lRjB+DBF/VbCgR0bsPKuXyC3fzPilg491YNXvulD6JhzAupidAmE5ap46bLoUQHnM9FEmTBg67on8LMffQeVyVHEEimUXB2nn38pXv/298OMZuEFHp5ZvwpfueaTyI/sQ2dvH/7pAx/HopefKcOf4VZx/60/xn9+5xvCkjCZQ1flQpIeBnFxwaNSj0ucmk/Gwzl450c+B8/OChYZNKrYtHYVSqMHEGcR0TS0987C/GNORGAnRbQRVCbxm598D/f+6hahqi079xL84/s+jtDOSAfnl0bxw69fg11PrRRFn3Tbholpc4/GO1iUO2cT3IbvFrDqvlvx9NqHMW/uETj9vDcjjPeKKAd+GXu3rMTQgfUI3SIMxGBSfOMGcH1HlI8+KXPlnDiwRXwN5UIV0xeejEXLLoLGQ4adtU4PZV+YCOSeE++kJebeTQ/gqUduQW18mzwm3fVElhJGYMXTiMYzSLV0o7O7TzBmejyTWVERnvIA3GoORXptNKqYmBwRupjr15T7Gw2HKNKhu5uEkXLMtxRdkDmCdfLSKyhLMSeKQJMfV6TOpJsxFSWTjiKVjAlGTRhC0/g+ki1EURPxZU47DZFKk2aXzbbIgo4Fdffevejp7RN4jsvsUpk+LFkMDo5gz64BdHb2SVrO0MAoOjp6xAtjYjyHrq5eMbMix5nOiOzs41ELHR3t8h42/LrYkrLjnsKQFU+5add5KMFa3N2ehUma3fJzO+bfZ19MBTBMYcqqKNMoUYryHX39p7zv1W++mhSX/1W/XtRF+alHf9S59qHf3ZDUy681Ig3UxQVOWSpKAjSXaxwlQ5reeDC5TQmqcNwa7EQapQb9f1swbdo8zJh+BNr75qF92hzoiXZE6MErGycHoV/G4OZVePiuH6GcG0RL50yccem70DF7CRqi2vOxa+N6PPrrnyEiAZeO0NfUMpv0rjxKY0NiR9mgf2GyA/901aex+KTlvECleG9cuwq/+uVPYaCBVEsLTlp2JhadsEy255RCH9ixCV+99lMY278dcX4JoRmaYGgaDPrishshPOwGOOHUc/HOj14D38rAhIvqxDC+df0XsXXdKqSYIlJ30D6tH6+//H047rSzRCBjRjwc2LYe3/rSv2H4wB6cfNYKXP7+Twj7Qjb0lTHc/PVrsX39w4jpZA1YCHQDbX3z8Y4PfxGZ3nkq7dnJY/VDt+GpJ+7H7NnzcOb5b4GWniEhsaFfxZ4tj2Bgz1qYqMM2if9bcB0WOSrnGP/EQFBHuitS6ALHRcesY7Fo2QqYsU66iQikQ/41oSFWSY+2q4SuaiPY8MAt2PLkPTA0lf7NHVYYMZFMt8KOZxFLZNDVM10sRg1Jb2HOYgX5sQHU8iNSkEmLG58YhmXxBGMMFNWB9KCoC21MDjrCtx4d3+g54kvRs6IhEknivDH5MxZXxvXEf3np0XuFVDfT1NBoVBBLWMKY4c+OfiMsevT5plkUrV6pBKSMO5cvY2wsj1gsLZRPsj+Ie8+eMx87tu+H19BBUR/FKh3tLSrFxQ+Ry+WRSCZVko640TEj0kAsakvSOJkqIjThey0RUU1IQnYnTejiDxR9Tey6WUb/UvoICxSXe9IpK1sQ+IEZBFbLHX0zXyrK/6tOI74YUuIos85a9YsMw4Xj8sZxpeMA6WG1qnR5vOArVReB64nKjxv2eCoFV6M7l9o0ix+XnUXHtCMxfd4JmHnEEiSyvUKZ8/06guoEHrztP7D1qUeQbevCuW98PzpmHoeQo6TfwBO/uwt3/PB6RBplcaaT9GVd4bzkKGcY6tpoIFcL0D1vMa767L8j3TlLXN0o7KbUlywPYsVU6jEpgzaX7IrEkMir4Xvf/BIevPMnSJkQAUitUpVCSBN9vk42MnVfw9JXXYB3ElM20rDDKmrjB/G1L34WW9Y+DpuCV4pFUu1Ysvx8vP1D/yoiEHbLqE7i69d+DE89+QhOPvtCXPnhz4h4hHeoVxrFD756DbauuR9xkzlyOgJdR1f/Ilx51fXITJsvRTVo5LH2kdux/vHfoad7Os44/81IdC2QokxMeXDHKuzfsQYmU5uJ90pyCgME2IVaKFfUQcpJo1bJIRK66JxxFBafegl0u1XwYxCaItQU1BAaFnyNsVcRGGEV47vW4/F7foJ6cS8CdoHcGJjRZnhrC6LRNNo7e5BMtwmXnBJ5ZiIWxwaQG94nP+tyNY+hof0YGx8Sr2wyWwQeYgK3bSMeY5AsU1WI92qwbEM+Bq0Ow+T1ZAvswPSvINCFC81cwVK+gnIpj77pnYgnaO+qYsLo9uY6wOQkpx9NEm3chisiEVqQ5goVRLlwDQyMjo8JFtzb24G2jg6sX7sJXZ2zMDJSRLVSRypJdSRhjUmk0mkJAZadgB+ITL9p3ywGV7SklQSTZuyTMrZXkU3EmBURWrnEPd+uU3XVL+SXKsr0uI7AE0yZnbLJTvn2abNOfv9LnfILeRcPo88h++KZJ++6MdkUjzDTjGkfZD5w002mg5ikAyjVqtLdRDwL8SihiiRgWIDuoFg4CM0vylhJ/11Hy2D2wmU447y3IhKnKo4hQA7WPXwLfnPr99HR2o0Vb74KnTOWiDE9Aher77sNt37/C9D9stgwCstIt4X9EdZrKjew4aPkGTjr4rfhkss/AFdPCeZLfw369Eaks1P5cxS60NBG+RaQ5xzg0d/dgR987Wro9bIqylUmSND5To2V7JTrfgQnnXE+rviXz8I304hTPDK2D9+8/gt4Zt2j0MO64ImulcbJZ1+Et3/gU9BInaPiqjCKb3/l37B+1UM49pQz8c6PfBZmskPw46A8jlu+81WsX3kXojphIaZJGJi18ES840NfRrSN43MI353Eqgd+ic1rHkBLthOnnvMmdM0+AQEngqCCiQObsfOpVTC1uoIGLE2WjVY0jTlzjkE80SaFoFotYO/OjRgc2Irpc47BopdfCEOneIRgUQOBM4mnn1kPK5NF35yF0I0kDDJb6nmsvf9n2LbhV/C9HEwrJsyLiG4jk25HOtOOLBV96TZJ2HaCEJVqDdXJYZTGBzA5MYyaU0QuP4JqLS9MCvKK2WESHuKEwGUcl1oR+mIwXZrWmg2G8Zqo1kqI2XS0qyKfn8DunQdkkdnSmsH42Iio9ebM68aio+dieGQ/BgYOIhlvQ6nogm6z8VgKdIsTb3A9ECOqiVwZ0WhS4KpKrQBEavIY7V0ZrF69Gr29s6BpMUlLYYACFXpluiJaKjuQHbhKa3cE1hGgnXOGw+zBqWSRKWP75xdllWz9/AhrYsp/rig/F8b440XZCGC0/XL6oqUfOOvCqw8eRiXnBT3VFzV8QZ7y9qcfvtH0J1YQlhB/Aj+QJZjGsZBULs+Fy3GOAhBfQzrTj1NOuxjJTJ8o6kzdwfrV92DD6ntgRmjRGYXjUVwxB2df8j70zD5WzNL5+Ps334dbbv4aurpm4NxL3ysya3bD8Op48v5bceePr4cOjrgBSlV+f03EIgGXck3PX4o23vOxz2LO8cvguFwO0TC+AiMSCj+Y4zgZA+x6yayQzT4TUiIGRvZuwbev+wSG9+0UnJhiDLKhSPdjtxzqJiq+jsWnnIUrr/qM+BdHQweViQO44etfxtNPrUbUiqBSryPW0oM3X/lBLD31HFkckdbnFsbwnes/jc3rHkHf/OPwvo9/QeTT4nrWKOChe27BPbf/X3i1nIziVjSFk049B69+0/uh2RnZrHuNMTz06x9h19bVYoxzyhmvRf/C5YDOMTpAOb8fW9c+CL82iVBzESErxvXR3TMbc49cInCS2JA0Sti2YSWe2fgYZh+xGItOugBGjItL4gZlDO5Yh4fv+zWybZ1Yfs6liGanSZdJI6mxfRvwwF03oTSxBwniufTKdn2kM51obZ+BaLodiWw7Esk0XJ9LvQIq48OoFceRzw3D86solMYke1DTCZUon2SZfojxS8hATrro9vaMFMDBgSHE47bIvhOxVlnKjY4NY2S4gKOPXig2nXt270JvbzvmHTENre0xbH56Hbo6u1CtuhjYP4K21m6ZGugQxOgoQik8qPlYjNeqlKvSA7R0xJFpYYwZO22modhCCSSvmX/SsIrxW7Uq5eYq0Zp1lX9yIdlwCO1wAiQDRjGWVMKI6pSFfdFMIJna6T23MP+pANXnFePnqPsEvmDepAhSmCPITrn959OnL/ngOW/5/NALqnSH0Se9qIvyhvtunrZ146M3GY3x10S0OiImCfmecHPFkEiyx1SnXHPKqAcGsj1H49zXvgct3UfKYgRhDXuffgz33nEzqvlBxC3u+jSk2o/E8oveg5bO+YLJaWEZu9f+Bvfc+p9It/fgrIuvRPvsE5kxIUX56VX34nd33gyTLAdGRXEEbHhiI2ozXt11sGnLdkybswD//KlrYKQ65CZikOQzGzdgbHhQOu5iKa/i7KEhkWnDya84DbZYTOpArYiffvcrePi3v5ZlWCqqCxODJvEqhiOOGqI4ftm5eNdVnwGshBj/oFHFyod+h5GDAzJ+M9Cob86RWHTcyxCPp/nkYMEXs6QbvvgxHNi9EYmWGXj3Rz6PY5a+StghhuVhYmwPHnnwTmxc8zhMzcLc2UfinAteh0TffBhGVIJWndxe3HnLt1AuDiKaSGLW3Jfh2KUrEEtNE2piGNYwuncTRga3SX6gZhOqSYpwpKd7tjLXcRtoOHlseuxe7Nu9Af3zjsXiUy5CGM/CYadfn8CGh27HticfQcyMY+kZF2HWsaeLAx0XcYGXw8ZVt2HDY/dCq5fQFrcQ+gGSmU6k2qbDTHcj1d6NGFkIQR2VwgRqeRrdj6JUHkfdKaBQGodNDrLmS8QWu/fhoXEx9Olo78Su3bslfzCTSaFaL6O9vRXFIiOkTNRqdaRSKWGH7Ny1G7Nn96J/dj/KpRL279uNGf1dOHJBH57ZsgHZlrRABRPjebS2tklKTBA6SKZiYkVr2AYy6bhK/+b1wpxHonNhTVH+Ah2aR7zeF1gqCAzlIigBvSzEqijL8lFSsAlNKFc4MbYX+pv62CEa3HOLchOmeF63/FcaE00t/AQSiZD9ZPmh2f7zuf1LP7j8dZ8ZPozq7Qt6qi/qokzvix1rHrzJ9vIXElPmyoLeslxqgCbeLjsFKugC6WoqjodY25E44/zLMWPBKxB4VHTxCq1i65qV2L51PeqVArLZFBYedwp6jzgBmkWergc0xrD63h/jiQfuRlvXTJz9unejbdYSuLChhw145RE0ShMCN+gWi4Muyiim2GtBA4WxEXzvhzdj3qLjsOIfLgOTi9gTU1p9/bVX45l1q8Hg6HopB50+FrqJ1p4+fOTT16F71nyUqwGiaGDV3T/FD779DdQqBaSjtBglRsyQVIaeGsg3NJxy1gq8470fhWfEoFlxwREjlBvTglIWOwyAYFQSn2Mgh4at+7jzxz/CT374dRhaBYlML45ZehbecPl7YafaxA+XHGcu2CrFvHRYthVDqr0HYcQG/DoikRqeWXk7Hnv4DlE22vEEInY7Tj7tEnTPXgKEdjNJ24VXnECunJfcrWgihXgqDSMi1YZO08gP7cCGx+/FxOhuzDnyeCxaerEY3YsFZGUIa+6/BQObH4URRtAz9zicdPYbYKX60PDpHe3Bq+zFfXf9GAd3bUJSd5GJx8Trwki2I90xU563HY1JDiDfc8ZB5cYOolIpCCVvaHhA0tHJntj41CYkExkpjIQEJHg0YqC9rQvFIi05S3j50iXYtXsHWluz2Lp1q+QizphBf+PNeMWypZjk40+OSrFfsGAW5h4xDaNjAyK/7uubLgs8Tjws8kwXpBJQYCmJnKw2067JTybFr4EgQhob5dIGNI+p1fTVJpuDy0MqAJUKj0WZ7A3xSJaA1WZxbhblgF10E6Jg0Z7ClA91ys9R9U1VpN/vlJ8flKqgkt//RdKgsDc0FmXTD42On83pf/mHXirKL6jOHz6fJNad6+/5tuXlLrTJL6bhjSRUh/DqVXgNhoOqwE1e2Az2rEWy6D/qNCw7983iOsaMGrmG6G1MdoTLMNAkQisOn8spUqHCCsYPbsTKu/4bQ7u3I57swXlv+RDaZyyWUE66zJka4Qru3cjlVL/ZpYtPsN9AcXQEP7r5hzjtlWfhqONfLgkZ5A3TVvIrn/00ikMDSBkh/GpJnq8XMWBmO/D2D34Uxy5dDkeLIqEDA5tW4qavfhlDA/uQsA1ozcOHuGYj1FCoB3jVijfg7e/5MDwjASeSgBP4sEgXZIoyRS3ssIiTs/ty2HlW8NQTD+EX//dmlHMDwsSocryIZfHat10hBkc0hA9DiiBU4giZDTp5wjIXk2ZXwfi+Dbjnth+gVhpBSzohKSp2qhP/j733DLLrPNMDn5PPualvJ8RGjgSYQQSCpChSYaIm1FR5t7xVW679u/9cnrJ3xrur2eSt2hmP7PJao5Ho8Xhsr9f7Y394PaNASSNKI2ZSIECACERko3PfHE66Z+t533O6GxA5A/0biAALBbD7dvfFDc95v+d9wqYdh/HwU59DWZLiAgnZF45ClpOkajjJ8YSjPGrYWsD5d3+Ej66/j6i/gn0PPYVHTv8m4E9LPnbSnseP//xPsXj5TZR9AyN/HI9/9jex55HPIR2VtYwUDVx653t480ffBIZLqJdduL6PYGwTxqd3STAR85nZIRj12mit3Jagezr6+v0uLl68iNnZWWzZvA03btzEpk2b0GisymRL2mBubl6iXffs2Y3FxVkcfuiAKDYOHtqP98+fk87Aww/txhtvvoPxCQ97982g211FtepjZucUghJkKUi6g8oNEgsMCRKZnAT/k6/O34sG8yzyqVhuo8BMjouTccZJmaAsvwncnIgVfDklE6AVcLX1Wifl/E8B5bWCGs1PztUXd2qU180idzeM3N1e/fFpcXSdkr6gJcBJYU/+30cOfebvn/r13124fxDn3u7pp3pSJii/8/ZffM1JVn7Nd1IJJLJpHqGnPx5K8wTf/Mw1RjKQktFWxM3NZjx2/PM48uRnUaltBTIGvWjFsHBqBAvqNrl/NgdoLH+IM6/+Z1x88wfAYIj6xC588e/+t6jvOALYJeGuBXzlRUeQ59KEkwFBOZac5ubcLL7/ve/iuRe/gInJzZLDjKSD7//n/4j/8NLXWZMNK+qj5vsYMLmM6W+Zg1/5L/9r/Prf/XvI2CdHM0xrHn/yL/8FfvTK9+Exx8LQHAxxYzEv2rTx+S/9Fn7rv/p7MIMx9LOSSL/Y7GGOQrm9pL5lDP4PsTh7C2fffg2vv/I9LM1eEw00l6QpDxuOg6kdu/Hc534VTz39OUxP74HlVGBQDpcNxVTBf3fUauP65bfxzqv/HxZnL2KciWdOSWq27KAMu1zD1l1HsO/wKdTqe/QxM7Uui2DD04phUhnTx6CziJuXz+LGlbPSPhL2Gzhw9CSOnPo1wNMlYNSaxxt/8W+wfO0NeE6ILhyM7XgUn/ml/wal6m5kI0f05d3mDbz68v+L29d+IpM7k9jqU9vld6W2ReI1bTjothpoNW6i054VuWCvN8DVq9dx/v0LYmWnS4+0RH/QxqOPPSTUwfVrVzE2Ni5dd6MsQrO1jJmZLdi3bxdabWYxj1Afr2AYdsSNF5RseKzaEkdlLHQQreS2ozkYvFDJlCrGFKoxuUzlxZ1mGdJwHCx4oecFjZ+nA5X/T1qDF0t1r/LfTlCWiTj/nRCUc5pCJ+WCvpDKw5y2UApD62kKSVzBNRdXB5XNrRejroNUEV60EbY2grVOypxaMqUv7Ml/d2D3k//gM3/nnyzdG9TdP7d6AMpvf/Ordrz4G66dIKF0zCIojkTHmyW0ssaSfVFho3S/h8i0kbhlDEc+jj76NB557DQ2bdsv23kQ0MUdoHUMUWsV8/OX8dab38VHl96GF/VhJxlq9W34zJf+C1S37pUIzuEwQhpTU5tJQeVAWh+ovSXQRDIpt1YWcfPGTezcuRum6crWO4naonT48IMP4DJ0ZjCQ+iQujjj1pq6HTTO7sf/IwzBdtksDRjjA1csXcfXKZa0k4lKIoMZ2EVrKDRs7DjyE3YcOA06AkI43alDTEB7tuo4jksD+YIDl5RUszt9Gt7Esi0PPHCFg2SplS/QqMpTaZUtLDVtnDuLJY5/B9p374FXKKvcyhrg9dx2zH17F7LX3YYwacM0EZaeCwB+HX6oipWSs4sPwa9gycxDbZx5BZWoLvBJtxKyBJTuUYNhtotm4jbmPLmF+9iqSsAcbCcJBH3sOPoZHn/llGAFB2UG4Oot3X/5/sHD9DWRZE6HhIPamcezZ38JDD78I2NSY95GlLVw79ype/9FfIEs7qNXYxbgdYxPbMFbfAt+rwhxZ0g/YazO2cxadNqVlfdy+PY/r128IPVEi9VHyUa64OHh4l5hEbt68hr37dutir+yKDA1GgnKZnHAsiz1SPTa7BqHhS1LiGnNw4MU+hh+Y8nqhQoKKGC7eKLuj+UlleForlhk5QGfkxrX9WpZnfI2MCMhc7nEPQW6DEkM6HZWWIAjLpFxwyXdwyneDsi4EyXLdbbG+k7LgxeKnf30SraGJ5hvpCy+FM/lnuw8d/e0XvvQHy/cP3N7bPf10g/Ib/3HLO6/8+VftePk3HCuWZmGK4bXfRoJmpaqHG2eGBHEyjDiZeS568QjDxEStthnbt+3Fpi07UatPILMMDNIIYauBxZvXsLR8C8P+Erwsgk3jwJBTThnexCZ0uUSBgyTMEPZi2CP+DJpYEmlaYPzigNkGSQzLoC1XI785jFMNwNLQNBmC72e61DidC2dIXTAy+KWy5Fpop54hXCadhoUkq1pic3eGNArh2BbCKJTc2tR2wFwf9v0RkFkgWwn83AaewnE96SocUIXh+5IaVq+W5E8jpvXZkRLQftiRlm4G7keJKRSGYbuo1qvwS7z0haKj5QUw8Kl8CKX9u+yNCShbToCgEsAITJhegNSktnca3lgdpbEaPDoo0wxGkqDfVasztclsqaaePA55sRuhWp/C9LY9sLy6xFemgxZufPAG+g2WVvTlAjY0yhibPojjxz6PSmUats+wnz7iwTJ++PJ/kvYVNtOMTW1Bra6/A58L1AyDTgthfw7N1ZuyrKO7ju0fg2FPnkPGcwZUViRc6NUFZKlNlrwJSi8NtpOM8hhOKhsgAUK0sxOoCcL8xcmWnDTYZGJTvtkR7jlJmOBmava3zsHyfem85IDA6Fgu9NKRC4OnOp7IMiItv6eFhMqLTIcSJGo9l2mYgMypWUBZ1RUEZ77GCKB6G16w80Vf7uIrQHkjfXFnU/VPN1x/vImkmKrznsFcWRebMin/2ZHHnvgHJz//T1buDerun1t96kH57Vf+01eDrPUbRtaX7Atyq1I5w3MZQTmhVpkML513GRIjRjLSj7O807R8ZCkbnD2YLgN6YkRpCCcbic2aEiSZvFMaOOgyyzCMY772xTzBYst0YCiYIcOQUzKnG8uRdg5ORpIA1hsgIJE4MlRLTRmaaUl5JXnMcrmitVURf34C12dIDyutRvAtB5z/+zTDsJ5ebBem8KG2aSIahHA5RlOSxsUm204qZQyimPmOqFUCAV82S/D+UAtNUBYpNU0gKduWGS3JpRCBwRGLMbMf2HPILGIejen8I1AQkJjVwDB2v2RLhgIVI65ro+SXZQFYq44LZ2uy8LUcwPJkkkzvAAAgAElEQVQDmA41wyRTbbFAx8MYDktgTeZf92DwyI5Ewoj4mPCxZlOGZfO+0BLMxRcfswFGYQO2MZDyAUpvk8zBILRQr22CbQWyyLSsTPjxXntVHjG6+qjAqG/ajkp1En6pIt+Xy71+c0E6AZvNBZHEdfsrmnNhM+uC9AqBRf/U/yfLxRB6TYIjLSE9enkuhvxp8fVIM0mq7d95EDz9RvxYAby8TfE5/VMBiLeR05Y4PkqIk0D+bWw7NzGUU5JQFJmtXLugMHXtBGZVVayBcsEp5/yy1j+Reybgq1qjsFaLzToPJLoz5F4FzhtjPP86qFzLv5CLSz59Gxkiw0kNe/rfPPT447/9AJTvn4vNPd1TrYP69ldLaP66ZQxlM08ejuoLZl+MIoKfKZm0aUyLqfJ/YdiTN4tNBYLYSG2YtAHLck5r4tkqRvWGxSVMRoqCWQsMi+Gbv4eYkzMDYoYp0j7gZK7Yt8lr87A2MbUZU5u3SDM2846pCuGloVyqoNfry5uA4UnsS0vSCJ12A+fPn0OjsYLpzZsQBD5uXLsOz/HgZBZGkaa7OYGcfTEYxhJGtGvHTvQ6HSwtzIvBgdQEjSvkkVl/dGDvPuzctVMuVNLJNhrh2vXr+ODiRXnzkysNWQiQMUfDw8zu/dg8sws+TRISrTlE2eeUHWJufhbzC3MSFkRdtefaqFVLSIwQbuBjZsdO4WSTNEYQeHA9R6RyXlCDE9Qk+N9wXLEhM3uCjkSRLzIkashYSRKcCfqDnhzHeeBhsLwSn7ygJEh54eXxPh0KJxswL0KqjhKJvfTp9shYSkuHoA1HLjQxfL8kWc1c8E1u2YlybUKyL6jMISj3lpcwaDXQ669gGK2i2ZqD5cRwXP48OiaVcFUQ1kQ4nmDWwJdaZrqypUCVU69ywwrK/K2We/2Yfg9+Toqqi+/NgCn+/5p8gRf0TBL94rQMw5qEZZYQR11gtAqbTd6yxNbTFzM4KJNZk76tccvrH1tb+smkTDAmzaF/VxUG7+Y6KK+nxN3p4NuYFsfbFD2pGy8q629iBWWZTowRIsNLM2viTw89/PRvn/7FL6/e05v9PrrRp3pSfudHL207+1ff+2rF6vyabUUCbhF5OVp3hwMkeXtDknJgDGWSI98XR324kkGreb6ceGwRf5JGYJSkKUfG4Yh5tszSCJCkBDxxcUhFPAGY0zfB0kpdOKaHTr8jy8I4TVGrT2LP3v0yHQ5CWsBpvQYO7j8gIeqLi0vi8OOkEkdDNFcWcf3qJQHexx57RGy8r7/+JgJqniMgzmuuMi7XqBjg9sZ08fTTT6PbbuP8ubNSg8U3KcNx6pOTOPXMs2KhpaaW7RmMKJ2amsLhw4ewsrSIH//4r2RrzwmZkym5zee++AXpHVyYm8dYqYaUoQqjkVp7ZzajUinhzVdfw/LCPHz2CNoQUJ7avBm//KXfQLvbxI9f/QG8wMQYa4YsuuHG4PnjEsBPE0G5NI4tm7aj0VzS4CZa4pNQ1BfUczP8faRVm5oxHPXhUEqVhnrCoRZ5lKI/ZI4EeVZSQRE8TqpZvvDi82kyuIjPkomgTI57Ak4wjultu1CqkV5xkLHJZNBFe2EJUauF/pClqUtYbX4E24vhekQTPubrGcl8vER7Ky7MdYCVlDi5nUZ4KmDz/zlF80+CexFmr2BcgLLisB7ziwWfLIlNYJD6yIwpeOWdkuc97K8gS2bhGF157LKYr2tOzFxQq9tOFRj8TZOI0hZrHLP8XaM6RXmxYfEntlAxsBST88fHdOrEfOeEf7cq4w4czTGdMr/YcJLMmvzXB44+/Q8fgPJ9dLW5l7tK88iZt17+o5rT/lXbDBETlBM9YjMvgq9GmQbA3rK+tnPwyM4QH4n+0sQvvgAJzpwauCH3aI82IsQmATyTBY3BIyKnEgYMxQSHDDFBNWLbNSdwVs2T19VsCbadMLSdC8T+kFQJF0DAsWPH8NFHt6TZgmOJLNWiUEKNGEfJN/rRo0cRlMt4/Y3X4doePwwjMySfV6Ykcsy2LUB/4tRJrKys4vLli3At1jElMs2fPHValnnvnPmJpITpVKcurvpYDaefPol2s4G3335DHgtOyqQ1jj19EsuNBs6fO4dKUNF+NT5mjo1SOcCBQ/tx6MABnHnnLbRXSQvQIm1ibHICL3zhF+GWApx9/x20WguolnzhjZnb4Ho1qSfiY1KqTGHXzn2Ym7+BcNgRXTKJT3Lv5JFHXHplfIx1Go5oMtE4f+G9lQ+lqoYgTm2uhheVeIoQWRi/nuBHJTiBkSltNfjlCXjBJCZIX4xNwSGfzraSYQ/thQUMm8vo9FbQHyyj3Z2H45InlrDsNVDWyVfjOiVIyOL/K52h7SHrgLw2VZPa4O1lyl//fDE5Ky+tPLIaLXRg4M+S125agRXsgxvsFacojTmePQ/PbEgmipHYoldeB9fCPEIqg5zyRjqjWPrlqXAikcsnZXH0keYrcpMVsNf4Yilu0I8VoLxR/nY3SBfvYRGRkIMpOGXDSeBO/8n+wyf/0QNQvheku49uc+b7/3bm7Nvf+aOK2fwVcsqZxdwIfeOSg6Xoitm2tMcmo6FM0iqP5eKMbi3umahtTuUIzWWbVASlZDZHMDh5krDkEY/JYKNYvobgxfZgTtEU5hPcRSPNr5NsAU6/KVwvkPqo/iCBW6oIqJ84cQKXLn2AW7duKlVCbjpmKD5NDxrOc/jIQ7KMe/Ptt1RLTKBlmL7FReJQJmU7KCFMRnjyqWNYWV3FBxfOq6U7GWHv3n04ePAQXnnlFaRhT6zmluMiShgARH52hM2bNuHzLz6PH/zgB1hcWpLvSa78mWefwfLSIq5c/ED4Xk5/pEkyy5SKeNO2cOLEk6iUPJx5+004lgnXt1Ebn8Kxk6ex2u1icmocly9dkKm15PkoeSXtiaNkw3Thliaw98Bh3Lp1BWHY1EWZnBgYM0o1CYFkgCgiYA8wjIYI41Q4e+4JRE3C/cCa3pZSME1AEzckaZqEShzhAmC7PmwnQJn26uo06hNbJfuC6pAkY+NHH93lWfQbt9Fur2AwXEW3tyqpb5S2yUQrVIP+KUBMqoH/rXHKOVhzWieXrPS3aObJNwtvLEH4agqRr5epmp8jv0xtcsEn83tLmgkSUlf2ZlilwzDsXegNR2g1r8A1b6Jkr8CmsYSgnPB5JU2h9VHrk7FOzLL8W1NgrGuVdVIugLmQxOkBXAbhPKxIRfjFx9ZBWemK4vbrFMcdWmXJFVeZKP/NnJRhT/2r3Qce+0fP/er/3riPIOee7uqnmr4gKH/w3vf+yI2Xf4Wh9Gzf4LKDVMUoimS61IlKA8r52hEram5XJUVBQKZWghMWJ0aHHHDGCYtg5CCLUlEXkHGmJoJLOGl2CLlY86TwlNMzA2Qob5LFOZgD3BFKhLZhFqXSuMJwomeeewaXLl3C7du3VMcsee2cunnsJEWS4dEnn4TnBXj9rddFwkZumxw3Bw4GqzPwaERNMjI8dfw4Wu02Ln3wgdx/0i9f/MIv4Ny587hy6RJcM0I58OTCxPAicq+SgWAbOH78uATjM9RmGHOp6eL0yZNoEpQvXYRPDl6mzhFM0gQsvLMMTE1P4OTJJ3HuzDvotJqwXRNTW2fw+FOncenKVezbuw/9Xg8rq4so+x5KeTAOF4TMYGaGxf5DR3Hr5mVEUUtAmXGc0YA51FpxnyR9xGEbphliGEVyKuA0zZApxKR9aLLQ94joc6lIkMaPkdxfTs7C+1oEZU8m9CqzLya3oTw2jUp1WrKto5glpF0plx20ZtHprGIQNtHrN+B6BNhCXaH0hSz6ZDomyPD0oRnLBFadlO/kkRXEOSlrrbMCsSot9PspZ70OykqNyHo5M5EaAczSHgzSLUiyLYDjo926Dmt0ETV7Fe5oAES5iUQWezwdFppmdfSpiYS1VYV5ZH2xp5yymkkKE8n6pEyaQ+pD7gwgWgNqffw/DpTXpmQp9VVJnDxhYh7xksyZ+MaOXSf/uxd+88vNe0K6++hGn2pQJn1x6fwPvuZEy79isrXCthCPKKfS8kcuPZhfOzJiWWZtFLiLRpaASNqAbwAR3zN4RkPU+UlK1Lg4c3NNE5eFnHKiiABMRYZmbfDn8ldvQIkY32wsW2XweZxv6Gk8GIqL7pnTz4j+9eq1D0GVLqmUMGKwuepOOYUfffgRaYv+q7/6McoB9cmUw3UlpcxmKpxlo91jcpiP4ydPYGVlRay9DJnZvHkznnn6NL7zre+g1SSwEABIW6hDTKrkeeGKY2yf2Y4njj0h03Knw+Q5F6efeRazc7O4dvkyKr6HlMWm2Uj7AHlE91xUx6p4/IlHpMW5sboknHR1clKapc+eOYNatYpDhw7iw1u3hPZxLR++VBvZGCJCUNmCXbsOYe72LSSJqi5Ep5uwUSWU9DIGxFMuSP6f94HcD7XYSjcRdFMMY110CTOATHM9pP2FNxlJ9jFBkKahzHBl0UeNcnV8K0qVcQTlmuYp91rorMyh15xDt0P6YlUWfhzsRWtsMVCn4I8VeIupVzlkgitpCZ2WDZtArrcXPln45QyGALxyyvp1CuCyQORRSRQX1Nbo2zqCh8zbjNCcQbPjyAnD8GroDxdhDS+gnq0iSEnLcSggRbGe9MbBQUA4B+UR5wVe14Rf3lD/xCdVpHLrHLJYstem5GIKLpwlci/vObrzDnDmcygRnl6SmtWvHTx0+ndO/fLvte8jvL2nu/qpBuV3fvR/bbv49l98zY+bv+o55ERJVejGmpSDKBYYQk7ZFKdlWYAQhBWcOF1xM883CQGNL26t41FTg0jS8hMZuVgpx2ZMIymRmAluDkJOdymPoCaGEUsuc1BgXQ+zCLg4MWzhmKkGePrUaVy+fBlXr11FQDVCmgooO54nCWjDMMZDRx8W+dwbr5NTpjJEj7P8NzCKkhcS6peDIMCTTz6J5dVlfHCe7jMXu3ftwtGHH8Z3v/MdWX5JN5xlaot2yhJPSyRpUcJevwDPPvcM3nzjTTFNBK6Lx588hvmlJdy8fhUuf2iaSCg6szw4oVP/y+n6mWefxtlz7+mEx5D3ahXPffYFnD97FtGwj0cefRSl+jguf3gLNjxMVKswrAipO0K5ukVKBeZmaWvuIaOKIOHjxhqvRCgaUxQWkTSsUAHCyx6D5nnSIdCKRC6KFCDJMaepLnJpURfdL00YfMwimaCDUg3l2iYElSlx9FVrm+AGDCSiBK+P9vIcOo059LurSl/0F8HuANNKRGkiT+Man1yAsgJrMS0Xiz2G7qwBtEzCSmkUU3TxNXeCcg7u+eTJc1lkVpD6W9FLNqPZMVCqjMEs1TAcLsPoXcBk1kIp7VMnJDsNlrHymqXgq4s9tVubIi8sdMvroEw01mlYQ4mK9pG7QXljBZRO8QWnfE8oRRjnkCNvJoKynyRW+Y8OHXzmdx+A8r0+gvfJ7c6/9Wdbf/LDb3/NTxpfCjxDijf5JhPPBPlJcrUWsy84cdFVxSxeyJuZvKMEF3HZtgGU+aYmQPONRADXiENOcSq34xRBmoIvYgHlIYGYcjfVDrMDTRzPrHWPCLi8GJA2iOD4AU4//YzkKly7cV3UC0lI1UgCh+lg4NQc4+Dhw5JA9tZbb4kWWd8GBOxQKpfkJAhI7u4Tjz+BpZVlfHj5ktznwwcPYu/evXj55ZdVt8yfy/qk/E3BE6SYQQheWYrPfvazeP/cOTQbTTimhSeOHcPC8jKuX72y5hbkzxFlgO1gMOxjz97dOHLkMN555y3hXAk45fo4Hn/qBC6f/0DolsnpSTx87CnMLzbRXu2jSlkdpXNVF17ARd9BzM3ewlAWfbrc4y6AEzCbR2LqvcM+kjiSwlEGJ3Fi1klYTzB8TLn85FSsF1c9SvP5olKGZQdsDRHFR6WOUnUabmkc41M7UKtvguMFUr/EU1RndR69xgKGgyYGwxV0uotwvJGU4HKRR6pLZXAqcRN1V16WypeRlJ6KJE5S3fMJeSOQk08t6AqdqmWpJ38WKob8Y3LkB2JnDJG7FSvdGnoDE5XKGOAGGAwW4cVXMYk2SiOCcrY+KQsIcxIuEuH4ZwHKRSBRIYOTZKrcVHLXpCyDewGkd5ekrjv6NppGPi7zogBvkczJpGzJpByb5T/a99QXfufZZ/8hXwA/V78+1ZMy6YsL5777NWe49CsOe+Py4yAnLrYqICGnmCGMu/Km1wp4WlsjBUnHEWAuNuLFVn/jK4RArtIhfaFzWuU0zBojTsKkODmB8u/MJeaUpjGI/DkKyuTz+HGmpnFSJijfvHlTpj8CEd/NpC34RuSaa9+B/di0aQuuXLki9AbdegI0dOdRpJFP+JVqBUeOHsHVqx/K9yQ4HT1yFDPbt+Ll73xHaJeRXBT0386LiI52bNQmKI/w7HPPCffcWG2IFOr0c8/h9tycLOpc8rE2TxGmyPz4PVzfwfPPPYN+v4cPL1+UeEvLyWCXApx67nlcOv+BtFB7gYNte/Zh6/a9mJ9dQTgYCJXiVj043hj2kL4gKA/aEvwuOmoBZZ5CQlFcMJKUPXxSWJDlqgrK32KlO/h8CRCzIVm4ft5HBQw+TpQI8hGls5EKDIIy6Yv61AwqtSm4fkk01f1eF73GIrrNeQz7TQzDBlqdOVFeWBafa0Zu6ClqXV9cAHS+0JMLuxpGGLB056ScN13z7uRa5TUzSSGLy4F53dVnIPIm0LY2YX7FhWGUMT42DuqHCMp+ch3TVhcBF6JCX/A1QjUPaQxq0gsJ3EZQ1gla+WNd9q1NyqJoKeiP9SXfJ03E99o8ou+lfHFJTbqAsp/EZumrOx599ndeeOHL3Z8rRP7YZJCft3/hX/Pv4aLv4rnv/LE1WPoly1BNp2nnG2g2CicmRgbT4/oyKRZv5GKa0jd18YLRKeXuF+HGj3GjT6AVeVlOSRggaGvmBZdpPF4zrJ72V1mwUKkh3DSLTjycOH5CwJa8sogD8iUa6QhOPFwOPnT0CB5+5FEsLiwK2BRziXDDlCxJmA+VAdQdT+K1117D+fPvi/riyJEj2LZlC77z7W+L6YMZCTwl6L+VJgOChoEReU3HwdOnT+PC+QtorKyKcuPZ5z8j/PKN69dgWwZch+HkPHGYqNfHsHvPbvieizPvvIkkGoizj+0hpXodzzz3PM69dw6jOERQ5oKqjL0HjsIyAqwuLMHxHbFc+14de3ZzUr6Jfr8tVm1yxuyr42RPQGakJidj/n3EoCmefnKHJqdkpZlIJRGmVAZJS7QCJ5/HDc3LPClYHipjm1Eb34oxLvuqrIOiIiZBv9dBr7mEXmMeve4yoriNdmcBlkMNN+kLQ0E5n2pF1cGfWXDFRbu1KC9ImeWgLCoMfY2pImN9MpapW/jkXKucm0bk9SYvQxNDbwrL2RTmlm1USxOolUvoDodI42X4o9vYbHfhJQPEpC5gStO1TapCHsucksjNJGIaKdx8Mk2ro0+t2grCOkysO/tEeaFviA0c8sfPgX+dRlmKbYtloYJynJrlr25/5JnffQDKP2eAfea1fztz/vVvft2PG7/ISZlWUzEdMLVNQuYZ0hPKJMYXO7XIBRBzcuXfhdLIX3TFIlAF/Arid4OyvHDZWzai4SKGZeaKBplOiC3ah6ZWV4KxmkbEKWU5OHHipGiUr1+7IXnKPJ5T9cChRWzMliOTsuT4vvcefNfLJ3VOQ3kWLqcaZBKS88gjj2B5aQkXLrwvb/6DBw5i7+7d+Pa3vqmN0KTX5WhPU4wt07bkY/D9aACfef4FvH/ufTRWm3AME8+/+KIYTJpNtjIzLMcSBQMpDC40r1y+hI9u3pBmFwb42w4D8BWUnzxxCpcvXJasjaDsA76P2sRm7N9zBEtzSxjy31px4TtV7Nubg3JPQZlv/4T0RBSJmUYAOh5K/CrRhLy1FJaKM5FTMqdYU4N4ZBlLuihf/AnRrO443pa0C9Uv5co0KuNbMDbBlLhJObnw+7FWq99aRGd1Dt32EpK0jW5vSUBZF33FpFzQEQrKXHAqT6yOtjUjidAZuXtPjCO66FvXKq/zyzyeFCc1HSr1tZfBQseZwFw0jlYvwOaJbfAtC8vNFSBrIBgtYLPTg5cOkHIAINjFDCrSRZ7mW+RTMoH5DkAuDCMMuS9UFzm3LK+xopPvE7hjEuz5r3unL/KwI8Oi+iJOjNK/nNl66B+/8Hf+5YNJ+ecJl898/+szF8+98jUnavwyMw4IyqbDFxn5ZGpaWS9P2/FADhUE5QJk6RojfcGNvfCZOZesfKRK1fgm4pG9WFDwxUobcZFXy2USl36Us4lyQzhmBuvzTekKv0x1BpcwBGrfK+HE00/j4sVLuHWTCzCWbNCWnEkjtSwL4wT7Dx4UUP7JT34iigNZPGaQ5RzzljiJEyADz8cTTzwu7ccfXr0iRPMhcsp7duF7L39XQ8+5+WEprOiTyT1mchEYSvZ0hhde/DzOnT2LdrMlcsBjTx1Ho9nEzZs3lDuVYCQPE5OT2H9gP95843X0ey1M1CriJvN9S0CZi77jJ0/jg/MfSGxqqVqCVfZh2BXs3nkQY5UJfDQ3h9QxUPLHsH/vAVkmstXZthmaRFs1G7rpzhtKiSzNI5ySGfvEhShPDepWY+ylXmjpgKRGWbThsggVUldkf0xcEwA3Lcl2LlUmUBsnfbED5cqELPr4ePS6bfSai+i3FmTRF8ZN9HqLsBwCZpSD8vqkq5M4l6Y5KMtFPLdf05suTr4ClKnCyIPfCwokn6Rl8paiXOnultcoXwPyN8NBy53CzX5F3HxTXExmwEprEabRgRMvYMpqoWxwP0J9OwGYS1dOyuTf7wRlKoUkS3ljShwdNmuNIwTlPLRoAygXoPvX0RWfZBopsIbPk6pkyFErKKd2+f985MDj//ixX/j93s8TJikT/yn+xUn54hvf/GMnbv6Sxzc2db+WSndYIJkx4FvMBIV0SmvW+eZVECUNocsMnY7vtI5yGuP0qdpPFdJT+UC5GykMyyLw0vXHd4AhGmOdxvmk2JrVQAmqYQtAE7RPnnoaFy9fxvVrXPTZSi+kDL5RGd4winHg0CH4noczZ84I0IophGCVpnDY3izuu5FomJ86/hQWFuZF0UH1xc6ZHXj0kaP41je/JYoLcqayuCSoR4yUdER9Qe1vuVaVyf3se2extLiEscoYHnvicczOzeHmjWvCJ/MFRn2xHwTyOQa9z92+iSwOQfxjbCWsBKWxcZw49Swunr8gtEZQoZzLlqqnWmULHj/6JGaXltDsd1Ep17F31158dPOaAC8XfZTCCf+bcFIeqNJClnlDZEko/DsnYQWAIsdDlTN8chiqlDLuMr+Ikj7iJM3nkGQvzSNBZQLV8W0S38mp2fUDAWXSF1z0DQjK/YZwyp3ugnDKpklOmeoLVVToVKz3QUGZUzA/pgtPYcBypcVacJHI5Rjor68nfr+CutC/6wkr18jJwpcL3ZY9iY+GYxgZk6i5VfiGiWZvCUnCSbmJTW4bVQFlZioTcPk6JCgToDcs+7jMYz5GPkGryYSPmYKySOIK2kLcfLr8uzPk/u5G63sHHv6b+frlY8CY0cQkKFf/xcP7H/3vH4DyvT+O98Utz/3wT3eee/fbf+wnzV/wpRU5lMlYdP1sVKAMSJha3dTzDcspmKBcLP34YqEumS8cnZDVgi3SKsrJRORf9JzpljzKp18toVQHlWiThwR7PRpyUmPxqVii4UgeBReBp049jQ8/vIqr16/BIyhz+k5ioSZIK5BeeOihI5LpQFCmIkL5cHqted9o6SbVwQWeITbrxcVFWfRRtzxRH8cLL7yAb33zm5KxIcDB43Ne+UNQ4exMgN+0ZSsefexRvPrj19BptVEOSnji2JOYX1rIw5AKdQoBxcD2Hdvx+OOP4/XXf4Sw34Xv2RJLadopqhOTCsrvX0DKbGbfglnxNYjIqGDH1r3YPLMDN+bmJPxp7649mL11A0nMlvFIAJhH+VT6+ZRTJn1CeR1B3hbOWJu4+dwRTRhVKiAokyEjMnVKJHBzESt0KHiqcGC7JZQqkwiqm9YkcY7nC19O+qJLOVxrAYM+1RerAsqup8oLqj/WjB+FC4/tK7ZSDYXmuJiOOSmv0Rd5MJFM1zkAWwLiWshKrlWXBuT6OTHzsbbE7NI0x3FzUMUwLqNqVzFRqaIbrmIwWIaXNrHF66BmUibIECbNYCboFeH2GxUYGfcr6r9ZA2DuP4TD2gjKa5pl9UR//KT88XnKnwQacqIhjcRdyEh0ynFm1f75/p1P/w9PfenL/fsCbH6GO/mpnZSzLDM+eO1f73rvre/+sZ80vuC7BBou23LtqlijiVtUZVBtwcURj8DK4RU6ZSJcIYHbCNYyHfONkvPOnBrEQi2bfS72KOHiZJwb+nnIjqkC0AmEU7PwenKU1vxkRlCePHkKV69ew/Xr1yWykqDBSZuKirzIGEcfeQSu4+En774rdnG+oHl/bDrqpHUik8YKWo85Ka+sruDD69dko16rMNfiaXENMoiISzkCFyd4W0IIgIhHemQ4duK4cOJvv/22LNp4yHjq9EkB5evXrq1N8mKk4cTue2LDZrHnmTNvSxiR+GysFPXJKTx14llcOncBo6QPl03QZQ9euQbfmYBv17B73yEMRiO0W13s3b0H87cpieuqzZrOyjjU9nEm/KWRSONIYwiFkXPKfBykh4AnDNGRK3XBE5BK4HJVhpGrZkDO25VsZ2ZurIPyNBy/JFQIc1G45Os22NHXQBg20O0t/tSkrAYRNYTwl07K66BcuP34eK3RF7m5RC3fGyRykpecm0ZkAUgqxtAMbGZumzZWRjXc7JcxQg3T1c2o+gEWm7Po9ZdQRh/bSj2MmQOMYleyU3ghS/JJeS3kXsDYQJZs7OjTx4+30US4Il85n5DzC/gngfIn0RWfxC8LfSH6cv4sTspunFnlf75/53MPQBh7vFwAACAASURBVPlnAPu/9TdVUP4Pu86+8+df9+LG58kpMyGYR1i+aSQtKyZjx4+H8sITfTLBzaaxQI9wsqcX/bGG3JC/FeCVpZup2/1clSGWVKEpyF+qmUQ5Os3YYOueyOTEaJIfI6lrDtmLx047F8eOPYUrVz7EjRvX1xxdmrio34dfe+TIUcm+OPPOu9IuIuWuWQaX+RVMBaN7rVSSNLUnjz2F5caqTMqW6JEt7N69G/v378f3v/td9Pt9SXYjv2wZ5Cs5wceY3DSNL3zxi/jL77+CleVlHZ+SEU4++zRuL87h2tWrKDmc5Hn65+PF5DwTE9Pj+MVf+iJe+eH3JOWNVUd8yMamNuFJ2qzPsoFkCJduuIoHyyvDs8ZQIjBX69i8cyf6vSGmJ6ewOM/6pZ4s+jjlkUvWAtAYcTzQEoA40qlZFCRKW0gVUv58SbUVpzBRoxTORU6gCsp86iyCsu2LcaTCgPuJrWKz5qKP3DQDifrNRQHlbmcVETnl/pKAMhtC1DxSWKTX4zYL6mLdWp1L4iQE6c6YToKyXL4LA4qoN5TvFw6aF2h5fojcXNwpKN8Ox2DadUxVN8tzMbt0HXHaQhkhdlQHqKILxB4Mnpy4HAWDszbSF5ycSV+okaSog+LjlzNBeci9Vj1xiV24+woQ0NveGd35swDE3ZxyZLhxZlf+2YEdz/6PDybln+WR/Ft+W4Lye6/82e6rF773dWu4/DkjC0UlQP5YjoJcclE0T79TzilrBbvqTdeu9mumVjUeFJwkp1GCcpElIBOqgLBOGPrCpW6ZgEmg5s8rJjhO0YVSwlTOWThoR0BZ1BfXb6g6QC4khFmBXpkoSF8QgM+eOSucs9pSDHHjFaBM6zBrqE6cPImFxSVcunIZttQKsWXax6lTp6TS/ty5s6L9VU6PdEuIiclxPPr4Y2LEoEFFgnXIawM4dvIE5lhdxUmZXDRdgLntnG5G07Hw2JOPoFov490zb8kF0CtA+dhJXDx3HmZGh2IGu8yQex+BPwELFbilMYxv2oTJyU0o+SVcv3ZFrNRJOpRJWSzdIoWLkQgoU/4VSgsJwVnyLqhJltCd4nlMtdmFgUl5BobQSaJtIVAbkuPMRR/DiCr1rajUN4vlms0ufH4H/Q76rSV0m3PSfDIMGUjECw4vzLyY0TyyDspFNrJSYAVIF1pk5YaVvihC7nXZpzp6du6JUVkoDN6G//G1xsmUNC8LEthos5RUcKsbII5dbKI9PKhivvERhsMGgmyAnWMhauhjxIIFyivY1rIGykUXn4bec1IWUF6L6syBtpDBCc+cy+E2psQJUN+dpfzxwUN/7aScL/poB08MP86syj/bt+P0A1D+W46zP9PdIyif/dGf7Pnw3CtfN8PFFy3K6i0qFIYgZyfJbimTuOjoi8RwUAS9c2RRXlKTuGQK5H/yRlcplcRBCj+poMTXJV19ouKQhZ5K4Dg183NMeIsZpi+gPZKOPgK26phJHyi3SfpCJXHX9ftKkp0uHoULtSwcPPSQLO3eO3NGwnm0EFOXTJqAqItJ/hxyyktLy2LbVs21mmMmJiZkMcci2dtzt7G0sCicc31sDNPTU+gQsM+eVScc613DUD7/JBeHq4v48MplSXij+aQoDmD4v+M5cHwbzzx7Grdmb2L29g2pNpqYnsLx4ydw6cIHiJhX7TsSsm84DkrMMbbLsOwAludj1879qE9uwuUL5zWeMx2KJpoSOFIW+ieroEL5XpT0yfGcpiDy7/nzwv8XyZvEdCqTJ3kmNNkIsGjcJ9P6HK+EgJxyjZPyFgFoPyjJwjTsd8TN12uSvmAgUUPiOwnKLHTl9xDXXuHik+NVpvRTngDH155QGfnCeC09jtwxszBEpaccNE8splgr6cCnuoTOQc32SPl6ZZefOYGbTQfXljNJLSTdw1S7heYiBoMVlNIOdowBVQxZuyJt5RTDMzpLqOJiKMiNTBrhWWiR9VTG33cs+gSUleZY55L173cC8/pjfXfYffEcbHwzC1eed0kybirO/NhwJr+yd/tTX34wKf9MsPe3+8YFKF85+5dft6PlFx0jRio5F+naoo+yOE7P0l+Wg3KRfVE4p8QYkS/zCg2zbItHCgDCHcqxWCdkUh2cijXVTWVGBGvehqDMz5HD48KOEzKVF1RpDCmVg4Fdu3ZLYeny8jJs9gLJlK3H8eIX6+x5H27e/Ght0cg3c8yaKNfNbcba6zYzMyMAy2WfyPvyhhF+r+pYDbv2HcCefftQrVaFwuh1e7h86SKuXf0Qg34fZT/QBSf1Io6NrTNb0Wg30VxtiAKkoD3In/JGPqufkGLvvr0SE7naXJZpslItiRzv9tysXLhczxWKhZVQnl+B45XlceDEWq/rtHz79m1JyuMSk1kXBGiZnNlEznxlCbzn/4dafUTOVGRxPPaTvy/44yJTct1mzUosIQxY6+X60qxN9YVX2YT65DZx93nklJnuVyz6mnPo9VbylLgleD6nXmZRa7gQZ2/llXVKtwjKpCAEdHOTCC/qmSosBGitBCwmEMKekfs0vfA1waYbyucsLitHEktqkVc3RwgtH53RNC7NZZhvAdMsGNi+BYM0xXyziWjYwLg1wO5JHzUrhcEyBy6l0xSRdPlpGpzmWeTZF6LG2FigqgBdgPK6eUQpuiJ0iN9Dhpe/gb4oFEwfhxpcWjKTWtPzLUSjIDKdya9sf+TFL58+/fepV/25+vWpXvRxUr707ve/4WWrL9hGLAlxtFVLQA05X2ENOF1yu68ODtFw5qFEyh2LZm1t2bcG1vntCjpDKQvl4YoXvISrcGomdZHbVhWUdVIhz8wJRV6IdBjmCkYNzeEUp7pQgmIxuXNqLjI6uBwUyjHP5qCCg5I2KYbKVQjFm6UIVBI9aH57fi8O96VyWaqw4ohLNA31IaXBC4wnwfmxyu74tY4pFAmXkrqmBByLvDG1sFw2mrCphTMzqXsiPSBWaxuo1WpyIQvKzE/2JOuDgOj5VThuGablStC9YwcSTSohUSRwyBEzq1p0yjopi+U6ps5bp2aWFtBcwsUcv0anZo1bFQFGDtBKM1E5w9OLArPtUn1RlknZr25BfXIrStUpeH55DZT7jblcEtdEP1T1heNr1rE2hqhSYq3Kicti9XgDdt4oIjnLfFapmOHPVykdP8+JmvQRgd0iNUagomTPjKQdxaboj9SMNULkeGjGdVy6naAVudg8HmBqYhzdKMXt1Qa6zSVsDhLs3+JjzI6RUXPPUx6HAXGR5pPwWq5FXpYqH1+fkiUgkdrkoo+viPDUUsA8KS5PhMuXmxq8sj5J3xOacviQ9hZeRB1EmR8Z1sRXTj3y4pd3PADle3oI74sbFZPypTPf/4aXrr5gU+uaxXDYMjxK10CZk3MyYtWQgnWxIOIbV8+7euZdzxzQDxdgp1OzUhQEZeZeyAs213NKMSWPywR9upUEiDnVcUmYIJGJWoGcZpMiQlMvCEp1aFBLHgyTT7oqtVKKRSkVOghDeSMXRpcCgApAJ21BkJKlUW4hlwWnAL2lGtuRTnQSEp9wicWfobSJ/JtZtWRQg+sItcFsEGKPTuha9slpmaBMtx9VIL6rWl3+P8HY830EnJJd0gYBXL8C2ykJv0yQZpNLoWohP6wOBkr8GCw0UPqCHLLYqlWFQb6UE7WeKpRbLoLXJdJTgEXlcHKhG9GtSbiTrZvcl6A8hVKdjj61WXN6lsS9fheDxgIGbNMeNGRSbrF5ROgLxn8q6EqXHrv4ct0xZXqixODknLdXKyjnlU/MzGAWBiu8CNgWD+8pLCk3cCRxkI+1abgwM1VQJHaK2HGwGtVw+XaCQVbGpvEAlXKA1e4Qq50IWRSibrWwb7ONMXsIxJyUOYzeCcr6mt3Q2beWGpeHFolOWaM7756U13XKBQCvxxBQC/03Tc4bQYTtLmIAksWmK6BsmhNfOfEAlO8LrL3nO0lQvvjGn+2+8O73vuFEyy9aTBrL9aTi8OLzT2oho+mCoEypmr5pCzAT4BI31XpQd3EHNi4Di6WSSuForSbHrC0jEosonDFlbcpnqnBfgZih7eIwy23Y1ETTSFKAB1Ue4uLKSyzXJ3OdkvV+rE8mYuNmyannrWmvRSaW19MXuupCryt18XlOAz9G3lgbvvOmi/zxKGSBbAQf5R1QvI8ah0nFipXrcnWBxUIBghM/T6We69hwXBseW6stRmWWpWmEgOx4Csr8f9IZEowEqkk8UcuQwiBdIcoL9vVFSlmwXICgnKUEaBqAqGzRDj5+PS9AURwKoki5RV4GKpZ6pgAyMIMXPDaocOFYnkSpvlXMI6UyQbksKhsB5SaLU+fVPBK3pA7KdmKJ7iT1QHpF09+KyifSEKo35sc16J4TsNaNiWCHOwB7lNMU/NoQlpHCFSG9EhZc9BrwYMEVMB85KULbwnK/hMsLIyRWHfUKUCp5WG4N0emb8C0TlXQZezdnGHN7MJIQNpd5sYlUJHFFtsXGtpGcyihAWswjBX2xwclX8Mof09FXqJAkx3TDr0+SyBU3ISjz2LoGyvAj0574yokjDyblewa8++GGG0HZjVdetBAiNdTVJRKpEZcpVF/opExpBKfZgvsquFeR66w5+tbBr5iQiwlWJ4l8OSKTgobdK+emcZ6cfIswmNz5K3ZvldHxZ3OKUg5ZJmQJ11dwKVQeDCQqOOaN04hcGPIpWeJGc/nXxotH4T6UCqlcncD+QLEfO9p0vSYFLJQmosXecAEQE4OG7/NiRdDVqRtiYV6vRNIEOdfNfzu20BquADHB14VfqmkVk1sWYHZ9Lvuom7bk++oxRX8+QZlATFDWvw8xIv0iGcoKzPKxYskny7dcsshFX55VUlBTWbF0k8AnZl+UEJQnUBmjzXobAqovSF9In2IXw/aSGEjIKcd59oXNJZyplJhYbnJQLgpSi0mZGCWcc8EjS84J0TlvQbL1BEIAp1bcYmPJyJeQJDfwtLiAC90kRJgN0TcyzHcDXFlIEFkBqqUE1VoJzd4IjZYBK05QN1dwaDsw7vfk68zEklooamjWWqpF3qYnMIbdi6kpB2W5gOWgrKeMIj1Oh4DitLjx70pAa7HrPU/KHCjYlSgtO6SrHMRGOTKdiT88fviF33tAX9wPaHuP93FdffGDl5x4+bOWEcoCigspLqCkfE0yJwjKwzU+WYMp+AIlKK7/KqaA4uP6/6rMEKpB+GR98bJ/T/nkIg1OJ2iecQtLNt8Eolku9MysvOc7V94YWtbKLbnom3O6QWkER2gK3laAhpkcudW7SIcTJxaPybl+mh+no03ovlEm0zCzl/l1Eim6lpymS0suN/nv5O1ZY7VxunbEMajKAk7kBCDyxpy2NVeCaga2s5Bn1qAd19N0Pk7KtIEHFQVf0gPazVeG41ZgeyX5ONtd1i8cOV3EggKRvfG3apZT0ZWzdUS5Zn5ML6Ya4ylqFC5qc/pC1AR5O6fIzMSsoBZ2Ovr88qTYrOuT21EifeEpKA8HXfQJys3b6PdX1nTKbEi3LF1CkrYR2qKQteVqDHXvqZJC5XG8Xa4GkRxmKiwITHrBZwuLEXuoBVtQrU2rI1LokRjxsIV21EYrTnFzxcGl+RCx52NqnG3cPpZaEZotE0YYYspu4OguA1NlZoWzPNWBkVJ5sV7vpPGdxaKvAOti+ad7jyL7Qtt3lPopBo3iY+sAXbSk6Hvip4H5E1ZcstDm+4PuWheJUY4Mc/wPtxx54fceLPruEfDuh5sRlM/9+E/3Xjnzly+5o+XnbZmUyXnyVUXtKtFPdcCUXMmEnNtG1/jkDeEhBLZiEbj27+cbKg/O1AVhPgkT8GVJpzKj4uOR5Ctr7RLNIwRcBeVislDJGm8j9yHT2xT8Kv/U1gwtduXfCwqDYDoYDNYs4AS1QqpULLwIroUrUbSyVGzk5hfN9tApXS9c6rASoM9di0JpUDmR88kEbZdLMscSnS0XcpSuUR5GsObyEGYKr6TRlJZDsOWEXBIaw3IDAb61RZ/jwbb5m9NyIavKJVdCXSh9wYmZ6XDCK0u8GemLYZ59kQoPLIs9uWjyeWWQXDHtF4Ch2RR6YrBkUvcrU6jWGd25XXTKlMkRlMNBF53WAnrtOQwGqxgOVzAcLMMyhnAczp78WaRDLIlbVR0yaZGcosgzqjUXg+3mRfNInpnBi5pM0w4Qu6j7MxgLdgDwEcUdJGkTtk23cQeRMUR3ZOLyLHB5KeH2FNOTDjzfw1xjiFYLwLCPbUEHR3YaqPtduZghdeT3+olOX4NKpeWuvqIOKl/uCQgLMOtzUOiUlTOWV56+TvNf9zwd3zXskEmna5NvSC76YqMUAfU/PPHw5x5MyvcD2N7rfVRQ/uO9V8786KUAredtM0JEV1Me3Sm0QW6z5hV6o+zsblAuOtHu+NlFI7qKlnWZl/8uojsLlYXyxZp1oZNcLtRn/obsozRzQ2ytuXGFygqCBd80hRONn+OyTrlcV6zZVEgUSgt+b6ofimVl8b0KKqZwIypd4ejPTMj/+pIsx3cauWgaumVaX1tibrCTJ6m2ncjizhG1AzXe5SoT1SjJs+DYvA+sXyJY0DabwA+cfNHnapegw6M5VRhl+e24JZh2IIAsiXhScaULTLn/bAgRsNVAIgn/TxNEsbr6CMwaVJSfCLgUpCqDgUB5zfJGaop/lwmfJw3bgetXxWbtMeh+ckYXfZ42jNNV2G3No9thyP0qhuEKhv1F8PTlUFkhmcd5gFUun+T/Z1aqtmiOu2z9Nk1JlDPBfGgqWEZweK2n+UQmbBuuWcP28SPIhnUM+7yQUW2yhDieg2U3kbkxhlaA6/MOzt4eIPIr2LJlTHoGb6/0sdqOYQx7ODCR4vAOAyU0VGOfUoXiau1TTqNppjdpCuWZtThVJ2dVC23IvshrpBR41/MwCmmcvtZyB+InvEmLx//OT4sKW7l3FhQbDmKUozQb/8qphx9wyveKd/fF7QjK77z60r5bZ374kpc1PmMbqr7IskiPsGIe0eM5sxmoGS4my+KKL8sxOZEpkVG8qOQFSOjKeVn5f1ErKPjeAcZcsOR8s7qlVK5GtZcoMnL+meDIzxe/ZIKR/9GJmEFD/DppRLFt7e2z3bWUOv4MTmpMfeMviWnMed9iai4s5FRNaF4FlQK2cMT6RZmUjXIpR5Bmypy8ofPjP5UTpALY2hL4geiiuQhlpsQwGgod4BGUHW1iZq4GJ+jUSeB5NjzXFWWGgKDnS7Icp1HRKTsEZF90yhZlbARThjWtgfKGRV88EA6Zi75QrNYhDKEsNFhKHzlVj6gpYZ3KkadTHJIEU/49lYuA7RKUVRInNuvatITc87mUSbk5j357XsKIOCkz9IeTMo0x620hHHf1dMF//8hMyNvAcHxE3DGIxC9FObDA1EJq5wnQThHdaTjYPLEbxnAMxnAS3SYvOiuoVXmimoXjtmD4ERI3wEpvAm/e6OKjfowdM9PSJn57pYtGN4IVtfHodgeHtllws4b2RnIA4bS8lmNxp4FEXH2FbnlDfKc+lEWXX0FJFLK39aQ45f/1FXuvE3NxGqIKm4MRefkMbGEvR1k29pUTD3/+gSTuvkDbe7yTBSh/9N6PXrKTJQFlqi8yLhPIM0oIC0OKIow4uWw4jhXgLJCYl5KuqRXyY77i5Z0pWTSJyIKOppF8IlmbRvKGEQVvamgL2VERGs4GD2qSddlI0GSOMqfVmZkdMsHOzs6p7XcwEDCm7pfa5CjUiMqZHTukQbrXYwax5nfwF7+WIfScUAnQDKhfWVlFvV7HzMxOzM/Py9fTLEJQ41VEw40y+TrmY2zdulUMJpcvXRJOe/u2HXB9F71+T77v8sqy2Lw5CQYBwVuDgUhjOGVePHg/XHi+ZlTzvhGUySkXk7IjdmcXRl7LxQtGAco6JZM7Vl6ZJpKUucryJyVxevzlKaCQ0RX8sqgv1o7YOeVEHjiv0WB+tOWUZdFXGtuWN49MCSjzqRBQbiyg38xBOVwVR59lDiFCEVIktuYcKyjztzZdyw3cMnphila3J4vmSmBgsuah7IxgjUI4dP2NMlQq46h6mxC3fBjDcfTbKfrdBVRKIUwsoVodwiyFSFwX/WwL3pkN8f5CC9u3bcXItrDQ6KEbRXBHHRzfW8WuegwzaiCzeJHl02orZVfojddAOOeV8xPcuqmkyFPeWJxaAPHH65E3vnfufqtupKQ2fk4M/KJz5nOok3KGsT88fuQBfXGPcHd/3IygfP6dl/ZdfvuH/8qNVp7jUVOE+gy7Jy8rbiVmRQw1D2NNEF/Yp3U6FldWbnHm/xeUQPHGI+VQ/FJQJh+soS3adaZHRAHrPPtCFnx5YDjBmxO2KCPyxZ58nVB5JpIsw8lTp7CyvCJZFjt37sTKyoqAa6/bFSs2w4kIRnTvMef4xs2bYqOm467gjiuVioAq/z3dXk9S4gjqTz11Au+dOStASjkeQZ50CZuwmY3MhLRGo4GTx0/IcfbVV18TVchjjz0mJpD5xQVUazUBXYI6KYHx8ZrEXcZxiLFaFZV6RQBb3W6Z/NxWq4Fery+gTJOG6JNlUnY1NjUHZhngJRgq79mLGUpEUB4giUKhL5gSRyMJQVZ491yzrFOb0jJFLrY0i3N2FlmfLlQZ0UnqxC+NiySuNk5OWeugBJT7XfQbS7LsKzjl/nAFsEOYFABz0rVNaWvJJEtD5YCcghlDNbJZ05Si3RtoNnLcxmTVwXTVRdlOYKQxbCPDxMQU7JGPtO2hv2IBiYskasNBB4HXxVgtAvweIvZK2ltxYdXFWzfb2DQ9jUEywmKnJ+UEJauLZx+awrTbg5X2ZKdNByNzJaRxRyiLAmjzTIvCOCIfL053+UO01tmXG0bWjCM/bbHWgWLDkW8DXKxJ5tY+Jqkq9Niqu3IDfTEyan94/PADUL4/0PYe76WA8qsv7bvy/g9fcuPlz9gGm54pgOOSj5I4aleL5hFOYKoXFgNJvqGXF1GRNrZmJinIZBFTrG2kZaLLOWWCsrr6NCtAMwUKukRLVEcMFWf4Sp4ax3+WlJ7KxKcTSjhijdIYnnjiGOZuz8NxacceYrxeR6/XFYD1ggC3bn6E8YlxaaVmmShjPx966CGMT04iilN0ux3NMUAmDrhyqYQb16+LCoOZyfXxOrqdrtRGETAJzrpQNMXu3e93cPyJJ9DtdXHhg4sS4MPgpFa7hcFwgKBcRqOxgsnJCUxOjkuoEbONS74vD+lYnTRAgk6nLZPk1u1b5fuywcTzSvD9ElwxjzjCKROQqcBQbbUqQWSRSpWFNFZTo8xFnyoLJJQoz7yQpnJpHslBmpcQkeypNVgXqLzwqpaZTzEvaqZN9cU4SjVOytuVyiB9wQzBHqM7F8XRNxw20YtaaA4b6DkJRvTJSOa8o1JBz4PlB3Kap4s0o5klzdDrDdDtk+6wkbF5xYqwdcLDZIlhQD2UPBvj1QqyyETJmIIRVtBb7WKUdGCOWrCNDoJSgsyJkNgGEncKHw3G8MbVNsr1STSGQyx1+zJkVOwunnloHJPs6OO+JDXABA1qsx0ZEorXo6VgXcRzFi0jHCoSArPGB2QESwFmvl8IxHSNuvlgwdeVNrBI6JfEfvzNecrrmmbtD5QuQj7XBkQSNzKm/unxQy/8Tw8kcfcIePfDzQr1xbVzP3jJTuaed6yB6Ejps9eAey5b2NtH7bK67Aqbc8Edy8KMyJpTFsXRTCVk+Rs859C076xwBCoHV8R4coKmYiIUtx/dfcy9IEdMzlR74shPk/cTnS/jRSMgNm2UJiZw+NBRzM7OwnU9dNodTE1NYHV1WRZnngSxK83SbrGyCZibX8DevfvglSpg4SrpB1qJKWfrddrSzbe6vIRytYxhkmLn7t1qWR5STeCg3+dyiXkVZSlnzbIYe3buQL1exdlz76NUrQtwc+OvDAk1yer8q45V0eo0ZQIKfF8m0vF6WXKsB4O+RIKO1cexuLSEbn+AICiJpdp3KZOj25Alpg5MGjokLU1mZcRsseYELNI4BeVRMhAKg+AsSXe5k0+ce6Ocg87jV8USnjsgaeSRX3LN5XLUhU31RXkCgXDK21GpEpTZ0ZchGvSkeWTYXcKw30Az7uJabxUX4x5S3xNtMZ2iBP5qtQ6vMo4Bue00RN0boZwNEXc66Lf7cEwNcbLTHjZXDcxsCmBmfVTKNsZLFkbDEcbKO2DGAQbNDoy4iSRUqsRxebQXQThGhoumuRmvXW4hrVQw12mjmxjoD5rYWotx4mAJk04PLuWDqY3QNKTj0VvTI5MuYw5GrryQ7JBEh9zURhrR+epgZNKSzhxrTTJMRy7CUQlRVkKUOsL7I+vDt3tws6bmf4w0s+WT6Iufxo88kEi6IUPERiUCtv3TY4eefwDK9wPY3ut9XAPl9//yG3Y891nb6stkuw7K1Kol4H90gWmj7rpyYY2SyLMvNtqsi7+vGRFyffI6KCtHp2FCtAZzgcHMCE4b1C4zTMdX4T7NK0ySMyyEIdGVNfAjAWUOHIkJVMs1oVAYWjTodVEql1RZkE8WtC3zewxCGhls+ZP0A6VhMs1LDoYJl80qEvxOOiWGRZUE1HZNZPdcR958nIioGKTJQyZyC6iWAmmubne6QjGEgxClSlm1vtlIOgOZw+wTqCm3puIkSxGUPNRqDEJS3bBf9lEq6wKNP5fOPsf2ZFpmpKggpRNIPKWAsvDBI0RS50QKg7GdrIJiDZSCMs0RjPPUaM5CTki1huYlC42xQbolVnb5+bqwFVB2K/AqEyhVtyinXJ6C65dkso7DHlrNBfQ7i4j6LbSTAS40F/FqbxUd14ZIHY0EmycmULXLmNmyUxazK405BHaIqbIFZzjAYKmJUubB4Ulq2EHJibBjSwmVIMNYANSDUCzRvjsNJA6SwRBm2sMo7sI0eHJxEWck6h3J1x46Mzg7CyxnI9xabWOY2UjDDaOcsQAAIABJREFUNnZPZXh8n4ma0YEl+SYlxEzZ41JTTmw8yWnLB7XmcmoQBypPaI5Mupzu+frhfoSvhYT6e9NDJ7Kw2ncQpmX4pSnUggBRcxFls4Oq3YM5GuSGvp/OV/5p+iK/NuaLcn4+NUPEWTmCseMPpg8++z8/0CnfK+LdB7cjKF9+69/v+eDdl79ux7Mv2qZOyuw2I8nGfjrJEsh0+tqYdrVxWaHdaMol3/2iKqRzevsi9rBwP+nkTEpCOWRyeg6SPGzckN40LvMSRBE1rWUkMVGI8q8QSUhJFd80maTL8dgrzj4WmiYRPKk2ShEmoWzXRVpn2kgoxGcYep5YzpAcZkO4DLjPM3m5gePFSagSOgaJujzi5/wt7zenVbmUMDNZpHih6I6lVsnihK42boIeXWfktAmyjk0+2NT7K9ZqUhGZcMpBSekMLvgYgkQFBoGYdmrqljl9U1HCcV8ddzn1QC15fpogKJMa4ZQM1nsx+D5lQJEWpxZWa52UVTuskrpcp5w3swgoi6iYf9JmXYJbnkC1ntMXpYkclPn499HoLKDdnkfWb2MwSnC+uYRXeqtY9m0stlsY2Rm2TU6jkpjYNbkdO7dtRbM9j05/BWNlG2W+1uZWUY0MjDslxMM++sNVTI07mNlUweYqUPMasNCHZfK1IM4d2BlVJpHEcyJzEfNib9uImZrn7sDV1TJu9kPcXO4ghgsraePwjIFD20N4ozYyhlaNqhiZBGUtU5AccQ4EslfRx0kyMEipjTRlMM1ozGGeCDsWawjhYq41wEcrEQZpgPLYVmzbtAPjQYDewnX4SQMVawAz6wE2TSD3Hnpf7GkkYdEYIkElgjHz+1MHnv1fHoDyfQC293oXC5v1pZ987+t2Ovc5x+rJllzkNxJCoaL/RKIhNXR+o5Sn+HvBMMtpNx+77pb8FLrgwu2kllRyybmhRLhiEwkcOcaDQJq3P7ALb5QFCEMbo8RB4FsolW2M1ScRjG+CSatvPEKz0RQ9cL/bFBUCXWRiY/b0qEgQJQdo2K60ThMEfceR6dbOs4R7gwir7T76iYFBYoiMKnAMVAJPspGpouC/kVGf3X4fnV5PjS+M7XRd1MfJW+vELS7CkUri+PgFpUBbo/OwHd4vSbMzTJmC+X2pW3Y8VzS1/EWdtUyzIlnjFJ/I/fUC5ocMNOhdJG3KAfPnSaVXxMZw5gSTusgXfQIgCspaAaWhRPrcyPYqlzRSrqb3WU88vPDYMB1yyhOoCCjPoFSeEFUIv5465WZ3QZLh0nYL/TjC+fYqXo17WK0GWBr0MUSEqutis1vBlFfF0b17ZEk315yT6M46HY6Lq6i0QkyarF3JsNJege2E2LOlin3THiZKS/CsLjK+TshJUfnD+05+NzJhJizFteRiHRkpEn8G1xsBLjcGuLHcRZKamPCHeGK/h23jq7BGHQ3GGlXUQi2tLL6al7jwlCVG3joir1k9zXG5zHQA5mSEaRXtgYv5Rg+L7RixWUZ9cgfGxyZRsR3UHCBq3YadrMI1uuDuRkKY/oYoz43v40JhIw5Vg+0olTA1Zv5g0wNQvle4uz9uJzbrt/79nus/+c7XnXjuRccmfcGJi5sg1eRK7wibLCSDd91aLYrLIjVurcF63WFWHInlWLw2JecW1NyGqoFEhVCfAMRJ2hVQAR2EBDtpqgaitIzmaoyKXcFU3cFY1cHYxARq9XENupfsZW3XGPTaeSMFQZlDk9IPXJBR8mSYJRimk5sm+HEmoOmbebk9wLWFJm4sdtGhmcAvoxSU4DjkQquoVqoy+XbbHaEiyOOK7te0UB0bQ21sHNVKGS5lbiK500maKg+xXHNKNg2hTqig4G+JxbQ8+IGv91NcfQ5MctBi8KBlmlQD0G610VpdRNleReB2JMJSQJkXU1JN5JPXWkb4GHJSVgqDSg+CL3nRIrxereI8FalueV1/rmYdUjpysTVtcRcG1WmhL2oTMygzW9mn+oKg3EWzzdyLBSTtDnrREJe6bbye9LFSCtCKE3SSgSS8bavVMVUZw67JaVTNFIu9VbTiHqq2g2qnA2+hiQnDleaYTthDGDUx4Y/w8I4Kdk33EDhdDbDKm2Zkok9tZEMTduQi4TTLTA/TQBTM4Mqqi3NzHcw2W6LB3zuV4amDVdS9JpDRxapUhSkntAyp4cv3NyjJEP5YJ+eYnxNxqIHEYHymg97AxlwjxUIjQms4gumPYXxiK6bGp+FzEu61ULVjWHQcGl1kWU/MMBqWd++pwYXOn6+nREC5HGaclPc/978+mJTvD7y9p3tZ0BcXz7z8DSe5/YIjnDKPZVYOyiOYWYKYx8qUL8XC26/HroIvFnv1BkH8x/FiOo0VLcCaqyzlliI90uhOCb0f2ZJKJ0lmeVJcYtjohQGW57rYXp3GjnEbnOop37OzGCWHlUuMwbRFNuUT5GxmTmhEpnC1hinJcjzyxomLMB7Jmywin52M5M8os9GKLHzUjvHulQW0swBDI5DFEUGXxhACO6VxbNEOAlfUGRXSDD7lYmUJD6IBpBRwgcegIeqS9aKgdIQrAM2MCy7tCM7UJhdxnQRiht3zQkJQ4uKKS0eqIxzDQbPVwPmz78CNr6PmdqVmSdxy5M5J2/C5EgUGe/poIBnmduu8SJWTsiTK6WRcmBmklHPtAroeQ6qV9jQPcVIOEFQ2IahsXtMpB0FNnrto2EOrM4dBdwFxp4FeHOHDfhc/7rcxTwAzbETMRM5ijHkOdmzZhpplYTLJ0IpD3O405QQ0STpleQV2Z4iAudGeizhswBiu4PF94zi6K0Ngd1XjTp26DAomrMRC1h/BiR2ksY3EcBFaFsLydpxfMXHuozYWBx04ZhsPbTfw5L4aAqOvYVsmX4MRTO4QJBiR+RcGDC4rUgsZQZ6DAW/N1xH/LVkZqx3g5u0uZld6iExHwqP8ch2+66Nk2agYEYK0i7pLHcYAtsWCgYHsZayMAUo/DcqfZCopluaclBMjFFCGuf33J/Y+AOV7Arv75UYFKF9451vfcEdzL7g2OWVOxgZMTsuSnZmoRI7h4Xk2QgHAhVlEG4bV7stfRbpawYNtzI7VXZJGdmqcJnm6PHgoyWCOuAHnzyPPayBMM4Sw0Y8ruH11GQ9v3ood5RCB2RGOknImmp4JkjwO0innOUxo02M+V+UEaw3CJ/DziG+BtYDdQQSKPWhhHcYjDFMT/ZSK1xJutA2cu76E1aGJkTcmVAaVBpbjyERb8kiBmKiVGUDvCP0QVGpSm0Q+mG88AirVHKQ8CMacfqVNxPVk0VMpV4ReoVzO9/PPB4zlJLccyFKRX8vnoYjQ7Hc7uPD+uzAG1zFe6sFkeHxe2SQOPpmsVe5G3p2LviQciJGElI528+UUhoTa565GWa6ua2c1YInJZArcJEiYfaGT8uYNk3JV7fFhD+3OPHrt20g6qxgkIT4c9vBWHGHRtNEcJMg8A2YWo2wY2DIxgR21cVQHMexSGQPHxu2F2xh1WwiiCPFKAyXLxfhYFUbaQdy5jUf31fHwLhNlu4s4ZBiWlqMSlI0wgTEYoZSwcIApLj76poeGV8W5RojztyL0RykqpTaOH3Kxf9qEhxhRFiFkSL4RC7BbiYmYCovMRZZ64vDjwxJxOOHeAAFaAxezixFmFwfoUb5PGqyiTst+yGbsCBUjxabAwvaaj3GXGf2cwvOSiCKS9GekL/TmzAJJEGVBaNq7/4/xPaf/tweT8v2CuPdwPzdOym56+wXb7CEjDyextzqdyaJPQPKnQXlt2ZfXu9/NgRUArYH2mgdQvO/ZNqLpW0VDsGY1s2SUJ2mpeU8sAeWBaaE9DLDyURNHxsaxr8a3RhOxBXi2AZtWaLryXG3xcAymsGnlEK3LctFgc0nIxQwbuTMMqcQQ27al0zJbThICs40+fDTiAFeXeri60MFK6AD+mHDRJpduvi8gWpWJ2UC1QgD1RCVRqo4JNcLJl5MwF3mSY0GawiEfHgg4E3RJZVAyR211qVSWyZilqpTAUaHB2/GC4jkW0pixjUAUDvDu26/BTm5irETFgZ5m6A6UhZQEMmlCnMR1svA2HEiz9YiGEl5kizqoPOJM+WRySvqmzx8wafbQUH7J0YTjVRFUdVKmJK5E+sKjSiRbm5T7nTkYwybawx6uDNp4z8owZzpoDRLEWYqyBUxbFnaNT+Po9h2YMj0EtTGgXMGthQVc+/AKBs0GWguLIKs+XvJQD4D2ynXs2+7jyYMeKmYHJifljFZ6qkccmMMUbpTBGpCCKaE78hGWxnF1mOBSa4Cby6YA8ObJEMcOe9hWS2HGnJJTxGaMEYawEgd2woS/WPTxKdUdqYWUMjfDRj+xsdIB/n/23jRIs/O8Djt3v/fbe1+mp2ffABALCZIQAQikRJqbpTiSspRlJaYs+U+qXClXyvkZVUpyJFL5EVVkRybBkpVUxS4rSiyLUmgQZAiCG0BiGWKAGWD23vvr7m+/+xKf571fdw8IFOcv4BkJnMGg9+/ec5/3PGdZ2Qyxuh3Bj01U6y3YFaYS+pLGR6mmmYdYbLo4OlFBQ09h5wl06v4lv8JU0UzinD2IJ3in2/XwiVPRF7yQ+b78WVYiWMtfuu+xz//eiRNfCO/idn9PvcndEzvvqW/rZ3+xY1B+6+KzX7byjV8w0N8HZebVUgzFvAQK6nks5jF1vDC+Y+Gnht/9X2ONspKVqcWWvH0ZHq6oD+WYUgYStVSSiEjGhHLhl1MrbSDKc/iGjl7oYneti/ubLZyqxTCzXaDC5QyVEcx9VqAsagQe7iq28OMEaX5plF+FERdgrHHKRTYVJgWCiA8cVXqqSc6wDj/RMMo9DAsH17f7eGNjiMisobCrMCtNGI4H0zbhWUw8SzHdbIjczRZOmMfYmlTd8++Y38zfK663L0ttNpqiKCH1wamaFAY76WqNOhpNOv9Ui3S93hBqpNfdQ6XiCSXS7e7hjddegkb6ojqERc56DMrMsRC9MkGZ1AVJ+gRp5Et3X04tbQnKkhwnzh0loVPBbXfeCqrNWk3SBGXqlFkB5dUWFChXySmXOuXQR2+4jV53BVqwh0Eywo1ogItWgdUMiAigYYhGUeDB2QU8evwsTs/MQo8YF6uhH6bQ3Br6wwCbGxu4/uab6O2QO89xdK4u4flNL8STH2yhbvRkMmaMUhITrEzoEWCF5HAp4KxgoFXRtRu40hthPciwO+RJqYfTx3Q8eqGJmpmgajUQxCmCPEQGBt3zqadC94l/HAgK3WMiG3a6KdbbIVa3AnSGOQyvCcfj60gZ5gj+qAsjizHfquDYTB0LdCLqMYwkkHtIfrElRZqyVdj/4V/j++mnXoM7ljPqPZgXkuS1SDOXv3T+sc/eA+WfDXXvnbfYB+WfPPsVO1v7hKGNJEaS9AUhWeqfGAwkQKnyJtTEexA8JP8iyqQ7K9PH+caHu/zGvDLB+QCUySMrSZYcnwtqbJUAX4tJM6QITA39vIKVa5t4aGIaR90INRdYeuCDuHl7TQwbzVpdgH1paUFsyt3ONiYmmiJRY24FV5bTM/PIwxCb165iu70HrzElJoYb165hptWAjQJrt28hihLEuY0QDjqJjtd3ItzqxsjtOorKBHSvBsO2sLW+hu3NVVRdC6dPn8aRpWP4wQ9eEAMM8zAeeOAB3Lh1Ex985BE8+uijePmVV3Dt2jU8/PDDeOHFFyUfo9ls4mNPPI63rryBTq+DJ554Ap/+9KfxjWefxaMf/jBOHj+OZ77xdXz0ox/B8tIS4jDEq6/8EFpyGxNVvzwlcNJNWN1SmkhikcTRak1QzlicKvRFJI6/cR2UCgNWaXcqOXMczH5wDY9NQjIpu3W4bLOusQ6Kiz6Vp8y3icMAg2Eb3c4KsmAX/aSHm+kAVxwDmxngB0TmBMv1Jj5x7n48sLiMYjREng2lHixMaa7hKYPL1El857vfxeuXXkKe9THVdFB3CrjaAB95oIr5ug8ziaFJtCwXkg6yEZD1UlipiTB30LWqeDPIsBWb6Ixy9IfbmJ/L8PD9dZxaqEIPCzQrJ2CYTcRZgr3BmiTbaeDUXCDOM8Qgd1zB6naCK9d62O6yssqDxSWtbcpDfjgMUCQBbC3F8nQLpxamhK6wshFMce/xQamUGmTt+RMXC/u7LPneTaesbrqy1JZdmqhEmk5Qvjcpv3cQ9y6+0rHN+vabP/iyma5+3NCGkunLyUWqwAjCJSBL/m7p7z/s2itTOcugOBWreXBhlS0jh5aAZb5N2d6gOvuYvqVCiihHosaYU7LDkmJZWoVWgXZsYe1GGw/PLeKIk6FRr+DBX/glvHzxImZnJnDqxAlE1AfbFoL+HrQiwdSROfijITzbgT/wUWlOIgoGyLs7eO2Vn+DUhYdRXTqB5/7qr/DA2TOoaBme/9Y3kMUJct1Bz48R6xXs5A6ubg/RiQ0ERg16fQKa5UijNfnaiVZdbNPHT5zCa5cu4/z5c5idnZZM5a/99dfw+ONP4G9//vP487/4v3D12jV89jOfw7Pf+hY+9thjOHnqFBq1Ov7fr39NwHptfQOf+exnMBxx6arjzKlTeO31S/hP/84vo16vSpPIyy99H0a2ipbny6Rs0OLLZD+aQ2RJGqvQIXH0RaJIERVGFpSTMh+wfJ9Sfyuc9MFh5zDVqUCZOwNLQNlhIJHQF4zunC7pC5pHAvT7Oxj0NpBGu+gke7ge7OK6ayJ1G4i6MZwM+Oj5Czg/PYeqAFOIob+lLN+RBseYxmTjGJqNI7j4+ut47gffRHe4BksPMVGzUTNiPHLWxtGpDJUiBESLzcKECuK+ibSrQU8sjDQbaznw2nCExPGQZyHmZwucP+1icYrgnkCPdORJHbY1Dc1wEaZD+FEbQdoT/XcCR2RuV1cCvHmjLzyy5rRgMSvFYIZJF0EwgGsZmGvYODpdxXyrBlfLYDFyVMCYblj+r8rQkAjUMsDr8BCjbtX9OKg7Tpzjf5HXRGVwyaQcoxLpxvIXz33k8//0Hn1xF2D3XnkTgvLl5//szM1rz33Fydef1DFQ6gvOyZyIVUleySkTPMeaVpWzsA/AZdSFXFpvs1urY9nBAnBsQJFM2nEaV0ljiIEBKZLUABIXNoPN8gihlWMj1LGzOcTZxgwW3QK1eg0f/aVfx80bNzA1UUFzooUw8OEPh9hYW8HUTAszc9O4dvWq5GIEAY/JBjbXbmGh5eHSpct44EMfg1GdxA++8x0sTk2jaQPf++YzSAJfvvUwLRDDwqiwsRvpuN0J0c1c6I1ZJJqB6zdvoFmv4fjyEi5efBUnTp7C9Zsr+OhHHsXJ48fQ63Txb/78z3Hm7Bl89tOfwV/8P/83wijGJz7+CXz3e9/Dr/7Kr+C+++6TxLq/+Zuv47/6jd/AxZ/8BH7g4/EnnsQLL7woSo5z587hk5/8BXlthv0e3nj9ZSC+hVZlJPy5yaS1XMV0EmxJX5CSSKQOSnHL/O8sVFXGEVI2pDZUgap40CVCqfxjSXUeBEupcHnmKTtV0heKU66yo6+kLxJOyt02hv0tRNEuekUPl/tbuBIFsL1JTBoNXFg+jtMLszDCkYBZmvHn3EeUBIhGQNM5hpnaKfQ7OS6+9jpubr2J1OoiijfRcG08cOI4lqdD1PRtGHFPstIKLuYiF0HXRDby0NuNMdA9XO73sablmJyvYGE6wwfOV1D1RnCKEAyty0M22lCL7CFLHdlhUGqW6DEy3Ua7B7x+dYirt2NERR2G04TOh3vkw/d7KNIhplo2Th2dwbFJBzWEDJCVQlf+LCl/JMEisr3clKZtUnOGlCBQ+qwyLMb3zAH43nnivAOUxdbCsH+Cco2SuHuT8nsFbO/26yQov/r8n53ZuP7Np9186wkdIzm60clGfpU3sqgv+LTn+Ut2Qeqm3j/WHkqFG5dBHkzLXMaoDr4xZ6ZCf8a5tIfzL1QbRpIHSFITWlaFHXGCjhFYBbYTCxu3OzjXnMGSBwHlp/6L30a1VgPMAhvbK6LaWF5YRLKzg1sbKzh27hSMAvC7IwRBjKnTpwS0Ni5dxLUbt3Hfgx/G9t4Q3d2uiPwnLR3PP/M3zKGEpRfwwxGiQkM3teGbNdzYjbCXWEBthmshvPnmVQThENWKWvydPH0K3/z2d+XGOXfmDD78oUfxjWe/gcnJKXzggQfwysVXhUN++KGH8I1vPiuLRybJfe6zn8Vzz30HX/jCF3D5yhVcv3kdf/+//vv4t3/5l1hb3cA/+Sf/GPML8wKgdM69+vIPoEWrmK7FsLUMes6vRjVWU+7Gn0NCmoKN1rEvAUV8LcUqz1dYlrYq3rNEJpVAJnntzHugQYHOCNZXMZ4U0oEnk3KFZakzaEwuKk5Z8pQLCCj3tzDsbyCMeujkPi5tb+D5azfRbM7isQc+iEcunASiPbhGAMdMkfohDI226ARxasPWjmOp9QCuvnYbly7+BJVGiEF2GdOzPZxcOoZTc/cBwS2k4S1kwZ6cDsjFa6S7AhuDvo0bWylu7CZoxxmsuoX7Tk/h/Ekb9dY2Ur1LDQlMhgVFCQraq0MTeeIJ511YBhLNxnbXwgs/WcXKbopEb6HWnEEYRAiCEaKoD9dOcWKpgXMnJ9FyEthRCEv0zKqlPeGymrZM01bALEvtHDZPNZIVU07Pd1D4Pw3Gcs9wR8IlH+sKVcKA2NUTNKJcX/7S2Y/c45TvFu/eE283npRvXXv2aafYfIKhL0zx4oZYKuilwZpmBN6flEiNW0HG7QljDnJ8QUl/Rfn0LzMyVHWJOncdaktWU7KKP1RtDqQ6+Lki2Xgj8WCSUy7YIkFQtrG50sG5xjSOVgHb0fHY5/5LXHvrGqYmWmicPCJBRFG3h93VVcwsTOHk/ee43cFod4jBMIA2NYGVzXWcnphEtzPEqfsfQndvgL2dDtJgJLzg97/5deixj3TUh06wKTQMjBraiYlbeyF2YwtabRqZ6eDa9evo9/ZEanbffRdwZGkJ33/hRTz88CM4efwE/NEIL/7oR2K3DoNA3H509104fwHPPf88PvvpT+OBDzwoWRv//pln8Jv/4At46eWXJLHuN3/zt/Dt576DjY1N/NZv/QPUqhXhf0ejHi5dfBF6tImpagJbT6DnkViN5WfH16tMi2MIUZr4khUh+coE5jIbQ7THNEtQ/kUIEYMPwUKF8Ci3WqYMMOwsZV+gXYVTmYBTm0Wd0Z109Lkqo4OW6F5vDVHQRhQNsBX0cGW3jSu7XZw+dQEPX7gfLuvGwl1UnAyukREeoSW2NH/3/Byt2kOYaz6A0U6BtevX4FXbKPTXoFuvYWFqGl4xiXi0jjxtA7SQ84HECZR265hGDgdrfRc/udVB4dQwO1XD6SUXc9NDaN4KUoNOujryzIIWprALDcPdAsHIQlJYMKsOdkYxvvnCCjpJBe7EIhKN2SYjCVmytQjTUx6OL09jccqFp41g5UNmz0OHKwOERNhqOiQig1aZchw2NJpTeCPRXk3s5hL17b8O/Y3cSEqiKG4+nogKfgwCdIJIq0W5dfyLZz742Xv0xXsCbe/yi1Sg/OUzN64+91W32Hrc1KhTJviqzAcaD8g7ckqmPZlTL/N177RaH3SQHeaTZToupzL5e8mXPTCfKBBW2QJKfaEWfdTaMhkuTx2YMRDLoq/ATmxj/XYHZ+qTOFrNUasZ+MhnfhU/fvEi5qZncfT+sxhGITxNR29jDU7FQqVRwc7WFo4fO4XRwIc+OYHdTgeTtosi1ZAbLvrdgUyvnHibTQ+vv/pjbNy8Bn93D1qQIM40dKwGrnUCbPUT+FoVZn0auW7h6tW3UKs4qFcrYu8+dvwEfvTyq3jyySexsDCHXreHl19+GRMTE3jppZfwuc9/Husb6zj7H+iI57/zHfzqr/5nOHP6DIb+AH/9N1/Dxz72MVy+/AZ+/uOfwCc/+Sl8+9vPYXV1Hf/wt38brk0TTIIoCvDKyz+AkaxhskZQZu51BEOs8Ikk+nEpK3/m5Bz7KKRMNZQkM3H9lWlxBGORPZL1LCVxZJdFPy4milyyLwjKzNswbAbsTMIhfTHBQCLSFzVhPxLWQQ034Q83pA6ql4V4c2cLQ9vBBx/9KFpeVfKWtcRH1bNg5DosnVNqIlVPe90Ii/OPYbL2EPKojvVbb6HuraJVfwuh/yKQj6TUVMsHkhgnnX8Ue7PVOtFhZDbCyESgTePq5gh+AsxP1YRLdipt6N4OwMYXYwpa4UALc+R+Bn/XwmDPQN9P0JppoJuE+Oart9HPPRiVSXSGQ4R+F9MTBk4dm8DsNB2eJrQ0glukMPIMAecO01P2dek9ZFmvLuCsvkbK5TOZdOlo5IOQy+h9KdOh+3XM4csP/dBCXYFy6R/QEgRaPYJ17A9OPfKZ/+kep3yXgPdeeDMB5Re+fObGa8991dU2Hld5ynTnqbAe3sicpvjEJy9GnassiNTzW/7Z1yrv88njwkj1VmLnla2+elulujgIJBKtcunok6wBkWjx79QERMt1aGjYDW2s3dzF+dYslqqsToqxcPYD2FjdxPTEBKqTDeiWifmZabh6gUF/F5qeYXNtTcCSD5bmwgLCOMHG7XVU3DquXb2FXs/HmXPnhHmZPzIvBpkXf/girr9+DXrCunkHbwwSXO8FCBg847ZgVZusV8atmzfQqtdwZHEOr732Gk6eOo0XfvyyyPIa9SouXLhfHHinz5zFpddfx8efegqXLl3C6TNn8I1vfEPcgfPz8/jwhz+M77/wPViOhQ9+6BH8vV//DUxPz+B73/8hOrtd/Nqv/eewGRokgBrh5Ze+Cz27jqlGSIGVGDJ4olHlAaqgQBpIyCGzFkoWfQESPmSzXKZpZfxR1mrhk8tJedwnxwFv//gskkJbQu49csq0WU8o+sISm7WmQHm0gVF/FdGoi2EW4Y31VYSeiw8++iimW03kYR+D3p6YUkhbWHKAGiIKfLHQLy89gdk7SgbFAAAgAElEQVSZx9DrADYtPNplBN1vA9EVuK5qrKEtWvr75AHPa9KAkZkwaQiKDYRFA9v9HLdub+H00Vm0pgrYrRGsWgjNduF5CzAKG3F3iGyQobeuYXerwGZ7F8un5lCZruGlK+u4vTvA+m6HJR84fWoOy0tUhVCiwl5GGpVMFAzEygv4uo0ete/DGGmko7cbotsJYRou5ucWcGRxEY6Rw6ClOx4gCrfhOoFIN/d/CQgrIH57fsx4UjaoipKC+RSh1ogy49gXz3zw0/cm5fcC2N7t17g/Kb/53Fc9ffNxUw8VKMtUzKyFSAJZGLrCi1+BctmALHlpY674YJk3BusSkg/MCGWrr0qFU7nMkrolU7ii43i0lj+XYfc0CHDqo0W3Ezi4/eY27pucxXKjgGOMEJmMUCxQZf28xpAe2mNj1Ko2jJx8awHb1KEzbhPUH/PoqGM45CKMDwoLUaDoGR75qQ8ehQmi3EAYaogzW9qPX9ocoFvYMNwadKcO3Wa2sSeqBvbtLc7NS+VTlbI8znB5KppiBtrzRms0m7JoJC8c+IHI4La2t2BbrphIji4vIYxjKXRdPr6M6akp+flohYE4zrCwMCNLUf7EGab/k5/8EGZ2DZP1AUwxxjDjl+YbNlezDZz8Mhd/Ad0mAsyZqC/YSK6WtSp4p5Q5qqenKjEv1/zydoeO0IdBmdkXpC8q1SlYLiVxzI+i+oKAvInUH6AXBtgKRqguLKI1MwEdERw7Qbe3I0FCllERO7xlhdjbamNvK8bS/M/hxPGfw067C71YQdO6Bt2/CFfbgW7wNSMI0iijqK8MjDtVSzQjyWCbLkaxh71OgbfevI1zy0fgNjM4MzkMatu9GqrNI9BzA8PNHSS9BO2bCXq7Bra22zhyfAqtuUls7uZ4a20LISIcO72I2TkPpu6j0DMMohR7wxy9UYH+MMJoGKA9CtHzU8R+jjQwEA6AmjuLsycv4MK585ibmUAcdJCGe9AwRJFtwtS3RC63f5+Uk7E6VR6aocsERppNSF8YfBghRaQ1otw8/genHvlb9ybluwW898LbqUn5z87cfuOZrzra5uOmpkCZVIWSTBGU8zIwjpMaCzeVa0w1kLzTd3lYXDWelg+OYryxDhpH1MJPyaHVMlHl0ipZBrk6ivMpuO8Mbay+uYML00dwxIvhmj5yyxAe2CkSOJxe2IJsa9KAXDEAlxZr5kZYXIORWmWeMC3bpmzbo5iLM27hM4l9jJNUFj4MIuoVFrbDApfX93DbN5BYdWiGA6dShy35Fo5a8Ik7jyaQChyPx3vWNjGbg7kXdBiqCE8pQhW7tVNmXzAfg6H1dPV5YiRhn59h63BtR5Wm2q4Uq6r7kuxpjuGoh4uv/gB2cRPTNb+M7lRt0QRi0k1c7JFPZsg90/aowKDtWlV6qSxl+YfAy4KhQ24+8uhSAVXmUEv+HQtnLWZAuzIpVxqqDsojfeFUVW9iHGAwWEUwWEfaH2EQxvA1HbPnz6CwcuGbC32AMOki02j4qaBZbSAJAuxuddFr5zg29xGcP/MgkngHafgqEF6Ch03kUQc2mwk0AzqvTXHzGUg1R5bSOqVmaQxXdxAlNezs5LhxZR0npmdRmzVgzhYwWzE0Zox4EzAKHfEgQNzNsHs7wWBPw263h7kltnTPYRROINJNWHWgOslexm2R+91e3catbR8r3QyDzEHEayih9ruAqbuwNQeOVkPDmcCJo2dx9uQ51CsuRr22fAyzGMIyY1jGDmyjDY1dmGMHZXliGU/KY4pQfmf+CLVDhc5kb+TklLnos4/9wamH7tEX7wWsveuvcUxfrFz5ztOutvEEQVkdWzkV84jIJRLlPWrRtz8plyctmY/3N8iqFuqA1pDx69A0rf6zADI30LIrVKCsKttVUzUT6sZNJ3qqqym2sNDtm1i/1sGpyUUsNTSYWQ+mZ8HWI7haDEeWiQV0z4BuFaI59sDcCx2wma1boIiYfaEhTD0EcSE1UPK5E7r8NCRJjkGiwbeq2Ig0vLq6LeFEgd4A7BoMysJKQKY9mooLz2X7tLJeU4ngMseCgUMSRsSCU13s0wTjcSkrQVriOS2Vg0FAps1aQogcprEZyu3Hj2laipNk0LyuIQj7uPjKD+BkK5iqjFSKm0y83AGQtqA0K9lvG6F5RFmAFefM+ZJvT5AWSzbBmfGX5SKW6gDRL1PvXOqXGUrEhwrroBxvCl5jXuI7a/UZWE5VXscwHCIYrWPQuY1iFIERqIMCmDpzErpXYBS1EaZtpBih7w9gaA5mm7PotLsYdAL0tgtcOPYUHrlwHrl/A/3OD6Bl2zCKAMh9OLYJk63iaflgIWWiMXgIMGhtZn625iBOG9jb0XHj9U2cmV2ANwXosyHs6QiFze/VkhMIEg166GBvPcPWmo8k1TG7cAQLRy/A9k5ICFWsDZEVHfijHey2t3HtRhsXr+3gZidFVp+SUHzd0VBxPFSdOhanF3Fk+giabgNVpyoa8l5nE8P+KhxrhFolBPNlTJq0ikCZs+R4ciDDeLt5RFFIaj9Dc4/BZ6SeIiQok1O+B8p3jXfviTckKL/xwz89vfrmt77qaetPcNFHblVUEZKHQMkRLdY8knOiVTer4pEP0WGHMpSZxsaL7LDB5IB3HtMVDBsax3geVLMrOoPbf8rjEolLpOU64XQbuli5vocpt4XlaQ+2zoLNAoaWiF61ws20xahNjUokmZRrAiaQvraE/Ckt1bGOMGPeRYE4VvVSSVJIehwr7lOzhtVehJdvtbHSCRDoVSSFKdGaBFPqhtliwinY9izJrqB7z6XN2vVgc2I2LekC5NvS+cdQe1ZS0ZptM8uCucyuo0CZ4O6wsYSTMT8mk+f4cVXanEzZTE2QsPkM7Z1NXL70EuraFpouC1wVb08gpZ23yFVcZ5yMVINLkSGglZnOPqn3imBQGseHLsP9hZ4iV0pbAwFOfSzJWhbXiCqsZXSnadVk0nRqh0GZOdC6yMWGw1XhlPVRKBVbnTRF9egivGkPcdLFXm8FYdoXiaWjV2DnLvY2drDT7iEamXjsvs/hkTPHEOy+hnBwBSbzpHSuxnqoVDV4jo5Rd1eVwGq5BATxd6qBnSJH1aqh27OxvQls3RrhaH0ajekC+vQA3qyP3KMGmQ8gC0ZmoQhshD0TO5u8lirwqjOwnVnomJIKsCgbIkkZj8pChQztToyVTo4b3Qx93QYaHoZhD1QWLk4uYLLRQMNzsDQzg6prIBx1EIY7yJM9OI4P2xxCK0ZKvczW7MO/ylLidwKOQrJH+H0SlPk9k75oRhnpi4fu0RfvCbC92y9yH5TfevYrnrb185YeIOdEKcDIGzMRzlYmZQZ9jyeyciIeA/PhxcThpd7469hvH6HOqmz5VaCspmRV106ikHGJzEamioAcooGUvGpuIs49bG0OkMeGiPYnWx4mWxNoTU7DMWxoQYYwCjFMAwEkth8zz9Yk6eoY0kRh5zz+ZkhIy5TLGtIZDJxJdRt+VqAT5ri+3sHN9R6izINmVCRMyLVNCQlyCa7StccvlxIypSM1HVuqn5hXwdAhh9NxmYksYUQSTjT+nX9WCXKkOhjtKTGVDC9yDKmg0vkPH3AsyYypSCHNEqPb28NosIMJZ4SaE5Vlp+SJ+XpFAsiclrnwi9NUXI4F21ZE4zxEEQ1h5CH0XFVlMYODumRWbfFz6Rm5ZVJXmTjb5DwjoMyvqypGELc+j2pzEfX6NEynWoLyEKPROsLhBjJGd0Y+ummE6tEFVKbqcvzv9jYkQIkfvqJXMVWZQjZKELHoNdGx1DqHxYaLaO8agu6W/J1Jc4q1BacygJYzwEKV+eZ6wphjeQ1MLYcRp7C0KnqDCgaDGrSkgazTR8WLUZuN4c6OUFQCpGZpi0t1GLGLInQRBwaSVEN/pCGNeJ2YQheRZuHiV0vIF6dY3RphK7CA6WWsBjHebG8goRSR6rwoR7Nu4uyJWZw7PYd6lc+8ETSEUpjKjBS2wHBHI5eeLFkP/3r3CB4loVPf93hSJijn5rEvnnjw3qLvbvHuPfF2Asqv/OnptdeefdrTtp5UywyCJekL3pglKFMdsT8pc1oeL4TefiGpfx87wcagPQZl1cJJcB9L4BQYM6JTTmkE5YS1TbQLE5QtJExxk/p3C0HMiYz8Zo6KZ2GiMYFGawa67tB+J1kSBIOA2lz28xXqBtAsZhfbcDUTFiuUHEPqlSzTg2l6MFwXuuMgtTTsDkbY6/no9WOJgOTbVF0bjYqLZpOA6yKKY/T7ffRY9BkECMJIZF3VWkXehpPvOENZFjcMNTf0ctpVDd8EOqEFyHnzCM6jqTw7OPHzfZgoRuMBXY6FhChJpm6Rko1BnRm9JpPjVMuxtHmyZYRxnVz4aRqGcSLBSya52ziE328DcR9W7kNP2BVHjj1FTs0s5Vv8GgSUS4pDtXypr5WB/FZNzCNqUl5ArTazD8p+0Ecw2sJosAot6GMY9tFJQ9SOLiCn9X3YRzTcQ802ULU8NM0aqqQj4gAJO0niFDZqqDGC1R8h6mdIAhe1eguRdgMwN+C4zJLguYEXWYqMCMUHIjlv5h4nLnp+E1dvjGDqTZhhhKaboTWRw5uOYTQTaJ6aNLMohRHbQOAiT0z0h0N0uhFsqyqGHBkeNFMNComGoJ9JGNG1nQTFzDJu+j4urd5EhFCcoMdnmzh3bhnHFluoOpQaUl1BiojbjBKAx7I4qTBTn+OOJK93AWmpjRJ2jqBMHXSKUG9GhXHiS87Mo/eiO98TaHuXX6SalP/k9Npbzz/t6ZtPsqNPms8lOJxOPIKyUl+kDBHnBcbIwUMOvfGnGi//DnNiY5rjDl2zTMtq8paTsnJyixJDboSEAE0RPlUEtrwdL2DmH0NzJPNYFlS8qBPeYJSt6WqCoLyO9lbJCM5gsMuPUYdyTRuyJOH/qYGdi0smdhEkNQHvmGoT0gFcfvFm5DFXtyWvgF8kpW58f36PPIJzwqQ7i//wvxFUCa78JXpTscSyxkkUdKppRB+DNKQuijpgCl4sm4E8kGmZrc+m40lZqslIULcu7SqkMtTUzeB8DZok4HHCLYGUYJzRRMKAn0xch5rbROE0QND091ZhJD24+Qhm0heFiqQAys9ESSHlpMyfH8Pf+bMhpcGB3WBxKs0j0wLK7J9jcSq/Tm5Yg3AgR/VhdxWFv4dh0EU3DeEtHpEUiHg0gpWFWGhV0CI/3Q8Q9fdQwEeGABlZXI0FAHWYRQ3psImtWwOhdOqtHpxqD6YbUBgkmd+axhOA0lNTDqfFBH4LvaiJVy9vQ9OqMNIADS3G0VkP1WkNzoQBq0ZunCUACazYFVDe2x6i1+/IPoNJfVaFCeIssdVhFqbooMM+sLGV4a2tED2zgSvdPdwabOLk+QU8eHYax+dcqQwreEqTUwiHG3Wdjh+cimYaJy2qn/c7/3r7sKOWffIefF7q+/TFl5ype6B8l3D33ngzCSR66elT65e//ZWKtvGU4pQVOMqkzItL6AtVlyPLP4LyvqaV6KOO8mMp1Z2grH4OarIe/1llKyvagh+TdImiMWTRJ/SGatEuEkqelAxKdLfcuMMWORf5NT3mxEHbKSNG1bQt//CILMHsPJqX2k9yzgpeuQaT4zonROSmaD9tAifriqQ/PkdmGEh08tn8BvjZeFMQlJWZQhovCgIsJ2BDqSCE01W5x2rSJSgXMhGT/1aRpnTHKY5YTc/8p4BlZyKJI52h26YoMuig4yTPzGKDkaCe4m8ZlA8G9/MpILeqeigokwjbLZShIbWqCPUKRjmXhTGi/iq0cAe1woeT9mFSIic6dIIyHWaqsZtQR2qDDx6ZlDntG5bilKtTcKpzCpRr0zBtOg0VKPsjNllvI+5tI8wCbA8HCN0qWpMzsLiMi3qYtFKYQQcWg6J0prFF4C5TN3KwT4N1Shpmsbemo7sxhB4PUasNMTGtoTZlIbUSwGAZbarKb2keSS1osYM4qmJlB3j+x28iNyy0PA1HaiaOthw4DcpxdBieCdstYLJMoWcg69votgPkRSQ/V2+iAn0yQ24lEs5lMSM5LBB3CqzeirA1cLALD/p0HY3lJuozrPaKpCGbKhebxbjkusvIWtUGTl5I7Dhy+pT6KkYZ3JEUp06R70RpkFPmfcnF4AGn3Igy68Qfnp780O8d/dg/Dt4biHP3X+W7kzl3/zHek2+5D8pXvvmVirb1lMFQFZHf8MBElEwkmEgEV/KQp+tOIrrFAJDyvqAkSfJ/KcmK9vOLpeOMFycBUACzPKqJ5rkMN5LuyDGFwamCoMsWYZohhIFQ8EARsywc+WOm25BTq46M7RO8MfnXEpg/XkCqKtfxsa/0taqpsuSCeVSXOlJOxBxEcuYS8NjJslBmP1D8R1DlJDqW/6kg+APBidJqqyePKi+VSZkTOv8LbySxraukNQXIBGG1V+Pn4aRMkLatfB+UGQtpSUlrFYZdkSO1aTFIn6Cs+gQ10xSuWEZ85SETlxkfCgzwj6lEsGrY8RMpgXU9C/FgA7q/gQYGcJNBSV+wdU5eUTXRScaJivQcC2b5GqvP68GulJxy4whq9QUYFidlIIz6iAfbSIM2RqNtjGIf19e3cHU9QM2rYrYCLM1omK6E8ODDZh0ST0lMe6MJhDZnh+0tk0hjC+vXdzHc7SHze2g1c8wuVmHXCuQeuQrWNlEdxIeqI+FVacisEmBrN0N72EdrvoHJVgM1K4VHGgEFgjDBqB/C7wUwEheFz/flAxUwnByG68Cb8KC3GNOaIGOaHPn3UEPa1bGzZmJlO8fAqGDq9FHEHqPxh4gy0n4pbL2ArefwrAJVj+UEfI15r0h4Z0kzlUMCYwvesQ7qTjiS05YE29PCNbZZZ7LoS83lPzw9+eF7oPyeRN93+aIVKP+zU5tvPv8VT98uQZk6ZZoslGVUbpzxUSwrYOhULpArM6VRWNNcefITaHLaX/VUWjLyRIPBJLAikWM4wVWVpCrLNYGWQyyLRzkFJgmtpybCUSJ8LIGXucSiAWWwCxdd5FWZK5Akom5I2agq01KZs1FSd29Xh9zx7cs0XVIM4zH+0BuMb4nDEux3jr49cCqO310m5FKxIEBZOhkJxuNpWSZkTtcmOWI1MStQ1gSUTXb6kcJwXVi2B8tpwDCpzqhCN7lkdGCwi1B02QRm1a7NU42R0hySwqeyxK6hl5vY7pGEZ/uJiXDYhhWuYQI9uMlQSkJJ7/A14i/e9Fq55JUUDE55PA0IKJswuLysNuHWFlBtLKFeX4JpVZWZIeoiH+4i7m+hn2xjEA9xe20Xl29EQBTjeDPHuZOWuBA98vzmDNLcRRztQkcFnruAZnMelmUj2NvB9sp19Nob0jM4NcV2aAeamyExCZaxZF/TmafnVaShjVHoY+SzmNRDfdqEO0FvuCpqIMGVJQa0yECwl2Djag+jtgYHTbiuAYdg70RKx1xzYdUUKPP/aMzRYw3RnoHuloO9oYuBUcVmFOH69jYSw0TAdD4thWdnmGgYmJ92sDDrodUw4DHpk5wD6RaeMEse+W4mwf0FOiFdVzplg7kwOh8GrSgxjt2blN9PgFxSDsIpb9z49perRvspakI53UnlDE0iPIKxMmksbBfHnap1z3ITa+t72Nv1Ua01xUWnGxFqNROe68jkyoVeyikhhWiCKSsj8Pojv1xwqcJU23bEGZWmmfyZIfOMCXWcCgZDAj3X1QTjVI7SjKbkBM/Jbmw+GVMq6vcDXvfgNTu4De4Q5v+MF1XdSGPu786N+UF06YE9Vt1IpXW55JcVKFPBQCqDDzByyWxFITgrYLYtNUULKJeT8hiUOSVbVg2G5cIgKBumaKZlSjZYwMkhjI3JjOYkDaAhNGvYGiXo+ClszxOwJih7yQYm9QHceChUBUE5IbfMUDNy0DRnkNLQeE4oeWZx5ZSgzHLQ+gKq9aOo15ZgWFUBJIJy6vfkcwyiLfhxD7c323jzVggzTXBiEjh3jNVOGVrVKZjeGcRFDaPhOnTNwkRrVhQqyXAHw71bcOBj0GXWcginQkpHQ6bn0C3KJSM4mgXkLDX1EPk2BqOeNM00WlOoTQC51UVmcHK1gYi6ZAdG5iD3dbRXfKxf78JGE17VgV3LS1C2YFKqaGsoTEa9Mso2gh4biHoGhj0PvayFdtbAX/x/L+HVa5tINSWB9AyqL3QsLjg4c7KJUyfqmJqiYicR5QUt/5IXPrZRl7sVvnRv38P8lFZZ6AtGEDA8n0vZApE2EeXm8h8eb92jL95XuDyelDfe+s6Xa/rOx00wkIiYqxYUwovx/wWYVBU9p1TOVEXu4NbKLvZ2KflhK7OJpaMtVKukA5itQIrCxs2VHYSjGM2JSbn5eKMnaQZ/NBDag0fnQW+IiRbdYS56/SEajQaGQ18mY5aVEowpTUriCNUqLc5KRy1fIykUEgclz32wXBzz3HLZv+PrdngB+e4v7GFQvhNsD5wzY1BWn0th8TjwXxlsxnSFKC1MTstcDHJKVqoMAWVLg2UTmHmUZ0dfRXrxTLMCi+YVKkUYDGSyrdsUdUBBUJYvi6AcIc2VK3Gou9ge0vlFftrFcNhD6O+gnm1jyhwqUGZWhsbnrnKWmbohiy1a1WnrVT/XktbQTGnqtitNePVFVOpLqFUXhVMmSIRRB6Hfw2i0gyDcRhh1sbq5hSurQwlLOjdn4/ySi6qWYbJ2BHbzQcCaQ5r0Ecc9oBgiGm4hHm4hD3alENdzCECMqUxQWIVQSlQtF3Jic0vzD0t4bcRxgFrDQY19f1aIwgigsdE8sZAPDCSBgSzm92cDiYXt1SGikS6mH7NSAC4df5oodShlhB7yypSGa4Q6goGGfuBioE/h5dsB/o+vvYy1biKUS9MyMFXVsTBfxfJSBSdO1LC0aKPRyGFbySHnnuLAD85p72iJveNSVLGdqtNPQJmFxhqFdi2hL6zWh37vXnHq+wiWVfPIPzu1tUpQ3v24pMSNp2TyiiRxRdHAaVn19Cl9JZULDtbWe9hpBzAMmhw0LC2zXl0pH8QtllRw9eoeBoNY2p45OReZhhFzaYNA+uhqtTquX7spdUqbW7u4tbKJM2fOYGN9C91uD1NTU/I5B/0udD3DiRNHMD/TQsFgGlbDM9NlHAF6CJjHL5Pa8/00KL8TII//7qcmlfH7HwLbOy+Dnw6TGXPJ8tn3JXBqUiZAK15ZFwkc/2ypoReWTMqWcMoEZfbiGabilXWLEj4HJgtWFcojJ30hMtYEGtUXRYGgMNHNLOz4KQpL6Z/3OjuIg1008jamrREqCfuTKIfjclXYc6GGmN5GRyXX/OrEQb00+QZ+XQ7sSgte/YiAcrWyoBZ9OvnaLvygg9GojXjURhR2cWt9ExdXegBiPLhcx/2LFbhJgKYzBbN+H8zKUepcMBzcRujfQh5vwsxG0OMQRqbJQ0K3DeSmKjilO9IixZJaUnDLR05ucHmmiYvTdU2paiJJzCQ8GmbsxEK8k6HTZreoiXqtilqlit7uCMM+H5wWDFeHXkkAm3VPpapFV0Ybk+uMQIc/0jBMbHTQwl99/yae/dEtFG4VExN1LLQsHJmycWSxiblZG9NTOuo10nCBuCsVn8zFniVkilLmlIW0PwNPBJR573HaLjQBZZmUMRmlxvKXlu/75L2OvvcRJvPi0N545U9Ob7317afr5s6TBGUesHgxc0Sm8kITAwfXdarYlJMyuUVd93Dj2ha2NgaC3ZaV4wMPnYTjclGUwtAMJEkF1652sLbGZDAd1VqjzE1Wmts4jnD06BLeeusajh87iR+//Co63RDHj5/FaORjc3MLYRhianICtSonowGOH5vD4vwE0nQoWQ+80HmrKpqB1MWd0aJqCTdOrjvI4Hin11FulreVh8q7j23I5TtxcVPSP2/7MAf5twfUhlrwCX0hC7+ipCwIypTB0ZSRK1BmMzcNJk4JyrYnigcBZU7KBGVLTcrUDQunLMtL1TpOYObCbpSZ2It1bI9iAW3SSYNhD8PBtkzK846PWqYKPfmwJVWhgMKQ7T6NO+QtldFHgbI4+hwXjoDyAtzqEVQqCzLBK1BW7rWQoDzcRRKMcHVtCy/c7CFKQzx0vI4PHW+gnnRQ4UPemYHbOCKnn2C4iSLdg1H4sJh5EuXQUwNpHMtewnQ95KJmsaAldGIa2AtyOFMFvCnax0dwPEN689ihl6ZVRIEt/X1eYqJ3ew/r67uoVl1MzVZRaxoIgxj9vQhxDDieA+4rUz2GZuUoTMojcqHIqGUuIh0Bp+W8gps94K+/9yY6kYbp+SkszFtYmDEw3TLQrFsSgG+bMQyGe1HnLy0kXBTb0BmgVDDLhItqHvHU9fL2AeGd6Asu+saTspxMMBFl2vIXj97/qXspce83UL78wh+f2bz1/NM1o/2Eqfn7UjKOyALKMjlxGaQS3Dg7SRmqZiOlJC3l9l9DFA3RaDnC96m9sok4MbDdHqHd7sOxXdEL93oDzM7OYWNzA2ma4IEH7sdbb15Hs9nC9ZtrYGhjEKopjdGHVGT0ugM0Gw56nTaWjszh+LF5kZBJWzOnD9E4E5pU0A7/pCbkMXgq7bW6Afbz9uXf71jsHfKO7x8sJRCGwCd7cCXiP3QRiMKj/OwHyz1+DmUKEfkvp1AqLYQaIm1B48iBNE4t+gjWLKug8sKSqdSyKzDMGkyLoFwVUFb0BWM01bhNUBbRlShHEiS5hmFmYC82sD2kyMxAq1FDv99Ft7Mpk/JCJUQ9CyR0XbQXOqWDFIszr5cfLZNwJ1WSa0hDt2h27Qqcilr07YMyi1Oh6Iso2ELQ30A26iKKQlxZ6+CZN9oYRhEeOTGNp87PYyLfQjXbQarr8BrTiAYhsnQkTSQgNcZsZFIMcgLKpPuQGnkULgthYCQF/ETHTqxj+nQFE0f5te7C8goYloNCb8A0lmDpR5D6BqL2COtXbmNro43GlIPNO+4AACAASURBVIOJWV3iPJkBsrs9ROQX8LwqLJfB9Iz3VIDMXQi181pmIoq4z3ARYAI/vLSCS7e3MbM4i9MnpzE3AzTrPAlyYU35ZiSdiXQuioqllJQy6lOu1fFDVKbng2vnwB37Dic7OgtLm7UlIfdQoGwc+/2l87/4+/fylN9HqMxJ+fqrf3xm7dp3n/YkkIiLolQMFJyUpRKKpaZlfQ2rd8jncQmoQI4cMeVMBEE++SOlaYW6AKmKYEg9/5263YRZE0kGwzThByMxetBZ5wchdErsiPWmjW6X9lQTYZCKmcAfskEjlf69GU7NNUfUxnlKTbApsZ8EOwkZL4s+7zCs7KfaEXAOqIa3v5TvyjGXcr59rri0Hx+8/0/TFzxCq2lZvZUCZPVAkCFXdMrKwScTspmLeYSLPoYVEZS54DNtBcqWxUS58aTMoCMDmkzKytFHkCEwh7kGv7Cx7efYoZLFdqSZ5eatGxj29zBldbFUjeDFtFuTvihQGOMwowK6aK+V2UXlXvMBwsncFPWH47XgNhZQqS3JpExDCUE8DDuIwi1Egw2kox78MMKrt3bwlWdewyDW8dRD9+PTjxzHCa+LSngNhknDiAYnr0jpKgsVaDtnJoSWm7LApQ4zDWPJKwF1yMzxCTMEuYN2ZsM7osFb6GFqzke1Ttcp3TeTqFbOw8iXkYwsoA9ceekN3L59G7WJHFPzBRaPmtCLCHvtEeKRBktULSQUEqUw5O6kyBGTZCh0+LGJJJ/E5RsBvvfKZdgTFZw42cT5UxOYbQKuFwMGJ2P1akhxgMgzlVFEamll/6vMLuNn+NsPZYfps8PRBWNJHF8bUzhlAeUwNY7+/tL5T/3BPVB+P4LyW889XdG3nrC0QNxzmiUdTSUoy2pFaYEZNiBRnrSO8pbiFUyn31iDqZaAPGYiY6wiZwbWzyfwKty0R/C8CsKYtTwKICU5TpaCpV5ZyxGFMYaDCK3GtOQ4J1Gu5G98DOiGLAkl/U05RUSNkDCisuS8RRdajh7qd6WRHqsy1CSttMPv9uswQCvXXPmW8tB5e27B+KMomZx8xhKUZe4R04gykIwnZqW6UEoM0+Kf+bCihdyA5XJSJlC4atH3jqBslaDML0yF8nAyiwoD/czEWjfGzjAUx91Ms471zXUM+h1M2R0s1xJ4cR+6VBNlKAz1CnMyZtYw7ZEiWZaIT01cjbrB6dwuOeUFeARlj6BcU6AcdRH5W2pZR245jvHyjW38i2feQJC38PCps1jUY3zivhYuTIyAfFekkzVjUmJG/aCNap3gzwho5kKrFtcizIFYl5bqzOdzn5nGHtZjF+1iB3OnEzzwCE8XkQwJsKfgOKegJfMIOgWGWxm6m75QMmGyAa8xwNw8DR452ut9pIEGS/dKK7ySajKUKbd19LMUgzRHqs/i+u0cf/ON1xHqGpbPNXDytIHzJ+qYqXDJTQ6eA42iyuTEIeYiNfWSelBWeGGHS+ekuqAEfEX+fnjpd/AwV+csTsopdEZ3iiSOoNwKM+P4P5079Xe/eObM5/jNv69+3Y1k8H31De8/rCVP+Y/P7KzR0bf9JJPXeJwV+Y50uPFGJSumXEn8M688ifAsLy5V+6Qma/HjkfvjzUENamJgfaON4SCE61YRhgnq9SZGQSAxllzGUK416I9gWQ48zxNwoTRuc2sH09PzkuRGGsM0LcRRgjj0JXeCIfJUYjA0vtftY3ZuUvhZlWSnIhHl932RseJH1Y1wANqHJ5K3v8gHk4synYzf99DP79C7HIC8fMw7QFkxIAqclepC7ekKAWHJvKBEzlKgvM8pczJ26gc65XLRR/pC44KvpBWU2YOKFzYvW+gmBm7sDNGPCnjVChquJaH6vd4upp0eTrYKVJh+lpKDViYJFSHJRypVHaRslOlHgTKnZIKyA5uTstAXtFkvwZJJuVRf0NE3aiMI9jCKAlxc2cO/+s4KQn0WTmpi5dVX8OSpSXzhcw9ggu0xugErqyBPfOhmANuNoBsh/LCHgmoDXnuxBi2m1dlQAB3l6AYebvlVvHjtEh5+YhqP/7wD2+hL43Zm1FBoUyiSJkbtFMGehbq3KO68ze3LqDZCtBo6kiDC1u0B8tBArVKXXYok0iUpzDwHEzkCx8HI8PDWzRDf/u4NtHeBicUmjp21cPIkcPqoh6bkqDD7JFBKFVFXcBLn/aKAWanfqDOik7TcO8i1eHfQM1ZfyKQsoKwhLJphYi7/3vzJx7505sw/ugfK7xeEFvrilT85vXHzW09X9S0BZV40ip6QQAqJzxRzBmcpudDKRDL+DUGaulaBZV7UpcVYNKQOAl/H5SsrYjShgYRW7STN0e314FUqoj8m90qKOoy4FAEm6jVUKh5u3rqNwcCXcHWvUhegHg5HpaEhR61albhI5uy2N3fx0MNn5f1UM4pyUSl+ueSS5V4oc4MPLVfeDZTvmJTfYaR+p2WfMo6UpHUpjRsv/JQCY8wpqyn5sMPPonxLJHEKlDkpW9QlWzWxWlOnLOoLWfRx0Up3n1ty3OQwM+GFg0JHe5TjGo/mMFHlzzkNsLO3g+5gD7PuEGemNNTzIXRRa6TIqDQQDlR1wEkEErf9lNxx6tOYF2GJRtr2mnAElNnRV4IyTzeclLnk83fgj/YQJjF+fHkF/+tfvIrOyEXQCxHuDjGnF/j1XzyFX/7UR6GlsZSnJsEQjRq/lT04rg+YpLZoUNIlLIjlqsw5KeJCTEk7vofXNg38+xdewWf/zhl86lMmHGNHHnZM+2OStl5UkPeBZFSDY87CZ95zuAWvwthQ6qE1rN0YIot01GrsGeSpQRnMqc+PLBPtBLi83scrF1cxHOqoN1uYPVLBkRMmji5pmJ0CamYKy0pQcDkqNB7vCTrv1DDDn+m4Zlhm3jEOH9Ipvxue7C/8hFPm4l2BsuKUOSkv/+7syY/+4T1Qfr8gsgIm7Y1X/uj03o3vfqVmbP+8Y4Zy1KLBWIEyOWXVBiJbej71hSeTVBTVU5ZZ6idCyZKeiMZZKIzcQpzo2NrsKwkdYzN1LvES0SJTplWt1tHe2cFwGMCt1LDX3sWjDz6EbreL1dU1+EGEyclZdHoDMais3F5DszUhE51luwhGQxw7Oie1R9MzrF4iZx1JfgS5cQWsyiKtjpJjE8hPc8Bv55PvzIv+GS96eaPtG0dKJ9/Y4SfALNkXY0kcQbkQioNcJsHEskhfMPuC9IXSBJsCysy/4D9UXzjK0WfShFMXYJYJXF4PZl7EGOU62n6O6+0RUp0B+g7i/i76ox4GYQ+zTh/nZkwFyswlJsFkEpCofaTtnLr0VP6eBhU+eElfMPtiDMpWdR7eIVDmYiyKeqIxFvMH1RdJhhcvXsOX/vSH6AUsSbXhGiamzQyfenAZn/rYIzDzAmHgo+oUqHkRHGMPrj2EYSlAznIXee6pkltGkuYpkpT66zq+/qMtPPPDN/HLv3Ycf+/vTqBm74j1mgtECe3PTVihhSyuI048+MFA5Ytw4Zp66G4WWHlrCEtncL8N0IlKt2jOs5qF9UGIn9zaxs0dxtkamGw5mJs2MTvvYH6eUjgDVSeGZ/lCg3FgUclXipKTgUAoMoKziqd951S4MW1xQFm8/drjh+ZKVtEXfLpriIpmEOvHfnfu1Ef+53ug/H4D5R/+0emd9ee/XNc3n3LMSAJ0lFSHx0cGUACJtI/woh1LeCjPKbfJLBPlhMC4Qz0U6oM5CeT3CpZaGqQdaJHmEsuVyXo4CMopQset26vY2tqV5o1GtYFjS0vo9wdyUW+3d4X2IEftOFVsbu8h8CPU6y3s7nTEoHLi2DyazOANRsILJlmMqusgiGhq4XGyTIUrE8+E9iv1zD/LSaX4igOujzrROw6cZSSGpGjIgKx0vXwjLtD4c2DGhkRfCs+sgn4Ms1CCDoOKC/6M2CWoqAuG4hu2DYvh9rLsYzKcJzQBTSSsHeLvleoiKt6kqDXkRYqYZ9zFbhhjbRDi5m6AmD832pZ7OxJn6sdDTDt7OD+ro5r1oTHAiGDMRCaxYOZqwqPShu45/i3FCOSTuewrOWXbW4BXXYJXOwLHrosFOAk7SAL28+2g11WgfPmtVfyrr/0IsKfhOlV4jo1Ju8ADC5M4NTeP7lZb1B5L8w2k8SZa9RCuR907UwLZt+gh58QruSbMiM7QDyrY6LfwL//da3j+4ho++dkm/vv/7gKmaluwMEBhWpJXwueUGVvQ8xqy3JEHFptXaGhK/CZe/dEG+m0LreYMdJPLzgRxkqA7DLHWGeJGu4OEP/d6C1MzVcxOFZibjtGsAzVP1XQ5VgZb9+X+YO63euTzZ6lUF/x65W8OLZpF972vAJIaEfU28gRX4CITe3nZKfMIeWkuDw3ouS0PiRjNMNNJX9x/j754H2HywaR86/mn68bGk1JTI0dstXyQhuM0RyLOL3U8ptJCRfnwmEepEs0LosYEHfnk7tRkzPB2S6W77dMIpD94w5D7NRFHKiSG5aC8Ilk5z0YPTuNqycQLWw3mzHMWGqXkOeVDyvGQ6g5y3+UDozyEStVcCcSH5W37Nte3URi8+EXq93bb69hNxe+SDdsCzAR6lWGsSWaoaoOmnpcTHquncktVzOdUqNCijIIN92ImsEzOpQk0x0DGEBvHlEB+2/L4XxHnGtwaw3kcOC6DbSw4ugvLqMM1mqjXKQmcEwOPGcXQGTmKEAlG2M0iXGnvYqUXIhPTiY1w2EV3MEAQDzFX28V9izmqeRcsppVGaIn+ZPh8zBBAeYioxhH+PNT3xQeMTkefOwG3cgRu7RjcyqKoQjgpx/GegHLYX0EQjmSZu7K+hVvrPcnC5kPXtQ1UdA0t9v0xQGh7CHOUw7M1uJUM1WaCSo3qn/HSlscAB0VmC1cbhjqGyRSef6WL//3fvYytIMbx0xr+x995DPef7sPM19WSWa8i47DA7j4G1qc6ooyPHw9pMYnXX+/jX/+fL8CyJjA1Ra01QXAknDxVFzkrvqouqg0HjaaNZlNDvZqjXsng2Dlc8v5suSmpPF4LEkUgCXtlmXCpvlAblzLISk6XSlqpDD+8DmTZUKYWlk3y8uguqZTyQS85Myw444MKdaRo9Qtt6nePnJz4o3uT8vsIlUlfXPnR/3J2b/27T1f1tccVKEuqjpL3lEOzSpfNJRVOLipehLJQJiVRURGEklusUuZ4A/Gm0EwmwnEBohqwiZJcHMk/AugEZxrL2M+nLlzVcKJchJKPXIKzTLfyvipTQ8V0Fiikdl6BIicKMUWLDEmBskws+1NHqQwVjrycSsqpRTQVh9ogDk/RfCApDS/zhhU5LGJ+UjU0yvBJxqAm9rqZFhLbhq/TxJHBT0gEqEzlCrOBWYwqwW4Jqk1XgtotcslJAlt3VYt2UKDiepieqGGiYcM2CtQ4KaOKZnURrjuNOLURRzqcOIEj2XoRMiNAX0txrdvD1Z0+EoKyV0G3u4PRKEAU+jg60cX5hQhu2oVOoCIFVTZiE5T5g5MgIsEPpVxR5hGG73tw3Ak4lUW4nJQrR2SCJ5JHUQepvy2SOBpJ4mSI/rCLIIxLPlpXGdCUPca6hNjH7QDN1EQe+XDdAo2WCctmTjIneF4zVIK4iFMTSWYgoXmjXce//Lcv45Wru0htC4U2xH/735zHr3xuDs3KCoqcoUR87ekGIWOt0g2T1EOYTGC3U8Ff/tVLuHx1gMmZWWkaN+0cnlugUmXfogG3bsOtaKh4muiP2cLtmIlMxnxQsZlLncLU0FDicUlRKPWFkokehFIp6oz3FR/PVGuQh+blybgk6pcd5IxZym1A89TDSHfUQ4ay07wqoJzmNtKigiyvbBV65X/4xc88/FVNe3Rci/2+Qae7W4G+b77dg2/kMCjXjLXHTX2kFhEEN5FHCTuMXOfxjHSGLUlvvArZwba52cFwGItywnEYCF+UNUgutMKDwTokp5woRaNb5kGQ/Uu4MCQ4q2Oeyk3WEUlK5zgbmVI5BtAoByDBm0FF6nhXSHIcHWgiAR0DuCL05HtgzjG/IRWKX76dtHxQ33vISSVuwINgGOVuK0FfqGgV8cmULk423G+SymFMJnvkmNwVGwYCz0Xb0NCOc+xGObZHAwy5QLKUncY1DTRtFw3bQLPmYmqmAa/KIH8fDU7MmSUNF7qvo2bYaDkGlheaqJqAZ1jw7CamJpaQZS58v0AcJHDSHFVmaBQxcitGZOnYDBO8vr6LTlLArNexs7cN349gJCFOz4c4Me3DTnalqZzAR/qB+cQMfhccJihLJgaBhA9es1RgKJ2yI5zyElzqlC3mKaeI4i6SYQeJvyMmkjDaFe0yc4pJ0QjwS72SLtrgsJcjHwB2d4SqyUmU3x8fCEwLzAXIE5gYpeRPPeSGi+1+jr/45k08f2kLkVGTzGR/uImfe7iBf/QPP4oLpyMk+XVYegSzoISOKYa67ERyzCAMp/HMM5dw8fIKZhaXMLs4g2bLEwC2HVreSSdRG0/NOAO06ExNoRsJTJ18tKL15DQls0AZfiUHinE4ljotUQ4q17c87NVCXJx9Uj9WMHhUigNYIKvpLJ9lBGoFptVEUdQAOTsxgdGS00yaOXIqpTkoo0y0MHf+wwL2dz71ub/9LzRVi/2++vUfNSjTPLJ1+9tfrZvrj1v6SIQ7wokSCDNVvsPNr7jlOMWKo4jdboAf5PAD2l6VI4w3dU6eMtWQhuTBVM+ZBAfxqKfmLpEMEciVRI3ZD+VNT+BVLGdJI/CzH9J7llOJuOU4ehLQWV8kwfPK9MD/EeWuTDGKZlHz8fjvOa1TWaBOBGPKuBz21TBzeNMi4Cwkcenp05Aamky4/MimSKAsDC0LG4aG60WMNT9DNwAC8vC8lyx+XwUsgjrlgQDmp5uYmPAwtziJONzDhJWhxU77gQatD7R0G5UswdJ0BUdmG7AMDc36BCrVKeFFERrIhgl0JuvxuywisQenloGRZuPyxh5u7vSBWg3tARURA9T1BBeWcizU+zCTPTl+y4FHdgVlKiB/TsyTFj6Zpw5LqWTYmkL1RaUFt6IWfV4JyqSu4ojlp+SVO4jDLYTxNsKwXYKyproQSBHFhoT7DPYy5AMNE4UloGxJAW4MhwtQQh+XbrqHWK/DL2pY2Rnix6/fxAvX2xgZFWhWBZruIfEjYLiHv/XUKfwnv3QWy8dHyJJVGDy1RQbSvIJca2JnT8crr67i+s0NzByZxMyRKuaOVOC4HFeZUyGdNAK8OsoKJ3HRlQtaUQmpnA11wuMpsHSIFtQQ88HPMCcTGWWFsMpmdkXB0AELnQl/LnRtBtCOQTOqZXKiAw22TMxZxql4DMSk1NSiPeHimvdipu69HFqnMLTfObm89L/df//9/ILfV7/+owblGxf/+dmtlW89XTfXHrc0gnIpZC9dSZwQRZEhNVC5VBglWYqYgG1S38msAeVS09gPxwhJ3tgJE+BoXSV9QOojk+WPmmg1xBH1yIX6+5j/nRdbJssY/k6zSJpxslKDrwrD14SukGOf5D2ohbfAsmJc7pC97edPlOaR8qmgcijkfUqqZiyckyvhYJk3VlPwOK8oEmYf5QLKKqxLRxQV0N0aRvUGruYxViwdidtAmllIeXOb6pQhsaSwkYxiZGGEyVYVEw0Lx07MoeJkiIdtTDt1eKmHtB1gUnNQL9jIneDk8hyadRcTEy3JG5Y2Eoa0j3IU5OPlNBGrRDWCh1XB2l6ENzZ2EBgm2qMu4riDCcvH/cd0TNodmElXfT8CgAy7ycWtKRpzAWUliZQCLeFpGd3piiTOrhGUjxwC5QJR2EMa7CERnfIWoqQt03JaML9CF5s+Q5Sy1EA01NHfTeHvxqgUDiZqVbjUaechLJ2RpoZMg/1YRzcycX1jJGW2O8MYMRdsjaqENjHzZNSNEPR82Ihx34VpPPrReSwfseHZIbQwgh8D6zs+ttoj+H6CyZkWWjMmpuYYfzqEYbDlJoEpD2hKC8eJiOpaUhK5suFdYk0JyPydKg1Ox0qFRAkogTj//9l70yBL07NK7Hz7dvebe2VtXVt3V+9qgZBASAgJ00yETMwEtiPmp41/+KfHHjOMHYQdMbYHL0zEGEEjDDYePA77B8YGBo0kBAihFr2q1V1d1bVkVeW+3f3bF/s8771Z2UW3hMaKcEx1lSKV1VlZlZn3fvd8z3ues1Axwtsu5Yo0pRgBDKOm3tMyb/K/24BGtRA/X9WhyWuBC0O53hVNJ9c/37hboYOVz0rBoCUZOvqapv1nKz/907/2/MNJ+cG5IZG+uPbKP73U2/nzLzbM9U+Y+njaOqJMF2qAUj134vKi5IjWZt0Snu+wnyKMDbhuDYFvQdfYCpfAokuNF69Ec9Lhp45yii9WG2fhkslpytJ/RmOoSTrPyAGqyqiSagDmb7D3ib+no1BASMYFZAQ84ZvVZKw4vtnvp/++/LfSxcmgc6xVWyZ44bqV+WOWmTHjrKe7cOEBZaFI7lxoQ/KuNiIYCN0adm0b7xYZevUAVq0ldIfNjN2aJxTHcDBGEvO0Qft4CN9hiI2LkydaOLHSxri/BzYdtfQa0r0xOpqHpmbDyhIsdgKcWOxgZakFNkERQGi6QMLiUabxkZ8U1l9e2KXh4yDUcXVrH7txjJ3xENB66Dh9XD5toqH3YeVjdYaQXYDS2CLnjcpGyROLcOVkyXnzIb9pQTMdWH4bVrA45ZRXJDCJDxx1ysVkF8l4AxFVGDmt1j0URSq6a1JgovEodOSJhXAIDA8ShP1Irpe676BmMcckl6jWKClxMIyxP8nRp4OZ0kDPlwaVoMFrTofJtLSoxGiQIZxQPZHD9SoszNnoNjTYWoq0zFDZNmzPRqvji0651uR1NoFlUhtfSPM5S8818euTWqCLlYA8nVoLKkGoJlKBQqQTSCsI583Hq2pRYQ+dj5PmQddZSKAoCIKzYTYAjTQP/5vuSCEFjyg4NYyQ3+cQoq5Z6YCcvT5ksKHLMZeBSPYvZdXXDP0f/q2fWn7xIaf84GCyqC+uvfLfXhodvPxFr7r9CdsMZR/ByVaoZQJmxsMpQ1+Ur58TLhh3aLXwV69ew2isiYW6Htiw7RgnV1ow9AyOzunIwjjUkKQFan5jKm3igkwdCcklMxc4SXj6UsdCSAAMe8wI3Loc1fhxHqEZcmObFopMyZssUxeTQkW1gMQMqOWgkhUpvajkdczURlODn2aoP7vfIPLX8zKmkzOXL1NJm6JCyFmbiDULE8/HtuXhrfEYbx70EAc1VKaBwLXgaiUWmoE8FpMwxWCSYByppScbp0/N13Gi7WG+VZPpaNIbYrHWQXY4QQMuWkYAOweatoWVdoBLZ+bQ9Nm+kgKkMOALKGcxuU+1PMzY1qJ7GBcermzt4dZwiF6ZIs+3sdqIcGnVglcewsxG0kcoVI7OQj9OjKZMyiUrwWhW4KlH6r480e7C9mH5LZjuArzGSQFm3ahJbkmaDZHHW0hGa8IppxET4/ZlCUjttah3OIVqaglMY1EcMjMjxWQSo8iUxZsZU8RGlphyUaxxIhbdtg3DNlD3TQROKbwvBwDenKPcRJxQF2+pHBRksI0MvluIssUJHFhuBtNlHyBlm7zBcmGn6CupAJOnlROpjrTykTLNjVEB5LPzAGUVACX53jrKypOlm7Sow0GhKR5YnTKmYC3OVtWIzYhWXi/U6fNN9OpC6ymVEU+JHDRUs7tq51HKI97E1TJRDRxUPxG8KTHNe6Zt/sP5bvc3nn/+4aLvgYFlgvJ3Xv3Hj6Z7r37R1dY+bhsE5Vn78/RsK80jKjmL2cV05uW5iSSzcf36DvYOOD1XqNUsPP3UqjQt5PkQhIzBxMLb13ro9xkYbmBl6QQ2N9dhuxbCcIz5+baYR3w3wNzcAnq9AbS8RKfdlSqkOGGjBf+9AvVaDXHMRJoc7Ratvappm1MHA/AFiGfFqfKbmVFkph5V6g4poRTFn9JfzJZ67xeEMdOXMhid7Cv/p+YnzjkmxqaDXlDHdU3HtSjBephBd+ui9da0FNmoj07NR6fRkL85TjMcjEJ5cQV6iTkLePLkElqUYLk1uaFM9vpAXKGaAA27hU7QhpXlaLsannt0BUsdHcjHMnFVpSvZwtwalcygzAhSPOhamOgB3trdx7XDQxwSxMsBLiyYON0FzGQfVhHK8kp6SirO+3yKyZOaEtBGzrwQpY0LQ/dR6g4q04Xm1oW+sD31Zpp1cf5l2QRFtIksvI0i2UUV7iGf7MHkos9QxiJmH+f89sm7cuosLSRxPD0V8RTEaZR8rOp95M1T58KNbkeeEMSODjhGCdtIYVHBIO42A0lBKSW5WVWPyyZzcyrr080cuhOD73kdS5WZgC6vUvV7/WgSDlCgoYwrTKuDL1rpqmQeeCDv+XX4d2SIYAEvgRmM5lT/LV2HM4WGdDNyqCANpAxUaihRRKHiiFWJg4ByMaP4CMhUOU0zzRkMJgFRSpqalXnPts1f7HbbX3wIyg8MJCtH3xEo62sft/TRzACnOFQe6QvOFDy2E1aoLeakywkhwNWrm9jdjWRpl5cTPPvsI/B9LkNimHqFUVjDS6/uYTDI0B+EqPktxFEEL3CRZ4lomxnlaTOI3fQQ+IFsu/u9HprtLgbDEaKIL2odc3Mdcfl12hYuP34WtTqt3Ll8j7IUn0nkjibgY6As4TAKhEk7zBaJavE4m6yn+8D3eX6VIoF5EBJRLtQEJ8ee5WINOr5xcIhrowiJ4aMZdMQuTRXB6HAPvmNjcXEeduALKziejJGHE8w5Jj5y+gR+9NGLWAiYceHAMhxsrG3h9s0tjPsZitREsz6HhmMjMFI8eXYOp+dsmOUYMHwUmQUkFgy6vDK2f4fC3U4qHUPDwXd29nFtcIgJj/rkptsuFoIcbjmGWUbQqgSaEaMox7A4vRVUCFgoTQ2ZqWOQaUhyS27CGVUTFZecXMdR78uMiYYcyU3DZMI/kAAAIABJREFURr1moe5k8DCErw9hpQcwokPYZQiTb6xXMpi9Scuw+jpVzvoppdEVekusyVw0qtsep0lyvsweZs8ds0KoytCNAjY/xkmfPzo7HqcnIoPcteyqFbXAf0NnTjKHiimAVmUTZVlHBYYpuSgqDyjr6mNlQybikiYNcYNaanE3XeIJnzxbPs/iYKeKJbUWZxErdd1qMczURAXIXGbzz2xl1pnVQ3FSLjJOvjINF9KIrnT3Snk0BemCxRKckqfTdZX1bNv5xfZDUH6AEFlNiUJfTA6/9UUXtz9hGQTlaVj8FOwkT5naCx5ndRMly0t11lZaGPQzAdxwEsGwSjzyyAKqKpRNPqeCwcTA62/uiXwrihT/x56+KI4FqBbm5/G1P30JnWYbthOgWSf1UaA/5HQ9kiMf7dUHvT6eefJR3Fq7hjwL8czTF9DpBLIpT8IQhpJdqIt5Jt4XIH5/a+uMnpkpLgSup7EVSvCnlnqznAK1MFSBMhLIRIOI6aDv1HC9BF7a62E9zAG7jprJiX6MSchQ+QFWTixheWURlmOiHjhIJn1k/V08sbKMn/2xj2OFAet5gkk8Ep7S0JpIQgvvXN3C7fU9sZN32nW4CHFxtYXHTnWgpxPJgNCrAHpmI0+ofMlRGhlircBBmmCvANaTFANuYJs1oUu0aIi6niLg5FiEkoFtOhksh+qBCmWqIYyAQRJiPwlxSI9cCsRhiSQtkZQFcoOKGgtJxnJbdjFSCqmj3fDQtHQEZYq5oETLzURRMu9p8vXofNMxgF7FAqYGAZPnKZbz8kY5u7MKn8BlnwZDjvlKOk8oJEamvLYIylRpUGLHsgTDUX2FvGZlC0YwrqHUW0DpQ2fjdUXNS4CiaqIqW6g0TsTkiC2UYvqhpZv53a5QQ+S+1RpCKVFk0Ty1z6sJgOcJRZTJACO392khAAF4pvGWHG1+XE3KtKwLRcibxLSQocgU0MquhItsTswzukJ+Hn5uhFykowqYi6Lq2Y71Dzqdxd98OCk/QLh8BMq9b33R09Y+YRvUKSvpGvkumUJ5cU6992o5x9YEXv+GhOSUOacavnLYPj2CYVBWRN6QYO5gHPFUzbu8hSwFklhNBATlOI5w48YtadVgdvLeLnWtGU6fPour17bQaHJTbWN7Zxfzc3PY2dlAkSV4+smLWJxvSNOwvDDJq0ynYcUlK/piFp14lHkhKKteDMeSbaehPn9dhHMU/ym2cfLIiiYpdBOp5WPfDrDnNnAzrfDG2hYOhhFOL58SeVWaMy6ykDaMet1DNOrJcu1Mt4Znzizjo5fOoI0KPgtNwxHSMkFV+PDMZcx3L2MSmvjjr/wF9gb76LY91OwMJ7s+Lp9aQoM1JXkJjQFPqZJgRchxGB9iK+5hv0yEWkmdALnjIiwyTOIIOXvsrAo1EyjiCAeDXcRpH5UWi8KAz1NeeiKrG/PEkgMhdwoZtbaCjDBcAzFpEnn+6/BMT4FmlcNkd16ew7dy+EaBwMgxF3jouBq6fol5P0PDiOBkEey8gEWJHMmSaQuHavgmzEnC/dGUycecTTaydjCVQUg8kpqDtHKR6XVUWg16ZcMSQPaFgki1BioEYrWuSnLCpCD4ZqPSSHeormuqIKj2EHWP6EGnksqpw0hOVpIprj7AG5jcoJVLRZaDykxC6kKFbHFCFscndezSOqPS9vimdODT5TQBltTFVK8vi77Zonqq0edrsahiZRMXpyBfh1XPttxf7Ha7D+mLBwiTZVK+9e1/cnGw940vetrtH7WN8TQlbpqnTMttxSUNL1LyglzoJOLM4oVkGI68YGfSMbEOy9RqypFXKovEs08RvycuvjTNBIxNGpWEV6PygooLTaRxzB8IgobkKWuGgzgpcbg/gON6yNJMgGVxoQPPtZDF6jgs7q+jOqipyuLIW308R/metO04BCsl3JH0YvoUT/OexReg9NPCRWsGQk3HXq5hq7QwCTpI6l28dXMdN9Y20W52RJrm1my0FxeIJsiiEaL9LSx7wE88fQHPn1uBkw3RsHXYU6NXynCe0EPTO48TCx/BtWu7eOONtzBJ+rDtFN2agZOdGh5ZWkDLpvWYwDjt48tT3B3tYyPaQ19PUdQ9xLaLQZRhMIoQTSJ4zTq8Vl1yhNPxQCbrMAsxjoZiFc8SFtiWiHILleMCbI8mEJHHFKs7F3U5DKsSrtdkUh3bZxinmpCXZpyrThUdXMeEbWooswyuYaBpaeg4JU4EOU7XgBOuhjahkFpik8l/BDjSESxvJR+rTmsqg3r2TClDRkE1s2Ra0GixgMpeQqEvQNO70MsGzIJcsIMMLhKdXkcqJZjT4opxQ7nsuNxUAfSc9PkmtIRojbk5SFRSnoC2ZA4e0WMysEsCkRpcVEwsIzn5caU0Oio3mAVQSYwrG8zVwloiXKcphmqZR1BWwwKloEcxA7L8U5MxFUZ8LgjespAsqp7j2L/Q6bT+x4eT8gOEyjNHXzx86TcCbe3HTH0o05BsyYW+mNYDyZQwBT65CGdVQSqmcDaJcsZWeROcPmgfBQ57Qwx7MebnTyKRsPpSln31po+V1RVkeY7dnUM0G/Pw/AAg/VFWGI9CjEYR2p0F2XKndACKdI7AnSJJEjQCf8o58wYgM6z09pUFXYacfNRErDjkKcUhmQP3cjL4/c9A+cgzIgCvOvX4us2NWLTJqeGjl1vYiHLcHMTY5s/j1tFcWMHarXVs3d1By6+j0Q1gthyUDo/IFawyQj0b4YXnH8ePXjqNYriOKh+iVrPlJGBS+lYYSMImOq1nsLjwHF755qvo7W9BwxB6FeLMiXmcWJqDw3yGdIJc0xG7Nu6Oe3jn4C42wgNUngW4NsK8wjgv0RuFyNJC8oFXV8+i1poT6/PewTYS5mVYBhLJNgEGvVi6FKkQsWseFlYWZKmZs8RUZzsH6aFUaAOXErdpK8kkSqVVmg8v78H8M954ZeGmCwMvSzffLBBggkW3wumajdXAx4k60NQO4JSE0BJmSYka+W9aiRknyrwLOvwgJ6kkdXCYzcH0zqDdPImgdhKatYAkV8FFQocIuFrKiEEeWMB1WgI7s9tLaekUlKWxW13HArJKua3MTrM9xPSGf+TXnxmKpsAtVg6huBT4HpFmkg7I7OwpUNOgQhMOJ+fp7oOcsYAyp2WCMtUzwhsfA2dSG+TzZQmovu88Kw593/2FVqv1Ww9B+QED5Ztv/HcXxocv/0ag3fykIaAscd/yU4o8OZ9erHJhz2RkalnG454aMlUVvTrlKf0ZpWhRXOHW2h5cp40Dhq4PY9RqTSlf5dTVmetgMo4QRilssybcW80nkOZwHA/ffuMtnL9wSfrpKLCwLE9AmDKq23fuoN3uIo5iPHL2jITfM+PhzKkVdp3AorqO+ij5ThUfqER98l/35HBHKo0psXz0kpoNzCVKI0FkaNiFhzuJia3CwW6q43DE/jgOeRUO9w+ED2y2mmgtNNjZiX5cYTjoo+MWONfU8Hc/+3E8vtQBsh4Go20xeZFj13INTTNAOuzg1MqnUG8+jv31dRzsvYP5VgEt76PZoPSMudMjKtcwMCy8fPsObo42MbIyTIwEtuNCt1wMJin2+0MJcWrXG/A0HUsLJ+G6Haxt3MHtnTWMkhHzTxGJbd5Hlho46A0xGI/lPru0tIB6zREg5lKWj2fNZQ6HgSqj8YcuzkqiMgkYBbXTlgabMsVJDMckRaBMI5Znw+bJKJugSe02n3tDx8m6gYutEu0qRZDFcPIJqkRDEldIcyp2gCTlEECFjYe0nIc9/8OoLTyFem0ZWRlId55u+vLcSgu3PN/K1qxazgm0PPbfSzW+/yV8vKXm+O9VkNbMTn1/m82UUZ4C9wyUyR1PswKnpQYqK0WaaHS6V5USg79mwC+APAVcvjbIJwunzFuEcMv3OOfZ95Sm6YHjOL8wNzf32w9B+UED5Su/fH6y/U1Oyj9u6ANoTDCbOZM5KTPRbWqwmDV3SMDP9GKUwXnqhFNOOwVu/CfC2MStWz14Xge7O0NxvzG4XeyqlDtpQH8wkljONK4wGA7Ralg4eXJF3H/Xr9+RaSuSQAwDrVZX4jwdx5fKKCaROZYO39VgSSVUhqeePCc5BtIYPANfUVzcA2XV1HFcp6wyOBUN815uWb3AKoSmjWtphVcPJ9ipHMBsSbBOdDDC/s4OQk6Rcw04iy34nOB7dJCV6NR9rLaAn/7YOTxzuoNssA9TzzEJ+yKbq/seAttFPIzR2/bxzKM/i4X5ZxEO9qBjGxY2UETbIv/LCU5ugM0kxp/fuIVX7t6G3XAQzNWQaCk000RaVZgkOSYxtbgamn6Alhdgce4EokjH9bXr2BvsIS5TGI6HMCkRRbw5BBiMQ4zDEGmRoDvXxCL/XcoQoSFwGRtqIotjFHE6zTEB/IaPQi/FTq9RQ56XSCcR6mygntZN+XVf9nDReIBO4MNKU+SDEXwtx6OLDayYGdpJH37Yh02JH8OsLC6zmBjnIKMSwlhBvfMcmisfQWnNqaWduOccuu2nuxDy09NsCmHgZsFV03zjD3jt/mBBeaq6mGapCAB/D1Bm28lMcfE3BeUsyw5c1/1PPvvZz/62Rj7mAfv1obZZ33z9l89H/b98MdDWPkVQBks0JSmOt3JdYg8Vr8WjPIXxBDh1hFIX81FSxX2aMi6HTIzH1BnTlWcJb6yOlxWSNEG/34PBskxY2N8fIk9LtNttLC2u4PCwj8kkweFBH6NJIvpoRnyOJzFs28H83Dz2Dw7RaniIJn2cP38Wtm3A8ywJjmdYkDj4ZvcPTsrT4spZ2NB7ruMjUJ4lySnrtiTgFTpi28ONNMere31sJgzTt6EnOnwafNMcO6M+kroD/xRD9ytEvAmNCiy1HFw8YeLf+fxz6AY5smSC/niMNE1Q5Qk6gYeG7WHn7j56+zYuP/qTePTs8xgdbMLRD6EVOyi0CLlpoc9C1AR49eYtvLx9G309wdJ8BwtzLVmYDaMQYcb4SdmIwbUs1BiA5AfwvRYODkPcvHMbURGjMsnRWhiFqdw8WFA7GkdI80RKU+sNF+0anxsuq6Zgy8Q30hIlb64M8NHRbNcQJiNEWQKNi0XewuIEdduClmeiprE9qiNUNGrdr2F40MekN4KrG1hs+DjjlTilx5hLBqglOtyKiWmhUD+5HiDT2/Dbz2J+5ROAvYhUdMJMiGNoD2ky8v08fTHCVMWNitRu9ibgfG/S/UFOysf/reMyOBpThDT7HqAsr61c0RKclnkC+W6T8ixeNs/zfcdx/v7nPve5//khKD9AdyRVB/XL55PBSy8G2q1PGXpflWhODRZqw8dJebqNnm6sedGLbXmaCysXPDfNM8fcjLuTvGEe56h1VVnKBpcvvPCKTET1tNQSsFkSSv6QWcvcYNPlZZsOwphuNLq8yKkB/f4QtaAhk7Ry+OlIkxAnTqwo7lAaR8hDCissP8JxW/WsEur+0KGjY69M1zMqQxhR6JWJxHRwAGAzybEfF9jbH2F0GIoDzat1MYGO3TSD0WkhDGP0N/bgwcZC08Tf/lvP4fIFNq3EyMoCW7uMtEyg5znmPB8IC6zfOEAaO/j4xz+LZ5/+CIYH65iMN5CWE9zY28GdUYqtCNgYReinMaKahswtMe/5WOl2kCQh9voHKKmFNS1YmoN2UJc3Gm+itMLNO1vY3NlGyYYTj9nNBqIwx2DAG52POE7keXF8C7ajwTNU7RZtveNxKKBKJa5t6Ah8F0HNQ6NRw+7+NuIsRm45yOhcS1O4NEikiTw/lLfRus2mcsv0cbDfl8Wi7/CUYKJdRThjFzhLYI5L1OIClhGhJBWT1eB0HsfK2U9Dt84hovtEd9SSkXy/5D9z+8Z1byyno3ugfHxavhel+dcDp+4Zib5f+uJ+OFDSN8r5FMdMUGak7P30xewm8f2AsnL/qaG4LMs9x3H+nmmav/vpT3/64aT8oOAyQfnGq//9uWT00ot17eanZ6Cciw1VtXaQHFXKBvrxucU+PnXMIi6VU27G2MrOWgyBqiiSYMzFHxeARzkWFBUxiU6j9pnVP0rHmWWRiulkOA7jDiUZi3SIiSSl/tkUviSOWPtki8uQ3ydFH2kSgy3RszwLaW0QhJ1tzxUZce/jx59JxT1PmcLpYlDxkyKVYmC9ZaKgg9DQMcmA/UGE9e0+dgY5KqeDYWogN30MJ2Os3b6JaDCRfIt//9/9HC6cd2C7kSgVhr2BRI76MNAy6jAzG/29DFWq49mnnsHCqUXcPVjDtd5tvH2wi520wIiaWtvHYDKScBoEyg69XG/C1TQc9PYRZolURvmOj0BzMddoo+HXEdRr6E0muLaxgb3DHqj0IHXBKTmKClHQCEmjaUjTEG5gw/csNB1HbmykM3Iu4cjyFLmob5q1GuY6Hfi+L/w+KYTcNJDwDs7voyyQhRPYbFMxKQMzUcz07YNQrgN+1YZrwq4KdLQcF1wNFzVgMQ1hpT3kRgupdxFzZz8Jr/kYsoxuSeYq81jDrBVDycf4HIu+XqW18TQmxQsyIXPe5j5E7RFmOdnvZ6k/Pk3z938TTvmvgzKVFfoHgjKvbfLK94PyjFP+bpPycVAuimLH87z/0DCM/+0hKD8oiDw1j9x581fORoOXXnSLdz/jmCOZlAnKs9wIAqMALHXLhcqMVRpfxb8eKRamwDdjZUVLSdeSQUE8cZRBLkrWadCBxRFHoo8ZfMQXD9USVG/MuvUgTdY8OivvP78u9c/3XB3KdkrQVvIpyQvg9zk9OqoX3jTzdkZjSMSnKrQ8Ph0Lx3z03KputdnNhUdhSQot82liHrN7CNAeBqmOO7sh1rbHGKYmLLeNUZ5gEA0xGoxhOxU+/amncOGRDgInE3t1PtjFSjNAW7dhJTY82nczuqVN2N15DGwdr+/dxZu9TewwFtPiVGjCDzwmWbM7WrJ5ufjs+A0kUYzeqA+K0ugaq5k+6pqDhVoXvluD6bi4e7iDzf4++pMJCt7YDBv9USyTcp4WQsFwKk7zCKZjoN2sgablPKX0LhMZHMOAqMKgeqXm+5jr8N/3cfXadbXcdWzknFhTxreSqkmEarIcV1x61FNT4shwJkkMzHM4ZgHH9VEzTVyou7iol1hNRvDTPspyDs2VT6F58uNItc5RID8vAQHdWZWS2hCIckIyLLjkm+YbqxZpBjZ9MCgfX+YdX8DdzzXfT4HMbu6zz1NSt/eCslyLwimrZd8MlGdfRwYIyuGmjj4BZZG/FVMVhlry8Wsoc8lUK/8QlB8gJD72o3BSvv6dX34Eg1dftIt3f8IxaR7J1OKaFzEjL2SCUppMueB5fJyCsoC10BgqCvMoSH668BPXEnMPhMud6oWFjqa07V6YPb+gSoNTFmbVOsJewFlLibBzR60l91uqVbMIP1+8eMem43v2avXCu1+d/F6jNYFYTUf3JiqhZApmLdBTRh02bcKk200UpotJyoD7ABPmNth1uPUOIiadaRUmUYbrN29gZ3cLtl7i7EILF+drOBWkOBEUqDGQKbGh0xmn54hrddw1fLweRriepOjbFkJdmWMc8rctD56vYTg6lOeh7rfF4jwMFZfMoj/Gpjq5jlOtJdRMJtQ5mHDSzkP0kyG29vYE/NkpF8W08RoYD0YCFqyOCmr8XujAHCn6wTKkWNR2TXierYpHaXqhfXx+AbVaHe+8cxVxkijVocmGEU7GjN8UjwvSnI5AnrBZVMDso1wkdXqVw3N0wHTl5nGu28JylqAzPES3mMA3TuLE6r8Bs/kYmEKd8c51pFs+PhDcW9qyrkumfonym4E1b/R/M1CeAe93m5pnL6H3B2VFX6h0PQXCBGX1XhUvzD4uORecyKfqixmnLKqWDwDlGUDneb7ruu7fsyzrf304KT9A+MzT3M0r/8X5ZO+1LzaM9U9a2kg0mgzUoRtNufrU0k9cVu8JgFdkBYHzaGKWdo9ZA9nxF8p0MJUpRlINxK4t8T4i9VDqB8HDgoA9oyCmofoEdZmm1TQ8k+YpikRxwKKukGWOij2UCYVB5McqntgGLC8C2fRJLeiUpphqRoTueO+LV/KVlQhaDDMykTNelIE5lodadwlzJ0/CazZR0FRDbXRlQhflrYtJpuHtd27gjde+g51r72LFSvGZp+Zxbi5HYDFUycU4NZB4Bm5Bw1+NU1zJDYReGxVBld9amsBlM4avIWgHCKMxzKJE4LhIiwq9KBQLtG6zMdpCTbNwurMCm4tWTsNZCbvhojfpYefgAFnBTAuCJemKQiZ632Uhq452u4koDTHsH8DQMtRqHoIgkIZwyzTRCAIJP+KUS1em49q4ffeOGIJsx4bJqZ552UWFpKhkSTuhd1vKDJQ+VwwYQjOwQJbOQNIlPk4vLmNBd9HOSjiDPZysXcLZhU8C5ipi3UCsT6NEp8/dEQUh+4xp4vzRCW4aqDU9Ic1A9v3oi+OT8g8alGX5N5PBzSzXU5D+VwXlqSWbnPJ/9LnPfe6fPVz0PVCgXGl3Xv6Vs8PDP/u1prH1WUcPxXQhgvtpIIwqd1Rurlzlxc00cCqCcgaGMzZW2AU1kbJTVPpFp5IldfGriVUAVkByVqMz7dKj3VXy1WdV7fxcVTg5K0NVrMQMnKdlENMJm5/D4+176ZVZO4la9kjUp5KXHEuTU8vMqfL6HpGhMbNZg05eVH54HZVhwam30FxYgt/tiPU3yWNEyRBlkaBhBbDLAHFqotE9IRnEo2GGd199E+O1azjfSbHazVFvaDD9BrZSA988GOCdUYz1tMTQrYvaIy2VBadmG9LrRxek7rCJQhlCyjRHmOeICuZPk+s14DsO5hsN1J0ARmVgZ3sftlNDvVnH4egAgwlDiwyMI+phuSTN0e/30Wm10e40MRmP0B8M4Pm2xGMGEsnKbhNlL55rt2U7cLi/L0u+Rqsu0sTRZCJuNOZgT2LmbLMZfcol035tmDJli2NOVAYq/Y+B/Y060+5ydGttLDVWseh3YE9GOBOcw5nGs6jyNjLDQGomQnWp52jKhYmWcRYPONsLiI1JQvrV1HyPw/3/C5Rniz7JwZjarmf6Y6EvxNX3XvWFMpG8l7440jaX5Z5pmn//p37qp37nISg/YKB885X/+uSt1//4VxvY+hnXSOB7bEug84hmDU0C2iXukJm7TAIXG6xylkyb7WSyFu6O1tGZXE554sDpVEnT1AtFgTIBcCpZkrGViz66lkhbMOhm+nmcmGVKVg3S9ybke1OxSNZmXWjCKc+mdwXMs2lKvsUp8ygFq1PK495yT33u9OB5tIgRRZzF0Br191kU6jVbaM6voHQcjJgDgQKBryMc7yMeH6LFBhGtBlQenKADr9FBs7GEKi4Rbu5gsnENljZAe6UJ1Br46vV1/MFWDwe5LpVL9MMNGSDksWk6ReCaCMwK7XogEyapAP6cYaS4ZZ2StSSBXrJpWYfv2+h026JMiMaxKDHm5uexubeNg8FI+OTtvR7GkwiuG4A62U63JY/J9vaWgIbjWmg0HXEdOralzDhJJLQFhXKj4RD1RhNe4GOSpDjoDRBF5G6ZSaGLysSyTLi8nvh485RBekjygOkizATA/aCDZmCiDGk7b6Dhr6JmdtG0DJxwT+FM/Uk4BaNPgUwLj56fqc/53mp2OoHLk0Tbsyz4CNxTBdF7ikzfm6X9QdzxBykxvh/6YjYpfzdQ/iBJHEH5aJo+xitPl5AHlmVREvc/PQTlBw2Uv/7iySvf+t+/0MT2CwRl22Q5IzMOdFjMOCB7YdDskQuvSk6MgTvMh9ENWkglLWY6Epeoph1rzIyVqESpT5/17qlJWyZlmWynBezTKVcmA7b7Ck2hQscl05ckLuMdJfxbZRLMjpwSYSB5BWqiPg7KMxAX2D9GvRxFdx5tKWdc8yzuU/Hd8oKiEsSsoDsWgmYdQaeDRLKRC+jU5VasxdJQ80xk6RhFOoZj8feUdQWSDd1sEiApDPTgpz4mOwfY3drCsMywV5T4g9ffwG63jYjgz4mwqpAKHQHJErZ4szQrdLwAPhPaxhm2JyESQ4djunBgwS0Zosk8EjaP5DBqtih2DZhwSwvzC0vYODxEbzhCqVvYOxjgYECrdw2LC4uIwgl6hz15oJrNlpyG0nyCet0V3rdRt1DEQ5R5BN+y4Fo+XLeOwTjBJgF+nKlmEkaQ2kwRVHkWjqmuF/Y3ij2Yz5/JBm1VaMp6Kc9I4JYRFuoLqFsn4JjzyKMJWvYJnOs+gwbasKoSRhVNb45qr3Fvyazqme7dYFWiH6WR8rGjktPvrr74bmqL43/2gwLl4/TF++mUvxsoV1V1qOv6P5ifn3+YffEAYbIEEq197bdPX3v19369pe1+ztXJ/SklgzQQS9sGQZWWgBxmxrZqTm8RdJNAWIjjjlyj5C1ziaEbMl27lphbUciorT6XE7gsEEXmNlVFiPxNzbAyDZHOoBp22jwi886Ui+YrUjVdK9s0qyTJVXAKVlH8CvRp+SXvS0BXQj0VxamQfArJQpXfO9aq6DtlbZWpXjNguz4scq2+icrRoAu1UyGiXtfxYHuB5HLQXq1KN4lDOfJCh241MNeclyS0qoyQpAN4lgGrtOAbXexuhnjj7ZuIdR1h3cHX9+7i0AAmBTPuVZCE2M0tqhNyNHwLPh/rTEd/e4T9KEdh26JTXvB8rDY7WGq2YNs6YsTY6G0irVIkkwgNO4Bfa2HjcIBeEmOcp0iEiTFRq7cQhxnW7tyBaTvozs/BYOOHDoTjITzPgGOXaPgmTCODXuao+YHcAIvcxGiS4uBwIktDw2GHn6tMNwwXMjQ06oEYOkaDgTpZ8S7OUB7LQl4YGIcljCKEr2VYbM2j5rKzsCObia61jHPty+ho83AqwKIqiDdmtdyYPqFqd3BPCaRoKZV1OOWZvwsoH5fG/auA8uzvyMM57X5UCXHT9fdUeaHClRR1Mfu8WYv7TA5HkJZBbW09AAAgAElEQVQl6NSsJVGd00aSo5CiacQnOyR0Xf9PFxYWfu2hzfoBQmWC8pWv/uapzW//0Rf8dP2nfSOWUBle8IbtiwyL2bmEOleHTGlaHkO3I5i2KIilLsri9GyqPj7qiMk5+g7BiQ3LSiOsWUyWY1MECyJVqwI5XJFGiSYUSMmNCkgbKjKUtwJuomnh5eNOvTJ107qJnPGZkkCny7GdSWfMo+GNIGUkJI0uhgPTooyMCybKxQjo6vsm6giYGqYqDJUGk1hs5iwSNV0HrblF6LaFYTpEnI1lIqZb0OQpwrFFE0y9LHXWbH2m8SVwGmi2z8Gyl+HbHvQqQzzew2R8E3FyF7bDLOAuPHMVG7dH2NvbQtmw8FaZ4Ft37mLtcIDCoR6X8jMqGRIENR1BYMAzLMlrOtgY4HCYolWv4yeefRJPnzyBBddD26tDMzQkWob98Y7EhybRGD6t7bBwfXMPb6+vYWN8gJQ0R70Dx2vh3et3MAoTNLtzUrlkOwZsW0M46sM0SgQe3YHUJrtyUorTTPJKitIWl+ZklGA0nMCwHfiNutiruUxwXQuLSwsYj0cY9PvC5VPhIkWgFTAcsQrKgGtQdl3Apvyxoq7ZxmJrDmebp/DU0tM4HZyDw7B52q6nempJUp0SUrOX5EyTPiPL1D1YFezy/fFf76dZ/n5BeXZaE8bkKJBoFkz03vczMD56L4OJuvZnUreZDnn2cf7ZzCxylKV8z0AyMQzjPz99+vSvPGyzfsBA+eaX/8nJu9/+8hf8dPMF18hk0tUNG+yQGBcOXnnzOu5u7eLU8gKeffwRnFgMMB7tob+/h6W5Lho1gtIArs3eOR2W6Youle3XkoZF+VuWo5DgchYHs4+vQprFIh3ioolLoIkE5duYZBkyhranlIKpJRuVBYztJI1BCzNfuGxtjskB5wYKRn4yAEk3MOGIFzRR6yyh3l2C5zdl8hbKhS4zthdbLKCMMA7H8L0G6sEchWQSG1kZMUwngR5k0B0dcRoiz8fIszFQJlLYqUsNESkeQyzketGAY8yj5iyj23gEQe0sTGdRUtiQs/UzRJlt4nD/deztfgeBY8G3WvCcOfSGPexORig6C/jWnXX84WuvYmDYsIKuLEJJIbksRjZSLLQ7GB+EGO6OUDdsfOyJy/ixZx7DgmPBztiFwk7DHEkVIy7GoinmucPSWYbKRZmOd+6s4c0bN7GbJCgbLVzfPJCIT89vSPBQmafwPMrfOBlTcRIj8Fwxi3AJ3Ov3EVF9wVjVGJhERDxLmmXyjByxR7kIbAdoNDzMzc3j8GCAfj8U16D4PEwdSRpjY2sPaWbD0YCmbyNNUgyHQwRBDSvdOZxtncaPX/oknlx6DlbGE4lKd+OpTPnnBQ6PXpEEMXVqmoWwqJtwxfaOe1zHEfV1/9LvBwXKx0F6ttS7H5SlSfw+/fEMnI/zyEfAfYxfngJ1bBjGP/p/06T+8QsvvCAHnwfp14c6+2Lrq//DqRuv/fEX3GTzp10zk2MzO9RKp4VX3l7Hv/izq1heXcZ4NMHFR7r4kefPYe3Kq6iZLookxplTczh1qoWd7btYXjglyWSTPBUDRcMLMBc0hU/M80SsuTrzfJNIXkpsYebyJwpZF2QjDEOlgCg1AVo6SpOSb5ys2QtaAATrnL1sQCQEMrfrNkaljdBqw1o4idrSSeh+C4Zdg6b74vzihFuyFsiKATfEYLKL3qAHQ3Nw7vRT8MymSMIcNwacA6TYQ2XFAt5aHor6gVMv++bIHacpcyJKVLmHpc4ltIPzcLRl+OYydGMBBUtNyxymWcEQ6USIIr6B7Tt/Di3dRuBoiBLAbjSxP0mRFT6GpomvvPUmXr65jtQMUBqekox5kA5EJo/0t/fxyNIZfPTiRZxf6iLQc+h5gppjsmdA0U8mF7OqWJaPpV7Yoq3O9ByG7WJ/HOHbt9fxzRs3cWVnD7WlJRiWi2g8RDQawPUMeeu0WJNUwPdqsG0X49FIQLk0NFh+HYNRhv6YWQ0uer0I41EkVBZvWq6jodsJ0Go1MOhPMBnH0Fi4q3MRCMlxPhyMoBkM9tdQd9SfJcxgdmzULANnGyfwqcd+Ak8t/xCs1IclpzYqgaayxaPhd9rDOAXlY4En0047pVOegeX7AfRs6v1+JHHvNynfPzV/L1A+ngD3NwVlVbJaJoZh/FcXL178Ly9cuPAQlB+UOxLpi9tf+uKZO6/94a/5+ebnHIvB8hpKw0ZU+fiTv7qKV69t44XP/9t4+8oVbN55F5/82KNoW0M8fe4iRvt93L5zFecvnsHVa+/i0qWPYH/Qx+Yhl1gJzq+expzj4e7aLQGIlaUFAb67t9dko3/m5Kr08dEVtrvbg6FXmGt6cJjDW1BDWyKpdCTsxEsJgCV00h3UwXIy5uKoKBEXFlJnGdbSozAWHkHqBsg1G4bpw9BZ/EkeM4NuJ9DdMQbxOtKCqXUEkhiPnXsWda/DKGJY7gCj6BomxQaCpokwDlGkE2mnlkQ65jRTY53pyBMLNfcETiw+AT3vIhla8MwubGcOSWHgYG9DQHVheRVe3YNm9TE5+BYm2y8jnWwKzdI6cQ6jxITN+iLLw7CqcH37EHujFJu9EUZFgcOoDxgZ0nEPj51cxUcvPY4F35OeuqogEE6dkFRf2FzGlvDdaSccw30KRwAxY26x7SItNeyGIV65dQvfvH4Nm1GIWKtguzaKPIEjRhEdNTdFnbrkwpJcEp5gqKpISjZDexgmBSaxjjBm7GeCfm8iOnL25NlmhUbDRb3uII5GSOIQjudIZrbvs9+PCg1ZB0qtF3sLeWqp1Xx6YDA+2MGi08Hzp34IHzn547CTGgwWncrieKrOkbZoZQAiPaUm5WniH2/uvGcTxAWQ72VfHAfT49TH/YD8vdQXPyhQPg7GUw3ylNK7l3VBdRJPQVPlBd+Hmqb9I13X/5uHk/KDgsgzm/XXf+vszZd+/0Uv3/iMZ0SiqKBqglU6X33pXXzryjb+zt/9ebzxxnfw7tvfxsc/chqPndZxcWkJdqbjlZf/EhcevYQ7m/vwG6sYxWNEWR+HwyGefPIpjPt9MTtcvvw4+vv7uHv3NjrtFixy0FmOO7fvoFlrSoHq4lwLi00bvizdmKXLg7CFmC5CLngoq6IcjANzqSEsDUzKHJlThzv/BPT5RzG2O0gtU1QA5IoDK5DdUqVHMPwI/XAdmzvvot7wZJk57Ic4uXQSp5aXUK+VGI6uYxKvodQHMB0CGbvpaIwAfNuARX6cFVh5EzX7NFYXnoarr6C/GyMNK7i2B5s646zAS1//EwyGY3z8k5/FyfOXYHkZjOIO9m5+DWvX/hJOo4HF80/CapyAUfnwnaaEsw+GsYBeXAERC0zzCNfvvIvJYAvnFhtYcAFHL2DaGrIiRJQxLIgZ0hpcLmiLGC7NHpYLzyMNwmVbA2XGB6KC45lIyxwjUgijPv70zTfxzs4mDosYVs2DX/fgeRrqbgbfdjAe5kJTSHkBF3i2Dsu3MQhjhAk1zyYmYYW9w6Hokz3bhqVD3cQ8yKLQr5lwXROO50ljdq8/kSjXcZQiHI8w7vewtHACiwtzEm263PXR0RtYsU/huZOfgpd2YNL5WBXC+QuAUmInVAZlmspEpEwp/DYVlUGZ5ZHK51j2xf3A/H6A/P8FlGeLv+82Kd/PKU8n4PfI4EhVCBDTvjX9faV+3dI07T+eTCa/93M/93MfHBb9rylefajpiztf/8LZ63/1Ry96mQJlQ06CJlIE+Ma31/Hlb27gY5/+LO7c2cbG3XV8/EcuYaEb4dHVUwgKHTfeehmXLp7GJM5w6+4QTmDBDzRcfesqLj12GaMiRrtL88RA1A1c+qyeOCHBPM16A6+99joW5haxt7uP0ytLWO2YcKtMZSdkOjLYCFMdRUbOuoCWZTJFc4IOSVtwkz9/EsHCUwidZUyMAIXBaMkKtDy4Bv+fHUURUquHa2uvCjfc7c5LSl04CtFpenj2yUdQ5FsYjtYwGm0gK2LYritRlLGewfctUSAwZKeMDHhYwamF57HQfBpF1MT62g7efO3bEthz9vxZtLtdfOtP/wRvv/0OfvKFn8WzP/ZpNOfZI3eA3vpLONy6Aq8RoL7yCCp3HprWkIojjR1zGVkDctsaDN9H7thIqgIHhzcxPrgGDwdwmClSRij0FKVeYBKNpOS+XfdRppFMptQj+41lZDr7DDvwjI5QG0nWR5GMFXA7Lvqljm+t3cLXr11Bjw3XgYFG20fTNzEZRQj5T+nMVuZyL8HySgdBzcbW7p5QGHHGjjsP4yRGnEUwmZTGnmvbRKvpo1YzkSQjMYzU6k0MhxHW7+7ANHz4QRdJFEnLeafZQbfdRM3VUXNyrNQX0NEX8djcj8CKW3CLQByn7PSTIKJphIkYmGR6LlQUgDSOqwJW2vf59n6/jtMYx23VM0rh+BT9fpK4D5qUZxTGcaPI/Zwy7yBcds8WfSo58d7iTz5OpYVKhauKqqwyRioCk6qq1oqi+B3TNP+XF154Ye9fU9z9rt/2hxqUr/7ZPz1z5+Uv/ZqbrH8uMBOp7pEMCKOB7ZGJL3/zlqSgjRNqhG2cffQc3r75OnyrgSYMnG5M8PnPPgnPzvDNV65gaXlRFlmHd/fx6BOXsTXawygco9Fs4M7t23L8PHXqFDY3NmFbLnqHQ9Hx7u3uYaHTxMWVOgIzQ8lc4LRCVnJStiUiU6y0DLupNIlwnFQeRt4c7NXLQO00QjRRWD4KLRFJHuMjbTYVc4FZS7E+uIo7u+/Acwy0GpzIbExGfSzM23j0YhdpuIEsPUQYDkSZYVBvS55T1Ch0KCYwCoYKBagZy1huP43l1tM43NXw2ktX8dU//hqyNMG5Sxfw9LPPQI8jfOPP/xyPP/McnvrxH8fSuZMwrQiIt5CH28Kzl04dmjcHzWhC15rIMwcVc4vLIVw7V4oRu4bKclHpE+ztv4GDvdfhlqE0Q5dmirxKEEdjOLqBlW4XIKc/6qM0XcBvITMasN15eE4TcTZEmvegZxPYJdBtLiDT6jgsdbzT38eX3ngJQy2CP1dHUZjY3RshTnSkKSkk8tQVTq12cPrUIra2NzAaJ+gPYqQZbecavDqTAMml8zHm8jDHZDRBEnGn0ESnuyDP+draHQHnbmtJXPa2aWCu1cW5M6fgWyUaQQVG8TlpE48tfwyNYglW5skEPPXriYKDMrOZ3V4ZSUXgrmqTRDw3zVU5Zh75XpzybAF3P7VxXP42+zeOJw7OFodHLSTH3HuzvIsZOB+jIWZN1lVRFFVZlkVZlnlZllFRFKMsy0ZVVR1UVXW3qqo7eZ5fS5LkTdM03/385z8/fk+O1gOEzh9qUKZO+fpLv//rbrb5Od+KYRps7GAvXYDNIXBjN0dz8Ty+8/Z1bNzawslzl/AvX3sdUe7DSCb4kbM5/r2/8wwW6yV2DhLUmx1kaYrN6zdRbzTQXJjHnc11OXpRTsWox431DWR5iWazg8FgiEadjSL7OHvyBBYbqpK+TMnlUnnsICscpNz4UbfJDj7mABcWRmUdYess9JUnUNoLSOCgssifZnDFdDH157klImuId7dfx8HoFtp1G636nBS1xlEPC3MGzpzxkcd7sKb9gyxwLZguRjMGIydpEmFIzCRG3azjRPc8lpoX0Qoewd5GihtXdvHSX7yOzbs7CFpNXLh4Ac8//gTevXoFuanhqU9+AsuXHoETmDCrIbRsIM3chWajMmqw7DoMs4ssNlGkiXzO4fY13L69hnOXnkVn6QxgF8irTexsfhPxcB1aNUGphwK0UTSEVRlYbnfYg4U4iVG5Dsx6G2Z9HpYbTOukBphMDqAxz7oy4Fot+M4iwsJC4rh47e4NvLn1LjYmPWz2U0wSA4XmIE4LTMIQvqNjdamFE0ttMZIkcSLlrElcwPENdLo1BD7ru0opJBj0x8jpEik1NIIWGvUOxsMIu7v72Nrch2PSgJOh1azhiccex/lTJ6VQ1dRCRKMQehLgmUc+hba5iGpMh6hKLWReBg06tONbJotPj7v0SFmotmmJQJG8lO+dp/x+6osZ+PLPeP3OKIbjyg3+2VH40H3yuOMT8uxz+J7/VlmWZVVVaVmWE4JvkiRbcRyv8X2SJOtFUdzIsmw3y7JekiR7hmGEQRBkDyJdcf/95EMNyne+8ltnb7z8hy9a6eZnPJNN1QUMrUShu/jOzV38X1+7i+Vzy9ja7GPesfH0cz+EF//vP0FstKHlEzy/WuI/+LceR3x4AxvbMU6ffwKmbWGuziByDYeHI3kB1RoBbNMS4fzBYV9SxTzXRxxR0WDj1q01iXp8ZHUeNbtElU2QJykKAnLO3GTVJlKwxVmzMMltjNBBuvgEyoXHUGoBpBeDX8MgICv9dE5Ti1/hMNvElfWXAWOAxZYL1/QENMpsjIV5HecfaaDIhiizAjWfk6WNUdST1o+0MJDFFYzcQBVWWG6u4szSBbS8ZWQTC+nExtbdEe7c3EcyqXA4HEla2kefeg6u52KUhTjx6CW0VheVEiMfokgH0CWj2IdpNlTzt83+PhvlZIx33/wG/uJr/6covj77wt/G6rmnpBGkwCHi+AYODt5BmGygMkJE6QEStlKXOtq1hhzdRbVR96F5JKADZAV7D3W4poZwMkYUx6g0Nnj4MKo6DASoNeYwMUq8efcGvvr6q3h7u4fU9JHCwCCKMYkjyVlemW+iVSOdY0kDNRPN0ixHPXDQbrOAQMP2zgAhFTRZhYg3iDLHfHceNa+OQS9Ef3+EjfVdmJYDywXmF9t47smnsNJtwWAzSjbAwcEhAmcBbfc0TrTOYM7rwrZqSMJ0ap/W4PBnyDUwL4uJeTNKQaUXKhOLioO9FzR1P20xA4QZKM8m5ZmWeQboM053xhffPyVLoP1UenccpDnNmqZZWpZV2Lad6rp+GMfxehiGW4PB4J39/f3Xd3d3N3u93i6AfWoKl5eXs5//+Z/Pp+D/XpH1AzQRf9CP8iEH5S+cvfbKl1500q3PeGYGi/U9YpgyMS5svHptC29dPxSN6g8/fgbnL5zHP/vKS3jt6gbovv43P7WEn/nR8yiiHt5dO8TquSfx7be/Ax0TPP34JVx57S00602cOntSJHBLi0u4evUd9PsDnD55GlEYY3trFyvLqxiNOFVlmG8zyzcWdxyP0FnKOiKl6yTXm8DCpPAQW4vIFp9G0j4rOlwJERVJFiMT2XDNQPoCupdiZ3wda7tvotnUsNxqIE9K7O/3kOcTmZQvX15ijL5I3SiHFZCktExLkRYp8qSAljioo4vHzjyD+doqzNzDeJAjCUvEkwquSQrCxd2tbWzt7aNW6+LS5Sfgt5vQmbQW+DBpcIl3EUd70MoCjt2FQzBm4BFcHlGQj4Z45Uu/h+3bV7C8soD2yinMnTwPt1mH69NVeIidg9dxML4CzRqh1AbIcnafmPDcupSxMlCIwfQxddJTpQMnykZQl89j7yFVLXFKZ7UFz2rAtgIYVoBxVmG9N8BfXL2K127cQC9JUFgmRgnVORVslqh6FpbnmvAdUz5m2Q4C38HhQQ8bmyOEiYVJzIUsn5RcLNutOrsCF6FlFuJxgZ3dA/gNB5ZfoTtfw6Wzp+FzZ8dlcdyTWrI4MbBxeyyAvNRaRL3WRbM+h069g8AM0LCbNK9LX6JeWlKMoOz4KiJWkwXg+4PyB3HKMxA+TlfMwP7+heDx+E5N0wpd1wmkBF6qNvsEWdIPRVFwAr6xt7e3OxwObx8cHPBt0O/34xdffDH7EODs9/UjfqhB+d2vfOHszVe//OtWsvWTvhnD1lI4VSrNCTB9JEaAfsg0LxM1sfwa2Bkl2NjuyWLp8qku2gHDhBj03kOju4rtnQOgGKPdbGFz+0COlqdPr2I8HuLs6dO48vZbSKMYly5cFI3y7Vt3cerkKdy4eRtRbuPMyUU03RI66YKcSWa05DIKoxCAjHnDKAOUtTNI55/CyF8WYOALUIWIM1TdgU73g5lCcybYOngTu4OrCGoVPE5npotBfyRgFngZLl7swjTHKAs2n1BCZwM6l5Z1GHouduV0CMw5K3ji7EfgaV1oqYMyszE4GOOdt29gb7eHeq2J5dWTcBttxJWNpTOPoDG/IPnLjLbUywhZto4s2xFjh20twbSXUFqB5DeUSYLscB97197CtW/9BbbvrKHW7sBqt/HYD/8QTlw6B81lkPxtbG/9FVLsojKGUhvFBa3NMCS3JhLEOB7JwjDw6D40MYgSeVwI3NwfhZQEstWaLk5Nh+M00Q5OAKkv2uOBluHd3S3c7e9j7WAPGXXPFoGPvbd0c8YyOduuATdgnVeMne1DHPRz9Ok8HGYC/MxSoQKHt01Gi+qFCc+sQaN+vGYBVoJ628aZxXkEegWnKlCrm+QocHvrANtbY9StGnzDhOM7cCwXTmVj3l/Ayc4prLZPomV1YbJwtSSnbU6b1mcZGQTmvz4pfxAoCzM9TWc7vsybAvLMtkIAzkg9lGV5WBTFYVVVmwDWyrLczrKsH0XR+nA43FpfXx8Nh8NRHMfj1157Lfva176migQf/vrAR+BDDcpXvvq7p6688se/asVbL/hGBEdjnHgkOQOmaYlzTqOCgRNMFcOgk40UQaXD12yYWQ7bZuh7itym8UT1w1VpLBX2+2EiR/BaLcDuzpboXimBGvR6OLF8Qswj+/v7aDVauHlrAxt7KS6cO41ujQWdhRyFk9RCWagXGNPFJjAwRANoX0LeeQIDow3dIq9XyOKHPXBsOuHCEiat3gfY2HkVB4Mb0M0UzXoNtUYHh4cDJPkYjpvgzNkAjVoCGXBo4TUDBLVFBEEHZpmLtG+yF2EhWMVjp5+BU3WgZR6SUMOta3fxe//H72N/Zw+tZhNLJ1bxo5/5LNonTsNfWIbXnodhe8JX6xgiz+4iz7blCG7qC9CsZSRmHTAdAbpwewNf/ue/i7233oQRjtFd6CJ2LJz74Y/i6U99Ck7Dh230sHPzGwiTNcAcIiknImW0vYa0g2dZjCKLUHN0BJYBzTExyAuMolRKUpMkR5pMlF4bA+R6hVptHifnnoAZt4HERWwkiKwCd4c9/IuXvoG9KILp1xDUGpIAuL+zLcoWLiy9wBWrOvvzvFoLulNHVBjojSJs7R5iOBxhMhxj3B8jjVIKKCRi1fAcGE6JZsvG6uIcTnTbODHXxvJyB+/cuoXtw5EsEZvsZYwmGEYHsE0NLgwsBvPoWF2c6pzBY6eeRMPqQisc6NKITeMMTx+q6Pf9OOX3A+XjHPKxPxfu17KscZ7nwyzLSD1cD8PwLqdeTdOusV26LMthHMfDd955J0uSpFxZWSl+6Zd+aZZ/9RCCv49H4EMLynyMbrz8L09NDvd+FfnoZ4qYUqk+9HyIKhsjZ+pZkQAlNVoZFcOwNQa9s0OYSZ4lbJ3cLadUVVZqSmmkLkE83CxJDrHBmZD5FtOqp0pDJoWoUxNACSlIHU9y9CYm2jUH5LfTJEOcMgrJRZ4Z0HNatoFeVaHvtlAsP43KP4dUbwBmLl+PNnEJU4cl6grDypFgA3e2X5Y84UbNw+p8U9x4d3e2kVJpUEtw9pEAzSCBXqUwDf7dAJrlS1SnXfkwCw2D/R7mgxVcOv0cqtiBUbqY9FPcvHIXX/mDr6K3uY+V+S4cx8WTzz+HhbOrWDx/EV5nBabfhsXktnwf0egOtCKBqTEbIwCsFnK/IXVJPBL0b6/hS//8d3B48x0st2vojcdYeewyLjz/UZy+/CRq7TrKcg9pdBPrd7+JMt+DoWdIsxJBuwHYOgqtgKkZMKgcofEAGsYVDSK0K1fyeBJ04qQPtxZhFPYkanS5/SRq9llUmY246AGBiTujEX7nD/4Id8ZDKZDVHQ+tVgfbG9sY9wcInECmZ9MxpUoqqAWwXUuMSM1OC/VaHWHEfIwIvf5QGsqHo7GU42aFjixP0G3W8Oi50zh3ahValePatas4GA1geoHkgMCwwOVrkkZoNWy0Aw2XTq1KQNPh+hjL7Ufw9IWPoWl3Yec+nNKHWwXIqWvXKB+8Z7U+nmc8nYRVQrey/eWkHqqqokuOQLs1mUx2B4PB9d3d3df6/f4WKYjJZLK/vb0dX758OX8IvN8H2v4NP/VDC8p09L19/bXHtLT8zcCxP6aXpC1ymGUGrYxRMVCoiFVPWxah5FE3n6DIYtm8VzkXZSE0Hvn5d6tcvZFG0DSYGvuSKa1kGwcdVtIBpRK+JNhbSZf4ntKpNKuQVp76uskEeW6IeSQqGRZEUDapiMNIdxG2VxF3n0RmzzGfTRL1OSUzb4OLPoOApDswXQPj/C7e3foG+lEP7cDFmW5Hju/v3r2LykkRNHJcvrwIRxvJz8ENPw0OeaULaBiFg8X2Aso4Rdc/gQurz6CMuGAy8f+w9x5Qdt3Xee93ej/n9jsVM4PeCIC9SRSpGssliSx6JV5PcZIVZyUvz+VFtvXiZzuQlWg5yXqSHBdZcizaflYjlSi2qWaZBDspEiwgAaJjgMH0uf2eXp/3/wIS5dhPlqNIpDh3rVkABsDcO+fc2Wefvb/v9/nDGO1VH88+/jxOHTsBkazYHAerUkZ9uolrb38jZvZcC8UsQVQJgtRC6K2zfyNR4c8lFihKvI6Cp5kykPaH6F46j+7lc1D4HL3AR3lqBo257dBrdUgyYS/74MV1LC88itWl56AqGVTVhGI6KGQecUHjDGpHczbDpaKW0Z1MEbGLoSo7LCUkLwIkaQeeR+MFG5P1g9DkMaamiNMWMpnDWhTj8w8/hpeWlhFIMkOXGhbZ5wvW+dLgmJyClOHHywUbcXE8pY2PIE7EbKaMxSgi+7fM+M9pVsDzKESW3mMZNF3CZLMOVeYxGHTgBR4r7iHN8+kiTiG7goB6vQpNyqFLKRplE2F/iPbKEHVnGnV7CiW5hqnSLOrKBIRQB+GxaOx1NYGGxTIxscoLDXwAACAASURBVDOSoigCGj8URbGR5/laEATtOI4vRVF0ptfrtdbW1i73er1l13WDo0ePRg899ND3XWr037BGftf/2eu6KD91/PhuQcw/YajGLbQdoWJKXS69danjZUYAJgDNIZGrAbT5JjkVYRxjIAsgFFTIIqaPzdOIaOhMlsXlPop4gJSWZzHBbiJ2e06jDdIh5yQJIzAO/Zokoy0+UYhIwkTFKeMQ5kBAtYXGFwUtr0RESgWRMwdX24aIGMRiCrHgGTtYojmlkIIn6zEVaV1By7uEU5cfRTdchikDh2Z3IM8lzC8tIeVj6FaK3bsa4PMuRLpwsEWfBlUz4QYROm0XjRItmhrY2tiLMXs70kBFFosIwhxxyMPtx2x8sbhwjt3Wx3ECu1bG7gPXYWbnfpQqDRg2yd3WEfptlhUgCsYVwCRhQh1wosUWhcNOFxsLl7A2fxbLi/Nw6g3M7dmPye07IOtEvSMKWwyB76DTeQqnT30JWdZGtTqOcn0WGS9hEKwiTIjtUcCUapAUA35O5g6fXRN11RnlwGU0Z86QRBx0eRyTzb2MA+26fXT6i4AioJtkOLPawiMvvISNOEGmKMhFic2E0yiF1x+w4mc6GgoxA0X06drItBPHEQNc8YLCbNikxhm44Wjmm5E8kFx6dIeTwS6ZIx40EkxMNRloP0oixAkBjmSm2TY0hb3XZKLXyRKTzQV+jMnxaZTNCgqfg5472DN2HUriVC5lMul+qQOOsyxbIXmZ53mLaZqeSpLkku/77TAMV3zf3xgOh16v1/NefvllWtJl991338ifvfn4rh+B13VRfvH0izvjMPk9VTNupxkyzWFpkcJu666ih2muzGLTibVMizRSN9DvSdNM8itKlWBTCsbQZRmRrB0h736MOPQRhy7JDpCFAdMg51GALPSQhj6KJEIShkhicnYNGeOC0pXD0EOUxYzdS1l2FPJZCCpixYHP1+ALFSRSAU6MofIqlNyEnNMs2WcAIOqCVUvDwuopnJ5/BnHWh2PxmJkaQxCnWO8O4EcuylUFs3MlqELI0j1IFpfGgFWuoNPrY22jBT7jsH1iB67ddiuazi7kgY6IqQtERAlxoiUWEOAHXfQ7G0jDBAbxjTUHql5iM3Vdp+vWGpJowPSzPEGdKGQrp3ToBnIah4QFFi+t4GtPPIbL50+zk3D9zTdh//U3ozExAVEmPCqNggga30IQHsNLJ/4bPO8CK/z1sZ2AqMFPO0jSASuMGoGaZB1+6iMlFw4ZhHgR/X6PqV1qtQZUoQZLn4JjjMHzBmh1ljAYdFFrjsNLcgwz4OzKGo6ePocVz0OuaYxnLUsKsihGv92FrJOSYoTYpOJKoatkIqFEa9oJkMojyQT0+z7a7R6GbR8KrzOjTpiEkBQRgsxDlDjmDGw0a6hWLDZmIcazJotw+y120WdYU5EKtcSIhKPRWQ4xlVCTJnDzrrf2auK2s1E3eb7bal9cWVmZX11dfbbf7/eiKPI+/vGPj+Dhm49X5RF4XRflU6dO7UiS9HdlRb2DYpLY7R1jw9IY4Mrvr2aK0XqHuZRG8aj0oO6FUIz0OcqII+UCHVBmE2WLuRxJTEunGMhjVoCRxCiyBBl9Pg6AJEWaxIhpOVhQMY4ZLSzNA6RRiCwaYUFJCxuhQFToCDMyXciMoUy36VIGSJkGmRCcpHPWhhDtAKrD46UTR3Fx/iQ0iUOjaUEzRbT7HvrDEH7sozFmYseOJoTCQ61kIUsyDHpDOJUq/ChEq92BPwgwWZ7GtsZB3LDnLeDyCuKwQEzgJGI8U69Iag/Q6w1Y5y5rJnjFAYjrLAJJ0gGyHjNu0LGiTj7JPVbENKEKUa1g4KfwvATry0vIIh+mocMuVyGbNiRNvUJ+o/8PCOIQ/eFRPPv855DnK0wBYVfGwBMiUyBaHMsNvxIMQPfrKV0mR3rnjJ5nyM4RGWnK9hamCSbwU6+3AdfrQBYtqIQ2tSts3t0JExy/dBnPnDsHlysQUbNLTOw4hj8YIkoA1bTZuCCJfXZZVhQR5QqxTkYdMVmew4jgRjliP0M0iBH4EdwgHCEsBJ4d86xIUamUoCgSS9GmdxNRBk2D1DgeQj+CJCkwbGJIA0nmstGbI+mw8mpP9aq/HS1rf7R+fp1mwv7m7PdVWXs31Rd/1RE4dezUXC4IvyPIwtuTJGFRPmxhJozA3ewHhaUxjaLSaRhHfx7NbKlr45iCghJIaJ5Ln6c/s8FdkSNOaaGXgL42ufGYAJ8KbnqVbxEx+y7NlElXmyQxQuJekO8/j5AGCRDxo79HAj+NEBEQqOAh8gFEFNAEEZZKOmGZFe8oCxHIPQjlENBjPPfCM+itd6CLxGIwIaocegMfPo0e0hiWI2D3rgmYOpXW0Zzb9wM4joUojdHrDdFr+2jak6ip23DXze+CpU0h8FK4foAwyoiTA1kgclwfg06L6WSjhENpbAal2hiciok06wH5ADyB11m2IAH/h8iLFIY8hkKw2ahGIJh9TGOeYPR9U3CrokFQFXY3IlNMl0CKgg6WVx7H0Wf/BKLUg6BkMMsmBFWDojmwnRpESYLn9eH6xEEOIMgcdENFnEaMJ52kZJYpoVIaQ0GGnF4fceyxbL2JsT2QOB0iR/pnE70gRi/LcWp1Hfc//igGFOCqKojjGGW7hDgRQWKbjfU1VkRtW0dOowaFZ8fScWxEUYLV1RaigEZgJI8bKSXIyEOKEHJOdvsD9l6jBkDVSdrIMXWHIAGqBuiWDEmk8YjI7jJEMsWoHEK3C7pXGtMmXwgWk3/1G+/95FOvrVK0+WqvHoHXbadMB2B+ZWW2ZJofT5L0bWTkiEcAlK8HhX49FZqKrzRSUVBVpmLM8vquds4sU5UKJf0wXQkspS1/RrK2UVHOCFBPMreMxhMxi7qhz0dkTshyZIkLLm+zAkIQ9SQWkIcysoBmyRRy5CIsQkQBB1OSISUr2FG3sbXuoOLECMMOe+4AAua7K1gmjoUAvHDyLAa9iM3IHUuFqvPodUmjzDPimaymmJq0sW3bOEQuhe+68HxyIpJDK4M7TOD2EhhiFbumbsHtN/wIVGUMaZChvdFC5AfwO0P011dx+vgz6K6vM/DO+iDEjXe8FTsP3YDmliZESmOJ++DSggH7ORb74yHLY+jGFuSCDpfIa94AG4uXEPc7FIyFan0MnGLArtcYpU1VAEWje+8uHnv401i4/Bx4YQBFz6E7IlRLhW03UapMQJIMhJGLTn8dXtyDWTKgqDKTidFohlQQllmCY9vwBh4LEyBnnKlVMD25j8kbuTRHRsED3ChEoPsXx/HDv/8HuNRuozY1hXq9wcIMXniRCHu04OWh6Qoryl7QhW7IKJUMVGtldhfUbvXgD0NG++v3QtI7QFcsxH7CtNqBFyFnUkxS3qTwswiyrkJQORgOaaIlqKrMXicZYsg1aRJ2NAigplxsxubnk1Xu53/7l+65vFnmXptH4HVdlBcWFiYaE9WPirzyIwxzmFE8DRULQk0QUJ46VqJtEZWLttgjhgD9ejX0gU08WHdN82Yae1BrPcrPy2Ja9lByMXXDpGml5dLoa1LXTJ0xK9iUT5b0sLLwCNbbl6CZZVTLc5CyBhKXIEMJelR0lRx8nEOKBrh+q45xmQPX34A/vAiZH4InXTIB2WUBa3mK5bDAk8cvwU1lFKIAp0IMiALDYcAkZEURQzMKbN/ehG4U2DI9zkwoG2sryEiBQq470UEWSjDkOq7b/VbMTt4ALiuxohIMBogHLrpLazj5zFE899QRKEWOKi3n9h/A3IEbUJndBqVsI+cppzqEQAWZRVuRBXiItMig2tPIeZVd9Fqrizj13Ncwf+IYROqoqfiYJey//jpMzUxB1wVIUgjfXcT9X/hDuN5l2A5Nj11IWgHFpKy9Biy7Bt2sMFVGZ7iGVu8SBIWs6AKCKEF/QPxjjqWDmJYKz+2z2a8uVeGYE8hSCVWnjCKKMGi3WNK2YNlYHAb41Be/ggutDpqzW2GUHTz7zHPodAn9OpLHOeUSmmM11iUPhi3Yjo5Go8Ker7PRg8+s0hKWl9tIwhSUkU0XuciNEfohFGqJRQEK8bVLBguvLYQcii0zAL+hy+yClUbkQpWhy2qh5EKq5+JFwef+3ca8f999H76P5sabj9fgEXhdF+XLl09UyuXGR3TDfM8IFk4FlZQO1O2OUp1HwvtRtA79xNECkKETGbGLGyEGRz30KBWCYRSpqo9wm8RBpgJMBZkFQ6ZkXAiZ7TrNrhblBEHUwtlzX0W7f4GFl8pCCdO1a6FyW+AGOePoxlEPFh9g75iMCbWLvN1D3o/AhT2Ykgex6CJKPaS6AFdVsRgLePTUMtYzcgCqMBsVZKQ5HgTsYoGCxhccdu6eQJoN0GhWYNsm+v02otiFpkioWBPgEh2qUMF1e98OQ96KLNYgkEctiRF0e2hfWsKzDz2CMy8eRdOx2Iy9OjON6+56G+zpbZDLFUR5DI6LIeYcBFpeUjZg4Y/iXtU6Cpq75hm8XhutS2dw4cQxrBBNzYugOFUcuPF67Ny7k6EwJcmHO1jA/V/4DIb+ElQ9RlaEKJVNtgxULYm535xyHWNj2zHw21hqnYQX+KzjTTK6a+Fh2mWUSxVwfIIw8CALBjRpDJrYgKKq4HJyMw6QE+w/TyFbZXSiHJ/54oN49vQFmGMTUEtlrHc6bJxAXbdEs36e0ktkWLaOtXVqWEczYtsuodf10e/5cN0YS0sbLHvRJtlcmMLtuggGHlNdCKoE3pDgjFcgGjIKiWMqDJoV6Sqf24qSyJzoq4IxkDi5I4E/ISZ4MB7y99/zi/cQQ2JzkfcaLMj0kl/XRXl9fd3UdO3fmYb+M984f69ICn7FSSUpFi2OmLaCijdb942oXSwW7Wo+Gtv0UYEuWPApK+psJjJiyNIIg2AWeZaMNKQsLiqBG7bwhYf+X7R6p6DIERI/Q1Xfiuv2/xDANUfPG67DLhYwJiyDa59EMIzRbWdI2h4qUgpH9iDxHrPvhqqEnmrjqYtdHFtLEFllaPUqUw3QnJhswWS6aIwZ2LqjwZZF5LCu1am7JOYGZfgpyGMR8ZCDY0zixmt+EIY0By6z2AUrCj2mlV2fX8QLT3wNi+dPQi9SBhsSHA3v+NEfw8TuQ4BeYTFKzMZNnDsCsud00x+T/gIZTyYJkc14Vy5dwOkXnkbS6yKPElTqE5jcugN2vQzNkpkmWRBcRNE6HjjyBaxtnEWSd1AuGxgba8LzPaScD92SYFdKqNa3YOh30AsuI815xCmHIIwYxJ+WmYqssYguYkE7Rg2OPg1VbDAnZxqRcqbPNOe0iKX5eJDLODG/hi8//hxW3RCZqqPnh1AVBZZmMPY1jUVanQ0mj5uYaiArIhiGikZjDIFHY58BNjb6LHGGchcrlKo99BF7ETyXNOqUFCOwDrk8XmeqjjCJwad80qxW+s2qc84QhWPIuDNiLp3jOH41S/kFS13r/sZPf+n7Lh7pNVpb/9Yv+3VdlC9fvqyZZum9tmV+gCW3s6h0Joj7S40GFVaaN1+J32FG2yvx7qxAXxlEj2o1e4w651H9vvrpVx7s0e+v8m8z+HEfn77/Yzh97mEIRRcymVByG+948z/BTTfeDZCFNllBtnEEy89+GmN8hMtLXfixBW7IoehvoKaFKJOiTywQyQKiio0T3RQPnemgzZehT4wjLWIMXBeh77GiuH3XGGa21dHtr7G6r+k6bEuDovIwVBkba3301j1MVHfgzlt+DJa6HRJXBidIcId9BG6IcOCht7qB7uoyNi6cxtrCWfTjAWb3X4O/8/ffA708zfLxCuqWi5gdS1qYkrSNLkxUAMmiTBFJrZVlvPDUk4h6PSRBjOmZ7di6Zw+MiskWXUU+gCj6COMOvvrnf4rLSy8jybtoNB00alUM3AHCyINVVuHUDJTqFcQFJcIM4HujBWQuZFAMkp8RwIfMOTlb1pqyjbKzBfXSHAKfYqGIOb2OOOwx5QYtDznBQiKWcHKhjc988QGs0nxYpczGBH5vgMHARRgRAY++yxh79m+FSeAhSiLRdYR+hk57yD5aqz2IvIh6rQG3N4Q7dBEMR7sNRVcha0qhGUZeiEh0w1g7sPWao1XNvL/w3Wej9tp8Axvh4cObpo6/dfV7lf7H13VRvvfee4W77njrOyu18md5HhRFfGWZ943y+1duRK8001fr8agXvhruPsKQ08yP3HEjqO0rqvUr3whMhJAxpUeSD/HAY5/Co4/cC0VwIfMpfJ9Drb4fP/IjP4OZye1AcB79C5+De/6rmDJLSAMFnbUIUSeEkg3AJ21oHGE3VMQCD8/gsCbqeOzSEMdbGcypOQyDAZNhZWkCRc6w/+AszJKAvttl3b0sk+Z4lOisE/ms1UM4TCBlJdx1y93YOfMG8EWFcZ2Z7I/SuuOCKUXCQRcLJ55H5/J55GKC0sQErrv97TCcKVBloUy9NPUZfY4cavR8GUnkaJwhaaxbpvFQOBgi6PbhdodMZiZoGgQ5h10iDeAAKDz4UQd//KefwvLqOUhKDFEkPCeNmXIoigazbMCuKaiME1wqhh8mcIekqRbByzlELUPBkT58dHElSBOfA5rswDGnYWtboes2Bu46PH8DaRoyd16lvAUQqzi/4uFT9z+Ao2fm0aNlrk/HiEevP2ToU81QkHIhJiZL2LJ1DCAvIC3wChGDnodOa4AiFZgSg+6yKAdwOAgKVdFyQAgVWe3KinIZRXFOkrWj483GMxWxcibYvt6778fu+76LQHqV1sfvyct6XRdlOuIr8yuz1fHmI4LITbMu+eud7pW8M5LGsb0exe5cOUd/acJxZUBxpT8eTZjpn7KiTPPoUbzlFX3dCDzOHqwoEzuDsgF9nL7wCO679zfBpwSeSRiTN4h0XH/onXjXD/wwhOg8eqc+Bb5/HI5oo+B1hP0YaIdIXRdp5LGZpkyqEA6I5BwDs4Qn12I8csmDNDGHHsnDvJgVCNPMcM21M8j4ETY0v8LskERSmBQwNA3B0ENBGXWhjrmx6/C2N/04BHESOaey+awfeKyYkVa6s7yKpdMvQ5cyOPUqzEYTWqUJTtCY6oS65JwwmwJY8vOIyQBIvAIacff6ZPCgYFZySIZMzaIZJjuaNHvWDQmSnIETI+S8i/u/+EmcOnOUdfwjbnAGRZPhlA2YJRFOXYRZoTk/ge8p500Ex5GFPAYn5hDE0UVFJhgSLXRT+r0M22xgqnkQ4HQM/T68sIVubxm2YaBiT0OWJvDVR17G5x94CudaLvqkI/dTcEkOj5Jmag4knR/BhioKtm6fQhr7iH0f9TKlvCSso05zSvXOiiQpcmRSEEd5W5fVcwqvvSSJ8gtIudO5JC85drN9PSbCTc7E96RGftef9HVflOfn59VyqfaHtm3+fZJ90u20KF4ZDF9JUhjNj//6Q8VChb/eUo9GEqPqPorr+fo84+qkgzlfv/lR8DF6w3nc+9n/jNXLL0DVCmQch94wReFrePc73ozbduroX/oCLKwAZCqhbjUGuG6ExMuZXZhY0AoVuixBwuXwnTpeihR8dX4Iz6ygEwyvdIcpSpUC11w7CU4M2HCGOkYyrvBEnMuAkl1GHoeQMgFxv0A80PAP3/0zcMr7kGZk0pCYE5ELPWT9AQYrbaaekBUBCqV+OGU4jXHIpokwDpjGmCNOCPXZHMeWneyegtJNMhEri+vYWFtDlgWs822O1xngiJCboqxAVihXj4JLORSii4cf/TwefvR+cFwETTGZ+1GQOKhGBqOcoVynuTGFxHIYDEl+d8XYkxdMw0zdOuOScOTpCaFpCsqODVXRkYQKZLkE0ykxsNPps88xAw5l/WVpBQ8/NY9P/+njWPZ59MkyzUsoGSbjVQgUvEopJBUNopRignL9VBntlWUUYQJNUHLLKkVxysVemPSjuDiHXHxKFLQni0J9abJktMKZMLzv7vtol7y5sPuul8Xv7RO+7osyHf6lpZV/UqlUPkgbNZ4vWOAB6ZBpJEH182ru2Deq65U290q7y7rgq6MPVpBHvTHrj1mn/Y1Inr8q+YF9jqE3Yzz44Cfx2MOfBQoXoqLCJ41sEKGu5Ljzmhq217soSS0IxN6IBCDgkVN0VMQh9TlwocioboQ8iEj+ZlWxIJTx4MUu1qCh5dJCT0QYDjA1q2PfwXHIWgpFs+B7IbyBz5ZPmU/2ZweKBcZ95hMF8G285U0/junJmwA4iOMMfOoj2FjEsccewvOPPIqFxUXUpmdww+13YceB6yFZFebK0y0TceAxkBNfZMydR6MLMtmIioFg4CNo99FaXMDFC2dYGsf49BbIhg3ZLEPRDYDPIEg5eInmtR6++uCncfT5I9BN2p0WDLdKNmVJTWGVeTgVYkKL4EU6tvR/BbiezxZ9umFC03TmwgyCiH2PpPstlUqMMBcHlBFImmADpZKNQb8FjWBDnIKBJ2G1p+Fjn/wqTi4PAd1hhiNVIoenDM2xYZZtlGo2NL1AGHahSoBDXvOkyBMvuawW+gNKbJ6K4vyyW6QndTO62C3D3RxNfG8L4qvh2TeLMoALFy7M2HbpA7Is3c3znMp4A1ds0zRqIHcV8YpHYZSvOGQMVkQzj1fMPWh4cUWScTXL7OqJvlqcWQG/0kJ/o0jnzLV18eIz+O+f+ygWFs5A01Xm2MqCHqRoDQe3yHjHTTWYWAefROA8DogFJAUVZh6Fx0HwxBHmEwIiUUJXNrAil/HYUh+LqYiNoQ9BFBBGHey6po657VUoGgdJ0dDrDhBQZEbCwetGLI2jOmkiTgJ0VvoQswre+fafwI7ZNyJNTKRhATH1sXHhJJ768z/F+tlz6AYhlPokrr35dsztOQC9XEepWmcxWaQ6iQOX2cslkZQr+WiuzPPw2n0MFpfQuTSPY888xaSFh265HfWZHahMzsEolSDIxBpJWAH04x4+/nu/hsX1kzAsGi3lrHiyuxziYmsFyhXqdnmkWQDLUdist9vvIYwjVOtVOKUSev0By9pLM5qNZzAMytmzoNDiMUyQhjFs3WEsC3JVSoaMoFDRDUu490vP4fkzG+B0CxkXwnYUlKvjkBUbQZygO2jB9TagqRm2zU0w16Mq6jmX8k/zQ/79RVz6WiZk7sf/+cdJ2rPZEb8aKuKr4DVsFmUAR44cEbdu3XqXLMu/pijKoYKxh8hKLbLxA+NdEJmcMJwMUHRlvEGD229a4l0tzlfHH6N58SuL8v8wtvj6fCNnnWCSbODPvvgZPHTkz5AhQKmiQOFDBK2zODSj4I37DYzrAUSCLfg8kIoIaQ4bCeA8QPB4cKmABDwiXoSrOViVS3h0uYuzboIByZMJUSr7OHBwCuXaiE1B8r0oTpm2L/QirC31ocoWxqcrsB0Vw9YQfGritpt+GDu33gGeqyMcFsgDH0l3DcunX0TUaSMWZejjUyg1mpAMC7JhwqmUmcqCZGekbWYfo1kCRFVFkOcYrK5h4dhLWDtzEirZvWmkIOmY3nsdmtt2sQQSshjLGkGYeJw79xI+/Ju/igQdODUZzTFiOdOcmjTgHmQpRaVsMhxmGI1YFFTMgySAZmsYnyTDjIruoIcgpL8nbHYOWZJRduoMZBT0fFiywuCA7mCIhEthT5TgSyoefnYeJxdC9CINETG0DY518WkmotX2WGgqXcw0LcPYuI2SNSK9CZwCJOL6uDb10Sll6nd+4ccOr74K6sDmS3gVHYHNonzlZJw4cUIuiuIdhmH8kiQp14qCJLF6ySzU9MNEIwaWfHalMI8s18zCdWWoTJHuV/KF2AjjFfV4NOj4y5/4pjdChjyPIIoJzl84jns/94e4vHQKmpljrFzCcOUCdtYSvOPGEiZVD0U/YOyELBGQJKRhBuAX4GOqPxxbrEWFDE8v4zJn4pG1Do4PYnicxBZlE+MSDhyYYgtFpr/mSJlAygUZvhdj/twa+FxFpapjZqqBNPDRb/m45aYfwIG970CRNVHkNlVzZKQNHvShcDncJEGfmNQ0f3U0ZuVO8hAx0fFoXp0BtmZAETSm2iBpXSqIeOno8xguraB78TyWL55DvVlDc2Y7xrftQWV6GzSnBEmlxZ/AdLtHn34EH/6tD4JXIpRqKjRDgqIRHIr41EOYKtnKZeZ+Y7Akupug71NIYdcsVJtlUNBiu9dGFI3Mb4okwdBNNOtb4GhzCIjkVuRYX1gaLQCbFQylHI+9fBwPPncWsVSDbI2j4AVmgV9cX4bvJSAYHZ3qWsXG9JYabENCkvpX4FQcikyCWlj9CXPyD+rlif/0vne+b2nT7PEqqorf45eyWZRfcQKeeOIJTdO0a0VR+TlFVt7IC3yFp56ZkJxXiip10KPSPPrBAz+aB4+KLumXae5I2ST/Y1H+6wrzaGZNut2IYR8paPOLX70PDz36x0jSLkqqjaosQA8X8XducLC7kUD2IhC+OQxpjiyBD3nkwcjeTcU1KQoEnIKWZOF0KOJox8d8mDN+g2JE2LHTwd7dDShSjoiQoixts4CmaEiCAkuX2kgjHlZJg2EIMGQBg9YAM+N78Ybb7oZp7ADPVxm6k6BKVImKNMEg6sPLPKx3VrG8fBH9QQtJGsAyVJiKjjzMMN2cxq6te6DwGgP35wqpPAKceeFFXDx5EmtL8yiVDVx/0y1QnRoqEzPQHdJGc1dGLRm+9vQj+Mhv/j/wkwGsig5eyjA+UWUjhH53FYZaoFrSMDlehWEQHKiAIFEqScI4EqqlMOt8b9hn1DiGbRVohqyjWZ/GTP0GluDdX1tGZ2kRdsmGXCrj2KVF/MEXvoKhqEN06vAyFpgCP86w0esiS1OYhoqJ8RomJmrQVQFZQg4+l+mUfZf4HhSoIEMXtdVJZ+pj28r7PvrP3vKT67R++B7Xg82nfxUcgc2i/JdOQlEU/JEvH9kBRXynKArv1nXxgKqpOqGTCWxOyx9Kj6AfYpqJcjwFSeJTRgAAIABJREFUlpIF+8pC8EpRvjri+OYl4ejJrkbyXH3qr0eys4aVGGMB2sPL+NS9v4XLC8cgpgVqsgwzaePmbRzu2O1A8YeMe0yQed6TwAUSqciQETqSGL0c0Jc1XEglHB9kWAxFtJIMmZLDsCPsvaaO8XETssxh6HnwXJfdumuygdhL0dvwkGccJFNlEjMhDTDY6IJPaITxd7F3z52Q1THkggqCYlJaxvLqEi4tn8aZ+eNot1dZjJZt6GhUayyH0FIt9Nd7GK9M4NDea6EJGkJCw2kWNK3ElmunXnoRTz1xBJrG48ChfdANB5ZTh+mUoVsGk7MJQoBz88fxK+//AFZb69AsDXZZg6zQHFmD725grGGi7IiYnqihVNLBywT5KZDyKbOsk2NO1mQM3CEDRNVrdXA5x2K4FMnC9i03wZYtLM+fBaIB3MCHlyt46PmLuP+JY5i77kbIZQun5y+wJJe0UJklXNM4bNlSw9RkGarCwR10WSYjwYjIJKIwE80IcJVlSW4UxtqEPn7PvsndH33Xzf9sieO+ScvzKigRmy/hu30ENovyX3PE7733XvnixYv7Cy76B7W6c+tYc2xc1W1NlQwTkE2OE3iJZFU8dcQJg9+POmWaOYsQBNLEfkOH/MpCfFWbfHWcQX9HHXgSkYWYZ7FCNI944cU/w5OPfxZh7xJKcobd4xXsqXPYokYwYx98miMNyEsxoslFIcnMcngUVSTJWDNMvDAIcM4lHKiKYNCBLHSwZc7AzM4my7sTNR29IMEwjFEIPBRVB5fziAJKtfCQCwrssgNEARzJRGtxCC4t4+4f/UlMbtmFYRTgxdMv4ennn8LFxXkEaQ+ikkBXVTRKDUw3t0CGxnLvKMW5YlaxZWwaY6UqijgBT9tN4i5LFrw+MZRtrK4t4MLFl+G7XezYuQPlcg2SrI3IfAoVVx9PH30C7//Af0AQpSyZenpuHCnxmYshJpol7Ng+Aa7wYBnA5FSduRyDNGA5enERsz87FRtBSJbtCM1mE1EQQSTQT8qhYm2BwinQicucD3Hm3EVc3sjwX79yAgO+imtuvwOZUuC5l55D4KeIU0oYUdFsWjDtAlHYQoEQpqaDrunUGdMIZXJiHJpOuu0QTtmC23YRdYPeeGnynh21nR/60Vt+cvG7XQQ2n+/VdQQ2i/L/z/mgHL/Dh9833u8v72z1u7Esy16jPtusVqYnS1a5pqpaXVaFKUngxiRZ1EVBkDmOV3leUQSBlzkOGs/zMo1ARg0yzwmCwHMcxz7oz/QcV7tpBtcnbnMSwdYkRO5JnD7+OVjqGqbqKuYmxqDGQ+RLF8H3+igCipRKkYcqgqEA16ViwGFYiGiLCo4OBlgg9YhpACHJ6iLsnOQwM1tmt++CakEvTzA1wanFJax0h4h4CbrjQDZ4dPsEfOdYArSQJzAkHZnPQcwd3HjDm7DR7uG540ex3FpEQmnfighZAzSDh6lYsCQbJa0BQ6pCLCzMTO7A1pntUOiiRQkdBJ7PM/CSg7xQMBwS4J2YxxIKIYHA03KOeSMhMF0xkOYRnj76CD74wf+EYy+eg1UqM9Lc9p1TaI5bSLMhaDc31rBgmRIEnqhrHCRNQEwBuLqIpIjZB7E0SPlYqTiMNT3s9aATtxkSskiCpWlQpAKGLsCPOTxzbAWf+OyTsMb3ozI9g/JEBSfPvsxQqLJkj8JbLR6lkowkGwB5CNt2UC3XRlLDosBNN17P+BzLKwsQZRExiwPLCzFVvInS1H+fqs7++g3WHcduuOEGyh/bfLwOj8BmUf4WRfnXPvTeQ1Hi/bgXdtJ2p/uFzkJ6/Ky04W9xt3CmaaqCIBhW1TItRdUMw1R16qZVw5B43ij4oiKKYkkQBCrOiiiKsiiKSp7nJY7jyjzP24Ig2DxPhZyXBZHj8yxPdUnghLBdPrA9t9TiBT7sPQ9bS5lUDUEAOYjA9Um6liALKblEQRbK8FwOrV6Ki8MU54Ic52lcYUqolnjsHtNxcNZCsxRDUyjCimc27hQ2JGscLq/gfCvAYy+dx5CX0NxaR5C76LdyxmiQRKJJiuAyETynQ1aIf+wizlyougjVVCGxKC3SfZC2uoBUqFBhY6y6Fbfe8GbMzuyGyCsIvSEkLoXM58jSmDkTfTfBuVMXmDyt1qigMdWAUbLByyp4VpBHaSKnTx/DL//yv8WXvvI1KtWIaYaOAjt2jWHXvikIQow0C0EKPIcWjWLKpIaKQUnUNLKggFMOGU9DlwSWo6FaMaEpAvxBnwXjWroBPpOZ1ZzkdaZjIs0NPPnsIu7/6nE4zZ0M4ykZClrdFjOh0EcYjaD2jXqJcaI9fwBd01GtVEe74CLD1OQ4c0+2SamSJWwskuYZSyq3RWc4bo8/fGDu0G/t3X7tw7dN37aJ39wsyq/DI/AtvuX/8OGf3RNn7n+Mi/4dcZ5c8ge4t9sNPrO98ZULhw8zp8jXR8NXfvMXF7rDuPPOh/h6vc5vbGzQr1y5XOZs22btsa7rQhzHShRFahzHhiAIci7kgqqqAp9lmc7F+s37rPfeeQ1+kPeeEHP3ErWIKHINXJEg9zzwIeVYSywlOU1EcImKJFKwNuBwfCPA8y0PvqJhvKnh2jkF120VIfMtcCoHjQI+owSZlyN2KdJJh8cZGIqT+OPHz+HpCxvYcfNBqBUVJ49dZHFQuq1A1mXEFDBL+XAydcUiNH00pqFZbExLx4yKMVDWbHAxDxkq3vSGd+DG698ESTaR0PdBQ9gigJBHUBVSJohYvriMpx56DO3VNUiqhNmd23DgljfAao6BJkaE16T8wfnzx/Gvf/7/xmNPHkfkU/AA5aUkkNQcs9tt1BrWKJ1a5DA21oBlqUxlQcs9+rrUzeuWzubJlIFIFm1FEWCbKlOYdGlGLYooGxb2H9wOzeIxCCJcXvHx1NEFrPcKyFYdXT/AysY6JF3Bli1T4IQEceKx8RFB/pMkZ+AnXddQLlkMg9rttjDerEPXNKyuryGguDAm4iFnIY/Uz2ByajrhNF++dtfB39o5feC/3bXrLsJwbj5eR0dgs1P+Fif7Q/d+SOuePfYev2i/T1S5OYnTB4FXHOkN/E9kqfjobOnQ4DvMJOA+9Mvv2PuPfvj6T5jJizeg/zwvk8Y2JfOCjCyNIBDEKOSRhiNdbJ5JKEIae0jwCwMXXB4nWgFSQcWuGQtbK0PU9GXopQQJucrIWhJEUKgPGxaIfR5DOBigibMtHvf8yeNYTjgUjgldK6FSKYMTU0ACCpGHalqsQCdFhCj2kIQxhEKByjlwVBsV04ZGoZ5hipnJWdx68x2wnQYk1QJlIeZFAi7zUGQ+NEVmHI35k+dx6rkXsTZ/kY00jGoZW/YexP6bb4NVb6DgQ4Dvot2+jPd/4CP41Gf+HJJkYkgqlCRgs/2JLTb2X7ONFeVz5+ehGRr27t2B6lgZXtxHGIeI4gBW2cDE1DgUQ2XpMP3+kHXslB+oK0Cz6mCsWkatasNNPLx46gLOzLeQFg6c+iQWVlZwaXWZxUGVahWUKhZUlSxEKbKChyKb6PZcrK632OvSdZUFCFAkGF0o2msbWO20kPIcnHKZIT1lTsIi8aNbXVTMUj5Zn57fPr3j92antn92ojaxfOfsndHmEvD1UZk3i/K3Ps/cB//zv6n1+xf+QcINflZRxRlJFAs/CJejIP00V8j3DQTvxO8ffoiUwt/Ogzt8GNyJE3dz+/btKw4fPsxucD/4b95Y/3t37fm5SbXzr/jey4ZWDJnmihaBOeEg04jZoBHy4GKOkcayTGHaZAr+jHIB/czCSxfJuQbs3dVExWijVg8gOgngGMhpmRcBcj8G18sxWEuwOAQCwYRSGsexc0v48tEVhE4dcnnkpBOlgmXkUdFJCxkpaZLDPioVA2O1JvbM7sNUdRtqZh3dtQ2cPXECpqxAlXT0+yGqY5O4/tbb0ZiaYDl4adxB5LVhGESAc7C+uI6Lx19myE5y/REZbvs116O5dTe0ag0ZNwAv9bC0dAK//tv/FX/4yQeIaoSY0lzyHKFLQViAQ12wJLK4JzLEVBoOJmZrKFV1ljbebq1B4GPs2r8d1fEGFlc6WG+78ImJLBeYmylj7+5pBH0f8/NLOHdpAx0vhlmuwyrVwSsioiJGmAVEUkJKNCaeg0LjHZaZp8A0HERxjo12C3GSsOCA2dlpFnjQ7fbgexQyEIFTCYYvQRVETDbHoCoyWf7R7fQJuF9UjGpnqjT9bNmofnFrc+bPZ3bNnL9r7q5v93327bwnN//tq+AIbBblv8lJKMB9+CM/66wGK/+wQPgvZJXfmxexCOQdDtIzecR9Noi5IyX0Fv8mfNuf+qkfsK+pT003quU9jiqaST6M/GBjceHy+vJEJTl087XNX3W4zl4+GEDJJMRRxLL1ODVGHgwQ+T6ESIZAxZmyVXMFWUZh2DTikBBkBl4+12Zz2m1zVVjOENWJAnwJkJt18I1xFEEAbnkd+UaC1kKCyz0FG36M+pYmJEvBF792EhdcHVp9ArmYI4iHCKMYWS4jy3RWCDkhxLve9XbcfN2NGK/OIRuYKPwYab+D555+Cr2NNjobHbT7Pg7edCtuftNdqEyOwQ0GSJMBeC6AIsvIC1ogxjj57Ndw+ezLyGIXTr2CPYduwdjcPghGmY1dWu15/JdP/Do+/6VHsbgeQpBlFDzHUqX9voc0TBANIxYoQIGjkiwAFCxqimhOV+BYNvq9LrxBl0LEoesyOF6CKFsQJbJhA4aTQZYzDPsxVla76FJKC8dDtU2Yjo36WAX1yTo0W0IupIBI+X3kVqTMaxrl8CzVBKDZuwBBpBFTwLTQvucjo/GOqDD+CFkMSQFHRD5NlaBSFp8kIQhC5HGBslaGxqmZEvPrY+WxJ2Yn5j4519z++G0HbutwI4vp5uP78AhsFuVv46QePnxYlJ3Vm3t+6xd4MX6roCRalgQsNYgrpFNJwP1RGkhfLqLSwupq7N133ze4t4cPH+bH43PNibr55gMHJv5RSRWuk/PMQuQKGfppmoWRplZ9DkOVR9dZW7jEDzspKuY4JD6DaVN68hB52EE8JEAQpSFnKJIMYaGM8gPTHFwuI05MnDq1AbcfYdfOMajGAPZYAbWpAlUb4vg4uU6A5WUESxEWzka43Kaw0z5qWwzM7mni2QurOL4C9GIdARlRchdhSiIOCUEoswtDvaHgF37un2Lf7r3QxBoyrwo5THDhhafw7BNPoFwqodPuodIYx41vvBPV2W3IBDJwEPMiYihPRVUQhICcA8vnTuKJB78AQYhQqZcxMbcbE1uvgVYah2jqWFm9hF/8lZ/DA088TZs7xFnKRggEFxI5CbEfYNDuIvQCVhx13YBpWSikHFZNAy+KGPRdZpnuLPeRuiPTD5lKbNuGVdXQ8ztsLGPZFUgUCSXxGMYumz9rpga7YrH8PYncg0qGUsOAaWtsdqxSPqIbodseMmayOyB+dAbfH9m46TUxqeQVLXsa82zJV5B+ukgZk8SyTVTLFQg5wqZd79ii5kmEii5k0RArfccsPWub1qMTExNHd+zacX5reeuQo2DFzcf3zRHYLMrf5qk8fOSwKLzQ2+EGy/8bLwzek3P+hCBkgqLIRRpz/SjgLhSZ9DKX4kUgOYpQPlvmC3GXU7lx77T2ozPjwtvieLmUBR2eJ/4xUx/ESNloQoVdqiAOC6yvFog8A1WngTRdgaa1ocouuIzYEQX4jKzDRBkuQDBM4gHTki2PRAShhfPzLkIvxcSYCcf24TQBtckB5RycbbBMOXRDBMscFs7kWGzrWO10MDZrYHZXHZfaEU6viThxOcBK38cw8RAWAoahgDxXmWGmUubwL//l3bj15htRr81CyBrIOkO8+MiDeOLIEaZiaDbHUK2Pw66PQXIqqE1Nw65WkJLcABlUVcWg56O/sQFTIpZGF2vL8+j0W0g4ETsO3IDGljnwmoTOcB0//7734ssPP8EYG7KuwSo7MCyLLRupIAdDH2mYMo5FngKqooFwE7IlQiertjIqzmnoszHLcL0HvxNCVggPKkGhfD9TAa0ASzUHpboJ1ZEQJB5a7TaSNGUFnOBGksrBdBQYJQWqLsFyaKFnYWO1h/NnLmF9tcP4KXTBlCWJyftohs3xAhTFQJowlzrTh9MohBQxEicUUl6szY1P3LtrZvuXVYjtwg0MmVMcR69q9cZYUmRZye95Dd00BmPN+uNipJ2966673G/zrbz5z1+lR2CzKP8tTgxpiz/y++93hr3T73aD7j8u4F2nqIImSWQ8yPM0LnLySgtJvhxG+fEyV/A3Ns1r949h0pb7Sib54IoIXByxhRvB4kngm+Qk/dLBFzbWFkS0lhJGFiuV+rDtLgwtZYGlyFhmFSvIFDmVFBy4NEWRkiNNQj+wsdaVkaSkfnBRdwJUKjnUSgKpliHXR1AfiXCfHRVrixzmlzL0vBjjk3VMzUwjk+sYcnVcbEV45uWzOHHuPFpuCC8lQr3GIO40vrjrLTfgjje9AeVKE8gNpIMAK+fO4dyJkzBlDdVSBa12F72Bj/rUFrzhrrdgenYryHhDqgNKCifo+/kzpzFsreHA3h0sdaXdbSEscpSaDWjlEmRbw3JrAf/6fe/FA08chWxX0ZweLevAyHBAGPjwBx4zobBjESRIwowZRmiEQVxnwdAgmyrKFequc6Sej8tnL6Kz3IWhliDwCguu5Q2Rdc6Vpo3GVAWKITHJW6fTh+sGiKKYjRsMS2d/Z5RkWI4OoZDQa/sshy9wKSxWQBSFKMhYJBJ/o2DLTirQ9JozjmcOzCQtyK2fK6m4Mm5Vf/fgzl2//+59P7R05513/oVd9P0csJd7CHXOetbiNG2onG31y0JajGuyZuuasnjr9Xee5UYow83Ha/wIbBbl/4kTeM89h9W2v35Nf9D6x37c+2FJSSZFOeMFIQOXpDRuLOIwTKzCw20TqnSwKXJKMQDKDqi8Rm4InuLmISPMyMlH+XglxMMUZ4+uw9vIUEQhHLuHxliCUlmBxKvIch4c6WwLHlkhIKXk7CRHkXDwYxUXOwLOrqaQFBMG72O6nKBqZijXOCjlBLyTIRdDCDHAxyYGXRnLayk40YIi2qiWJ2A255DwJjLVRJgLrGCfX1zF0RNncXZlGYMsQq5RgSZjBhVY0jFLSKIUiiCzsYqYC+BTwNItTIxPYs/eazAzuw26bqJcqsKxK+xWnrrateVlLMxfQNnU0ahXoBsKImp1ZR4CaaBNGQ88+kDxH3/9w8lK25NE0+E4hUeYR+BVUqbEECWRLUSHvSEINy1zMgI/ZunhvMBBNnUojgHBFKGYNGsWULF0YhQh7EaYP7kIr5VAUwxAySCZHFRTQaluwKmaDPdpWQ5bxC0sLMENAgbftysO7LIOhUwmgwDttSEoPKXIRvl/QUzzbxEiQfpVyiPk2LiCOBzUNQdBCr8fQcuVlbpS/p2d9ZmPffrf/5f1b4XzpJHYT/zET8grKyvcrbfeGm6qM/4nfphfRf91syh/B07GkSP3qF978fnrOoOL/xSc/+ac9ybSxJMUgVTJOWq8h7dtLWGnlUMWOXBTOwGlwXCb3so6g9jQ2II3q0A6QHT5JNqnl9G97CEexNCMCGNTChSN2Buj5VBRBMzIweUqIpLLJQXSREInEHBqLcRLCx1olgElHTLjSFUT0KipsKo51BKQi+QkiyHkCiJfRhCZyFIdXj9GnMSQDRmZTLR/GZJA6R0qCslELwZeXm7h+YVVrCYZUk1jMjkgBU9zUVUBL2tQBZ0V5bHqOK6/5hBmt2xhuYBxELLE5zTK0axPwNAs9Dp9WIaBs2dPY/7CPK47dBCzszOQVJEt0SRLR9t1i5//pV+ZP3Vh/hle1x1o6o4gCxp+4umcQteXGFEesxmyado0GUGeFqNg16EHoeAgEj+kYueiLgSCzqV6SVKcsirrusLLvIKom+DMC/PYWOwiIgaGoTIHILkBRZ1HvVnC9JZxlCs2Ov0ulpZX4YYRFM1ki0VVVcDlAga9EIGbIM85JHSMiJon8tBtA4qmoBAo+CBDTjppGl+kUhwO44tmod2jBtLvPXrPlza+A2/LzS/xGj0Cm0X5O3TiqGtpziXj7e7iLUHcfXsYDffHob+VQ2KOy6H6g3sr4halC0vnkdfmINT2gOOqQHcIZD6KaIDcz5AMl5H7y5DDDEE7RjhIIemAajKfHAPu87R4z1yIiQiEEiBaGHqU5wf0EwEvLaxhxQtRqmhQswQNBbBlDY6uQjd4qMQlJrtxTtbfDFkqIAxUuP0cSZgyV5qo5sgFiobiIdOtdl6AEM69WMS8C2zwJbRpfppmGCZkZRZB/WqlWsfY+BZMNGZg6xUYigOFkxB4Q3jDHtIwYBjMLB519o5VwkvPP4e9+/ZB0XWcu3AJjbExHDxwgNmt0yJi3ep6r5f+n//Xr3zy6ReO/66olwfOuDOlaMobIOS3C7p4IOEiO0QiyLrCFAwxKUXiFJEfwe/7BeIiL9ulgaaqJxLETwia0CvVzbHqZOn2Ss3eL2qcIkHC5QsrOH3sAtYWWiC8tKQp0EydFWXN5FGuqNi9bysIBBjGMbp9D63OkF3IaD4uixo8N0bop4jCBEmasAWeamiQFGmUy0jhtpxQCCkyPhc2kPCPu133Xs4TH3r+vkfJLLJJi/sO/Vy+Fr/MZlH+zp417mNHPyZ6L5yyPHej7vbdrVEY7LKT9p0/dH3jjXur3TIXLXOpZkIwt0Gv7ga6LuLOJSDcQBplyMIh8qgHnZOZGy7nRMqMZiS2OCW8JsmuMlaU5VgEH2vwSTaXAf2Bj0EYg7MMiI4O0xagI4HgJ+ASnVHYQtdlDjpOUljaac7FSOIYw0HGbvmp27NsAbLKQ1KIO0ESrhx8ESOKM6x2MxxfSbAq1FBMbseZTida9fp+xmUmnyWSLsgo6SXs3n4Ihw7eCltvICfbGknC3A56nXVIIHqah/WVNvbu2o1zp19EuVbB1LYdKDcmYDpVhrlUVEqACZhOuh/53i/+21/9hfvvP/IHa2vwcTf47QvbjepYdUrVpZsFmXtbJhU3FSLfyEVOiYKQD70g9wZuGLvJuipozwtZ/mW9wFPDGItOw0kzIZMbE/be2d1TPz29c+LvumFPHQw8zJ+5jIsnV9DdcFGIIhRdg2zQ+KGAKMfYuWuGQfIpNYWOydANmSaZlnhgYbkiXDdk36NM3bmhw9B1BnzNCO7P8aGYS2th238s9II/iVM8WWT+2on7TtD2c7Mgf2d/Jl9zX22zKP8vPmX33nuv8PKTfzR3aDr+qdt35O9Rs3NlTvTBy1XwfAPpMIacdCEVPYRByOy2FIKahiIEjswFAkSZGMn006ohy6RR4nORIoklZLnG9MOD3jokPkWt7rClGBHMAB8qV0CKqLuuIwsJ9jbE8pKPxWUXflxA1gwG3+cLAg/xDD1pWIBpSZAUGZxIhTljo4ks47AxKHBqOcFZT8TAaOB8b/DgfHfjCzmPN0qK/JY3XnfQuu3QQdxw7R0w9Un4QypFMkSeQ3d9GWdefgHBsI+NlQ3UKw00qlWcPUvBzQXMxhi27NyH/YduZJZonvMhih6StFeEeTz8jd/83f/jyCP3ffqhh0Y5r1cfd999t5CqaTUWg2tDJAe90Nsx9D09CxMvS5IzeYjn8kF+Yv74fJvNWb7pP0O4Ndl3/R1/7/ZfS+T4rvmVy1hdbaF3ecB03mQp55mlXIEkCZAksI+5uWmUa2X0h0PExJH2XVZNCUsd+MkoM5ATIRJkquALPi1ySZRdEfLZYW/4QGup90C85D9/5tkznStJu/+L34mbX/61cgQ2i/J34UwdPgxea9888eb91Z8+MIf/PRmcNTiRuiYVSCXA70LKBiwuCRll2WnIMwWhH4KCnSR+lAIoCDqSnNx0MvyMx3Ig/X/tXXuMXNV9/s59z3tmZ5/Gi+312gbWlu24gYiH6qSiPP1HSuy2QrQlaq2KQtSihCStKq+qUtRUlBRCRNM8pFBVgKsgqHGBCMVgHEqDAyxeO36u972z87wzd+Y+zr3nVOeClBQ1lD/QLpmc++9Ie+Z8vzvfnvu73/f9MF1qYXlxHiP9AXZu6UVPTgcXQTqmCi4GhtIQqiMCghJgVBg1CNpOhPmFJuaXPXA1BdNMIm2p0LUAqh7ELY5szogHjooYURGZSSIVvgeUbYbpWoTZjokycnw5VP/mv3765iNhIVcYGV3/J/fefcf+7Zddkte1HoQ0B7AchB633bDhtaqYPnMSTr2CU2+fiEl562VX4O13foJys4Gxq67Epk/swuCll8JKmmChzRv1mVqrWZqr263jT/7guX986KEXTv6y06RoIV28eNGYZbOpZqWpE79Fa9Ohc+7cOfE29ZeeQEdHYW656ZpbLrnskseqnt27uFwhC+dLcba0kMkxMfZLxCyFUfxUkUkm2JrBfn9k4zoBsFlplPXlRh12x4OmGvD9MH7qySaz3FKNJgvCnymh8mPXdl5bnq2+6dScxdJESZjcpb54BX5/v2pLSFJeuYqR733p1tGrLk9/ZThv/07kV/Li+Jsw8+jUq1CCFgwirMxi0jSP+7wkFLpdKpqXiGI3ncgEVhCoKSw5BEenWzh2qoxtIxr+4NYN2DwQQTcouGnAZQSuF0AJGKxQQ6ss+pwiV82K2xKUMSyUfXQ8cfpLIWlGMLQImh69N3YJ0HQfWiKAIhqoYRK+q8UpdPN1H3OOhig34pyYa991dPbVJ44fR/jZz/7G2N7fu/obO3cMXjc0tFlJJdYjDLKIAh3UDVAvLcApL2FpZgrPPf00Cukcbr7xFmTyeUycncT6raPYft2VEN1dyiP+2tGXL/73sZe/77rNI4Hjnkn2Hlt6XwjUR1a9XXtHclt3bn8o0NjnzkzPZOxKC7l0Lu7j85jPlVhepzAtVIlyIp2yjhb7MtVc1lhvWNrJQ+wXAAAJb0lEQVSNy41Gf6lhC8ExQipMPUKcYk35bfffoyB4dmZq5kTt9Vo7FmfLSyLwAQhIUl7Z24M8fM91vddekX9wMMV+H46t5fUsuO+DMQepzLuGCq/VAfXelVQJuy38ELTjCq8IHF9FzVPRIFn88GwFr59dxP7bNuDmq4vIJUrgmodQS8GnGfgtDaRtgjoEi/M1VJfrGMgWkCvoMFIErQ5FrdaBKXTHKounkKi6CtVQoKWEg9CForow9ARCzwQPTHQ8oOaEaPAcX0b/5KHXpz73rz+aOC1gvOmmUfP2Oz5596XrtL9USbpn/bpPopjbDEPtg99mWJiZAwk9BO0mXnrhMAb6ivjMb12PTO8gPDTRYUtQkn7clm3YYf373z18/6uvvPWdI0cu2ivRa73tC7duCkn0R47n3uK53lrLsgyiqizwmR/S0FG4Pu+73o/h0ieYys5gCLTf7E8UzNTNqqXf0XAbO90OTXDKa22nc9Rpet9QwujUxIsTwtIne8Ur+1v7lV1NkvIKl048Yn+mcOLzeYV+rVflBWq3wQMfqRRg6U1Ymnj0deOeJGNC6iZChxQooQLX8dHxFbSiJJZchT9/esGbcSqdL965I7d9xNcSiTpCTQHXizAS64FWFu1lhoW5Jt46dRae08bGbB79fRrSBQWeJ8wQDgjXYJiid63GY4qE7dhIMCiGB6KGUIkONTJAOwyNlg9fTaFjDrlvzAbffmli6a+ePXa69R6M5Ktf3b7pyisvvyeVyuxLWPnc0NCIMdg/TAw9D9oOoYjQfVA0GyUxbztOnkvk+9F0lzG9MAka2cz1WYug+NLLr8zd97d//eSFlSI0YQrad+++QsexL+OcrwNHVijAo0ip6VqiajFtvkWTpRcff1yceH/e0x7fa+i2vpap9HLq0lSn2S45nnfyqFRSrPCvqzuWk6S8wnUU8bkvP/L5Gw2v8Sitlzag3cZQXw6WIswDTWQtQVoeIlBEQucqXuwFGkhoIHA5XF9Fk2pYsIPaKxcWD5VIde4rd+26c7hYG7L0NiiSUK1BaOYa+BUDdoWgVKV442en0SpXsTmdxfCAht4BDTSgqFY7oFSDaoqsYSUOktdUDktH3FMmhgYWUliEIPIjNH2Cpt4TlcLMT45NVr/890+9efQXSVO8dNt1BS4prEl/ulybvnbrto3Xb9myYZiAKIVMEaZuwrGbYMyF69axUJqHFwlNAmOaqfngyonFxfqzNEi/OH9x4e0PE/D0UZdQ/OMEjijV6jZ1qbjEMYnovSS/D+oBk71P7VXGTpYJsJt9xHGuH/UW5d/7GCMgSXkVinP4wT/dqXv1bzoL56/Ka5QUEkBaDZAXWQqClEkbkZCqMZFtLzS9BnxXgYIkHF+DzSw+tdw8+tZ06b5Fxel8+a6x7w3nlnclFSF3E5kMPQDS6NQ1zE75qNkmPCUN5gcg5QWs6QP6BwxQSlEue3B9XRzToZiAooYQRmNTVWLlQCDMKiqDjgBeEIKaPbyi9M2crUQPHD9Ze/xb/3H83bSd913j47u1ycn6wLbtw797/Q1X/3lAl9Zy0iZJMebKi9Cqc7+67LbOX1is1W17KlfIzWwcGV0gqvqjC2dOHT9w4EhbTndehZtTLrnqCEhSXoUSPPP1Px7IMjIOZ+nOQmibvDGHvBkil0/ANIR92o0tuMI+LbKSFZaIlQ+UpVCjBmwt35y4uHTfyTPVx6Nexfqz24f/bVNv9YYUacSSOhDxsokg6Jho1QwEXg9Uswi71kDYXEY2JRyERmzvXSy58EIDxNJBTA5FpTA4QwJanOPgCcu0JtIgfPiaFXXUwuyFhv7YeTv89gOPviQkZh947d+/N3fd7g2fhl6+ptOeGbQsI+8GpHLhnPOqWzbPeWG2Ypq5umVRO53e6B84cCCSduH/D1X5eTcjIEl5Far71PheA8z8zXRUf7AvrI4VeUPJqC6UtApFEw/yIhMB8eh6xjRwJoLsNbRDi5d5xjlVZ4eOz1W/9NihMwv7d+3SbvtDcv+nRtgXMlgwiSLUX4rwUQM0ibBjgDoaOk4It+3BMDQRIgmiGbAdYGahhYAbsa1amDRURaRycBhQoYgBoqoJqiu8o6LZRGKi4iX+ZaqpPP/AI//5oZ1noqWxdu2cYQykjCGrz+Lc9G273QHGQvmYvwo3oFzyY42AJOVVKs8/79+TLPQoe9YawV8Mqs5YgjWToeYrCmFQRQyn0MWKnjLTQCPCA2KEDjcrs45y+PhS6+t/9+SE0OvGPc5nvvapaz4xEj06lFzcquq2CpGtHCUQeRZIZIB4HNSj8XQSL+DwaApulOczpSCcXbIjYpiqaWmaoXNoitAlx7m/IYcaEkX3OiAXmoQ8bUN77txZ//RDB18T0y+kmmCV7h25bHcjIEl5Fesr+q7Di9ixaSi1ZyCJG0LW2aJFQUKjVATNgRI1dLnmRla6PNdoTc5VWi/M1aLD9z9zYvYXv/aj42Ppazf33jM61Lo3cid7LRER6SdAwmRs+uCUInRZbMUOmAU3GuRL9fzS86+ceM6hvLRu/fDGhE42mBpJikEeEeGtSCHnI0am7HrjYqAk3vEtfnr8W/93/3gVIZRLSwS6DgFJyqtfUvIPX/ztZD+UjcWMsTNNwmKasaQSRsQO/E6VYna62jlbcaM5E6P2+MGDoj/xvy6h6Hjigd3rdoypdw/1NG9X/WpR95iuegzUj2JpXRSm0Y401mR6q+YWXz/y6uI/HTs181pfseAy1Uplkzyb0SydRyoztdAjWcWpZobch4tXUYyPiwwdeTJe/XtFfoNfAwQkKX+Miizs2MBu5YrJsiJ6Eyj3sQNHjkQfhhA5Bzn02K1r1l+q78kyZ08efIfqO8XAa2thpDIvTLVa1Dy35Ic/nDznHPrBOz994/0ZEh8jKORXkQj82iIgSbm7Sk8OP3yTMZQZGNKIN6ZFzjbO/cGOT13HVU66Pnl7wvam3pg61jl4UNp9u6v0cjfdgoAk5W6p5PtbGhzk4MGnlL6+k6RcnuT79v18iGuXblluSyLQFQhIUu6KMspNSAQkAt2CgCTlbqmk3IdEQCLQFQhIUu6KMspNSAQkAt2CgCTlbqmk3IdEQCLQFQhIUu6KMspNSAQkAt2CgCTlbqmk3IdEQCLQFQhIUu6KMspNSAQkAt2CgCTlbqmk3IdEQCLQFQhIUu6KMspNSAQkAt2CgCTlbqmk3IdEQCLQFQj8D80SEAIPwjdoAAAAAElFTkSuQmCC"/>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89" y="2638455"/>
            <a:ext cx="3513023" cy="41248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p:cNvSpPr txBox="1"/>
          <p:nvPr/>
        </p:nvSpPr>
        <p:spPr>
          <a:xfrm>
            <a:off x="7732710" y="4189274"/>
            <a:ext cx="8458199" cy="1477328"/>
          </a:xfrm>
          <a:prstGeom prst="rect">
            <a:avLst/>
          </a:prstGeom>
          <a:noFill/>
        </p:spPr>
        <p:txBody>
          <a:bodyPr wrap="square" rtlCol="0">
            <a:spAutoFit/>
          </a:bodyPr>
          <a:lstStyle/>
          <a:p>
            <a:pPr marL="285750" indent="-285750">
              <a:buFont typeface="Arial" pitchFamily="34" charset="0"/>
              <a:buChar char="•"/>
            </a:pPr>
            <a:r>
              <a:rPr lang="en-US" dirty="0" smtClean="0"/>
              <a:t>Maintains </a:t>
            </a:r>
            <a:r>
              <a:rPr lang="en-US" dirty="0"/>
              <a:t>skin and hair health.</a:t>
            </a:r>
          </a:p>
          <a:p>
            <a:pPr marL="285750" indent="-285750">
              <a:buFont typeface="Arial" pitchFamily="34" charset="0"/>
              <a:buChar char="•"/>
            </a:pPr>
            <a:r>
              <a:rPr lang="en-US" dirty="0"/>
              <a:t>Helps to loose weight.</a:t>
            </a:r>
          </a:p>
          <a:p>
            <a:pPr marL="285750" indent="-285750">
              <a:buFont typeface="Arial" pitchFamily="34" charset="0"/>
              <a:buChar char="•"/>
            </a:pPr>
            <a:r>
              <a:rPr lang="en-US" dirty="0"/>
              <a:t>Very effective for brain and neural health.</a:t>
            </a:r>
          </a:p>
          <a:p>
            <a:pPr marL="285750" indent="-285750">
              <a:buFont typeface="Arial" pitchFamily="34" charset="0"/>
              <a:buChar char="•"/>
            </a:pPr>
            <a:r>
              <a:rPr lang="en-US" dirty="0"/>
              <a:t>Detoxifies our body.</a:t>
            </a:r>
          </a:p>
          <a:p>
            <a:pPr marL="285750" indent="-285750">
              <a:buFont typeface="Arial" pitchFamily="34" charset="0"/>
              <a:buChar char="•"/>
            </a:pPr>
            <a:r>
              <a:rPr lang="en-US" dirty="0"/>
              <a:t>Reduces weakness and depression.</a:t>
            </a:r>
          </a:p>
        </p:txBody>
      </p:sp>
    </p:spTree>
    <p:extLst>
      <p:ext uri="{BB962C8B-B14F-4D97-AF65-F5344CB8AC3E}">
        <p14:creationId xmlns:p14="http://schemas.microsoft.com/office/powerpoint/2010/main" val="978361345"/>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5587BC70-D308-4A0A-AF85-D7B7817369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3"/>
            <a:ext cx="12188825" cy="6856214"/>
          </a:xfrm>
          <a:prstGeom prst="rect">
            <a:avLst/>
          </a:prstGeom>
        </p:spPr>
      </p:pic>
      <p:sp>
        <p:nvSpPr>
          <p:cNvPr id="17" name="Title 16">
            <a:extLst>
              <a:ext uri="{FF2B5EF4-FFF2-40B4-BE49-F238E27FC236}">
                <a16:creationId xmlns="" xmlns:a16="http://schemas.microsoft.com/office/drawing/2014/main" id="{F11AF92A-079B-4F46-A0DA-E33F82CEE1E7}"/>
              </a:ext>
            </a:extLst>
          </p:cNvPr>
          <p:cNvSpPr txBox="1">
            <a:spLocks noGrp="1"/>
          </p:cNvSpPr>
          <p:nvPr>
            <p:ph type="title"/>
          </p:nvPr>
        </p:nvSpPr>
        <p:spPr>
          <a:xfrm>
            <a:off x="1" y="843171"/>
            <a:ext cx="12188824" cy="1200329"/>
          </a:xfrm>
          <a:prstGeom prst="rect">
            <a:avLst/>
          </a:prstGeom>
          <a:noFill/>
        </p:spPr>
        <p:txBody>
          <a:bodyPr wrap="square" rtlCol="0">
            <a:spAutoFit/>
          </a:bodyPr>
          <a:lstStyle/>
          <a:p>
            <a:pPr algn="ctr"/>
            <a:r>
              <a:rPr lang="en-IN" sz="7200" dirty="0">
                <a:solidFill>
                  <a:schemeClr val="bg1"/>
                </a:solidFill>
                <a:effectLst/>
                <a:latin typeface="Franklin Gothic Demi Cond" pitchFamily="34" charset="0"/>
                <a:cs typeface="Aharoni" panose="02010803020104030203" pitchFamily="2" charset="-79"/>
              </a:rPr>
              <a:t>WELLNESS TABLETS</a:t>
            </a:r>
          </a:p>
        </p:txBody>
      </p:sp>
    </p:spTree>
    <p:extLst>
      <p:ext uri="{BB962C8B-B14F-4D97-AF65-F5344CB8AC3E}">
        <p14:creationId xmlns:p14="http://schemas.microsoft.com/office/powerpoint/2010/main" val="2528339595"/>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rgbClr val="B83A18"/>
          </a:solidFill>
        </p:spPr>
        <p:txBody>
          <a:bodyPr wrap="square" rtlCol="0">
            <a:spAutoFit/>
          </a:bodyPr>
          <a:lstStyle/>
          <a:p>
            <a:r>
              <a:rPr lang="en-US" sz="3600" b="1" dirty="0" smtClean="0">
                <a:solidFill>
                  <a:schemeClr val="bg1"/>
                </a:solidFill>
              </a:rPr>
              <a:t>WELL DIGESTIVE TABLETS</a:t>
            </a:r>
            <a:endParaRPr lang="en-US" sz="3600" b="1" dirty="0">
              <a:solidFill>
                <a:schemeClr val="bg1"/>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155575" y="838200"/>
            <a:ext cx="11806237" cy="400110"/>
          </a:xfrm>
          <a:prstGeom prst="rect">
            <a:avLst/>
          </a:prstGeom>
          <a:solidFill>
            <a:srgbClr val="B83A18"/>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74613" y="1219200"/>
            <a:ext cx="11887198" cy="1200329"/>
          </a:xfrm>
          <a:prstGeom prst="rect">
            <a:avLst/>
          </a:prstGeom>
          <a:noFill/>
        </p:spPr>
        <p:txBody>
          <a:bodyPr wrap="square" rtlCol="0">
            <a:spAutoFit/>
          </a:bodyPr>
          <a:lstStyle/>
          <a:p>
            <a:pPr algn="just"/>
            <a:r>
              <a:rPr lang="en-US" dirty="0"/>
              <a:t>Well digestive Tablet  is strengthen the digestion and assimilation with a natural digestive stimulant. It splits the large, complex molecules mainly proteins, carbohydrates, and fats into smaller ones, allowing to be easily absorbed into the bloodstream and carried throughout the body. It speeds up the breakdown (hydrolysis) of food molecules into their ‘building block’ components</a:t>
            </a:r>
            <a:r>
              <a:rPr lang="en-US" dirty="0" smtClean="0"/>
              <a:t>.</a:t>
            </a:r>
            <a:endParaRPr lang="en-US" dirty="0"/>
          </a:p>
        </p:txBody>
      </p:sp>
      <p:sp>
        <p:nvSpPr>
          <p:cNvPr id="16" name="TextBox 15"/>
          <p:cNvSpPr txBox="1"/>
          <p:nvPr/>
        </p:nvSpPr>
        <p:spPr>
          <a:xfrm>
            <a:off x="3572942" y="3636764"/>
            <a:ext cx="8388870" cy="400110"/>
          </a:xfrm>
          <a:prstGeom prst="rect">
            <a:avLst/>
          </a:prstGeom>
          <a:solidFill>
            <a:srgbClr val="B83A18"/>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7" name="TextBox 16"/>
          <p:cNvSpPr txBox="1"/>
          <p:nvPr/>
        </p:nvSpPr>
        <p:spPr>
          <a:xfrm>
            <a:off x="3503611" y="4036874"/>
            <a:ext cx="8458200" cy="1754326"/>
          </a:xfrm>
          <a:prstGeom prst="rect">
            <a:avLst/>
          </a:prstGeom>
          <a:noFill/>
        </p:spPr>
        <p:txBody>
          <a:bodyPr wrap="square" rtlCol="0">
            <a:spAutoFit/>
          </a:bodyPr>
          <a:lstStyle/>
          <a:p>
            <a:r>
              <a:rPr lang="en-US" dirty="0" smtClean="0"/>
              <a:t>• Effective in maintaining gas &amp; acidity.</a:t>
            </a:r>
          </a:p>
          <a:p>
            <a:r>
              <a:rPr lang="en-US" dirty="0" smtClean="0"/>
              <a:t>• Effective and perfect cure to constipation.</a:t>
            </a:r>
          </a:p>
          <a:p>
            <a:r>
              <a:rPr lang="en-US" dirty="0" smtClean="0"/>
              <a:t>• Effective for stomach pain, abdominal pain &amp; burning sensation.</a:t>
            </a:r>
          </a:p>
          <a:p>
            <a:r>
              <a:rPr lang="en-US" dirty="0" smtClean="0"/>
              <a:t>• Naturally neutralize excess acidity that can cause illness and premature aging.</a:t>
            </a:r>
          </a:p>
          <a:p>
            <a:r>
              <a:rPr lang="en-US" dirty="0" smtClean="0"/>
              <a:t>• Fight against low energy, chronic fatigue, slow digestion.</a:t>
            </a:r>
          </a:p>
          <a:p>
            <a:r>
              <a:rPr lang="en-US" dirty="0" smtClean="0"/>
              <a:t>• Increase metabolism in your body.</a:t>
            </a:r>
            <a:endParaRPr lang="en-US" dirty="0"/>
          </a:p>
        </p:txBody>
      </p:sp>
      <p:sp>
        <p:nvSpPr>
          <p:cNvPr id="18" name="TextBox 17"/>
          <p:cNvSpPr txBox="1"/>
          <p:nvPr/>
        </p:nvSpPr>
        <p:spPr>
          <a:xfrm>
            <a:off x="3572942" y="6019800"/>
            <a:ext cx="8388870" cy="400110"/>
          </a:xfrm>
          <a:prstGeom prst="rect">
            <a:avLst/>
          </a:prstGeom>
          <a:solidFill>
            <a:srgbClr val="B83A18"/>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3503612" y="6400800"/>
            <a:ext cx="8458199" cy="369332"/>
          </a:xfrm>
          <a:prstGeom prst="rect">
            <a:avLst/>
          </a:prstGeom>
          <a:noFill/>
        </p:spPr>
        <p:txBody>
          <a:bodyPr wrap="square" rtlCol="0">
            <a:spAutoFit/>
          </a:bodyPr>
          <a:lstStyle/>
          <a:p>
            <a:r>
              <a:rPr lang="en-US" dirty="0"/>
              <a:t>1 to 2 </a:t>
            </a:r>
            <a:r>
              <a:rPr lang="en-US" dirty="0" smtClean="0"/>
              <a:t>tablets </a:t>
            </a:r>
            <a:r>
              <a:rPr lang="en-US" dirty="0"/>
              <a:t>two times a day or as directed by the Experts.</a:t>
            </a:r>
          </a:p>
        </p:txBody>
      </p:sp>
      <p:sp>
        <p:nvSpPr>
          <p:cNvPr id="22" name="TextBox 21"/>
          <p:cNvSpPr txBox="1"/>
          <p:nvPr/>
        </p:nvSpPr>
        <p:spPr>
          <a:xfrm>
            <a:off x="3572941" y="2401669"/>
            <a:ext cx="8388871" cy="400110"/>
          </a:xfrm>
          <a:prstGeom prst="rect">
            <a:avLst/>
          </a:prstGeom>
          <a:solidFill>
            <a:srgbClr val="B83A18"/>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3572942" y="2782669"/>
            <a:ext cx="8410608" cy="646331"/>
          </a:xfrm>
          <a:prstGeom prst="rect">
            <a:avLst/>
          </a:prstGeom>
          <a:noFill/>
        </p:spPr>
        <p:txBody>
          <a:bodyPr wrap="square" rtlCol="0">
            <a:spAutoFit/>
          </a:bodyPr>
          <a:lstStyle/>
          <a:p>
            <a:r>
              <a:rPr lang="en-US" dirty="0" err="1"/>
              <a:t>Amlaki</a:t>
            </a:r>
            <a:r>
              <a:rPr lang="en-US" dirty="0"/>
              <a:t>, </a:t>
            </a:r>
            <a:r>
              <a:rPr lang="en-US" dirty="0" err="1"/>
              <a:t>Sonamukhi</a:t>
            </a:r>
            <a:r>
              <a:rPr lang="en-US" dirty="0"/>
              <a:t>, </a:t>
            </a:r>
            <a:r>
              <a:rPr lang="en-US" dirty="0" err="1"/>
              <a:t>Nasotar</a:t>
            </a:r>
            <a:r>
              <a:rPr lang="en-US" dirty="0"/>
              <a:t>, </a:t>
            </a:r>
            <a:r>
              <a:rPr lang="en-US" dirty="0" err="1"/>
              <a:t>Haritaki</a:t>
            </a:r>
            <a:r>
              <a:rPr lang="en-US" dirty="0"/>
              <a:t>, </a:t>
            </a:r>
            <a:r>
              <a:rPr lang="en-US" dirty="0" err="1"/>
              <a:t>Aragvadh</a:t>
            </a:r>
            <a:r>
              <a:rPr lang="en-US" dirty="0"/>
              <a:t>, </a:t>
            </a:r>
            <a:r>
              <a:rPr lang="en-US" dirty="0" err="1"/>
              <a:t>Ajma</a:t>
            </a:r>
            <a:r>
              <a:rPr lang="en-US" dirty="0"/>
              <a:t>, </a:t>
            </a:r>
            <a:r>
              <a:rPr lang="en-US" dirty="0" err="1"/>
              <a:t>Nvsadar</a:t>
            </a:r>
            <a:r>
              <a:rPr lang="en-US" dirty="0"/>
              <a:t>, Kala </a:t>
            </a:r>
            <a:r>
              <a:rPr lang="en-US" dirty="0" err="1"/>
              <a:t>Namak</a:t>
            </a:r>
            <a:r>
              <a:rPr lang="en-US" dirty="0"/>
              <a:t>, </a:t>
            </a:r>
            <a:r>
              <a:rPr lang="en-US" dirty="0" err="1"/>
              <a:t>Hing</a:t>
            </a:r>
            <a:r>
              <a:rPr lang="en-US" dirty="0"/>
              <a:t>, </a:t>
            </a:r>
            <a:r>
              <a:rPr lang="en-US" dirty="0" err="1"/>
              <a:t>Erand</a:t>
            </a:r>
            <a:r>
              <a:rPr lang="en-US" dirty="0" smtClean="0"/>
              <a:t>.</a:t>
            </a:r>
            <a:endParaRPr lang="en-US" dirty="0"/>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descr="data:image/png;base64,iVBORw0KGgoAAAANSUhEUgAAAV8AAAGbCAYAAABjzJMjAAAAAXNSR0IArs4c6QAAIABJREFUeF7svQecJUd57v10OHnmzOyudldaSWiFUFxQRjKYa4NtEMEGY1/b1/Z1whHsawwmGDBBBBvHa1/bnz8+3+tskn++xgEHDAhJJIMkJJRAQhLaMLuTw8mn06enznlnS6XuE3Zmd2dEzf7md2b7dFdXV3f/++mn3nrLgf2xLWBbwLaAbYFT3gLOKd+j3aFtAdsCtgVsC8DC114EtgVsC9gWOA0tYOF7Ghrd7tK2gG0B2wIWvvYasC1gW8C2wGloAQvf09Dodpe2BWwL2Baw8LXXgG0B2wK2BU5DC1j4noZGt7u0LWBbwLaAha+9BmwL2BawLXAaWsDC9zQ0ut2lbQHbArYFLHztNWBbwLaAbYHT0AIWvqeh0e0ubQvYFrAtYOFrrwHbArYFbAuchhaw8D0NjW53aVvAtoBtAQtfew3YFrAtYFvgNLSAhe9paHS7S9sCtgVsC1j42mvAtoBtAdsCp6EFLHxPQ6PbXdoWsC1gW8DC114DtgVsC9gWOA0tYOF7Ghrd7tK2gG0B2wIWvvYasC1gW8C2wGloAQvf09Dodpe2BWwL2Baw8LXXgG0B2wK2BU5DC1j4noZGt7u0LWBbwLaAha+9BmwL2BawLXAaWsDC9zQ0ut1lrwWSJBl0/Z3wtXnjjTfi7W9/e5LWzo6jik39zp4X2wKnsgVO+AI/lZW0+zq5LdCHoAfAPXr0qO/7vut5nutoP27vx3ddN89fAF6hUPC73a6fz+e5LX9z/U8XgBOGoev7PivP60x+vSiKuJDrcBv+rX96cRxzXVUmf6IoUuV5nocoivhJeCZRFHGFuA9TLoujKEpc140AhP1ffs//81f+5qfajmWFYZj4vi/lyHdxGIaR7/tREASqvCRJ+BkkSRI0m81uoVAIoiji/+MkSRTQ+RnHMevB7eNOpxPv378/uvHGG6N3vOMdLNv+2BZQLWDh+yS+EJIkIbTyKysrxSAIir7v5z3PK/i+P+l53s44jquO4+zwfX/Kdd0KgDIA+SwSpkmS8Nf3PI+QzMdxXGIZcRx7juMocCZJwr+5L99xHMKToHYIUYKdP2RTf5n6jtcev+ePuhAdx+2vqxQxf13XFXXck6u9MtY/wzAkfLkDQpkgBZcRpIQgf/rFc0eI45j/V8v7nOR+1bI4jlk2Pwlv9ek4jgJ2/5MwJzz5GcRx3HJdtwOgHcdx6LpuSEj7vh8A6Lqu2wrDsOO6bjOO47rruo1ut7uWJAn/rkdRtBAEwWIQBJ0gCLoAmmeddVanv68n8VVpD01awML3SXAtHDp0qJTP56vFYnHScZzd+Xz+at/3LwVwluu6u5Ik2QGA31UcxykB4K+SpH3Btt4K/D9/CSv+8m+CSf4m/GQ7LifwOp0OcrmcAh8/gyBQkOQP1aksy+fz6juqYS7nL//udrsolUqqHK4j2/HvdrutlnEd1oHrs4xCobD+HcthPfldq9VCpVJRZfH/XM7vuX6z2VzfT1+Rq2Nj/Vi+XiaXy48OfR6vtA+/5//lmKQMaS+9faU9tcutFcdxkzD2PI9QXozjeCEMw6NRFH05juMHOp3OXJIka0EQrOzbt6/5JLhU7SFoLWDhuw0uh3e84x3u29/+9mK73d7jed7uJEnOJmSTJNnvOM5TXdd9CiELoJokiYIsxaQJVh0m+nf63wSHDg8dvPxbwEm4EjoEY61Ww8TEhIJhuVxW4OurWQVkgrXRaGByclLBUSDM8vh3vV7H1NSU+iwWKbihyiZEl5eX1XYEJyEpsOf+uF/uj2VyOb/nsunpaVUW1+H+payVlRVVFr9jnQTMLIPL+Ml6sg5y3H3lrMCvP1zkGOTBwE8et7QD66NvKw8vc1nG5UfF3XQcpwFgLQzDhSRJDidJ8qDneY+EYXjEcZyDrVbr6NTU1KrjONbO2Ab3sVlFC98tftIefPDBwr59+74jl8vdkCTJtZ7n7XEcZ5oWgeM4eb7y61CVm1xXXaJeZRn/L6/oojJF0QmQCNf+6/zjlC4hIxAi9AixtbU1BTWCq1qtqk+Wxx8B0urqKs444wzwUwBNwFFtEor8jp+EMJUqVSTLXFhYwI4dO9Q+uC/WiyDmMoJZ9se6EppLS0vYvXu32g+3J3hZFtdjWQQzAc2y5EFDyMv6Uia34bHqqprHIupY1DX3yXbgJ7/ncj6EdLXftzQeB2O2jbwdSFunXYoC6/53UZIk7SRJanEcz7uue08QBLfMzs5+6Lzzzlve4peyrZ7RAha+W/iSeOSRR4qTk5O/XC6Xf9lxnKm+r7quKrOqLkrWVLdiKfCTcCAseOPL67+Apt+Rpb4jaPt+qVKKYi8QTIQsIUaYCQRFwQrMCTGqQYJ1z549CpgCLh2+BCbXIRwFmITn/Pw8du3apeBIwLFcwpfLFhcX1/fLuhHqBCz3Iw8EvSwT5PJQ4nayPuHNOhCgBC3bQhS6PGy4f9aN67BO/D8/+X9RvmKZiIpmvUVNC3QFrCZ89eXyBmGea+nfcxyHXvNfdDqdt0xOTs5t4cvZVs3Cd3tcA+wrWllZeVmhUPgrx3EmBIKiXrPUUpryNe2GceBL+PBHPNB+xIFShQJfgkte9Qlfwpj2BLch/AgqgS/hRkAR/FnKl8eqK9+dO3cq+OrK14Qv68jvx4Uvj48PAx4DHyAEehZ8BbaEsEBW4Mt983tRvgJfLpeHmQ5f3TfWz6XuDctyQ/2ue84stw/yWrfbfWehUPh9x3HY4Wd/tkELWOW7RU/SzMxMeXJy8rcdx3mlKFb99VVuUrMjR+Cb1pGm2w6Eoyhf6TiT13DZj6hi066QDizxTtPgK8qX8E1TvoRrFny5jUBblC/hnQZfwp4PAYEv4Sm2A2E6TPlmwZeAFeUrDyvClXUQ+OpKWJSvqPos5cs2lYiNNIWrn1e5NM1zLODW33CSJPl8u91++cTExLEteknbalnluz2ugVqtttt13T8Pw/DF0tveD616nFeoRx/oCkmALa+tZu+9dFyJkpWONPF8uXwYfKVzivAVCIryFc83y3bIgi+BKZ1kuu0wCL587We9CUbCl7YD1zfhK6pWPF85VvF8deWbBl+BrdgLmw1fOVdpNkSa+jUsiaPLy8sv3Llz55e3xxVua2mV7xa9BhYXF8/N5/PvT5LkOforqtxwooZ0+Mp3WZ6vHKpELRAiAl0TvqLQqAx1z1fWoyrMgi8VcZbyFduB+2Y9qBjNDjdd+dJGENuB60qHGzvo+F2a8hX4Et6mhaF33rE9RPlKh5t4vtKJZoax0R/W4Wt6vsOUL9tSV776/0346opXt5P086htX6vX6y+sVquf3aKXtK2WVb7b4xqYnZ29oFQqfdBxnGsFprr6kZvOVERiEcinfJ8WMkbbQVe+YjuIl5ilfKUDSjxfgks8X4kmkBhbsR0k2oGgFV9U4MtOOOlwI0wFvlSic3Nz65EQZocb4ct1RPnqHW4C00Hw1ZWv3uHGOkjMsXTKsaNRlC4/Zb/D4Cuerw5cE776ORwUAWGef+O6aDUaje+amJj4xPa4wm0trfLdotfA/Pz8xcVi8UMArtA9PlMNyc0qh2FGOMj6omAFJuL5ptkOuucrHX1iYwzqcJMYW4KMsOI2YjtwGTvJCF/prBL46uFhWfAloAk61puwpRqWaIeNwpf1Yf34KaFmMnBEHmIygENigVlPiXLQox1E+UpIGuusd7jpni/L1s9fWmebfnkKfNMeuIzqW1tbe/nU1NS/btFL2lbLKt/tcQ0sLCxcSvgmSfIMHaxmR9sgL1AfKCCe77jwlWgHHb668iVcpMNtGHxpFRBuafAVq+BE4cs20qMdBilfiTWWtpBoh82GryjlUeCrgzWr002ugwz4BrVa7fuq1eo/bI8r3NbSKt8teg0sLi4eKBQKHwTw9DT46t6veQiilDcCX+lw0+N8uR9T+Q6DLy0EqkWCmfAVz5eKmFDSO8kIRekk43a67ZClfE3Pl1YELQyxEUzbgbaIDNjg8bCNTgS+rJv4wmnKd5RoB135bgJ8w9XV1R+enp7+8Ba9pG21rPLdHtcA4VssFhV8zdAiUxmldcYIWGRdU/nSFmDHUZbtoMNXXr1ZD+lwkzhfwpdglSgHgZvYDjK8eKvAV+9wSxtkMch2kFAzGcmXBV8+WKR9ZZCFPixbPF+Br+nlpp3fIaqXX0fLy8s/vnPnzr/eHle4raVVvlv0GujDl57vgVGUrwnoQfAViGaNcEvzfLlM4l2pWMeBLwHECAgqX/q0jELYTOWrh5oNU74mfPU4X4lHpqpN63AT+Eouii0G33h1dfVnpqen/88WvaRttazy3R7XwNLS0tNpOziOkwpfif01wWx2uIk9oStfrjMozjdtkMUg+OqeryhgUb60D2gtbCZ8qTxlhJt0fPGYCHmJ8x3k+ZpxvjK8eBh8CVtJwsP9jmM7iPKlqpWhxuYItnGsh5SrOFldXX3l9PT0+7bHFW5raZXvFr0GBL6u6x7QgWq+oqb5vTqQ5W891MyEbz8HrvI/pWNNQtlkmURLpNkOMsiCgJUcD3qomeR/oBcrypfKkvtiVIAeakbbgqo4bYSbRDtwPyyLo9+4vijftMQ648b5mraDtAePR7K2DbMdJAGPHiss7cHzIW0oA1GybAczEmLYpbq6uvqq6enpPx62nv1+a7SAhe/WOA9PqEUfvh9yXfeyNPhm9Hg/Lj+vvt2gON8s+IqXLPGwumozbQdC91TBl/CjhaHDl8dndt5JVjMBuZlYRxml/dwOZlYzCTUz4ct9EPbDOtz4UNkofNOiHgZdrsvLy6/auXOnhe8WvafNaln4btETtbS09AzaDmnwTVO/Ato024GHqH8vI9z0QRbyKiydUKJ8ZTsJOZMOOn2Em2Q1S4MvwS6dcpulfAW+MsKNMDwV8BXbQeArUQ56SklJl7lZ8OW5M2O5sy7Zvu3w/27RS9pWy3q+2+MaIHz7I9xSla94uebRmDkcTAtC4GqmlDxR+Eo+3yzlK/DVPV96q7QWTtR2IHzFdhDP14Svntths5SvwJf71wdZbBS++rlMi3Sw8N0e9+y4tbTKd9wWO0XrD4Nvlu2QBV9Rv6cbvlSrEu2w2fAVz3dQYp1huR0Geb46fHXbQU+4cyLKVy4pc4SbQHlE+NoOt1N0b27Wbix8N6slN7mcpaWly/vK91J59R/W2aYDVrcadPWre5iDQs10f1e8UX6atgOVL/1SGewgCljvcNMHWbDD7USUL/fBV3mWm2U7ZMFX8ktw38Pgy0EgkttBIjYkNE+3HWRKJPGAJdXkKIl1zGgHE77mEHL9/wMuM8L356anp/+/Tb4UbXEnqQUsfE9Sw260WMK3XC5zkAUnwlQ/0gGWpXp1+JqddGaomZ7PV6YFkgxe0jlnWhE6fNPifAlFGWQh8KW9QCDRF2Z4GOFGcI0a7UClzO2oSAk4mclCcjsI9Hm8hLzk8zVtBwJfMqQxOoOgZjvy2NOSqaellKTHK0mB+JmVUlJmweAxyiALqlc9hE/aOC23g4XvRu+e7bG9he8WPU/Ly8tXlEqlDwh8BbgymCKr2qJsdeXLbU8lfKlS9cQ6Onwlt8OJwFfPamamlDxZ8JVMbzweHb6SWjJtDjcBtwzKYBnyxiCJdSx8t+iNdwqrZeF7Cht7nF0Rvhxe7LruJSZwBwFYj2rQ19tK8JX5zySr2aA4X1356vl8JXJC4oqz4JsV5zuq8s2Cb5byzZrDzRxebOE7zt3w5FzXwneLntfl5eUr+/C92LQddKjqitj0dvVDO9Xw1T1fUb6SWCcLvuId64Ms0uBLZSlDlcVjZptwP/o0QoOSqafBl+unJVNn25nKV+wHM58vFbHMfCxzvonytbbDFr3ZTlO1LHxPU8MP2+3c3NxV1Wr1A47jKPjqkBX46t6vGd+r/5/bn2z4ShJ1dmgRolnwTUspKcp3FPjy9Z3w1fP50ms+HfAdNI3QsHy+J0n5/uz09PSfDLu27PdbowUsfLfGeXhCLZaXl6+i52vC1/RydbU7jvIlxKjQCHB2tFHZmR1u+tRCAu9Rk6mbM1mwkysrn68OX33eNf6d1uGm53aQGSVYP6pOSczODjfJDazPhGxGO2R1uOlTx5vRDoMm0KTtYHq+MjMIy7Ge7xa94U5DtSx8T0Ojj7LLPnyZWOciuWn14b66FZEFXQGmAFZ63PURblxGADF6gZCQXA7cZhh8ZYSXmduBy2XqeH0mC3OEW1o+X776cznhJ/AVaFNN8iGh53aQBDdsIz23g0Q7sCx27hGKEmpGhU3bgNvw2CWhDtW7jJrj/tkm0oGp2w6EvxlqNmz2Yn3qID23gx5GmBblwHMrCXiGdLYy1OznbW6HUe6urbGOhe/WOA9PqMXKysrV/eHFF4rtIPBNU796R5sUNip8deWrw1dUrm5b6MrXhK8knOHnicKXwBVg8m+ZOl5Ppk74ciAFv9OzmkluB33qeMI1Db5UyfzR4cuydPgS9jIohSDm8XI7fopvrXu+3I8e5ysj38TrlU990lKBe9bINvPBOyDMkPBlYh07vHiL3tNmtSx8t+iJmp+fv2ZycvIDruteaHq8ejiZ6QXrhzMKfAlTPc5X4KvPXqzDl+AQpSzwlQk0dfhKjLAMcKA6JjAlq5k+ezGX7d27d326d4lQIAw5gaYZ58uYYa4v8BXPV59GiPvTLQwzzpcQFeVLkBLuAl8qYF35sk0EvoSrKF/pUJN2GAW+PF9i8Yg1o59fHcLysB1D+dqUklv0fk6rloXvFj1ZKysr1/Q9XwVf/QbUVe5G4SszFAsQdPjq8cGyXOCrJ9YZBF9RllyHwJThxVSFYhUQvmeeeeb65JU6fGdnZ9cn3iRcuX8TvlTCEmrG8tNALvAVz5cQ5TFRZYvtMC58szrc0may0AdZyINJUkrqFtJG4Fur1X62Wq3aDrctek9b5btNTgzh2w81e5ppO5iRDGJDZEU4jOL5ZsFX8vjq8BWbQle+hBohSBWp2w6m8k2DL5edddZZqrOMUQyEF38JQ8JXQtQITAKL+yFg+Z1MWc9jJ5yphglySREpFgbrJZ6vTF+f5fmaypfrmZ6vdPTJ8OIsz5ff66FmMmxbJtXUH6z6eU7zf0fwfDmTxf/eJpf4N3w1rfLdopeArnxHha/uBetWQRp89WiHNNuB24gqFgUs8a6m7SAzWUhKSX4SVlxfOtwIQ9120BOgE74EJqFI8PH1XTKR0XYQ+BJkfP0X5Uv4EvqEvUQ7sCzuR4evRDvoHW667aB3uHEdye0gHW5y3JLbgZ+EOY9Bz+1AG0LifyWlpMBXPHAdvjK0WD5N1StvNbJ8GHxrtdpPVqvVP9uil7StltECFr5b9JKYn5+/mnG+ruuqaAeBoYy40m9M8YB15av7wtJpJJENeoccl8kwWEJV94kl/wNBKgnXpVx+R0DKRJEEmHRIycSc8lpPAMksEOKlsjyWJTCVLGGEF2HJH5ZNsBKUBB7rKqkwCT9CnmXrQ5W5TMK9WBbrSJUp88hJh5kOVoJS6k6wy7FwG4kAkWgFmX6J38k8b/rMFfoIN9ad/5d2kg43eZimfYrXboLXHExjdrwlSRLX63XC98+36CVtq2Xhuz2uAYaaVSoVDi9eh6+oWb2DRvd/0+wIOVrZxtxW1K2uzHSlLYMBTHAIyHXfUl6v0zoEddBIWaK49WgAWU9ex7kO9yEPEFHh0lklECIkxY+WY5EypEw5Fqmfrii5Do+JoDTL0esu58B8KzC3YdkCZ71uZllpUM0Cr7zZ6N9r5zdZW1uzHW7b4/ZWtbTKd4ueLAk18zxPhZrpHW5S5QFhR+sj4oatK0pXbmzpGJKy9fhUAY8+4EIHgl4f/UEgcBUYit8pMBRbRMAqHVJStn78OkgFgBKxoadq5HqyH6m3QFyiCNLqI8erPwT0B5h+XHqyHKmrlMlPgW6a4tUvu7SHpt7ZmXWezfau1+u/Uq1Wf2OLXtK2WkYLWPhu0UtidXX1mcVi8QOe510g8DGrOgi+aTe37hnqN7yuvnT4mmo5bf+68hYYCsCkLNlOB7mUrYM5DXi6KhZo6g8Us+7maDIdnPq6ZlmirPU3AH0dc1t5AAlgTT82y59NU7ppbwpZDzJpo7TLttlsvrtSqbx1i17StloWvtvjGmg2m9fn83nC93wdIPrNZyqmFB9w/WBFSUnnjg5NfTtZT8CTVqb5uq4DRcqV6Aj9/6JATVVsPihMNW6Wb9oJYl8IxEQBm1aKHLuupFm22fGlrzesTQWyOvR1W0A/Vr3eopTTHijmFTrsPMv6rVbrt8rl8hu2xxVua2mV7xa9BprN5rPz+fz7Hcc5z7xB9SrrN7rc0Loy1NcVQHCZhJDxxqbPyR92hkmYF/1K/s1l/J4dXoQct5PoAlmXnVwS0sXyZFvp7JLyZd426WzjcrEcuMysl+kF6ypTQM7tuS073qRTUNpLrBqBMTvbJEyO6xDO7MCTv9kJxx+uJ9/JdPX8jr8yxJl/s1x+z1/+n9uxPP7KdlyH/5e66GDPepCawNcfRuaDTz/XrVbrd8vl8i9v0UvaVssq3+1xDdRqtW8tlUp/FcfxudIDLgqIAJGBCPJJOBKU/OXfAkaCkj35BCJ/9e+4rQCVIJSbXPYjNzoBwl/Wg1AS5SiA4nf8m+vLuvy/rC/lyHFI1IKUI2CS9cxPWc88c6ZC1h8+kiRIlkmUiHzyez2XhXi0EvEh3+v/ZxvJ/2V9KYOf8qNbN9JGXMa2Ibz5S1jzgSHwlr+5nMv4f1km0ycR4vyen/qPeOedTucPy+Xy/9geV7itpVW+W/QaIHzz+fxfUPkSpIxfPXr0qBoowNhXxtZScRKsomJFZckNrN+0VGVyUwsAdDDoIBWYCjz1/5ugFLjJK7/udZq+pa7gdXDKKZBtTV9UV4jm6UrzVrNe5bPKT6unXoY8DHSQi0fM49AfYvImwXMisBZA628V/E4elHxASg4KeWvgNpJ1jvvl+WHYGkPsGPfMWGbGRvNvLu+HwFn4btH7Oa1aFr5b9GQtLCxc2mq1/s/dd9/9rDvuuEON5uKNzUEIHN3FX44K44gw3pD8lVdhHZD6a6n5Opt26Lq/qK+vA1GAIyqS2+h5CvQOJH0fWT5zlgdsep3msQwCvrRB1unVgWpaN+Y24guLmhcIm9DW3xj0umYdt/7g0v9muxLOPAY+ZOXtRR7AfAjzAUw483q4+OKLcfXVV/N6+I1qtforW/SSttUyWsDCd4teEg8++ODu1dXV3280Gj9IsFLpcCCC5DcwASAgkldeeRU1O9iyPMNBzWDaEDp8ZTt57c4CptRXV7n6sjRwpYFbVPAoDxJzn+a25sPFbCsT9mKpZO3bhLGp2HWVLso/TaWnla+3j1geVMkEsmR8m5ycfN0555zzO1v0krbVsvDdHtfA/Pz8xfl8/q9833+m+Kziq5qv2uarfhoAzZtcB0sapNLUn6xHcOieqQ4ZXeWZ8MwCs66UB0FVB1bWerIPHaRpyjZL7eoPJ1G8UqYJ3zR7JKvdzIeOuW2W1WK2mbmenHuej1qt9padO3f+2va4wm0trfLdotcAJ9D0fZ9Tx18iPfKsqgB4mDoapmSHKcc0L1XKFI9TYGjG8wqkpQzdHhBQp3m+gx4C8vCQMofVX4eo+XAyFbAObHM/AnEuH6Z8h11Kej2GKX19YIYO7rRjkbC+er3+hunp6d8aVg/7/dZoAQvfrXEenlALJtZxXZdxvheKAtPDlXTPUr85TSgNu8nNHY+yvkRbiNXAfZowTVPAuorTlXjWclM563AeZJ+Yqta0TbJgrL8NpCljParDrNugh8GwNh30oEu7PNPWT5KEw4vtTBZb9H5Oq5aF7xY9WQsLCxxk8X7XdZ8qIVqivrJemfXX/zSoDlOLArdh6+nwTbMS9GWj/K1Dz4S2XhfTnsh67U97MJn7GGY76G0p62bBd6OXkNmGw2Cd8dYTrq6u/vSOHTtsYp2NnpBTtL2F7ylq6HF3s7i4+GzP86h8n6LHx+ogHmQ9ZClafbkJNh2+gwAsHW6EhLzypnmRuiI3lWIWZNNgnqaABY7DHhS6wk6Dsr69DmQTzvLgk/ZPe1DpD4e0B2HWsZkDL8a9Vvrrd1dXV390enr6Qye4vd3sFLeAhe8pbvBRd7eysvLtSZL8led5Z0mAvnymAUMH3SDll6WyBsFRh4rErOoDMvTvzeVZ4NS3GQZcAd0obac/BMx2MtvF/F73d3X4ynLzwSfljQp1XX3rx2Q+QEZpDx3u/fU79Xr9+6vV6j+O0k52ndPfAha+p/8cPKEGSZI4y8vLP+C67h97njcto8vkJtdjWE0FKVDTVamso4/uEsUqEJD/p0E1bV25+WU/AhBzlNwg1aoDaBhwBn0/TP2a0Mv6vw40Hajm37rq5ndmXLWk2TThrHv2+jZpXv6wB4d50SRJ0lldXf1vO3bs+MgWvKRtlVJawMJ3C14WSZK4i4uLP++67m94nlfizSlQ1SFphnzJdwJEE6hZINRhlKbCdBUo9RCw6PsaVv4wwIpFkLWeaZNwPbO+pl1gqmbThtDrnGU7EKa6ohb46g+lFBg+4coy9y3g1mEu+9KtJka46EO8zVwR/XPR7NsOf7cFL2lbJQvf7XENEL5Hjx79ySiKfjsMwypHMknuBR3CEo6ke4a6RWEqPAGmDMAQRa3DRQeEbK/D0AQg68X66bkNTOANU7hmmWkgG1XdZqla8xjSrAJ9WwE7QSdDr82HS5bdYL4FSAelCWsT6NJOUleG9Mm5lXPt+37geR5/Xc/zvFwu5xYKhahUKn212Wz+4K5du+7dHle5raVVvlv0Gnj44YcvX15efm+3270+SZKK4zi5/k0ZOY6T8L7zfd8RRSQgNV+JTRUpcOUnoSJDkmU9LtfDxtI8YgETP9Pgm6ZcTXtkWLOn7TdtmyzlO6h83Q4Q4OntIn9LzXOWAAAgAElEQVRLbgu2kTlzhpRvdpaZDxIpS3I36O1sPijSzpVYRf23nOUwDP85juPbPc8rOo6zG0All8st5PP5W84///ybHMfppYezP1u+BSx8t+gpuummm/xCobA/SZIDcRxfEsex6njzfT/kTed53nXlcvkSPcuY7iOmAUZXsjpYxNaQ77Nidk1lRljo2dXSlLK5bBCY006Fvn7atmk2g1mOuQ7LyYKmDk+uIykixceVh5v+kDMhqpchf7OdmEhHh6+AOctmkbec/r6SIAg+3Wg0Xr979+67Z2ZmWJ7HB/DZZ58dnHPOOR3HceItejnbaqW0gIXvNrssPvzhD3tPfepT9+fz+R8rFApvzufzvAHVUejqTYeL6TWKchXlq3vK+g2fplbN7wW+ZgpHAfUo8B0F2sNOUxpgTXWqv+Zn2Q76chO+0m76vmR93X+WtteXSYYz0/7IsnRSHnRxEAR/U6/Xf+nAgQNLw9rDfr/1W8DCd+ufo9QaPvroo9/sOM6/ua47MSz214SveL56SslB0DUhLFCReF96vpIMPW1dHcSDVJ55oFnrZp2yQUA11ampYPUyBa46fMV2MLfTI0/S1LCUa8I3TR1nHX/fCiJ83+e67uvPPPPMxja9bG21tRaw8N2ml8PXv/7183O53G2+7+/U4SugM0EkwNU9XRO+0hRmaJkJT9PzJVhktgod4mnQHRW+44J3EPh0YKb9neUbm56veamYIWY6tHXYiz0jMdJ6XXV1LNvo1oT2MIu73e7/XFtbe8uFF17Y2aaXra22he/2vwYOHz58TqFQuMPzPPq/Q2crFigKfPmpT3GT1smmL0v7W6Ciz/AgANKnKTKhMsjHHRXOpoVgKts0Zam/AegANNeV9UT5SqekCXjTV8/aJ7dj+8k0SmnlmA+FFBUchWH43mq1eqPjOL15n+zPtm4Bq3y36embnZ19KpWv53k70l59U27e9c4eUVtZ8E0bpaYrWv173fPNgnWWd6zXcZDS1dW6eVxZqtVcngY307tN83Rl6h7dVzf9ZfMtQz8f4v/KzBS6qtW3M0GuvzXw7yiKoiRJ3nX//ff/2rXXXmvhu03vW73aFr7b9CQeOnTo8mq1+mnP8yYHhTvpN7EOwUHKVx+sIdubnrD8X0LNJCRKVGOakjb3bwImDcBZUJb9jOKd6uDNUqdpIE6zHbiedFBmKV8dvlJulvLVjyMNwHJ5Er5xHN947733vtfCd5vetEa1LXy36Xlk1rNisfhJ13XLgwCkA0/vKOM2+uy9AtMshWvaFvIqLX6v+JlZtkOa+pWmH2RDmIBOU7RSTtZ3abaCvo35vcDV7HATiJugNlW1ePC6n6sPtJD1zYdmGrS1cxY+BvB33H333b9p4btNb1oL3yfHiVtcXLyhUCj8k+/7airbLPCY8NVhdiLw1bfXox1M+A5Tvmm2SNqZMaEt6jBNEQ9TwaY9kAVTUaOjwneQDaG/CcjMx9yvCdo0FW10vNHzvTGfz7/Xer5PjnvYKt9teh7n5+d/qFKp/LXneeocmirKhJZpG4jtoE9NpKtf3W4wrQfT8x3U4Waq22H+rwlV06rQ4Wt6tIMeQubDaZB6HVf5pilrvXzWUx5UpuebBmJpb3rycoxJktB5eOcDDzzw3gMHDnS36WVrq621gIXvNr0cFhYWXlWpVP5Iz6BlvqKnqV5ZR+Arw5LTbAcT2NzW9Hb1EW6DQtT0Zk4r14S9CUsdWqOcsjSVm6Z0pSxdefJvHgvbRoYWS0SJDlV54KWpVtPLFc83a3+mojfLJHyTJHn3ww8//Os21GyUK2Drr2Phu/XPUWoN5+fnXzMxMfG75rBX0z/VASyKVU+sIxmy0sCZFvVgDj3WczvoZegPgnHUblYHmwlfgWDW+qYVoDdimk0g3+tvEGLLSFYxE+hp1oEA3uyUoy0jsdD6QyAN5qaC74OcyvfXfd9/t+M4Ns53m963j7sOnwTH8A15CAsLC79QqVT+QIdvmvLVXlvXQ80EoGmer6hbUac6gPW/pdGlw40KOEspy7pZilf/Pu3vNHCaSjrL886CcJrtYCpjUb58QOmJi6RN9UEWpvWgq2KxHfSBKOYAjawBG1p7MNrBwvdJdLdb5btNT+bi4uJPlMvlPxVfUMBhWg2m8pXXYa4vio43fpbyle3le3178TEJXkl5aaplXaFm2SBZp8BU8aYiFAgOgvMg+A6zJnTbIW3WaNOq0FWv6fmaDydT/eqK26yXKN84jt/zWAfrexzHsZ7vNr1vrfJ9Epy42dnZ76lWqx90XVdFO5iKcVjnGW9oE76inHV7woSvqV4lysHMN2zuP61+g06DaSdkeb5ZtoM58MQEtKlUdRjKthLna84kwnUHRSuY+ZG5PttJkg/px6IrZBPA+sOm7/m+54EHHniP7XB7EtzAjFB6chzGN95RLC4uPr9UKnGCzV26AjThmNaRJp6vqFjxJ/V1Tf82zXIwlamujgXkJ3pmsmyEUYAt7ZHmC5vl6v/Xt9P/1pVo1nJ9HXOEG79LeyOQeGAd5ll2SH+Q228ePHjwRtvhdqJX1dbazsJ3a52PkWszPz//knK5zCxXZ+sj0nSv1oRpWuEC4nFe3QeB0XzNT1NzOphHgSyPwwylM5X0yA2npd40HxD6gyvt4ZGlsmVdeZgNW89U2QJf00PWFbjrunG73f6L5eXl15177rk2peQ4J3yLrmvhu0VPTFq1OLHm7bff7k9PT59ZLpdfk8vlfj6O47zupeqvqmmv0lKu7lfq26Qpw1EAqSu/tFd6s17m8WV5s4NANuzUjQJBHZy6nz0Mvml+9CCYZ72RZJxn1XkpbyQyW0kYhve1Wq03+r5/0969exnxoGY1GdYO9vut2QIWvlvzvKzX6rFkKt6xY8d2djqdc3O53Nme5z09iqLnua77TY7jTIpqEviZ6skEYRrkssA3CMpZzWbuL8urTYPxIEsgDYbDgJ4F37TlpnVjHp/5gMv6Xl+e5nvr6li+F1VvvrWIXaHtmxEPjwC4HcCXoih6KEmSr3ued2jPnj2LdgqhLX4zG9Wz8N2C54sKd3Z2drfjOJc/NmfXtY7jPBPAZa7r7nQcp+q6bsF1XUdgpY+ESlOgusrNUrHDwDeKfzoMhmn7NpelwXoU5T0KDIetM65SNkE77FLSAS8Pk0FWR5paZlswwVkcx50kSRpxHK8kSfKVOI4/F0XRTe12+94LLrhgdVhd7PenvwUsfE//OVA1IHABeDMzMxc4jvNf4zh+KYDLHccpSseMPn24DiTdG8x65ZfDHMWvHQbRtCYbtl9zmxMB6jinKgukafsdx9rQ19XLyrIhBu0v661AljOCRM6tCWIZaSif/e8J49ujKPqw67r/eujQoUPXXHMN5/yz1sQ4F88pWtfC9xQ19KDdPPTQQ1PlcvmqKIpemiTJiwFcxH4hfWp33oR6yJPeU84bXB9RNQpoh60zChxHWWfc5s2C1aB9pcHzROo2DoQHPaDMcnTIZlkeWapcf+MQAIsdYYBXD2Xr0p54zJ66GcBH6/X655/2tKfNjXsu7PontwUsfE9u+w4snTMUX3zxxVd2u92fcBznxUmSnM0p4hl/y18BrPkpsDUtBv21VrxFfR151R1F2WapOv2ATgRww6B/Gk/H2LseR11L4WnKeVxvWveS+bdEu0gcsaaK4yRJ5pIk+VySJH/muu5Ne/bsqY99oHaDk9ICFr4npVmHF3ro0KGdhULhhzudzmvCMDyfINOVrsBXX25CV8BqgtKE4kYgOfxIemtkebcnG7ajPCRGPYbNWm/c9h5XcZsxw+boRBn4YlgTQRRFf5kkyTvPPvvsg5t1rLacE28BC98Tb7sT2vLBBx8sTE1NsQPtFzqdzkujKCoJVGXEmYyQGqR4BXijgHZcGAw6sEGgGAWE+mv0CTWgsdEo+9zIfga13Wa26zh1TPN/5a1GlLDpCfeBzITsVMHv6XQ6N59//vntcfZr193cFrDw3dz2HFjaYxd9bmFh4XvjOH5dp9O5MooiT7KKmcpXgCwATlO9uuIUy0HUcFZnzmYe7ijRASfyaj5OHbNgngXGE/GHTxdkR2kH3YLQB9uI+pXv9f/TDw7D8F1xHH/w3HPPbY2yH7vO5reAhe/mt2lqiUmSFObn53/4sUERvxYEwZ4oihw9t4Ixmulxfu8w8Oo71EeC6R7wyT5MfV9mz/84wNssWA8qR4fpVgbrqOdMBzC30Tvi0qIiuCwIgqOPhaq9ft++fX8z6n7sepvbAha+m9ueqaUtLi5WkyT54cfiM9/e6XT28mah4uWPHsEgf+tqN8vnlR0NAsmphG/agWf1+ssr8ijbpB3nRk6ZvBnobw0bKW8rbKtHQcjfaSpYlvGzn+jnkTiOXzkzM/NJOy/cqT+TFr4nuc05Qm1paekVURS9udPpnMfBEdylhI4JDPRQMjNuV+9Y0+GxFQEyDPgCZOk0GrX5TZAP8o75Xdb6g7Kd6Q+F7aSIdYspzYbQ1S+/Fwui//lgkiQ/c+utt976/d///dGo58Out/EWsPDdeBsOLOHo0aMvyeVyfxQEwVMem/pbjUoz/VwBgpm6UCwEM6Z3s9XgSW4CVbwAwnxFPhX71h9ST0bla7ahmWhJV7w6iCU0LYqij3U6nVeed955D5+q82H3Y1NKnrRr4LGQHndhYeFKz/P+rNPpXE7opGWtSovlFThL5fTttht49Z75tLSUm3kCTLWqq1/5Ls2mMd8mpE6notNyM49fLysr053AV88tHARBOwzD33cc55379u1rnqw62XIf3wJW+Z6kK2J+fv4sz/PeG8fxf+92u67p4wpgzbAy0+MV1ZYGj5NU9bGKTQMUl+k3vwmzsXaQsnIaVPXV0iyJNBvBBLFu7+h13k4WhN4OpgWRpno1//doFEWvPPvss/9ho+fHbj9aC1j4jtZOY6+1sLDwo0mS/E4Yhmfw5tVnGR4UvytWg65+s5TZ2JU6CRuY3mqa4koD44lUJSuCYTPeBvQ21s+BPPxOpL5bYRu9Ay7DcpDoiKTb7f5nGIbfs3///qNboe5P9jpY+J6EM3z06NH9+Xz+g3EcX8+5uzj9uNgOpvWgT0mudwaNC4DT9Yqs39xsypPt6Q7r0DNBbKrkUVWz7s1vV+Wrq3d5G9FtB1G9sqw/GeprHn744T983vOeF56EW8MWqbWAhe8mXw6HDh0qVavVdwdB8D+iKMrxxmU8Ly9+HbRmp5v5yjtux9CoUNrMw9XtBX2I6yj7GKZizTLMCAbTWhgVkOZDatB2JoBH3ccox3+q1zE73YyIB6V+Cd8wDL+YJMkrnvKUp9xzquv4jbY/C99NPuOHDh26vlqt/mO3291jAldXvab1IK+340J3k6v/uOLSACkQNH1dM3QszXcdVNdxlPtmPGiGQVevq3neTmabn6yydeXLv/X8D/I339LCMGxEUfS2ubm5P7CxvyfrbPTKtfDdxPadmZkpF4vFX02S5E2Ekd55ljZM2OyE0wG8idU6oaIGKVN5XdUhOChuNwviYlOcUAX7G21UjWZtb3bGybnRw/42Uu9Tva1uD+nw5d+ErpzTvvXwyXq9/n0HDhywc8WdxBNl4buJjXvs2LGnFwqFPwuCgLNPPM5m0EevyY2t2xBbCbwCRR1AAlAzYF+UehZ8x7UXsk7HoHLGBfAowNXroa+vv7Fs4qVzSoqSNjRVr6F8CePlZrP53y+++OJ/OSUV+wbdiYXvJp34d7zjHe6rXvWqH/U87/eiKJoSr1c6zmQWCt3b1ZWxVGNckGxS9YcWI6+tvFH1H1FU5rKhBWoDL0ZZV9YZ1mF2Iu1otvkwSyLtjWWcYzid68r50j1fKt/+cGOlgjlNUbPZ/LtcLvcjNvPZyTtbFr6b1LZMFblz584/j+P4BziMTZRvVhyv/hq7VYErTWMmahkE2iyFOqoCzlovzUM+0XYbRfma60i99CgUecDqD4YTrdMmXYYjFaNHORC6uu0gIO50Ogvtdvt5l112me14G6lVx1/Jwnf8NkvdYnZ29gLf9//xsfmzLhPg6nOupQ2y0DvXNqkam1aMDkEdvmlKNw3GwyCcBbdxDkA6/7K2GQWy+raDFHBalITAV6/HdoGvHnKmA1hXwQsLC6+58sor/5fjOPE458WuO1oLWPiO1k5D15qdnX2553l/8djAikkBrW416Il0zBjeoYWfphXMULJxOtUEViaE03xkE96myk2D7DiQGxfC8laiWxg6fPXyzPDB03SqRtpt2gM1S/ly3aWlpb/1ff8nL7nkktpIO7ArjdUCFr5jNVf2ynNzc7/nuu6rCSg9T6+ZJpIlDMustUlV2nAxRgJuFaucBjL9pjZhO8xuMD3ctLJMYMv/BylffZthHu6ghspSw3od9LearDba8MnYhAKkbvL2IvaD2A79ULP1mN9Op3N/rVZ72VVXXfXgJuzeFmG0gIXvJlwSDz74YPWxqYE+6jjOc1icmSRdB7CoqnGU2yZUcewi9A62LKthEHRlh4PgOyqYT1T5DrIR0hpkFIWsQ1fKkLcaXSmP3eCncAMTvtLZJipYrIcwDOcXFxdfcc0113yU/aOnsIrfELuy8N2E03zkyJFz8/n8ZwGcIz6g3JBpeRy2OnjZJLonmAbSYeBNA+uJ+sAmfEdRl6OAd1xFnAZeeZPJSvu5CZfXSSlCRrzp4DXhGwRBc3V19c1LS0t/ZIcbb/5psPDdhDY9evToM3O53CfiOJ6kypWZh03LYbvYDWwSuSmHqd5RbYZh4NVPgw5bbsd2S/OQR3mIDbMfhpWRBvGsZXK+N+GSOulFyJsNIWwOspBlYRiGtVrt98vl8q/akLPNPyUWvpvQpocPH/7OYrH4kTiOPYJ3EHw3YXcnvQjemBzpNC54WbFRIKsr11FtCbMTTuybURpjowDW98WyssrTk+GPUq/TuY4OX1P9igLux/v+ZRAEv3DgwIH66azvk3HfFr6bcFbn5+d/yHGcv+EFzRtQZiROm5NtnN0JmHTwDFNq45RvwlIUp9yM+vemzWBCM80a0O0Ks2MtzcrQ655WflZ900BsWhNploG+jtQ/DaxSl6xMc1KObjFt9nka97yOsn6a9UAVzAcvf9rtNjqdzr+HYfjDl1566eIoZdp1Rm8BC9/R2ypzzfn5+Z9xHOd9XIE3IOEr4DU72zayO8kXcTJvbIJEer1N+OsPgSxPd5jyTat7GpjHsTN0sI6ikEfxg02gD2tzUcR6SOFGzvVmbTvIHxf1aw4v1pVwo9H4Qq1We/nVV189s1l1suX0WsDCdxOuhMXFxVcnSfJ7vAEFvnqs7zjJWAaBSNSZ3FA6EAbdZIMO0fRSxe/Tt5Gbkw+SLCtCVOkgG2GQspXvTL932OkZBYpmGWmq2LQTspS6vj9RwlK+fs6H1WvYcY1yztIU/7BjNc+BDmCJcpD0kjzvzWbzqysrK995zTXXfG0jdbbbPrEFLHw3eFUkSeIsLCy8FsBv8+YzPV/ehBKIP+6uTG90Izd0GhTN8rgObzh57RTQynr8Tu/8SrvRzW1GVbBZZelQ1mEz6HhGaScdtmlKWL4315P/m28FUjd9u2HnO62MLOgPK0u+Tysza1s5V+ZoNy23L1qt1kyz2XzJgQMH7hy1Dna90VrAwne0dspci/Cdm5t7HYDfFPCmDSs2VVIabNJuIAJPFLV+Y5nqzVSwpirKUqRmkm2qn06no6yHSqWyHnLG8rhMjsO8yeVGNuFhqvO09dKgaipsE2r68eptIW3FMrMAnQZWri/HJlEp+qcOV3M9/QEhyn3QA2DQ28Eo8M16OzDbYZRLWwewnmxHHsKtVmu12Wy+7NJLL715lPLsOqO3gIXv6G2VuiZnKT527NjrAbyXXi8BLGrXTKqTVkDvRop7EexaGLu6CZMIC/PzarPde/fAdXNKmabd4INu6CwQCXD0V0+q3uXFedx111247rrrsGN6F4I4gqpOkqi6SkW5zASnPgTZfODoN7oOpzRQZSVnl3WzFLZ8nwU/E7z6+ll/6yGCj4c74Gh3UNr2ozxkVRv2z38qfJ31FkfCHcYJEm4QczlPTO8a8lyOQOTCBC4cJIiP+4q9xWp9ddoYtdGvnNM7uYiiGHEcIQpCuKD330Wz022u1Ne++6LLrvqPDd4qdnOjBSx8N3hJfPjDH/ae+9znvjEIgvdIR5vZ2Zb2iqvfqLxJeEM4Dm+Z3k3hcFkU4v577lGK8xlXXgnH9wH0fFf9x1SX5iGlgSjp33ou7+U47qm+hOkiE8weOYzP3nILvv2GF2JichoRa6Nu3H69+gBWqll917/ZFZx7v2l1SntADFJ6wxQiv896o0iD+6Bl5jkS4GbBmm3MNjl+A7F1evlnevuR3+NnQ84aTx/RyBblZ+84+2e+x0E4PB/EpzzsFIB7O3TA7wCH0JWKMHl/3ISDEFGnhaDTRrfZQNhuIeoECqjMBholQMRO4UIRuVy+NxrT7dlN3U5XvfUkQRdeEiAKu0Cp0qkHyfdc/pwX2Ny+G2TFE+7LTS7vG664JEn8paWlt4Zh+LZCoaBgwE9RSMMg0BM8kjSqd1PxJnPjHgi/dt99CMIAlz7jcsDlzeY/TrWcaIMLCJSA0uGbxJibOYLP3tqDb4XwjR2Efah6ZDSVuvqVmjtw1pXx4x8MomCzHhhpsJZjyrIN9O8Hvd7LejpY9WW6atcVrX7uBsH3iW2vJ/86Dl+9rdX57T88lXpVEBVlSwULJOqhBjieqxRo76KI1K/LlXm9hCFXBIIOuitraNfraCzNodusYWV5EbXlJfh8skYhfOpgx0EuX0KuVEahMoHiZBX+RBXI5YA4QqfbQb1Wx+rKKjq1NXTqy1icn4VXqYb+rjNf+b0/9er/faLXmt0uvQWs8t3glZEkSW55eflGAG8S+Mogi0E+7+PAom4o/vBW6ykhwtdJYjxw330IowiXXX5571XTyfVuWP199wSOIRW+vKnjSMH3c5++Fd/2AsJ3CmHsIOrDlze/WA/D4CsKWPdnzaoKnAcdzyClP8qhD7MWpD319UZRvuPAt3ej9eDcOx4XMd86emdzXUH3NHDvvUTp4jiCS0uB7R51kHRaiLtNdGePYmVhFmtLi1hdXETQbiOXRIjaHbTbLTQbNezevRO+6ym4O66DfKmC/MQkChOE7w44lSqcQhmIQ3TaLTQaddRW62itLiNorGFp4RgCP59g8oy3/eAvve3do7S1XWf0FrDwHb2tUtdkEvUdO3a803GcNwh8ZZDFsE42KdBUvj01FCkQPnDvvevwpfIlfHv+cHqGsVEPR4fvcZvgOHzXle9Ez3bg66paj3aIpnyVB0lU8B28/yNqVn9ImACVdUzbQfd09WMZZE+McsymgtXrZvrEIytfXeSrO+m48u3h8/jt1fN0I7VIqVvH7dk5aivaNroVQa82hsc2jQJE7TZaa8uozc6gPn8MjaUFdOuriLsteCwzCuGqMEdHXSthGGC1toqdO6bVm5iywbwcvGIRucokcoTvxBRypSkU8iUF31arxbAy1FfrquzWyiLmj83ArVQRlne86/te8/a3jdLOdp3RW8DCd/S2yoTvrl273gXg9dLhlqV8BSCmyut5vj01JD+ugm+s4BuEIS674gqlXk6G7fAE+B49ojxfKt+JySlEVGlUYf1OwCSJlFWheKKG27pIosfn2zY7zLL83lGhmtV2o5y+rI4wc/nYytfM89XvNet3aT0RvuuuOQHsKOW7fr6J4iTsd5iFcGgnLC9g+dhRLMzMoL68hKhVBzod5AnssKPWV9Dux5ezw4w/URJjdW0F5UoZpWKxd44UfEvITUwiP1FVtkOhOIlivqDg3em00W61sbQwj9byEsJmHSuLc3DLU2j5E+/+3tfd+NZR2tquM3oLWPiO3laZ8N25c+e7kiR5fT7f68CQlJImZLNerQd5vg/cc08fvpfD8TwmrNxgjXubZypf8XxvuVnBd7I6jTAxle/o8OUx60rYVLOjdrildhoOUP9ZbZ+mckUFjw1fsk6/g/p/Hz+fjz9VNBf6XWz9OAQq3p7KVW86URdxu67U7cKRw1h49EE43Q7CThtxt6POfN514SYOHJedcUkvFJAPP3VleErpxlGIldUV+L6HyYkJJLQevBzcYhmF8iT8iUmUqlXkyxPI5fNwoi7CbheNRgPHDh9GZ20FubirPN+kOIGgNPWOl7/mnbTW7M8mtoCF7wYb8957783v2bPnXWI7SFYzCTkbVryCj+H5chulfAF85a67EMURDlxxpepwE893WLkm5AQwsjwVvqpTJ8bc0Rl85uZP4dsJ36kd6/BVII05zXivM1Agrnr9zTC5/o6y/N605SfiYw/rlDOP27SCsuwIPbzM9H/X2/YJtkOvVah8+3EIPY+B5oJDjer1vu8vIzIJ3aTbRmdlEfW5o1g5dhi1pXlE7SZyYUt5/7W1NdXB5nse8n4OnushcYEgThBR1fo+4jhBngtjhpw5aDQb6HY7mChPoJAvAn4OfqGMXGkSuckqStVp5CYqcPI5uHEX3XYLa2urmD0yg7jVQNhYRRR00XXz6Oaqb3npa9/2a+Ncc3bd4S1g4Tu8jQauQfju3bv3nUmSvLFYLCp/TdTvKDDZbPimwUgOQK/PWPBlh9s6tal6j8N3PQTtBOGrAN7v/R+lvcyTMUpnnF6u+bcZwyuwPhH46ixWVlIS96IV+MxUEQ3Urn0YJ7FSue21FSwfOaTUbmtpHm7QhheHcGJGMyQI2i10O21UiiX1YKQvm8vnVChaQpXL+FxluSdwE1c9n+n9cp9LiwvIezlUJ6fg+HnkihXkyuxw4+8UvMkpePkCPCdEu1HD4tw81laWgU4L7bUlIAzQ9gpo+hNvfPmrf/U3N3ir2M2NFrDw3eAlocOXHW4CXlG+x/3U9B1tRfjOU/nSdnj+DT3l2w81U2lgXSEAACAASURBVOBSfu/G4atDdyOnYBTPeBT4DoLyUOW7PgiidyTrylfZIj0tTEW67unHIYLVRcwefhSLRw4hqK/AD7vIJyFyUYQkaCMKI8RuTsXdUoGW6d0mIbr0gmlB9O0t1pseL31d9hzw4c8ON8931TDx+sqagm++VEa+MAG/PIH85CQq1Wl4Ezvh+AV4CNFpNVBfW+mFrC0vorO2rFR5M/GSpld+/ct+8a2/s5HzZLd9YgtY+G7wqujD98YkSX6F8BXly8438TuHhlFtsu2QpX5HVb46fCeU5+uqUDMTvsrL1QZZrItjbRDIoDCzQSp91NMyimoeBb66PaFHO3B5Jny1Svb1rJgtva7TROIZ1EgWJGEXQW0Vq3NzWJo7gtbqIpyghYKK2w3ghIH6VKMh4KDLMN6gizAIUMjnwI5O2hmtVkMpaRnUA3a00RLqx2Cr4JMoQi7no9VkFEMLlYkqJneegXylCr9URnl6J3ITZ8ArlODEAcJuC91WA4vz81idPwY/7qiOuKV2ROX7updb+I56SY68noXvyE2VqVxzi4uLhK+K882Cb5YCPtnKV9/v2PB9wQ1qhJt0uClAoTcEtRfr24tFlRFu48J3s9TvsFNowjft/+L9jmU79DVurx2Od2LykUR3V3Wi8Q5jjtxWC43ZIwpsjZVFIOzCCVtA2AYjt6NuRwGanXIqx4KKXIhVTl2CtFAqqE+OeOMgjG67A8/1UfDzSGLuC0hUJ1wEz/f656g3AjAMI4QJ4BcrCrqVnbt6oWblafiFIrwkRNBpolFbw+LcHLq1FRTcEN1OCyvtGA1/4pdf9gu/+rvD2tl+P14LWPiO115PWPu2227L7d+//+1JkrxFh6+Emwn8xoGvCopXLmuCr9z1Za3DzeOwp8wa99QXXz572zqJCyfxe4hgOJKc7cd1FNGd7N30vTH+wMLMEXzmlk/h215wA8r9aAcZSkv1RfCqbVTsby+a4XFgH1H5ng74Zna4UeGqTjH1hzbDtKsp38fncujF9fYiDXT4AhE8PpziEEkQoLmyjOXZo6gdPQQv7KgBE4zfjYM2kHQVbJUtQXciitfzd3hhoDrCgjgEI2lUVjnPheN6qNXqanhxpVgB0zkwzjqMA3h5X6llRjpwfZ5dzy+oaIfEzyNix1tlAtUdZ6BS3YVcvgjfidBu1bC6tKSGJTtBG3FzFc1GHU3k0fTKr3vxK99kbYcNssLc3MJ3gw3K4cVzc3Nvc133rRLnq+d4GFZ8T/n2ToPEhxKCKvw+ifHVe76MIIzwdEY7eNRIx2OBe5lV2LnS61sPkaARrqLZXUWpUELJnYATFeF77JgBPHbGcEdi2XoJEjdGqCDiqA4bL3axdOQwPnPrTXjuC1+AYnUaEfehtuHotgiJkyBiEhdWXQVI9BO9pBysbjtkWQSj2A8C96x4Ydl1msWjh5BlhaD5cFT78FAT16fXAEc96PjQ6j241GnqN796oBGwvUQMvcESavgvCwjgRh1EDN+amcHCkUOIGzUUGDHdf3hFcYwoDhHGkRoYERPUalQjz0+srAePHW6tprId8jmGkTlodlrqPLuep1Tx9OQUkm7IIDOlbt2cp3xhfs83FB6v7+cVgHPFEtxiBX65Ar80Ab80qZRvzmEynY4Cb6teV8o3aq6h02qiHjmoe5U3vORVb/qtYdey/X68FrDwHa+9nrD2TTfd5F922WVvdV33bVS7+kALWhDDftLhq4Y0KPh+5e67FHyfceXVgOeTDD1ACAdExUZA6MWYjxbwsds+jv3n7cdFey9E1d0BPwZyLm9Phor1atQbvsq7tZe8Rb12M340drB4hIMsPonnvuiGx8HXVZCNETl9YHNz2o39JAWqXimqVxTuRuCrt2NaJ9sg73cU+Hpw4PMhpsFXlHAPvhxMomIAe3HLKoLB7Y1Yo12gAgxoCQRA3EVzaR6LM4fQWlyEF3RR4HpqYEQvN4ZKShRFqrMsipj0hlZD1BtWrpgeK5iz86zTaKDA6al8D4sri+iEAcoTFcRRgmplEl7E68VFyHPKUW5qsEZ/RKLKJ+3DzxWQL5ThqWiHqhpokatMKSAziQ5th3arhdbamorAiBqraLcaaMQe6m7pV178qjf9xrBr2X4/XgtY+I7XXqnwveSSS97q+34mfAdFPIwC324Q4vKrrlmHL0OLyFyly+R9NwRCP8QhLOD/+de/ZP81nnf1s/GMsy7DGZhCLnHgwYPv5PpDWnv5BCjk3P5otZ6KA+ZnjuDzN38Kz33hMPgyBwVv+97swjp8TYWqvs8IKRtF+Y7SiaifnCwFnKV8CVoeybr3K9YDVSbfGNRo4f6rg0oB6qnBDWx/9R1Dw8IukrCNxaOHMH/kUUSNOkoukIsT+G6CThT2xmRE7HyL4KiOtQRRECAOwz58ewmL+Nt2Qniei+ZaXQ2yKBULSs3SY6cCZn2nJicRdwLl/yaeq6wHAp0P1OMTero95VsowStNqtFtxakdyJWrfc+3B99Ws6ng26mtImnVFHzrkYs1p/jml7zqTb++wVvFbm60gIXvBi8JUb6O47wtzXYYFvEwDL73f/lOEL5XXH3tE+Drr3u37C1P0PI7uKv2MP7k03+LpeYipnMlXHnBZbju/KtwTvFMTHsV+MxxpeJBcwqaCsCUTIriIRIPmJ05gi/cdDOe98IXDlG+Tx74Og6Nhx582Siu28u3oD6V5dD3HfqRKQRvrMaUJapDjZ1rYW0Zi0cOYm7m63BCqt0EuX6SJKrPjtd3KcJeVjJHqdxYwTcJA6WAlX+LWAG0nYQqpCxoMbfDmgKyn/cRJhG6QaD82olKBRHLom3SV9Qq2kFZE0oKryvfHJVvcQKFyarqeCOIGefrI0TI2F4m11ldXbcd6DfXIgc1p/LmF/3c6y18N8gKc3ML3w02KOF7ySWXvM3zvHXP1xxifOLKN8G9d96ubIcrr30mQHUTu4gZUsThpP2hZbQC+Iq65rRx8+E78Kef+zvkpnJori0rlbSnuAtX778c33z+Ndg/sQ9VlJFLOLKJnTccFdV/neaLq9NLKfmfN92aDl9Eyu+NVHazBC479FVe2eMZDcRmMK2CzVC+owzEGOb7pilkwpedmfTb6a0yKTnBq5Qw3QWyV+XY7fWu9V44HHjKPgjQmpvFsUe+hpX5GeSdGAV6tEmEHO0C1+0lKvd9hFyfbxocKRiGalv6u0lf+aooEg4bVp/s1GTnXIKo00Gr0UQYBQq+xTLjdgs9C0kNKe5lweMNTXC7Xm+Ke+6K/q+fKyJfrMArTSjboTS1A35f+RK+AeHbaq7DN27VlOdL26HmFN90w8++4b0bvFXs5lb5bu410IfvWz3PS7UdNqZ8Bb4hrrz2Og2+vbgGj4rVg/JguwgwG6/g7+/6d/zzfTdj4sxJwI/w1YMPo+gWUWj6uHT3U/Hy62/A9Wc+A7ucSeRi3ry9ziIVpgR23ITK8/38pz6D56Yo3xgR4n6Hm7KM+x1uikkpj/LN6nBLO2vStk9QFCnpNnXfNxu+fRtB1K7b6wxlQiMFXpn9IaY/HtDEVcBbPXQQB++/V+VEmCxy+G+vM44hXx5HoiX96Al4KnIh4kAVh35uL6dCTz0zt0MvvEzla2CHm4J0rHx1jyBVgO5N5RTw0+tBXY1oA9CNOPQ7RqPZhJ/zlGWhOn9zBZXLt1CcUB1uTK6jhhf3PV+Bb6vZQJO2w9oK4taairSg7VB3ym98wc++zo5w21x02NmLN9qeSZJ4x44d+9XH/LV30GMblFwnM9ysX4nj0Q7HO9zuvfMOlVjnymuuU7ZDT/kym1UMJ1LZARB4CTro4sHGQfzppz+ILy08gOLuMs4+5yzc88D9aLXayMU5hLUA+8t78UPf/DI8f//12Ikp+Azx9xwEKq1hjBwCLD76KD576+fwvBe9aN12YEccO9wIX8JeKd+4p3zX830bHW6DlO+4Pu8oilepwAHgTYP08fheJW1Vx5qCoepg48AFB/A4lLeXooEdlwwdceM24tYK5h/5Gh6+7z7kwkB1qpUKeTWqzfWZxpFRExxSzI7MRG0bJaGKVmhFbbTaDaytrmJHpYKSl0PUDdift56yM0h4Vnodc3EYIe/5iDvdvsfcS1rJNxsOuiiVSipt5EptDTMzh1EsFVEoFlGtVlEpT8LNF5EvVFSHW64ygfLUDuQnJM63N8ii2ejBt1tbfRx8W7nqG7/tFa+28N0oLKzy3dwWJHxnZmZ+9TGF8Tj4ymALM/41DQ5i3Y4GX/bIh4gY04lSL8TMBRiR+ZkjX8Tf3PYRfB2LSArAZU+7EMuHj6K2VoM/Uca9Dz+EfJLHhZPn4Meufxle+NT/gsmkBEflCFbd8Soh9+rhQ7j15k/juS9+Inz1aAexHSSNrSjfrHAw3XYYBb66fbHZ8H1CBETP6lUuuAoXo9dAtUt1qRLjOMgzYoRhgBSqq7M4ct9tmHn4QQ5DQ9H1UM7ne/lzmXuBIxz9HJJ+uJrHEWlMhMMBDU6Eeruuhg7H3S4qfk7Bl+qXDzROGxXQRsj11ue+g25XPeUIZ5VGkuo46GJ5ZRndoI1SqYxivoTlpWUsLC0qb3iyWsUZZ+xGuTQBR0U79OCbr0wo24HwXfd8u20V19uq1RDU1xA2VvqhZi4aXvlNz//p11nbYXPRYZXvRtvThC9f88y53GQfYyvfOMI9d96h4kCvvOaZKs6XypdyM+ArqpsDB0bNzC3hKwv3446VO/GfK1/GbL6GVtTF5eddhIuLe1WylIfWZvDFow8h4Ktoy8H10xfidS/4aVw5daECMqMgmLGMnTZrhw/jlltuxnNf/GIUJqfA9DCifNNCzXoTOR6PU95M+I57foYp37Roh96yRKVpZCckg/KY7Jw9Vnwr4F1CK8GNaMskCJdX8fBd/4lH7/siGDsyNTGp0jxSfXJYQ6FUVlnE4HFtBrFRTTu9mSbiEKuMoe1wsAXQqdexg5nHqHw5eWUMdBj7m/AtJFbRC4xi6EUwEM4h2FVKD7ixtoaVlUVV75yfQ6vWVsOJ6Rfz32R1EvvOPheVyiRcFefLGN9+Pt/qNPIVKt8CfKrxgNs2FHypfMP6MoJuB43EQx3l13/7T73mt8c9F3b9wS1gO9w2eIXQ873oooveQuVL1UPbYdPhyw43wpdKKmI4UaQU2ZGlAHfe/iju/eo9eDT4GpbOWMRcdQG1XE2lGzynsBs/9azvQrNVx199+iO4t3UMK7QsIqA6F+OVz/l+vOK678MuZxoFFJSaIkWXDj2KW2+9Gd/2oheiUJ0eCb5sxv4czKlTtpuhZqMq33FPz4nCVyXAoV3Af/30j2AnHCWrywEPAbyoi+7iAh64/XY8+pW74Ed1lW2M0C0UKgpkru/DzeWReL7q6GJ9PIdBfkzb0FWpHmk3MD1k0XPRWquh4PrIF4voug5aboIaEU4Lo9ubpYIWD60KDrZYWVhE6bGpsov0ktstxJ22gjj93XqjjU6n24vdBlCZqGDfWWfDy+UBr6d8/cqkeqAWJ6eQ0+AbEb6tXqhZl8q3voJOWwZZTLz2+T/12v857rmw61v4ntRrIA2+erSDPpz1RJUvPd+r6Pn24UuVefhoHf/22Qfx4P0H0XW6WNm9hPkdh7FSnkGQ1OBEDnJ1Dz/1Td8Np+jiT279EB7BClaclpp1Yseqh2dXL8GvfNercNmOi1BCESqMAsDC4YP47Kc+iW978YueAF/d81VTlEvQcb/DTe9g26jneyInblz4yvkhfDlyT8EXvbAzZTu47NDiJJRdNOZm8ODnPo3D992Hks+BFSHKpQrK5Ul4hSIix0VpYgIxR8d57PDy4VM4c3AKYjRaHdTqqygWCiqfA4IQeZV7twW/UkYtB8yig7mki9D3kBMPWEVfOEg6rMMCip0Au/0C/GYb0eoa/ChCpVRGwHC3mMq7gNJERQmBQqHYi+LwisgVy8hPTPVnsuCn2A4c4dZXvhLn2+5FO6wFYGKdX/z2n3zNH5zI+bDbZLeAVb4bvDr60Q5v9jzvRt7Iuu0g+R2G2Q7K20wbXhyHuOfOL6kONwVfL484drC80sG/ffwufOmr84iTAlpuE4tnz2F24mG0Skexp1rEebvPQalTwlUTT0VU8fDHN/8NHgpm0Xa7cKMIE00f5wU78fqX/Byef8G3oESTmEG+hO/Rw/jMJz+B73hRH74qR0Rv8jGVTN1JEDscDKAi03qhZjKLg8zMa0whv1WVb29wRW+0Sewm8BKqVZoEDMPjCwYnUeoiWJrFXbd8HIfuvRM7fA8+k5kjQZkzAVcmVCiXmy/A4W/OVxEIvsc44Fh1pHFa9oBRCmGAUj6Hdr2mOs8mKyW0qFYrRSz4Mb6ONuY5im6irCIeOt1uz44IQjjdELlOFxP1NvY5OezohAjnF5A0mHQdyJdL8HI+JqeqKJbKCviu68Hz84DLfL49+DLUrFDtwddnbgfG+XbbaDVoO6yhvbqEbn0Fq0uLWGx1k6C047Uvf82Nv7fBW8VubrSAhe8GL4m+8n1zLpcbCt+0Xelq+PjIXHZ/MYari7u+dAe6nQDP/KbnIAh9xI6Dz91+BB/7xP2IOkUViN+eXMPM9FexcsYR1HOz2FGo4IqzL8W3PvV6XFTYh0PtBfzhrX+Nzx+7G74bYpdfxEqjg/JaCa9+3o/jR654GapgvliSNMLi3DHc+olP4ttf8CKVWIf4UTl3+rkdlLsrWc1Ub2E/N4UGXvVA0RLu6DZDluUwLB561E63Xo2Ozwi8PgxwfaBE70zQp6W/S/zGDGLwOFBBZXlQojdBgBw6CJeP4cs3fRwPfekLmPCg8izkikWVarM6NdUDGLODqbCuHPw8YccHcV4N2W23OyiVywj5psBcCw5UlEOeVkccoBN1kCtXUM/ncF/YwtQFT8NFl16hcvQS1l0VkhaiGQZYWJzFwdtuw5nNFs5oNlBiIpwuz5CHdquL6o5pNXcbtTYfAFzOUDmP08YXyyqfLzvbaD24pUmVajIO26ivLKLbamFtZQUrx2aAbk11Bi63gyQq73rtSy18N0iKJ25u4bvBJmWH29GjR9/k+/67hinfTPgKvNZXkHSEIe6644vodiNce91zECYeavUAH/nYXfjyV5ZQiqfQDTtolhexeMZDWNh5EPP+UXWzlTsF7HN34ulnnY+LLr4EX3joHnzk9n/H9Bkl7NkxhTsfeQQT7Qn8/LN/GD911fdg2imrvcdJgAUmU//Up/AdN7wIFZVSsh8L3J9AUw2pUENstanP+yEbg2wH/Q1g3GYfBOa0sgS+6ymL+qPUerkbGKcr8CVwXSX6Cd+EKl+FnDHOtoO4voh7bv4PfOU/P4MJN1I5FgrlAhqdAMVSFZPT0718HoUifHa2FvIqUoI+K5PnqBg1NW17EV1GLDBrGZVwt4VyIY+w20StVUOhMoFlx8GXozbOecZVuPzS69CMAzy6eBBhFGLv5B5MT+7CYm0On/z7D6Jw5BAm5maxwwH27jgD5cIkPC+v6kDFzs45PqxU9AZD3jwfhdKEmkKI08cXqztUhxuznXU7NbRra+g0m2jWakhadZScCEHQRi1E0s5Vfv5bfvyX/3jcc2bXH9wCFr4bvEL68P0V3/ffvanwVWnEIgXfKASuuvZZaiLEQ0dW8f5/ugVzqz68RkX5t53CCtb2HMSxHY/gaOEwukXA7TrwVmJUOy6+6fyrcOCCy/AnH/1LPOWKc9H22vjEXbdhZ1jFLz/3J/Bjz/huTCZFuI6nspZxyvDP3HQTnv+CF6oZD8aBryheE7RZylfU7LAOuLHhK/G+/dAsVR9JnNMHMS9+pXw53Np10Y26KvTKcSL4bgy/WcNdn/oY7vvszUB7DZOlvMqX4Hgu2t0AO3ftRXmyCs/3FWwJvnyx0I/vddFstVFihEEup+J+CVFHwTdUs1IUcx5azToaQRPI5zEbhrjbCfCUq67BRRddgc8/cDvufeQraEdd7CxP4/nXfCtKSYJPffTvUJo9humFeVSiCOedeS4m8pMqsoL7oN2g+gyV0nbhs6+A/nOhrIYWF6emUZicRuQWlGp3ki5a9VW06w3EQQC324LTbaBeW0XHzSfdUvWVz/6hX3zfBm8Vu7m1HTb3GiB8Z2dn3+i67ntOGL4qX0Dv1b7307cdkODO276gfN6rrrke8D08+LU5vP+fP4NGOI32igfP8dH0ltDYfQRzZzyCo5UjqPtN5OMcnlo+E+c5U7g0/xQ862nX4EMf/xD2PPNc3PLQbfjiw/dj92PK+c3P/xm8/MIXoBTlVUcTBxAszh7FzTd/HN9xw+Ph26tab5JN1pEB/jJV5DgTaKYNM95s+PbyXfYyj6mBav0BGJxwsvdFT3dwBJr6ZEY3/lFwEQYNFOMAB+/4Aj754Q8g361jouQjV8orK6DTDTE1vUu9sjNKgXCl8mV0Az1XKs1OGCIKY0wwexhtCJX9rJe7gUaHSkjPOdK6DTS6DXSSBAsJ8EjZw1lPvwI79+3DR279V6ygiYiKvNHFt1xyNZ6+5ym45WP/hN2tJs5utuG1Wtg7tRu5OK/2yyxo7Djk8TNe2OvDl3G+fqGE/GQVlekdiHNFtCMXxfIEigUOoGFioEillOzQ811bwvz8MUT5UuJM7fnF5/zIL/3h5t45tjSrfDd4DfTh+wbXdX9tY/ClUJFcvbQdesly77ztiyr286qrr1NhTA8+tIAP/MOnsdKaQBhMqMxaNWcRjV2HsbzzIGYrj6KRb6Di5nHdOQfwnH0HcElxP/YWzsCRhYP4unsM7/uPD+ChuSO4bHI/3vqSV+G6vVehnBThRMz8AszNHMSnb/1kz3bQlO8w+GbF96ap4dTBJlo6SvO0jKt82XmmEuQQvgp45G0v8Tl9c36q13JOxS6v5wznitpqFoeDd34Rt/7fD6M7N4OposuQanSZ/tHNoVqdxvT0rl6WMIYW5vPIM1cu4cvZgF0PXQ4XdlzkcwU10oyKNEe7I0pUKkjG4fK1nuFn7aiNeqeDVcfBkYkCzrz4MpR278ZHvvRJLPmMte1i0i3hwNTZ+JanXob/+Ng/48xWExd0QpTCEFPFKpwuR9T1EqirIeD92a9ztBxoPeQLyNN2YMwvw9qY4648hZ27dqNc9BC0G0r51laWkXD24voKZmdn0HFyibdj7y899xWv/18bvFXs5lb5bu410Ifv613X/fWNwjem39ivnkrUjQh33n6bGr9/9bXPUq+7Bw+t4m8/8hnMLvnoJJNoA2jl62hNHMHq1CNYLD+KenFNzRc2FeSxz5nCU8r7cOXFV+FZF16Fjx+8Fe/7lw+i2e7ihZc8B6/9tldgb343igmnk+l1QM0d+jpuvfUmPF+DLxWfgmuG8lXZ2kW3p0DUtB1OBXzp79LPXYcvh0gw49d6Ix+fsYK5eKn+8h6w8JUv46a/fT8eveuLKDsBCjkgyblq7rOde85CpVxFaaIKL8eOth58fdoV7GQr0Otl5npGTTDhDVTu3U6rhUoxr2J+u51QZbYPgg6azZqyCJqELxIcLLo457LLccb+/Xj/bZ/AoWANXS+C0wnxnPOejmeefQE++h//gP1BgGd0HZS7AfLIw4lV8JqCrhqMQetB5Wim3esjdn2UOWNxqYw2h0eXJrBz7zmocHJNP0HYbmJteRm1lRV015YVfFvNGlrwE0zufvVzf/J1NtRsc9FhR7httD03A77SbaVGVfVffxV8nRhf+Oxn1M1z9TXfpGJHl5Y7+Md//jweeHAJrWQSgVtA1w9Qdw8j2j2P5cmDmPVn0cm3VKIcNLtA3cGlZ16IX3rpK/Avd/w7/vmWTyHf8fGW7/9F3HD+NyMHzmCbU6O3/DjG/JFDuOXmTx2Hb3/qeAVMA7693Oxq7vLHNaWpgs1QM33lQYp5nAgHvUwq3+Pw5Swd/VhZOg70X8NQTTDZ4bTslQrCqAUv7MKvr+ETf/0X+Mqnb0JUm4efT+AXPVSmp1Gd3oVSZbqneAvMnVCB2x/RyKTktB/YDUkrxvF8lfbRc3Mq+oBAzBd8NfNHHERqKqBWg1MBhQiSGCu1VdQ8B4eqBZx16dNx2YFrcOvX7sYXHrgby60adlSn8MJr/wt250r48L9+EE+LE1zRijHZDuCCw8N7llFvIikV/9fLc0HQMh+Fn0Nlcod6WEeuh+ruMxV8aTtE9JyjLtaWltFYW0XUqGH52GEVfrbE8qf3vu7FP29nL94oK8ztre2wwRbdOHx7/ilBq26gfsCs24fvHV/4vPKCr77mOjheHt0gwRduewQf+/jtWOsUELuTKt7UKbZRyx1GY2oOCxPHsJhbxIq3htALkQtdTHVyeOV3/gCayy38/Uf/Bd9x6TfjR7/lv2J/7iw4Sb6HUGbiSkIsHDmIW265Bd9xw4t7tsM2he9x26HX669mxmO6Rb838oydi54aR0FQdYD2Ku786L/hzo/9K8qdGoocDVjxgQL9XsK1jJxSuyW4BaZoLCvFq5IpFYpK+bL8XL6ghicz2sH38j0fOOfCzbuIuxF8x0PcDRE0mipeOMkBRxfmcaTbwJEzKth3+eW4+pJnMW8dHph5uAffHTtx0RnnY3FxBv/343+Lp0UxLm/GmOyE8Ny8ioRRIxRVJop+h1s/TTNBz45EhpsFfMAXitix5yxM7Nyr4Ou5IZJuZ135ot3A8rFDWF5aQCNykEzufvPLXvNOm893g6yw8N3kBmSc78UXX/wG3/dPsMMt7nWQqAGhBnwR4u47blODLK6+9psQO73p6BdWu/jYx7+MO+85hHa3BLglJG6EtreMVmkR9elFLBTnMOfPoparw4sjVBoRrj/7EnzrVf8Fd33pHvy361+CK6YvRiWpqE6pHvOZKS1Q09/cfOvpga+ugk9U9SqPmZ6viuXtDRChBaAeMK6jBi1whic6wJwnjVnD/KiB+794M27+4IeRW1vGtJcgM0V31QAAIABJREFUlwOcko+Es1IzTpbgVR1XBaV8FXypgDmsmEN4HUfl661MTKiRZoRezs8rvzc/QZ81VBZI0cmhsVKDE/QGXDSDBubrK3i0U8fRvZMo7X8Kzj/nEuXD5wo5RL7KHIyCk8fiyhw+9Zl/V8r36e0EkwEf2TkFX84BlwZf+hp8YMSMZskX1CCLHWfuQ2V6N1w/r6IdkqCjQs2W5ufQXFpAUF/G2soSAr+IbnHqLS/+hbf92ibfOt/wxVnlu8FLoA/fN554qNlx+HJmBL4e96DBGNEu7v7SbWomi2uufzbimJ6lh8gFZpdC3HrL/bjzy4+gG+TQaHeR5CJ0nBV0i/8/e98BZ9lBl/udes/tZfrM9k0P2SSbQgpRKQEMIF3gvacIqKhIFRApT2w0FcUHgijowyfSJYDASwgJISQhhfS2vUwvd26/p5/n9z/n7k42u9lNZuITcifZ387OzL0zc+693/mf7/+VZZijIcKKgwV/AfX2AhTXQ0m1UMmXkVYy+I1nvQLnDp0OPSJfGEcm0rWmhwEWpyb/v9EOR1NCPJ6HKBYzHCJ3D4FvnIEbh5hbhi7VPyldw8KDd+LqL3wWczsfRMHQkFYjpNOmWIb1dBa6lYNB0BUThSGTJJshCL6cfPnv+BQaoVAsycJNFnCqIUYJK5eGHbnQpaQU6DY6MIXG8dG2W1hYXsKM30JtYkDMFo5HCYYpwfW+4kNXDSnCZAV91GngFGg4JVCQdalHNoGIDRc8gbMONZ58e7QD2YhUJstOZZl6s+UKikOjSOXKkvUrky8LNLs25mdmMLN3lxRo2t0WYOXgZwbec8XvvrcPvo/nifgot+mD7yoP6FqDr0xpPfCFh3t+cqtYTM+/6JKYllB0+CwTjgC7G+D+e2fw4M4DmKu2JWCbsepDwxmctm0dRjaX0AxqmKvNwvZtwaKlWg333nM/Xnv5S3Hm2EnQYUGnykGVvmSxwy4eJO2wYuH2n0g7PFbwPdrXP3Jijiff2IwXQaN0K3BBsoWQ2W7U8KMvfQ4PXvctMgxQ9QimocoCMpspQtVimoH8rpqirIxmijgfV/5eCb4KUCgwCY7LPE6jsfWafC8NMczlJfXAFAlWD3WYnRu60h7c9F0sFCx0aUN2QvBh8c04rznwONWq0FUVac/HBCKMkibyolhmFhhCeRwJvrEEUIGZyYpe21M05AcGUR4Zg54pIpWmVtyG3W7Atx2RmtVmp9BcnIHn2lDSuUgpDL35517TX7itEioecfM++K7yiBJ8Tz/9dErNHiftEDcCi26WVlC2HkgtOV81Hu6+/RYB1fMuuCjOhlVNuKKvJXCw8QBodTxUW7ZETxq6jnI2g3Rag6oz+NwTFtBHgC4CLLlN7J3Zh3NGT8JAqijLGk5jvDwP+b0jBQvM872BUrNE5/v/GXyPZzsWeFkRoh6/H2/6Y66hF9ZLzjcOjVeVECbpgMDF7ddfh5u+/M9ILU9BTasImYquqsgaaVhqBoaWhmZloFgEX12oAE7BhnkYfEk7xPXxoeQ9EJTJAfteCDNlCr8c2F3R+DpeEqje7QjoZi0dOSU2SEz7Ntq2h269g6FKEUhr8A0FrhdANVigGcHkJB04SAWu7Nh0JQXF0x/B+fbUDtT/aibt0ArafoDS8AiGxtcjlavIRGy3ayI1c7s2mvUaVKeL+vwUfM+BqxqRnyn3pWarxImj3bwPvqs8qL3JV1XVPz2yQPPIYJ2jfStRAcStiXG6i0y+PfANcNdtPxZQPe/Cp8YFmlL0o8iGnDXjUiGjsDY8RhrCsi6GjbiqhvfswYULB57MxT666CANTaYpjTIlB8hrGZSsIlRfx9IsTRZX4/KjmCzEKHCEvVgkyQ8XOxyKlTwR88QqH4JDNz8MwPwJY65X4zqSHXdSJpnk60bsNrOR130s7rgb3/70p9DctxMZzZfJlmYWLuUsFk6qhhRVaqm0yMqo4yWYCu1gxjGSsa3YkphPz/OgGyasbFayHQI/kslYTBaei5CORNdBp9uRv3OZNCxTg8pGY8+FSxOHzeVXDblMBmqK1yLxG0+OPJ5SQ8/uNzYZJ/plUkdxC0bcNhK7muNgeF1jsLspGR1cuHHyrYxOCO3AeqHI78LptmAL5zsHr1mLXW5KBFtLBb6V/+0LX/GGv1+rx6l/P8lM0D8QqzsCPZNFFEUf6FUI9fJ8Vw++Ie669RYJ1D7vAkZK6mK4aIUOWn5XPm67tsiY/MAV4HX4AnZddBxXBPe+H6Jld+CFLpqdpgj7Hd6WObF+AM/xoXsqzj15Gy479xIUU0XMH5zEDT/4/sN0vj0A+GkB38MnMg8KOU0xVvDkxgmRucsBvOokbvjKP+OB71yJjOJD1ZnJkBJpn6obMCWhjBwv+d1Y08uFWwy+FnQzIxNwrPW1hF6gvIwnw0KpLPfjuYEs5PicYF8bHWjMzaXGl5m+6bSFMAFSXu0Eti0yOH6OJ12+sZ1YItkT3W5EcE1S48RlmOiqGaITX0GFkjwXZwnH9AdtxLxq8nVdHG7FyjCsQkV4ZTV0BHybjQaa1UXYovNtIJ1J0V4cuFbxty9+VR98V4cUj7x1f/Jd5RF9YsE3wF233hqD7/kXSqOBHwF7agdw1767ZZEj0mC+QNlCoVNnGgepcOYjwPJ9NbCghwx5B1KMM3RtKVhkSDjDXcxIw2hxBOvKo0ipGhanp3HDtT/A5T2pWRKsI5P1T8XkG8dcSj+FXFUkp44kKjLwHRQM4IEbvoerPvdpBPMHkOP0yVSzBHx5LCkZOxb40jFmEHyttOQ5MLaRgT1SAeQHyBeL8niQ82XYOt8IvtQVu64DXVeRYt9bckxZH++7jpRmigwuDAXIpdJIaoPizjbWDIUs7kxMLwTf3hvBl4FHPfDlxwm+jLZkhxtter6mI1MsCfhmy0NwfCZCsDvOlwqi6tw0vE4T9blpDJSLiNL5wEsV33DBK3+7n+2wSqw48uZ98F3lAV0JvpxwGLyyZpNv5OPOW2+Vy8jtrI6nfTRU0Ak8zNaX0Gq35NK2UipjsVpF13YwMDgMz42wZ+8+aTHgBHjPXQ8hlyqh3VnCtm1PwdTUNK655ho87wXPwnnnnQGDG/1Ihe5zWvJRnZ3CdQzWee7zEnsxl3FJPthjBN/e4T2Ww+14tMRjeXhW8r6UkHGSZG2StCz3shuo6IgcePNT+PfPfBIH7vgxsloMPjRdUHolQTl67Fw77uRrUQ4WT8Q0b/D34eOQzubiynbNFPDl1YjnOHBdW54fpqkLsNp2V05ogeei1WggdBz5PLN8qROWTji2VvjxBG0S0CV0icXGrBaiiSKxpXO5dxTwZcWQ8MVc1mo60oUiSgMjAr5cwhlqALfbxvzcLGxWCHWaaFcXMDY6jLobBp5V+t2nvup3PvVYHov+1x7/CPTB9/jH6FG/guC7sLDwjiAIPvhEgO9dt90mk865CfhGEV1uXdzxk/uQy+XRbnewZfNJmJyawlVXXYOX//IvIwgU/ONnP4dXvvIVGBwcwZ9/5OO46OKn4ZZbrsFpp52GjRu24CMf+gg+8tE/xKWXniomjl4xIxQfC1N7cP31P3wE+PbsxY+F81158FbGTZ5omtljeXgOgy/1u3EDtKcakpkRgy8NDi5SYRf3Xf1NfPefPgPTboi6gQoIU9LJeAKlKYJdfCZUKhkM8zi0A3nfmA/myVfAl1pfKhsCiIOOFBDBl+CYyXASDmW65SRsd9tYXlqUavhUAqSmQYlaXBNPCsLpdCWhjLcplvKHALcH0HJVwsyjFeArqW0C3ly4seLIEtrBzOaRL1VQGBwX7S8CGw7T1VpN6alzW3XMH9iLTCYF30gHvlXqT76P5Yl4gl/bB98TPFDH+rKew+0/xAcfFMnRmk6+XLjdGoPveecnhYw6duyYwpe/+G085znPQaVSRqFg4cCBJXz5S1/Dq1/9SkSRjr/71D/hta95OcbGRvCnH/gH/NwvXIYbb7waG9evw5bNp+Nv/urj+LMPvwvnPXVTTF3EbmaoWhezU3tww3U34dnPff7DJt+fJvBl57BMh2K9jVUkiuLBirqo7roH3/jkx9DYswOpyBWFA6VohsYw9BMHX+p8e1wwa9uFEybP6wcSuNPt2pLny/p20hE0c3C65ijeajVgmgyNiOLoxm4HGctCWtfRZrIYCzZ5MtA0ZFjM6XoywXc7HdhOBwXm8kqORI+Nl8Qg4f2F9V3J+TJf2OTCMI2AP2cmg0y+jOLwhHDBlJoFri20R6u2LFNva3FOMocdxQiDzMBbn/Eb/WCdVULFI27eB99VHtGV9uJeXfxjpR16UoG4vn2F2iEKcDeDdVaAL11wc9Nd/P2nvoRarYYLLjgfz33uU7FzZx1f/MIXcfkznyVypO9+97t43et+GUNDw/jAhz+Fk08/GevX57HtKWdiz85pfPQvPoH3/dHbcOElW2F7LlRFh66p0I0u5mb24IZrbsKzf/EFEiDD9mLqikXyJQTE4TD1XqTkiQTrnIiGd2UGhHCdCed5LLlZj/tc+TBKpAHIgauAT/0rHXy0TtvIuk187//8A37wxc9hKKXCMlQoJj/PyZfTIU+gnIAPc76HJ994wiXoSUoYjRdmvHAjTcHJl489g3UoJyMw5rIF+R06nY6oF1h0yYWbuAkBtFpN0dPms9Tb+nDbbaEoWs2mtF+QsuDkyysTPr9810OLmlzfh2VZsNJpmYI5WYtIkVSE/BeBhhJZuLHAM0V6JIPIMNENIxTLQ6iMbRCpGctByYNXFxYky5nZDppvy2M9vdyItNLo2575G7/frxFaJVb0Od81PoAE39nZ2bfruv4huUTU9cfM+T4a+B6afM9nhxslZBoCV8PMwQDXXnsdbr31NrzkpS/F4GAZX/j8V/DqX30ZgiCFf/zsP+I1r30JBgeG8Mcf+Bhe+JJfwrOeear89td89yf40J99Ah/88/fgzHPW40c334wzzzgTIyMVKJqN2cm9+NF1P8Kzr3gB0pm8cIXUxxIAVWrKVuT5Hi1Y51hBOasB32M9bMcEX40dcxE0n4tFQ5aLetTBwj234spP/BX233ojRso5ZIsZmTCZxaDz8tygMsGMW4hlURVTDjLhJullptiNCb5ZUUKI3Vin6y2mKqjvrTWbMk0XC2V0u1358Sulkizb6LAzDMY/+jLJUu1AbXen1QIoVROVhCtRlAReOQkR0G1bFm6O2xW+V05UgAA0r7qEdkgmX83QRPZGpUTKtARkWR2vpCxJNcsWyhic2AyDNfe+LWqHmclJLC/OI6spkudLRUa140bWyPo3Pf217+jn+a4xdvQn31Ue0C996UvapZde+nuGYXz48UZKHhN8EUvNOPluT8DX9xVMTzcxO9vC1i0juOqqG1EqlVAsFPH1K7+O1772VVAUE5/+u7/Hy172Upl8P/m3n8Tzn3cFnv70bfC7wA3X3YF/+eev4nkvvBzZooodux7CK//bKzAwkEekeJib3Isbrv8hnn3F848PvsTiJMCldyj/M8H3aA8fAZlFzFxGmZIfGULTQoStBfzwC5/DLf/2ZXgL08jlUsgUssnlPS/x44WbSMw4bXICppSsJzVLwDeVthKdbxys0wPfHu1AIF6uN8TcQa0wQbDIrjdVhW13ZHHGn4ngy8UazQx2uw3PdYTzJeASXCUrgrwvR/kgRLfTRco00WjW5D74x7ZtmbAJwFQ7aNKYwd43D7V6TXjmlJlCZWgUxcogdDrdVB2pTA7ZyijSbOJQfHSbdcxNT4vbD3YH8wf3yiLQgR7lRze/6emv//0++K4SK/qT7xofwCiK1NnZ2bdpmvbna047MM/3lltitQN1vnxRBgomJxdx/wN7sG5iPer1OrZs2YDlagsPPHA/zt2+XeiDBx98AFu2bpFlz959ezA+MYqJ8UFxWFUXWlheXpZoREX3Zds2PDwEQ6fEyUZreRHfv+p7RwXfJ4p2OFINsZJyONpDdqwpukdTkCqR5l52mYU20maE/bffhG9/5lNo7HwQmtuWvrpMMSfhN6LtlbQdPQFfXcwTGikFTsMrJl+Cb9zZRh41mYiThRunVgbqLNfrwsTQpJHP55HJZEA5GRdilJhxqiTw8t+ddlMoB4KzToWG6wr4Skoatb6ccNkykYCvTqokCYKv1esyWZNXJm3C4CBy+PVmHZ1uV5Z4LPAsDwxhZHy9VAjRKg09hVRhQACZ2Q6t5apk+TJGcnl6ElN7dsDUVXG4ZUY2v/VZv/Wuj63xS+dJf3f9yXeVTwGC7/T09NsMw1h78I0C3Hnrw8E3brtQ4blsQghgMaA7vjKVzbq4zWLTm7xJJb0Cac7V6YZjYS7xlrueQ5X1cQQN/V+IPEzt24Mf30Da4ZGT7yPAN7Hyskvu8U6+x5qUHy3V7PiZDob0Fwehg7TmwnKb+M5n/g4/uvIrGGR+Q+Ch3W1JzbqoFAR8VZl8SR2Q5+XHaGyJgZcAHE/B1PVKY7EssR4OvuR8OTEvLFXjidTKYmhoSCZUTqFcuLFCyPddAV4xUKiQx4YPGaVmvufFhooV4EvOt9PuCKfbtdsC6DwG9UZDaK5cLifgS/UEzSL1VkM+79qUtpkSR1oZHEFpZEQKNAPoCPQ08uUKchlDsh2cdkdUD7P792B6z045IYRmJhzYcMqbn/bat/Un31ViRX/yXeMDSNrhsssue5uu6x/p0Q6cfnpT8CEN5jG+r4CIEnN3sQe1t3BjqllP7RDgXNIOOmt+YiF9DEyxhjWudRcJviCvXGjz5kmuF11utIoSdBmnyGYMyph4F24Q98Ux64ALIcs0sThzENdf/31cfsUVx6UdZOEmKH78JotjTauPFXyP/PoeSB9eznGYZ54CUzqZg9DC3D234PMf+gDmd96PiYGSBOdwYszl80Q+ydzlgk7yM6DA4rFIZ8TYQqCNeV+mmrEyiH8TjBN7cSJHk7Qz8rWej1anC9txYaXSQglwgiW40tFGuoGKMtdxBCzTlomUoceTsecKCyV1QGGIRrMptEMpXxCgpiuR6hfSEVzi0QVHSoMAzOcOb0OzSNvuCHfMx9N1PLS63WTJNgGrUIBh5dAlN6NTJ54VnTPBt9tqoDE/i9n9u0X5oOWKUWH91jc/9b+9sd9kscbY0Z98V3lAe+CradpH+GTv/Tlh8D1kCI2LFWNDAFHDl0jJe++8Q5pyz7/gUkAzUKt5AqKRH8F1PZl+aVm17di6ajuetOPa4qaKhf1tpyv/drsB2gSFriPAw+/icNnitFAsWHjVq16M007ZhNnpadz4w6tx+XN/UUAo0rjBT6bqJD+it3SLgZDLuMNPpZXg2FuIHctMcaImi97dxxkSvZk9fvDkdCP/rzwZxbSDofpAbRrX/Mvf4wef/yzUbgPlfA6ZfAkd2xHNrclJmOBrGGh2bDiuh+GREQnIWanzPQS+idrBsDJIpTMxN0zul0oHWUwqQjnwJMfm4F7mB39XLtrkhBz6aLdbsnDj+1ku13QNYZL/wMfS7XbhOq48p9KWJSdVTtNLS4ux4SLRFccKC9m2HYrOrDfq4mwrFHKoVpfhByGKA0OS6WDli7CKFSipDLquD0ML5WQUOC66zZbofKszk2hUF6FmCpE5sO4tF77q9f0Ot1ViRX/yXeMDmCzcSDs8LvDlj8N4lHhKTZp2k0QzGh7uvPVmSaM67/ynIQgMfPNbP8Adt93PLpi4iDGKxfp8oUvrceLlPxRly3AZU4GR4jRuwDQY/p2Rv1UtkqhDx21gdHQAF1x4FkbGypidPojrr/kunvfCFyJHCVSkyc8gQrNEV9qTnR1WPvxngu8hjcXD0sziRPjkDy/ZfQ+ZyMfCg3fg8x/9Y1Qfug05ipkjIF8ZQccLkLFSSDOsXFMRajrqTQbeuJhYtx7pTPZhaoeV4CvBOunYXizcMivYpT3YR6RqSFsZ4Y6FhkiME1yCMfCcIKuEATrttgAwp10yQgRTU4v53E6LjrMZFJiQllQV8ePk+ClFy+dzSFmsuU+ch4kaJbYmQ2gOTtV8/KgZNqwUrEwB2fIAcuUhGPkijFyBKRFSHRQyYpPOOtuTbIdubQl+twufwTvZgd875yWv/ugav3Se9HfXn3xX+RRYS/Dl5EtskOlO8SWP7PZbbxZA2X7epQhDHQ/cvxdLy03RmvLF3Zu0uQXnJS9f2CKVIodI44BB6RsTEqkrZciKErc49DhhanfVCAEXUwqpiAC7du7A7T++Hc97wYtFwkQDAW3NovBN6IX/bPA91sN0dF6Ykjymu/kw7TZ+8KX/jeu+/L+R8+tQ/W5MN5QG4YdA2jSRZoqZEeckd2xPpsuh4VFkslmheh5BO3AJx7AcK5OoHmJOVQgcSsDYkZYvIpPJCqgLNST6W8rFKDuLBGTJ7Yq92PPQbNaRMgwxWvBn9xw2G1MF0cHi4qLQWOR1CeQ9aRnphd6bLOgOlZzGJ0nejqfM4eHhOFhIM1D4D8djtjKIVL4EI5OHbqXgdjuoLs2LuQMMAqIm2me4eof2YgSZ4tsvfMXr/3KVL5X+zY84An3wXeVTIgHft3LhtpJ26PG+x+N84xSq2I2lSAlir3+BH/Nx9523ybb6ggsuQRSxRkiTS1u23yb7M7ntyvelIIGLNTrWkijbOB94xcMtAyC1oiFIc0YhHVS+1NVfd+11aNXbeM4Vz5fMAlbj8LKVBoMgOJyi9fAyzSd28o2phoQXX/mY9eqBks8l9ZVyPaH7NrpTe/HVj/8lZu+7DRk4UCMPjXYTmWxeqIGMaSHD7F3GQUaRBBfxKqJYqSCbzUm2Q1wPv4LzTSIlNYtVQqwXSh26MpB4SYs8b1ZoCPmJk2hHSt+Y7UCVQ0wtxRYVXu63mrHjjfXypBx4bqTdt9NsYWlpST5H8CW/SyAmQPOqh481n2PC9a4wW/DfTClbXq5ifGJCQn+o8y2PjMPMlWAVSkjli1B4wla4mOtgfm4O9cWqZDuYkQ+d2uNIi8JM+a0XvvI3+2qHVWJFn3ZY4wOYcL5vpdSsB749hxtfJCcCvgSKGFz0mDtNhLNR6GJhbgr33Xc/LrroacikC5QtACZfcaGgK79cOE++nygbBGgVVbbl8sa7lyt1hrwecQCkrigetwPfxe6dO3DllVfil174Qpx0ymlyP5x4Cb78ToxlPMTTPqzJ+IkG3xWZxyt+BcntXRGkLmDHqVcJYAZd3P+9b+Kbn/lbGM0l6afTDBXLrToyGdpqQxTSWeSsApzAhy/5x6osI8uVAeF8j9T5ysItAV+d5gYrI0tOl+lguiGuNCubg0lA750YuATt0QOidPBkouUUzJNfnqlnQh35CH1GgfpiuGg3myjmCwKs5IrFSJHQC72FHKdfPsd6DkBZ7DGYXRaqChbm5+EFHsoDgyIrSxcrSOUrUiWkc/I1U7Jb4PRNOqOxVEVzaV4yfTvNhky+RmX0nc943dv+fI1fOk/6u+tPvqt8Cpwo+B7LHpsEQibgqyEUKVlvxgvguV384NrvY2xoBFtPOQ2mqiMgmkbUjHJ2jc0EvKwV8A0DRJ4vL1jJ82WalseYQx+u68Nxbdmyux4XdLHIny9S/nu5WsP+/Qdw0SWX4KJLLxPwlnBwMyVB3mJhVVnyGfPLAsKH3G5PLPjGJUf8roePz8r3exNmTIdEMCMHemsRX/nYh7DjhmtQYAQ9OVkFqLUbyOZS4iYrpPNIGzm0HRsKGyOoBPF8jI5PCJASfA/ZixNVw0rwpa3YozIBuhRnErAlYJ3FlGp8YlipxmCYOo+553TR7dBK7CBNXpg+Ct9Ht92MHzvPFxWE6IMll9mHwdS0XsZvooYg8PYm355Zh7uA3vHg7ZrNJgrlklTH67k8rOIAssUK1DR5Y0uaPehwo4PO79oSKem36rBbTQHfKFt521Nf9fq/WuVLpX/zI45AH3xX+ZQ4mtphZbbDo2lV428tabyJVIsvAy1WnPFTbKpQIsxMTeKhe+9D6HvIswiRAEuNaPKi7E1BvV9FQDkBX7GhioiX1TmcmOPLVKELOTExH5ZyMwZuawa2bDkJGzdvFaDi1Ctb9LjYKLGz8odLrK2H5GUE4sMH8kgFw4koGo73NT3w5UkgljbEf/cut2O+M5Zk8JilYWPyJzfgCx/9ANSlGZi+C8VMwdc0mXzzWQtK4KOQzoksrWXbrMcTvpYqkYn165HNUYamJYYK6nutOGRdpGZxmwVxjn/YhcYM35SVibveVJotYmDkFZA8nOR9E9kI+9s4AXMp6BP0mOfLEyJ70xQlbkROJIX8NxPSeFKJr1+i2HyRUBqHFSXxCYq0Se9jIkGTLk7y1BlZsqVyMeXAv2mZ1hSCvSMLQKfVht9pIOw0ETBoxwccq/B757/sdf2F2yqx4sib98F3lQe0l+2gadqHeolmqwJf0gWivI0ZAhHeBy7a9TqqTJrqUjRPkT9fNBp0I5a38Xv3piwCKUcpeXBVDYpGcI0JYOp9+ZnelXqsDuZSKKlYF2Bj1kEi6JLLXL7cD3O9vUvflYB5rPfl9LISmY9xvI/3NSvBtzfx9gAmvuyO6RN+HXlTs7uEq//l07jx376IQmDDQggvUiRSsdaitC6LyHdRyuTRbjpiR+ZhIKDyKmF0bEI0wBFT6lJWou+NFQ10uDH7gSdK8sQM18kXK8jkaFVmdi4XnrFjbiX1JMeNJ0OSzSGvThg56UMRi7ErVyQE5UNgGlBT+PDjLoArJ8Qk6OgISkNOtisWo73vT8mcbmVgZItI5ctIMRUtWxR6hAlwvmNL4A/B12vVEdpNBI4t4Otaxbef//LX9Rduq8SKPviu8QE8MtWsJwvq6XyPP/km0y+nSeFsY/Dt2S64FRLqtsfNylexF5wfTLZpMlaR503KIg9Nob3ghcQCl+zcZMkmoSyUpsWmgnjSjv9IgpnCVrh4wu290I98/0TB93gAfDzgFcBJaAfpMUtIe08SAAAgAElEQVSoh96xpYKDJyhNVRAxSEZX0dp9D/75z9+PpT0PoKCy9ywCC4A9KGjaXVTKFZkys1YKi/NLMXAy4jEBzcGhYZGa0eHGpRqpF35eaoQsLiEjqYcnOBeZjVuqiAmDJz7JzqX2l1cPdM0l3LvCyEdetXATmoAv/03wlfB0StGETgjgUX6WnPB6J7v4OPTS5chtr4iTlIMcxoE7Ar7xlQpziplTcSgIKJuHWawgnaPagbGUKbABsAe+brsDl43KdguB00HTBzyr/K7zX/6aD6/xS+dJf3f9yXeVT4Gkvfgdqqp+4PFNvvEPIJObvLp6D0mMlEkZTvyCZX0MN9scnBRVpGQxUCcvyvieDoN3gscPb/I9yi+cKCNipxyBl7BMKmTtwPfRAPjEwDc+kcRsc8z7xuAbxaAbetAVRRohTCXE/f/3a/jmpz4KxevAAItCQxiahmarLV1mpAmo1ggCD81GDdlcFvlCSezFXJSVKgMCTAK+jHVMrjZkCtZ1NBiEE0TIl0oYIFBn8zIdU+Gg6IZw40I3rABfaYgO/AR8Y8CN+Jj68bKNwTqkmiQQvQfSBOAwjvDsgS//JoUknW+cjpO3GJhj8JUTKvlvnp8T8DXS2XjyLZRh5UswM3mZ2lVSIJ4Tc9D8vVoNhN0mfLuDJk9YVund57/8tR9c5Uulf/MjjkAffFf5lOi1F+u6/qerA98EOFfUAPfAUMBTXkW9GEG+vOJlTuzsjZUIj5RjHQbwlQ90PMzGHClfoJwcD/OGsV2YMiaC01pNvr3D/Gh88LGXkofbkQktK8GXNIpGKoUTZEQLbwivXcdVn/ooHrj6G5Lja+icPqld9dCst1AuDaHrUY+rwnbaEiZk6DqGR8Zl8uXvXyyz2Tclk23M9ZpiVOgVZVZrdbEij61fj8GhIahanIRGOmgl7XC0yVeWnOTlZcol+HoysTJQhxNx/LgkjzWBV4wtDzeWyONJvl6+vhf3mVA8clUUKyBk6OY0zjaOdBZatgirUBYANtO5WMcdhfA9Nmp04bSaMvkG3SYCu4N2qMC1Su84/+Wv/YtVvlT6N++D79o+BxLwfZeu63/yeMG3xxLEGtU4sDx+iykBTrqyRFO4TOLEQ9qA3GC8nItBV7iJI95fOSutnI8OQeGhgyEypwRsWb4ZS8qS6SmhH1ZDO6w86o9GVxyLpumdk+Io9/gt5rjZ1RZPtuQu+ffBnQ/iG3/5J/D33g+aqLWUDgQO3GYDlkKzQhmNdoBACjMjGDqdZzQjjMN2A6ELONHSGixcqVTwUL8bgy9jG9kOTUAbGB4VVYSqxzw8dbPMfaDrTVLSjqAduHA7RDtw8hV1iiuPG9UOlJr1Jt/eCZEgHatKkt9ZHnI5Q8Z1RD3Nb49bT3I/pB6KDFVSi6SnczCyhYTzJfhmY9qBy1saOsj5tluHwNfvttGOVASZyjvPfcmr+1KztYWOlar7Nb7nJ8ndRVGkz8/P/4Gqqn98tEjJE+N8ezNrfMEYTzmJMyp+yR1WQCQMrQD0ysADkaj1wDeZguUvvvoebrB4+PTJS1PZnx+aoOKG3F5OQnyfRy7ZVvKQMRYcljscj0ZYCeJHgvLRjtfK34q8aZw/FMMwXYFs+aU6QAkcpFUPP7nqm/jO3/010p0aAiX+fKvVkl63PB1koQrbj8R4UKoUpEaHJoZ8cQDtTke422KpJMiVIs0g4JtMvikaK9gErMNMpWFlcgJuYsSgtpeh6kmyGY0b5IAZ88iTZsiAo2TpRuUKgVeMKn4MruR5+TFSDjHHH0/H8dItnvlJsYg6RdJ3YlpBHgv+F3iJUT3OteDTQRaxdDUyfc3KQrOyMAtlpPMVcbjxd+XVAsGXjjab2Q6dBgK7BbfdRCdQEWRL7zrnJX3Od60hrU87rPKIRlFkzM7OvkfX9T9cDfiu8sdY9c0PXebKlM1p6jCgrgTaXoPCSsAlYPYyH44E4hOZeI/3wxN2BHMjBUaoCeiGDMzhpKsYcLxYpRD5LRTCJr758b/ALf/+VRT1CO22LaFDjbojXXcskxQnWBhIg/DAQAWdThv5Aq22FmyH5ZcZ5Apx/U/aSsskzOhI5jfwa0THa7I9IiOTcK9GiNVCnJBj8NUkLU0m4ITWEZ00gZI8LafewBejReA48jPJFE9ZWeDJ52Nyn+5CRkxCjBbM5+X0LCcp4XQV0WJLEI/dQafblkk9m8lJuSrv17LSyDBMqFCBmS+Kw40yM8PKgy49OinZ4RZ0bTiNBrrtOnyvjaDVhhPp8NKld5/90l/rc77He6I+xs/3wfcxHrAjv5zgOz8//x5VVf/waE0WJzr5rvLHWPXN5dJ1RWjOSsA9Hvie6OT7aHzvo/0CyfpPFox6wCVjDL6cftVQgaanZfmlh134i/vxt7//Jhy442YMFzKoLbeRTqfQbhPgiGmRJH0xbGZwsCLB5gyhyeSoaDDgBj7KAwNSB8+TKfN4Cb5xpm86znTgtGhaMFOZeBGXGDEIupx8hfcl3SAOR4I9L0BiCif0aS2GKC3sTlu0tW6nI+Cay5EGYCSlJ8DL6qDYrRhzu5yCOfnKyS4IhaNl0A7/MCOCxg1WDPXAt9Ohgy6CZWWQzmYxMDqOgfH1yA2MIF8ZgpUpQ5NwnkDAN7S7cJtt2J2GgK/XbKHrAa6Zf9c5r/j1vtph1a+yh99BH3xXeUBvu+02Y2Ji4t3/8UJ9/+PlfFf5I6zJzXvg+2gLNiFEku6wRwPcY9EOj/XjK3+xkPkITGijSouLR0kgiqkXXU3BpyNMcbHjxmvwuQ+8D63pg8gbsZ6ZGQ3LyzUoio5u10Eux3xdF+PjY2h3WlJqycwExdAFiIdGR0THa0gnmwWDfC/BN5WALydcmXitePJNnG/kgOV2pB+E800aJyQYnVcHsZyECgtWwXfbLVn02e0WGvUa8oUcioV8bKDgiZCMhB/zwQLgvCIJAsnxZRNJq9GUr41DldjQHMgxoevONK0YxIUP5jFTYGZzSBcZqlNGaXgMA0MTSOVy0PUIoecg6HZh15uHwBddGx1fibxU8W1nv/w1/QLNNXmlHb6TPviu8oD+LIBvDxSPBNajAfETDb69JdMjH5ZYXqaRj1ZChGokkjj2likBpH7H6NZx5Wc/gVuu/DLSgY1OoyogxI0+M21NIyXSLIam8xK/Uimja7cEeFnD03E8eIGPgeEhmWZ5O9IUhizdGKxD8DXjSVcoiLQoIvgnbi9OwJd/Jw63Q8aXJOyIUzvDbrhKpexMmPrAx+wMO+UyKOXzcsKQqxDBYMrhaMjwZdIlSDcaDel5k/p404zBV1EwNz8tX8+0O8rmaB1mmDpVGJJpR0OFlYevmDCyeWTyAzCznOxZU+QArougY8O1m3CdFtB10HbD0LMKb9n+yt/sh6mvEiuOvHkffFd5QJ9s4Lty8fZoqoWjHdZHW8T1PtejaR75tXTgcQ0ZxuBLMOMleKRADUNkI6BxYBc+9r53Yv7eOzGYM1FdXJQQcjoAG40WUin2qeUk38IwaPtVkcunBXyZs7m43EChUkE6y2JManZNCSTndCvxnWLRTdLNyAEn5guCc1w7xCaL+Hay6Epch2IxTjQarhNTBZkUGyYcqfmhvKxWq6JULMrH+btzotUiFmkG8HwX1YV51Os1mcbHRoZlwUiAnjwwKYHrhWJeJHeMwWQYPGMzafhhNgTpD9Ih6UIRhcExWPkB6BIUH5tIHLeFZm0Z7eUa7HodTrcJz2khxWhLmJFeGnn7pa95c99evEqs6IPvGh/AZOEmtMORqWZSpnhE4tYaf/s1ubvjTb5HLtOOVD48Xs73KPz5w8LBV35eof1ZPhCDL63SvJSmKMCIQuQCD/tvuwl//e63o7ZvHwaLFtotNgXrknXQ7QaoVLIolQtoNGpyGa/pCsbGRmSR1fUiNB0fZzxlm8jDHM+VSXhwcFCC0R3HEzDNlYpI5/JwSA3oBnKFvIAuNb90xElGhm7EzcmcgKkkodOM5RWJnIv/TpuG5OdS4VBjY0QUT+IEaQKvKE68QKbcanVRzCP8fKlckr43giuDcKYOTsn7/F5DgwMoV0pxgefysuT5VioVAV9mVmipNAbG1qMyth7Z8iBS2SK4JPT8Dlr1GlrVZbiNBtrNGlyngYJhckoOo+zAG8995W/+7Zo82fp3cugI9CffVT4ZemoHTdP+kGDbq4zh5HNikZKr/AHW4OYrwbd3dz164WiSsqMpG05kmbaSxjjeSWnl/cnXhvTyxVxvz4Ydu/wA1bWR9zq48Wtfwr99+hPwlquSR6yqBLQ82u0YnIaHy9Lu0Gw1xHZbLpdQLOWEL11sdDAwtk4yjKv1mgDv9Mwszjr7bKEuast1LDfq2HLyVmTyBdS5jPJ9jIyOCcfr+L4sthigTq6VgJ8SpYSG5eqSLMPUwE3C1CETLpdkzNC1u21UikVYKVNqhPiiJIe9uLAgmbzpVEomWzZRx7GTHlrNpuiCmfXL7zUwMABHQFgX2zO5bbtrY2h4QFyRjh9ItkNhaAwTm09CcWAYVo5VQikpGXXaTdQXFxF0upJ57LltGExZ85TQT1fe+JSXvroPvmvwWnvYQLHG9/eku7sEfN+radr/7IPv4Yf/0ZZr/NzjAV8xFChM9xJTscQ4sh+Ciza9OovP/8UHcftV38FQPoOZyXnpuBseLklsI9t+y+UCqstLmJ2tIZtVMTY2LODLxLDFZhsnP+VcnH3Bhdg/OYmRiXG4XgiWjzYaTZx62mmw2a8WQWrhTz3zDNaOwvMD+XepXJbYzfUbNmF+YVGCz2lDtglmqopWbQlGxPr3psjcZPJttzA7M4MiF225nHDABF+aMKpLVczNzmKwXMbg4ICAONsu6rWaAHCvHHNqakpO+Js2bZJyTfLC5K27HSfufsuk5GdZXK6jMjKKyEhjZONmFCrDSGVKAr5QmKzWxfLcHJqLVaQYccFsj04HLRdRkC68advLfr3fXrzG6NaffFd5QO+77z6zUqkQfN/XB98nBnx5r6Qd4qnXF56X9RssCmL9UUZx0dx5F/7hj96HA3fejlw6jW6LyykPlYop1UoE31Ipj6XqIhYW6rAsHSMjZeTyWdHGRkYGm59yFn7hGZej2myg2enIkm2pWhMgvPCiiyRTt9ZsYHF5GU85a5uUT1Yqg0JR1BstCUXasvUkmZjJG4+OjWFpcQkBOdgOOVROlHF6WOAmTrbAl9ZoLuI4HTOfgtPu5MFJWDp/xmE0mw0Ypi5AXVuuSi0QVRKZdBr79++HZVlST58yTMwzPJ0tx0EkvDBpFlIn07PzyJbK0DIF5CpDGBrfgGxpEHo6gyDsisGiU6tjaWZW3ICmEUGxHaod4Fult5798tf11Q6rxIo+57vGB5DgOzAw8D81TXtPT2rWi3js0w6PPNiPtnRb+dWP/DqCLZ1/rFbnto2xlwYiLYDm1jF724/wyfe+C52pA9I353ZoNwbyefLuEBDLZFKYX1hAvd7C+PiAgHIQ+rDSacm5Hd2yFdsvuBD3PfQgJjZugqansNxoSsj89u3bxYDR6rRRrS1j29nnoLrcFBXB2Pi4LLnaXRvrN23C7Ox8bNBIp1EoFiXM3O22odE6HAQyifuuI4oLqQRKqAQJSg98mXiXq8soZjMy1Xa77XjpVl0SaoHKDCuVkmUiaQeZsqmBZswl09ZcTwJ+uGwj2FO/XG+1UagMYGzjSYBhwSoNoFAZhZXPw/XaEqITOS6WZ+fR7dSRTqnQ2DHnK3BTxbdte9lr+2Hqa4wd/cl3lQeU4Fsul99vGMYf9MH3+JPvkcu5Yx3+R3DIsTgLEVzR+wr4knZQA1hBE7d8/fP4wl98GEanIdU+kReKSYGLNXKwlHHlC1nhWWdmljExURbgo624VC7CVTSUxsbw7CuuwPTCIrquh5m5BZxxxplxhAKA+cVFbNy8SRQH1AzTFczoSNH2WmksLVVx0imn4ODkNMoDFeFkaUXmi2x+egaW5NCzL5imCaaaeUI1MEqSsZJ0wtmtNg4eOCD24jxzg5lNbBrotFtCU1CmVikVZZInGFPFMTY2BstMyXJtdnZWpl6qHlgxbxq0QafQ7HaQzpdQGBxFulBGeXwC+dIQFNMSzlcJmZoeg2+7WUXaUqHxhOIBjpl7y7m/3O9wWyVUPOLmffBd5RHduXNn6j9eCDRYvOunHXyP5mQ7cuG2Uue7EkhjsDycL3FszlduhZDiXLEMJ396j4P4EEgxxB84VGnHclEJFPKST6gIaGSIPGTcFr760Q/j3qu/DTNw0HK6cROwmZZ0tlqjLsDNy/TAd9BqdTA6MgArbYkBgwWmVAKoaQsTGzaInGyp3pAK+XXrNqBSGcDU9LSkoK3bsFH43YXFZVlkrVu/QQJqlpZrUjRaqlTQtW0p0BwYGhCbdq26LCCrEWj5RwLV+YfxknG0pCzawhBOp4kD+/aLOoKVRDxWnF5NXZcAnGUqIxQF69dPYHGxilazFZeBJu3FnLg5LdPUQTOGuAINAy3bkd9RzxawcespKAwOI1seQii5wxFMFejUG6jOzcHrtpAxFQS2jcVml+D73kt/9c1/tsqXSv/mRxyBPviu8ikRRVFqdnb2j3Rd//2fVvDtgeixwJefX2k9PhJ05XZJAhtBLimZP9zzlhzjXgUQzRGBShCNxGrLnNvYSivsrnCncYyMgkAaNUTUC53ZDmK3DeFrEXwtRJoT4+wcPvf+9+P+66+DqXhohTY8N15qmZYB22VkYwQzpUiITSZjYv3EqHwPApOUcBLcpIVCF+0rsyK4MCNvahimxDJamSxUsRPH+b7scmOuA8PWlcRkQb2v43miC87mMtBUTSZvmh1C144TyyQoJ+5sY1YD3WycPNms0W3UMTN1ULImKGmbnZuTSEz+Lguz00gZGgYrFSm7ZNccZW5UWbTaLaFUSqWSWJCpAiEXXK81JcN440knS6iOrxjYsPWk+GSTKSDSTGRMFaYG0UXXFhahhx7SaoilxXnsX6hBK42+94o3/EEffFeJFX3Od40P4N69ey3Lsgi+7/xZAd+jGSmOD776oVS1R4KvxJAliVsxkEZJGPjhsz9LKMMkLD5p4GAyl2QWE4wJ0hE0tjdzVqXDTfNhBS46e3fjk3/wbkzdczc6yw0EWnwqKGaBXCErrRPkZFUlFGcY5Vhj4/HSSgJwWEqqqshVBqU40w4iZAsF7N6zD0MjIxgaGpQpOFcoodZow7SyssTiSYAUx3KjgcrQkBgZOLJOz8xJxi+Bm7wrQ9yp0yWvypOLbupwbE+szCnTQLfVlt9QiXy0a8uYPLAP5UpF2kpm5+eQz6ZFXjZ94ADyuazoeckjSzylCphGWqbhdrMuSzvT0DA6MiJytKVqFdlsEblSGcXBEURGCrlSBYOj41DSebhhBMtQoCvAwtwcnGYTKTVCc3EO83MzMIuDyI9u/p3zX/kbn1zjl86T/u76k+8qnwIJ+P6xruvv+GkH36PZi4/UAK/U6j5sYl7RKnw08F1ZwEnlghYaiYIhSBxrsXlChl8JRY/piDhIHPAVJnspMEDrLk0MdN+6SCselnbvwD99+EOYvPsuVKenJKWxZClYP5ZDsVSGy+1/FIkZgX84cWZzaQFG/snmCuhCwfCmk/Dzz3oOFmoNjG/YiG99+7vYtHULzj3nXOzbtw8nn34Gbr3tdomRPPe881FbmBUt747du7B560mI2O+WzWLHQzuwfv0GufwvlIpicOhSZTE3K9TH4GAM1J1mS+b7pYV5ZKwUnG4buawlIH1w/0FkMvHCjpPs5MGDcfpaNiegzhQzmii4cEunM3J7v1kVSRunbMfpis53dHQU4xMbMLO4BJ9GkEIZRjqNDVtOQW5wGB3mF4eeRErOz8/BY5NFp4lOdVG45Q40dPTCO5/xurf083xXiRX9yXeND+DPIvgeK9PhkRxvkiV7lILMpGMjyflNIuITIpd2CY3+YM6wrCxiapfAUNzWrEa+KHilncJz6fxFoLhCQQApABYCmHGQfODAijzcd+MNuOarX8L13/oOMmGALWNZVPK6NDJLKI9mCvXQarfFNcY3K52SVLPKwAD8VAYjJ5+BZz73Bdg/M4fTzz4X1/7gBkxs3IhNmzdh185d2LZ9O+69+15pKd5yyimozkwJED7w0EM45fQzhALIDw/h4J69YrbgiaSYZ0FnC41aFa7dxcjIiKgVKE0jJ0vXGi3GtDqzzmhofBSze3aLrIzB5tvO2w7PdrG8tIix8QnMzM1KSNDmk08Su/F9d/wEF198iVTO337NdzFWLsB1bMzNzoiVWsw+egpOGGFgdAyRnkKuXEGmUEauMoy8dNl1hdJot5uImM/pdqD7nvy7ybjOyuibL/vVN/3NGr90nvR31598V/kU6INvHLQu4d5JwcLhOiOC8+GnmMy1otGVlVscGi99cVzVMevWRUoN4HVqCO0GIocljk0oITlbXwwBRqYM3RqEYhQRaRaiiJfwXWQ0YGnvblz5T5/F7ltuQUljY3FH+uzI3QpVrOrC1S7X6qg3GhItye9eKhaglwYwcvLp+Pln/iL2zS5gfNNWVJkHwek4mxMVwdatW9HutGGaaViWCbvbEj54x65dOPm006RZJF8uwbGp4VVkKl2/YZ1M2stLS6gtLMikzWmU/cOcNHm1sXHLFvnc/r17ceppJ6NWXcJtt/wYcwf24dmXP1t+3lang6decikOHpzEPffej/Mu2A7D0HHf3Xfisp+7DHNTk7jt//47chqkC44LOpozpqYn5cTDUPl8ZQBaOosil22FEnKDY8jmC5LlsFxdkPp6PQTcdgPN+bm4CbpYiYJc5Xe2v+R1n1rlS6V/8yOOQB98V/mU+FkA3yOzHR7P5NsD35XTcfz+I8FXpFYq+cpQplwNPtSwCy1so7M8A6c5B3h1mIoNHQ60yIcaabC9EA2mJOoMBp9AsbIRqlmGmsrD9gKkVQ3R0jK+94XP4yfXfB1qdwGGhNrEhZPM5Q1pU9ZNVGs1tFpNWFYK42OjCDn5btmKZ/7iCzA5twQ1k8f6zVtF58uTQ61Ww/j4hDRb0ErMSZUnBNbI799/AJs3bxXjh6IzDAcolMtiHaZMbLlalWhIjVwynWxhKJkQnMRnpqexZesWkZd5jiOgXi4VsTg3g7tuvhEXnn8hHtq9Wxxqz37Oc1HjFN1oYGLdBExTQ7vVRDZtodus44Ebf4Sw04x55HYb2WwGy3Umu6UxPD6OlusjW2RrcU5aLaTRIluA73aEdqAuuVmroTZLWVyAQi6LdqhGjll4w9kv/rU+57tKrOjTDmt8AHvgq2naO35aHW49wDwW53s0udmRFATpgkNddLLNj0GXt6W9tnffEtMQKfBZbaME0GFD8+twWtMIuvPQwhoitwo1bMHt1uC6TTEh6D4phBSiFMPKmcfLBoYKjPw6pAe3IMxQ1pWC4StoT8/iB1/+DH7y/SthqRFMpu+wUt404/JNRYcXBFhYJDDpWLduDKGqYWjdepx59rmotmwxIpjZPOdxkaOxXiguytREPZEvFtC2+bERUSY0Wx0EoqiwUF2uYWhsDI1qFSMjo2L5ZT/e8sICiqWi8NCcfBu1mtALm7dsxPTklCwAR0aG5Fh1G01cf9W3ce4522Xq3bf/IC562tNE0VCrN7Bx4wa02g1s3bIF8zPToOr5zh/9EKOlEhYX5rC0sCDAzyuMXL6EdKGASDeRLpYwMDImJzIzX5JmjqyVgqlraNQbqC9X5XhZCtstHHQiLeoauTdvf+nr+pGSa4wd/cl3lQe0D74xwMaTb9x8TA5XGIbe0kzKH5M8h0RqxYWarnmI3GW0a/tgRFXAWwS8KmrVacmTZY7Brt17MMbwGs+HoUYw0grSKR3FTAml3DhclNE1h5HbcDb0wgZ4gQXNVWBPPogrP/vX2H3XHcIJZ5QIBhUW/E+lnIzZCh0JPC+XCkJ/0ChBzW7A+ngjDRg6DJ0182y5SElamURHGilZWkW6gnyhKA45TtSkNxiyw/tl2wWPC6VflIUxqYxUAP/O5fPwQ08WboyDzGQsON2OON/oVmN4e5OpZFMHkGKFkWnCZXjO0JB8j6npWbk9A3vWTYzLwq6Yz2Fq9x6Yqir8MhsySOuQ8x0dWwc3DGGHEMVDZXgEmWIZufKQvG+ZGppJIwavFAzK3uw2PLYXBwxTz7/l7Je8ts/5rhIr+pPvGh/AJzP49ibbleDb613uURfEYbq5FJVSqmQSjgIYkY3Iq6PbnYXqLyHy5tGoHcD9d98iXOrWzVvx41vuxOzsEnKZPNKah3Jeh5VWhBcupy2MlEYwMnEKouw4ZoIiKpueCqOwhUkwyMDF1F034l8/9XF0ZvYjG3kwQ0+kZpx+mdErET1KBNMwJOWMsjbFsCRmMa6MT4tlV/S+TCijttfKwbAyCFQFRoY5v6wTSiVON0MCzF2PBhJVpuv4LZQwneHBIVFAiEaXtl9qgF1bYiV5MmJ2RODFdUGkNNKIsDA/h2azJVN31+6iVq/Lwo4nuGajLooH3k7qhvxAlpS8vaGxpy4+6YWKjkKpIou2bGlAqIeNW08Vw0U6m0On1QBzhnm/vuvBZuSmY8OzW2j7iFwr/9azX/yaj63xS+dJf3f9yXeVT4EEfP9U1/Xf+1mVmh2LdlgJvqLqT2gGcaiJ2SJZxiVKXQEIZpFF5D/n0KpPQVNpiKhicX4PFuf24eqrvoeNE0O45MJLcNMNt2LP7oPIpnNIGTY01RO77IE9dfzCxRPIGRqy+RwGJ7YgPXo6WuoYimPbkc5tgBLqUH0HP7zyS7j2q/+CtF2H4XaQkuVbzPtS7kX7sRRcsm9NM8VkwUAdcrfSZMF/G4Y0FausCTKzovONdB1m2pKFGy3EMUiz8cKE7bjwgxCqEUeoM+iGdEulXBGBBiVzUtfue4dMFsx1CLlY9AL4LNgMSdcS3CIAACAASURBVMnQiOGhtryMen0Z+VxOJGWMwLRtR2zOTFXjNM3v4REwqSd2HWm26GWLGKkMMoUisqUKFDONtuth3cYtUiPPEwo1xFze8XfoNJpwmg0oTke44E6oRI6Re/M5L351n3ZYJVb0J981PoAHDx5MG4bxZ5qmvfXJBL69WMhDyznZjQv8iiNNPs/3Q5Y+SmcOZLiMQvhODZ3afVDRJDRhsTqF737761g3NohSIY2De3bi6ZdeitrcIh564AGsH6eVdkGiGzsdD5OTizhl6yCMqIPTT10HzdCQH1yP4sg2dKMxjGy6ELDG4fsKurP78I1P/zVm770NhtOCxUZhhaE8bBcmYGpxa7DBaqCMNA9z0lV1DZ5Pp1rcRMxJmfIsusQiLSWZvqQReNJJZzJxjRApCVWH43sCikY6JUs+Tqyu52JoKDZ2cDIV8HWd2GKcdLZ5rivHictB6nj5dUw5I+fdatbFWlzIZuRnarfacZC7YYEV9aLmEOonOenRziwmFVVcedBNWLmCcNn1jo11GzfDzJaYEceSZaRM9tvZ6LY7iOyOLO6YdNYNlcg382/c9pJf/cQav3Se9HfXn3xX+RTog28iMUPc2HBo+j1kmIhkCmOmQorgEHRQr+0Hwj0IvTb275/BcnMZN998PWYn9+JFz78CE8MDKGfSyCgaarML0ltG3lU1MtA0C3v278Y9992GsaEsNozlsPPBh7Dt7LOxact2pHIbEGY3IbfufETmMNRuC3dc/Q1867P/C3mvhbQCaIou0isKiHWDqWeRTIQsl1y/eYsAar3ZwNTUpGhlt5y0Fa2Ojc2bT0KkpjBXrWNgaFgKOOlSm1tYRKlcwcT6DajX6uhIpm6IeqspHC7lZ5xOKTMj5RBFgRghOrUavG5bAnYCzxMbcsTaeD9OZCOoEpBZjOk7XakJWpqflwUm75ca407XkcZlLv16dfJUYlC9wMeDPDXDc1S2Maey0FIZOXmkCyUEqoF8aQC5jCEnSeqOO80Owm4Tod2G226iG6iRmyq88dw++K4SKR558z74rvKQEnxTqdQH/kON9JZei8VjjpTsyQQe7WdZaWTgNewaPnJHsxOv/Jiwlitq5XsAu/JvUNAlbRO0SrDW3Y8NFIidbAyVsZQWOo29aDd2QFEOYG5qGVd/5yfwUwq2bJnAzIE9+PmLL0W3aeO2m+7Grtv3oz5bRafbgZlSMTRcwcknbcBp540jMpqYm9wLu7mEUi4Lz2Few0acf+nTUDcKyI2eByN7KjwljfrUXnztEx9B/Z6bkBdql2lozGzQoLF+XgN81cTIppOx5SlnouN6KA8M4fvXXovtF5yHsQ3rsLSwhDSNGj5k2WZm8jJVFooldBxWz2cF7GiusLuO5C5Mz85KxGQqkxZetlGvw8plkS3l4TJk3XWwcOAAFE65kSfxlpEXQSdnHIQItRA+9c2hiPMkeIeqDaab0ZjBYB++kX6Q6VthTf3hcCOpnOdzhXVWbGK28nKSAbnrdBa5ykhMRQSeTOB2uwOn04LbakB1O3A7LXRDNXTN4u+e/eJf6UvNVokVfdphjQ9gMvl+UFXVNz9u8D2Rn0nUAzFKE+L+q4GvdKwlEWQE31CNwVdRTYCARS2vu4D6wr0InANYXtqLmQNLuPfe/bj9wbvw9F94Kk7feDIeuGUXbvzebZjetYxMJ0JBBwzK0wKgGwCtFFBYn8Nll2/BOds2otWZgZGKcPOP78OGdUM457zzUN5yGjTrVJRGL4RjDCJoNXHLN76Im7/w98j6toAUJ1gG1mgaoxw1eFoKA+s3Y9OZT8HMYhVbtp6MO++8E08552wY2bQAUzGdg9txoKYspPI5yafIFYqH+uQWFuYxPDwCBOLoQLPdkhZhOvMKuRxmp6dhZTOojAyjtbyMbnUZit2R6Zch8VQwKHSUeRGUIIQNGxEzLISWYFkoqRtF+GPm+pKaoF3aF0pHRcqIF4SGntTWs26eWUJQ4LJCXjXlpFGoDGFgeBRWcQAmqQjflewJBr673S7c+rJwvqFvc+EW2kbxt8958a98+kSepv2vOfEjsIbz04l/05+lr/xPA98n8KCtxeR7GHwZ0BjINl6q3WnvZcoXHPjNA1ieuxt+dxp33n4XfviDGzE0Ngo9G2Hb6Wfg/hsfwLf/z92wnBAnmTkMaUBR90XdYCgG2oGB6UDDnm4N1VSEF734ZDzzBdvx0P7b4Ck+MrkSVMXCGWedCzN3MvKD5yHIrYcOHUs77sWXP/J+ePMHkVIIugY0GjBYm87gGz2FwXWbseWsbdhzYApjoxMyyaZyGSimDkPRMDY8jma9ibseeABnnns2xiYm5JJ/sbqETKEgIejr1q1Dp20jn80KVdJ1HElMY95uu1pDx7XlawcKeTiNBpYOHkQY2IkigtKCAGqSRRxoPIEFMjWzPjT048wLUTAQcElLeJ5QGaw7cm3m8pJnDyU9jZOvTMfksM2YaigNjqE0OIRsoQw1W4JhZSXQx/dsOJ0OfDYqN+voLC2g3VpGy4siP1N662W/8sa+2mGNX4N98F3lAU3A9wOqqj5+2mGVP8Nqb74W4JtgQuIsjoGXUxfzZEO3i5TSxdzeWwF7HxbnduKOO+7D9Tf+GPliCS968Ytx701346p/vRWlWoStVgXD0JHz67AUF1oYwYggCVyeZWFBU/Fgt4ulbIQXvOoMXHz5KfA0G9/53k+Q0ot41tPOw9jGs6DkT4Y+9BRoWgFqq4mvf/yD2HnTtaB1wlR1WWyRVwXjHmmymNiAk7dtw+zCsoDZGaefhen5OaiWAYu8aRRh/76DaHoezj7/PPhRJADMws1CqRw7z8YnxAJcLBQwtn499uzdI0s80t3tpWVRRpQGB+DbDoaKBRzcvVOyFcgDB6EHeHFym2T7Bh24viPHVORwqioWYFXRJBeYHC9dclRrcBymfVvAV9qPKaSjplkVzTEzilPZglTG0+GWocEiX5ZoSU7UgWfD7dpSpLkweRALk/sA3+F0HCrF4Tdd8IrX9xduq32hHXH7Pviu8oASfE3T/FNFUd62GtrhRGjf3o+61g/a2oCviHjj69wkBF0oEi64wg6iziymdt4IxTmA+an70Xa6eOD+fVDCDIbLW/G1f7wKmG3hVD2N4TCNLCMc1Y6AUAgNhsx+PlKGinoUoZozcSudaEMGXvPWX0B6xMXNd+9EKVfEU7dswMSWbehmNsFadyHU1ChSvopbv/mvuPZfP4O000CG8jLOkVQs0PmmqMgVCiiNjYtVudXoYmx0XOIii8MD0hysRQpabRuuqqI8MirTc4WNFQqQyeUxODwiKoSZyWn5+srgIPbu24vy4ADWTUyg3WyKTndwaFjC3u1mCwvTnHxpwnABoRcAhbGZvo9Wqyqdc3x8pKeN2QxabF8m5UDuiVw8eV4edv4cskfkbybqB+b6qlA0Q/7omQzMXB5WvgiLZo5cWZZxOq9VPAddFmYuL2P2wF4E7TpSlEGkc5Gbyr35/Jf/Vl9qtkqs6HO+a3wAE53vn2ia9vbHC76PBXhjzndt39YGfMMYfAV5e3m9BAcbaZWLpbvg1h5AbeoONKq7oRgBtKiAsFXEFz53Pfbes4BTUxomQhMZR5HcspTiUpoAl7ZhmEiRPA6p9w3gpFXsUzXc2/KwfnsOr3nnM6EUAD0KUex0kCpvRCd/EszRp8LInQRdyWD6jpvwlf/1AWjLk2BHhHDURgqR2cv1jeBoBizRFafRqDZgZDMIGWZupWWaVRgPSRWBlcFgZQQWAS2dgUotMAPYVV0UCqIRTqRoDHAjPWC7tuhzmWxGjtaxbcm2QOiJNjf0XbDgg/QCSzeXF2ZBHjnOIDYxNjYOnXI20iTUAouBhTplNjlHcBVfznailODHqfVl3oRqQKeFOJOFyXxhTr7FIoxsCQoddFqIMAHf5fl51OdnoXkdNOs1uJoRGeXx37v4v7+h3+G2ti+7NX8dr/GP91//7hLwff+RTRY9xQOnj54mtjelHPlbHa1y53jV6kc7MivNEPHWO8HC41S1Hwm+jyVYp6eC4Lfjpa5gbygvfwEHTfGh+VVM774JaO3CwQd/BLgLCLUu0toQdt9t4x8+czsGTRPbhiowGjZyRg6jI2OoLexDJ+igMrEVRlvH4swsimNpaK0qomYbQTqPu+st7FI9/Nb7L8K2i9cjCpZhdVvwjUFkN1yKjnEq0pVt0LQyWgd24Csf+xO0dt6BAkUAqgGPU2LGEo1yqpBDemAQrRZlXSkU82UxW8AypcKIizRqflk3NDwyAU0xBYxN3l6lC86SCEu61AR8Jc5Rk8DzjtNFEIUi59Io8WLkJBs5PEcAmJf9bDSmyYLTqmM78LtdOI4jS7V2q4XxiXWS3Rs/XvFky9p7UhK874DRmzRn0MUX9qZffp0GndQDizOzWWQKeVkUqhabOUyYeiSaXk7Tc5NTmNm3G2booNNqIjCtoDyx5TfPedlvfva//qvxp+snXOsh6qfrt1+DnzbpcGN78btXmiyOBr5HA90eyK4E4McDvAJ68qJMMhQSJ9WJ/IqrAd+HnTgilkNyAo4LLnnpq6kOvPYkZnffBKW5E3vvuh7dxiS0dIS0sR7f+9YBfO9H83jmRdtxxWWX4uZrr8epp56FCy++DPt23osdex/Cpc94Foy6i5t+dANGThpFe/8kuvumUMoUcdOuvbi9Poeff9FWvOq3LketvRuL8zsxvvF0DG+8GK52GlKD26FoA/AWJ/GNT34YM7dfhwKnVzUFn8u3NON9FKw75TQ842W/jB9871q43QDPeeFLseehBzG8bkwkdK16A1bKwuDmzQgdG5P7pyRIZ2DDeuzZuQsjo+OoDA0jsB1MT0/Bcz1sOmkLVF3F4uIccrksDh6YhNtlN9w6qbxz3C4GB0rwux3MHtyPdqONYrGACgPXVU3cbdQS79ixA6effobYmNlywZNrrdaQxZ7B6vkgkIjKytgYlMBHY7khuuJmvYG5uXls3LxZ7o+Fm/liHmm5XR6KoSPFGEqnKxM7aYeDu3ZAcdqS+WBDD/Xi0OvPfumv/8OJPJf6X3PiR6APvid+rI76lWwvrlQq79V1/X2PBXwPZR+QFH2C3k70ezxW8D3apE7LLpdG4KUvr7MT8DV0F53qTszsugHe4gPYd9cP0a1NwyxYCLxhfPOrB7FjXxNXPOc5eOGLfhFf/srXcNElT8NCtY6Tt25Co9WQVuCtwwNotepYajWgd0J4M4uo79uP6dl57K/NY/Ss9fiNd70Ii8EuHJi9F2ecuQ3rN56HQDsVVmU7FGMUUXsJV3/ub/DgNd9Eng4whRkOOjRLQVcxsO60bXjRq38Nt99xN2q1Ni7/pZfgnttvRa5UwP69e9Ct16FBxfanXSLLNbZLnHXOOcgPDGLnrp3IlypSZikWXdtBKmVI5KSqKVLtw+S3qf2TWJxZwBlnngndYmiPgXajDj300W02sHfnbmw57VQ4ni/Fn+VSGaXKAPbu2YOJiQmZ0NlSvG/vXiiKiupSFWefew7mpmdgdzqYWLcB+/fvR7vdxjnnXSDRmQf37MFZ27ejbduiK85mstJunMoXRInBCiHP6Yh22O0w1nMJzYVZOJ0GWj6glkbffun/eMNfPkFP0yft3T5xr/wnySGNosiYnZ19j67rf3ii4PsIUExSv1YeskMT7GMA55X3uxJQaXE9FlN8JMWwkrpY+f6xTBbxz6zKZW4ELwZfcr6RJht+LWqhU92B+V03onHgdszu+Al034aZNjA7Z+BrX92LjJ9HcXAUz3/Fi3DT7bfi4qddJPm2Z27fjupSHYuT89iwYQgdp4Vmg84tHRk1QjA/iYP3PoCdO/f8P/beO86ug7wWXbufXuZM16gXq9mSuy1csI0xGAyBcBMeMSEJvRsChBZiCNyEQHKT3DycBAi4AMYkYHDHcTcytmTLTbJ6md7n9HN2v6xvnyOPFTmQK/3eHy8z/o0lTTkzs+fstb+9vlXgdSbwwT97M7rWK5irTUo1UD63DIp+CmLZzVDMXvj1Eu773nXYcefN6ADVDia5B5gEX+hYsvFsXPCa12J8tgjHBdasWYs9Bw9g8fIBVIslzIyOyW35losvxsjkBErVKk7bfLrkPJSqdeFUWelu15vSsVbo6MDwyLAc+qXLFqNRK2NmdBxH9h3COeeeL66zeCqG3TufRdBssJsDtWIJ3f196Ozvw9DICIrFkky6KzZswNC+fZgrFrH2lDXy5/DwMGYmp3D+eedJ7RD55NO3XICZ0VGMjI9h46mbYPs+ZicnsXjFCpTnZjA1PIyYYSCbycJMZyXjQlXYnmwLB92sVhE0qrCLsyJBKzkebD39sTP/xzv/9r/JKf3/2Y+5AL4neKhb4PsZXde/+JuA77FTYwSy0s/7Ij5yb9W26h77/f2a39iLRoy20yni/H4T8OWXOl6mb/vtbWqj/S29+LMoLZ6XzjamnfOb1CVpSwvrqEztxOSBX2Biz1bMHdqFJLfzho59h2zcfccQet0Y+hYtxat+5y24//HHcMGF52BkcD9Wn3MO5mbrKB2axPJlizFdnoQSU6GlcmgUq+j0HYzs3IFtTzyOcQDv/ezrcM6li+ChgUbAOIMeJOProCc3QDEXIWhWcP/N/4gHf/AtJN0QiVgayUwahuXCDnWsOPUcbLrgAjh0ijFkh6Hr5SJyXXkcfGE33EoVcDxc/KpLcWBoBIEWw7rTT4dtO2iwhVg15NfG7rRkjB1xcUxNT0pVkWZQreGjPD2Lw3sOYPPpZ0BjKlrcwODhg/wkqLaDarksaWkGa+wXL5VSy5npaWw+4wzs2f2C8L/ZbFaUFKyNP7xvH8466ywMDg7DdjyccvoZGBk8gsnpGaw/baMs1Pj80lVVaoymhoaRtAykUxloyQxgxaCFvoTrMNmswWLOehVetQQldFG2fThW+pObfusPvn6Cp8rCpx9zBBbA9wSfEgTfiYkJ1sZT8SCRgeR7X47zPcrLthK/GJpChxGnDGo2mQHATXb0Z9Rs1vK0RZm484rZo+aeVpwNdbViQwUsFiqmmVjFWYq/4tYC7Dg/6/zp9liQPd7kOx94X3w/t20MceHU60TYG0ZtxnpYR3H0aUwd2IqRnY+iNLQPceqhYgk8tbuEXzwwhlW+iq7OPlx+9e/j0SeexhlnbMDE9GGsOOsMTE9VUR8uYnnvEhwZ3YMjM3vRuWwdAltFvwKUhl7AE089gf1VH+/+1Gtw+etOQbk4Cse0YGQH0JE+FYq5GmpsAHCa+OVPb8DDP/oOjIYNu+5BMw10ZA0oVgwrNpyBdWecjZlKDaoRQzyVhOO56Fk6gKBWR212FsMHj+CMc8/G2HQR8VyXKAeq9Qa6+xdJC7IRT8BtNlCv1uS5kMpnREI2NDqEeDyGXDqD0sRMlOlL83VMjyzOQYCZoWGMDQ1h8fKl0DgV6yaq1Tr279+Hcy68ELt27BDgZVA74yOZIXFw715sPu1UHBkcEhfb6tPPwPTYKGZLFeGbGeRODnlyegKJeBLD+/ZJMaZlWIjluyQwXoUn1UM0aTSrZfi1Kvx6GUrgoCTgm/nM5t96x1+e4Kmy8OkL4HtynwPbt283BgYGXgK+ps40K7UVVRiNtK3ZVgBWUr58T271nvrlL/DULx6ACU8mKMe24bkOHDcCYNHJMvyb9lAutAIFPuVDoS6NA5TWe3Qoha7gcNP2sWztBrz9Ax+ElSvQ+S+fK9Vpx6Ew5tMO7cm2DaptqmH+RNxWb8x/HydrtlOAlUChK5Qvv0eCr4Uaikd2YHb/Yzj0zEOYHjpAkgLxZA5P7i7h0UfGcArjFru6ccXVf4RfPvQszr7wPAxXDmPt6jWYmS1jeqaKNT0D2L9jK5555lGsO/MyVBsuVvemUBk6iEe3Po7xUMHvfOgyvPLKVXjsoQegdeax+cJXI59cDSOxBpq1CF6thm133oyt/3Y9Ejy+ToBqtQYlrKOrfxHShW4k8wXYno8gVFEoFND0HPT19kqIDS+G5J+72MGmqDCtFPwwMjdk8gVoBHzLkmmTCWx8yeXzsnBjASe52oFFAxKi3m73II/d090Ft9FAcXJS0suYWpZMJCTofWSYxZY1rFq1RnrnaLJYumwpLNOSinlm/fb190h7BluaySVTfkZOmr8r5kDoBhdtZVE61OoNWFYCppVAtqsX6Y4OUKhGjojLOd92pcMNzRrsBrMdFDix7Oc3veHqr5zcM2fh0RYm3xN8DhB8+/v7/8QwjKOTL8GXJw4rvwWDWuDbDhpnnCBdRW69itt/9APc9v3rYdBi2lYrtCIZ6VyihpPOJuJme7KlV5+Pafh8HA8uPDjMgvUBx1Vw6rmvwIc+/wWkuvsl2KZdWvlyKorj8bx8228KvsL50gQRuiKbYpgLwZcuNzOooHR4B2b3RuA7cmAXVFbbJJLYM+ThgUcmsSxQ0NPdiwuvfCO2bd2JNWefjtXnr8PEzhdwaGgIp19+GWJNG3d+65+RCz0k80sw12xiywXrcfD5nXh827MYDVxcfc0lOPfSxXhq25Mw8gVs3nI5sulVUOMrAa0bgWOL0WLrv16PtO9CDRQOkKhUpmHG48gWusSMwEYLaLrIuhTWHWlq9HfJ8E1CtxisTj0wAdKU6ZlNF7VGUxonRPtrsf3CRMDmDp9Tah2WGeX/VisV4YZZa8Twc1qBfaeJgE3NioJmvYqZmSk4jiuxkHFyyalM6/fRcrHJ3YXwUxJlJC/SKxeKfrlZZ/aDJ3nADN6h3I2lmQyCL1Xq6O5fgo7efiRzWcmRIDVBLTL5aqdaEvB1mjUBX9fKfOG0N779z0/wVFn49IXJ9+Q+B1qT76c0Tftym3YwmA3L3ICXAV9KgSQm0LVx28034Z4f3gjLjyIABYBFKxs5lwiYPAHpIJVzjZtpzlpKAJMe/sCHE7pwGLcV6mg4wIazzsOH//RaJLr6gdCInFz/ifTs5RZrx769vQScv8w7SkMI+BIEpKMYvkLaIYAelFEZfAbTu7dibNdWHNm9AzG2+CjA4SkV//7wLPpCE0ktiUxXF2rNAA1LR9fKfvjDEyjbVVgr+xFWqjDHplBwSeYmUXTq6FqURGWugYmZKkoxF793zSuw8Zw8PCdAaGbQtXgjNH0AWuoUaGYfNNfBL378XTzx4xuQ8h3oig7NjKNaZ5lmVZLM0sw8oCbWNMVwRpBUNEVAkyHrGidbnalgcakMigBYF+CzHR9eEErOLpUINFkw0pEASR0083I9NwJitloIfgautBvz8hWSN5YmCleUB81mHbqmi2aYn0eNceQijFwU0cUx2hnw+UKtL99Vq9bFYixNGa6LZIZ24hS8QJEsh0q9ib6BZcj29CGWycC37aN2ZbtWi8LUnQbcZo1h6vDjuT/deNXvffnknjkLj7Yw+Z7gc+B4tMPLga+EXZFGEGuSLzUtP7v5e7jnlhuge/VIo8t38YRqFU+KCVYm4LZxIQquAXyZfAnVbujDplDfV1G3A2w8+wJcc+2XkezsRRASuElbMA3r+L/u30Rq9nIqiBeXbuR9I/BlGi3hhNIqM6yjPrILI8/eh9kD27Fvx6NI6hEYDddM3PFgEXoFWNI1gIGV/VATFtL5TjSbPjK02cZUDNlzSAAoqDGklCSCmAndCuCWp3D4uSM4MjwJu1fHOz91MVautxALNQRKEsmeVVDM5YgVToVq9iKoVHD/967Dc3f9EFGMuCoON6pBKtUSPD9ErtAlpZJsq2CAOkPVDSnehDRXWLGU5CQwE0E1o9ogQ7fg8UIIRWzGQRhKaDovmizopNGCf6cGmhTCzMw0ert6ogZkz5f2iVBaLZjHQItbKBdmFowSPDnBShKbZBFHucmua0PXozxifgy5BiajsZCTTc+9PXTD6ajXa4glaKbQMFetIZbMiLKko7MHeioLX9dF4cDnEy3RNu3TnHztunS4NUINXjzz2VOvuvovTvBUWfj0hcn35D4Hjg++bDTg5Etf/UtpB56YpB3Is7lOA7ff/H38/JbvwnB5AkSrtQjQ2sHkrZUZHyvqhpBFDVHaCsg3+nDDAA6nnkBF0w6w/qzz8ZEvfBHJrj4EAZ3+XIa9PPjOl5EdC7LH8sDtf89/e3REhReRb1sghLw0A2zCJtzpAzi47R64Yzuxc+vPJSyHDQ1Tbhz3by9hdNBFT0cn1mxagYEVfdCUGNy6gphuwNUBW/NRSCdw+Ln9SFs5dC5bhEQ2hkTgYdu9j+GpJ7dhYHMPrv7gK5DK16F4CtK5HuR618JProGZXw9FL0Atl3Hnt/4GBx66DXktWl4yUFyPx2E7tjQUL1+5Bl19izDD7N1EEo1mU277qYslZ5pM5+H4IZzAR67QKRRDvd6MlqyGKROvFGZ6noAja9zJFxNoGZROtcLU1BR6uwm+mvSssf5HiNogoqN8cs4Sqs67IU64oXwsHzeioPgcadu5mWAWNYaMj49IE0Whowt205HeOcPUkc3nJDiINw2pXAGZzm4oqgXEk1DjcfqZ0ahVhfIIvQCKa0uYejT5qnCs1Kc2vfEdXzu5Z87Coy1Mvif4HGhJzT6t6/qXXqQdWMjYoh3aEytP9NYdIzlPArDr1PDTH3wPP//h9dDdugAY/fiMC4wm1VaGbxhNv4JvzFzhmk1RYIqxgQs3X9ppef7adohTzz4P13zhWqS6+4R2ECqDFMjLTL6/Dnx5iOZL0OYD8HxeWD6uBb7CARN8qf0tj2D31juhzR3A0/ffCtOrSlBO1Y/hyb0V7NhlI5PNYsOZa7By1SK4NQflWQcmA8qtSEPb15lHbXwKXtlFdqALSiomg/bTj23D3t27cdWbl+OK15+KsYk9sH0dp2w4Cz1LToOXXoNYYQM0LQd3fAQ/ve5rGH/6UWTVqHQyZA2PFZfJle3Ay1auEaDidJvO5bF3/z7kOwoSmk55lxeqSKQyxtknZQAAIABJREFUKFZryHd2oNGw5TIZTybEWsxF2eDgEBqcODkxB5644kxLh80QdMcRDXBfHy+MEXBKloMb1QYRfAmkpA0YdiO/VM6lvtd6bkRxkRKYI+3EqixmZ2enMTk+hhzzhUNFGjW6enqjyZg8NCV1sSQyhW4UuvugGnG4pFLicQkrCiSW0kNxekaC7zXPgWtXUQs0eFbmmlPf+PaFSMkTxIpjP30BfE/wgLbA97O/mnyY7xBJzAxdTgpqKwmmR9UOrZwHnjyaGiJwmtjz7NPY9ex2mXKoGhDA5RTbCgljiy0nn4hv5fui6CoVBowglBOWagdpjfBD4Tt7ly7HZW/8LWhcEnHh1hpMXy7J43jqhmMXbsfyvMeqJKKZXBHVQ9C6NZbFYmDDdIo4sP1BOGPP4YVH70BxeD8Mk1GHWQxPBbjv8RKCUEd3Ogk9sJHQLQkVZxsGF1lOQOrERdx3EXMDOJaKeiyBuh7H8MQ4rJSHd75/A9auzKIyO4OaHcOq9eegY/GpcLOrkSicAkNJorJ/D37wN38Ob/wAYl4Duq7CU3ToiTR8VZMKoSXLV+Kx7U+ip38AazdsxO69e5DN51EodMkkfGhwGCtXr4XFwB0EGBkZkdt1gnOpVMKK5csxMTGBRq2GPGvj7UaLToguuI5ry8ct6h84Cr7MguCkLLLDIJIayt99XqBZO8S2DRpZCM4Rv9u+jtLCXSwWpXae+bu5bBamGZe7HRo0Cp2dgK6h1KjDDRV09izCKRs2IVRN+IaJeCYj+RsMUWd+xNT4hFTHp01VFDllN4Qbz3xw4+uv/sYJnioLn75AO5zc50DLXkzw/bMXwVeT20QBX2n1jbS25BSlolw4X094Ni5ZuPGWcgrqX+UlCk6JAC+6lefUys273Crz/5yGZSji/6LP58dxGhRuOZUCo7cNJl6JvO3l+d72JDt/iv2vgi/5XQFe0TJEX4tTnKGQm25gfO8OHNp+L0oHn8LQ848hDhehGoONDmzfW8XuAyVkdQspLpiCEGkoiIeOXFxCxUSoekhRdeCGqGoKynEDo4GPSdfGha/qwGsvX4esFcDQTdhaEl2LNsDqWAOrdyNiuQGYvoZn774Dt3/7H5D1a9C8htySh7wzMZPwNR1WKoXV6zZK0eRspYrFy5Zj95496OzqRDqTlShI/nyKHpOOt4Gli1Gr11AqldHZ2SmpZlyO7d+7VwCS4EtZIafYaoVZC5bobivVKnqZAcGqIFmaBtJiTADm8yI4Cr7kfr1WGSmfD1yqRsWk/FjbbqJcLEqGA2vfq5Wi0A7ksnO5DlTrNam2T+ezqFDD6wfo7F2EgWWrpU4+NC0EqoqkaI2BSrGE4swM7EoJVuiiXqug4ilQ891//Iq3feBvTu6Zs/BoC5PvCT4HCL75fP7zhmH8aRt8dTOSh4lKQfCU/1PllpwTC3k+liESRikvUjRyhS0XmmyyW7KGo13ArV9TC2CZ20p8045KjVqtBcRhvmo6b/ZFiyoLO4bIvIza4eWMFL8OfNuA3Z6AI/BV4ctIpsoFhT+fNBZ7NpziGJ576Fb4k3vw/IN3IGGX4EFH3ShgppbAczvHMT1nI2MlkVQUZFwXGb+JuEQEa/BVRlCqiIdx1E0d07qD/Y06elfF8Lrf2ox0PIDqOli0eBHshIlFy8+CkVmD5KL1MGM5WK6Dn/zd17H11n/DQC4JSw+gqKFUxgeaJYu3Ql8fMh2dKNUbWLpylUy8Bw4fksr3eDKFXK6Amdmi0CDM/u1d1IepyWlZhPX29ckFk0A4OjwCXWPJZTLiwYMQzUZduuK4ACPg5vN5hH4glIH0tXmeuMxIU0Tgy7cr8n5egNn6TJ03gZcVQrbdQLlUlmevqeliviDQF4uzouPtyHfCcV2UGKSTy8BIxKHGEkjmCoincnCofEjR3WcJ+ErtfLOJ6YkJjB85CNVryvfjmym48dwXr3jvJ689wVNl4dMXJt+T+xxopZp9XtM0hutEixeCb4vzJTcXjaWicZCXo+Ar4a0ETgKvbOZ+bVivgJ0Ad1tyFNWFy2OTJyZdTCupxOqyQEca3wSAX85k0QbQ32TybYPuseDL70emXkWT22uO4JyDo0bdALrfwKEnH8Dc/idwePt9mNj/PCbLwKynortrEUo1D48/P45aFVhkGujRTaRsGzFpsVARmkDZBdRkHlNhE0P1EgYKCi5/9VosOWUFtj79NByvifPOPwMDKwbQNXA6Uj2bYHQvgUk6Z2YC3/3S57Dr4YfRk88hn88iDB2hHmSyNgzku7tx7pYLUXNdTMzMypJtYOkSUROMjo4jm8tjZraEBjN5+xZh1bpT0HBclMsVJJIpuf0nCJLX5YSboBQtZsoCjUHlbKXgwo3B6KQqhDKizIzASvB1o+p4Ltsi5QOjISM5odANvFMKPFTKZTg2ZWsOpqenkYjF0d/PlLQQpeIcujp7YRqWqC6ajo1KvRZVB3Uw+F2HYsRhJdJIdnQKrZOM60ddeePDg5gcOoKkriLHnrp4GpNN5SsX/8GHP39yz5yFR1uYfE/wOdACXyaaMVzn14Kvz0xYoQ8ovrdRnpuWtCyV4nhpJeYr6Ybo79SY0mjBOhjJgKDbjbeyBDYyF8Q2+XerysAPYcbiSBYKcksZwW/LpPwyDreXUzgcC8Yv54aLDiEvAJpQHSqLHlvgSwihDlYPHZSHXsDgjvvRGH8Bv3zkdowM1+D5SeQyMegJDZOlCnY/U0OjDpghkGMrLzT5Cchp1xGg6AYoqx76u3Vcdk4PlgwsxkSlgYOlEnylgeXLevHaK18PNb4C3au2wE9mobtNHPnlQ7j7ur/F1L79Yq4o9HbDNJk2xuOrS8CMLNnyeSSzeQyOjkkGbm8fGys0UUIwYYzTvaqa0GIWcl3dSKSyArpisqjVEI/HxZBB+Rg1vvEYg2to5vDRZHZCoyHLxXgsJhMuQZYqiID0Aidfvo3/lrB0/mJbzcVcrLoO7GYdVVbSJxLyWOSECfhUVPBZMDM3i1QiE8UPBwGSqaSE69QcW5Zr8XReqAfdSiLQLSSzOZl8fbspVMb40CBKUxOIKQEsQ0ct1FBG7AsXvePDCyaLE8SKYz99AXxP8IDOz/M9Fnx569maO6Pkr5YpKTInUVxv4/67bsdj99wJ1W5E4EueQsA34nDFYcUCxLbbTYt4Sp6Sqtc2NIQioJeFmxtixboNeMvvvwOJXL6VuXC03ecl0+98MH1Rr/tiLvBvCr5taRwVDpHTjTOwH010pAxkrvdgNGdwaMfDsKf34YUXHseTDz+DsGLA92eQyCuIJSzUZ3QMjXk4PFtHvRFdkHjvQN7aUBVYSWDRsiROW9+J/lwKg0PTqIU64n151O1JvPKVF+CU9Vtgpk5B57Iz0AgBtTqDf7/hn7DnntugN2xMT80iXehALp+GofOypUJnowUn5HhcZHIuTS6ajlwhJ7+SuJWAZlgwyOsacWh0wVFCpkfysohS0qRCnrfypAroUOPkS9WDL9pcV8LUO3I50QGzMVjAVirj54EvNb/Sw3b0Xkmm36bwy3PyGH09PS3AjfrdGIQ+OzsLchue4wntRX0yWahMLoe5WhWZjg6kcl1ihSbweooljRaJmCYUFumMyZFhlKcnMDcxBsvQYKQ7EKQ7P3XuW9+7IDU7QaxYAN+TfAAFfLPZLygKPtsO1TGodKDqQaN6IeJA5wNvtEDz4NbK+Nkt38c9P7geludEoCssRShuJb5wYjLVyKVGlxNrwQNNEQBmNgQnJEK8S9OGr6DhApvOuwjXfP5apLr6pZss0olG/GE7m4HfW3vipYGDt8r8nvl+ftzLRUgez2zBt5HzjciQ6HGFFmklWpCr5CSsegynmcDuJx9GDnP45f33YXxwFBOTQzBiUd15IduNJl1udoipiTkR/fOhdCtEpsNE36IC8j151GwXlaqLetPD8OgY1p02gLUb1+K8Cy9Hxcmif/UrYGV6YfoNTDy3Dbf83VfhjQ3K7fTcbBmVZhP9SwdgGFyM8qJnItu9CBu3XAAXKp566kmk0xn09HeiUili7cpNKDcd9C0bkI3m4aFhpPJ5MVCwlYJcr5hLKBMj5WToSKVSYtetV6uS8cDshcHDh1BIpWFXK7DYPmw3ZZEWTcFstOACNhRgpu6WWQ5cqNIRSGUFmy0ymazIEbng6+jIibKiVGIzsi1fs16qIGGZsF1H2peTmSxsL0BP7wCSmQ4U602ke3qgM9Uty8bn6PGdGjvcimjWijhyYC+8Rg25rn5YhUUf2fCmdyx0uJ1k7FiYfE/wgP568I0434iZjVZvIqYPPHjNKu685Qe45+bvCkgIOdCSmjETQCZKLst01tjIGgthSPdYCI9SB9eFLpa4QLhDDxpqnoLTX3EpPvzZL8LKd0vW7FEqOYxS09rAy7+3A16iYsa2pjQC6WP53WN53vnyszb4Sqljq0STH0/tAzf4/FNurz0HY4deQHHvVij1aWzd+gAOH9gHm629mopqxUV/Tw8M1ZDcWZY7GhqgWhqMGFCpFTFXqaPhK6g0dSxZvgTlIpsaunHJ5VfC1TvQu2oLkt2roGlxGMVxPPKvN2Lb7f8Gy63DVBVZRE3OlaRKJ9uRFVUK9b5rNp+Di970VkxMTokBZt+BQ1i+YgCTk6PYsP48VFwfqa4cVJdcLV2FJFWArkIBtUpVWiIKPd0IZWJMSTXP9Pgk0sk0crksXKeJ8uwsZkaGkOFU2myIltfjc4FSQ9H8Uijtw7PJ2kfaEfK8tBtPjI9JaE+WEjbm7Nq2gHAyZiGRiKEpYU0+mqUyTJX3Hj6UmCmTLu+M8vkuoR1qng8tk0UqW0CmowBFCeA0anBrDXgNLt6qmJkew+zoMPRYBrn+ZR/Y9Nb3XneCp8rCpx9zBBbA9wSfEgTfbDb7p6GCz7108tVk4x0t015MNZMpUQDYhdco484f3Yw76XDzomAdWazwVbhh8ot8DJ6PvoS58N8UzXsMQwloFCC4MYUL4mCqeSFOP/9ifOiz1yLR2ScTHXu92iDLPwnU/F457ba73vg1o2LGCHiPN/n+Z5xvq7hcftb54Mu38/uT3IfAA+8KvPochp59ALXpg2jUJvHkYw+jODuD2ek6SkUXqWQGpVIFvf3d0A1+Px6ajVDaIHTVRalUQ39/HhPTJameX7V2NdZtPg3JwiIkOleid9lZCLQE4qaBg48/itu/cx2awweRYGMblSa6jplSFQ3XQf+iPhh0j+kW1p19Ec561ZV4ftcLGOjvxfjkFPKdGYxNjGDz6RdL1KSRisNgdC/NDboik2ohl0elWMb07Cx6FvXDSiVhJhOydKNu1tItdHcVMDczjma5CMVpMn4OCu92aAv3PLhuU6glSg/5mJyCxaoduHAadfgs2KSuOwwxOTWDZDotecGe4yKdjMP3XVQbVCgECBo2VN9HPJOCYpmwklH6mmWlYPtAkuqNrm4k0x1ICl9soFaahV2poTI7h0ppBoHfgMOGjVgGWrrzg6e/7X0LOt8TxIoF2uEkH0BKzQqFwhdUVf0c3USM74u43wh8I863bbRQBQjJrykqsx1quO37N+GOf70BKlPNfE46XFjJOSkTGRN1dOpRRdIfKR18oqzPd9FUYbdUBRqaYQA7UHH6eRfhg5/+POId3YAWi+iAVlYEAZcvTzzxBA4cOIDe3l5cfPHFAsZRISNtsXpL4hRdCKJhvZ3JFnHCx07BLwe+kaY5ynyg/IzXIy1woTSmsP+5rSjPHELabOLxRx7A+OAQKiUHlbKH2ZKDbCGBhk09riHZu81qgP6+OJKWh858RhaRPQNLsf7Mc2F09AKpPvSvOAOp3GLAd+DMjOHWf/kn7H38YaS8JnTPluUX08kaboCp2Wn09fUinUygDh2rz9qCK37vndJYsWfnTri+L8qJ4YlhnHXOZZgqVtC3dABWqGHP8zuR7GDSWIiBvn7hYcfGJpDv7IQet0SaVq1VMToyLku17o48eruzKM9MozgxBpNTrmtLmhmPjec5Ep7E1mKCLzlevr9cmoPTrEsAD1USdNRRJ5xMZ5HJpAWkY5aOiYlxCcwp5DsRNl1RV+QKeeS6OqGYForlCjKpAsqNJrI9vehgGWc6DyuRFMVHeXYaXr0hTRrV8ixU1UNtagqeYkDNdH70/D+45u9P8qnz3/7hFibfE3wKEHw7Ozs/pyjKFww6246CLyu5Cb7RTX+U5xuZKLjNJs/m2U387OYbcedPfwjFp8wolE28GnJpFaWZcaKhWi0gLyj2ihAGnXI2H4NLNj/ih1UFNnNcmx5OPXsLPnntnyNB8FWMo7wvp1zmut500024//77BWxpDviLv4gyU/bv34/TTjstMnQcdeO9FHyPN/1GP2EULHPs5NtexvH75sVCgDgIYMBHszyGob1PwisNSvTk4N7ncXDvPhSLVTSaHrxAxcRUUfJtWYVOkMrnkujI0FpsY/PmzRhYvR5qvg9NqwsrTrsQqpmH6hvQ7Dlsu+Nm3PeTf4VaL8HybMRkeamJCYWOtokpyrQMmXIbioY1Z56HLZe9Hrf97HZMjg5j3fpTceZF56BYK8KKd6HS9GElLBSsJOxGE4jzogjksjns2vkCpmdmcc5550HlRdiKYXKK9IWHQj4vvGwyydYIDxNDQ1Jxz9JMQ4UAL58T7MDjJBvZjW1U52al0Xh6ahz1egWLFw3Al80eLc5pWapR70tqgpyvq6ii74VDDleRluJA11D3PExPz2FgYBlS2TziVHT86vduxbNSfUTKY25qEvViCfVSWY6tQrFio46Gp8I10p/a8s5rFhZuJ4gVC5PvST6AYRjqExNjn1ZV9c85PYoywbBk8uUt9oueNbkBjyZhWUhxw+3g8P49OLzvOQnaiRICOfkyuYpDLukHppXZMgXRtNCoVzGyfx8O7NopUiOCpMMFmUxzIUIzjgte9Rq868Mfh55MQ1GZyMWan2hyveOOO/DQQw/ht3/7t4VmuOuuu/DBD35QQPkb3/gGrr76amzcuPHoMu7Yyff/BnwjGoNTb6T5FRkd+90CB0FtGpMHnkN16gAMvwSnPo2ZyVGMDI6gWmmgVKwhbLlKDNbf5HMYWLwIfYt6EU+l4OhJxPtWoXf1OVBindDUmMRPDm67F3fe8L/RmJ6CRaed7wltEcVdqiINoyyrVq1g9YplUms0sGYdlp6yCY9v/SWalQpy+QI2nXc6cv2dOHxkDhqzfE0dlhuiq9ABWw2EAmLcZKlcge8FYrygAsIiOOoGAoIpKSJNhRGLif25Wi5Co36XJgbmN7DGRyRmka2Y4FstlzA5PAwtDJCIWTIJ03acTKRkqtZNQ2qEaNogl06+3GRGcCwpvG2zVkegqwK+is52FWqOE8h3dCLX2wMzk4GVyEGPxQXY4bky+c5NTaNZK6FWnQXvmco1F0E8/ycXvfcTf3WST53/9g+3MPme4FPglltu0S655OKPOY7zNQrnVYKvboFTcCS8IsUg/49st1yc8ahz6dYSzYduM6KGGZQTUNvbMmQQpGlD5gY9cGQ6fuahh3DfbT/G+JFDsOn7p1IhBBpeCCudx0WXvxaveeOb0bVkGaDHROpFyRIvAs1mA1//+texZcsWXHLJJTh06BB+8IMf4D3veY9syb/97W9LTfnHPvYx4YLFfdWqpH852uHo4ZPa+Ba9ItrUNt0SfcR8KRv/7bM6h9GLTlOm0tLkICYGd6M4fRhJK0DSVKReqV6rQSH4korRTCCWRsV2I6tsXx8WrV4PMzcAxDqh+jriCHF4xy/x8xu/gen9z8CSKqNQHIX8mUKR82myuCKlMcVyyf5eybvVkyl4Omt1FMR416LqaAQNZLvzCLU8QsOCFbeQNeIwdQ1hnGHpIWqNBjo6CkgkIlDkgpTaYRocqPXlsFqp1qStQ2SGR/OcHaFiCMBykaXCQdMEVKenJlGenYOpqUhYFjpyGSm4pHa3UmtIDbymq4hbsQjM2ZCcTsndkldvSm29Ax+5zm6JyIzFkoibFjwvRLqrAIta41QHoHOPEErdvMKMiaYtnO/U5AjKk+Oo2yG0TNcXXv3RP13Q+Z4gVixMvif5AIZhqExNTX0gDP1/oNCdJzizXhmCzfAcgqwsUlo9akwj40tkOG6FMYgUgk43eoal1EWoBL6f/V6ckBqT43jw9ttw920/RVgvSiA5q8CpSW0GQPfAUlz++jfhgstejUR3r7QH0+EWaWyJ3z5GhofxzW9+E+9+97vR39+Pw4cP48YbbxSwzeVyeOCBB3DzzTfjK1/5ilTekP89Xm3QsdNvhK4vBd/5S8b2IT8KwAwCJ/jyHa4nhoqYRr6zipmJIYwN7cXc1BBMxYbJn9/nhBjA9jQ01TRyvQNYtmY90h15sQUb8Szq5SYSmobJnU/izhv/CeO7n0bMt0UNQjCVS6GE20e6Y1IDBLKJ8XFp1ejt74dvGEAiD101JVYxw0VaswzVUpHK9MNM5QBLR8wLhX810kl5LHKw+UKnOOCoQoieB5rIBBkzyRD0YqWMXDYf3ak4DmIxQy4+DTpKPBeWYYidl1XwjusIjcCLcaEjj3QqIVIw0zJRqdSkHDOdycg0XS+VIpcew9QRiquukMlhZGgYlUYNqzdulEjJwwcOw23wIs8MiyQ6Fy1CKtcJnaDMi4jTRLNSlaVbrTIH16li/PAhQI9DT3d/dsu7PraQ53uSsWNh8j0JB3RycvydAL6pKooiTbWmJRpNUTtQkSATVzQHC+Qyc0GWVhEARTYCqgSEzoMnCWWMEAwQ2DXse/YZ3H/bz7D76R1wajUYKm9lbWnLVa0E1py2Ca/9rbdgxcZNMJK0zUY2X7oDyG9KvkIQ4tlnn8HPfvYzvP/97xeud/fu3fjRj36ED33oQwK+zz77LP76r/8aX/7ylzEwMCDg2375dZPvsSaNo4B7lHhpT78tDXAk+YgChmQhJ3FBUQRisw7PrsKuFeE0ipINIdNoogNaogtqnHU4Sa6pEAQ2DAbTFEvY/8Qj+MXPfoi5w7ugB640OfDzjq49OfHqGrwwgGFF5oipqRmp3BlYthIDazdg88WXS5fezNgYxI2oedi77wV0dq3A6ee9AvGONKZHxjE7PYMV69Yik8+JyoGmjIEly+R2vzhXFMsxf++Lly2TC+rs9BTCpi35DLmOPLIddMsFGB8eQsI0JUeCdygH9+1FZ18vRoYHUa01sJxlmgrQ3d8jUrbi5BS6BwYkF4KOuuee2YF1605BIhaTZLLBQ0ewfPFS7Ni2HUbMwjkXbEHddaHYLvbuekGGg1yhI6IoUjkY8ZQE/oSujeLUNErT5JnriFkKimOjqNoB1FTX5y567yf+50k4VRYeYt4RWADfk/B0mJ6eeHvg+9/5VY+bVi5zW1zGksWLkIzHoejRsi0KzokoAJduLQnejpxsYqDwqOdVpKFArAoaUJmdwi/uuwcP3/tzTA0PwiAv7DDggMs1nsRduOSK1+CCK16Hjt5FYpGV+nICHnnWViURLwT8RW/btg333nuvTL4E3z179uCWW27BBz7wAZl0Cb6kJb70pS9h6dKlJwV854dVtJdv7awLyqi4eFQ0Lut8mfhDLhkZ6E19M91tNGcokaSOWlUoaYRKTJZUuuIihgbKw4ex47678fT9d8OfHYEVUEHA6xkVHC9WKImtm+YUFliYdKEB9VoTExPT6F++Cme+8nJsvuQKDI2PiUnBbTgIvDoe+Pd7cOEFr8HSU9ZjsjaLjlwe9VoD8VQGE5OTWLpyOTwpKVVRmp5BId+B8fEJAeSVa1ZDNU3MTEygOjkpao+B1atgNxsS4M6FKRuNCeacZj3bhpJKwK7XMDI8hFQygUMHD2DL+edh+/ZtcD0Pl1x+hWQYM5yHOQ+mpmDnc8/ilZdegpmJSage8OQT2yT28ryLL5Lks+rsDCaGRhC3LGTzWVjpJDKd/XLxFpOHa6NRLKNWKsOzawK+zeIcxqaKUBKdn7v0Q59eAN+TgBXzH2IBfE/CAZ2YGP09hMF3Y7GY/uT2bfjR97+Hj3/0QwK+M5PjWLZ8ucQUqgRcKxkBMcGRFlLOwhqlXZxQI+0uralTh/birlv/DffddYfEMloEcd+FoRmoBxo6Fy/DW976Npx5wUUScQjDjFQNba5VArcJ+u2ENE043n/8x3/E+973PixZskTUDT/84Q9lEubk+8gjj+CGG26Q6Zd5AW3aQWbUl5Ga/QdK4Tj87vE+RqUKQ0o6uVB0BHypneVUykJKTeVtOLNreVzIjtvCo8LTKVWIUiS8Ep5/7D48cdetGH3+KWQRIKa4km3LCTpyEr4IvvwrqQcuReVuhBGYgYaRkTEUFi3FaRddiovf/FYMT08I1VMtlZHSFTx07z14w2veirqqYPfIflz26isQuj5GRyax78B+vOKSiyUzt1KuYnRoEOvXbsDQ0JBQDL3LlgjnyknamytC1xQsWrcWI0cOYWJiEslkCiuXLsO+PXuF7126bDncwBUdL4N2hocGsWfXTlz+uivxxEMPoGE7uOTKqxA6Ng4dPCiytLhl4BePPozXXPU6lGaLSJkx7HjqaYxNjmHdxo1Yf+qpMBUF+595VswUNGkopoZ0JzXJdMt5wq+Lw22W0rYqTCPE2KGDmC7WkOtd/seveM8fL0RKngSsWADfk3wQR0eH324a+ndUVdEOHzyI2398C37///ldHDl0ADd//yYUOgvo7VuEpctWoX/JMvQuWoKu/v7W9BXK9l1KFgNXGo0P7HgSd/zbLdi/8zl5m6ZG4dme70qLwmkXXIbL3vA7GFi1JmJ0dSPK8G3nAXOnJH1qrXZbeZ8hzi4C6/Lly/GWt7wFBw8elIUbaQcqNah2ICCSA6bW978CvjRWtC3F8+3F8w/1Ua64zWmTNvF16RzjNYLh6SGciE6QYkjeLegCkr5GswWgOIClGNBCB43pQdz0D18LE9g8AAAgAElEQVTF9rt/gk5NQVx4UQtGMiWtzjovZkfLQ7n4jMh2Wn+52ORizPcVjIxOINXZg3OvuBLnX/Um7Bk8jFQqgUapgrSp4fEHH8CZp74Cmd4+7Bk7iLPPOxeNagPNahOHBgdx7gVbRHFCXXCtUkFXoRuDhw4jmUyge+liWfIR7IuHjkhR55JT1mB2bhb1ZlMAt7OjgAN79iGdTMriTzVUWQSuXHUKJg4fxLNPbsPll16KF3a/gGbTxpnnnCuWal5n5/hx69fi4M7n0b9yOV741d3M+jVrMXToiDjnFi9dKndAXT1dOPDkDtQrZcSTccTSSVgZOtx6aGKPNMcNG/VyGb7TQKU8jZmRYTQ9Fdn+pR895/c/sqDzPcm4sTD5noQDOj4+/ke6pn1L1RSFiw9yiNmUhfHhw3j4wZ9jbGQIo0PDcOsOLCOBgRVr8I73vw/di5e2wtI9yXotjY3goXtux4N334nK1LiEULIwkcwrGxd6Fy/Fq193FU6/4FVId/ZCUVstFTRjtDJYhGrgdj/C89btt9yDyz8pM+O0++Y3v1kCuO+++2687W1vE9MF/07gpdY3mkojedqxeQ7tt730zxdZ3hcPafsbaAW9H/2G2mZrgiAXT1ElThiykoe6ZobFswSTR4C381H4DbW+chEKQ5haCL84hlv/6et46IffQYr8rMs83bj0qlmmLrbkiH4g7cqFGx+LeM53qNCZoxxqGBkdg5HqwEWvfyNecdWbMD41KfDPFuCVK1dg7PAhTI/NYe2mTdDjMcnRnZ2ewIplSxCahmT11h0X/YsXC4tfmStjamIC6UwaPQOLoFD/HYthctduaYvoWbJYpGi8w6Hml3pd2o9ppjhy+CAKhQ6MDA2ir6MTMcvC/t0v4NSNG7F/3z4J0DllzVrseGoHVq1ahcOHaYFege7eXgyPj2JoeBjr16+Doao4cPAAYjFLLrYTYxOYmZyBGYtBi1tSkWSlO5BIZqBQc+404TVtkbiVpidRK04BrgM1loaR6f7I5re+ZyHb4SRgxcLke5IP4sTExPsURbmurfPVNDaU0XnEKpYGquUZzI5P4ODzu7H7+X0SbPK77/wjLF+/HqHktnooDh3E96//Np55YisMePDthixVJBVBj+HUs87HW972h1i8biNHNwSMQZyHbRFKRjpikdG23tcGTm7EKSPjC5ds1113nWTKMg6R/C+rba655hpcddVVRwOB5mc3HE/hcDxQfrlD+1KpWRQkz6k2CKLsiag3iJE2DCSmeYEpY1xOevJq+KQbAtCV0GTQjqFBqUzinm/9L9zz7f+NgvSQUV2iIGYZAmaGGeVV0Lwg0ZyUh7ExmHcGCh2IJnTVwPjIGDwzhtVnnInzL7oEdc/H8Og4LwNYumSJdLDtev55iZRcunQFRifG4TUbyGTisOIxDI6Ny93HshWrpOFYFHoh6+YNqZSPp5JR0E2pArtuy9UglohJRGSlUkKlNCdSMTYWcwFnmRpMrRXIL2YbIBGPSzNxzDSkLYOyM8ZXcunGhhQmmPHPRDImDRdUUZRLJeGMM+ksEsk0Epm8JN0l8h1ougGS+U55Ozl12pdphy7NzaE+NwPVqYvxw9PjQLpwzaY3/eFCh9tJxo2FyfcED2hLavZhAH/XznagmJ/s66Hdu1FuVLD+1A0icOctM1OuSvUq0oUcrJiFWnEOz299FA/c/lMc2LMLBm+VfYc32/KdZQpduODSy3HBq69EemApwBp43YjqbyTyt/0rjJZ3UQqhJo0SnMKo+yRxqs0DY0Ybbt++HTt27MDo6Kgs2y666CKZeHkb3A7ZOR74Hm/qPXY6Pt4hPRZ8JfWdyg8CrXxvke5ZSF6w+ZhHgBcSEhD8/lWEbiAV6C40+YhYs4JtP7kBt/7j11EwFZFqeb6HWrWEZCYlx5cTr3C9PAY0vej8B4tKNZh6BL5TE5OoKz56Vi0ReZ5psftOhWnEYJmmaLa5KHX8AF09PVAtC4pmoVxpospwdEq3eroRT6YlRjKbyQmXy5+kzNaLXBTeY7G6x2XOhtJqLGZgTh12o4a52SnUKiUJ1GFIDrN0pfWEtfGaJpMsudlqpYK5uTlZtvF9DO0pVStib3bdAHkqGcxomctENL5yGCDF0juwVJx9qUIn9EQKyXwXkumMFGWy8JMfyzYLlbX1XgNOs4Gqr8DWU58683feveBwO0GsOPbTF8D3BA8oTRYXXnjhJzRN+0uZfDUVMUsTwfqjDzyIn/zsVrz7A+/Hhk2boXDNLqDoSeJU6Nl48PY7cPuNN8AtziLkBl+LpGEixFdVrF63Hus3n4FYRxdUMwZFM8D7aUqmovwIiu2j6EqVgn6oyOS70bdkuUzIHoHmxZ6MowE7/LGpN+UrT1ZqU4WrVRRJy5ofOfmb0A7zD+Oxhor5gB19HG//2c3Gv5NOiJZftFS/2KDEj+GBaE3yStTwoGk6Aliy0U/6DvY/dBu++5d/CrU+C00LkEjHUSlOQ1d1SUajNTkWt6K0uFbbr+hLVE363vhxnP6LThOLTzkFHd19MHQL5VIFuXROOGTbaYqd16XaRNPQ0dsXRTNWXUxOz2LxsqXo6esVntyxbWkxTqUzcJgw5nriyuNLs1ZFzKAxwhT7stesozg9iXq5KEuz4uy0hKPnc1lRQTBgn5SGTyccQT2bkaYKOt040cdicVkeNuoNUUHoOjMlkvIcbNpNGJqOeq0urRakGRLpHNR4AlY6I6WhZiobGT9CBhdVZYrm0s1k/ZNnw25UUfEA18x8+oz/8a6vnuCpsvDpxxyBBfA9wafEAw88oK9fv/4ziqJ8KQrUUWHoCowwxK6nnsI/Xff/4oqrXo/LrnitnBgMdZGMBup57SZuvf563HvLD6RjTNogxEbK2McoDNtj2A1nQhZhKpEBg/pQSq9oX6ZlN3JuRalmTqDi3Asvwzve+wHoyQx2PL0Ts3Nz4qojELWda21wlaJPXRcA5oKNU/DKlSuPcr7zp9/jTbi/HmhbcNvmQeSOXEy+0k4hgCsB7AYQMLeYE7yHkATu0folTvIOQoW0BIHaguqHSAUBJp9+FH/7mQ+jNjWMTIph55DWDLZ8eE50MUlwwRSPtZpAoqmXx4EXN5phmraNwakitlx+JV7/h++GMz2Lp596WmiP5cuW4ZfbnsCFF18EJW5h246nsOXCi5Hq6EatGWDXC7uw8bRTJUfBrVbkGCayHfJ1i9OzSOQ6ZFLmZBn4TWSyKSiug+bcFAYP7sPo4EGpauezQrr2mD3h+XL7H2ccqO9jbm5WwLkjn5foypnZadRqdRQ6CtANQybgRDoN1/GRzeZksdpoRtZzArAVT8g0H6iGUA6BbiCRK0CJJ5HK5cWI4jSjyZfHFW4TQb2MZr2CeqASfD+z+S3v/MsTPFUWPn0BfE/uc2D79u3G4sWLP/urJ/q1Ee2gCp8Hu4FH77wTN3zznxFPGli2cgVWrlqD/mXL0L98qUQPKn6AO75/M+760U1QnapMnwxWoWqBIjTX9yQfQEoe5RZckUBuNlgwXEdMy3SWkRtmKEuooer6OOP8i/HxP/uf8PU4vvXdm7DjmadbVeOhTLp8IfXA6Ymv7fB0/p3Uw2c/+1nhE9tLt/9s8v2PU+1/BNtjPyaaeAOhFIjDSqhDCZhZrAswh4qNUGlFbCJ6u69wKelD8UNp3lUCBYnAQXPwBfzNpz+C0b07kY3HoIc+kgZdZC5cP5QUOSsRQzaTFvqA+mECuNAR/JMUjqLgwNgMXvm6N+PS17wOu/YfRKG/TxZvXb29ePrpp3H5qy+Hpxt48rFfYtPmMyRBjMsrutGyuTTqtSqatYosrFYsXyW67X37D2LDGWdK7sbs7BzS6RQyyTiqs1Owy7OYHhnE9OggUibLnqK7HbYPy/EOAqEkEnFyuDY68lkBRwazs7HC9VzhoNmATKceLyLJZBpNx5HJmEvLKK9ZQzqdE8oky263ZBoNP4CVySFV6G7VCJkiY5SaolodbrUM2DWZfGukHczMZ85YAN+TCxy/vq7xpH+9/989YCtSkh1uLNGU4BUtZsDwPMwcPIgnH3kQg4MHMTwyhHKlIsWWvUuX4oMf+Sg6Cp2448bv466fXA89aER8rTiS2x1u0eF6MWWsBVqSfBZpeAm+kVY2kAURw9TPvOBSXPP5L8HKdmFytiyTXXuiboNtO9d3PgATmKmAoAZYlkXzch2OdbAdO/Ee13Lc+m0fdzom9En7BeuGdIQ+QZAXGQehbiNU69GtNyxoSAgXLMs4TszkP6npZQFmcQTf+ssv4vGf34usFkPeisHyPTiei1K9CUqDzZiFdDYlFxROldIsTf5XZQgSZXohDkzNYPPFl+G1b3gzHtr6S5x61llwJAQIIvvatOk0WeYdOTKERYsWS7kmh8SJyXEsHugT/S77zyYnJrBsxUoB9kOHh7D5vC1y51KrNaIeuGwaSUNDZXoMw3tfwOTwYQn9YcYDDROubSObyYg8rF4tyx1JPB6DqeuynIvCiRSJq2w2msL/9vT1IR5LyGKQtnTXc+T3R/6b1fOdnT2iA1eMBMx0BvFsDvFMHpnuXpixBAzGlHq2fO1GtQanUiJHIuBb9QAnnvuTM3/7jxaCdU4yei3QDid4QFvV8Zx6PxOBr4HAUGAFASy6Z9lS0KigOjODI4cO4/nduzFbreAdf/iHSOc6cNeNN+COH38XCGoypUQRD1GsZFvqxeVSFMbjy5QT0sVGqyzBgcAbuPJ2JwCqboizL7oMH/3MtUgWehGqVhRDKI3CvK2N1AXzZWTy9cR0EPWMzQ9Vnz/9tg/V/El4/tt+0yk4+hxdOFzWIvls5NAsNKlzVupQ4+TEq9IhBs+E72iImbFoMdQsy8eZyRgSRgCUxnHXjf+Ch2+7C2HRQTo0YDSaiJsxNJsOdMuQEB/NMpDPZCMLM0PqKWMjZWNSWxJiuFLF6rPPweWvvQp79h3EilPWYZputc4umSDXrF4jNMXE5DQ0zYzsw7ouUq5sOoHBI4dalUAhert75Hc5OjGFdaeejqbnYXR8Cl3d3aK/zqeTcOslDL6wEyMH98GplhAzdJTmZkXFkMvQIh6iWimLLZwXxDiXszXyslWZUJkX4bqeTNTdvT3IppktzKB4Tfhe7gI4HZMjz+YLUDUDWiIjQerpQidS+U7JqmC6Gy9lDPfhgo2TL7+fsFmDU6+h4gZwzOwnz/rdd339BE+VhU9foB1O7nOATRa/kmwRfD8tvW28tTVUxDRdlm61cgWqpiDJaUb4NA+Oa0t3GIHztptuxB23fg+hU430rQK0lKhFejHeHDORi3rfSAtLG4IKMqLc4EdmClIHVMiqqDs+zrrwEnz8c19EjDVCqi4TNcGbC5X77rtPNuOcAtsdcwTeNufb3d2N9evXv6Th4liwPSngSyqBMY9aFDcZqD58zYZvNbBn8Flsf3YrYpaJVUvXIGllMVuaw74DOzE5OQRb8ZDMp5FI6QgrUxjf8wJqYzNQKiHMBmBWGzBqgOpEYTq24wqdUchkkWAQT6hAp/JAhYAPdBVTTQe9K9fg9975XjTLNRw8NATH9rBqxUpJqpstFuGpiuQuUHPNUko+7sED+7F67WrEUilpqRgdGUVXZzds2xWlw5LVqxHLMJGMtfF1pONxSRGbGjyI2YlRuLWKGGsYqj47OSm/m2QsjnQyJalmfI4wNL1eqQqfzKmWC1RakS0zhgbVCboukjI+byQTmM+L1sWUv2MuNVUrjmQmj1gmK6/xXAeMRBa6EYPGY++wGbkp3XLsFgwbVWnQqLiAG8t87Mz/8c6/PblnzsKjLUy+J/gcIPimUqkv6rr+J+324kDxkbJiGD10BD/+8Y+wZNkyXHjRRdj19PMwDRPrN29CIkVONcCORx7Gtq33I3Dq0gvGLFehBpxIJsROLp5wgetGW272e1FFTNeX3wrh5ts8D7bro+q4OPeCS/ARNlnkukT9QI0r+YzJyUlcf/31GBsbk6/RVjtQ47tv3z6xFF955ZWS78vUrmONFsebfF+Ofjj2sB77cbyt1lQ90jkzF1etoRZOY8eBrbj3F7dj75Gd6Mh3oKezV1o9mkETk7MjUEMHvq6i6jYRqgFUr4awUUPaTEBzdJh2iJQHxOo6lIaCSqUOx/aFU81ZMeT0OCyX1fS8qLHo1BSAroUBakGIFStPQWe+C7PTJWRiaeSzOYmFLM6VoSfitNBBjyeQyeclS5exngzKoZaXwCkcayq60HIJxqYI0iTkuW1O4gq/LuA0qpJm5tQrKE5Pia6bFUdsJmHwOtuNeYHg75zEOK3ODG1iUScpE148+bV4VeWx5AsFjhKGJO71KBA/uquJMqaNRApmKi3UAxeBZjIHzYyJrZ2Tr13n5FuFWynL5MumlQXwPUGA+E8+fQF8T/DYhmFojY+PvwR8DV2Vk525DP/ynX/GVW94PTo7OvCv37tZFKpXvvFNeM1b3gwjZsqCrd1gSxMBwYgTr3R5OY4AMLMKyN2Rr+Rkw0mWJ7c0IFCG5Dly0lHW1HBcFHoWYdM557dCUxT4XMqJzlUTM0Vb8dAGYC507rzzTnG/0eF29tlnv2TZNp9OOJbb/b8GX3K91CyHLLSsQknUsfX5u3H9bddhtHwYRlIRmVc6nkImlUHVrUqCGTXQATTU/UAaiA2N4eMOLFa5+xq0QEFOUZDTMjDCGBzHF1BSXB9KzYbe8GHUfZhuKN1qViwm8ZKeCmn/rZQbWNSzCHEtBro5UnocCdUUGkNXDJSrDfT2DkAzdbkoeq2gJIbnMCw9R1AzTNF1M5/BZ6Ql5YCGIRcRJWROsgePYEvayHNRLs6iWppDtVKCW68JRcTMBtf1xa1HqRyjIrkwlMp53xdOVygo7gRoHGFmszw2DSWRtpl6YiF4mGWhmdBiCQHfWDYnigw9mYVuxcVJSc7XrtfRrNbgkvO161KkWXUBZ2HyPUGUOP6nL4DvCR7WoaGhuK7rlJl9gk9ySnvIKeqhi1t/eBOefeYJvPtdV+Peu+7A/md2oa9/KSo+8M4//oT0aAWhBo3Sp6ib+MXv5qh9LeJqW3KFKJxAJp2WRbfF5UZnYZQH7DtM6aG7igln0YdKjWerGqj9J9/Vrorn1EbXGwH6wx/+8FGAPh7Y/leXa/+BC6Z5gFqwkAYQ/mwOjsw8gxtu+3s8feRR+IkmQiuUSVwMDo6HVDKHBNsbplnuqMFI5NFgxbrfhBs4UOMxuCKjCKG7DcR5TAlG4kSJapksRUMcBgxXQeiyMdgX7a7bSrh3XV7MFKSMFOKwkFWTSPsGcjCR8nUoNR9pI4F8Mo+4FRfDS6VhixVZjydFC5zO5OB6geR5iCZZ5BykVni/EnXpHS0p9dyoedoh8FXQqFVlCiYXzowIu+6gq7NTQo9MBgUJ1cQLaRQMz8eVVhD+yVc2H0cfJcAblaMyIU+P2ixiSRgE33QW8WweejovTRYR+DZl8m2Q3qgSfBtHwbdpZj9+9u/+0f86wVNl4dMXON+T+xwYHR1NqKr6FU3TrmnTDjrdUypw909vwYP3/Ayvf82leOTB+7DlnPOxduMm3PCDW3DV2/8A604/Cz5lVjIB8g6SQOvIbSZvQSXnVgAlur2UE4znWus/fpzwrxJZyZQ0TjtRoAEdWcRpOfkFfDXBubaRYj7wthuM2evGMPW/+qu/OppqNh9oX07xEOUvUAynSESvfIdtR908D3RUjaRGAUC/qnt2YcM36nDNIm6973rc8fDNKPqTMNM69IQBzdJRa1QZS4xsLIt8Io9MIgmN4ZqhCZvCZlqFDbZ5+JgqzcB2GU4eBZRz+x9jhTtUSQNjsy+/HWbc8yLJsPN605bpNAqD492BgZD6YCeA4anIqXF0aAl06mmkPBNZLYV8PIu0mkRGTUMNIrkaZV6M9GwwO9dkXXs+CtZns0nL5EJ3GwHbJUjKr9qFwlzmgPIwW37vdU6ezag63nebsGgnZtB6q1VEmqiZuyG0TdSQEsEtlS9th2Okb+Zx5vVYJl8OBvEUjFQWFm3GBN9kRsBXVQNJUOPka1eqcGpl+HYNfqOOmhvCMXMfP3MBfE8ucCxIzU78eO7cuTPV2dn5VUVRPnDUXqxTHuXj4N5d+NZffw3lmXFkskmRl+09cAAPPvwLXP2BD2LVhk2RuSBk9RDPf67RmvDqZQweOICJkVF4tgddtUQuZVj80xQeMZnJItORRyyVFl6Xt52aYgmoRacjHWQ+QlrB2GoREOQjkG5PovMXZ5x4n3rqKfz93/89rr32WpGbkcpoA+78SMn2UWt/vnQosIqGX5t4yB46rgEFeAkLrXmMbrswmkgRsK69hqY1iccP/hzfv/ObmCgPIpZipoN892h4TVD+C81H1kojplrIprJIxlIyoSrgZp+0iwcjRvWCi2J1FrZdllt62nzJz5brDVSbDmxOuoErLRq0DfNIcBHGgErdpGsQkrEri05yqSyi9DXEQxNpJYGMkkBKScr026Fm0a3koDZ99HR0IZ/JSTrdbKUCi8tVacoIYRkmEmYMacOCGUaRmEpgAHYI1fZgUVxnl+GFTUkh4zAcuhpCjxffhuRdtOWA8rto3/VINVKkUIl+p1GTNZPUHFbPR2JqiRWlEYPWSU7nVjongTrU+VoCvjH5udlk4RD4q7Q7V+A0KwjqDAwC3Hj6j8/4nfcsREqeOFy85BEWaIcTPKCTk5OpMAy/rijKe9vgy14tNjRQtbp7+3Y89O/3YGDZAM48+2x87WtfR76zGx/45CeR7+6VVC3hPet1aHqA/TufwgP33IY9zz2LCjfsDuVk0W0mFy1sR5YlSTyOtRs24sJLLsOajacilsqLfItnEs9P8oGqFsLxmjB1S3Sn1AK3J962w43/5uKNj//888/jq1/9qrzOb7JoL97m0xX/AcCl7z4KlIkswjIPtyzEUXVoNPlSOBeBhaOX8eShh3HTPd/AUGkPEh2WTKGUiDVZPKkF0BO6KCGSdGWxmFTRkM3kUS03kIgxvSyOYnEONt1jObq4HNhOLQoY8hQYZkzol2K1JpwuLxI+82sVX2y3PC6O7cgSjNZuKUMibWRQCkerN1UrCrxmAMvToHkqiQskjQQy8SSodstYCWSTGTiej+lyGaWmjTppjdaFSA9V5OIprOlditWFpeg3CkjbceiOGvH9Ld468FiU6gl9wFcldISrnw++URFqBMJs6hDwbTFOvOC5Pi3jHnQjqrQi+NIp2QZfysvMdF5oh6Pgy4Q47hVoL642YDfK8hqwSt4J6HD7xFlve+9fn+CpsvDpC7TDyX0OTE1NpcMw5FTwLgFfcr4KYMXoGvLEDGGXi9BbKVaPPPQQli5bgRUb10uRI29befIwQ3XrvXfhrltvwdjh/dCkE423yZHGVyZJlm6GtCFASjMZKZnOd+Ciyy7H5W/4bXT2L0agWFBkGSNjT9Qa3GpNPsoVtg6BPF6LByYA33777RKo/sUvfhFpLovmFWgej+dtT75Hp68W/rZzhDn5ko44+sI4MQEKxpI52D/xPL535zfx9PBjSPRqqAc16UNTNVOqkDi8GXEdmsWf30Hc0JFgg7Cio9kgX6ogmUhKgM5ceQaOV0dHIQ0/dFErN9CoMe+AFT0F6S7jYzeY1gVPspHFbq1paNCMEUb9ZzozLiQ7OZRsBn5l3w1FdUJA1BWZk+XiYmjh/2HvzaPsqqv07+fM59xz5xqTVAIJSQgEZJBR+YG0Iti2CLZDoyJodys4i2O3UyuO3e2sraCgAiqoqICIDCKizDPIIGSqVKVSc935zOe877NPFSDLd63fu5L/uoqVFTLUrdS99+yzv89+9udBgW4Jygf8O2kmzgZYtgSaxpkOr+vD6wYoFVzYmYIVShnHrT4cRw5tRikrSmdNvy6TrLPQlzgfMMU4pbMlX/J4xmu9qP/L76V557v4GpKKFgYedu3ahXrfgGjPlCrEe24YgrVk58uYqbz41mG7ZaiMU9IypGGApOch7PTge20EXhNJr4dukCK2yx884oxzln2+e7d0LJ5Q9/KD/m96OBbfJEm+oqrqP7P4chpNw7wc+TQFGY9yQQCzyEghTaDbLB4w9bz40vuLGHf97gZc+cPvozU5DkSeGN81plcs2ojE40sbETshXuC6KQm1jD0OMhXHnPASvOZf3ob+ffZDDK4kU87I/b20AtNbysei15cFd4lctvTzk08+KSkXTDY+44wz5N+/VJxzLGN+vH1uosXSv483EXa6eX1lQGbO4X0GKrw4W5MnJoKnzeLnN16Ga279GYprTMxF02gHbRg2w0dthD4HYjEMS4dVYCcaQddTuHYB7WZXuMi5UyJAX18Nuqmi1VmA7ZoIQx+tBU8WNLhM4RRcWVTgv73rtRAnAcKYK8xEMeZDSToZqPeya6Rlj8VX0qEVoh1zySYkrMbQZQ2cNj/q8w4HWWQJE+vIJGDDQpBm6AYJekGKRtND6MUollw4BQNGK8JwWMTxq4/EkasPRTkrQY80KGEi6RQKLXSJD0YsSYQewUKLcgMLrrwOOboulxv4Gqs8vQQYHxuVG2a5UkP/wFAOR+LqscF/F3X04jPFt7pYfCm/qLy5PFN8KTsEfks6YRbfxCp9+PmvP3d5w20vF7Zl2WEPn9AnnniiVKvVvqQoyr8uFV9Lz7GME+OjuPaKy9GcncW+G9Zi/aaNWLt2P0mj0CtVmcKzM57Y8gi+8fnzMbFlC+w0RdHkcZJm+USO4ZL0K3pqLGhIDnVoa0oCLhSTHKxCKRRxwitOw6ve8laYpX5kqimdIbtwKYdZKv7er3zlK+L3ZWfLC5nLFXQ6MFLoqKOOwoc+9CEZti0V3KUivFR8n60TL/0Zf9ZS3i5ynZf/3mejhvMgn2cCNDPNx9bW/fjaJV/AeHM7CitMjLfGYZUsqIYjhdXvkqrVkyw7p2jAciI4BVLDYhSHLhoAACAASURBVLQaXERwxYssaRtqgkqNK7kx4iyUAMxuK0IcMiUjXyDh0KlUdPKcvMRDlLIA52u4PJb7MSPgE7GSxSGZCJQduA2nSbFl0Y0i8ibifEFGOvoUapqiYrvQBHbEm0GKrh9L5HqrG6LTpWUsg1MwYRVTKdR1pYxVWj+e33cAXjByGEpdC7qfk/BS6twJCzDJZfliotzwFiH5rLZ58RUNR7pf/jlf23aLbOYB0XxNy0FfX18uSVB+MA3x+S51voVaH2y3KvlypBCx40486r655svim/Q66AYZEqv88cPPOOcze3ipLH/6suywd98Di5rvf6qqeu6S24F6I4HYN113NS6/4DuouRZ6fle4D2S+rt//QLzqTWdjYNW+CDsd/OrS7+Cay3+IEgd1hOZoqlxAiQZErLYclOVCLlQZmOf6LSPXueEmlinNgDU0jLe89wM44kUnIWX3m8pislynRFgSpk5pgWAWdkjsgpc62U2bNuGYY44RsPrSx7NlhWcX36VC+uxCzMIj5jdOzqVbz1ekxWmRA3XlhsL/IqODGx+7HD/+zUWILA8tNBHqEVS6G/wIpUIFlmZIyCStZK5rwHQSlKtFNBpt+D0Gb2ooFouwHROe34HjGDBtQ2QWZqm1W2wbbYkLSpMYtmGgXHLk77FYx1kg7ANFzVfCZ5pdtD0unmQSU09ZmEmbBlm6mi7Fk2GfaUbwEfPmNPk+6WVwbQuJHyIJuYGWIskM9IIEC80uQmrEegGua8N2QtGctUxDITSwTh/CoaUNOLS2EZXIhRooUOJUrGZ0H7D6Sre7CEDKtV7WXOrAeawS14g7na7k8xUcS4JPuRc5N9+QRYxqpZLnBFISc4swXYZnEqjeB6dYk6TtVIlE9kj9QNwOUny9FhKCdYIUoVH+1JFvOPc/9u6Vs/xoy53vHr4HWHyTJPlPwzDOFei1MH3ZNQW46orL8MSdt+E1rzgZN930G4GezM43ZDh27oc+isHV67D9yS248L8/gaktj0IHAd82Aj+CXiigMjgAs1iQozyHQry4kyAWyhUB3HGnDVvNYHBDi+Bsy8aRf/cSvO39H4Fd7pelAyb45mdTdr85u+G53SufghzATRpY3g0udb7PHrYtyQ5/y36WZ7BlSHiEpVuAgzXq2TySs8MXF1qIRI0wH03giju/g7ufuhUznWnERgSjYiNIIrS7vvz9WqksMUBx2BWaWamaOz1m51oIfALGdYkMKhTYuVEmCOE4pnwfjfkWuj1WKUe8tSy+LFiOo8Mt8JhNRgatXRArGNGRc00PvViD3+NyS1588/BOTaxeoiQpEUyLg09hskFTTIGek00ReUwipvCiieTT7gRotj2omg3bLsJ1LLh2ik7QQavXgQUdI1Yf1qpDONhdhwOq+6EUu8i6mZwiuGCDJJAbFm9cIgHlR4086TlJxWrGIjw3N4vJyUnxBK9cuUpOVI1mDlhfMTycL3kwlJQbbi7Xi+uyXvxM8c015zQIEbRaCIiT9JqIlzpfu/rpI15/zif38FJZ/vTlznfvvgcoO5TL5f82TfOtS8WXR1baxn5/3dW46ac/xnvf9hbc/+CdOPKYI9FqdnHvA3/G6ee8S978t994My775uehhQ0kiYZ2N8LI2g146amn4uDDD0e5ry+PihefKgSczSjw0W1bcfcffoenHnkAJkdInHIrCuxaH/79s1/E+sOOBkBGLrVlFbF0Ss9ovUt6LjtgJloQKM7ud+XKlU/b0f6/Mtz+tveXiEjKDux8FagpLWUcTamCvNTNDL2kiVgP8dTMn3H5bRfiL5OPwEu6MEoWEjWFR84tXQJRhCJJZEUThsZ1ax+VWkm02Pn5NpKERDIVhqXBcigLqEgTMg8UFAouOh0fzRaRknkUDxcUDMYIMWtUY9fKjjJf22V32Gn30O2Rh1BAkmkIelzt5vNFeYGaK7GNLNYx3BLTLXRZAy+aBSmCZCJw+5C+WpFnoaHLI3yQoFisCEtXYuuRoOe1JESTTItqoYJ+vYZax8aRKw7CptJamA0dRmTIRDVLeiJzPK25i4mEbg12/tR7Uzm9MC5obm5OOMyOU5A0bD8IsXv3JEZWrZJNwSXZgW4Hu9IHu1KDXaiKxs7jFNeL026+Xux3m4jCLoLWAjpejKzY96nnn7Hc+e7dypFby5c/9uAZ2Lp1a8V13a/ouv7mZzpfTWSH8W1P4nv/9QUctP862aNqd1pYt24d7r/vYbzxnHNRX7UWV/7gEvzuykuE5xtpNlas3R9nnfN2bDzkCHEt5EmY/MgN9ULx5QUeeJifGMNNV/0Uv7v2V0hDT1i/oaLirLe+G3//+jMBo5BvQHFxYHFIwzViHtc5WGMBu/HGG3HRRRfJVxgYGMB73vMeCVz8W7ayZ8sNz/3/PJ2Cem8uOUi8O/2+/PpqghBtJLaHuWAK1935K1z/8FWYD6fEFVKqlbBAEHmaIZDNsximSScDgTG6xJgXigU0G6R60RZnCVySVjrLZsGlvS5GFERwnSJ6vRCNpo8o5nOWh2cahiqviWbQtkesZL6kQLvazMws4gDQMkcGZhy2pZQreAslzIbDNTEwp9L5ugX2rRqyIEPP80QWIjWMN0k+p+J6SChhsFM2ZeDFYR6Th5WYCxR0VwC246BgFqAuxBhOqjhhnyOxTh+B3tah0W68qDHnmm8egSpwuzQWySEKA6GcUUbiDWv9+g2LkHjClBSM7dyJFcRNkgNBzddlekUVVrmeF1+nIksWUnwp8Xi+FN9eewFx1EPSbaPlRUis6iePetM7P70Hl8nyp/6NZ2C5+O7h22L79u1Vx3G+qev6G6T46gZMxvrQXZBE2P7Iw8JFDZMA3/vehcJLJazlvH/7MPpH1uCSr34N9930G5hKSjM7Tj/rX3Dya85AouhyweZHzXwDS65B6qcS7sVhj4/mxDb86MJv4q4//B5xEACqiaNPOAlv//ePwaj2I0jZ7XLwBCzMz8sSxcknn4xjjz0WMzMz+MY3voENGzYIz4Ex8hy2vf3tb3/aDcEvv1SIn2s3e7Z8kTPXcpeDfIjfl1pHikwLkZpdzGQT+MNDN+K3d12FCX8HUj2WoRn5CjOz80gyFbplyjFZN3ij8eHYCopFU0IxZ2cXJHBTMxzExCfy3qTH0vnSzRF6AWyzgIjDrhYdA1zvJXiGXXkCyzGQ7xtw5RZCD2PU0PzMnDCFqZGniyvJfJ4JY/c5iCLUXjyzdKBAmLzEn89NNSXDjcNPWrkoK9FqSKwjLSZkPzCBYom94PuxxN7T2cAVcLpfZH3ai1DqGThq+CAcWj4Q/WEVajOBISTQvPN9esgmDsJchuj1yPTtSg4f3RyrV+8jz12ejafI73Po5haL0Dh0LORWM8oOXLJg56vRk64mSAMfiR8g7HZEduhyWaXZgBdlgNv/70e96Z2f38NLZfnTl2WHvfseGB0drVmW9T+6rv9T3vlq0OgisExJojBZIUgcSyLcd//d+P1NN2LTvmvx8lefJt3qhV/4Ip6483YJLuzbsAnv/PinMHLgIWCwDPs2jQsWeVJm3lCKkT5viA3yEdIu/nzrjfjmFz6PjiAIVex30GE47/zPozKyDzrEkStcyAWeePxxWR/+13/9V5EXRkdHccEFF+Dcc8/FqlWrwPVixsp/7Wtfk6JISeLZK8XP9gU/u/NlvZXIUCV3ZywV39wGlSHSumhkk/jNPVfi+nuuwTymADemS06Oydx2GxubQMS1XsMQUHmp4iDNyKVldlkBhkoq25xoqIbpSpetWQTIiOsZNkE3QSRLEVmso90MpJhzdTAndCbQDG57MQ04kaWKWqmCiM6IRkcgP2Ip03XpwH1q4yRuqPkiBG8i4gW2bVSKDlrzPTRnu3mqhm1KtlvEjpQ2XwL1pUCGMgQjtc0PPYnxUZmQFmaIfOKBMph8WeMEFcXBYFrBIcX9sdndD27bgJFQTsmHa7lxexHfoTKJhMnHLYkn2rVrXF6/4eGVORNaZrOZ8Ig5cCuWSn/l8xXZgcXXrUFn8WWYaRQg9nx4raakbe+e2Im400KYatDK/R878dx/++zevXKWH225893D9wCLr2majI1/Xd756rD1fEHgrjvvkMh4HvGrgwNi9OegjP5dHqu7s5P4zue/gC333StDlaEDD8G5H/sPVFavlUEZBQdmwYnTgT94pKUGSWeweHdpPfPQmRjFZ857Lya2bhWXBOPl3//ZL2Bwv/0RyWgnB+vceccdIjO8+93vFljLPffcIzQz/pppuNR+WXjPP//8pzfcnq37Lj1Vz9V8ZWdCFqrJ5ZVR1CJnIEakdNFSZ3Hj/VfhV7f9GF29gcSKoNoRbIddqoKYK6xMdg4SjI7NwbQVDAzURHLQzQS1Wo63nNw9CcNwZM2aHmouX1BLJuGY4HXhJTOkNKJGznglTdgZ3CAjyIfPGztN3ri4tFErl9Fp9dDrkP7A0wplA0uGcHkHn+bJxwTWUwJIMlTdSn6z2L5LVsMLhJiTEyEjOP7gMJCx8by0Yol6Z4pIQDSkaiCNuU3Ggsqvx4UcBWocw05U6O0MG6w1eOHQ4VgRVWEHmkRNyYZblGvUAoPXFMFZ8keruSBFdu3afdHXN5AnPufGGNGB++p1kTdoKVNtB5ZovnVJsrAKFVmyEBcHw1SpH88voDk3jeb8pCRuRIqB0C5+8Liz37+8ZLGHteK5n75cfPfwCR0bG6vruv4dTdNeI0GUugGLFCk1xu+uvxaXX/oD7LfPvjjpJSfj4COOgV2rICUHASF6czP49vmfwlP33SOWp6FNB+Htnzgf1VX7SgIFO1/ayQSys7i/L4560SMzxNQhUx/x/DS+/OEP4y/33yNH//La1fjwF76EffY/FElq5p0zUtxxxx0CUye1jD7fm266SVaKKTNQF3zooYfw1a9+VdgOXC9+7obb35IfxIJGuYDHdSWSwRkyS3TJTAvQ0+Zx40O/xs//dCkW1DGYJQ2dXhcFl0djDYGvIY1NRFzhjVL0uhEmd89KwsXI6iqqdQP1AQdxkmJi94zID7ZtSket6AkMLmDoJIVF0FQ6E2zhYUR+JDyLFDZSLUCUMRuNeCEO8VRYho+Ca0uH3G7Rsre4vq0UxK+scLXZ5BAuh9VnWSScBsdwMbO7i6nd8yiUCigUi5Kxl6cjJ+IFppuC8gRvCLblyDIMTythokAJQ+h8zgwbgULfMpnEGdQwgtoNMZT04ZT9XoS16RDKPlGYsQzrQjIoODDlzSBJZaWaA7exsTHRg9ev3w8Fwn0ErJQD5IkPpXWQTYHp2MxTgs1EZna9JJuVa0LBswwVSRBgdmoa3UYLahwiC1rIkhCtMCZS8gMvfNN5y+vFe1grlovvXn4CJyYm+rMs+65hGKcJUpJ+Sm5FKQk6rWnc+fsbccfvb8H0rt049Ihj8NLTT8M+B+4v1p9eYwHf/8IX8MhtN0sxdYfX4LxPfx6r9j8IqWqKxkvzPounFL5F6UHoVUwqVihORIjmp/HF887DUw/ex09AcZ9VUnzXbjqcjuMcjoZEgOk/+MEPpPhyEHPZZZeJ9/fNb36zPD5Xiwlb/+xnP4uhoaH/H8U3L14E27D7zWCzDEEtRHhg+x34+uVfxrbOY3BWpDALqmyRcXFhYb6NNLZJL8TsfBNxnKJSqqDX9dFqeDBMBfttLGDtfkPoeT4mZ2alk3RsE3aBToQYisGIIEW6S563C04BKXkEAaFAZN9ytTaGYhFUr0mXzdy7gh3CLRbQmPfRbfNmSE80i60rummceIDOwV/uUabey0h3wsd2bp2BH+ZDQGIkhTQmAPMMnt8Wh4Jt6ahWS/Ko3U4PnhcjNWyQJmFkKfwkRTcC/IjbcYDGbDkvQd0v48Ujx+DQ4gaUeiT/RFJ8WXAluQQZmgsNeL2eSFw7d+6UGymdDrxBG4Ylmm+LaMgoQrVSlXSVfMPNhemWYbhlFNgRl+swTIa2egg6XXTabYBcCDosvDaajVnsnJyBWu376Cnv/NTn9vKl87/+4ZY73z18C+zYsWOFaZrf1XX95UvFl1phsWAhCpqIgxZaW57Cvbffgdvuvg+wCzj+lFPwopeeIkOwy7/1Ddx2w1WIgw7s2hBedea/4CWvOYNU2nxF+NmUX8bIpzkSkf0Ni6+mRBh/5EF89r3vhj8/J9pm38b98G9f/DKG99mELOOxMl/9bf+/xK3Pf/7zOOKIIySlmMO3l7/85XjpS18qRfjCCy+UQMaPfvSjf7VK/Fxf8N+0mtEUy4RhaqSxAjgppsMxXPDzb+G3d/8WSi2C3RdCMVioTHQaPqKQacIGFpqeeJd5XHcsU+LPu702Zmaa6B9QsPmgleh6ARaaHdF2TUODW7KQ6ZQ5uM2lSedLMH2Fm3txiigkH4EhkjoSLYRhscBaiLxEtrncUopSsYiFOQ9hoMvSBjfkolA0CfEWp0qY2+4k0ilGvVZGHCSYGJuHYRZA869tO89YwehzTn1kKbPplHwwx6qcAF16aOnfDSJkQYiQ68sJh3qKSAos0naso89zcfzAYTi6eiCKHl9k2TGW15CsBvIb/J4n/8/veXZ2VlwqHKwJZpLLH6mKJuOrVFWGu+Jl1lVYbkkcDyI5VKrIDBuGZaPXbsrpyuamX6uDuNdG4rUxNzuJ7ROTMOvDHzv1/Z9b1nz3sFYsd757+QkcGxtbpWna93RdPyUvvpYkxRpqiofuuhX3/eEG2EmAqNPFrqkZPLFjDCMbNuG8D3wYQ6v3wfU/vQK/vPR/oMU5O3XD5sPxz+84D6v2PwCKaUtQJi8qkXz1nNfAxQURHrQEXnsOv7r0Ylz/o8uQeT34SYSNxxyDD372i6gMEAtJ10TO+GUd+e1vf4urr75alimGh4clMohd7sMPPyzOh9e97nV48Ytf/DRJa0lqeC7T4dkDNxmxqZzIxyK7kB4WOT7++OTN+PaV38ITu5+CUzdQ7KP4HErBmhhvotumi8CGSUqbrkAzUhRdG+qiNSwK2kjRwcpVVTRbIbrdCI7JDbUMxRIdBnLQB/RcnyWZq16tSBoIYTgZDNkwCzNPLGaGVkAS0OrVQ63Gjbcypne3EAaLNj4SzxJFSHCqkcIipjLVZBDIYVu9VpSU4endC9AMdvfk5VK7zRMk2AEDlD+AvmoZhYKVL8aEXDeOEUDL16FD2umIr0xFm5ZF5SSDFRsY9kr4u8HDcURpAwq+IgNXcVtomvAbuu0WXGrlUYhmg+6PVIqvLMZIQKqBXs9Hu9MTBwT/LmOkuOFmuEUYhZJgJbWCC8UqyntKVzLYuiaP12u0OBKUztf3O5hudpA4lQ/93dv+7b/28qXzv/7hljvfPXwL7Ny5c6Wu6yy+LxPJgQQp3YCSxfjdb36JK3/4PVQMLS8auikov4HV++KMN56Ncv8wHrj1D7jgS59A5i/IQkQcK1i34UC84tWvxYFHHg2zTl1Oz4MqZFWY61XcMc4QtOdw+x9uwhXfvxDh7AyUKEIrCHHy687AWe95P3S3D5kAcRfdaYyviWPhOJDvsHnzZhm08abB4svff8lLXiLH2CWM4f9V8V3k79IaRYxmpCUY87fjp3/6EX5+2y8w3Z1DseagVAaKRU0CIefmuAQwT4AXKtUKFDUSjVVTU3FakMFAF4NbAoqugYkJDsYy2JYGRUll2UH4u0kIuogl6SGLUKuUkQTkIzA+SUWcqIiVUGQXS3fzdIuwi3rdRKlQwq6dc/A9RbYI6b7QNAtB7ImLgpAe03Dg91LZ/urvL8LQUizMtUDgG/0K7OJ7XiDLL1xmKJeLcF1HhnR+l4QwLmBkUA0Tma5L6CX9z/4i7Yxgdc4J+XhmaGCVV8YpI8fgQGMVCiGXVVJ5zXjaoac3zRIQWdrjcKzVkAJL3/ZSIgl9ya1WR2KMyuWKSBYCdGfxJdWsWEGqmzDdEkoDw3AYoik2vS6aCwtIPA9qHCDsNBCFPbS5XmyV3vPCs9/79T28VJY//TnPwHLx3cO3xPbt24cty2LxfXlefHX5wVDC2fFRNKZ3oWw7EjGumzYKtToUcmmtgiQOz89M4oL//AQeu/tWgYUbqimDJ6tYxroDD8DgmtWoDg2h4Dhy0RVMR7CGs7MzePTxh3HfPbdJAq7Sy6PnY83EWz/8UZxw6qsRqkymzYsve98l+eC5cUJLlrIl5OSzLWX/t8U3hQ7ywRIGgZoJbt92Cy79w8W4b9cDaIZtgXyX3ASDgxwKKWi1M8gGbcpuTUOUdMSzWyzaIj8IjQ0hCkWg5NoY3dFBu0k4OQlnCpwiOb2ZFEzC3A2Tx/tQ5B6v05aTghzpaehSYwHh6IqDAqlpCFGpkD7nYHzHHKJIFYtZwhMGN+eo9qgBVPqQrSLCHjXkACOrBmDqMeZnZxFxUKY7ol93OlwjtlCr96NQ5IZdW4Zd1Fy57RhSt9UMYUiQyWGoluTHZVEmRduL2EMbsD0d65JBnDxyFPZNqzBDsi0JRk8l2YKPW3AdsceJPosU9XpdXl9KDCzSk5NTYjVbvXqNvB/4+vF9SZ6vKV1vBb04Q7GvH/0r9oGiW1J8sziU79FvNuG3GwjaC1J8e7GCuFB93zFvfOdyevEe1opl2WEvP4FbtmwZdBzne4ZhvCKXHfhDhZYm2PLYo7KFtPHAA2G5hfwrs4uVLKDcjhb7Pfzhmp/i0m9/FVoYC5zbUBSBiSdEUhoaVCbmcvGAkG9FkU6KhbLdboiHlIVeSxT4UYqVGw7ABz7zRQytPwAxyD2gOyL3BRPQslRouWBBny/lB+qF3GojF2EJoJNvauUIw7+SGBZ//deyA01x9CVTnwzQTJv48S0/wM1P/Rbb2tuw0G2Ke2G430GlaqHRaCJRHHh+Jk4AdnO6lcB2VRQdS4oxWbsE2OhGiHLRwY5tXXg9Xfy+VkGHaWsyRGJLyOKk64BtKjC1DFHQE48uY4a4MUd5hk+AmtowVBWVooZ6zZZEiZ1bpxExzbhQQJimiOIEpQohOBkCIi7J641U+H4PIyvrEtjZa3dlIYMQHnbYLLyqbouO6wURfC4sJEzNICSHd5F8MaZgE1mZwusFUBMdFjthsc0ZSDop1NkUJ605GocW16HW0WAsyh2+78lKMt9buqbK//ueh1IpJ7st3SDJcmDx7R8YlCBPfkiEEF0SDPDUTTC3g1CdwZE1cMr90gRQdiDInanJBD353HDrNBEGXQnQjJ3qece+6V3LGW57uXYsd757+IROTk4OZln2PU3TpPjy+GsZirBZb77+Rlz761/jvR/4ANZtPkA0OVlWE9cC0YZcwtDRmx7DRV//b9z7xz9CjyLR3HiR0QEh4Y4CUydKMJapNyHqJJlRG2VtZRYZuQeKVcKr3vRmnPbmt0ExXVnUkAuTxRepDNWoHVL3vfTSS+F53tODNQ7guGxBHXgpbui5Ht+/BeTJ/w5tYxwQhojVHsYao/jJHy7BI7P3YLS1A52gJwnD1ZKGvloRzXYXzU4Ct9gnhSeKfSRpD1HShWMbcBwblXJZ7FpQPLiOKZ2v72nQtRSmw2UWuityPYXxO3QX1Mo2ChZxyB1kqgE/zmluGRM9qL1GprhQinaGet0R3u/4jnlZJbbdIrp+gG4vQL3fRb3PQRi10et6OX85jVGr8GSSwZbTh5Vb/mIFXkh8pC84yh67XJ3Flh5jJZcnFoH4rslhGLXVHkIvlJspM9oKtguro2G9vRonrng+hqMSzFYizojYD9Bs8iarwrEt6X75OvIt1N+XF1jRkRUF8/OziGN+b/3i7WWXTfsdI+c9wpi4/FOqyqyhMrBCtt00swBd5RAykvTkuOfBby0g6jbR67TQox5T7nvvMW9419f28FJZ/vRl2WHvvgeeLTssFV/qlpaq4v477sK3v/FNnPaaf8SJLzsZdtFdZPjyuGzIwgSPukw6nnj8UXz9vz6Hia1PwqLVJw5EXlhKouRKKcsxizXN+gx+FAoZN7F4bFdN7H/IEXjb+z6CoQ0HiFuCK7J8fG0RScm/f8MNN+Diiy/GCSecIC4HFmOC1LlazMWLj33sY6Ij8uNvdb7PffbygszlBA2B0oJvtHDD3Tfi5keuw9aFRzEfzMFwmPCRwbET8ekGfoKpuQBJqqPgllGrl5EpIXreAjqdRRRiucK5JTSdna+NJ5+cRafNRYNIBmGkmRk2V3fJ2Y1RdHTUqwU4FmFgXWSqjZDZeEaGKKPntYs4NGCbKgoW05B1xL6G3Tub0A0TmmUiiKmJU9YAqjXa2YDmwjzABAs1Q71aFDQltePQT+F1e5iZbaDbi6GZOReChVyiiHjzFIcCB2b0asdwTFrfFAGsSyoGu3Ea8xQTa7QhHDtwCJ5n7QPXMyQbLvXJWujJhluhUJDCyx/kdAwND4o0Q0od78453WwGpVIZRS6CLEYMSdqFAjRbLZTqfRhYvUaGbg6RkuUl7nMAJYnh9TpIfB+9xhxSr4O5mSl0YmTO4Mg7jj3z3d/eu1fO8qMtd757+B6g1cwwjIsNw1h0OzBiJoGj67jhl1fhiksvg1UwsengA7Bh0/7Yb906DA2PoNo/LAO4RM3XkRkh89Ddf8TPLr0IY1seAyIfNpc16C1bBKrQwsQBikyamIJL+LYC9JIUazYeiNe/9e143gtOEC0y77YUoZ3pBOtkPEYHYjUjvYyuhiWNl08Bh23cbjvxxBNx+umn/3Vo47P04r9dfOmPzeCbLdy78w7ccN/v8KeHf49uNgvVShFlIfoGahhZ04dep4PduxbQ6tATm3fNbomx6xo0nfapHGJDmcIyCCEH3KKF7dvm4XsAzSRukd2xKUdpwm9CJoXoQLVooOQyHSRAppXQ7MXoBG0pvgSaKymLswrbjOAWVEQ9HbvHmzLx57oyc88sp4xutwXLzlCtmmi1FuQmWHYdGeaF3QidhRjzjS6C0EcQZjLU402MQzXKNSy81LWF8pZQ6uGdjCvQzz6qHAAAIABJREFUVN5NNJrEg2bQTAaaKBLMuS4dwEtXHo31GEbaikUn9ppNFCTqSJXXjosVlGSq5Yp0s0zx4Nfj60iLILVyDtkUEKzD+sulb+rrTdG0a4NDKNYHBKpD6cEoVHnGgpqFIj2Qn8z14tbsFKJOI++ENSuz6iveevSZ7/neHl4qy5++3Pnu3ffAotXs+7qunySaL7mpli6m+cktW/GH66/F2Og27BjbIhdQ0S3h4AMPwRvefC5Kq9ZI8eXpmce+JOli9+jjuO6XP8WDd9+F7tw8sjAWaxlXSkW8lXgeHZkkLVBP0HDAIYfjtDPPwobDj4ZmuYgllDPv1gh4YcfLdWQa8r/5zW/inHPOEbraUoSQ/Hkc4xe/+AXuvPNOfOYznxEt8dlM32czHpb03md+jsVCNhntwGU3/xBPLWzDvY/di0qfieEVdezcNQrL1bF+/9XodTxMjM9jfoHsBa7echqvwnIyLmDJUoNbcOQGRqZsoZChr7+MyalQPLimpcC2NbG2ia4a57BxdrS1soVqUUPUbSGCi/lujIXOHBQSzawStMwV1KeudlEpsUV2MDdDf7GGIPYlAt4yq2g2F4QrUatzYSFCvVwR/3Gv1cXcZAt+S4NPNwXZGooGXadVzsxz30JfXiMBAwmKMhaXCrtcfm1FddDp8HuLoZiZDBPrWQGb1RGcMngUBtsuWnMdtAMP1YIDbil3uh1BfnJoW6mUxc4nHe9iPh61Xr5+dFnwRitSB98aTFRRqX0HCKIQhUod9eFVKPUNwCxVoBeq0C0+JwHUNBHNd35qEnO7x4CgIzfARHOy2Cm/5dg3ve8He/fKWX605c53D98DW7ZsWe04zvcNw3ixJFlwoq0ALolVst4fIpqbxsTkOB548D48eO+DSGIFb3//v2HFfhuQcZGCzazstDIU0pPNrR2PPIx777gTkzvH0ZxdEGZsEPTgh75YqGhx4tHzuBNOxJEvPA4uwzN5iKWGmmTCi+VRV7CvEhus4aabfofbb7/9abbDUudLDZGDH64fU5LgevHQyqFFVkKeRiwpuiAjIcdE5rFGpJglSNQQnr6A27fcjCtu+Qnm0yZ2L+xEX38Rhxx0MO578H70wjYO2Lxagi93bJ9Gx0+RxFwtMCR5guCZgaEyLFtFpVwSO1nPa6Bc0lCtFTA52UMYKflgzdZksUL0XiY/iL8Y6CtbGCjb6HXmMd/O0AoVZFokIZymWYSa2IgjD2naQblIO2ABrQU6JWx0ukRaUmtncSQzuIcVK+voq1egaxYmdo5j964WLNWEY9XydeGM+i6HYKYM1VgAedKgB9exqLcDcRRIiGehQCAQV6g5MItF4qALo2RZGIiKeFH9UByq7INktANdNWGVqCsDrYUFeH5PCni5UpTBK9nBQZAvWhDg1O104bquvIb8N/CGxhOFpF1ztdgy4NNbzMGbU0SpfxC14RGYpJsVSGgjKzpE2PMwN7UbzandsJQUSeRh50wjy4r973rF+z79rT28VJY/fbnz3bvvARZf13V/oOv63y3xfHk01EnRSmgP6goE3S2XwTlMs9GUTa36yGrYxQIMQr0JgxHDPgtwzo3lnC0OeTzNN7f4/wxwDHzG3ySCMazU6igIscpc1HdzlK4sZCzayxjESD2Wf3DXXXfhuuuuk/Vi7vw/l1JGtgO33j76iX/Hmn33QRSm0FMdhuiYEUI1RMRuKtZhJioMMms1Hz2ni+2dJ/Hdq7+Gx8Yfhla0MdcdR7GsYmTFPhjbPo0o9HDA8wYkumd05zx6LAaJLjrswlwXzYYP01YlrsdxbRg6O8UQw0Nl1GoFjO6clKEiObzFogWnYCFVydtlrE8GS1cwXC9i9UAZ3YU5NGMNO6YWYFqJRAfRW0yrWavVRhR4KHJDLtMwO9Pl/B+GQXgPYecLsqlXKltYtWIFer0Y27dOYnq6C7dAkLojqE8e6ZkukvtriZJkUYwldJPJF1SH+DOfYw5Hy5USVD1F0KP/N0SghsL/6NeL2BCvxrHlQ7CiW0FVcRgAJYse5D/zxsK7H1ObKSsszl/RanE5xBcZghhTx3ZkC44+8KUYJ5FCiMKUvFVLUpU1pwTVcmEWKyj0DaJYryMNe1CSEL12B+25eXgLs2hMTaAxN41uqibu8L5vO/WDn8mhz8sfe+0ZWO589/CpXCy+P9R1/cSniy8BL1qCqZ1b8avLfyoc2n03rMeBmzZi3fr1KFX6kbrFnOeakbaVW89yFwQ3s/if4MnzAMRF5v1SGLA0srJ1kV+MkrYg1oA8MYguCTECMJI+Iz4xL75bt27FJZdcIiwHWst4bJevucjsXWI7fObz56PeX0fC/LFMh0ayVsbCm8JjUUkNaAG3ooC20pBttqse/Rl+fO1FWPDnYZcrgNUDtC6UTEdngXlkMfY/sC5T+9GdDYCOAb0AJTMR9AIZCHEiz+2sIKaGrKBa0rF23QDKJQNbt82KTMEOl55eDt2IrwyjECZ/rQODFQerB6sIe200fA2js004TgpNY9GmXOHKqjAxjISvl4plTE0uQIErYCFqvQo8DAxUUa1VMDe9gLGxFvxeAtNkRL0j4CLeHKW7jElS43gtg2WRWBbJyYRFWm4INm2FLL6UGxSYlo3EywFCXtqDaShwfR2HGptwwuAxGA5riNtdtOfnhT9BMA/5wHkBXUyOlkRqRZwq7VZTvi+uYz8NPRINOMeP8nP5dfln1LM1+s0rdXE56IUSNBLOuFAT9qAmEbqtFjrcmut2oIU9NJvz6MZqbNT7zzruXz7y4z28VJY/fbnz3bvvga1bt64pFArsfJ8uvoZmQkt9/PrKy/CjCy6QroRJxJy39PX144CDn4/XnfsugbJM7dyB2dlpOT7SoM8i4BSY++VAsywZ3jzdzgo/gcsEEom4WHwXcZPsetjiCPVssSCzSPPXUKUr40X4pS99SeDpr3zlK+WiZgGmZkjJhNHx7Kg+/vGPwxc6l5HHAUmBiRBlCVIWBMVkVjlSpYvIDrEzehJfv+KLeGLXw9AKBjpBBqeSoVxXZUDVnGvLcsSGTX3STe/c2ULbY/0t5ghO+ldNFVEaod3uotXxpVss2AkGh2w4tortOxh5X5YMNtrMwjRElATiEaaDQldiKb7rVw/S54GdMx52TDdRdPk8hWJnY6dr67SLaQjCHuq1GnaPT8naMVkMXb+BFcM1VKs1TE/NYXqiAU0vwdQqyDIe3SPpSPlv5U0uaEu0MDRTRanElV8PnV5TUpLJDuYNwrJ0ge7Q20xym62WYBkuvLgHhy6L+RjHlA/D4cUDke700F1YEIhPX7WGim0LO5Td89KNUqx9aYapqSl5/Qb7SC3LbYlcVOY9gcNWvtZ50eZ7QsnXiO0CrEoddrUPTqkGq9wHw6HlzpfOlxt5UbcjHF9vYUbSoxthkqDYd9Zx//yBH+3dK2f50ZY73z18D+zYsWOtaZqXGIZxXN75EuGow9Ri/OSib+DRu+7EP736VfjNb69FGvXQbXWhWRW84+OfRt/Iavzi+xfjhmt+BUNJZfuKup1tMd3BgVsowHIsAY5bi0XZKRTFk0pEIL2cFjfneBFz0GcwssaUC6s2OCwasFjaSOXi6CiK8Kc//UmwkscffzwOO+ywxY6vi1tvvVX+7OyzzxboDrtqTszZ2QkcVkkEnchFAlrXMgQI1AZ2+tvwk5t/iD89/BsU+i1YxRLGJ+cAI8Q+a/ugJAkWZhckDHO/DX3SLdI2NtOIkVB2iCOxb7mVnNWQ+5/zxQ7biFGr80QQYfv2HuLERbFYkI4yoHabxVIIGU6pph7qRRPrVw8jjQLsnOlhdyOEqvPGwRtPhl6H2maCksPNvxjVkotuu416uQ5Vj6BbkVDROu0QzQUfJWcI3Y6C6akO5ufaiBLyHnS4JVNwR/MzDbmp8ffqfVzlzRDFHsrlAorlAnS6NRxL5ILx3bvR68bQEktCUm16mW0X+nyGA7P1WB0OodDRUKHkwpsR9VnhQkS584TUMwLboxymw5t0sejKEkiyGK6ZMTmaJXhxiUfijeR+rEG1LBj0E5dqMMs1FASoXodhMWQ0lM6XAzev0UR3bgpKkPOCG36cqpXBNy0X3z0sFH/j05eL7x4+p2NjYxs0TbvUMIyjnym+Biwjxe+uuQLX/PhHeMvZZ+LBh+/DkYcdjHajhSe3TeDVb3un7Npf+d0Lcd3PfwwtznmtIhuQXMarRvQFbljkpK2MvlBamGgdU9XFaTbh2lxpNkR6IIzniBecgFe/8Sy50JjksFR8d+/ejf/5n//BbbfdJtNzFllCWciEpdeXv/4//+f/yNd2C0VhAmw++EDsu8+aZ4X9aUiVGN10AU1lCj/944/wm3t+AdVpo9xfgmrYmJ1voxc2xS3AGwrBMmQirFzpQEk0PP74FKbnUqGJccWYsiY31ooVCwMr+xEnEYKgC1XxMTTIQMgYO3a0kKSOQNQJLefwTzfoftAkEp67W1XXwLqRQfjdNrZPtTHVYv4aO0cWIerLtAHEMNUUppFIobN1Hf01EsFStLptiaaPA8oK9ATXheugKuQJZ9It+2FHYO/EOXYaHSl85AvX6xXpQBluyV9Tt+a/k0s3LJ6zjXmxxNm6i9TPRA+mxWylMojDzc0YDmqopi6ylPY17qHxbkm/dyR8iPnZOXl8as30/NLFIGvD3CvkyjLJZWCh5s2GbxvmZNBulsN/dMuCWSjCKtVhlPIoIS5cEGjPU0PKJYxeBwtT05ga2w5HSTA7M41GkKSVkXVvPukdn7hkDy+V5U9flh327ntg+/btmyzLYvE9Yqn4Grojw6K5iW344ic+ioM2b5Li2VqYxJGHPB+33HoX3v7Bf0O5vx+/vOi7uP7KH0FNPNAQL5IBM8fYvchFxFBKKg15OCUdCnFGD2meyCCx4otxP6miCSP2BS95KT7wyc9Ad6tIOb7Ja7espXLgRk8owTo8ylJmoAWOf7YkQRDcHfqcyPs465/Pwj++5lXCImDx4oDHS9rQCymufODHuPK2yzHhbUWlprHOi7k/iFmoWJh6cKySMClqlQLqtQxB18fYaAMLbQPjYz34XW5uEazDoM8YtQEXNhcgEh6Fu1ixogjHIbd2GrpRRJQm6Pk96KYO2zGk6+yr8Ojcg2tmWDVcE+1ydKaD2S5vZCZi0WY5+VdQsAjWaaNSNNBfq6DAwMwgxtj4AsZ3d1B2LbhuGd22h+mptrgMSiVHBmZ2wYCqZzAsvjaRoCB5o+JaNmWbVrODdrctAZrsNnnvpD2MuEpNkpZVqImC5kwTFbeEAb2KQ2qbcahxAKptB0Yvgx+2ZVgX+IxHysUE3ih3bN0myy+rVq5YBKbn72NJyuZpIU5kyEvoEicF/P0lxCTdFrSJaJYDh7JDhQsWdemALRbyLBTSW0ag+vQ0pnduB/wuJneP0+2Avn33f+cZn/z6stth75aO5fTiPX0+JyYmDlAU5TJVVQ9nJyKyg2bKgoASdfHUY49L1lYv9HHRhd9E1PNQrw7ivH//OEb2XY0rv/sd/Obnl8Kg15JAcmaFSVx5bhGTTkYM+zJpkeGbdMYKzfGMyknkcyTwMVXgpQpe8JKX4X0f/zTUIolopsgHHJTziLxkyl/y9i6tELMAL3Ed4iASmxlN/Lqjwy2T5mWCv69pGWKzh0dmHsC3r/4qHp9/GEoxRK1qy4YUNVhFZ4dGC1iEKGBqhAPX0VAqcsXYxdxMF40WSWU+pic86FpF/LoMGaXNzmBnaaaolBWsXFHEiuEiZmZouWJYD4EF7L5zZ4jr6FIwtcyHpcVYOVgVWM1kM8S8Z6JJ6QH0DZN6FqBUVGDqEUq2gRUDK9FrxXjk/i2YbyhwK2WRHXiDSZNYwil5U5LnjIWQq8WWCduxJNRT17niAfhBIAWRRdYPopwlTDsg2cZ0aGhkOGiw3QyOYSP1EhQMG9WogBetPlZkB3tegRmmiFNyjkNxUHS9tnCNu52O+ISpUdMTTX/3kl7PKKI8X5W3iTxoU0JWZeU7y1Gd1O5NI+98izXpeAvVfmjFMmzXhZaGaC3MYoGd7twsOrOTsuJOROcjW3eiOrLxvWd+5pvL68V7WiyWO9+9+wzu2LHjAMuyfqSq6mF58TXEN4oshKHkVCteLF4U4M4//h6PPvgQVq/aFy95xamCTbziO9/Eb3/+I+hpKEWXC6cCv17kuIpjkzsFtFUx6Ix9zeKFniWxrKfyIguZiKvma8ZHnfhSKb56uY6EVDPB3RLEHYDSAy9cIbCxG6IPdBGow5/Z/bIAyWxPSWVQKAfZNF+FJe1rHrvxwxu/h6vv/wUa6jQGRipQ0wyh78mSBL992qrYAXY6OQGzVi2gXs2Ev9Bp+Zhf4NAoRLuZSJIEC2vPC9HzGXRJ9KSKajnDyIiF/TcOyw2n5yUI0wy9MELXozVNR9ExUXK4JRgCsYdahaSxCFPNBLNNFYGvImM+GmE9VgDTIPPXwUBtAK25GFufnMb8ZIiOH8MoFGAXbIG1kxXBdAzeOPl90C3Aotrt+jAtB7U63Q+5jOEFvtjOTNPC4MCw2M0IvpG1X0mgyBCnoXiYOeyzOZCNMwxldRw3fBQOSNaiPy5Ci2L0Qsb3ZGg321hozCIIPQntHBjoEy8uH09cLM/qcDlU5c1StuqEtZHr9ZKMnKYiSXH7znRc2By0VWp551upQbNt+K15QUrOTE5gdvcEzCyE15pHt9nE7paf1kY2vOOMT339O3v3yll+tGXNdw/fAxMTE5sWO9/nP7v4qgrBKSng+YhSwHS58pvAn1+QKBeFtqU4xi3XXIlbr71aQCbdXg9ez5fiwU6UG1LswCTFWCEMPH+5+Hvsgg1OsRUaD3JOb6Kxf9bxwpNejvM+eT5Ut4IIhnS97JDHx8fxyU9+UiLjmWpBli8HNyy4/Ldz2HfMMcfgzDPPzPXnRdNbJtxGaocxMt3DXxYewPmXfBJ/6TyOyO5i5cpBCcBNowiua4m3Ns4CWX9eaDJLTUVf3UWpmKBc0MXnSrBOp8uRoCM83fmFlqzqNlqeSC599RJWDVlYsULH8DALX4Zuj/E7Gbw4RTcMYZgmCrRrWVxoIX4rEOYDFy9mmjEWWgp01V0cEHpw3QSuAwwNDGBmsoNtf5mD17EwN+MJj41RwtRILZNdegFpEgn1zbIc1GsDaLc8jI1NCfOXicpWgYU1lpsiTxX8mbavUtGF3+vJTdOgDr8IUYrjQG6q/D0zUTCiD+GElcfggGwtKqElDpKO35BMvNY8sZRzKDgmatWyDNzoguAgjq+LgJVUVQJT82Tr3K5IeUrsg3Q80OjBHEDDgGZaMmOwi1WRHpxqH1S3lBff9hxSLu+Evmy4+bSYLcyg125jphvGxRVr3/zqj375sj28VJY/fbnz3bvvgfHx8Y2aplF2OHKp+NJb4FgKxrc8iqt+cjk6nR72P3B/HLJ5E/pHVsNyazL0UAnEaTUQtJqIw0C8myzAbZrd2y10Wg206PlMYrQXZhH6PSlwu8d2YHJ8VDqzvAuiyd8EUQndRMHxp7wc7/nIJ2BUaogVWvYFwy7H11tuuUVy2lh0CU7nv/nRRx8VLZjMh3/4h3/AqaeeKr5VLh3wIk4zdu+0MAVIjAZ+/+R1+K+ffw7z1ixgxBhZsSJn03Z9WJQc9AAJApEHMsUUehtXWMsuV4CLEoPD7DLbLiGJ+PfzrpJg8TjlkR8oOQXUyxqqVW5sNbGw0IYfaWj6Mdp+jDDNcYmWzqO8CkfLOQnVclEYwTMLJKVZcO2i2Ny63TnYVoz+eg2N+S62/GUGrQUVzQafQxP9K4bR6nUQeF4+MLN19LyOeIjr1IbdEhqNFubmmnIzoSxERjEZC91eR5IumDjBDptA9TgKZUEiiXKnRa7hUzOmtBShoBkYTCo49cCTcbC+CVorRqcxj7nutAwlFW7zLd4IeJPl+CyOQySUgkSWYjfOmKTcE54IVlNnYpH8maEZiycRU7zATHw2meFWqIjXt1irw6r0IaSEkfkybPM7uc93emw7mjOTssHYgx4XBtecddpH/nvZ57t3S8ey5runzyfdDoZhXArg6KXBi8gOcRc3/OoK/Pz7F6OvXEaz3RC71Zo1+2Jkw0E45Q1no75iJbSMHU2u8fJD9DrqvVLtyESMZU2YXYkWerjn9ttxw9VXYtvjD8sFTmQgu6AoUxBnKlau3YjT3nAmTnzFaVCsAiKm8jKfLOGigYrvfve70lW/9rWvFY4vP7hezAULFubXv/71OPh5B4uHVpPkZA0Ru16mjGkheuokLr/9Ylx8y4VoOW0pTutXr8Wu0XF4XRLIiig4CmBEUExVvMrcjvO8BfRVCnCtAjqtrvh0i8UqOq1QNHKX3WLQQy/wiaOArRso2TqGB1wYWoTp2Xn4sYo2u+NeLN2vyCcKZMGCyyqmoaK/Xkecpmi1uygXS3Adl5gZSeJVsghxkGHblhlMTTKvzUKpXEH/cBUdz8PUzLwMPHOQkZQ0rBwekGGb5/XQ6nSkiHJJggD1OIKgL9kdJzElJlUwkbxpGRpDVHPaGCUjRdHRbgUI4lD4FP3VCspdC/905D9is7EBSivC2Ph2xFqIgdowSmYZ8/Nzctrpr1dRoVY+PYn52Wlk7HapQstCjYzdcgwoXSAZZJmD9Dt+D1Hoy/vLsE2YdlFOXWQ8ENYPyxU5QldCNGanEXodeO22BADMjI9KZJJe6U/s/pVvevl5X1wuvntaLJY73737DI6Nja1fLL7HLBVfZpIh6uLnl1yAx+6+C2f90+tw3bXXIIt62DE6DrO+Eu/41Oewcr+Nkv5AXyaLrmyqPcMwk9BGU1rbAM3J3bjpN1fjhl9fg/bUOGwlhh+QAKaReAjdcXHEscfh9Ne+ASObnyfrsmQyhox1Z6JBloml7Fvf+hbe8IY3SITQs4dvXLRgYeZF/Pa3nyPDpYx6CYeAzClj+KPioYlxfPf6r+DK+69AWGGRUTHSvwLbt+5EuxGgUiqjr68As5BCcyi3WICeYH5uCiWLMPO8KHC4RrZtlvAZ0CRJmDauOPbR83qyiVYwNIysGBT4zOTkDDoMnzQtZIaDTkg4TSgJHQ73tongVFMMDg6IR6DTbaCvUkHRcOF3u6gVy4i9BNu3z2By2oehV7Fq5RrU+suA2sHUzAx27ZqRNAfqqo5tU30XrZVshAaP4uQhU/uNyE8GmvOewPJZ9IlHYrHlDYtqU0FnNl3usU4UDhNj6eq7fg/lehGOpmEA/fjI687DobXnIVzo4S+PPID+Vf1YveF5UCMd2/98P8I4wobDD4eZAa2pcTx4+x/Ra7XQPzQEu1SGonFNOkOpYGP3+LhQzdZuWC8r55HXw5/vvAOx1xXgk0mveLkqei90Gwp9v3Q7IEK7OY+F6SnRftWgh8md2xAFPtRSPdWqw28+7UP/tWw127ulY7nz3dPnk8VX1/VLFUV5uvjaJk3/Pm689he48vLL8a63vg0P3303TjjyMEzNzuK+LTvwT+e8C5WhYQHvpJyMM1ZGzEU5ilASwrIUUa+Jpx5+AFf/7Cd4+J7bofFoG/nyZ17KnQUT9ZF98LLTXoMTT3m55MIxVYIsWfo7hfUgQxjg7rvvxlVXXYX3ve99YlvizUL6vMW2m8sXP/vZz2QLjmQx0ixZhBN2wdwbU2NM+Fvw9V9+DneM34oGuoLLXLNyJXY+tQtTE10ULBeVuoZijX5kD3bJhGHq8LpkxmowVCZn2BIo2evEssIcxqkwE2ixM7g9puTgGPbb7KwH6gPoLHTR6nXhVC0khoJUjtUZkiCDpehQEi5d9OCWTRTcAhqtFvTUgNEzsHpoFSy9gK2P7sbYXBddBag43HYjtlLDUN2Cpdnwugm63jzipCcgHA0W2i1ffNZtdoVJIjKOnzAt2YIvL0BP7Gt6nMCEgcFyDYev34y1g2uRRgqe3LkND217EDvmZ6G7JtxqAbW+MqbHF7C2tBGfettnRPttje3CzK5RHPr8IxBmDkzLhT83LqnHlf6VWJiZRV/NwX3XX4V2s4EXnXo6tPpKqGZRlkroLpl88inRdusjIzIniNpN3Pvb6xA2ZlAwAavgSHabWxuQVW1GyJMFrWb5XGF2ajfac7OA38bU6FaU3AJ8zU7MgVVnv+y9n1vWfPe0WCx3vnv3GRwdHV1nWRa7ghdK58v8Nk2HrWfYteUJfPsb38ABGzcKpNqfnxGU472PPYEz33EeVu+/Uba0FMVEGtHVwOk4OQAEnPmYHN2OW2+8Dn+6+Xq0pieREvOX03dyclmlhsOPOwEvfsUrse6AQ6A7RQGt5xsZS4kZi0SyJJXliptuugnvec97BJwuGuEi34GWs3vuuQcXXHABzj//fKwcHkbMpAZyDDjGU3QEmYfRzhP46pWfxsNz96HNaHVDweoVKzG3aw47tzUQRxrKNRW1fhOKFcJ2uDpMT7IBLTOQRAsYHLTQ6xKVSE3ZFFRk4FPzTaXoFYuG8BhSrhBHnlDOOPDbPTUFu2zBLFqy0ReyM4/pdNCID4OS+cJyYEw8h2OWUsTK8lp4XorHHt+JuekeIkLWAVStGGYKDJb7cPTmTVg3tAYD5RoCfwZIu3AdA14nEh2af//J8e14dGwndsw1EOoFhPQNZ4BjRDDTSB7nqOcdi+MPOQ7rhlajYpSgpDo6no8t01tx+2N344/33Yle0kKQBDBSFyOlTfjYOZ9DH/qQNduYHh/F/ps2o92jHs5ljGl4YQzNqaI938RQvYD7b/gVGguzOOW1b8QCHNilfnjdJmxDQW9uQQD9RtGV+VtBBe789VVIF6bEA80bKTcQzWINbrEuna9brcpNqMcFk7kZtObmEDXnMP7UY8JMTqxSVFmz35tOPPc/Lt+7V87yoy27HfbwPTA+Pj6iadoPFUX5u6Xiq/CIl0bQ0xhb//wI/DBAq9XExd/+Bvx2B8XaID7+hS/FpDUwAAAgAElEQVRj1cYNiJVM4DPs8phUyypM0Ml9v7sO1155BXZu3YLU94SIRv+X6LuahRX7bcTLTn81jnzRiSj1D0k2HDto6XblQLOkW+bfoKKowur95S9/KVSzkZER6Xgl8pxoQtMUzfeiiy7Cl7/8ZfTVa4jJxmQPnvmiWwaqh8dnH8C3rvkCHms8hG7G9d2cLxB3Imz9ywy8HmPdTZRqBqh86BbzwxSUCkXRIaNoDn39BhrzIZLUhqo66HWAifFZdHseHNtEpcoYIVPsZmnclUUK3Sxgx9gucR5we4xLC8RZ0k/LVAgO/MqOjlXD/DohGvMd9FX2QWMGuPeRrRidaUmsD1MoqlYRdtzGhpX74dQTX4njNx+FlXYVuhYhaI4iaE3DVlPELHyUGSwdu70F3D+6BTc/9CAeHZsATBVJ0IOjBDhk4xocf8SJeP4BJ2DAXi1pdtw301MFkZ9BsU00ow7uffwu3HLXDXjw0YeA1MYB+xyL95z9cRSTGvqLNYxteQorVq5Cy0tg2QWowQw6PQ86i+8Ci28RD9x0NZqNObzoH05HC+xka4KtNLUU3fkmVMuGUqDVMUVJV/HHX/4UaE6jbHP7jgxhSzrfUnUQulOC4eaaOGFDHLrNTExAD7toTo0LCzrSC1Fl9fo3HvfWj/50Dy+V5U9f7nz37ntg27ZtQ+T5KorysqXiS+3W1lJZGaZnl9tFgd/FLdf9Gnf+8TZs2HgQTn/DW2BVKkiprVLzZYJtGmFm2xO49ieX4p5bb0TYbQrUJl9RM6QTdat1HPyCF+EVrz8LI/tvzD93MZIoz4WQTMlFGlqegkFVgSuoHAx9+tOfxt///d8L24FFd8msT2bAD37wA9GFaUeTrjimVUvNoTRajNgKcOuW3+JbV/83diXbES5u3FUKRRQdF1sep2bIzTMCgRKJ8IHGzDkuQ1iSLOy6TLUwMTnTQBCo0FQXaepidqaBmbkFscTZDjDQb2HN6n6hjAWBj2J5GDtHp4FElUEac9xihPCjnqxZm5qKPtfGgfusBDnprWaC7aM93HvvTuxq+uhphPFEqKUWVhkuNq9dgbNf/Ra8YL8XQ4s16RIRN5BRdmjNQvMpe+RZbLGlomckGO1M4aHRp3D5b67BfKeJoWEdRxy0CkcffCjWDh6E4ephyFCGoTDJmTyfBEmLHbktjOe04GF0+i+46Y834fa7H8K+Kw/FK056E+yohv3Xb8LC9DSqA31o9WiZc6D6DbS7PdjFPsxNzWD1cA13X38Vet0Gjn/ZK9FVXdgFOka4mp6iu9BGouuorlwhrpO018bO++9BNDuOhd070Gg10GZg6tAq9A+tgVmsoljrg6Wp6HZaMtidGB2FEnSgRR6QRPAVOzaGVp/5wjd/cLnz3bulY1nz3dPnc2Jiol9RlIsVRXkFiy937NlB/OnmG1CwFLzopJOhOw5inz7KHhQCUqwS1EJFhmyKpE3EmJscxz1/uBm3Xvdr7NryOFS6GzLiEHVxLGRmASP77Y+TTz0dzz/+JXCp7ZJKlnLtmCMs+jvZP+cx8Ys961+DKRUFl112mVjL6OUl3YwfLMJk/dKCRhfESSedJF5ZpEsT+xCxEaClzuHSW76Ln992KeJqIBjiJEpRMC1Uyy5Gt06j19Zgma50WVEaClycBdgt6CgVdfTVFfQPOhgbn0O7Qz5DEVlqwg8SgcaoGm8W9NZmGOgviUOB/tl6/0pMTzfQmmuj5JZRLBXhhR6irCedOS1nq/ur2LzPvlCCDFt2zOPuB8Yxt6AiMly0E0buhBjshji8r4YzXv0qnHTcaSiqq2DE/DoBsngOadBG1ukCXiQaNTV43XUQmxGmvSnM9qZx+31/ws7pp7Bh8xBWD7rod2tYv/oY2OZGaMqw3ABTv42Zp7YiaGVw9Crq/QNIrRiJ1cWuuZ34f9h77yjJ7vLO+3Nj5dS5p3ty0mgUUQIhCQVAQkIIiWAbm+j3eM2uA/aCSfYueI1Zm9c+uzbr9dpes7YJJhybaIIAIYJQZJRGmtwznVPlulU339fPr7pHg1YmeOb9yz2cRjPdFbpvV33vc7/PNxx46iksY4Qbrn81zXnJsNhEbWWZ8oBUuwfKSRe2q3R7AeWhcUU7iEvwka9/iXarxk2vuItOZFAoVFSur5xxG4sr1DsOm3ZspzRQJmo26CzM4C6e4viTB6i363iioR7bzOatuzFyJbLS1xfHNGtVMrZNbXmRzsoiduwqx1wPO9bKY7943S+9e6PJ4mzBYmPyPbdHcGZmZsAwjL/Sdf1OAd+UYfD1z3+Oj/7NX7JtxwS/+4d/QLPZ4Suf/YIKqL7q6hdw0fOvIVMe6QemOy0OPnY/X/7cJ3nqwA8IJUs1DJSESlxLkuOQHxnnhpfdzvW3vZLhyc2qKkjZZeVtLnEQKoxHpFdSH9TP+lVuJ7XCW0ukVHkDusp0+MhHPoIEp4uud3R0VE27Asg33nijAuVsTgJepLFC3GEhmoSAWw5TzlF+96/ey6HG49iDBm7gqcwH+ZmHhrJMTy2xNN/FNArKkeb0HGUCyOVNRkZLFAsapTKMDOc5eaLK4mKHTDanoitF8SETrNiLJYZRanik5l20zyL5Gtk0pMB5dnqRODLJZgrEYYxm9NBwGB3KsWvzZgZSFU4dWeGJIwss1EO6nk0omhIjJqsHXGh6/Mxl+7nlljvZNHExBuMQ5MF3SMKm0roaIVh6htDT0aw0QiPFVghmh25vXumOTy4cpNqdJm1H7JjcS6V0PqnsfrSojBYGVKeO8dA936a13FHNF5df/gLKwxWSjE83buIKZUKOie2XENRCTD3F008+zujECAMT0iCdMPPoo7Q7LnvPv1gl1q2cPMYTD31XOd0uuvxKepGof02iwFcacKfdoTwyyrYLzlfa3tljR3n6gftIWlUSt6Okf+lihcGxLeSKQ3i6Sa5SppDJ0Kg3CLpd1XIdtutEnZoK8G/4CVFh8N/f9Nbf2SjQPLfQsTH5nu3xXAPf/61p2ivFuOA7Dn/2wd9nYfY4r3ndq7j+llv42N99nM9++jNE7RaVoQqve/MvcdMrX6uqx7/52U/x8Y/8CX5LFj2xlL0r7a5YTL0Ydu/bz50/9/Psf+G16Jm8ohCkL0xpO2XGXU9NFwReW7RJ6I44riTJSkT3cieRQa0v15rNplq+/dM//ZNyu42MjHDbbbdxzTXX9I0L6TSRAJuArzi4dB/HrPO3X/5L/vYbH6GX7uAZXbKFjOJbRWq1ZUuZ1aWG6kTzHF0tvGSBZqZ0shJWkzcp5hPKAzqTY4Msz3Q5fGiZYjFDqVSh4/SUGUMWabLkKw9U1MlEshWE9igNQLGcZerUEqJE81yNYi5LPhWRS4fs372VYqbC/Kk2p441ma02aIkkzE3wJRtY6nrMhLv2lnnpzhGuuvqVZAb2AkMQF6DWorM4x91f+gq7duxhz94LSY1uUcc0sG30jCxSu0TeEmFvkZ47x+zSU6r6aXRsJ4XSeaTy+9D8nHxzHLrvezzwzXuZPj7H7Mwit7z8FTz/6mvQ05FKhLOKslisoJHHSDIsz69w4shhZdqY2LxJKRgWjhzD90IyuRKFfF51qyVy9YQUp5p0g1jph4VjlhwNkaWVRkfIDQ0R6Rqrc3N41SWiVp3YdTCzacpjmxgc24qdkRNBmoGxUSqFopqepY3Za7fw6qvEnYZadq52/YTypn9301vf85dn+17ZuP8PH4GNhdtZviIOHz48VCwW/xq4XUonI6/HH/3n32Ewa/PW33obbqvN+3/vA8plduftt/LAd79Lz4/5jfe+j1SpzCf+559w9z98FCNw1G3EiyZvKFkOCZ2wc89etu7ehZ5OYedy5EW7msmTkWDslLTtZjAzaUw7o7JdTTNFYXCEQrlCLEu4NSpC3Eoy+YrBQqZk+V4F2IQHFpebnDiUa8qUjN1+LKFYmkMCunT47qF7+NDffIClaBEtrxFoAaYl0Y4J2aylQs+lka1Z93DbBp1Wr2+BtqVlWM4QUnXfppjXGR8fIXRTLMxVKZcGVW9ao97CEWu1dKCJMcGW2ndL2WUlTCaX6TE6VlEVRJ2umAciJRfbNJRl58QgWctmYa7B7GyHpUWXeqeHFycUS1llzTWjiMl0il+9+UIuH86y+7xb0FJbiLwshp8ilgzfU/N89fNfZHrqJJu3bueGO+9i7Lx9kCmQ5PL9jr2wTtRbwnem8XrTGHZMujRGrG/CSu3AoER3eZUnvnUvRx45wBOPPsnM4jwve8UdXH75lSRmQNurUxzKURkcxNBSnDw6R321gSbBSJ2uunopZHPkUpLZECoTiuf5ijc3tVhVKankMpnKlYlGMiNEzy0mOhPfsgk1aKwsY7hd5o4eUlSYnrZVoM7gpu1UhibRczkKQzL5ZhX4ivPQk3qiZk1RHr7XpepFcWpo8k3X/j/vFCPRxp9zeAQ2wPcsD+by8vJYGIb/R9O0mwXQJGns/3z4v3Pyqcd5w+t/jpMnTvL3n/0sP/f6X+Dlr7qTg/d+m0984tP82n98J4M7d/CJv/gffPVTH8VWNeD9GEKxJyvCQNeUdVgkQn0aIVbZA7ppI2lWku0qleCy1JPPmVYa3cpw9Ytu4q6ff71qqJVMLxXYI4Hqmsbdd9+tfmJZuAlN0qcrdGq1Gg8//LDKdpDwdrWq0zwi02O6Ps2HP/3HfPUHXyA1mKYXBOr7y5csYiMk1gNGhtNk0xaNagczLuJJdq7YJ1SgTUpl8iaxRDT6FKW6Rs9y5PC00tKKxlbaMST6UKgFT2IjfVcpQQRExOSQ1nuMDA6q2vVqvUkc+OzcUmbfzgmGi3mePHCI2bkGjbacMGwKxQwrK022bx/H73XprjS4aLzMr91xLXsHKoyMXAvJCKGjE664tBbqtJbq1OfmmZ+e4uDTT1AaH+Hnf/PtlHfvJ7bzYEo8p0/sVgnbU1jRPHo6IMkUCKJBdGsHpjZE/dQcT3zrW0w9+SQPP/gQARG33H4rxVyO1eYyS7U5tu6c4JJLLqRSLtOqdaRZniQ0SEKTdrOnrlIqZVtFSgrF1HPl9aHhez3FK4mVOZDCzjAm8iLVcF2wDNrdLr5t0+72GCwX0bod2kvzSornSatyrsTI5E5GN23HLBRIFbPKTSi18QK+vYaAr/x8NTy3QzNMIqMy8cYX/dI7N5oszhIrnn33DfA9ywM6PT290zTNj+i6fq2AmW3qzBx5ig/+zrvRJO0qjCmPj/P23/ltdmyb5JGvf4NPfuIzvO0d72Zoz04+/pcf5it//zFSa9mwKuJxrRJc3mCi11RlksqCLOsfuegULrifliWTp8it5CvSauy4CTfe+nLe/r7fwyiU6IWJSi6TJZyEcv/hH/4hV111FTfffLP6/Lri4eTJk0piJkqIm2+5ReXDRkYHV3P4wv2f408/9Ue0zTqBnuB2xK4r7rWQJINysg1VMpTzaZr1JhmjokJ1er7TD+xJ50hnbCUBkyJNjTSZ0gjfv/8Juk2fSi5FWsBXM9QkLlNvIEyvoeNKipdlkrGhnBNlRKTMACODFpdetIuxgQGWF1ZZWZb4x5BGu0e2LFcGeeZn5sjlpDetR9TqcOslE7zx5beyfWg3tr2PsGMTNgNqT8/y0PceYfrUDHqvx65NI2TTGscXZrjqtls575qXQGUSLV0kinwSr4Huz6KHU6DX5OxArI+R6LvQGaM2s8zxAw/y6Hfv5dGHf8DY5CauvOoqup06jz1+gCPHDjKxdZSf+dk72Ld/l1KUzEzPcezQKSyjLFG6KqsjdhqK0snlC3R6HrlCQRlIxCyRSOC867J3zz4OP3VYlWief/55rNZWqLo9qq02O7dtYeqxx5g/eghij8jQKI1MMLn9PAZGJslUBjBzKUV1yWPJ1N1tNvBbNYJ2VV3F1f0o0stjb7rhl9+7YbI4S6zYAN9zfADn5uaEOJQOt+fLBJmWOp/Q5btf/zLf+sZXaTs+d9z1Kq69/gbu+9qX+cwn/55MvsRv/af3URwZ4mN/9Wd87TMfxwy8vjxM8nCV9leRtf1IQkVGrLVYqJqCtZJNqZeR4hhVJSaWXakzN7np1jv49d95H0apQiwJ54kQAvDEE08oOdnb3vY2JiYm+ru4tZAWmTg/9rGPcerUKd71rndjpiwio810+wR//Hd/zLeP3o1jSVC4ht8ylXvMLoToJQ0ra5BLSyNEjlp1hbgnUC9ijBBTmiyEP9Z00qk+aOtJmnxphCOHT7I61yCrQc7UqOQs1U/neAGu/CzSUSlkhjTvSn1P0aaYjUjpHS7cu41yvsjiQosTx1ZZWfHRzDRmyu4H3qTt/oToe5LmSzZo8pLzB3n59bczNvQ8bH2HuLaJ6l1O3vcE93zp62pz2Z5bYHVmij27NnPx8y9l2xVXUrngSihNomeKSp2SRC2S7kkS/wiedxLd1knldoB5EVqymdZqm5nDj3P/3V9i9tgJdu7Yy9joGI8feIhDhw6ysDzH4HCe17/xDl5w3cWESY9atcaJE/NoSYkL9z8fzSqS1Gs8+djj7Nq7l5ZYpIdGKA4MKC7/5ImjDFXKqvNO5HfCCTdXVqg7bXqikLNt9mzfxpPf/y4rU0fRE1/9Tse27mB4cgfZ7CB2qYwhnXiaTNTS4dZT4Os1qoSdOqHfpeaFkVEZf8uNv/zeDXvxOcaOjcn3LA+o5Pmapvk3qVTqCnkokQjZcYiuBdSbVYJI4hFHVMrU5z76N3zxi5/j5a96Nbe95mcUcP7Nh/8b//Tpv8MMRVcq6x2Rl/X7isUWLJyeZAKL3rSfbSWYEioJlkzJ69ZgBYqJhhfpXH/ry/kNiZTMl/vgK8kDms69996rPn7lV36FUklqb4y1avNQ/V1MFp/5zGf44Ac/qALUu3qV7z4tXO+HmOodxSpDEpj4DYOUlsXKBVCIiO1+kMzYcJF2s0q34aqfwbLFYGHh9qQmPiZliW5fHGkpxoeGWJ5dor1Q58Kdo+zdNkKlkMbWdGrtDkFs0XACTswsc2q5xlIE+SGd7RMpdk6WqOTzTB2rcuipFktLkgUsF+j96V8syqms5CobKjQ9E0VsyUXcddUmXnr9axkcegG2PkIc6tDxmX/kKb79hbvZtWkzjek5HvnOt1XrSHG0zJ4XvJDrX/cWhi+4CtJ5pcbQdJfEl+XXcbzuYTRc0vltYF4G5m78bkJndYbDB76Ps1SjmB6gXW9z91c+T0eUBEnAxJYK191wCZdeuYNY6zA/P8PySouLL34RJ082efyxY9z+sldy7MghFaS/c9duun7cbyDOppk6cYyxoUEW55cZGhohZaVYPjVNZbjCUquJF4bs3DzJ3JGnaS5Mk4huV9cYHJ9UJp90pky6UsGU8HgdAs9XCze30cRtVdX0G/oOdTeKjIHxN9/01t/e4HzPEis2Jt9zfACPHj26P5PJSI3QpevV8RLGLbVrEi8opZOKtosT6quSo9tiZNMm0tmcujT/3j138+h3voFTXaBWrdJuNeh2JNqwq8BXJl9JJFtvohWwFUG9fMjIq8qJpZ04RiWbdWONG2+7g7e/7wPo2TyxhKkLlEex4nS/8IUvqMl3HXzl3jL1yqJNCjQ/+clP8v73v5/KUJmatsz/+Mc/5fPf+ywd6mCGJD2JPhTgt4jNEDMXkK5YKj5ydKRC2kioLSyooJdMJq0UD64vxZJ9qZuhWRD4DKZdJjI2+0YmeOGFe0iZEXZGJ5MvkEkXVcRk2/OZbzg8cOgYX/z+kyRWxM6twwwPDjMz2+DAgXmWF2KsOEU+naMX9NSiLbHEkyJXIWlit0shgYk0vP0XrubWm19NvnABelJAj4tonkFjcZaD9z7IyUcO8dTDD1GdOclI3lausq5e5C3v/A9c+bNvQRsaIjZFFy3tG020aIGkc4LEr6LbBcheDPY+EgoEbp1eY5G0b7J6qsqBBx/mBw/cje+1KRbT7Nu/k627htmypYipt6gvzbC6XGPHziv53kOnmJrtcuvtr2Hq2BMsTh/i5970FuaPz4GVxUhbTB07xHm7dqsTiHDqHafFQDlPvbbK4soqjuNw/u5dGHHEwUcfUbSClZJy1TL50hC50iDZ8oDSoAt5FXqeUup0aw16rVV8mXzdLvVeEJmlyTff9Osb4HuOoWNDana2B3R6evoCXdc/blnWhevga9pWP15QFmF9dFSXtCrkWrEJCZFs4GWbH3jQaytLsdTRuL0uHcnybbdoNRq4XYeu01n7cHCcjvqcbK+lbVa+5vY8xZX2wohuBNfd9FLe+vZ3kSqUiJTdWEeLYubm5vjwhz/MG97wBpVqJgHs8v2tVwp99rOf5b777uP3f/8DEnrFtDfFB/72A3znqW+jpyLStk59uYrjSEOuSgonU0jIFnUk6EAC0AfLWZxmba0GycQPNDxf8oalwUF0wz3V2nH57jwvuuBCtheHGU5L4WiiQnokvtL3JLGsS73TpCnFjkaaJ+dmOTw7j5WqML3g84MnllhcDDE0KeVMyNoSLO7hSWGmZhIHQt/omElELoL9QxrveOOLuf6Gl5Ir7MZgAKIKRDliz8WZWWTp4DEeue8+Th05BJ0WbqtBLzZ45Vt+kSte/XPow8OEVqK66fSoiRGuknQXIKyhmxpadidkzyNMBlQwkilW8bbP3KETPHzfd1iYO0i3tcqu7Vs5f//5lMtpTJHs2U0lYWs36yzVdHxjK8Xx57Fz1wU8eM8XeeyBu7n1xpfgyHSvpRmbHFUW48jzKWTLNFpNGs2qku3V66JS8FldWmLzxLhyA9ZXq8r0YqezZAtlBbz5srQXVzAyaTVZh55L0OnSq9Xotqu4Tp2416PRCyOjNLEBvmcLFM9x/w3a4SwP6okTJy5KpVIfN01z/zr4Gipcx+jX9Ai4rfvN1pQFqitN0ssSWZYJH9rvjOhzDX2XhKgT5Gvi0U9k+o0laCZS+t0klPwHT00zIhGSDxHEu66nsgBKgyPsvvBidFveWJLlK1RGP9NXlmr5fJ43v/nNP5RqtrS0pL522WWX8drXvpqQLk9UD/CeP3sXTy4dxM4Jr5ilU2+q8JxES6teMCsTkbIDspaEmccMDpfpuB3qTYcwFp4hJcQteuCSTnx2bEpxyd5xLt83wZbBEQxXwwrD06YSx5HsX48oclWZpBwPTaRWKZOZlsOBIyt87b5FjkxHhKGGZpiqeDMjEcpeQuhC2iiCRG66XWUUKUYxl49b/Ic7L+H6m24iP7IfLRmBsARhThhhaDs4MzNMHT5CfXmVFJriQiWgfvslVzB03n70SgnPCLAMHz1uEXVX0bwGBg5h4kCqjJnfQWJuIY7TGImuXGbN+WmefvQBFmaPkLMNtmyaQE9sJSOrlC2GB0X+N0+QtFl1LCqbX0h5x4uIezqPfOHTHHvifkZKA/i+TnlkHC9yVYGn6HtL+RI9VzTVotN1SNmWytGQE22lXFKuNVEySO2QbqVI5QrkJdthYIRUoXwafCPPI3CeAd9eu0bs9Wi6UWSVxt54w6/95w21w1lixQbtcI4P4MzMzIWapsnke8EPga9uqGlPPnd64j3judeLK4WLlV4ytVRbb4ORtvjTt+1nM6y1x6wBstB36+dNAei14HUBbHG5ieVY6UBTKhdivQ9OlAdPPfUUH/rQh9i7dy+vfvWrKRQKyuEmyzahH97znvcwOFQh0rvce/wbvOvD72CmO4eVk0aHCm5LpvAILxQ+N0WuaJHLaWRMCSfvMjw6jG5aLK1UiaRXTLIaJJfY99gzZnLt83aydbTAcCVDPl1Aj1IQRASuRxwkKmZS6pVSYjMOHcwkxnelk62FXhliNc7xjR9M8/XvTLNchVw+xdD4MF7kUK+1SFyNvDFIlPg0naZawo0ZsC/b4w3XDfOy22+juP1ykniCJJTuuQIkRSQ/M6yvcuC+B3jqwKOSMM/ubdvYf/HzKO7YDYNjaBKzqQcYZghelaCzrCI+DV1kX1UC3cXMjmBl94G+CS208FsLBI05pg4+QnVxnrxl0lyp8dRjx1iYXWJ4qMSrXnM1gyNdfL1GYBeJsjsY2XE9xAM8+cXPMX34UVZnF8nmK2zesUvFdEo4vAgSG9W6MmZIk3PQ9YnDRMWFSk2U0Fb5bFZlY0ilfSJyRJVkNkhxaFS1GOtpKdyTaE4P/4zJtydqB7dLy02i9MCmN7zoV//TRpj6OcaOjcn3LA+o0A6maX7cMIzTtIOafIV2MPoT8Dr4ri/I1hddcskvKgWlODidx9Dvu+xHQj7zd/VvlWzWby9QNYkC1up+Z0awK9hdUzEoPUP/Tmu5vQKwYiX+8z//c2U1lucWykJoiDe96U0q8tKyDHq0+dR3P8oH/ub9NMwWds5meHAIR5xgLR/fT0gMk2zWJJ8Hw/AIfckoGKVcLrK0OE/oOhRTOjvGS1y4fZRdowUG0pJ1IHK6RFl4ZXEn05lm6LScLitLdezYYFOlQNSt43U6pFJFZsU950WUduygHtk8cXiJ+++fYn5BXIMjtHyXettRSgq3mdBodonMmFQhz4geskfr8cYXZrnx5usY3v8iEm0PUZDHiLNoSREt0on9gJmjU3z/nnt44Fv3EDgtLrviCq580U3sufp6rKFBSImlO8RtzoC7ihHL71ko9Tp+tExs2uQql6Cl9kCQxmtM01s5ydyRJ2nML+E2ahx/+jBPPHyIhfmmWg7eedcLecG1m0mVHMKMTZgZYXTvDbjLJt/59OfxGqtkDbFcZ3AlrayYp1TKsbKwQFGqgdI2YRRg6TaRJ6YMnShI1GJPrr4k8D0xpNg0h5UvkC5KjdCQAl8jk1HgG7oCvo6iHZzWKgp8e44C39TgxBtu/PX3bYDvWWLFxuR7jg/gc4HvOter9LVr4Lsu6Vp/evn36el3nXpXoeZriHoajs+AZXWqlLIY5UzuA+ppaO2DsFAViuhI1ibpNXpD7dykSkgWgAdyQD4AACAASURBVIBYjEVWJg0WMv1u2rRJ0RGKniaiE7f5X1/8E/7XF/8UryBWZZOhwgBBu0e71sZTQThCmSRkcgnZfEQmrTM6WGaomMHtNBjIWeyYGGTX5hHGB3PkLWmdkCcIcX2ZHjVS0mQRCa8rNmaNULIEWl1G0yl6zVXajoOdH6DRkxY4A6ucRpf2BaPA7MkOBx+f49jUEg03En6ShpPgOAn1WiRRv9hlkyE95toRnbfdvIWJLcOMXHAtduH5hH5BNWmI+kIT6iFJ47dcZo4c5cmHHuCxh+9neWWZnefv55ZX/SzbL7iQdKWAnk6Ig2VwFogjJQKEpIMfzqiGjvzgReiZ8yHO0a1P05w5SePkSY4eeJzFE8dZXVhSGRVg40cRExN57nr1CxjfYkJWqpo09MwY00cijj86RdxxGMgV6bouXpIora/qmZOW6yjGzqT6/H2kEQnXLVSXIYYdyUtOVIuFyNMsifUslBTXK2lmGQW+2WfAV6gX4XybffANum3aHrGA74t/43c3aIdzjB0bk+9ZHtBTp07tX5t8LxLQlUv703zvGvCuL7We+6mEcui7wf6vP4kINkXnu05CrAGxfH4NsKX1ot9T0f9afxLuf6h7rT/ss37Tfb75medcPxGoz2sx9aDOH33y9/jCDz5DLy2XrbFK7wqFdqg1CN0YtweZFJx/3gh79o0yPpqjlLMInRpep0E5m2ZydBTbMMhIi4JtqLp31+8S9HwszyAVSn5DjZ7ItQYKbBqdIKuZuNVlluamaPba+HYG18yg2Wnk3BFL1KWWIWcPk/g2Tx48zvGpBVY6EdOrLsdmetSrUBgo0TMcSnHIC4cN3nvHZVipLoN7LmBsx23E4TBxnCIORD2SR6OE1wpJvJB2o0G32+LI0UO0XZdd+/YzvmWS8nCRVMlAC1egM08QyHG0sCQoJ17ECzrY+c0Y5X2Q5GmvLLByfI7Fp4/z/a9/mbnjJ4i9iK4rumSLTq/N4FCGn33NjezZW8ZIt+nEdXqhztMHA9yaQdDo0VqpKsWIlU1RGRkhY6fIy/FQjSWoXIeUaeMHfQki4oQUdYkMAKauGi5kyrVyJXIDIxQHh0gXBrDEEq9B4LoELQHfKt1WlW5zGa/TohuZAr6vf8lv/peNyfcssWJj8j3HB3B+fn5fkiRCO1zyrwHfNbvEGpFw5jf3DFr2wbX/R4Hq2m5OYetp8JV/PQPKp//2Y8D32SCsAtYJaUQ1/uzzH+JLj/4Dru3iuz4FI6UWU0nP4/ydm9XWfnigwN6dMjVLBKGD5zVpri7SbdbJp7KUC2WKhQFV1BgQ40tQT+SRdD2CloeV2EpnGpsxWkrkaptI6Qnt2gJOb4VW4OAkCY5mqPYOK9JIkSNlSCtxgZSeobZcY25mgYWqy1wt5MmpNjNzIaFmEqQTcnHCZBjx2n3DXHB+ni37t7P3ojvA3gFJCc/xCHwDy6igBxbddk+dtOy0oQwUkjFhpdLquMT4JLYP8Sp6d5kwiDD1NKY0iMRNotCBdAGjuAWsCkHD4dijp3jkWw/QWDjCwskZFueqeEGCXZRWDYfnX7Wfyy7ayqYhoXC6xHqdju8zPW3iVC0s3yTqBKoPLpH2Y8PEMmwV1p7IxGtoqglbpl95Pal0O6G0kv6iVtQ3hrgvcwWsglTH92Vm+cIgqVyWWGzssrxtd3DrNZzmKp3mKl6njeORmIObfuGWd/z+BvieY+zYmHzP8oBKdTwgaofLBHwVAAvXKzKztenjR02+69j4HHPvv/idSX7EGuu7PgCvzb7rkNv/tar//wnB94emYC2kqzf5xLf+gr/+6p8RFSLleLb8mJTncs1lF/C8/TsYLGbUh560Cf1lXLdNID1nIntrd1RZZs5Kk8/lMQwLLwroep7KqVC15G1x9aXWwnxC7JTNQHmIOHZpdhbQ0l16UZeO6ykNs45FxsgoNYOWiMXWInJ9EsklaLZZWemw0ko4uRJwYingxHIP38iQwibT6DHZ8nnRlRZXXbODF77oTqzBiyEeJZApXhZ94njrxPRaXeWMszMauYECqXxOVe8IoCVaRJQRl1udpLNI6Dmk9BSGllVN0wLO8j8zW8ZIDai4ytqsx/Gnj7K6eIjWSpOl+SaRZpKpZCgO2ezcOUwxHZLVOqT1NobVxg1cEm2U6UMNglqMGcp6LSbQQiKpoJdxNRJVjFA/Yi4RH06fhJK/90G4P/0qykl2ENkcqXwZuzigFDH54iC2WJXV5CuhOh3F+fY6NTxHAoR6tL0EvTLy+pe94w827MVniRUbk+85PoCS7aDr+sdM07xqHXylLVjxvoZxGoCfrXg4E2z7VuKf5s/6ym0dYX+IaFh7oB9mgxUjvEYzrPPPZ06961/rfy4iNF0emPka7//f72Q1rJJLZ8lpJueND/La216ETYuU5mHikklHNNrzSuYWReKmswlcH0tSHLSEUk4ChxJqspnPSNA6dLoOmpHGkw42y1S8pKqC11Nio6Pn17ByPqEugewJWbNISrNV3KZIzDxPFRaT+CGhLOVkERlqLK50OTJd48lFn4OzMY5nEcU2tHyKiz5X7YJbXzzOTS++mcE910J6J4ln4VTbONUWMwePM3t8Sk3fW7aP0Og0VGjR6Ph2JvdcgD04gJ+TICMXuksEnRXMBCzy6mQgzSRe0sRI26RSwxANk4R5Aj/Aac+zcGqOlfk66UyBdClFaSSHoXfRghZW0EKP6lh2F82MSKIsRw7M0ZmXzjdJePPwE48wNpVZRY9EEeIr8JW830Rcj1rfbi7JdJJgJwvWULh+26Y0NEJpeIx0eZBCZZhccQArmyESUO916TU79KqrNKtLdDurqr7KjQ3s4ck3v+Ldf7wRpv7TvEV/gttuTL4/wUH6UTeZmpraZtv2Rw3DeOFpk8Ua+Kpl29r0+1OD7w+h87O+A4XWZ460z/Vr/JfBd/3RzgRcNSSfwQNLUtl08ATv/6t38cjxhwmDmEwML7niQl59+wtI6TW89iJp08fzanSDNp2ui+uJDC4tMlukRSgF5CxdXdYGXsiWbTtYXF5hcXWFsfEt1JtdRUVUxgaV3drU+kEvRA5R0pGdlKpHL2kVMkZa/VsAxnV9nIYEwTSVM6uYzWIaKRYWGkzPtZhqazxywuPUyZhubBF2I4bbJttTPq9+8RC33nw1Wy+7iSS1FZIymg+NmSW+/U/f4IFvfVuFqu+/ZC+1dl0Fmu/e8zxufc0vMLBrD17GxM7FJO4CQXNO1UWZiF5YTC0QaA00XXrYhkHbjKQPBVKMKmESrk/k9nM8ElNTiWeycIy9JnrYwtTamCkX0wwJ/YjDD59i+VgD3ZWf2yM0QqLEIBLjSqJhi9JCqJxQnJABrU5TRXMKBSWvv2wmo8LxU+mMkphlpTaoOEC2NKDMFnY+q1Lz/F7/6qFXrSrwbdUXcBo1Gt2I7Pi2X/qZ3/2zjTzfs8SKjcn3HB/Ao0ePTuZyub/Vdf2G9UWb0A7KYLG2cJNYxb5Qt//n/x50ReX7XH/WAXT9q/2lmty6n2/2DOtweno+44HkMrX/p58UfCa10O92e+Zj/XbqNkrHFlE3p/mrr/4pn/rap5RudKJc5g13vpSLzxsiCebQQrGgrpLEDo7Xpd11aLXaWGaGtJVWVeqREyoHWhLGpLNZtmzbQk9q4TWpKLKYmZnDkZLMgQxxSkLkdTVhF2RjH/mkJYPCLmIHWdWa4Rseba9Jz2kTOz3cdgsiH1uq3s0c3a7G7HSLmWbC8cWEBx+ss9AJlTSu3EwxHni84vkFbn/JBVx2w62E2a14nk1ay9Bb7fDY9x7nge88yPETU4RmTKFSYmBwlMuedy3XvPhlFLZtJy6k0FMeib9A1J4Br6sWgFAhTBJCo4mhhVjWIBjb8IKAleUlFk/OE3aaFDMGGUunMjiMnSmg6zZa4qvAHst0SBQAi6km4NhDx5k5uEzi+CR6oK4EJCw/DsGQ4xq5eJ4E0UsRaqjUK6adUlpfQzfJpGRJKVcXNqaoHaS5eGCYnALhkuJ8hXYIFXXTwamtqoVb0G2oYPVq28cenvil29/zxxvge46xY2PyPcsDuri4OBLHsbQX37I++Uq8X19mJpyb5DxIV9uPO9T/EvewXou5DtvPKHv7sLr+p1+Wua56OL18Eyxd0wsrRliBa9zf2q1FUooETU4OKrhHPYQPeoeOscjnvvdJPvPVjzOxeZCrLjmfC3dOKH2rrbVwnUUMQ+raDeqdNm6vx9LCIhkrozSn6VSWnhfgeYE690gc46bxEcoCqLFBrdlgfmmBSHZVtmRnGgoEsprBSK5E0S5QKYyTK4yBkcINA3pei5XaHIkUZ4YuTq1BIt1vtqX0q1a6zMnpFQ4fq7HSSPP9A3WOL4W4nkWuqzEceVy6SednbzuPl958J3Z2kjAM+gs3e4B21ePYkVlmZpZptjoUCiXGRsfZs/d8RnfshKEByIsxoUdCjcBZArcrbDRanFVTqBhURJNtpYZAG8F3uiycOsH3v/o1jhx8nHwuxeaJCcaHxzn/vAvVCSY0YiLDI066ZNMx6ZROErgcevgJFg7Pko5NehKEb8pCNMbtii7XUyaWVEpXtUst0TkbFrl8VqlupALKFNCVHYRlY+WKWPkyqaIAsIBvmXQhr06O0jHYa9dxpDeutkxYrxI5PvVegjY6+dbb3v2Hf36Wb5WNuz/7AnbjiJzdEZiamirbti15vq88TTusTb1n6nxPZzyc3dP9iHuv88DruuB+RpoyZfR3MwoAhZ8kVuVCqiJIdVasgbOyLitdqMtq/UkePXIfK91pSDtMbK2QzyTofg8r9rC1ANetYVgBuhmzUlulmMuzMDtH5AfK6CE5wyE6vcDDsHUsCfPWYyw5KcU2Xc/H16QJIkeo7NOhCt3JWxbldIkMBUrpUQbLk1ilIp1IbNRt2q0lvG6VxvI8njjfhONMNLLFAYxsiY4bc/jQIrPzMfc/2WS2nkfTK/j1Gna7w+5yzKtfsplXvuR2CulRun6PxC5SHNiJbuRZWely/OgcTz/+FKvzi6olYnxyjPOfdym7LrmU3PgESVrU0C1ivwW+hxml0BOLRAtIBESxMM2ioiKEl3aW53nga//Et7/5debmZxkqVhRnOzE+yW133YU+kMOzEvKlDFlJY8umSeKAg9+/j6Ujx9A6kqchIWwurW5TLXWzdoGcnccPOtRqC6oHL5crkstkVBGpuj6SfAuxYJuidiiRKg2QLlfIlgfJyOSdzaN7IZHv03Ga1OuzqnooaTTAiWgEBgxPvO229/7Bf///7aX7b/SBf9w49m/0sPzkP/ahQ4cK+Xz+LwzD+Fm1MBJZ0prWV8B3feMsnO9z2Yx/8md61i3/pUH59G/0GXOGwLLU8ciXxOPQB18BRwHm/iQVi4XB8ImSHp4/T739NB13AewubljF9aXmxlVTpjQV57IZXLehlkDSz7a6OkejUVPmDbFVI7kGYb/up79MQ7m5vLCrMibiQELWixQrQ2imgR86qrU47PUYrYxRtMp4rZiMlWdAZREMEyQBjlel01qmunCK2vIcvY6DbUr+sVQhDZDKVvB0nen5OsdOdnj4sR6Hp3V0e5BuexW95rCnBHfcOMLtt7yUocFtxGaObGETZnqMKMzQqrvMTM3z+COPcOzpx0iZsZraB0bHuf7Wu9h36QuIbWmU7qHHPYmFw5AcCzm6ekii+0TqKiKNRgFTN0lcl6UjT/PEgw/w6MMPUJtfYHF2HtftceV11/DSV72SzMgAmWKedC5DQSbSOOKxe77Jycd+gNENiaRBRPKMsv0rKnlO+bn92FP6YiF6bEsY87WroCRW8jPX88XBTTpfZnBiCwObJshVhtCLFVK5EkYQq7yQRrPG0tJJqjPHCet1RCfSJY0xtuXtd773v/7Rv/q1unHH5zwCG+B7li+M+fn5bBRFf2oYxltOc75ngO867/ujjRY/7TexLjVbn27/hV/j2qfFpiEaVbXIUogrmbQimwpIZHuuOXSiZRxnka67onIKTLONHzQIgxZOexnf71Aul+j2ujhuF9MySKVNotgjlYJOe4l6q04YJ8pQIU0SBjrdRm/Naq2pBmG1hdNNLE3ajIex7LQC7VjCvomUdGyoMEouNUDgSnymTiplUMiUSPRQ2Z6dZoPFk6cw4pBcwSIMXTwnxqn7ZAslOolHJ9I4MeVw6HGfbz/QoBWmiJIIq+Vz4YjBz9+5g5e9/MWMTOwFc5A4KpEkRTqtGKcVErgRYbfLyvxxLKkOil0l09q+73KKI9sgJYE+HZU/IdO6roBXcpcjEs0n1AwVLGRoBQzdUknMjePHOf7Yozx633eZO3pYKRXkWJbHxnn5a1/L+J7dWIUCmXIZKyvArXHywEM89LUvQrOjlopCyPtxV7Vf6LEUpRrI9QtmjK1ZeNLD5vUIQ2kN6ff1qeWbnaE8NEZ5dBOF4VEKMvWWyqRzRQw5SXoe7XaDVnuF6twU9ekZQickkhPk9r3vuOs9H/x/f9pX6cbtf/QR2ADfs3yFTE1NpQ3D+CPDMP79aanZGu2wbjM+c/o9y6db43R9VFSYKgfqh6Wf5g7OfILTv93+bCu2Y1UFr8l05tKLVqh1TjBfexovXKHRmSGMHIaHy2QNlEvNIqBZXabTbTMwNES2mGd+dZml1UWK5QyZrEUSe2pj3+l2iKX9OJNWkjEt1NADnbDnkS8UVChNqMfkyxWGSzuwjAyOIzRCg3Iuq+iDqBcQ9TS1tMvlCmhaTKtTp2RnZcOEqzt4bZfuapdNw2P4msNSdY50nKG55CD0dZQLiewUU8frzB9OuOe7dY4tRPQSyHbhxguL/PIbLuWq664gO7gVPTtB5OeJvAyBZwqFSxJopE2TVnURXfOpVAqkygNQGAQzg4phC5skgcSB+mq5pex3AoRGRCD2cdEwGwViCXhHI1ipcuoHj3Dv5z7Lw/d+Uz1mcbDMzGqVm195FzffeRepwREoFpSdw7R04k6d2cce4gf3fAtb2j08l2xaVzSB5FGYia1qpWT6lSsK6eKTzOg4EZ5daIgcpmisAzDTWUojmxTYFwZE+VChVKmQSiT5rEu9WaPdqRL3WvRqDaVJlur4wvZd73ndf/5vHzz71+7GIzzn23PjsPzrjsDBgwftQqHwQcMwfnNd4XAm7fBs6uFf9yzPvpcAb5+3fcZMvG4oPlMZ8cwCTlmUxREVB+iGhxvNMbP6EEdm7mWh9jhW1iOVMZQhYrgyRNh20QOZRmM1aTYaDZYaq4xum8TOpegK14mPZUhrR0zPDZUTzAtCRTlkMwWKmTK2lqIrNfK+R1pkTSZksgVy2QlMTaPTXiEOewxmS6S1LImnqxBzKc3MlbJ0PEcFANEJKJbSBFmP1nJbcI8tY5N0aHN8+hglvYy7HHH86AwXXLsXLWcwf2qZ1ad6PPhIm/ufTGh5MJ42eNllRV52/Xae/+JrKG07j4hBSCpEnk3g62gSFO8bqtSy3WypGE9TNF22TqZSIDtYUo3MolDQ5PcgVxJrQUeqT8OUQy2dJKJ6KRDFupp+vdkZnvjmPXz/q1+hOj2tTBGunhDbNlt27eF1b/pFytt3KhebVuqfbPCb+MuzPPz1b7M8vagkZkjriQTgS7iRB54vJhSpCZJMhwRbHG0SrhMFivPvOi6tTk91zY1s2srolq3kpTk5m1UnRTMxCQOfZqtBtbpIbXkev9MhciOq3ZDK9l2/96YP/M/fOTev3Y1HWT8CG5PvWb4WkiQx/jmg5n3/PIr+tirQtKWFty81kw+ZPtYph+eiHlS27xkytOf6dp7zNn1ZgkoHOzNep08FK2HZM2lmit8VRBBVg4uut2iHRzi5/G2mV++j4UoRZI90OodtFimmymi9mPGhQbqtOp12Ay9weezwkwxOilC/LEW+xIGrksvEwtqLxMaaRoSuA+VBbDNLEonUqUTKkh63SIXFC3dalmVPdogo9Gi3FojcDnkzTdGWKSyN026riMTIDKm2asqc0VlsU5GlVKZLt9bGbwSUskX8TMj0/CIj2QncOY17v36KG+/cx+CWIrWlJRYP1HjiYJfvHQhZ6Whcd8E4V++xCRo17njdTZx/w0tIGEG3hyC06ImfNjbxHXG9Bfhu2O838zp0gq5q78iWclRGBhkcHiObyyj1SBz6GBKDKeArlI6cHmMdK1Ug0VJomoG3NM99//CP/OPf/h1GGDE0NkJpdBiyWfbuv4DnXXEVpZERkmwaXfrs7AAt7kC3SWe5TbsZsrrYZGH6JPW5OZoLS2h+REZCc1Ia2ZSENbn4ga8UHCorWr0MpFopTSpfUNx5eWSUwtAwVrGkwna0SMPreWryXV1dorq8QKfRoLpSI7Fz4c6LL/2PP/POD/7JWb5VNu7+rCOwAb5n+ZJIkkSbnp7+rSiK/ut6kElK3gyWbLufCVU/E3h/FNieqcVdX9L9sD5X8PaMX5sSNMgkrMS5ayoDwYN+C7LUjSeypVG5Dz5oVeqdw5xc/A7t8GmqvaeJtKpSIySRTRJmGKtsJh1bVHI57JTOzNwx5ldnqTt1UsUMmZy0EWfIGjZaEKsamxY9NSEGjkfGyGGZWUrFIRI9i2VnSEuR5j/nBfvdHoamqRol09RYWTxJdXGWQirLYLZCSTJ+NUOF7/TCHq1eQzUp16YbUnaDZ7fQJXu3FQiTiVGx8TWDAWsLUw+v8uXPLnD1S4bZf+Uu3E6T2QMrHD3S5gdPuyyswAv2j3DN3hwnn5rh1tdexTWvuI3M8GUgDrVYx3V8DGwCJ6DdENdXWzUF12orLKzM4ccu5YESW/fuZYs43jJZBXK+76jePsnQFSWCnBtDYSBsSWDLKrUBXofG8RN8/dP/wMzJE6QLBYYnN7Nz//kMjo2rY5LO50iX85gZg5guWtIm6LXwXY3iyB4SvULsBfQW56jPnqKxuKLiO5cWZlQVlSaON6mwsox+n6Bp9TXVpk06lycjPG+hSKY8QHpgCC1TUCdM6W9T7SlOS1EasrjbMrmVTTt3k1iZ1+W37/vEWb5VNu6+Ab7n/jUwMzPzq0mS/Mk6xbA+7a4D7rrk7MwJeP3vZ0ZN/sRLOQFfmWhUbJnSMqgfSoGsKtzs79X6Q7Ay+quqmChqoBtLLNQe5OjsPdjFJr1kgY5bVW/YruOjxTa7Nu8jQ5Fuu0ViuCyvzlBtLWLnTQW8ppVWoTYD2SH00MRKp+haTVZWFwkdj1KmTMYuEEYGntiNU5JoliIloOR7yj0mi7p0yqLTlgVaHVtPyKdsCpboZU3a7S6ZfIauL1GNHp2qS6/XxTcddTks3Wu5bAm9mEaTid0vU5/2Of7UMkObK0zuHVMlnt2ZhEOH5njosQWeOtRhUz7iip0p6gs9rrl5Cy+87UbOu+w1oEvCWZpYuFFp33ADwmabhekTtGqLrC7NcvLECUzdZs/u8zj/iiswRkeVdtawDfxeU7U1G5IIGkuAvaasveLO04wMhlwV6DGJtI6sVjnwwEMcPnKE4tAQ+y+7jNGJScxMCs3UMGxTLe1SutAGTXpem1orYmTyEozshPrd6qpENRQfMbHTxm03cVaFr+3S7Tp0Wk06rTZdxyEUi3EQY6bSZItlMsUixcFBsgPD/bAdy1aLTRX+b0ryXFqdtOXyJkk0lqv1j4xt2faWc//O+bf9iBuT7zn4/U9PT785SZK/PlNmduaSbR2Uz3yqM6fa9TjH9Yl43Xm2fpszb7s+BUuThfB7kqerwFXVw4u8SQLaZeJN+lpPWa7Jei6RjX2NautJ5lcegtQyhcGIprNAL2gTRh4rS8t0O122T+5ioDhBr9sliB3aTpW2ZBhYMDo8Sj5Xwu9BPjeEQZpe4LLam1HtERL4kgQi/TJpdzxljkiLs0ooGeEyiXCdpuoIk8v5lJ2jkMvitOrEoiGWFaIknZFREYpygpF+NK8XUG81VWBM2sizbdNeNk3sxMjnVElo7FmkkSnO6h+XrBRkxMRtm3YnZLna5ODjR1g8cRg6y7RWa0zsstj/gou4+rrXkR+8AGLR5OrgJiqNTEJmjh98ksWZ49SX5rn/O9+n1/R44fOv5cY7bie7fVLpZbOFPF7YQtcjbHEzxpKzm/Qzdi2bWJfM3DRxEuJ3OzSXluhUV3GaTVZqNbbs2Mnm3bvIDkjbdD8IRx7L0Dxiv0rPb1HtRAxPXkpsjykNsZ54mHK8xaWoCCYNI+gXtapGlCRWVyJxKNkOkm7Wb0uRCVi3xXQhQG+qGiYB3h+yXUqnWxgRqVS0hFq9+ReTk5v+3Tl4q2w8xBlHYAN8z8HLYXp6+uYkSb5kGIaxrnBY53zPlJqtB5k/W/P7bBpivfHiNNAKhyhuNOEW1Yfwiv3uN5l8lXosEuDtV8GrN64l0Y11YtrKu99o1fD8FXreHLG2Qr4S0fNWVCaDZogVVqPdqDE7ewoNk5HRrcodJRNQ12kQuB3Sps7WiQlKuSKrqw0SQ1qL0yxXl1htLagGXfm5s9KuYAp328NxeqRTGVIZm5RtkBgRYdRD96VzTCrmU8oY4DptfLdLSrrvYhNbz9NrB4q66DhdNPleDJtyYZBybowdWy4gX9lEJMYGoT/k5KPZStHRvxIQcVcaibyRsk+hBjqNRZzaKdzGAoHr0Par2GVbmSvs9ASGLpGSBlZskzgRndUmJw4eYvbYcWqLSxw88Dh4MZdecAn7rrickf27GRrfSnl0SBWOgqs0tkkoChBJF4sxs1k0I09MBjcI6LXbdJbnWZk+SdRpqVzegZFhBrdtxSgW0DNCU1gKNCXBMwlW6fRWqTZ9BicvQktNkCBNKSEpLVKUQoh86Mq0qFyMGmoC71vFI1WeqknMpFRKyRd1jUBasOUoqRaVvqVc6Cx5bcndpPNNDDhhGEWNWu2tW7du3rAXnwOs+KEB7Bw/3r/Jh5NYyTAMHzRNs3Qm6K4D8bOXbqejJGa9oAAAIABJREFU/taO1plpYz/uAP5wMlnf1aYygeN+x5DodnWzi+PNMLt4gF6wRLZg0gscgrCLjkcYthHFrAjz5b+GlWAaGpahUVtZpd5s0vUjBoc3MT46gS5Y1gvQfJ+MFpPLpQhE2G9EJGmT1foqzVqD1VpVsc+SMyDpY4PlAYKuh9NqIyarXDlDbEnqVoAVJUqiJVkIppEm8GN1uZ4Ra3acYIppwhpgYnQ3peJm7GxFqSRK2f5izDCkdSMDhlh6BW0EbPvaD7EuS84CFIg0B00XGZtGr30CrzOHFnXIZG38xKUXe2pZWG/UFGBJHoUs/TTXJHI0VuebPHr/4xx5/BDdZoudmycZGx6k0e1S3rKT5193E5M7t2MXLaJwrfAzsVXQsoCXmUujWSUwi7jtgNryEk2piT9xhCOPPMipQ0/T9jz2XXkF19/xCnY973J0CRCSE1viijoY11vFDXUqI+ern0tgUxkpVLSoQaLrBOs1U+r1ILLCPrjKBKzO0aoIsL8IVIkfatqVxpN+vocArxoC4gTPlxwJTS0Oe71e3eu4t4xvHn/wx702N77+0x2Bjcn3pztez3nrY8eOjei6/pCu61vk8nqd4z1T5/tcbrd/tettTcjQ/88a56u4Rhl3xAVVpdq8j/nq/cr+W6xkaXYaLK8s4vkuXc+h3W2SzhnYWWmZkAaEniqulI92SyrppWq8wNjwJKOlTRS0PJYfYpsRZibE17u0445K8ZqZnaVZb9GQPNhAErak6sxiYmiYwOlQX1nFDXwyA1mSrKXmUhkUDZG9afJhEbhCmlhKkpZN59i9dR97d15FPrOFlCXZDiVVCa+LaiPsx1MQ6+q+kUx2pq3CxsViK+lmGmU0o0AiPGtioAchiTuH111Sbr7IgEwhp1QchpnQ6a4QRC1smZIDnW7bxXEiWo0ej3zvEQ499CTZxCYd69RX6mipDJdddwPX3HgjE9u2qnSwOGwry3ZfYZBS/cJGOoWRzYGVEy8G7WqD5sIii4cO8cDdX+GBe+/G0CK0lMl1t9zMHb/wFkb3XSxJ7kjUWhRU6Xo1Ii1FeXgPSVzsT7EKfOWJZKJVVL86rmJ6Vtja9zAqcFXKF+kKVCaQ9YCl9YLAPgBL8Lq6uor6kZTiiBQ7s+s6x3pd5+atW7eeOAdvlY2H2KAdzu1rQCzGtm1/T9O0C59L5bA+6Z7Z53bmwm39u/lxkrPT3/XaMk3ee7JIE7WD8vEL3yk8nTHH7MLnaAUHyOZSSu8pk2/Pczl8/CirzSqFSoHJ7ROKBnA9h26vQ6NWU0siWWiZsSyKUmTSZSrWEOdv3s+u0c1EcYuav8B8exo9oyv12tSJkzREktbx8VzJFNfR/JjRUomRcom0rXFydpqZqoM9kEVLpTDDgHxGDGFd0qqVwSb0NLXs2X/+JZy3+3LS5gQ6I2j6AImoEfSMms4UzS1gIUEzvg9JrOgLTTOJNKm1l4wFaW/Ig54V05lSAeDXiCQRzXcIJRtBNK7iUem1cMNV/KhB1spgSnoaGu3ApdFqMn3kOE/ddwCzE3PkwFHwLfZf8nwm9+xj0/Yxtu7cRml4nKBbVxZsQ12E5AgkMShtYeX7P3OspQk6Ac25ZRpzS0wfeoLHHvgWJw8dYKiUY9/+/Qxs2c0L73wtmaFRpfONoqaihnzSDAzvRNNLirtVAKtAfq3zT2TcazkefQZ4ve1v7Xbq3/2rg9P3XRuI+1RDrAA4kubrWJc9njrWvV7nW+2299rdu8dXzu27ZuPRNibfc/AaEKOFbdtf1DTtJWcu3c6kHZ5dpvls8F0H3h8fwCPI0+98kwvLfg2R6Dnl3ScfPlizzNXuoe48qqiGbreBLrkMBhw5eZyVxiq5Sol8uaCSwsT9Jnys23MIvB5JEKv8264XUhkYIWMUuXTHReyZ3EYctTi1cphj84cYmRxRvG51tYHTc6mttpQ7LejFxL2Qndu3MD46pGRj9U6TI1NziidOF9KEiUcxZ5O4HlYYqcYLsRDv338lu3Y+j0x2AmKZj/PEIoGjjK6LW6x/iSxLIr/Xz5oQ3lICZDTdQrNShLGuJnIjnVVBOUksOQgRWtCFsEuv5/RpCqmol6lTCjzdBZKoph5H0tHilEUgObexRyQtD40Ws4dOcu9Xv8vM1BLbdz2Pa264gy27ximWc1gpG7fdwDIlPEhoAVvVHiW2gZUfRLMroKWIHA+/2cZpNVV048yJQ8wdf5rFqRMKGrft3cvVL30xhdFR5UiLdJ9u7NALTQZHdmGYQjusg++6seYZDO6/nNf132uRomd09a2/3EXFkGD0rxZiCVQK+zyvdG7Guorg1DUt7rrdD8+c8t519dWbe+fgrbLxEBuT77l/DRw+fPj3/3nj8i7LsrQzed91uuHZCWdn8sDrwPuT0RBr4Ku23P8fe+8Bbdd91on+dq+nl9uLumRJloscWY6d2E4lJiEhE88MMLNIgAR4b3iBN8w8YDEIeA8eZYAJkwABElIoiZMMiYOTuMclbiqWZOmqt9vOPf2c3fub73/ljMnKPBgsl+B71rpLV9K9e+/zP3t/+9u/71eoy2MjntWrL0vAcRYgXELbO4gLy09h6LZRLZoIrAEGdg9n5s/BCl1Iqg5OVGDkiowdXCqY8OweJCGFLMmw+y5OnTvHHvXzehEztUncsHMXykUFy+0zuLh8GjkWX96FHyToDh0Mei5ihzpSYuDy2LxxI/McWFiaR66QQ6vdw9AKWfFNtQSKJEOlxF1riM1T47hmx3WYnroGkjIJpHlA1NkjcBrRJJ+MZrTV90w3moyCI+nP1cfvNL2c5kAmNoKETJIAiSJyyA9BZG5uXEym5TYr2KRc8/o98J6FwcIFPPHIPaiUFdz4pjfAHKtCKuoQcjrzSKBH8ZSGZUMLF89dwGOPPoqtW/fidTe+C/k6eRsHCH0PzqAFVcygSWQhD0SIwKmUGjwFSCNAnCJzbHBRgGGvBce3Yds2Ii9gET5cHKNaKyJfz4HXZeh6EZmSwUs92BGPan0TK77Pe0MzR2cWsnr5fP579s/fRncvt7qXzfIv37bplCGsnLnapTFjYrBBb0KURB4xgcgZhsPh8Gc++9lPfmbfvn0vjBK88hfQa3CLa53vFfrQT58+fWMQBF+TZbn4nQnG/zOe7/MwBHsM/AdUbi88zNUByuXOhaO+d/W64HkHPE8x6kex3DuCxfYJDL0WNs3OoNts4uixQ2zAxMkieDJaKY6gmK/BdwLkVBlC4iFnijg1N4d2x0YiZmj3B5BEBSon4drtO7B96ywct4G+tcwKUq89AJcp6DhkzBJi2HUROJTjBpRLeWzeugGt1gqb7ywutTC0Q6imBK7AQxUlKBGQDm287dbrcd3O3ZCEKUCZBZI84jhDTLhwwkFyFaSegJhSHEgMQR6+ogzTzENUqTOmxItVcUNC9CmtAAgGEoq+YGgyeTEESD0bKfkOLyzi2DNPIeq2cHL/Ezj+9DPImzLe8K7bceMdt6A0W4FkqMg4wlclBISHcyHSzEejcQ6WnWFq4gZUqjMQOA2JF8CzViCkBKOsMi5iErloJgR9PcBVEdk9DJYuwuu1YCoCFMOktDd4EbFUBChE/UKAQkUBJ9PnKQNSCjdx4EY8KvXN4MXiKt5NoXrsPCDchCiFBC8Qz/vbve9qmb2sgFytyzSYJRbGqpczw3XZv1HnS4kalIaxSi9L44x8mI/Ytv/DV1218bkrdJmsbWat873y58D+/fsL/z1K6D5Jkm54obz4u6ncvhsG/HwBfmEX/J3KtuePmrA7utCo2U2YixYRPCOACq99BMvdZzB0GizvK0j6UDXyLEjQ6i3j4tJFqDkdhWIVOb2Gcm4UqZOgQB0aXBhKir/6q7uQQkehpqPV77JBDaEZqixhx9ZZTE3kUcqJaK0swuoMkUJG247Rt3y0ejbihHwFMmiijOnxMYRBAMex0e2vDuQERYRSkmGQHZrrQIlCvOeON2N6bD00bR04cZpF+0QeKcYyZFEM3hEJMYBPuoKEh+2GsGwHuVwOE9MTLAKdIpsIcKV9p3IJnFRhPNtvD51Cn4VC2p0WFs6cxsXnjqB/6Twe/drfoXmxhWq5hJvf9Qa87o6bMLp5BLKusC6b8GSPbgIGjygdIk2HLLHDcURMj+9CwZwBfBGI+siCNrjMYV05hX5mSg6ivg68UMawt4jWyeM4dP/X0Z2fR310DNtvoH3thJArMVMiiRElfEgaD4GoX1kIyx/AjXnUxraAp8Ejq7ur0ALHmNGrhZg9FVz+r1X2L73oyYA5UHw7uYQV3GR1wMbOMbL4TCNmzEPG+vRvURQng8Hwl+fm5n77zjvvfN5I5MpfOK/hLa51vlfow//85z8vzM7O/u88z/+6JEk0gPu2vJg6YSq4z3s9vJD7+zzG+0JBxQs74e/WEVOXszrDps4mAieGyODAduaw1HwcdkBwARnYFJEvSYi5hA2OFlYu4tLyecSIoWh5jFVnIfM5CJGAsXIJw9YlFE0Ozz77LJwghRfHzCJy6FJXGzDfg6mRAt5w0w6M102cmzvKVFRUDDMlj87QQ3tgkzgMYUgG3TGEjEdO1xD4AcIY4CUaimXQ8xoKhgh4NiZKRbzz+34Axdw4OGkEAqrIshxSL0Pqh+DiDGkgwHVSRAkVJJENhFqtFgLfR61aRn2kCs3UIWgqKztRrEJSSuAUYg1QW8gjizOELnlD9LF4cg6D+fM49sQ3cfLgM4jsGGaxiu233IDXvfUmFMaL4LiESaApQp5s3mIpgaBySBOPiVeInha6CkbKW2GI4+CCIWKvCZH3wPFExxOQSDmIxhgEqQhv2EPj2HN45K7P4ehjj8AaDlCanMBt73wPrrn5FlRmZlkAJ1SieZGUQkIY22hbbURQMDa1AxyXpxb/csGl4rmK+9NUkZFdmDc+rREV3dXv2funbvYyLMHgBargzGhptSNOGLyyGkWUpFEW+MGTbhDcuWvXroUrdImsbeY7VmCt+F7BU+Lw4cOTruv+jiRJ/4pFyEvSarKsIEBVVdZRPO//8Lz3L/1J3cZ3YsAvLLovlCAzdIJLkdEXHbtAVCnK8Wqg0z+IoXMEnDgAB/JfqMIsyLADC71BDz2vhUZrEZ1Bh+GioyOzCF0gdGIGTbSXL8An794oRKdHPOCQyWK7Qw+WHaLf95BXeOy9fiM2TlWwvHAWvkv5bREErQAvyuAHMSyHUnPJYzxBGqaM8yswFgINxlapUZLIoWSKEBIX1++8Hre/4QcQJ0VwYgECV1x1FrMzJEMXWRAijjjEicjsGanY8zwJGVLEQQDXHUI3VORLBegFHRkl+VISUkZpwjwyUYNgFpEJBsIgRdC3YM1fQvP0UTz4xb9hHgm6UUBpYhZbb9iNzdfuhBU6aC1fQqWiYXSyBLkkQzBkCIrCIuyT1IYfrKDX7QNxHlV9A3RBQeITbk5sZxlRpiKRVvctKQVkbobuuXOYe/SbuO8Ln0O7sQA3dDCxfha1yWncdsf3Y/0OSkguIWOKQBGu38NSdxkQc5icvRocX2Rpzpe1EpctRVn+MPMrpqGZQDcaRi0j5zWyESUcd9X7gxExqONlfusc/MBfTZUCxxR5aRIjiLyzMZd9cPv27Q9ewctjbVNrxfelPQf2798/NhwOP6Gq6ltkWRaoAFPhDcOQ/fl8QX4eeqAu5DtFGC+EIL6T/cCKMoMbViXEFGvLcUNYzhlY7rPg+IvQKFkXGsJAgqhSsQqx0lzG0B+Al1MMvCF6tsuSDbhMRbPZg6Eq8L0Bmo15dtEGHgkleBhmHj3Lg+XE8F2qqCHWjxexfeM4wnCI4aCHzoB8fAVoqgFTMTHsWfBc6q8FDFwP6eUhmUJMB15kEljfsWHqHKp5Be++433YtOEWZFkNGUdUKlKqSYAVIekPkFA6BrXTnMSGVqtyMh68wIMTM/ixj57Th2QoyFUJbhDBhxFSN0BCSdK5KqTSJBKljiTVAD9F1FzGxWefxFc//WfozJ9DeWIGm3fvxXU37oGRNzEY9PHM048wDPa6G6/B5MZJiNRZq2SkQ4rDAEAPQ3sB7VYXOWEcVXMEfJRCoBsjJVvwGkLCf0nhZ5SQ2AkuPncSD371bkipj/OnnsPKwjkUVRW6oiMTFLz9X/wQdrzxVgjFEgQ5hZcO0HP7yMQ8YzukWY7ltJFrGRVKwnwzgp6QsMJKhVQgRctlSJggGDpNGADBBmo0IUiQkvyZCHUCHSsPcp9M4zS1bftiGMT/Yffitf+Nu5NIemuvl2oF1jrfl2Bljx07Vm40Gj/H8/wPiqK4QRAEmZzOqHASHPE8xEDf/8/sJr8Tjvg23kuUKkqvZRU6ASeQU1kftjcHPzgKxWhD1TOEcQrXj9iFSfloruVg4PaRcDG8xEd7OESc8ahUx9Fs9dBotNjFHAYuu0hDL4TIZYylEMYJvDBDGGWIHRfVnILRooE49uBGIWyfvGQBU9FQMQqwuxaDKSg7o+8Tx3hVc2XKKoXSgPAH3/MhcymmRnL4wL99P6rlLczaMeMrjNPLQwFnR0jJIGb+Ik498i10Ls5D0QxkvATNzGF8ahK16THwpgpe5hBKHFJNgqirDAmF57FHbdEoITNHkGpjAF+gbHdwVh+tk8fwxDfuhjtoY3Lzdmy+di+q1SKGzUVmpPPM009Ay+m48Q1vxMS6dcgUGbyqrA6xeFp7sshsoD9YQepLMHgdGieCoxj3kAMnqohpzkfHa1SRRCLOHT+JP//jP0JBkzFaLSLzLSzMzSEh/2ROwdjG7Xjje96H8noyeY8QCQ6c2AOnFFEor0eaGiw6nkzmGei/GkLPnoYETkYckpfHqkyYzjMqtauzg9WumAI+6dOgG3JCYpM0QuilSRoJjdTHveCFT/u+/dhtt91G7fva6yVcgbXi+xIt7uHDh43FxcWdcRzvjeP43aqq7lRVlcI2ue9kQzD04HLe2/MQwwt5wH/fYIceEGmqz4EJnVgqxRCO/xyC5Dgq9RiqzqHRWUR70IKfuAxv9TwfMZl+i2Ax75kgQDcL7KvdHOLMuUvodvpMDSYKPCSBKFOAofGIkoh1sTzhmK4HheJ7ZInBHh4NtyTCs30oPM9cyYgjPBzS/gQ4EQefuKOUuBGn4KIEMiU603sIHMyM5fCBH34fckYVcVYEJ01DEifBZ3kgSJA5DuwLZ3H/Jz+D8wePYuu2HUgyHq12F0Yhj5lN62AnIUY3zGD9rp0QSzkksgBZUcGxQE4XtFCU08aZY+ClEpDJ4OIIfnMJS2dPQdNUlKY2gYeMoNuA6LTRXDyLp/c/jcr4DK6/6Xbka5OALAOquBqFRMQCUhNigCS14NkW4DvQhQwi+au7CQRRR8pxSDIdkl5DJufg9ob42n/7Ms6emEOv2cDuXdtRMww0Lsxjab4BjxPxhne+GzM7t0HOZwgwQMfpXe58tzCqGTEjyFCJzgHGTGCZfKuwAin8yEiduts4oxtviCiNWHaeF5JRUogg8RjX2XOHxOWFKhS+VVBrf1DTRu+79tpr+y/RJbG22TXY4eU/B+655x6l1WptCYLgjTzPv1lV1U2maY4pikLFmBXeF2LEdIQvLL7fWYip/DKoggy0WBH2EeI0MvESJqc1SmDHuZU5nFuaQ7O3jKFnwQtt1gEXi0WmYqMbQKlYhaHnMex5OHniAlpNixmJE5xRr+dQNDioUoSUhAaE1/IiQjdEOHQRuQlERUYqG4yTaigeU7LRgC1LeMb5RabCsmJ45NvAiWwIR4GRpmkCsYjIGWK6KuPOd9+E0VoBMXSo2k5Iylbw2Ri4WAQCD0m3g3ChjQe//A0cO3oMC5eW0esM2H4K5RyCNMaWa67Be//Nj2D96/YQoIxIEpAKMZRkCCT26kRfMMDRF6cwu0TityZBiFRSIKl5uK0+TnzzQaycPAqdi1ColzG6fgsq05shFUZIj4xU4FnMO7OHJF61QLStEFk0QBycR+o1wHkuEieDKuehyDkWHw91FJlWBsIM1vwy7vrUp/DYow9hZLSE22+/FZNTY2iQ21nkw6xXMbl5Pcw8SZQdrPSaCDMDlfoWcEKJ3XzjhPBZgp7IsJ9mZxGjpzHpuD1Eo91A1+4yNZ8XO+hYbVh+H0Hqw3J67Gf4mAPlf06NbvjGdbv2/vTPvvcX1iTEL2N5WOt8X8bFpl198pOfVJMk0S3LyqdpSpDEdsMwtiqKMiUIwiTHcTVRFPOCICiSJEmCIDDRxgs7Y/Jd5cgknR44hRCibEOQ55HL+ZicKLM8sYXOGZxtHMOZi3NY6S1haA8gSCI0sj+MImaArpCDFkdxOTz6HRfuIIQ7JCNtHmOjBsoFHhTUQK5nYRIzxVsSAKmfwunTYzIPUTVYN10sijBNwmozxEmCQd9GmkqwB9QFB+B5lVlEep4HRVbY3327h3opxdtv3YItG+rMySyfuwactP2/r9QMuERF7NgQqAD3QoRWiJV2D63OAG7fhtUeQJNk5AsFyMUixjZtRn3jJnC6iVSRGWVLiNqA20DidZlTGC0ayYfJmwFkRSmoSAQVgpRD4meYP3oM/cV5lDQNkzMzEM0cEl5iYZgUTx+Q6Y+uQtEVSJoEQdJY8QVvI4nPw+rNwWqeBWldclINZm4UgjIKaJOIUhN2qw+31UHj/HkcPXwAg14LnjPA9OwUrr3pBlgZUdo0yDkdxaIOO7Jxav482naA6vgGKHoF5FJEQ1ry6fV8H8PhAP1hB63BIvpWB50esSMi6EUDsi6tijlCG1FCrBhKM/YY/Y9sPxXRQOrDHa1MfmX79p2//hs//JE5jvmUrr1e6hVYK74v9Qr/A9vft28fzUnkIAgMAJUsyyZ1XR9PkmQyTdMJ+juA6ctFuSiKoibLCq8bBicoEgexg+KIg2rFxfRYDdMj0xB4FfPNUzi/cgwnLh6G6w/Q6/ZgBx68jB5lVwtIRsOgFCxnLbRDZF6GxEvZk3WtImPTpjEYeQm9YRMDmyhkKVybIhoowYLEayk0UWDdn6iT4EGBpgnMpMdxXfh+il7Xh2VlkEWTJSYEbsAelwmGULQU+VyAPdeNYc/O9dCgQeZmoZi7kPEbARSRelRAfcDnkXgJAklCRMKCKINMw60gBkfBlXkTmZ4DbxK9zFyVG3MeOLLVtC4h7F8AHw7ApwEEkVgTZEVpgFPy4NUcoFZWvyLKcBOQhQkiL8Sg02ExSsP+AJ5HjnESypU6yvUKlJwMXTPAUZim6CLh2oii82gv7gd6MUyQ9/EEBKMGrjCJ0BJx7Omj2P/oY0gDH/VqEW6vA6u9Aog8rr/19dDH60jJ+0KRoZg8moMWHjl0AIfPnYFRq0FQNYRpgjD0YTsW+r0eXIKRePq3PuLUh1k0MDE7xWhrK50mE1NIMoVkBnBtj+kzmJiCfXaEUWeAh7Bq1p69ZtsNv7V351sf2VXfNdy+fTslta69XqIVWCu+L9HCvpjNUjTRnXfeyZdKJX5+fp6/9tpry2EY1oIgmLFte8ZxnKnhcFjkxKBQm4yn3nbH1t1btlfksdFx5LUxBi8sLp1Aq30CjcZZRGmMvhPg6AlSvKXgVB5mucAe12kkI6Q8AstDOEygiwKqhRxqVQ0bNo2jNJbHUmseC80GerYHz+IY55YYA1XDQJ6FNaaIJI6JOSSZKEskqvDg+RFcD7AsmsxLUESdDfI81wcnSSgUZeiKg5tfN4s9O9ZBiTm4Ax2jE69Hym8AR8GWZNIThcgI/yV+r0TWjRwiy4JJNohhwNgZKOaBQg2Qyb6xgIzacZrmpy1E/bMIeuchpRYkktJGZCZELC0VgmqwgiYWpsDnphlDAbEAv+9h0BmgubyI5vIS3OGQDUspJkRRDJRGSqiMFlEqFJhXcSb5yCQH4FZgd4/Dbw5QlifBcyPgtQq4XBUJl8fpZ47iix//JE4cPISiqeLqnVvB8Ql8McPmG67FzNYtEDiJPX0E0gBLgxbufughPPD0fmSqgZA8K2SRdbOE9xMfmCxBtZwCPxyiXKFB5ATj/Da7PfhByBgrrVYXvusz/w96/wRXUOQ8c+MEx+KbvJ6HnFyxrrnqhudGK1MXY4/zBV5xeKBZqZaOlXPl/T/2gz82z7Fp39rrxa7AWvF9sSv4Cv7+Pfd8Np+vL31QMrr7zEpmFIrjUKVRJGmMpaWj6LXnsHyBXMwcpEoOz504DcsPIesaSrUK65iIp2uqCgLbYWyFgl5AKWfA0AUISoLiSA6JmODi8iJWWn3EoYjAohifDGVNB+kPcoYKuaCDF8nlLGFdLxmg+6uqCjheDNeOIAsao6CRGY9OXbIOaKKPt968CTdevRFiEKGx4GHDltsBcT04jACRAp46Mzax55nog0S42dCC1+mwrpga30Q3IVYmIOQnwCkVQFIZVs1lHYTU+VrzUFIPEsNnY0QhDc2IDiYwLnCijkHITUMzaoCgsQ7Y7fTQXFxGe2UF1mDAJNKW47JkiFK9iJHxEiqVMjRDAa8mgByD43qI/QUMV5ZQz00hSyeRkdhDLzKpc7Dcx4lHvoWvff4LGLSbWLdugok4RjfN4KqbbkBM0JBMuH0Gi1vB0rCNrzzwEP7yK08iUYm5oYGnJGWy4hQJc47JwgJGQUJ9pIhipYAgjLCw1IQs69D1PFYaxGbps1w2enlkFyrzzDdDNwRwaQpT16FJKoOexuozuH7XHjhWhH53SGo3iKIQaoJ8wVT1ByRF/kbeNObG1s82fuYdP0Mx1muvf8IKrBXff8KivVp+hTrkUwu//+7l9vE/zlfFer4wBUOjbivD8ZPfhDU4iySwsdDoo2mlOHdhEX6UQDUMmPk8HHcIRRYxWi1j6dIFmCoVX53F0BQKOUgqD05JoOoyesMhun0HVj9A6CTwrBiaJEJXKHxXRnWszLijvpfAdQK2H+q+qFBEaQbbCpCEdOEncOwQZl6ErqUYr8h4897NuGaljRjRAAAgAElEQVTTFDLXRbfpY3bjzeBl6nzHgdgARxBBsspjZWbBjo3lY8fwxL1fR71awPot22BOzIDPj0LKTUDJjQA5ExkFhiY24qCN2GuBjy1mYcln5JNLXT/BH9Spc0jVOgRzCnqhvjoMDIB46MFzHGYwP7SGiOKI3ViiOIaeU1CqGsjlc1BNBUpOhGRIbPiZhA10W2dRKYxDFbchEfPgJR1ZxIF3YwzOnMfBRx7B/iceRzmnoZIzMIxc7H7LLahtWM9SO8iQaBAt4nxrGV99+HF89suPwiWGm06+HCJ4ifLhEqgmUB5RUarpMPMahrYF34sgChpEXkN7xcZKw0ISpyxSPggpSWQ1BYXU2OQ/ZBoSE6lQfhsRRIj3e/XO6yHzBuuYXdfHoNtjAzopozmA3jfM3EVN1Z4dH588uH5q3WM37Lnp+G3rbvNfLdfG98JxrBXf74VP6f/nGJ88/tubGq2DnzNz6bUzk1tQK8+ynz5y6hH03QsIEwenL6xgoeGi2aIk4AyqnoOmayy6J2doKBU0lIs5FAwdvXYbZ05fhCRKKJZ1yEQ30yn6nUzCRRac2VimuKE28wswcmCx5dWiAc+O4FgJongVS8wkHrImACLH8tScQQTPTllQZ74owNRS3HbTVuzdMQlTjGCI5EecR764FRBnAWESSApMLUZ0KoqqF2hQNOijde4sDj7+LRi6iW3X7EZxcj2glcGrJXBafpUSRkIIFiMcIQkHyOIh4rADjnOQxj5LP5YFHVmsIObJ8DwH2Sgzz93zc+dw/NljrGiNjIzCLBQYlzZZNVYAJ6UwCzR401jR1XIy5JzGjNmztINW+xh0NY9y/kakfA4iryBoDrF84jTCwRBWr4PGxQs4sf8ZFMngnEuRnxrB6971NtTWz8LnYwyjLg6fPok/+szncf9T55hjKFcQwCkp63aLVQmjEwUoBocwJTFLhDCMoEgGdKWEbtPC/IUeC/Okgsrz5P3AwQ8jlu8nyxkMXYJRoOEjxQZFqynTGdg2Svka7KGHXtdCq9FeTTQJUyiKDIMlW8upIsiRwIn9sdr4oVv33v6J9VObHvqh236o/T1+Wb0sh79WfF+WZX7pdrJ//59IA5z6zzw/+KnZ6SmRXMokQcLZlaNoDM7CiYc4dWEeFy514DgRfC+GwCvsIot8H3lTQ7lgYuO6SawsLaHfJnlximbbQTGvo1TQIXMZu/AmauPodlxcuLQENwwIGoVW0pjAIi+J6HccDHsxMvLhpUGOIoCTYiIVMAcyq0cDH1K3UbqGgPG6iPd+/15sGlNZV1rQ8tDNKYCfADDBDHayzABIJpzEiH0XUuCAc2ykloVeswcv4GAUxwG1CNWkIVhpNZFBpnSLDJJSJEoIEPnIUkpC7oDDEEnmsSRiSSNcWUVsefAtB0mYMLOgfmuIJx97Cvv3H2IS63Xr10HRVRQKBUxPT6FYyUMv6tByOSh5BWpOgWIS9EIFuo9m9zCTUk9Ub2PvgQQQ9rlFHHrsSdx/z9+hWiphpJBHngPOHz4Mw1QxyALsfudbsXXPbmSaDAcBvvHYt7Dvd/4Ci70eYHDgdQ56XUWuJKE6oiNflOFGxGSgwhsiSzjkzQpCBzh9fAGxS8kVFIyhMKN0+jmCh0SZB9leGHkZskLddIaEI94ysUFEBjXktBKay13mWucMfAQWwTirzwskapEVGZpKQXNkI52ioBVQL409Wa9UPxFy3n3v+ZF/vfih3R+KXrqz/3t7y2vF93v782NH//jB350plpOPGYXsrbyUiUSq7zltzK+chhdSYvEAy60+el0HYZgiiTioss6KryLwKOV05Km7DUMEjg3H9WF7MXTq6gQOBl1kgoRKvowzp5aw3OgiX1ERChmMag5B7MEURfSbLjrtCEkswgti6AXysiU6Gs/i5YcU/+5w8JwQxZKKyVEJP/zemzA7SnS3PvhMQb6wAapKMtoRcNwIYqhM/JB4LgSyg7T7yDwbWZgi8AW4oYpUKEGWS8zNzLWHWFy6gKXWEkojo3j9zW+CpBUhanRDIHWXA07wEUU2BE6EQCyMTEM66MFpLGD5wjz7ai+34Q49DG0Xnf6QMUUajRWEYYCpqQnMrJvFzt3XYHbLZih5FUbFZMWZbkRh3MZK91n2CL9u4i1ARrzmDL3zy7h47CS+eteX8OxTT2JqpI7rrtqKiUoJS81FJKaMqWuuwqarr0ZxbBStIMB9Tz6B3/iDj2Pe6kKtqBALAnIVGbrJQdM5aKbMAlJpwOnaCRRBZ3aeyxc78PsJU/gxteRqpDETh4gyB1HhWYyUkVegmZSyQd4QZKxPwzgOkigz+KXXumwRSgklQca8MYjfDOI3CwQr0blEKDzHfIy5GNAVwykXi8dnx2c+tW185ku/8eGPN1azjNZeL1yBteL7z+R8uND81LX9ZPFTw6SxszvootvtIHIHMDWSGKfoWkM0W0OGb2aJAJEEuJTXFQTQZRFSljGLxygIWIabZpZYJHwQeTRsQSlfZP4DcUCYrssy2UKSAMQugiRCUc9h0PWxcMkFWQ6wi10C9LyMXFFnOCP9f5qo6DQdiGKCzTMGvu/2LbhlzxQUOYVtR5DkcRQKmyEKdcSJAV7IgUtFcLbFvhKrD38wROBnyIQSYpTA82XEHo+li5fwxOMPYWC14WXAta9/I/be/EZo+SLy1QpLByaZLfkgJEnI0pnZ1IkidLodNOaO4tN/+qc4e/wEqsUyuq0uRscmEJKKjB7ZOcC2bHTabViug007tuP9P/lBjK2fhFE1WTepmuSl0cT88iFEforNE7cDKbEIZfRXWpg/cQ5Lp87j85/9DBoLixip5LH7mh3Ycd3VKM2OITJkFGt15CtVDLkEh06dwv/7Xz+Ko5fOwxzNIVMj5MoiJCWGqpGFJnWgKqxhiMimxA4dzaUu7K63GnhCdZfnGe1MJGaiwjGYSNFFKCalisgsw4+GtF5gsbWRBJ7l6MXE6Q4EdFaGsAYhIo9bxYQZWZpkmRnUvIJiMQdZFpEzDGRxykzyefCoGhU7J5j7J2sT/+Wm1113/523/W/2P5PL7Yq8jbXie0WW8ZXfyEPnP6ny/MV9vXD+5+bOzkkrl5YhxxkmKxImp+pIBQGd7gCBTx4AKosdIqUcyWJJDktROXycIvIDyJKK2uQ4bM+FGwewPJcVYEPVmUevQlzbOIQTulhqL8PxPMiygTgU0GoMYNksAAwCMwyXIMoifD9EGkngoWL+Qh+uFWGkBNyyu4wP/fhbUK6o8PwYtisgZ47D1EaQBCJLs+CggXdDwHaRDIdw+g4cj4Og1sDzFQSujHPHzuPhb9yLgqmgVMvDTgTsuOFm5l1cGq1jesNGSPkCy6Ujgx5S+ZGWgMsojTNE1G3i4tGj+Ms/+1McfuopbJydhqmbrGPvOS6OzZ1mfOJKqcREIpIsoFCr4s4PvB8791xLeZkM3yZII8oaOHXmIBbOLWNd8XpE7Rib122BK8m4dPYShittzB17Dt986EG0lqkAF7Dn5htx67u+DyNb1kHQdGSigF5k48CJ4/idj34MxxcvgDN5yHkBhQqZx/tMZScR1YNXGJ1PzYoYtoNV9Z9PqUU8M0dKmQNeClnjoBoc8wrWdAWqQabtGfts6QYURkSVSxiUQEGmxPiYGl8PQyX4YYCLF9osZ4/oduTdU6jkWdH1Qo95RVAsE8EVHE/IMsdgiIKShyFqYc6oPFirjn5EldOn9k6+bbDmEfw/Akhe+eqxdgQvagWI+fDV4z//rxvDsx87fuZIobXYgRTxqBc4bN+6HmPjkyxqx/VilpDg+xGiwEfgkEN5gIxsIaMUoe2Dp053vAYpp8NLQhYlb1kWZPKfIMOWLIWiSvCSAMudFbRJzUbJvvJqlzoYuHAcF7xErmMUJU+2OiJyehmBm+Hi2TaWF2OMl4E33TyC//iz/wqyFrDujLLgBMjI6wUmLyYIQ1CL4BIdmQekdgjfJpUWdX15ZImGwYqNB+9+AAefeAa7du5Cq99BbXwdUklDdbyG8mgd1+7ZA07WoRplKFqBWSyGgYd+twEuCyFRwoPl4MBj38Q3vvIl1PImqCZFKdC2LDhkNCTRTYsUzz6qtRL23roXu299A4oTo9ArBngxhiAN4fnnceTgATz98LMYEdZh6cgC9t7weuRnZtHvWxAFEUPHxv79T+PRB+9HWVVw4017cP0bb8LM7p0ojo0hlXlcap/Hw089gd/+6CfQ9PpINR5GUYVmUgpFgISy73QdlCEahTy4QEJzoc9SKKjjFSQeCqVFZzEx/qDqPDQqvirhvSI4kQZ9LKuNxQhRjpuuiYxjTE8GjG8smCjm6+h3Pfg2RSTTUFFEIZ9HoZhnMnWyIG22m1iYn8fQslmHzUyjOAE5Iw9DNSBmQiZBahbM4reKRv7usfHxb6rbCpf23bbvNWvgs9b5vqiS9+r65b995t+/eaF15DPPnTk42mwOIXIqNM3H+ukJrJ9Yj1p1lMXiULDjYGjBdxxkYcBCLBUSWgwcZmYjGwq0Wh6iobCudmhZCFyXhVzS0Iu6HFJ1OZmHHklXgwidlZD555ZLZYiCxLLJvMCD45OklQx6cjDkIjrNIZbmB+i2Mhg8cMsNVfzaL/4oClUeqejDCwZIIyL7SxAyEd4wQcrnoeXXgyPjHV9E5gmIQnofPHMo6y93cO8X7sH+xw5ibGwWUHRYng81b2Jy/TpsvXoHzEoVCQQUSiMYG59mkEPouzh16jjarQbK+QrDK4XIxf7HH8KxA0+i121i1/W7MTa7jnXMqmbC0Az021340RCTG0Yxu2MHylOTLMlZUcnzoY1e/xgOPX0UT957CBPiFM4/eQplo46NN74OQ9fD1m3boBfyGFoDPPbQg5g7cBA37Lke3/8v3wttso7caB2ZwuF04wQ+/YXP4RN/83U4XAQhp0LNq1BVMkYnwQTdCEUEYcZUjXbHQeSR4m+VwlwoFyHIHBukUVeuahxEmYaQHHiRPH7J6SxFHNJMjLi+CkolAzxPghZKESEPERmqUsDCfAvtJRf14izGxydXMV5FZ0q5paUGBv0+BEmC7dhod7uXt02DVh5aXkNO15FXNZSMfFbOFYfd5dbxnFK6+823v+eun/s3P3fm1XUlvTxHs1Z8X551fln28uCRX7v+/OIzXzx6ev/MSqcLXlQRZjbKpoqZkUnMTK+DKGtwfA/9QReBa7McNSHmkHgx89ot5XKI6VFcFRmWS4WTJKze0Ea9UICYZbAcC24cIpJ4DJIAfcen9HX0Oz7KJQ2j9RoiMmRvk7FLCFmkqXgOaSxicaGLQSuEZ4ks4Xj7Jg2/8ss/gm2bR8AJLpJsgDS2WZAnObK3lnoYDID6zPXQjVlIGVlC5oCMKGIcIscH5ye4dPws5s8sIwpEPPLUIcydmoMbWHjz278PN978RvCKCjfKkCtVsHHzFtaZ0Q3l+JHDOHTgGfCZgNnZ9SxotKRJeOSBr+G5557F+i2bcdOttzIcVtVNjI6MM9lxb7AE1Uxg1Oow63XGeDDIiC08h077CJ56+Ci+9fWT2Fa9Gv2zTVw4PY+ZnTvghAF27NyJ7dftgJnLsySQxx+4FyOjVdz0plthjo8BioBMTfHc/HP49T/4KB588hgClWNPInrBQAYXPCLIPA9r4EPgdKiyiX6nA1lKWZer5TTIusCePDgxZfCPrJDNZcKM7GloRqkVWRwxdkjeNFEu5lcLb5qALFCZZzInpwKnJzy0zBvwkFKi/vFEweN73YFw9uwFbmVlBUGUMMy7WCrA8mwGS1G2npY3VnPjwhA5RUVk+2guucwYTpdEVIu1Yzuu2vVx06x8ydhhrHz8Qx9/zbAj1orvy1IWX56dPHn4I5MX2vs/d2ju0ZuavSUkl0UEhsahmJNQr01CECVyc4XtdOE5Fmj0xsUykApMWEGPpjSYdoYB4pgEFgbLX+s1mpioVlHQTOYH0RpaaFkuQnqEDmIEFPkTk7+tjxphgaKEbmfAcGVJUpjJNz0aN1c8tBoRuEBm3ZGRS/B//Lvb8O6372VdpyBQNlobFDcsCAlCK4A/zBDyeZRGtkDXZ4GoAg5lxs9Nafrux3B6FnOPjDwBp09fwnPHDsF1+phZtwFbtu5gkfIr/SFkw8Tsxo1M0ZX4Pi6cPIXHH3oQvWYTOU1FrVJGhSTDioQHH3oAIWK89V13YGyaEoglmLkCNM1AGPYgSjY4WYJk5hALEQSFOMSXsLzwHJ689wQe/soZ3Lb7TuRVEycocsklBojBGApvevvtqNbGUCiU4dgtRImLSq1KKgrIBuBzFvafmcMv/dZHcfRCB2meB0wVkiYgTRwofErqaRBMS1l8xBTJMheCFEMzJSb6gEQGHDEyUsER40QWGAZMlpNMXkLFN4mRJ7ZLLse+z5I0ETnZFiC2OV67qCm5UwKMRq9tW+1lj2svu6Jju0LgR2XH97cEQXhNhHSUkzKRCj0N8ogFYTsOFIW41uRyx1klMz/07CB1eq4Y2LGOlPQ9vCCJksALnFur1w+XCuUvjOj1+9/19vee/NCH/vlT1NaK78tTF1+WvRDnt5c13nHi7P7fPX52/0Y37rOkAkpWUEQOhm6gPlaBIHJwHAvOwAUXC6txOxkZp6us+DrOAJ7lI4pTqIqOiGhdQx9F3YQhqigViujZDi512rAi4jxICCLyAc7AI2TKKVJgUGawJIjMc9b3A6haAWEg4NL5HrorPiSZZ0quO94xiw9/8D0weRsSPLjOAH4aQKSuLU0gZhIiTkPM5aAqU9C09eC4CZZwnMUkBRYRuRFinyp8Bt9dDex0bRquc9B1g6ntBp7LzM3zxSLypgGFF7FycQH3/d1Xcerws4itIQRewtj4BG7Y+3pMrluPhXYTozPTyFUKjDdMNy6R56AoAcD3mDkRRQv5qQVIHXS6c7h07hROHmjj3EEP12x5MwbtHipFDUePHMa6jbPgFRHbrt6BiamNqNTqMPIkQrGR8SnilANPPhFygnufOIp//2sfRT9OkOSIOrKqfMsSD7ogwOsnUDixrfClpU6jV+U4ocBniSYqAq+VOZTHDFRGDKg5Sv2gzpTuH2Q4RKGZRFbQA1MtLIoSdzEMg0aWxB1VkecEZOciP1wS9UK7II339k4ifN/7Pp/+6q/+KnfsqmNc6f4S3zN64tyRuXxreXk24LI7bGf4AV7BhJ5TWeDIoGtD0bhMEdXzk1PT/48mSCdW5jtBEqUSF/NFWdZKPDJd5Hk95bNyksTjcRhVDd44qfHyHx84cPzSy3LRvII7WSu+r+Div1S7/vJDv7L7zML+P1jqnLpp6C1zisBB5RWkCFAfLzM6UeD66Hc8SFApa50FRZoFBbwYIU4c9mhq2S6iiEfgJkxSrGQicorGBjRO4KPrBugHgJIjPpMOUeQhicQgoFzMAGnMM4oaDetool4sV+C5KZqNAZaW+oioAIjAhhkZv/Dh92JdLWL2kaoiwg5cOL7L/p+2y5NXA29C5iuQxUnIInWi00BaBxISYmjIghiu1UcSeCzjjRLLKOeNyxIEiQ/Xpzgkm1GvcmYOhqTB6Vq452+/gm/efTeifh+u58GNBdzyljfhzn/7AYzMzELMGSyqKIMHwEZGHGHRgygFjE6X8SEguehZ53Ho8OPotiycPdrHlonXY6a2Ffd/9WswJQHNhQXsuGY78uUy5FwFG7ftQrFWRb6ssG5X0cl43kPfvgRBlfE3XzmEX/7NTyGUAC5PWILEbqY8PdN4MRByl67buefdt29929Fms6le6vfH5hcv7Wi1F2603faWCM5IviIZlVGzqBp8RScLTCF1JEW6MFKt3ztR2/y3G0ZuO/2hOz80eLHn4jt+7B0zDz5w/8c4kXvjxPSYNr8wTwZF89u3bv4P/9ePbvvinXfe9Y+KJKIg2ve9733Za8G8Z634vtiz7lX4+8R8uPtb/2n3mXMHP9ZzLu4uFRUIGXm/egz/i2IHgeeg33YQOTzSQMLIyDgmp2tIBZuJEGzXQrfXh+uQNJcHH3FQyPvWC1blxlSKsgQdy4ebJExmS5lqRC4lQ/XAo3BLQBHJEJjSNVYlwrbtIyT3Mi9EmAgMjgjsED/9/utx++4qqoqEyLYZ3jxwySkMMIoSZE1DSinJERnP1GHmNwECuZCtAy6nHXMJvRcfXEp5bwKj8CbkepYl4LkUljOENbRYJ66KGsRUgszJOHrwCO75q7/BqWeeQaVewVK/h1233Iwf/omfhFkfRa5aYXim7zeRBC0IGEIUSEFHj/AhEq6HhGvi5IWDOHH6JCqlDajmt2CitBm8y+HR++7D2aPHELYDjI2PYteNe+AmCsZmNmNsZhp6icxyEvBaDEEPMHTnMd9s4Rf+0+dx78OnwOc4cIaMRARUYhGkKfy+Pyyb5V9+/cZbP3rXXd+9sFEhu/vpu9V4OK/5mVvmFZ0fma71d23bPvzQO/e5V/rUfeihh8T3/5/vfxPPJ+9OsiiL0+yLP/EDP/Xovn371qwpv8tirxXfK30Gvkq2RxDEs+cOvJWTw9/I5YOrB/2LjH4EPkbK+XCdFvrtAfotwl9zmJ3ZgompMQiyDzvooNWjqX0fgRchiTJEboi8brLuslwqsQ7SCRP4aYa+4xJkDD8MkSe3MiUHux+t4pAs6j2ArNCTbsiSN4IoXY035zXYdobOUhe3XF/Bj7xzBzaN6PB7LWZiMwwBJw2hlohFUWJDm4xikYm0pNRQqG2HoG4EJ9D0vQ4u0xnVjdIgCSqhaRNL6yUTdcovI2FIECIKyadCYNaRmqjDs32ceuoAvvmVu3F+4QwyTcDet9yON7zjDmilGgSdDHTI34KSirtA3EGWhsh4DqrqIE4X0bdPY+7sUZxbWEESlzA7dT12bLoeUpTi7JFDaJ07j8bJBRSKJey4YQ+sQGNOc+u3bUFlrAwxRxH3HqxoGecXj+Fv73kIH/nYMQyGKcxRDYIuIUzos0gR9kOMVEf+ulaq//zhBw8vvkpOOXYYWQbubW97q67MKtndH7/7ihf4V9N7fbHHslZ8X+wKvsp//+8e+L9nhsHC7/vh/PcbOVmSDYoZH2Bh4SR6rR7EJIfpkatRyI/D8RxU6gYieGgPeugPBgi9AL3eAEsXl1nCccnIo5AvwnZCDMgPIeYw9GyGedZqBZa4EXocrH4Cz45Z4Q4ii9lHEu2J+MGipDCDH8cHXIdD7HCBnrrP/sS/vH5TTV4pb5wyEQUeAijoxSESJcXk6Bj67RVIXATT1GD7ERRzHIWR7TCKWyHxU8iyIkSuyIaHSEUkqYg4CFnkksRLSAk7DWNEQcxcv0iyFl+Ots8GHpZOnsLZ83Pw+QD16TFMb90GJV+GpJnIFQlftpCGbSRhG2nmIOFdcFwDK40D6PTOo9nr4bmTi2j3ebi2ittv/j5cNTuNoL8Ev70Aiew8FQVacQRmZSv6XgKtkMPUhvUgB6Pl5hKe2P8Ajp16DvfcdxZPH4gY7a8yVcbQ6bEcviwC8mru7PVX3/DGB+968FVVeF/ll8Kr7vDWiu+r7iO58gf0J5/58Fi5nn6wUOJ/mtc79Rgt9LpLaDf6CAbEd6hAFCi2pgBRTRHzAbwohOP4sAYuep0hGvNNZidZK5fDnFFy0lQILs630WpZimbKqlnKVN2QOEVSmNS1uWQnrk0ukRERLCjZB/kSdYpk8MIhCDnYTjIYDsJDK4vZ74kentn34Zt/8o431X7JlFfEQWcRaqGEpUEfDhLkFB2TtQo67UXmxkX+FW7KIeJMiNoYSuVtqFe2QlfGwGOVikYuZSAuMCVfUMQ6TdvIGiwTGIeVhowU/susgr0Y4cDCYNiE7Q0gaiKKlRFo+TIE2YAo8eDFEEhJxNCFGy7ADc+h2TqEQf88s8s8dryBhZUAc2ddhCGPnJbHeLmADZMqts7qMMQAEsUeVWZRHtkOXilA1nNIORVPPXMEX/vGY8yhjG5Kd/3tYSz3QyhVkiaTcixARukdgjR/za4b3/3klx49eOXPlLUtvpwrsFZ8X87VfgX39Sd379N5f+HtZsn+zVRc2TwYLMG3UqzMe+g0EhhGHps3TwGyi5XuAiu+hPfGgYDIFdBdcb1+1z3MZ8IDkqgcCb14cGnZ4VwbRqGI6uhk4W31kfJ2nhelleXOqYX57n6afcky1kkSNyVR05wTCzrFF0EYBCF3yvODr/eH7iMLx3CWnlg//CPbxn70x/fcv3HSucrqnAGvZOgFLppDi6Uez05MwrH76A9abBDHUVBmJsAlyStXRM6cxmh1E6rlachaGYJWAgQVgA5AAxLirqpAqrDumPinlC6c0VdMEUohAm+AJPYZK0BRdfCyAkGSGVYOwUGWdeEHDbSHJ7HcPIRu9xQk8n0IKzh5wsXT+8+j72fwfNpWDEITNs5I2DArQxNj5As5mOUaKrV10M06RKmCg/sX8Od/9g0cPtJGfbwAx4/QsUMEBg/JUBA4DgRKK3a5brlS+pXW0c5/fQVPpbVdX6EVWCu+V2ghvxc2Q3jcH/7FO/f4XPdXLHv5dYOWU1xZ9JOLp62IUnI2bi2I67cW2NCtNxgijSWkoZrYA/6gN8Bn4MWfjuOe8/DDzMqX+sXnzx/u1ltn5VIpMnxR471WbD2MCzEeRrZ9O4ReD6JSNnI5Pi5GEefzvGwFwdA5cwar0qoXvPb9/HVv/8kf2/PFnNLUw7iBgT9Ax7LgWy5VbwiyhFarhSDwYBgKZFHAcGBjuRHCtjgYhobJqc0Yn92AfK0OzaxCVkrghSIELg+OywMgrjKlF7MKjoz8D8iGkhRfoQ8+DVdpcxRSSok5xOAQA8RJD37UQHdwCYsrc2h2zqLXa0LIqmhc0vDlL51EGAswijouXGqjVOSwdcs4ZqZFzM4YWF5cRIoQWp74wsQOMYGohr+7+wLu//oSBSyzoZqoi0iJVVaWyAKI3XhiKzPggEIAAAkdSURBVEnypvb7G7de9SsH7j6whqV+L1xw/8AxrhXffwYf4v/qW/ip37y5FLTmb1+6tCx1muGSb5kcD22DWeLrk+uVbfVJY6tlOUZrpTfnDePPd4fKfc8+3O//r+7nn/rzx5/9xT+aHvV/PApOiWHWw+LyMjP+IX9EzczDdn14ngsFHMKhBVOWIPISegMPi40YfppgbF0RxZEytHyF+fxSl2nqdahyBRKXu1yINXC8yqKOWPeLBGlK6Rc+0tRng8IYAeLUQ0LuunEfvt/BcLCCVmcZ3aGFboc41JuSu/5ybv6hB5Y8XedUQeHLgpgphQLHjYwUMkWLOFnlRInn+EJZ4vJlopV5KBYqkLJpfOKPn8C506u8O54012oCieh71KDHGbiIc+HhK1etu/rfHXj4wJpR+T/1xHqV/d5a8X2VfSCv8OFw7/vZvWqe5+rd5kquF3uNh/966WW/2B9//Bd3bJrR/loWz+8IwkVYdh/OoMtwT5IJk8Vj6PqQ4xSDxRbG83nUSiUsN5tIyVc4iOAjgmjKbJCViERVM2EYRRTMGkytDE3KQ+RNFmGf8SJz/kooXigJEMUUFeQgSFyEqYso8VhCM5dliMMQsR/Acl10hgE4bhbHj4RP/PmfPvOHzflwKY6hgcNYZUSumznRCAI/c5xUCWKMGQo2arowla/w5swGURutV+XmEuLHHlqQPY9DTC5rOnW8Ipm5kTDGkSAeTX3hy6Ny5S+OPXOh8QqfH2u7v4IrsFZ8r+Birm3qyqzAvn23im9/040f3HlV7nc9/7SWpj1YgyW4vsXCLsm0a9jrw6Bud76BzIqxcWYcvW4PRqEEzlCw1GsiljIk5NAlcOBlCYqiQpc1GJIOXTFZogfR0UIWzOnDD214noUoCVkhjjMPYeYzdZyh56ErRaQBjyQAvIDHwFewuKgcvufLz33gwbsHR1Z1fexF1xWP7eBx7Nt/F2EgJwnarJnn1+slJ5fX1GqrEeaH/XRnwnFbZF0qeWmY8Hl+UdbEOUNTHzUV7mtVZ+PCgQMHXjOeB1fmLHr1b2Wt+L76P6PX5BHu2/dB/Z1vnv29WrX/AV1bkHipj4HVYoOsKCLXrQxZGDFLzM5KE94ghCHLkEUNUZQiM1NQRk/MC4g5EbKiQyEv4oyHJpLsedVOMeE4Ahbg+kOm7PPskDEhSEIcxgEzppF1Uv4ZUJUSi0iiDDqOG00WGupTjz927qc/+yenDr/ID0mcnJzMu5mrC0UhllRpuHRgieR0a+kPL3JhX82/vlZ8X82fzmv82P7wtz4wXq93/vOGmeQHxycFWRADuK6LJKG4mxS+78LzHLi2hdAh828OCbNXVCDlVUAXmZcDWYmThSQ5v/DJKnwgSRwUjbriCEPfYoq/JAgZr1mSRZiazlgOUZZg4HgQNROCUIAkVZDEGuYvxfefOef/ko79+/ft+/tDw9f4x7b29v+RK7BWfP+RC7X2Y6/MCnzkt2/fMFpOfm/rRvMduVwiUv4YwQLknkW+whTpHkfkPUtmMRmiIERKqjpBQUr+DpSqwKcsFJJelPNG9jgk+JCUFEFkw3bJDyJetdWkYEmFDBsymIUiK94XGyvgZBOqNoY0rnjnzjpfXlps/sff+tVzC9/J1nhlVmltr9+LK7BWfL8XP7XX2DH/5R+/d1NBufSR0VHxzbmSLmZ8giD0oJkmU8sFxEl2XbjukEXh8PS0TunJnAQ+lSByEnMrow44JomzkEAgKpciMiNx33URezYCu88SNDTdxNCxICk8EjFFn7phYzwRhKmLp445HzvSWvroX+y74L/GPoa1t3uFV2Ct+F7hBV3b3EuzAl//zNv+v/bunTWKKIoD+Jk7O/twX4m7iVlcwcJO0CJoKdFKBBEt8glC7PwMooWks7KRQFBTpbKKIFiILxALEQIpEvGRkBDduLvzuDN37ozcQawDSbi7uf9Aut05e34n/BnCzj1nCk54v+v9ul4etcvVEYdEGlEun8/OKFZrgfzAIxEHxCy1oUGSOrWHqS/OSrWizMpWp0exIJHGlMur79pW6JjalyZTkqJPvd5OtvSSsUK28FO9hpMtJVU2pTX6qtNjC5/fbn1YWEDwHs6UzboqwteseQ91ty+e3mr1/c6sF23fZiWv1TihDoyQ2U4xtbpI/agNDTz0KZGcmLrXVRuaI0FRFFGiNjdn5z4wkupX7aIrFCiv/s2Qi0nEIXFfEA/UAxYlSqjqup71zI/ZE69bX5mb+7TvoxeHegD48AcqgPA9UE5c7LAF1GkMDx9cupxY23fsgj9ZHy02K5ViMV9gVK0VidmCXHeXRKjOExbZnS5X5yLEkiJfkPRSCt1sYXG2ccEpqyfSyqQ2zXGZUiKshFkVV/La+69r/N6jx9/eHXZPuL6ZAghfM+c+9F3Pzk46lvX9dLs9cnVsrHHTduis4/BGuZraFuMko4A83yUexySJUegFJLyUnNihitrCnKr7Ypv6YUhdLohVq0FksQ3Hct7YVvn5jzX/9fz8z87QQ6GBgRVA+A7saPDB9iJwd2oq51/sjo8fr55JmHc+SYMrtXruQqmctsKwz3oBpz/q6EsvpJPNCWrVm+Tu9EgESRKEyeb6xvZKINOPpebIF5G3Vv3NYH1xsdPbS228BgL7EUD47kcP7x1IgZmZc+3GBLvBbP8aj4NTfdctcz/M1/P1uFqod71dsep24pc7fXe51Pi9tbT0/8m0gewHH+poCiB8j+Zc0dW/rQrT0+1iGPKcEInV63XSWo2i5WW19xdPj+GPRK8AwlevP6pDAAKGCiB8DR082oYABPQKIHz1+qM6BCBgqADC19DBo20IQECvAMJXrz+qQwAChgogfA0dPNqGAAT0CiB89fqjOgQgYKgAwtfQwaNtCEBArwDCV68/qkMAAoYKIHwNHTzahgAE9AogfPX6ozoEIGCoAMLX0MGjbQhAQK8AwlevP6pDAAKGCiB8DR082oYABPQKIHz1+qM6BCBgqADC19DBo20IQECvAMJXrz+qQwAChgogfA0dPNqGAAT0CiB89fqjOgQgYKgAwtfQwaNtCEBArwDCV68/qkMAAoYKIHwNHTzahgAE9AogfPX6ozoEIGCowF/bvxtuK/m6mQAAAABJRU5ErkJgg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2" descr="data:image/png;base64,iVBORw0KGgoAAAANSUhEUgAAAWUAAAGiCAYAAAA/aNe3AAAAAXNSR0IArs4c6QAAIABJREFUeF7sfQeAZFWV9nnvVeowkTTkERzCAAISJIOAu+qugVXAuLKAgaQYYNV1XTCBopjFsGvYFVdlXRO4BhRFfwNBgoDCDAxMZGJ3T3dXdVW99+6/37nvVJ2686qne6C1hr2NY1W9eN95937nu98999yA/J+3gLeAt4C3QM9YIOiZkviCeAt4C3gLeAuQB2VfCb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yw3YOyMQbPEN15553BI488kp555pkmCIK0h2zsi+It4C3gLTBlC2x3oGyMCR944IHC4ODgwNy5c3e89957d1m9evVRCxYsGDDGjFcqlfVEtI6INhaLxWqhUJgYHx9vVCqVRqPRqBcKhXh0dDTdeeed08WLFwO8jfwLAjYHfvs/bwFvAW+Bv4gFtgtQ/uY3vxmdfvrpg2ma7mqMWRSG4X5xHB9SqVQWf+Mb35h/4403LjjjjDOiSqWSpGnarFQq1SRJqpVKZSKKookwDMeiKBoNgmBDGIab8RvHlEqlkUKhsMkYswnby+VylYjqxph6qVTCNWoDAwPxrrvuGhMRAJxBPAgCD9x/kerqb+ot8NS3QE+DMljxypUr51YqlUPTND0xTdNjS6XSfkmS7EhEfcaYwi233BLcdttttHjxYqpUKmSMITDeQqHA36MoojAMsY1ljSiK0kKhwABbLpebYNNEBNAeLxQKtUqlUgNAFwqFDVEUrcV3Y8xwoVAYKhQKw/hNRJviOAbIT9RqtRjAvXnz5mTx4sWxl06e+o3GP6G3wExaoOdAGUC8Zs2aSrlcXpim6QlE9HwielYQBDukaVpI0zQA2JbLZYrjmP7whz/Q448/To1Gg+2USRDU19fXAmgAs2wHWOMfgFq+y3myLYoiUywWTaFQMGEYsrwB2QNSSLFYrBHRKBGNRFG0OQiCsTRNq0EQjIZhuCEIglVJkqxIkmQoDMPROI43F4vF0XK53JiYmIgnJibSkZGR9IgjjmDH4Fn3TFZvf21vge3PAj0BygDitWvX9hUKhb2SJDkyDKPjiOhoCmgfMjQ7NWloUsuA0zSlYrHIgGxMSvfddz+tWLGCpWCALI6R4+xvC75BaB81CiMKo5AZdBSGFAGkwabxDwy7mAF2ZMGbAd0ybYpwXmgBHtfLrmWiMEqjQpQGFCQUEKSOehiEtUKhUDVEo0FAmwIKhjNGPlZv1quU0hhFtDkKoyETRENE8UiQlEabzWQsCBqQVibq9XqjXq8nCsgTL59sf43Ml9hbYDoW+IuBsjEmWrp0KQbrdk3T9OAgCI4Kw/BoY8x+cWJ2DIKgSEShsFhhumDJ8ofv9957L61cuYKi0IJxm/VagKZMypB9YMP4FxUAslGLNYvMAcCXYwSU5bdm1HyNtjQiEgnfU44HywYTlk98h3ySmhQAHodh2MS/KIwmKKCJNKZqaszmgMxmCoMRsG9jCCx8vNlsjlNgRiKKNiZJsimO07E4TGphHNeazWY9CIJasVisg43vscceyZ133mmOOOIID+LTaQ3+WG+BHrDAnx2UoQNv2LBh5yRJjigUCsemaXpMEAT7G2N2MMaUoECkxgKs/NNArG3WDZQtKFpQTjNdWa7VAtOIWvIFs+bsH4AYf3nArAFXf9eOQ99HjpFt+rqyTaQVdhqGfRDKwmAOALdaOBkgORE1oWOnqakZk9bCkCCljCdJMmpMuiFJkg0U0Ebo3WmabjYUjhiKNyb1ZONENLHRjBmw9/ratWvjI488stkD9c8XwVvAW8CxwJ8FlI0xxfXr1+9ARIicgDRxujHmkCAI5qVpWkSssQzQoXxTBWUcy0x5xQoKQ6snZ4N6DMr4Dl6tAV5AsFiyLFnYsICynC/XEjYs0ogGUStptPVqzaTzAFkDtrwHze4ByuIMxBFhP9i72KezN4CegO06GGMA4DpChGWU1JiaSdPx1KTDgaFNSWo2mjTdlAZmPaW0idJ0KA2CatpsVmOi8QIRM3Sw72ZfM+5r9jWbzWayyy67dESgXHnllfQv//IvPhLFQ4q3wJNsgRkH5RUrVvSVy+VTiOhsIgIg72aM6QdWaqAB2AgQGataTOkvT75oMWUgdQbKLdkiA9FCsT3QJ+xZA7OAsZIiOuQKl/Xq+7jf3TLIc2sHwMdQG+DFFhqk8T0D4EyaMayra6Yu37XxxEFk23ACZA2ArHzGxtCEMWk1NelIQMGmJMWnGTMmGA4MSykjcZyMYgAzTU01CBJIKvg9DKaO0EOEDt5www3JWWedhev6P28Bb4FtsMCMgjIY8MrHVz63EBWvDCg4mIgq2MYgwYNlIfrllKQWWDDwBuCB4tpNsnCfUUAZ43iaRQaBHbxzZYuWbFCwYXN5TFm0ZmHCWnvWQKoZuGbGUkaXVcsxLuuV48PASifutZjxZ6F++MRgpwbolq1gA9UzwHb+x0jOqM92t3/yKRo9y0XMfEUyAfMOgiAJggAAHqepidM0rSdJEqdpPGECGk3ieNgYWp+aZINJ0yGTmA1xHCP2e12SJCNEVIPkgk9EqQwPDzdmz56dVKvVdN26dekpp5ziY7+3oeH6U566FphRUH7sscfmFYvFf4uKhRcCc4XluSxOwFRABIxxqn8A5dWrVlEUtQf6cK5oyhI5oXVd3EeYMqQBV1MWluyCsYTSuWAsv0XikOfQA4H6/nnAi3MElIUd45wkSTqcDc7VoJxnSy196P2uo9O/Ncjrc3AveW8tkIeDYNJuQR/HpGlqIKGY1DRMmjYNZJPsH3TvNE2H0zRdHwTBujRNh4gIv0eMMZh5iXjwkXq9jok+jWazGZdKpRgx4IglX7hwIZg3g7fIJmJDPwNzqi3FH7e9WGDGQBmMePXq1cf/72SPryUm3VOAtxtIdOzPBrzyjCgTQvAJwHrggQdo9aqVFGYhbxaQEcJmWbJoygBIacjMjhVT1hIFQFrryc1mk/7nf/6HHnvsMfqHf/gH2mWXXVq6tVxTAE1+l0olwnnCqnFNABc7g2xSC4NwFsGBfTjXICYj06nlOQUUsT0Dvy10ZwFNuV9LBlKRKq4tXSkkr2eiGT3uDXvLc6SGAztaZZL3QWDmqWXfCsQ51ju1D5MweBsDBt5I0xQMehwADhYOVh2GIWZVjhMRwHt9mqajxpgJRJhEUTSG2HDo3ogXx+xMIsK+RhAEdZyLKJTx8fEE8eCjo6PmlFNO4ft7HXx7gaX/2+WcMVC+5ZZbCvvvv//ZxWLxusSksyYDZdujVkXpAsoCTAIoaOP3339/KyROXmU3TVkzWjBlgKUb9gZABZjI4Nott9xC//7v/04rV66kT3ziE3T00Ue3wEYiNQRspXz9/f3UbDYolJhmFUli5RnLPgWUAXb4i0LrEHBdAT95VtHcNUi77F9+y7lij9ZxWTQKwFT3TqTcLpsHpmMcUd+7BcppTAgIEUchoA1A5kARMGhcIHMM9qsFdpar+OL2neMc7BMfYifUgHgzO04QQghSHoZBGoQhAtTrYN9EwVgYBuOGqEocOkjDFBDY+NqQwtGgEIyHJqwWKgUAd61ABUSrTKSl0litXp8IarUGGDlmZC5fvjzt6+uL/azM/9uA2AtPP2OgfP/995fmzZt3bqFQuDYl05cHyl0NsBVQFsaLa2JG3/LHHmP5QrZbsLMAJw1fAAf7GIyzgT4dl6xlC8wYvO++++jLX/4yPf3pT6fvfve79J73vIf+6q/+imcPaqkCx2KbgGy9XufvuLYGRmHJwowxAQYzD3/xi1/QD3/4QzrrzJfRkUce2QJBlBnHaDlDA64wetwD210ZSNhqx3GIvMth0ABLex9WpVtMN8gm7WimbnVqALJlzlsAs2jZmbQhNhA2jXsJi8Y+OxHIsm5dT7QzsAOa7TDJ7F23gtYB5GDgYRAmQRgkCCeMoghsHN8bYNBRoVCPgqBOYVANKBjliT1kMCNzPDDBaFgINxgy60xs1mIqfRAEQwgvRB6Vvr6+Jth3o9Ew6xavS08hr4X3AoA9FcswY6C8ZMmS8sDAwAWFQuGqlExlRkF5+WNUiOysOwEgrSkLK5VPBmInTlkAFUwZ35cvX06f/vSn6dnPfjYtWLCA3vGOd9A//uM/0otf/GJmewARsGcA+bx582j27Nk0MoJxLeLvs2bNYrCR55ZyiSQgDmTJkiX0kY98hH7605/Su//5CnrDG97A0kdLX1fMWQBZP6cAl75unnwh5UidNy7na0entxlo2hkYCnC6oCxOgVlwZps2o7ayjfxpAO+4XgbkGsA1cMv19HO6DVLu40bO6DEDLVWJHQHcYOTZoCbitydYPgloU0jBJgpYRhlNU9pMxowZSjfHidkcWeCGLj6G4yG94F+9Xof8MgEGXqvVeFATGQlvuOEGc+aZZ/qp9U9FJH0Sn2nGQHnZsmWVUql0calUem9i0icFlDXzE03WMuVHeQq0ZsoSpywDfSID4FNrysKUpSEDlIeGhujrX/867bDDDvTyl7+cdWuA8ite8Qp6/etf32J1P/7xj+lb3/oW/d3f/R0D8apVq5i577333qw/z507Nze+GOXEfZGz4/Of/zzhnj/5yU/oRS88gy699FJm3eIchMHKgB9rz4pVSmSGsEzNlsUeYjf+zGY+ahnEBToNoiHZSBkByNbAX8aUNesVzVlAWgBYg6vSmTv0aHkmDcpuPdeDjnqf64REW9cA7IKxPkaBs8vUMRuTBxjBwjmEHno4URODmQEF9SAM6kma1gIymDpfhcZtjEESK+RFge4NvRzaN3RxAPgGItpQLBbH6vU6kl8hIyE08HjhwoVpNhOzlVLW50Z5EtFuO7nUjIJypVK5pFAovKcbKGtG1mGvLvKFND45D5+QGJYvf4ynWbugLPKF7v5jm81nYXVj0ZWFKWPfDTfcQHfccQez1l133ZWWLVtG73rXu+j5z38+ve1tb8smjIT0m9/8mt797nfTqaeeygz6aU97Gssd//Zv/0Zf+9rXWIoQ+UGAUWSPiYkJ+vjHP87XetGLXkRvfetb6RmHHEZXX301bdy4kSfFzJkzhw488EAG/FqtxgxaIkI0G8wbAOwG0i4oC4DiegJ6GswjJWV0aNUB5AbLjGU7nlWuoZmyZrkuQEs59bVdeUWfL/Ukr+clzkWDrIQlanvp/Vqz19u189D3dBl7qw5De7e2kkUW5BMAi5DCBmK5rRZOw5BGgiBgiQSfyETIMkoQVMG8kfAqjuON9Xp9E+QTTASqVCrNpUuXNp/97Gfjev7vKWqBGQPlW5bdUjmg/4CLC4Xie9OEKlO132TdUwE2HTkAUEZkRLdGp7v6OF/AF/IFUn1K1xbHgZ3efvvt9JWvfIWOOeYYzkQH0IEscdNNN9Epp5zCoIk/gOsnP/lJ1pqx7cQTT6TNmzez5AGWDWDfb7/9KY6brYgL3EOYL66HqA5IF9CgX/e619GOO+5IX/rSl/g611xzDd188830qU99igcXN23axOV68MEH6c1vfjMzOqQsxfPAWQwODvKzgK3juQDk+I2yQ7fG4CMYuIAvyiEhfrId18Q2nXFPg7Wcg/0AJzgJHC+aMCQfPBfOQQ8D5cAxOA/b5Hwcj3/yPrVe7erK4jQ0UHcDZA2eenwASakCsjHwW9SHqD3jUzujvHswAKc2CkZ6CPocXcYWeydE2XTG0GckoZUXBWw8igqQT9KAwpRzogRBlcJgLMBUeZMOmTQZJgrWJ0myhojWxibZQEkyliRBrVQKmaEPNRrjQbU60d/fH2MW5q677prcSXemRxBnJHTDCX1O8KmC0p/5uBkF5UWVRReVS5X3PVmgLI1XM2zLlJe3pju7LEgaog5fA5BgmjWOlSgLAAjYKUD1ZS97Gb3whS9kcAKgLV26lOWLvfbai9kttoG5QsrYfffdeQAQ569du5aZNGQLRGpIJAcaKO4JgMK5/+///T+67rrr6KUvfSk985nPZLkE199pp53oC1/4Ap8PwAY7RxjX6aefziCAsqGMV111FTsMnIN7YjvKhu9g7vvssw9dcsklDHwAdkSoYICyWq2yvALAhhMBgEMv32OPPdgOY2Nj/FwD/QPUP4BJl5yHg+0gchEACTZFeaQXINuGh4fZFnAgKBOOeeSRR+g73/kOnXbaaXTwwQe35BycK2AtoC7ALe9ZQNtlzrqNuPuknK50IbMltWzBzrXYCdQuGG9x/RSDqjY+O+9P9zbsfg5h6ThU6qgbx45onTBoh24KYeAJP7aHBz0aMeDwaE0i0zAmqJs0qRNr2zRsTLrRkMGEnhFjePLOUGDMSBoEI41msxokSS1JkolGozGeltOxwWhwvNFosPadxYP7JFZ/ZhB2bzdjoLzELCkPrB24sFgsfWCmQRmpOyU8TTMh3TXVLIln8hVtljeAGxoYwB1MFAD/sY99jJ7xjGcw6GA/mDjYKcAMoAwgBrhddNFFDMyvec1rmO3ec889PBj4pje9ic4666xW114AQpgsWPCiRYs4MT/OGx8fZ8kD+//zP/+TGTOA9IILLuB/0LLBkD/zmc/QGWecwXIJwO6f/umfWN545zvfyefeeeeddM4557BjwDl4zm984xv0uc99js854ogj2MGMjo7Sq1/9agZ33AvgDlDGM4GpH3roobwfAAO7QL6BjQCi2AfQh51hHwD2+vXraWBggAEdjuSwww5ju+B8lBNSELbBcWgwFrYtbBPXlMgWDW4uS9a6uZa0NFPu1JBDBjucp+sBS1mF9uCwdujiEOSaLeabRfO5MoyUSQ/G2ueibKKNvVK3+mnLZkFZeouuA9H12WH1rRwkkv8EceBEphmEhETjjdSkDTJUJ0ONlEydEPsdBMMmNQDtUROwDj7ajJvQvDdRQog8GU+ipB7GYb3ZbCJ+HCv51EZGRpqIAZc1MX062ScXxWcOlG30xYXF8syAspgB4AUg1bmURaKQhiKNUSoyju0fsKuUSEXHYB7AHWwWoHP88ce34oW///3vs0YMQAEAgrl+8Ytf5PjlD37wg/SsZz2LGxvY7ze/+U0+FgCEBgrtGJEYuA/AEMwXAAjwguQAWQEM87LLLmPwAqvEudj293//93TyySfzoOGHP/xhOuCAA3hQce6cufTTn/2U3v/+9zOggvUCMP/jP/6DGTqcCxg4pAsAMlg3JBbRuOEI4GAA6uvWrePrYFDzrrvuQpIhdgTPec5z6Prrr2d5BgANm4D94lxcC3r3H//4R/rqV7/KgIyewurVqxnE3/KWt/C9Hn30UT5+zz335OcURg1HB4kGtkHkCmwuEgrekUgbeQN7upekgVEzXHnfuh4UolIuIELG0mDsXscFZYCmMGWXFctgpda2edYj2VA/zZDle4fkEiJ/d3uqfZ4TyWv+YhOxR/sZ7MxL915ZD0jT91ZSKwB4lsiqbpLUppQ1ZoIwSJmajXGSrEnTeG2SJBtNYoZjY4aCKB1KJpIh5EBB9AnSxyLyZGhoCHHfyGzopZJp4PbMgvKsWRcUCtFVJg2eFE1ZurUScYDfrqasG6TLlDUoy+QR6SJCagBYyD3wiW0AOzBAgAa6/5Af0OVHKBsG5AA+8+fP5+OgI//2t79lNnvsscfysdLVR5ce+z/72c8ywz7vvPP4fgAkMGWAK5gumCpYJe4Hxg2wAyDiN3RngBj+cB2E0QF0IXcAAK+44goGOmwD6IpWjQHIt7/97dlyWbZLjXtDKoG8AV0bIAtQx/lvfOMbeTt6DHAIAGg860c/+lEG+muvvZbLCgCH1ANHAYCCdIKY8Ws/+lGOQMHEG/QsIJ2cf/75DLZgzr/85S/5GWAzRKBAE0evAfthD9i9W6TFFsw1kxE0e2YGnKVitWyzkylrtixMWTNPzWh1W2K2bKApt+WLPCfROS7SBmW5riupyfaIMxva5cvwp8upy6Edhxyno1faICxrAneuBqx7F+61sHiDhEDq9CgZsHIuFI5ECSiGjGIM1ShNeXAyNekYYr8pNVUKgs0mSYYopLWpCTYGaTCShmY8TMPxNG1U4zAcj5JkIkmSZpqmcYKEKnGcQAsHoCMa5f9qfpQZBeW+gYELSqXikwbK0qWczkCf7gJKZRVNGfsk+kIasoTICSjjnjIgJiDtNhr5DSABeAJswAwBfNJo0MWHPACGCBCHlAAgxB+2Y3AQcc/QmQFSOB+sGqFyAD7IETgPwAXA+cAHPsD68oc+9CG+389+9jMG9LPPPpsuvvhidi7oRcABANxf8IIXtAb55FkxKIdoETBfyBq4Hs4HoAJg7777br43bALmDs0Z2jAkj3/+539mAAdQ4zlGR8fo0kvfxN/hAPDsGDSFVIP7Y+AU5YEjQE8AjgvOCCGBiD7Bfolzhj1lwC8vCmIy0qHZaHvw18oCrsNmOxTaUTsuS9a/W1EXmXyhy+BGjrh6MyJ9NNC7dVLqiMgXmlXLsa7TcEF6OgOhcq4LyAzsKrGXa+e8XgQ4sICITnWQCekc/y0aOKbCGzITJk0RTYK4bwB5NQCwB+lEHKc1k5rxNDWbidIh5EYhCjbHcR3hhJuzXCkIOazWarXmU5WNzygoD8ya9YYoiq4mM3Wm7FaEyaIxUEk4TnkFVh7ZcnTd7TJqpiy5L9Bw3enWIoXIp+TDkGWoJFZYBglducRlWroRCnPWjQzPCFbbaMRULpWYYQMAr776g7TTTjtyaB4kgiSxEQ9z586mm276H5ZPsP+AAw6knXfemZnu8573PAbWOXNm03XXfZa+9rXr6ROf+CQ985mHUxwjhC3m7HywF0DzqquuZolk9epVLFM84xmH0vj4GF122eV8z7e//XKKk5gH/4olG0II8L7wwgv5+Ne+9rVcJsg/0JEhubzqVa9i5wF9HM4CAI/eBZg3gBnMHE4HDHbVqpXM/oUdCwhPB5Q1cMs779SOQyoWrHzRqTUHrQFf/c7kOCEB8mmBL2Ta6WrKorlLfW1p0Jy0yc6W1PfX99CgDLbsyg1CCvIGF11gzXNYWwxWKtnOPV5PLuo2mKlBHQDSyjMoGQizqfm215ntlZmkGPQOIznFauF2yj3HhNu84MzCE6IAE3mazUaDF3cAQKeUDiVxMpImrIOPpHG8KSFaRUm6Og7SDaYBsMe6meNV5ECp1+spBjB//vOf8z2zPCg9PYFnRkF51txZFwQUXbWtoJw3iKMrEcARAAEtWOJR3covjU2zW5k8Il1cif2Vyi+RGgBHAI5MlxZ5Q5icHj13B5BwXwCLDrmTbdIIpUHhE6zxW//1bdp///2ZbUMHBqM877xzqb9/oFUOlAd/KBPO2bBhAwMeQBADcgD3/fbbjwEVoIsIi+c+97kdK33bxpLyACZYLcoOrfzwww/jqcy4P/RjSDSXXf5W1puhF0N/xgAl7I24agAymD3KAD0dejhC+A4/HA4gZkkG90FEBpg27oGBSQyaSvQGwFhC7LRk0QI1Z6afBkotWbjMUcC3BXiBBTsdOsn7Mk3ZBWUNdhqAZXWYPPKgB/k6JAKHKcu9xLm3ywg23wZvuYeQgzzA3RZQ1oQgF5Ql3WveDbNtefe1KWzsRCP9nTfzFiv7RDbFYOtvCwkl09/F7jwxLEOqVn4UiZ9H9kCbCwX5NyNTAAAgAElEQVQLOkyY1FTjuDFs0mRjmqaI8R5KKd0cmKDWaDQ4+VUQBMgBvjEMw8fjOB5JkgTbcI2JjRs3Jtmixqz9ZM/xZ9XEZxqULwyD6APGmClryvymsskjUwFlZspZSJzLgnTXT4BWmLFmynmgjIoiER26gQMMJdZYH2PzMrR1QF12XQ5sl+tpRgTQ+ui1H2f9erfddmOtGoONIplIuJg4BK7cYF8q17LkrZDp3dYpQAqwkROajYokgYgRyBEYRMQx+MNxDz+8lG688Saq1cZp3vx5DK4YsEOs9uaRzXTFlVdwA3vJS17CkgxydwDkMfC5cOFC1oox4AcWDv18zZo1rHlDL4e8AoeCZ8bzYCAU19cygLRYl5EKKGuHpo8VwNF1IYSmnDFQF5S1puwCs1sG7t4jpsEJh3OdCcrWUXcDO9DnOm4hEi0GzRKLzZ2dV3e7gfJUGG2eE5kEcyfdlSd7aKDXvVv9Xdsl7wZyrG4XXC9yUgPIMdrOUodshitJJctcPU2SRP6BhWMafDVOkiFj0k1pkmxCxEma0hos7kBJshmLGiepzURIYTxGDarXw3B8IAw3LFq0CAA+Y38zCsoDswcuKkTF9z/ZoCwvDxUXTBmgrIHOBT3NkFxQlnzKki1OJAkZ+JMGgt+InsDAm5wjkydwv605ELxB3SgZVLMk/NgOhjtRa/BkEzD0gYHBrHGigdsRdM0eBZzl0wUUmf0HoEa1lEkhuicB8C6ViqwNy6rfqNgSU40yjYwg7QNRpc9OSJFyPPTQQxwCiAgSMHro4QjbgzZ80EEHtQAazgWaMZ4J+jUGCCV/CM5BlAjil/XMQAFe+WQwVHmdNSi4bFl+i6TEdSEDZbcXxcdkIXEaVKRXpe3dKouzAIM4Df3Z4SS4heWvDiP1tOUoOEa5nb5VgEfKnQe+WwM6KUs3IN0WZJmMnbsOybWhC6b6XYvd9fX5vWcpFNx6IcfLM+BYrkdJjNSDrTEKqT9COuQ3coBnk4AA2Emapgn+M2QQmF9H9sF6ow7ZBAOZE2mSritG0bcrlcp3DzroIMy6nJG/GQPlW265pbLogAMuKhUL75sJUBaQE1CeTErQrIkH+bKERALQugFjGxgcuuv4jsgGAA/kAAxi4TfYrLBkAXwNirohaNDQjQrfhbm2gCSw6wrKpAxhULgeAFJ3YwWkdAXGfgCsOBhcH7/xJw7AnYmG686aNcjHjI2NU39/H1WrNS4brpOkdkae2FvAE1KOMBNsEyeATwvydvailAfPC5kCE2cA6LAlYsEhZzBsZQ1KA7E4O3cgTbNk16bisDUjhsOBVusyU/4ddrJSsbkLgPIbTLnbn9hDgMnq4rzwWesUzQJd5mwnjrQjR6RO6ePce08VlPV50z1Hjs8DYxeENXDm1f08UNbtRTNruZZmyp227VzYQsAWWdSRdUHqpVtPxYFqIoB6q3trUh9l8Bm/m3EzJQoeHhyc9ebHHnnkhzO17NmMgvIBBxxwUTRDoCyNxy4HZbO15VV48aaalbJ2zFniMHBlG6s0Yom3RSgX4obR9UZie8y6g6aKyROIQABIy5/WjTWLl/K4FVEfg+8MfkidmS0HJZVRJAtpnLrCixyDawPEZRBSnhefUulwrEgach4qGZ7dgk17+je2a6YI0EKFBQhLyJouB86Xa4vejU9pkDJgB/CXAVVsk/SmUumloehrd/u+Rf5tlVBfs8s2mFlQdmPZ2Vl3mWatba6Bh1NB58zowzEuKHP9yJhyy/E660Z21hE7HVw7Y3H6eYAoZcxj0N1dh5Vful7PObHbcXKYK7aKrdyeo9xzMocgNpTnatUhHiS0+bY10LvtilVraBWpZco6N0vCg9x26Tn8wzFpLJJZSjEz7IRzgAsgY2Ac12xyDvCYmo0mmSRtFIrF//jfFLDvOOmkk9ZPZudt3TdzoJzlvoii4ntN2qkpt1eFyy+26Gq6snXz0hj1R4xu3ow+qdy6kqMhCiiLDNGSNCK7wjX0zve97308SIZ4YEQ2TEzUufv9ox/9mKMJoK0mnAcYzhMDbwj6txKDMHNUAmy3MoGNecanOz25VdGQ+SAbpXdzUOBcARUBQvwWEBUZQ6Yua0lF2Le2h7BT7QBk0oacy592FaYWg5fjhYUI+GO7AKyUQZyC/JbKjnJL/gthN64DEjDXg2d5rKwFDipeWXo+uLaMF2CgiRcdyLLk8TGsybdD4jRj06Dc6RyQ/8I27A7gYTCwA1m6rlqmbIe5eDv/z96zUGxPqbbvvROUuzn1bW3s2lZue9Jgp6/frpuo54qZtlck4MO1Lbo5iTxysoWdeVo6bNFaH8HWQSzUjqiXrI1xXc6mpPMpHKpoyCSc6ZtMgP9vUDOGEkEUNgPCGHkzCqhBCZnmBBUbCfL+UWwSdrTNJKYmv9vsOnFKTZNQI02oCRBHrpfEpGGS3jp7sP+1Rxx33NIn+i7yzp9RUN6vst8lpVL5Pe40a9eLbs2r6xenKz2+oyuMCQnChHGslis0Q8a+lmSR5VMWkJb4ZDBCaKOYcXfcccfxtGlUgP6+Abr55p/yLLjLL7+cJ0zg/sUS2GbKmqkwRA0wcl3Rn2UasfXoCTNQAUHkZxDwbdTrVFISgUQpaGAWIJTJLTKxBIAnoI5yyXRxlEFYreTlkPvZQUF7f/0cWPYJDURAEtcFyxXnI1EUbXbRTmAmzFHOlV4BzhdnAtsKeIueLQ5DAzJ3H1UkTF4d0s5X95yEbebJF7rHoUEZ24W9Sznkt9xbJCSLSlb7l2M06Mnza80U+5F/Reo219lsoE/XYQ3M02XE0wGMbqAs5ZNncK8pdXeqoMzXy8Lo5BxNIEABwkxDFvsiak6XD8vQ4CohZQsK4xzW+nnNMaTpo1qjRhQ1yBQTGhur0vzCPJoYi4mXniklRHGd+uox+iVcoGajQfUkpnqSUoqYCyjLiQF8U83E1ABwY3GLODWFZvLr/oHK+Uced9yfpmPjqR77FwFl8axb6xrphxAwdismwrYefvjhLfRCaaAiS0jjc0FZ9Fc9QeRHP/oRz0QDAGMiB0CvVp2gD3/4IzxQhRltSB6EfMro1px++mmcDAhgjsEwhKDhEwOD0KZRFoAjdFREOgiAac2Uv6c2QZKupAIo0GYFSPEMKJMch/A1ABaiGnCMRIho1ozZiJBcBAzxCQcBuUY0Yw0QAviY+agbpEgUok0L08Wn1t80gAmoCdhKj0HAGc8jNpG6IT0GfR8pn1sHBLg0qOK7vFtxxnJNYdLivOW6uj5KfZF7yae2lZSVP1WiosnK18F+wzbY2LJ0JiSS8rnPN9XGPd3jdE9En+tu12DqtlGxpbaN+166gTI7aEwWzHqLAsqhsb0IQDGzYNYx2lp9wNPY7dJjKUA1CSlJiZJonJY+voxKA/0018yivqRMaRxQo5BSjDQg9QYlcXY9sGGMe/BSZiGFcUpBAlnDgG9Tk2z9jpLUBM3mbwZnzz7vyCOP3B5B+YBLSqXiFkx5qpVFV4Zu7BpACKacpxdKZZZGKECtVx7RSe7REAFqAN2f//znPEEC0gUA7aEHl3LcLkAa/3AeZtPdcstP6WUvfxlPgEBZoD1jOyZJfO973+MYYkyThhQCmQVxvRjgAiD++te/5thiRCAAsB/80xKWTg477FBavPigVrIibJN0nCgLIjQqlT4GevxGDgrYB3q3pBstFMB6bSQFKrdIKABVADpC1DBzT4f4cYOC5pkBLINYBhwCrML2wPIt228vqCqNSO6nGaXeJ5KHsGQLvLiO1bM1AIoso5l5nrPWwCqOWBy5gLMGORkHyANkAXH3Pi5T7vyN/rbVleXPBWfNlPkeajahlVMQS93OWqfr73QIzFTb11SP6wbWGoA1COuyahvI9q2Bssgkcm6E1e0z6cKyZJg6W+MRugVhngn2pGRigGqBJuoJhYMJ3fS7n9BDa5bT8074a9qtuAOVq0RxGhP+4/UkU6IYWnMM4AUwp8RLoMUphc2E0kaT6pAwyMocIUZtk/S3A5XKeccee+wfp2rD6Rw300z54lKpPK18ynmFdwFZd2X+9Kc/dYCyli6kUusG2NKPC3aUW+vKEgqG3A+IuMD0YIAZGF2l3Ed77bU3T6SQQS/koli3fi295z1X8rRpgB3YMf5wLiZxQOrA9Oh1a9fR2y57G5+LPMwA1N/85jc8eQMZ3JD7YeHe+/BKJpiMgcRCAGrEYYMJI70m4pZ/97vfEZ4ZqUURuYBeAhwJpJa+PrBe6NhFjh1Gvg3Ybocd5tPcufNa8dXIa4Hscchdsc8+C6lWs3KEZMwTKcOy32ZLhxU5QhqgMGP5LSAlkoZmmcK2RS5BzwLbYAf8c3sP0nMRqQT3EOlFQKIb6OFYOV/XgTZTzjKyObNANcgIgLrPJvXTZfAiX+R1810wboGtVS/UTL/2dHDtLLQsM53GnXfsZDJFt2vjHHmuvPPdbfJ83eSW6YMyJpvYiX8mGyhl1szTwg2FEBk4wsXOnjTNkMJiiTZHI/SN39xIX7/lJjp40cF0xrHPpQNn7U6VpqHGRIMH+gID0oLVeROqA6qZbMQUNBIKmzGFCVEjbtKESVjeMFGIx/rt7FJ5+wRlyaecxNNbo0+/5FxPK6sgG8PsVGvKGpTd78KAAGJgKQLKOoQMDBdAinScmN7MURHZQqyNeqMlL4DhApRf8cqX0+tf/zpmvsI6MTiIQUHkdQBYguli2jQywQFQMfMNE0S+/e1v872Qle2Nl7yRJzj84Ac/4JwXmJJ88skn0fLlK3jmHJwEoj7AspEnA5nhsH4gZseBgSNrHWbb4T5I+AOmv++++/JvRKfgHognhiNATwCMHveGkwG44xPJhvBP8j5jUgd0Tx2xoVmTDNbJtqnIF3ifsBUy7+H54bDwDCgb9uFecGx4D8gXgl4G9kkInrDfPDYqcg3eg16lBcfqnCYCcgLSLQanMrlpgHbrI8qgHRQDt5NnWZ/T1kbbA2UYYCyVnIxwmaasdW5d1m4gN1Wgdtn2VK8n7zcPkKUHI8Ctf28LKAMUubfW+kspBKvNooSCLELJmBCihVWXMymDSQEv5htQPWjSSHGMPv6Tr9CPH7qdxpsJHbLzInrpEc+mIxfsS3ODCqVjAN+AOFgD6fFYO8a9EjJYhCFuUpQGFDebVAdoIwojDEDGfwemfNIxxzwwVdtP57gZY8rIp9z3eN/FSHKfxCnP6JtqFwzamlR8eRhdIfR13IE+AWI9qINrSAMEAAOU0S3HMTLQJpNGkK4SLBLACAYr4WAYhJPBH5wPRoscDtde+xE68aQTWpMqoP0ipzEYHkAZuZfRKMFoAa6YRg0WjK7Tu/75XQw+yOqG2XLFQpn+67/+i0ETxxx11FEc14uE9X/zN3/Dn9CkAfL4q9WqdNHFF9OuCxbwTDo841ev/yrd/JOb6dxzz6WTTjqJr4/kQX//mtdwEqAbv/99TiKEHBkoC2x5woknchY4gOTgwAAD4YaNG+mhBx+kww4/lCd7QCbBqtsATKyEAsCEM4A8A4kHz4ulsySvMsqI8oAF40/kD2Fct956K+eHhqyDsuOaAl7ILidpQuE4kBpV2KaAsmjjKL+AsbxnOCL0KBBv/td//ddcRomfhqORnpOWM6Se6bEHXFfARsotz6GlGSux8CQyZm+tFBDZSuAdPT2OGrCDS5jYI3XZ1k8bfaFBOa+M02ng+ti89jcVYNbnSW9oMqclbU16Ga4D5TUfs4gNt0ywHwcZt/Yj/WhCQTb1m0MGYTzM+sXgagbMcj3kdoG0FleI/lBfRlfc8Al6qLGO+ufNpw0PP06L+nahU/c/nJ6194G058DONNv0UzgRWEacNMlEAdUTDEQjZA5MORsrwUAzR2owj759sL//3BOOPvr+bX0Xk503c6C8ZEm5b6DvonK58v4kSVrTrN0XnBdzCgB0X77usupruJqyBmUN6LIdoAx9FqCM7/IPDQHaLAASbBGpJqEdt7q8mYfGcQAgJJIHMH36M5+iPfbYvTVZAuCFzGySQhOABUBAjmXkhUDuYlwX+vQrX/lKBg2AJq7bbCSsRyMdKcqBiRxf/vJXOGcx2DdmygkANRp1uuvuu+iSSy7msiCpPsIDUW6kDcUsOvwhlSiYMgAdzBnAi8RFkFDgCGBn6MsoAyQS9A7AXsGoUVZcDwmOALIoA/JFI2MdpBUAK6ZUQ6ZBGbEEFO4L4AabxyAnolRwHwkJFFCDPfDu8KxIYAQ5BmWBXIMUp4g/B0N+73vfy70E2FyWtBLmK4OOAsYC6rAlHCscGp4BceawNzR+OBjMIBTtWieVkutAhoKEBAeoM/2JfKKZskg9Ir/oQUv57vb28iQ2ZsQZU5ayaUCeKqGZCZCYFEBUr9U9TveqOpxDKzywPUu1BdxZCKFu/xSCE9uQDeHQAGn7i09gZ2jHOKyMMV5p0jeX/Yw+eNMXaEOhRvvvv5jWLnucJtZtprmmRHv1z6fTDjmGTtzvSJqfDFKpmhJSlMQAX9Ok2KRWyogTworucLhJYrDfpBTe3j+4PYKyZsoZKOd1n6YKynkeHy8ODVtHX+RV+LaWaFN1AiAwMAAWJ2XCdoAxfsvEBgyESTQDPLMkJAIYI+k8AOmCC97AM7Y0uEOCwEoiAClozb///e8ZtMAGwfzQWJErAlnVAJaXX3Y53/e3v72NIz6Qw/icc15DGzdu4nwRYLGQQ7RGC3C+/vqv0meu+zSDLDRpAB0YPnJOgB3iuQGeyDdRxESZ/83yBpCCngu2LDP+0DtAYnw4DQAWtqN8YOvoDRy0+CBav2E9x2f/6le/4hhusHDYC84HjgjPAiYOEIf9AMrI94xkROgt6MT1KDtWPQEjxzFgwsguB4aLcmHQFIOgWEwA1wP4ApghGYFZw0EAMOFkJD4dz4rjJB8z7A1nBN0c7B3nIRXpCSecwOeiDHq6vAA+3jGY+r/+67+y3i8r0KD+iTwjdUwDsvQGhOFJN16WutISict+sc/KFFim1g70iYPQEstUWG0eMLpMdaaBO0/m0G1flrfqAF4pVNhm0XYTehURM2vEX9jcTgBpOyiM+hcVihw+ivl2iL4Io4AeN0P09h9/mn706G9pImrQnvN2oR375/OAfQMTSWpN2jHspxP2OYzOO/2ltNNEhYJqzLIF9OUmGHIA9gwZAyF0CWECSmpSE4ThbQNz+s895pnbmXyBhVP3q+xnB/pSK1+4f7Yrmhle7RSm3P0cu2YZXKMLylqD05VfKndLRy7aVJ+SywJlwXf8icQhDYylEAIo24VA0YCla4s4ZbBWkUtwDho2WBpyFAur2mefp9GJJ5zEwAhQAQBCBwbDBVhj262/+BUDFJL8AEzBfGWiCsBbQshwfXTN3/3ud9HwyDDrzzgeqTIRygdGi5wT6OZtHh3l8mE/wB36LZj0W978FqrWqqzvgiUjfwjYM7RuVHTkQQaDBnjieZEZDro0JJV3vuOdVCqX+NkAOgA/6OUAX5QXDBnADdaMngD+UHaRfwCukHbOPPNMLjOeB9cGC8f7A0OGo0GMOCJKYBto5JhhCf0bEgTYNNg1rg+nABCHswSg4zdYPCb4ANQx5oDZmHACKKMABBgxrg3nDEeE6+KZAOB4JmS7w+ApZAUBYDwHyovzdNicC5j4LeFzujvfBuDOVLOaKXOLUPr2E2HJ3c7dFoCfCphPpay2ybclig6nwVm9dEInRONk8dwA5SwwDtDNpBgzV01IMa8/ENBE01DVTNC9Qw/Sm771IVpTGCIKGjS3WaSTjjyO7rr7D7R6ZAPNWbATjawbov5RQ6csPIxefuzzaa+BHalYN1RMAmomKTUYmA2lDMoxmUYT7BmFuL3UP7j9yRcZKNvJI9ME5cnSIwoDkYq7tZA4DcYC0mBIkC8k2gC/eVu22gjuISAr3VcsJySAjcYm2zG5QpJ7S1dYGrDuXsvKzvgE2AHEwNjefOmbaWh4iIFw55124QgPlAPXQqY1aKOQLSSlJ/bBaQD4Pv/5z9HI5mEO3QNrBNgBRAGsAHo8A8AULBqJggA2iGUGAwUgAqwgVYAV4jvAHIwU4AeWDDYMZ4B7Itk+WDh6CLiWTESRGZDoAQCowEyxhBRsjXzLYnOxBX4jLSkYN6JckBMaEgayyYHBQ8qAro4yIPk+4r1hA2jMCCcE0OI4PCcGPv/2b/+Wr4Fng6yC3suNN95I//3f/82pQzEugPMhB0G6gMMDI8dK4JBKIL3AlgBojAXg3eDeeHYJZUT2O6zegrIDrOHgIPXoDH54PjgDvDd5167kptmyvEcNvlq+EKasWedUAC+f+HTmiMB1dOievu5UwTqPDcu99XPq3l1rvwLlLcqb5cts6/BZ74Epho1Utv8CapqAYmwNQhoabdAfl6yiJY+uoTWNlfTHeAn9fOReqlWqFKYNKo006aSDj6LqyDg9tmE1LThwH7rz/nupWDU0OEp0wj6H01knPo/2rMyjyrihyBSokaRUx2QUjC3gM25SnCCaObmzXOr7h+OPP/6+qTiq6R4zY5ryTIGygLE8KAb6IF9InHIeO8Y2Hauqp1mjYfHAX5aFDUCGRoVKIedgH2JIEW6GfVq7RGpYm4nNzqPH+WCPYJeySKh0rVnLDgIGBEgM0G8xIIfGzBEh2T1wvER9SDnQ6OXZZD278eoYJ63HHxIl4ViAMLRxRFfgmgBzADbuDdCETAEGju1gjQizw9p8YNtgnRisQxkRHYFloAB0eCYwe3TrsboJGKU0bIlJBrPGQCAGEFFO6OUyy1FmGMqxAHyAP/KKYMAU7B5OROLCMZsSDgv5lwGguDdyQ4N54xnB+PE8WE0F7x46PHR8LDuFPwAygB/SD1g37IF7wsHgPmDdsMOll17KTBz7cX1E3CDzHSQX3BvADNtglRf0PJDeFM4LdoDzgbSBZ4UzBFOX2ZCIgsF9BFi0BOGyYP0b759nqmWTJ6TXJz22JwLKbrtxde4OtroVFMkrhwvmkzF0YcrS5jSYW9jtXG4L7NjmdMJsPTubL8W4U1QgZMS//Z419L0f/JJBeXO9SRtmr6exvTfT6A51Go83UZQ2qTRBdMAOu9Nhey7ikLfHGyP0s7tvowIVqVhLaSAu0XMPPpZeccLf0MBwSsUmxrVCaiDGP40p4FwaGEQEKJvfD/QNnHvMMcfcO13AncrxMwrKTy/t98ZKpXwlssTleWArX+QUIcun3O0B1AIHLF+gUQiz1fqx7ip2ACwSEBXsGnyiScp36WKDCdt9YNQVOwjDs+7aLNqWnasQHyssXkAYi2ACsNuN0wL2nXfewYuS7rdoP3rlq17J0QsYoEDPSCoqPkUiEaCXqdOibTeaSOtq7y3RCMzmowKXCToyVg0R52AHngxt2LCe7TV/3nwqcPhYg1njihUrad9996G999qbbv3lrWx+G//cx+AJZyDsV64p4IwBREgXYKMXXnAh7bJgFwZU3MfaI2ZbQCYBg4VsA1CFgwLoAsTBlrEfgAgGDNYMVgzQxfuBxIH74fnB8GUAFfcGk4aTAeMFGMNJoTcCOQNMGnIGJBUM+uH+2A7wl/LJQCLCFSGdwEmBKQOscV9Ev6CXgQFA/EY4JAYxQQpQPkhCkFOg/UO2wjMgzFBHUmhgZEefJdGS7Zzz2cmfIvV5qgx2Ko3ePWa6THkywNXXnsyJcD233qajOJjhrLdwdFyKtVzxZ+OVE8hJVCQTRnTLrx6lb9/4K1q2aiMF5VlUTWJaO2c11ReN0sZoBVFYoyLkhwmiXcNZ9MpTn0f77rU3feo/v0D3Dq8kE4dUDkqUNlPaNZxNrz3tJXT6HodSNBwTNYnjk6Ex418cNwjDgGEQ/H6gr3TuMcectL2B8rLK00ulN5bLpSuRjle8vfbIT8TzC+BiVP2RhwHKNu2l7g4K0xAWja4l/jgkqmAbtzRKkS9cVo3fOoRKX5+riVrmR3t8nhaaTe7Ke04AikxzFvatJx6Iw5LGK/bTMa/apu3unu2qapmng9lnydZxrkyAwPHinCQ6QvbLM8k18Lz4A4ixLQsBa7kYWAOAnnfu+bTnnnu18lnocgPIEUONKAiwcsRZY9uGjetaYXUAWOjM6EUACGUdP8gT0MNRTnyH3HPIIYfwgCIGJaGHQ+qAlg/WDtDEQCvKC5DGuwZQ4nqY2ANAhSMQFs/RL80mDzRCNvrg1dfwveA8AbRg2mDGP/3ZTxjMAdpg4fiO9wiWj+PhvNALAOtGeSRiQ+vKYlOpe+3ufv4Cr27byQPePNDelvaVd22X0ep6ro932Xc30sWz8pyFAKSsevCP6xo03aCJhKZkEktykDgoDQr0p6Wb6XNf/BEtXzdBjSCiODI0QXUanb+exvdYQ5v6HqNyFNMulXlUnChRYbhOf/XMo+np+zyNrv7Kp2l1X53SiYAKaZGakDMbRMctOJDe8Vevpp0nShROAMsRCofZpjE1kgalpmkCk95dKfWfe/zxx9+9LU5wa+fMIFPuBOUnw9Nr4MGD4UUyKD+yjAqRzRmhQVO6+/Ips7xk8gh/ZkxOmLQAsGbeGpj14I7cSwOogBaPGps2QAqTlf34nKwh6X041p2A4NpCV2bdGPV9hNXqBqC/Sy9BNyZ3hhr2AcyhuwIAD3nGQRzVAKcG5rvzzrsw45fySrnwCfCSf9gPbdYyJqRVTBjocS3IEwijg1yAMkGiQEQLAA6sHSwXOju0cjBZDBoiygX6MPRf5C4BSEJPBngD4PEdQI0FXi+//DL+jUFAgDQ0ZWjEAGWwaEx7f/3rLmCmD+kCZYWejrJc+9EPc/4TMPNVK1fR+a+1oZO4P54NQIzBSEkOBfvr/NhSb3UvTt6B1pSFUGytAXcDyKkA+XSuvTXQ79a+Xccg8oRbBwX43XoNZoxZexEiMFK0J7u46+aqoX+//pf0818/THFxNlWTJjVMgxpBk8Z3Wkdje66i9Xe7QOgAACAASURBVJVHqT8K6JCdD6Aj9zqUFvbPo/lUoKgU0oe+9gV6iDYhQQYVTJHqpklRHNK88YA++NKL6NC5e1NUI6pjeTSTUBojr3gT6QBMkKZ39/cNnHv00Ud7UO4KyhlT1hVdAFoYICqgzOrivL5FqzMLULsxy7JdmKqAtbBu3bg0ExXQ5XhJB5TlWqIXi3aM5xL5o1vl1Pqk7m3ohuUybWHLbSZmnYTLtqUBtx3Kljl3RTMXBo0FUdHNnztvNg+4AeRsYkVINBZk3XLi+gAuASmxIdg2AFGeUeQalBXvCpq7OAwJeYNDxXbYDY4ZE1kQwggpCM4C8gakF0RdIKoDIA92DBYLNovyYz9iqrENIXkY5MOAJUISzz7r5Tz7Er8hyUBKAYO+5I0XcQQK2DYGEKFTY7IPBk9RFtwPzyeDfdybUDIFfmvW3EEcVJY497iuUt9UkfUJHDcVpvxEQdmtK20wR6rUgIoRxlkaRIWEUirQsuUj9OnP/oiWrWpSXOqjsbiGzBVUT5s0ussaGtl7BQ0NrqWgWqeBah/tP2chnbDoYDrpkENpp/k70LXXf4F+suwuikHKkoCQhqTZiCkcatAlx7+YXnToKVSeCGicoClDWowpwLgOs4zknsHBOeceddRRdz0Bs3Y99c/ClKe98shWnlSDjJ3Rt4wHyaSCC8twPzUAAwh03gs0HGHLGqwFSOVauoHJdw2YAmw2jeCWoU0ClG5XT7PhPJajWbnbQN0uH47V0oR2Vri2gLfL9LVEIdfUjEbKLAN2vMJIaEMJwXItUNayKcftfMMiieBaOmezJL5vxnV+d+2JMY0WCIu8II5M4ovlN55H3qs4Dj3hQ9J9SkImlBWOAeMQAFlozGC2KDvkFwzYAdiPO/YE/o0BQ8gsYO2oa1d/8Co66KDFHKmBa0KnBjvGoCDyjQCU4aBwXZRLnlczRvd9SE9MZvSJs3IlD5d1zgQg5F1zpkE5j+CIjdDjLBgsYJFSbBoUFJD3OKK7/rCS/vVLt9LG0QpNgM0GdZ70MZE0aWi31bR+z2VUHVjLgFuaqBBVQ5qdRLT/Dgvo+UeeQEDh677/VVpbH6dZs+fSDv0DtHzVKopqCb1g4VF0/rPPoIFmkap2wgjHKTMok4F8cU9f3yByX/x+Jt7BUwOUH15m0x4qfVdAVDMRzZRl4VQBZhyvQVlkDS19yAtwZRLtJKSC2WXo2wnU9TGakcrxGig1KOvzNPi27pMVSvciNBsW+ULsIQy2XenbrFiXQQNw29HYIRhcowW0YTsel8PesueW/biOgKWWNABWsDHnly7aLr5II65cox2J+5xiBw3S8s6kd6PHC2SfvHextX6nHEUTFjuy60mSpY2b1vPzYyARk1IAwpAz4KAQcfP0pz+dI1iE2bsOUOqQvI9OALZTh+Xd6M+ZaPxTvebWQLkbS3braIsNo0dlE1Z0ztzF9OrWYgWtuXsUmcgmH8JoXQGZ3Ir0+3tW0ue/dCttrs6iehBSEyubJjVOSD+24HEa2vMx2tC/ggzVqRD3U9goUl8jpP7RJu3XtxO9+qyz6b9u/h7ds/QhOvE5p9Gy5Y/QvY8sobQa09/ufQRd+JyzaLBRwBLZhMRzQTOmAPkwjDEmTe8qFUvnnnjiifdM1YbTOW67A2XNEvFihSlDU85jyBp8pCECfJFoB59gSFrqsCwZ+4pb6M0CitLYXZDW7NKOorc1ZWHINgLCzkaST2zT3X2XEcmx3YBbyuHKEiK16EkMGtS03uvKJxL5kcfQBXA5GX5oJ5DgzybHD1uastxLWLu2n4AcN3hk+eJpsm0tWmwg58pAHMqJbZL0H/cVmwrIy8CpHkjTvR8waUkgJe9eJCRcjx0Z65cWNPC8OMcObmLGmB0PwHYpj7alAL3YUN69rotyHwEu7nVl04bFCbrHd2vYkzHoyQBzqkDxpINytjqP2Mkto35uyIBRVOQ6ZahJadSkJCjQfX96nD73xVtpeHSQqkmBmqZBSRBzvuWx2Y/T8ILltHGnR2kiGqVkvEF7zN+bDl14CM2pRzRrU0zHH3wY/eH+u+mBJQ/TX7/kxfSpb32JHhleT1EzoL/Z63C66PSzaKBmY6Fxb2piynUTzsEkRHcOlMvnHnfccX+Yqg2nc9wMgvItFQmJ6zZ5ZDoFbXnZ7IVKRYee+OCDD7UWxtQNUYO0HsCTySMyaUSzYWm8ImdI11JLI5rdSOOSiiv3tHm4s5UR1EizO5gmFVADqpZDNOvVjU+ckz42r3Ln2Vg3Mrm+AJtmN1s06GwWpQYgLKwqAGWZLnLT2rATfZxmyQLqLtvWoKwZsDyrtkXec2lbaDlK3onb+8H2PL2XgRo5fHOeQZbH0vXRHdTUZdNl12CTx4YlnzLOkbI+GaDarQ7oZ5BnzQP4bqCs68p023K355J31ba9XXqrWCrZFJumSc0gpDUbJuizX/gRPfRIjeJgLjWQmyJICJmFhsK1ZBaO0vod7qexwioik1A5LtMz9j6YTjrwaDpyp/1op6hCqx9bRqNjdRqODH34O/9GG0ydChNEF53wInrx4uOoMopVSEKe0QckRkhcbFITm/S2voHB87a7hESYPPLnAuWHHlrC0RcuIEvFRyMTRiwgK5qyjrpgBp2t/CHbOwZi1KKXuvJIRdaMyK7E1o6a0ECuj9ff8zRqDWx5DUYavUgEUl6p9O69NPOVMgljzztHGoc0Oi1LMIhyqkPLGu2njbeW3y6w6d8tR5RJIPJb7iUgrLfnNWa9Tb9zDcLaKbvOWmykz3Wn+rcdBhpqp9NxQVnKI+9O7OyCsrxvub+OvpD3qO2f9/6nC4bu8bp+6H3uvbbFOTzR8vL5yCkfYN5egUwKGSOlNEQmN6Jvffd2+v7/3E1xsBNVGylF5TJtHh+hxkBC4ztsoondl9J4eQU1gipPAizEEc0zA3TQrL3ooJ32ohMOO5zmzd6Rvvzd79B3//grahYCmhMX6Yq/ey0dPndvKo6iboeUNu1afrWkSTGC4sjc1lfp86A8GVNe8tBSlhs0m5WGJyAsYCu/oWPmDfRpXVkDsgZ8lynL705WZGNONaBImaRbq9mJ1n4143PZjG44uustoCwNXaQOtxFqwNBMR+7frZHr8zQwgynLb6s1d4Kyez/tZFoNHYtcZjMi3YbcDZD1cRpUUX7XkYqd8no9el8HeGaZCrdgxFjhwpFa3DLmMWcXkHFdeVctcM7kC2Hwrpb/REGu27vNIwnd6k0eqE8G2JoETMaOdRvqIAchURo0iDCxJi3b9KiYsBUFtGJNnT7+6f+mpY+NUlCaRY0kpFojobEopeHKJjK7r6DmDhtpNNpESQm5KxoU1Q3NmSjRrGpE57zoJXTgnovoms98ih6OhylpxnT64qPogpNfTHMnChTWEpselEGZqGpirExiEhPfMTBYOff4o7bDadZ/bqasG5humKgYLiMWpozVpjFIKPs5XE6FyklD1uxKa37d2IV0gXVFlPP0oJQAuYCiZp26a+2yWKnsLQkgS2CzNUaD8/KOyWvwelseKDOQGkw9bYMqWDIkDA3c2kYalAW89DW0o5B7ugxa20KDnXaWLgALU3brRTdZCpqyZuwtIEYCdF7uvj0V2HU0ec+Yx5bl3m3GbPMpC2BLfXmibHgqYLyt95jMUWiS4vYaploHMa26ThNUKlQoTEo2r7JJefpzVC7SbXetoy9d/z1as6FKDazBZwaZNY8Ew1TdYR2Z3etUGxinZrCBUjNCJp6gvtIcCsYDOvmAw+g5Bx5B1//7f9CDE5to19k70pte8Eo6bNYeFNaQLY4oaRoG5dAYqqUxVG1jkuT3fYOD5560PU6z3q+SrdHXJSHRtlQEvEwBMHxCUxb5olu3FPfR4XCS5F7ScuoYZQFwDeKaJbuNWDccATwuB2b0qYE+YXBSOTWDEMasR+zleBznhreJ88ExeiAMx7ognec0pLHIfV2g1kxd9rlA0wYpK1+IM9mafKGBtiVxZExZN1zNULWj0uDWrf4IIGv5QrNP/Q5dyavlFLKp/i7T04OSYj/9/Np56f1yHQ1iW7L0dpJ7XcatOdptaUfdHG7edu0o85hynqN3SYTYQuq1/s3XlCT2WQ6FVr0jQ40gtmNGcYEiLP+ExaZTDPtFlBaIbrtnOX3nB7fSn5asp1ptNsVJkWpUo5FwPVXn1Il2jCka3EBBaT01kmGqhX1EaR/tVp5NbzzjLFr9yKP0nV/8nF50zKn0wgOPoTmjNndyFYwcA74AZWbKWMWPF069s6/8FE1ItC2VKQ+UIV/INGsNZlqzyxvow4i6ntWHhuBOIpHzpFFJI9bg4DICLgMyFWW5cbmCgsmqGGEpJ+6p9WBdwTUguuCa17XVgD9ZQ9I21DKH7sZ2azwuAIl80WLLrCdni1sqsHaBpaOLj6qese08ANIOQeygwSOv3BqYxVnnyRcauPW19UCfAIjtGWBSTCdLdnV2DTi6bkg59acGa+S+QL3R5Z2MiW5L+8k7J+8eU3UE7rlbO4+Pd/JduO9P112eAVhAnmRkbosIuRpTTExClA8WnEgNNUJDy1cP029+9zDddddaWr56Aw2NDnNERjWqUzK7SXsfWKS5u9VpzdAjtHpsgsbqARUSQycuXkxzoiKtXjtE55x+Bu1Ls2nOhL3ueIGoyWk7kQDf0ATU5CQxURzfUSpVMM36qZclrluFm+zFyqCUgAaSvzz88CNUKpZb9S2PzcpovMgTSHIvA3sCvPIbF9LRF8JoUF4JM+PGpEbobXkQRmXz5LpMQBqfbNcMTL63Br4yKQLH6gEzAWlptC7rlh7EFixEtcRujcjVoHVDcXsDOFYY+pbyBaQLW24NZtYxdW6zQIyeT1tSyWPLGrBdxqlBT6a22/dvk8Zbx8xtuCOHSQugA5tPAe9NO1rXqWm2zvIFp4+0f1q+0XVXOxP9/vW1Zbstsw2L0wxa94ry2kUeS50uWD9ZoOyyY/0uO5xoVkD3+Ny6CbkNme1RfUxAIfdgsOApYdCNwlKEtawpThG6FtDwUJNWrhym1avW0+bNo1QYKNOcBbNpj0XzKazU6fGRFfTgymX02No1NLx5iOKJKq1f/Tgho/05LzibFs3ejSpjRAb5iLDgRZryNGtkioOWTc2GiZL0zlK5dN5JJ213CYk4yf2k+ZTdij8ZmMixAsr4RIODfLF0ycPMlOUYt9sqIK1BuFyx2rEMAAowu7+l8eaxFxeUNVjqhqEBTiqibmxuI9INWAO1HCdApM/TwNnNqU3GuvK6mzheO0E5RoOyHugTkOWY0owld7DcDJTlPWug09tcxi/Al2fTTvu0843oHg5ANyp0JpZqvVdqTzpygVPXzy2eh6GgM+zPZfR5oOQ6Fakz1snb5Y3kXXYD8umC7taOn0q96HYNfa6ud+IstNNs1bEuF+u4ljWu7WGGdqkngLLkWjdhQmlkqJ7WKYAzC0IOnYMOXIkq1KynPNAOGQIudKJR5cklppByNEccNGmsNs6Xe/CRpfTjn95MLzz9+bT33F2pOG6olNpVrmtJQs3AUAPpO7Eoa2PCBElyx8Dg4HnbZZzykw3K0gi0pgymLKAsldiVHHRXVrRlTB4R1ozz5BxJ4SnHud3gjoZi2gmQUDaX1biVXVivC8gCLG5jzAMnDfB5IOU6Ng3g3Rqf6zT0M+rzpTyaGWpQtvuJ45RdgLJhZG2mLEAr19fX7sawpFF3Y4zMdsGmmHVaELagF/ASQZ1AnR0Tdk466mYj/Tz8HjNQ7gbMeru2r2bG7ndOTWns+Iec0+19bw1ot3X/ZM+fd83JQFnXxbzr5hEBTTy0U+QQU14olSgNieIwodHGOD28ahkVSiVeuikqFalQKlBoAioVIv4sIGqDAd1Q0mxQhBh05EhG4vosadjakY20ujpEO86fT4NUpqgaUxQj6iKlRgx+nFIzaaJLhMVUTWjMbeVy5fztVb6YdDko+wLQdWy/7m4sT78sAWVhyg8vfaTFlHWDlO8aWFvgW7YsWQ8ACsN2oy80QEtDYjDJ5AvtLDSgabagwU1mz7lRBfJcurLiu5YlBLjdc10gdfdLBe/WyPW95Z4u6AuzFefCjFmFxAko58Ypsw7bTlLkash5oOyyLFkUUzdWzTwlzlecrLx3tL0oA2W3ToAqiZPU13LroXYImFvmPssWTFpFZ0h59fO4jtk6j075YjIGu62gOxPn5dWp6ZYdx2sJTbeBlFf55pBl+FyKMdAXprRs7Qr6xW2/orH6BE8cwXp6vGxqZCgNYyoXS5Q0YuorlShuNGiwr5+iMKIiVlkv9VGxVGFFrW/WACVRhJkp1BcUqQxQNxEVKaIAWjZytjSbPIkkBfU25nd9/YPnHXPMU3CNPqkgU2UDAnLyiYoN+UKDsq3cmiW1u616Qkg7JM5OOhENWZLbtzTHbPBPrqsbrjToboxAKpp+zjygdqUHF5RRNv2nGbQGew3ek4GyBhz5LvfQ19aOUN6RnjKN71uAMuvJnZNH7HUw0aQzc1zHYF+O3KHLqbV1DcraVpz/hDOtWVYsABxAvshhynwMa8pb5uHW9nMZOjsniI7Zn8uiNUuWffoeLWeRyR/yPDapli1/J0vcMmtf3rt5MgBX23yqwJrHlt02PZVr6brsgnJH/YeGHBlOcj/UGKPla1axlFEqI18J0eZalWrNCc4AiKl4o5uHeEmnanWMtxULSJxVp9HNWLknpdrYOJkkpXKpyJNEQqwwFEU0UK7Qc048hfoLJQoZizmhlknS9Ld9fQPnP6VBWTOJySpWHiizfLH0YZ7RJ9dpNcZswExPnW5FYWRZ4nQ+DBynM4zpiA1pVJrhgCm7zFgapMtc80AV27pJHvKswh6mUsmn6tzybCyOwQVsDfQ4D3kuNJi60RdQKfJBmdeMaN3aZcrdgEy25zkZ1xlKljXtmNm+XUCZwTFHvnDtqG1inVJ7oM9lyC6YS++ig9FnTkA7a66zWepOOdZl0+5708D1ZACyrrvTuZ6UV2yhn2uyMrr78kAZ8W8pZJ0AS0Khd2r/TBBRMzX0vR/8gOrNJi3afz9asXI57btwX4obEf3kh7+gPfbclY49/ln0p4fupyVLHqTDj3gmzZo7l+574AFe12/O3LkURhHttOMOtOHxFbR+aD0PKg7OGqBGdZQKqaG9d15AA1GJTIzBbUNJygtD3TbQ34/loB6Yjp2meuyM5r7AatbFYum900ndKWDU7QFkgE8AGAnQERKns8Rp7RDH4fcWs/eyGX16Bh++y3p9AuzteGXofLZUrQaWyRfSiPWgmJRfQE03Vu1c9He3kQpwaebk6s+6Isv5UtmlUecx48nYjWbzGpSF+Qtbxv0k+kIyx2GJdx5cyULcOpxRlniIz3NC4FxwEzu7z+TWD3l+61TsQJ/u5QhjRs9I14uW3qyYMu4lz5v3XgRgRVPWDBrftV10ud13pN9nJwDbOGVxKvI51cY83ePynPhUHfvWSIKuc2658upeXtm5vmVxLhiQKxgiDsTg7IsYxAvpHf/0L1Qu99M5r3kN1ao1mj2rn2rjNXrbZe+hk046ji686Bz6+jdvoE9fdx199GPX0q677U5XXnkVlfr66YQTTuT1Gl/9qlfQyNBauv6Gr9Kpzz2Njj3xGErTOlGjTmEjpkKMFa1jZO8kzCVJjbl9sK983napKS+qLLqoVCy/78kCZbwkybkrFR2gLAN9ussqjQ7HuVEWrBFHNum91pTdEDk0UD2JpAOQOd6y3YCwT2dWcxuilgVwXQ3geWAulVRHF7gNIY/d6sqd13Cmw7zled0GJmk2+ZmyGOMWKLF00Q7la4OtbV4ayOTZRJrQ+5gNOZKGBjr9bG0W2gY1AWB2rhF04/YEIqknOA9MWaQbuc5k4NYqk8psl/dM7rPkvRctabCtGZCt3Kbr2nTBdqrHdwPlyQDVfQ59rAbbqZZBv2eXALDztjkEKeTVRxBViQE/DIjaUMZf3novvf8DH6KddtyZXnH2y+nU046iZY+spLdd/h46/sRj6ZxzXknf/u636LPXfYY+97kv0NMW7kMXX/TW1sIGV155BZ122il03DFH0xXvfze94dIL6eDDFtP4xAiVccNGA+kPWW9Gnq1GmppGktwxu2/w3OOPP2r7ilNesmRJuW+g76JSqfz+JxOUBcCkMjAoL324lSVO2IWAsjRAHerGyYki20i1nuyyZg3KefKFhOd0A0dhlpr1abDWrK+bfKC7eO4xAiLC4LqBih5A0WzcBTm3MYotBYikAemBPklIJGXg3ASpBVRhxHYfmlZ+9IXWi3UZ3O155et8HhtWpuuA7fF0Rl9IL4i3B53LiImN80BFP5M8tzyjBhdtV12+tvOwXS65l+tUXMloW8Fua8A4XVYsz7i16+r67h7LA3F5ayU7iyhL2Vo9Q8zkY/kC/wpEQZHq9YQ2bKrRw4+spO985ya65+576JJL3kBP23sh/eNlV9Ohhx1Ez33eqXTrrT/n1Wc++9nraM/d96C3vfWdVAiJTjv92XTffXfRWWeeSUPrNtA1115D5190Pj3r+COpHteoUR+jCFJV3OScGxhGrCeJiY25baCvvP0lJFpilpQH1g1cVIiK0wLlyV64y5RxLJZ8F1BuN7Ytu4BaH+awt2w5qG6g7ModukG1wE+FxEkDEyBxG5IrY7hMT9izVHz3/DzAlWP0NGwtWWgw1QDeDZhd5yHA4YKyC04apAWUNfu153fqsBrMtNSh9eqt1QWXtXVOHmmHxWlQ1tIG24TsIK88uzhK1/4ua3dBOY/Va7bs1h/cT+4r9VZr4nL/mQLkvHedZ+88O0zmsHS5uzFug3nSk/zpezIJg6PFhBHuaSGUDWM5Zdo00qD//s4P6bTTT8aa7nTNNR+nRYsW0qknn0pvf9sH6eRnH0sXX3I2ffX6b9NHPvIx+vKXvkh77rUHXXrp26gYGXrzWy6mvv6Q5s2ZQ/f+7kH60IeuoTe++WI69JkHUz0ep82bh2mgv2hXseYVrbGIamwSY27vq1TOP3l7y6fMTHmw7+LJ5AvNFKfifaUhozLjhaMyA5Ql+kJ3B7UmLA1RIiwkn7JmypJbGWXSMoYL9FJhGISz/AhSwQVYNTPVjVHYpAZOfaw0bPccAXRh2RpgNRi4TExLH9ppbAlmbWarWZqUTYOLLiM/T5aQqL0aiV0GS0dp2PtB6tiSKcs7bTFtJVm4TE73MvR3cR7S/cd5LS0ZscrOQF8bBMGUbW9JOyrdOxEn2fGZhcTl2UVr5a5TdEFKVleXd4OBPjiWlt6dDQhqm0+1nUzluL8EU+b3nWGya+e8emnrIGKOwbERKxxTEIApl2l4pEm3/vJ2mjN/Z65bwIKjjz6CRofG6TOf/DId8owD6cyXv4i+//3v09e+/nV617v+ifbdZx+67PJ30JxZffTuKy6jYjmltNmkP9y2jK750Efo9W94LZ1w4rG0ZMkDtGHTWjr00IOpGdcoThrUxOQR8GRj7hgsD2x/k0emIl9MF5Q1U5aGKEwZFVqDMo7VgKoZMRqDzOiT7WDP+CcMRgO2bsRyXYsz7RUoBBCFIbpd0zxA0YN2GkA1axO5RjNweU7dvc9jVFLp3S65BoetMTFdbtzPXUVENGUBI0Re2AiMzgkkgGSZPCJALEAnoONqy9JINbi5YCPlszaxmrJmwxac8+ULdsCRXdFc26obCMq9eH/O5JGOHoNaRUXbXwOR1KuWU89AWd7vVID1iRyTB8rTaZPusVurS1JWgHK3OrilQ2Q3lckWTQo4rBLvuEwb1o/TkiUraP3GEZasBgbLtNNO82l40zjVqjG3576BMo1sHqa1azfSgl12p0ppgO67735KGjU66uhDaMGC2TyF+rY7HqCbb/4ZHXjAItpztwV0zz130AEHPJ0OfeYh1IwnKEYyIoM0tTFe/u19xf7zt7sZfVMB5elWKLdrid9YAHPJkqWsKWumqAFZGqkALbPibDkoCZeTjHHClDtimnlmWGcsKwNKO/0BVzJdSaUs7jOKYxFA0g1zMuYgx+uK7x7v7psOKOsGqoHYZeUCzC0AUknu7T5k1tpy1ZG8GX2a5evv+lk1G81jUprh2mdAaFk70qLlUFXui44B4S4DfXk6fKcTgRxjczLYGOwt05W6TFnAVwhFC4yzGYgSEjfddrEtx+fVI10+l9Xn1WOxhz5PO9LccvHyX9Zm/AWDd5xOlmdUd4J1FgBnsy3iUDsrlJkzFejRx1bTD276CdUnmnaNR0oobjZ4XK4Q9fGSXybA0mtIwYDEzIjQiahSqlCSNCkMEZscUKEYUQ0Lo6KNG0wQaSL4k3bcaR4duHg/QuROSkjliVV2EizSd+dg3yxMHrl3W2y/tXNmLCQOoDwwa9YFxWLhKiwHledVbcXnV7q1crb2a2AWUH4Iy0Fla/QJk9UDfThZR2C4oCzShUxvld8dg4XMxNtLBOkK2Q0sJmMOmlFr4Mur/C5gukDUjd3kgbwcO5kD0Pvca2/BailpJydSoOx2411Q1tfRZdIgrIEh77vrBDXI6TEEbNdyho7MQPSF7mHJNfJACbUUuqIuY4vdYzIuBjNVBjTtaOQdauIg2/I0Zbd3M+UGMsUDu9WZKZ7Oh+XZfyrn59Uvl9TI9fkekvwJ06zZvnb2I8YpatUGJZjJZ1JqNlEXY2rUU2o2UpqoJ9Ro1KlRb1K90aBmI2agrtUmqDo+TtVqlaq1KjXqDWo0G1SvA9AnqFobp3q9ysEAZ599Jg0MVFimy7Rlk6bmztmzBs5/1rOetX0tnGqMKa1Zu/YNhUL0QURfdAflqQOyvDjNQiFfYI0+zNKRxuXKFjivGyjrpPbCmvWxAvLoQkn4nB6Y0gDpgqVmSppNiPbsNvy8hohjZHse89KNQFd2LXHoUD2tGYtj0fdw2Y+8N1f7lvu6A16c4F7FKXdIEk7eZNxXrqulb+4SVwAAIABJREFUGF0GlynrOqBtqoEd3zXwur81QOsZfR1A4KSXbD1vBsq4ppYrMFtRkt/rd6JlJ9mu5QkN0qIp63qszxGJayrAt7Vj/hKgLE5IP0ce4dAOzKI/yBsWs9VMOmwtplAuVfhdAFRb1+NcyJDRMNlJy2nWmchK2nYB35TipiwAbHs8zbjObLreqFIU4V64TgJt2aQm/f1g38D5Rx999N1bs/O27J86Ik7z6gDl1atXv65UKX8oTdO+PFDeWhdpsltKZQYoP/Tgko7loPLAWcsRLFVk8oU7o08PBkrDZmAOMEpvJRJdqVwt2AVRqST6WQQYBWBkn8teBYRF85TfuiFrYHWdQt51pfy6XAKMuoG4AKUdQsd3FafMzoqno7YbAZaGNwxkNhex66g0m+zGkjVIy3ftmHVZZbuWKFxQ7pC2nMkj2oZ59dO1Q9uZWDlDO5fJmLIec8A9uc6q5aBcXfnJAFFdB5+M6z0Rpuw61zxbt+soZIs2kNr3jXjukOLYyoYsbqCngtC1pE4cwJZJSrJMGWQQ5GKWWakJIipiRFUEnLQZhALyCOopVmYHKOMa+IxZ0jBg2qjRd82bPe+87RGUi2vWrDmvUCpea4yZFJRdMOgGxtrTSuN79NFHmSljmrVubAyk2ei1jlHGdixBD51IGLFmyMKGtYTBo/Osa9mcu9KIhDG7wKufR4OHBl0NsC54us+v2W1eb0GDltxPg4fLjsWRaDYtwKbLknctYbdynERfYDvnwsg05S0G+pyJJq4z0dd1gXtr9UGXHefqQV231+SCNQb6XICX67ksXW+X8rbAJLBhf/q5XUYo9aIbU9Yhce4z5Tn3bnaZyvY/Byi7dbxbO5ft+hldB+22ozYQ2/et3wdm45nArh1p66QsomAYhPU7svsxP8Qya4CynZHaBnUAchwDlHFcE/LF3XNnD5x31FHH3TUVW0/3mJlkysVVa9b8Q6lU/NhkoJz3Irb2EBqYMNAHTZlXbZABE/Up4CzAi98sWWTTrCVVp2bIMjAog38CyjajXWfgv2ZDbmN2mYmulG5XVDNsOa9bQ+xWecVZbK0BCzMWtqblDQ3KebKJ6wAAyhKRoUE5D2TtQIk7qQRdU9v7EJu4jdm18WTdeP2+tYSBZ3EjanAsQDmPlQpodWPL3HxVhIkkXNJl1dKFgIr+1Fq23Y4ESTaiJ+8db+29bq3duPUx79m29Rp5ZdPXd/drgjLZPXVdcEHd1gOQK0y5tgzY1k9MVBIwzhbzVetIyjVxfhzjvOxc9PC4PgsoW0nDHmeXPUuSxKQJ3TNrcPC8Y4899vfTsddUj51RUF69du3fFwvRJ4wx/a5n3tpLzHsAXVnlfIDyg396kEFZGqSAqm5sHAZXtquTYLvkU9b5k4U54xg0aL2GX5q0kwdJOWQg0NUNdWXUlUrKgwrkAq/bEHXjleMnYxRyPa1La2DRrFjuhW3CJtzutGZquksu5RIQlcovIMzpNU17XUEpFx+vMqsJuGO7lEMzZCmjBrm8BqqdhLaB66CxT4Nyq65kccqus+0Gym4ZW8+tlonSjV4TCLFpd4Buh/Rp+7t1Y6qNe7Lj3Pa4LdfU1+gGurqea1DVoCzXcWU0lwBowoDzIV9IOlcegM2WIbN1EwDaXtRXJAxwKoAwpA45hvdxuFt7WTL0+HA+jkX5wJSt/JEiS9w9swYGtj9QvuOOO4q77rHrq4uF0icBylLJ5GV0q2hbqyxuRWBQRvRFxpQ1MLtdV540kjFlrSm7k0iEVQm7tuCLWEnLlOWfBhy5rwbobkxEA46ch20aUHWl1aDodn31PUSmkG3y220MLrhrXdxlI+4zCAi1Pp319XSWOO18GKic1Try9FcNDrqO6HrjgpvbwPEMIkPhux7Y09t5XxZ9oa8xGRhosNbgqwf6tCPRQKLLLeSgE6DboCzbXelpW8Bza+fk1SENpt3qsXtdqb+T9WRcHND21PVSg7yW2+TdcJmQYFkC7LJBY66XyHiPyOZMUtO5WoT1CqmwpAThbvUtQBmgzUw5sUnxsxV1UJHvGRzsQ+rOO7dm223ZP2NMmUF5911fVSyWPjUdUN7aQ2jQwHeRLyQkzmVI0iAFjLGfcyZn06x19IVIGPLZwayyQRgXEPAbXhqjW7iHKw3kPY8co1lUHii429xGrRuOruz6PA32AhZSsTV7dplOXrk1CLW+d5nR12LSmVzBz8rL+uiVr7dcx087LBcMdGMXZ6bLqdn+lnHmFpwFlKWedANlF0y17V07YiATIX+ScMmVYdz3JNdy6xKv75jlg3bvp8/ZWhuZyv5uzNYlRVsjSVKXNFHR9nGfNc9JyfHd6qCUQd/DtiG+ehYnbgeU4RzRq+VJTNn0/hYAs+Yvg3t20LmtOdvfbQZtY+5t1kMrhWTaNK56z2C/B+VWPdMvCBtloE/P6NPyhQZl0Rj7+vpaCYkk+kLAWX/qQSEJV9JAKmVx5QvNfruBWx4D0t03zbZcSUJXXpcFC5CxDp5lWpNjNKgJWHdj03lAItfTgCuacmumH3cb2+Dbfn47zTqPRbanaLe1VJQZLMV9vv/P3XfA2VVV3a/b33vzZiYzaQRIgACBkEBIAAVCt6DSq4BSJKB8Kgrqhw0rIN2CIDUUqdJREaVKUToEEkpCC6QHSJlMee/Wv2ufe96cub6hKOg/X36/ybx59b57z1lnnbXX3ts8LnOS6tv6+piMuAHAeeH7Adpy7r5otgDq72t+pnkO9XXXk5/MTZ8b87qbC6MJclr+0t9RjeGBKd/m938vYPtenzPY+/6roMzPLcYgmo3TZoudeczma4rkwvyMZnOlH3y1PKEWfX0/XRQKXClrqGulwZbSRD9hUAFBsmMScf2cXF/m02b4leCoHVY3TfnDYMp6wpksQoOyli9MpqzB0Uwk0ExZl+40Qdm0x+nbjfeQrCB14fTAKQ5sc0C/E/MsMmSTHTabLMX3bfb5JtsoshZz8TDfX58r8/ObAZH5nfXnNCLaeUafBmVu8cSBYdSw0O8pRRiblONUDKU/KUNPUj3xisdUXDCK31fLTyYY8zl6kf13QFkDhT7mBjDLgtM8q88cr/q2Bmp97Oq3ki9MsG4GUu8VeP+V5/0roPx+P6f4GYMRgGbX3Ry/5kKsbJg505Ux2a8PK1sb/1YaszDgAZoy77MGZKIqSYOasg7wMQAor8uyNJtRKVdY+2L1cl8QlNcas9YhruOdl6ZpizkY+xkcLWYqGv9e/xXBzmTKejAPYLh5ayi9deXrGcAz20Fx8uraF3xc2+H09l7ej0VQ8n9FkCwyhMFYl8kSNEjoSW2y4QaINYnCNwNcfTzNwF6zC71V09/JBAVTUy4ymSLbKYKRTh5psOe8dKdZI0O9/8CCRPp7m1JOEbBNUDYnqHn+m+0MNCibi7EJygNkjDzQ14yV6TE72DnRC5M6NgaLBtYGGQxUBgKxGafoly/M57zXufGvPq84p/S5MOfsO5GMwa6NeTzFcVTcXb4bMBfJivpb/xCM+3cp4r4QX7xmw0oX7ndkaFCmq4LsWenQDXIgtjjNthWrNoKGLEj0dLVSmvaRj0xd7ZJH3AWLFx8S+N5vBgPl9xvE4IUoBrN0oE/LF0V2pC+mdlZo0OXfOomErxVQDlicxpbuuKb26BKU89ZPjYFqFKSRY0rz7Q/z9/VwGWS90d+D4KDBTNnucruYTrjIU1kHG9ymfq0HVBFINCjzNweaCcr63JiWuIHsY2Dwke/R2CLqziFGoE8mWt4OqgiwZulOPYnN7b/5HZt9F/1+JlDo5+nzqd+3GVM2x4W5aGtLnPnaIiiZoGw+ZkoVSppRTLkZ6zdBpxkoy3XK5Qt9jT5MltwMZM3FvUhABgPlIiEoLmBFsNXvY54jE3D17eJ3N4OIvAZKnlM1M/S4bOzWhAQouxyZrgZUvi7OM/P0tVKPU2c2QN0Y0wMZNsE+ydLUerpcLU+burqB8n333edutNFGB3ued36KTJhy8Z/JeJoBjzkBipNWD2wyZRYkYvKIvk9rygMmX962XTsqPIc1ldnR2oHtuHJbgbED23VgSbcKtpFilxILXqqquvJiKtjNqxFJQRX2gSPAskGBKrgipU9YmDsHaa2z8pikuXnBxSFt0JPcs8uRxtXeaD8lYOSoFFHZgpFF8wn5oNTvNxiAm5OjyIyL8kUR2PVn6utRBJ5+za7fmK8niJ4w5mvNiavsSEo7Nncc78TeixPdPF6+B9+Ti2ytVpNJyZ9KpSI/ra2twojMnZO5cPFz+VhsWPXMhUCfZ61387csruzdZ1TRMxcePc75PL1D4eNOvvuSx3MbZmNc2BYyo4GqgFTS34rMlFF4Owg8hGEsFfEIRv0LsNL3m829ZuxTn/dmz28GuIOBdbP5PhhgF69ns51mEfzNYzdZt9aJRSpj/D3PspQA34BEkoELqPYjy+vj/gCgvEZ3bJdswUjki8APjtphhx1WL5/yvwPK73RBTSDnbROUTYZhAnIx6k55wvc9AVyCMB/3yJQ9diSx4XqqRRBB2XUVOKsynbp0kgZlaTYvh6uy/fImjzkoE6VZy5fHqXVWAR4mCEiVLFUaS/plSIks9c11FS09OMnU1eeoz+NWjK/ja8z5Zp4bUw4xJyXvL24di8ywONHeCZRNOcMEa5MJmYzYnPRaUmFtAxNkite/GUtutnDwmjE9ltf36aefxsyZMwWcW1pasHDhQvne++67LyZNmtT4CLOeiQZNOV7dkDHfrZi7Eha18f0AURTK+8g5laBQvzaur0WREerrIotQvvuShUTYnWpRJudbKs+p+IV+Lzuv3128PgRiji+VdpzILo8gw7HdrB6HPnfNSNFgRMg8383kjXeas//uY8U5bwJycbFXoBw3UvqbEQYN3ObvAWM3UbtK/bgZP5HkkTR9utK6+jLlgzzPu+D9MuX3A8qvv/465sx5qeFTNoHZZMw61Vq2trTD+Q48lz8sck4pw4NPMLY9+K4LzyFDduBKvQsbqe0iEf6b/8vTajVjZjsv3fkiv6X68InHeWC9jKIEo1kieyxokJfJLritWU4OynmgzNEF0Att6gXUC1p0cRIWJ55mb8VJarK6IhspAm0RkM3HNagWt/WN1zTpd2eOAfN1+tw1Wzj0QvzCCy/gnHPOwTbbbIP99ttP2PFDDz2ESy65BN/5znfkfr6POSb0YqHBl039TGDl8Wi5ia+r1+vyt94RcIEM6/XGYXNxkLZjti2Mne9FKyYBna8Xtm6phCc5z44iB40dAj/fUeOtcT3J/NJ+oNYfpq8TwZn6J8GY4Kz+Hli5rjF8jUXHHC/vBMp6HL3bc94NhAdj18WFWT+vGdkw2bQeR3qeMUCnE0E0aTAdPibYFtmzEAVDyuDj/SyawT8V6Ata/Gk7brvj6hXoy7LMWbJkyWcdx7nowwblZskjGuh0sOefQDkgS1apt56nWLLvejJRJNBHSSMHZTLbhMAMpyEppKzTKuIxGQ/7h+WyRqPIMicbi6urya2BerABK5BLCSQHYWFIuYarmt7l7YNEb861XtZRyYv8aEZlsgjzs0zG1Wx7qCd/kQWZWp6elCYAm0zZBN9ioM+ccCa7kdcUkkr4OQ1wNJhq8diK34+Th8B33XXX4aqrrsIZZ5yBLbfcMi8uk+DJJ5/EVltthWHDhslLNbMmgFar1UZmIccE5SECrwZSrUnLYmnsNvgefJ5c4Xwx7E/3lQI2jaL7+vhFHqHdL29FxWujWTqfI4HonPWz24UGcc/2GouAeb31bZapjKIY9913n9R3mTp1WwSB31S+0NdSX/cPCnDfDZDNzy0+1xwjRUBuNn716zXgavDW8QtTYxawzdmveVuD8oDHmoCyltnIlAGsnkyZoLxw4cIDfd8nKFebXaxm26d3u6jFrQyZ8uwX5wib1ROn+NuUL0Sq8Bw4ZMWuDc/14ApL9uW2I+zZk5oIStrIi+dL7wMFrdzayqWRCUoZgclFKay8iAk772agAKxYshqIef1ZCYbl8gOlDKNrM1giMAd1hwKy5OJTO1afIxKJDC5qsNSxtcbdrzU2G+iaCRXPtx7oGgSbTRj9WpNNFVlHkQmbj+v3LrKgAUw715TNc6FBWZ+/ouxR/J76u/D63nPPPfjlL3+JT3/60zjssMMwcuRIGRsEWIIhQY4Ndx9++GG5n/IG/xFACeLjxo3jCZe/n5kxAytXroQfBKiUywJwo0aNwpgxY7Bo0SKRRQiio0ePxvJly7B8+XK0t7fLYs9j7ujokMcJ/KzfK90wymUFtKkl95NJE0T5Y4Ijn8uwgZZkGNNQDJi2Ob6/2mIrkE/gOBaWLVuGCy+8CGuuuSYOOeSQXMJoHnEuLuDvNB/N6/9uc/TdHn83pqxfbx5fMdBnjl1NDPRY03a24u5Ns149Xk1AHgDgaX8tFr4Hz7+wa6Utc3LPqLZIO6jViylff/31ztSpUw/wfO/iDPi3QVkPGPM3b1NTfpG1L3IA1JJFMXnArBSnEkRYVU4F8qgnE5gdj3KFB4dlPfmboOy6ot163DYyuJeRMduqz5g0Ts3Blh0RmErExo5yH3vDKW+zyBiSEpozQAKvbl+Ug7YMejZHyLVFFqaR5+cShh6EeuulF54iQ+bgMsHVZMX9TEIdi+jY+fZZb4FNEGwcS7546MnS0NgMp4HJmM0gnwm0JjAPkDcY+jTOg36N/jxz0jWb0PrY9fcm+JEp33HHHZg4cSKOOOIITJ48uVH7gvLGRRddhA022AC77767gNwvfvELPP/88zj77LPx0Y9+VAD08ssvxxtvvIFPfOITApi33XabsO1TTz1VnjNr1iycdNJJAvr8m6+nlr3XXnsJOD/44IP4wQ9+IMfw1ltv4dprr5X35fGstdZamDP7ZTz11FMCym1tbQL4XCB23XVXWUAI+LNnz5bHCbzrrbeevI6LAcF34403ltfwbwYxuQBwAeFnc9GgbPOvEJ9moPqfBmWTKZtjyLz+JtnQ40kF5oplO/uDes1Srk1AFiAvaMqqjKcKSBOUM2BGJSitfoE+gvL222+/n+d5lyRZ2trsQhdP8Ht5TlFTlEDfnJeFOehJKboxwdTwKPOzdNKAFCfySjKgg3IJvk8pwxXLhB+UhHEIGDtqqyoyRpyIpMGC2JDoPPGMDRz7HREKII1ot+2o9HwJ6qWwRJpQ0kPEQic8Pm6VmcoZRyj5njSGlFcIC2awR4G66I3c6OcF+2XwxKli93lU35QF9LloNrhNsNMD3gwMmqDYH8VXASc9+LXOpgHTHNh6YTDB1Dw287YAfx7oK7JpkzGZTJnHql0PWkrQMpXe/pPl/vWvf8XPf/5zVFuq+NGPfoLtt99e2O+Pf/xjAS8CM9kogZLgSbC+/PLLRN649bZbMH36dLmf7Jn/+F6UBqhNr7POOgKGRx55pBzL4YcfLtIIWfpHPvIRzJkzB9/85jdx5plnYo899pBrxPdasmSJ3MfXnnXWWRg/fjwO2P8AvPLqK/L41KlTZYFYvHixPE6g5XHfcsstaK224bvf/Z4sDpRopk2bJs1C77zzTmy66ab44he/KMdGOeWnP/2pAHxxsRuMxb7X5w32+uL9zeb2YJ/R7H5z3Opr32xh0KTElCRkB5HLepotm0TCDOKZ+rJ+rgnKA1wZOVNO02RGpVRZbUF5H9d1L02RfWCgbK78minrQJ++QBqMi6yZwMvniPuCVjdb1VbOrAylUiDgW8qDMyJ5CHNWARgqx4lk9xCoPQFUNj2XylRktcL0CKL58MxdF5bcIRGaRlM/svREdkGqboYq2O3AydNA5XswIp/ry9SluY2VCH1uHYvTBFZqiQ4ujDpn2Pq2OSnMrV4zFiqs2ZBSTEDXWz3z/QbTlHVBe1NP1q8f7LcG5QFyRv5dihPbZP1a3tD38fzp49aMk79ffPFFnHDCtzFps83xs5/9TJjvcccdh0MPPRRf+tKXZOFbsGCB3N5iiy1w4oknYtWqVTj6i9Ow7rrr4ic//glaqi3o6enB97//fRkvJ598sjBZstzPfvaz8sP3HDJkSCOQR0ZN+eB73/ue/ObnklUTvMlw+Tkt/9CxCZ6dnZ2YM3s2vvGNb+Dggw/GEYcfgccef0xA+mtf+xo+/vGP4/W5r6NrVTc223Qz3H///TjttNOw0047YZdddsHy5ctkXPLvH/3oR3IMBH4eqz6v7wVMPyhW/V4+y1xwzdv6eprvYe7wTAA3b5s7NV0c6p8YsFG+0wRrLWPouaMDfXzPRkH8fmucuC/cUnnazlNXs+QRMuVtt9123yAIpn9QoFxkeLwo1JRfZuPUJj5lvcXX0kUDlH3KEoBj59l9dF8wuMeEEmkrpVwXdGEIg7ZsxPxJU3leEsWg+0FZ1AQKBEQFZKUfpGr0SCBma3Sy5zxsJ/eruJ0F2/VU6cFcqqDxjQ+afgt5plhUVRF1eSxn5y51a8OhYQJrswnWTCLQ9xUdISYw64ltvr4ZMGvg1ezDZL560ujn6Akg4GoUKjIfb7Y46EVFLzR6F8Hj53afyURkqgQkAiefd9xxxyOOEtGZZ8yYgR/+8IcCinvvvbew5JtvvlmCgryf9xFQDz/iUAFJatIcP4899piA8T777IOjjz5a2Og111wjrzvvvPOEzfb19Qnz5mNkwgcccAD2339/fOELX8AFF1yAoUOHCkA//vjjAuI/Oekk7LnnnsJo77j9dpx//vlyXJRCKHfQQfLEE0/goIMOwh6774H29g7ZRl988cUizZBJb7jhBjICudtasWIFTjjhBGy77bbCmnXA8f2A5Af5XHNRLZKBZqBsArLJlJuNZXOcDABko8tNUWbTxMVkxzp5RI9xLV+Ycohm4VpTZkaf73pH7bjjaua++HdAudnWp7ia8jmciKYlrsiUi15l/XdQIgDTE6oAt1xuQWbZKJUYgCkrvZngnBewIQtJuHVnMghBMIpQci1kbNiYKuuRIKUAswoCygDL6NfgR9D+RP0573gtOjOQWg5oOdbVleV7N7zQinxL8gnBWMCLCwmhW7kxeCx68OhdgblwFVnHYNtE3q+ZZ7NJWWTLRVZrgrCeIFq705PR3IIWpQxdZ7k40YqgbH63IihT97v77rsbkgNZLxdU6rynnPIz7LH7nsKGGdwjeyV4UU9+9NFHRQqgdktwnThxAh588CF86ZijRX4gKJNJX3311bjrrrsEhKdMmSJslMyXAH7ppZdi+PDh/fEA2xZQ5Ws322wzbLLJJhJY/MpXviLSCEGV0sm5v/kNtt56a3R1dQngvz53Ls7/zW+EORPc+R53/OkOXHP11eKvPnLaNNRqdZx44g8EyCnDmNeUkglB/etf/zp22WVnaRCqdxAfJNgWWew7AW4zItAMkJu9h77GJlM2P7u46PcHmFXFvoYcUShwbwb4moGyaYkz36MBymk2oxSshskjHwYoa02JvzULFvdFXk95MPmC92vNkbfLlQAupYuA0oUNJyjDcnys6O5FBBt+pRVuUIHNgGBAWxsBGALEVgK0l304SQIXMRwG9jRjzovKxNSBs0QCaSJy8H5qynkwS5wbtos4yWB7JXFc2K6FkC3QpWWy0qV5jIR5/s7YSyyJBdwDT0fe+z2omuk2G7TmJBBGb0gdfB2Pi6Cmb5uLogZrc2KYrKLBInK7kQb4ZqBsMh6TVWtLnAn2plRhsmp97TVg87do9FEkrPKmm24ShswgHj/vzTffxIRNJmC//diVuAVvv/22bP15/8477yz3zZ8/X8D5lFNOERAl4/za174q12K33XaTv/nz3HPPCZjzOfPmzcPxxx+PDdZfH6eeepqMAO1d1hP52GOPxbPPPiuywjHHHCOOCB7TrbfeKjLDOeeeiymTp+Chvz2kfNVbb40Tv/99CexxXBPMW1uqAtjcBZx8yqkC4DwGSib77bcP6vVIFm+y+euvvwE33XQjTjrpZAkKNmOY5nlrJhW8X/B+NwJlLqSDgfE7jVl9fZsdq3mfJgZqDPWDcjHWMYAR5x1FilY5ndFnvqfczjXlDNlTvuMdtfPOO69etS80KPu+Pz2zqCnr0s39JZzVBe2v96AvjrgC8n/atyuDqVALgq9/be5caZxKBqnZs2mJ05KF6cagtclnTz96kYMAmRMg9QL8/q778NCMmfCqHbBKFcDx4ZUrYp8rWSnaXAujOqrY6+PbY82OVrgZQTkGQ3CiJ5MBi3xBcOXCQTBWljb1PfNcPYt+ZAu1KIZbquD1hYuxeFkXUurZUvzIgssiSbTnUSaJYgxvb0Nnawtcsmd+kgQBqTGTfdMOqFJreSSS6SecXZ21AWdemHcejJTdhrba5Yw8b+EuEol2jhDI+TqpkpXlXm1aA2F0rmZwRXl1OYAl200WImUhUU0plaSjnpbXVRZ5Z2BVuaKEoVmUCdRFcOa1J3slMFIT1pOProa1R4+G5wVy+l3blSDanJdmo7Xagg023EDcChxH649dH+uPHStblFdemo2//e1vaKm2SgBvxYqV4qyYNGkzbDFlChYvWYJbbr0FEzfdDNttOzUvlK66WQh5sG1cdtlleOThv+PwI47AVh/ZSsYnycGrr7wmC0NrW6ssGHRK/OmOP4m8QXZOHZzukU/tuivWGrWWgPj666+Pw484XAD8/N+cj299638lM1Fn7fFqnfiDE3PwPgVrjlpT2TcbQQ51+k0QHYzhvh9gfi+g3EyWGOwzBtvdmc8vLu4mm5WdmlSI668SV2TMptzRqH3BNPl87BYDfZp4NNwXafpkuVSetsMOOzz7fs7Ve33uh1bkPssye8HiBfv6rjc9Q9omQCUaqEpHVqoqb+apw2w/n4O0yyalnLyym9f+YIIRnZqCKnqE4bXX50qk25NiLsqrbIKzliy0V5mPkUl5bn+lOLgl1KwSLrz+j7jh/oeRVYcgdUuwHA/wfPlxrRSlNMRufrcfAAAgAElEQVSEUUPxk6MOxMQ1hyJFCIcShSRA8NvQm0wvMXtH5Vox61lIkgm/typ+QgZu2Z5Y63riFJfdfi9ueuBxhBbvdwSQhdm7PlxKFkkfPrb5eBy92ydR9XnqIthk4znMUwPn95L0UtG3FfzzExVbp8FBBRwtWwooyLlmIFFNAqYxsEIZMZPSiNLE5dzzOQRfvi/tgARYy8aynl4sWva2yD2IM1kU+X1YN4Tvk9RWYmhbGVZ+rGzhLtePuxxWU2MlLtVzWCXeGMXvTVAugshgk1Pr6abjRuqYMGDKE8AkIasMP/Pg20wQonxUhx1wzeCRO0iiRHYisqzKucyQ2b5UEHM8HyH94UmKEuMKSNAVhbCpXfPxmHbIFHXZhahx2rVyOfpqqzBkaBssXyUGOZYPJ3bw5tI3sXTpInQOGYJRI9fA3HmvoxZHWGeD9cWZ8+Jzz6O2qk/OWWt7G8ZPGI/hwzrxzDMzMH/eQnz0Ix8VEOd4cuxM9Oybb7sFC5cuxac+9WlstOHGCoDzCn2N85ZbM9UCaU5/fbu5p/m9AkqRDRcX0ndjy8Ud0mCAroG5CMhq7AyUL0wmbPTay8lDbncz6pYUM/oa+nIqxY2yNEmerLZUV09QXrR06V6ug8uyLGlX6ir1UNrEFCiT8dEORVVVunzn48TPC+1Qw9WeYMG4fLArgFG2sblvMHnkRXhsB5XXCdDgrIFYA3Mj0FcK4LjUlTP4Lm1pZfRYrbjg5rvw2/seQdI2FHADuK6PlMG4gKzagR/3YfMRQ3DGtL2w+fA2RE4Eh1l7PHiLRYJctnGEndWRWoQcB64YJhykXDCofbDLrjzPkQy+lVGGs2+5G5fe8zjqli8JJ5zS9OPxbW0rhZeswt5bTcDJB++LtoCWOS4GagHgmXCkhkJeREVeS+apWBHPOoON6vwBEWGQqEn2S306jxzynLp8P/qxc3lIEleYpksWLsoK7XsWanBw/Z334fo/34U45fd14dqOyDC0+HmIsWa7i2kH7YkxI4ZwLVLfl3KNvGeMzErBZu3s3CPSjlE3wpQ23gkM9MTUwK1/q+tO14xapFNaG30Xnl2FnwQopUDZpXe8D4j7YDFHXuqbqK7lsqrZKcDaEY6HKHUQMtCbAR53FlxoHSD0bIQJ4IUZXH6nNEZEcE8tWTQpbSVWiAghUjeTBQsxXTYemJ1nO5m8X/wPfVocPoGDOiUqx0GZ44/HQwErAyKprRHCzQtlRbRRpnw9F8oIjiy0QMTz6/ngGiEzhn/r4llyV75jaYCyuY+Sbc37xd/39Hx9bYqgW1xkdeyh+PzBwNwcKw1pwuiXaNrf+NxmVk5dtKoB8NqnLI4LQ5vOpLiVuC/KQWnaaidfCFNesOAzQSn4bZYmHWRmhOFG5SthDQQAwrUaCJyYki0nVE8NMmlWyDkj4JFXasutYdwizn19rjROpRtiMKas9WQNzl4pEOnCdzN4zOrzWxqgfMW9jyBt6wT8Ejx6mV0Psa/qYARRLyaN6MAZR+6BzUe0Cyhz7josVkSmnxLkKDko0GHFOE8glmzNgmPRm8wLTfBToLgqBX5xy7245O7HUbOpcaulR6aSaNExfILylpvg5M/th/aA2XwxHE580XNYkYOAz6aOlBDI7vIMP4FkxZi5EFI/r1OvJvhq2YK/87KjfB+lLeRsW3YBkSwMqUOubCNKXXRlHqb/6X788ppb0JuUYFk+sjhFilh0dqu2CusPcXDGt4/FhNHDkEjygwIXVdtTHSePXHi6MJv+CnN6Ag6meTZjXyYwF1tBOVYMTzZpFThOAObveUsW4aU/3gZn6TKUaMVxba4d8ODAd3ykgYto2BCM2G5b+OuMQY/rIcoXfUZnCXSOVPbj+SN5iJEQhGVboX5UAnmCmOcvi+FxR0MqwselJkoGH/zh9VPJR5wLjFdYPJiIfY0sIGBAWvQjWSiUSUfVVZFTyrHPoDN982T0GRAzO5BjSaaWAbT/ZVDWksk77YBE/ikkEzVDfvM5WmJQEoTyKQ8I0uXyhA7yaalC/z2Acae65GejBVQjeYRp1lmGp1pbWo6aurpZ4gjK8xcv3rXkuVchSzvFLpYXQlO7JkI0V3KCmgINsgv+Syhp5At47vJt1JngtlA5EShTEJRfFw2uKFtogDa7TJhMmaCsmbLntaDHbsUFN92Jy+99GCmZMkHZJSi7DVAmU540nEx5T0zWoJyQ+RHEqGXRM8xJnciXEsYkVgwLKcFPai9GDN0JKFuOi+7Mws9vvRcX3/UYeqxAWJqAo1QKU6BMprzPFpvgpM/ti86ALC2GrSimiAA8jyR7ZLncukk6tjgqeFwMVPLzVHagnREMVOEjdmLQ2rdCTHXShWXnySuqgh1BJRQIjTMfK1DCRX96EGdf9weEbrssRFlYh2OrJBgrjrBhu4vTjjsSk9bqhJOEAloiB/AcqDRF9ToV2WyY/d8toKMntSzieTaivs2/+WPWwuZC7FsJfCSo+y1iQ2yv92LVfffhkZ//GkNXhPAtG5GbIuGuJHVArl9zLfR2tmOzzx+E4Xt/BrVqBTWX2pFKdSfb95MMHgukZykiLsLyPXgdVBcLnn/ZSAugMmBrw5XMTwXqrpvCT1K4y1chXrIUvUuWoO+tNxEuXwGrFiLrqyuNvhQgI/MHwdlF5ruKvCSJZKPyR0iJU0bNtlFea010fHQyoiBAymv/XwLl4vX5V7VlcxE2F19T5jJ1Yi1fmKxYB/zeKXFEvx+vn36tTrE2A30Angha/KN22Hr105SteYsWfbLiulcD1lBhkjJA+aO9vAQdR231Up39xpWftYRzLTYPCpnbF2EJtiqtqTqPzG7Y14rBPh1cMd0X1JTFWeEwI86Gn4Pyb268E1ff/xiStk5kfgkuA4CsYUCmTA+zIV8oUA5BiVZKKgpwKVB2rQgWQZn3k+1wIrMwkUzaOkDtmBPMcYUp/1yY8hMCyiJzCFCp4JpM/rQb+2wxHicfsh86S0kDlInLMd0frPVM2x1BL2WHZlXSk+4Oi4FDyQZUrgs3s+Gq6Jtst/nbtlXDSVJvAXYCHpmtyDIEIgJNH1xu5SwXy9GCi+54EGddcxv6HIIy09DJ4CPUY+5+HKzXkuIX3/gSJq3ZBjfuQ5RGijGKATARhkldgfAkx9KEKQ/GlkwmZY4LE5TN276VIbCA3qAM/x8p1e2L5uOFX5+H8N4HMaLuqnoiXEgtdX6yxEJkW1jmuihvOQmb/OQ7yNYYju6gTB1EXW8k8Knnkh0nMSJZIDOxSdKPI3p94gCpLUWuhDynISpZIkzdjkPEi+ZhybOzMP/Rp9Dz6lzYK1bAr9dQ4vhmS3umjfJ9mCDE65gyk9RCLbdGuo6FNEoRC4mxYWcelts2hn10C2x9wleRjlkLETyZc41//yGmXAwAaoDW164ZU27GkPk80645GChrpivAmjccMLPxGrpwXlNZA7AGaTP9muO+aJuT13PZZUEiC4+XWoJpU7eaOus9aTfv80kfZqDPWrhw4SfcILjGyqyhKlyXh3dU5AsZhTmtMZPB5UyNFdgUT9SyhWq3I+yZ7EhqSTgSXBJL3Jw5jZRqPRmLiSOmZ5keULouyOw810Lgt6LHquI3N/4Fv/3ro0haO5F5ARzHR+Z5SOlndmz4cS82H96BM47aS8kXdl30ZJEv5LspsHUQIrP4t6OYMgGRWmDOlLWmTFDuijP84tZ7Mf2+p9FtB7lkwauoNGNuqv2kC/tMGY+fHrwvOsssPMPtrYXUoZygKLAKnxKYFaTrLBOR56X0qDq7wjooS3Bi51ti6V0mxmdV2Y4/DDgSSWTDLQ1Ba+T3yKwAy7MA0//8IH5+7e/Rm7WoT5XtYV29NgoxupTinO8fiwmjhsBJQwH9kGFtau05bc8o9yjEl/PXYCp50M9M/W7GoJsxZQn0MePSYM2+TS3YFqbbGqfovfduzDn3PKy59C04ESsA8hwlCChgSDDTguWkCG0fK1vbMP7Yo1HZ8zMI29uQZJ6Asgolhco5Iv3cdJfuRPYEMWXp2IYbu7Kriblo2jHakwjp3DfQ89RMvHznX7Fizmvwe3sx1PdhxWTGoWjEnmXLMcvOUKSnDJ6k+HPB4IqbIpA/HaS+jZro3BUscWwEW0/GlB9+HckaoxDZrY1kJKUR/uc05eL1Ke5yiljFa1xMYjLfo/h887EiKHOhLDJl/Zxi/QslffQ3Uy3WvuhPQonZuYTtoJ6kprw6ui8Iyh93/PI1mWUNI0ukU8HOyM7yTDjHRSQDTm1jJVKeF36n/YqMztHRYwJD7gRQ+MEtu403Xp+HF8mUDeeFyZZN94WOzGtQdhlocS1hyr12G86/8U5c+cBjDVBuBPpY0csGgrgPmw0fgjOn7YXJI9sR2gy4qUCfMEDL7wdlBtsYgpM5QDhmF5IclMiS+Ya2g65/+J5/cdu9uISgbJUUKMvZoBNDSQdetBJ7T94YPz1kb3T6CRw3gZ1QhlB9yDhodDF9WbdE8+HnUcfNGRx33Y6lRIQslUlPRk1AJKAoox3ZuS06k8tavwRYxLAdOmESOGKH87EqdnDT/Y/gitvvQmRVkCY2kpDAm0q7HYQ1jK5a+P5Xv4D11+iAJQETVbdDqcg8hgSRrCfqPn5nzWZEBZX084GcwQRmzaqKW1vVeFSl0/N6S6cZ2gttB4EdIFj6Nl4899eo33cvRtVr4ktnDIO7hhYnd7Aw+JZFcG0fXfBhTdkcE759PJLxGyB2mLqszl1kU7aIYPE7MwrIgBx3BBK4zuAmDhwCc8puKCGqVoyemc/g1Vv/iBWPPIlqV4RqYgkztpJIANP2+dmqLKxyIalYjIyFLETCoCGBl0FH7kqYfOTa6GWRe6+KhRZQ2m5LTDr1f5EMHYEI1f8aKL8TQRzs2jbbHTW7TwO4BnoNuOpvjunBQbmY6fdPdTHyQN8/PS8Vp0aWpenTrdXWaaujpkxQ/pgTlK9JLGs4J7STqkCQnDjLRkju5ZUQ2hZqtJsIQ0oQ99VQDQIElCg42MiaOWEIMOJYUmnLZHHz585rMGU9EU1QNgsTmaDs+IEE+lgyIfCrsg0//6Y7cdk9f0dS7QC8kmT1UVNOfQ+W6yBIathsWBvOOHJvbDFqiMgXDLhRU1YGL08i+GTKlC8YeOHx80hp/QJLVNrc5rPGrQr0UVMmU77onidzUFZhPmqHUrAIKfy4C3ttPg4nHbIPOoMYjpvCJcuMQ2H7lCmoHVL6IMOV1lIEZZFulf2Mu49UHAWKRYueLy4u5anNbH4ei6yT6QKBo9LJ+T1ii5pwioBV7zIbUWZjSW8dryx9U75zFluI68qOR+91EvahnK7ChA3WQisDZhGDoCp4q7gxO0PEqPPYJKagmL7WBfWW1ZQmTP2w2WRXE1co74BCVGpRtlCxgfa6g657H8LsS6ejbf5rGGrxGGzEtCfyfCURPCYKWZQEYrHJhbGHriFDMW7aoWg7cE+E7UPkNSXLR2iTK8dqsQ1VbCG0IsQpoT6DE0vBa9hxgqpjofe5WXj68iuQzHoelWUrUMkclBILZbJd0jO2sCLQ0+2SG5NEd6drIFMaNBwGDiFati+KC4OwDsKUxbSqWAIL1a0n4yMn/y/S4SMQWuX/L0DZXFA1Gy4G6vTuxry+70WHNoN2sqDnklIz8NXjqBgEHPDcQpW4xnPzKnFxkswo+8G01S7NOssya8GCBbu4peDaDNZw4cJMSWach8W6nRJ6HR9PvPAqnp87F2/19GBFzyr0rlqOan0FDt93T4xbdyxcsf0wfyIUaVbmtjAIiIWLoEyfsu7wYSaOmLdN+ULYU1CC72UyCT2viprbngf6aInrVJY4RuEZ6GMfP8+FL6DcjjOO3AtT1lDuCzLhfk2ZmXbUbCMJ9KWZDYcSFNOpRTtQoExGLcEgAWUbv7ztn0FZ1WMmiNEf3YU9Nt8YP/v8vuj0yVx5HtUugla00LZRdxx0cyYL28t3Enkd5xyrVN1n0cAVYFPLpwPA9tR2nAAuBfujBB7dMYRPFvjnljmJEIhuSfNEihrxz/dVYD/KkIYpMsdBrwQgbVS8EL0rl8LmIpuQsSvrnC3OGYJyHXUlWsg5Uq2t+ivsvVPAr/iYTOa8tZJekFUMQbf1itHuANUFb+PJs36N2pNPoDPsRgc12TBBaAXIShVknous1gUvqoF2Dcrsceqhzwpgbb4pxn/3a0gnboRu10c59SWZJuYCQxCNEjk3df5HWxt3L9L1I0bFzuDPX4xHz78Yy+97ACMznt86B7CAsh9Z8JwSugC87WWoDWlFeY2RaBk2FEGlLe9IkiGth0iyGBF3NnEkSUX8DJYAiGOCv42V/4hRtI3fGFt/6VAka4yUnYDZzeY/KV80kydk30gSUHBYmH8PFksosut/ShpplJJVMRIz+PdOxYn4mKk/a02Z76/rh8hnZZJnkCWsEheUV19Q9gL/WgDDlTuA21ZHALnulvHoi3Pxmyt/h5cXvYmYPleWzszqaOtZiLN+cAK2mLgp0p4+BK4tW+PUTtQEIKik3GLbWPj6fJEvdPU006OsmbHexuqgXwOU3UwcRr5XRZ+rmDLdF2TKmQHKCQN9Asp9OSjvnYNyf6BP3BcMqsjWPyLRFVDWTNkEZStPSNCgLEyZgT63ImyToClhO5FoEgQpmfJGOOXQ/US+sLmyEVxjHr+Pmu9i1vwl+PPDj4vv2XJLYJyfEXlKQFJTieVIuY23PPFO89wR0Fno3wnIslxUqh46WitYo62KoS0VlKljimdXscesHkriRS3OMH/FSry6eCn4XciUuT+QbYcEpBK0OHUMb/PQ4jNwxiWZRd1p/03EUZJkDPxR0lDatta7TV1Zuyr0FlWDsXKYKGacq10FUFaV/ShjKPdFhCFxL7pvvwszL70K1ZUr0AqeV+r1NpZbPoaMn4DhW2yOV+7+C7wlC+FJzzsfKZmqFWBpawXrfekwDPvsnuhpawNCBwG/EzuUcAFmKdYsYzRBxTykil8MN62h1NONV6+7BS9fezNG9/TBS+vIxDYJkTjINGpuCeGIYRg2dSsM23oKSuuMhtc5VHXLFceH8sKrClRcLYXO5ZUH836PjDPwOrBswGjqyfSXcw/y37fEmQBd1Jr1NdcxBFOSeicdWr9PMXVaWmBx75qn/pvp0kWgbmaJ46ZFv2YAmDdAOV096ylrpuyXgmuQpSPER8usGdtBLMkaZVx4zc34431/x4jR66FSbZGOIB1lB0OxCgfsujPGrrmmFJenFp3wTNHRYOfaJCP+loMFr83Hi3Nm575btXXVIFzM8tIgLe2eWHzISRUouy05KN+FK+57uKEps+M1ZQGCssXuJLTEkSlPI1OmfNHvU5aawARlSRwIBZRFU86ZspYvyHLJlPl1qCl3wxaf8kV3PY5up5IH+lRKiEp1ZpS/C3tP3ginHLa/uC90oM8Wr7OPvsDCPTNfwemXXoP5K0NkQRURFwft42DgVH44ublQUHlVGXzCMj2S2xien6G97GHMsDZsOnY9bLfZBExeZzjsiDY+FRPgu/ZmHm647++44PrbYAVDgMwVhwGvkWvFEhAd0+bia0cciLGjhiELE8TCgrnD4YhnQI3Ka94I3rC26UlTnJim3pzX5s8TK5SzQKXJqO9j2wqM9U9rGqG88HU884tfIX76WbQmdGMwCYQp8sCbbUMw4aCDUfnYLph78QXofvBBVHtClBxfkjaYor2UDRG2mYxx3/oK7AkboxZmKKEsi2Pd4+JAWk3ezDPFdHvqwiFa632oP/scnvz5efBffBVD/1HPmeZhas4B7W2Wh5W2i2jUKGz42X3Q/smdYQ/rQFgp84xLoJgBbdH+GaeQNHtmRubWZcmEpT9aVbbiYkzZhUFkgXCxOv7/CcomOzYX4MEYdjMdekCATycg5bmupv3NBGgTmJslkzRLs1afo3r0rbb1lHNQ3tmnfJFaIywORK5groPQ8dCTWPjhz87GiLXXwZ6774GR7e3wsghZWENLW6tYjWw2mUwyuLztMliWCChLuqoMPRsLXpuHF19+STRf03lhelUJxrpLsAZsAWVqs2Tnbgtq3hBhypfe9ZBk9AlTFk1ZJY/QrqA05XYJ9E0Z1YHY0JQFlHNZwhImxG26+0/yBUGZW3nRbl0PvZaFn9/yV1z4l0fRzSBSnjpCoBPwsRN40QrsNXljAeWOHJSdxEIAB7UwwaqgggdemYuTL70Or66oI3SrsLyK6NuqGwqhgqAcww6Uh9bJXGG4THaQDD+eiLguDgSntxeVOMK2EzbC8QfsioljhyKLaijZQBhl6LFbcNlfHsQZv70RdUb3U24L6FGugTYtP65jdCnBmd/+CjZbewTSsKb6cIsjIgdlBg25qBAyJGCp2K+eMMVJOlBTzpONGCDWPQ0HyBcmKLvo7OnFijvvwstXTEfHm2+hTN1f7HhAtx0hmrwpJn7jG/DHbYxlf/w9Xr3wAnS+1YUytXCCLV0yjo1lwzqwwZGfx8iD90UUVJAlvtgR+yzlrEAUymJbc13UKFlkIYa/vRILr78VL116FUb01VBxgHpUR+D5cOoxuks+XveA9Q8+AOMOPwR9bVWkpVbJ+mRGH2U57iBDnjfqytxZJLaQZnF40+XD0qdcWGm7pCzFACCdlxJnEJW1H+f+g+6LwbX//vrfRaB9p+Bu8TFzB6WZrYyfJrUv+hmxqk+iwbzoW5b7jUDfAGDXBYmybEZrS3X1K3LP5JE3Fi78WCnwr04pX3BwZ6HoqKEdYEXk4qSzz8Uen/oEdtxic3jxKgTit7TQx6fSf8Dte6JqEtMSJMapPOlMgbKFeXOV+0IGpFH3oqgh67+1hMEW8bbHAjEWAq+MutOGC26+E5ff8yiy1k6kfiCFiFKpfxEIceW2c9NhbTjzqH2w5ahOZGCFLvp9ldmPATyyV0vUUvqxOfn5TbgFZrJLLCyJQMjJzNoa3Y6FX956Py7886PotUt5Kohi2UyFtpmNFq/EHpuPw88O3R+dAeszRBJU4nuTldVLFdz74lz8ePrvMLfuoG6XJbuQ78/SotzUegw+2SGo5JIiW5JLxqQSsioGKLkCOAIsZQaSogheuAqHf2wKvnHwpzEkDaUAUz3N0GUzeeQhnHvjXVgV+0yDUIDhEJQSOGGEMVUbp3/ji5g8ZjjQ1y2MP/dYqA4sYuVT7gsGICWluwjKupSSWUSJ0hUBSrIkPanHIXZAbTuRBrN5qy/HRsWy0fL6PDx33kVIn34Srd29CCSZxkLsOOhqLWHI/ntivWOOgtXSinTOy5h52ulwn5qFlnqf+Nh5rDUAK4MA7paTMemE45BsuB4iuwTLDtBLNs0FL6ojjm2EJB52gmoSofraAjx31rnofuRRDJF9cSjjlvEASkMLXAsrx66DXX74HWSbjEO92oIosVGCDx+ssZGhzkWLY5VxFCb15a4MXeSKrJueD9rueBpoynQjEW/zejImKEsOoMJL8Vs3wql58tCHk2ZdXGSL6dRmUHewQF9RztLP0wt5f8PaQTRlgjFlUP4WR5DK2NMSRYNBG4E+s8i9LkiUZtlTXql81GpX5J6gPHfevE+UyqWrLCsb5mXc/lJHtBDabXizFuDHv7oYh+6zK7beYE1Usi7RiiN6dbNEcvwZSFEpwirblIwlZgCF2mXGjbSFeW+8gVnPPdeIuJvBvaILw9zSlgIKqS4s10bF8RA6qvbF5Xc/hqxtGBLPlVoEZLu2U0FG+xwibDSsFWdN2wdbjxoGK+vfitI7ajEbLOFyQXsTFxKCHZNg8poKTIpxFVOmJk7g7fIIyg/g4jseQY+Acp5VR4CUvoOJAuVJG+K0w/bHiDL14AhprBYqSiB1eHhg9hv40eU346VeC3WXDTiZ4eUiTegOSFGpdWN4q48kCxHRusYkhBQI6eLwypI+Lb5xKTxHfTSBE/Vg8tot+OVXDseUig8njdBnp1jueLjsz4/jzCtuQ+xUEYmDmaVKe8UN4EYJ1qjYOO3bX8Zma3ciCHtgp6FcREqhUpmOmMDUYLIanempqE8j4Cc7H5FQlY6qmsjyrEUCNqFbhp16cAXQWdODXnYGzQLZ4ldsC51RhKW334G5V12LIW93oRynsoshLNWDAN2jx2DCN49FZYdtuMSi1NOD+df8DvMvuRJD+npE0/ci+oQItj6WVlsw/qgvoO3gfRC1tKMOF6H0cKR+HKPGoCfTn5MIHUmE8LEZmHX2ucjmvwY/rsFJE1QoW4QRMs/B/HIFI3ffHRO+fAx6O6qoB8qK6ElglElJrJuisg1Vg17t3VfjpL9cVz5H8vkia+wHU1uoGeH9t+4zNeXBgHawD9C7YdNFYcYhFLCqPn1K8mLcVenLfKyJRtxgzbKnkB1ff+drZvTp1+UMPMtW13rKGpQr5fJVFqxh1MaYOcZofmhXsLQvw0/OuwAH7P4x7DRxLIKkV4rbxFZFKnglYU2YQRpHog1yIgtTznP+pWiOZWHe629g5iyCcn+VOK0dm3JGsThROSgBgQfLc9BCv7TbigtvvhuX3fUYsnYFygg4KbgVbpGJ7FkhNhrahrOO2hdbrzFcrG/U81gXIpKkPhduQocCQTn3X+egLEWYGKgkKKcMhil9d4Vn45zbHsDFfzZAWUCKTFmlZrtxlwLlQw/EiDL925Gq2MYzwlb0qYsHZs/DDy+/GXN6bYReSUE7LW4ErLiGtUs2DvrYVGy69lDUe7pQixIsXbEKsxcsxUOzXkRX6iF0S4iZfUYHBkEmrmFEUMeZX/wc9lp/jDgKanaClb6Py+54DGde/gdEbhlR5slCalk90svQD2OMarFwKuWL0Z3wo24BZSZD0b7HWtKMPxG4ZPKITy/nb5JRqEC4MXkl4UXl/bFOBgse0bdbt0si0fDV3FGItUcSdXxJne5AhurCxXj4V+fAmfEM2qIYFRZ8yvsjLvVctO++G4aGVzgAACAASURBVMYdewzCtYZLpL1MmHt+Nl445eeIn3kObVkMNwvhMVEnc7GY53TSREz57vHwNpmAekrtOkDIUqVOgpqkXbNAUYIhcR3Lb78bM8+9GKWut8W9w5BniRmYaYaaY+HNYcOx9fHHI9j1k+h1LUQBeS5fr/aCMo5I1mV1UixW1YFR/0wnt4nBkoypPev/FoR+8C/+d0FZH1HRfdEPzrSJqg7URVDu16CVl9kMAjYChoZ8oUFZgDmXL5IkmVmttBy9ww47PPbBn52B1/QDff9+UK5eZcFWoMxi6qwR4Ph4OwZO+OWvMGnixthrlx1R8ciMVZnEtN6N9oqPgKUXpUiLYkgqlZlpwSprjT8L5s3Hc8+/8E+gbCaTmAxZbrPdvB9IoRdm2rXQ9ua24YKb7sYV9z6OtG0YYkYAS5QcCCAtoPfNQ4hxw1tx1pH7YuuRw2FbjLXTFZIhYsGe1IUTc1JFwmJz960AKH9gx5LOS2nBoZ6a2VjpOfj1bffjoj8/gl6npIoxCSzppqypgPKek8bhjMMPxLAS4+uhAmV+Bgu8E5RffAM/MJgyWZVMYU7Oeh826GjBqV85HNuvU4Ybqi4m1JLfWBnh3BvuwC0PP42+cjtqlDK4RU7J0GuoWKvwg0P2wVHbbQEnSlGzY3S7Li77y+M48zLWvighpD4t16cXbhSjXAuxZgU47TtfxqZjCMqrVDoymbmAqwpASWIKx4ScC/WtVf2O3GEw0GHbACEydnE6cAER+YILJscFNXgXNctGu+NgRD3EojvvxLNXXIW1urrgRDWU2eQgc1G3fSxpq2LSCcej9ZM7o9ZaFmZqpxHcvj4sn/47vHLl9RjRwwWlVxhpkjnoK1WxoFzCBkcehDEH7gtQ6opZBChG4qay++DkprOjLazhtd9eh7m/vQ5D6r2wkj4pUOXEVMNs9Dgpuseuh61PPgnYaGP08ppI70gVuJTqf/xkxlEElBXs/l8DZc2Wm9kgi6BUtMuZzgsTlAm4ihUPZMpmkC+3uDVcGlo/5iqoK8cNkDa0+yJJZ5V8/4s777zzIx8oaDZZaD/Q92/IFy3Vq5A5w1TRIVX7wfECdP3DqfDD6VdixuzXsNG4TeDRAN8Xwaon8Otv4ajPHYAN1h0jKbuSPMLJwsFJXU4y0fjLxqIFi6XlT9GnbGrKmjlrcGYz1IAeW9+RAFfF8RF7bbjwlntw8V8eBnL5IgtUUoVjV6TMoos6NhzaKpry1iOHyjER3Bioop7HWg4ugZlKoBSoUVtIAWQpqcmgDAcKn2dLwaIuz8W5v38QF/35YfQQlAfIF6pYD6vE7bnZOJx+xAEYXua5UFKASk5mIrZiyj++4mbMqdGtpZiyFG6iDzuNhSmf9uVDsePYNpSimlj1YnjocQNc+9encdo1v0dXuUNeK6CcxCglvajY3fjqnh/HsZ/cXmpfhHaMHsvG5QTlK25D3W1BmFBTJvrX4EQhSvU+AeUzKF+M6RBQZvQkZCU5y0PKkqGir8YCQKrEQ39GX7/1TWmk+qfBDqUji8Io1tMgzDPlWO5llTQLGAGg9NprePQ35wPPz8Zw9lW0yHqpybpYWaqi9JGtMPGE45GsuxYilpFj8JU2wCgGnnsJz516Nvxnn0U565PmAmlkI3JKeLslgLvFeGzy9S/B33Bj1LMWSauOWNpRagGkCJIIrfUanjv3Iiy75U9oD3thx3UpbcrsPzphujl2tpqMLX74A2QjR6HP81UpAdVDTIWycy+5JP7kvRxXd1BuBjRF9vxO8oXsqvIFqihdKBDtZ8HNmLJ6TX/WH1/DfxqUtU9ZAzMfM2tfJEkyq1IqH7399ts/+oGC5n8ElOfP/2SpUr4qta2h3K6xmHmW1RDYHmoIcP1DT+OS6+/Am6siqS/BGgtBXEdb0o2TvnMctpi0KdK+HvhSIlgF1bhNJriqkso2Fs5fJK3hWRrS1JBNj3Izpsyu1Rk1YzJlLxCmfNEt9+DCP/+9oSlnrGIjoNwi0guZ8vrDqjhjGuWLYbCTUKrDkbowy4rJEYzqqzancaNov2bK9KZS7qAHjdXIOBa6PAfn/vFvuOiOv6PXo09Zh2HylGeywLgLu08cqzTlCr91pLp55BVCWHTmwTnz8KMrbsHLfZCaDVKfWCEzvDTEmJKDs487CtuPJlPugyeA5mGVG+D2p17F9y+5DstLHaLpS1ZcGqMU96AlWYZjPr0Ljv3MLvC50FgRei0Hv73zMZzx29tQo6acUr7gVrsmhXaCsA9rVTKc/u3/weajO+GF3RLYijOm1bvIbGrtTGRhdieBTE0k6aQiMy5PzssZs+yS8n/KraE0aSW0hHK+PSmf6opbhinQI7q7sfgPf8Ls312L4T01tMTUmgmXCXoyB6tGj8amRx2Fzs/sirDagjofYSzDpvUxRamvF4suuwwLrrwabb0r0EIXUOTJ8feUXSwdWsK4LxyCkfvti3owFHXWF+GWmWAqqfF1tNT6MOOMX6DvjvvQWqP5UTk5LCbT2DZWuRbKn9gJE7/1DYQdwxCx+S9Pga/KrIrBTYOyuHuUWPF/EZTfK7gVswBNUDalCV26kzuv2NCUzcWfcgTlCQXKMlkUMBvyha6ToZJHpKMJi9zP8sre0btsv8vqB8rzF8//lBt4V8JCJwNTBMrUilDOLMSRhWWo4ua7H8EzLy9CWikJix7iWxjup9htx+2w3ug1gXqfknalwpqqm2G7DAaq0pTslfbCrFl5WyNVutH0KZu1LxrF7h0H1UoZGbtBMAVXM+VcU07bhyJuaMoOLLtFujt4Vh1jh7fizCP3w0fXGAYnq6tACy1JUnDIg52oouMJNU6ZWHSPMPWZE1GBMgGsH5Q9nHf7QwqU3bKAOyem1DwWe1yCctaLXSesi1M/vx9GtjChhNt3VUc3luarDu5/6Q388NKbBZQjJ1B9AxkUY22PJMIoN8PpXzkMO63fgTL7/cU1Sfzo8QP86ak5OPHCa7DMbUefzUL7rCucwI+7UamvxDG77YIv776rFIaP4wg1WLj8zkdxGkHZrSBOCOSUZ7hYhCITrFnJcOb/HoNJoxnoYwCQVjAHXX2ZBBfZlkkFFGNYbl66U2ugUty/P+tLB/xUAWkFyjznJe66GJ4jmBLypCA90JKlGDp/EZ4651xks59DW5SgZJVFW2f9j66WCuKttsL2PzoRyYhR6KY8xka4noskSiXLzklWIXrmaTz7s1NRfeN1VLtCtKIiQaOo4mOBXYO/5SRM/u53Ea89FqFfQhTWZRdAUHbqPajW+/DUKWcjufdvaO3rlvtlJyTGcBddPtC6xycx/tivojZkKOKUtbgdpExtl3iCA58BYZ0i/3+YKb8fUDZljqa6sjRNzetzF0BZyx2aKROUzX6SksUX9SeeNIJ8eUZfmqasfTGrXCrTErf6acpvLFy4WynA5Q6STgZzYjuQQuFBksBnSqrjgc7YlaGNmketN0OQ1VGhosoAC1OsJUdJFdERCsWiOrTM5RXm5i9YiBdmPaeqnuWdJoqMmR5l07dM+aJcCsBkKmaPtActqKGMi269B5fe9SjiaqcUOad8QVuZnZXgUGNO+rD+yCrOPHo/fHTEMPiSUhupZAABFEbMaX8jIJPZUEvmwSpQZiCIAUMWuWdAUNwXro1fSaDvUayyWfhIOQ7EdyJdSFhzdxU+M2E9nHXkZzG8hUpAX160njU1WDA9wANz5uHES2/EKzW6W3KmLMyPlcrqGFOycPqXj8COYzvgRX1S6pMLElOIH3lhLs677vdYZZVRo4eavmZ+RtwLP02w7/ZbY9puH5drwgAKa0VccdejOPW3t6LHKSNJSyptnKw1i2BFNaxVynCmZspRXdLPn33hdVx5w5/Q1UdNmyVOec4oYYjGk2vG/f0FmTTRyNCkziGgLBQbkzfbGLvtvC2cpEfpyZaDulS9s7BmAiy99XYsuOFmlFctleCdnbjKFhh4WNnWhvWnHYZhBx8knUXELcE6FiT7TLpJKBzEsJctwuvTL8bCm/6AUTUgqBNwHQl2rgpSrKpWMemwI1A+5BDEpUAyFHtCSloZgjRCy/JlePLsc5Hc8xCqvd3wPYsZ6Spe4Proci207vYxbHL8cai1DkGYsWiSg5juEA5oLvOyQCt/vm4zJUqzLtZU2EU0bIWDBPoGS2F+r6BYfJ4JkPq9P8zPMD+fJMu0tGmZQQXwdJo17W/9bgr9HAnwsXhUrLXnfu+yzujjcwja/e8rwUNhyqslKLNx6tSpU3cPfPsyJ0s66G6vw0fkMtSh7FBzFs/HylqK7tiWGhOsu7vJWiMwvLUsDUkpeagssrwsouzdmPBAgFOtlxbMX4jnZ82SzLxi3QsODkmpzn/MCR4wIcT3RFOuOj7qThXTf38fLr7j70hahyKh3kxQljKQtJixzVuGdTpLOPOL+2CbNUYiIPDGoQI4wQsNypFMctE4xX2hinZIOU8J9NniQiXbX+E4+PUfHsQlf34EXVx+KMPkTFnCPZR00lXYdfx6OOOIAzGiymI1vdIOitZAls1hVt+DL83HidNvxEuiKTOpQelm7IQtoBzYOP0rh2PHDYYAtT54vo2YujIZW1+KJctXop6per1SJlUXdbEsDGspY9ywNqljQY9nmFq4/J7HceqVZMoB4jRAxh2C+KdpIatj7VKKM044BpuN6YQb1aWu79+efglnXfBbvNXNHYOrnDXUh2lzzHVCUSy0y4CWQGXDyLOL6Qnn+ezFHrtOxTGf3x8Vi6nuoexKyC6rXHBfnY+Z50+H8wz1YCa0sNWVI3o33Srl0aOxzgH7wdt0ojTNpb9dPoOrhBQKUa4H1FchfuZJvHTFNQgWr0TFCiROUKff28tkPHsbT8TG3/0W7I03EGsca4LE7BaTxWjt7cMTp/8C4Z//KoE+1nChJVTaIDqegHLHbp/ERscdi3pbp8gXknfuqXZd1J2lyiAZNscTz4d4lPMFLJdxTGlH3/5PuS8ayTuFin7/Ksi/39eZGX0NwM2TR5RGzOCx0otNG50GZV33QssaWr7Q72uCss7oS9J0VlCuHL3L6qYpE5S32267PXzfv9RO0MESl2S4ocdC7i5WxSF+9OtfYPbCtxFbZRmLQ+0EJxx+ILaaOFaCU1JDQOxRTFtVTgMmiRA4mEpL5kD54vmZM0W+KIKyqSXrriMiYViWdIq2yr7SlMWnTFD+K6b/5RGkZMosThOwri6b9ZRVHQovwaiqgzO+tD92WmdtlBl8ifOauoKkPCb21qP+TcdI7iVlokiqQCu2aR3z4ND+l1pY6bo4748PYvqdj2JlboESr26eNkxQZpW4T09YD6cdfhDWaGMdkD7VeYR2OMnIC/DgS/NyULYkY1KEEylYZMETUHZw2lcOx04bdMBjrVnZ3ikLmWN50nuPadASLpNuJSpZJw1UBTO3r0eIKo85SV1cds9jOPnKm9HnlpAmLM7DK1UXEHHrdYwuJzj9hC9i0pihApoEsL/Neg1nXnQtFq1kxiNrT0uRATjcskjh54HGWrOruUjN4lNO4GZd2PMT2+Dog/dCKavBt1jNjk6dFO1hiIW334nXrrsZo1b1KInJVs1FeS4oCSSuB3fkSPT6ASLbk3rYUn+D3TykShxT0V24iOCHq+DOX4KWGkuXssUea11wMWMdZQdL4GKjr/8P1thnT8QtTEKyRZ+mJj8kjjHjrHPQ+4e70V7rhZ3wezOjkqntAbpcoP3jO2Gj445D1DlUdTbhabDpJFGp61LpT7L2VLVBniKtKYusY6DYf8MSJ9fkQwbkwVwZpj6sx4eSJ5T+q1g0M/T6g8im3EGmbDLthj2ukNHXAGzFwFmQ6Ln2atvR22233erlvshBeS8nKF+SwekoxSoNlVotq3Kt+Ic96nvnnIPnF7wNuzxUfLOdWR3fOWJ/bD9xHSnkoj1dZAyED5ksUnM538ilGebPewMzZ84akM1n+pSbWePEfcHkkJLqzdZKW5fTiiv+9CAuvv2hflBmdXQBOGZskLXFIh+cdMR+2GvKhnDJ9KiJcrtfAGXp/8zJl9dloC85tZl1pRqqWtwdwMVK18JZN9yDK+97Ct3sFSfskACk2Jv0bAuZZr0RfnbogRjZygWK0gLxX4EynBIeeFmBsgT6JHlC1RrhLtiPFCif8ZXDsPPYDgTsuhwSyFhHWDFTFiaSwZfXj1AdrIEwzlCmqF/vFsmIYlKS+rj03sdx0pU3oZdZg9SURQwPYbFFUp1MOcaZJ3wRm6/LdlAxQsvHg7Pm4vQLrsTCFXUpiyrnSLp3qIxCmeC5JY63BxSo0RXkmHKfdmFvYcr7osyO1EziAdDGWhavvoGHz/0NvFfnYgRfU4sQ+BwzdXgMpDEYKF1BVEI7d0KUnFSjU6Ytk5US/Bl4BpI0FB87iziRVUj9CTdDLaF/PsAy1lbecnNs+tX/gTd+PLqtDCHPZRphWJrilelXY+FVN2BIj1ogxGtNUuG56KIu/pGtsOm3v4N0zTWxkiupz/FGL7oLl9ozzxJdO9KJR7l4TFDW1fUElAyAVjs3FZVY3f8NBsoNC1v+BRv2uDxwLNl4BGWDKZvMugjKDf24EOhrpGSnkkjCxqmzytXW1ZMpb7Pddns5QXBJbDkdpaQON4kQ2YyZ+6jBxsy5c7G8liEL2pCWXPzlD3dgj6lTsPPmG8DjllQyQlW1NOmekRfQYXiU3mUO3oXz5uPZWc8LYBS1ZBOQdfBP+5RLgSeWOEkeYdU2vx033f80zr72DqkSl7iKKdts/2NVBJRTRJLmfOxuO+DLu28Hq85cOrpKaIHjssHMNsWUdcsj6XGXV+pg8I+gTNmCTJlb+EX/qAvxo0tvwe3PvI4avdPCcdX3lsp3VgK3vhKf3WYSfnLwvuhg41S7JuUyWf6N8oVFTfllJV/M0YG+XAZgdT4vDnNQPhQ7jW2FVWfSMNth+dJxganmdEGwzKTAstSUYMBS+o1L38406pMCOanli9vi0nufwE+vuin3NbNrBhu9hpLR54h8EeHs/z0ak+lTZpQbAe6f8TJOP/9KvNnN82UjjUPZqTMTUhc/U9IypRclRzUeaCRKsPpaD/bcdTv8z6EHiE0xTXpFvhqyYhUW33E3XrjmGoxk5hyvSB/QwiYF1LttVyxrjA+UKe2I3ZLfibIAszFp2YtFYpL7E2b/Oai5qm+iz/KcDNVJdTtm7rGXn4dlrS0YffjnMerAAxCVA/TkYN6ZJFj5p3vxwq8uRPntt1B2VPlH7hrZMabmO4jW3xAf/c53gUmboYvJVR5rXqTwKbcIKFtS25k1LlTAWNkB+U8z5QZoGYxVJbX3Z/V92Gz2vwH8GoQ1S+5nzv1MWbHkfk25X8ZQlrgiUy7WvtBBQLUAsOSsBPqeDVqCo3bebucnPozv/aEto2TKBGUr8C6JbXQQkNkrjXqw1NUV9svEixK6Exezly7BDTffik/vuDW232xjeHGUN/pUXZ3FyZBvMclCpIsJEiyavwAzn3tRacw6Ol3obN3wJ7s05ivuUCkHsHwHjudKYR+UOnHnU3Pw44tukEAft7iZz228B8cqIWG9BCdBJevFvlPG4SdHHQA/ZYYY80qYwSe9RQSUE1U9Xqimms4F94VFduahLwVefGs5vn/hNXh6ca/IDrRUKaergnMvS1GKuvC5HbbE9w/cHS1ODbbDNGvlZVUJcmUFypfeiBd7M8RkyiL5KKbsJiHW8R2c9tXPY8exVdhRTbbebJvEuiJ5UWRV30ycD/QdE5QI+JQv8qaoGb3VhMESLrv3CZx81U3oY8usxJM6zSnravAMhATlEGd962hMGdMJL6nTtIZnXl6MG2//K7rr1LNjIr1o0PymorPm/lGt/am9vKqTwUxO1T+QGZF1bLPlZjhgj0/AF2kiEonGeuFlzLhwOrw5s9HusEiQBa/mosQCTMI22dqrhDpi6ZVXYQo6M7XoeJCKfpQNVMdxfi4L/xCweyo+wihCW2qhzBTeWgjPD1BjVh43EZUyeqZMxqRvHg9v3THoyutTVxnZf/JZPH/mr5G+/BJapc1ZImOqVqsjCRy8PaQDU487HsHHdkJvtYQaG6RmgC+9HrnIM+FKgbKSM5SmLMlJ2jIoZ1AunPLFc2kVXX6gw3t1BeZ3ki/0Y2YSCcdgo5u1BPkGuilMn7JZcKihOTeRLwS884w+ZNkMv9Jy1A7bbPPU6gjKe/u+d0mMbAi3XxxsAW26nGdkICzObVewMrbxgzNPx5tLFuG7xx6DLcZtAIR1SRZheis7JFNfZtqwCvoQoNVkXbRoEZ6dSUucYsoagAV8CeLsjZaXcdQODL6+5JdRKjEIqEyxdnUonn5jGU44azqW2a1AuU22sTroH5fY9iiGb9WxftXGD750KHbaZG24fRFaLLI3LiJ52jN5Jwuoc3rQ38razwKxBAoGpBz0ZQ56HAfX3fsULrj5L3g7ZsqJIxF8Fp/hisTtajkBhsU9OHa/XXHYrlvBTXoFOOK8noYk42Y+HnxlAb53+Q14vidF6pakcA0LSXInQCvYOr6Ns758mGjKLJzDoBEHsui2OdhRS1Zsg5/NOe4hc1j7g8tNCCtOEMU2eq0WXP3AEzj5tzdJt5QkZeEj2d8zgitV4tYppTjt+KMxeb3hsKKePJsvQJg4iCOCSl6gigFdqZqnkl0kdpCDs7kf19l+klpuc7HJ0NnSKp2z7XovhtfrmH/b7Xjt5tvQ0dOFUgDRdj3xhKtKgz0EsUoLojgT21uFLcfyZr4sFC8MhRsQeurDBOWgLN1R6hUXfWEv2lIbbVwIQ8ovTIDhOLaE4S4fMhwbf+5QdB56APporbNdZFEvqouX4vlfnYfu+x/CsLraSTDjkI4PCjgLnAxDP74zNvvql1AbNUJKdtIRzwVBej8yMYkM27PgcSHl4pdrzKohKn3RDJqyjjcLXXGMZtKkgPs16e4jxbA0/1JecLn2shPR6ezK3aSawub6ff6awdKi9fPeLzAN5s4YTJ/Wz+cx/zMrzhfqfNxoXXiAlS0vfm/qyWZ6Nd/TTKfma7UroyFd9BcuEvdFW2vbapk84ryx4I19y6XKxciy9ijvWtESKbYQORbqLHaPElbGKU7++dloLbs45nMHYe0RI8VqxmAJoYqlJ0U7E++q8u/qi7No8QLRlB36XpuAMnG8mNFHUA78Cnx2fmAwjyaJShsW9gCnXnIjHp69CEmlU4qFZ44qBJMQ2D0HfhKiJe7DtuPH4vhD98W4EW2oUC8XF4YKyrB1j8Xi7sLmFTBLCq/U2WVyhyta7HOL3sZPL/gdZi5YhjholeeRvTNll6hihTFawhBrIcSpXz8SU8evAS+mHY4Shi+NtSQBLCsJKH/n8hvwQi8XBgXKLHUq+kBcw7qe0w/KIY+V8oQq+KTrTBQHP+1fYrkjwyNbZnPJzEG3XcU19z+On11xI7qsirBnslgQBthVIwqxTpDhtG/koBwTlFVpU3qqVQCUUkld2IclmnI/EOQKRkElVaRZvNf54sEXWUmK4WTzz7+Ap6ZfDuuFF9CehqLpWtwF2QH6OGE72jB8wnjEgarvUeJuIo7FcCHXjFZFqVPMxJlcQkn47VljI4PHc/XmMvTMfhkdvB1SP08lk5SlO1ewfdimE7DJCcfC2nAcehn0tYHWVSsx7w+/x+yLLsNaPX3wwwiJ5yFmKnbioM/38XZ7FeM/dwBG7b0Hau2tUviIBfbpGOGYSpxMumUzC5QsWUq4i+VSOzJUIFkqStOdovagqpiR7B4NC11exvOfXROqelwzUH6/oPuvPn8wJ0cRxE12rDPtBrgnDBAu3m/WVTYB3ATfAcHAvFB+f+nPlJryc+WW0hc/vtPHH/5Xv+s7ve5Dky+yLHPmLZy3fzkoX4QMbWQiDOaUpUN3gjqxwishsisIbQczX34VHVUfY4cPk44K3FASlOlMY1NLuRAEZc2U89VcgzIBRINyv5asVA+TKSv3hQvHZZF7BrHYDoqV0koIqSvf8zguvOkv6PU7UHPL0s2aFZKYTejbFpw4RIWOiLAXO0+ZhAM+tRPGjxmOjjJZSiZVxVg7WoAzC6X7BdOpWZOBi0ktBpbXIzz9yjxcfttdePy1Rej1WlGn7U6AjS3ledBKFqlGfdhuw7Vx8tcOw1pBJkE7ViNjCJC9DWkDYw+MB15ZiO9efhNe6GHWWEm13eIEZCnouIb1PAdnMM16/U6xhulFTcSSPIKuGVH/5KDdjnosKWFN0qzpsV1lVXD1Xx/DqVfcgC7QOSNtVpBRS6cHPY6xzj/qPZ36jaMwZV1mPnaLXBGzCFPKPQMTchglD6VBqdRVNkC5n6nlmnJjBCsnDtmi57ioZbEELTtrdbx086145dbfY42+XpTplRZvu40KSlhWKqF9x+0w6fOHwG1vV70MffYWpJRA94pqdCpZdHm0LApiZFECn84bFpqPY2SvvIaZBP4X56C1rw+ubvWVWejzPSxqC7DWEQdh7P77o6/SJh1aKJPEL8/G0786D9Yzs9BRryFLQ3gE3oSecA89TNhZZzTW3Xs3DNtlKpKRI4AyU+VzqYKBQ1kb1cGpuir5aiobPZ5X1epLKig6NrpdVbyLHhcRMQpM+Z1A2ZQLBpM83stz3g2wBpMlNHsvvr74/P7AnsIHk/3268sD79ev0Wy4CMbFanIGGOs07CxN0lltra2rJ1OeN2/eAaVK+aLUylqlY3Bmw6fWiQy9SPH4C6/ird4MPakLu1yBn0UY3VbB8tdfxkcnTUTnkFZhoK54NJU+porZqO0Yt7tLFi/Es8/OVLUCDC1ZtmbK7jkAlMUaJ73bAvge27hnKJfUfShVsTz08JNzLsOjryxGvTocYVAVT6mkU0d9CIJAvMkBI/RMJ+5ow+bjxmLrzTbGumsOx8jONpQYn+GEkNfZ6Kun6K7V8faKlVj81jI89swsPP78HCzo6kVcUOSDtAAAIABJREFU7sAqgpXjq3oekgxCgE/QkvViqBPi+M/vh723m4hKFAsos+50HDE13ZFkHMcq4/6XF+F7l9/4/7h783jJsrJKdJ35xInhzjlnDVnzSFUxQ1GVCYgKtu2Er1FptUFAQFoBfc+238P+/VRAbYd+DoDdIIqiDE8sRBweICgKRVVlZSaZlZVVWVU53pvDnW+MZ3q9vn12xI5z4+aAXX/ky/rV794bcSLixDl7r/3t9a1vfXisyQRUqLyWC05Zg/L73/p6vOyGCVhCXyh1hqYvuFiZW0NZrbnNlu0vuYWe8Ntp6mDFquBP/uHreN9HP4m1ApQJXIIKLIPv9bCTkfLPvEHoCztZVl4XjNxSgrKqbOAGO8tjqXITKkCkIKpAhLsMpUDR/r7qca1AcL0AcdrFJCuwvnkY+//gIwiOHUej15IiHdtTUblHpc/UDG598xtw1f33ImXRUFgRXXzMcxX3QVIiqpcijaJIkWU2qQbAjZWEk0uqu7qAE3/+Zzj84Y9ie6eNqDCUZ2dxVgrOOxm6t92M5/7su4A770Cza4npv9dtYvGL/4AHf+/3MXPuLMZYGcnz5PtavlBRKwyrt2zGzF134OoXPA/+lk2wxseVll5FJuracNvG7R8vIGWR5OblOeFSAJaw1yMkOzdJAwVxIyxFyqPAUGG2UoaU/z1bXPSlgvLFOGXuHUywNRUW+neTjtDcsQm4o15TNsAv/iYoHwyD4E27d+++siLlL33pS+51N1732igMP5ghq0sfa0Y55OQsC2sZ8Avv/00cfOYcEq+OXsZWRCFec+8L8NXP/hn+z3e+Hc+96050W2sI6CAnfbfUNoybbpUOSzF3ehYHvvlNmVDrvZQtuKwULDjlfgTtsMLPRxB4cBkBk5agGQy1s+E4vnrwKD74yc/hwOwa0rFNiBnJsLM0u58QXCQwTGnHjKTVlCKShmNhMqpgolZBvRIgqtREs0z+stnpoNntYaXZxHJzDa1uD53cgl9tYI3+vl6kCmQ8G1acwkkyVLMEtXQV37vneXjTD34HZkIPQRLDF5kTm5HSKlI1JJWKPoLyRz6Fx1pAahOU1VafvLwdt3GNx+KRf497bxwfAmXeD9GDF80shyckz4peFdwSJ2JiRFBetSv4+D88iPf/kQJl8WKWFybUkMGNO9jhZ3jvu1SkzJJlggffhdynUpYUbYyEhFFyPHPylflFM3pnkpPnSy+OseUVPP3pz+LYpz+DbWzumnbBKg3SZakd/E/iJ4B3z3Nwz8+8Tfre9QJ2kvElcSt5CNGEc1emqCBaZkrdSN6Fb1HqxwSvKyqVyO7B3vco/uX970X0xFE0RGNNnwvieI62AyxHDWz50R/Cln/3/ehVJsQsyuZrm6s49McfxekHPovKyjk0SIslpIWImQReH01e38BH27YRTUwhqNeQeR5SVp04ttrhcHck2nka2ZO+IQ2UqIQuC4EcH+Ftt+DW//A6YPMWxFS2FAlwtegq7rjME6vHeFsuHZTXv8fFYuPRz28EuhdbDPSYEULH8OEuc8c6gi4b2pdBWUfXPN4E8b7eWZVuE5QPBVH05pffd99Xv7VvfOFXPWv0BUH5+uuv/9+iKPj9LEvrzG5L0QeN6i0Lq0mKX/vAR3Dk9KLI0bi9r3sO7n/uHdj75b/GW37sh3D7zTciT7oifeOFIvD2TVkkcMowd/q0+Cmz24QpiVO/U/5kS0UfgVk/L97Kng+P8iP+Llae5PHYIDUS/4cv738cH33gi3hisYmuW0NmMWJiRESPBQUoUush2tpUwNTjosPTStSyoT3OuF2WfnSFiEQmB0GQCTWXW1j6edDtrStltWE7xSbHwqtfeBt+5N/ch12baqKgYNTDc+9RaUBJMzPxFOVZPr5y9BR+4SOfxuEmk4yhKjqg7IuBd6+NqwMb73vb63EfQbmnImUOQpO+0JGyHjKSR5Jrzp+JaJDpz9ByIvwpI+U//ASaiMRoiDtrRXMk8Lot7AiB97HzyK4ZuOkqcnpMc6GQ1jHMDxDCyX1Kzby8Vk0sFbGphqg6alaaWwmwpWtLjtC2UUtS9A4cwkN/8GFEx08I1y/pUiZT4SJ1Iyx6Hu56449i0/e9BnG9KpasjJJlt0T1Cfl+EbLmsruQPiYWtd48EeqXXVX4gwSB1YW3sojTH/5DHP/0X6LeaoJpOdqVkv7IXHbz9tG85w7c+q63wb3mRvTsUJKYIVtGnXgGp/7m83jib/8a0cI8JrupgDoXfNHusNyb44RNWwvbTo4bbkJYdEJ5JOtsujxv7gLo0SEaeaWT57met1zUXvwCPO89P4d0+zYp2uFY0//KoDxY/C4Myhr0NFBKEr3YbY2OvE0eu7zUq7/LHvwbvY/56vLCLUDKa1AC5TJ3bNIUPLasutjo+KHOI4qrJqf8WKVae/Oel73sn644UN51ww2vq1bC38uztCbdmQvxFQdQbAHHzy5hJXHRTh1EXoAg62IqCtBqrWBqooFqQGEQAa7IusqEUVtfJeXKMXf6FPbtp/pCyd206sJUXwz5XkjJtQPfdaVvn83qLi8UcPZZVBLStN1C7EfYf2wWn/niV/G1x57EQsdGh4ZDgScTI2X2XYBNUm2KDxYgUTaWnAbi2UEeVrbIyv+YdEYurlSKH6W6hMbtyKi3XUQVwA1T2/BvXvIifO/9d2HHmAs3bsk1yGWCUZuciWmNtETixAxD/OPjx5VOucXgLlDtlrgocdHodbCTxSNv/1Hsvm5MJGuat5NFRbpCD08RvVorvbD0BkaeMMHkYy2v4M+/8nX88n//EyT+BLqUjuXMFKSwUrrEtbDZTfFr/8fbcde1m2AlK6KBVu3iqFpQn5dQRcB7K6hTUBaycqnOIMwTiLW9nJoSCsr5UOkex5hsdfD4Jz6D2c//PaZiAjK7qsSoMKFINzcnRHzdTnz7L/wc2jdehw4XZkrOXF/uOxO+VK9IYk8qCkmxaGqF58aH2XOQJ8PwPEHIAqiH92Hvr/8unGeOoRG3hXbj9Y65vgQRTtaruPFHfxjbXvdaNEW/Hcp4p8l9tDyPU1/+Ch77i8+icuw06p0YNcsVaohqbuY8ed+4WHjSK1j1UORlYYUhL0WHkXJKUFZzQypI2bw1s3GOLncvegHu+MWfQ7Zlm7QGE65cxqoy6pHgRHPMAq56IeSqOVBq6DEhTY9LHWHWLeCGRloDvRlJm2B+IdpiI+qkvJOSoSQgqcys9N9mtFuOmMtgbBaf9G07C27apD3MSJugnKbp4VpUffPu3bv/8YoC5Yceesjbsn37D4WB/7tZllWlVFqoh0I6Rc2yG2G+HePvvvhl3H3zzXjO9dfCSdhFjlEtY5ZUPDIIWnJTRNqj4ImxFeVFs6dO9kHZ9FDWKznpt7JTHIFQknb0VKZ8zK8IUAeuh9BnVE0LSBeI6jjf7OKr+7+JLzx0CIdPnsVis007XMQCsoxSWQyjstxq8jAKVJVpsiWWKJOgpZuDEuSKOIhFMAldIVJEHrBjxsNzbrgOr753D55//WYpVgjp5cuKNTEp8kU3qz+DxSMx/Spy4BtPn8T/9cGP45ku0FbuIvKZTIjRsH7GTvH+d/wH7Nk1LV4UEiUzguJ5Gt2kzUEmc5WTmIsQBz4bEBCUUx+f+qcH8csf+iN0qb4QcZeFHjla+l5317AtYOeRd+COXVuAZA0OdxeyXRcDajk3KVWWjD9lecNyp/KkH/xNAE+EOmg9eggHP/YJBEePoWEn6KRtJC6TawGS1EGrVsPV3/eduOPfvw7no7ok+BhFM8kmrbLYxomqHS4UskbSmpTULO1OqV9mdV+KgP4AjIStXEzyvfNreOb3/whPP/A5bOp2ELLZAbldx8Fir4e1Wg3uLTfj3p9/J5KZTWjBQ7dCM65UtMr11Rbyo8/g4AN/heX9jyE9cRaNhJa0bACRyi6ISUQ/obRNqch5pQKqciSKJyjbUmXIhHIqlaKkoEKctRyEz7sHd//Sf0K2eQt6VkUKYAZRrQLldfSQNo01QLm/YyoB7kbAOSqiHdBOapm/GOVRfl7P41H0lo63Ccr6+XKybyOwHUVlmLyyfn5Uoi9N08eisPKWKxKUt27d+nq3EvzfWZ5FYl1J0xgRHtGyMZdy4NmVFt77X38T3//t34lvf9mLkHebkgAh7DIaFn+EotOx8uxVW19RDJC+MEB5XaQsfhgsfFNRdB+cLSAiXUEemfxyUBGg9D0Xnm3JT7YbAqPokCXYLk41e3jqzDyefOYknj42h7lzK1hcbmOt1UMvzdFNUylKiO0UKScwt9lsDSWBj0rEEPw8vmfx+WNRgM3jdVy7dTOu3TaDO67bjqu2zICPu2kqlqVIWlIxqKJZ5a0hKhRh1OkASUi3sPepE3jfhz+O481UHIZpRamc6+itn2JT6OA//cQP497rt0vxiB7sFwVlgrFgt2jsWAcsidnP/OPX8Tsf/xSaCZNQ9FNmVxGaSKVwCMrVAD//Uz+B59x0NeJ4FSkljtI8hooCtUgRlKX1VKooiVHR0PpIhCw3u5t0cOiBv8GJz38Rm9e6CO0UXXamdiw4DEttH/5VO/Dit/8Ywjtvw5IdwuU9pmueKC640yFYkaJQyTDdrICLKrXl1KnHdgJPPEII0urcJ7oWlr/4IA586KMI52ZFO85S6Ni10WSZteNiwbbwojf+KK555R5pz7VId0PSZVmGGukMei83l7B6+CiW9j+O+Knj6J07j6S5iphdSuIYTk+ZcokKg8NRZIU8J1UWLvNDtPHkwBnJ+1iwHdTvugP3/u8/LaDcpYKo0Cmr65sqq4JU/Rxcc+7ixAJLItD+TkrTXKWcgwb5AS0y2GmNioovxg+bC4AZSevXmWPDBGD53Uj0afWEXsRNWqIcKZuR9CDyHhSamK81JXFplh6uhtEVGilv2fLjfiX8LeRphebv0vJSuC/edFusO0+vdvDe3/xv+IFXfSdece/zkfWa0u2e0ZBsrXlsIZIX1a9UX2m2NseZUyex/4DilMvUhTLWUQUlJoXBt4/CChxuYUl5sLM1q788T9EatJV0mdhj1KwMyWO2hA8ixKmFxeUOWp0uVtY6OD/fwWqzi5VWEyvtFazFLXSSnvDmNB4lfLp2CtpoREGAahhifGwME7UqNk00MF0LMBZ6qAUufMuTBIPyWiL1kUpBgHDPkohSFVuSGBOCVW1JGf3Nrnbw0JFjWEzpEU3QiyWxJvaXKSO0FM+7dRe2NthZhIZJBed3sUiZV1uDp+znHXQzF0fOLuDBxx6X7iU5w8vCN4IFNi5tK/MUL7rzFkzUA8TUVgt3oTTA5IVlghR6W4ano0BZu8WVgVkorW4HZx47DHvuHCa5VaC5TMASF2qKuRPxUNk8g+kX3onliP0Ya/AVAy/GRMwNZOI0yAo6/q94bUbGAsopqyvJz6vxqp6lblsVQEXnV7H40KPAuTOwPS4usdx3Sii5IPfIxW+axM677pJikjW2NuOCnEByD+L6arNjSoag3YPTbCJZWUO8siLJ47zTQdruIIsTJbVUnoNKDlc0nlU9+5SLXuZ6Ys7OgiRr8wy2vOi5yKpVaZclqQFDEtdX3hRAK/kaCje0YVOhzdU5mFGAakbA5cXUPP5SwNh8r1GR8ihAltcIIDNgGJbEaQpjFJUxSlFhgny5WESrOkxQTtLkSK1SffPLX/7yL19R9MXBgwf9+nj9jZUw+nVkWYVSI/oLUAQvERPLR70Izyyt4td/5/fw3S9/JV51/wuQ9VoCYqyQk1W9+NaFX5xIfjR9Qb727OlTlwTKQ5V+cKSiT8njAC+gDaYN3yM4u9K/TyXAMgQB/ya4WtK2yPVDdQ45Xd6oTrJkkicEGdIaVCmJ2EsplsiKkiYUtzcCv2uBtSbiOUEFh5XASXtwWKOfhnACD52shS4laEEkiTFG3MIN642sAL4tn5slHXG867AfURihxSIV0tqiG2bSXjJqCHl+bEkkxkNKYihbWKncW88paxZXAbJK4kkiLKMnsI2O46IlH8DOzAo4JGJjYQpNVeOuaLppek+ulEmsbpfRMgsdVM9F2VGIzE1xujpC05NU/z1MqSj/PM+10Uvogs1tPUGU5eVMwrqIgkh4ai8M0HKZGHPg+pFICcWdhBy55yCl/7bli+KCnUtYuk9/EiZxXTrf8R72pcscv1yTlOm8n6YIqX4gELNDDZsG0GSpTd6XbcY8UdxQOdFhVR7vHhN4aY6QSWOCic8EqZJ9eLSZlcaKMUI6xFHZUZhZFVVJxWVQuZSBVJDozrrsCoTU9mmPa6Mtfia5ahKrVUuSLFfKCx0pD64tgblw0SuBso6ozai1TG2M4onLFMkoACtHxRuBcpkaMaNcM1I2pXFlUNaRsn58pO9FUXhi0hclLTNd4h6vhtFP7tmz5x+uKFDO89w/efr0m/0w+NWUfmwCyqzjT4WvY54qdwMcW1rBL/3Gb+H7v+M78G33vxhZ3FTgI54IRe0eIwHJ9CqNpvKFUBP7jJHo0wqLPp/MQVbolLUCQ45hRwe/JtEwk1gBjYeoJ/UDOG4g1pqBH6o+fkId5AhYNcYolgBOiR63hNzWM3suuz2V2lPUgkpNCp1Mq8lCKcLyZXLClN7JVBE1ASOxWMqwnYTnmyF1yROSg2aWXSV1VKqwJ9tk8eQVP40EHgGEr6F1JiskxdOCUQ89IgpoTTNE7JQc9wS0pJ2SBmLei5FyuIKx44IjfhOpKj+maQ8bFHCRclkynaiJnygD/7bwrzZ8SR30hCpoJ13pYaeq5YqKOeYUBJL7dPJQBl1vn8vbYwIjpWCeS5e1WBZVbvPrNrvRsJmqDTsIlRxQ1gxGqOSQA4T0lqYe2c2ReLYyncqZZOP5shSet5JpVEW18A6mFot0eF8Vzyv3y83QS3qoUmfMjiri6UIbATbqU4suhWqsKOyy/J6KEE526eVoIWIfx1iVT3NBtLmY0DKJH0oJJ2yEmYUgl142YsDHxV7ptjnSVBOFwnhbdgX8fj1ee5FJappCWg73cUMBIG0H1DFDQFc0kmBhlRndamDVP/W42Qhwy+97sUj5WwVl/ToBWEN9MSq51y8yoYdK4atsJu+kC4m4yanclclLm+qL4rV5kqaP16PqW+67774rK1ImKB8/efIn/Ur0vsSyQzpwMdpjIoPdLFhu2mv2sOa5+MO//Au84AUvxF233SZeBoy4OPOpteWQ4rYq5uOSM1NFDpIItCzMnpqV4hGZfFQyiB8wwVYBD1f/IYc4UhlMlLCMVfTLLNhTzmEu+7u5fJzyONIhFP9TUld0yWAkI9GdAh4pKCmifqXvkbPtkyuK91b+GQUNLglBifqJJgKMCvRJUzDjzvOVCjOVAqM3mQCZiow4dVl9xlyZKrl1uZ2VIhDVqYTbVdGcskWVZNoJ3koJQuCgM53Sew/si8u6SJlwesayqQDjZL4X/0/FhUJ2BgSelKBMlCboIENPIg1qZrllECGgOKIppQqPU5krFSOr7aeu5itvg03tdH/y8jsnipahrzGRl5SJRzAhV83FTXTorNyEWkQpdeRCSyUFe6uy8zgLdIS+ICXEY6UVtvpOEhCoa8eELr1KJPpP2XZKGRbxu4qpVsLrQD28jbSrdgkJo3a5JDRSUolUXiMmCnuSrlU2oVIkJOwDKTIqepRHNr2d+dWk8zVVSw4XB14/1SZL7oiUWBfm/3rx1eokLhCKIJbPH9ADisbQ19XkjuVeCBXGpUnpwM37oSSpwyNFe2eUo0XzdX2abERIaQJ8eRHeKALVi4EGUJXQVuoLk7YwwfdCoKwB2Iyqy1yydorjTyX1zg77lejNu++998pSXzzxxBNBpVr9SccL3gvLCRlhMXpj4iRMYkSrLXz1U5/FrttuwcTtN2LZc+CFVfiWjxa1rixt5rYsoaawJ5V0LJjg1lOVg6nkzNzceezf/6hsyxkB8J9O6Jm/m8k+oSe4RSy4ZtWZhACtZHL8qSJrs0pQfawaZEUUWQQbg7E60GaO2s7pgaMGt45WjYo1aZI5SryvMnbD7yniVdUiSBI5g44dauAWWT71oYUMRATSl7TjWh9J8WWMmHV0qyILGfD9btQKvKnUUCqrgvMzIhQ9Yc33Nx8zHy8DA9+Sn6eEbOItJxwrwS6W4aC6hPtwJTdA3+PUZ3MCjxY/CG22W6LULIbDbicsSOIiQXBm0tcPxY5TilyYQGP/Q/FcppadXcGVusSSemaBbSmbpykANcSkagjoSmmjAgvK1KQdmBgJkQ9W1AN/Z52guneqclHoA3Yb0WZahaWAjInCMGmwvediT9UI74GiJMpcrgl6Gsx03oV/S/6i+CwN0H1PlOLxAaCXI241jMp0g7mzMaPrMvWhz1ff+3IEbn6fMhDrc9TzSa6nHosblFuXI+hyAtBskDr4XY1nXUjSB+U8fzyMqj+552Uvu7LoCw3Koee+12KymREH+UfkqPR64n37yZ//RVTaPbz4Nd+G8VfvQRZV0evlSCsO1hJu1amCYOTAcmjaPdJCstBRChAAZ8/M48DBA0I/6OjYVGGU5XD91lC0QWQmvmgVpcBYJQTN9lH917sK+MqD5UIrvLnFGxU9lLduGjDXbQEZ9Za2myo0GID70FZUd4MoSpSHzoPqhxLwrzsP483M14p+2BDeD35XLXdUtDHQjZpgW+b6zM80I5lRK4Y+Vv8srHeU8kBIcfL3KtKlKoEJUy6ylkODJxu+QyqAOy+2vmkjbbeQ/U8fa3pfSFcVL4AbRHCiKvxqDW5QlcQZVTW8VgwEWJqedVrIux1ppeV4IVIvROJW0GNxCc+FcXAflNWOgBy6JEKJ0lI8pMrRVfKNEbza+fHartPYCxAXzxvJuv51KIpCZKEyQLT8t76m5bGr7+1GwGjuVHRUrO6xDiQGd6s8vvW8uJRImcdqoL0QkJuRvQZZmQaF+qLE/fYj54sBsl6g9Hg2ZXD6Ob5H0RqKOuWj1Xrjra/cvfvvLynCucyDnrWKPoJyUKm8tea7v+JkWdh1XMSkDTIbtThFrbmGhz/6xzj6t1/ARBBi4kV34dZXfyeiHTuBaoCTa0s4cnZWkiW33nwr6j5TOkqVIBEwgxVYmJ07i/3f3Kfoi2JgjoqUtSROPxcGUV8mVwZmU63R1z4Xc0N/xqVe5404tVGRgRnFDkBr0FR0/Weq7evwZxi3VDJTUh+n5r3I6srHKzA1/406Z5l0G3kMkFYvtskalM1JOthqDm8x9WfqyaZ/lqOzjUCZ1I+ialQ0KxoJ8UCh9I2FObSNsFAh795ro726jG5zhT6NRVGSJRacQmNwbPoh/EoNXlSHU58Qiohl+HF7Fe3F82gvzyOLu5J7cKM6vPoUvLEZpOxCTnqCLYiKVkRSKMRrRq5JWBzSHYrTtdlAV+4GI+WCjhPvDXXvhnIjBij3I8PiwunjNbVg7iw0GOrn9LFmZKuP0Vt9E3jNYGNoYS5ogvJYHBV0jFoM9GPmgqC/8yhgL997fQ00gOoFrRws6MXjQkBdPkYfu77EWumgdaScZtnRShS87RX3v+LvLhUHLue4ZxWUSV9ErvNeL0vDju2gx950uYNamqHSa6O3cAYnP/u3OPiJB9BzLWy542bc+e2vwtg9d2O56uFrTx6SRqtXbd2JHZNbxEBGlebTHxfy/4nTs9i779G+9E0iGzrBFVHEkD65iIR5jE+rxUK7TFDWHa91QtCU0Ilyo4iUzWimfKFHRaDmZCgDnwmGMlkK34GhbehGUfKIuyyvG0FPmCB3sQm2ISAXHhGqBFqBuJ4IKkoeVFixo4OeYOZPDQjmVtOcpGXQMa/P0MIh1Xeq2ENYC/HpUR1EpLDGtRAIGANhlsNnK6vlc+i1qZdORIvOXIGAgUfHQE/KrlkIRHCGHyKNxhBGVThZD4uzx9FZPi899gLSIswLuBGc6iSCqW1wauPS4Tum5y6TRixmkEo7VSTIBUtAuajyJNXBuJqmWGVQ1kDJnzKGS8UcJsia19YEUX0Py5zvKOA0I1T+ToDW98mMvssgvW7sGhV/o7jmcsS8bqE1OGzzGpggrMfuup1Vib7Q7z2qdNq8ZnyfixkV6aiZ51F4LjPR92StHv3kfS+57wuXA7aXeuyzBsqivpidfYvvue+3kYeMDBLpOEydZiYtioK0h9WvPIT9H/wjbJoZw5HHDyFojOElr/sRhM+/C1+fP4XGjh1oRA1src9IkoSNK4kA9IhgRvvkmbPYt29fP4HBL67pC70C68hDAy9vTKVS6dMVOjLmT188MBSoaxmdOKiJlGj4vUdtzfSEKA/aMiCPOs4EVNnmXuCfGfEMvXcRWZngq0rBNf+nkiLlzx+1oJQ/Xhu/8PHhLWEhwZNMuKIERtEVJiiXI+lR4Dz8HdRioBaegicXCZcYgSqaQCRxjvSvDdwcVSaU19qwV+eB5nlRwvD1Qm0U2Vdq0SXp6ynTKQIz1TGrKcdIiLzbxvLcSbhWKm6C1YhWpUyoekjcCFllDP74NBBE6LHUPE/ET5vJYFUmRWpDLWC8pSwkovROGQApek6+k0FfDIGqAcp83KQmyjsQfV9NUDQpCBMIOabL0SrfX/PM+jl93Kh7YS72+tzM89P3dNQ8KX/2hegLPd70dTEXdRlHBn2hz4nHlGkIPmcCugnKGvzNyFrvIPhTg3LxnkdrUfWt999//5UVKStJ3Mk3+37wqyxg4sTh2BOpEFvbZCmCNMHiV76BAx/7M7z6La/HuQOPYt//+xU81Uzxqp9+B56OgGDzVtxyw62w20zm5IhFX5ZJPzVWNJ0+dw4HDhyQbDz55vLA1MCqI2g9yMIwUKDssVfdwEnOIygXgMyJK8cQpJkpL5Ip5iDbKBI2gW8Utur3WBcBKhWq6EnNQT0MvApki3h16O1Vx+OCrii2wwNQHiQDy6BugvLQORnvPkoPKoO46IOmJogqCtZ0RjkkquJMAAAgAElEQVQyuVAErSdGeQHTj/eBodBgU9FBZYMrxRjKa5sKhsyjYVGKsNOBPb8IZ3UJftYWrbi4XzKJ63twfV91RSftxfyFljTalBt30VlbRd5ui1Vrtao05OSfxeLTCpDk7FztwK7XEYxPI7NpXk8wzqUjCV2dxRlcegMqWpkiNdE3yLVS0bAG5X50bCyasuQY424UKJsLrH6PclRsguqogEAWjaLxgTkWzHFiJgVNUDXBcqNx358zfU18kbAvbjbzQbKjKP6Z6qCyjt6s2uPhRZumdYFAGZTl2PWm9X2ZnAZtHqMjaL0g8Ll+VJ2mT1Wj6tv27NnzN6Pm9r/2sWctUmbxSGO88aYgCH8tz7NQetVJfz5u3NhvLJFS0/P/+CAe/Nif4nt+9k2IF+bx4Mf/EnuPzuHb3/FTOF6x0LjqKtx04y3IW6pbSewqhpQlp3R3OzE7h0f37YNL/q+IcM1BrKNmHS3rv4NQJfZ0gk+Dt6lnNiNlM3lYBn7tbGYO4FGgWx7sJgiNmijm9+jf6KHknuKbh4F9sDANBoepS12fpLnYAtKPMEoWifpxDcoShRSlJpcCxmbkZoKIvi5mlDd0rZSXk3ySogSK1klSGs8df4qQRTmrS7DOziNkgQ0bj4qkkQb3rphQOYEv3aypfWdxCykQJQYk59DCU4e+CSfOMTk1Ba9SgVutwfZ9USeyGIodsalX7kmLx02I2amFDoGeK1WibJyQuD56FgvD6ZJIFZwsm33vkT5FoGrY1+34NCjr58xrZi7aZnCgx6G+phpszftcXrjLY9Ecq5rr1wGNpjjKUfilJBjlc3gfLuOf6u+udmf6O+lz0qCso1mtOdbfR4Ow+TqzMKT8vAnapiKjVEzydKNWf9vu3bs/fxlf45IPvbyrc8lvC6iKvvE3Vnz3v1p5FiZiT8hGnYw4CcpdVNM2Vr7wz3j8D/8cz3/h87HvG4/g9NwCWps34xVvfxOOph1M7roGmzdtE5tCCv4psGcShdVljG2OnZ7Fvn2PqompI1wjsjA5YJNfpq6UgKwpDbPib9RjJqiPipjNQa0vk+b/zMlQjlDN58xESzkCl79L/KIqXb4UUF6fzCvfSnMSms/x8T5VUbRuN6kLDnYR3ku0rLblAxtOdW7lbfYoYNHHlKO+MnDL9Sq6acjkZpRcaNZFi0IdPPsydpvIl87BW1tBmCWygEtJPTXMYUX8Tti/0HZCZW0pY0ZFrSzmQbqKI9/4upjDbd26E25tDGkYSsUc5XUeqxiTLpprS1jtrcEfm0TsBIoSoLSyUkPYmEQe1dG1XcSWJwoRMe8rkq3cDenFnoEK/5nUm8kp60h21PjRz5UTdeY4LN/T8t/6Pun36Ee2Rj8/da8VNaUpvvL9MaNpc5HpL9Jyjy4syzSDDDmPQvKnz1mfh47WWTyix88oEB6m2gbyObOiT7/nqEhaUyG6kCTP86dqV2KknOe5d+LUiTdUwuA38jyt0FGNOW+WtlKAX0maqC0vYvGv/wGH/uDjoDfGkuNg4s7bccu/fQ28a3fgwWNPorF1K2666WaxjWRtVMZIiIOXEifLxomTp4VT5u8mVaEHeF89Udh66gSe5w/kbyaHbEriTKA2wV0P2PIkKANpeXBdKBoxQdGMYgaPKwAa+id/liLfItGnXqcTchdfTS8EymakbHJyg+jDkMSJbnZ0os88C3My60mz0fPlBU8zO2rTUEjhCuMnjq2IabTVecTzs6hJtSQVGuSK2WcxkJJrMaEiFcEEX7/JLrt3c0+XIE+W8fQ3vo60mWBmeivs+hjSiHxaCC+zEcYx7E4TZ88cR9dqY2zrDthRo+g/yMKUEG61Aas6hq4XosO2WtRAF9JBtUYMrGZFp2xojfu0RnkhHiFn1OBk8r96/PM5gonkRUoNU8vXm/eBAYl+PxME9T3Q93+jJKB5nCxwxXfUjysF1caxoLlj6l+PdLhwpbzQmxV9JiiXgwfz73IS0ARlk/YwX8NEHwMQ5PnT9VrtyouUad25efPmH/Oi4Lcy5JGbqV51PZ+uwAkm1tZw/C8+h+MP/D1w6jysyUlc/Z2vwNaX3wv/mmuwuLaKbxw6iMbUJG6//Q506QFc+A5IpRy9H2Dj1Kkz2Ld/nzK0L+gLDZYmdVGmIkxQ5nEarMugrAdW+b3NCWQO4o3ArRyZlI8zI6DypFBNotYPZBP09fsPgXsRfQ1B8gbFIxudtzkBVAQ8KEXtA3TRxl1NKBZOrO8EoaO5cpQ8KhLeKMLrfw/NPZKfZHJOaAlyy2xGmqCadJAtziFbPYfILVo+OcwhBLBd/h/Co/cJ/SIElHWbJXLLrBRlK/BVHNu7F72FVUxPbYbbGEevygi7KpFutZciXpnH8WOHUZ2sYOrqa2CFdUk6sjOKlERT71ypIa/U0WGjWybXdKJStIzF5wmnPeBTh3Z34mSnIktz51UGTD0eNaiZEaumFcwxYo43c3diJtzMcaPpApMaMYOSUWNRR8rmXCmkMhtGCeuiZN5jKkJ4XQ19tP5dUWZqvJkBgwbTQeAwnPgrR8/69SYgm5G0jpYLMD9Wi6pv37Nnz19dPNy5/COeNfqCoLxp66YfCcLaf8tyu8befHQnS7wEQdZDY6mJB37hvVh78hhuuP023Po934HKnTehV43Q9UOcX17F3r37MDOzCbfefos0gSTXR28IaRKZ05DHwdypc9h3YJ9oVTVwmvSCSVno31WCr0jiFV1JNBib3LL52jIo6wG30SU3B/oowCy/Tp2zSn5I2a2hHR5VQKAmx6BUupAkDKsqimIPE3DN97qU4aKTKnI+RTHKEJ/H7WwBympSKF65v101Jos5octgXKYvzOi4POGlNLnIE2WO2n3x3KjqqdHydHUJWDoLL16G6yawPSbbAqEq6IMhTXO9SApAxMKToMxIsgBnJgSRtjH3+BG05uYxNTYBb3wMcVSBE1bhZRbCXoKl08dx4vgRbLtuOyavugoZte8cpjGrHOlZEQh1kRKYoxpiLiAMFAvvCUr4tPpC7DUMm0wdDIy696Pu2+Xs0vh6jmcTaM0xYu5czHGsgwU+phcI/ftIMNVqGdOljohjdEIpR+vleSWfX0TKFwJlvm5UlFwGZRN8NdDqKLkcSeuxbwI8H4vj+PhYvfH2l73sZZ+9lDl0ucc8a6DMdlC7brjhh6Kw/jtZ5tRpwZPnXZr7IkhTRMtt/OX7fhs379iJm151P3DTDnH9SlwXa3Rhc0MsL6xg7vhpPOeeu9CKW5IgoaRI1AS0PbA9nD01K4k+5VU06NOngVlzwbJrKiJiPqYTfQLCLKOl160B0GZkLW5yxdayvG0zOTgzMuhv1wwlhD5WH7d+q6Yz0sMlrZKAGqmQUxV96p8qTBhaDApQNgf65YLy0Pco3k8P7P4gNiJlFbkMR9QmQJvvN2qSjRrA5ehadQlRChWxKRUHJkgZ9Fgaw108B3v5LEJ0YTsJ2EzRckNpm0X6wvNqkuijJpluBgTGXDqSSEcEweY8idE6O4elEydR8QN4TPKNjyF3fPiWC7fTw9mnHseZ08/guttvRH3rduk6IneD5ky9FJ1ODy1ab1arCCenxUeDp+76LlLyzI5qMabHrQZlBhsCykV5tVwzMS0spI2FRlzdawK9MneSMcpIX/tdkOIT5ZCDhItnQWdJH0W2ISsSZ/I+xW6DC5I8bmjm9djXyTSlciqqO+WztLWBAnqqKHR1rRTLFItNf7yL9HD9nd5wxykWDcOBigmgmvopR7b6+5VB1+SNN6I4yhGzXoRIBcVxfLIWVd+xe/fuv7hcwL2U459lUN71uigc+x2kbiO3e8gs9tsL4MY2glYPy08/gUknx+r8GfRaTbjTY2js2oGkMYaWG+LQkWcQZgFuv/1WNLOO2HkyqUO9MwkMDo75k8ew99H9kkSRHnsFP6h/akA1I10OMl0wsk59UUTQZTWGCcp9vk/DYRERlKOVUdHwRhH2RvSBHF+q6jJBfaPPMCPNSzlmo8/nAqgmkzIXEl+HktvWQBKn5IpmpKUngJyDsUiY200pPByx6piTtA/MhV+e+PkU3hciabNsVLIUle4a3KU5uO1lBNQ80DObwMTyPtuHRXtWN4LtV8RqU0Wu9MlQ/tliv0mv704TaC7jzNNPoBLV4FbU//J6tgbptHDuqcM4/eRjuP3Oe1Dfsh2osNGpi5TdwjtN5GuLWFtdlC42XtQQxzlpgFr14IxNoBexGjCUxqxi1Ck9HtlcmP8TzJS8RNEzyn1QnPbIMxe7JCmWcVS7KCbACYDsyEOVE+k91ZFcSfQGzSEGyVIF+Mqelf9UXaTi6sWVUZQuqlGx+FuL7avq/CMpXZpAFc8r70blnKgCYr6Kx/PzBgJOWtroYKkcmJhjVd9zc/Ee2oEVFZ1l6kK6q7FzTJGUHAoiCkc5E5g1aJvgraNkgjDnhnl8HMena43qO15+38s/fSkge7nHPKugfP1NN/1g6Ae/l+X2WGZ3xHaSXSqc1EOjm8A9fw4HP/5nOPngw8g6MfzxKq560V245XU/gPkgwNcOHsF0fQZ33HY7mik7cNCPy5HOC9LKxwLOn3wGj+47IFpQltdqwNTbP33zy6CsFRYmKPO15JqF3jC6lZi0iPn+5sU2KZMLAmxpi3pJN+wSTYTKgK8HtY7A9GeZ52ceM/pcBlaQOgLWoGxGyopKUclFVs3pRaEfvajp2n9cPy+fzxJlgy80aQ59XftRj0iqlNOw8nRTAEJAqDCB3F2Fv3wGLn/SyY0VetJAl1SBJ3axBGTHr8JmUoudR0gnECwdT3yQCTlxp4dk9TzOPnMEYbUOp1KXEmwBcgJft4OlY0/g1BMHccstd6E+vQVWVEPie0iZ/1hbQrJ0Fp3mIpwohBeNKfUFYcrJkUU1hDPXANUxJJ6PRIpWCKOq47sUKynPrcKMSDnGiXpJXcXCNVG1ilJxcOEAx+i1iFC1nEy50SloFCZRNmVKAMikOT+XgE73P14v+QzdyLZwp+PCLKBY6F/EcF+aG+imExwr9LMteiwWCb2iB07fyIsnYc4jE5jLY7C8y9LjRJ2HOh/+MykG0ciz9WMByoPnBvkOE2T5ei1/08BsWnbq5/VrkjSdbVRr79izZ8+nLmn+XuZBzxoo53nunDhx4gfDavT7WZ6O5VZXDGISdnlILWyKM5z//BfwpT/4CILVNiI7QLfdQq/q4843vh5bX/MqfPXxI5ga34wbrrsBraQpfgZ0AiMocxgQlM+cehr79h0AHL8vadKArDlh/ff6BqraFU4BsQnKJoibqo4+11dkwTVomIB3IVDWA6gcbZcB1fy7UJr1qYmLvf8QhVGq3iu/9mKgrIF2wBWvr5QSRYFsY1U0pUFZRxiFZ4BMonIkpEHZjJQ1KI+KkNR1YdRbmP6L85qCnpAVfO0V+Ctn4Pea8NgiiV2r6frHaNhxAeqT/Qg26QtW8ZHXpeVr4YHBqDolHRNn6M7PYf7UUVRqDbgalD1P1XUnPaycOIrjh/fjuutuRW18GnZYRUqgp3nRyiLihTNI8w4qE+PwonFkDiNzG728KyDs1DbDn5xCQiMuLgiM5LWfMbGt6HpDsGRnFErxuByxlFvpwZljUe7d0p1GJH0OUrEwLZzjuDAVHLxEu8L8sWltMfVp15mQj1ed5tt8WMz/FW9PJz1FFRFwCYKWRN3SvlYM+rkAF2G7dCkvTGJKgYQsMCKHZUVjQcMYNqKjdkp64S6Phz4QlyLlAV0hAf2QL7KKlpVZlo6cy5I4vQDwcQ3K+j1NOiNJklnSF/fdd98VCcqvrVSjD1gE5TyWlZ8Xy0tSNOIYD/3G7+Lpgwdxx0tehFptAmvPnMCRhx+Gu2sXXvrWN+Lri+cws/Ua7Lr2WiRJR9gzqZSivCmjGxgwe+oY9u0/wKZ0g+oow9TF1BeXE3dap2xGxjpSLoNymRYxQbVMW2wEmuXj9CAoA3s5ohVP5KLjtPne5Qi4HLlfDHD1oB+1IAze68KRsnyGdA3hoFcdVXQbJ3Pbp2b2sKa6HyEZ/fnMBcVMJpnXSjmyScypFHFyfWz4NP1vLcFenpWO2lRjqG7lxYJNs3uvIpEyVRjsbyj0BYs96H/huqp7TMwtt4vVMyewMncMtfoY/KgBP6rSfFtx92mC1ZNH8fTBvbjm2ptQqY/B8ti12obV7SFfWUJ3YQ5u6KK+bRPsGg2OfDhs+ZWxryPQdUL4UzOwGmPI3Aosy4dNb2dJXrKJAMvG+c0UZSH/hApQVZOyc7Qy1TJMUIjdr112flV8NMvOi+a0KuOgAJk7E4FVAiiVLCnlpSrZ2ROgL+xg+5SFcvZW8bdyu5PgQtpkcbfChriFPFGOUyG+MlcdlPTLoiGNchUfbY57fa/LY1Efp4HUHLMivSx0+iZ/LGNR8hyDcv/+rm4D+qLMP2sQ1gEFn9dAncTxmUa98R/vv//+P7/MIPiSDn9WI+XTp0+/NgiCD1h5PsbBQQdD3qgg6WJsrYUvved9GL96B+764dciq1SlJPaxBz6Hb3z5n/Fv3/0f8S/dVdRmtuDOO+6UxAsjg9RmSykOJgXKc7MnsG/f/qIJZiH+L7SRGoT1jdYSOf34qOIRrcowNcpmpMz30u9TBkiTwigD5EZ3wwTO8vvp1wiHOcKdqxwRPzugrDnlYpNc8q1VSSGlAmGEyWhkJCiL3/OwVK4fCW3AKXNijKJaZMNKQBBntUGEyG7PbnMJ9soZBHEbZGqpRRbtLYGN1IXokzUoFwlcdqOh+oJOhlmOdjdGtdrAwqmnsXbmOOqNMfhhDUGlIvSG0CFpjMVjR/DEvodx7XU3odKYgOWz+0cOq91BvrCAzsJZVCarmLhmJ+z6JFIrgGv7YsrPyj9afuaNMWByUik0WA7FtlQEZZYdF0UWLCOn6b10H2HPySK9J70DWUjVByZZYvoKHkmOFe0E2NZK/JwJqgRhIQLZmkuBqVAyoqroFr7hklYv+sareat17wK1Qm0MR8lyjEReRQLaSFTqllRitVq0Ixs1pssBSZnaKHPKeqwN0RdF2X8flDlmCxWQ1jQPc8qq84h+b5O6GBkpp8nZRrX+07t37/74JaHsZR70rIIy6YuoUv19ZNYYB1lPohobQdrB1NIyvvCL78dVL34+rvneV2PJc1HnhHjoUfw/v/wb+N6fegue2tKAMz4tkXLa7YjpPHm5HocT2+U4NubOnMQjj+6TbVW/IsvoXK0BmQPOVFTo6JgT1tQpO+5wo1UdMZsKDBN8R0XJ5Uh5VOSs32OjbdsQQBcTzfwuZkQx6j3MKNrUk44aHzoaGfWcioDXJ/p4bH+bpwjKojBioLyQaKoAcZmf9D0u2vEMTchSJ+tRi405OZk7kOsnbZHUmOKbB1kCp7kEt3kOIVtREbBcTxWJiOxNJfrEO5mPMW8ggETAUtRYl2OwF2NycjPOHX8CTYJyvQHfr8AP+Rp2rbGl/+DZo4/hsYe/jl033IJofBIIAvR6GexWB+n8PDoLZ1DbNIaZG6+D3ZhBaoVwrFCMkbIkla4l7SBAPjWBpNZAQvAt/MOl8xPd7HILAatXM9V3j4ZLjIyZ8JOOUEWPRdk7CJWj+tPQW58MNdM4DIj4d6a10NJrsWjPJb0SmN4j5rLmViyUVGsz1X9FImdNY8kuQRYBzS8rTbaKi6Xvj4qCi4Ba7mXBi0unHYlqVJRsRr/67412mXps6nFQVvno95Ln+0GCipQHUTLHpjrvUYk+fZxJa5jHGWXX52r1xk/ff++9f3qZeHtJhz+7oHz6xGsrfu0DSK0xuZXSWy4TH4Lq0jz+9r/8Gm7ZfS+2v/qVWA5C1Nhj7PAT+PR//iW8+g2vx8MRUN22HbffdgeyuCdyOEqgqP9kW3oOpdkzJ7H30UcLLm4QKZeTc7wamsow/S3WVfC5Klli0hf6+LKkjQNIR839qFYbzBSAVF75TWA1B2KZitBAqzLY643OTVC+1Kj8kkZEcZD+fD0ZJQIWZcX6LeGgzJogrDyONeiakY2pvhh6nlVSppbV8DkwJ6P6vfCFE/5UZcbF8Q2Az2a0rWV4BOU8VjkI8rT0S/ZVrz4nCOFIpFx4Xqj+JQLMNBBaWWujOjaG6tgUZo8eQnPuGOq1urQIq0ZVuIEPL6wgbzdx+tA+PPbIN3DDTbejNjODHpuV5g7SpVW0Zmdx/tiT2HnjLmy55SZYE5tgeTU4CESnyyCjl6bS6dqZmkIWRtIF2yf/Ta5UJJ450k4bFdImvUQAOfNYys0RQRqF1XeK3xUSQeYHuwwmSHMqlVy4li/9LmlXSrgWTpV9FwU1qbBgSzEXWS+Vdm122hMPamljZtmIe21RU9B32nV9WbxI0fA7UJ0hrY2ZeC1aiNGDhm3IOA5Unq+AmGKucKFh1FrOIZTHsPn8UHKvSOzJ4q5b+hZqoAFdpoBZR7mjQJnvb/LGOlgoJwc1EJeA+nytXv2ZPfft+djlzKlLPfZZBuXTPxD6wQfzzBqj46asvdJ7jAL/FXz2V34VN97/ElxFUPZ8jKUWegcP49O/+Cv4rje8Hs9sGYczMYldu64Hy6SEU+YqZwdqm4dcRcp798rKLn37DEmcSTPoSJk/TW+Lsn+ySV/o15sAXeaWTV5MggADlC90E0wQNqPmkZSIESlf7MZeLNK42OvN5xWgFrl+RneF94WOSgZRiJ4E2oVu4Hkx4OpUWFeebDqqKkf7ZhQ1fE46MqPXiaFQgCW9H10m+tbmBZQZKSsZnAJldiJ3/FAUGUxqkXMlxLOFE/sItjo9occmZjbBqzVw+vH9WD7xJBpRHUEQCjhLc13K3tptzD7+TRx65Bu47obbxA6AxSEEuXhpBc3TpzD3xGFsvnobdt1zN4LpHUDAij9G2w7yLBb/5TZBq16FU6tLVEqoDegtEfeAVgut07NYePIokk4P9R07MHbtNXA3bwWiCKkboMvQmEZf0haM0rhEWq5l5DsYK2fcVaquK4qDZhStI2oyGeSYyVlbCNijMknErrTXWkZndRlJaw05dyCehyCqI+SOIKyLyVLmBKp3ICkk2e1Qhqd7MXJhIfBzXioFiQZo0TmP0N2Xx665oJs7pX5UbIDyMAAPQNl83CxsKkfKZZrClMTpyLoP3El6vlatvnP37t1/fDnz6VKPfdZA+ROf+ITzwpe85PvCMPhQhnycWzaPE6cHVJiQWG3h47/0y7jl2+7Fdd/1SixbNsbho3v4SXz0P78Hr3v7m3FsPELb9nHn3Xehl3TF8lCaY1ocurZoOefmCMqPys0XYxqj+4gGu/Jj9EwuR8t9mqLQKZuAXAZlHTHrQWQCsf7dTFyUb4ZJJ2jqwKRB1v1eymRfCuVxqQPg4scZiT4xb1fAOgzMA1DWkfIQ9zfCqEh/rkRB/a4lwz4eo2kZW8r1Gdq6bICqJzzVCSwcaa/Cby2IA6EklGxPbDqdgD0gFSjTM5kv5HhR/fTII/ew2mqjMTmFxsxmKemfO/oY2nPPoFapwrE96aAtjXWp2kgTzD15GN986EFcc90tmN5xFVJP9fTLVtfQmj2Nk4/tR22igZue93xUN18NuzJWVBXSLlR5hMRsQ8l+lJVI7D1DG+jMnsGphx5B74mnsfr4USTnF6SLuF2tYeqWmzD2nNtRv+VGRNdcBUxMAtQ6k84gvtpsTpwjpuwud+Dmrph3WbJz4Pyhr0dXeO1emsjixESninYBpx1j+dwcktYy0FmFm3OHqno8imKkPo3KFBeFcaSOj7QAeF5rXWLKyFp3u5Gu71ItSUmiaovlSqPaYegZda/1GNIBzGD3Voy/Qn2hgwOOKf4u/HC/PZlBX0gj23iIvhiW0g2URWbkbIKyev9kfqw+9s7777//jy4+fy7/iGcVlF/84hd/jxdFH0qsbLLnKElc2HEw0fUQrHXxqd/+bdz00rux6+UvRtPz4ac2Vp94Gv/9Pe/B63/qrcCuq7HQSnDdLTchzrvKQ5mNKiktEnewXBJ9OlLWOmVTA2nSC30zooJHNlUXplHRqCRfGZjNS70RKJe3ZCaI6+27PsYE+nIUvVGz0zL3+r8ySh6cO0FZ8cQ6UjYBVUUcqmBA5FLF1lV/v6Fox9CVms9rnTLfSza8xYQ1JXGD78btr+7szMhPqS+oJPCyBH57FW5zAX7Shc0kJCVxniqr9yoss/ak4EF2wdxKp0wgW1hutdBNUmy9dhcqjXGZuEvHjqA5+xQ86pulSzYTgqRD6MMMLJ86jie+uQ9jMzsws227qDNSUl+9HrrnzuD4wUeFw7zteS9AbfMOONEk/KCOzHcBqvGsBM2VJuIkF46bp8ROKaf2HsChBz6P4NgsNvUS1IoWJivtLvJahKRSQadRR2XX1bh2z72YesE9sLduAioVAfaExRvsG8hOLEVTV0845hRJcwWthXOIV9fEUyKsVOA16vDGGvKdVo+fwOrZOVRcGwE3E1YKn4oTx0Wzl6ADF+HkFtSmt4rET9yjC0WDHheki1hQQqtSKTkqzKDEIpWFW3TKK2gNc6xfCJjLkbIEBRuAsunvbXLKItcszLIUuA6oODNyNuVvegyW6Iv5sXrjXffff/9HLx9yL/6KZw2U8zy3T8ye+O4gqP2PNM8ne04HlpfD7TioxyHCToYzx5+EP+6jsmVKMtNObqNz5jy+/vkHcOPdt+NYHKOburjzeffArtjwM3YiZrJPdRxmJdLZuZN4lJEyVHfqUYBsRspDST2jUWo/CVgk+vR7mT9NDtmkLczf9WeZq7wGmjI10R/ERtRgUhk6itagXAZdE5T/tYBc5rQHwCvwaTREHbbjlIiiqKBSDmjrS6z11rDMKevHpe7LUHVc+LsUPCY5V8osi2a2juWqRF9rBc7qeXiUULKqi1JJlxWcgBeQeiAny4CtiOWkfVOOVqcrFXebduyUxgfNtTV0Fk4CK+fg0gifwM/mun5FSgJm3igAACAASURBVKMJ5G7Swur8OWRuDQFVHa6HmAnlOEayeB7HD+zH8uI53PycuzG+5Wr49RkEbB0VuHADG0l3BUtnzsOzfbH6dNh4IU3hZxbW/vFrOPLpz6Fydh6RAFAGx/dFHdKjbM+1sUaOebyOaNc1qN9wA6Zuvw2Nm2+Gu41USQW9PEWPmg5amSZdpKvLaJ6bQ295QeYSKQfb92CHPiqTE8jjDk7uewj1wMfY+ATcIBQwtiuRXDMmIpkIZWIwYNk5JXQJlSRJ4U1Dft+FE1TghhFsvp48tEvbUpaWK7qI3LXSPl88Wi4v7vpvlehTi3g5Uh7y99aqi8KXRXXGGVSlmrTFRok+fkaJf16o1avv2nPfnj+8OMRe/hHPKiifPnP6uwIv+nCWWVMZ2ry/yHvcUoUyka0gQ5y1pCuxm/ugkxw5Lbu7hMyzsQgbq80eookxOBVX9M02M/0Wt02clcC50yexd+9eSfSZZdYmgJbpi40c4QSAudMyEn2mYkO9DykSJR8yFwAz4hUpkpHMGDX4zNeWkx7rANKgL8wFYKPbvRHAXmh4lKNufaxZZq1bPZnRr0QYfUMixSuakfQQN2yUWevJpDnlPnAbJ7nRpGUUxr26lASLAksVV7B4xF5bApbPwo07Ir2izIz9Fck4eG4gwCwJrqLQRTpeME+RAz0mMx0XvV6MNO7B7a6gkrXhiXrDEZCyfP7PriN0O0xhpTF6mafUELDQYkI6jqV45OTBAzh1/Glce8NN2HzVTQjHZuA3FCiHFQ/tc7PoLK6iMTGFjKb4FRaX5AjiRJwTn/rzv8DawwdQLexQOeCFbhCfDhtJL0bSTcVsqe2G6E5OY+x5d2Prq/Zg/O7nIBmvInHZECJBsriA9uwskrUl8ZsOWCxDbwzPVZ248wwnjj6O9uxT2LFtC6LxaQTjm4D6lLjd8baKf0baQ9xtoscy8qQn844UhUwcKVxhrlMtXl61jrAxAadaR+oEiG1PURhSmGJ2GVHzyZwHoyLj9buvAZ2mI1oB1kISV6YmdPGIGSX3OWe+Rq5zqtpIFSCesDqVwJ5qWkQi7IVqVH337t27P3L5kHvxVzyroHz89OnXVMLwI5aAMnPbcsdETcBIN7WYvJOYV7hiKSHNmQ1WDVKZ5VUCHMlFiLaSq7tyjKFtI3B2bg77HmWPvuG2OZq20LSA+bdSXNDrQJVTU4akTWEou9OgPATIAvraRlGZk0sXZbXh7lsvmouBefn1gNODzwTXfkRcbN31Ofd1uoWnbhmQTdAqA/vFb/2Fjxg1SVTEXBjWFKZDQ5rOPpeoVa3KAF95JqjC4FEJG36WSVWoVknDkZR8v35n7sJ8ialfMSa2YGc9VAikq4uwm4tA2pEJxiiU99QPeP9oSMTmqLTrVNpvLQ6Qot0sFYvYuNuBm8Swk44k3hihUrkhUYW0kqJ/BgVnaiL30hx5yqIIC0naBbodoN3EMwcP4snDh3DNNbuw87qb4NQm4NFxrj4Gx8mxcvJpVHIb1fFJdMMAmU/emsm2DNbyGha+/M849iefwViPvG6CLLXhRzWJbDvNNXltutaFxWpYy8Gyk2Gp6qK9aRozL3gprnrlvZi663q4kY+Fw48BS8vw2W2nEkmS05MAgxuhHtK1ZTz2ta8C3RXs2LET0fQ2+OSOGzOAXxNg6lGWmsXIOqtYmDuOrNtCVGvACaqw2JHFIWVh3G/Lls7g4dRW2GOb0fEi9JgLYnUlC3v4f+GOKAllkcwpiaKo94pehlqtMUgaF6XV0nNxUE49iJrXqy9UcJAiSeP1hvgZmxarXZ5oV1goksZ9/ll2fwnvscKfJEkXatXau15630uvvEj5+Onjr4kqtQ8jz6eHJt1FEGOjCMkENE0JzM3NYe8jpC+K7r/FZNbyt/JPvodEymIItt7onsqM/jGGq5xtUc9cZJI5dErGR9rWkud1oWSfBtaNANZM/PGaCUBvAMr/WuC91Neb0a6OMrQPxrCEiNV8A6QzI5VB5D0sl9MJUXN8bMQtqkiJW6xC+kr5GUvuHTrEdVHtteGtLgCtVbpXSPPSwHLhcaGl9EyiTMUJs3qNnKu0iNJLf87y2i6yXhd2uyXJPAIxpWC5SOi4ADAx5sHl3zSqETBXURQ9JCSR1msjbTVx8uhRHH38cYyPjWPnrusl+oymNiOcmETcbuL8k49hOmqgMjWNblVt9el8yIXPY1R6+Cie/MDHkD3zDBwrliDCYfeTiotua1Vc8eyujTTxEVs+kiAHJquwtm8GduyCe8M12HQPS8AjLBw7gQqpkVodeaWC3AukeMR3CYRdWGvLeOahByWS3rRtO8LJzXDHN8OqT8MKq1LswmS9k3aRN5dw/IlDqLgWauMT8ryiKthQNoOdqe6EJCtiJlUrE/BmdgJjW8QZj7UGuZgm5aKgKdpWyO5FATODM9XFRu121L8yKIvmWAIFRUeYoKyqTIeTfKbX9xBvzEpyqSbXoExlTCLVqTpSTvn9U3XecZrNV2vVd++5774rEJRPnXp1FFU+ciFQHgXAF+IUOWF1JMmbMDs7i0ce2avaAukOEoZ+WEeumhvma/i7WU5tapX18zpa1ioNqX9ic02pIBvQFxpsRpmUmwCsF5HywtJ/ffGeZtTcB/hCp2wC+bdCUVwKCJufb2a7zUGvkyyqem+9ubgCz8Hj5V2C/tucZMOgLO+wQQcMpSmW7a90sKYfMuBnPVR7HTgr87DaCpSZcwjsApQlSafUE2wJRXCVghG5MUVVHHW8jKQIyox2CcoEYXGaY+cQKgiUWsFmbz+Rg6kdgNruqhJi6WGdxlhbXMTsiROYPz+Pxvg0tl5zLcZnNgmIrZ47i6XHj2Db5q0IpqbQi9gzMJIy7Myl8VAMnDmHox/4GFYe3YfJiKR4DL/BLto9tONFxRh0AyzN57DccWy78XpM3n4j/B0zwNgk2l4gHtDk1M+fOIGGF6KxaZN0UYn9QBRMfkBKoQesrmD20AF0F85gelqVhdv1KVjROKwgku/q0Lci6SBeWcCxwwcwXq+hNj4pRkx2SCtUcu9FtaUkUEkD2OiwfHx8MyqUBVbH0NHjWTa9RiGJBmVp7l2AdQHK5g6rPxYvkOiTvEEJlOXvIilpUhgyVhNd0acUGhq0Ccb8j/LFlLtE6pvTbL5erb37Ff9/BOULJ3RGQ8goUH744UeGQHldFGsUjugoWFfumZV9ZpFIufqP2X3J8hd8sgnM8ntRpaSBVIOw+S3KIK3Bqxw187NNsFY0rVoIyu93KUB7OcdcDJRlckhLd11SPYhUTCAeRC0Dn4NRPKEJ/OUIuazGUNcrK3SxYhcnxUSsuvfzHqrdtoAyWiuAxSRgjpB0AG1deZzskDzRKVOmJVxo0TZLWfgkyMgHkxdOCMqMyh3xyBBDehahsEKwAGddmizGlFJGTpTh7kY5rxFYeu0mFs4viORubGIStbEJab56/tgJLD92BLuuu0GBMhuzVupybnlA97oE9uoqTn7s05j78j+hnvfgVW00tkaobrZhzyRAFei2LZx4uouxsRux/Za7kNVrSAMHfn0KiSQolffxwuwsKo6PGuV+9QZinxSGCz8K6cqPdHkB5588Is52k5MFGNNEKaDfh5KQ2mkXTh5j4eRTWJo9iemJMfj1cThRA04YyW5CVf+xc0tXFjUxYIKDrhsgmtgKf2YLOjZlibqbThEHC6esF0kGyDpSVkCo54oeQ+rnaE6ZQKrK/gdl/QqgdQHUIILW75fG3OVxUVbmTpnw5zyOFZGpFPowcSo7ozSer0f1d73y3itQfXH81PFXR1H1w8gxM4q++F8FyqQvzBLrcsTcjziLCFoiY0+1gBplbK/552FOWWXcNR2i31Mfa0bK5nMbJdDMSFcDoV5w1tEfpUSfCdijfr8cEC4fa4Kyphb4mDnAFSgPbw37CZNiG6kHu5nAMyeUBu2NQFkfq6+fOVbE/TfjdlrpX8FmqWwD1WvBWZ5H3l4SzpZ4RFCWHn1cOAv6gtyy9roQGBBKhCBA3pbArJJ16nECN0GSSQ3FR7P4gxkOVTKsHOqkUo1pRRaG0N2t8BFWhj9MPtH0visaZxZiHD94CGf3H8Jdz7kb1c1b0KvV4PoE5QBJ1UfuZHDbLax9/kt48q8+B8zPo9lZgxV2MH1jiKtetAnudh+pPw7L2gkr24ncJtiGsKjkcKrI0wSBp3jj1fOLTHmK2X5eqSGRUnNWOHpS8Rcvnce5p5+A01WJRzcah10dkwIV8aNGLoBsxS0c3f8w2J97emJC3O/suuKVxYVP/DaYFeSxPVlESWa0kgx+bQzVrVejF4wj5e6jb0Kqu64Mgg7l362iXfPf0A6sVDzSDwSKRF95DI5yievv1njfudthI3OdLEwySehyvHfTGDETprkoTc6NVevvesXLrrDiEUriLgbKZUApR0qjok0TNDjRyCmTvmDNfR8gjW7Wmr4wgVrA1vC4KBeSjAJlRxJDgxJsDaAbc8RFkFIyEhpFfZjf09wJ9D/DoC/KIGqC1beyyA1F5KXyV5NmkAFb6IzNwW7yxia3pyMb0+tCP2ZGPXrSmVG0edzIMcAmowxKCbdM8lkZ/CxG2FqBtXQOdm8NnquyRV7RDZkJJUnmSjsoXyJerZtVjnOE2BQ56Ys4Fhc44TMl0qTCgDisaAzpxtx3beMOpriK/OnRIpTAzLHiyHsx8gpodtTtynadydGj3zyIpx5+BC+45/mY3L4TFiPOsA47rCGOWM6cIGg1kX3tURz6zANwFhaRrrbQ6iwgnVjFlhdNoXHHZqRUSYQ3wAFBeQJ2pQ7LDRCkEZyQyXSlblpbXAFlg9HEFHKPnLLSbMu5E2wYKZ84Dt9JhCe2ozEpdqGMTXaHLMbJOlg5cwrHnzyETZMTqEdVOFUdKdeQskkAvzvDVAIyo+UkRkppHpVTvg9ncgucTdeIGoM2nyqRz6Q9CcL1FZ96LJjBTX/MFQtfmVPWZf8awDXwSv6j6Hyt6Yt+pCygrFQWUj5OYCdlIclrJgh7iJOeLiE/M1Zv/Mzu3a+44gyJClCufSTPsmkTcEeBx8We1+BhRpV8nzNnzuCRh/fKdkXzwCZQlqkMfYxpZm/SFtqgyOSihY82rEHXURclb2XFeetGcurM9Xnr9y2DjRk5m9GhfJaYvKj3GRU56mtXpkEuJ2LeiKNWyRGdSBkYig8N+MK0SHhV2SJu4H1RnH95svCzzYhan/eo3ZVcSyldI3fL7bLiJYOsi4Aa5eV52N1VOC65Z5YXK1tKpU8nIBNUCcqKH5aIuYi4mKRLOfFYxMKtt/CayqhICk14vPyvXNXM6y7uG2J9wfJjtpciVaI8IZCmhQFQKm6HWZLgqccO4bEHH8Rz77wbM5t3wBVVxoT08uvV2N0kh99swtp/GA998pPw2y24nQRp3EQ3XMGmezZj5rnXoRWOw3F3wnW2wfLrAHXHjoMwDQEvR+rFLE7EyuKaSPsCdtz2Q6UZLsyN0Guju7iAlfNnRaoXNsZhVxrIvLBYuGgJGiPtruLE4X1YWziP7Vu3oFqtIXMjWNEY/EoV8NkdnG2mgIzdV/h/yurBnqgZOC7i6gQqV90ChDXxfWbFpfQp4eLaT+6pvIHo3lX4259Dw5Hyep2y2tUpWZyZhFavIy9cRMRD+mVRVChpJJmXwlVOOleryii1wPS6yiklTU8H1erP3P9t3/GJy5ljl3rssyyJO/6aSlhlom/qQqBrDu4LnXh5y8+JJqBcJPo0taAjXb6XGT2bEbBWX2gQ1lSF1jBr8OxH0UVnEw2K5mdoMOT3GCQUFShvxAOPenzUYqVAecAxa2A2P9Pc6n+r0bIZiZi7EV3wYUa0JnUhg31IF6p4O31O5iQy760ZYZvHmovvhjsnBqppCgd+AcoJwqwHv7kMb2UBTm8VtpOJaxoLkly6rcnuyFPqCybpRN6m8gSqYW2hsWbFF31WJLFDTpI7HkbKRaOkAsz0WJRrpYzPVJENVR2OJ7abqtKQ9pissEvhctLHjJaBU08/hcOPPIRd26/C2NiM6HnD6U2SmMsnG/KaiJV5R47iq5/6JCp2jlrgy7kldguTu6Ywft0O9LwJ2N4WOM4krLACkCK2clTyUHoTws+Q9xIsL6+K/agYMlFnLTXVFjwWlnQ7aC3Mo7O6giCqIqgTlOuKuuAGIae5UA+91QU8c+AhcBMyPT2NSlRHQtc72ppWa7CCioB4TlBMekDcgZ10kaddJDElijF6YQPBzpvh1qcQUxrLqkDdYiXh7kTZgaoEqtKT00ypPI4k32A08tVUm4qAtVZZVe2ZOzsm8crUmxrDSoPDhF6stfbkrJNUaBhatTL5y7Z1i4sL58KxsXe/+t+9/soqsyZ9cfr06e/ywoCSuJGgPAqoN4rYNBiZkbIGZXLKunljmU7QQK0f71foGfTFuqSeUTzSV18YxSJ9sC98jk01iAZrATFLSdr4fzmaHQXK5vuYAMZIWfNv5ShaBRLDLmtDoHqpy3Nx3DogpPOYUW1XjnJlMJeqpkxQNl9bBlz9OhPgyqc7aozQDY2Tzc+pgGAD3UzsYIPVRZHEOXETltTyUlXhwKMdZqG+ICdMRYXQELJ9ZxSsmrAyYhavYIIodaqc+CKaVVypyr4zcKZGXTnTyfkJ6DJyZzStGrmKUkNAWRW2CCUiPLjyiG4vL+Gpbx5Ab62JmanNqE1Mwx0bhzM9BYw3hFaIqH0+cxbHDh3A2HgN1elxSSjH7RV0eitodjvww0nU6jvg+RNA6CD16RRnwUdVabKpgGh20Ool8Kkp9rhgKGt6mslYeQ9BkmD1/FmkSYwgbMCvkrqoIbMCOQ+HRkZpE0unjuL4k4cxMzUhHtOOFyFz2DQgQlCtwvYZWbtq2y9RMnnlLhC3kSVtpFkXHa8Kd+v14p8R2wFSmyU4lJEo5Yq6Poo2krJ93hxpnDBK466sW9UYYwA07H3R54v7r1Vl1pq6MMcmO80IgaVLsbkgU0GSxHAoj2uuYe3cWTQXF7C8vLwwsfOqn/2+N73jw5c5vS7p8Gc1Uj4xO/vdURD8jyzPJkdNrvWRUFGKcZGzMoGbkfLeR0hfDEviTPphFJ2h3eBMPtn0wihL4kxqRIOytLkswFpPUKFLZGqrLLz6bLW3HaYXykqK9dREn6tkQksiZvWvTGEUm+x1UfkljYDSQeY9UcGfihjNAa5UEaqppmkObtopmpNIg28fxAowGxyjokxVnFIIIkqLhDpWPUhagtG5L9c/F2MiL27BWz6PsLUEL+3AomEwy6vhSJQsffjIYXIhZWVZwSuTX5aedEW0LFSGlK/FyOmYRhBmjTb5YTG0IWAUVWnFWatIWHkIsyhD3Od0E18q9yirYnafWmZHRX1ezgruOcyeOim+ykEQYWzTZgQz08gbDfiBD6vVgdNmw+AerNBFxg4qdg437WL13Ekcf+JxbJrejsnpa2D7DSBwkHt0iuNWoqoKM/IO4rW2gJ8/PiZG/1zUYitF7rJQKwHWmlg6O4tKJYLtRHCjBhBWYTmBon2sFOgt48jD/4Lu6iI2b9kkRSNwWIbNfoc1hFGlaK9lIWXZNZtSSAEOeeUO8qSNPOuiSYfHmatR33IVUreCnhUUoMzcAO1DmWBlpKxcnSmpIyeu1BjF/dd9+SSqHuiX+buuMNWSuOEdm6IvyvaccowUACkfD9FIpz2xV+2uLaG9soTV8+fQWlqQ79TtJQtbb7z1Xa95wzuuPJ3ysZMnv6cWRX+wESiXL7L+e6MtuAZj83lJ9BWc8ijwNSkNDaD8SU65rL7QwKt/jvK/0OcoETBLTAvdtElrqO4PqgRYNkVG4tGMmk08NL+b5sEHo1BFZcOgrjPWCqnMxeFbAWPzNRqYJeKWPpjDoCwAXZiClcFae9zqCVLedurjeb76d7311BNIfx/z7/5jGr4F2FR7IUbKbm8NzuJZVFrLCNGD5SqvWHoFCziR3yUFIR2lWaEXiPk9t/LCJxQOZkwEcS9rM9Gnt77y2iIVWLQyUruR4rpLjYMCZiasVDulQssuog7VqkkqNElv5CxzdoVfbvfaOLe4iM7KGupsO1VtwKcPhXgu9xASFANaCeXwKw1JEnpZB8nqHB7f+3VsntyGqc3Xwq5MwA5Jy3Cs2EjTSEn80jV019rwK3W44+NS1Uj9tri7uRkcO8HK8ZNora5gemYTwDZZAbniCnLXV854doZ85Qy+8eW/w3g1wOT0DML6GOBQmRHB8yP4AflkLnoEtwwpE5wsw5bFjQtLB3nWQZO7m8ntGNu2C6kXoctiEvF/BDyH0bKiMEhdsPwkZeVulhbWoIPSbF5/AqzWs+vdogblfuWpsYtTuZFBpGzSGuoeJYVqpIPO6hJaS+excn4O3dYKuu01oV98x0YnxuLW625/12t+4p1XVpl1Yd35vdVK+KEszydGRcpm5FQGqI2ARYOgfl6rLxg59SdCQRmMipZNCZtZ0VdWXJjdrFWSSJdZq3hVRcSK6x2APakKFT3z5vdlsCVALYOrfg8TeM2FR3/ORvSGPh9zkdtoYbtUwNYDlty7AuVB8k47w6lmqWWdsjYfL9Ma6v6Yagwzgi5TGPyu5eSfHGOAsksfYIKylcLuLMNePIdqZxUVO4Hrkt9lwUMhWdPaYvLDBGUCsoCySmaRX2Wkm3Bi0iw/7YnNJCNjCdIItux8o4tixKSzIJWoBsnU6wl4AthF5w1y2vRroc6dfCWjbm7JJQmYpeh5QGJn6K6sIV5tw7dDuFFVbd9hI4oiuAG9oANYmSfRXJauwu4t4rFHHsLE+CY0Nu+CVZuUohamzZjYzDIfSdZBGq9gbXEV0dgU/IlJuG6oKBraxjl0jVvGsX0HUXFdbNm5HaChvl+VKJbcuMdCGSvF8jOH8ejXv4Krts6gMTmJqDGJmLagbgTX4/+F7UCh12YyU3Ya5JYFlBU4rzFtPbUdY1t3IfGq0qeQLsxiuMT7mLHoRHXmFlAmKURaoxhrGjNk7BiFIBqUNZUhtUVFsYc8ph3hpEBIJfVkjBdFP0hSqcTsrS6ju7SA5vxZtJfOIu00lUWszXL6rjQR6CbW4sy1t73zNT/+c1dWpKxA+YXfH1WqH8zzfNwEYA0Y6+mL9c5R5QhOg7L+qUFZJkJBEUi7Hqm+G1AaGnT74CvOYQOdso6KTTqDr9d8s7YF1ecuEXhhLD4AWU1RMFpRJt9lcCxTD+XdgY6SzWskDS5HRMp944YRPhGXCsoaDMtg3Y+WRZM8DMpq4OsO1uWKvoFA37zn+v1M+ZIJyuaCoqgMtfj1o+VBkKTUEDLrVDzlW2yYugyLoBy3UXFT2BIpF22TZBwo5YRU5jFKZvPUApgVPVH4Ecv2NoEr6gtKoQpNdtELkPIu6RwtcixpZ6vOpSgJlp1RAchM/on5PAFbor5MaA26rJHbYsKxzeRXRuBKkXcTJO2e8NKVal3aVvnis0EpH6NlduVmY9YVWM3zePyRhzA+tQX1bVcD0YSqWOQOQrhVct1dtFbOY21lFdHkDCrT02L0z+SjiqhTLB1/GkceegTbNs1gy84dsCemxMSeEbOUYlO6gRjnDu3FkwcewY7tW9GYVm53cU5b1Eh4ZBbn2FJAJXdNtNkW1Qvk5mNFXTDht8bmFDM7MLb1WsR2hMSJlGIlIzQXRvwcc8WuRiJloRMUkKpiaFVEJGo+pYboBw1qfCkOmmM00YGDSN3YhisW/bZw13wv/t3roL1wDq3leSzPn0dnZVl4cDtLxGEvJZWRsxFCTzx4WnG6uOOmu979XT/+81cWp0xQfulLX/oDXuB/CEBjVISmJqriXPWkLYPJRsDNxwmM4n0hnUcG23uJcosknEkrmEoM6pQ1KJuR8ACEFWXA55QfxrCJvkkxmJHvIFoverQXX7wMxkORcLHV7UfgRsn1qB1E/71KHUlGLXajwFltvQcVgvpvk7bog2RRKGJSCSryUByvTprweDUhVIcSM8o176G5ZdS/64VhkLDUFqADYO7blyqYExCNs1ioi0reQ7i2gnR+DpW0i9Bn+yJGtsWYoM2mOJSxJDuQlkq0lwQ7kdCwyBdzY7UISAFBT+gL8qIxdctSQKArywraougILeOO35kEAzlRtVSrxqRyjW1kCSVX5JMLHa+0UCIQuQL6aRqjE3eQkK9k8q5SQVipIQhJDYRScMLEYY/ua1yE/j/y3gRKtuyqDtwR8eJFRM7TH/NPNaoGISGEGzCIScJCxg0sr9XLWGaywMbtxoAQSMJNd9uA7ba9sI2Z3TYGhBhkJnuZhoY2JYE1UKUSCE1INf4x58yYI97c3vvcG/EyKn+pJFS91u/O0lcOERkZ8eK9fffdZ599xn1kt67hyT9+HGeuXMbi5iVgbhlFrSkgpFtCtYBRD1tPP4m4KLBx6aIykyvK7eCYqCriXg+Pv+tdssK97OEHcWrzPCrLp1CbW9bzqzQp7XBbH+Hao+/D4a3rOH3uDBY2zqA+vyI9mbozp4/Q4cIaClkom3AYzlSjhk4dPh0hZUAUUvRYf13dxOrmPUhqLaTVlnYOPBcC6rngP4IyR1zR8WISlYBXrh6rvVpErNu9CXDNu876R5rGlnynqTKOEbMphIW7LEbddRwmoz767UOMjvaQdfYQD3qIIhsAoEndPH+ka5vNM5GlLsMoStvn73vF9/733/rmf/tCd56fyv1ezEJf7eqNG39trtX8yc8kKHsw8UDCQt/73//+CYB6dlsG5TL79BKAB2UCbtkOV3Zi8EH997zMyk6OWVAuA76e46R4NH07Zp97mSV7Vu+BucwcZ6Uf/zjelVEG2ZOAefb3b7cAHmer9t2sbjcBVQfKPiPAs1p/f/+9B9oy6y0Ds3+9x6UKY0Q08E+OkZeKCHduUYnBkU8E5Qhzgz6SvW000iEaQYYaZ/LJJcECkpMxJFM0Bcp0DNBXyzhPFv18UpzKlAAAIABJREFUO7KeG5kUWRFBmdnIrqBkuzMjEJaj4x0BViDiFUwwJuCpLuHYfhqbtc7asxmYb00TZIFpwtH1pi2PGIfJi2V1TWOnwmYLzcY8qvVQwfxpvYZaHiEYDbD9+Ptx46k/wz0PP4TlS1dQXVxBllKnzpSLHAQV7D7zBJ762EexfGoDpy5fRMFRVk2Ow6qiUash6nTwzt/7PZxeX8b999yFJXb7NRd0bBQR2uJxqiHpd/DBd/4XzNdqWKUVbuMMGksbqAULiulULkZAHb3QQkZgthFU1OcpPRAkI+0I+inQOH0Ji6cuIqo0BMwJZxPS7kd2yqIiHT+UklTs42sm4NqiaIfdZVCw69LN79Y14Kai00bHXBOdUyrW5soiqcimN0LUPUJ3fweD9i5GXMyjAYLUgzm3OdMQJE5n0eNUXKZykWOQZN2L977izV/1rd/7058K2L7Q+77YoPx1DpQXT3pCHkz8BSvW8TzB1/7+Hlh5XzLlxx57TA9/rKjnLmKygrKM4Z+Hb7P2oDzrwig/lkkVFqDvwdh/9s9p1nrnpzfPAm/5+5NumwDuTENKmalO72MjfGYfxzPPk5hvWa4oA/jtjrtNapiykqmNyNwXPrpzCsImX/DxylKF/96/DtteHq+ol1+jNXTYhBF77Om0ZPXlaFPNxogMzTxCq99HdrCDZjpGSFBuOEBmpxgtcZILQiWxUb6ohHPKRa4HLem85jZ2FyN9fhqZlCgljOzI7+Z8iD9Rw3bq0wwGOUF4jijlzJ6jBfibnED3B2UUdbApaL+CKGI1P8ZoPMRgNERrYR7Lq6sI6k2EjRZC+ordpB12CSIaAIf7+NPf/10M+0d48JWfg4Wz5xEubyDJ2IABgfKw18Zjf/hOzdh76OUvQ7hIR0Wo6ShcWchsKXXcun4N860QzUYdrbk55WVwOalpKgDDlyo42rmFP3vfozizuor5lVXMnd5EsLCOemNJbeeW78xaikYlqdAn+YLZ6JJ7YuTZWAvXIAdaZ6+gdfqCku0y6srUfrl4ZrHeT5vlaJy5yPk8jQU7N7mKnqpnuPdA+RSaQWjnShKzKzNDTQ0p1IrHiEddJP0u+oc76O5tYdQ5VNyrWlcYE8zipB9z5hqmWE9QgL9rh9LXRYZhkncvvOSVb/7qOxGUr9248dfn5lo/kef5iaBcBuEXIl/4+xAAjbVUBcqeKRNYPfMqF8dmWSzvcztLXLmZ5JgO7fKU/YLgbzsJWAXYbjtXXnieK3PoCEwWonIhb1beKC9q00XpOCjPLmq3A2X/WM/HmCfgWRrh5IHUinXeEmeh4BNQdsldvG+5qHcSKN8OoCeNHG5baw9ujgZ9dkw5KRLUqgTlBK1BH8XhLhrZCGGNUzosb5ugSEtcIOmAkZ1Mu2+gUmdYfUvgx2wH2dzcB7VkFqfIlAnKFgJvGQh+niAB3EfqWP6zuW2YEqEFWXqyHSM7brawMBCJr4PbatoJh6MxBsMhev2+4iLXNjawtLKmVnCCMp8fZRdrUEnl+z168s/wR7/721hZmcNLXvk5mD9zBrXFFcQRgTBDMh7h1rWn8ZE/eRz3XrqAK/feo+khQcumphBAzWJpskCSklk7hw/91gTCGmNRebcMOzeu4ukP/inWl1cxt7KGxXOXgOYKgnAJdUosDbpZrDNSMxodKJO1k+vmnHqSDCWrjFHB3Pm7EJzZRIoAhEXlpuv42/1lLZQIYqCs+YQuOEpSudOWfTIfmbldZ3wKjD1NUYsTNXpwceq3D9A93EUy6CAd9WTTq0liMccFl+KE2dSSPwjONmOQIE2wF1gT7HU+ZBilWefCS17xlq/+1rfeWUz5kUceCe6+7+7Xz7XmfzzP84UyqJS/nt1uPx9TLgOgB1+C8uOPP26alANlMeNSY0cZXP3jl0FZW012fLl85WNBRH4QK4sZvLBLsZ3lr2cBVSeIP7tminR+QfHPZZYdzx6r293vpPZrD8xlyaL8dXlh8KDo2XNZXuHjiOm6rbv/nr9DxmBhEMaGPSjb/clwj4cVecD2n8tg7Betk+QLsxa6eoPLmtCOhWOMqkwfi2XX4pDU5nCA4mgXjWSkn1GRsEJr1dm6WOQj8yNTbqJap6+WtjhGeZqmTEakD2qIyRhZFpmn1flktS13fTzGhI0Oe2dAwYQ4DnFgxCW1ZcoYjhWrEUJRAJahwselNEJ23OsPcNTuSLI4u7mJuYVFmqMRhk2EzTlHETnheox83MdH//Bd+OgH/gif9YqX4tx9d6O6sIi4GiBLKsr6oL9j1O9pOsjptRXpw0GrYcH+WpzsuKq4Vq8KbDgIIIkJVgUqSaqhxHmFO4QMR7tbePqDH0IrbCFcWMW8mPIagvoSGnMLqM8RmDmj3twMJLsKYVKMKSWECHkyQpBEGI0TdBNg+dwlLJy/JLmE46IiSgScTCS92M4ttWHzALOrjj8qNYHwFv0tpfGpg0nSTTQeIjnaxfhgW3rxeMDjMETO7kLmQfM9U+Hasi7UL1uvYRhR8zYikSqIypw+MeUY61FFHNuw2SjNOxdf8jlv+dpv+/t3Hijfd999f6PRav7YCwFlf/E9HyiXb/PARk2ZoMzbCKYelDh92AO3ly/K2rKXLwi0PCHtswEzA1j0tSaS0I9sY6CeD5S9fGGvw3XY2bnvmLAVNI0x0iJlurO7h773mRHT35kWLw0wdcsUqMTEpk0ps8duFtzL8s+sHOK9wuVFUvKCa2X19/cg7ONEp3KGZ8Z2CnuQ9ezaP/4sIJcfd/p8baOqbjvvwHC+aNJf9qkxGyKuJLLENYoEzX4fYPNIFsnCxPfXe8RtnBOD7q29ukJbmAJ5+Jksj23U1tSh/7jQxEMLJ+IF735GUNbxcYFI1nBi7Ew+Z2XHCT3MP+3OG5NhTLLga+K2m4A8Go0cKPdxeNSR1Wzz4mW0mvNibCzysSmDj8qOwFrUx2hvG7/7m7+OfnsPr37dqxGuLSFllgVBPAjR4DlLsKLWvjAnv7DAl9GalBQaDYEvd4RZksmh4hdaOjsIXpZZkaKoJGBu06hzhKsf/ig4eptBRuHKKcytnkartYKAbdMLC6jNW+ayy3UyUPbnTxahyqzrJMLhjVt437veA4RzuPQQF5UHsHTlLtSW2dhS1dACtl0rldppw+6MN5cLW+CpV0snJuDHGigw7g/Qax/haHcPUXcHiLsWokS2zx0Oszc4NaQokBDkWWitstDqJlznsTzWzMCgddE2Ob64R9acI45jgfIozrt3v/Tz3nzHgXJRFMHN7e2vD+vBjxVFMT8LEJ+MIc/e33/vgYWfCYSWffGB5wT+kJEYmD5XHvAg7d0XPEGn06xD2yo6/XhS6KsaOysDu38NZSY+YXYCjuNWtvJz8a/nmEzhMpnLzNjfr6xh+2Ngljy3rXd3LLPi8jE86TGnz7UEh17E9Z1SbjjlcenCj9uZepQ9CJcza2cB2GvIsz+fAO/kb3s38nOZMkG5mlMvrCKupkqI48DUudEI6BxgDgnCgE0vQkD5xrWYKrbTojdJo6sE5TrdBfTaGih7l4U6u8iSGU4kIKBEYwWfY95kp0TbsaUjhMzYtGbJF859YbsKwxS5MRwoR4zmHA5xcHCI7mCIC5cuY2VtA2HY0q80my2EIeWOAEWSIO7s4SOPvhfve9cj+Ly/8Dm456H7UFloIeHrIiDXQkY0WWGTrFMRovbcSoPLLF7TabS2gBgrVCqei9xUFx5i5LmBdPvGTWxfu4VBnGh6yvzKKbSai2jMr2NufR2NpUUV12hFrRYsOBoox5xCQlAeDxSv+vQf/CFufvBDAtysOQ8sM87zPJYvXMSpK5cRrq1rjiFzSsTs2USj8W9kwikyeokHA6SjAaJuVw6ScaeNpN9HETtrYSUCapanzSPA16WuVMpIqKqwaB5oNhNZ/nORD0WmxJRdYU/nPI+Cir2UeVItpr1R3L344Oe+5a/9vR/8qdvh1J/n5y9aoe/9739//dy5c98QhPUfBTD3fE/ykzG82/0ugcq7LyZA5RjzJAxmppuuDIzliSPl7r3ZLAyBuBuoOgvKs4U/DzAasFoC5bJbY5YJT4DX5Q7NSgxeGim/RgNfUzVn719+/Of72gN4mTWXFz+TIxxTdFvHiU6scTszOcu6j/1OWWf2x8T/rPw3Zr+2c8GVdHzouR7AbTuoKVMzrFaR1CwnocHYztEYaO/pa2rKbGfmBW0FPi9dMCHO/SMw0zqpSSTmU/bPU7YuRjzSWkUpQ7YuMq2ZhhEvXziJQm5kF3VJIPBE2iQMz5SrxsaSBOPREN1eD/sHhxinGe66+x4sLDBTuS43QqvVMm03zeQS2LvxLD72+GNYajXxspc9jGCugcpCEzGPWTVQ2znLdNJfg4oyOAiUWrxdaKH2D3qtFuvvbrVCmmuykEuBFrYiQlGwTTpCdTDC1SeewtXrN5WLMb+0ivnWIlZObWLpzHk0lpf09ygb1ishk+F17BLutNIRgmgI7B/gg//nbyG9+SwC2hObLYyrNSScMD63gGBhCc2VFXUL1psLGlTLuE/my1VqFaXrjUd9yRFkvuwWJBumy4OyBOkUX1lcAWK5bizTRH5k2TQLhdVTOxYTl5bN0COet5E9X6cbq5VfmnIhWyQluziOECUJ+lHSu+uln/eWr3vjP6Wz7DP+8aKC8vkL578pCOo/UhTFiw7KamEtjYGajdqcZbNe7ijHdp6kLXvAo+Vndop1ueg3y4KNpVt3nwfG8u6gDNIeHP30ktlFqvx9Wbv2um55YZj9Wy/kjCnvPspM+7h8YaEvE+3XgYy3xE1/z4peZVmjzIzLrPgkxuxB2SSgkzTlqmmMNc5/S9WwwMLOAvN7OwdosGjFdLigou2wmoiU2mZjndRJpxXWGknqki+m7xOfE1kxfb50X3DL70GZPxPz0kG2yRi+PqiYT5e/Mpn757ogzaXhQ6kMlON4jCETxzod7O3ti+nec9/9jh2HCEO2ONdkl0vjCP1eF4fbt7AYBthYWVaYfqVZR1avIeXrYa8MC3RuEAOBN6V2TBbtUuyUzyEAtwGlEzJAnV47AvZopKgqvjRCSkBmRD1dClkFUaeLq9eu46BLP2+KxdY8Tp+/jMWNs2isL5tGz+y+ItTrpTabMeQjGSFMYoyeegaP/adfw/z4yEYnU1biVBcWAOSGaSKv1H2d0HY11QrGBN1GHQEDllzIF1vPqzW+F+wEtPGJdm5liKtNpNWmhRxpqLEVaqkjpy4yQE0pkii4Q8r1c+n8KWNGrfhnHnLKGbFAmXJTnEYYRnnv3r/wpW99/ff88E+8kOvrU73PiwbKRVHUb27d/Jv1evivAFAYu+1HGXTKoHASgy7fXmbKfms8kR3YLDADiJ4NT4DWFfY8GPPnsyA9eTwHymWmXAbW50gbzhDlX/QssJ4oZThPj7/N/w5fm3/8yYWks3DKlMvP5fl2HpMFYMZ6WAbLMnv1raz8WRloLWbWwLdsizM7k78Ipjm4ZXvc7N86XuTTrdaxRf3VB++7RUDyhZwOVdOUqwXCIscyGwO6R6jHY9SZecEUwDpdF2y8CFRM4lw9ZU9IaqBnuGodc5YcZRe1ij2Wf6FdgdwE1gkmKDMz7ERr1y9RdhJGTy8nbZ2d80IY7p6/Cn5kXVGMzqCLdruD7d1dLC6v4q577hEY63wUm2XaGhtkGMmQqDM6rACh6wjkCyUr1JgruRRMuuDvZ7WK/rF70DoL6eN1VQs2ebhClsgJdx/sOlQEayYrm0C5QvmGuwNmi1jzSzqOMIhi9Hs9NYe0WvOK7CwWWqg25hBUQzSKUIw5Y42Omc5RH83xCFuP/zH+9JHfQwtjBEVmcaoKbuJOhZ85lSV0ZIbvswRhi1hlV2Pd5jEW/KzMavqRgdxeoAuW4u4gRFrUTXpSuJHaTibArLoIrZ7uPCNzZgg/mTElCr5mngNkzWaLi21nMx4rF3qU5L17Pv/Vb339W37kjgTlN4Rh418WRXEiKJe342UgKKP38wEzTz7vvigXqgRglalTwrNiz6TLjHrWaVG2xB2/HyWM5/qUPTN9Lljz7Jnq2bMgXP5+sniUNOXZhaoMyjxuxpj5N6bTs09aAGaP6+zxLEsYs+AoduHyBTyQevnCj1Dzhb+p/c2YclkS8Xp0eUEt317+u3x+3gtcLvTxWJrkXDVWV+U2lfkiuaY6r5DFdjsIYuZHsJ5XQTXk0NRQ2mRKb7JySXjR8vgRlGtyZnhQ9gluXGT8vDZ62QjIBFIC8gSUpykcuujls3ATlO2ccA0mrlCpjbWTytlMMo7GaPc6ODxqY2t3BxcuXsKFC5ekb7PDj78vBlikaDQChCxEM8UySRGqAYWWsQJ5nW4OFj+rqDFRza0NGZHcRYzqeCmGgI4KkthCXXhyjhCU85oA2XnCHCgn2olkVdPRGwwNYnA8nTcshvMh40RAT9fFuM7IUs5DDNGsNNQpSS045bCBZIjmoI+P//678Myf/DGatGfQV4xMsaqW4kfgZWIfI1JtJ8L3Rn0GXGVVGK9pqCxfFxda+cuZkcJzRlqFRarypSlmVfY2J0PY3ByxYu3unP+esgYPj+XZe4Jh3nQWRPk5isdaFGPuxvIMw6zo3fv5r3nr67//J+5AUL5581vCZuNfkCmfVIA6CZQ9uJ4EMHbButbKUps1fcongbIu4VJi10kdeby9PKfPs+bn5Ci7Ql+ZbZcXj+dozSX5orwY3I4567mWNGUPguXX4BeAKdO0Ak6Zpfv7lI/V7POc1ZI9yJfB0d/HW+I8iE7YshvmWgZl+ztTUC47MGYlkpOA2l6rc0GIbU/f74mmbHNYdJESNAReeYIl7ib6HdTikYXysPuNIVKuYJQp2P54gJS9l9YURDnEu3cscImasmsXT2z7SkBWFIRjndZqYjIGh7OaZUt7Ch0Jm8hs56C3c7FumsQphlGEw84R9g4OVBd58IGHcPrsWZPIbFOt+Xp8bH5iMBAfNqjXUSSprHxqZlDnKEFZDmlSYANedtg5WUZRlK7gpQYUgjufq/5WBdVcP1Bxjs4GOS/IFNnuLAugAb7CnQiMem842drlT9OlUK8gVYcih9jWEAZNMfWIElORImRL93/8Lex+/BMI6VCuVfVPky/FLQppyGTF4rC8vt0cTWtMsUG3BGFeKHxvmfQngHaikrCc50yV6XFkuYWKdioqunbpOLWCrbzNlNkoU7mdnWQlSTfmtxZTzjJE0cg6O+XEAfpp3r//C1/71m/8gX/z4+Vr6zP19YsmX3zkIx8J19bWvqVWD374dkzZXkRpxpl7VbPAPPtiPeB4pvzYo++37p5yAJEuuFKEovu6rMl6AC6zZQNjpngZ2FnuxTTYyINyGfzKVrwpA7YSSvk5+N8pSwjHpAparWbymcugXH7uZYA+9hjez1uSbl7IyeLn75Xva/qqnYiCmlLYvaCpHItY8ivPsuRj31OjLS2sus1ln5R/rsfPPUAfn92mk7ZqlXECJXljgyFC0RAVpnoRyGqBfL/Ui+WWZeFH00As7dpv8zkiSseSuysH2saYyIqMVXGQqhYV1/0lSUMeXA/kdhuZH1+MVfmn3amqd1Bv5r0ys1bRm7zfbmN3Z1da5Stf+QqsLC0LEAhUlF8CBioRg1zxkFt9LQReqyZJcVewHl1jqtzcO67wzgZioOzclL766PRUWT25e+D7kjhfsXI/LKtYDJ/t4wr4onzAV2kgR8mGnYFcGNXQwcdkp92YbepmE0ybtNlFqPeHePcv/SrGnAOYj6x5i30FE3cUH8ckJQ0RIBCrLZ3Pj9egSUzyQut12SBc3s/HpcpVkuVIuLuzOceTJp00SZHIncHzzzU7aYBDxoBTRZlSQ+YOhqzYn/tJFCsAizLGKBrLsjeuBP37v/A1b/3GH7oTQXlj7Vur1doPw4bU3ObjuaBcBq2TGPYsKL//MYLyjKd3xr7mwdEDm7ZtfMPd9tUDs9njuJ0y6aHsyvCMdFa/LYPi7UC5DOKz4OoPjC/0zd4+C+y3BWSdh88dHfVCQNmPfZoF5bKN7ZOBcpkZn8i6lcNsI9w9UJ8EypNFYLoeHHsJ6qxzH7w+yYxDNgbEI/lhQ4FyzfRJMjtVurxP3JR4pp+pGOuYpi563xmiWaLs5EvFRska5aaQNuCcJWTm7hyyDr4JVDmVouTmUJODsVKyb4betLsdbO3sY29vFxc2N3Hl0mU06nXHxrl7IyjbVlznHbULuQWMfTvCPumyFzAJNAnGznHidi3lgqRn8daF6MiGawUXAyfA6jXbMZaTw48kU4A/J3vXtMipsCnM9sVPN4UlTlEkzJJIUTSZVZKh0ungD3/+HYiuXUM9H9m0cUkWJjPyTeJ/LOYxIEqNYIG5I7g4lzw5Whh0PGRxnNYH+F6qOOfa4lWsk35sDU/U57PYDcSVxGYNLmydpqTFxYAeZfmRyYz1OyaBJHmBYRxLPhlXav17v/gvvfVb/vG/vfOY8srayt8Ogvo/f35Qnl5vXu98IaDsgUlt1o89PmHKE4D0nXgay3PyVBIvXZQZM0G5HjKkyFjaxKdc6uR7jlRxgn/ZOkGnf1cnuC8ROxZV/l6vucSUb6dBlzXhiRZdsv1Nt/mOHM0U9MrHtox0XBDKjFZMtZRP4QF5Ng/Zf18GWS9peED3j6X7zICywNuxvdkFmBdjeQGaMGknGcgUqBCgHA0WjpIINQ/Kki7oPzaGxQvOiodMNOMuyluLfcwrAWB6zKjdcp6bdgoMKHKs056/5tCXPMs2EdqA2R6nFElir0GaQgEytsFggMPDQ9zY3hF7e8Vnfzbmmi1pxnUWlLVoWLGPcobON7JAZxbUS5KCozGeLjnNDXglILvs6GlXqc8Yme5S/BZZ5xBbjDV5I1X4j6QbuZnczsJnh4uZ2jgtySauTcYKoDZKSbMTKWu4oPtEXY4Ziv0DvPvnfgX51jYC5mBwYXWFPh5cX8wO6wHCJrOuKTe5/GxFkdpkae0UnOREN42qoFqEbLitzkendctjTCZMAwidF0mKNLbozknnqbN8Eny5iPNvRrTexZGKfrTAUW6npDKmTh3UmAndf8mrXvvWb/vnP3NngXJRFOGNW7e+LQzr/+x2oHyS7ul/NgvQxwDEAY2XL8pMeQKYJenimKzhgHG2wDft5qNkwQt6Gt1ZBuayfjvLkMsM2vZyxz3E5dv9QnBMJ3cMcBb0vR57ElCXGbi/wE46Vv5nZeArA7ySuUoBQSeBsmmt0yKeB+oym/a/5+9bvk2v1YEy7zd5rNuAMsckHXuObqEwA7CTCEiYxJQLBEmsQp/kDL6Hzmmh7bDzP+u46yK2zkvJVW4ork1Qdo6RLNdYeXuNBGWG27gUNM3j80Bn7FD52S6TY3KsTSwVeNGqxmMi6aLTlY58a3sHF85v4r777pF5QDs3FamNtHvZQu+7A2Yfzn7sXDBDrrbZmh2oIibzo0ksfKAUF5Gphc8tP7ZgyFNsUg0bc7jo2HGYLggqutLjTeBiN5xvWtJnPgrzhk32qCYZOCKRrpVRQTtdhuTGFt79M29H/aCNKsPieVwni6UV5cJ6HY1GHY1mU5OBKoEVZanImRuCYOoYPlcwvm/ezug8xzrvoticJEWu9m0OQqU/OUliFUo5fFaLmhqMbN/BeFUl97FTtCgQpbEAnf+4eORBgIjgHFTQzYr+A1/0mrf8nR/+2Tuu0Bfe2Nr6O2E9+KefKiiXQeV28oVnnkqJe/QxZGl+PCXuBYCyB8YyU+bJ7plyWa6YnXJdbqvmc5n9vtw8UgbOMuD6rycM1THlMtj7Y1G+CMsM+TMFymWXRZnZlsHZA20ZUMuSRrkYOMugJ0D1PJpy+X3X33AqxSww84oSY3IOAoEyJYs0tkJfkaPJoaiay+e05EmTjQsKcvt/X+xjS738uzIqWE+3cnm1CE1mX9nsORX2plxYVjPdx9pz9SHbsndcWKykvK7DIY4ODnHr1hai8RgvfenDWKHvWPkrlh2shhfvuZ8sKNpqTXYzOr/4fJ21zeQZc5dYgD6B2S1e7jVM57bYU1TYvYRXC0ciGLNFWw0zPutcOrXz3KvhhkMCLOpUQO0cHGS+LITRV11JMlRTsxJS321kCfqfeAr/9ad+Ds12z3I1yDrF9K3Ix2PH0Ki5RojmXBONljFlzhNUJoV2LRbpaX/bvRodK5Ns+Lplz6SPnd2EGbvxYkkSbKdOWRugzcJJUfSxy3HDBp2iglGcGBjTt8zn6LRtetzTagVDtlgXOTpJ2n/oi1/71u/812+785jy1s7O36nVqp8UlGcLX58OKDN0vcw+rcV22oJcdl7wDZ3t4PMAzJ9TUyZTtq8tec6DYhmoZwG2DLLWaTdtSvCLyCy7nmWrsyA83TnYRVi+/aT7TtLU3I0nMs3SAfa386T3ADwB0Bn5woOyts2OWZWBeBagy48zAXI1WUwBrawpz4Kyly9mZRVJLVKHzMdao32KEzfSCJXxUL7lJmMnjW6aq0IhVVPEVFiQL6rKTeVGeUkmsPQ0WtN8Apm63QTIjnH64pnTXe2RfSDT8Vei55/liMYR+t0udnd2cPPGTZw/dw733H03Qln3yNi9k8aBpgrOprmavFV+/216ic9LoaZsMoe9Vr9gqdjiWb3eTw+4PG4uqcOl2Mmmps4+6rLGlC08gsewIWeEUvY4PUWAblOo7WlZsho1XcRkyyz2mfUsTCO0P/QxvOfHfwZzPXYKClnlY9bp4PzCzHieazUwP99CyHmDLL4xEMvPiXQZ3twByPfBrY3bITjxXbkWTNsjgDMSdRyxXZ5t834wqr1HmiUYsPORfucq+gyHSmK5L8iUq40Ajbk5LRxppYJhmuJo2McgSdBNi8HnfuXXfP/3/9tfZQ/GZ/zjRXNfUL7Y2tn6H+v18H/Ps+cp9HkF3700nljlQs7zvWJebJ4pe1CeMMpSd99EKe8SAAAgAElEQVRJ8kUZXMvShb4OaqjTUuUcHGXJgs/H39+DtQf8MkiX5YtZ8PQA7UHQPz8f/jML3GVXQpkll+/n9elPVugrg/Sxx3Wa8iwgeyeM15f99t5LDx6cPTP2z8lXr58jiTimXNarvWzg7zt5js5JcqwoyAtGhTsSPOtOo7tAkkWRohaNUcsitOp1bYd9IpoH5YmMQbblXiwhgu+5D5wSaHg/qwdm65ZRIcyOm4yt03qF2J6bpix3h7k5dF+ywixDv99H++AQTz/1FOpBHQ89cD/mmk00GqH0ZCMVzrHj5ApjhGZ7m3y4+0iLdYx8ci54Zq3fM5Zvbd72NQHXy2FqzpDObzIbt/W0xGnx9Q4ZgT29wvR5W7u6JoLztfH3+Lz9fRlyz2MU0/dHUCY4jlGPI9x493vx5C/9RzTaYxXNGAzEhYRFOL+9YIm6EQZYmGcQE0GZZgn6LWwEF+UsP1+Pf1hxqHRkyIsssQVxniKiTEQHDX/HTRGXtMT3gW9SGCAPK4iQI0KKpF5DNxqhEoaoaHZhFUGzgSCsa9rIKI4xiCJ0xyPJGcO80v/c133t933vj/zCj33GEXlyNF6ERxYob2393Xoj/CfPD8pWAPEfnwoolzXlMigLRF2BzxcQJttBpyl7OYL3LXfxGYumK8NNjygB8ywIToDwhEKi7ksl8Ri7OTk72YO7L/SVWfnkthJbt9unKWjHQPxTdF94wLtdoY/bQc/UPND6xaQM1GW3hb99tig4ASinS0/0W6flzkpVXr7wj+c/C5QJABouat1qQcFiXypdmUNPm0FNboaJnqz3w+94yhE9lCZtAXaGWbedtsB2/XPTK7glttQxa+fV2Ht37noWbhOTpx2Y/jXTZtXtdLC7vYOtm7dw8fwmLl+6oF0Zaxgs8NmHFZf1vF2ziwQXs3h4B7Rpx4rgdCzau0gcY3ZWESer2POcyDB+wromRfM2CyjStt4X1KySaMU+nxfCbb7OaTJmQii90Szk+YXKUvaQMPqUo5e4s4hRGw3x1G//Lq7/xm9jPatjnAP90VjATP2b5JrHj0yZxzbUqDZ1zkwGnGrn6Zpz7FyzIQEEdkohHuTznP51RSmZJKNj6sKmeGyadeSNGqKwIm911ghQNGqocWFshLLYUcdmAJGkGJd9TRfHKIk1jDdG0Lnrc171PW/4X//VnTUO6oknnmi0Wq3/qdFq/qPPFCiXZQ4PVt59QZ9lGcz8mHd/v9kC3axeXGbFHpQNoJ/LmE96zNninNeUJ8zdXXIepGc1aD3mCW3Ws6Be/jseUMsyzUkLwUlr7mRLPCmeHW+N9r9TDhbyIHw7yWK2CDgrOwiEdfFP0+UEQzM+5QkIu1zd2ecv363Lb1BzA4EszxDmienKSaKuvlADR510oRxj22pbeps9qr0PU43Sa7UEYhsYy0YDi79Uy7FvxKAv3n3t36Myo/fTPfxOglX/o4MD3LpxU2zvofsfwMIcZwQ6G5gsmBbgTtZuo6P43Ok7dg4S1+Kt5Dc3XVveE3m9mYzn8lkE0KVNsPRup43LjuhC49lUwQB51ykpqUMToKmNe2mAzhUubq57TrsXa3u2pA3T0hmjOfmQXYFdkMzOGKM6GuLJ//zbuPmbv4P1PEDm0vnYwXdw2Ba4SkrJcsWdyg5IUPZNJHq/bEamjqebEWljn1wYPUFatXVOLCk0zYT+Y0oRY7otSLTmm6gvz6GxuoR8oQEshMB8HanWt8CyNaoVse3haIjBoOc0aFts6MRg801aCY+uvOwL3vT67/1n//5F4LOTHdxn/LEFygsL394I6z/0YoMym0cIyh5obXG0E9Oz2TIoexDzGnT5s2UP2Mwx/zt+pFQZ9GcbRo5LFxbRWJ527Q/w7PMpH3jf0edB//hn95gl+5vfhp7ElI9dlKU/UpY/ysyUW8RZtstfKxfsyqDrAajssphlzv7PHpNJXB5EGeAJMM+ROSQhlAKJ/KImDHYOCXmQ7eLl5GEyZQJzNU7AyHWCst4nbfePg7LX5/376CpW6vDT63YFPXueZMxkxszEMGlDDgV2vqnoZy2+5ti156Zzx2nBbNfliKK97W0x5bNnz+LCufMMckNduzIuDK51XvZbbt1NTzbDn7eGOa+0QnbY4Wb5zAbKfArOi+0WKs1wdIU4FSOdnW/C8MmQJR8Q9hlqZM/dJCtnuXOTwH0nne1LbNGwjDnqtZQ9fCqetj02KCAdIytGCAY9XPu9/4Ld334nmt0xklqA+cUVzQS8tbWDdruPSs72ecv10GKquoW1O5fDvaTta+2wjDuFHjkphN5p2vLIz8eVAiO6Pyo5orCKcGUJcxurWDq7JlBGq448rCINgDFT8dyawrIidXAmwo2GA2Sxc4pQEqEko7yN+uHll3/B93zdd95hoPzIM4807w3v/3uNRviDRV5p3Bb1VaH+9OWLra0t+I6+MtuVUjUDyp758oLxWulsc4jFeVrzyOxtHiTLmrK/AI8Bo9v2WRfU8eLcrATyyUDZ/83y7/nfee7fNMnkdh8EGL8olO9jRaRpMH0ZTGf13PL3PiFuFqzLRcCy9OG38mWmLYwtMeUyg/fyxexioekR/L1q3RpDNF4zk1eZwExQ5mTkMAisPdmxassdsqYhDzr++FoWhm3jLSXOwMqDsjFmAyDbO1N3tVH2bFQhObRa3LSz1J5kgTiKMB6NcOP6dcTDEe677z7McyhqYGOqbB1gyJJzitCH67Oflfnr8FKP7QL1fctxCXinRTfTvG1kF8HdCplaULiQuCKt5AC3wyRTNUOLH1Dqi6nGUpWV7KZxs12OpEPmGC1UnP7tA5ptfJOseAyO5wCo9gGuP/IujN7zGILDPpJKgO5gjJX1DaAa4vq1LYS1hqx5NbFmmzWoXArXeu/PdZtKMokRkebMaE/p0yw0FgVGyNFDiiysI9hYxsqV81i7cgn1tQVkQQUxx1IlYzFiNo6wOMmXQUBPCz2atV9zUgoH8jKIKE0tPa5SYJyiffdnfeGb/+Zbf/T/uO3F9ue44UUr9Bko3/sdzVbrB0hiPl1QnpYBnJbnwJbsgACz4yxxXlOegI7r6y8zwzJol5l0WVP2ISiazuvYjg8i8tX6Miv2X08Zl18MOLnkZFD2QFD+rK9vI1+cxIinUs40UlQn7vOAcvk9KG+57SS3AlCZPc8W9Qxjpq3XBCnmBVjMphWTfLwnGY7voLDHZdXbil4TluwuL10ETic8dkxc3OUsi+bAT3LHrMIgdNOXabNqFDlCxjxy9E+aSKdlQc0bf1V8o1zgOuWO7yasaMbzgtc9gd9cGK6ZwunHZNAWSOZbOSxGnjIAccmkETs3pUcqA3iEbruNa9euYWl+AVcuXxYo1+UAsffdTA4mGZCF0nrG7b0C7r3tTW3eDix5BByb1mKi893tIFx2hp4ZG5hEo22HoeNsk0Z19NUk4jOYXZHJhrzar+idlfXO1WkUE2q1Ei1gBDHuTgjuekhKF+bbzulHLsao9Y9w451/gNF7Hwd225r4cdDu4sKlu9EfRtjbOUSN8fyZy4PWM3IR15PhA6ao6FxyGJDRG83zkeFURa6ITzaTZK0Q9dNrWL/rElrnTyE4vQwsziOqGSvu93uIBkNjwfQu5zki+po1q89LVdwdxVpER8O+si8I1FwEOoOo++ArX/3W7/ihf39n5Sk7pvydjUbjH7IG88kWjmOM0k0VFkNQ+Is0f9OUXNIVu5b4Bh3u7OGxR//ItmHO9+gzc1XEo4zghiqKObviCLc63AJy66hwFDYRUM9i0pWzIvlioea8MbfXpW7ZbtXsVnYROg3PFZPUAODteH4TcKzrztbC5+rNdpR0LLx7xFXRy/ctLzSzP590YZXycsvH1oZCOqpR6jvjBe0Zqb+/GK8CW0o2Ng+qZBf6Z0Ukxehoi+w8qLyfA127CzeGvMjJoBwTEROlTmtPyCxwfkoGL0wyUDf12vBF1zyLeiy6ZTnbfRm+w7CICuqc10d9czBEI8+Ya6ZAIoKe5CiBsvMDux2MBxffjOKLxF6DNRBzzRRuoCaVVAGE2LMLuHEgrlKVHCJ2H3bsDTldZP9AOReXNi9gdXkVS4sL0sGNWUs6du3ULrRBPms+d4IyH5Lnqy1G1m7tMiKYOewcGkZ13ZRtd+xtOOrMoluaxK35gqVpKXq97mLVsVEQEJ+f+gwn3gAbhcVOQJ4fmToBNSuPsg+PS40xmGM0kzGKXhdHH/gAtn7/v6L3zE1lZ8wtLOPc+Yt49pnrGPdGAuSKRriZ5MjjGOSF0u8UyO+Ok6JVdS4xNzlHXAUiShCUFVohls+dxvLFC1jc3NSorKheQdyoIanV5MoY90cYdThAdYB03EMaDcSUY04k0WOTaJDh8z1PELEgSfkpiTEcj2W3aw/i3ks/73Vv/b4ffvud1TzyzDPPNMNW67v+W1D3P3he+aKE1hPw4FnEPna+H5xnxwuR2Ra8b1CzyiovjLxAZ/8QH3j0UTtZGZaiNnoWMJx1jdsuV202u5EVSRgswhOeoS807nMb6T/XVNhwOqTrsqKyV3NJcfx9MmM/121WkuD26zgLO55W573EZXD1LFQLh3OI+Mdly/d0nt8UuD2rLWvk9pgWhjTLxPm9Al1mGLEOq7ygVuwrg7LmleltsMwKLnB6rgKkaXffRJLQJGObAGzvmOl86kx2U0nM8ljyzPKC99YsV3Sa6tDUMNn9Zbm4kmBYqCqqCCuhWooTMiVeUnmCOeRoxTFq40hA0ZhjRi+D3mcCq0ot7+XdFV8bv5e7wi0I9tlCiPz7dIxBOzY5ieska3RkggE3/cFAHXy9Xh/33XUflueXMNdqogY3Q06ozLxi08CZX6GAd2nK1DDNFsfdgAGlEQp12DlpwdvK/DBXvfeavv3cGFUdQ3sTbUH1xUvncNB7qQXQYjHJd8qFab+jM6ZtCzE1/SoXqHisx1S4fSVDOBghOdjDs+98F7bf/Shw0Ec9aOHs5gUMxzGuX7upBLpGJUTO1+Ku41oONDKgXlRRCwPNxqMjgrGjbOxIajnSegURI0MX5rB48TxW776I+dPrqC6tIG00EVUzjNgyHtjxS8cJRu0ehkdHSIY9jEdtZOlIjxuldly5mKRk/mpwYRNKgUG/b3bGXl/n8jAuei//oq96y9//F794ZzFlgnKj1XpjENT+t08HlKURzYAygaAa0lJjAx/JgtvbB3j/+/5IXTyKJXQnNa9tasMCdecBNTbiQItam3QyaoyUGlyUoC4I6nxm/TF7EgsP5gLyvtcyKPPklDTi9Ep/YZdBt1xoLIPyLHh7icVf/IasLgqyxO5Oemy/vvnZfSeBsouTmCyFzl12TL4w9ujAm4V4bVNNglDlm99Lv7MmA2sbYOMAn2oEZExY8zzZFGCb5m4nue18DOAJz7Eyjo0F25Ro0zblq9Xya4Cs5gz+P99ndl6SXaXOoqUJSDnCLMEitcJhD1XO8GtY8wNzlf0uYrYoWy4QT+Wb48Nf7bnYwkRJQhO9J3ULkyzE+nVwbMoyP0bjEdqdDq5fv6HEwZfc8xKBslwXCum3RViSic8VJtjy3HWNINb15ub/KabbF/roFjB3ybQq499al83hYimdQq7thr03rnxI4CnthOyv+F2O07Nnh/P6hhHtimwgQJUySGosU2dEJUPA3IvhEP2nn8F7f/FXEOwcYCmpYg7zNCTjxv6ecikYO1pJCoRVvkdmXeSutaHw/RzjIkEWEOiriGsMzq8CC00011axeP4cmqfW0Tp9GsHyAsbs6qvVwXSNhLsynjcs9o0HiPp9RP0ehv2uRnH1Rz1EGc9Xzib0HYImYwRs8Wai3yjCwcEBBsMhxlGi6z/Oa93P/qKvesv3/cu33Vkz+j4dUJ6CSm7C/Qwo6/ZaFWOe/IzVRAVH23t49LHHEBGoGTbDzihFERZivuozkH2I7ZScUmBvepDXLETcj3lyXXycqyfZwwN1tS7QVrC3GKvZkxQD6dpeeSLxb9rF7QtJU3ZbZtICU55sZTljApG3Caz3W9wSA59l05Njp5PaijOzoOy3prMM3RLDXJxhiUVLP+YFLCfbVJowDdgaBbwWrMtccgdHsicomCUgycFd5NwmC13MnmUdwFaMyqUd04fqXoXTM63QZmzPe5PJmOMa9WSgngeoplYU4kJUp66MFAuUDQYdNS5UQrbNhwg4A3vGTz4FVXvvJizYxXT6CSpixR6Q/UQSN1zAWDVfG5PVEhWpPMjxeAyGA+zt7wuUL164iLsu3YVm2DS2T1B255L+vmIrawhoGXM+Zdu6a5nXkFgPmBbAYwRCokZphzOtLZtTxF6YK445KUkQJDBmO/TUb20FTjt3KV0I8F1xbXLOumVYMkVBPzJtiNZMw+095/LJWcLrNBtj9wMfxAd+6ddw/+o6hjePkB+l6MYRelmMCuNVswqafH2Zu2acVCXDHd0UQY5hNUPRqqN1agULm2cwd2YDwfIyGmsrstjFbIUmYNLmR1tbxrZsP6wgQTLq61804CgrAuwQndEAY47bSlIEPKE0xcT2GMytZr3kcP8QR0c8l2zcF3cvw6TofvarXvfm/+VHfv6nS5fuZ+zLF63Q9+nIF8dBGTbF1skXdWccF1hrr029qYLB3iHe/eh7JWlYKDplBrLWmsV++5NVUX9WHOEJx22RdD+xa46ftwAUVuGDSgVhhZ9rmozAx2N/vNK33PbRbExT250NTzbWo0kKkkmm79MxICyBchk4j20RS6y4lCg5KcT5vz1bBDRw8QKs06e9F9l9LuvQE0bu2Hi5qGYs2GvKFtpuDgrnNSbDcAUelZl4UbL4oiLPtCgzKSJ6GcRNJsnI1mg55pXgs5OdldkhpHXNCTws1IcMLK5k8uVyblxDGjMZNsfOk6kmSIcjtBoM9KSvFAhbjYmeXAbmMiiXryhtdtX5ZsVJaee+4cWxSN9Cr4WLITyaj2w+W23fM9qqmJvcx9bONjqdLh5++GFsrGygTibM117EVuij28db4Hj+KfTHgoVMP/YLrdstCB9skjkLgr77zr+eye5LV7db6Vxd0ksyGiTm7H7ewlY+BvqbJ4CyNcm4tDm6UfxgVeYUc8gow380DQaW2lfL8OTvPoKDdz+Ou9fW8eQHPoqiW7Fwnzrn+BUI8wqavGapfHHHVYM67bjzrbBdfnkejfUlrGyeRuvMGrAyh2K+qRwKzidkWBClnKxSw5gTQjikle3ZRQ1ZnCmuM0tGKOIIcdxHv9dGp99GbzSwFLnMJqBwJ8MRWwVJAioYDsbY3TnAsD820Z+aei3g4NTu537p6773B3/yF//NZwyJSw/0/woo59ntC32z23dbpyzOUZmtBGUyWxcezhQnzezKc8wHddx68hn83//5P2N5cR6tlWUkNHcHVSTaErvCDnUplo1KY6JsAgOB2XJUravLQJlVcdqcAo6fdyNm5MDwXYKuLbfsOSZgeHeGplC4aU2zAGhg81ymzPt5m54/JpNttkiUswK5RWZWvih/7z3SJ50w5cKkZ7dGqY8X+ngbLUC04Lv2qUnIve7vxucIxMWC7aLkRZYRYLmddVKFbxgRgDHop0I4tgtQEYpuZI9ZkabB7VrocoKtvf9aYDM2iWSopxnCKEJtOMD48BCd/T0c7e1h//AQ7X4PX/ClX4LN++5G0QilPaYq9jk5akbz13tcmmpjL86GpxqIWVNH+f2xSRgkmRbgYzo3pypzgckUlD4Yj9DpdnHr1i3MLSzg4Ydfinq1jiaZMIuV2p2Yv94maTAf2DWNaEdmgT9GVM1dIZVHmy1fXDafcrnjoHzOHbu+qBHrcNs1pShTF0Rki7Gz3Lm2bh0T3W/KxDU70MsdPEaIUCRjILGFU8lqXDBZ3Wc9Io/x+Nt+BevdGPH+IW48cQ1FTBe5WdgavN6oRmaFSFEUFEjmAqRzdU3rXthYxfqVywiWF1FfbmFUzdDPx8jDGrJagf5wqNFvMpS4Dr5R78imXRd1DAcZonGBZBxjNBpgNGyj1z9AFPV1jTZbTR3L+lyAKtkxKojjHGP63tp9tI8GSGIeGwstqtRC9OO0+xdf85ff8s9+5pfvPPkibIXfVQ/Cf/ApgzK3aa5gJ4YkDdKYJ83i3MLSFjVfreOJx/8E//6f/FMsZznO3HUZq5fOoXXuNPK5OaT1ALnG10ilMvbsAroZQsJqPGUKyhwEK35uqOLN5hG7SIzxEqwtWtGYsteQbWvOnymj1zNnB8pUpyYujGMr4ZRlly+gcsGuzHr4OOpEmylO3U4CKXcTli1udmnbhxaBklTB4k3ZDyzApifX+XIVBu4lC8cg/bVpzQhsa51a2/QzB8o+ZE1Y7kJkBM6aFkPgTVwLsXud6rDNlPxWYyj5KAIGY6SDAaKjLqK9I4z3DtDd38bgcA+D9gFiToVgqlizgWJ+Hl/8V74K5+67R1teznMrXJOG3414EOZ7av7cqY6uLT3jHdVIYM0KHtzMN2vJZLaIuN0Du/6SyDRlHos0FShTj9zZ28Wly1dw+coVcP8WBpxh51+3SXKmJ7OWQV+1FdjEkg0qXb6QTTixRkcnpVl3yAma8qy7R0KekyKo5xvhkSbs5AtrfHF/Ubs+c1t4m6NIR0la0rkBTvMY05Nmi7J2SzaFhcFQle19vOvn3o5LjSXc+ugnMOyOEGfUwgMRqybDjtJcnvJRLUO8EKCysYTq6gJaywtYWl9FMd9CxEW1GSCq5hjEQwyjERrNEL1eT+SJ13IcJxiPxugcHaBgFvIYONjrIRoVGI05/HSMJB2gFqRotgKsrCxheXkRtUaAuEa7W4FRnKE34KTxFJ3OEElELzfD8yuIKclVaxhEae8Lv+KvvOVf/cIdWOj7ZKB8EkvWKajdrBl1ZIXT9tRV4XnhMeOgAOaKKq7+yYfx0296CwKGZ7caCNaWsHjhHDbuvgsrFzYRrqyg0ppHWuPsLzc5gf3tlDLYQQTKFMzYraBeYVKXZQqQOVfr1lpK8bnO2x1bJrh4ABXrcBY4b4UT6Mlyd4JGXNJ7ZwtOx9nu1Grn9d6TGFAZmCe3OwdDWeLwMoVdzyUAcguJb4QoOzM0msjJCgJl1wasrimxaHcN+wziUgoZH09Ri85i5abBiYRym+qnP9eYaZwlCDkJhH+D43ho2B90ccR4y4ND9Hd3MDw4xLjTRtwdIutFKMYJ8kqGejPAwsoCls+dxdL5M1i76y4sXDiP1qk1DDmFuEjQbLYERmx+mJWIyJLLLhYx4yxBGo9V8jKDmFkmedwI0iYZTXNNWPAEIyLHQ+tMdHIHxwft7O6iN+jjwYcexsrqKpp1qafmlaYe67RjnUPcATpXkJw9LoTIl0zN0cEpGZOV1Z1nU6vaMRnGvbf2+vzj2QR0q5jaDkcuA2eLM38xOaybzCInk2VF+ykjJrtaA03Bwm4SMQVeXXny8lJGqsSo5QX67/kA/ug//g6Waw0cPnMLRVZFRHM5iUzBuoDNPcxYwFsKsXjPpv7lzQDD8UjSAidiD9NIMpQyKeioKHKsLq/gaP9QBeRxnOLgoI2jbgedoz6SmBNeUkTDRE0p4/EIzFGaX2pg/cwKVtYWsLi0gOZcQ/Who34boyhGtx+h3aPmXCCKCoFymlbAKA+CMpfqcZZ3/+JrXvuWf/22t/9/jymfCMquqOVB2U/oVds/bSpKB0v1Zi4WNVz/4Ifx02/8bjRu3UJYq2GslboCNJtora3h1OUrOHXP3Vi6uIlwfQ1pM1T8XtBgBKENY9QEBObEsuLb4gVs0xx4oVBnYtoYmTnnkalJxFfM3RVg3lfTBSdsVFNqjtvbPEP17cOzIDwrX0xA9oSc5fJ2m1+XGaDf854oDR27UKftwD7I3WddGADxONQ0EFORj5QcyHBd+LseX9MmLCCdFziLJqxac3CpyavUpNnGahpWkGaoRhFaeVU+1GIcYXSwj9HeIbq3dtC7sYXO9S2M9vdRRGMkUWQ6dZUhMwnQaKCxuoHFs5tYu3gOa5fOY+PyXZjbOIOsNcf+Mdza30bncBcX1pewWMnRZAiNczaUG4i83OR3CJSg1LnFMUBpPKkRaAArg879zD61IU/fb2X4ZjESzghU05zlZnAk/bXr11FvNvDwSz8LjbAhPblRbwi8ZLBwaXDeW6+CMhtGfAynD8X0LgnfIOKAme4Cc5X4mFpnh3TuD2s2MRD0OrQAmgvjxFfuLHzusa1A5nZmrntRwfAK56B27ho7BMoxsixCLXH+ch0jZl7E0vif+oX/hCfe9wFUYgA9SgoWFq+mFXVDVnRNj+oF1h+8C2c/+yUIz6zhqN/F9rUbWqSHcQfDuI/WwrymgzRbcwjrTdUhnnnmGvKsinZvgK3dAzWljBJKDXVk8RjzIYOOcjQbVSwsNXH28jksn17B0voKmostRYNyEsyw08WgP8buUQcHR0PkWYAkDdA94sJQRZyywcS6/sZp3n3VV772zT/xC790Jxb6nl++eD5QdmMxJwMntTAreJq1H2YcFFgqqrj5xx/CT73pe9C4cV2gbO4IAglljprsVsVcS4x59dImTl+5jKUzp9FcXkK4tAg060hYLAnriJlYpfH03F5yjDobEljso8zhmIzzAdO1YXkHzv/q9GY7NV3ClmPKEzCeTDY+rimXj8NJzFcNBqWQmZPuU5Y2yqBcZtdieKWMaasDGQ/TNlaShVX49T8VbuiTdf1tkjBcDoTYIjVeMkNnD2PxNa0ikEsqsco+W23jAYrxEFm3g7jdRkyL0d4+Oju7GB61MT7qYdzpIRmMpC1Sl1UWA1PeGKG4soT5M6ewunkeK5vnEZ49C6yuIGs20YlS3Dzs4snru3j6xjaevnYN164/g1OLAd74hr+OV1w6ixoixTWSEcmdw0XYLaTmnLBEMc6m81kezDi24AjTYH0n3PTYG8NWJ5/S5FjFj9AIAuVmaA5fu43rt631LLEAACAASURBVG5i8+IF3H33vSoAU1OmfMGtgrnerI7Boh63xmTIJAg6t1wTkd+9WMHTOzCO+QdtAfGh9dZt4s5Ns9MZW7BrQ24N19wje5xrJlFDiGPOdl7bSCq5c5T4RuuYjVPSOe5azVlUIygrlKjggjQWKKfbO/jYr/wWDj9+A8PuGI2iiTS2Go5FcppDJ6sDUbOKS5/7Umw8dA+SVoB2t4udZ6+jt7eHbv8AtUZV+cY8aLw+U7LWBHj6qevIKwEOOwP0hjH6oxhRHmKUsJFliMtnl7GyWMXGBuWQFk6dP4uVs6cRLi2InQ+jAQa9HqJ2H0eHHewetNHtc0pJFf1+gn4vRppzt8CgIjNojrO0+2Vf8ZXf81Pv+OU7q83a3BcGyi/Up2wnjndUevnC2doEyhXkgelgjSzHUl7DrT/5EH7iu78b4fZNZehOAnTcRGM6WSTz1ZgGVUWt2UCDRYO1Zaxvbuoib22sI9xYR2VxAZVmU7mqUu9kq6spgLxKM79zXHD7qKKfs8gJVMuB+qUs51nrmrHL6WSJMsCWt9FlaUOnwkxxahaYy3/HiY7HmlC8fMFLYaJdu3AgHXdr+xJAmZPbLG4UKbxH2VkqtK2nHsjOOhVouL0lw4wSoDdG0Rmif3CI3uE+BocHGO7vIOocYuwkCMQRMm5Nx5EWuyzKNfutCOuoLMyjdeYUGqdOYXGTzQBn0No4g/rishbY7miMp/d28eTODj5x9Rqu3tjB9m4H3Q7nqnHAZYZqkOLcah3f93e/Aa968DLqiLR1JSj63BJzyFhHmpyXnEzhYkrNm27skweFY4jIfs0ebbKSZ83K/1BIh7P6cTeRJBiyYWR3F51eB/c/8ADWN04hDOqoVRhobzMg9XheEnOgbOFJ3LVNhYjJjspNRbEwHpd4V5pjZ92EJstJ46hYk45VnZ1Awb/jdGprjbfFV/ivwqq5TqwYaBKcXhsXXsoGDO9REc06HZMKRysVCAnK3ONTkqnGKMY9XH3vo+g8/lHkOwO0b7aR5ZwcXrdzxU2QTihHBEDWquP0g/dg8fI5xI0qBqMxtq5ex62nn0WlmmN+aVFJbxFdLTkwHCdI0gI7u4fq7OzyvEOgInOKAOMkwumNebzsoU3UqkO0FupYWl/DwvopLJ06i6xWxSAeYBz1EQ0HOLy1J6fFfqeP0RgYR0CnG6Fgqp1mGFbU0q1ZfVnW+ZJX/6Xv+Xe/+it3VnQn26zvb97/nfV6+A//PKBcc0lh1CHV4RdYUEmLoJySKf8pfvR7vxvVLcoXZn0ns6U+qeo/faVphqDR4FRKWXZ4YINGUyamoh6isbSM5XObWDp3DmfuuoL5Uxtora0Acy1UmyGKaiA3B4HdxrgbKJvI5lq3Z8ZPqbTo2NhztOAZ90X5Qvd6tWfXuo3ttS8AlKfyiV2Es78jxueAxV/ylm9TEcsTy3f6sOSRjFts26LyWNZzNmzkQBQh7w1QdPuIDzsYkvVu72F/axud/W2MugdIegPkgxEQMSAoVWMBsYEz09gEkFDXZ6fd/DwaG6ewemETq+fPYmnzPBbOnUN1ZQXDaoDt3hBP39jBk89cw8efeBZPPfMs9nf30R+PeHFYFxizGBKm+zVUgGAhZ2MeePO3vR6v+9yHUM1HjB8TKCsAyNUAfGFWXW/O7mc/Y2eozxO2zGGCL4GUK7xvHvHhQ9JglXdR0WBOMmVOGNna3hYA3v/gA1hYWLQmpUoNIb3vzFZxv6PIABa+tBiwS8+FKPnOHquQqovR29GsmcblpShwyVkL/ZKqDZBpwd7+TZilI0nA7YqI5Zl/CgJy45L8Im6LDf3GfCx6klNUyJqdW4eNHbzmGlGOahJTAEJeGaF/4yo+8ci7sDLIMHhqD92rbQxzhsi3lEuixiOFAxlA5/UqqqvzaJxZR2V5Hr3RCNeuXcfe1h7OnbmAIqihOx6iPRygNx7rvU857onnF4G+CFCv8hwgMCcIwxwvf/k9OLe5iFFyhNbiItbOXUS4eJrRVRhQGkvIkg9wuL+DPTl3OuiNEgxHOYbDXLpyntNaWRXY02DCImaUpp0vfvVr3vS23/z1f1fW8D9TX79olrhPG5R1pvkqsGOV7tUqrI+u9IyB5gXmcuDZD34YP/bmN6Ny8waaDozJcwNqdjqRLVqx4hwdlkNr0oRaV2lPqtRZPEbOC2Kuhdb6GubWV7GwsYH1i+exfPo0GqtrqM8vIGg1UaGfkdMLeBGqw4weaItbVIXbX0wTDdoYlwGl5cKqGcAV3aydhdK2jZ4yQPa/43VHJ2H4SrzfroqVuzByF8LkHqHUbO2q7cyF4OKhJBmzoun4yANcoMIutcSq8RqFFI2Rj3rIe12MOx0V2rpsF97ZFxDTCTE+OELaH6Ga5OCI+qwYAzVWfVi4q5qCQeCsh8ibcwqGqa6uqhh7isE8Z8+isnZKUkRUZDgajXF1ewdPXL+Ojzz5DK7e3MGNrV10+2PNYeTBVbXdjxNy2/JaTte6OWe4/i43Mnz7N34t/uoXfTbqLEY1mP43LfQJfK1X0Jiim1mndnZ6aF3mh8kCpqnrQ7q5jZ8P6jYujIUm6uz8XQbXZEmGbq+DG9dvYn5xDvfd/xLMz88LWAXKWhj4vlmeC89HtUyrtZqLveX6WseMMVXtYHzUgCWFuF2lO3ucrGZ7HJfE79i7AbNjxS5IyA8g9QGNk50XF2nhvbsG5awhS6Z8wTfTnCkkPdxdkOny2NS5S6IvuZqiSHrY+ejj2PvIn+Li3Dqe+MOPIroVI6/MIcv1ziEi666ZLY4DV+MK4zbZJFIgCms4Gg/lOW7NLWIc1zBMEoUJjZMYURJb0BSJgnNe0Nstl4hmK46xvNrAg591DxorAVbOrGDj/HlkQQtREmA0ytHr9jCmPa67h739LWnR/RH/RgXtLp0zLIBaA4nscLSIagNSQZRk7S/+ite+6e2/8Y6f+UwBcflxXjxQfuSR5v0P3v9d/y3g5x+gIIV54R8T288UofQVmR6lhDxJERJcsgK3nn4Gv/7jP4b+n30Mo6M2KlEsD2udhSVa1wg8DECnVsytO0HIxfwRJhVuzYo3lUzZ5wpZqCSVsELcCBHOz6GysiRdenljHfPra2iuLKOxvIL60iLqiwsIF5ZRazbZ260uK2rfbA2VxYkDPN02chJcTs+jA2XuEXmqBlVu70zn1cBPOTicPuiAfnLxuFZU3x/gJ2xYsp1tVs2S5mxMkhmYT5CD8gHZa8qAlcEA2WCAZDhEfHSEuNtF2uth0G5j3OmicniEtNNVa2pKXZhjczT12IDCInKYb2GdeUkNiGk3pI6/uITa8jJaZ85i/uw5NE6fRvPMGdRX15DU6+iMI+y0u3jy1h6u3tzG1evXcfPWDrZ3dtEfjFRcsZE/PCh+5IefzUffctUiM4VfTBgLNIutzpFCjRh/6+teh7/xl/47NCux7I0WyepcE263okf2Vkdnb5M8Uepw1Fvi2LLXz/3v8b3ihApq7WS/ScLc3QSHhwe4duMGLl++hAubF9AI6zaHz8304y6KXnhaw9gAopwL/qOrQ5/d4FXXbi4YVnFs2g+inVEZjN1xsjZspwXLD+0aeZwXWRq1D5ByTh0RBc2+M284awV2ypEhs/CXuPAok3v0PDQ6ivY/7qQo8QzRCHKk+1t46tHfQTDex1K8gA//108g2atiPm6pVjBUawitffb3OOA0QoEBdxhFhk4Soct5eXwXagF6KcHb4pB4pTK2iASsKY2ekhSvWWh3M2S3XpFg856LuHj/FSycW8PcxgrqTIlL2G6dYNTtY9Dpots5RLd7gP3DA3SoR0cFeqMC7S75cEM2uMmx43PljoQt3Flx9KpXv/qNb3/H23/uhaPaC7/niwvKD9z/nUFQ/4efDijrQnDOnYmmxh+qg4yMw7Tm7sEhHv+D30d6uIf+7j4ObtxE++YtjPYPgOEI9dSKgmEOLNRqaHCrniUyQGgLSVcFN0AMQaczwMkRmiw8GaNuZn1u+WQLI9NuNBDMzaPGCMbWPBqLi5hfWsbC8jIWl5ZVRCRwhxwCOTeHerOJWqMJhNRObcaZmVWn7bXia/z7+kxa5Cdi2GgcC49xxTmFhTnA9lGMrNBr6kOqxYniWNzvY9TrY9RlXOEAg86BgJg/T3p9fabMQD0wGw6Rj2llstZbTYIgGxFrdxGdDP9hOEylApZzxjyenG02P4/m6gpaZ8+hdfEyFk+fwsLGOlrrp1BZWMSgUsX+cIxru/v4+LVrePLqdTz17FVsbbOQM8RwyMxaAgFtVeYg8HPpuFCK1doVYh4BMXGnjzo5qVZwB2RTnBtBhL/5P7wGb/iqV2GuGkm7lfd8Il3YTD57KLsMynZAhtL4Dx9Wr9s5UcNLPO53VMfgJpfRkONYAzupJ/Nif+AlL8HG+gaaoSswkom6v8miIJPRKupIo2Rhn9U6PbG9uRqLk+MsTW9aoC230+soOXnNOvIszdDP5TsWTiS5xvRkbvnNBWLuAuvEIJlxLF0dfHRf8BxgU5ADbuue0SrBnRUqQwToYfcD78HWE+/FSiNHZa+Oj77nWaAXYCEOaQbEUMFCRoBYPOM8PeaysUNvjBz9NEOP6XpJJJkikx2xqvD7VjVAWK2gRUCmQi0HVY60lmOQROjHQ9kh7375Qzhz1yV1AlZaIRL6mzn4tNfGuN9Hr93G0eEhBoM+eoMEB90Mh50xPcic+4o05+JdR5GTUFXVWcjrPqlWMIjio1d9+Ze98R3v+KX//4Ly5OogUw7IhiwPloWTp558Ar/wtp/Fxvoi7r98Ba2iirTbQ39rB0c3b+LoxhaG+4fAYIiADDsv0OR2OoukQTMlrqGW7AqKJFaxUI0DpSnACo9RE4tVxtU4QJDWmHSLUdRJpuqsFdIohRT1Buq077SaqLdaqDZCAXLAMUAN3taUtt1oNmWbMpD2UrXr4NJ2nZ1dtl3kVtnsZwzhNj9tMooQDUdI3L8ioo83QoVSREJzP6dAELBZoCGopPKQciEK2UBTof8/0vdkc2wzV1ZyXiCqVjHkVpVbc1aeacGaX0BlcRGNjQ0sXbqApfObWD5/DitnzyJZWkU/bGGcFzhod3Btaxsf+sST+LOnnsZT127h1s4eDo+6JkWQFdI6py1iITZbq7JYa40qlD+kgbt+Ntm/pkTR5BHX9i6wLdiNGaow1KzHeP3XfDG+7Wu+FE2MUWPgufMaGzBbw0G5uab8NZmy/77s7VYCntwWptf6DxuhxE6wGKPxGLe2trTNfunDD2N+bh6NOhMJbbqGxCsyZS0SDoSlJ9ukaD9VxFaMWVC2xcPCn20HMakdOLZrEbZ2uy0402RANfU4Nszz1YxCrs1biplZGlnkJvhagwxzOpg3Y8kbaq0naHMBzBORA3qHq5U28t7T+MQ7fwtZ9zpOLy6g/bEUTz52HfW4jjA1u19SBNJp6ZDiEFVN8mN7Nhd6zsLLUvplVP+RR0MWRF77NTRqVYEy5/lpJovLyGFr9sGgq5FP5x68F6fvvxuLp0+jNj+PuJKjN+qg3d7DaHCEYfcIw/5QFrheP8JhJ8LeUYH+OFVTCs85npJFztbrRdTqc2THyuvgfL9hPG5/2atf/cbf/A+//LMvnP++8Hu+2Ez5O4Kg/gN/XqbsXw5PRg7DZKGF23JW7j/0oQ/hDd/2LZqndeXSZTx4992499JlXDp1Bkt0UsQJIupFB/vobe+is3uAtNNDoz9EPhqqc4yRLiEbSSpsJskVkRiwCMM4RX3NtKoqqm7qr+mR1vjqpGI3xNJtsZ22y1XWtpeuU9lZrGyWmuuu0vbSdG7mOpDBG1N2zDi3xCylevlYY/87mlRs3Y2SP8QeVc7RIqNtqCYr2/Okru4nXMg1JULE1mjuBGrIKhUwV0a2LA6RpM67uIDq8grm19fRPLWBxpkzYsPNjVPA8jKisIFemqM9HOHa7g6ubR3g+s19PP3sVdy4tYWjdkdMmAlbrvEPQY2MiQujY1k1awYwnwCf/aSxzNirl2M0cdneEx0zNRRZiIy84gVZlHmAm/UIf/UrPx/f9fq/jEY+Qtig48GNhxJYmbY/sZuVCqn2N0szCye2QXMheOeFNHn/Xqr7j1aqRHkXN2/dQnNuHvfecw/CeoAGQ5HI1l2Ng78nB4hAmB2HBsqqV7iRVF4c8l12E4buM0hKLN+AWcZnkz7cbkJ+Z8fovaecjyP271uuJ4VnHld6ygnKlKPctGyeb9rE2bmlBUHxBzzHUonQFBvS9Bp61x/F7mOPYB4xVppruPreHrY/coAwDYHUDWGohUiZwMZjyVQ3gTEnUNPZQD8w4+t5TjLagK8rRbVaiCmHAe2ptBOSaafaAY3Y1s7d51wTC6dPYfXuC1i6eA7B/KI80Z1+D73+IUb9I0TDNvrdNvq9IdpHYxy2x9hvJ+iO69Kwi2qGrEKveo56nc0l6+gNMgxTk1gI/nGRtL/iy778u3/jV3/hzprR98gjjzTvvf/e7wjDxg98Su4La+yctDO7jCtb3V3sJrU1ORtQwUc/9jF8/Td+Pa5evSrQIitZWljA5rkzuHjhAi5fuoi7LlzE2bU1LNRDFFEqrbS/vaVc1eHRIaJ2G2m7i8pgiDBJ0MwyNAsyaoK0gR1PEJ6G6v6TdShXiLriOoV4xirUrOSS6OQL9lkVkwKM+XANVDwLNOxmJoQBkPtweqB4vBB5coMtSnSauOKPsjdcyIzaBXw6G3eY7gGVM636OF2khfS6rNFA1mygtrKM2vISmmvrkh5WTp9CY3UFtVOnUF/bQGNuAXmtgW4G7HQGuLF/iGd39/GxZ6/ima0tbB8dYWt/D72jHpI+g1+YgGbSjF38biFTy7IhqQqOnBxcZbocNWpDYxteygNpW+wJI/VWMC2cNKxbeoRfyIIKLWfc1DIYaIiv/JKX4X/+238N84gkVXlQtuKd27JPI9UmnY4CXSdfWHnWPrx84YHcOvtcIZDxRwmBKcXB4aF08XObmzh75oxcF00x9ZNAuS5gJjhp0ojCiKieWtHKA7LC673dzcWo6li5FnEjzX7Aqkk9fuq0mLWf/iJ2bIDqp8BYmIby6FCp0NbGMyhQMI9qLI6pakGXZdJLaWTTLODF6BYjxNET6F/7QxRPfkiFvzmcwsf+r230nk1Qz3i11LWb5IBSkoGY1jiek5WK2HHMsHkyZ9kMvV2QOmOCer2CZitEo8Gdgctbp3OjCgXY15eXsXT+HOY21hGsLqG1TgtlDf3BGG12go451mmolvx+t4/Dwy62d/pW1IuqiCt1JHy8SoaI09DnlrC8dlaAvHc0RMIiUZ2NL+xYjNuvfc2XvOk33vHzd16hj6Bcrzd+AMXzzOg7gdVL/rc9o59naBeF94m6C5Xs4/HHH8ff+ta/hatXr5veSBYgvVbmU9QadSyvruHS5nncf+VuPHT/S3DXlUtYXphHnYXAOEZlNEZ21EG0d4DB1i5i+mn39pD3ByhiVpWTScce0+oCyij0ZrL1mpq0TlqnA09coAbIVkQ/rlmK+Tp92F/UCoehJMIMWgcDNhSURMTsbZPMA5856yrl3klgl5XUTQWBE3jpKmGqHsNWKvUGgvllNJaWsLi+huXNC1i5cAHN0xuonj6DytoqKktLyrolcA+zDFv9Pq5ubePpp6/h2au38PSzt3Dtxg52Do/Q7dGWxikTFSRsKuCxoBzisxT8+B4xcntdxtqMyVuuQqa/5XOuBSBuAZLrwe0QPHZq9BSzT7QABRZqpPFN9P2y1MdgGfom+/iSv3AffuDvfQOWatRDmZFr23SCMyfMaEDpjJbs5w6GDYbcTEPt+bVvoZ4+l+lUbrLziC3iaYqdXUo0bTzw0INYWlzS+98IKQ1xebVWjkkXqLKTqSGzOSlEhdYRJZK5iSvufOJrZjHTdGBrjZbkM1VQJiFF5puX0G5TO3wBs8SsLfPZSSEKUTKftZY5kRASAS77bDvPwXZ4WSM1088uWhtsGiFCjMNsiDT5OLKd92Hh1hOId9to5Wfwwd+8ieRWDTWCcr0hHzmL7jRpy3NMfzhjjQTQ1lTCqdFsk1YGDeWtMEfYrKG10ETYZKoGLXWpEt0YYt/a2MDKhYtorK2htbaKcHFRFrrDblfh9EO27Y+GiPoDdPYPcHTYxf5+D/tHEYZxgJTpcrkBfJQDzcUlrJ29gKNejKs392TjU4BSSittDUkcdb78y7/wu//Tr/3sHQbK8ik/8O1BUPvBoiiaZewtF1bsDT6uokgzdqDst2H+9/3v2u6sgg9/+MP45m/6Zly/es0eZ1IgcQ9rO3+dwGSoywuLWFlaxoXLm7h0YRP3XrkLm6dOY31xEUutppLnCLrZaIR40MeoP0Dv8BDZ0SHyfl8sOx+OgcimW1SVxcqMCJt2LCZBsM6B0HWnCa9LGh+BUwBlN1gjgAte8va4SfVdi5F1ZJERUlrwnV4ZJQ8+37CuCn6Vk7ibLVTm5hAsLaG+uqRuuNb6OpZObWBuZR3h8gbq8/PIW3NIghBRUdGU3t5wjJ12D7cOjnBzdw/PXr+J69vbeHbnJjqDITosxkW0vPGVGEvl9aspxnJ10JFhucy0SQlbHagqCY67B9e+7iePqJXXVf8nWcolV63uTx3ZKnyTU0iLs7DbgYb75aCoS9Kgvaxa6eMLXn4F/+i73oBTLYJ/jGazMXFa/LemJoGybxjx4OxbriXjq65sYGxyk03pMFA077JvViIoU2tm08jNrW0VaQnKzYbFhnLbrdArLiBuJ8ChrtSUKV2wyFflTo5yhgv9t8Y83wLNY8H5eNNi71QDL1kySuTFz9VTZrU7Lz1BMAuzac3THGt2ySWa1KIllJo/L580ESgTDtVc4uxyPG+iSoZOluJ33v0eXDif4oFTbVQ+/geoHjE3eQ5/+uu7qB7MKyuZGRbMK9FQVJcrQulMc/aYMMdaSZXBQqmAWZcy9eogQ2upgbAVohZWUGvVkei/Akun1rF28RKa6+uoLi4hXFhCLWwgGkXoDjroD9sYDXoYdTvoHrbR2etgb7eLIxb1EjL0qorvKZf3WhO11jKSYBFHgxR73SEiHiPKKJJqmP5bQ56M21/xFV/wpl+700D5ieKJRmt74dvrQe2HPlVQnlx/DpgNUu3Dd1P54sZHPvIRfPM3fhOueVCeoLcDZemp3qfrfctV6ZDcRrWaTawsLeHM6TM4tb6OC+fP4dTGBs6dOYPV1RUsLS1jcb6F+UqOOruaYvp3Y2SDIYrhGAVZ9miMiMMVx2N1c0VxJOdDLWanm8U4soXXZ0N7j7BLC3AB7j5xzsWIanCmNRTwIqk3QhUFa8ziaIRoLSyo+61K1wNZ/9yCXCCy5hGUWy3mEiJu1DEsCvQ5lihOcEAtrTvA7sEBtvePsL1/iP12F1t7hwpiOer2MYwSp/lZ8Upz8tRkYiKJ0sVShroTiHmhcjGyCRSk8zkr1obKNpHYAYuXIWzQqgEJ/eIar6i3q7Rdd2a7Y4u5yz+ZdKfx77hBonyAgD7lwixmRTHAKx88J1DeXGlw5ymmrL9DPZfdddWaAm/8h03kMMmE+rs/1ya3q92YhTDLV54Ashi1acqDwRBbW9uYX1zEpSuXlXdBIAzpaZbubSTWpBQrOEq6IBiHLPbSDmdedzvnDThtUKtp6GZR9gWGybNz9y4dMZ77mq3nFhTvJnKbEc/+fSGT75cWGpfk57v8+B6zxpJFQz1n6uZ83FGWo1+p4Q8++Gf4ybf9Gl75Oefwhq++H9UnfhvB4TUUe8AH/8MOaodLmi6SNkZAlTWcpvRqwrvvOSTkiy2zyOvqHbQWMqyexR7mVPBfxjFQLOQutiSx/T/sfQm8XWV1/TrDnd6chITMYRTCFIYwBYQwCCI4gAStrcgkzvwdKrUWFWtbtc5aFVvbWosDQREVcWgRpCKKQgsyzyRkeHnjne+Z/117f9+9N2lQowkQvO/3i5GX9+499zvnrLO/tddea3j2bBn28gYG4fb1CSUXBila9QZa9E6uT6BSHkeZlq5jU5gaq2B6uinyN1pOpaTvPB+5fB+8wgyUGw42TkWoRB4CV6PG+BDymKRCNzs+MMNw6uRTjn7bN7/5rzuX+uKhhx4qlPr735TL+X+7JShvXjX/30rZgm/3z4l+0uybuo177r33XryGoPzYEwIC8nQ1NzkVErIVM8nK/H2OGPBvdn7l5013mneB3Kyej3yxgCFK3PoHMGPmTMydPxfz58/FrBnDmDt7NnaZMQszB4cwVCqhv1BEsZATU3x7Yyr4JnBpfm465aRB0ogKCD2xUhkbFzy73aSTHcPy1DaU2XIKzKRjuB0TK9FCUdzEeOPGTEEgP8wHQZSgGURizMKqdnK6itHpaYxOTYjJyqbJKUzVqpiqN1BrNGWMVYyGMkoE2eyTlqBukakeIRBHiShURIki05HkQqjk0Jh61a+ySccbWb0RGIDpxpQS6UNRjIw4+izVbbtTqeBoEKajsLAdBOPt21UddyppI0+UdTX2maLpVlB2kVfj97SKpUtm4m/fdgH2mjcik4ltv2vSF0JdqFve1r6sAY/9d5mGpC6bZj1dgNyBROWUp6cqIoebt2A+Zu4yyzT4fBRy2li0oCyp2jmeR19AiIMjrPAsKNvJy+4HmJW/yf3RlkZ2qyyM1XH7waI8s5gkSdGp9rKdh1Anv88WOeSR6QCom05HqmTOtHl86PJ8klpgzFVC+ZqLByca+JvPfxX3P17BjJEYF758KY6euR795fuRrpvE/d8eQ356RCxL00JV9N85d1CMrnTCVLPx+IcubaygCc5hnAi33AyaOvFHh7cZQxiaM0P/njWCgZkzUBoekfkApo7Q8L4VcbcSIKg1RHFRqY6hXFFQLk9U0KxHaEUOslwRNV7CpQKyfD+iuIhymYqhGI2khCTXjybhmBpohz7ZCfwkFEFAGoWTzvPFTQAAIABJREFUJ56w4pJvfeffvrLVi+cP/OYOU18QlPv7+9/g5fwPbisom/t5M1Kje2TYcn3cUioon4cnHn9ClkKjgfRL6xet2JTMNIhtgiA7/sHqrdxp6Kgiwn5RJpY5rFTz6C/1o2+gD0NDQ5gxMgMDg4MYHhnGrFmzMDw8LGbmI0Mz0N9fQF+pgEKxgL5iUYzN8zQ5krgovUGloWWGH3hoHAWnHy231BFdqVg5sPERR2iENFtpohUEqNXqmCqXMV1vYrrGLvI0KtWagG2l3kS11UQzokcAqw4K3ike0okkumzJTW09gQVsRH6hQGvin2S4gbxiMxB/CwKv6iN4IyunKd1v48krgyQyaOCJttO0/5WrJKCLprqTImKbVEQM0SF3pCVapcppM4Ajp607xsWEIgkoU64nbtlwM4YS5KXyydIqdp9bwgff/locsPuucLOw7X2hk33kjDN1/dusuNTzTkMly9daQBYvEOFRVS5nh07k8JJU/S5GRyWTb/c998Dg0IjQF7kcVQNsQqo9qW1k5wo0HmIOnuSSCSh30xdaZJhKmRsUOzpvniNyDMYX2V7j+tyz7UnSLir2J6evipOOzWf7gWRGtrUiZ5QaFQh6rhIOGrFS5vl1PdFgN1IHTaoaEg//8t3/wtd+eAcCdxiOU8aSkQm87bQlOGB4Etmah7H2R+uQqwwjZcnpN8WAKc24kzGSUtmFab+EhQIfUNKIpoql2RBPaq+Ywy7zd8WuixdiYPaIaP89ykyLRTEpkv4HU0WSRF6jXmUWXx31Vh2T5UlMlaeEV27UAqQxDe1HELoFTDRCpKUSQq8fG0ZDNBscRqIssYggYVAGRP8Mqj8IzEkAn834sDVx/Ikr3vLda7/2tT8Qf7f66zsMlLMsyz+54ck35Pz8hxzHEU55a1XJ1jjlrYGyAIlUy0xPUM6ZF9C9992Lc1/zGjxB+sIaZ9lKWVDaGMiYi1saZqZrbsM97ZCCeBlwS5OoZEibcCbpOlcyvgRk1tQOkXIc4Xvb+Xw6McYbntUauV5WvRwJpQUo/xYZFPfSAtCdbap9XhCgyE0SlGUrR5lQyGpUeTcZIzWevlrdmogq4RJtuis72jK3rVW2KEdsFWXoHMNlS9edlbEx5tHsPG3usCrOZarh1oFkSqV01FYGEkSapfyqPuCUY5ZpPxvDZdzIZDcgMgzlSeXLPpCMP0PH09d0+M2jVXQlFoh4JK4J+yQoS8q1cvRuRuDjdpTAU8f8ERd/946LcNjzFgFJIFN1nVFrteKUCKCur7Y2WewrTXq0qZLlc3YltFhQ5vejIER5elpSRnioe+y1J/oHhsT2laAs03wGlElFiCSOMq4uUKYRFsFZPLzlgreOg0rYtEHZ6rZNMkub9TFSOssVSxaiUbDIZ7HNOzknndRyK//je0iRYGLA5BxzWo92bGzwuT4aCVCjb3LfAL5706343DU/xRO1PsR+EXBr6IuewAm7tnDBCQsxp7YGG258COlUHq06H5rMS2S0WqfksQb65O4DTnC6qsSYrlbFAGzmrrOx66L5GJw1jNKMYaCUg1PIIfN98bARc/s4RpUgTF8MhqMyh69RQ7lSx9hkRUzr2Qdho442nK3ExVTgICuMAP0jGK9lqLTyiCK9jsSClp/X9xDSX9rlLosy3BZ8SubCxvjK449+83XfvvqqnQqU77nnnvzIyMjrvJz/99sDlG2nWADENi1cF/fcew9efd55WLNWQdkUc4bGsFXy5sGScuN17Cg6FbSghDWL1S0iKQQGXeb8ogx62qk7GRYx0e8C6lLJdbLxaCdItypNabZTaBq2KkaXtmEnigtlVNUTwzx+TDabbCKN/rQ7UUSjUMwNbLZ/+qHN61lC0Co/2ttWNaSh/lNvXuNAJxUtqyMd0JBDEosM3WXIp5OBAm3oSQKwgDcfFB1Q9tMIXhIqj28exLzx+PY2S04A3KCyvJuMtFvGVE+iyq4UlOwtbFWBYsZjqsQ2pyygzJH5PFIOZDgtzB7I8IG3nY8jli6BlwYokJfP5YzygZIv8sxqXq9rYT4HHyxdI9f8d+szzTMptpMiDdMhDfLratU5hY0bRtE/MIBFS3ZDX3+/SDc5OCKDIgRj2aWp/zWrRp5DMQniQ9qn+RUHkaw3sj65dJeobn1ynQglYSUQ6t2h114n1ko+Dy3ZBZg1AFUNrnVHZKcjZe8jI3rqgcKGLd8zEs9szR2kHwo/axiliNw8Wrk+3HrfI/iHK7+JOzfGaBbnosnBJLeFwWQTDh+o4E2n7IH5zSew4af3IprIUC1nSBrUZNNYrNWWKApvTwUPJXJ8WPsuyo26UBJ77rMP5i9eiPxQnwxdCRgXfMQcZKJfdRiIg1+z2RQvC07ocdfYqldRr1VQqdF2kyZVRYSxg6lqA40WfTdySAsjcIuzUU/zqIQ+mmleeiS0mvVIy5FoMSlHmZw0fi9AzqPhVGPs2BUr3vSD73zj6p0OlAdHBl+b8/MftaD8u36AbnWG/Z3NFRt6E/GGkkbfa87DY48/3lFxbJ0m3PrbW1qjzV10C1OVx1ZjdB0+IBdJOZUAoiCJanE1bZgNFeIFx7F5wzKLTKthlW4ZbwHJd1MglhtJCFdjZGR48PbB2qw2oRzUn0NVG46O55pKWfIMDbgLjprcHnmftrGNkdbJHdmRewmU22abAJLZlXT3kiQfrzOCK5yrNL46vKRUY5zwMrxr985It8abqygEcqRwV+vL7m2b6Ltlfax+uSMtNEW2ctriSaAUhJe4KPrcekpDHcPFBO+86Cy86NiDgbAm3D8pIhmvNg8pnlNbWWpzUqWM9FfproS75XFi92mBnLRQFKLRqAkobxgdw9x5CzB713nI5wsoFJjJp3I4eaDZqDHZXWlKuo2rkmk+sxMU+1CJqjK7CnkI28k8HfzQL2282s8gD/Y2f6eDLqIckM/JS9VMEIpyhM7zNmaM7nfkj+mIFiJhqEAQIOcXkETqGc3nJNf28akQf/WpL+KO9dNo5oYQ5oqihGAPZVZWxrlH9uGVy0aQX/sANv3PGJyA0kUXrSYkU69cnkQQB/LwyhXzBvwgqeO5UoGCN7ErEEDu64NXGkHCYszlgylFGLYQRk0EQRO1ekVCaafLVUxMUu5WFQvXIM7Qigj09Famo2yCVuIh9frgFIaQ5foFnIPEQ5L6aDVsoWBsWLkjEhaO54y70xYKHOvNKNerjz5/xRFv+uH1137zd8W0bfm5HUlf5NauW3tRLpf/mOM4pW06qC5drxaVXc0Jw+XxYuuA8vl47NHH2jfatrzXlj/b/V72gtWbUwFRDdIpZSKwqpWnbjMJllot8zYQxafDKTmlDuRU84aTD2Sqamn4afNFwEXCXI3kTT+4vr4x47EG9VI5yU3Krbd5LRnRNvoF8xp8CGgsVec1lSbp2DlaXkMeEVSuGV7eGp9Lo9LylNJc06QRAUtW1TKPKntepZWMdwKBtk0FmIpZK93Ow0D/nf9t6IgOzBi4MVSL+b59cJCyYeCBy0wSyXKkVMw3o+M5EfrzeTWYi/CO81+Kl510BPy0oaZAlA2KibzRexh0U0DWClwoHUP3WO17p/9AVkdmcIWT5stQjRC06tg0NorxiSks3n1vzNplDvK0hRXaiqPBpuqVolivGxreS2OPNqbip6zHJLSZTOJZ7Z99sGqFSz7W7gpF9Sy8vhmftr/LiUQbaGvuGRng4XVMekd6tpyy5E5Jj410BeWdzO5huju38JEAcibj445fwlg9xmev+h6+/fO7Uc2NsP0lSxZ4QAEORpob8Ocv3hUnLU4xXBnD+GMtBC3Saj6SIIcoYG+CGXkFUQ1pklAmO1Kp9z0XIR3kGGZayIu+3s/3CRhzBJrKJurBCezTU5OoVmsoVxuoNiJM1wLUWgkqDYbWJogZqMqhEFIXfhGZP4DMLSFx8ogSHwGnFnkAvHdlx8fQX42zSnj98puiwomFtmAwLncfbhavP+zQA950w4++e+0fgjVP9bs7FJTXbdhwgee5n7Cg3OYZf8sn2RIYu3/cNlhspaw65e0HypsdmuVFhQ9V6sE2iQjMHIsVF7itgTKf7LwY2qCsrnMdUNbX4+tq08+RIQ87IGIfRh1QNjSCGetVIyNedFolWpc4dd7SxprcsJtZQCqv394cmB2FVUGo9teqJEzBJZSGoXWErqD0zfon8EpW3a4FBt7YkiNneGV5sLWbT1qSb9ZbkOZfh0O2xyLDEoa4sHyy/C1UBxuXqpuNBZT14UZljU/vDNIYHlB0mvh/r34RXnXG8XCTutAIvPn1nJmHmayegitvQKECDHXBbbV8dvMldI00Yjn11uHNCcrNRg1r165BoxXiefvuj8HhmcIjczSYoExJmayFhIwYULZj1bT/ZCVrHlEcwDGHZSUqch7lFcyuR+WU3Pp3ejXth6CYWpmpWHPM+oL6ujoxSTBV200Ogei9yd2GRndRZcJ0HV5LrYBjxzmUkyKu/skd+Kfv3YS1Te5Q+lBI6A9NG6KWZC0u9Kt47zl7Yb++jRgOJzG6gW5/rPrzQKNPxuDhpSiI70teeFudRNTzwcY2x6+DOBIVCK9jgmGT03itJmqtBqZoJjQ1iamJMoLIkYp3upFh42QDkw0OoeTgFvtQ7B/QlBL64YDBAXmkHDjKfEkWYeaeYWtEZSKKI/Hb4NVFQOb781QH8L0USUTahcEX2RMH77/P62688Xs/3PlAed26C7yc/wkAm1XKvwl0LRg91YfdEpRJX1B9sb0r5TZwmJtSLBaZQsInN4cTSCOIOdHmoCzFpKneOIi9VVAWq1CNG1KeWGkQaSCaxmR7etFU6Xo3mRtKwjbJPebk9a0yRQFc+Vkr92uHbNpIIENVyOsbU5s2Xy/4pEY0po5U7bFp8qnSQimMTjw9gYyaZf6bVpCbuZF1gXKbMjcnV3FK/Tss+HVXCVQqyMc2Rvz2YcIdCCtlh+GsMqZLUKb/mJrIM5+Ndo4F1PGGV5yCC1adAi+u6bkznHIblHnTt2eObOwTzZg0iUWn78xRSUo1QxNM/JXZLZDTnJ6awmOPPybjufvudwCKfQPim8zRao0Ts6Bs/JM5YMQQVTYa+acLlLXZpg8HwoOcFpt2Y3c/5nwKhWYetDq5Z3Yr1pJUgNsO85ghJFM523uMtqNtOksGReiGF8L1yC230GQAaTKA25+o4q+/dC3unY5R5c6EhlbSZ0iR5RKxzB2OpvHqY2fjiIUZdnHrGFs3hiQIMFgsIBcyZq0fbnFAvFU8GgxRRSFj12ryRP9igm8YBYgTpsk0ZYCLa1ypVmVEutpooMFJ21wJ080Y6ycaGJumQimHXN9MeMOMCitJgjmVQCL5TLgT4KQnqU+lHhkpxfMp/QGTQ8kKmZWyUGqS3MK/aRmgntKFvJdlSfDA0uft9tpbbvnPn/7RgPJvAuatgTI55Ucf2T70hV3kLR8cnkT4qP0iQVkkVQQD4XjVj9lCmYArwUFAWVtVIpY3frWuq3FTlu4Qi1BOLtnJN0vfmIBWtfA0VY5YLJKS0LQKDh4IuFtPYBveaqmMNm+rwKLjE11fVkJoq18p17Salo4/q0Jbwxm1hTYE1ZSGgKy5bp0qU1KgzevJubSOZl1Vsjz0TAUucYcWgLsOrQ3KOrLSrvBlTWX3wkRrR8ZkBZSFCuLDjYMhGQpOAxeffSIu/pMz4Aso+wLKes7M7kQaYea129N66q1gWH/5/PowUsUJ/YPl41NPG7ZQqVQxPjYmSSOLFu6OPfZ+Hvx8EUUJSlUnQmuiJJl8Hq8N7rrodUGnPLXstNOaMvFmRtUJykaI2DY/astDxQuj+zhVF24N+YVUY4UtrJMqPuShbXYxluMX6DfKGNmzxAlHPZDFDURxiNQv4Z61NXzky9fhJ49MoeIPip0mK1ixrI/V3D6fOShFLSwulnHQghIOXTIb+SBEc3wtBlDFjJymw8QFVrF97WQeNkMJgtJYSzOx00yCUCrlcqWCapWxTVS3VCWh2i+UEKQuJqotbCw3MR04SIoj8Pp3gdM3jNAvoUH9Nz843QilCWzCYiVIJUUa0XFRLUrF7TGmxLNTKVN/L41SMUPijjAQgzKuXhw1bt5t0Zw33n33HfftfKC8Yd0FnrftlfLWQLlbnmRHXkkl2OGR7QbKOs71f9ZabiDh61gtc0IsJ7pNLV/NTW6AWSpl2UCywWGyBcWGUqtY8Wk1CcNtYOZmXDgsM9Big1LNjSTALGBsG4N8LdO5Nzwif1e4bnkoiIZis8+ia7h5F9R+UnWU6xq8MdWXNPd4MQoga1UhSR2mImvzywIG+nMiTexyMtNK27yvAegOhaER85YkbVMVUkRrQ01ASOtF+V+urTTkSF8Y7p40UBuUXdpIJejzQlx05vF43Z+eAS9u6FSdDONwh6Ovy+pM10R58XbDjLwrNdT8XGKXauxcKUmMQvleFIZoMaJoqoyx8XGRY+2//zLMW7BQ3oOgTGc4ce+z0/Hiv6EPa6beSAOOvt7SIzC7ns3WzurtjeTQcOEdH5HOtWplh7aSF+Gm7AS0mamfWZvREpRrKSYLRvy+FAwJ0qQFl5OprocnJ5v49NU/wjW33odafhbClDwvX6dlCg9eG03xJS8kDvJxHUOIsHCgT/4sGgwwyx1DX1BFElXh9fni2ifNT1l6fVBIoROnaNabiFqhPJga9SaazRYq9RZStwCnMIipWoipSoBKM0Xk98EZnIV4aAaqXkEmDEMqLrK82I9KUcEHEh+q9OvmdSvp42KaLIoLkQBGLKW0scxRcLm+OBIu+ZhxlmUBE6uiJA3WOU762X32nP/Pv/jFLyo7Hyhv3HiR5zofs/RFd/VpZUi/6UN1/8yWlatthtx3330y0bfdQHkrB6TvZUzKuSU1lbI0aYxoS+gM3eya0VFNJ5ZEDpGDqUm++C9TWifVtan4jJROzIgEDFhZG56z3ejrqCik4pFuNDXPOgzCn+dFLbSGkfVRBWK/LB1CgleMzbm1s+kSvNHFaMZu05VXJmCx4SwmNWr1ZqbarE5Zq0ft/lvDHmOSY3hZo3gzmNv9QLD/33xO07nSZp4VJbdzmNuVuyZtd0CZ1IX49bGBRZtT4dkLMoBC+uJPTj0Cl1zwcvS7dBrzRTduH3yqdKDVTOehoMMxqkjgZ+LWXioroyjh31QpRMwpzDI0Gbo5MYkNG0dRKJZw0MGHYWh4RNQ6hVxegEfbvvqwZ5VOT24qLmSQh9sE0bt3nV85f13nzjzUrP+xFC1C6ZhzbZrhdgBHJWaW89ZJPvul6gyee9IFpC3YJyAIU8lCH3BN2o7jBrwEmApcfPUHt+CK792M0ZRjzv2yzj638w6nG4uIMzbSGkIpeSkT81zJc2TTsOjGmDsQYlFfE4sLwCw/QL9bQ95hxyVDEsXykJNKWa4lar5biFsx4jBEGDAzL0BGVU1awFgtw6YGEBaGkfTNQCs/gDBXQuDl0UzZ+vXhpDm4qRpKMYVbQjEk7JdyTg48kTM3n5mfmw1P2naKVJPURcyqI3GclKbkdSdLJ10vXetm6b1J0rq1vzhww/r1D060q4TtjMw7rNEnOuWZIxdnGT7ium7RViadJ/ZTj7h2UwjdzYvuz27lSk8XKGvn2mlL4iiNE065vRU2NII+WxV4ZVyZl72wpsYQX6OT5Hvko0UEbMIsJQnYSux06k7A03gME7D53yLjkgYeH936c3nO8Es8T6IDI4IBOsknD7eOj5HypWqPLsMsBJhioSgXMZtWomwRMBG9l6l+lUeWSlLkUaay1k5TuznGra9uGU0DqqsyF2F+u3HWZcpqJsrkmAzP3KW30cEQeT3rU6HDJDQhJSiTYxZVAT2v5UFIzp/ufTUB5bdedDZG2F+yMjPdirVH7PUhoMejUKgxVOQ5BZBld6CeF9LIhCNVMht+jUYdmzaOYt3GUcxbuAhL9z0AeXqUeARlPhxIBVhPbHVuE58LSivpCCcRQ50mnsZ5de1w7NqS+jLaaAVlrXqVL+5omeXBKsMh3X7QupoyZm5f20xlck0Z9irnXXoa9OjgMzhB7Jbw07vX4INf+jZ+PRmi4ffLe1Lo6WWBaq7TfgmuDb2mTAES8GmfKg5+MhzFWLYahpwq5mQJZjsRFg6mGKBagwqLNELOTVHKuxgbfRJ5NgF5C9A9rlZHrVpHNYxRDoFy5KPuDyPsn4NmcQRVp4iWX0TkSCqn8MQOI5zIPolJuOGL05jVBMAmZkzHcO5+oixLkyzjRR0HcZpEjSxLKkA6jSx50nGw3nXTx10veciJ4rVp3hktYmRi/frbmzsKjNu4t51Bvv1yBOWhGTNejyz9sOd5AsrdYLu9KuX7778f57JSfvjR7SKJ29p62G2f5SHVdpHObHn921TMlvnkha3jD3qLK0hb+oJAbdJKhCc2elRDQehG2kySmTUTLwfZYqqbjVbK1E/z9lBiQCowCeT0ZeLPap8VYkyDRwAyFSMmgorkHbIapjFPHAvHZ8FUjkO2fYlIzXRAwVRgokpQfwqtto0kzuiY7eBFG5itesMAXvv7ZrEl1Fa1emq5I/9hpvQMtaFXj/KD5I9Fqud0QJkNHYI3NRhU23JAw0+ruPCs4/Hm15yJfpf8J3cIXG8zSCG8vuW29UGjTzM1sGLTR0FPt7kKzkZClmbSfKrX61izZg0mpso48OBDMHceqQvtO3Caj79P/xCJL7Oa8y5QllWVmaNOYjnVjcpyG81xO6/PKC7kOLTpKw9JY1ovE6ntpqSheoyTHZdVfLzNNWXHtwnK5I15PXDX4OcV8KPYwxOVGH/7pWvxH3evR7MwUyRmrCSZQUPXOJ/gl2l/hCP3quDTYoT9k4i6Yk+MZMU3IicTognyToZ+z8GQ72DIjTFccDGjz0VQHkPJCTHoAQP8LPRpqZSxoRGgVexHMz+Esj+AMkqoJQw7ZtS6n7iJ8AtxxnI/zUI3SVteGgcurZHTMEqTKEjCqJUhqntZVs2QTmZpvCnLkqksyypeFleSDJO5ON7QdMNyKS02xuYgxD332IbKjoLJrb7uDquU6X1RKJXe6LrO39lKufsItgTlrSkyfht9wX9/8MEHce6rz8UjOxiUFTQUENXhy5gG+WYYwWywxZHL8MAWlK35ovDMst22fww4mC1lm8u2wZcEdNISUpFbjbNWeVL12Uk48ZnUCpvbd6knTYNR9+YqbVIqQYc4ZKtGQPZtkot9ppnpNgML7MQLP9x2UFM9q9UmWyWGfT1pAnb5EBuU33xq0oKx/ZsVjRXeShVoHmlG2mU+juGxdWpSPUNUzypgQVCWppfXBuWS28Qlf3Y6LjjnVOS4HWf1TItT0ZjLU8ccnhoN6cNAHzbSwOJxGSpAq+SuHUCWoc6st0oFjzz6qKSZH3rEkSiVBsBkZSZuc7chGZDmQSr9A2PRKQZEOUZXdUBZ3fTEatisl4YrmNhrefDyGKkfptql7b1h+iBsTsmXTEeanYDIGKkYMdl6wjGrYkMeNin58kioDAIrlWuUmU3VfXzkyu/gul89iHFnCLHbp2eIlIVMCrJKZnGhXh5+7MJjpUoZKENMPUrmdD2l1W2eMZT+0YSJVrfFNMnycQsFJ8rybpj50D8lJPGA6walNAuyOIobSKMAbqseOUklcN1W5iVplqukcDZmKdY4cDYhjetxFDXcLKkjSauumza8xGmyLZdkcRgHSeAmYZjLe0GYha2BtNhaP6MV457ZKXCTaSpsZt/+tALxZti4o96ZoOzlcm8pFgsfYPisBd2n0ir/rqDcDdS8KBWUX4NHHn5kh1bKCshmeESkThp0ycq03egTUyPNleuIykz1KcyspTHou6X6Wm34dQWomm1113yAGqDbm7NrXJnfKxQKaiMpAnzyyya3Th4OSl3IzSyjuax0GQHP6ijG8OCgeDZwBFirQFOxynuoTwUbWu2mndXvGp5VgVm3z3JeSS9YbW+XvrfDYHQoC6uXbhv0GHZer0cjkRPeURGqw7BqJSc4RPqCGW0ig/MkQ5Hrz0qZD5/BQoJLLzoL57zoWOTjhuiFxYBIGl9cC616rZlShzrp9vQwUj8jB7TNQe4sKtNlTE5MYO3atZi7eDGWHnAg4OVRLJaEJuDVQPWFdBrMQ9IVbTLlYPRFofmNcsniPyFGR7ZZakf+lariY4tgrz0Do7jg9WMeFOLLQcc+Q01Jh0PoLwVyKkWoONBnt/YThLoQukolceTPqZVvZP348nf/C59efYMMiDRcqib4aVieazNaqnjZ8alCoRgRaHUsPnE5DSeVf+ZlDJl20sxxksCjAtlJ49RlER2XnDTKZdk40tb6LIumUjcKszSq0xrTi+P1hQhjbhY1EjequinKSeiETpxLotSJ/GIQJsGMxpSba2F4U4rBwQw3zc6AqzvNig64bd7d3lGgt51ed4dWymGSvG7GyPCH2OjrBmWtfP7vW2+tmbclp7w1UGaj7+GHdiwo24eJ0BUGnJlETGqB31O9sTb6OtpgrVIVUhSUta6QyEfZCErKhNnWWhxTQDZRQ74PP583YaKJ6FlJPwj8CM+YoK/UjyW77YZqvYbH1zyJQqmkZm92qyqKDcrFSKu1sMvMGTjqqKOkw/3jG24woKQgQO2o+gzTFIlHTADjudJGn5yPdvrE5qAsfhj0v5XJvg7PbB9RMs1nbg8LsnxQcCvcCQEwNIYcDgdRiFn2nlI9qTau1NuBaRUEZVpBatIL6Qs+nFLM6Acue+Of4IzjD0ExbShPLjy/8q3K++gDQPS97UaPPgzEGc+oSuxwDDGPgByGIaaNARFlW/sdfLBwyn6+JMocoboyhmOQuqA0Tc8BmF5NaRid6gjKVo8nFI5x4KPXBB860jegv4kOBGmen15j+rA19AXX3Ry7ShGVThIz/fY4vxkKMuoXlcUpKHPcmu/AENOGm8NN96zN/vaL38K6en9HwbYbAAAgAElEQVTWyHK69XGjzGUkgiwcUdejbVfiZGnsZjTKcEKH/rROEDpZXAMwhcydyDJ/yoFbdTOnmriNShaH06QMnCht5ROGV4dlN40m41at4eWbyWShkKI8lGC4kuCe/RLgavOBthPi7QQvs8NAmZxykiTnzd51zifSNO3bGgjb9dkaGD8VcHevKasecsqc6Hv4oYe3qVLe6kPCbgOFk+0kHeuFrTAiDT6HeWElNcyRG83cLOa/Wa1RcyybtzZAmQpFqmuOjxbEu4KSrmYQyN90BOZb6e6STTgfixctwnErj8HjTzyG2355u0xXcSpNqkkxcwdOWnk8XnvR+bjhpptwxT9/STwXCKp8HPT1FSU9I2AP0XHQl/fwsjNOwxtedz5uvOG/8PXV38ATa9aK9ehhBy/DooXz0dfXh40bN+HWX96O+x9ZK307mpvLeLGRUekUnx0UMSPVlJeJUkPN7i0IS0CVwVXhPe3UoNlPMOnFKiDaFbFGKRttS6cRJw0uzR4X6ZJOTZLrNIoVHif7/2mCecN5/M2fX4jjDtkDhazZdkzrXHf6+pZ6sTFLGleltq86xWdin6Rjr2kj1M1OTk1h3foNYjB1yOFHYHBkFgqFopjZC79tfJ450GJ3VmzuaqPPEy1z2/lJZIxKMYkSwPQJrBpH99fWOEmLGq36lYoQHOYRCzibz8SEaXFSMxYAitVmIMgoSrIYURTI+rcyD0/UkrGPfumba26649GwGvdV4eenkjhqOU4Quk7cypA2ncyrJ3FWThyv6mdR1U3QSNOsmaRBy/FazSSOqrnAL+cRBpMtN0JxJMXCZoKbVv7vu1++NQnOTgCVT98h7lBQjqLovHnz5n0iTpO+3wSyWzYBN+NXtmgQdo/oWp3yBedfiIcefGjbQNlU6yo9Mxe2abaJiQubFWx+GRcxcnJyq/H7aYJSsSQm3ARAegPwRisV+TG1MuY0EQcV9tprT8wYGcRAXx+G+gfF/3XGiAaRzp63ALfc9kt841vXSKI0pV06ohyimB8Am8YvPPUUXPoXl+Cnt9yMD33wI2iGrJho4hIh9fLI5Yt44YnH4V2XvgPXff8H+PDHPgm/WMAeuy/BSccfgz2WLMbkVBm/+NWd+OVtv8SRhx+K//f612KvPRZgfNMkbr71Nlz1jWtw3rnnY49F83DXf/8S/aUS9tnvQNz8izvwuS99BdUWx3B1oIHAzk69PKYMuIoqgryzSKxEUtRRWVjuVlzddHW0d2fB2ezgjeqifZ2Y5A+p0NvDJ6ZS5sg7zflZsHHXkamKJaaJjNg6+MinGfaYPYCPvvdNOHTvOXCiiqxtR4ZuHgOkYkTDqp/BTtEJZ62HKTsakZnJeLVKt+qNJsanpvHk6EYMjczC/ssORbE0KE09yeJjI9Y076QP4RdM7p15iMt4MfsSVNR0eZ6I0ZF5yFltuhkEou5W7VIV12x/w/YilIZR+OaDhJl6LhU9MlQjMb96a0kwKXXAVJDQlCiTc5oUBhpf/v6tn/rnq39w3dh0vZKlbrNWyDWcyTh1c32JkwtTrzme5AdmxaMNLxba4PY90i0og52KKnj6oPZ3f6cdDspz5879RJKlAspbA+anqpK39vNbNgcJypTEnX/eBb8XKEszjKJ131dNLv9mWohRIQyPjKDVaqHRaAgg83rv7+/HosWLUOrrw+DgEAbMnyefXI9f//pu3WJSAZAmWLh4Md7+1rdi36V7y0VPsCsWShgfn1Yz+mYT//HjH+Pa734XOUmdyGHmzEFUpqdQKTPXwcWpp56Kyy57B2659WbcfPMtOPKI4zE4OAO/+OXP8J8/+S9MTpfxkheejHe87RJcd/31+NinP4ujjl6Biy66EHNnDODhhx7Ekt33kCDIj3/ik7j/nl/j9ReehxOOPQo3/9ct+NKVX5MHxN9/+CN47MH7cN2138C6dU/K99ZtKuO+xzcg8ynt4kNKFQii1JAHmUEtkRtp80/AwNIDchI7VTL/va2YZTKLoSZEydEtnZPBENt7UTrD8h5CZxjCPeFwh9ijKuCQx6S/DL+XT2Lsu2AmPvqeN2D/JTOAoCyqgW5pplTBpvrvcOHKMdtrTatTE5MkzUBdg2qjLoqLNRvWY/c998Fue+0jwyAFJisTlAVnFZ90YIX8sYjjBIypTSZ1xagvekzoFskMLpFj7vahln9THth+2YnJtszPToHKMIy5rdNIgJcDGZLebfXK5JBJXSQhms2a8M5xnEbrxqauf9P7Pn7eTTfdNP27Q0jvJ7f3CuxQUA6C4NXz58//9O8Kyk/VDHwq6sPSFxecfwEefGAbK2V7EW9RKfMG4p9jjjkGJ510Em644Qb8+Mc/lm0fOeODli3D69/wegwODSGfZ8MmL/P6V1/9TVz//R8gl+MkEeWoPvKlEpYvP0wcy0gnnH766TjqyKPwxS/+G77/wx+h0QrQPziEY59/HA488ADMnjNbdK2NVgPfufZ6/OTmn+IFJ78A7/rLt6LZquGB+x/G9GQT++67P+YtmIOvXv1N/OuX/w2nn3wC3vXOt+O6667Dpz//T3jXu9+NFUcfhS9/8Qu4+9d34rAjjsS5F12Eu+59GH/z1+/HaSevxKVv/3/48r9fiU999goMztgFr/6zP8Oy/fbBUH9RUjdaUSo//8Urv4l1o+O6cxDNroKWBWRRSsj3tUml3gIdkxwFJjPlZwBav6XpItQTq7yuA8wCnJbn3QKgFZRNwUeHMfEQyUvTSapkmgKzux8GOHD3XfGxy16Pveb1ASFBuQNYMlrbRcHwoEULbZzV7OZJCQ4dJOFn5EObv1ejPnliSpK+Dz50OebMWyjVsFbKrOSFUGlr2/lv5JEJrqrCcYS/F10yQdlOcIrCQXML9WOaiUbrGmcQwFbLttchNIcwE6rl1ocKz4dmQxrLZGOFGsmACBNt2PCN0zQJguSuH/7Hf/7luX/+1zvEZGd7A9dz+fV2GChnWebfcccdr1ywYMHnkywd2HIRf5dG31NV1raK+UNA2e5jbeoGKxXqSmfOmiWAzAp17ty5+NrXvoarr75aAInV4kte8hKcf8EFuOnmn+CBBx5As9FCEEQY3TSOsbFxkcqJzEwilLRZk2YR8qUCLrnkEpx22ovw6U9/Ft+85tsibTrlBafi7JefhXvuudsA6ME4/YzTcdtt/4P3vPf9OP744/Hu97wTjz72ED7zyc/ikQefwLJlh+H9738f1o6O4h2XvhMrDj8El/3Fn+P667+Pf/7SV/Cpf/gHzJ0zG//zq5+jXJ6CXyxicJe5ePCxtbjq61/Hi15wIt79F2/BFVd8CZ//4r9gZNZsHHLIISj6DkbXrZHg2DNeeibmLd4D7/zLD+DOX98rNzkdvKSBleogg5wfIxuTbj6pC2nLmCERATqFFhueKlItm/knqgRrRtRVDZtdthjwbxGgqrSJjm2rZ7UFZQ8xK2eHOuw83LCJI5Yuxkcvex0WjjA7nsVf5z20otdq3T40bOqGmgGpJtoO/oi7nVEs0NC+XK1hzYYNmK41cfjRKzAyY7Y8oPNsxIrSRV+D6yYP+lwBHm1DxeNCJXli0G+NkY3JlPR+Zf7MJper9NFaC3RTF7quRvnSVWRsXk1zd+KYYIIYkPw90kvMwEvRorGPX5p8Yv2Gj1xz4/f+4fLLP8cmXe/rGVyBHQbKq1ev9nbbbbeXLlq06F9SZMO/6TP+Jgpja//2f0D5ggvx4P0PbhOnLJymjY03NMbez3se3vjGN2JkZEToDDa/vvWtb+FrX/2qaH/Zzb7w4otwwgkn4vvf/wGarZY04+6869d44vEn22Gc1BKQetAQUt7yMby8hze/5RK88EUvwqc++Q+45ppvC4DP33UuZo7MwMyZM3Dggftg2bIDcOCyA/GLX92F977vAzjqqCPxl5e9E7f87L/w4b/7e7QaCfoKA/jCP34Ose/jLW9/G4474jD8xTveju997/v40pe/go987KOYMTyET37iY/if//4VDj/mGBx0+NH49QOP4MYbf4KXvPAUvO89b8UPfngzrubDwfHxzj9/G2YN5/CLW36JYjGP/Q46GLf+8k587OOfw1S5Lk0lbXgZXpOwYQzuObZqJ8skn7jLtlPcpdvxT53hEB04kc28gHz7y/CwCjhm7Eb+ubN1t9I1GySQZXk4KT2JCdQ0Jc/BSxo4btne+OBfXohdirSVbBpvC55JwycbhUKb3+6qlCWpWo6h0+Tl56JsrNaoYqpcxaNr1sIr9OPwFcegf4Cj1T7yHj0dJMBKK2W+iBjb5+ExjipXgExoiLJC9dEiZzNLIIZb1n1QYrxMlqMZn9fGo5k+tCZUhmO294q9P/gZ2DORyTueB7FdJXXB95QKGY04Q5S5N/3s1p+/6WUXXEKDnR4n/AwCsu6NdtBXlmXOz3/+8+MXLVp0let7c7pNuH+bVvm3gbS96KxOmfTFA9sIyqob1UpDOOQsw5FHHYVTTjlF6IqlS5fiZS97Ga688kqsXr1aouhJNVx22btx6KGHYePGjVIJz5w5S/ji1au/geu/9wNx/pJWFhUL0ml3NGVhuB9vfPObccoLT8NnP3sFrv3Wd+TyP+aIo3DWWWdicKAPoxvWIZd3cdiRh+N/7rwP73nf32DFscfg3ZddivsfuBcf/8gnMLp+EiccfyLecsmbcds9d+P9H/ogTjrmKFz2rktx/XXfx8c/81mce+75eOUrzsYjD9yHtevWYN8DD0Ra6MfHP/U53PHfd+GIQ5fh/73pDejrL+L2O+/FF774r1iyZAmOOOwgzJ89E2EY4PY77xJQHhubgucyv4xxP7pFjk0qh9XUijbWDFcIKFvrQ6OekLEXmTzrMh8yAyKipUg7obW6O+oCYGMb2l3lcqCFX4mcNipQKIFTj5GYD0AnhzwCvPDog/DXbz8Xg24VXtJUALTxSubiN6o4VXqYY1QVhkYUScCn8MqqbGBidYVRQ5UGHqZqZe48HHL4UcgX+uRhQLtOcspiQmQVEbzLKE+j4T3TyMWpjubFysmryqwtuzENQeWcrZzSTpPKcbUzETX4tRuM1bBKr2elm1jhRzKsIfV3yry9QPoCAZ8JXn7jk6MTf3XF17/z1c985jPBDoKD3stuwwrsMFDmMdxyyy0HL16y+FrX85bwwmmrGgzvtWWS8FNRHN0Xnf0ZXsjcFnJ4hOqL+++7f5sqZQvs8jfVFp6HwcFB8dzlpNYrXvlKvPzlL8fXv/51XHXVVWIryMw18sKUjN11112o1Zs48sgj8apX/SnWrHkSf/e3H8LUVFndrhICkDZxCMrFgRLefMklOPmUU/H5z/8jrvnGNRgcGMT7LnsvDth/f/z7l7+E/7njv3HSC1Zi1SvPwZ13PYh3X/Z+HHn00fir91yKialx3HfP/YhDB/svPQCNZh2f//d/x80/+xlWHncMzvuzV+Hmn9yMr151DXaZMxdHH3kEDtjveaKGWD82jp/dfhceemyt9OOKroPF8+dIHM/oZBkbxydlqquUc1FgtRlHaCUpQoKlmjOb4RJib5de2Wh7ZWqLnKtJ5FBNc0erbMxL7eDwZtFP/Dc/VQBTQDZO+3YKzIR82kpZ6QuVrsZCAtMjV133KJCjb5xPbjcN8IpTj8kufd1ZTimtwE0DkYJZtY298HWIxaRvi7hbFRj0vZCdgRyX5kLy4UNQpsn65FQVj2/YgL33OwD7HniwvCd3R76jjT4BZVN2CoXFh4sockhjcHCEfLJ+ZvHQNgk2OhhqPFFkNE+TPVQjZ1RCppiwuYFbqoesjE4wmJ8h0vBTT7xDCMqRmsnDDaYb0Vdv/Plt7/2z117y5DbgRu9Hd+AK7FBQvvXWW3ebP3/+da7v7a/b0U6kuzaOTGjnVviwzZ7+W8ji7Gv9IaCsALC5KZJdDGqQzznnHJx11lm45ppr8JWvfEXGUGfNmSMcLxUZP/rRj6SrffzKE/DOd16KRx99HH/zN3+HSrmG/v4BAWXyyl6OVoIRSv0lvP6Nb8JLX3YmPv2Zz+Lqr1+NnJfDpZe+EytXHi+Bj7VaHY+veRxzF8xDGPv44Ic+Khz3GS85FXfdcyeCVoK991gqETj/fecdeGDtOgQZMNxXxMjwAOr1Bir1UPSv3PrnOBHnM2EhQTWIke8bkUadn8bwpdETg/YsEHUFAzJDOGlLADIVv2iaMYrYWqcGha5g84jFsMkyE5Mc9VfWBqBB13aCiY4OS5OtjS46xmzgDm4aCfdsMsKNEsPajFolhuKSjCCLCUiWJTT9hZ+6WU5aWUKu+GnK6raUJsm5Lz3Zv+Tc04byccXJQrq6keO1mXTGSN5uF6WByMESI4szlbJyz2r0xGuAuXVT9GMYncBkvYHDVxyHXeYtRD5XgM8Goxjy8DgpidMJQsreCMpMXaZihFLJXLFgfDjaw5/tyUspoY3iQpQasvMyygy7vixy4o70sHvIyqqH2rhByWbUMk2/UNPS6Ubt+Pffff8jf/qj2+6+8/LLL+9yiNqBiNN76d+6AjsUlG+88caRxYsXX9k30H9aFEWuBWVxMuuyJnwqnbKVL1kAtZ/G/jwv+N+3Um6DMoHECPHtoAdz3AjKr3jFK4S6uPLf/10AY/Huu+Nd73oX5s2bh//4j//A9HQFz3/+cdh1zq748pevxA03/FikR+ooRxNzNRKi9Kg00I8zz3o5jjn2eFz19atx660/F0ObBQsXYtmyg7DrrnNx30OP4sFHHlJwcoqoVNUe0sulCBMm92boKw2jFUTwfAexX0Dq55BjVccoeEr6vLx09yUxWaKZGJXOuKGChEl6nChLQriSPkw9dV6UAFKB0kOXAEkagBE6YqWs4CtNLpEMK7gKWEs1rBwyuUoBarGj84xRvvE9EMRQ4LaNO/sc5sPAz2IanAoaCvHjZKmTZanj0vMra2XIWk6WhSmywHGyppe501nmTKR+Ogq4dSdxW4DXTNy44eS8ZhxHwax8oXTJuS9fdfbJh5zsB1VX0lEI3cZlT581nWQTuR5EOdIBYTlqo9LgNcshC8ojp6o1rN+wCW6phKOefyLy/cPI54pSIefoAmcanALKMpGZ0xy+LBXjdnHupUrDhLhKxKCsG5eO/2GcA81AUZtmM4WNHKs1j+ri77ecfpVxExtAS3tM8bgINYcOTn2y3vynRyaid55wwgnGNOO34kXvB56GFdihoHz55Ze7L37xi1/1v4B0+UB//+5Zlrkyj89RVzOgsaW0Z2sAvCV9sb1AWd7LdjZM449cMysZAjLpC4Ky0BdJLDfR8487DitXrsSuu+6KKIpFcXHLLT/DbT+7zQg66EdRkiqZnhUq59Xpvv6BIcSpgzCMEUbcJbiIOHUlTR8a6XgSRaOGMuQoCzq04YbI3ASeR58LF46fh19gwCTHizkIHar7J20rPQ4p6MY5l6XSdBKdrZOX9xaViZTCHIdOkPB31MEIXhbCZxo1j1ic7nzxn22PWBOgjK+wVsfaqHJkqiHJnJQjFhm9DmigSJSme03LdxA4WRJ5jhtKl8lJuHuOHMeJWO/5iGmHWAWyKpy0DLhVIG0gQ9l1MeWkWTnLnEbqhYGfZc3Qdat9rlsPgiDs7++P+/v703tmz05xkxjLyOPiRYevnPPaC1/ykSP2nfcqp1V2pZKX7EI2YOlbogCsUmLjpdEVNCpjyOTP4w6HGzRbMso+MT2NDZvGscv8RThw+ZHIl4ZktJqgTE7ZTizKVJ9M7ukEHz0xqbggKLKFKc0/8sssra0ETu5I67PKk6pKDAkwsKBsG3uGO7YPF7uDbIMz1SUy0E/toBq78+ESJkkWOtldY+XyO/Y59MQbngac6b3FNqzADgVlHsfNN988e2Bo6C0zZ864OI7jOWwAkre1nHB3Ndw9rWfBeWs0xvYEZVuxi1etkS/xwmWjj3+YAUjpG4FTp8EczJw1E6VSSTTJk5NTAsAmGE/4ZIIgO/G8HYQ3NGNkzPOLjecvJ/hIBzBSnVNVEf+bibtUBIi1JiPpyTsyC5CeF+RDaYheUO2qBCH3EeLgO+QIIzHnQb7f0I8uchLRK8FDgMsYeLqO0Y4zkj9MxSBFoRUxIThi1apOZJmT8fsCylIdiwY2zbIkzpI0cp00cjN2z7Kqm8UNB2nFSbINmZNucFxMuUAtTdOm6zgVD6i6Sdp0XQROksapl0ZxkkWO4yaul8Q+/RWjJAzzSZAL+sJ8vh7ncrl0eHg4ueeee4yIWcH2d1UHvP7MM+e8ctVpn9p3fv85SX3KpZ9HJ0W8o/1tv6KhKexUnAIdpxfV/4KDM6ySK5UKJqbL2DQ1jecdsAxL9l4KvzQgVAWz+GiHKuPVMmbNAsSBm9NcPgKzk7Om9qqskOtPXIL44Yw9qzG/koERG3ZqZXaS5Kmp4pZjtteuBeX2DkDGrHVnI49LWgdTBpfEYTOMvrh2dOIDR5xw+sZtwIvejz4NK7DDQZmf4frrrx9asGjBnw4ODr3a87ylURQN6miTGo/LxJPZjnVfYFurkLtB/A+hL2yDz66xbOWt1EhM4g1HarlnU1WzimbnWqe+XEmb4H/n/KIaFdGPIoVU1WzYsPnFG1Mm4sjn5ot6o9NBLF9Ak74DUhDlxXtAFFgyWsz4KfXZgBuBni9eqR9JnMEtFsWtK434wx4KOf4MDcpdJLm8vA9fk1VvnhVv5iCM6YVDT8VY8tfcLM6SJEmT1Ikz1004DIckiN00Ctw0a6RAOYVTdTNMOVkykaTZlJcmk/C9US9NxuAmm9w025QmhbLfnIoIpKOjx7WAq60T/dNw+T71W7zzvFVzzzz9lM/uNqtwZlKbdvQaU/N/cdQT+1XK/CyFbfXUet55Tqln5G6Iw0H870ajhqmpKUxXKyg3Ahy24ljMnr8EIV2cHVfWmhpl+lNzzFptQs2FQxMpST6xmXz0Wu6Eosp5NkZUYk0q4/28JtUhToqURKdPBYy7QFn/saPeaA+QcNeTkragBamCPk2H6lE6Wg/Cix4db/ygR108o5fpVt/8aQFlvvPq1atL+Xx+r1122WXF8PDwymKxeLDjOPMB9Lmu63me51hgJt/W/bUlt2yF9LzRHnroIZx/3vm4/74Htkl90WWC0H4r3TlaDWuXXLNbsiTliF02NSTqREXlxc9YfW75x8iVugyNaNepQwlqMGP1qaxYA6YnSEUnLXnjBKZG7GLuY5IjCL6uI069xvpTkCWzN7ZxbteYDJCwZfnrBn6a1HMIJ500HkeaTbrAVJqlY3DcKTdN6nGWVr0sLadJVE/dXMV34kbcKtTzcbNZKrWivr6+5OHh4RS33266fM++C9oe0Sf/4pLFKw4/4Iq5A4UXunHToaexsgLqUSx5h7aB3O0ZLeoS0hbSVpQBCz5EW0ED1VoFU1MTGJ0YQ//wMPY/5AjMmDMfsZNHge6BzIBz1B+Eb0d5ZK6YEwlcxgc9qQqCqgQjUNnSsQ3lm1p/5PZxiV2r0hfEYG1yqn+HVNEmXUYlcF0bCaGVWBmHcOh9wQcMn/NRwgdI0sr8H9z/xIbXrTjppHXP3jP4x3tkTxsomyV2Lr/88sKiRYtmzpkzZ+nMmTMPGxwcPCqfzx/ged6CXC5XSlPqo4wXrOGftaIxTRkbEmqq7IcffhgXXnAh7r3nvm0D5ac452150Rb/3oZoQ0Ir6Jo/rJC8nKn4tSKTDazdmmop0wZhAQbDY1p/NIJ15OSIrJ2ZOInwY/uJiJtpcDPzzh0ndB2nySaYmHuxASZ3oBO5ThZkjtOkPSIcjKfINmZuxqq3kouzcs4LxpxWPBVlbtMvxlGh2YxGR3eJAKEJLD3Q5mZ31lvjX//u8n0P2W/JF2cWvRUI6w659TYQt6fnTCCrDN+lUomqY5w23vhIo3KFvHKz1cRUeRKTk2PYNDmOuYuXYL+DDkVxaCYyryig7OkMuuyOROqX85AvFpErFuHS2yRP/wufaK1KC4nN0qk+8Sq2N4l9WGwGysY3RDTgxgujG5QFkzunTwNt2TcItLButpAkDkLkNk7Wg798ZKJyZa9KfnZe3U83KLdXgU1AmhbMnDlzl2KxeOCiRYuOmzdv3guHh4f3cFxnSNzYTP6YeEwYL9zuwRNWFo888gguuvC1uOfue35vUO5Wf1gK4ylPlzGhV4cubk+18mXVTt6SvLHeU0JZZBlzyck1MKyMO2fHSRzXY8xMlMENMmQEWNqPN+H5jQxOA05WzbK0AYd+s27NcTN+X4DWdVDJ0qTmOl41c+OqFyUNz0cQxUnkeVHshl7iefm4mQviUhQFowsXhrj99q0B7rPzitxOR3XNFR9bts+iOf886EaHKiirvap6FOsDsw3StlKWgFRNG5GhEWnKJgijSLwuJqcmMTY5JiZQS5cdhD323R9OfgCOeF7kkGdPQjyuTVoym60ifyshVyrByRekYhaFhYQjWCUzAbWTddiFzqZSVltSEdZJcWLCT7cKyp2AW1IXzKXjTituhhyrSRth9p8Pj46+/sjjT31sOy1172W28wo8Y6C8xedwLr74Yn/OnDkL991332N233PP44eGhw4pFYscOhnKsiznuq7wggRQywcSEElfsFK+795tGx55qnVkWoIWHVJ22CYT2VtOOwVAFmQZQsdxqR4IPNcLXccLHM9r+a7bguO04KDiOO6k7+f5NxtcDQYfO44bJnDqHpwa1QRAVkkSp+m6BNIkKhTisNEoxsViIxaqYOHC//Wg7SgKtmhy9cZhf8PN8J//dsXRi2YPfLEvbe5HVQl3L+18Q2MQr2yVrZYzsLNJ/lV9o1W1EkaxSBepDZ+slDE6PoZa0MRhR63AvCV7IPNK8CmHYwqMT/WFkdVRgmeGXKiwIChTbZExEIEUhnDDVo/MUlYbrNLL6K6YDX2hZEqnz8EHS5u+aE+hGB9lY5ZP1ooN3SSM5GfDzJser7feP9ZyPrt8+XIWBlyErH4AACAASURBVL2vZ+EKPFtAub00F198cW5wcHB4zz333Gu33XZbPmv2rMNLxb5D+/r6FjoOBl3XIz4LcjKBee3aNWLdefe2Vcrd2/PYQUZTWV6krUykWU4ZAI1ZJl0Hk4AzCqSbHMefTJKkDFazQCuXcwLKugCCdCly3TB0XTfyPC8sFAptuVaxWMwGBwezmxRgLdg/Cy+H58whObes/pcTZvY5/9Qf1/fIs6VsggikQpZpFuX1dbBFXenYIRW/CKmYWZVmaLVCSawuV+uYLE9j/dgm+P19OOrYlRiaNQfwiuJpLcoLqZTViEiau2ZEXFJpcppSw2ACcYujhl2qZZulZ9KnrWuhBWabJyj56Mb5TZ4mAtFa8ZuJRBvhZY37CcqMzIqbAYMAslac3T5eb7x+r4OOuv05c6afgx/kWQfKdo276I3BGTNmLJoxY8bBIyMjx42MjCwbHBzcnQ1C3/dzpC8uvPAiPPTQw7Zx013hCmVAuan5m9VpA3BoGTbpOBgFnI2As95xnAkgmXRddzKKnCoQkq+lfpYVMkHbvkZ3PE13tdqrXJ8lNwhll3d89yunD7jhF/qi6vwih2cElDUOih227pMlNwGpgJQj5qQelMZgVFKz3kK92US5VhVT+w0Tk5i1YAGOPm4lvHwf4BYk6ICqixzlhuKlwlkRNmPVPEgbsJTC0T9Z8/loSpSKB0anqS1mQwaU2/JQ05CU4R5jCSANS1ELmSESmb5mlW0eMFZ9nyh9wcnTZox6kDhXPDYdfGD58uUsOnpfz9IVeNaC8pbrRZBes2ZN/9y5c5cccsghh+++++4rFyxYcNj9998/8OpXv9pbt25dv+M4lTRN17uu+4TruhuYE+Z5Hr9XdRyn5jjOtOu65Xw+P14qlSpZljVGR0cJtmZCoueQ9Sy9TrfpsHitrFq+78v9tPa5gaS+S4E8r1vQRHBzxavVhFINMvItWl5OvJnUD/LJQQAZGKlWMV2tY/34BDZOT+HgI1fgefsdANcvIsk4LFSUKplDOYzNkj9qkSxfNhiATT5ad7KydoolAWkZ62bhS8kcj4/UyVbuSr4Gdc/thiCPXRrNyjfzS0G787kyZkAn1MC7aKXOo9P11jsWLX30u45zzrNCtrhNJ/WP6Id3GlDuPierVq3y5s6d27906dJ5tVqt/4orrujbtGmTVygUNjmOU07TtDY0NET6IDXDB88ZVcEf0bX5e3/U7H9B+Z4j9v6zYtr8ZF9Um5En2BlQtheCZAVKOoimTXPrz4k3a0EqyoughVajgWqlhslqBevHJ1FuhTjmpBdg/uLdETHMwMmhkC+g4LNSdqhgk2afJkkbeSV1zzY1hDJJCU3NIcvriLvaD2g0lFAqArSaLN7uBXJEXNTtXd5Ewo1LDW0GSaz1iKE5Iq2Ug9TLGjG+t3as/vZDjjrq4d91AOf3PgG9X/yDVmCnBOWtfOL2tPQftBq9X35OrAC9vPcdSi7oi+sf7QtrQ+R7Uze/GVUgKnEZZ7c6cDUdElBOM5HBBS2Cch3lchkT5Qo2TE4DhT6cdMZLUBocEWVGniPvjiegzOpYPEe6QFmpC5PGIqb8CqKiNc/njUMcVaCsoj2NiRJXPh5Hav7TEUUIQ6UN06ITLyLzM9MpMs+vDLmOjVNsHYjjX4h8MlEN37/moSc+eexLX1p9Tpzk5/CHeK6A8nP4FPU+2rauAEF56UB6cSmufrgvrg/SRpOVMrf3HfmjgrKpZU3ck2n0iZk90KzX0arXMD09hU3T09g4VcHMBUtwwqkvQuJokrgYEMUJClRYCCCrGRSrZLHkpK6eMjjXgwwOsUEnYawqvnBFjUEppRk0MrFOau5knPJkaMSkhwsq05tEpzhFVWIal2ZWW0FZfKJCcaZLUdy4ZrzyitXfuf6nPTe4bb2anv6f74Hy07/mvXfcwStAUN6/P70oH9c+0p/UBml+mbgFAczO6L7hcgXj1BdC7UlVEhcnDlr1Ohr1KqY5xTdJYK5iyX4HYsUJL0AjTESXTlB241jkcOoKRxBWzwsFZVf8k5l2rk5TOoVJUyJWuzKan8sJQrP92O2e2FZlinGSGS4x/tIy4enbqU9DX5DGkH/XwRe6EyZI43rofH/j+sprDnr+86d28NL3Xn47rEAPlLfDIvZe4tm1AuSU7zryea/uCxuf7IurI76krZbgUIEhejiVnwvnJfFKGvoqRva06KTvceKgUSMolzE1OYnRyUlsKlexdPmRWLHyFEzXmDYO9FF5wek9oULUpJ88rwCzDIrQ1Y/UBIHXEYc/DhjRjt8qLCQBnZU0wVcc41TqJs5xRFdasFqCzsRBMYtQdNciddbJUq2UDV3CRiWVF647tWG8dtkeB/3gCsfpeSY/u67UrR9ND5R3hrPUO8ZtWgFK4v77u6vPKiX1zw8l5dlURaReSSpIoRNs0rMBYkoWCH6acE0pXIwoTFFvNlBr1DA+Pi6V8lilhuXHHo/DjjgG9YCeew7ytOx0MmnyaTVLykEpCzEfkoQR9UeRSULRKdPiT02v1CaIXzw2ZYxV32xvTYmIVS9o26U0v5HJsKg2K61nC0NXLYIza6Se4L71myoX7L/86F9s0yL2fvgZW4EeKD9jS9974x21AgTlX3xn9coBtP5pRjy9Z54DFF5RbVAJyDZBxUCfjbLi96nAEH1yEEuSS7VZw/jktIDyVKOJFStPwrJDDke9FaobYC6HvOugmPM0PcUkWIv6wve0ecdKViYKaeFJlUVeTO91AMT6X3Aaj0xzZ7ZIqAwZ29bxatcYYcmkoA6eWiw2S2ksSY13RuQUoukY3ylPTrxh70OPG9tR69173e27Aj1Q3r7r2Xu1Z8kK/Pza1fsNuOE/zsgqK5yo5WQufUp8NfAXukIrT7W7NqoLY9HJHL5mi6nVDQlJnSxXBJRrUSxNvr2XHohmK5TILz/no+i5KOXpo6wf3obxihOcNRWyFINYhpJjZtI5aQtri6zHxWQX9XchhivIqo2sSuLaRvemIrdjMAR3grYNWOULhE6xMh5knwj98Q/tvvsJHIbqfe0EK9AD5Z3gJPUOcdtX4LbvrZ5bTMJPDWX1s92o7tKbmk0wpS8sFcDAFHpOaIOPigf6JwdhiCCIUK03UK6WMV2pYf3EhPgmv/ClZ2L+kj3EzpPsg++7yDtAMeeDkK/Vq0rVCMqaUk0JHKt0rZjJL7OCZpBq227VgLk0HdnyM5F8YiggQVna7BNqw7rBGa21uszZW9k0/xwHDbewdjLAWxfuvexaug1u+yr2fuOZWIEeKD8Tq957zx2+Atdff+XQ7Mi9bCirvTUXN2nvjzRmCouDnIxAc/otRhZrZWqjkqIoQhCEaDYC1BpNTFamUak1sW5sDF5fP844axWGdpmNLCNP7CDPZh5Dal0HOUkMMWGpwh/zXRWgxSdb1B8MUlWHOKmCbXWtSYiyLpryZEe0DU0haSM6iGcpDwrrrKFSZ2zcaJUdB00nf+d4M3rd7vsffVtvYGSHX3Lb7Q16oLzdlrL3Qs+mFfjVr36Vi9Y98qr+tP7JYtIckRDZhPFInM9gHqEOY2hYbipxT0wXCcMQrVaARjNAvdHC+PQkKvUmNk5NYXDmLjj95auQK/VzLhr5vI+C70sqjM+pPEl6YmCur1azDNG1iSCUxBl/beW26fLWLocVbM3dqCEOalDUtrg2IbWqGDHqEZof2Zag+V0GvZoHQdZA4Ucbm+6b9j5w+SPPpnPTO5bfvAI9UO5dIc/JFWCz76fXXn1oKWv+czFrLstHATQ1i2CcwTOp3KyQSWtIWjWn30LyyYEkhpcrNUxVypiu1zE6NS1Bqae97EyJ9MpkvDqHvO9I4jdfV8zoTKWs9rKaQkNgpk+FUhhs7tnxaKmLVTZngg+kqla+oqvpp5l86o2ommpRjEj8qsaSUYanQG4iIf1cWo28r481Cm/d+9BDe02+negq74HyTnSyeoe6bStw4+rVA7l8/N6BuP6OfNRwc4Boipkw4tLWUics2hplVsotgnIzkL8npyviDjdVq2HTVBkL99gLJ59+BnIFhtNSDucj52XS4PPE2Ej5ZJvYLrmApDc4GCLATH7ZSONMA49VrWQHCutAHpoaZrX/VGJZ9dTCJxP1DY2hDcGoPfVHKiU1pTYDeV0/H1cS9/ObJvBX+x57bG+0etsunWf0p3ug/Iwuf+/Nd+QKsFr+yXVXH9Uf1K8phNW5eVazpBmEymAYLVO9CXRKX0RJjIByuGaARqspAalTNCNignWlhr32PxArTzlNKmVSEPTUcJ1EEkcEmLvs3QjOfj4n1bI2+lgBa+oJJz7EY1k9OLXpJ4I6JZTTdjQUf4PVsLhlGJkGNcsM7mWcKoNRFbjZUJSYKP4G5XP5fKMSZB9+oJL/yIoVK2hB2/vaSVagB8o7yYnqHebvtwKslkte4zOloPYKL4lKBGRm6blJrByzbPeTNii3QmqUA9SbdZRrNUyVK5iYrmKiWsWBhx2BY086Gbl8SapbmeJjk488tfHRsCG/pCGkUibnTM2ECdNVXllB2VPdm4l8UppDzIvad6VRXJhqWfTKrJgzC8qh+DfLdKLrMGtMfp9p3a6bm5pqpe9aGw/9ay9l5Pe7dp6p3+qB8jO18r33fdpW4Nar/+20Ylj/qBMHS504cvwkAUkCnwkhogFOZbSayotWHAmnXG1URadMUB6fqmC8WsXyo5+Po49fKZUyU8s5yeemMehqYcKy24nUwi0zbYSeyaYito2+THgIAjnHqrUZKMnkUk0rL62Tfh0ZHH+CYCs8svDiMSRDV7wuElGCMIfVjp5kjrdxupG94R+v++l3eiZET9ultl3eqAfK22UZey/ybF6Bn61ePbMvGv+rLA7e4MRRiaCcy1LllzmwIfrkCGGUoEn6otVEtamgzJDUcTb8anUcc/yJWH70MTKRlyMoi4ojVj5ZNMM0ItKmnRbEHFhRKZylMPi3YYnFVY6gLAJics0EaNa9turuAmWCfsKx8EybimC1zOxBkTErKEeJjmxLxe36T0xUogsWHHHKjTZ38tl8jnrH1lmBHij3robn/Apk2eXu7VcvWoEo/qQXh4fkwsDNpRFyjIVKIsSGS6Y/MgdHWClXmjVUads5RV65gnIQ4PknnoJly48U74qC66NArGU4KZUcZCGMDplVrU3NZkVN4BXDION9LKAJDQBWIyKWzfy5nAKqgLT5YyHcydRZju9FTpygDAKzTvqx6ubDha+VuD5ir3D/ZCN99aJDVt7eA+Wd6xLvgfLOdb56R/t7rsCdP/xhf3Vq05/k4uCyQqu2xAsbyDsKbFESCRhHYYIwiNFotVBpMnGkgnqlhompMqpxguNOfSGWHrQM+VwR/b4nXLJLYESsIGzAllWrVWDIaLcYEimP3I5q5dSfeCdrE9ChNoT/LRyz0hhCYMggnurcMipGWCkLhaE+GeIsxxHrmFPUifhAx24ha3p9P5uu+xftvnzF/b/nkvV+7RlagR4oP0ML33vbp38FfrV69XCUBZf6rerbnGalVHBTZHETcRyCfhdRkCBoURLXwHSzjmq1hlqljqnpCupJihNPfzH2OfAg5NwcSq4LZv95ToLUUYCUXGkqMTg4IlN81iBIzYfaFptmmk81zArCrptHZs2LZBJQh0nYhGQjr5NUncCj6sJYf4rmmWAdB2AoO2VxoVtI61np21Npdsney0548ulf6d47/iEr0APlP2T1er+7U60AJXI/vuqqPQpJ9e+9qH5KAdFA1qohDQMkYYA4iNBsNFFrNqVSrlSrqFfqMkTSSFO84GVnYp/9D4IDH0X6XRCUaQsKTgpSr2z4ZON9IVl7wi9vDsrWre6pQNmCuRDGxkWOFbGaEiXwqE+W7BJ+TykUJw2QxS2kjofIK8VVp3BFtTl42Z695Oqd6hq1zNVOd9C9A+6twO+7AkwlmZHWD8+ljXfns+hFTr3qpfUa0qCFhEZEzSYaQQtl0hcE5WpDQTlJ8aKzz8Ee++4HFx7ycFCk7M0lyUBagUoOEy/Vzugz3sakLoTGUO+L7oagkNEyYJKju5FpCNpOn4KyVMn8W4KuqbWm6oIxTzZ5m87JEdI4QOp6iPy+ViUrvqdWbH5m771fFPy+a9X7vWdmBXqV8jOz7r13fQZXYPXqy/PDzvzlJTf9hF+uHhJNTeaSeg1x2ETYaqEZBqiGTdSZPEJQrtbQTDO8+JxXYsmez4PLoFTHRVEc55S+cEX7bGyB2qkjBGPqjml4b5QYEsxnKmorlTOgzIQS0hk0MtJRax2lJoWh/+2KX4ebhXRXQprFxms5gu/EAsqx6yP0S+OVtPj6hQ+MX+ucc466GPW+dpoV6IHyTnOqege6PVdg9epV3i7+accWGs0PRRPjy8PpST9qNtBq1tGKArSSEPVaDa0aaYy6gPJLX/lKLNpjL7jwUYCLgrgDRUJfcBDEl0HrjnUnjexlEET8MKhZZqK2jlzzy+ekXxenLBWzkdAJGEuTr+O4Se8kUXqkEcCoJxNjlaURfC9FHLUQOz4Cr+/Bqbh/1e6HPv/XPeXF9rxqnp7X6oHy07POvXd5Fq4AK+bZzV1OcWqNdzenJw5rlKfycdhCyIo5DiXNujZdQbVaR+gAp7/8bCzZa29wQLokkjgGlar6gooLyymLTxt5ZRqGSvNODYk8Ly/eFqqX0NBUVWeQkaYnhio4vJwvo9IEZVHRmUSTLHNFo+wmIUCqghpr8VuORJGRpjEix8/i4vCtmyYLZ+51zDGbnoXL3juk37ICPVDuXSJ/1Cuw+uMfLw2XspPSZvMdrWr52Fa94kcBaYwa4lYLtXIF5ekymmmKM84+G0v23AtuRlD2UDReygqeVEHo8IY1uaf7m8jdxJjImBNJeKtK3jhEQlDWqT/jjUFKxKd2WaVwiulqbM9KWbhrgnISqC5ZXOJ0mIT66NDxo5bXf1VtpO/iRYt6nhc748XdA+Wd8az1jnm7rsCvvvCF3Lpg8gA3w4ealcqxrfpUX1ArI6xVUZmYxOTEJJpxgtPPPgt777NUaIo+L48SQ1Edjjtr+rTL4FUZ+lCdsri9kdYoFOBy5JpucBTOmQSSmJOAYu+poCwwzIgqkcRxQjA1adV07lR7UY6Feyk5ZTVUEhrboXdHBM9zETj5ei0rfmjXQ07+2x51sV0vk6ftxXqg/LQtde+Nnu0r8OUPf2Bp3sOFSat+dmNqdGF9Ytyb3DiKynQZievgxavOxm577AU/czDg51BkBeywCceJPqqUNU+Pla8FZQHrXA5eLi9gLNN74qGs3LKtlGkmpDnWCsrqTcTSWDllGhERmDnN5xtQZnUsoCxxVqEYG4VuflM9Kb5t7vIXfPXZvt6949v6CvRAuXdl9FbArMDll1/uzsvldi25rVPj2uRLgsnxQ6bHxnepViu5KE2ck1/8En+3JbtR4IZ+z0OR1ANidt9MLJMZFjGSOAKv8MWslnN5dYMz9po6xaecs9AZNL83E4Fqeq/hqQ4HXKjCIHchRXEMNwm0UgbVF3bARB4NaeyV7ipH/psXHH7KLb0Tu3OuQA+Ud87z1jvqHbgCl1++Kr+osesuYxOjh6TN1tIwDGY2o3DmSae+4MTFixbv5WeZQzkc/4gHnGfGqtncE8c3VrjE25xRU5Anzou3siSQkHsWCoPOcB3ZnOT2yZg1X09BmZWyALJJuKYPNPnkLA21ek7o38FGo4uIiVa5vu9UUv9tC5a/YM0OXKLeS+/AFeiB8g5c3N5L7/Qr4KxatcqdMeNR1x1bPOPlZ5z8/iULZl/oR2Eul8YyPEKnOGqRlW6gosL4W5jpPpHDcSiE2mXyzKbJx4rZyxWMgxz9lo0/hvxNmoNqCh2xFsLDYYRVKhVyLB0/VVu4MY36WSMrnxzkS5+cSPCRPZe/oLzTr/4f6QfogfIf6YnvfextW4G3rVpVOvWFK/98ya6z35VLgr58GqHoMRnbk7BUNSQiKJNZtsBsKmiCMv+9rUFW32PXL2iqtfHA0Kk/bfKpjoOtQgPKYjrE+KeE4jck9MRII3j0VZZIKw+xV9zYROGSx7zHrl2+/HWcxe597YQr0APlnfCk9Q756V+BVatW5f/k2OUXPG+3JR8sIhrJZbHQF6yUffLCjB6x3DKBtmuQRAyHyBPTnlN8MDSvjzyyHRbh+LVKLTTJmgCvCgx+VmN2HwciiRMhHIdHYvopmzRuWvbnB35ZzZIL5h7+4nt7youn/xrZXu/YA+XttZK913lOr8CqVau8Fx+yz0sPWrrfZ/rdbH4+CzcDZZOeKk5xYtGZWYc4m8OnmmWOaKsRES2FlNpQgyI1v2/7KesgoH7JgEgiU3w6Zp0gjeh1ESIjjeE6CDM/SooDX2hmyV/MX/7ixnP6ZDzHP1wPlJ/jJ/j/t3d2MXZVVRxf5+y97z33zr3tzEiZOMHBplChqTRgCgrVB014QAKkCTwYgzEqZh4gjTERNegYm/JATBPaEDpINCaY6JMP4gtqeCGmQgIYgZhaEVtnxnZuzcxlPu752matfc6UxAc+MjPM3vPvpA+d3jl3rd+6/Wd17bXXgnvrQ4A7M8Yo/9zBfXtPtZXd245KanH5InYlDJ7sZuO6fOFKGHKJhL+qWRec9rpM2fUySx1Zhttreb20xMlBoRNirnjUC544Q8550astSBXSZ0FUZNIXnarYrirzj0Wrj0zcfNez9SPWx3M8ZbMJQJQ3mzjez1cC0ZOPfOeGmz65/6m2Kg+KKMdEJqKqfMHT3i5nx5zcri1R5bS4bpOTg0FeWSIrm9YWp8ou7Kq+LAtSpXRRlTCq2jI3vVGRk85ZlLnWnFNuiVaVentVN346b4uj199yuOcrYNhd/ccIIEAABN4bgeNHjnz8M7d+6uSQtneYPI3anCWTpaRp3C28WpRlvwh/OWGWEjFfFOG6stSXXbZc9ypzPZnnWnCW7MZ6VtlyNbKznp0sVREuYWS53B7kg8BBHNuBabyyWNjJqz59959RS35vsdzKr0KmvJWjA9u2FIFHH54cOfiJA0evHO5OmmwlkkyZLLWaPP2N1zu5LoxakLm+LAUIvolXlTD4NdI2V7XSSZ+ytM9x10W1Dsr9VLXNxA2zd61xJeV5Jtuz+cmrg5xybRZWtT6Zm+gYaslb6uPygY2BKH9gdPjB7Ubg8QcfbI7vmfjG3j0Tx81gSTeJt2JbGkqaZKse5XqbtUzsrEoYLKEyouIdwswVDcXZNXdgyE0TvrJd7/G7XEt2M5XrW32ZHP5xeSPnXXyRKlYj81w/z364+7P3vIgsOYxPJEQ5jDjCi00gwBr782OPHLpx/77fJGU2qvOBZMrthpHMVVW389wUjMs1ZS5H8IGcqzFXPc31olWuSbj71JIt83Ai3vFXZ8eWb+zxbGUeai9Dh4jS0lIWKSoarX8trqbfmpnLfnfrffetbAICvMUmEIAobwJkvEU4BB4/9t1dN+2+5tnRlj6o8pQSsmSkC4MvkXCm65an8u+1gz6pH7t/alK6kEO+6sBPvs+ZNJc1WIzdhRP3i3uQWZBLOeBTkaWU+5ONobyRLF5cSk/NLSz8+NDdX+uHQxieQJTxGQCB90Hg1/feq5Iv3PL9iV2j3zZ51u1qJW1qDW3kZp+uSxTvEGU51JNkuFoDJcLMlYvq8oj0sFWVaBF0FmW3DoqvW7Mo83wLHXG/RWkzbS4s5PkzM/2lx27+4lfn3of5eKkHBCDKHgQJJm4tAr86fuy2q6/66KmkSPcltox2NAwf0ZFWWtrjXIMxj/DkyyLce8xDkqvsmbsv6t18kVkbiF8PMeJWOCOzL3hUJw+wj6jgfmSepxw3rTWtXn9l+ZcLS0snr7/zS39HHXlrfTbWwxqI8npQxDO2FYEnnnh4ZCIZf/SKVvKVdpEmHa2oEStqmAZpzZPh3OQKabKQ7Jh7juUPsjKKa8zSl7zWR1HPTWYRJsmO+ZY2L1tNs1zYpoW1tjV6cXZh5aneXG/60P33n4Mgh/mxgyiHGVd4tYEEuISRHTpw5/jw6E/aNtuTRETdVlsE2RhDWiYuu7kVrrZcNcdVk+DkeyLMLLhcuKiryu4w0O3nI8p4YH6zQVmZp6mNzpyfX3r6rf8sPXN4cvJidRK4gV7i0R8WAYjyh0Ue7+s1gV88NnVlp518bzhJvt6KaailFDWNoWazSQ0uY1RlCpcZ17MwOP2t2t4Uz1QeyOVqLn3w3r9qF7Zkx7ahKYtiW2q9vFIMXpjtzT955t9zf/jyQz9a9BocjH9XAhDld0WEF4DA/xPgWRjjJr3hIzt2Hr2i27ld2cwkcUSJ4TVRhppKkeEN1rEiLRtKnCDzJDjOkkvFNeLUiTKXnMtqnRTv6osV8W6RVKm5mV7vt73/Xnq6XH7z1TseOjFALMInAFEOP8bwcIMIsDCPDvrXjY+P/WCkpW5PomI4UTpqKk2SOXPGHMVy+MeHflwj5uFDfOhXxEQZ9x9Xt/Miyz3K/He6SK26lBG98NrZMz87/dLrv5+ansbUtw2K4VZ8LER5K0YFNnlDgIW5M+hft3ts5J5OUx0eSpJrm3HM5Yw4UXJHz0311IqU0RRrIzMyShVTYWMqSzkFLGJtljMbzaaF/et8b/G5v50988c/nbvwz+npaQyr9+bTsD6GQpTXhyOeso0JsDDbXq9z9Vh7/0hn5+c7reS24R2da9va7CrzLIlsrqMoipVRFBtN2sQlqUZGhVrKCju7uLL8xqAoXl7NixfnZmbfOH3+0sUTJ06kOMzbnh8qiPL2jDu83hgC0dTUlNHZ4lhX6WtGhjoHdna7N44Odz+mtRrShnf0UVFY2y+K4q358/OnZ+Yu/GUl67/Z7dPCN6enXTsGfm1rAhDlbR1+OL/BBKJTDzygz+Z50t4ZGXkvW5Rv94qsc+7cYOr55+sRcBtsBh7vEwGIsk/Rgq0gAALBE4AougglowAAAaJJREFUBx9iOAgCIOATAYiyT9GCrSAAAsETgCgHH2I4CAIg4BMBiLJP0YKtIAACwROAKAcfYjgIAiDgEwGIsk/Rgq0gAALBE4AoBx9iOAgCIOATAYiyT9GCrSAAAsETgCgHH2I4CAIg4BMBiLJP0YKtIAACwROAKAcfYjgIAiDgEwGIsk/Rgq0gAALBE4AoBx9iOAgCIOATAYiyT9GCrSAAAsETgCgHH2I4CAIg4BMBiLJP0YKtIAACwROAKAcfYjgIAiDgEwGIsk/Rgq0gAALBE4AoBx9iOAgCIOATAYiyT9GCrSAAAsETgCgHH2I4CAIg4BMBiLJP0YKtIAACwROAKAcfYjgIAiDgEwGIsk/Rgq0gAALBE4AoBx9iOAgCIOATAYiyT9GCrSAAAsETgCgHH2I4CAIg4BMBiLJP0YKtIAACwROAKAcfYjgIAiDgEwGIsk/Rgq0gAALBE4AoBx9iOAgCIOATAYiyT9GCrSAAAsETgCgHH2I4CAIg4BMBiLJP0YKtIAACwROAKAcfYjgIAiDgEwGIsk/Rgq0gAALBE/gflf3nNnk8CpgAAAAASUVORK5CYII="/>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2" descr="data:image/png;base64,iVBORw0KGgoAAAANSUhEUgAAAWUAAAGiCAYAAAA/aNe3AAAAAXNSR0IArs4c6QAAIABJREFUeF7svWmwZdlZHbjOfO583/xevpdTZWYNWZNEFSWBZJCwA4GMmx/d0A6DjeXAELYjFLQHwrQJgzBuRzscDreDiI7u/23cohuwoBFtpEYSUiFQlVKlysqsrJfz+OZ73x3PtPdu1rfvzXoqJBUJylJWcbLqxZvuu/fcfc5Ze+31rW9tB+W/cgTKEShHoByBB2YEnAfmSMoDKUegHIFyBMoRQAnK5UVQjkA5AuUIPEAjUILyA3QyykMpR6AcgXIESlAur4FyBMoRKEfgARqBEpQfoJNRHko5AuUIlCNQgnJ5DZQjUI5AOQIP0AiUoPwAnYzyUMoRKEegHIESlMtroByBcgTKEXiARqAE5QfoZJSHUo5AOQLlCJSgXF4D5QiUI1COwAM0AiUoP0AnozyUcgTKEShHoATl8hooR6AcgXIEHqARKEH5AToZ5aGUI1COQDkCJSiX10A5AuUIlCPwAI1ACcoP0MkoD6UcgXIEyhEoQbm8BsoRKEegHIEHaARKUH6ATkZ5KOUIlCNQjkAJyuU1UI5AOQLlCDxAI1CC8gN0MspDKUegHIFyBEpQLq+BcgTKEShH4AEagRKUH6CTUR5KOQLlCJQjUIJyeQ2UI/AtHAFjjPuZz3zG/cAH+KSvOefOzTinTz9kXnzxRTzzzE8px3H0t/Dlyqd6B45ACcrvwJNavqW3bgSM+bh39epCMDMzrLiD2wtK95bhDdpGdWsehjPaqNAYN9dOe1+r+etu0Lo0lxzdcU59OH3rjrJ8pbfTCJSg/HY6W+Wx3rcRMMY4wMcc4BcA/Jrz4osdd24u9Gq1kR/vmigP0qoT5e3cHTYdnTfgZA2otGocUzOFWfF0dsrXo4cNRjNa92KYfmD0uGKgXYNIqaKWAu2O48xcCPz6ZwtdP4946crY828e260O8cwd5Ti/WLLo+3aG3z5PXILy2+dclUf6LRwBygwXL34yaLUqQXVwp6ajcTvHYA4qrXtu2iyyXhXuuA6dzbhOtqb1eNV1RgtG91tA0nBMUtUmD7TKPBfwHeP4RhvXoABAbFVytFobwHjQJoQ2AYzylYE/zlW1o73ZdTitL/ru/DkvXFkPopWrN7unO88++2z+LXyr5VO9zUagBOW32QkrD/fPPgIE3hdffNE7cqQfuel2y/GzVq56zcAZNWAGMy5Gh7QZHTNqeAQYL8GMZ7VJIug80ibzgdxzUPgwWeTo3Hec1DU6dxyjHWMItob/A8aFaxwYTTi2ZJe/J/mWh2kPGi6M9mG0Kz/XcE1mKkqb6lirxtBxWhuu135Je80vLC4eP++Z2Wuj6OjO2tp3paUO/Wc/5++ER5ag/E44i39J34Mx+BO5gaj4MQfnTvudGJXAJFFW6UcB8qpykiXH5KdUkT7pFOOTrpetFWZ3VhWdquuMI7ijGFr50Cm0zuC5OWByaJMDjmtHVfMVlACwvJRx5UNrB1rxswVdBw5cYyDEWJB6CswEYRfaeBakJ6AsT+0YAepCB8hVCGMiXTjxSOnqTqW28tVK/fDzcWXtczD1q3lQ2Tt58gczx3Hsk5f/3rEjUILyO/bUvv3fmNV5f829eHHDn3OjuGiEFc8zgZff8gutIjdP54xJl5UzPuS7+SEX2VFlhgtQwzowqhqTtWDytilM7Gr4DjIPzhhwEgAZtCLYuoD2RGJwQOC07NdMvhbiO/2ZAZSANKDJdoXx8hZy4BCYtWXGfAQ/KwFpK18QmOWzPMbedkYVgOPJB0FeGUfED2Uco3SotakOHae5EYWtVz2v9hXtts+E7blXZ5cXtldXK33gR/ISpN/+1/kb30EJyu+8c/q2e0dkvC+++L/5S0sz/loErzsc+r7aCU1r2NZp77Dr9Y4oMzquitFhIG9qnVdg8gpgZozJF8DCm0lD31EB6aspCjjGhedYoLSM1kGeZoBj4LoGjmvgBx6yLIXjknA7IEZbECVwGisNE4L5peatQsZLjCYYm7uga3HYhyMsWCDZ/s2ELROMQZDncxgrX8gDikwA3Yjm7IDEn78SBi2AzmNyoYxnjImTFK0NJ2hdjP3qy37YfmFu4dgZtzVz+8yZcPijP/qjVsQu/73tR6AE5bf9KXzw38CU8eLFjovKjHOzCa+h83iss1Yc9meU3ztmiuSko7M1Y0aLUKMqTL9q9H4bGC45zrAJMwyNTgPHKf7EJeE40K4liUQybeAaH1AuTO4BOoaHKlCESEYKg0GGnb0uhsMM46RAmuao1GIsLs9hbqEKN1SAm6HQOYwWaARMCsfo1xmuIK8HTXJtIXXClg0MrcdkwcpKHq/LFxbcBYypKYu+TMbMVyBq0xXH731o6s4T74V2FIwmi9YC0o5jgTspQmSFr4FKbtxqD07jehwvvdBoHv7szPzqH1WWgztraz9SatAP/i3xTY+wBOW3+Qn8dh8+We6v/drH3Yce6rjPPDPjXL06dI81++HuqGjkfq/lI11wTTrveeM5nQ8WfJM2tEobjsnnoNUhDbWSO/stQFUd6NCwoKYVF/TQiuUx6rD88OGQcZKRyhof4Oq/KAzyzEGeATr3oAofirhNqZgMOQdy7aAQthoirrYwThLs7G6jO9iBGyRozHhozQaotyP4PuD7Cg7G9kUIqJQ3RHZgoc6yajJckSe0wKuVIcig5fuJ7Cus+EDBT9Dcyhe2UGi1ENGcp9KHPIfmtHP3cfKaDkfCQcFZAQE0AmR8XypSBeKO79dfihtzX6nEzTNxUD0/35q9sT5A7wf/eC93frG02n2775N7ef0SlO9ltP6SPtYyXbgvvvi/u888c9jF3l400p26yvtNoLOgs/6i42bLxmR1o0cV7aYtjWLFMWYZSOdh8oZxsqqji9go7XmO40K5ribmuq6rnMIhg3TIdgsXmiqDcuEoBy58qMwgTwvkuUGRKQFfgjPlCc8PEYZVBH5FimkEtzCMEISxfaw2iOIqHC/AcDQSDXg4HKLb28cw6aOzvw2NBJkaAm6KWjPC0nILQUzGXAgIO1ZTkEnBFBZyhb0KWyabtgAqBF5Y8USX1tpa4kSisLVCfi0kWeSNKXue/M7wNayNjkNkJwKL3VJIhGXQVuZwkBHw+VMngDK+ypSXKh12Ai++HUaVs44/c67dPvLy3PLa1aq/cufkuDJyPvhBTmnlvwd4BEpQfoBPzrfz0Iz5ff/ixVvVWq07E+nuiueqVaWSNvSg4WCwCDM6CjNahTOcd03WdJ2sZZARQWkbc4ui8BzP8xSZoxNAFw4cl8BZgVIBXKcKIEJuPHS6CUbDAr2dIfY2uygGCvWwipl6nYIBAheIAh+VkEyXUnKEWnUGzVZDpIM8TxHEMcIogNYKeZ4hLTKoQiFJEozH1G6BcTJErlJkRQrXcwW8czJuraBRQJsUCglqdR8mIIslCFJ+ANzXNYsJ+7Vs2PFodTO2ADhlyhOgtuqK/Xsra0w/089BXdo6MoQZTwGbcoaa6toWpK0couHy53KsCsYxUA6/JoiT03swTgilKYW4xhhPaV0da1PbDsLKjWZz7nMzi8tfXjt66ky8/Mj2ysoz47JI+O28w77xa5eg/GCel2/ZUb1uG+NTsmPttHPxYt1vta4EwTDz89p+jBT10MuayhtFKMZ1z6iWNsVxbdLHXGwcd5zhIWWKBWPyEDpzYRSrVp4x2iOjtZhhl9eubsBzm1DUc/lQtw5t6ugNHYxGDoaZj1EC9IY5er0xeoMCu7sG+90B0kEXkaMw1whxaK6GdkXDUyM0qyGatRpCP0Cj0Uat0cJwPBKrmuMW2N/fBnyFOPZhXFvvMkYjDENhr8m4gFYR0nQojzegfkx9eYwgjNDpdBDFPlZWFuGGGkqnyEUmEF5rZQlBXQdFruF5lEJcFIUCJx1n4qAQh54ic7YIbiUKqz+Lte6AVU6B/03AV9g1GbQtCHK1YGUPeUYYw2PRcIR12+cnU4ZrZZBCjs2FcfyJ/c5KJHSTCGBrzhturr1KJ4ga61Ft4QvLh458Joxn1+teuvHU9z+bAh9gLkdpt/uW3Xl//icqQfnPP3YP5F+yYQL4ZLCzcyes6H5Vq+5MptJWhLzieFlc6F7DwKzB4JhCMkO91zHpvNHJPJBHjs4Cw4YJjRgoIs2GCcKH6J50CfhSSFMmggFZaxUGMbQORfdVqoLxOBAWPE6B4QjY3h4hzX30ejm2dwdIcyDTQKezj729AaLqDKpxDe1qTKUUnuqjEWYI0ANUD5GvEBGvjEGtWkWj6aFWCxBFoWjAYeRT74A2hQCqVhl80mtHYzgaYDQcw3VjAUeXP3YAz6f8oBBHMQqVC3OOIxbSCgF0scpZwfcu25WvJnqw1i58P4IfRwLUWUrg559MPHMTiYLfC0TT2jH5J6Aq1jfRQSbAawGarhHrfbYs2xEg53vj83giV3CC4GMocVimbZ+Yz8TmFesg4WTBR1uGTtwuxHbnmwJBDq+yF0etC3Gl/VIlqr7YaM2/urp67Fp8dLVb+qG/vbd2Ccrf3vG/p1e/62LAQ+6dO3cCWsM8b78RmKKidRa5Zj/y3OGyQe9ho3qHHGe06JjRIa3HMzBZ7DqJ7+hR6Jii5kBVtCk8IJduCAeuS8BVKoQuQpEYjA6h3Qbg1OC4MeBQLmjAoAllasiKGOMsQJK6GI4V+v0x+kmB/iiFyjUuX74GzwsxHIyRpwqNelNAZG93V2SGWq0mwOOFLlzHoBFXUA88uHqMwBkjChJUKhpxqOF7Cp7rwPMMQq+HWlTA90Mk41Q0YqOVgFAQeghDj+8GUcUX+1uSjuB4Hjw3EFZL/dqlrC0oSnQz0IKQPsT04PgIPI6DFsDm44TlUjLQZMqBfCbQRXEFlUpNnjvPtMglWZJCFRaMhdkSMEXSmDBjkTRYpGNBz7FFPdGLp8IzJRHLsPl3/Iq/SnWIgkU+yilwEQaxvO4U2AW8dY5CZfLBB1onCQuShdWpHUeKo9S+HRMox4syo909OMEdz6+vh3PHv7R6+OSLh44/duWJhXAbxz6blZkc93Sb/oUfXILyX3gI788TWAA+F+zsXIzCZDvw434E4y1rNTwJPVjSKlly0F1zMHjIYDxnMK4qM4wcjCpQ4zqcxDOmcBzpRmMFyi7pXS6D5T61QEMGZvXIGnrDGDfvKFSqj6BSPYFK9Sgq1RXUW8sYDFl9i6CdGLly8YdffAG9/kiKb/v9EcIgQr8/xPUb15HlKVqNFvr9fTSqMd7z3LMY93vIxgPMzTZRDX34nkEUBfDJgJ0MWdqDyvoosn3MND04zgiOGWE46grbJYBJc0WWI/ILeDrF/PwsKuzdyxJ5X2HM92GZIvGvENmB/NHhN8JIXddDUfAx1pPM8pmwYZEQCILW1xz4DTQbM/CjAEmSYX/QR380gBfQ+0ymmk94K5+HYOiKzt1qzQqgpkmK3qCH/ngAP3BEDinyAqHPLm4ydTJlOjwoE1vmy2ONghgqJxxzYOzxpGkKP6oinD2GmcXjmJ+bQaNalUmNmrboygao12oIPBe9/Q5u3byB69fXsb1xTbzYRuXsnkEAB3mRihQS+NZNQhcJeXauYNy4lfTHxXalPvvykcMn/nDt6InnF+ePnTv+nuau45RFwvtzt3/ts5ag/FaM8oHXsGD7GQ9Xr/p7zX4YjAeBGwz8JBv7AdIKgmBOa7WiTLbquNlR12SHtBq3HTOuwWTznlZLjslixzCTYejDSXyD3GFrMLVSx1AznWiaU3/spGPtdTuXrfDbZbSRglOuY3T6AV69OIRxjmLtyHsxt/AkqvXj8MJZ5LmDF8+8jJdefhWPnX4Ct27dRJYlWFycx2jUx7Dfw+HVQ2g1Kujv76IaR5hfaEMXCSLfIPQVsqQHrcYwaoQ8Hcjfu6bAqL+HMCBdTLG7ewthZNBsVZCO+3A9IAhDRFEFHpGMhJVFOZUJYyXQUeNVAmx87xOKSZjmlwUX8HRPGHh+gEpcEQkgyxTGWW41YjaPCNBSulDCoj0ngqJO7vmo1Bqo1urCtqk/ZylXAikKAbsCnkjC1q6mCzL1CmrVFuJqTdx0g9EQSTq2EoQCQjeSQypQiFxCMA7DmjhIKpUGKnEdvd4Qe50u+v0+2u02vvv934ujDz+DoNoWOWPrxnWce+UldHsd5ErDCwI0m02RYHRRIBkNMB6nyNIMRZqIJ3o82MOgtw1HZzLuxhSik0jzDKUPuSY4+bnIC0/lykv9uHEnrLYv1Bpznwmq0flqc+bS8eOPbz33Vx/vfexjv61+sbTbfcsRpATlb/mQ/uknXF//nWh2FhE6G6047C4p7B1yMFg16K1pM1yES8BNK57OGjDFosZ4wehRDW4SOUgZLebIDWRXslYn1OZu5xdf0WqdNpdhmq9gW3qtf3ZqyZo2qU271oQty23OpW0D4yxGvx+jPwiR5E0kZhG1xhrm5lYxO7uKs+fWBXCOHF5Dkg6E8QZugSyjhJBBpyO4KsVo2EevtwvDolkxEMBNki6KYoQoMnCdAkrlCDzAzQtU4liYX5Ln1o3geRI/IZoqv6c8IV+TzimkRQo/rMJxq3C9ChSX40RwFt4IUhMh1eOqwAVSU6CgxU6W+9SiKce44tDIiwSKugW4xGdUENVbyhMKhViVrXbL13BdH55Lph8I26RUMRgMUOgRXOrbPiePCgoVQCGAF1QQRhWkeQbfc9Bu1ITdx1EdXmUGflCD51Ofp14coN6cwdLKGnK42N3Zxa3bt7G1vS2adz2uo9GooxoHUMkAo0FXNHLP9+WDryEThnQ0ajSah3D8oadRnWkhGe1huHcDZ1/8LF5++UuAGsvEFniUeujptr5w36UvxEOWaxSUefwqNHwzylXih5VuVKlfiGvN85VK/fnltaOvLa4ev+S1k96zz/50mWz3LcKSEpS/RQP59Z6GrPjS7f+85mQ3/9vY33o2wsa8Z3YP+arfNhhVXZPG7FLTJnMdFGyYkE4JrTWTyGwX2ITxEYxZrefy3DgMzaEGGcAxDLIhKFutlP5dC8aTDJ0DFX/rjbUVehaURLecaqVKIy8UgrAOrSPkWQjtVDHKKxgnZIhjOE6Mhfk1BEE0KUAROnK4Di1nKTrb29jb3YPvBvCEPmr4vis6rzgjCP0uJQTycwUl2RP0pDEMyDoPVEadlcfoIc9z+F5oGzVULtorddFRlqM9v4jF+SXs7XUwHAygpBtPQRW5VNBcybTgCHrCdp0ghB9V5PnSTGGUJBiOB6g3a6jXa6hVK0jSAp3dLgb9PnyPAEeHB+D6vpU7JAWODJznwUcQ8H1GtpCWZSiKXDqng6CBhaUjWFw5jkZrAe3Zeezu7WBz4wYOLTVkEuvts8g5Fh1+NM6RccLwY7TnlnHy4dM4cfpxVJotWQGkSYL9/S5uX7mMqxcv4Ob1S8iG+wLOJ48fx+rqEczMzMG4LkZjatrWAthszmBmbgGFTrF56wru3LqIy+svo7u7AV1kMMogCGK4JhCdmReE55FVcxxtYdCRcxlI1YEaupI5PMjyvOh5XnQ7ai18denww3/w0COPfmlxZfVWH7f3n3nmp4rSyfHnB5YSlP/8Y/emf7m+/jvN3f2tn3HMrX9YiTcWq8G2E7pbCLAPH334JoFjUgE2gpMst6luiMZJ1hfYFlwCrqimZMcKhUNPbQ7oEK4iaPF+mnSKEZgnzNk2LogyKeBrtUObWmZMYLvVJm3Bvk+tMbNOAC755TV9ZIYgBkRR3X6f0l/F18vhk8kil6U8tWsyQeqxuYZ4gMnY+JKe72E4HMFxfWF8tJKJwutapipOCDLRvAAdbR6ZqTgZXNQbLfgB7XU5RlmKJCuQ5EC9NYPF2QUM9/fR7+4iS8fCvtlcIctxNncQRLV9H9Jkodmt56NWr6HZbsuS/7XXXkOW5wiCEPV6S4p2BNu9rVsir3DiKFQhABXHFTheiLBSgx/XkOVGdPXROEPohqhEZO0BGvUZnHzkSZx+8jm4jQV41IddB+fOfAG//3u/jkH/NlCM4GQaM+05PP74Uzh26lHAjVGYAJ3uEL1xio3tPZlITpw8hVMnT6LSrMBkI4y2buO18y/j/MtnkAwHaDSaqFRrnD0mCXZAkhDsexiOOhgNe2IHVOmYbY9o1utQOc+bbSOnVCMdieTrHiWdDK5879nCps8CsHWl8Dri79LUjkmqXaPCeBRFtY3Zufkzy6vHvjQ7t/SC15xdn1s7svvMMz+UlNGjbwoVX/OAEpTvbbzu6dEvv/zy4cFg/3/Js85/EwQ9z/e6CPwthN4OAofgvAcP+/DMiCqnbQoQGxQZpKUlNsCGDQEsyDCchntZTBIruZyWx0yaFIRdT1LI+FgBXZtQJqDNDjV+SPYCrW22ecH+DQuAZN/KsszJR+FGyMiiZHk9Cexh3XBSOBLiJKE/QuUFgHORAuxj+XMWAQW+C7oX+BeuaMSu5yPNCgGTIuckoxBSUshTS0tpEePyOogQVmuIKlVkhcZoTMlghMAJEboBIjI5aRZJkecJCmMdE4UupDhIV4VkY4gNrRBtudmcQ1Rp4vrVDaS5ksnC8agrpzJB+mzCkIIbJ0iGF4XCOheW19CeXcLMwiH4cQNpbpBk9EsHqFJ7rsZIxyk2d7rY7Yzhhk08dvppzLbbKNQAV9a/jM9+6jewv3MdQcFzb0SyiKIGlAlQa8yiVp9BWGnA8ysI4xrCKEaj2UKh+L47SPp74une3bqBm9euWncJlyDS+k1VxhYv82wkLhTPZeGSkzAnVMozZMAO0iwTFwwnIRZA0zwXacZ1fCmOZhklJoUwpGvFyGqFf09vN08PC6COD7gBwdsxWW6KXDnjSn32drU5s54b90yrsfDS6dMPn1s7dnLrdPhQH888U7LoN0GREpTvCWbv7cHnz1851u3s/a+5Gn3I8zLHcVO47gg+hvCdHjynA9fswNVdwHShim14LllKAZ/6Jsv01FLVJBKSzoC73lQrb1jmSzcB2bM4LWzHg+jI01D1CfgKU85smy6BesqapcjDIhQnBOt3pYQtz0GQnJYOLf7aIpUiu6e1ymY3kG3ZtDPrF7bs3RbdyD6r1YYA+2iUikyQ5wQym0Pse5x0WHAC6o06oihCMh5LcYwslY/lMp4gTnbnOQGisCbATuBIklRYLVcPge9KApxo5dYIDIMIGVM7Hc8u190IQVBFVGmgysJarY7ZuTmEoY/dzjauX7uM7s4djHodqCITHwSPzfNopaOF2xOtOK61UK23UGNDS3MBjfY8ZuYaqFSoIWt0eyn6I6DdWsLxh07B9TjljrB19Ty+8P/9Bq5f+hJUPpqw0gBx3MDS8ioWFlZQFMBgkEjBj40ydJ8M0n1k2QAencacAYtE/M8sTHJsOPlwNSA5GTxHBbsduXJwRQM30thiJ05q6AxgYqsiAZeEgNKQJ7uj2JNM7zWZchQGcr6t/GRfi2PLc+JxdcKVHq9LSdHzxc1TaFelmc4cL971gujSzOzCV44eO/7lUyef/PLc6SevPfKfPzUsMzm+Pp6UoHxvOHtPjz579tKRXm/3VwqV/XWPBMSas+DSb+tkAtCuM4DBPlx04Knb0Pkuisw2TXgYw3dS+NSRWQArbLGLy3veHBkLTXxOYco22dfKERN3xUTKoF3L/oItvDZ5zN5ANu/X9jBYBwPzHWgTm5Bd9q1J8cxmA8uOGfI3UTWW7jriXrczkBsYLrc8IoDapS5bk11h1dZyFvgR6nV25LUlqa3b7aHf25f3xvdDkJhbWcLc/Dw2Njexu7trfcz0FiurJ/tg5oUvoOWRvc4vIK5Wsdvdwfb2lti/OBCRT/MXg4pyBFELq8cfx+rKcSwvH0YcNqClOQTY2N7EeDxGrVbHkWMnEc0fArIU/a1LuHTxLF595au4fe0SVD5GJXLEWlYJA7ieh3GaoKB7wngoEEGDMoCGH3uYmZvDwsIq2rOrWFw6isWFNdTjCka9XXR2N3D18ks4e/azGPY7MoHwPfHAqccn42SSdcGsZSs9iXXRt1a6iHo9VwZZYuNJqZtLhJOPvLArLJdSEsGR3YEMwWM7+CQSlJMLQZhzOiUrxVUSG2oEyYUH2IKotKan4qWOaxVxpnByEBHMsdZCun3o5HD9Scs4ZSc+v+HKyDat8JrxvbDI8mIUVNrrMyvHzzx66snfeuL06Zcq7uzmsQ98gMl2ZTfh5P4tQfmeYPbeHnz20tkjvc3uryiFv+47ATnGpFhFumJgPCILr3BethmqpgdHdaHUHlS+hSzdhMp24KqBNFRQe+ZylzeB5DXQyeVOpAlxZkyyeqetvZNWXStZ0MEQANzhYtKGzOQE676QNa9IC5LKJjtkWG3bp0Yry16P3WCSTsbfuQGdAk2RFKwC4kojx3jMicZ6oukpJovj8p/g6HuRgCHzJuK4jmq1LgNKa1majtAf7AsjC9mpF4YCwtSEqWwUuYMgqNlONs9BXI3hOAE8mQjI2Lms9kWeIDCPk5H4pvn6K8dO4l3v+R60F1cRRnWMu31cXn8NFy6cg+NQ0/bRasxicfEIZmcPSYaEU6ujVo9R9bSVCS6fw+0rr2J38xqS4R7ypE/Ig+NyhcEmE+rlbOYwMrnwfXBVI4CtXcRhHY1qHUkyQpEMETB132cBk+eGoGybSGx7HgtwnkxoeWbdFGxS0X4VqSBdgdDj1GnEw1xoDT8IZOVBkOUKhf5vRokmYxZjDbyArMA2wxDgLbtm800mOdJsRLHsmvIN7YPs0HQwoptDVjuRnOck5S4tLN7GAsppYuNOq5VYjjelTZC47DHm1IhEQl9jFMXIi5ycGqk2Kggr+54f3azVm1+cXVg4M9Nefunw0pFrwUOLex/4wN/9Sw3SJSjfG87e06MvXrx4eHtz51cKrX6ItwxvBOnForvA9RgXAc0cBZ/MVyM2bEjgRTwGzBBG7UMXXeSjbeTJNrJkGzrfh2uGcF1yZHZtTbrNyJao7bJiLvp6ec+BAAAgAElEQVSx9eZOvcjS7isODduUIM0j0jZsl7RkQ4VkCVMiITaILiETgDwPNVYubQnKIn3YrUHZ1ktQCyNKAjE49fAXyWgkrgHSNIs1lCdoc/NEo3apcYrxzEG91pCbeDjoYdDbkx1BuCpw3VAAMlM+wriFo8cfxfKhI6jOzyOOYww6uxgP+siTkRSwGrUqZudmEbVmkSHCKDPY3+ji1tYWuqO+aKJxHIgNbGV5GY8/+S7Ai+BqB3ubW1hfP4+dvS2M6fqozOL4Qydx6uQx1GsRdLKP4d4Gtm5dxvr5l3Dj6jp0RqcCC2acfGiTI4vnBMGR4fFzLFmcteeDjSBkqZxYfdexXYNaI8symVAiarUTVszxoMwgk1tRCIBqrynngCw49EN5HxxLYaIhZRkWTnOxupHRi4siT6W5hoVYl1VUTcshz6lE9E18zOyWDOT1kjSxWSYOJ0ONNOPkYl06BGW6NMQ0w8KpItN2ZKIIacvjaqfI5T1Osztk0udESveGNZlDsTjM960M1ZfMINj3o+rtIG6cq9SaXzn1yLtfeNez7716fO3x7YXTpxmc9JcqwL8E5XuC2Xt78MWLtw5vb97+lUInP+Q6xiWTYE+Vx+YBOgLIckkrPe6EwUUoQZvgxSq4A0+KNHQ5pNDZHtLRHYyHNzEc3EI63Iabd6RIyBtXmBahwG6fYbXhCXO23Wq2y42sWCLW70aX2aKh7eyyv6XuYHN7qTdO5BDRta0LhLU9W7BjgcwuW+mK4M4bBJZqGKPZaCAMAgyHA3S7XWFYLNpRa+WExMIYJ4Fma1ZiNckGK1EoHuHxYCjitW3wMBimGg+dfAzf/zd+GNXFVUmby8cZzn7lS3j5y3+EzZuXUaR9aUChDDE/fwjHTz2Jkw+/C83Zwyh8D6NhBzeuvIaLF8/jxvVLCL0Qx46ewInjj6BZbyIK2Cq+i1z1kKkxkjxElmmZKPa2N6UhJhn1BYiLlB7hnhQXQ2rY9Imxw891J6DL5Tq/poSgpPDo+PZ7AifPj+9QH1fSKs4GGGr3XH2QlQZRTQqUtPJxxVCp1hFW6mg0l1FvzKJaq4pNjcw8jOsiG7HiZgt8SkCZYKzzsRwr38NouI/xsIdxv4Nk3EM67MGhfVAXyJOxTIIMcJIGGCHrvkgVlJly+uPo5OH1ynbvjBIVJZJAckwGSSqTsc9JRP7YhnHQ0TIeJ0jSzOraIesOhej07OZ0A18S/EZJBjcITbO9qDv9cTIaF9txffb6Qw+d/MLjT777j08/8eyZ2fr8ztJTT43+MsgcJSjfG87e06PX19fXNnc2/qMq8h+Wu1Sq2tasL6DpkDEZWfJKPu80x0CAmlKH1ROlhZhZDiGbIkbIk30k/R2M964g7V/HaNRFlvZhHGqM1AB5E9kGAru/0KS5hKDNkBproxC5g6yaLgy7ESiJPJkdu7psL4CLaBIyT6Zk3QjCfqUaL/FjcMDISOq+njx/wZ0zyAY9FuQqov+ORhmqjVksHTqGmfllLK4cRRhV4TkKo9GOsEoyZzZexJUG/KAqssVer4utrS3cvHlTvMira0dw5NhjmF08grgaIR/uY2PjOi5e+Apu3byEXmdbugt910MlrmF1+TBOPvIEDp14DNX2LJwsR39zA+fOfgUvfvmLAlwsrDJ7g5MmpRM2UeSDIbitlMgr0iVJPZdMMJOCIAGYCMXCYq5yZEUiLdmxX5EdUJj0Jkq/JHFaYA4iSghSNhSWTIU8rlQlhJ8e5dbsPGqtebh+DfWZBVRqbVuMrDfghwx/4lZWstGKsGO4BHG6XagXc8K0GdCyd/ak8CuLM5mkSWsz5OMhsnEfw842+p1NdHdvo7t7B8moZ2sXRSoNMSJRMc8jzzAaj8UmF1XiSQu5LezR4jhOUyRs5GHRZDImYiMsmNpXEbbNhiCCchjG4kNnJrXo164RSUMkDvFX+vCCCAlzs42rg6iaaCfYjWZWLj/21DNnnnnuPZ945PFHzi4vxwNgjZvIviMZdAnK9wSz9/bgc+fOrXR6u/++UOpH5YolKDsEZSq3LJZYhivXIws2LuUB4igrLZYpWd2UIM52XiVaJP+GtqYQfZh8F/v7O+h2b6HXvYNh7w7yhK6OBD7og7at15INLPqxBQYupekRFp1bdvewxUErTVsWLM6Fgl5pVusn+9RNNt4QeUOKeNQnWVTzJPehubyKytyCNGn09/rYuHXTFvM08Nx734cnnn5WdgFh99mV117BKy+/gDQZiK+Wbc1sN262FtGaXcbSylEsHzuO+eVD0s7c2e/i6pWLuHj+K8jHfayuHcXho8extHYEDTZ/DPaxfes6Ll14BVdeOyf+ZU5Ajh8hqM2g3Z5DHEQidwz6HYyHbJkeyIqE74eZE5L8RpeGsrY8rgQIqplscurCE92a3X42wlMKrkVmczTETWK95fzMSYeyghNYuarRaqPdnkWl1pSfN1rziBlm5IfSyh3E1Od5DbCiR8eDLaxaj7V4ZaSlm/kbhTKIq3XxC8v+LOJgIYPN5HrSit2JE1uigLJNjGNnJBtHrCxFvXqM4X4Hnb0tcZsMOrcx7HXQ6+0jHSdIxwMk46Gw7zDgdahlVTNJW7qr59s2d9tuzutLcrRZJtYGIwY0cQXgh3Cd0BZpWYiVa8nICiGuVFCpcwJqo9Zqo9GaQ7M9i2pjBvHskqk02+PZ+aXr1VrrBcA9W2TFCz6KF06cOLF/b3flg//oEpTv4zm6ePHi4tbO5r9TyvwYLQ1kRpIKJs0NZBp8cf7Ctu/y96zeOy6ZBX/FCzcSCxhtR54kpRFEeeOHohF6PpfN1BMS6LSL8WAL/d0b2Nm8LJ/T8RZ8J4HPHGFhz1ZuIJOUnF76WUUTnXQBStfgtKkEwlaZ5RCEDYSxvWniWkMyGwbDMXr9nty8TEVrNJtYPvEUHn3ug1iYPQTNho/9Dro7N6So1u8PhI2P+n0UIxYz96D1QCxU9UZTJqpRP5ElMVuUnaCB5vwyvvf7vh8nHn+XHOtwfwdf/oP/G2ee/38xZvEvbqHZWsDM7CKqUYxxr4thZxeDzhYyBgjJyGkknHC0gk+JgSSN6rhvi2mcWMRVIKyfaXIuAs9YWYFqrDZIiSRkoxx/l8Bsi5v8xGwOsdZVG2g02wIm7dlF1FqzCKMaKvU23KAirFeaT8IqhVTZzmk4HGNnd1fYKIuh1HUpadA7TLbJTj6yaUoLvCSo09tdTxz4ARk7Y0xr0kASx5EU/Oj5DkKyXBb1rFQlu5lMGoU4DtJMNI0p5RjxsdkYnhpCZUMMB/vo7m1hZ+s29jtb2Lx9XTI0JDODhcyMkz3dF7YZKEvZcemJh5lZHGz2Yes4gVZAWWnUqjXMLqzA5QYGs3Py0Wi30ZqZQ73ZlqYc5oUEUVUmJU6IrD3knKDs5rVGF6bQhRlCFRdQqP8wGOz9Xx98h+2mUoLyfQTl27dvz1+5fu3faqX+jhiFhCmzym672WwQDL8k07FLUHgESBvp6BF4URHAJrQ4Pq1HE2sbWNghaFsdOnANIk8jcFhtHwFFH73Obdy6/ho2bl9Bd28TWbKDAAN4ZOhkVlkG32EEJHcGoYvAbp9kN/O0GjPv5PbiPJaXj2Jmbhmt9jyq9RlEDOghg6/UoJIMyTDF9nYHI1XH4tGnsbx0RJbvDB5ygoLzCwb7+7h84SKuvXoe21cuwFf7OHFiBUcffxgz83MIAl9anIcEeUXbXR2eF4scQLa9v9fB5dcuYOfmRQz3t+FFsWR2FAI6dAEUopPGvieFJynAsQDKbkU2kmiuNmyThXQVTtLkxGlAS5kUSO25SKX5hB7gEO40m8IJxUvMSaDdXkSzPYcGW5ln5jCzMI8aA4HiCrwwEp1cWsXp55WWcRY3IyRpjt1OF71eF1qlkgltAbjA3t6e2AD5NUOIeF1sb2/jzp07WFxcxCOnHsaxY8ekMEgbH7V6Mvxeryd/K9a1OMbx48cxOzsrNrippY6Sglx3d4GZHuZcahB3i3KcmOjOEA86C4MGRjF8KUFndwvj3j563S66e9vY3dlBOh6LS4QgPRhyAwFXVgMcR05y9UYbC0uLqNWbqNebmJmdRWt2ToqrbMahzq4Kg0y6Jun4YAgU2b5V3YTbT/KvrXFzEiXACbZQWeC7/2lxcf6jjz76aP8+3sZv+VOXoHwfh/zChQvze3t7/yZXxUccx3lTUKa9zdrjlICHhxAOyJR9aa92PQXHnzLZUOQOWS6S37mAL18TSAphxoFnzf1J0sf25m3sblzB9q3z6HU2kSdcko7gsQil7ZJXvGrUEqUx2HpN2RXHm42gJatWeoXDCBET0IwjAE0NOAzrqNXaeOK5v4bm0qlJK3aKsy98HhfWX8LhI8s4fOwY2nNLqDkBOhs3ce3iWVxaP4tuv2Nv7kk2BlkeJ5vBcCQpbjpXGA8GyGi30wpVnx1ozGZQ4p+OYuY/Z0gTulK0TDIEmozvRxiXL00mbKemy4BskoU0abSgYyJgoBHbwykJ1NBoz8EJq8Jymy3Gcc7Jz7liaM3Q+VEXex9tYS4BnTIP28cJI9JcwePn5DtpWGFcJ/3c+31ZLfB37WZDwpgklU3Zrjq2gPO4ZQ/Bbhe3b9/Gzs4Orl69Ku3gZO4PHT+Oxx9/XD4IyHNzc6jX6wLUo9FIHv/qq69if38fH/jgB8TzLbq4sOKJG2diIZSGITJmmYzt12yw5ORF+UNS8wjSbKChFJJPfq7o6pi0XYvd0nb+kZWTKZPd8vyxS5BjQcZrLZc2g/quR36igQhZkWwNW1vh30nIEkOpGDfqFFKctr1INntEF0oFQfBfHlpY+PuHH3987z7exm/5U5egfB+H/Pz583N73e6/Uar4e28KypQTyDxltwirGxOMKVVwiUrrmesxPY0AadukXZ9SiO3E4oUsJ1MKNOySc8Q6Za1QlKgN3CLDuLMlxZ3trevYurOO/d2bGA+24TNUKE/hKiXsmct4yspyk8gz2wJTMWFWPA6yGzYo0KY1TjUOHzuJH/iRn8DM2sOiXY47G/jS5z6JP3r+9+D7Bn5cxcLKUdTb8+j1+0izEbrbGxjv7MCjayDPxDdMWcG+FdKkaeOLHRfRVY09JrmJpX3btv+SsZFh8YbOHfHDwtBKJhpvJEyMboYgqggLj+I6griGqNoUSYat3NR4CbpBOAOXjI4TAIuulJjEukjQpR3MyLlg04T4Xni+qJlO9uxja7JEihLICEaUSPJCLGMz7bYEKW3c2ZQVCwGTbJfsd3l5GadOnbIWweFQfsevP//5z+NX/4//JIl0ZM3vf//78dxzzwkjZmRntVq9Wxjm83zqU5/CiZMncOLkSfm5uHImLPkgO+ax3f2g75nMnj9j3ge1cjJsbW15/Jpdn+Li4VZYBG42Cxnq11ZSyaWZxoKr1JJFF7fGeZ4XOWMcK0kBtO1U0kko3ZK2yYXXu/2ZJ/XxmPKcZMNMd2yRY1Ce7//u6urs3zt58umt+3gbv+VPXYLyfRxygnJnv/Ovi0L95JuBsrADY4sfEh85WbaxeESNU1wY1ENFv7DM1fEyaIet25ZVUPMkE+Rz2U0s2IRA/2soBbwizeCzOy9jbOMYybCL3t4tbN25hGsXX0Yy2EI63oOjhvADOkNse6C9MZksx+YTgj27/2zLLSl6rhRyrXGK6WaPPYOdfo7tjU0Me9vo7Gxgt7MJNwpQuB5G1LS9EEHM8PgRYsegmuWo8yZl5kWWIpTip4eEYCsbX1vvNKv8ZG+BAWK+J/qdZbcQY10eeYFhkgKs8lNyCGNUZxdQq82h2ViU1LS4UodPT3VYhR/H4v+ltks3Nd8XVx/iJxY939oMZTXi28nO7v0nrvNJ3gS9ujYzYtouTq2WH3QukOHv7e1K+3itUsHVq1fQYGNKo4EXXnpZHAkE2aWlJclqpna8srIiYEsGzJbzW7duiazBWM4Lr17AxsaGPObRRx8VhswGEp6Pp556SvRlyhJk2mwdp+48ZcgHpQvrH7Ysffq1eKbZPDJpKuJEwufKMwvI/F4YMYG7YJOO7QbM6KBIU5s4aAU525Hoe9ZvLtq3ayfLXImnnVq+dBHSjy0fLDlbKc+SCMaReghoC5TogElu7TTBRSnt+f7vH1o+9BOPPPLIrft4G7/lT12C8n0c8hs3bsxev3nzl5UqfurNQJntssIApQhIFmbtaSKrSYscC1QEXYbrkEnwojcwrt3mxwKxZbgEcn7PEBqb/mA32eQ/3jzTpgJT5OLmUOkAKtvH9uYlbNy4gN3d6xgOdmQ3kDzrwTV0fUTi+CjYTs3Kf8jmD27ayUYAMhwuQQP0RjkUZRcyabYc1ypoHzqE5qFVjL0AQ6Wl+NOoV4SBDXY2sXf5CopeB2mnA3c0RM1xEVFHJ2ObBDD5kY9UZRinIzmWRqMlfmbZzUMmIoYaafE1a7+GhcOnMHf4BGpzhxBXWnAYSCSaPgfUNq1IWJF0tk1sirJ0tl2XdLrQL26BWTZVEoZIZwEjTpm3wYmPIMUtoAgefCwLn77nSSeeNIUEPra3NzEaDvHkk0/I9ztbO5hbmMfy6pqkuxGUZmZm5LmoCVPK4N9O6w8WqFxEQSggSY353LlzeOmrX8X6a68JmC+vrODHf/zHhEk//4Xn8dx7nsO73/1u1BsNy3InG/lN5YopEMuKZMKE6cah7sTdwaXwp7V4lIuchTxuMUWrG3VoC8p8DCUhMmF+L52CHMu7yYN2QrBuIwb5U7u3bFgKqr4rbeUywXEi5spOWLQlGfZ90ynE88tzZUP5rcWQoBz+4crhIz/+2PHjV+/jbfyWP3UJyvdxyK9duzZz887tX9ZKEZR9m1Hw9Qt9Vq6wBT6yQ4lGJijwwp2Y8j3jI5SL1HpqWWhjhVsuairBosFNthGSEBr7tf05QUghYeGGNxYLXdQFJ5oh7VGGATfFCFnSx97eJvZ2b2N/9xJ63Q2M+30QxI3kLSiExDbJuZiwGpfJYbRAOSTTyF2FghuaNpuYP/UIDj32FEy9jZvbO7J0D4zBYquFtYU5bF5+DdcunMXujeuI0hQVbRDS3kBWJe+du0bTN23bhJkz4YU1a+1yjRyL5CgzWpReabeB1RPvwuGHvwPKayCXRgwyMa4mGGtGlkvnxUSWEFv4BBDEVMFxt17sLC+w3+1hZ7cjgNeoMe3NYDCgAUDM5pibmxcmOb84h/39noz1wsKCgA+1cuq6PAfslqtU6c0m4ACNOkOVIgEf6slTTXl6jUx96lMGyu/JgD/96U/jpZdeEsBrNBrCtE+ePInTp0+LrkzAJmPm9/w81YwPShUHf8av5aNQ0JllwwRyAWEWPPl1ztZxbgjAtmwrXfDn8rUU5wiYdjymLNi6iqwuLHtrE2TpeBGteWINnRCKKQiLbOFbfV04Nyc7RFbWo/99sgehcYx2/PDz8yurP/b0qVM37+Nt/JY/dQnK93HICcq37tz6V0rpn34zUOZNajONFfygIgUqadYgONO+JZoxJQQrK0jLLK1xZKWSCmZZnjQ1SMFpotvJhW31OjJatsRadsuoS6aMZTYgnvvW8aZkXKWyVXGdp1CjDbHZMRh9b+cWOjs3MexuwkMqAT08gmLyN5wQyJMLJ4PjKSjPIHN9pE6Mwq+hMX8IteYMBvsD6FECXzmydx9MAp2PmN4Lj0UmcYVQwrCeYInOnEgHZKBs7Y3o7yVHk5ZhNn+IzoC0MMh1hPr8YawcfRz1uVV49VkaCifh+TbIyG6gSl8ywYETIj3AMsWJ1qm5Ipl4aZnnsbO9i+2dbWRZjoX5BQmA4h53/J4yA0GEewaSwROgKpUqao2aBPowt4LgS68zHyeskUv6CVBNQZfAJE03vm3EsKzdThYS2DRpZqHWzO/FJifn2/47yIKnDPggEB+UKd4I1BZgeQ1Y/ZkAPAVrAWUG+AtQkzHz+uH3BHLbRGRB2SYIEpQnrk9r9ZSmI16PdneY6SpuGjdK4OUK4m5xdNJiTm1ZLId+LI087G7lNUKt2/E8ZVzvt48dPfGRo0ePdu7jbfyWP3UJyvdxyM+cOdMeJaNf0tr8gzcDZTI5smKuIAO2zRouq7l8VrIZJqkVw3kEmGm6cMmqrc4rF/M0WnKSFScAzZ0yJyyQXJrL7Tw1siRVOkWhaD0j8yFj5hJUNgFBkbswBRPRGD/E7Z0SsW8xKW3Y28Xm7YviPU5GO0gGeyiyMQLPkVZbWtOShLa7FNVaJEtd7nZt/IZ4j7ncZWhNzQ9R9SIphLEbLggJVDZQh9IAGwrofhjTtMyAeQKQZgDOWApLPrvqGOUp+i3DjujvZfg6JQ4FE1aBoIa4NYelow+jtXQCUbVh/a6GS+dIZAwJAyJTJTBzDLli4fZITmzT0OhZZtFOwG8S8u7RSdGR/fAIjOwCpHzBWY+fqaEyrIcyBPVTtpezAMbzFcbxxDOsERF8D0yoUzCegvAUlKefp+xRfOXMuZgwWrtHoQXRKYhPv5+C8xS0v6awNynyHQRfTty0s00Le9PuPAKhhP0zVEgmcn49BWU2GXFs7EpvEu0swCy++rsTi924luft9fdkGfOEZNsVA3Vk8WtTcrIulohF7WIMlY2ENeecNzz//3zsie/86eXl5eF9vI3f8qcuQfk+DvmlS5dam9ubH1NK/6M3BWXeZMJ0QylkhezgMyM4GAlrpLfTuHVJClMEI3FdWBnDLhcnbosD3mcWT16XL2xsZ8HlKa9oZh68gRHJDcvsYgJdbpemBG6yc6oDEgFJaMrHttV7vI3u7nX5GA62kQz34Y5SBGmG0KMlj8UkVvMDwK8xPgm5w+JdLjuWsHZDBZIddPQU8weiVWZsiuGyPhQtmLIDQ4NcRouSo0YKo4I7QXPisXYzI5vpERiUSA4ERuXQpubCiVuozh/F4vJRtOcWEVQagB+jkLjMyVJa9HquKOwyWwp+E9ZMRieM9K7mzGwSy7DtpOeJ/B/Jxq72dwRyHgcbS0Tz/5rlOuUK2YDwaxjxG5kxz6nw/8n5vavPTtwLU2A+CMZT0J1e1l/jQz5ghZs+bsqYp1IE28E5gUwLegK8d6+TfLLtFX9vQZnDrriykoKh3YTVtszb1ZoIa5OVmowjRSZO4EytE2nN5oSIn0gkN3sOxFPJ53CY65xKGzi3wMpH+yLh7HT7TND45If/5t/8yHve89d27+Nt/JY/dQnK93HI7xWUtVSagUhnaDgjbN88i87WOgLfwdqxR9GcP4kRmsijOjSX4JL09bqORxZi1/F2xw5xZIjWPLGWsdouGcBTrdBatcSuJTeiDYuRji8yo+nuHXyMZNLYdCLFOMmcyWMZfJMBKhffc293D93tbezeuYZh7yaqfo6APlZa6xgrSZbq50jzofD5gBONoh9a9pdCxLhKMGGOLddGgvHZfCG5vRKGz2o+w9mtnhlWKmIPZOANF7rUn8l0R0ML2GxD5ggNxgxDimVia8wuYm7lKGaWD6PeXkJG8d7j0oNCzOsaqMVgrkCsBe4uo/VsAZJyhMgO0v030e4FkOxESNClT7pWrVpgFTnJAo74vsU29rrsdFBHnkoXstq5W/CycsUUpA9+ts81kR2YKDc5hingTuWRb+S4mBb6pIgnY8tiHm1xduwpZUwdF4o7gMt1YuULxoayeUdqFFNQnsaQTqQMvm8Ba9vWimpkpRtKT2KDo+EzT5GOR0jHQwz7++js7kiYFf+WzpNuZwtekcr11NvvY1y4ur1y9Pf/8c//q7/19Ps+VFri7iOOvaOe+p5AmW4F7aAeeIiLPpzeRay/+LtIBjehkaPeWsHDj38AM8efwV7G2E+NClkYmyBYZGPnmRdJUYSFNsOyouxG8XqhTwLu0/QuQ861rahTRyYw5iq12zLxcQWBl1tUMTHOIGdRT25QMlxKHeyWI6u0LDYwPnzayDyFcdLF3uZFbNw4h907V5D0enIDsskjCDTGSU+ylqsR24drGIxSu72UZ0SiyDMW8FxpyGCmA7VYwnIUctnrIeknKMYcE7YtOxhzfz4J4bFbN3HjUHbiscGDXY8EGXZJsk08UUBnpFCdWcHhE49h7aFHob0YDsdOIlUn2jy3waYLZiJniLwkGDzxKtNTTpY3afigJ5zaP3cdoRWOTNAKvda2IaBJvVyzucVuj8UUNZFHJo0jfK6pRewgMB+UMwisBGf+bOph5s8k3nMiFUxlDT5m2hQylS+mToyDAH1QvqDl0P79JCe6eH3iZvPItAvQPobgXQgoS3OKJBzaVZscs2R1MJjKgc+x5NWkCgy6O+js7aLfY/ZIil53F1ubdzAe9BC4VqpKE0a/jqVDMs1TxJGPmVosNYcR2739mm6vnvz0P/wH//RvPfLBv7HzTgKOkinfx7O5vr7e3NrZ+QVVFB91uSXyXYcEHRY2W1YkCLnRA9E6Y9dFTXeRXP00rp39NAI3FVtZkhgsLj6MtXd/HzqFxu0LL2BtaQ7N2SXoxiGYeAGOOwtVtKC4Z1qQSRAOk78C7jCRF4i9KvRIC4PLTI7U9Cf2ON54BilBmq3FOeBlKZw8EdtYwhthut8dA4jo2GA1nu3N4pF2mVSBiJY8Nq343JePxcKR3IBbd25id+MmdjdvYtTfgUr6cFQKl23PUokPpVFG9sPgztZ0b0jWBK3X1Hcd5GxCmOyoIq2Fmjkg9uZnA4MfUBdm16HVx8nMCdCUJ5hWxwKqNEa4IUaFh1QHcCttPPtd34O1hx5GxmQ3xmmyIUX0ZUmbtudGmlgsUz/IaA9+PUHfuyz1oB78OtgSxK2zQCQO2RvPsuWDYHwQhN/Imnm5Tv9meuke7NSbasjTn01Befr9N3Ji3HVgTLTpKXjbIp9t3KC0ZL+ffEiHH3MzaB+0reyyoYvLLjwXPicQbmWSDrG7cQ03L18QRw8jVjudXbEJcky5m7hkbxONtBZ7ILcD6w96tgGHWS2Oi/l2U+U3C4sAACAASURBVK6NlL5orZVXX/j0P/rZ/+nHv+N7Prx9H2/jt/ypS1C+j0P+yiuv1Pf7+/+yKNTPuA5T3ae2tT8NylJlYgMCNOqqh/S1T+H6q89j8dAi5tYO48bVK8C4wEPf+QNIHQ/X/vi3UXUzaYDwZhYRzT+MmcPPQgUnuY0EXH9oC2fSaRxLDgPIdBlarhwB1FT1hLlQR5bGAWE/bNvzxI7G3AOJsdQKI5OiIOOjJ5mPp4uDQM0uN2FCQGTYxUaGa4GDq3oWAH12ZOUJeuwm3Lol293funoJ/c6O7KDBG5GSiOyvBzLyXFp3RQZgLgfDewoyLaa0hVLxH46G8lrVakUcGvQry5JedrywfmwWiDzp6LPVfwm8qbeFGVO6WD56EnNLqwgqdXF0EJSpA3PVIJsATHZvngKagOVE5z0IltbOZhn0tFg3Bd7p5+njD8oRr9vAHnRQtgx/CsZTJs6JnmPNmE9xZLAFhysciZgyqHpAf2cTNy+dx6VzX8aou43lpRkpBnMSYxcj/03dK9MJhWNG7zftfaKjs21dXEfc2oqb4So2Iqna7KH/+tGf+7d/59mSKd9HFHuHPfXGxkbt8tXLP18U6p+8GSjTXsx6mGs0Wuy2u/B5XL/wJRx7/DGsPvIUrl+8gI3XXsbqY++V0JfbX/p1RGooS+yCmb61Fay968Pwl94Pj9Q4vYUaW4CDNtJoHkYzSD5DbhJpBqBGzCq6JIhRR+YNxgD6gtV3u/8fu/ScnHkFGRKTSa6wZPNyxyCyJUoavhKrE4t1obZtxkRo6Y4TvdDK3PQ2R6GHWKroKcaDfdy6dgVXL76KrVtXsLN9B9AZIh6zyZFx09QsQ6UaC9DxmK0tmE0kLpLcbuPErq8spwxDQHYRxQyAD2WH6lZrBocOHUar1ZSOukq1iaBSFRB2w5otApI5p9RJSb71pMhlczJkt5Spr3wiA8VRdKALzToELPBa2WP6wb8T+9sBS9sbf//2YcrfCJSpK1OycEXWsCl0zF7RiH2DpLeLs2e+hFuXX4VO+qiFHqrVUMKY6K8m8LIlfLpSmBYsp40u07HjvoO0H1KekuhRui8cV9Xn1/7rz/3Sf/zbj5WFvncYct7Ht3P79u3qlWvX/oVSxT97M1CW2gwtcHBQY8zmpRdw5aVPY+HwEtbe/SF0BhmuvfI8ZhaWsLbYxNUXfx11z0etPodE5ejoGKtPfRCNI98Dk3fRvfyHMMMe5o+9G/7Ku6B0LO80K4YCYrT3ssjFTaVSNmEQ5NhFRoDTBRIYJHQ8cMcprUTa4G7RlAaQMYt5EoTv5yJZcCeNQJhyIPsOMiXt4NKcTFI2fWXWb5GhEgSoVSvc6hN7m1dx7fJrWL9wDjeuXcGov4dsPLQ50xNhlixZmmjoL/arCGJGiUZiOWvPzGJ+cQVxjcDbQHtuTkKSGJguOy+T5eWZdO+N04zbEEkBkZGSdl9Dm+dAUKD+yewHP5gU8g5cH9KEM5EPpg05r0sYtvPyICM+yIrfKENMQft+yxdT7fgvJl98A1AucmRMlKMHPmUCnycF4lroYtDdwMtf+UNs3bwInY5EC+bGsdItWOSywuE/eq4PukqmjpK70gw3ZmDo1GT7KzqRJO/bD1V9bu23//5H/8VHnvorP1T6lO8jjr2jnpqgfPX69X9eFPk/fzNQlmwAdvLJrhQG4e46bn75t4BsGytP/yCahx9HMurCMSncfAvXvvo7WF05gbVjz2A3MdhNFGrzh9FeeBhO/zK2zn0S/c2bWHz0uzHzxIehMQulPGTiSx6JNEGcyqgZS2SjgcslP3eeQI7EOKKzOpkRu1nGnSzAvd8UTEa9mKlgOQzjRF1PQJnZcrQ0SUA/mwZYaJw0CzCDwTbbThonpBrPIhB3nrbdjNzCaG97AzevXcbl9Qu4fPECWs0mms0GapWqbNTabLUl+LzamplkQ8SSZUGXRc7GEdmsU9viJFWTSTyldAOKTs0uSLudlcgd0kk5KYgpZlgQlCldMEjeyjpTHdYW/awEdRBwLdMjS/5atvz1JIuDevFBX/L90pTf2E7959OUvxEoc+XFPfwM8jEzSVwEDP/XI5z7yvM4/8oXETvcmmqM0PMw25xDrz9Amidy7jg+BGWO8cGGGa4gpIU740rObpLDyIBWvSGrriQbk0yo1vLR//LRX/4PHzl16r1WB3mH/Cs15ft4Im/cuFG5efvmzxaF+h8deOE3L/TRr+vLkpq41kAPuy9/Ev0rz6OoLGLl8b+C+aOPIAoc7N16Cdde/j0srD6KY09+CEN/AblfkY68GVq1tr+M3fOfQDbcQeXw05h5+oeh/cPIVV20WaP2oLMtmEFPCmLwWeF2xYvMxoGxo5BpSgasENIix04uLk1tIJAqHLGmyQacPsOTArDU57tkmjavmGAs5n9JvpMt5u9awgjOttmDzQF8CHekAELxrLJIxJe1u15I7WcSOckHE0wZoi47Wk1yGyTSUTr+JLhUPttEsQObwE52ibYM3xbxCFA8Wkk7o3tB9Gy28jKTjz+3oT3TYpno5AckioPs1wLyNDvDasRf+3srbbzVmvIbQfngJHPQq/zNC33fGJQTnVGbghophAqoOMDexmX80R/8DpLBLUR+Ie35bMipV2cEYPvDHlrt1l35giDM4t7UK00HC1vaCdgywbOPT2m0G01ZZQ1GQxSeq9pLx3/noz/7r3+iZMr3EcTeaU995cqV+M7mnX+mtfl5GLbp2ZtS/ol1mO4BW+GnBRisBWomONAWZODuXcCdL38Cg95txK1lHHvqA2gvH0Nv4wpunfkkZteOYvVd34dReBi525KuqjaffuPz2D3/G8jHW/AOncbis/89VOUxjLOmAJqHLaS7ZzG+9CKqbo6Q8ZWNw8j8RfR1HbtOAK0rKEbcLt5uzKoVNekxsoIaoI2blMQ2gq4b2UByjxto2oQ3qylb54IFIpsUJh1d0yaBCaPWLiMymQjGx9mCDhmrRDey1Vk674CNrW0Jcw+iAGHs233uJkBnbWG07FkgnboHCDbirWYhahKmfnBJb4GJQMwuCAYgWQA62JI8BS9hs5KZ8af144NFu6/HkL+efCFdgLLBqGWGnKQISLS8sVDJcCLqrsyv4DF4E5vdN3NfHHRivPHrb9bN90ZQPvj93caSietCgoqYHsekOBQY8liNh8gAFV3gzBc/jY3rL8PTPdSqDrp7u/C8CEXmYn5xyXZDVmMJUuJ7pr7M9zvVl1utlhQBuaogeA+HiQB0HISYm2kJqHdHqWouH/vdf/Jz//PfLkH5nYac9/H9EJQ3trb+cVHk/9Jh58I3AeXJTqoiAQTSYDBG1ewj376Aa6/+Acb7XawceRoPPf0+DHq7uPH8b8KvGDQOH0fUegTVhUcRNlbgcwfiG3+A3vpvIQoSJPVDmHvmv4PT/E5kahaFGsPTmzA7ZzA+/3vwxxviqtCVNbjt0zCth9Hz2kiZ2WBohSMz5S4erEQmKJCj0Aws5zZKdu8/16lKwcwJMngek55toc/ayQhkEz/zhGnalubJBEV/r0sWPQXl6e9skhjbrQXQowj9wVAaRagpsoVOWLTkNUy6ECc7p0jMpGY4uy3WCcDKHnL8+YR5TxPomPkxYcPiApkANB0YbwSx+wHKBCWywl/91V+VjGQmu8mcPcm6IDATIPmZhczp76bdfvz+mwHxwd/dD1BOOGZ0RhQafpbATfs4+6XPobt1EaE3gmuo2xt0ewlchKjU6zKpDod9AVpOQhwDYcUTJwaPs9/vy+8IyrTcEaS5mmk3m+KHHimtWotHP/Ez//Rjf/fUez9cyhf3EcfeUU+9vr4e7XZ2/4c/sQ794puBMtVken2lEdVodLdeQeiOsTTfxKB7A7cvvARvnOOR5z4oXtBrf/SbCNx90fN8dwGNo89i+YnvhdYx9i9+Dvmtz2FxroLbWYD5p34I/vz3IMc8VLqHQO/B655DduETcMc3kDsa+0UbeXgMlcUnUTRWsL91A17ahW4dR+rOAZkLo4eyU3WSh8gUO7I0PJe+4hrgVqRbz5ovJst8ArPosJPMg2nGhDcB3umWWNwFS0B5EsQj+iw/6K4gE/fhhrFsRS9OC3aASSeuzXoWEBZgZtg9rXzW78yGFPleM2LUem3th92zTqxyd3/2ulQhv58w5oNA9mcB5YP+5Dcr9IWyg4qLT3ziE/j4xz+On/zJn8SHPvQhrK+v4+zZs7KLCAGZ2coMvv+u93333RCibwUoT/Xlb8aSp/Y3fp7q83eZMnNLJpqvk3IST9HfvoEzz/8ehp2bCDCGowvMzM1iv8cVl92RpN6qotPZk8mE4fxk4uLecBxZFdAKx9fg7zg5RnEsLHo8GKEWRwjiEIXjqfrC2m/+/C/8u48sPPr+cjuodxRy3sc3Y4wJn//jL/6MLtQvvRkoe0ajQlbnBGJBu/7V38Z4/waeePd3oLl0CHfWz6Jz4SUce+LdiNsxLr/4/yCm9OCwVTmCt/wYjj73V2GKEBuvfBbh/jqOHF7Ba5t7mH/4fage+QGkmAeyfbhFD3rvFYwv/CYCdBA2W9gdRdjra9Rbq2gsHcPOrVeQdm/DWX4fdHwMJs2QZrug3bpwlpEWroQUueAyswLt1LnDquzOQQVFlvn/P3vvAWXXWV4N79PP7VM00mjUbUuWLYxtZGOwMcaGEEpIg9CTwG8gtA9ICB8J3cQGbCDUUGxCIJX8WbQvoRqwwTZgW3KXbBXLVi/Tbj29/P9+zn3H14NcAOsj0ZrRmjUzmjvnnnPLfp93P/vZW4C1aIJRNqUMfyRdQqgADpsQsDPhokX21B91FntHgjjHyUl59EGZ21w6+Aoo5+S2+1FGMhZcmLFLRZxEYvNILpKLRzFNV3gHF7xqUTmTnOYAhHDQEs3UB2wUx/1VQPloXPJD0RccIb7sssvEI/llL3uZxDv94z/+o9A0/CCVwYbX05/+dLz1bX8poPVY0ReDoKwon6MBtKIvBqf5+D2HSuKM/D2gpz7stIf7tm7Crrs3wdYC+J1ppGFYhOLqrI6DotdABU6/uUepIp/TgqoyJTyWntRs7PFaW5023Eohi/TaDN6Nxf4zzIpG39vf8aFXLlTKxxDEjrdDE5R/duONb0rT5NJHAmVWyvQlk628nmJmy/dx+N5NWPc46pTPxPSBfdh767UYW3UCRseHseuOqzE2thpDi9djth3AKzcwseE0mF4L+275Mep5G6tOPBnb7t2FoYk1GD7599HVJxBHdH3rIp+9G96Ob6LsahidOBFHZiMcOXgQtqlhZHwNZg9th98+iHzsKdDKq+B3pjDT3A3dqsApbUCGCpKsB9OchKGXkGMEkVGeoy1k+k0446IKLiKV+rIxifzh0Ald0go/BAKycNFK4aBUGxxjZqPQshHErJRj0U+LDQen/PqgK4nUwnMrxQS1xxwZ50hDfwy4T0lIha2M3wnGYpqkQLn/8y8JyvObeA8HzEpOR9N6Zu9deuml8tJnlXwHjet37Jib9iP4MSLqbW97GzaefdaDdNDq/fKr0BfzVRiDo9ZHa/oNVsrqe+HwM0MGkgz4cNHDnTdfgz333o66rSPstWWBNm0XrlsRT2oxok2pbS8mGsknK/6fi48aUCFdwwWp1emIVJQqnICZjVEozb8IelpfsuKbb3/HFQugfLwB57G8ni1bttjtdvuNcZp+QKe5wiNxyib5Tw0ljmDv24r7b/0Bhus5TtpwBrx2C/dvuwWjK9Zi6cQYdt76fdSXn42VZ74AnuaibWQwyyGsA7fi0J0/xUSjjqXrTsfOLXegXK1g7PQXYtZcA58qA07yNe9Eb9s3UbLLWLT0NESRjkO7twDxLEYm1qE1sx+d5iEYY2fDqk3Aa+3DkcP3wLAacGsboWkVBMEk0ngXbKsMs7QCWWkJcqMkigp6Q6uUD3beafHPN5NUeTIF2Dc7J9WhWdK0E/DuS9TY7GOVXbisFfl3QRQgCJn40Q8DoLaYvs+sfPu8snzfN10vwj8p3St8GsSYR/wxWDKT5iiqaqmGCe79qlnsK3kcVuSK6hCqpl/hS2BJ3++4b5ZfgPKDFRYPNy7N3xGUGfV0xRVXiPrg5JNPxre+9S2pjKX52/dWJq3x+7//+3BKhdb8saiUHxNQ5mRnTpVODDP3YKRN3Hbj1dh7710Yrjhw2C+QTD+dYTVCSxB0SW8pEyVej/LxUJQMH3M2+3ibTq8ruvd6rQavw2CBEJZtIrOcdGTpCV997Xs/8qr1C/TFsYSx4+vYBOWu570hCPwPmqYY+BasMeVbYuamuvhFLFFGpQFdh+MAI3kXO2/+FuKp21CzA+FWu7GJ8RPPxMTEOLZv/g7KS0/D8jOeD19fhsDSUXKmke/6P5i+5yasHF+DxvqNOHjX7eJfvOyci9EunYwuNaPxDKzuXZje/jW4KGFi/HTEoYZ9B7YgzloYW/o4TB/cA699GNriJ8JqrIQ/uw/tw7dDZ/joyBnQIg/e4W0wwiPFlF95KbSlZ8IcWiVucq4RFfaYeQU2R51pbES9m8HEY2uOa+Yb0ZI4JwcapXH97a14dvD2/NmiGxyNhjyhJTjUYjpUJoSi1KBvAqe1WUVxDJfev/yZ4EtTfErd+P+sOhkhRT10qzmNVnNWphpt0wantMcnVqLkNETz3KO/BxOzyU9nWpH2Inx5MQBDYGQSdi7J1VSW8DoGDYsePN1XGBXFc9t0UV1IkChw5x13wLEdqZr/9V//dS7klNXi81/wfLz4xS8RrXbhLfyA7O5olTL/TzU3j6a+4O8J+rwNPxRnrEyNHqpKPlqlLA6DmSYGTEbagxbN4qbrvoupPTtQsTmuz9EkCookCrhItBaz+sLaU8kSZZCmH6elHiPurCrliozTk3untwnTwOlhLZRHnCX1sZVf/at3X/WqxRs2dI8n5FjQKR/DZ5Og3PG814eB/yGCMgG5sIfsS+AGpFV8wSYw4Vg6jMRD1czQ3Xc7Dm75Htxwl6RZp5VVWHPKk1At2wLYjaWrsHzDhdAqpyI2qrAwg949/47m7s0ol0oYpnxutgXDKKNxxkvQLq+X8FInnoHZvB2z934dVpiiai2RGe/DrYNIXAOjy85Em+ZBs/ugLX4SjPpK+M39CA5sJg4Bi04FegcRHdwCK8qEIgjNMjBxBpzFp6AXZNB7R1AaGoc1tAZmzjFkQLPpAw3EnOxjojQdwUxSENzjMm2F2X6GgJvFxcnUJeE7Nzi5ZyH2OsiSgGY0SFh9C3dMH45QXOg4TQZynXEIr9NGc3YGXaZE91rYu2cXZqem4XV5jBizM5OiACjXSqjVG+h2WIHVcfL6M3Hq489CdWwRZpjwYbroBVEh4yN4aGmR/MILYtYfA1p1UxQzlv6AP/J8DpkgqOw+uS0nyHFnQFXBvn37EAWhVJI//elPhb5gk+t3f/d38eKXvuRBVfMjVcrzQfloAE3gk10DU2No4NR3mVO5fIP88lzk00CjTwG5WHcKrx8LKCfdKWz6yfcxc/BelIwEBgrHOWrVWe5KOC0XM0mmToUnVnFVgwb+VGLwseHjxb8v2xbCOEYQxzIFyvPs9sJ00cRJX33DBz968YYNFy6A8jHEsePq0HmeWzdvvvl1QRBebhiG+3CgTJ8IUa1qhRkOG2VlLUD34F2Y3rMZvt9CddEJWHfymcj9Ju696f/AtgK49SGUR05CaWQtRocW4dBd34U/vQW26yNjky1nlTGCxpnPh77yKWgHBoy4C33mDng7/hNmbxJZyDrGRUA/50XLYAyvlwGAYHoP7LGzYdaXC30R7L8VNrFo5GR4rfsQt/bCMUc4x4d210fkVDB2wukIUhOHttwKd3gZxk59ChzK2iIfjpbDqtThWRXEpQbcLEaJNTQrzj4o87ptapU1eu2yIi6JGT2DWjl+HXuzSKIe2k3aPgZot1rwux3Rwk4dOSygy+p4evIIWrMzMqSSZp48fpxMLDNGStcQ+F3xqa7UymJCRLP8mdkQhlnCitUn4/RzL0J10QQILRH9QFidsxkp6SRZ4VFN/bTOsXIOztCl7hdB+Wjj1KqBt3PnTgFigvRVn79Svv+DP/gDrFmzRnL3Vq5cKZSFjH/3neV+WVCe7xY3WCmranlQ0z3oDjeovJhfKSv3OE5NckE0Ug/dyb3YfN334M8chGPEMujE3YrtlOSxane9wkyPOxdJWrcwNDQ0p7bgbwjErVZLfs/dBSf/ksBHk4G0totK2ZWFjH5Y48tP/o+/ft/fvHr89N9eSB45rpDzGF4MQfmmzTe9NvDDK0zTfFhQZo6ZpVGBmUCjM5pG79gMbu5Diw6LDabh1FGvDqF3aDfu3/wtGPkeaHoLtlmD5S7BqlXr0dy3DXEyC7NiIspiuJkGIy2htv45KJ14AZqZgzzuiSTO3/6fsKJZ2FYJvW4k4FdesgpxYy2O7N+OZHYPSqMboVfH0evuQ7T3VpTIQDRORHNmJ+KoifLI41AujaA1eQjt5n6MLl+DzKhgdvtdMIYmsPSMi4Re2L3lFlSyFONrTkV59ePQc0dRptwpDQDbQW5Sh1sYGtmU+TEGS5p8JjTbhutYuG/bFvzgv/4D3swBtGcOYXZ6UixJZdhEy6UyZgVWdtx+kGqG4aEhcSWL06Cv+DDhez7i0EetVpHNdRhFcEplMHnK82lJamNs1ak496Jnw62OIDEcxBw5Z8NRQJkUBjnywu+ZPh/CNx+FvlCgrMCUQMSPW265Rb6effbZOHz4MN71jneKXvkJT3gC3vnOdwrHLKDJYZy+sZFUmb+CdaeqnhUIq0pZVdFKjkYVhFKbDA6MKErjwV7KhaWnjLInEazMR/PATmz68XehRS0MlS04ti5+yaTeuHDNzrZkgbFtelwzHksT0CWdwiEZ/swdAq+T6SJcrNgIjLwePA6olCviyczIrxxGsmzVKf/2F3/97tctgPIxBLHj7dCbNm2ykjx/TRj4H3k0oEyGMTdSxFQtWA3xmHDFm7bXH/bjyCnghD0EB+9Cr30Hgt4u6J5P1xYsW7YMzcnD0CuLMLHuDERZhGjmIPxDhzC68gI0NjwT07mLLOnBam9D555viAHPyLJ16Mz2MHl4L5xyCfbS0zF5aBfimd0ojZ6FvDoG3zuAYPdm1AlKtZWYnbkXAQI44+fCLY/Dmz6I9oE70BgaRqU6gql770BeHsbS0y+E12pi2+Yb4eY5TjjjPAyvPwcdYwwVw4CbBYhl1JtZdtaDQNmxbfGy0C0bZdfE1lt+jk9c/j6YURMVK0W71ZSXDKf+xkaHxX3M91iNFQZDTJIeqjeEv6RxDj2V4zBGGMaSycfmURB48HwfjeEhkfu12qQsSmgFGh638TxsPPdp8HMHml0WXlQakFxA1UQmnyvRV/fjpOaNYStQJtiRIybgbNq0CUeOHMFznvMcASFu1//+qi/gu9/9rkji3v/+9ws4C3BRtdK3Cx0E54fSKR+NvuBtCxlgOjeUwu9ZjQ4CNIFR/f2jBuWcnHIIK+3hyP1347YbrkbVTOCYmTgBynVzQMSypSLmc0wgZrXLRYDXT/DlgqSMifgYcNpP8ct5HMEuuag1hkUSx8UxTbW4NrLs397y9ne+fgGUjzfkPIbXQ1DOkL3a94OPPhIoF25j5FBTpAxFRUk0yFbGhlEImPx/yswMlMnFJm1onPjzjiCaOoKwvQ+22cPU1EE4w+tw0pnPglk2oHd3Yt9tP0TJWo4lj/9dtMxx4WWNzlbMbv86UmcU9RXnyIj29K6fQwsOozqxEc2ZA/Bn9sMZPwdpeTFCgvL9N6POSrmyDK2ZXQi1FFh6ATR3ifC9weEtIusbadRwaPcmuI0RjJ9wJg5uvxdThw6hsXgCJ2w8H9nQKkTGKIxMh2MAuRjjF6BMsLR0DtJk0tiiPpn5AGVbwx03X4/PfPhvELYOYKReaFelYSS+x3Qc68okokys938nOmWCtHT8IU0j+v8yTZrNs2arJX7MbskVVQfVHay+S9VRlBuLcc7TnoXK6DJ4OfluR2R+FJJwnFzStyQ3So2SH93vQvTW/YTqPXv24LbbbsNFF12EsbExmVzjFj70A2zbtg1bt27FWWedhcc//vFFU9AuKmslo/tlK2XFHQ829Ah2BESlD6ZWmuBJuoCfvwynzOAAodviFvZs3Yxtt1yP0Qrd4nz0um3RFFcqVfh+IPdHDpkVL5u0AtL9alndJ3/mObB6JlCL0iQtMhdJXxTeK5INmIyOr/nKxe+77LWnL9AXxxDFjrND90H5VUEQftQwjJKklFGsK9zxAxKxYltKHa+JTE9hWPSNNWClFkxJXs6QGDGSfnOJFokcgaaROOkEZvohmUUSTqE1MyUgWV96CuCkMKN7ceCu78KINJz0+Oeiba+VTD2zfRdmtn0NaWkxSkufCCPP0b7vBmSt+1BZ9gR02zPozR6EvuTJyCoTCDoHEey5GTUzh15eis70/cJZY9kFiJxxUZNovSNwk1B8nvfe92M0hsoYHVuBvXftRJTaGF1/FpZs2IjQrMKwhoDUhG1R5pVCp/JEQBnCKZPKIRhTkUH5WcUGttx8Hf7uw5egN3sANr2O+onO5J7FtIiPaz/mXkmu6M9AXw060vENX8ji2GwCGo2hQpFBKqNeRc/rSv5cuVSGa1eRwMHJZzwZa047B62QC0SlSCAR7w4OyPSfxv704dxo+bxqWQEqq89rrrkGJ510EjZs2CDnT+qClMbE+FKpDv/5n/9ZOFXK4E488URZMAYd1JT3MK+Dx1UUBL9XFICauOPixOtjJcqv99+/GytWLMehQ4ewZ89eid1aMj6OmZlpGZpZt26tUA2DXLLSDauq+sE+GEWaCxdFM5rFjluuw4Gdd6Du5BKiSxki07t5TFJGVMAMjQzD8yNYtiOgqxqgvEber9oB8HuCuAJlNoBpB8CXnDQmMz1ZNL76X9/xe88zqwAAIABJREFU7ve/buKs53nHE3QsqC+O4bNJUM417ZW+731c1/USfSAUKDPwU+WZFSZFRYJyrieAkcDO6E9swshNME01MROkBv+GJvBFwKhNtQYbWYkv6R62kcEm66aXEOkucieBmR3Cwe3XIpw+gDXrzoU+ehbS0Ic5exda275OvSeckRPh6hq8/VuRdidhLzsDnc4s2jP7YYyfC722CsHsQfj7NqNkU/62DP7UXqEJsPRc+JVlSE1X+ut1jifP7sb+e7+HRjVDxSlhchcplZVY+sTnQh+n8ZEBx3Bg5GWYRllkgARgejETlKliEC9lPl6UyZk6ag6w7Zaf4nMfuQSd2YNIY09uX7yRlfEyc/IKoyelcrEcp1C0SHOueLm3ZrithuS/sQkVi2Un/RlmJUeQYadhL0Yv0HHS6efgjKc8GwEnJw2CMqtiJX/rp4mrQRg+NwNJ00pPrKbVWAnv2rULz3zmM6Ua5O85Sn333XfjWc/8bfzsZz/Dpz71KaEz3vKWt8gwCU2ICFwEbnWcgpctQlQJtgRxjiGzuuQkIBuEYu4DDbvvvx+nnXaaUCE///nPpQrnbe655x6pVMnZKsOj5cuXz93fILesmn/FFJ/K8EvEkChMaEWVAL0p3LPpx/CmdqNsJohDUhVUGRlCKdHPmosZG3kdL0CpXJFjKXlesVMsaBZFoSjzLp3yHBrpy6BPIjRQHOfxoomT/uWtb/3Y61ecey6Tco+bjwVQPoZPZZ7n5ubNm1/hBf4nCcoEGcl7Y0H3C6BceEZIdp+RFobxKDyKYytHxiBP6mTlrcaPFK3pw0AaoFqvoV6toWTZYOclN1xEZgmJSdVCJg27ZPYQStVhJJVl0PII5d4udLd8E1FvL/OdQJ+3pMcmVwXOmo1od46gM70H5ugZKDXWwG9Oor3vdrgU7leWI5raA42DKEufhKC2Ar5ZIQ+BhpEhm9mJyW3fRtVqQctT+K0UIyufjJEznodeqYLEyqTStbU69KQE3cglQUSmvPr0heTvUQ5nFpafNTPD9luvx+c++l50pw8god6a1IZuwHLs/sBIkTXICpAcJkGP/CR5yMTvyRu6VC5J1dbzfLGRHB1dLIDX7rTQ67VRrVck3srrBIgzB6tO3YiNFzwXkVFBopeEP2ZTr9AkF6AsI+R9Xnk+KPOZIoCyuvva174mAyJPfOITC67VLZQEX/ziF3HR0y6UyvDKK6+U27PZR3ojjCPxvuCHAmaC6aJFi4TuUKoMyuoIxPyZnC3pj3arjc2bNmHjxo0CgJwWPOecc0Ryx2qZ98efuVBwISCNsmjx2INc8lSlrKrv+aAc0YjIyBA3D2DLz65G1NwPR09EAcMqn3FkpIQYCzZUq6HneQiiWPwsuDBxQVHyQLW74fPG+1ONTapmSIOUa3WptkulMoIgiRctO+FLr37V+9+8AMrHEMSOt0MTlG++5eY/Dvzw07qul4vBkcK6cz4oF8m//H+CL6G4+MfKOLZY/UrKEmxu4Sgj0zPEYRuh30LoBaLVbdRKKJXLcGqLAGcUiVkWlqRqpCin5PQSeIaDLPGgNe9DsPMa5N17oOeT0CMOWDSQ2Mthr96ATvcAWge2waksR2N4AkG3hZn998B0KkD9RHiHdsLMIlhLnwy/shyBUZYFo2SkSGbuRfPu76KszUiDTdPrWPm4Z8FYfi66TI4usSmWwtKryGMGiXJij6BMsOMn35AaNOGZbRislM0Ed998LT7/4ffAax3CUIPStsLSk9SJYzlod+g85omGuJDhajIZxoGFsOcVvgkEh6EGWq22OMa5kqjtotttS7RWueKKCXvKx8OuYcmaU/CE85+FxK5L4gk0Dr5AGqRyjkpr3gfr+aBMYCGY7t69Gz/4wQ/wR3/0RwKoSsdMEP2Xf/kX3H7rbXjGM54B8rsEKwIxwfm8858iAEUumlI5VqsE43PPPVduu2XLFqxYsQL33XefVLxs9vK+qOrodbu4d+e9stideuqp2Lx5s/yeNAnBkMc/4YQTpFrncVavXo2J5csEJAfHrpWW+WiVcsSFOU+Qtg/gtuu+g+7h+2AhEh6JDtWslGVICjmG61V0Om1p3laq1WJir9OR8xiMxuLPKqNPFiPpteioNRoC9vwdPYyWrj71H1532SVvXrPmwqJDeZx8LFTKx/CJJCjftPmmlwV++HeGYVQUpyzc5rxKWWaeBJRpZWmB1jziGGegSKcmj0kQkWTfHLnJUeMQRp4y1wnd9iRMKwRNx53qGEq1FcjyEkzHFv0sszk4khyQA8wC2PEsjOY2xJ0d8Nq7EbQISqMwKqthLF6ByDuI1t5boAWh2CWGUQ+dmUMwykuQD58C//B26JTWLXkSotJKpJaDUubDonqkcxDtLd+FlTQREBytYaw641kwl56NEGXobF7p9AdmW5C7AQ7HFanYRaOPkjMGsFqiyuBkX91KcfdNP8KVH3kPwu4UhuoV4SQJGKxS2UxqNVtCX4yOjKLb68L3Q9gOlRtV+D1PjJ44EVhv1MQAv93pwaDlqPhDx6jVypIJGMcBXE4MpgbM+hJsfNqzYFTGkGisvtnwK3hlRU+woielIQZLD0FffOc73xFAfcELXiC3IQjxKwHozjvvxAcuvWzOC4Jb+nXr1gmvvGrNarnO6667ToD6lFNOkdvz91xwbr755rmhFAIpwZfVN3XOPE6n1ZaqmDsGgjgXBN7vv//7v0tl/ad/+qciz/vqV7+KCy64AM993u88KCB1EKCPBspsjiahh3h2L267/jsIp/eibBYLZUiPEfC55oBJhOE6JYg5ur0A1Vpt7vlTJktKmscdBHcD/OT37OrFaYpStSaPc6vZ5PMQj02c9KW/eOvHFirlY4hhx92hr7nmGrNarb6k53ufNU3zYUGZF89+X8bpJ82Ek5EHTZEbxXhyxmDS3IJDPlnLkZr0YohFz4uYL/QmhsbKyCwDWuYibPHtYKIxUkdoMv2X7w0bmQckYQCkTdh6B1nuIww7SIIQKb1ejCrCXIceHEZv781IJu+GY4aImGYdJ7DqJyBtbIA/vQNB+zCMxedBb6xFFEbQO/ei5OqwjQTNLddAjzuItRK6iYOJDedjZO35yPUGdAasmgYS10RqFYuNRa2vGBWRU2YTTRftMgdLqF2umSm23/RDfOFvL4GeeoiTQN7UrAIJVlGYyM/VSgVDjWEB5XarI9UYAYDHiGIfpqVJsCy3wPv3H4ShOzJtRjQnn+y6DBpIEHgBgswE3GE89dnPx9D4GqS8rfQFClAu5GpFg7Y496Jynm/Zycrun/7pn6S6ZQUrNXw/WJVV8f3334/3v+8S0eYSBHk9pC8IsG65JNQCJXSsZimV4+0IWGwYclFi1btkyRK5fla9bCISrAM/wG233orvf//7uPDCC0X7zGqYfhu8T4L0k5/8ZAFnVt8E7Be++EVzjT4lo1PKiPmgLBW0LPYe2vu2484bvo8yenAN/q/k6CHTLHh+AN/rwtJS1GtVxKTYNE0WDy5KBF4uIPzkz8rkn7sIUirdZgs+m379XEcBbD+Ox5ev+4c3vfFDb15z4UKlfNyB57G6IIJypVJ5kR8GnzMMoyrNvL70TXwM1PZXZpALBzVu9zSYQgXQ/4EVZcISWqpnqjFYP2tIDIJyIkoFbsvb3RZGx0aQcoovM5B6McxMK7Z8tonYzEWnm3dYmzKJgxxrD3GeyHaSo9JxyHFlZqBlcLUAees+hHtugh4dQpj6yI0GnOH1iEurEcxuRWfqbrhDq1EfOQGtWQ/dw9tRqdXRGB7G9PYbYDCQ1WlguuNjePVpmDjtGdCcCWhaWabpYpPXocOWaTgCW2GIX4Ay6QsLKa/bMFC1M2zbdC2+9KkPIurNotdtiT6ZYFgquVIRkrIgn0oQoZcCfROEm9Q01FmlaZk0DYOQsbAael1PElN0SVoppHOazrxCUitcCG1opSE85bd+H42JExGzKclFQnIUucgVgMz8Aj53R5vo4zURBFmJvvjFL8aqVavmuFLFEbMB94mPfVzAsVKt4OKLX4Xffd7zZPfAxYQgTM6YYMUKmJUvKQge69prrxVAffazn43rr79eeOMXvagAVtIXQ0PD+MbXv44///M/x0033yx0xU033ojlK1ZganJSeGsuYKQ5Fi9Zgj98/h8+iL5QSoyH4pQZMoskwOS9t2DbTT/CWJnUTo7ZbhcxpYelirjweb2u8MG1WlV0y1xIKItT2u0gYGMSKFcqQjdRO15yXbELoHvgTLMpr9Ny2ZXdjOfH0djEui+8+pJ3vXWBvjhWCHYcHpegXK7VXhj4HkG5JpSFfBbVlvoUHwWNk2IF4Bbuappwl0J1yPRYobwofs+f1WQZkx+oCe1hZHhUHNdYSXvdNgzdQq2xCJlOcCNPGMObbcEVDW8qXhF+QOeuIluPW/8oTmWyjc5qWtyDObMdeWcPgrALzZ6AVj0BkVZG6m1H78iNMKJpNMrDCD0dvhegPLIS5cYoDu64EWXHxOjYcuzeuxuZO4w1G38b2vCpSPQqHINlOekJt88h096TVIsmGX0EOMOyJXOPfHPNBbZuug7/cuXHEXamBAiKqCkdXa8rlS21xky37nba0tDjgypTapRmcQtNZzhdk1BV8vZsmRaLYNH1l8dVRty5MDAPUEdilHD6uU/H6tOehNCoIuWCSQ6b0kXxJSUol/r65V8csyYo07Ce4Ek6gtWq4qGVmoImRDS5pzLhqU99Kl7/+tfL7dSwB9USbAbyWv7kT/4EP/zhDzE5OSnqDCo3yCfz2GwS0peZFAm5Wv49aY4vfOELePvb346rr75aQJkg/73vfU/oj1e84hXCQbNq5n2SHpkviVMVs6qUFUBTfZFI3RBg3x3X4b7bfoyyHqJaKWG62xNlBh/SRq2OkOqQhL0CA47roNftSFOyUFLE8skmspL28RyKmKgAVQ7Y+BGCMOUYEGyH8jk9Gps4+Quv+8AlC6B8HGLnMbskgnJtqPbCXveRQVlF1w+CtXwvwwkFOHNvP/h7FtCUwjHiiVXhyNBY4UnM3LReGzSmq9fHaO2DzEig5QE6s5OouLaYwTdnZuH1fCRRItIwftL1K2CCtUQtxbDRQew3kXLLqdcQpQ6SNIIZH0I8fRswsxV24iGPWNkOozy+Hnmpgb1brsfoyDCWnbgeu3buwORMByc94SKUV56NUKuKbCqnmY/hwGIFS7e1vocEK2WCMhtwHONltVh3c2zdfD3+7apPIOpMIg09hKEv1S2rNamyymWJr+cACRt6BB2O9lJHK75kLKWFHiqsQ1UKiYxMS7PQEkCRqE56LxsWejEwfuJp2PDEixAYdaSGDZu2m3rSB2UKlhmHVXD9832UCTKshAnMF1988dwYMUGHIEyA++xnPytNQPomEzwJjKyaCUq8JnK+1C/zti9/+ctFOkegpp0ngY3Hf+lLX4rLL79cwPr3fu/3BMBJB5AC+a//+i/5uwMHDgg1wseF+mjePytvUiOkBMjtKr3woMrioUBZJG1xipKVY9vPv4f9d/8MVtJDtVpByCaex4ZcjAqHUlwX07MdAV1x8eM0p+vO+SnLAoRMrpvHVc0/mkaxEKkPjaLVYpAqB0dCbuyixSs2fOFNl1+2AMrHDMGOwwMLfVGvvMj3CvqClTK30oqXVAA7p8fsN4rmgFeq40JCJ9rbfnNJcZKs1AheSerB63lFpSxp2Dl6vaaoN2qNMWmWcVIwS7voTB9AmSY3CXPQujA0dmV0qawI4gy4pKyM/gKMRIqSrkzbRZElb0BObyGlH0cHRnAEentHIbljpl9jFWpL18nk4aE7r0d1uIal6zbgyIH92Hf/Piw/4TQsPu18AbcyQdF05LZ0WJOgVamUTaEvxImNTnDCKWuoOTm2bvoJrvrYpejM7BPaRs5FLJKLwRBufentSyN8PqYEAlaFlsOGoiHezPyw+XO/80/AJmfDh7fsOqhVa1LF0aqTBnhmuYGxletx6jkXIXFHihACTZ8DZVZ+GVUuDwPKrJL37t0rVSlBT+XyySTf/x+j9MEPflAm+ZjPRy6ZwHTDDTfgt37rt4ReIAgTWAmcL3nJS6TiJfj+xV/8hfDNrJZ/53d+B1//+tcF6JYuXSoqC14jG3yqYUbgY0XMr4WCIRFeV40083xYWc83Ihr0vhjULDMFnD+7Root138b0/ffgaQ3LVOIbMqFCRfDolouuSVMTs0UIbhiC1gM//Cx4DHkg05/fcc6ngvv1/d78vyMLlqCmZkuMubO5FR3mNHY8lOueuMHL/3LBfriOATPY3VJBOV6vf6irtcTUFbbVvrLPqji7Sdcz3Xz+9N+c7fvV8qqCitAWhfemVv9WFXKjRGY4u2bwvOa0jwrKmUNmZaI6sJrHhFz9WKcOJXJKtKCfOOywrQtplYnmJ2ZlkqZGXzgtl0b7id0kIdlpaIXOuVgErl3BHnOJuAquLUGovYkjtxxHcrDNSx//Eb4zSa2334bRkfGsGrjhUB1HBZsUWzEOuCq4QvhZosBElavrNYJoEz8bji56JQ/8+H3oj19AJZJ+8f+DoIPCJOUS6QRSKP4UmHS7J6LFTlMt1QRWoh8MgGCSEEDI/4h1R3M9+PyV6tWJEnDjyKRzDmVIYytWo/Tzv0tpO4IMsOdB8omMoODIFRfHN0ljlN8bKy9+tWvluqUVS5HrUlVsAr99Kc/LVphgjIbcmzYkW9+0pOeJNUrG3w/+tGPpHp8/vOfPzf4QQkdFx8uPGLcQ312P4iV4Mv/42uIlIaayCOXqwZX+D1BvF6vy9+xglZTgoOWnQqk52uWCco5013CNrb89Lvwp+5H1JmSx92t1aQ5bWj0xgikV+EHtAxlI1Sbo2aUi10BzpH0D7iL43XzXCihK5cccfHr9fha5A6DXiN22Bg74cpXvvvKt61duzY8Vu/h38RxFyRxx/BR7zf6Xtxv9FXmEiNy6jfnT/QNJEoMNgEppJ8HygLW7PLnhTta2gfl4SGCMqvnDF53RrjrRn1UHLronYEsRHvyCGybL/BA6AKNKggJHo3Ro2aU6o08Qac5K8eOAh+9kPK0IdiugzTzkeYhooRAZsARfrWvmzZLoilGdxKdbTdBKzlYcuoZMJIE2zf/HGYa4qSzLpBqOss5cegi0SjXy/v0ReF/wcpZRpip/WWzS0tRszg8coM0+rrtKRrLSSVNntjjNpmde8cRkEkijqobUoWmMZOgOedIc3cmcdOTt9DI0oyIAM2Kmjw0+ctyuSRyOBqqSxWsWxhdfhI2Pu250CpLigESnc3JTLhleQx1LiaUyB0dlG+88UahGP7sz/5MVBJs2rHyJZVAQGSjjhQCm5TnnXeeqCeoSSYIqwk37mSUeY8UlVkmFa6qermosmrm8Xg7VtLK+pLH57Qef1YxSwQ8NbShHNtYPQ9K4I6mV36wfjmGlkXwZw7g9uu+DSueRULdPBc0mgbJibKVyl0Nx+b5TNPOs9hxcZEsElY4xUc3vOKceD6WYcii4nld1KplGc0OoxyWU4B6GKXR6MTJV776vX//lwugfAxB7Hg7NHXKm27d9FKv539GdMr9QQPSBYOgrMB6DrT7qoz5lTKHJeYUG5RUEZQpScoCaXYND432QTnF7PRBic8ZGlmERmMElqsL9+y1KENy0Gz1oFuOnAc5Wb7JvU4XutATMUJKmOgZYdIrOUEvYOONpjCA73ekCYa8DCO3hVahCX9ms+rUUDMylHuH4GcptKFxGXG+//ZNaO/bifVPOBfja8+AjxI0m824FI4AMDllRxYQNtkKG0wmWTNQVUfdznDP5p/gP770aQTdGXh+S0C2GDdmY9OXCqvWByUCFD95DL6pe+2mJGSwm89pMv4uTjMBRse2ZBsf+L5UqOVypUi6zjXZgg+Nr8KpT7oI9vBKpGZVwKQA5cIhTtOL6UEyTfM5ZR6PnPA3v/lNoRtIRxAQuWCwgiXXTL6YYMTJu3e84x1ztp3K6J2AzGqY1a/y0WDFzYqawMxrINgTzAi8vA+l+SUVwmtjE4/nwvthRa0on0G7zocC5MFKeZDKYNyWkfnoHN6NG3/4DVTNCHncRRAmSHLAtCyxSOX9MpyWhviFNQkXr8LwntW59Ev6HzwfPjekj3gtBGoNCTrdAFlmoNooScO62WqFS1eeduUbP/TB/71AXxxvyHkMr0cMibLs5UEQfEo3HwBlupQpAKYaYPCNrE5njsogOvX5t0F6QyplbrizGJpR+B8MDY/CpYEPmLwxKyBDntgPE9glHTa5jjRCuVzFbLsHu1RDktKkRxdntJg8chhJpUr1BjnYWM8RRhn8Xig+Piy6u91ppH6ERmUESVpCTh9ki6oQTtNxa6mjoQd0REBi1ZGxmm8eRHffDjTqizG+9nT0nJrIyegGx9OiIRGlZVIdi9iEJui2uLtxcaBV5/ZbbsCXP3MF4t4Uup1JAU0uUiMjw+h1PFBWRbAiL8zKkVRF2a3I9B11sqJZrlbEfIe/p+6VlTKlgqQ4CHyEDMZVsXomglCGFesuHn/eM7H0xDMkHJY6clvUMrkkpTwcKHNbzmk8KiAoVSPw8jx4nmpwhGnWSnfMRh+9K9SCzK8EViospJEZx8IZE2QHt/5FxVmkiSh5n/pe/TxoeE9wVf4WRwPj+Wb3vA0Bkx/8ndh8ZgnMtIvpfffg1uu+jyEXCL1W327VKrj7JIbjWDLSPkNbVJ4nLUn71fNo3ylPLSIqNos/87ZDjRoCryM+145TFfqC1XOWI1y2+vTPXfzev3r72rXPWaAvjiGOHVeH7oPyy4Ig+LRuGBVqGgrqoQAuqRCkei5kcJxIJSgMNvoKLSz/pvg6yEVb/AM2R7QInW4bjaERuLYLLY8ReE1REQw1RkQCxom8ntcW4K1Ua+h6AexSleOqorhI4kKnzE/qhlk1266JiJU4f+dFiPIEmsk3xSzSbohaaQSpWUNqWMhp+JN2YdklGDa1pdSd0kypwjA6lBCgzOYgTKROA12nipLtwuHf0abTsOWzmOorOGWDNptsVzI2iDrlW27AFz7xAcCfhoFAtMlUZnBL7rqUwlELSyUHvROY1mGhUa0X02VxEWPPrbPfC8SXgYGyrODoL8HqmHLtbrcn4CaAKxI5LnEOTj/vGVj9uCcjMWsycSnNSD5bUtIzgbx4Ho+mvmDlR4UFfS/+8A//UMBYDY+QWyanzFFpAt1rXvMa8a2Yr8JhdUsg57WqKlepFAiYQqvPA2UFwoNgzO8Hh0LU9/OB+WigrMyD5rjlNIYVzWDbLT/BgV13oayniAJK4VLUGgwXYFQXo7T4XJpo9kLZlbmkloJAHgfTompeE600H+uiOjalWua5UpNMA608N1CqNACdJkY0xLeCseWnfOZP/voz71igL44r2Dy2F9Of6HuB53mftSxriG9gqRQYxDkvAFP+Xy8qncGKWG3t5t9eki64faZ0CxH8MECtOgQaw+d5DL/XFCqjVK6K/pcVbo4U3Q6NfEpiyMOvfEPwLS3aU3KBNBTn9trvFRwfZ7MockiAIAlgWjnSqIfMS2BZZeROnXHvyBnf5PdgOWWhJTL4opNmBH3MaTkthR334GgmYs1GWKrKeLXO4FK7AF9O70kkfd8ljtUzdcGFnzJw9+af4sqPfxBZbxL1kiYgTAAmdtbrDXRa5DODwqSHvk6GIWPWlL5F7NrJddLpLBXuvFalF0NHKkBysYbloNlsyePP2+n9NOkot7H+rPOxbuPTEJuNApTl+aPFKJ83JqYcHZSVqQ7pC6ok3vSmN4n0jZUgAYiG95z2ozLj29/+tqgozj//fDlX0ahLYGvhn0FQZkXNv1NeyLLQiKl/8TlYKSsAVoAt8sGBCvmXqZSVo5uqlCXPLwlhhJO48/rvwG8dQkK7TrrB2S4MMa6n53eGEp9fTUMnLNzthus1TE9Nzr0HSpUyOt0uhYjynPG54PPC+2SqCV3iSqUqKtVheZ2FkYcozoJFE+v+7pXvuuqdC6B8bHHsuDp6nuf6pk2bnh4EwZd0XZ9QbzSWxIOjuApwmdirKi31e/5OmbUMcs/ye+lu59J4S2jvaJdFUqYz5y8L4JAApq9DxttQRgToOas6C1ESS5VSSO6KCThK4DQ2q+TNG8nvmDItSgvdRJyEcFkiMsJJpGgQrTH5Vy4ACHyARuS6KVrSopkEREwPIS1A+E9SpLmOrF+1sonHap00BRcHhqFyvJzXRZVKmjN+k2b4OWYO7cHm669GZ+YwTBTyKY9RQV5XwIqVsxjdR6z4A5HHyWKTxNIspaqEfDW3znQtq1fKCANfsv4ajbpwrTyO43DU1xJAEVN8w8XoqlNw0hMukCEYDouQT2aRLLmKAsrUPv9ipaxkX/fee68MgFBbTFUFAZbPK8ehf/KTn8jwx1e+8hWRpDEwlectE4590FVcMr/yHAmKlI0NVsjq+0G6QjUKBytk9f0vA8q8LWkUfigqg0t27/A27Lrtx8iCJjozUwWvPzyMVqcHcs6uQVWMg07Ph59oqDcaouemsRCrYT4GSg0igyg6JzRLolBRY9yS+c1YMM1BkoVidZTlWrB4Yv2nX/M373zXAn1xXMHmsbuYPM+Nffv2NWZnZ38vCILLLcsaU3P9hmnP6VWV9aKM6bKpId4JD5jdPEBnFOeqqiFCi/zjpFoeIpNmCX0bZD5NFBkmJ/lk+IKVKHm8VKp0qgpkC9w/XpIxJsiQKT5KkgqTHw5XpLB1FyE9DixdKI4qed444nsEQRpAY7Mw1WBzOi8OoZls+skshvgfyCSinFeR5E0DG1b4cqucAE1bRtolFROFGseiEcvCkmWagD4rbf7WykJkUbeIpqedo6ELjyza5DAQUCV3TPDg//u9DjrtNlqtWQlabTdn0GnOoDU7haDXIZGCPA7kb2uVMgLfk2sWUHYcJKEvi4luV+CMrMDjz382tOpikcVsLJHrAAAgAElEQVRZrOsk3Zon9/CgrBbTL3/5y9Kce+UrXynNOD73rJT5ycBUapMJUhz0UNN8apFWizMBmYDFaptUBm+nXhODoDwIxgqEVaV8NFBWdMWgukJ5XqjqWtQsfXWEAHoc4L47rpURa05/Rn5HZJhOtYZWuwimpU83lRYdPwAsJpuUEXodVCuMwfLkOZMdDRO+JVqKcU8P+CqLpRF3Lux9cByexYWWIsv1YPGy9Z98xbs+/+4NGzYUFcdx8rEgiXuMn0jyyMuXLx8GcFqpVLowy7Ln6rr+OMdxTMUTykRZnx8u4KuoOtncUh+Db6T5bzpVceckQXUdSeJDY8goKQDR4RPwqEzg0EcqE2x8Ieuc/ouiwgO47+vMc0pSmqgXsfemaYuBDA3gCXZV20Uv7CFzdCRRjrpdQcY3mJOjm3iwyMVGGuzcRJqEME1W2bHwxX4SFePgrJH7byryu0xMMbNE3rR+HEgmHgNS+TuqP1gbswpN2R2i1ahOR7UcOukTLUWqEU4Lq09+iDsblwAZInlgsWGlRrkVzyeJi+mypNeF15rG5OH9mDm0H/v27sJ9nDg8vF9SW0qWJgAtmXFclEwLdmUIsT2Es572PJQWrUCqczS8aEiKAoOqGKmUH9jpDHLLMthSLov0jUoLcsZs+qlG3ze+8Q284Q1vwO233y4KC45Szyl1xEeZXLspi8327duEf6bagguIojjUa2TudcMYLLoJCodcADd13aqKVlWyfGW2Ej9FhVPYdhYgXXzloh0GBViSnkjIzyNHc/ow7r75e2jt3wo9C6VhSzVFxt0ZaRIm3OQZmq1ZGWd3642iyvZ6qJUr8ponl8zBoYi0B5UsmgbagVK5wR2YTl2zXAd56ZLIIzMt46CRv3jpuo+/6C8//r4FUH6MQex4OVye59rBgwdH6/X6MzVNe4llWaebprlY456r/zFX5fYlQKpyUSA72LBRv1OcstKSKo5RVS+srNggsoSKMKSaJeATgLgNZDVCcOYbjEGilIUVoaLFJBXBIwjY6Co6+8p4nJpZTvXVq9XCe7fsCigMN0aEJrAdAx2vJ2/CMIhgW45MX7HhxqECAiXfmAKa/YQQIjSn7ejkRv2zZZtCNTgc705zeRNS/iZNOnF1i0U9QpgltVLk65Fi4aTfA2oDjpbzcSkmIwu51SAX/8BKp6K4aO5BziRGnkWYOnQAN1z3Q/zgv74Gf2YvSloEv+PLY1OpNsB1LbbqOOfpv4Oh8RORaA50JqdQE85k6yIUkE48xU5HwlUfAGj+n9Ic//iaa0EQ5hDIM575dNETs/olUP/85zfitttux+te/8YH9RXYsKT/86233ir0xurVq/pRB4XvNA1/+Mn8urmPjLnoSSFV7JstUQ6cqcxCytYVSJNSSmlIT2CmRJI5eGzKRYg4tUcFSpLLUA3z8gzukGIP+3bdjbtu/gHS4EgBnGlBufBxYwXMDw4pkb5g/VCt19Fut+SOK6YL27TR7HWRcgFOY7hc3Ey6AxqiX8/ijB5S4ofCQmJ0mG6AgQB8N9J7S1ev/eh7L77kUu2ss+LjBUcEC46ni/lNXsuhQ4cq9Xr9Ytu236Lr+mr12CpwGKxkCKhqi6YaNPx5Pigr0JQKpR/JzmssGlFFOjFBmdtKleOmpET8HYGWFZ9sDfsRQurNwr9Tx+ffKymSAmVOVPG2FPCryS+CMnlM6l6VTpagzEWB9zE4zqvOUYGl2k7zPnle6m943zyW2obzOhSfytsWAagFjzk4TDEoAVO86/wG6ZyCQZpmhTac1Irk9XF4QUR7DFUlRge49fqr8Z9fuQqHd92NPA5lEdBtFx0/Qe7UcPYFz5LpvtQoQ9dZtRWgzAoR5H6p6xYevlDL8Pv5vDB3H9/5zndx7Y+vxVOech4uevpFGB9fKpOEd9+9Tfhl0htDw0Oy2JH8uac/XHLKqadg6cSEDLiQHy9eW/0GHxt93Fn0dwy8UNr3cAGm4kFef+wt9L8n91sAOXXuHB5KZWeSJMXOIk1DJNxhZFmxKBEg+TwEPehxF7nXxE3XX42Zg9uRxx3Z5QmY9Mfe52R5/clM/ooacuYhcrc2VKoi8mP4TMKuMH1Go9N2sVsqO2j1PAlvoMKItBrH4OvlklT0XS9EpDndJavWf/TFb7risrMWQPk3CX3/fe+70+mc6rru5w3DOFfe9/2PQVBWAKzAd7Aho0B6kE9ToMlDHQ2U+fcqpUGZpg+CMgF2EJR5GwKtkmPxPNQgg3Lr4leCcFEpF6qERwPKPDZBm/epzltdpxrd5f3y/BQoqwVFGfMoAFdfeVveRm3JFSirrb1a6BQoq8f6F8G58F8Q09J+CganFjmgQCQRFkjLEHYmcc03/hXf//o/Q098qaY5PNL2IhiVEZz91Gdi8epTkTKrT0ari0YrNcsijetXier8BptzanHhVz6unPC79ic/lsefVfLZG8+Sx40+Fy94/h/I87Rjx07s27sX40uW4OxzzsHSiaXQLfEJ7PcTOMBT7DDUa4s/S+Us/0elD3cRBSgXlAX5WGqUi09y+tzZyM5LaItYGnQEff4fB2ziTJeGrQyCaDHyYBa7tm7GnbfcADPpQktDaQ7z+MJ90zmPAN4PffXps5Gl8pri+XOSsmK58Fo96YlYlbL0H7QePZNNGBUXbSpr0hy1Sg1exL5BiLJrSwp5sxMggN0dW37SR176lr/9wAIo//fFxd/YmVFlEQTByxzH+RiDLwpu84EttDqxQT5PvYnm3kz9anCQI1QVNUFmkL5QwM3jPUBfFEkWBDIFgg8FyjwfmbLqd/hZtSpQ5t9wiIJvoEdbKatKnaCsmk88ZwXKynmM/6coElUpq/tWlfKg2kCB8vxKWT226nFWVfNDVsqs4nQaZXBURQeVh6rRGMdshPb56biLrT/7Af7+Ex9CZ2YvstSXYZhMtwG7htPOfiqWrzsDiVUTy1H6MHPeTKTKVF4MNGhVlay4ZZ4rFyO10PHnvfsPSrr1TTf+XGimer2KPMvQqFdleGX9urUSsnryunXFeHI/sYaLAStx1sUCwEWOt9QCiiuWH1m1SvqHAuUChElzKFCOCcx9HpnUhigeUvLMBSin1LFTNEO7vsSHnnVxZM9WbP7ZD+B3DkNnH4ErG9c3DbKzIt0SRcU8BxU8koDS68kCWGvU2IZG4odIvFBG2jXXFommE2ZwqmXEWo7QD2UQqlatw89izLamYetArVxGohloB+iOrlx7xQtff/mHFkD5NwZ9/33vOM9zq9frvbVSqbw7y7KyAglVucn7Y6CaUW+cQUpjkMZQ4D0flNVxBqkBBcoEPkVzKECcT1/wtgQ6Bcqqw0+gOBooD1bKBGvSE6QvVK6a8lrg7Xjso9EXvK/5lTKP9evQF/MXPKUFnqMrBhZEqVrZJGS4iAAZTeqLUd+iquxHc7HajX3s3n4bPvOBd2Dm0HZksSfVMBuRqVnC2tPOxomPOwe525Bka3Lb4uksNEURUiAgPBemquiMgv+WwQ/hvHWZcOPACmvemelpWQinpqdw99atOGvjRqxdeyLGF4/J/bN6dQhePPP+sUXYJ7rkYlNGyR/3/g8CZckFIW/OaroAZgLwXJOPfLGiLwjAc/QF8xoTMLCUboKUMeZRCCMLMLV/B3befSM6M7thIUBzlkNKhQ0qj09QJkK3253+sBO18tyx9WRIx62UUa6W5e/0OEXNcREig0ff5NyCVS6hE4eSGek6joC9Waui1W4ij32xnXUqNXRCvTOyYu3lf/Oi/325duGFA2T6f1+ceLRntsApP9pH6mFut2PHDmdiYuKd5XL5bXmeu6raPRp1ocB3jnObB9gKeAffXKpSHqwI1e8fCpQVd6u0oKqqVqCsqldFX5BC4N88GvpiPigXjcaCvhislBWPrO6L1zZIX6jYn4filOfTF6q6VxWxekoGOWWpF/t2p+r3BGXuqNkg4vxgYWtfNCEptcqE/wW0JMS+nXfg85e/B0f23CVbdXKw1FUnsLF83Wl4/BOfBr0yisyoiBc03Uc4scZRbjakZGHoW67O16Jzqk3CDAyjGHChgoOg3x8O4ePFpOkTTlgz5zNMMFZ+0LaYMxGMVYI2HdX6gCsvnEJySIAkmmUiHaPyogBkxSGLjzSr4blPAjKvMxMjegHuNALiSMbytSRCHvSwf9c92LV1E5qHd2GoqiP0m+gFEQyrCBTgoqyM64MoFGMivqaYfhLFnMSLqC4XzxUOKrmGjuFSGV4SSqPUTXX4lM9FAawsF4VGl8esNERJEvdmZdiIEspeanaXrDrlihe+8cMLlfJjgGHH3SHuu+8+d8mSJZeUSqU3A5hTWyiAnV8pK35PPRCD3PLRQJlvYsUVq4agAn7+Tmk9Vdebbwzens26+Zzy0UB5Pn1BDrlIfQgf1Ojj7cgxq2Pyq2r0zQdldQ6qKlf0iwJlRXmo8eFB+kIBK2+reGQ+ZjzmIGWhOExViRfqi2ISTi2IxfesTtnQI6dMUC4afUWTzxCjHG69TYTYt+N2fPmTH0Lr4E4YDFrNEszONmWApDQ8jnMueA5qi1eLH4ZmliUZhROQxZh135DoKJXyoESONMccGPf5V5o9sfDlfQ2PjEplzNvxoEUgK2BzcIdNL52gTplhUnDirGT7k388BhU2QifoHN4p4rCkz0cegrxxygRqUuapfLL9WTw/QBBzhDlHGvuImd0Y9tCaOoQD9+/ArrvvQtCeRNnMUCtbmJ05glQzUBmiDwek2ufzWa015NzF9IlqGwk8NWWHxcc7oJZeBxolFzXDRIwUXhoji1J4eYYAGeoWtfw6emGE3CqjxECAXhOZX4Q3BKnVGVt1yhUv+l8fuXyBvjjuIPXXv6C9e/eWxsbGLrVt+42aphVO6v2Po1EUjxaUBxtZfLGrClHRGqoh9liAMikFHkdxygTfXxWUxXpxHlWimn+KU/51QXlwN/LIoFwApui46cMwB8rkmTlJyAo6gYUIu7ffis9f8T4cuvculG1dRoSpmOiGiTjEbTjrfKw/8zz4OUGZvszUELPaLRK45Tnqqy9UpawafgqY1f9T/ieqEFp/sMHF8faIi2lVQIwcsixQrJBpF+oUqdsEWQ75cGxefi+ULiVksXyVqphTQxmZaA0aVRdJLODLhpxGv5S07yGRJTJdxwnIdqcFv9OG12tJyOzU1D4cObQfcdgV1UWPdq7IJJ6JEVuyOLsODLuwLmWuntfryZi1SjGh0VVBpzFUoSO7jpi69TylozYsUih06KYEznbgsWFoGWjwPvIUPTYJcxuj9TrS1hQ0v4MyLV9ztz22/OQPXvrH7/zIAn3x62PYcXeEAwcOlOv1+gcrlcpr6cs+/wLnN/UWQLnwbmDl+6tWyvNBWVWKR6+UVaxWIbliPS1yOFbLAso6kjyGo0XYs+MOfO6K92D/9rskldmxDJRdF+2eD3pgjCw7CWc/9dlwGuPIzJJ4ewgdQZ24hMMUnHKRH/gApzwHyAP/T8pD+aHMNQZZ7XNmRoCYumeZjhFv7FwqZFIeZJdJW3A5YaUcCjDLwsNUD6ErsmKrn4aIxSc5QhIFaDenxTSIn63ZSfm522mJ10fQ66E7yWSSROITu34bSRKiQae2nldw5ZKZ6GKKjnq5LlFPkef3MyR19DxORRbnL/0/nk7fk0M47ZzD2TRk4ug9rT+ppc4RWRZaXABplG0WPh8MDSZXXi6NwI5j+Id2o4YYFdNGnNmt0fETPvDel/zV3y6A8nEHqb/+BRGUh4aGLndd9880TbOOBsrCX/LV2v+qvlc/D6owFGj/366UJbyyH6H0P61SfmRQLqpkyUIkKAt9QYc9gjK52BS2FmH/vXfhy5/6EHbduVkaW65toFGrisl6O8wQamWc8eSnY+1pTxSQNpyqNO2o4Jib6OsPkCiKogDqfkOwr10m2poWQbsfhcU6nvIwVsxCuRQVsHJYE2qG7oK0SSVPLC54mnxPeR854DDoIeCYuddD4PcQe7NoTu5Bqzktx4oCD0cOH5BKuFYticSt3Z6VgRymedRKFbSOEGyBlLdnRmPJ6Q/7cMSaAyakODI0e55wyRXbRtDtymu7VK4Ij0wJHBcUNg45pCoZijJ8asgotW66sghAS8QYistk4pYwO1SHM7oYpXID9bFRjC4eEU32WH0xNl37Q9y/+edYZGTQ/RBRbDYXLz/5sg986TUf07QXFluG4+RjodH3GDyRfVD+sOu6r/6fCspUarBqVaCsOOVBnfKj5ZR/E/TFI4My3dz6Y9lzoNwPiBVVA2DkIfbuuA1f/tTlmD2wE3riSYpLyTYRRAmaHmkMA/WlJ+Ds85+F0fGVSHVb/EW4hS8MnIpKmVSGhNj2/0+Syvu0g6IzNKmuiyQN0wAc04BjcpyduwgdjlUY/OfkggXYChqGGmLx74t87N17P44c3Is46omfx5EjB9BpzcI2DZhaiF7rsHhPjIwMwTGLQaNOtyWVdmOoXoxz5xRYxOI9PTk5ix6TXNiUldFrNjDp3J1LqAAXsTDNkdJH2rREDieVMgC3XJEJPtIYNMvig8rrF2VQ39eCbn0kVRh8YJcsVBpVJGGOrmbi0Ogwnv1HL8dZTzwPCac9SW8YOmqaia985tPY/rNrsETPEE1Pw+/k08tXn3LJZf/8hs8sgPJjAGLH2yEeCZR5vYOUxYNlSw/4EQxu8wbVGaqZdyw55eMdlFmRZqQD5iplKhRYYBli5pRyxDuPsHvbbbjyI+/H1IF7pHLW4kCy91glCuuslRGbNSxdfQo2PvkCWKU6TFqgMprKMGH2fbIFjOgNLRWyIf8vRkziF10kyNBnmg0vDqDQQ9rkRj4J5ZOqB1pj0kK13ZqVJBgj8dHrzOLIoYMI/C4qjoVOexqh30GtylTwVMIJWN1XOP1GBUTgo1wpi4e3NP0MSwyNmMjC0XjTcREFnOBLC4VEnsFnQK5O7wkaAeW0TRGz+lycAzXE9BORApeWog68rifcCT06qJagzLAkydiGJKWzv8CPbrtbTBlydpr5j5YGu16B3w4xm5ponbQaL3vtm7Fq9Sn43o0/w8GZSZx52uNwztqT8f9+7tPY9dNrUPVacIKIbodTy1af9u53X/mKqxZA+XhD1MfgegjKw8PDH3Fd91WFVdsvfjwaUFZqAv71fK+LwYm+QfAeVGYoeZtKCH44nfLgQMf8MWs1PDJ/oo+VMtUWg2PWiuZ4KPXF4PSgGm5hNc5jq2nEQbez+cMjSn2hJH3q2ge14IMTfYNa5Qf45UJDzM6/hArM6ZQJyqbwlrQ3tfMQe3beic9+6F04sPtO2PSIzlmhFpNqjKxK4SDSbGhWGaec9gSsXf84DI0uRghqmTl+XVTjSiJHXwzy0gVlwrFxVfnSJKmLNA7R7TTR67TEtc7vtjA9dRhJ4MmAS5ZE4hOdRgGqJQ3Vki2DJknMrT91fjEc28DYogbyLBY/bE7UBUFYpJUbltAPvlfk79XrQ+JZwt/LwLnG4Q4qL2gKFCM3LHHl42MVhnGRMi4BtTKpIpU6b+eFvvDh5VIVYUzpXRH01PN6Yg3rlktiZM/7oW81qQzf8ySNxOakKZuGRgajxLeLjcNJipkTVuOPXvU69BIDX7z6W5j1uzjzxHX4yxe8HD/4xy/h/puvg9ueRIkOgXCnR5etfe+7Pv2Kzy2A8mMAYsfbIVSlXCqVXn2sQVlJwhQH/euCMv+eYDvofTE40cfJPoIwgXPQ+4I/s/tOUD6aTllJ4n5ZUFagpq5LjVkPel8MjlkX238OLxAwHpwSPgfKwteSvjD6Y9b94RHWbXkByiQyzCzEnh234XMfejf277oTjlXI8AT0sxRxJD6+YoZPG8mh0TEsWjyOFavXYnjpidBKzPtzxZNaDOzSSFQNbKqxwiWw+n4b05OT8Luz4hmBJEKv15ZU6JGhmtAXvW4LceDL9Fq9Wi6uDTlsi1OBLjptWpPSK5omTNQ9ZyhXHKmqWQ0z8UXT6CECifRq1OuYPHJErnF4eKRILo8ixDJenYnhUOGrTc5XlzgnmknRhY9HY6UtDVHSGRwqyXJxd+PCwFADm46CSSLqCuGWS4zcSuX1wtcpX0P8nunppUoVbrkGrzmDnL7cBmBXGziia5hcPo7n/cmrcPe+A/jK5p8itw2sGxrD5a98M75z5eew66afoB60YcchPC+bHl958iWX/f3/WqAvjjdAfSyu538SKA8aEh3N+2L+mPXDgTJ1qOSej2ZINF+nrGR8qpn4UJXysQHlTCiEo4My6QuBbxh5gL3bbsNVH70EzUM74NpFVV1YoAYylcbtvGW7Uh26TMWW5pWBxRMrMLqExkJVabR12k0x9qF/xuzMJPxOC9WKIxaidMjj+XA6UqwwmSVYcqSilsZXFsPrdsQWlEZFTJNhtc5EGZasgc+mW6HHZrOP0jgRbWSFD3aaUJdNzxAKGUwsWjSKA/sPyG6B99lsziKMEwmQFYtMGbihp3FJOGU/jGWQhJU0aR3ujmaaDKotAlerjNjKc/FEYWBDqVL8zMWbzzt3N1ywxQfD6svlPE/OzXHLsivhvYaBhyhLYFdq6FYqmF22FM996Suwe7qFf7rhaklav/D0jXjtc1+E//jkx7DtuqtR9WZR5uKYWdNLV6x/z6VffsPnFyrlxwLFjrNj/E8C5YcaHvlVKmUFyoNj1sqQiG9AVk/8UCnKj4a+eDSgrCpitWt45Er54UFZEk9YcefF8MiXPvkBHNl9lwyPcMvOBGwmnIgdqlOWLX/PD2C5ZdTqDTTbHUQcNTdNVKvlfro2M+YSlFxbNMKuqWNoqCb0AuVgtCul+xqrVjbihqnDTUKhK4YadQReT6psVvgMjpWRcM4jiuewOG4UNInF0WrSDPRbKa6TUjXSFmEY0KAaw0ND8H2vaOppOlrttkjWOOTBGLEwKsDctkqYbXbFX7tSrWKaQzNclNzCfImRTdRRW6aFKt0Dmy3EVFgwlSYuXOuoliCYc2KP1AcPQDBnA5CPI5t8fhih5jrit9wNA2SGg47tortsAi979RvQWDKB/9x0vSyUF531ZKxeMoF/+7tPYcf1P8SQ30KVW4DYnFqy4uR3veeL379K44UfRx8L6ovH4Mn8v8kp/zr0BSuYQVBWCSO/Kn3xUJWystw81qCs6IlBfvmonDLB7GEqZS4dMtGXUxJ3J778ictw/9abwFmzkuugZDuFYkHXMTIyKmDn+SH8KEa5WhXKIgnZoKNHhSNUkB940mSTNJk8g2vbqFRcUVKICxsd25j2IrQLpMJmajN/NzoyLAMdtLiU6ldM/AuNnG27/XFpXn1WyOoMZhSWhccujO/otQEJ042SQCptHp90B+OyyPO6pTJ1fJhtNqX5x0QQVtjdri/VrYBupyeNO1IYpB2EghBrz1SqZ4YhdHuBJHor90EOjXBRUH7fyjCfr1v2OHgMXnOFOmQN6AQhYs1E13SRrlyGl/4/f4YTTj4Vs1os1591AyRRih998+s4fMcmVL02GrzGzJ4cHV/zjrd+5htfXADlxwDEjrdDEJQbjcZHy+Xyxf+dOeX5oKwMiX5VUH4oTlmBsor2OVaV8nxQVlX2L4xZPywoF5wyPSMsxNi383Zc9eH3Yf+O21F2mC/nIk8SBL4P27HEJEdGwikRo2hX12U7T98LqV8NhsWm6HTac9Wz4qRFBkajflIRlLRx6+6YcGxHtNCt5qwsDkVwgCdDHJS22Zbd92Y2BTwJrPQVZsVN3tcwtWLAw+/JaDMfB4Ijr8nzezLdNzzMUWhSDm3xziAo+0FYuLOVSlKBt1v0RTZQrlSlWiYnMssw2piVc11oHDbsCO68f1bNnW5PHgNpZNMDlZpvsQjt+230wwdYafOcet0OtDRDreTCiyL06BnHselyFd7YMM664GlwK1UcaE9LhFcw00Y04wGzTQylAcz2DLRegCjWppeuPvVd7/uH71+5AMrHG6I+BtfTr5Q/6rruowJl5fOg7lo17RTvyv8fvA3fZPOtO9XfqKk4NRGmJuWUIRGBUxn5PJJLHP+Gld6j8VNmo4+NHdXoUyb3ir4YbPQNGurP55SVB/NDWXcOqi+U94WiL9Tjp9QXDwnKkg4yv9HHHS+Bo2j+Sfgr6Yt77xBQntpzDyoufYEz+AQ6QxOZGRUElmPDMgz0/CLA1JHtPRNACLR9743+uLVI8GQSrsj8ojSOe3oKJ4qA22Lbv2hkpAgSNQleJeFnxdi9VisamP1MRXL8bMSy4VYusfnqUdaBep2Oc6RDekizIkGGVTWr2TiI4ZZoyaKLIoLNP9spCQUjsWAaLT8hqg4OeXAIpNXtoOSWEcSxjDqz+UfPCQFrUhDUIuuFlwhDeIsJS6qGUtmV8GelJlKDUhKcEIbI4giNchUthtxyqpFj01RkVFwk9AIxNHQDT7j2CgNTI8AKE4xaOpw4QOwHSHN7evHqU959yVXf+/wCKD8GIHa8HeL222+vnHTSSR8rlUqv1Nj2PsrH4JTeoAa5eK8WfgXKH2I+SPNNqQyJ1O3Vi16BslIhcBupwHe+nzIB7miNPlUp8/55GwLCozW5PxooE2AfypBIOdGpRh/f3NzWqu2uMhXiNathFrUgKZMhNXwxOPH4cMMjYt35kKD84Ep5/8478OVPfgCH7t8Kx4SACBtzrJhtx5ZqlABerVaExij4dFOMiwjgMlotCdQcNS44VeHVTVbEtmiXxepT57RbIrxxHMWyuBHYJXcwy6RRxnBR+ioTaOl/TM8Jx6L3MBdaA4sXj2F6ekoGP/h41fvnFFCupgHV6hCyTEeHFTCPK1N1RRVtWDZ8AmRWRD1R/ub7Aarlklxfp9eVvEbdttHpehIEQEBmbBd54aJSZ5OT8rnCRpSfkrwuydMqe5LHDufG6ZkSTp5eSzJ0udiVHTmXXpzAM3IYrlOE7oYRzCxDvVJFz4uQ0RNEz4NQdB4AACAASURBVFEvWej2fPQSc2bJmg3v+ZvPX7wgiTveAPWxuJ4tW7ZUV69eTVB+xa8CyqqS+HVAWU2OEciUTrnI6Cti3B/OuvPXAeVBlzg2rXifRwNlZXj/WICyutZBl7hfFZTBwFdJyWByd4K922/DFz76fhzatQWmxi5/YajD6yJg0rw9TiIBNt4nr5lgKw4aehE6wEoyCuMCqAi0OqfzbFno2JRjtcoquVp2pXnY63ZRrlQwMjws4aFTU1NCTQzV64ijQJpkNCAaGR6C12mJqqNaK0tTjbI0ytO4aA/VG3BdW/IMORjjOEyP0QSUSYUUAapURFjiAcJUEVmk+84APF9eF3dA9D4mFUPAJAhSkVH8HRuMulAq/NtewATzQlZJiqJeb8hrTXHHxXNliE6aH5TXGaYOr9kWiZ3boLF/Di/wERmAyTw/Dqp4IWqlwh0uDDPE1G2zcWpbsGt1NCNtZtGqU9777r996WcX1BePBYodZ8fog/Iny+XyH8s0wsNUytKeGeDcVOXLr48EyoorHRweGaQvVHWpqlRWoARlldE3SF8M+ikPcsqkLwYrZUrejqZTnp/R90jWnQ8Fyuq+H02lrBp6R1Nf/KqgTPqCE33CKWsxdt9zCz5/xXsxtftuWAarQWGuYduF1Muj54NpSBioVIBxLBSDwyBXJnRzqs+2RD7HsWQCsuLumSjCEemiAajDLfGYlgxcEJhqtLjUdQHFSplVsj1HT1TKFRkmEUWGWeiVGatEo3wCsuf5ogzheVInnSSBaLDjmMMqRXZfkecncSCICXxCW4jtfp8e0+V4PO+e30OZqR9BKMG6BGPZ0WQcHuHgiiPnTQrEZAM5odscaZOyLEb0vxC6hjsEGtmH8f/H3pvAyVGX6eNP3VV9zZ2E3Pd9EkggcsslooCcgiggICqiqOji/nX/u+7H3fVYQFFXQE65EiAk3HeAEHJATnKSazJJ5j56pq+6f//37fli0dsTgoa/mt8MnyE93dXVVdXdT731vM/7PEU9u2VA1VV42Tw0ojkowNcmRQqNqisI1GLTUC54SFoJFBwHFZUV6E53QQpcfh09kUJ3oHbWjpj4rz/9zZdv7wflwwxQD8XubNmyJTlixIjbTdO89P8PUI5ydQJoxUCFqJSFb/FHgTIBXHSi7+OAskgeKR0e6Ut9Qcc6at0pJvpEdU37dSD6IqqyKDfR1xenfGD6osgpky6XrDsbtq3DPbf8FO17NjIoE8BQqjeNF9MJio6vOMnRftPxokrZd0gtQDlyFqsRisdd4+dQ1UhATHSEQTmJNFDi2VA0oCKV5JM0gaoqq8wp0/GrqkwxLUJqDB7ZpqGS7jRXmaRNpjTxXC7DIKiR6Xs2D9JoUDVMaowgJE0xDdPoxcQSTrUW6eIE3DLrhcmXmdJHaB+L6SEyTJMCd7OIJRPo6OhkIDatOIMxURxUKRcVJgXYlKNoFi3EMz1Z5qiFDSx9rmjbafya7qfjxaBLYE35e6YFha7ibDK8V+D6LnJkKeqFiIUaDN1ChsBdC2HGNNjZLHPenqQiB61z0KgJP/n331/ZXykfChA73Nbx/vvvp4YMGfJby7IuIVAWsrXofgrOTfwb9b8Qle/BVspRUBZUhagehWb444AyfVmoCuKmVZlKmRp//CXM51kZQJUcLfe3AGVxTA8VKBN9URyzJkNJF3t3bMD9t/07uvdthir/eVjDcYmySDAgE/dLcUf0vqUqUkxHOAWHJWlk6mN7RQ41mUyAKlyW0GV7+PI/laSKl8x9ihFaJgEaTcj1kGcEnZSKDnE0TEKDHeQRQT88iEJwqICldZ5Pr5HnZh6NOmezBS6GWdqnknMyVZ9UCcvsB831Pj9GAxw0NKJzE1DTtd5UEI+BmOKyYrEEV9MEwt09PUxjGBbRGkSTeLAoDYV472yeK12NFCphiCxdHVDkk2lyqkoxAaWYtEJFA31uPOL2yZbUC6H3Vso+jXMT2koSun0XoRlDpVEJRbUgGToGVlnobNmPdFsbaGDd82UKTu04YvSEf/m333+pH5QPN0A9FPvT3t6esizrd5ZlXSxAufgl+LAMPCoTKqUwDpa+iNId9EUQVIXw7iWAjXpfEOcpOOVo803QF7SNBOQHA8rRjD4CZfpbTPRF6QuhfxZqkgPFQUXpC8FF034JEyb6ggu9s6iiS49t1C9DPCaOfXFgglzJgIAoBgpOFd4XvV04GmIuVsrEKa/G3f9NJverYaohTMti0CTOk8CJGnK0TjpR0evS/nOihh8wGBF9QCcvkqkRxUHjysS/urYD2yaKoWgAz9tMjmkkj/N8BvGiV3IRPGmghACam69a0dSoCHQuampTyObSbK1JzTxF0pg3NmQCVAuaXtQpayZVnw6605mitpkKZaqODZ1PLh1pGg7h7h8S8SRX247tM49MQzHNLS08gk2VM9MPvF8Kh53SSYCMiRRVYxUGuSLTvjJtgRCmbkJT9V7qo+ixQV7LoCuFQIZOAkLivln1Qm5wKnJ+gMpRozHhqLkYN3IyEvEK1FZXoGnnBsy//y7k091QKCGbPJe1ZHvN4LE/vvnXF97RT18cChQ7zNaxa9euyoEDB/6PaZoXsIFAGUAWXPKBVBii4RddRgBUVCInOEoByoI+oC86Va8EDiKJmgCDvuyi0UdfcvE8sR6hgIj6KVNFLCpjkmCJpiHpXUsrZVpOBKcSuEevBoRUT3DKIqaKniOAnZ5D20XLCBAWJ5ao94U4uQiliQD9KCiLq5SobI69jKlqVEgfTPKyol1l8X8em9zTI1oQYO+Otbjn1n/B/h1reaLPMHSYhsWgTM0yAg9WvtDUW68TGnGwumIwaBKXW7BzMAwFZtzg6jJmFWVthTwNg5AvRtFHmQakSfYmBT5TIATEpFCja3QeOmEHuWL+H3PTbrEKlnXyvVbYYjOVrEU+ayN0XSRN0lHTgJDHzTEzpSPndqOQcxA3EpCJoCm4oATreCqJnJ2D49qspDBNi2VxuWwxhZoalDbFTBEdYcZ5tJsAnaw0Hc9HV6YH0AzoKnluuPCooWmSUqOHQVkhCR8b3CvwqM2imhg4fDiq6wYjkazmce+9u9/HpneXI+Y7bFvqGHGcdOHlmHXK2VBkCzoNqnS14sF7foGdm9exd0gyofHgTS7Q2gcMm/jjn9z+dL8k7jDD00OyOw0NDdU1NTV3WpZ1ThiGSrRCFiARBapS0BX0RV+gTF9oAcpCCifuizrDCXMhIX0TGX1C3ytGn+l1RFgprU+AMgEjgS91/wl8BSiT1SML/7NZ1NTUsE5W0BzVvfpaAlaR7ScqZSHjE7y30FsT8Aq/DEGdREFZVMyCvxVXFQKgxSWxMCEq1SnzZb6IZmKNMLGqMkICZfYPJvZV/DgISNpFoOz72L97A/70u3/Hni3vQgpdBmGLqR0HBdL1ss44gCrR/RZL3DyPAu/ol7LuSM0QsG44RxpilsOZfCVClAcDFiWJ9FbrNHRCcjmqlmk6j+1EFRpaMWAaGq+TeGYCcuJ9C3YGmk6p0TEeXjG0FHI9GVZzVFeSSVSapWsBVCTiKeRz+d4mYorHo2kbyIxINTQo1JDM9srl2Hgohc7OPA+UsBpZLUr7qFHnFopGRNTMo1y+nAu4IN+LCsqrgm7F+Kqis6sDPV2dcHNpaKQPJ6knVBipOlxyxTUYOXYam+PruozXX34arz39GAyPpvY8DB4/E5+78npYA0YWK3Tfxto3X8Ti+XcA5G0tkbc1mezb6HHljmFjj/zxj3+z+H/6dcqHBMYOr5Xs3bu3prq6+o+WZZ0tKmWxhwJwy1XKAqg/gAeSJ5VJtxZALCrwKNALoCNgEpf8osok4BTNFgFU4oQgmlVRPbBwYhPqCwJFAhOqjAWQRoNTo5wyPU50RjTNWtAOYntoP4QWWlyulwNe0fATywjaR5xcxNWD4NbFlUBpo09UywTK5GEcKuTlWwRoojD5R3Ipua4Iyp6HfbvX44Hf/gw9rbshh0WfYZKjES9L+xc9KfLr9fKm1ETTevlgqnJJPSEaX1SF0gmlu6frA9UFAbMha6xiIH6WgZXHpD2oBtEQGgyVLDjzFN3BNp2JFGl20yyTIzvOyooq9KQLKOTpuMuIJSS0p9t4Ei8er4QSGHAzxWTrWDIG2yUe2mZ3ODp2sXiSuRKqnOnH9oC2Loe9lLm/QdcRToErek0hALe5cZjzFehWJSbNmoPx02dj0PCRqEimiJhHT3ca61avxDvLXkW6ZQ8s2WMQ1hJ1uOr6HyLFgEtqlhCvvfg4XntuAZxMJwJPxbmXfh1Hn3Ieenyq+CVkWuvx+AO/Rf2WNQjdAixNgaZ4yNp55AOtffTEo//55luf7Pe+OLzg9NDszf79+2srKirutizrs8UBrj/XYVFQFoAoKuLSVy93f3RkOLp8lDMVFWMUMARFIZqH0ZNEcfqKDGyKqc/itliPoDXESSC6XQREYjnxb3QfoycOcYIRry22j53MfNL1FodiomAbbeBFaZrotgjQFtsVvWoQ2xJ9D5i+IIpCLaZe/G9QllirTPRFw/Y1+OMt/4KWPZuhqRJvJwGvWG9UlsfHjbhbphp6OWBSIygq866mbqGnO8sATdpmn+gQS+FfnuuziQJJcAVOnC0NhJCHDznJxeOk6lAQ0Ih3Ls9VbkWKtNHE21Kyh4Sqimpku3MciBpPWfDCDJygKHWzrArkuvJUzsKwDISqBJvHug10dnZCCsnoyGRlhR9IyLseQtVEaNZA1gyYugpTBhr37ITvFrhKtikjSkvBrDgCJ556DibPmAukquBRski+ACWUoTNV5mH31jV444X57CFCo+V6ahAuvOp7OGLUdL4ysVQPTy+8G2+++iRcO4dBg8fgqq//GImq0XB8BXHTw3NP3Yc3X1mAMJch2Q6SMRO+k4EvhfBkq23QiOk/uvnWJ/7YXykfGhw7rNayc+fOgQMHDrzXsqzTe4MtPjTRFN1ZAYDlDkC5xwRoli7f1/0HAl9RWYqq/UCAH63GBbiWNi6j2yCAshSgy4FkuRNB6fNKgVyAodiW6N+iAo82Aj90vNikR0JIQZxMJfdWytRQkxzO6OOhCoRoeH817vrVT9C4+z3oapFkIADk/WPCt3eMmmwpda04UkyaBcoJVUI4FFJK4+qajlSiAnae3OM05PNZDiM1DGoqOkxzWIrJ3sMkM6PpONIe67qCTHc70yKkU6YIJ36cTIE0Baalo+A67O2skFsc+VgYGuIpEwU3y5QDxd8pMHkohRuOqSp0ZLOgPOuKymp2qiuQEqLgsMexpseRcwOMnjIL448+GUYixZahuaY9ePLR+2FnO1mKZ0NHvHoETjj9AoybPIdGnZGjE6scwPACBmVKDJc1HYGTxo51b+Lxe2+FW8giUT0EX7jiOxg24Si4HpDQPLz07IN49qmH2RD/7PO+iKOP/RzCIAEFCpoa3sN99/wcHa3bEBZsxHUDCdOE6/Swub4jWx21Q6b8Pzff8lg/p3xYoekh2pm9e/cOrampudc0zZNDEnr28SNArRz4CiqjL+CLAmDpMtGKtPSxKChGgS+6PrpfXPrTuqKVcrmTQbSiFraZpUAreF4BYn0Be+k2lZ5Uyj2v9IRBr03bHAXl/1W9h2VAmZUH1OgrxkHpYciV8t23/L9o2bOJc/CIuiCdLU3eFS/p5SLNEITspEbBpvm8zZWyRpl6msYpIsQaG5rBNpw5HiRxoGgyYnGahMuztWW81xKTrTNVneVyVJ07doZDTokKilsJSES9kCcFaX4NFR0EqEXrDm4AEosiU7Zf6LBHhuor0DwOHYScMGFUDuL07epBw1BZUYlUTMPSl59BR9MeTlYJoMOTDBx14mcw67SL4MsmlMBF267NWHD/7wCnG93ZHoRWCsedeRGOnPcZ5Gydm3yBKsF1s1A8h60/7UCFq8QA34bpdWHh3bdg84Z3IRsxXPbNmzFs3Cy4ngQzLODZJ/+EF557DFOOnIVLvnwtjNggSJ4G3ffx9BP34NVX5kNVMhyppfrFkFii2XNOnmK5OoaMntnPKR8iDDvsVlNfXz964MCB92maNo9AOVqBRoE4CsaltwWICHCO/is4VdHwEv+KKTgBXH09TsuJRqF4jrgvui4BrKXbcCCgF/sa3WfRZBMyPaFTFX8TXSFUGeJfer7ggMW/gicXr19uWfFYqVwuSu+w8o0kYYqolBUWXpAcLZDI0J0agypk10bTnvdw72/+DV373oeu0EJgcCT/CaIZiJumkWyaU6b7CRA91+/1vgCqKpOw7Rzy+QwrKmi0mgDZc1xWRtA+8ESfIiGVTLC3MKkeyCCIqAtqZsUsDfkcJUSTf4YO1YjD4/5fwDI4TzUgaSani5i6wXI/VZeRLWSgejY010GMnkADJ7KGafM+g9mnXwwolew7YXc34uVHbkdX42aYmg9f0pH3VRx5/LkYd/wlcEODueC23Rvxpzt+CcXtRk8+i0Fjp+LcL18PLTkYga+xH8Xmdcuxc+taZNNtGDZqHGbOOwVG7Uh4boCY7GHPuqW4945fQ9J1fOX672HgqMmQQgMxhHj68Qfx2pIX8IVLL8VRx50Ix5FgSQp2bViLB+68BXa+CbJiFwkntusk3j4gfz0UQqN96OiZP/rRbYvu6qcvDjtI/et3qKWlZVx1dfV9kiQdI/WiQZSnJeAj7pSUBtR4o4qL/mbvgGy2NyrH5cfE/fQY3abn8pe69zlRFYagIaLgLAAtyhmX0hTlKIXoZXkUhA+mKo9WpQLky9ErohqPgr44odB9QuIWVU580KzrjX0i8KVqlICd/qW/qWkpfuk+anBSg5KUJHSbql3WzVoaFNLoSga7vHGfDg5PZDi+DyMM0Vj/Hh75w39i79bVkHzyc5DZrpPeA/JqKHpg0DRdlqmNiooUnAI10CinjvwmNFgxHblClkeZdfKLCEKumslQiCb0CERpWIJM62mMmUzik8kUc8m+V0BVinTBBQ4uLfgyrNQAmPEqJJKVMJMV0CurEUuRrKwOCTPGU3nEV6d72tG4eyPSe7ZC7mqC7eaQkU1MPubzOPb0KxCodZDDEG7PHrw0/xZkmtYjdDuRLfgI9UocdfLFmHTSVXBCHabkoGXnGjx61y3wcq2QdBOnnHMJxs85FQ4MVp+sX/4GXlv8MNJNuxDCha9bOPuSq3DkiZ8t8sKyBKd9L277+b8j59r48je/jeHjpsFxFMQkCS8uehKbtmzEF6+8Esm6OpYHOuk2LLzvDmxbuxyyVOBGrEyWeiTHox5IaHMquavEWwcPn3bzD/77cfJTFm3bv/7L/Hewhn6T+0PwJrS3t0+uqqq6PwiCI23blkgaRs2U9vZ2Tg6mf9nkxaYYH7J3LAZxikqQgIRAhYCEQEAAS9F+sQg44n6xrAAmAbgChKPVJu1aFNSiVIJ4LEoXlD5eDpAPdLhKaZlo9R99HQHA0Qq/tDqPnnDECYpOUnT8xEmKjiePMPceVzpx0YmPfsWyfLz9ABpVwoYMPWahKlGN2uoalq3V1KWQqqpBZXU14oqClr2bcP9vfoo9W97hdGt6D+jHsR3mlqnypW2l1xAudjQcQl7C5A5HNIKmq8gUsjzGzKbzoQSdTgyUXk1j0PDh0Zg1Sc5IGUJJHok48tluluFVJsljIkTWCSDpFfjUqZ/HiClHQYvVQTWTrA8OZI0bdVpYjH8iRPMlG15uH/ZvWYbNby5GPtOCLtvHhLnn4djTr4anHlG0AM3uwZtP/hot25cisNvh+irk2EBMP/4CTDnlChR8DZZqo+n9VVhwz23Itu/H8DGTcNalX4M1aBwcag7m03j87t+gft0yKHYXoCno8YHxs4/FpdfcCEmx4BccZFv24Z47/sAJI1dcfwMGj5oEL9BgQsEzTyxEIpHEvJNPQUBnKtjYsGIJnnnkj5AKXZxfSDS+S0pySULKopNaHh6dWKRYy4Dhk2/64a+eeKAflA8BiB1uq2hqappmGMa9O3bsmLV582apvr6eK2D6QpPed8CAAairq+PbBLyk+RUJFWx1SFaOvaOo/4sLLZkKFMcuqjwQPLAAfFGt9nWcxXOjdIUAYPFYX403sc4oPVCO3ihXbUcr9iiHLvZf0BoCrKM8d1/7Uo6fF9SMuDoh2qGQzaObQku7OtHW1IHW5mak05RH141UdQ2GDhuO6WPHIqHmcP///Acat6+DpRVtLvnqxqUUEpMr9KiOWoyz0/ADNf0KjgtXkpBzfUgKTSMWG4QkQTYpJFTx4NkZJGIGmxkRICuaiZhpwM51Q1cCxC2dtcZpmuOIDcDZF1+F8dM/BddNcpK2Z/R+XiiDz6FxGIstL7tdB4aWg1ZowOoXH8CODa8jk+/GmKM+h0+ddR1sbRDrnpXMfixd+Bvs3fQaLOThSXHYShUmzTkbs8+4EoVQQcxw0LzjHTx2z6/R2bgPR807Hade8FXYRi0830G2fTce+PW/wG6phx4WPStc1UDFgCGYc9zJ6Exn0NXWjmxnF/bsaYARr8TVN9yEmiGj4UkWRbti9cqVGDNqHJIVVVA0Bfl8B5567G7s3rQcdmczyFGDufgYnfRcWJoJ1+7hqxoHVusRo2bd9JPbF93fD8qHG6Iegv3ZuXPndEVR7u3q6poZhqFE4EsTcQTKAmjKgdxHVaLiOVEQLaUiREUpKsPSpp3go/tq+EXBUawrCnR9beNHbXuUDokeYlG5i/uiEjhx9RDlqQVAR2mO0sejy0Q5/A9uU44cKSjIVL5XfUHVM1lEFtwMWto7kE73IKHIaNy1Di8tug+FjgYY5Hksy+wJQQ09Mv8hbphoB5K8UawSGcqT9M13KeaINMZx+LIBPVGNIcPHsWdETU0tdMnHmpVvIt/TDEOhphj5G0scr8SWl4k4N8dU2YMugSVqMKuA5BCc9LnLMH7GcUCYhAcJtkxmQzlogQvDpyZgDIGUQk5SoGouzKAdLVvfxMoXH0S6Yx9GzDod8z53DWx9AGjWWs7tw5JHb0XXrlVIagHynoZO18K0Y8/F7NO/DJv4ct1G+551mH/3b5FuacXZ534Fk475LHJKJQ+vvLf8OTzzwH9BttPwXRcSKzhCKKSNd21IxLtT8jUR9moCsaoh+OrXv4/aYRNhhzoP2FBiN2ce8sh1iDDowYqlz+Dlpx+CnO+CRHFbVgw9ThYIfcR0E6rsw6YrosBoHTRy2k3/fFs/KB8CCDv8VrF///7ZFRUV9xmGMVmm+dkyP6VgUa7CO1A1WEotRIGIbhMoCzN4Aa5RyiC67ugJohSso5rkKPAeiIc+0P6WgnfpSSXaxIs2/0rXGd1mUeGXq9DFcfrQ9nJTj9C4CMrUOCqykOTgQ20jsu4EFN/Djk2r8NAdv0BX43ZIAXH/xV8zFmODIMf2WJdMCdGunUd3ZxvrhAksiC9WjRg1oTD3uDNxymcvgm4k2Bw/KHRi8eP3Y8em5bAUB4pE4+4qNw8pODoeM2FSsoYawqFEE2IkYlUoaLU46ZwrMOnIkxEEOr3T6OxpQHvTVrjpFkJvmNYgjJpyAvz4IARSCEvKoNC4DkufugddTbsxZOqJOObsryCv13BStlrYjyXzb0V69xpoQZZBOe3HMfOE83H0qVfCZu11Ad1Nm/HIXbcj39WNiy67AUMmn4Au10AqJuPN5+/HkoW/5bBZ4tNBVwWkUzY0aLKL0M9DpaMt6ejM0vllBL5y9XcxeNxM5HzSD5Jrnc2j6WFAJygaUHHQ2bwdD997G/Zt34AUUXqGiZxb9IsmTtnUFfbcyHl6yxHDp33/5tsW/qm/Uj78MPWv3qP9+/cfWV1d/SdVVScRUEQbWqWX+3/1i0VWEG0mEiCLCbpok01UwlG6Q9xXDqj7ok/KgWLpiSJKaZTb72jzMVpJi+0VoCyonL6A+WCq9NKTVq8xMgNx9KxJwxiM12TeHvrYu2srfvfLn6Jh5wbUVBKgxpCsqEWqug7VtUegsrqOqaiapIX6beuwaMHdiGsuCR24kibDIKvyCJx5/jUYNf1U+BKlNttIxTy89cpjeGnRAzC9boROFsmKSjYlIj9hsuakaUnKyst199DkMsckZaQETr/gmxg/6wzmfnU5hw0rn8HGtxYhzDbzpF3aT+LYz1+DUbPPghuoMNEDuWcTXn38d2jfuxsjp5+GeWd+BQWVcvrIY3MPXnzoZ+jeux6ym0NAU3pBBWaffAlmnHoZ65F1FJBt2owH77iFrUYvvuYHqBwyFU4QgyXbWP/WU3hl0V3IZTtZGUJ50sT/UrAIabZzPTSlF8KQU/DVCoTJOnzpuu9g6JhpsD2TJYikfKGzY6hQgKzPE5QGbCx7ZTGef+wBJNUAckBThGTI73FWoqaTjYaBAszmgUMn3XjTzx97pB+UDyWqHCbram5unl5ZWfmQpmmTib4QFEJf4FEKcOUOw8EsI55HgCu8I6L39bXe0gZcKYh/FFiXow/KVfIHWyVHq2UhmztY4I2Cb1+VMw8aswdGcQKPEYQr5d7IIvqD9Ge+h+6uDix/awl8txuDBtSx4oF+9XgFZM2CrNC0mw7JzWL5ksV47IFfo9qiSpnTVyFJHgaOmIwzLvo6akYdi4KrAH4BSauAhvdX4an5dyK3bzurG2QaBtF1BmVKCyFZnCzrxUw9U4ZsqegODJx+/vUYM/0s2FAR1/LYseoprH3lYYTd+2HFY2h1Yxh//IWYdfIV8CULWtgDt30Vnp//G3Q178OEIz+PE87+Kmylhk8+QWYPnnvop72gnIcPBYWgAkeedDGmn3YZ7ECHAQc9+zbhgTt+Bd+3cfHXfojUEZPghzEkZBurX38SLy66F4VcJzSVjPR9Vo+oOsVhkdbaQeiGMJUknNCEXjMYX/z69agaPI5pGKqQbT+PQPJZXUGNTQJfQ/LR07IXf7rjV0jv3w7ZyyERKyZp+64NWaVpPqJc9JYjRk3/Nt7s1AAAIABJREFU/k9uW9xfKR8mOHpId6OxsXFydXX1w5qmTSNJXJSa+KiG2YE2pBx9EF1ePC5AWVTKUaAqff1SQC6lOD7u9pYD3gMBdHT5aGUtrjAEKEfXcaBt6guIP3Rce5ulH6qQ2RGCcLTIbbBjGxnBU1BoT7qoZgiKySGEt8VxZJpYK4K7Fhaw4vVn8NzC+2AiB3g223NSMvTUOSfjtC9cAzVFI8MyVInsOwvIphvwwuP3YvfqN2CFObJy5gw6ChJ1XJJ/0SCIzhOHiYQB2VSQDgyccf63MHzKqbBpTk/Jon7dS1j1/EMIuvYV5Xp6NaaecAEmHXMBsd1MPTSsX4w3nr8fhUw3Jhz5OXzqs1ehoFRR3jaQbcArC3+JdMN6KH4RlLNuAtOOPQ9Hnn45a5ZN2UNn/Xo88Idf8KTipdf9EImBk+D5OhKyi+Uvz8cLC++GHGYRs1S+yujO9CCUVMg6+SlryHdnocs6fElD6ohRuOjab6B6yHgEQZz5fEuX0dCwG909GYweNwGSajK9YioeVr/5HJ59/H44Pa2IWzSMEiAkjXZow5MCeFKsZfCIGd/70a0LH+yvlA8pnB0eK9u/f//E6urqRzRNmy7Kr+gYcDmQOpg9L8f9RkE1Sk1EB0TE65VTYUSpiwOtvxSsS7e3HLhGKYly9IUA3tLnCrpHPC50ylH1RelzPk4lXUplMARTcUy2mYTUPIZN7Sbq9pMhfQ4BRykVYGghZ/WRaRA15Hj5wIXsF/D268/ilWcfg5NpheQ5xeSQZDWOO+N8zP30BXDCFBTV5BgjyC4CrxurlizGhlefRELKwAU1CTX4ZBLkki6ZtkcFOXXohszBYhlYOOuS72LElNMQqKQPzmHruy9j6bMPQ8q2w9Q01A0bh6NPPg+1I+dAkg1IbjtWvvAH7NqyDI7jYdS0MzDvrCvhaFWQJA1hdg9effJX6Ni9FoqfQ6joyHoJTJ3zeRx52uXIe+RNEaJj51o8cNcv2SP64qu/i/jACXB9DSnFx7KXFuClJ++BqdCpgmiIADmHuF5KNKGQ2Rg0WUZlMo6u7m5Y1QNx4ZVfR93ISbwO8q6Gk8ET8x9BS2s7rrj6m9BiFQgk4vsdhHY77vufX2Dv9vXFSUaZTKFseH4e0GR4cqxpwNCp3/3nWxb20xcHAyb/ty2zb9++CXV1dURfzPrgmjhyEEplZoIuiE7TCbCkf+l+IW+jv8XASHSyrxwvHFValKuI+wLkcnRF6YmktNH3cRp/fQFqlAYRy0Spn2glXW6gJDo5GAV8ui0q7g8An6iK3lJZ0Bm0j+QlTPpiloopEle7FM3kOqQnJuDoRuB0oZBJI93VhUxPGm1tLejqaEbjnm3oaK6H5DuQyWtZt6BWDMKZF1+DMdM+RW4V1FtkW02HtkkN8P66t/DGo7+D6bbDRZ5VB+hNwqZxakgKDEXnJpgvB8gpSXz+su9j9LTPwAlIdudh57Y12LByCVeUtZUVGD9lJmpHTIIfkFObjYYtb2PNkruhBF1c2Q6eeDLmnnE5Cmola6b9TD2WLL4VLe+vBOwsiKgN1GrMOO58zDjpUqIGQMVv66538fDdt7F383lf/iYqBk9GwVaRUn0se/kxvPjkfYirHiQ3R/PeyHoSfKUCYyYezYMtA+pqkDACPP3MU3AkFZdf913UjpjIHhwJ1cfGFa/j0fv+CNv2cNFlX8Ws405HjoclJRhSAe8sfQ5PL7gXFoG0ayPwHTbw12I0gag3Vg8Z/51//uWT8w83vOkfHjkE72hzc/OYioqKe3Rdn+f7vkKdYvopHWkW4EqPC/AVwFwKsn2BXl+X8gRE0XX1BbR9VcBRXjn63HK6ZQGmpcAdXUcpEIv9K9Uei78FwJbb7ihgR29HX78cFfLBuDZl3JF/BDVhFfKuUKFoKgM3TfZxaCdP+CnsUZzN9CAmBVix9EVsWrsUod2JTGcb0p1dPNVH1XQY2kjGSB2gIKCgT7LAlA1YR4zDRVd/D8m6kYjpBvbt3Im4ZUGrrGOzoM7G7Xjh3l+ia89aKEYAibytFXp9OmkUk1GUkHhZD4qhMiifeeENGDXlMwh8iohSkC10sa+yaSg8QSipBkKiCXwV3c31WPHyQ2h+/xnUJjXkCzpGUqX8mS/D1irY7Ic45defuhXtO1YhKHQzSEpGLY46+RKMP/Zi5AMLlhKgacc7WPDA7ew38dmLr0Ht8OmwXR0pQ8LyVxfixcUPwPBz8PMZhKoCX41j0MjpuOiy62HGK2AZCjLtu3Hbbb9gw6OrvnETqoaOh0Pp4EEOry16EG+98CRz8UPHTMHFV98IvXIwXNJ1y8Qt78ETD92Bzvr34Oa6mV7SdAlu6JFipHnAqGnf/fF/P/lwP31xCEDscFsFZfQNGDDgq77vf8G27WGO48R939c9z9ODINAlSZLFFF9fVEYUbMX0XqkK4aO46uhIdlTa1hcQlwP4v4ZTjoJydFtLwVMsJ8Cd9pOGaYSJURT0S9dTesIQDU6xXLljxF5vQchxRZSoQX7HfuAxV0z0ATeYzBhk8pRQNASei0SYxeJH78SKpc8hobtw81l4BRp7Lz6fSmBDY4YWUlA0NMpBxdQTPoczL7wGslmBuBLi9ReewREDBmDEtGPgKuTQnsabC36LTW8/Dd0gQCaBXsCUCM190wmDUpKSCYNBOYsYPv2Fb2LExNMQ+hTKSgkqZKLk80Qg8d6c8kQed4EKxcugffcKbF75EHqadqKQ1zB2xmdwzJmXMiizTV5uH1597BfINW3i5R1qFCsVmHncBRh//JeQ9UyYaoCWHe9i/v23wXeyOOuiqzBi0jz4iEOHj73b1+HR+3+LINsGN9/FoOzJMcw7+Rx8+qwvMf9uyA727lyN3//+FhiJClx53fdRecQEXk730njzqfuZzqEq2IaBMy66GjPmnQFfifPko+I72LDyNTw3/7cI8l1sJ6ppIXJ2npqHTUNHz7zxh//9xKP9oHy4Ieoh2p+NGzcmdF0fns/nRwZBUCNJEv3O0DTtbE3TastVdeXAkkBF+DnQ4MlHAWoURMUIsvDMiPK6pXRGKZ/cV6V8sIenL465XDUd3S5BNbBHBSVw9Po80zJRXr7U04Mej56EottZWk2zGVzv+siPgpQO5BGskkER/U3KAS+AkaiCHquAoamolLN44cl78MarT0Lxs0xPBB5V2hS15UJSyByHmAfK1VAQUJWtxfDZy76JmcefxTIz3evGo3/8PUaMGIHZp5wHX6/gCnD724vxxqK7ocl5GGQP6ruwCxkGZeJYyG05EdMRqjJ6fBOnXfAtjJ56JiTJYIN7WadFWV3N8VNQNYQKDWEkmb4wpQ601b+GN555BN1tPZg4+ywce+YX4WiVLFMLs/vw4vz/QqH5fehhjg3+c76J2SddjHHzLoMtJ2BILpp2rMAjd9+CQq4DJ5x1EY455XzYXhy+XUBop/Hgfbcz5xt6pKIAKgcOw3mXXINxk4/h+ChTcfHswrux7K2XGZSvuOa7qDhiEuwgjoSUxZJFd+PtlxZADm3kfQmDJhyF8y+/AYmaofAdIEa68O4m/On3P8b++i0MyuSgRwoPO7Qah42cecP3f7XgsYP9jP6jLNdPXxzid4pc4hYsWCBNmTJFCYJgomVZ/2ma5hlR8/sDVailoBwF02g1WA5ko74Qgl+OgmVp9XwoKuUDgW5f9EL0kBPYEhhHQVk8r3TaL0pRCFCmE5Cgg/o6MRBty5abZJDj5nlwI9fdju6OFrQ1NWD16jXQjDi+cMmXkaobxhV1PMxh4SN/wJtLFoEC7eVAgiYnuZEmE5ASmHk56ORdEWgIVAWxukG45Gv/hNrhk5gqsdvqce9vf45RI0fj9AuvRWANYNwtNG7Ewnt+zpf2cUOG5HtFOsKyeJBEJq8MXWKpWF6K45TzvoFR086ETJV2mEdnWz327ngPuc4WZLraoRgJjJ9+HIaOOwYFlyxDaXijHq88cjuad27FhNlnYu6ZlyEvJyBToy+zH88/+kv0NGxG6PTAQ8ha4mNO/SImHHshGw7pkoPdG5Zg0cO3wy10YcjYGTjnsm8j1AawaX3g5bFh7XKsW/0WOlqbUDdgII6cczzGTJzB2mxytOtq2Y0/3v4zZDIdqKwdhC9ddQOqBk+CS/QIsnjxiT9g5WsLoSs+MiShs+rw+YuvxVHzToVr88UIDIn8MBbj6YUPshbcc/JQdIXoi/1DR0779o0/7wflQwxhh/fqtm/fPsA0zV9omnZZMWmdM1U/SLGI3o6CbNR8SHCxpZxzFGDFc0sr5SgvHV1PX9V36bYd7LtzMFVytKlXWikLUC6134yqMko5Y8GhC1A+0AmABybYrJ6OvQM5KGDTmuV4a8nzaG9sYMOoukHDcd13bkZq0Ej4oQJDAhY9dg/Wr12CVExB3KpAZWowKiprUFkRw+aNy1C/fQMsYjI8MoBXMHbGXJz7pesBs4KHQXatewOLHroLA2trcd4VN0KvGQNyZNbsZjz38G+w8703kTQUhJ7N20VOcZIkw84VIEseVFOHb1TjpHOuw7DJp8INyNDexaaVL2Hp849CczphyAE8mBg57STMPe0KKPFBkCQfUrAPq164F/Xrl2HMtFNw9Ge+iCwSUPUEpHw7Xn3it9i7+V2YKpDO5WBVDcFnzr8adSOP4lgoaiK+/cKf8O6Sx6FKeQRGLc66+Bs4YvTR8HyawKMkbhvpdDuPWSfjFTCMBIfQqroKO9OON15eiDefXwhNkxCrrMOXvkqGRFN5CEYNevDc43dh+WuLYBoh/FBCITQxdvLROP6ks5DLOejpSrMlaHfbdmza8A40kim6eUiqhKyrNY4YM+Pb3/vFYwsO9nP6j7Jcf6X8Cb5T77//fl1FRcXPDcO4XGT3lVanpZUw/S1AWdAX5YC5XNVLoCysQUWlXArApRV29PGPyydHwbUcfVAKpOWqajHFJzjlcuBb2lgUf9P2iknGKO0RXb64XUV9MdllkvWj5Gaw9OXFWDz/fpaEea6H6kEj8LUbf4TUoDGwA5KemWhr2Q3XbUFlikagU0QqQFV1KHIeTy28E+tWvAQ9KMDLOPC0FE459zIce8q5bBKvySFeW3w/1rz1PIPJ2Zd+CyOmngBH0qCH3di84mm8+fR9ULwcD0VoasATgTTRBx7EKEq/QrMOp55/PYZOOhVZL0TC8LDt3eew8oWHYNqtUAMbrpKAXDUBZ178T4gPGAcv9KHLbVj1/J3Ys+51DB53DOZ+9itwjFpAjkN2urFx+SKsWfoKnFwORiqJMVPn4ujjPgtFT0GijL58Oxbd90u07HgbKUtCW1bG0Mkn4Kzzr4NmVsIjL2oqZUG5iyHUkJQhKvtEu14Gq5e9gJeefoQ5Z5o61BOVuOpbN8FKDWS1hZ0l0H4SG95ZwqPltN+kLgll4s0tjsdynV4PDeRhKDKPbYcBBd0G5BLXOHjY5Bt+eOuifvriE8Sww27V9fX1VYlE4j8sy/qqRALUXkVGdEc/CpTLPd5X9SxAOaruKAe6BzoxiGo5Wv0ezBvTV7UcrXbLgbLglMkwXpyEovxx1MCIlo1akUZBWTRSoxX5nwGeLDJlhKQvprm4IIu3X16EpxfcAzfXxQnNw0dPxpXX3wytcghygQVVroSieAC6EPhkbm8g9E12fAu8Djy36E6sXroYFboPO52DWjkCF1z9AwwfOwuQyfEtjUfu+QWad66HEgSYd8YXMe/MS1GQLOhyHtmWjXjuoVvQsX8nlJCM7YvpIqQAocBUAmU39OFq1Tjzom9jxJQzUJBMqMhg2ztPY+1rj8J0CJQLyMJCYugsnHHRD6CmhsJxbVhqO5Yu/DVatqxAbOBknHjuNdBqxyJAApKXB7J7sHvrerS3tqB28AgMpZRpqwY0M61IITatXYY3F9+FoHsnkkaATBBD2qvGvNMuw5FzToIeT8KVfBQ8G7puchagEoQo5LuwbvUbeOu1J2B37kWKeHEKhbVSmDbnOHTmPKQ7u+HZPehs3Q832868OunAqcrWtRgckheyG59bpNllBa7tcfKIKofc5AzkROPQ4dNu+P6tT/SD8sF8QfuXKR6B9vb21P9nUPSvsVjselCoRG9IaZSKKEdLRNUXUUqhVIdMz41WzKWgXLruUoDvq4r+S96/UhDvq0ouBW/6O8opl9IcpSAblc4JUBYnoVK644PnskC5aEKkyD7CsAevPfsQFtz3G9SaPnzHQ6p2JC7/xr8iNWQC7NBE4OrQNQ+qnClWZzxgQlWsi9DpwvOL7sWqpU+jygJCT0Fq6ExcdPXNiFcM5ODSttb9eOzBP8DPtaEikcDEGfMw56TPUowRjyFLdjNemH8LdqxdiqTsIWFqKNC4tURNvhhCqoB9HwWlAmde+G2MmHYacjSUoTpcKa946WHofierStTEIMz41Ocw4UhSLlhQVA9ufg9eX3AbenavQWDW4lNnXYHBE09APqhkhYkiZSAHLiT2gdbhUr5e4EGDjWz7Przx4pPYsf51aEE3UymSkUJnnqb16jD9yHkYO3k6UrUDoJB6JZTR3dGJpn0N2LxxNep3bkC+pwWaZLPJk2O7HMrqUZPUCxiAdVWGIpGTnFt0lKP3hlLDvQCSTGb2ZB5FhhrUzqQwA43li0FQ4OV8WPvrhky8/ru/XLDwL/m8/j0/p5+++ATfnS1btiQHDx78z4lE4sYwJL/CIp9caqcZbcrR7VJQjj6vr+fSMvRYKX1RCsxiXX1Vy9GTQOntvqrng+WURaVcCtjCuL/U9yIKyNEKOaquEDw6kxRcVv052PSDgRMGVDr4MhvgeGEPlr62EPf++l8xJF60ylTjw3DFd25BfNBYOAHpZGX4+Xa4+RbY+Rxa21qQyXWhJ92OfFcbdm9ai3T7HoR+AUa8BlPmfA6nnXcth4Zyk88poGHPdlSmLFi6yhNuepwu+0lVQX7CObz7+p+w6oVHUeHnkNDA0VCeLCOeiMH38hyp5CrVOPPib2PI1JMRqJUI/By2v7cEG1e9hKoU5frVYtCwKRg4bCrMRC0k2YOs5rB3x0qsePZeqF31sCHjiHHH4MiTLoVZO4UbeR7xzmTC5AEqp3oQ196DQroB7y59DtvWL4fk9XDSdN6hMliHrJIWWmJ6IV45EFqMfJANPradrc1obdmPAuuJaTzd51HqYiQIPUdj3xDHdXgkmxQurHpxPW7A0on5A9opOkDFtymbkE5IKrygwD4bAWL7a0dMuf6mflD+BBHsMFx1U1NTPB6P/1MikfgBQLmcxY9oKTBH+V/BjVLaSFS3K55TCspR0BWgLCRxfTX3+gJq8RZEQVZENJV7rNx94mogCrzR5aLrFkArklZEoy8KwAJsS2kQsc5SUBZf7OgEIItzya/Xk7lJ5AV57N39Hh74/X8ivWsNdDKfTx6Ba75/K8y6UfBl8rbI4a1XnsT6Va8i09GBnp4uKDIlmBBY55EyYvC8LNzARbxiKM74wjWYfswZBEeczFH0saDfkMNJi04bMiRFhxfSyHAPOhrewfMP/x5K936ktAC2V0CoqdBNBY6dLw5+m4Nx2oXfwuBJJyHvmdA1CarUA/hpVmj4ITmuUURVkjMHQ6cNitOIt156BC271rIvMUneAqMGw8bNw7S5ZyJRN5xTUWiOm6p8nTTGThpdbTux9JWFaG/YCre7GQlTRpaSXQLA8ULIJFn0AxQKHmxqbgakWC7K+AjdKf2biCJqxtExDwOfLKOZOqLjQQM7nJISkpyQKJpi3Jn4rHP4be+J9UMZkjxMo7LqwwsLxeeFsca6UVO/efMtT/RXyochdn5iu9QLyj9IJBI/BDhI4YOf6PRdFJQPVCmXA+a+QLn0fvHC5Sb0Sivi6HZGK+oooEYba6I6jT6vFJTL/S0ANKq+KKUrBI8cnQQsPWmICcoomH94QpDGKwgMSKhFcOHBt7PYvvotLLrvVrQ07UTFgKG48sb/RHLQaJaIJVUHix/+Pd5+dRFQyEFTQsQscnCzWR6XjKWQ5Uk2HfGaUfjC5ddj8NgZ5KyMkAZAQor1UuDZdjHYVJHhugFCGk4hbws1QLZ9B16Yfydat69GpUFZdD58hXwwvSKfqsYQGoNx8jnXYfCkE4lHLZ7UfTLdL06Fgqb5oDEvHlN91iBvX/Mi1i1dhApLZl2zSyBJPs+ehbpB4zFmwgxU1w6CrFg8DNOV7kJ9/Rbs3v0e8l2tMMI8FDfH0VShrCFToGEVhWO1yDOakJb20wlV9lCmY+pwUy7gMACiIxSF8rzpWAcsMXQ9n/2oaaQ94DQWqbdKLqaoUMOW9ocLkYC8lmnsXYGmU/p3wM/XaJ1qyNrwMLT2VY+Z9o0f/nzB4k/sC/w3WnE/ffEJHngC5WQyeVMsFvunMAyNKJhEK14xfk2bUg6UBTAKII8Cayn1QfQFReiUVsnl+ORSYI0uUw6oy9EX5agLsd5y/HFp1UzLRCvlA4FyudenYxcF5WhlLYCcWkPETxJMuH5YDN7MFSBl03jmwdux9PXFqDziCHzpmz9BDY0Bux47oT07/06seG0RNDfP0jFFoSqQQInCVOOcHZf1gOGT5uC8y6+HVT24qDOWJbiFAlT4cPN5ZDMZ5PIF+JKCgUNHQLVSbHeJXAdWvfwEVr++GDG5B8kUDaE4KDg9xdFvLQ5XGYBTzrkWI6aeCDcwOWSV6AECPsoLVaghFniw8xnkOxvQsPlt7N30Fky3lXQRbG6cK6S5iqa6gMyAVDUBTSfvZ6IDZGTtPApONyTZhUE+GPkMJDfPI+XEBReoKvaK9TAZ/zN9EIJ5aNsPEcgqp66wkRLREL1Xg/S+UGahH/go0NCLLEPXyV+apG00tBN8QFvQZ1bQdkRriMgt+mz4gcR8O6lnVIOSrcnBz9pXM3zydd/7xaNPf4Jf4b/JqvtB+RM87L2V8g+JvoiC8oHoC6EiiNIXBwLl0oqYPtz0W47mEEBbyieLQ1AKyqXA/HFBubSCjla7AjxpnSIcNqq+EM+NVsofcI6R96wcKNNyUQtQqtaK5vYhW3UGkoJ8dwGaXcDaJQvx2GN3wqpO4Svf+jHqhk3kJI146OPp+XdhxZLF0Fy7aN6uBQywmmbC0CzkAwcZHzj57C/ihDMvga+loIYuuprr8d7qZehqrEc23YF8LofuvIPqI0bhrPMvxcAREzjBhIx2GjauwHOP3QW50IZkkqhbH9lcFwyqKlULrlyB0869BsMmHQPZIOUEUTEuvFwGfiGDfL4bPT2daGmqx46ta6A4nYiFGRhhlk8Qjh/C9W2ElKItU1NOQwiVG2peoEAinhghbDePgpfnDMmQqutCDoYegyeb6Mz6cEIKftWhyx435+jzlbddFAI65dFQB9EVdNxVDBw4iCmNhj17IFN2oSrB9mw2slcVGmvXOFaL/ELEFKcoRui9I1CmzyJ9Xuj90jSDI6DYP1X1OUk7CMx9tSMnf+N7/ZXyJ4hgh+GqW1paEpZlESjfFKUvSlUUpX8LoBKcsgDeKOURrYSjoE0py3QpeCBQLlcFl+qeS4G6r7fno5p85YC0tIFHX0wC5mizJ0p3CCqilGumbYrqlMXj0eU/2FfiNoNiRAbFCXl5H1I2h63vvISHH/odh3Ne/Z1/RfXg8aDvf0IFHn/of7DyzWeh+j4nVMfiBlRdQ9xKoLqyBh3dndi1fx8u+sr1mDz7FLiBDi3MY+Vri/Diwnuh+2nEDLno+ieZUJID8JkLrsDEWZ9iyiEme8g07cKih/7A8VOGWmyQhWGBg1WJf3YCC3NP/jyqh4xDZ3caXR2t8HNZ5Drb4eV6UMh1Mbdt2z3QtQA6pXm4eejFvCv4vWnZVMWSnph4bQplpUkaYj/cgK4hqBNKPhpFDpgkcZSfp6oWOnNB8WRjJJDLZtjASAldaJqMAumN2U9EhSzTCLjPJ5sJEybDsuLY8N56+BSRpSvwQ0oiJ8qFtooy+SQYFBYgSVwVi5O035ugQ58F+vxTta3QBCGdVukxOFCIPgmt/QNGz/jGTb98bNHhBh39lfIn+I5SpWxZ1g9SqdQPqVIWAFFO2iYojCjPSpduAiyjVp6C5ogCs/hwl4JytDoubfBFK+a+qmdRuR/oMJVr6kWr5FJgjoKnoC9oXwUol1bJ0fVHK+BSUBbLRUGZbochGdPzUUMIF6EUokBTc4U8Nq94EQ899HtocQtf+87PUDVwNHf7FcnFuyteQeOerUglk4gnKlBRW8VgU5mqREwzseztJVi2cgWuuPbbqBkwFiFZa7qdeGbBHdi06kVYUhoVSR224yDvyXCVShxz8udx3Cmfg27GEXhZeJk2LH1xMd579y0kyEOZ1BwqYJBFJXk/+DK0RA3sUIXt5SD5NixFhkZg6BYQMxVoGuB6efghmSyFXIEqlDDCnDDZwGqgjx95RHthyDl6LLwIyR+OClAJdiHgapf4dtINy6Tk8SR02zKGj5+BEaMn4tUXX4CT74Sl0BCHB9vxep33NG4a5vJ0lRZi3LgJME0Lm7dsZS5fVgj0abApX5S40ftBdHhvgnvpZ5S2n95L+kz6vdwyWYMGLimUHQZ0SYrvGzB6+te/+1/zn/oEv8J/k1X3g/IneNh76YvvJxKJm0WlHOWFoxWwuC2ARaRgCwAuVyVHG4RiOeGaJsC89ATQVwUsQDla+Za77+McrigYlwJztFomoBWVUbkKWYC0ANuoe16puX/pskXKpKhRpkYUJBdUbxXyeWh+ActeeAyPL7gXqepaXEegPGAUV8q+H0JVHIReFrKscUMvYHtNibPiTAl447Xn0NK6H+ddeBkUxKCDaJFGPHTPf6O5fh2SFvGmWQbXnpwHSa/A0BGTMGnqbFDIc2dPG+xcFzr2NSDb2Qw1DJi7likiCT7zzg5tDL02O8gRb+shFYszjWEXCohZJukd+Jf+I9c7UjDQRYFuqcjZLtt3QkryiLU6WjunAAAgAElEQVQRt6BbOhIpC6ousfVnLpNHw+5W9HRm4Htd0GSHVSZkWp/1NEyeOQ8zZs/FW2+8gS3vrWZbT2oe2q4HnSSAZHIXynDcAAU7wJgx42HF49i6dSvN4PFINikuXCfP6eBkXkT+1Zzh0qtIEp8reojeX3GV6JLhk6r2Vso+JI1ajjSHFdtbM2rqdTf+7JFnPs5n8h9h2X5Q/gTfpdbW1mQ8Hv+RZVnfJZ0yn/l7+bIoOEer4VIgjFa35SrdctVuucq1HB9cbtfFcn0Bsni8lO6IboeocqLVcl+VOHOI9AWNVEflADxaPZfeFvtRqmX+s9G9ytUjX9HTJbrmwS7k4PZ04qlH78Dbb72KWLIG197wb6itGwYJ1FwyikMTYZ5VG56sweeKj1w286jUFaxZ9RpC5DHryGN5ok22XezesR6LF96HQk8TEnHAdrKcZu3YISTFhOsEiBkJ9BQyFPRMBSADbVzXoNPEYuiyWkOj/4UeO9oZlsk1PpkGup4Ny4izlxzRELphMOVAl/2qBlgGydZcBKT/1TV2Xxs5ahYGDRoL1YhDptSOsOiU19XdDtvOoSpVC1VJ4a03lqGzdQfUsMCD6TZVpmoSY6fOhqRaqKmqwrp330Z70z7YhSwU3eATnes4kCTSZ8vIF1yMGDWOuenNmzcXabTAYz6fJirpBOXRGYPH3v8MP8UrmrAI0r0qDPockHKD1RkE7H5Acmlu9HmBtbduxLTrbvyvflD+BCHs8Fk1hafS9VxDQ8PweDz+U8uyLgyCQGVukTrXFNLZ26GOghU3Nnofix4NATbR+0qrULGe6LJRcD4YsC0FbqGi+KCKiXyJxPZHtym6fOkJpHS50nc7SsVEq/noekr3IdqY7AvYxXGiwFBNosvskKagkS/0oLlhOx6//3do2l8PK16Na775EwwaPJRVAYqUhO8VoEo2ZElmz+GsnYPn2/CyPQiyXdizaz1sOw3NTKCrowvdHW3o7mhCV9temCoBj1NUfcgqqyaKISMeDIqVoqk+lYz1aTiC0k9CsroAGdARzUKX9qomswyMin3aD5s4YVlDZXU1qqpqoBomc7jp7m5kerqgSR6U0GZO2dQBT1GQDxUcddQpQKihqamZDYQyuR6+EvACBwW7wGPSo0dOw4jhY7H0jZfR09kMjSgex4WnxjB51rHozjk8DFIZ07Hi7Td53NzzKew0gJ3Pshc1TQbmCg6GjxgFi0F5U5FqKCqVEXoO77NL+yvJvI8CjD94z3u/I4LWovtdOsn0DgDJWojQJZmdsbd2zIzrbvqvBf2V8uEDnYd+T8i2c+vWrTQwMkqSpImyLB+j6/oXFEUZHpAgNCJ5K50+iwJOuaqR7ot+gEsBNPp3aaVZCublQPZgKumDWSYKqOWAtxyYlztBCYDviwcvd4VQelXx59eiOjOE7Gt8mS1ppMJw0d2+D/u2vovmpr3oyfr41MnnorauFtlsG0vfCtk25Lub0d2ZRnd3Bm0dbRwH5WYzsNMdHBPl0ABJqHHz0PUL0AIPCZ28gOViY4tM8amiZD8Lly/leQiFY59MHqgg7S0NjpBHMl3mUzWeICkGQRmZvZORkiTDiA/C0BHjUFVTxbI7jzwieKhCRVdnKxp2bkUh0wYVBbbDDHUdGU/B3DknoXHvPjTvr+dJQVI3yGSvqalwfY+pFBpAmTlzHrLZHNasXgHJs5mqIVCfOONopHMOdm3fgTmzZ2Dn9m3Yv28/Qy1ts5PPkH4PkqIiT6A8ciRisSJ9oVDmIPHcQQinUOCQAW4shuCqmT7TolARn3Gq+um9pMeJ7qDpSDozKXRgyOCf9N6I7T1izIyvffs/5j976L/Jf9s19tMXf+Xxp6p4yZIlysiRI2vj8fhMRVE+rarqp2VZHi5JUlySJIOWEbpL+rBRVVeaKhIFZVHtCplQ9HK9lHuOPlaONhCPl9vNgwHZUlriQKD7Ua/RV/Uc3e6+KmixH6UVcbTCLkf9FIGZdLU+5NCAIpOiwSk2n/wCTNmG7xTgOODhjNb2JmxYvwwb1i1DV+tu+Ll2yHS5zSb3NK8HGKQ2oBgnPWTAUM04ClQGKwFi1CRzqFmnwiCNb6EAwzTgU1wUZcxpMmIxEzQjonoUS0Wq4wCFwEUyFS8Oe9hEeWhQNJObYqTpramqwVFzT0XODrBx41r09KSLo8qei7qqKhw7Zw7a21qxYf0KaEoBSljgmKecp+L4eZ9mIG1vbeCQU5rKcx06yauwaRhEVlFwJFTVDsW4SVOxYvlyuLk0PM+FK6mYMONoZHIO3tuwAePHjMCo4SPx3Isv8fbJkoPAzfJADCnBaSR7xMjRSCQS2Eacsl/Uh1OlTDQHN/qIAvJJHqcyXywUNPQ5IBUODY/QfVy40HHzHJ4mJK6ctNc+DZ9oFQ0Dxkz/2rf+7cHn/sqv8N/d0/tB+S98S6gqTqfTFZqmjfU87zhVVY+XZfkoSZIGhWGoEUD0NYVW+pKlVW7p46X63nKV7oHW+Rfu4t/t00r56SiNUX6ji/IwtvDkm73cJUGJRL7AxHfSoJrKoNjT04FtG1dh64bl2LllNZzuZughOSY7zGdy01DWWF5HSg7yuqBqmIBfIU0wjRHrJhSlAvBtmJoD13W4StQMSnKWEdIQiiTBtEiDGyDQ4pgyfQZa9u9FrnMf4OUQSyXRY5OlZxIzps2EU3CxZ9dW5PLtbCFKUKeAKAugrmYwJk6fh937dqK5eTsUN80Tc55sYc7RJ2LXrl1oaW2AplIOoQPfLVIIBYcq8TgDXaDImHPCKXhn5TvIdrUz/UJs8KSpc5DJO9i2ZRNMVcbRRx+HvY1tWLdpEyzVgVtIQzVjyBV8HsceRY0+08TmTe8h8F0e4yaKhgZYaKKPtMo05EQnWAJh+vyTtl5UygKoxQmYB3LoioJVJbRFNOJt7KkdNu1r3/3Ph5//u/2g/oUb1g/KH/PAERg3NzfXJhKJ6ZqmnSFJ0nEAxgFISZKklas+P6oiLeVKo5sU5YU/5qb2L34QR0AAerQCD9ji00Em3Ywdm9Zg9bJXsGvzWtjZTs7UI1qCAJXGhskHmsNYJQmWqcHJdTIAe1RhTpiD1sZ6OLkmpiVkXSk6oFFx6odQSPamKjwtB6sS02bMRmvTPqQb3y8aBGkqQj2JoSPGoLqiCru2bUHopim8icej6SRDTmssSJMTqB02BakBVdi0aQU0p5srzlBL4Jg5x2P79m1obq6Hrqm9E5/URHTheTTAUQXbdaEaFmbOORGrlq9CLt2JIMyzVnry9LnoSmfx/rZNQOBg0MBRmDB5Fpa/8w462uqZP88WPASSygqMMWMn8X5t3byRqRcK6RYnJfJcZvvTCHccDTcQxUxUAsqsNDcCaY8ddutzYO4ZPHrqtd/52fwXDuJt/odapB+UP8bbFYah2tnZOSkej19O2XsARoZhaErFnw/Je8pdkn8UOH+MTelfNHIE+lKK9HWQSitt8V79WZNNFTDl9hX4otzu7sTaZa/jtVeeRmd7IzfRqquSqK2uQiqeQEUqxb4YxBVvXrcKu+p3QjbiOOfzX8K61cvR1LCRR6I1Q2cvCMkLYcoKVINZ0qLZDznNTZuF1sYGZJp3QQodVjPATGHOvOPRsHsnOhr3ImZQozjL3hqMdr7NlbKuxuFqNZg0cxq2bV+LsLuFVGcItBSOmXssdm3fhLbm3TBUDQ5VqSGlZRM3S5SDASgmjFgFxk48Eu8sWwUnl4Xn9/D9U2Ycw6C8aeN6qDI5u6mYedSnECoy3ln5BnSFmoI0Sk1AL2PChImQwxDb398KSS5elRB1wyPilNjdq6gQwExXgix76wXqaMObewsULcupMSRrpHFrBZ4U21M3euq13+8H5f87saBXTWHmcrmTLcsib+TjASRKKQpxdEq/9AeiFvribP/vPNIHt9d9Hd+/5KQX5e3Fq5NkK5TJo60XQCgJ2ylg1/YNaG/ZxZ7GZNIeOFk4mSzy6R60tjWhM92MfHc7N+Cgmjjt1POxfs1ytDdvY6WBblGjkSgOCZbCzhis1w1CDWqiBhMnT0Xjvt3we1q4IUeK3KoBwzFmwgSseWclJ6Zosg0EOai6yc1D2Xc52USRLBTkFMZNnYzOdCO69m+H6yoIlArMnXMU9u3ago7WBuiSBjdvE40MXynAIV8KPw4n0DFsxFgkE1XYsHYdlMBDwc3ADRRMnn4McgUP69e9w456nqvATFZj5lGzsXXLJq7CKTXFdYt2oOPHjmNjoh3vb4Xvkxc1GdgXR7DpNiWrREFYNKZFdUyV84eGlsJipUzLqRI1AWX4Sqy+btTUr33n3x7qr5QP7mtz+CxFgNzR0TEkmUyeI0nSt2RZHiuxEe2ff/4SMDh8jtA//p6USv+4GUvTcVSJBjR40huHHdjwC51YTbH3Tz2CAg18UPOO4JWAWAkRJ3NmamQpOk799AUMym2NW6DrKvPJoRRAJcpAIrEcAUwAmdJIErUYN2kS9u/dxQnOZDhEFp+z5hyHjnQ3GnZug0FDHSjwEAlVyVQJU6I2+TX7ngxfr8bQcWPh+zm01m9EwfWposTc2XPQtG8X2hrrIfkKvAKNLsvwZRcFj3wtklCMJGbMOgo7d2xD6/5GluZ5fg5ZJ8TEaXORt0Ns3riWddSUqu1LGgYNHYa6AXV4++23WZpHRvSknBg9ciQMTcb2bVsR+A7bhEo0vacU1R6KcIMrCWkQ6iKhyPhAgUMK0t6BEpq0JEMjT7bqB46Ydu0N//7gi//4n8AP70E/fXGAd7QXkIemUqlrZVn+kiRJw0UqdekX+a/9YBzq9R3spftHbfdfcsI5lJXsR21f6eMf97XLKja4GUgTZ/TDhsAMphJZ7wQ22pp2YeGDd2LnxpVQvW6kdAI4mQ3uAyfH4OuGCk479UKsXUPDFltB0XvERpCgQCd/YKoYi71CKIoFLV6NsRMnoHHfLuS6miimBqGkY95Jp2Pb9m1It+1na04pyPHEH6WSUINRl+niPuRmYLeronbocJiWiuZd7yGUPeSDEHOPOhEtjY1chQcO7xpXrQXX4VQPJ4hh3IRJUDUJ761/h/luiSp4OMg6wISpc5HJe9i+7T1otM6ch1A2IRkajpw9B/v2NmLb1u1FmsJxMHH8WE6e3rGNxqx9ltwVQVnjJiNRG2TtKZRI3MDrDRWmI06gLDzBuYpm+qLXZCp0imZKcmz3oJHTr/3Ozx5+6eN+Rv7el+8H5QO8Q01NTQOqqqq+pWnadQBqxaJ/CVD9rT4IfYF9qWLhQM3Gg9320qZkOe42uq6PywUf7Hb81csJsQaVouSK1uuaUVRdSAjy3Whv3In5d9+Cpt1rYUo5VmNQCrZGXhOUJWem8OlTv4B1q1egrWkrdI18h2lIBDBBbm2kuCC5GAG0AbOiGmPGj0N7WwPSrXtZJ11ZMwSzjz0J76x6G062DXrowNRI6uzADTwYMYtG/FhuRlW9p6fwf9h7E2i7yjJbdK5+7fb0OSc9aWgS0tAjKIii2CBX0fKWXltUyl6v1VjNreF13Fdv3PFu6at61YlahZYgpYioCAoKBGkCJCENIX3fnL7d/d5rr+aN+f1rJZtjAiFYetScMULCOXvvs/Zea81//vOb3/xy3X3IZFMY2LMFlhOihhAXrLoGR44MY3h4UFqbZax3qEs7uW3lsWjRcqQyJp577mnUy5MAnRh+AN2MUA9MLDnvEhTKdezZs01mAnJTEOg2qp6HufPOwiUXX4mHHlmDsZFRsa0tWjAPKcfC3j272f4oTJn6uGHZEjPKEVYE5cRxkSTFtdpGaYlLwFqcITEoU74gKw/MzME5i1ff/Jm/uePBl32+Z9gLnAHlE5wQMuT+/v7Ojo6Oj7mu+wld12fHurLiTtM622bYOT2lw3lxG9kpvcwvPejF7H2n96q/gWdJty9RmKE7HD8kHA5RQOAFwloBuzevwU/v+hpGh3YgZTH5QocR+TLw1Ey34brr/iueWfc4psYOwLI05bzQQ8WUEcE32YLModUpWG4blq1ajoH+PcKUwyBCe+dcXHDplVi37gl4lRFkLOar0TNNwNRhOKZkYEjGMdMy3Cy6Zi9C2k3jyO5nYDkRGpqBC1a/Cf1HJzBeGEc65yCVcZBJZ2FbObTl+lAYL2HP3o0YGd4F19IYHSeWOUoctcjC4nMvQbFcx+7dW2X6d0RJx7DRoO7sabjyyteAGRWbtzyL4lQB5y9fJkMB9uzaoSa+MJWPyXSUIMRrrIp/BOHEk5/ED7QmIyZt8r4EEcUNNCYnmIfwjczB3sXn3/yZL54B5d/A3fHr/5WM3Eyn0+9Ip9P/l6Zp89iN97tgTZsOxCfz+57uJz4dkH+bP7NkgBO335HMIlHTNjgkVIWe+YiaY3jm0bvxk3u+ibBSRNbQmVSMSPTaFF533Tux4em1mBzbC9syRNbgq+g+NVYNzA3UAh2az7BmF6svWYnBgb0ojB2RbIuOzvlYddGl2LDuMfj1EWRsJqWxgUWH7VoI2Rkonme2IUfw3Qx655+DdCqLgd2boBsMFDJx+eU3wnG7UPPKqAUF+FEN9VoDjVqIBfOXY//OfdizZz10Y0omayegTOCvBQ6WLLsEpaqHPbu3wgxrwrKpxdSDJpq+IbnPV1z5Kuzasw9HjhzFksWLKThg/96doscTiClb8DM0LVOAOmkOae3oS/K0k6iBY/78SEMzjh9wOHmErhIjc7Bv0aqbP/HFb51hyqd7w/62PI+MuFQqvSqVSv2NaZqvZImh1cP62/I+ph9na2pc8rMXc4mczns9GVM+EUDP1B2H5BbFU/VUU7DwNJUDTJ4XMBQnhB7VEDQG8cM7/xU71j2CVFiFQdGW8+eMFK59/R9g88anMTq8Ww0HtS0VzuMzDwMIHQM2U4k8tlDnsHzF2Rgc2oPC6BGYhovO7gVYdeGl2Lj+UYTeCEyNcZ0ci2RLLoYXNuAatiwQZOE13UTPnHORy7RhaN8WRPDQNBxcsPo69A9NYGx8AF5YkCkjfI9RYKE9Pxsrz78ET697EMUSMzss6L4mMZ7URao+QflSVBo+9ux6VvKiOQ4riDTUmw0EMFGrBVh09jmYO/8sPLzmUSxfvhyB72Hv7p0SiM/OQ+ZmyH0ko7IUS5Y26pY85cR1kcyFTACb3mYZ6EWAZ/9jqNF/faDvrBU3f+p/ffuh07lOZ/JzzsgX087OxMREWzqd/j+O47wnDMPMybrpZvJJbT221uhO0UZPEHj0q3wvLwS0rXkfrTLQTAPnBJS5zZbiXiJdxB2BamY2PbMNQK/h4I4N+NG3/gml/l0Sak/5QnPacPVrbsTWLc9gdHivzOizXBMWQ/JNB6ZpINWRRVeuG+3pLqQyWaRyBtZveBiliQEFymTKF16CTRt+gdAbQhRwLrUBm1FpCNEMPaQMF6ZGkNdQiiLMmnsuXDuL4f3PImSrtWHjskuuw6GDhzE4fBC62ZCxTyEdEVoaDc/Ehauvwsh4Pw4f2YHQZ36HgaDJpYhM28bZyy9HpdbErh2bYbLQyO5Htk1HPrxmhFSmHY1Aw6WvIFveL2BLgN3LZhPp6OMKFB4bIyUrUhzRyb+TukciYST/3wrKkpnBYw7ZCahx0u2BviUrbv7U/zwDyr/K+3fGvda2bdvs+fPnv9l13X+wLGseWfNMA4zWD+2FmO7JcpSnf+itxbaXy5xb2fCJXqv1563/nnkLnwowIkuWLwn9U7nMRCPqvXRSaJzygToatSn84of/jg2P/BAWC2FsvbZzeO3r34kSx0GVBuCmbNhpF67rIG3YorNyxp/PoaS1UNLVevrasXPXBlQmBwWU29vnYNVFF2PzM79A0BgS54dtOrA0tnSzbZuTRixxOvD12OqycMlqmVA9tH8L+z7g6QYuWHkF+g8fxsjQARm4ajAWVGf3nYGGZ6O7dynmzF+AjZufRL06Apdt0T4bPgJUmjaWrbwCxXIDO7dvhqXVxNLGtZ3FRu4eyF99zUJX7xwsXroMI2PjqNWq2L9vj/iddVpMAl9cF5x0IgMIE29L3HTF66W1KJ1cE8pHbojTJOBMPxZeI4NMeX/3wvNv/vQXb3t4xgHJyzygM0w5/gAJwKOjo0s7Ojq+pOv6mzVNY5L2b0VRr1Urns6MTwVoT+Ux06+zl7NYJc0CyWu2TiJJvvfrsgie/P5JGHJygRy3psuxCcMjKPFxAY7sXo97vv0PKAzsgqZ5Uuh7w5vfL2OV6sUB1GtFTJUmUGfQu8euPKDOJDayX5kb6GL5ygsw0H8Q5cl+mJqOXNssXHjZlXhmwy/gNwZhoglHs2FqrhQfA60B01QLRLPJoaTdOGvRMml0GTz8rFjufN3G6pWX4uih/RgfOQxN2pR59DYaPiUQzgJk7salmJycwq7tm2EaakJL3fPgB2mcv+JKFIo17N69BZZZlxmBUaDJ7yRjliQ3H9Jmff7KC6QJZt26p7FvL33KHPIairZM94qAb4w66ro7DkHqmlLfU9dILFmIv1mBNt0tbBPw9fQZUH6Z4D/jn75mzRrzoosuenc2m/3/NE1rT66WlwM+v643nbCMJDj/RCB7Mnva6QDy6b6vF9KbE/vTb8PnnWy5j+0yaHZrjOORn3wbT93/LSAsQbdcXPv692DHc1sx2r9TGkz8qC7TmC3NhGkoe5hp1qU9OzTyOH/l5eg/0o/KxGEJuWfw/sVXXI1Nm55EtXQUKb0JmwKGnpGUuwA1RGZdPMB+kIKpdWP5uSvRf2QPSuVDEnIfwMGFF1yG/sP7MDpyBAiqUkSETumCbJ1yi4ZZvQuw7LyLsfbRJ1Auj0Fj16LEhrZh+XIm0BWwd/826GYNTeZKs1cGWdlR1BoVmDY7+kK4mRze+Oa3YMeObdiyZbOAsjguRBNSoEsH9Imia/l5JqQiIUTJgs1CH2NQLYPaiQ5fS+3vXbjqI5/8X99ac7rX40x93hmmHJ+Z0dHROW1tbf+vaZrv1BheOwO/TsYeW7W45KJuBbeXCryn8vgXYrInA9YTfX+6pNE6PWQGnoLnHdLxz4kssIxD25/Ad772v9GsjSKVzuDa696Fp554HJWJI3BNtlN70AgqtJTRQ2EAltmAyZAjvQ3nr7oM/UcOozZ1VBhwJteJiy5/NbZt34Jy4SgsvwxTplK7EgEaGQGaWo22Yph2G2yzE+edvQy7d21B4E9KwluopXHxhQTl/eKBjoKqhPjrelpanyPdQKXBKNMsLr74VShPVfHcto2oNQtq8nfgYsXyy1Eq1bBn71ZEKEsgkwQZIceKJ0qVAiwnI1OyK9U6Fi5ahGqthrGxUQliYss1lSD+XrHIyVQtlQ8+/ZpIiAU/aP48ycFQQpIhqXjcZQRGZt+sRSs+8ukv3v7ITL9OXurxnQFlVWjQJyYmXtfe3v4Puq6f+1I/xF/H41u139YtflLJTthywuKmH9OpAG3r657Oe3oh0D0VKSi5UaffrDOePdNGhjqapQHcfeuXsHv7U8hkXFz16rdg04b1KE8chkM2HNShmxpM3YJu8I/SSPn+fORkdt/RowdQKzBiM4Tp5LDiwldhcmIM/Yd2IqPVoAcNkR8s24BuGVJsC7mdj0zMn7cE2XQG+/Zsh6ZVoes2mmEKl1x4KQ4f2ofJiX4gqsn0Ew5SjdhFp0MykIPIRibdjdUrLsPWbZswOHpQWK3v2zhn6WoUixUcPLwbQVARTbrZ1KCFafghE/MC+KEuYUQcTC2LhEWtOZBQf+HHQYSQPxC0jXslY79/QiRaawvJos/PRn5OgNZ0afNmoS80c3t7F53/kU984bZfnM61OpOfcwaUAQwMDKTz+fxn0+n0X2ialp+pJ6yVnSZbvekV61ZQfiEZIwG6lwLWL/a5tL7mdCB9sf9PXruVQU13a7zY7//N/ZxiaRPwC1j3wHfws/u+jVRax6teeR22b92MqZED4l/WuJW3CC6cjqrDMCOYOts+WCjLYvnKi9A/cADlqQNwbc7SMzB/8Sr09c7FlmeeQlqviSVNQo3YiCKhRpxXR6kjjwsuWI2D+/dibHQQjhWixuEhRg4XX3AJDuzfg8LkAAyG+rNFO2RiHdPdGjBsE9U6M6VTWLbsQpSrBew/tFPiNsPAQirVKc4H5kxHmieyb73GCSpkx6EkwXkBR52xGMfpIGTABGdODqD+rpiyDFWR9vHjjovkem0lHQk7Tq53IRwJKDOkP9IRGrm9s85a9ZFPfOEbZ0D5N3fh/+f95rGxMQYOfdmyrLczE/k/7zf96l65dd5fwpJPRbI4FRA+lcecKns9GRi3FvtOpnezmWB6UfBX9wm+vFdqPWb1HtlpV8PI3g2449Yvo1Efw+te90ZsXP8kKhP9sOhRiHxYDjMfTPgyBIEJbzpbQbgdx8oLLsHg0AEURnfD4GgS3YHuduOC1ZdjuP8opkaPSkoc/cd0hhiaJdkVlpPC2eecDWh1HNy/E2HQgK3rKFc8YdsXXXA59u3bjeIUXR2+NG4QlAmOnNGnM/jeo0Uug2ZgyzEWS2Pi7ogii/mfaPqJX5uBQECjTrB1Rb5gqD9dFVHE1/Fh2CrEnnGl1AH58RDUqSnLZ9XiTU52Rck13Dp1p7WJhIuPSsFQjg+Cct/iFR/+2F//+6Mv70zOvGefYcoAJicnX53JZP7RNM0VreXgUwWeX/dpbQXkVqYhLGTayPbWYzsReCfP/1Uw5xeTL1rZ8Kl8tgTlE+mOv+7P+0S/bzooC6uLGqgV+nHnv/0tBg9vxZvf+EasX/c4CuNHYXMmnWRfMAHDkI44y4pgMV84tAA7i2UrV2No8ACqhUOIwpoaM+W7WLpkJebMmo0DB/eiWBxF4Jcl59nQLeSzPZg7bz5SaRO7dj0D3ytCp3YdkElbgOVgwbylGB0ZRK06JTY+ti2HgSmhRMzpYNQowTcIbdR9XRguPc4kuJQj6NQg2IpUxpQ48gogxTUAACAASURBVP6mBt83EHAggBHBDyhdMF1Pde01vMbzQp0ElDm1JS7XJDu91kW39RpsleM4RIChRjwgasoEZV/L7ulbfP6HP/GF2x+bCdfDr/IYzoAygKmpqY9ks9n/ret696mAxa/yBLzU10o05ES2ONnzW0HjZP9+od89XcN+MfZ8KoB8KhJG62OSQs9MBebk85PPhhYuMsbKGH72/a/huWd+juuuvQZbtqzD2MhhuNDhiFShppLANGDTzsaAe9gw0m0S3Tk0dBDVqSMS5s68ZA+uaL2LFyxF77z5mCxOoEgZQovQkW9HW7YHlVIJ/QP7UKAWbTDeM4QeaAiZS8ymFSuNJkGSr0mnCNu84cTjsQi0PoKAMO+gzlyJkBIBW7f5fRnMDs+jbhzKWCf+P/Mvmr7Se5WmzCjRSALohVMztUj1Daop3tIgqGyF/O6xAh67/GJt+Zd3H/EnrDHkSRUGdXZEiiUuu7v3rFUf+vgX/v2Jl3oPzfTH/96DMv3JlUrl/0mlUp/WNI1TRGbcOWvVknkTyPYzNttPZ8LTD346mL4YuL7Yz0/04ZzqZ9b6uJP9W/hQfA4SFpUE08y4ExMfkJwL6Zb0oTer2PTYj/DoA9/GNVddhi1bnsbQ8BFkdQtp1tU0D00Cl85RUAEMAWUHZiaPc5adh/7+A/AKIzIfjxkaPmxplnCtHDp652Lewnno6khDC5to1DwcPTiAkeEhkS5sqwYDdZFK9FAVAQM2bjAhQ7pdOEDWRxhQ104LOMtoKwI1u/giEx6LcYYKEWJ8JsN/oLFNmo0fAWigYOmOoBwIKDMXhC4NXX7GHYC6NgnNqgmHoByJkKxMTfx5EnLf2mHaep0/T4qT3sI43pO+Z5iUL3b1zV/2oT/64u1rZ+p1cbrHNfMQ6HTfyWk+b8uWLZmzzz77Dtd1r+e+6FQB5jR/3Wk9rfViJUMmKD+PpcUX+skA+nSY8qkw8JMBa+vxtr7OCwFxKxhPB2aCcmve7ml9iP+JT5KtuOimvrDU/ZIedwuuvGwlNm1+CmPMQtZspNgOjRqanMBhcL6eB1djjKcFzXWxeOkSDA4eRVQtQmPGA/Va04CuWzAiE43IgO26SDkaQhl+6sNkR59JwGpC12sioTCkSI8oTfhoykxrC4Zpg7MH/cBDFDLDIyWAy2MmXgeBDp/h8ZHKaSaQ8lqj91jIMNlpADRZ0Is01u+EGdPmRvIsIUEx+NJKR52Z5mT+WzWDGALMMqA2UtPcTyZhJITjGPHgwiL2OI6/YqGRO4D8zt6zVnzoY1/41pP/iaf2N/LSv/egPDIy0tfW1vaAbdurfiNn4CX8Ul6kBOQksGU6W34hVvxiDPjFfj4d8E+F6U5/ay8GyicD5mSG20xcMBPmp2bI+eRwGNq9AfffdQtWL1+EZ5/bgOHho0jBhh02YNBXzIAeQ4djcDQU4FopNDUg255HvVqBw7xhmZQdILQhORlmpEO3XXXuCWoEKgno0WBwTAitdTrHSzGvmBNJHCZlwhMQpjZviCwhzg3DQRja0rbMBDxhyj5tbmpxoUBBoCWIUoVoeoHM12MuMjvrqB0HMuKJSKzxVyrAJVjzZ8KOSZsVUxbfHZGf7dEC3BwbpaQP/p24bKbvCNX1w1eg7Y/snpNgCMpM4Wvb2bNo5Yc+dQaUXwKC/JY8dGBg4Lyurq6HbduePZMPOdGST9a1l4DqicD1VAD3eTPRTvJBnOx1TkUrPhngTv/+dJac3Kjc7s5UtqyYskCRpMeVh/bg59+7BW1uiAOHd2OCOcaRDSdko0gFvm3DN3S4ug/dC2FbLnz6mHVNCn9pdvwRzKwQkck8Zx+mEE5NZv1RT6YTwWaGhUCfD81UU6MFaAMNlm4LKFOuaPpMDGCymyceYdN0EASmADx7+thSLXY2YjpBOdSkkEfrGbvoCMqKHWsxKLMnj6BMiqwj9BUgEyzJnoUsMP9DAJnHQMbMI1BuGoIyZ/UljJmPkcWG7op4IklyrSnt2Rf5gmybsg0thb6e29GzaNWHPvHX33xqJt+3p3Nsv9dM+c4oMq4ZnXxDe3vuu6ZpZOXDeJma8vO7+U/nlJzgOax6x5N+edFLJVpqS7w51YV/Io05eaVTkS+SxzxPy4udHC/m6jgRsB7PNKDVanq+wfH32KofJ99NHs5KfQLKiYShHh83IZz0400yFFof8FKbNOMPWV4iOf4T3y4El0BToMJ9fH3qCB74zj9j8MAm1CsTAo6ObsPS2I1XR2iZahIHw/AlCtSHaRuSICfJdM1QMWBOGRFrHNudNTg22SZpKWByGjYH9IUEOEoXxEQVnKTrqhBHsKWHOCDAxq4HiSQleEYqQpOAJyOb5Ad0OSg5osksC75GRJcFQ+qVREGJmZ9MIL+XjyUoMz1Z5TYp6SIe3SLXqIaA16ykE6oOPYJycr0mMgZ3gK2LbisoC4jLaWBHH2UR/je3o3fB8ps++oXbnv4V3WUz5mV+r0E5iiJrolB6f3su9xUmtD4PlJPQlPhUSe/+ifBSQaL6iRrnFgOmKGkxYB6Dx2OPS36mHh4D6/GpcC0JZeopvDF4YZNx+PHFrkJeVNEvAebjwHZye1xSXDlR1TsB2OkgP/2xytp0crBVN18SgnmiYKdWkOQ2Vq2HrYvDcTDX5YZVBb8ElFuXv+lLIV+7FbgVWE3/eqEdBBe8Y+c1PrnqU24JzYnPvYCUaKiUUTUE1RGs+dE38NSD/4GuNAO5A2gm5Qc+gAE9HJxqqZl9isOKX5kZyTp1WL8Ji1oy0Zy/TouEIWuaL8U6Fu1oZ+OPxSImXXMqT4IyA5cHbvf5urTA0dYmTFZ0XZ4XXenAfBwvKJEr1GdIixv/TamCHXpkxw1a6CS3gnY5Bd4sAvJ9+D7ZNAuSnM3N41OfMrVmsmy6sMV9EZf9pHibTHWJi7qti/6JyAGXF46D4nVP2YYLiGa07ehdtPymj/7VGVA+MTL9ln53T7TH6Sl0fjqXa/tbBQqqwJEwNbmQZQwNKYAqXBy/KVvetKBJfDUKMPNxtP+chFnFT43VtgTS5cJVl/4xOFfYImZ7X0bqCCuj3zMh9bIN/OUVo7VY0np6WsG2FWhPBNB87HQ7WvL81ljmxCUxnREnoJzohs9nxQoklbbIydFxY0EMfCdi1625GCpQLF705HN7IX7Bk3p8lsixz6P1czt+0uMfT+shShbpZNVNfmN8wXAzL1E7BIzmJB776bfw5P23o9NlxiWdFBrAZd+gM4KFOMoIDBei+0K1IpP4cs0huxWZglv5+DNS/6YdjDIFwZcALm0U0hVIABZpSycrJphzPgl7OxSzFrmAH1l8PfE30q/MCdQs3vH7lD5UuBGZcCQdhXRd0JFBeYM5GX5TXW/8/ZxeAp8jniwBZBYJlbbOKiHfF4OI1D1FLZuFSznnDKnna0gS3PHzfsyJIcNS1RcfR5WGOjdBmTGgspCY7Tv6zjoDyr+l0Hvywz5yZG0q337u5/PZ/BflREt31fNv7uTiUUCbMFL1mq33scwUTvyqcmHyulSsQO6OmB3w5hU84f8TTOK/ZSsZ3/AJK2dWAH2hqgpOxqNuvKRQovyfLdvFlrc6PW3rhVhxAo4newzBkCw1Kc4oYFY3VvL5JL9abYmPLxQisUy7+RRIH+/WYwC8AA2/T4YXA7QqAPGxyc0bB9hE6u/nA/cvn+dj3FhWuhOAcnwOp69pPJcc0yRLZPwicq5byXZyORwjzmRzqvAFbxxrH7wDj937TXQQlAM6KYDI4ueowYiojUbSZk0gVj3IbAbRRC9mQJHsCviZxGuP7BDIknmNcpSUTOWjjME/vE6oDatrmHY7aBYsarAepQI16YQTucnokzZn+QenpHAmHxs/qCX7ZMtcGGx4AVCr+zA5pTsyUWuwRZtqMuTYfGocTdWp53MOnxCG48CrSL66+Hkd8/cLYRe2Hj8uPo/TyULCnltBmXcOJ3mL1GK0be87a/mHzjDl3zFYHhrakkmn5/3PbDb3Z8nEXTIGudkFNZNUKw2BxiwCWnoU6Mj92pJyxZtM8DeuJvOWjkJu8ZQtiEyXf/hcGZ8e8OIKJKTFZ+pWEE/pFR+ysiLxcfxTr9dl8q/fbCDkawSeYvVUIGPvZysbnf5v/n8CqtMbMpL3kEyLSLroEiBOCmxJy3Pik+Yxqj+qbTd5X8nCoYA5aTZQFw5/dvzrOLAarKzHwK9ARwGS/G7TlL+P/bHo77Vg6JQykteQZSWWNpJdS8Ki1eLJ1xRcbTlnshPQuEWnLCR0Ti0IUkSj21eBDAFNQNJUexj5jOK8XzkPvCZiP66Mi/LGsOHRu/CLe29F3uI1ICUxRDqB2IClyWQ96DqjO5UcQ0cFf49iv4oNE8CTHRyPi9IGvyfSkDr7MMm8JfiHDgmCVSxfgBGhNqIGtVr1O8R9wdcw1S7OawZSuDMMV4BZHBf0H0uwELk3C4QmGs0QqVRWQDmfzwvrHRg4KuddPlVqzdLtRyISt1MLSyYrVgW/pDSozv9xUD4ZpLQShES+SECZkgqMju0981fe9PG//rd1v2Ow9IJ7vt+19/pL72dkZFvWMLr+byeT/wy3aBq3Z5ywSxBLPpoYmGHZqpAiOK1WeblxYnZ9vDilgFlBAreFBGTV8EHwFWCW/+fQSXpNA3jNBnwyYd4kvo+G10Sj6aNeb8LzmvAIzl5d/oSci8YyuWz/dNmq8m8yKdqeFKtU/y9/J8dIUKEWGYNf0pDR+jf/nYBw8u8EDFuZsmLtyp6XMPjEP51Y9hQ4J38IzkrjVUxayUAJ201AWQGzav89BsrcxltKT+bCwXQ0y+JjEvaudFiyW9F0CVXyt7JhyfoqBSa6FjiFmf5gBWpSlOJxxgunAIg8V5078eCqVjQlJ1jMQTbgOhznZAqAE+8IaE0upD4XYhbqxrFj0/149L5bJdnNpBOBW3BKD5oGWzdF3NINTgFRmrE6N/IJqffD144BWLRnMmgCKuUOOe/UV5n9o+QPbvAFrHU2gTDW05Q0umbDg21bsqiLV1nT4PkB2tu7MDFRlOun6YXQDVtcDWyn5t+RZiKd7kAqnUOj4aO7exaODBxFPp+VY3nuuc3wvAY0BjHxuqY7I9GcOQxWLHBqoSNDFk2Zi580A7D7T10Prbud5PqY/n0uWDxuAWXmcfAeNDu298w7A8q/cyC9c+fOXFtH2/9xMvmPUa8yLaUjii+WAJfoh9yWUa8jWCeAG2/LBVAkeEUBQCJ+kDWwV4psgewh9JUMwUJKwoB9TyV2SecUWbDXkAu94RGYIzT8QIEzv99ogI/nDLWIBnq5qSkByICU5/k9W9nw8QKZ2nvzfbV+r/WxBL1WUE7Yc6t8QVBVAKyYPG/2BJATgE4eI11d/Oxi2aVV1kgq8cJcZdcdyxcELGHKaoGgR5egzH8TkB2H/lvFktVCoZhwayFWbvSESVN11VSzQusO4mSae2I5pCwg7yveFSWfCz8T12WesbRoiITQ8DwBrlrVg+/5QDCOI7sew2P3fwNOWIJLeUanJU21Hltc8ilX2CxwcnFVTJwacyTjj/h4smUCMz8XAjE5K10YBLm45ZjXKZ9Plpzo87qOQOPk7IwsItVaGRw8ysaQvtkLJORoaHBEhpyOjk0ik2vD8OAIOrt60NHRiclCQcKHXDcL00jJjs0yHebDYGCgH/PnzUEqbWHDurVCEvSwBo0jsOjm0DghRNnjJEhfXBax2h47M7idJCifqKDXCsqtwJyAsmjKItXwQm7fPmfeqps+coYp/27h8p49e/KZtvYvZ3JtH1GWnnhrKHGDEWyDdh9WsBWDkRFtIbU/XlRK2iBrI9sSJhbnxPKBBOKA+h63hFInTFil2uoTzGiFIrNkolbQrCNqlBE0mzKvrdGMJIeg3ghQJ/gRuAniPuMUY1COHRDHGGcL8BwHuePSAB9HUOaXbdvHgJA3CMFOgC+eMJww5Nb/T3Q+kVJkkUlacdX7kEVn2h+xM8Ua83RQTo5bIt9joKXWTMkiAV3bsWVbrhiyWjTos+VEZ+XEUIBF1igCEgtD7JgTkKLUYcOPfI6kk5/z+YkOrppwFKETbtyihYsiEHtsBSDIsOPPh58dJRSyeRbsmk2ewyYadU8V27xRAeU1P/oaMnodtsZdmKwTCPwGMrarriuTDFWT9yU+cbJjWWyUbYzvmYxdJmGzgMf2ZDae8LHSNEKLmOr04PWazebRYGEuABYuWgwnbeNo/yEUCiXYdg6LFy2H5+s4dKgffXMWSDGPix99zjwGIvtEoQA3lcbkeBFz5y7A8PCEXO9jI6My/LV3VheKhQls37ZZMXq/rPI8Qoou9D4bysnBxSMOtFfiBRcl9TlLBsY0ppwUlVu15QSYCcqM7iQpYqFPacrt27vmnnvTx//6W2fki98lWD5w4EC742b+PtfR/gGO5pGShHQ8kcmoapxJZsxJutTwZKKusiSRwXGrKjdNDADqQiMV4N3XFACXIod04hFUCWaeYsqeB8+ro1FvoF6vwWvUEXr820ONY+TdjGh6jSZQbwaoNphDQAbNSMRYL5VxPS0ywDQ2OJ0xJ/IFv09gIRAcOHAA+/fvxxvf+EakUikBw3Q6raresQ0tAWb+f6IhK0BWYNz6pxWUW+WL6QVA8ZjEx35Mh5eF7ThTVkxdFbYsmwuGIVtxkwHxPAf8GU8UQSr2vvKxBHkuq6JHc6S9ZA8rts1zIWHpvMl5s6seYrWdjusCUpSKHQIEgsQKx52UadpwXBem6NpK8/W8EF69KszR833o/hQO7XoCa378r0ihCpeASpTX2YnHRhANtmkh1EM5Ji7gdCnoFlcO9bk7rinWOHbrkTVnsjnUGgHcXE4kLX7OtM2x2SSbTkmNgotE3Qtk8vSKVRfKpJMDB3ahWqmho3M2errmQtMcHB0Ywew58zA+OY5qrYJZs7ukiFgpFzE6Oow5s+fiwIFDmDd3IUqlKurVBiYnJuU6z+XSqFWLGBliDCi1ZzancE/IBnNTdlBKlacbhbNPlN7Ou0R5oWN5b5phaHrBWC2JatGN+EQuHnLejjHlbbPmL7vpj/7ym+t/lzBJFqLftTf0Ut7PwMBAdxSF/9TT3fmHLMrxhCsbLG8gVuDZfhrITUCWQ4aYWLiYQys3kgytVGHeZMwEzUa9jma9BJPbVY3h4CXRjJuNBoqFAgrFSVV00jRUKhWm1Alb5mVYrtRRbXjo6OnDnLmL0TvvLNmKVpsh6jwW+UOdk1V8KZkck1wSEE626dNBWd0sbNtVzgf+7q997Ws4fPgwvvSlL8licejQIVSrVfT19WHhwoWYNWsWMpmMgDSBnH/zWKWhYBogJ2w5iRZVsoXaGbwQKCfHK2xZU6DMP/x9/Jllkz1SXtJhWxZStgnH0GRrXpyaRLNehdeoyS6DwE2A4iRm1ggIyqlMFpblCHN2HAKqIe+Vr6+Ys2plVosEFyxHJoPISPtY4+bfumlJV5ltu6LPim6tA77Ha2QKvldFvcE25xIO7HgCj/70NthhVTrv6I7gCXNswPDjgjB/N2WNMILL47I4pTqUXUtbWxaTE6MIQw/ZbAbnLluGXQcH0TlrtlxHHR1tch4atRr6ZnVJQa1aq2J8YgpeEGHpOcvEwzw+chRDQyM4a+HZyOXahcmWymXxITNwv9mso1SdQirtwG9y4OohOLaNqakibDkeHeWymuvXbDA9LoIv4feqicMLTXiRJfkcMqYpIJWgbNGADsZ3KgmD7g0JMor4SmpHkzDhRMpI7t3WIp8waBlbRabMRZg1AA2a2bGte965Z0D5pQDeb8Njh/ZumTU8PvlPuaz7Tq9WQuhVJN4w8Flka0gAeOCHKExNoVYuIPI92V5WqhVUqmU4EvISyM1h2mRuhjBfFojY1MGtVjbNAZUN1CplpelaOsrFsmiKrmPLjVQqFWHaDrymhpGxCbEzRaaNugfMXXgOVl5yOdp75qBY9dFggU234PucWkFYUDkCrYDcCnLHZQHFTKmBS8HMsvDcc8/h7/7u7wQE3vSmN2HNmjXYt2+fAFZ7ezuWLVuGP/3TP8U555wjj0k0P5FbJAMh1sNjcE605YQtT2fKCTAnm9hjtjbqpzFLpnwhRTVdyRXcuju2Id5d17Vgs+gXVTE5NoDxkSGZ3Bz5TdSrRcl9kIWuWjnm9GjI/Dm+no5avSYsma/Lc8LFIpPOyAIgBV5dQ8pNiQXMMNNw3Cwsm2BuwHRSyOTyaO/oQkdHN9KZvDxOMx349Roa9QmEzap0wnFk0oFdT2PT4z8BmmXQYEHXg+lwwajL7ivyCYrcCZgCZk46I5/5rN5eTBWm0Nc7C4WpcYwOD8JN2Thv+fkYK9YQsX2a76VWRUc+K4H2lVIBmbSDlEu5oh9uNo/2zi60pV2MDx7F6MgI5sydi6HhEaRSfF8OJgtFkd7oNx4aHhbWy7oFwy5odTNMC6VSHbq8fwu1WhOawX9TolBx8ywS+noGdc2VAmG9WkXQrMHSmrC0OrSwwr1eLPWx9iGeE2l0mQ7EJ9OYeY4ElCVTWckXskE1288w5d8GkH2px/jUT74/b/NzG7/imP5bjLAOv8HwcB82x+NUKqh7TTi2g2qtjkalDNtSDodKuSR6HhlVk5MbdBwDLdqFsumsFFlq9bqwIG4zPbLnpgfbMeER8GtVuViFVfse0qk0KsWK5NbS5lYo1VD2QphuO7KdvbjwFVejs28hSh7nTnAbrgqLbDidrim/GCgnQD08PIw777xTmPDRo0exfv36Y6yWDPmtb30rPvzhD6O7u/uYZELw546B0sWJNOXna8tkyaqlttV9oW7AlqGZUtSKpQsBZTMGZTJ6MnT+LEJatukeJgb3oTB6VHY0GZcOg4q4Ulica9SqAlgEdp4Y7gYa9Roc25TFhrsA6rL8jMqlMqhZUx8ulUuyj6CEU2vUxS6WyeWE2bGjLZVpQ1tHJ3JtneibPQ8dnbOESZJBl8tlFCYHUS1Nou5FaHoVTI0eQKNwFGjWRGNt6+lCZ28HBgcOo1oqorO9U9g2cy/IOPN5Oh0yyLflUSgUkM9n4PsNHDywD6mUhdmzZyOd7YBpuSiXSzK3Txhy5KFcGkPaodau4fDRw7J4dHR3S4Tn+NCA7CIMU0e9URX5hu+dO66Qmcu0VIYsBAplgEdtWNqtKac4gJlCqFlwU+0wrDQMMwvb4WKgiaRWaoRohBpqtRq8WgXjQ4dRKwwhnw7gaBUYUR06C5H0ZsdtMiJonGILv8gaJNYsYIpPOZYvrPZtsxee/8EP//mtG17qfT/TH/97LV+sfejOuU8/8uBX2lL6DVlXQ7U8LmzYdSxEIbekPhpNzlVzUC4WxRlBlkL9mTcvt74svnFLzS8ya26fM6k0PHo3WQJpsgsLsOLiIKMTGblYrZYFkFVYfQidhcF6HT7tcI0misUq3EwH6oGBibKHpSsuxgWvuAaRk0WVliNJ+goEiE4VlMXqxy29aQpYDQwM4MiRI1JZ37lzJ7Zu3SqSxJw5c3DjjTcKKCeAnOjKiR9Z2r5PwJRbLXLTmXLCtE8EyqzUWQLMlli5+DdlC4KyY1viOnBtAxNjgxjv3wcjoCxgSPMFQ2oi2rKa1OerahgcKCtxyGYooBQxVpNFsjj6NJFvKCsJG9N1Oaf8fq1eZYSw1BC4sDI3oqOrD24mB8N0MXvuAnR298kxkkWXK2WMDR/F5PiI6L7VSgHV8gg6Mjpcy0A6nUFg6lh0Nh0PQ9i/Zw/m9s5FR/ssKapVuIiYlixy6jOi1u0h5RoY6D+IzvY22JYtQE6SwHOXyboocApJswbfKwOhGr9U9zjDD9BNW+Q0cdyxdZs+edF5mWvBQhz1awea7kLTUjCNNEynDXC7ZOKJ5bhS19DtlICxZqQQ6pQzXERkznVKU7T5Kd1XY2NIs4ENTz6KnZsfR1fOR8aqwgyr0CndkEQoB7ZEGU3XkJP/by30JTKGcGtN3NgwRFPmgtGxlR19H/zTf31mpoPsSz2+32tQXrfmzr6nH/7pv3TnzRvhV0X/ZaNG4DfRls2ITY32NDaNFIsF8QeLxhWH4kgRKhHm4/lj2WxWtnEGdUfHllbURqMeX4SQ15fiBbXWQLkwlEbrS0W+UmY1m3m51BYzwkLGSw2kOmbjkqtfh54FZ6MaqEByAWO5VJWlLGHAksdF/TM6zuCl5h3broaGhrBp0yYsWrRI5Irvfve7WLx4MS6//HLkcjmsXr1apIvEFZBoyvwd/EpscMnfrcU9vheCIYGf/+aX0pjJjpRPma/D98vX52PJGA2TtjW21LowdNreLImjTDmWgLVj6QgbZRzevxVRowiHUztY3ZdmnAY0OhA09W9quNyVNLy6yDUeC6iUKygrxfPh+Dhh8DFIc2FNip8CBgbk+Hl86VRWQC6T70Q234WOntlo7+qR4hs9yrVqBROjg+g/egj1Rg3l8iSafhXz53Yhm0mJ6yOdTwtLJyhSw2/LdWPhwvORz6dRKIygWqGcwAKm8iOHYRlRUEZ5fATtqazIHUyXoC6tnBp0N3gIQg+6TulFSpviEpEwIpkDSBC0xKpG2UGzqFvnoFtpOJl2OE473FQnrFQbbJshHSmRIzgdWxLfJAgr7jRlpkacfyG6uptWmchMfvY91Gi9iyJs3bQeTzz0I+TtIvJOGWZItswTT8ucgqfp0kUraEm3Ycs3xC7JY+E9IZV4T3YWMNq3zpm34qYP/uUZUH6poD+jH7/ugf+Yv+HpB7/SbgfXN2q0Armo1ZVnmFu/JhmWbkiBTbbltKNx0oIwK3ZyKX8o2aehmcKY87kcqtWGcBIOpEyaRcS6FYMRGWSN+lvcfEEqTQZe99R236/VUZgoCjAR3MsNoK47OHv15Vi64hL4RlpYi4CHeF+Pg7JqHDneLEFw5Bdfi4/fs2eXgMKKFSsElDdu3IhvfOMbsmX+xCc+tLD4uwAAIABJREFUgRtuuEFuerFIQYE6gYnAzO/zRlSasmI7CXAljSSJVMHvt1rMVDA/YxgVK+Xz5TilUYGLCF0vXPAIyvxjQjMDOHRcEJQNDY3qOA4f2AI7aohOK3qz2MloN1Tdjo16VRZNFtYoZYj7hd+nuyVO2pOFQjoo1aJBcOfxCMjEUotOV0TAvY6GtrY26XxLZTtE28+1dyNPKSPXLsVAjmMigx8ePIxicRLVagWuY2LO7F54zQrGx4exZMkCTE6OIZNx0d9/GJaZxrLzLpbjbTTKaDZrIse4aRthUEOpMiJDUn3uviI6my0J/aEsRn+dNIrExngeK4OINDJ3TjExUnCdHMxUm/yh59hN52C5WRhmBpHBQmYagWbBp3TBQCFxeBpipxNPUUuzjyz+9BTys6I3+tg1RTeOytRo+px6Amxa9xQe/uld6Gv3kLMKcKJK7Grh81VeM4uSJ/uaDspy7YYK0Nl8w/B/6Xk02rbOX7jqg+/7/Nc2zmiQOY2D+71lyhwDte5nt5215ZnHb8nojetq5Umk0ikZld6s1cSjzAISR+CQKVMDJlPmfUB7m+s60vVHsJG2W14oUSRbYAEfjtPh85veMUDjY3mB83vlUlFuLGpxytngYHKqKF19fN3QC1EqV6CbnGicx3jNQ+9Z5+GiK6+Fb2YQaI7q2pvGlMliEo+yRceAALRyHRw4cBDPPrsZl112GZYuXQoyZv5sdHQU69atQ1dXl8gWZIx8H4kLorX1OmHKiTTQKle0ArH4sGOAU35ghio9v+KubHfUx6eDsmLKusnGBYbBa9KAUZzoR/+RbUgbocgWdEzwPRKQeU7onCFrpTuAz+OiSbsh/7C4xIXm2CitkDJDRRacJNKCTSHCQnmOko5Ev4l8vl265NxMG7p65yHb3o1Mvg3ZbJv4tUvFAqbG+zExehTVSlW0akpTc2f3YtasDlQrU8ikTQz1H0AqpWFyalQW8IzbLo4G2ir5WUsuiklProdQ96QTTgflnBS0yKEmAdN2BSBNOw3byUgxkhovrxPRfI0sLDMD183DTOVhuBmRKiSAKA6ob0r8phGnwDGOkyqvtJ+okPwWSSzBFGHhLFAy8zn2VatFjK/Lgm9VrIk7nt2En997J/raGsjZBdhhRe1oyJRjUI5ziU4IVycG5WlMWYHys/MXrrrpDCifBurP1KcQlJ+6/5sLN6179JY2x39DxE45dmexWh9B6co+mzia0Kgpl6bEepWwLW7zqQ8UC6W4w4vB4WSBBjLpnHTuVSplOCwkWQYKhaIABz3A9RqzLBpidaJdrlgsitxAva0wWZKGhGwqg/GxCWkGgJ1GoR6ie8FSXHntDYjsLLzIFpsewSZhyqrNWt08wmZC1SzBm6dWq+Pee+/D+ecvw8UXXyzf7+/vF4Z8ySWX4NZbbxVJ493vfjeuv/56ASt+JTprYlFTRT71s4Qxq1luKkJUNZawWGrLe+OxKJasYiKT/0867BT9YpGKTJVWMToSFFOmPGRaERxDR8rQMDa0DxOj+9GZc8TDK4VTMvooFJ1VPMtRJMBMXdk2TVn0qN/TtcGsEf4/zwd3N9ytCHPnguH7cF1lweN7IADy+7VqGZlMTvRkN52Hm21HW1efyBcJKNcqJUyNHcFg/z6UClMCyKXyFHLZNPp6u1ApT8L3KmKZM4xA9G8BNtCxY6u0No50sliHCGDYFmC6AHVeuxO6mUUu04H2jnbkcx1oa+9GNt8pdYUmC21+JMVI2iabTRICulYcabUOZMWJuVfcvi3gqlLn5as1kInZcvLtxAufRArEVkWSFD6f14WSUUwlyWnU9QNsWf80HnvwHvTkaseYssp/UaSF4fe0kr40psyQJXWlH2PKZtuz8xavvOl9nzvDlGcqxp7WcT1x37cXrl/7k692pqM3OCYLdQ1UqzUx47No1GxUpcjXDCPUK2VJ7yKzJACQa9BaVCGb1Q3ppiLrI6jbNuefUbP0kc/nlL7ZaMjj2DRCsE6yHAgAU1OTwiIti51eEfyGalAplSoolqvwQh21yEDn3MW44rXXw2nrRSMwxSPLarTKkUhkC/U3b3oWFMn++LueeWYjtmzZgve+9z2iG/N7BOSf/exnWLlyJX7605/i2WefxSc/+UlcddVVAqQMn6F8wdciyCbgz5uQ4Ja0T7e2VyeSBh+bfJ/HQ7dGElqfFHV4DMKixXFB1kyJh6DsSBGNoGzTm2yEcHQfg0d2o1EZRcqiHVBlbyj5iJOVG0pWAoG0gjIXhLjFm4sX3Rs8b/x9dNfQ9kX9nosknRrVSlkKbAQbLpKUrVKOI/UFLpi5ti446Rw0O42evvno6GaRLivg1qiVMTlyGGODB8TFMVUYR7E0KfZHLipcNBhIz4WBljNl9TMRGWyEsaUZJpVykM66SGeyiASMe8gGYdhZmDxG24JruDBhi+2uGQDVehOVWl21gks2hyXWSjo0yJwl3tNUzU+S5SIphnFEcxJJK6isulP5h4uimqunMmyTXZeYL8MITsqNtfhQnCs1+jYZqxnUYOo6nln7BJ5Ycy+6sxW0OaVjTJmgLPJFHE2b3LC/ZI2bpikr+YKZHiz28RiVDBaZ7c/2zl9504fOyBenhX0z9knUlNc+dt8tGb32ZtfWBTgJHC4DXOrUwnyxPFVqrHA3YMcNBgRSApMAqzRUcCttiwRRqVShGZa005Jt82YjQ5OtfcCiEK1wBGD6QAvCWPl61SoLjPGMM08ldtXrnujMJMu10EC6YzYuvfoN6J5/DurU2UTjU9vtVgcGbyQlqaibir/7+9//PpYvX45XvepVcj6Sbfr3vvc90ZXnzp0rIEdZ46yzzsKqVavE6sXjpB2LDg3+bNu2bQJkg4ODx5pHOjo6BMz4GOqvfB0WEPk6tNqp36VKojyu3t5edXxx3gWJEz3XUjiVbA56cRXDp+PC0n0YYQ1HD+4AgpJkLWRc1chCcBUNmZObCdLUuet1AVl2UBKE3RS1Vm6xWRRTlj7uVnjiuOiw3V10/lpNFjFxbAQ+Uq6rQL7WEE02nWtDKteJvnmLkGvvlHZvvq96tYTJoaOYHD4s+RZTxQkMjw3DdFU2h4ClZcrvog+aVrp8ewdSmTwymbx42TOZlEgxHGpaLhsYm4gwUQbKTQ+VsIx6UEGzHMIMXZEdCLr0UPP6Yzu1m3KQyjpwUjZ02QkwkMiAScbPz1lAWbFmiQaREHxGy8bxsnFEqAgZLdnWarACR1bR7ROJ1MXzy8ai4bFR/PzBh3H11Veju6dNXMibnn4Sa9f8BB2pItpTJTghdy0syJ5YvmgFZWHwJwFldlYSlMmUuaMUUJ637KYPff4bZzTlGYuwp3FgG3/2ozlPPnH3LWZQvEGPaI3ykUpnYbEDixV9RKjVGyjXaL+iahyiUq1Kmy1Zl1xQTPeSKEdViRYmICFBgVyk9IcKk2j6aHrKSJ+A0cTEBDJpjnr3JZ+Arb3Ms6X2R89os0ZQ9gSUq14IK9eNi171esw/5wLUAlbVk2kdcTxlHDbEm852lPuCXyMjIwLK73vf+wQQefETIAg+99xzjxT6+F7IjN/whjfgAx/4ADo7O7FhwwYB3/POOw/0NF900UV46qmnBJT5/3QTLFiwQJ47b9487NixQ0CZ2vTTTz8t2jVBnJ+VklRs0J3CZhSCuEQ/Smu4KoKqfyeRnbbE/aRd5gI3geYUDu3bCpfbf7+OFMGHC069Fm/BQwFhcVMwK6Rel2KeSCecnxfGCX0EGXYYspgpNjQWdpuS/Jbo+9L6DNVlx+45IaK2KyCa65iFOQuWoK2zSzr7eM5LU1MYHziKamFCGlSKpRLGJyfQM6sHuTxlD1f+pNMO0hlXdRLS866p3VQQ1BD4ZTQa9FQ3USs72HegipEpCx6bM+i4MDgiyoVjZuDYGdhOWuI0UykXjmshk2VTCIGfrhUIy5eIUykim5I+SOZMxsvPmRcPr0nXUTZAkWxYTPVq0nrNxYzEg+eU53rJ0nPkfHJnRZnrC1/4AjZsfAbf+/4P8Gd/9mfI51PiKKJ8IaDsFtGeLsEO2CiVaMqqiYby3Im+lLzxfPeFYspKyxbzBwt9ZN1W+7M9c88w5dOAvZn9lA2P3jb76Qd//hXdL7zVkKoutS/6ZSGeS7InJrQRI9N0IdSq0oGXa2uTLa7KT1DvkYDDDi/mGBBcaeQnHkt2rUq0l9yLZNvPG58XvTC7RgO1akO6rSjXMmmLwF4t16QFm7+j2gzg5mdh9RWvwZxzVqMeuirh5kRt1hLjGc9xM025sR577DF89KMfFUBVGnNNjv+OO+7AD37wA7kxqSXTgUFgJXARkLdv3y6Ay2PlMbOphJ5m/j+Ble3YZNQEe7Zo899k3Zs3bxZ3B29o/q5Zs3pjaceW1yMjTSxokiMsC4pqFiGrFOeJZgtTtvU6mpURHN73HLKuLueHsZayKEYs4LErjvkTdQFbuiqEKTfZnclMCDow6JxR9kGx6kWRdPPVGlUEXlNYMb/P98XXJSiziYWIzGNhgS2Tb0eusw9ds+Yg19GJVIqOFOW+KE+OoVwYx9T4uDgquCAsWXoW2tsoFVGaYeG3LoNK6QzxacH0i0DUQKh5CCMWfLmb4hG2YWIqjaNDJkbLafhOGwLTlpWX7eKuk4XrZJByMkinMki5FnJZdh+ainGbKlyIFkF26nHx8GVyjhKQVUa0IR7p3bt2yWdHSevnDz6Iffv3Chvmroo7pNtuu021u+smPvaxj8njbrnlFvzFX/wF1q1fL23dn/rMp8UCyLlTm9atxWMP3YOeTA1tqRiUxQJKB0UckB9ngE9Hh5OBMid58ymBHL9yX2hm+7PdZ0B5ZgPs6Rzd5ofunPv4I/feYjYn3mKQTckoHjUtOPIb0tDBQl/V8+CwYEYZoV6R7jPGNSZuC9kipzNyE1OTVt1qKgM3YaTKu8vMBU8A3TKVhY4sUjRqWQwsTBYq4i1lDkKxWBHvMiWEqXIVvu7inAtfifMuugoNPa1aVuMxVgn7PqYBMrfXUk4MyhNsqWZ3nlT5QxWEw2P68pe/LKz2ggsuwOc+9zkBVLJZvrdHHnlEmDHDipKiIK10/D63r3w+gfvSSy+VvyljkF1T5qCUQfDl88bGxnDxxZfIZ0NZ4xWveIWAuToOtcVP2qxlFBIndHCR01zxJ9taFbWpwxg4tBNZAaCMDAXgIkc9mFtxr0lmzGYapSlLES9Q0aJ0YhDsxeIWyzm1WkUwSqx/XPXixVGYGV0FtHJIN5nyV7OdmsW1fGef+JRzlB9Y0A0ClAoFlIpDKE72Y2J8CJFXhqV5OHfJbKRpxvEr0uASBI14LBWx3oNOgGYRTBBU5Q6riTUpNPwOjE7lcGjUwWSjDb6Rk4nVXIAIyALKbgoph9JHGinXQTrtqhqAuG4MeH4D5XpZ8rpVg4qBnTt3YNn5y7Fo8SKUykX87Ze+JCz7ta+5Bv/+zdvQ1zMXfX1zRL5iYxEX9Le//e246667kcvnpRD8j//4j7jwwgtx8NAhXHb5FXj9ddehVi/K9U6m/MjP7sZsWuLsqVi+4EdJ+eLkoHyseeRETJmnR+QLnh1PPM+gfLFg9Qc/8Ce3bDqde38mP+f31hLHkyKgvObHX7PCqTezvZqXjOOw8AMEbPggu9I0TBbLUu1PO64wU7Ipdu/Ru5t0iGXpxoiYrdtEJp2Vx9GvmoT4kEFK5KPFNuvaMf2SgEzg4M9qFToFGH7kgrG8pSL9ro50tBUqFUxWPPQtXo1XvuFt8M28FHsUCCch98dHJKlGBPXzzZs3CTB/5CMfERB65plnhAVRrvj7v/97kRg++MEP4sorr5TEOOZg8CYhIyLIUtLg98nab7rpJvzkJz+Rm5I2Or4Wvc30PvP5zM9g8wkZNtkzAVn5m+mwsLB792687W1vEymE0oIK448LfPTZ6kEMyhZMjTor4Oo1lMb3YXzogLgwKAUkAz9tdun5voCyECm6XkrMGWEiG+Qc8Odk47TGKQ+2Ci0ig+c5lDyTEr3Cnlgd+Xk26CARwFadnZaTRprOh+5ezJqzAPn2LjiuCmqamhzHxPgwSoURVKYG0ayOwAwnsPLc2cinAmghWTG93b6SuBgIL+3nMspOrjGZX6fRwUJyYKDedNGIejBa7sShYRslrw0w0zAsV4DYddPHNGq+n0ajJsVlfi5Ll56NbDqHu+/5EXbs3i1t592zenDeeefiBz+8C2+54S14xzvejgMH9+ML//MLOOecpQKsd37nTnzq45/BorOWyA6P9Qae189+9rN4/PEn8OMf34u/+h//Aw899BB+/vOfizzz8U9+GvMXLEDIjsIoxJb1T2FNDMp5O/Ypi3xBeS8BZeV5PlETyYnkC078JiCrQt8xprxl1vzzb/rAn/zbGVCeySvMSz02gvITv7jnq25Uud7QOTmClWSlYzZqFckosKl9EmxrNbWdjQi2ZdnuE0i55U2Cz+m84A2dz7fJBUdAIPBwq05WqXy5NB2FoJ5MgFDApKI0GVRkmi5qjRBTZMyRLrauSrkAw3ZQrkcw22bjmhveBT3dLR1b/H1J1oWMZouLfpJ+FqrEse3bn8P9998v0gSBmEB78OBB+RmBlZozmTK1YxbnqB3yOL/97W8LiNJCR4bLbe3f/M3f4N5775Xt7aOPPoonnnhCmDSlC8ofTz75pLg5+PuWLFmCPXv2xNvh84Up8yZnYYhsWYKAOLmZU5wlaIfbZM6Ei2M3tYyAsoMKxgd3oF4aghmzfI7pkLB5Q+0+aEGklEGWXK+WZSfCSR5c9MiKGf7Ez1u5YFQudrJQUndl4Y+uDB4Tn8Nznk6l4iIgkMm1I5Vtg5Ntk0IfWbPtuMJIy8UChgYHUZwcQehNwCseBeqDuHBZH3JuE2GzdCwDm5ITC3X0BkutQRggZ9exyEUAZ+RrU/KJPT2PatCDoUIOg2MuykE3Z9PBJUN2Ccwu0tkUBgcHsOaRBzExMSa2zKuvvgZvfvP1+MpX/xWOmxYwZiBRqVjEv/3b13HhRRfis5/9tOyCmBK4cuX5ePWrX4277roL73vP+5FKpzF7zmw88MADcl4Jyhs3bhapi6BMq+PnP/95vOKKK/DfP/cnsBwbTGQJPA9bNjyFxx6+B335BvJOQZiypKvKCCgOimCHntK0T6grxwXH1p9xhyqZ5NLRl4By25aeeWdA+aVi3ox//Oa1d8594v57vprRa9dbZqRiNxtNae1lp32tXIJOtmSaKIxPCbtSg0x9dHZ2KO0xZPOImvJL4FVB7JawILJDspTEk0tWzS9qmGzHJZjwOUnrL4OK6MCoNkIJtmHeAYGmXJhCOpdFpanDM/O45i3vgtsxF5HmiM6YgLLMcYuBWboMY2vc4GA/br/9drzlLW8RgCU4FQpT2LLlWXzzm9/E+Pg43vWud+G9732vFOmUO0T5mHkD9vTMko44AholiYGBQdGmx8ZGjwW7k+3zRiYz5s+Yq0Ftmg0qlGsWL16CycmpYy4O5muojj929pHRs3DHP2TKCpQNpJC2dETNCRw9sBF6swBH3pMDLZ5KIs4LmfTNoQFkvxUVeB+yu49SEnc2LKSpc0NgUHENascj2roUZ5l94RwL6+esO+40uBhTk+WEDiedh5XOo7tvHvIdPXCclHxWtEuOjQxiamIAUWMKjcIAotowLlo+D1mnCYRVBCG1Y8bJs1QVB//HuzMBZNgyrJWrgRFPTvfCCJ6WRTVqx9BUCgOFHtS1HljUlFNp2K4tTH/fgX0CoBdfeqmkGx7tH8CHP/Qx/PjH9+C1r7lafOi8Fh5+6BE88MD94nK5+UM3Y8P69Xhu2zbkMnlZKL/579+QY2Qu880334xde/bgyJHD+NSnPoVNm7bg7rvvxh//8R+jq7sbf/7nf47LX3E5/tt73icZ0sxupt1v87onsfYX96EnW0ObW4RNt4wMC4gHqAoot06gVTCRsObYjPc87DCoKSe7iTOgPONx9WUd4FM/+fq8jeseuyVn1q5HyEwKZvQyL0GDa7KhoAmPumQQSdA3q/S8yVmx5zZXMmXFYaGyZslOWfyS4CLTkS463viKJasAH4KINFows4HhQwyt52wznwwpgkdwD3RU6+y5ol0pglcrw+E0iEoDdT2Dq970B+iYsxShxnCYeC49ZQBJW+MMOhU8RJZN2xOP4bt33inFrPe//z2iiZMVPrtlK/75n/9Zfv7KV74Sn/70p5HOpMVJQm5Dljwcd/119/TIjT0yOioFO9qtqFWm3Yy8bxb0COhThaIM2OSCxEUn6aJTLJXygCs5G3ys0m9lLKYCZIPNG/T2QnRg2zBh602E3iT69z8r7dWWDDHldBLGeR6fPc6tOz9Dhs0zQJ7/TwbLbGB+X4pvMjPw+OCBRHoSUJYYVBZjlSOEDfRyfgMf6WxGGjVoh8t09EnzSEdXrzh1EDZRLRUwPjqIqbFBVKeOwisOwI1KuGB5L9pStO3VxFFDYGnCE/MA/9+TWXosLAZwrV7pCmWErBZSN22qwboysDeNarMNA8U2jNU64Rt9MLOdMB0L6ayJ/XsOYN2TG3HzH30MU8VJ/OCHP8D73nMTfnTPj3DueUtFc2atYHhoWDRiMuZXveoq7N65W65DNjZd8+rXCBO+4sorsHjJEpxzztn4+YMP4dCRQwLK9917HzZu2oTPf/7P0N7Rgb/8y78UsH/nf/1D+OyC5U4l9LFx3RNY+/A9mJVroN2twApLvLqTKYJqwK2M8Hl+q7XY4URf/+UvMmUZNsC8D6mEGtCs3JaeuSvOyBcvCwFn4JMfu+erC3ZuefyrKa32xlptSkCr1vAQ+aGwFdHpIjUnj/cyQZkXD61z0kwRTynhTewRzA1DmEsSskMfKTvpkjlyvOhUI0UT1TInVajBqMkYJrZy+yFbfE2UikyMC4S1R01VVJyo1KUSf+FV12HBOavRCG2Z9kBKFxmRVKhpyGAiHQGdPQGMESXQ0Q3x/bvvxs0fuQnLlp0n0gULfGufXIuuzi7RjGltSjzH/H3CIsXpoGbjiY2KIfvi59ZUkBLblDXGmVaEXR88eBi6ZcOyaTdTRUpa5xJfNF+LDDopgCpNnMdNKxfzORTgchKSYwWwUINfncD44H5YYLclfcnxaCZH2eIkhyNU46jYmKNRu418FavKySAMwI8tX8luhQW2Y23hou+G8rmJnESLWFPtiti8QsdBPYiQbZ+Fjt6FcHM90lXHc61HIUqFcUyOjSlQLhyFXxmGFRaw4rwOtOV0NGVunwrObwYV0c3rvoH22eeg7A1jamoYfe2rkM+5OHxoC8KopJokxLrH92bBDzKoBQTmdkz5i+BnemGmXGSyEQ7sPIStz+zC29/5Thw6vA9btm3Cu9/5PvzHd+7EwSMH5PO88ca3yYK4bdtzyHKKSUXVO2bP7sOWZ7fgute/EXd8+w78xV/+FWb3zZbd3223347Dhw/hxnfciK985SsCwrRLsq2aoMy6wB/+4bsEX9lgxcLqxvWPY+3DP8TsfIA2pwYrKoB2U+ZWqMy6eMr1SUD5xExZTQKn7h6JBYOgnNnSc9aKmz7wmTOa8gyE1tM/pHUP3Dp/y/pHvm6H5TcwkIjbbm7FfDJBDrNpesKUGd3IVtiGAK/SxmjWV/9WrcwyqqnRELBx2ZlHa1bceszvCQAwV5bXVIBjlrqmx7CjQBh2YWpSZvJxuGUU2SgVy7B0DRnHRqFUQqXhI3DbMffcCyTG09dU1i33/wRlmQNHKxyD3J83vZo3dYDbb78Dru2IVEFAefbZrVKN581GlvTfP/c5LF2yVKQKKUpyjp9pyJgivk/KEPyMMm5auh+5oMgugFOfCYxgcbIgnY98n0k79vHQe8WDkpZskXVkMChZvrTdqUB5MmS2WHNSh+6jOjmI0uhhCU63NB9uKiUBQTJdOk6jY1iULBSc+l2tih2MMgbHbFFndsismSkcN/3wAKXDT0KmVL5vLq0Kd0lyHHc8MqggkxbXeTrfifaeBUjletDe2aMmsgRNFKfGUZgsYmx4CNXKCOqVCVhGHRdcuACaVkN3Vw+68nMEwEdHD2B8+DB9tjj34jdhYGwv9u97DvN7LkJ3Zxq7t/8MujaurHIBP3eOHWO+MV3yOYzXZmG4tBANdy6MVBrpDHB472Hc/5OHpJhXrk/hda9/LV5x6avxjVu/JU6Y1atXobu7Cxs3bcTOndtF87/33h9j+fLzMW/eHFmcX/+61+E73/0u3v3ed4nXmZ17lLfuu+9e2K4rCxN3UouXnC3n/vt33SU7nitecaUkylHLpu3wmXWP4sk192B2W4h2h2FKRQFlNW9bBQtpZDhkDPGXBGvFEsbJmkdofSKwHwNlO7OlZ+EZUD599Juhz9z4s/+Ys37tT7+SMir/RYuYGMab2hdtkgE4tFzVm3XxH3PLR3sagZiSA1uslde4JkySHmOCKwGH7JThK0mHmABa3L3HbbJXU8xXoiu9AOVyRarmZHUVyiSBCdvJye9sVCsCsnR76E4agZ2D2zkXr7z2zQisHAICuEgXKv+XxS2KFmR9ZEbK2UFPs4bBoWHc9b27sWTJ2XjHO96BvXv3YOvW53DVVa+SsPsbbvgv4pxQzSUsuukwGT/aaEixrr2tTbaudDNwIouEDsXFSmnY4LgsjuGUqR7Hh6jy9CdMmX8nSXGJlq4mcHCOnsyfl7ZjS7cExHKWgcnhQ6iMH4aJCph7ncrm0OA4qthSx89amkUkgS5CnZ9nwCkxmgwkYGAR0+T82CKXpJypSSTKoUKwzrgpYcniH9eYaBcg8OuS+MbsixTjLrPdYovrnjVHcpLJDsvFKUxNjGNo4KjkXDCUqKOzHde87jKMTwygt2+26OMam0W8Uezdvh6Ztj4sWfkmDE8cwJ7tz2Bu50q0Z0IcOfAIEKoA/yjg4u5SgUYAH80ohVJzHgaLC9HwuZS/AAAgAElEQVS050NP5eG4EfoPHcVP73sAs+f3Yawwgne/57/h7CUr8PVbvo633vAWnH/++bJIPvTwGmzatFFCpyhbXXvttfIe1q5di2tfey3u+M4d0AwGIkVYtXq1+Mzprunq6RFnDeNck4G0LNqy4Mi6R7OhdhVR2MAzT/8CT675IeZ0aGi3arDB5hFqzgRlSXeWeYoSXxsH7rfCw4lAWSc75qxVFkSl2mdAt7ObexddeNN7Pvkvm2covJz2Yf1eW+I23H/b7LWP3veVnN14a8pR0xPYy0/G5LGKTy+rSYaiQm5yadX9NFUsiL80n8+qIagSbZkThseWXN7krG7wLzJgggILMNzey1y1akOYqMqGYFsw27YbcYcZbXUsjJjiCCAok+3xBY2UGr1jpNtxzRtvhNXWCw+2dHBJwY8JXjLySZO4S+rJHPZJRimFkijC7t37cd9992Hu/Hm45qpXo6OzA51dXfjmrd/ApZddJsUbx1IMmQ4GFuf27dsrmuSiRYtFC2TbLVvAySjZnCFJa7H/l7sLRp8m+u0xuSCOzUxuxIQd8Xm0iZEoSy8Mm26EKVvQwwhpXcfY0X2oTR2FY1TQnrPYXsfx1jKIk1ISt+dk65IUZwD1Es9dOY7n5O5GLVbJjEUeA1kwC7bJmCvpOgyZ1mfJDoA2OC5M9BMzNyPX1iGFPjvdjq5Z89DZPUdyJpTMU0ZhbADD/fvkPJaLHrKZDtzwjusxURiFY6cxPDQCQ2ugt0/H7p3rMWfOEuS6VsOPprBj61OY17UM7WkfR/c+DPgDkg8d+VnxLAdaE029Dk/LY7I+GyPF+WjaC2C47chkTOzfvRdPP70eN/7hW/HoU78Qq9ob3/A23Pq1r+HsJQvRN6tXdH5GAOzdtw8f/aOP4/bbv43LL79CztuuXbuk/Z5FP46s6uruwhxOOkln5PpX+SdqqjhT4dSsQ/XeKbtz0jrlIi1sYMPTD+PJR36Iue0a8haZclU0ZRWtwRAmnm0Fyq1fiaZ8MqacyBfSQcJsaDuzufesFTe955NfPwPKpw3/M/CJ29bc2ffgz+/+FxelG9OuYksymieTRZkDOb0GTNdCpVpTE0lsNctNZVVUZUtnsV05Ul1fYthvNNGUCRLUIznlI8noZfuvJyE4DKFJAoHYCcjrs8LgIbJ0ybYlG48E8MjayZq4Xa8Hocq8sLO46rXXo3fJCjRMTo5gdVoxPk43pumOgMoioWoZBkwmLsUhNEODQ1IMGh8bw5ve9GbRBh9/7DEsWLgQV199lRQcS5Uydu3YicmJCfn5/PnzjzWVyMQUMlXR2pXrRALc41B02r3Y3JFkLrey44Q1J3GeanAprYKcWs0DpWyh5AubWnmtjKFDuxA1xpB3gVxaZf5aBAxOb5ahAVLeF1Cm59mXCeFMZaObpSlyigwYD1R0Ks9fAtDSlcmmkpghK383C62B7IZ4HllbYHMQR0Ll2nvRO/ss5Dp6oHF4qmFIDGthbD+KowcRNgNMjnLSiYE/eOdbUaqWxE7X8DggtYpAm8D+A1tx3rmrUankkM2H2Ld3CzpSs9CZj3Bw5xoY4SQMBjX5BD4LvubBo4yDWRgsdGOqMQehMw+Gm0M+6+Lw/oNY+8RavO+P3o9Nz23Cjp078N53fRD/ccdt2Ld3h1yXS885G1dddbW876uvukZcMO3tHZLXorr/2EWqSwt3Ijvxs+FoLBWgpLpH1QKqkggV+TBRZ61FCn1VbHj6Qaxd8yPM6zKQs2sScs9xUPTCSVGahQ82ap1AvhAJ4wTNI4opK/lC+eIMaE5mU8/iVTe972Nf3TIDoeVlHdLvNVPe+uCPen/x6Pf+2fDG32ExU4EBNW5a0q6aVeY1hKh5DXFkUNf1GhyM2RT2S6uYuiiVfYsXq8RTBmytZsGK2zNftDPV3qumZAgYSf6AKRqt5CcE1GtLEsRDS14YMvWMhUUW1dgq3BSQY5xjZKZQ9YBlqy/DkguvROC2SUIYv0Ru0GjnI7YpjzOZieVYaPhNZFJMGVMZxhzWylS47du2y3MnpyZlkWEuhXQouq6w4wtWrZbWahlpJF10aqvKv5mnwCJWMtWanwDntrFSLgxaRs9zTVHvWzJxWBCKM4vpFBFAjkP5JbTIMKWLj23JGStEcWIQo0d3w45qaE9ZSDkG/EiH6dJ5ovRpfjER7/9n77vD7KzLtO/3vO30c6aXTMqkQUKAQEAMGCCgFEEIIJa1LSiLvaysdV1FQbEsVsD1s+F+6yoWmiig9FAS0kgC6XUmmT6nl/e87fvu53cmgBXdf8xCritXksnMmXPOvO/ze577uYviK9NCTYXfukwcEe8KcpgVnq+44XxemrxGwk907qNMWR0sSlVHtzpOHpKj6DZEZp3OtCHd0t00JOoUahonkLGJMRTH9sAvDclyMT9egm3YOO+CV2I8P44s8/zsNnmcYnUcgwO7sOjoJSgXdaSyOvYPbgM8A8lYAwf3rUbEzQONMiLC7iGeHKChWRir9GC42IYaOmEkOiXMNRW3sXfnHjy9eQte/5Y3oubW8OhjK/GqM88W7rSmh9L50suE/HlOT8SLOeWIjSonDXq90MmORloN5Y8hS2mZtnjeNd2WuZTlz4puiXLdc5KgmpLMIQehV8SqR+/F2sd/g55WHUmzDiOsCXyhXFUlx/oPuuS/BF8olzga5HM04nOLQLOT67r7F1/2D+++aeP/qAL+HX7xi7ooMw7qyfvvuNHwcxfp9IMVPa0u8mp4dBhroEZjIk2XWPtquSTjMg2JmMsmJjoRmsBEpeiRnyyewWJ4zyIUImYrX4apzlDgC8dB1KLXAqlPqtsj7EH7z0qFlphM5CBroS4jJwtDtV6HzVgiM4pcsS5m68csOwuxzhkSKhmhwxjJRozqERYDvTfUDaTxtxj+aLBIOWPBtm25QVmcCVHQA4HY8YKFC5BJZ0QGTS42MWVxbKO5DbtK6Yw9ZeDfxJb5d5XM4gs9ilgvi/YUdMH3dWq5N1WQp+4FYuz0Eub7ENFoY0kjHe78aogaNRwceAZOaQwJgxTBEKlYArppyWuWrqqJS3KiEAqZJLcwzaMGX6AULgDJTVbpIio+SrnHsUsPqAZsNGQKmLL2lJ8do6NogsNLghCQZSORbEEq04nO3plIJFpF4dfwAuSLeTilEdRzB5CbGIPrNJBJJ3DysmMxNjGCrt4ZmJjwUKv56OrpxMToGObPWyiqTRg+xnOjKFbq6OywUSnshhGUMLh7A9z6hCxAiSuXq0nsH+tEwetBYFPEQjzZQipqw6t5qNc8zJw7B6lMUuKvOO2RY8806kNdrrJgEV1ds59o/ksIgHLtREJOfk2JeTP2TAJuhDmkpjEepvJz43PzNGkcuCifHN2H1Y//FhNDW9HZasDSyogELMrNROqQh1zTO/RPFMM/1ymTWEfhCTP6NDuxrrv/uJeK8t/hofI/ekqELx568M6bDC+3Yqoo03iFijsjZGFpwPGY0+fCpmdEcyRnK0pMkjc1fytVHf1yTcEU+W/VGYZIpeKHcvim4obKRZq/U5EWQ7VSF2WZCs6EeCgzo44QR7lSleJGjjKdx0jTMq24hHPWGj7mHXcyFpx4KuxEEq74M3BxSPczVUiFgcGCTAN1uZFU/BLHVHZBNK4hhsrvzRh6duM9Pb2iZOP/s01iUCcxW0IK/BiLHosyPUFYgNlxcdxltzTFv6YVphTpplhmCr6Ygi6kV2oWU8ES4Yn5kEkfYfKrI6QCMjx2Lw7s34RIUEVrOkkHeMTtJGKMphJOq6IY8rHEzU2EKBoakihCmTwnDS5iZeUvn6Mojcq0iM+dTAMl4KGlpyOFnoeWQckznRYCCE8dZhSZbAcymQ50dvUilWhDPJGG4/kolktwKuMojR/A0NCAdOEt2SxOPn0J9g7uwvS+mRgbrcGAifbWlEAcqVgU27dvQCydRue0fowXqpjR3wEdOVls7t7+OGrVIYRhDA23DUOjSQzne+BEuqCnmLFnIWpHkLRtZGItSCay0CxT1HXxmC1xZj5DRhl2wOAD8UkxoGuq+z3kqkwJtLhvKPYOE1fEEnbKd7m5G+ECld4W7JDZJKhsyRoq+QJyo8OolCYwcnCPFOZ0jO5zDWhBWXBmjUpFsQjl1/6hC9yf75Q1RHzVKfsUtohZfoTBDy8V5f9R9fs7/WJ2yusevOMmIyisCH1lAZlMp6VLCht1eF5daFoFel+4DcSjjIPXUC4XZaSjbaJa1gXid8EumV1YPM5o+kBk1uxmpvwyWBBEWtxgKklNYJByiTFTviwKc7miQBYsyI7jyTKNzA/yfgmhsGDT35n+HJWKAzvbi2NetgzT58xFjRnxtg3DiilrQy75hFamDH/YLTPLDRHlZseuVwYDGUMV/MHOR1K6TeXBS+EFmR98zoQ8JKFDoAsq6ALB14Vx0izC/DgPLsZoqaJMzJkwDiEcBd8I5axpqK5M1IlY0DwpCs2LCHPE1gk9jGPowNPwGuOwjADpZAqmTtmzeo6CbvL1NemItO0U6AEeaiJXV+nYxUJO7Ch5xvB9n8riI6zEDo9Fma9vKiWFNEAmQjcaddikvJk2Svw52EkkEhl0tvWgt6cPLaks4tG4dNKTk+Qp70e9MiF/r9dcUfudt2I5xiYOorWjHeloi7gM5scPQKOvRsTBzh2rEU1lkW7tw2SBHIsqfDeHRqUIw+TSuYTQ6MLIeAIHR1OoBtPhmVnoCR1mVEfciiAdSyAZTYvhPiEdOx4Vd0KKbOyYCVfj9dQMThX2Op3vRC6jfI7lpJSgQvnNCC6KkDhZCANENhLNTpreeVRKOnXkxO9jHFUa+k+MoF4twq0VYcBBzOJkSCWfEsHI1zeLsny7Px3R9ycwZcY/NQ/hZoxVxE6s7Z19/GWvu/Jbm/5Oy8vf/LRe1PDFpt/9uOvBB++4MYryxaydVKgRBqCSrFEpoV4vw07EpACR5mQ1o5boN6tinhSbQhZspgVHGBQG4vGk8qNtBoxyUy0yYMFPVfpIqUT/jIhYdqqoJXKZWYx8wWkrlXozDFOZ7HPTT2YIF4nkQXMpSJ5yvKULRx67GNPnzoMWjcGPMPBUFVV2nXyOyoWNsewWfPKADVO6XhFhSMK1ipGaMp5XX6MKelS6ZF15RjfhCwVVEMKgEZDqiEUdRxl68/+e+7FDxbiJJfN9OESHYiHQ1XhrEyYyddTLkxg5sB318jCisQDxmCnmP7bJIqgSSWR8Fkm7cr0j+4J4Mrs3t6qKMFko1UpJOfux0xP/ZQpKCDspN7kprxD+HJVFpYZSvQKHSzxacxo2Ko6PTGsXonYcmXgKvR2daEumEZUggUCk3aPDu4Wf7FSqKOUr0qWf++qT0XALUphos1kpkM88KIo9hqLWawclsBRGCk6Dr4vFqwHNV6ZFrhbDeLUd+4ZtTFRTCPR2oUXqcUMk1nE7hnQ0LuZD5JLbyTiiiZh0+ozQokiFl4N0twGnJL7LPPaUKx95L6QECk4sSSNMgaGxEBfOXDIz2ouYPK1ly2g4ZfEVYfJ2sZQXTjoN/jXi+J5DYF9em7wGzRfptSgoxQSv2Sn/mVIl18Uf9VMmnsXjlp2yynTUrMTaaXNeKsp/c+X/e/1CFuWHHrrzWwm99tpkXBc/CiZRMw5KE05rRXx1OdfRwY3UNVngBb7EPIl0uhmGygUWx/o4o6TYacuXqeRntdBSMcFCx3L42MrRq15jGgYLC70YKMTgIoyPFcgSkKNzsVRGnNxcRhiVyuId4DkutEgMdV+Dncqif+FR6D9qkbiYMexN/IhZ7GVZQ5xbBV5OFWu5EZtLSklQkURkRXdih81DRn2chZsKOmUDKphyc8mnlmZqoaeCVEWEBtdTaRVc8LGL5p/8xc8Tg/Up+ELu1gAwQhjkoFLoURxHfnQQpdwQYgZTQ6iSjMNgMTLYxVO0Q9hIF9reVIEX9oX8zGrQ+RzcusAV4l/hVMVFjoeNCkpVa1kejuRXM11DXivVk6Q/BiGKdgpt/XMxbdZc1IMIND0Kz/EQ4zRBx2PLRNIyANcRf4zJ8UGUJobhlApwCgVZ1C1Z3AvLqsBt0NtZLXwN01WsmrBBVw6ZPCIWIYoQZsSXcIWIn0S1YcM1evHMYByD5Sg8Kw0tNETQY8VjsKNpxKwkElZczJYEzsjEoVlk3lhIWFHo0gRoMJuJOfw76X1Mq7EtXhFM8ZiSdLOoOqiXciLrp+KvVimgUi2iXi9JviDj0VxHccCpOBQISfjHGsKGK7xyHlJBM8NR1tvNblz2HZSVT0VN/VWYMk9Yfh8+/hSmnFzTO/u4y1/qlP9eq+vf+LxW3/WD7g1r7/tWLFK5JKLRIY58ZMqGA8HkeAHXGnXJa2vUVWQTt/hkQ0TFU0ElWfMXu1K2pNzos/ulLwFvdCrMBKvkogTKuEhhrLyolf8Ft9LkK5MlJMsyhmBW69KdMlqqUq3DjNpSwFnQbTI2WPh8TRgAeXZnjQbiLa1o6+lDT98M2JY6HLi0dEVmzIKo+KXk4/IwEWkx8/fIx/UDWebxT47yAmcYOuKxaHNZqDwqWERcV3lPM1NQOtUmtsy/0+WOGKbIZanqI6TBoifFnoGb0aaJvS4wCsUi9UYZRsRHaXIM9eK4ZPLRSjWZiCGVUikbXLQxvZmsCDIexAeZizgWNRYFQhc+l3Z1+T4uI6E40ZimmELV6X0hzApfeVowAFSGeAaq8vDgIcfXHEElBEaMFBaeshwvf8XZqHEiCjSk9CiioY/hXTsQ5PNoi0cBtyZdZG5iFGMH9qNRGkNYmUQsLOKI/gSScXpbcDegMu/80EfD45JRxVkxPspjgSbTgx20EYXXSMIJOrBvLIadI2mUtFZ45AprHmxGPVn0VUkhHk0hYSaQYLJJyoSVMBBjp0wqZgikYhbilglb3O/YrZKdolJOGk4RjUYR1Xpe0rbLlRwa1TJCslGafi1c0PF6J3uFIhnhTvN9k7QUTko+3DAiEmvpu/m6moc9PVymbEolvoltgRgiqwNaFefn//pjcVCSnsN+hgwRSffmQWyQE7lmxqwll138rm9s/htv/7/bL3vRwxcb1j1wg9YYv8RvlMVkyHVDEWyQW0kTGxYNiWBnIZvyvuDmXhZ/yixeuLZcBgmpXlHcuJTgneHUFbXO1G0gICdZ2VUWSuPin1un94Ueh2UmwVRkFhd2yaTGEUfm4zEpQszUS1UptgzdZIHWNMphKc8uyOKNODEz/eLJtEAfVAoSirEtXRzvKBePJjMy+leKRdm4x0j1a7hiVUkrSr5OUsO4hJTXG4YSY8Qut+5UEUvGhV1RrTuIJ1ISZ1WvVOVGTnJBSIig4Qi1LZHOoMSU6UiIqMS5NJBNJ8UvmYU9mkgodZ5bRdw2kIiZiNoUvKiim862worGpRjzt2nRlU2JByiIYcGVJR4POcG1HfGqFuGKdM1U+RFG4lKyeXdz1KZnMdV6DYV5y4JSjKXob+yhTsEKZdCnvBJHnnQaHt+6HePFEhbOm41jp81EbvcuYLyAdnovezWUShMoFgsYHTmIen4IqI3A8MaweEEn4jYXimX4AUd5cXkWxzTKhbm0olIviPjCwXU12t7H4QZZjExa2D9kIldpgWb1ImCYrOUgnjbEfpUYezadQSqRlExJmjjxMNMivC54Tfmw9Dr0sCKGSK5bFfihUS9It9tolOB7PCy4EOWERsN9NgtKAc2DKvR43fPfPPw0+g2pKTDQVBPBLpmeIyy08jn8P7XJU7kB6tibKsCHmuSpnLIXUhZJTyTjguwZdvniGKcjNBNPTu9ffNlr/+mGp1/IwxxOn/OiL8rr1993o+7kLnadoirKAo/VZVFCShXIjwRJ9MQAeQGT1xlBOpUSdoZKz1C4LaltxGrpR8vuoCoFwhFTG4758ClMoJKvLksc09JQqTbgOhqidkaEJUoMoShxLGjsHmjuwwLru2QLxODUPenGTVpH0pC9VlVm+KaFIhkbfiAm6JSMU36cjEeFllSu1WGKQRGLcgGZdFKKLml3LMjEaNmhE3ukpJoLnVq5Ip0Wuy92/dyC02O6SiiHmDUd2SjlpqzbYMyUOsg4YvOmJA84nUkiGjVRLeXlgIjFoyozzjSRSmckVIAqr/a2DGIxEw3PRTKVRiyVliJGeXOChwmZIzqd+BIq0ghQydTEscXknrAPE8nZeRN3psk9I7xqMnXw+5BrTnWfGOBXas3JRS22mJ/nhw4qNH+yOzBzyWnoWnAc7n7iSRQdB3On9+KsJSeitHcfIhMldEQtMUkqFMeQmxhGYWxYOmW/OgLDHccxC3qFReJ5JXlcUtHE4F5M7vmKdeWrEmpohAwkS8DXMyg7CYxMAsV6DEa0C/F0N1LpLFrTcbSmbWQyCcRiXOA6AiuwwDpOHo1aXjBsP6ggDBg15iCge57LpG/uNMgXJuY7dTCpoFli/uog47VuKqUkhwmZqNgQkHfOIkz4it4g/M3Cq5oVFmAp3s1dAYv21C5XFebndMZC7Xi2RP6pjvm5X6MHuhRkKcrkKUtRTq6e3n/s5S8V5cPpuHkBz/WJ23/c9cyWu2+MBtWLmZDMG7NUcRC3TVhMquA4x8WDpqNYpuk8pa8M4gxlDCePmYWKd7/c0Fx8UaSRTACahWqpDj1Cf1ougxi+ynRkQ8ZqYqnRqCUdb7HoAAG9NGxUyow1oi+GjUKZYZpKscbiluSGXbdl6cgLP2JYKFdVZ0iHO0IopGhJuKsdF1yY0AkLNu+DfLEIevTyILGMiLi1sRsWqIIScYeJKo4YDoklKZVt1ars7GNxqsuabmqxuETbs8uX5SWotEsgahlCjYuYzC4MxM+YhxVpgUJFC0mdc5BMJQTmISbMgE8Gf3pNzJcL1FgijmxLq0A3xFuTyQx0pr6EESRjcUTjcXgCV9CLhFCJLyZSxDk5adApjlOMLOHkYPSkELMr5JKKnTrtPbkj4OEnnidU7cXIM2+g6HmYsDowb+mrMPf4V+C+dU9hLDeJI/pnYtmio5HfvRd22UGLSZKbg1o9jzzTrIcGUMkPw6uPwQyKWHhEL0yzgQDMeeTIH8IV3D0ClxOTbgvv3LCSsO0WGNFWRKwW+IihWAsRGBbMWAIwyaTRkPAjMEMu3yqo1Sfh1CdQrU/C88oIpRDTu9uFTgaFUPq4I6BphDp0SGljG8xulotRQRI4hdGQTpg0nJ2oWuWhoTpdFmPFnFGdsOKfKxaNklkripraJzQ//pyirDwAni3YL+C2/INPYXCqWE1zWSvKQBOhEV/V17/47S8V5b/lHf07/hpiymvX3PutlNm4xDKY3kt1lxq1vTpxyIosf4iZsUsWKhZNzR11o6vATk9uuEQiKT4BFW70hedqMVYCsRi3xQ3Z+pP1QIaFFOhmJBEv9notQK1MfJqJwFTz8abShW1RKtPGkdhzAzGJo4qIpSchDPKW2QUS4piSO1sxilIo7FDiiEM3BTm3HpdxxIVVIgl/CftAYpSUwIUdJiEJLhSJNatulx7TxNiV6REFNmQNNHg3N702TApSTB0+ZczEHX0XzD1M0E3P0ETNFk8mJZ2bWDWLPOEHy4oIbKGk6obI1tklJ9MtsOyYcLSJKQuv2jQFVmFHz79Llxb4ggOLeRCFIk0jKNIR+Z6JGZFBdoGKjCKli4cq4ROKd8SzhFBPqaD40jpQ8QIcDKNYtOzVOGHZuZjwQ+QrFXSk0+iOxXFw23YYpTrSFL0ETKAuID86ijxDYitjqFeGEPg5HLVwukxDdBqkxaoGhtamYRtZwEpBT7YJPhyPKm8JFkbCUKRcVuol1Ko5NIIyPJ9udlWYPGjIiAh4qNdgGR4iOpNrlLCDP6Nnm1CmmSh/Yv6EhRbZpCNKgVU5VEIxVEpU4t0syqEIYniABOQH06FOQfCqcyaPWQyFuEz14JNeR0aEdNvN4qvC9OTaUZ2wUrv+flf857rkqbIhhz6fr87CzE6ZRZkZfcnHZ8xd/I4Vl39TSVL/F/160cMXjzx6+w1xrX6JqXtSbKn9pwWRxy6PG4YIUKzQxU2lJrMTo+cDaVDxWFyWVhzjOMoTx2WgKuEDkyKUgDH1XCQ5siDj9Ul2h5jQk0NbKsKkuU4YQblYE8wu8HXl6Uy8URKwSQRS6Rlc0PEpiaKJ/s5kf4ShKAFJkROlYCKuTI8csjrYKyr8jxxlYYo0C7GyemfqtqHUhrz4KZwQUYvV9FKOQDdtCSHlXcnnLRcMx0fu7rnAE2mYwmsZWupzHNdoUB/CCJhXyE6UAbQNJLJKAcdlFw8+2yQ/mctR5afAIFJiyJQ0E6/mYRONJWQhSFEEcxDJSOGhwk5bBB9kK0i+Ezs+8pBV4ghx7aAJL9GVLBK44mXC5ypca74npIWJWIjvszLCZzQV+Rk5w0bLzCPQ1b8QWqIFOiXNiRiSER21kRyiboBM1GKEAMrlcUyMDaJcGJelajk/KYZIRy6YDztmC9ed7yNN/CMw5efN6YuHvTLnZ76ewnwdh0wNTkd04HOa8Vjs+j2uJGHI5MUJgYeb8lgRdg0FQSxWTQ7ylE+1XDDCDVbhsFMFksWUhVbt8shoIJ4ewuXiURa3fE8t8fDwXHbM/DEqGI6MGnbeqnNWj6mKssKZ5TGbe7xn4Yvnl5rnFuSpv0+ZVP1+fZ3qlPmUIiz0Cr54rG/+kndc/NavbflfVI9Vo/S/7QX9Na+HlLjHVt11o+2VLg7DurALYtGERKUHjZokKdD7gt0dRQakW7GAxeyYmLpLioKmOLy8OHmxmIYNPwjFrY2UI9lcB7yImTbBgk6PAW7D6X1RUEtCCk1KVRgsxOyU5QYxUKs7QoNjPLxg12Jez06Zj6dEKHXCE2IbGsKjAZFpo1Jh2gOkM1XKQqXgY8KE/MBDQh8mEqm0dDtimxkEqBPDhip4xHzpbVAmc8PzkIrHYTNNpEGDf1tgDr43U/eleqMAACAASURBVPLbaMwQSTmxUXaFZE/UyzmkEoRlIvI6oqm0HDjEp7PphBRuwjvROG80vp0GDDuBZCojB41AGdE4GBZALNmOxxETz2MyP5SfNSluSsKtcFEeSOyGXbJemhONzwNKlnvEdEO4Pl3tlAiFhxkhHsJRVFqyiIV83GgUFRa4aAtCKwWQApdMoj2VRWe6Hd2ZNiToEhfUkC8MIZcfQLk0ilqlgWqRsmMf/bPmyuSgDs8GGl4VrktKmfKDCN2a+CZzMadFyI5h10umippKVKgsBTbKUCmi8yAhl5iMk0bz36oLnVLsibpU+CiK6UDGBL9eIRXNwilFlEWXYiB2w+rgZlEmw0E6Y4+LbFP2HfU64S6GARPOovSfie5Ue1oCw/H6FlHQVFEWaGPKMlmJlP4I2eI5C0BVwaeK8nP9lQVak06Z8EWACJ+3ZoahlXisZ/bL3vHay/59619zzx8On/uiLsq07lyz+tc3Gl5xhWlwFGPrEJGu0K9X5eZo+A3hKjMxmE5xLADkgVIowo6A1CYWWOJqxCd507NAsgPkooUcUfFNFntDiIKPN4RQn9jVeXW4Xk2MbGJGXGTSDE7lcitXKiNPXjK7s3pNIuRJk6BMVxIcJFLKQd0NJNST/ORymRt14siWkPr5fYVVAebNcYHJwg84biDLIyW4oJdwVCiALNw0kWfHykRnmusnkwm5zZ1qTdgc/H9iylIwGJtFiMDWEYsaKJRrgB5DOhGFSzzXc5BmAY7aqNQphQ7kdTCcNvTqSCajMOOaeIcwqTmZyoq3CBNQiPvKApMBpZYNP4zAjidFak4ZuVDceABaxDXJGWdOn4dqpYxauSgBpOyciZsL8tyUV8vPw6PyMnaIKifpMVWqOJshpmbAsifCDjdiQ2dIaSKJlmwrulp60JLqEJiHOHWtnkM5P4pSbgz58ZwwQejCxiVkoHkifAgjLjTQjY4dryfvp/DBKb/jv3XCVzLkNz0meODzLDDgeg4Mi2IQFk3CNcqDSlbQqiY3U82VZJ1drKmTYhci8NgEKFc3EfeQSxwxJQuSq9JKjdmFNCgik4LFVIPykWK6ug+vEcHQwXG0tnbLgVwslrFnzy4xz8+2ZGSRzV3BITxZCrJSgEjy1nPYF8/Fl/9YcTwkKHrOfyr4AoIpkwknkEuohaGZebR37suueKkoHw7HzF/xHFc/8IPuJx/6zY2JSP0iBDXxTmCiMpkXJPGTsUCTe+mUiZc20655HwjOKkbySmpLsQY70rpDn2HJWoXOlIwoeaeuCBl4c7ALqVYaEnpqxxKoOhUUKpNqDG1EUK/6spWP6FHkylWBH8i+IDODh4RtmMKI8OrEmC0RgOSrDejRJDQzjlw+LxFSXOSxEwvoakc3NIcHiotsIgUtYiJfLEu3zGJJ8QNjlkQ2zkVh3UM804q668MN+Bps4TnTiY2PxUUPYRq+X20tWVQrBQQeF5G2shhthELVI5xBXDcap/qRi7WqsCsScRuBpHr4yLZl4IqvgYZMJitQBd+nlmxKFq7ihRGNSYp0qNswoknEY2k1GYgJFCXg5Hd7wjJg4WvUKvAY5SUcYiV1l8lCJPHkoXNHUJav42FLqIOMk1qN1YjJ4oRGXIFpAs1GzQ0QsUwkMmlkW9rR3taHdLITsVgSQegJfFGeHEMlN4HC5DhCv45CfhS66cML64gYLLQshqoL5vsidqusroLTq/9TH1fjK5NSZG8h4h1lqBREPOgmPSyoglT9lFAzOUXZlrBgTIvWr1xgskNWqSXC45bJjQk6NMwXKRH8QMee3fvR1tYt8Jt4StA61gXyuTKqVV7LOqoVMloIE/HgjaJQyGH6zD45+BXVTzksinpvCktuFvhnceVnB/M/1jVP3bYqhGSqV1Qdt2T08RrhROcLWBOGVmrljPknX3HhW7607a+45Q+LT31Rd8rrHr6lY/WDt94YRfW1WkjvC8IXSdVhkqMMX2wTy1ze0QBdPCEYQc/liy+jNMd/4pPEQQUjDEJZHlGAUinmZOznAozhmoQ/UuIE56Naj0C3U+JCxzBNYo9uyaU5HaLxtMT/sLNk12jZip2wb+cObldE3iuqKWbg2VFMVlx0z5yLzr5+gVBYHPNjQ9i2cT0iFAx4yu84GY/D5OgaRtCgN3ODhTgGk5gnx2JitB6QaOvCScuWIyAGyrw80t6aobFMmuD4yiSSiclxjB4cRCk/jsCtwKQZfCKNesNHd+8MzF2wUAxuxPoxcLFn59MI3CpMMahREVhWIoZ0dy+MaFz4t+wGq+UCIr6DbDImBw/fWz2WIY6IwIghHs8KU0VUfVTs1asipxbcVfNQK+ehhx4Mnfl5eZWxGOGSlSwXCjDYRbKAM9hVpSxzqVp3GPOVJo0ZobBBTGG7NMjysAifxJBpoyFRP5KpLlhRjvS0XR1HcXwY1fwYKsVJeE4R+fwQIjoxYU4AKkGbNxvhJyrruKzyyVKRzpcQhfKcEIyemDnVhTThZxFm0QZ9/XXp8NmBczIgvEOOOSc1lcLCZSKFPb4sUEllY8cr0v6mKEnwWOhw6sSlo9i8eRuS8axw4CUlHNwxhJicyAmnnkWVsA2/Dw+07u5O4d2TMcMlqlruqSXgIUoccd9DuPKzPOW/VBF/H1ue+jeLMl9KwE5ZijJzwlKPTJ+79J9eKsp/6V09zP5fsS/uuTEeVi+KWuz+2NXYiIiwgNaP/DcXWqEKmtTpsWsInmpGY5JwnCtWYMWSaOnoFrFEMtsqPFrGEE0MH8DE6DCM0EEsynqgFobJRCdmzVuClrZ++KYNM056mIa4RSqaIY5fvA2JtCmzeldG4+99+5vYsmEdYjTimaIZURkWTePKD3wMxy89TZ4/C/jAji34wqc/homD+wVPZfFKJaIS8Er4wk6kUCwpmp/k11G5FQI1H1h+zoV438c+DT2ZVXccR1LBphXGqaxIXVRKBWzasA4rH7gbjz10HzS3jqhIuQ2cdtb5ePt7PwQrnRWz+Vo1jx9+6yvYvOZRZOI83FSVynb24fIPfRKtnd3wRTlWw/rVK7HlqTVIRoFELKYKpZWFlmhFd99cdPfOEpocizI9k8WLIT+BibGDGD24F2Gjgij3aTIp1FF1NUTibRKpVS8XRGQBtwqnnoduKJ9nQiN+yE6fVqqMA9OEFSHRXb6Drp52VZgTKXRNo0XmNBgm+egMKMhhcmwA1eIovEYZleIYJscPwDJZzJsubDSEgg6duHnEFLc2ek1EDIURM10EOv9NGgU9r4nNU2pPlgmLswXdJRc8KvBFw62KyIY/v6llrWQGSmq6h0KxgFSyDbk8XQ4bKJdLAm2RvRK1k7K4a23pwM6de6V7LhVrSKRSMgVxZ0BVJ/MYVefLRXNVDLb6+qYhlU7A85ncwp7bEObG1KLvDzvlpoNyk6/850rEn4QvnluUpdizKGce6Z19whUXv+367YdZ2fmLT/dF3Sk/dt/N0zY9es9NaaPxmpgdoloriwcBKVRmc8SleIQLL+KULj0rSFfTLdixFIxYFp29szDriKPR179AgjXpJkZ+baNeRjU3in27tmDz+kcxPrITEZRFcJLNTsd5r38POvuXAFpcFksKC2w6t4mTFxkdbA+IHzdQGR3EN79wNZ5a9RgiXp07fLjk5Hoh5h19Ej589ZfQ2j1LIulpbV8eO4gbvnwtVt5/N6K8hk2V5tGgwpDeEVEuKzkdeAJxsBYI77kR4hVnX4gPffIaBBYXhSwQJBDQr1kpuAgFyAhNoCVoYGJ4AL/48c24945boYdkOXg47byL8N6PfEYKOzFWt57Hd75yNTY8+lvEdHpAKEvJjpnz8YFPfxMtfTMBwSfr2PDw3Vj98D2I6sw7TIiUvH36Anmd2e5+mFYKGhekYnbDDp+uflWUcyPYu+NpDO3fCZ8y4mpBinO2aw7mLj5dLWTrZTjlCWzf9CT27X4GYVPU4YYaZsxaKCb2rqeJKIPOgPRmJquCQo1UJi684fbOmUi39EmOIotRvVbCxNh+5CeH4DdKKOfHUMgPg3sKO6Z41BK4IRaaqjCrv5FWSSaGL9l4JE8owaKiqfH5Ek8Wzw7HhaUlkBvPoeHWMGduL3SDlqNKIMOpY2x0UgytKMgZ2D+IaDQFx2GXLny4ZmfLZTOXkP3iqb1zxy6hUCZiSXT3TMO2HbvR0dEpAQx8balUUqASQhY0yc9k0mJ7ytad6TMiFCGT4xD7QmHKh5Z7h5Z8f7nU/L7X9tSBIP0/D07BMXhK6CGimQdnzFt85Wve9I0df7HKHWaf8JffqcPsBf01T5eLvk0b7rsxrlVWEFOWUNQ6sVMHFrX2XPLR6yKgiRC5yfRyYOdswoy34vilZ2DRiach3TkdiMQAzRZiO1N7DY0r7Lp0ZKPD27Hy3p9h59YnuC5DOjsdK/7hQ+iaeSIQSQieShkpeyOZnZvpvsIhlpgdB+XRAXzj85/GlnWrYIW+pFyTD9wwYjjr4jfjdZe/D76ZAHeAZH6YQR0P3fULfPcbX0JYLwmmnU4lRNnF10OsmrQ5Yqomx2dhPOlwQhNHLz0D7//ENdBiGfik35Gx4D4brcTcP472hEX4PumBg9H9u/C16z6H/dtJGw1xytkrcPkHPgHEMyrZujSK733ts9ixfiXsCJdLXILpaOs7Eld89Hp0TO8XPNh3i1jz8K+x7tF7kYoqlkXPjPk4aslytE0/EoEea4YIyC0rBVnRwvh+N+BUCxjYthG7tm1AOTcsUMmMI07EUaesgEF7UC2Akx/GE7+9HdufWSPObGR7xVItOPOci9Exfb4S5oCsjjomBvbgqVUPY3JiEOlsQmh9rW29SLX0IR5vkeWwUy1JZzw+sh9OtYhqifadOSXkMBWcwMNdvK3FG0IXmEJY5LKA46KPUwgZNw2kU2mxaa2WaxgdGcLMmX3SudbqAYqVMlpaU5g3vxvZlhj27duNifEJxOJpuA4Xfzbq9G9h8KzGHMmUwHKSFqIro6bhkQNY+rIl0vnm83kF64QRdHVNQ6HqCDWRjBRK6yWbjyGyZGdISAAfo0mzU2+9fOzZRd+z6j75CR3iLD8XU/7j3p3Po8QpZ31ZGBp8j+i7EmkWZc0MNSv9QO+cpVde+Jbrdv419/zh8Lkv6qJMk/sNa++5IeJOXMwOJ0ZpMHShqlH8IJ4A5CxzscXiGDHg+ha8MIGly1fg5adfCDPVLhthOcKp2gqpaCNWwfWKJVxemu0c3LUe9976bVQn96C1vQ+vXPEudMw8ieF5ihlRrcApDiF0y+JHzFFb1HHsrkIPhdFB/Pzm72Jozw7ELF0sM4k5p3tm4vKrrsFRJ56GhmzU1cKGRXt890Zc/6n3o3BwF4qVmpjgk6LG3o2m+RGdi764eECLD3QyjnLdw/GnnoUPfOLzCOwWodk5tSLuuu0XGBnchajuo7e7E8cc/zLMXXgMHN8QjDQWCXHXT2/GT3/wH2jUqlh65mvwzo9eDRB6QAC3PIbvf/2z2LbuYaTNUCh3RiyF3jnH4G0f/BxaemdLR+d7RTx538+x4fG7xRBes7I48fQV6Jt9HCJmnO0ZwJQYl0vQpscuU1GMuFKW0YGtUcbmNQ9h55YnYIYVdM85CscuuxTRaItUkUZ+FKvuvxU7nn5cQSZGHMeedCZetvwCRHi4Es8IqqiXRvHkfb/G4I6NgF9BIp1Epq0bmY5exJLtsOMseKHAJ/nRIfEVJp5dqeSEkSEUN9MTeMKw6FBHPJjGUswQpPjDxPDBEZHQExLo6Z6JdWu34ZRTFmNiooBCvoLNm3fjiCM6ZE9B69DBwb2YNbsTRy6cAcPysWHdOuj0xdBjaG/tkh3HyPCQGDmlMhTaRBA149ixY5cEFrS0MWm9hv453eKHoVjGJuATp2awqbrelRiJ3iCaWA9wOSxLQp/BvDyQ1WKPhVp1yc+q/ETg0aTfTYlGlO/FX19u+BXkzlOfGIhpE+8zK4SdfaB3zrFXXviWr75UlA+Hk+aFPsc1D/9nz9Or7rsp6uUvDPwKdIvJITRm8ahsRSgGRML2RKVRFhMeL0iic/rReM0b3oOWaQsluomYr1sdw/4d62XrHkslML3/aKRb5qhcPfhwK+O4/9YbsWPjQ2ht7cHZl74PHdOXICTX1fewfeOTuPU/vwm/OgmdBwA0FKp1cKwmJaySH4NTGEdUfICrqDbUkm/OouNxxb9+FenOGUJ/IuWt5kaEWWFURnDTtVfhqZV3oxFExAg/TSZC4KFerQq1jN1xSQyITOWxUXfw8jPOx/s/8Xl4xHE1D6XcCP792qvx5MO/RWucN7mB6fMX4UOfvBYtfUdIUKwRONi67lFcf/UnUJoYxannXoJ3f/xqhNGMvH6/MobvfvVz2Lb2QWRjtEl1ZJE4bd7ReOfHvoxM9xzlLOeWsfaBn2PTmntksTVt7vE4cfkbkMrOkCEiElZRnRjE/r1bUKqUYCXjyLR1oaNrFqKxdqnZ9BoZ2bsZG5+8B4XxnejpX4Aly98AK9bOhhVuaQxrHvwldjyzSsQn0+YcjWVnvwHRdC8MM4nQI/+6iI2P/AabnnwYWiOHmBlBLJlEuq0HiZYuJLKdYqZEyiGNpCqTY8iPHkSZ1pduFbnCiPibxBOWCuAl/u2RqVFBbrKAfL6Crs6UMHHKpTJOPuVlyOUq2LplF+bNny4ipkK+irHxA8JuSMRTOOaoo+A4RQwc2IJFx8zGtL52rFmzGi2t7Wg4Hlpb2wXr56FVLI2js6sDqUwK5UINgwNjiMdo7KQh0xJFaxtZQzRsolzdgu+x0FIc0iywQmVTS2EaZNH1rdFgMIAv1gCVUk0WvrxuWlqzohBlGok4Aj5PWj2l7nu2O57qnn//Pv1j4hG1HKUGQIPLKYMHBkwW5ftnzFxy5av/8cu7Xuj9frh83l9/dB0ur+wFPE8W5c2P/e6GhFa+KKI54nZVq6mRXnGVa4fCUdn9kFyPSAZHLTkbp1x8BbRIVnwvOHI/dvdP8cz6h+CUx8WAZ+bcJTjpzNcj0doui5oIHGx5/Ff47Z0/QSLThfPe+AF0zzpeOeP4LtY88Gvc+v0vA/Wc8I9Jl5soVlBxSacy4VRKSJrsgGmO1EAjULjwKy94HS5558fhsDP3feTHhpHMdkjAasoKcN/PfoCff/8bAlWUhFZHdZsvlp6JRJpINqpcXJrcursoOw2cevYKvOsj1yCIpmEENVQmD+Kmr34FGx59GDF6dli25MRd9v6PYem5F6PKuCwjwNa1K/H1z30c1dw4lp1zEa646lNwuQyjcKM6ge9+9bPY+Pi9aE/ZMsZ7GjHlI/HOj38R2e55wpsNvRLWPXQrtq67X9gIS5a9GvOPPwcRs02wbx5a+7etx8HBXQiFA6xBM210T5uHuUccj4gek/nZKY9g/eO/xu4dqzFr/mKccPobYdnslGl1PIpH7/0ptm9ZjXS2BcteuQLT5p8ITUvLuK2hhoFtj2Pl/bdhcngvWhI6ErYpnTF/dsm2XqTbuhFPZNBw6nBqJZQnRzA+NIBymXBAFYMHBnDw4KDKwAtD9Pb0Sqc5OjYBp9ZAd28Hpk1rlQN2ZGQUi487Gtu27sbw8ATsaIie7l4Ui3R3qyDbksXY6Dj6Z3SjVB6DZXk4evE8pDMWDhzYK+yNRDIubIxolMpSQm4NxcaIGKiUKd2uIxEns8RDOpOAT2iNjYfPgF7SBSkWMdAQsQjZOnVUmiZcEr7gsRhTEckmhLCL3vx+VFom5HsdSsGmKKUZBfYHhkR/wrZTwI0mbPfcW1e+F1EMQhgMbhUBkHTKv+ube+I7z3/TdbtfwK1+WH3Ki7ook32xccN930obtUuMiAvH4xhPqlBEhA+h64D4Kc1t6tUC4nFyZdM44dQLceSpFyLQEoiYOvJje3DL96+Hnx+A6dMYxocZ78QrzroEndP7EEYCNMpFjOx5Bg/87m7YmV685k0fRO/c45o+iQ7W/PZO/OrH35Rx23MckeXmKw5KNZXuQX/nOBNODAPVugsnNBDLtuPdH/k05pxwhvCD3XIBv/3VL/CK5a9CqqNP6v3ozs248QufxMDunSI79j1HsGvidMRr6VDG9GlyBGiwxM789HMvwTv++d/g2xmYQQXVyYP42nWfx9NrViEmKRYazFQH3vuJz+HoV5wpIhNTc7B59QP45uf/DY3//zxOedWFuOKqf4VvpRAS961O4Eff+gLWPnwXEmYodEKYFlqnz8UVV12L1mlHCPOEXr/rHvglnll7n9zsp57zerT2nwBNSwlDJDe0Ezs3rUKjMg6qCOkrQTl6unUaFhyzFFaccBIXUBVsWn0vNq57ALOPWIKXnfpGGIQv6JFdHsH9d/0X9u7ajJOXnY5jTlgOPdol9DEexiMDT+PBX/8Ahcl9MIK6ZAZSKBJLtsBOdMhClQefbSfke3HRNzm8D7XSOPL5SRHj7Nm7B3t270FfXx/yhQI62rukw+ThyGRwdsDd3UmBGQYG9uGYY47C5s1bpLhVahNoa22VBBvXr2LOnH6USgV0dMRRq04ikYyipZVMC8VLpokS8WK5bikciiojKnqthFRXRsjIUYe7iDlovVqlt4srnTqLdqVMebpKBBdqW6BBJxVRt8R7RKXSMCGH0vKmsxypjofYOMSbmzJusfUk3q/8Ln5f0ffHPC/+VNVkUeZSlBAfizKZRAGsMLRa7+09cvG7LnjdV/YcVhX3BTzZF3VR5qJv7ZO/uTEdqazQpSizY4zLgoQ+yAxPJX7BpGnOxaYRg4MoXnH2azF/2fkIyJxgD1ydwFMP34lNT/wWjeKoYMDRBH1wEzDiEbGLDCgqYcxQ3Ueicx7Of+s/o2PG0ZK4AaeGJ++9Cz/8P19EzFIm+uzXGr6GuhdIgoQoDGmdyegl7u0jUcxffBI+9LmvwLfaRAZ+YOcmfPv6a/EP/3gFFp54quDDkVoJ3/ny5/DI3bchxppDxzQyO8TwnUtLSOox5eCSPGLaWH7ea3HZ+/8VDSNOVBzF8QO4/otfwIbVjwt8YlpRnHDKmXjHBz8KI9UmdpxGo4D/vPGLuPsX/y0c7pNfuQLv+thnoJHex+6mMoqffuerWLfyN0CjJIedZkXRNXsB3v2xL6Fl2nxVlN0SVt/3C2xc/Tt0drThrEsuQ6z9CGiRpNDlDu58Cns2P4GowU6QvGoKcZiMksCMWQuQSLWrDLiwjl07NmD71jWYM/9EHH/y66DHWJQ9lIsjuP+eX4jhz4UXvQ7RzDTA56JWQ71wEI/f9wvs2HQ/YjZN54FqqYhUKgMr0YpM23R09c5GNNkGi5FRFBJV8hgf2YdqcUwELVye7dmzBwMDA1KgaezU2dEl3aPkNtpRlEpjaG210NPbiYGBvZg3fw4KhQLmzO3H2PggYjEL0VhU+MZ2lEkwlObTUEnFh4lvtUMlJVkxbCSmVH00hrJU+guvH0d5RlNcMzHJCKcy8vmCFMqGo64BWgskEoQgLCQSlqSbSKq4nUCdHEmNHTQl4LqIpuhVTSxd4cb0DVGiEWLG9MYgp1+EK00nOcWieLbU/LVF+dlOmWcq9wgsyi339Mxc/O4L3vpSUX4Bdf7w+RQGp2547I6bkmF5BUdWmrHYIuHVFHVMjNN96VSp868y+QMmFp10JpZd8BbA6kIj0IU+55dHsWXtw9i7Yz2GRwZRLk4qZy+L7IkadMb9cFMd2rA7FuC8t/0L2mYukggd3fMxtnc3Nj79JAwzgMU8PTH54YUcYnDnNtx92y0wvao8J1LyaoGJsy95Ky664v1wQgtWJMDjv70dP7rxy7jg0jfg7EsvQx0UiwR46Laf4Gff/SaqhVFZjemSBEIvYsqvVadMdR67LMIgy1/NTvnTcIkpk/fq1rBt6yYUJ0fFq4I0qWn985Hu6BN+L6pF7Fn/KP7rW9dhcuQAXM3CCWeeh3/68L8htNMCX/jlMfz3t7+CdSt/DRsNRGl1qhlSlN/50euQ7p4rRTnwqlhz321SlKf39eFVF78VWmomtEgcnlvBwLbV2L9tNTJx5YNEcyh2yuLhoNEQSmXC0eSnXivIz2H+USfjuJMvhR5vFTihVBrH+rUrMb2vG/1zFgAaO14dbm0STz9BHPluaMEkIpFGMzw0hG4lEI23oqVjBto6pyOZ7kCMQQA+I7pyYtmZHz8oRZhMiaGhQYyMDKFQyol1ab4wKZLy3t4ulEpF+GEdc+f2SafLDjMWV0k1dHxjIIsEl4p8mokwio+sM3lDZyAsXQEZGmsJ3izCHg1iIkW6W7FYEd9uqvC4rKPZP7nNDJONJyhbNxFl4jWVn0wrp9GGQvSFismC7jgUsjDYl0pQinQslMu0YtWQiMdwYHBQrhnK4adgB+XaB7HXfFbd16zXf2tRbmLK9KD2mM3IAx6EL1rvnj5nybvPfeN1ew+fivPCnumLulN+6tFfdq558NYbY2HpEhZlDkZCfRWY14EmVpf8KLtDHVUyInwN2e7ZOP3cN6Nv4WkIgqTIVyNMcQ5KKBUOYKwwjIN7t2Fo9zMYH9sJrzoJm8bzQYBKOUCs6yi8+q3/gszMY1ToKr8nFVfgzUWpNxVwyoicPOId657AdZ+6CgmNgZsaHAZXZ7rwtnf/C44++VVwKJmtF3DLD76Ju376PZyy/FX4xw9+ElZmukT0DG3biP+47l8xsH2zSrWWKCSKWJLqBnRd2DF2Vy5KdRdLX/kavPuj18KPtcETjHXqOTFqiZwHH4FmwmMf7QfYvWENbv/BDcjtXC8QST00cPKr2W1/HL6pVG8syjd/41psWPkbtCYtRONROCHQM3sh3vHha5BqFmWfi74H78DTax7ErFn9WH7+PyBM9CHQLBHfHNixGgM7VyFh87AIofmMoLKkODfouMalq8dAgoqkodC8qX/By7F42aXQY22K6dKoYHJ8CN2dHUCEKjZbVlN7Nj6CJ+7/Mer5HbB0Op7wzCUklgAAIABJREFUtVKtaUPT40ikO5Bs6UK2pQepbFszwZxFeRLVwjiKk0PC3CHtbPDAPgwM7kFbewbt7VlZ/jEpOp2Oi0KPLBBK90XFx4pJ3jcPY1LlRGLtCwzBeDBxIuQeQGMaTl2gCDYIfM2ValngC1L9OOko6X9ClKl8nHiSykemyjTl6CGVf6ait/GIahoRKTtOTcKnubx2XR4EJibGyxgdyQsEwlgyctC7uzqxY/t2JJIxzJ4zQw4SVZCVUaiiySnY4vmWnYq/rA6AP4yEer7EWhUw0jHVkcFFnwadTQKsAEbrb6bNOfY9573p3/e9sFJ3+HzWi7so3/PLzrXrb7/B9vIisyZXmDiryKuZOkLrx6bPgxnTVbwQvY21GFp6FuC0c/4RvdOPAyJJwNUA3QVMD67GsNAygtI4djzzGNavuh+FgT1ojxrwODKmZuLcyz6KllnHSXQli7JJY0YW9pBRPnK7qFYwrGPPhidw3Sf+GVq9KKbw+VoD0484Fu/6l8+iY9o8gTiqhRF89xtfwOoH78LcIxbiPR+/Bm2zjlYGS5VJ/J8vfgaP/PZOZDNJkSDTAIkm9hSSlGtV8Tgm+6Lq+jjxtHPx7o99Hl60VUzPqfy1qTIDDyp6IIQIDRulWiDsjfLYEB654yd4/K6fIjc2BAcGTrvgjXj7Bz8BRNPKDKc4iu999WpsXfMgMjFl90mLzBkLFuOKD38eya5+un+BRfnJB27DlvWPYNYMFuU3Aclp8Imq+6ooHxxYCx0VBA59q6MwQAy1Jt1nRHdRruTFB8Kre6hXGpi16BU4dvmliNgtcEnpoijHp28Gpci85Q2RdT96739h25rbkbVLgrtySSZYJvFVM4FYqk2KcntHL1LpVjFmIlOHiSrlwihKkyOYGB+Vj5XKOSmWDH7VdPVzRYQUR/pcKAc4ikiIBYsbHEUl7ASZL0gOGql2ZNlU2fGTM+xIjBPFR/RZofSZxk7JFH/bsCx2weRhc1cQbcIFJJI5MC1DFHnKiImiJKpUuNwLMTlZxGSugP7+ufJ9SnlGkCUwdHAM9XooHt8HBkdkSUnxCDHxZCKu3BJjFrItHFmaUVdNWpxk8TXjoJ618OQ1rcorYY+/9OuQYxwXfcK+iKhbjIZfoRGERutdPUee8N4LXvfF/X/psQ63/39RF+UdD9/S8djjd99geROXUtThEb6wmZIRSCQUizLHSFLh2AXEonSBq6NYLqPmm5g2+wQcd8LZmDZ3CWLxNkQYGkr1lRjB+DBF/VbCgR0bsPKuXyC3fzPilg491YNXvulD6JhzAupidAmE5ap46bLoUQHnM9FEmTBg67on8LMffQeVyVHEEimUXB2nn38pXv/298OMZuEFHp5ZvwpfueaTyI/sQ2dvH/7pAx/HopefKcOf4VZx/60/xn9+5xvCkjCZQ1flQpIeBnFxwaNSj0ucmk/Gwzl450c+B8/OChYZNKrYtHYVSqMHEGcR0TS0987C/GNORGAnRbQRVCbxm598D/f+6hahqi079xL84/s+jtDOSAfnl0bxw69fg11PrRRFn3Tbholpc4/GO1iUO2cT3IbvFrDqvlvx9NqHMW/uETj9vDcjjPeKKAd+GXu3rMTQgfUI3SIMxGBSfOMGcH1HlI8+KXPlnDiwRXwN5UIV0xeejEXLLoLGQ4adtU4PZV+YCOSeE++kJebeTQ/gqUduQW18mzwm3fVElhJGYMXTiMYzSLV0o7O7TzBmejyTWVERnvIA3GoORXptNKqYmBwRupjr15T7Gw2HKNKhu5uEkXLMtxRdkDmCdfLSKyhLMSeKQJMfV6TOpJsxFSWTjiKVjAlGTRhC0/g+ki1EURPxZU47DZFKk2aXzbbIgo4Fdffevejp7RN4jsvsUpk+LFkMDo5gz64BdHb2SVrO0MAoOjp6xAtjYjyHrq5eMbMix5nOiOzs41ELHR3t8h42/LrYkrLjnsKQFU+5add5KMFa3N2ehUma3fJzO+bfZ19MBTBMYcqqKNMoUYryHX39p7zv1W++mhSX/1W/XtRF+alHf9S59qHf3ZDUy681Ig3UxQVOWSpKAjSXaxwlQ5reeDC5TQmqcNwa7EQapQb9f1swbdo8zJh+BNr75qF92hzoiXZE6MErGycHoV/G4OZVePiuH6GcG0RL50yccem70DF7CRqi2vOxa+N6PPrrnyEiAZeO0NfUMpv0rjxKY0NiR9mgf2GyA/901aex+KTlvECleG9cuwq/+uVPYaCBVEsLTlp2JhadsEy255RCH9ixCV+99lMY278dcX4JoRmaYGgaDPrishshPOwGOOHUc/HOj14D38rAhIvqxDC+df0XsXXdKqSYIlJ30D6tH6+//H047rSzRCBjRjwc2LYe3/rSv2H4wB6cfNYKXP7+Twj7Qjb0lTHc/PVrsX39w4jpZA1YCHQDbX3z8Y4PfxGZ3nkq7dnJY/VDt+GpJ+7H7NnzcOb5b4GWniEhsaFfxZ4tj2Bgz1qYqMM2if9bcB0WOSrnGP/EQFBHuitS6ALHRcesY7Fo2QqYsU66iQikQ/41oSFWSY+2q4SuaiPY8MAt2PLkPTA0lf7NHVYYMZFMt8KOZxFLZNDVM10sRg1Jb2HOYgX5sQHU8iNSkEmLG58YhmXxBGMMFNWB9KCoC21MDjrCtx4d3+g54kvRs6IhEknivDH5MxZXxvXEf3np0XuFVDfT1NBoVBBLWMKY4c+OfiMsevT5plkUrV6pBKSMO5cvY2wsj1gsLZRPsj+Ie8+eMx87tu+H19BBUR/FKh3tLSrFxQ+Ry+WRSCZVko640TEj0kAsakvSOJkqIjThey0RUU1IQnYnTejiDxR9Tey6WUb/UvoICxSXe9IpK1sQ+IEZBFbLHX0zXyrK/6tOI74YUuIos85a9YsMw4Xj8sZxpeMA6WG1qnR5vOArVReB64nKjxv2eCoFV6M7l9o0ix+XnUXHtCMxfd4JmHnEEiSyvUKZ8/06guoEHrztP7D1qUeQbevCuW98PzpmHoeQo6TfwBO/uwt3/PB6RBplcaaT9GVd4bzkKGcY6tpoIFcL0D1vMa767L8j3TlLXN0o7KbUlywPYsVU6jEpgzaX7IrEkMir4Xvf/BIevPMnSJkQAUitUpVCSBN9vk42MnVfw9JXXYB3ElM20rDDKmrjB/G1L34WW9Y+DpuCV4pFUu1Ysvx8vP1D/yoiEHbLqE7i69d+DE89+QhOPvtCXPnhz4h4hHeoVxrFD756DbauuR9xkzlyOgJdR1f/Ilx51fXITJsvRTVo5LH2kdux/vHfoad7Os44/81IdC2QokxMeXDHKuzfsQYmU5uJ90pyCgME2IVaKFfUQcpJo1bJIRK66JxxFBafegl0u1XwYxCaItQU1BAaFnyNsVcRGGEV47vW4/F7foJ6cS8CdoHcGJjRZnhrC6LRNNo7e5BMtwmXnBJ5ZiIWxwaQG94nP+tyNY+hof0YGx8Sr2wyWwQeYgK3bSMeY5AsU1WI92qwbEM+Bq0Ow+T1ZAvswPSvINCFC81cwVK+gnIpj77pnYgnaO+qYsLo9uY6wOQkpx9NEm3chisiEVqQ5goVRLlwDQyMjo8JFtzb24G2jg6sX7sJXZ2zMDJSRLVSRypJdSRhjUmk0mkJAZadgB+ITL9p3ywGV7SklQSTZuyTMrZXkU3EmBURWrnEPd+uU3XVL+SXKsr0uI7AE0yZnbLJTvn2abNOfv9LnfILeRcPo88h++KZJ++6MdkUjzDTjGkfZD5w002mg5ikAyjVqtLdRDwL8SihiiRgWIDuoFg4CM0vylhJ/11Hy2D2wmU447y3IhKnKo4hQA7WPXwLfnPr99HR2o0Vb74KnTOWiDE9Aher77sNt37/C9D9stgwCstIt4X9EdZrKjew4aPkGTjr4rfhkss/AFdPCeZLfw369Eaks1P5cxS60NBG+RaQ5xzg0d/dgR987Wro9bIqylUmSND5To2V7JTrfgQnnXE+rviXz8I304hTPDK2D9+8/gt4Zt2j0MO64ImulcbJZ1+Et3/gU9BInaPiqjCKb3/l37B+1UM49pQz8c6PfBZmskPw46A8jlu+81WsX3kXojphIaZJGJi18ES840NfRrSN43MI353Eqgd+ic1rHkBLthOnnvMmdM0+AQEngqCCiQObsfOpVTC1uoIGLE2WjVY0jTlzjkE80SaFoFotYO/OjRgc2Irpc47BopdfCEOneIRgUQOBM4mnn1kPK5NF35yF0I0kDDJb6nmsvf9n2LbhV/C9HEwrJsyLiG4jk25HOtOOLBV96TZJ2HaCEJVqDdXJYZTGBzA5MYyaU0QuP4JqLS9MCvKK2WESHuKEwGUcl1oR+mIwXZrWmg2G8Zqo1kqI2XS0qyKfn8DunQdkkdnSmsH42Iio9ebM68aio+dieGQ/BgYOIhlvQ6nogm6z8VgKdIsTb3A9ECOqiVwZ0WhS4KpKrQBEavIY7V0ZrF69Gr29s6BpMUlLYYACFXpluiJaKjuQHbhKa3cE1hGgnXOGw+zBqWSRKWP75xdllWz9/AhrYsp/rig/F8b440XZCGC0/XL6oqUfOOvCqw8eRiXnBT3VFzV8QZ7y9qcfvtH0J1YQlhB/Aj+QJZjGsZBULs+Fy3GOAhBfQzrTj1NOuxjJTJ8o6kzdwfrV92DD6ntgRmjRGYXjUVwxB2df8j70zD5WzNL5+Ps334dbbv4aurpm4NxL3ysya3bD8Op48v5bceePr4cOjrgBSlV+f03EIgGXck3PX4o23vOxz2LO8cvguFwO0TC+AiMSCj+Y4zgZA+x6yayQzT4TUiIGRvZuwbev+wSG9+0UnJhiDLKhSPdjtxzqJiq+jsWnnIUrr/qM+BdHQweViQO44etfxtNPrUbUiqBSryPW0oM3X/lBLD31HFkckdbnFsbwnes/jc3rHkHf/OPwvo9/QeTT4nrWKOChe27BPbf/X3i1nIziVjSFk049B69+0/uh2RnZrHuNMTz06x9h19bVYoxzyhmvRf/C5YDOMTpAOb8fW9c+CL82iVBzESErxvXR3TMbc49cInCS2JA0Sti2YSWe2fgYZh+xGItOugBGjItL4gZlDO5Yh4fv+zWybZ1Yfs6liGanSZdJI6mxfRvwwF03oTSxBwniufTKdn2kM51obZ+BaLodiWw7Esk0XJ9LvQIq48OoFceRzw3D86solMYke1DTCZUon2SZfojxS8hATrro9vaMFMDBgSHE47bIvhOxVlnKjY4NY2S4gKOPXig2nXt270JvbzvmHTENre0xbH56Hbo6u1CtuhjYP4K21m6ZGugQxOgoQik8qPlYjNeqlKvSA7R0xJFpYYwZO22modhCCSSvmX/SsIrxW7Uq5eYq0Zp1lX9yIdlwCO1wAiQDRjGWVMKI6pSFfdFMIJna6T23MP+pANXnFePnqPsEvmDepAhSmCPITrn959OnL/ngOW/5/NALqnSH0Se9qIvyhvtunrZ146M3GY3x10S0OiImCfmecHPFkEiyx1SnXHPKqAcGsj1H49zXvgct3UfKYgRhDXuffgz33nEzqvlBxC3u+jSk2o/E8oveg5bO+YLJaWEZu9f+Bvfc+p9It/fgrIuvRPvsE5kxIUX56VX34nd33gyTLAdGRXEEbHhiI2ozXt11sGnLdkybswD//KlrYKQ65CZikOQzGzdgbHhQOu5iKa/i7KEhkWnDya84DbZYTOpArYiffvcrePi3v5ZlWCqqCxODJvEqhiOOGqI4ftm5eNdVnwGshBj/oFHFyod+h5GDAzJ+M9Cob86RWHTcyxCPp/nkYMEXs6QbvvgxHNi9EYmWGXj3Rz6PY5a+StghhuVhYmwPHnnwTmxc8zhMzcLc2UfinAteh0TffBhGVIJWndxe3HnLt1AuDiKaSGLW3Jfh2KUrEEtNE2piGNYwuncTRga3SX6gZhOqSYpwpKd7tjLXcRtoOHlseuxe7Nu9Af3zjsXiUy5CGM/CYadfn8CGh27HticfQcyMY+kZF2HWsaeLAx0XcYGXw8ZVt2HDY/dCq5fQFrcQ+gGSmU6k2qbDTHcj1d6NGFkIQR2VwgRqeRrdj6JUHkfdKaBQGodNDrLmS8QWu/fhoXEx9Olo78Su3bslfzCTSaFaL6O9vRXFIiOkTNRqdaRSKWGH7Ny1G7Nn96J/dj/KpRL279uNGf1dOHJBH57ZsgHZlrRABRPjebS2tklKTBA6SKZiYkVr2AYy6bhK/+b1wpxHonNhTVH+Ah2aR7zeF1gqCAzlIigBvSzEqijL8lFSsAlNKFc4MbYX+pv62CEa3HOLchOmeF63/FcaE00t/AQSiZD9ZPmh2f7zuf1LP7j8dZ8ZPozq7Qt6qi/qokzvix1rHrzJ9vIXElPmyoLeslxqgCbeLjsFKugC6WoqjodY25E44/zLMWPBKxB4VHTxCq1i65qV2L51PeqVArLZFBYedwp6jzgBmkWergc0xrD63h/jiQfuRlvXTJz9unejbdYSuLChhw145RE0ShMCN+gWi4Muyiim2GtBA4WxEXzvhzdj3qLjsOIfLgOTi9gTU1p9/bVX45l1q8Hg6HopB50+FrqJ1p4+fOTT16F71nyUqwGiaGDV3T/FD779DdQqBaSjtBglRsyQVIaeGsg3NJxy1gq8470fhWfEoFlxwREjlBvTglIWOwyAYFQSn2Mgh4at+7jzxz/CT374dRhaBYlML45ZehbecPl7YafaxA+XHGcu2CrFvHRYthVDqr0HYcQG/DoikRqeWXk7Hnv4DlE22vEEInY7Tj7tEnTPXgKEdjNJ24VXnECunJfcrWgihXgqDSMi1YZO08gP7cCGx+/FxOhuzDnyeCxaerEY3YsFZGUIa+6/BQObH4URRtAz9zicdPYbYKX60PDpHe3Bq+zFfXf9GAd3bUJSd5GJx8Trwki2I90xU563HY1JDiDfc8ZB5cYOolIpCCVvaHhA0tHJntj41CYkExkpjIQEJHg0YqC9rQvFIi05S3j50iXYtXsHWluz2Lp1q+QizphBf+PNeMWypZjk40+OSrFfsGAW5h4xDaNjAyK/7uubLgs8Tjws8kwXpBJQYCmJnKw2067JTybFr4EgQhob5dIGNI+p1fTVJpuDy0MqAJUKj0WZ7A3xSJaA1WZxbhblgF10E6Jg0Z7ClA91ys9R9U1VpN/vlJ8flKqgkt//RdKgsDc0FmXTD42On83pf/mHXirKL6jOHz6fJNad6+/5tuXlLrTJL6bhjSRUh/DqVXgNhoOqwE1e2Az2rEWy6D/qNCw7983iOsaMGrmG6G1MdoTLMNAkQisOn8spUqHCCsYPbsTKu/4bQ7u3I57swXlv+RDaZyyWUE66zJka4Qru3cjlVL/ZpYtPsN9AcXQEP7r5hzjtlWfhqONfLgkZ5A3TVvIrn/00ikMDSBkh/GpJnq8XMWBmO/D2D34Uxy5dDkeLIqEDA5tW4qavfhlDA/uQsA1ozcOHuGYj1FCoB3jVijfg7e/5MDwjASeSgBP4sEgXZIoyRS3ssIiTs/ty2HlW8NQTD+EX//dmlHMDwsSocryIZfHat10hBkc0hA9DiiBU4giZDTp5wjIXk2ZXwfi+Dbjnth+gVhpBSzohKSp2qhP/j733DLLrPNMDn5PPualvJ8RGjgSYQQSCpChSYaIm1FR5t7xVW679u/9cnrJ3xrur2eSt2hmP7PJao5Ho8Xhsr9f7Y394PaNASSNKI2ZSIECACERko3PfHE66Z+t533O6GxA5A/0biAALBbD7dvfFDc95v+d9wqYdh/HwU59DWZLiAgnZF45ClpOkajjJ8YSjPGrYWsD5d3+Ej66/j6i/gn0PPYVHTv8m4E9LPnbSnseP//xPsXj5TZR9AyN/HI9/9jex55HPIR2VtYwUDVx653t480ffBIZLqJdduL6PYGwTxqd3STAR85nZIRj12mit3Jagezr6+v0uLl68iNnZWWzZvA03btzEpk2b0GisymRL2mBubl6iXffs2Y3FxVkcfuiAKDYOHtqP98+fk87Aww/txhtvvoPxCQ97982g211FtepjZucUghJkKUi6g8oNEgsMCRKZnAT/k6/O34sG8yzyqVhuo8BMjouTccZJmaAsvwncnIgVfDklE6AVcLX1Wifl/E8B5bWCGs1PztUXd2qU180idzeM3N1e/fFpcXSdkr6gJcBJYU/+30cOfebvn/r13124fxDn3u7pp3pSJii/8/ZffM1JVn7Nd1IJJLJpHqGnPx5K8wTf/Mw1RjKQktFWxM3NZjx2/PM48uRnUaltBTIGvWjFsHBqBAvqNrl/NgdoLH+IM6/+Z1x88wfAYIj6xC588e/+t6jvOALYJeGuBXzlRUeQ59KEkwFBOZac5ubcLL7/ve/iuRe/gInJzZLDjKSD7//n/4j/8NLXWZMNK+qj5vsYMLmM6W+Zg1/5L/9r/Prf/XvI2CdHM0xrHn/yL/8FfvTK9+Exx8LQHAxxYzEv2rTx+S/9Fn7rv/p7MIMx9LOSSL/Y7GGOQrm9pL5lDP4PsTh7C2fffg2vv/I9LM1eEw00l6QpDxuOg6kdu/Hc534VTz39OUxP74HlVGBQDpcNxVTBf3fUauP65bfxzqv/HxZnL2KciWdOSWq27KAMu1zD1l1HsO/wKdTqe/QxM7Uui2DD04phUhnTx6CziJuXz+LGlbPSPhL2Gzhw9CSOnPo1wNMlYNSaxxt/8W+wfO0NeE6ILhyM7XgUn/ml/wal6m5kI0f05d3mDbz68v+L29d+IpM7k9jqU9vld6W2ReI1bTjothpoNW6i054VuWCvN8DVq9dx/v0LYmWnS4+0RH/QxqOPPSTUwfVrVzE2Ni5dd6MsQrO1jJmZLdi3bxdabWYxj1Afr2AYdsSNF5RseKzaEkdlLHQQreS2ozkYvFDJlCrGFKoxuUzlxZ1mGdJwHCx4oecFjZ+nA5X/T1qDF0t1r/LfTlCWiTj/nRCUc5pCJ+WCvpDKw5y2UApD62kKSVzBNRdXB5XNrRejroNUEV60EbY2grVOypxaMqUv7Ml/d2D3k//gM3/nnyzdG9TdP7d6AMpvf/Ordrz4G66dIKF0zCIojkTHmyW0ssaSfVFho3S/h8i0kbhlDEc+jj76NB557DQ2bdsv23kQ0MUdoHUMUWsV8/OX8dab38VHl96GF/VhJxlq9W34zJf+C1S37pUIzuEwQhpTU5tJQeVAWh+ovSXQRDIpt1YWcfPGTezcuRum6crWO4naonT48IMP4DJ0ZjCQ+iQujjj1pq6HTTO7sf/IwzBdtksDRjjA1csXcfXKZa0k4lKIoMZ2EVrKDRs7DjyE3YcOA06AkI43alDTEB7tuo4jksD+YIDl5RUszt9Gt7Esi0PPHCFg2SplS/QqMpTaZUtLDVtnDuLJY5/B9p374FXKKvcyhrg9dx2zH17F7LX3YYwacM0EZaeCwB+HX6oipWSs4sPwa9gycxDbZx5BZWoLvBJtxKyBJTuUYNhtotm4jbmPLmF+9iqSsAcbCcJBH3sOPoZHn/llGAFB2UG4Oot3X/5/sHD9DWRZE6HhIPamcezZ38JDD78I2NSY95GlLVw79ype/9FfIEs7qNXYxbgdYxPbMFbfAt+rwhxZ0g/YazO2cxadNqVlfdy+PY/r128IPVEi9VHyUa64OHh4l5hEbt68hr37dutir+yKDA1GgnKZnHAsiz1SPTa7BqHhS1LiGnNw4MU+hh+Y8nqhQoKKGC7eKLuj+UlleForlhk5QGfkxrX9WpZnfI2MCMhc7nEPQW6DEkM6HZWWIAjLpFxwyXdwyneDsi4EyXLdbbG+k7LgxeKnf30SraGJ5hvpCy+FM/lnuw8d/e0XvvQHy/cP3N7bPf10g/Ib/3HLO6/8+VftePk3HCuWZmGK4bXfRoJmpaqHG2eGBHEyjDiZeS568QjDxEStthnbt+3Fpi07UatPILMMDNIIYauBxZvXsLR8C8P+Erwsgk3jwJBTThnexCZ0uUSBgyTMEPZi2CP+DJpYEmlaYPzigNkGSQzLoC1XI785jFMNwNLQNBmC72e61DidC2dIXTAy+KWy5Fpop54hXCadhoUkq1pic3eGNArh2BbCKJTc2tR2wFwf9v0RkFkgWwn83AaewnE96SocUIXh+5IaVq+W5E8jpvXZkRLQftiRlm4G7keJKRSGYbuo1qvwS7z0haKj5QUw8Kl8CKX9u+yNCShbToCgEsAITJhegNSktnca3lgdpbEaPDoo0wxGkqDfVasztclsqaaePA55sRuhWp/C9LY9sLy6xFemgxZufPAG+g2WVvTlAjY0yhibPojjxz6PSmUats+wnz7iwTJ++PJ/kvYVNtOMTW1Bra6/A58L1AyDTgthfw7N1ZuyrKO7ju0fg2FPnkPGcwZUViRc6NUFZKlNlrwJSi8NtpOM8hhOKhsgAUK0sxOoCcL8xcmWnDTYZGJTvtkR7jlJmOBmava3zsHyfem85IDA6Fgu9NKRC4OnOp7IMiItv6eFhMqLTIcSJGo9l2mYgMypWUBZ1RUEZ77GCKB6G16w80Vf7uIrQHkjfXFnU/VPN1x/vImkmKrznsFcWRebMin/2ZHHnvgHJz//T1buDerun1t96kH57Vf+01eDrPUbRtaX7Atyq1I5w3MZQTmhVpkML513GRIjRjLSj7O807R8ZCkbnD2YLgN6YkRpCCcbic2aEiSZvFMaOOgyyzCMY772xTzBYst0YCiYIcOQUzKnG8uRdg5ORpIA1hsgIJE4MlRLTRmaaUl5JXnMcrmitVURf34C12dIDyutRvAtB5z/+zTDsJ5ebBem8KG2aSIahHA5RlOSxsUm204qZQyimPmOqFUCAV82S/D+UAtNUBYpNU0gKduWGS3JpRCBwRGLMbMf2HPILGIejen8I1AQkJjVwDB2v2RLhgIVI65ro+SXZQFYq44LZ2uy8LUcwPJkkkzvAAAgAElEQVQDmA41wyRTbbFAx8MYDktgTeZf92DwyI5Ewoj4mPCxZlOGZfO+0BLMxRcfswFGYQO2MZDyAUpvk8zBILRQr22CbQWyyLSsTPjxXntVHjG6+qjAqG/ajkp1En6pIt+Xy71+c0E6AZvNBZHEdfsrmnNhM+uC9AqBRf/U/yfLxRB6TYIjLSE9enkuhvxp8fVIM0mq7d95EDz9RvxYAby8TfE5/VMBiLeR05Y4PkqIk0D+bWw7NzGUU5JQFJmtXLugMHXtBGZVVayBcsEp5/yy1j+Reybgq1qjsFaLzToPJLoz5F4FzhtjPP86qFzLv5CLSz59Gxkiw0kNe/rfPPT447/9AJTvn4vNPd1TrYP69ldLaP66ZQxlM08ejuoLZl+MIoKfKZm0aUyLqfJ/YdiTN4tNBYLYSG2YtAHLck5r4tkqRvWGxSVMRoqCWQsMi+Gbv4eYkzMDYoYp0j7gZK7Yt8lr87A2MbUZU5u3SDM2846pCuGloVyqoNfry5uA4UnsS0vSCJ12A+fPn0OjsYLpzZsQBD5uXLsOz/HgZBZGkaa7OYGcfTEYxhJGtGvHTvQ6HSwtzIvBgdQEjSvkkVl/dGDvPuzctVMuVNLJNhrh2vXr+ODiRXnzkysNWQiQMUfDw8zu/dg8sws+TRISrTlE2eeUHWJufhbzC3MSFkRdtefaqFVLSIwQbuBjZsdO4WSTNEYQeHA9R6RyXlCDE9Qk+N9wXLEhM3uCjkSRLzIkashYSRKcCfqDnhzHeeBhsLwSn7ygJEh54eXxPh0KJxswL0KqjhKJvfTp9shYSkuHoA1HLjQxfL8kWc1c8E1u2YlybUKyL6jMISj3lpcwaDXQ669gGK2i2ZqD5cRwXP48OiaVcFUQ1kQ4nmDWwJdaZrqypUCVU69ywwrK/K2We/2Yfg9+Toqqi+/NgCn+/5p8gRf0TBL94rQMw5qEZZYQR11gtAqbTd6yxNbTFzM4KJNZk76tccvrH1tb+smkTDAmzaF/VxUG7+Y6KK+nxN3p4NuYFsfbFD2pGy8q629iBWWZTowRIsNLM2viTw89/PRvn/7FL6/e05v9PrrRp3pSfudHL207+1ff+2rF6vyabUUCbhF5OVp3hwMkeXtDknJgDGWSI98XR324kkGreb6ceGwRf5JGYJSkKUfG4Yh5tszSCJCkBDxxcUhFPAGY0zfB0kpdOKaHTr8jy8I4TVGrT2LP3v0yHQ5CWsBpvQYO7j8gIeqLi0vi8OOkEkdDNFcWcf3qJQHexx57RGy8r7/+JgJqniMgzmuuMi7XqBjg9sZ08fTTT6PbbuP8ubNSg8U3KcNx6pOTOPXMs2KhpaaW7RmMKJ2amsLhw4ewsrSIH//4r2RrzwmZkym5zee++AXpHVyYm8dYqYaUoQqjkVp7ZzajUinhzVdfw/LCPHz2CNoQUJ7avBm//KXfQLvbxI9f/QG8wMQYa4YsuuHG4PnjEsBPE0G5NI4tm7aj0VzS4CZa4pNQ1BfUczP8faRVm5oxHPXhUEqVhnrCoRZ5lKI/ZI4EeVZSQRE8TqpZvvDi82kyuIjPkomgTI57Ak4wjultu1CqkV5xkLHJZNBFe2EJUauF/pClqUtYbX4E24vhekQTPubrGcl8vER7Ky7MdYCVlDi5nUZ4KmDz/zlF80+CexFmr2BcgLLisB7ziwWfLIlNYJD6yIwpeOWdkuc97K8gS2bhGF157LKYr2tOzFxQq9tOFRj8TZOI0hZrHLP8XaM6RXmxYfEntlAxsBST88fHdOrEfOeEf7cq4w4czTGdMr/YcJLMmvzXB44+/Q8fgPJ9dLW5l7tK88iZt17+o5rT/lXbDBETlBM9YjMvgq9GmQbA3rK+tnPwyM4QH4n+0sQvvgAJzpwauCH3aI82IsQmATyTBY3BIyKnEgYMxQSHDDFBNWLbNSdwVs2T19VsCbadMLSdC8T+kFQJF0DAsWPH8NFHt6TZgmOJLNWiUEKNGEfJN/rRo0cRlMt4/Y3X4doePwwjMySfV6Ykcsy2LUB/4tRJrKys4vLli3At1jElMs2fPHValnnvnPmJpITpVKcurvpYDaefPol2s4G3335DHgtOyqQ1jj19EsuNBs6fO4dKUNF+NT5mjo1SOcCBQ/tx6MABnHnnLbRXSQvQIm1ibHICL3zhF+GWApx9/x20WguolnzhjZnb4Ho1qSfiY1KqTGHXzn2Ym7+BcNgRXTKJT3Lv5JFHXHplfIx1Go5oMtE4f+G9lQ+lqoYgTm2uhheVeIoQWRi/nuBHJTiBkSltNfjlCXjBJCZIX4xNwSGfzraSYQ/thQUMm8vo9FbQHyyj3Z2H45InlrDsNVDWyVfjOiVIyOL/K52h7SHrgLw2VZPa4O1lyl//fDE5Ky+tPLIaLXRg4M+S125agRXsgxvsFacojTmePQ/PbEgmipHYoldeB9fCPEIqg5zyRjqjWPrlqXAikcsnZXH0keYrcpMVsNf4Yilu0I8VoLxR/nY3SBfvYRGRkIMpOGXDSeBO/8n+wyf/0QNQvheku49uc+b7/3bm7Nvf+aOK2fwVcsqZxdwIfeOSg6Xoitm2tMcmo6FM0iqP5eKMbi3umahtTuUIzWWbVASlZDZHMDh5krDkEY/JYKNYvobgxfZgTtEU5hPcRSPNr5NsAU6/KVwvkPqo/iCBW6oIqJ84cQKXLn2AW7duKlVCbjpmKD5NDxrOc/jIQ7KMe/Ptt1RLTKBlmL7FReJQJmU7KCFMRnjyqWNYWV3FBxfOq6U7GWHv3n04ePAQXnnlFaRhT6zmluMiShgARH52hM2bNuHzLz6PH/zgB1hcWpLvSa78mWefwfLSIq5c/ED4Xk5/pEkyy5SKeNO2cOLEk6iUPJx5+004lgnXt1Ebn8Kxk6ex2u1icmocly9dkKm15PkoeSXtiaNkw3Thliaw98Bh3Lp1BWHY1EWZnBgYM0o1CYFkgCgiYA8wjIYI41Q4e+4JRE3C/cCa3pZSME1AEzckaZqEShzhAmC7PmwnQJn26uo06hNbJfuC6pAkY+NHH93lWfQbt9Fur2AwXEW3tyqpb5S2yUQrVIP+KUBMqoH/rXHKOVhzWieXrPS3aObJNwtvLEH4agqRr5epmp8jv0xtcsEn83tLmgkSUlf2ZlilwzDsXegNR2g1r8A1b6Jkr8CmsYSgnPB5JU2h9VHrk7FOzLL8W1NgrGuVdVIugLmQxOkBXAbhPKxIRfjFx9ZBWemK4vbrFMcdWmXJFVeZKP/NnJRhT/2r3Qce+0fP/er/3riPIOee7uqnmr4gKH/w3vf+yI2Xf4Wh9Gzf4LKDVMUoimS61IlKA8r52hEram5XJUVBQKZWghMWJ0aHHHDGCYtg5CCLUlEXkHGmJoJLOGl2CLlY86TwlNMzA2Qob5LFOZgD3BFKhLZhFqXSuMJwomeeewaXLl3C7du3VMcsee2cunnsJEWS4dEnn4TnBXj9rddFwkZumxw3Bw4GqzPwaERNMjI8dfw4Wu02Ln3wgdx/0i9f/MIv4Ny587hy6RJcM0I58OTCxPAicq+SgWAbOH78uATjM9RmGHOp6eL0yZNoEpQvXYRPDl6mzhFM0gQsvLMMTE1P4OTJJ3HuzDvotJqwXRNTW2fw+FOncenKVezbuw/9Xg8rq4so+x5KeTAOF4TMYGaGxf5DR3Hr5mVEUUtAmXGc0YA51FpxnyR9xGEbphliGEVyKuA0zZApxKR9aLLQ94joc6lIkMaPkdxfTs7C+1oEZU8m9CqzLya3oTw2jUp1WrKto5glpF0plx20ZtHprGIQNtHrN+B6BNhCXaH0hSz6ZDomyPD0oRnLBFadlO/kkRXEOSlrrbMCsSot9PspZ70OykqNyHo5M5EaAczSHgzSLUiyLYDjo926Dmt0ETV7Fe5oAES5iUQWezwdFppmdfSpiYS1VYV5ZH2xp5yymkkKE8n6pEyaQ+pD7gwgWgNqffw/DpTXpmQp9VVJnDxhYh7xksyZ+MaOXSf/uxd+88vNe0K6++hGn2pQJn1x6fwPvuZEy79isrXCthCPKKfS8kcuPZhfOzJiWWZtFLiLRpaASNqAbwAR3zN4RkPU+UlK1Lg4c3NNE5eFnHKiiABMRYZmbfDn8ldvQIkY32wsW2XweZxv6Gk8GIqL7pnTz4j+9eq1D0GVLqmUMGKwuepOOYUfffgRaYv+q7/6McoB9cmUw3UlpcxmKpxlo91jcpiP4ydPYGVlRay9DJnZvHkznnn6NL7zre+g1SSwEABIW6hDTKrkeeGKY2yf2Y4njj0h03Knw+Q5F6efeRazc7O4dvkyKr6HlMWm2Uj7AHlE91xUx6p4/IlHpMW5sboknHR1clKapc+eOYNatYpDhw7iw1u3hPZxLR++VBvZGCJCUNmCXbsOYe72LSSJqi5Ep5uwUSWU9DIGxFMuSP6f94HcD7XYSjcRdFMMY110CTOATHM9pP2FNxlJ9jFBkKahzHBl0UeNcnV8K0qVcQTlmuYp91rorMyh15xDt0P6YlUWfhzsRWtsMVCn4I8VeIupVzlkgitpCZ2WDZtArrcXPln45QyGALxyyvp1CuCyQORRSRQX1Nbo2zqCh8zbjNCcQbPjyAnD8GroDxdhDS+gnq0iSEnLcSggRbGe9MbBQUA4B+UR5wVe14Rf3lD/xCdVpHLrHLJYstem5GIKLpwlci/vObrzDnDmcygRnl6SmtWvHTx0+ndO/fLvte8jvL2nu/qpBuV3fvR/bbv49l98zY+bv+o55ERJVejGmpSDKBYYQk7ZFKdlWYAQhBWcOF1xM883CQGNL26t41FTg0jS8hMZuVgpx2ZMIymRmAluDkJOdymPoCaGEUsuc1BgXQ+zCLg4MWzhmKkGePrUaVy+fBlXr11FQDVCmgooO54nCWjDMMZDRx8W+dwbr5NTpjJEj7P8NzCKkhcS6peDIMCTTz6J5dVlfHCe7jMXu3ftwtGHH8Z3v/MdWX5JN5xlaot2yhJPSyRpUcJevwDPPvcM3nzjTTFNBK6Lx588hvmlJdy8fhUuf2iaSCg6szw4oVP/y+n6mWefxtlz7+mEx5D3ahXPffYFnD97FtGwj0cefRSl+jguf3gLNjxMVKswrAipO0K5ukVKBeZmaWvuIaOKIOHjxhqvRCgaUxQWkTSsUAHCyx6D5nnSIdCKRC6KFCDJMaepLnJpURfdL00YfMwimaCDUg3l2iYElSlx9FVrm+AGDCSiBK+P9vIcOo059LurSl/0F8HuANNKRGkiT+Man1yAsgJrMS0Xiz2G7qwBtEzCSmkUU3TxNXeCcg7u+eTJc1lkVpD6W9FLNqPZMVCqjMEs1TAcLsPoXcBk1kIp7VMnJDsNlrHymqXgq4s9tVubIi8sdMvroEw01mlYQ4mK9pG7QXljBZRO8QWnfE8oRRjnkCNvJoKynyRW+Y8OHXzmdx+A8r0+gvfJ7c6/9Wdbf/LDb3/NTxpfCjxDijf5JhPPBPlJcrUWsy84cdFVxSxeyJuZvKMEF3HZtgGU+aYmQPONRADXiENOcSq34xRBmoIvYgHlIYGYcjfVDrMDTRzPrHWPCLi8GJA2iOD4AU4//YzkKly7cV3UC0lI1UgCh+lg4NQc4+Dhw5JA9tZbb4kWWd8GBOxQKpfkJAhI7u4Tjz+BpZVlfHj5ktznwwcPYu/evXj55ZdVt8yfy/qk/E3BE6SYQQheWYrPfvazeP/cOTQbTTimhSeOHcPC8jKuX72y5hbkzxFlgO1gMOxjz97dOHLkMN555y3hXAk45fo4Hn/qBC6f/0DolsnpSTx87CnMLzbRXu2jSlkdpXNVF17ARd9BzM3ewlAWfbrc4y6AEzCbR2LqvcM+kjiSwlEGJ3Fi1klYTzB8TLn85FSsF1c9SvP5olKGZQdsDRHFR6WOUnUabmkc41M7UKtvguMFUr/EU1RndR69xgKGgyYGwxV0uotwvJGU4HKRR6pLZXAqcRN1V16WypeRlJ6KJE5S3fMJeSOQk08t6AqdqmWpJ38WKob8Y3LkB2JnDJG7FSvdGnoDE5XKGOAGGAwW4cVXMYk2SiOCcrY+KQsIcxIuEuH4ZwHKRSBRIYOTZKrcVHLXpCyDewGkd5ekrjv6NppGPi7zogBvkczJpGzJpByb5T/a99QXfufZZ/8hXwA/V78+1ZMy6YsL5777NWe49CsOe+Py4yAnLrYqICGnmCGMu/Km1wp4WlsjBUnHEWAuNuLFVn/jK4RArtIhfaFzWuU0zBojTsKkODmB8u/MJeaUpjGI/DkKyuTz+HGmpnFSJijfvHlTpj8CEd/NpC34RuSaa9+B/di0aQuuXLki9AbdegI0dOdRpJFP+JVqBUeOHsHVqx/K9yQ4HT1yFDPbt+Ll73xHaJeRXBT0386LiI52bNQmKI/w7HPPCffcWG2IFOr0c8/h9tycLOpc8rE2TxGmyPz4PVzfwfPPPYN+v4cPL1+UeEvLyWCXApx67nlcOv+BtFB7gYNte/Zh6/a9mJ9dQTgYCJXiVj043hj2kL4gKA/aEvwuOmoBZZ5CQlFcMJKUPXxSWJDlqgrK32KlO/h8CRCzIVm4ft5HBQw+TpQI8hGls5EKDIIy6Yv61AwqtSm4fkk01f1eF73GIrrNeQz7TQzDBlqdOVFeWBafa0Zu6ClqXV9cAHS+0JMLuxpGGLB056ScN13z7uRa5TUzSSGLy4F53dVnIPIm0LY2YX7FhWGUMT42DuqHCMp+ch3TVhcBF6JCX/A1QjUPaQxq0gsJ3EZQ1gla+WNd9q1NyqJoKeiP9SXfJ03E99o8ou+lfHFJTbqAsp/EZumrOx599ndeeOHL3Z8rRP7YZJCft3/hX/Pv4aLv4rnv/LE1WPoly1BNp2nnG2g2CicmRgbT4/oyKRZv5GKa0jd18YLRKeXuF+HGj3GjT6AVeVlOSRggaGvmBZdpPF4zrJ72V1mwUKkh3DSLTjycOH5CwJa8sogD8iUa6QhOPFwOPnT0CB5+5FEsLiwK2BRziXDDlCxJmA+VAdQdT+K1117D+fPvi/riyJEj2LZlC77z7W+L6YMZCTwl6L+VJgOChoEReU3HwdOnT+PC+QtorKyKcuPZ5z8j/PKN69dgWwZch+HkPHGYqNfHsHvPbvieizPvvIkkGoizj+0hpXodzzz3PM69dw6jOERQ5oKqjL0HjsIyAqwuLMHxHbFc+14de3ZzUr6Jfr8tVm1yxuyr42RPQGakJidj/n3EoCmefnKHJqdkpZlIJRGmVAZJS7QCJ5/HDc3LPClYHipjm1Eb34oxLvuqrIOiIiZBv9dBr7mEXmMeve4yoriNdmcBlkMNN+kLQ0E5n2pF1cGfWXDFRbu1KC9ImeWgLCoMfY2pImN9MpapW/jkXKucm0bk9SYvQxNDbwrL2RTmlm1USxOolUvoDodI42X4o9vYbHfhJQPEpC5gStO1TapCHsucksjNJGIaKdx8Mk2ro0+t2grCOkysO/tEeaFviA0c8sfPgX+dRlmKbYtloYJynJrlr25/5JnffQDKP2eAfea1fztz/vVvft2PG7/ISZlWUzEdMLVNQuYZ0hPKJMYXO7XIBRBzcuXfhdLIX3TFIlAF/Arid4OyvHDZWzai4SKGZeaKBplOiC3ah6ZWV4KxmkbEKWU5OHHipGiUr1+7IXnKPJ5T9cChRWzMliOTsuT4vvcefNfLJ3VOQ3kWLqcaZBKS88gjj2B5aQkXLrwvb/6DBw5i7+7d+Pa3vqmN0KTX5WhPU4wt07bkY/D9aACfef4FvH/ufTRWm3AME8+/+KIYTJpNtjIzLMcSBQMpDC40r1y+hI9u3pBmFwb42w4D8BWUnzxxCpcvXJasjaDsA76P2sRm7N9zBEtzSxjy31px4TtV7Nubg3JPQZlv/4T0RBSJmUYAOh5K/CrRhLy1FJaKM5FTMqdYU4N4ZBlLuihf/AnRrO443pa0C9Uv5co0KuNbMDbBlLhJObnw+7FWq99aRGd1Dt32EpK0jW5vSUBZF33FpFzQEQrKXHAqT6yOtjUjidAZuXtPjCO66FvXKq/zyzyeFCc1HSr1tZfBQseZwFw0jlYvwOaJbfAtC8vNFSBrIBgtYLPTg5cOkHIAINjFDCrSRZ7mW+RTMoH5DkAuDCMMuS9UFzm3LK+xopPvE7hjEuz5r3unL/KwI8Oi+iJOjNK/nNl66B+/8Hf+5YNJ+ecJl898/+szF8+98jUnavwyMw4IyqbDFxn5ZGpaWS9P2/FADhUE5QJk6RojfcGNvfCZOZesfKRK1fgm4pG9WFDwxUobcZFXy2USl36Us4lyQzhmBuvzTekKv0x1BpcwBGrfK+HE00/j4sVLuHWTCzCWbNCWnEkjtSwL4wT7Dx4UUP7JT34iigNZPGaQ5RzzljiJEyADz8cTTzwu7ccfXr0iRPMhcsp7duF7L39XQ8+5+WEprOiTyT1mchEYSvZ0hhde/DzOnT2LdrMlcsBjTx1Ho9nEzZs3lDuVYCQPE5OT2H9gP95843X0ey1M1CriJvN9S0CZi77jJ0/jg/MfSGxqqVqCVfZh2BXs3nkQY5UJfDQ3h9QxUPLHsH/vAVkmstXZthmaRFs1G7rpzhtKiSzNI5ySGfvEhShPDepWY+ylXmjpgKRGWbThsggVUldkf0xcEwA3Lcl2LlUmUBsnfbED5cqELPr4ePS6bfSai+i3FmTRF8ZN9HqLsBwCZpSD8vqkq5M4l6Y5KMtFPLdf05suTr4ClKnCyIPfCwokn6Rl8paiXOnultcoXwPyN8NBy53CzX5F3HxTXExmwEprEabRgRMvYMpqoWxwP0J9OwGYS1dOyuTf7wRlKoUkS3ljShwdNmuNIwTlPLRoAygXoPvX0RWfZBopsIbPk6pkyFErKKd2+f985MDj//ixX/j93s8TJikT/yn+xUn54hvf/GMnbv6Sxzc2db+WSndYIJkx4FvMBIV0SmvW+eZVECUNocsMnY7vtI5yGuP0qdpPFdJT+UC5GykMyyLw0vXHd4AhGmOdxvmk2JrVQAmqYQtAE7RPnnoaFy9fxvVrXPTZSi+kDL5RGd4winHg0CH4noczZ84I0IophGCVpnDY3izuu5FomJ86/hQWFuZF0UH1xc6ZHXj0kaP41je/JYoLcqayuCSoR4yUdER9Qe1vuVaVyf3se2extLiEscoYHnvicczOzeHmjWvCJ/MFRn2xHwTyOQa9z92+iSwOQfxjbCWsBKWxcZw49Swunr8gtEZQoZzLlqqnWmULHj/6JGaXltDsd1Ep17F31158dPOaAC8XfZTCCf+bcFIeqNJClnlDZEko/DsnYQWAIsdDlTN8chiqlDLuMr+Ikj7iJM3nkGQvzSNBZQLV8W0S38mp2fUDAWXSF1z0DQjK/YZwyp3ugnDKpklOmeoLVVToVKz3QUGZUzA/pgtPYcBypcVacJHI5Rjor68nfr+CutC/6wkr18jJwpcL3ZY9iY+GYxgZk6i5VfiGiWZvCUnCSbmJTW4bVQFlZioTcPk6JCgToDcs+7jMYz5GPkGryYSPmYKySOIK2kLcfLr8uzPk/u5G63sHHv6b+frlY8CY0cQkKFf/xcP7H/3vH4DyvT+O98Utz/3wT3eee/fbf+wnzV/wpRU5lMlYdP1sVKAMSJha3dTzDcspmKBcLP34YqEumS8cnZDVgi3SKsrJRORf9JzpljzKp18toVQHlWiThwR7PRpyUmPxqVii4UgeBReBp049jQ8/vIqr16/BIyhz+k5ioSZIK5BeeOihI5LpQFCmIkL5cHqted9o6SbVwQWeITbrxcVFWfRRtzxRH8cLL7yAb33zm5KxIcDB43Ne+UNQ4exMgN+0ZSsefexRvPrj19BptVEOSnji2JOYX1rIw5AKdQoBxcD2Hdvx+OOP4/XXf4Sw34Xv2RJLadopqhOTCsrvX0DKbGbfglnxNYjIqGDH1r3YPLMDN+bmJPxp7649mL11A0nMlvFIAJhH+VT6+ZRTJn1CeR1B3hbOWJu4+dwRTRhVKiAokyEjMnVKJHBzESt0KHiqcGC7JZQqkwiqm9YkcY7nC19O+qJLOVxrAYM+1RerAsqup8oLqj/WjB+FC4/tK7ZSDYXmuJiOOSmv0Rd5MJFM1zkAWwLiWshKrlWXBuT6OTHzsbbE7NI0x3FzUMUwLqNqVzFRqaIbrmIwWIaXNrHF66BmUibIECbNYCboFeH2GxUYGfcr6r9ZA2DuP4TD2gjKa5pl9UR//KT88XnKnwQacqIhjcRdyEh0ynFm1f75/p1P/w9PfenL/fsCbH6GO/mpnZSzLDM+eO1f73rvre/+sZ80vuC7BBou23LtqlijiVtUZVBtwcURj8DK4RU6ZSJcIYHbCNYyHfONkvPOnBrEQi2bfS72KOHiZJwb+nnIjqkC0AmEU7PwenKU1vxkRlCePHkKV69ew/Xr1yWykqDBSZuKirzIGEcfeQSu4+En774rdnG+oHl/bDrqpHUik8YKWo85Ka+sruDD69dko16rMNfiaXENMoiISzkCFyd4W0IIgIhHemQ4duK4cOJvv/22LNp4yHjq9EkB5evXrq1N8mKk4cTue2LDZrHnmTNvSxiR+GysFPXJKTx14llcOncBo6QPl03QZQ9euQbfmYBv17B73yEMRiO0W13s3b0H87cpieuqzZrOyjjU9nEm/KWRSONIYwiFkXPKfBykh4AnDNGRK3XBE5BK4HJVhpGrZkDO25VsZ2ZurIPyNBy/JFQIc1G45Os22NHXQBg20O0t/tSkrAYRNYTwl07K66BcuP34eK3RF7m5RC3fGyRykpecm0ZkAUgqxtAMbGZumzZWRjXc7JcxQg3T1c2o+gEWm7Po9ZdQRh/bSj2MmQOMYleyU3ghS/JJeS3kXsDYQJZs7OjTx4+30US4Il85n5DzC/gngfIn0RWfxC8LfSH6cv4sTspunFnlf75/53MPQBh7vFwAACAASURBVPlnAPu/9TdVUP4Pu86+8+df9+LG58kpMyGYR1i+aSQtKyZjx4+H8sITfTLBzaaxQI9wsqcX/bGG3JC/FeCVpZup2/1clSGWVKEpyF+qmUQ5Os3YYOueyOTEaJIfI6lrDtmLx047F8eOPYUrVz7EjRvX1xxdmrio34dfe+TIUcm+OPPOu9IuIuWuWQaX+RVMBaN7rVSSNLUnjz2F5caqTMqW6JEt7N69G/v378f3v/td9Pt9SXYjv2wZ5Cs5wceY3DSNL3zxi/jL77+CleVlHZ+SEU4++zRuL87h2tWrKDmc5Hn65+PF5DwTE9Pj+MVf+iJe+eH3JOWNVUd8yMamNuFJ2qzPsoFkCJduuIoHyyvDs8ZQIjBX69i8cyf6vSGmJ6ewOM/6pZ4s+jjlkUvWAtAYcTzQEoA40qlZFCRKW0gVUv58SbUVpzBRoxTORU6gCsp86iyCsu2LcaTCgPuJrWKz5qKP3DQDifrNRQHlbmcVETnl/pKAMhtC1DxSWKTX4zYL6mLdWp1L4iQE6c6YToKyXL4LA4qoN5TvFw6aF2h5fojcXNwpKN8Ox2DadUxVN8tzMbt0HXHaQhkhdlQHqKILxB4Mnpy4HAWDszbSF5ycSV+okaSog+LjlzNBeci9Vj1xiV24+woQ0NveGd35swDE3ZxyZLhxZlf+2YEdz/6PDybln+WR/Ft+W4Lye6/82e6rF773dWu4/DkjC0UlQP5YjoJcclE0T79TzilrBbvqTdeu9mumVjUeFJwkp1GCcpElIBOqgLBOGPrCpW6ZgEmg5s8rJjhO0YVSwlTOWThoR0BZ1BfXb6g6QC4khFmBXpkoSF8QgM+eOSucs9pSDHHjFaBM6zBrqE6cPImFxSVcunIZttQKsWXax6lTp6TS/ty5s6L9VU6PdEuIiclxPPr4Y2LEoEFFgnXIawM4dvIE5lhdxUmZXDRdgLntnG5G07Hw2JOPoFov490zb8kF0CtA+dhJXDx3HmZGh2IGu8yQex+BPwELFbilMYxv2oTJyU0o+SVcv3ZFrNRJOpRJWSzdIoWLkQgoU/4VSgsJwVnyLqhJltCd4nlMtdmFgUl5BobQSaJtIVAbkuPMRR/DiCr1rajUN4vlms0ufH4H/Q76rSV0m3PSfDIMGUjECw4vzLyY0TyyDspFNrJSYAVIF1pk5YaVvihC7nXZpzp6du6JUVkoDN6G//G1xsmUNC8LEthos5RUcKsbII5dbKI9PKhivvERhsMGgmyAnWMhauhjxIIFyivY1rIGykUXn4bec1IWUF6L6syBtpDBCc+cy+E2psQJUN+dpfzxwUN/7aScL/poB08MP86syj/bt+P0A1D+W46zP9PdIyif/dGf7Pnw3CtfN8PFFy3K6i0qFIYgZyfJbimTuOjoi8RwUAS9c2RRXlKTuGQK5H/yRlcplcRBCj+poMTXJV19ouKQhZ5K4Dg183NMeIsZpi+gPZKOPgK26phJHyi3SfpCJXHX9ftKkp0uHoULtSwcPPSQLO3eO3NGwnm0EFOXTJqAqItJ/hxyyktLy2LbVs21mmMmJiZkMcci2dtzt7G0sCicc31sDNPTU+gQsM+eVScc613DUD7/JBeHq4v48MplSXij+aQoDmD4v+M5cHwbzzx7Grdmb2L29g2pNpqYnsLx4ydw6cIHiJhX7TsSsm84DkrMMbbLsOwAludj1879qE9uwuUL5zWeMx2KJpoSOFIW+ieroEL5XpT0yfGcpiDy7/nzwv8XyZvEdCqTJ3kmNNkIsGjcJ9P6HK+EgJxyjZPyFgFoPyjJwjTsd8TN12uSvmAgUUPiOwnKLHTl9xDXXuHik+NVpvRTngDH155QGfnCeC09jtwxszBEpaccNE8splgr6cCnuoTOQc32SPl6ZZefOYGbTQfXljNJLSTdw1S7heYiBoMVlNIOdowBVQxZuyJt5RTDMzpLqOJiKMiNTBrhWWiR9VTG33cs+gSUleZY55L173cC8/pjfXfYffEcbHwzC1eed0kybirO/NhwJr+yd/tTX34wKf9MsPe3+8YFKF85+5dft6PlFx0jRio5F+naoo+yOE7P0l+Wg3KRfVE4p8QYkS/zCg2zbItHCgDCHcqxWCdkUh2cijXVTWVGBGvehqDMz5HD48KOEzKVF1RpDCmVg4Fdu3ZLYeny8jJs9gLJlK3H8eIX6+x5H27e/Ght0cg3c8yaKNfNbcba6zYzMyMAy2WfyPvyhhF+r+pYDbv2HcCefftQrVaFwuh1e7h86SKuXf0Qg34fZT/QBSf1Io6NrTNb0Wg30VxtiAKkoD3In/JGPqufkGLvvr0SE7naXJZpslItiRzv9tysXLhczxWKhZVQnl+B45XlceDEWq/rtHz79m1JyuMSk1kXBGiZnNlEznxlCbzn/4dafUTOVGRxPPaTvy/44yJTct1mzUosIQxY6+X60qxN9YVX2YT65DZx93nklJnuVyz6mnPo9VbylLgleD6nXmZRa7gQZ2/llXVKtwjKpCAEdHOTCC/qmSosBGitBCwmEMKekfs0vfA1waYbyucsLitHEktqkVc3RwgtH53RNC7NZZhvAdMsGNi+BYM0xXyziWjYwLg1wO5JHzUrhcEyBy6l0xSRdPlpGpzmWeTZF6LG2FigqgBdgPK6eUQpuiJ0iN9Dhpe/gb4oFEwfhxpcWjKTWtPzLUSjIDKdya9sf+TFL58+/fepV/25+vWpXvRxUr707ve/4WWrL9hGLAlxtFVLQA05X2ENOF1yu68ODtFw5qFEyh2LZm1t2bcG1vntCjpDKQvl4YoXvISrcGomdZHbVhWUdVIhz8wJRV6IdBjmCkYNzeEUp7pQgmIxuXNqLjI6uBwUyjHP5qCCg5I2KYbKVQjFm6UIVBI9aH57fi8O96VyWaqw4ohLNA31IaXBC4wnwfmxyu74tY4pFAmXkrqmBByLvDG1sFw2mrCphTMzqXsiPSBWaxuo1WpyIQvKzE/2JOuDgOj5VThuGablStC9YwcSTSohUSRwyBEzq1p0yjopi+U6ps5bp2aWFtBcwsUcv0anZo1bFQFGDtBKM1E5w9OLArPtUn1RlknZr25BfXIrStUpeH55DZT7jblcEtdEP1T1heNr1rE2hqhSYq3Kicti9XgDdt4oIjnLfFapmOHPVykdP8+JmvQRgd0iNUagomTPjKQdxaboj9SMNULkeGjGdVy6naAVudg8HmBqYhzdKMXt1Qa6zSVsDhLs3+JjzI6RUXPPUx6HAXGR5pPwWq5FXpYqH1+fkiUgkdrkoo+viPDUUsA8KS5PhMuXmxq8sj5J3xOacviQ9hZeRB1EmR8Z1sRXTj3y4pd3PADle3oI74sbFZPypTPf/4aXrr5gU+uaxXDYMjxK10CZk3MyYtWQgnWxIOIbV8+7euZdzxzQDxdgp1OzUhQEZeZeyAs213NKMSWPywR9upUEiDnVcUmYIJGJWoGcZpMiQlMvCEp1aFBLHgyTT7oqtVKKRSkVOghDeSMXRpcCgApAJ21BkJKlUW4hlwWnAL2lGtuRTnQSEp9wicWfobSJ/JtZtWRQg+sItcFsEGKPTuha9slpmaBMtx9VIL6rWl3+P8HY830EnJJd0gYBXL8C2ykJv0yQZpNLoWohP6wOBkr8GCw0UPqCHLLYqlWFQb6UE7WeKpRbLoLXJdJTgEXlcHKhG9GtSbiTrZvcl6A8hVKdjj61WXN6lsS9fheDxgIGbNMeNGRSbrF5ROgLxn8q6EqXHrv4ct0xZXqixODknLdXKyjnlU/MzGAWBiu8CNgWD+8pLCk3cCRxkI+1abgwM1VQJHaK2HGwGtVw+XaCQVbGpvEAlXKA1e4Qq50IWRSibrWwb7ONMXsIxJyUOYzeCcr6mt3Q2beWGpeHFolOWaM7756U13XKBQCvxxBQC/03Tc4bQYTtLmIAksWmK6BsmhNfOfEAlO8LrL3nO0lQvvjGn+2+8O73vuFEyy9aTBrL9aTi8OLzT2oho+mCoEypmr5pCzAT4BI31XpQd3EHNi4Di6WSSuForSbHrC0jEosonDFlbcpnqnBfgZih7eIwy23Y1ETTSFKAB1Ue4uLKSyzXJ3OdkvV+rE8mYuNmyannrWmvRSaW19MXuupCryt18XlOAz9G3lgbvvOmi/zxKGSBbAQf5R1QvI8ah0nFipXrcnWBxUIBghM/T6We69hwXBseW6stRmWWpWmEgOx4Csr8f9IZEowEqkk8UcuQwiBdIcoL9vVFSlmwXICgnKUEaBqAqGzRDj5+PS9AURwKoki5RV4GKpZ6pgAyMIMXPDaocOFYnkSpvlXMI6UyQbksKhsB5SaLU+fVPBK3pA7KdmKJ7iT1QHpF09+KyifSEKo35sc16J4TsNaNiWCHOwB7lNMU/NoQlpHCFSG9EhZc9BrwYMEVMB85KULbwnK/hMsLIyRWHfUKUCp5WG4N0emb8C0TlXQZezdnGHN7MJIQNpd5sYlUJHFFtsXGtpGcyihAWswjBX2xwclX8Mof09FXqJAkx3TDr0+SyBU3ISjz2LoGyvAj0574yokjDyblewa8++GGG0HZjVdetBAiNdTVJRKpEZcpVF/opExpBKfZgvsquFeR66w5+tbBr5iQiwlWJ4l8OSKTgobdK+emcZ6cfIswmNz5K3ZvldHxZ3OKUg5ZJmQJ11dwKVQeDCQqOOaN04hcGPIpWeJGc/nXxotH4T6UCqlcncD+QLEfO9p0vSYFLJQmosXecAEQE4OG7/NiRdDVqRtiYV6vRNIEOdfNfzu20BquADHB14VfqmkVk1sWYHZ9Lvuom7bk++oxRX8+QZlATFDWvw8xIv0iGcoKzPKxYskny7dcsshFX55VUlBTWbF0k8AnZl+UEJQnUBmjzXobAqovSF9In2IXw/aSGEjIKcd59oXNJZyplJhYbnJQLgpSi0mZGCWcc8EjS84J0TlvQbL1BEIAp1bcYmPJyJeQJDfwtLiAC90kRJgN0TcyzHcDXFlIEFkBqqUE1VoJzd4IjZYBK05QN1dwaDsw7vfk68zEklooamjWWqpF3qYnMIbdi6kpB2W5gOWgrKeMIj1Oh4DitLjx70pAa7HrPU/KHCjYlSgtO6SrHMRGOTKdiT88fviF33tAX9wPaHuP93FdffGDl5x4+bOWEcoCigspLqCkfE0yJwjKwzU+WYMp+AIlKK7/KqaA4uP6/6rMEKpB+GR98bJ/T/nkIg1OJ2iecQtLNt8Eolku9MysvOc7V94YWtbKLbnom3O6QWkER2gK3laAhpkcudW7SIcTJxaPybl+mh+no03ovlEm0zCzl/l1Eim6lpymS0suN/nv5O1ZY7VxunbEMajKAk7kBCDyxpy2NVeCaga2s5Bn1qAd19N0Pk7KtIEHFQVf0gPazVeG41ZgeyX5ONtd1i8cOV3EggKRvfG3apZT0ZWzdUS5Zn5ML6Ya4ylqFC5qc/pC1AR5O6fIzMSsoBZ2Ovr88qTYrOuT21EifeEpKA8HXfQJys3b6PdX1nTKbEi3LF1CkrYR2qKQteVqDHXvqZJC5XG8Xa4GkRxmKiwITHrBZwuLEXuoBVtQrU2rI1LokRjxsIV21EYrTnFzxcGl+RCx52NqnG3cPpZaEZotE0YYYspu4OguA1NlZoWzPNWBkVJ5sV7vpPGdxaKvAOti+ad7jyL7Qtt3lPopBo3iY+sAXbSk6Hvip4H5E1ZcstDm+4PuWheJUY4Mc/wPtxx54fceLPruEfDuh5sRlM/9+E/3Xjnzly+5o+XnbZmUyXnyVUXtKtFPdcCUXMmEnNtG1/jkDeEhBLZiEbj27+cbKg/O1AVhPgkT8GVJpzKj4uOR5Ctr7RLNIwRcBeVislDJGm8j9yHT2xT8Kv/U1gwtduXfCwqDYDoYDNYs4AS1QqpULLwIroUrUbSyVGzk5hfN9tApXS9c6rASoM9di0JpUDmR88kEbZdLMscSnS0XcpSuUR5GsObyEGYKr6TRlJZDsOWEXBIaw3IDAb61RZ/jwbb5m9NyIavKJVdCXSh9wYmZ6XDCK0u8GemLYZ59kQoPLIs9uWjyeWWQXDHtF4Ch2RR6YrBkUvcrU6jWGd25XXTKlMkRlMNBF53WAnrtOQwGqxgOVzAcLMMyhnAczp78WaRDLIlbVR0yaZGcosgzqjUXg+3mRfNInpnBi5pM0w4Qu6j7MxgLdgDwEcUdJGkTtk23cQeRMUR3ZOLyLHB5KeH2FNOTDjzfw1xjiFYLwLCPbUEHR3YaqPtduZghdeT3+olOX4NKpeWuvqIOKl/uCQgLMOtzUOiUlTOWV56+TvNf9zwd3zXskEmna5NvSC76YqMUAfU/PPHw5x5MyvcD2N7rfVRQ/uO9V8786KUAredtM0JEV1Me3Sm0QW6z5hV6o+zsblAuOtHu+NlFI7qKlnWZl/8uojsLlYXyxZp1oZNcLtRn/obsozRzQ2ytuXGFygqCBd80hRONn+OyTrlcV6zZVEgUSgt+b6ofimVl8b0KKqZwIypd4ejPTMj/+pIsx3cauWgaumVaX1tibrCTJ6m2ncjizhG1AzXe5SoT1SjJs+DYvA+sXyJY0DabwA+cfNHnapegw6M5VRhl+e24JZh2IIAsiXhScaULTLn/bAgRsNVAIgn/TxNEsbr6CMwaVJSfCLgUpCqDgUB5zfJGaop/lwmfJw3bgetXxWbtMeh+ckYXfZ42jNNV2G3No9thyP0qhuEKhv1F8PTlUFkhmcd5gFUun+T/Z1aqtmiOu2z9Nk1JlDPBfGgqWEZweK2n+UQmbBuuWcP28SPIhnUM+7yQUW2yhDieg2U3kbkxhlaA6/MOzt4eIPIr2LJlTHoGb6/0sdqOYQx7ODCR4vAOAyU0VGOfUoXiau1TTqNppjdpCuWZtThVJ2dVC23IvshrpBR41/MwCmmcvtZyB+InvEmLx//OT4sKW7l3FhQbDmKUozQb/8qphx9wyveKd/fF7QjK77z60r5bZ374kpc1PmMbqr7IskiPsGIe0eM5sxmoGS4my+KKL8sxOZEpkVG8qOQFSOjKeVn5f1ErKPjeAcZcsOR8s7qlVK5GtZcoMnL+meDIzxe/ZIKR/9GJmEFD/DppRLFt7e2z3bWUOv4MTmpMfeMviWnMed9iai4s5FRNaF4FlQK2cMT6RZmUjXIpR5Bmypy8ofPjP5UTpALY2hL4geiiuQhlpsQwGgod4BGUHW1iZq4GJ+jUSeB5NjzXFWWGgKDnS7Icp1HRKTsEZF90yhZlbARThjWtgfKGRV88EA6Zi75QrNYhDKEsNFhKHzlVj6gpYZ3KkadTHJIEU/49lYuA7RKUVRInNuvatITc87mUSbk5j357XsKIOCkz9IeTMo0x620hHHf1dMF//8hMyNvAcHxE3DGIxC9FObDA1EJq5wnQThHdaTjYPLEbxnAMxnAS3SYvOiuoVXmimoXjtmD4ERI3wEpvAm/e6OKjfowdM9PSJn57pYtGN4IVtfHodgeHtllws4b2RnIA4bS8lmNxp4FEXH2FbnlDfKc+lEWXX0FJFLK39aQ45f/1FXuvE3NxGqIKm4MRefkMbGEvR1k29pUTD3/+gSTuvkDbe7yTBSh/9N6PXrKTJQFlqi8yLhPIM0oIC0OKIow4uWw4jhXgLJCYl5KuqRXyY77i5Z0pWTSJyIKOppF8IlmbRvKGEQVvamgL2VERGs4GD2qSddlI0GSOMqfVmZkdMsHOzs6p7XcwEDCm7pfa5CjUiMqZHTukQbrXYwax5nfwF7+WIfScUAnQDKhfWVlFvV7HzMxOzM/Py9fTLEJQ41VEw40y+TrmY2zdulUMJpcvXRJOe/u2HXB9F71+T77v8sqy2Lw5CQYBwVuDgUhjOGVePHg/XHi+ZlTzvhGUySkXk7IjdmcXRl7LxQtGAco6JZM7Vl6ZJpKUucryJyVxevzlKaCQ0RX8sqgv1o7YOeVEHjiv0WB+tOWUZdFXGtuWN49MCSjzqRBQbiyg38xBOVwVR59lDiFCEVIktuYcKyjztzZdyw3cMnphila3J4vmSmBgsuah7IxgjUI4dP2NMlQq46h6mxC3fBjDcfTbKfrdBVRKIUwsoVodwiyFSFwX/WwL3pkN8f5CC9u3bcXItrDQ6KEbRXBHHRzfW8WuegwzaiCzeJHl02orZVfojddAOOeV8xPcuqmkyFPeWJxaAPHH65E3vnfufqtupKQ2fk4M/KJz5nOok3KGsT88fuQBfXGPcHd/3IygfP6dl/ZdfvuH/8qNVp7jUVOE+gy7Jy8rbiVmRQw1D2NNEF/Yp3U6FldWbnHm/xeUQPHGI+VQ/FJQJh+soS3adaZHRAHrPPtCFnx5YDjBmxO2KCPyxZ58nVB5JpIsw8lTp7CyvCJZFjt37sTKyoqAa6/bFSs2w4kIRnTvMef4xs2bYqOm467gjiuVioAq/z3dXk9S4gjqTz11Au+dOStASjkeQZ50CZuwmY3MhLRGo4GTx0/IcfbVV18TVchjjz0mJpD5xQVUazUBXYI6KYHx8ZrEXcZxiLFaFZV6RQBb3W6Z/NxWq4Fery+gTJOG6JNlUnY1NjUHZhngJRgq79mLGUpEUB4giUKhL5gSRyMJQVZ491yzrFOb0jJFLrY0i3N2FlmfLlQZ0UnqxC+NiySuNk5OWeugBJT7XfQbS7LsKzjl/nAFsEOYFABz0rVNaWvJJEtD5YCcghlDNbJZ05Si3RtoNnLcxmTVwXTVRdlOYKQxbCPDxMQU7JGPtO2hv2IBiYskasNBB4HXxVgtAvweIvZK2ltxYdXFWzfb2DQ9jUEywmKnJ+UEJauLZx+awrTbg5X2ZKdNByNzJaRxRyiLAmjzTIvCOCIfL053+UO01tmXG0bWjCM/bbHWgWLDkW8DXKxJ5tY+Jqkq9Niqu3IDfTEyan94/PADUL4/0PYe76WA8qsv7bvy/g9fcuPlz9gGm54pgOOSj5I4aleL5hFOYKoXFgNJvqGXF1GRNrZmJinIZBFTrG2kZaLLOWWCsrr6NCtAMwUKukRLVEcMFWf4Sp4ax3+WlJ7KxKcTSjhijdIYnnjiGOZuz8NxacceYrxeR6/XFYD1ggC3bn6E8YlxaaVmmShjPx966CGMT04iilN0ux3NMUAmDrhyqYQb16+LCoOZyfXxOrqdrtRGETAJzrpQNMXu3e93cPyJJ9DtdXHhg4sS4MPgpFa7hcFwgKBcRqOxgsnJCUxOjkuoEbONS74vD+lYnTRAgk6nLZPk1u1b5fuywcTzSvD9ElwxjzjCKROQqcBQbbUqQWSRSpWFNFZTo8xFnyoLJJQoz7yQpnJpHslBmpcQkeypNVgXqLzwqpaZTzEvaqZN9cU4SjVOytuVyiB9wQzBHqM7F8XRNxw20YtaaA4b6DkJRvTJSOa8o1JBz4PlB3Kap4s0o5klzdDrDdDtk+6wkbF5xYqwdcLDZIlhQD2UPBvj1QqyyETJmIIRVtBb7WKUdGCOWrCNDoJSgsyJkNgGEncKHw3G8MbVNsr1STSGQyx1+zJkVOwunnloHJPs6OO+JDXABA1qsx0ZEorXo6VgXcRzFi0jHCoSArPGB2QESwFmvl8IxHSNuvlgwdeVNrBI6JfEfvzNecrrmmbtD5QuQj7XBkQSNzKm/unxQy/8Tw8kcfcIePfDzQr1xbVzP3jJTuaed6yB6Ejps9eAey5b2NtH7bK67Aqbc8Edy8KMyJpTFsXRTCVk+Rs859C076xwBCoHV8R4coKmYiIUtx/dfcy9IEdMzlR74shPk/cTnS/jRSMgNm2UJiZw+NBRzM7OwnU9dNodTE1NYHV1WRZnngSxK83SbrGyCZibX8DevfvglSpg4SrpB1qJKWfrddrSzbe6vIRytYxhkmLn7t1qWR5STeCg3+dyiXkVZSlnzbIYe3buQL1exdlz76NUrQtwc+OvDAk1yer8q45V0eo0ZQIKfF8m0vF6WXKsB4O+RIKO1cexuLSEbn+AICiJpdp3KZOj25Alpg5MGjokLU1mZcRsseYELNI4BeVRMhAKg+AsSXe5k0+ce6Ocg87jV8USnjsgaeSRX3LN5XLUhU31RXkCgXDK21GpEpTZ0ZchGvSkeWTYXcKw30Az7uJabxUX4x5S3xNtMZ2iBP5qtQ6vMo4Bue00RN0boZwNEXc66Lf7cEwNcbLTHjZXDcxsCmBmfVTKNsZLFkbDEcbKO2DGAQbNDoy4iSRUqsRxebQXQThGhoumuRmvXW4hrVQw12mjmxjoD5rYWotx4mAJk04PLuWDqY3QNKTj0VvTI5MuYw5GrryQ7JBEh9zURhrR+epgZNKSzhxrTTJMRy7CUQlRVkKUOsL7I+vDt3tws6bmf4w0s+WT6Iufxo88kEi6IUPERiUCtv3TY4eefwDK9wPY3ut9XAPl9//yG3Y891nb6stkuw7K1Kol4H90gWmj7rpyYY2SyLMvNtqsi7+vGRFyffI6KCtHp2FCtAZzgcHMCE4b1C4zTMdX4T7NK0ySMyyEIdGVNfAjAWUOHIkJVMs1oVAYWjTodVEql1RZkE8WtC3zewxCGhls+ZP0A6VhMs1LDoYJl80qEvxOOiWGRZUE1HZNZPdcR958nIioGKTJQyZyC6iWAmmubne6QjGEgxClSlm1vtlIOgOZw+wTqCm3puIkSxGUPNRqDEJS3bBf9lEq6wKNP5fOPsf2ZFpmpKggpRNIPKWAsvDBI0RS50QKg7GdrIJiDZSCMs0RjPPUaM5CTki1huYlC42xQbolVnb5+bqwFVB2K/AqEyhVtyinXJ6C65dkso7DHlrNBfQ7i4j6LbSTAS40F/FqbxUd14ZIHY0EmycmULXLmNmyUxazK405BHaIqbIFZzjAYKmJUubB4Ulq2EHJibBjSwmVIMNYANSDUCzRvjsNJA6SwRBm2sMo7sI0eHJxEWck6h3J1x46Mzg7CyxnI9xabWOY2UjDDaOcsQAAIABJREFUNnZPZXh8n4ma0YEl+SYlxEzZ41JTTmw8yWnLB7XmcmoQBypPaI5Mupzu+frhfoSvhYT6e9NDJ7Kw2ncQpmX4pSnUggBRcxFls4Oq3YM5GuSGvp/OV/5p+iK/NuaLcn4+NUPEWTmCseMPpg8++z8/0CnfK+LdB7cjKF9+69/v+eDdl79ux7Mv2qZOyuw2I8nGfjrJEsh0+tqYdrVxWaHdaMol3/2iKqRzevsi9rBwP+nkTEpCOWRyeg6SPGzckN40LvMSRBE1rWUkMVGI8q8QSUhJFd80maTL8dgrzj4WmiYRPKk2ShEmoWzXRVpn2kgoxGcYep5YzpAcZkO4DLjPM3m5gePFSagSOgaJujzi5/wt7zenVbmUMDNZpHih6I6lVsnihK42boIeXWfktAmyjk0+2NT7K9ZqUhGZcMpBSekMLvgYgkQFBoGYdmrqljl9U1HCcV8ddzn1QC15fpogKJMa4ZQM1nsx+D5lQJEWpxZWa52UVTuskrpcp5w3swgoi6iYf9JmXYJbnkC1ntMXpYkclPn499HoLKDdnkfWb2MwSnC+uYRXeqtY9m0stlsY2Rm2TU6jkpjYNbkdO7dtRbM9j05/BWNlG2W+1uZWUY0MjDslxMM++sNVTI07mNlUweYqUPMasNCHZfK1IM4d2BlVJpHEcyJzEfNib9uImZrn7sDV1TJu9kPcXO4ghgsraePwjIFD20N4ozYyhlaNqhiZBGUtU5AccQ4EslfRx0kyMEipjTRlMM1ozGGeCDsWawjhYq41wEcrEQZpgPLYVmzbtAPjQYDewnX4SQMVawAz6wE2TSD3Hnpf7GkkYdEYIkElgjHz+1MHnv1fHoDyfQC293oXC5v1pZ987+t2Ovc5x+rJllzkNxJCoaL/RKIhNXR+o5Sn+HvBMMtpNx+77pb8FLrgwu2kllRyybmhRLhiEwkcOcaDQJq3P7ALb5QFCEMbo8RB4FsolW2M1ScRjG+CSatvPEKz0RQ9cL/bFBUCXWRiY/b0qEgQJQdo2K60ThMEfceR6dbOs4R7gwir7T76iYFBYoiMKnAMVAJPspGpouC/kVGf3X4fnV5PjS+M7XRd1MfJW+vELS7CkUri+PgFpUBbo/OwHd4vSbMzTJmC+X2pW3Y8VzS1/EWdtUyzIlnjFJ/I/fUC5ocMNOhdJG3KAfPnSaVXxMZw5gSTusgXfQIgCspaAaWhRPrcyPYqlzRSrqb3WU88vPDYMB1yyhOoCCjPoFSeEFUIv5465WZ3QZLh0nYL/TjC+fYqXo17WK0GWBr0MUSEqutis1vBlFfF0b17ZEk315yT6M46HY6Lq6i0QkyarF3JsNJege2E2LOlin3THiZKS/CsLjK+TshJUfnD+05+NzJhJizFteRiHRkpEn8G1xsBLjcGuLHcRZKamPCHeGK/h23jq7BGHQ3GGlXUQi2tLL6al7jwlCVG3joir1k9zXG5zHQA5mSEaRXtgYv5Rg+L7RixWUZ9cgfGxyZRsR3UHCBq3YadrMI1uuDuRkKY/oYoz43v40JhIw5Vg+0olTA1Zv5g0wNQvle4uz9uJzbrt/79nus/+c7XnXjuRccmfcGJi5sg1eRK7wibLCSDd91aLYrLIjVurcF63WFWHInlWLw2JecW1NyGqoFEhVCfAMRJ2hVQAR2EBDtpqgaitIzmaoyKXcFU3cFY1cHYxARq9XENupfsZW3XGPTaeSMFQZlDk9IPXJBR8mSYJRimk5sm+HEmoOmbebk9wLWFJm4sdtGhmcAvoxSU4DjkQquoVqoy+XbbHaEiyOOK7te0UB0bQ21sHNVKGS5lbiK500maKg+xXHNKNg2hTqig4G+JxbQ8+IGv91NcfQ5MctBi8KBlmlQD0G610VpdRNleReB2JMJSQJkXU1JN5JPXWkb4GHJSVgqDSg+CL3nRIrxereI8FalueV1/rmYdUjpysTVtcRcG1WmhL2oTMygzW9mn+oKg3EWzzdyLBSTtDnrREJe6bbye9LFSCtCKE3SSgSS8bavVMVUZw67JaVTNFIu9VbTiHqq2g2qnA2+hiQnDleaYTthDGDUx4Y/w8I4Kdk33EDhdDbDKm2Zkok9tZEMTduQi4TTLTA/TQBTM4Mqqi3NzHcw2W6LB3zuV4amDVdS9JpDRxapUhSkntAyp4cv3NyjJEP5YJ+eYnxNxqIHEYHymg97AxlwjxUIjQms4gumPYXxiK6bGp+FzEu61ULVjWHQcGl1kWU/MMBqWd++pwYXOn6+nREC5HGaclPc/978+mJTvD7y9p3tZ0BcXz7z8DSe5/YIjnDKPZVYOyiOYWYKYx8qUL8XC26/HroIvFnv1BkH8x/FiOo0VLcCaqyzlliI90uhOCb0f2ZJKJ0lmeVJcYtjohQGW57rYXp3GjnEbnOop37OzGCWHlUuMwbRFNuUT5GxmTmhEpnC1hinJcjzyxomLMB7Jmywin52M5M8os9GKLHzUjvHulQW0swBDI5DFEUGXxhACO6VxbNEOAlfUGRXSDD7lYmUJD6IBpBRwgcegIeqS9aKgdIQrAM2MCy7tCM7UJhdxnQRiht3zQkJQ4uKKS0eqIxzDQbPVwPmz78CNr6PmdqVmSdxy5M5J2/C5EgUGe/poIBnmduu8SJWTsiTK6WRcmBmklHPtAroeQ6qV9jQPcVIOEFQ2IahsXtMpB0FNnrto2EOrM4dBdwFxp4FeHOHDfhc/7rcxTwAzbETMRM5ijHkOdmzZhpplYTLJ0IpD3O405QQ0STpleQV2Z4iAudGeizhswBiu4PF94zi6K0Ngd1XjTp26DAomrMRC1h/BiR2ksY3EcBFaFsLydpxfMXHuozYWBx04ZhsPbTfw5L4aAqOvYVsmX4MRTO4QJBiR+RcGDC4rUgsZQZ6DAW/N1xH/LVkZqx3g5u0uZld6iExHwqP8ch2+66Nk2agYEYK0i7pLHcYAtsWCgYHsZayMAUo/DcqfZCopluaclBMjFFCGuf33J/Y+AOV7Arv75UYFKF9451vfcEdzL7g2OWVOxgZMTsuSnZmoRI7h4Xk2QgHAhVlEG4bV7stfRbpawYNtzI7VXZJGdmqcJnm6PHgoyWCOuAHnzyPPayBMM4Sw0Y8ruH11GQ9v3ood5RCB2RGOknImmp4JkjwO0innOUxo02M+V+UEaw3CJ/DziG+BtYDdQQSKPWhhHcYjDFMT/ZSK1xJutA2cu76E1aGJkTcmVAaVBpbjyERb8kiBmKiVGUDvCP0QVGpSm0Q+mG88AirVHKQ8CMacfqVNxPVk0VMpV4ReoVzO9/PPB4zlJLccyFKRX8vnoYjQ7Hc7uPD+uzAG1zFe6sFkeHxe2SQOPpmsVe5G3p2LviQciJGElI528+UUhoTa565GWa6ua2c1YInJZArcJEiYfaGT8uYNk3JV7fFhD+3OPHrt20g6qxgkIT4c9vBWHGHRtNEcJMg8A2YWo2wY2DIxgR21cVQHMexSGQPHxu2F2xh1WwiiCPFKAyXLxfhYFUbaQdy5jUf31fHwLhNlu4s4ZBiWlqMSlI0wgTEYoZSwcIApLj76poeGV8W5RojztyL0RykqpTaOH3Kxf9qEhxhRFiFkSL4RC7BbiYmYCovMRZZ64vDjwxJxOOHeAAFaAxezixFmFwfoUb5PGqyiTst+yGbsCBUjxabAwvaaj3GXGf2cwvOSiCKS9GekL/TmzAJJEGVBaNq7/4/xPaf/tweT8v2CuPdwPzdOym56+wXb7CEjDyextzqdyaJPQPKnQXlt2ZfXu9/NgRUArYH2mgdQvO/ZNqLpW0VDsGY1s2SUJ2mpeU8sAeWBaaE9DLDyURNHxsaxr8a3RhOxBXi2AZtWaLryXG3xcAymsGnlEK3LctFgc0nIxQwbuTMMqcQQ27al0zJbThICs40+fDTiAFeXeri60MFK6AD+mHDRJpduvi8gWpWJ2UC1QgD1RCVRqo4JNcLJl5MwF3mSY0GawiEfHgg4E3RJZVAyR211qVSWyZilqpTAUaHB2/GC4jkW0pixjUAUDvDu26/BTm5irETFgZ5m6A6UhZQEMmlCnMR1svA2HEiz9YiGEl5kizqoPOJM+WRySvqmzx8wafbQUH7J0YTjVRFUdVKmJK5E+sKjSiRbm5T7nTkYwybawx6uDNp4z8owZzpoDRLEWYqyBUxbFnaNT+Po9h2YMj0EtTGgXMGthQVc+/AKBs0GWguLIKs+XvJQD4D2ynXs2+7jyYMeKmYHJifljFZ6qkccmMMUbpTBGpCCKaE78hGWxnF1mOBSa4Cby6YA8ObJEMcOe9hWS2HGnJJTxGaMEYawEgd2woS/WPTxKdUdqYWUMjfDRj+xsdIB/n/23jRIs/O8Djt3v/fbe1+mp2ffABALCZIQAQikRJqbpTiSspRlJaYs+U+qXClXyvkZVUpyJFL5EVVkRybBkpVUxS4rSiyLUmgQZAiCG0BiGWKAGWD23vvr7m+/+xKf571fdw8IFOcv4BkJnMGg9+/ec5/3PGdZ2Qyxuh3Bj01U6y3YFaYS+pLGR6mmmYdYbLo4OlFBQ09h5wl06v4lv8JU0UzinD2IJ3in2/XwiVPRF7yQ+b78WVYiWMtfuu+xz//eiRNfCO/idn9PvcndEzvvqW/rZ3+xY1B+6+KzX7byjV8w0N8HZebVUgzFvAQK6nks5jF1vDC+Y+Gnht/9X2ONspKVqcWWvH0ZHq6oD+WYUgYStVSSiEjGhHLhl1MrbSDKc/iGjl7oYneti/ubLZyqxTCzXaDC5QyVEcx9VqAsagQe7iq28OMEaX5plF+FERdgrHHKRTYVJgWCiA8cVXqqSc6wDj/RMMo9DAsH17f7eGNjiMisobCrMCtNGI4H0zbhWUw8SzHdbIjczRZOmMfYmlTd8++Y38zfK663L0ttNpqiKCH1wamaFAY76WqNOhpNOv9Ui3S93hBqpNfdQ6XiCSXS7e7hjddegkb6ojqERc56DMrMsRC9MkGZ1AVJ+gRp5Et3X04tbQnKkhwnzh0loVPBbXfeCqrNWk3SBGXqlFkB5dUWFChXySmXOuXQR2+4jV53BVqwh0Eywo1ogItWgdUMiAigYYhGUeDB2QU8evwsTs/MQo8YF6uhH6bQ3Br6wwCbGxu4/uab6O2QO89xdK4u4flNL8STH2yhbvRkMmaMUhITrEzoEWCF5HAp4KxgoFXRtRu40hthPciwO+RJqYfTx3Q8eqGJmpmgajUQxCmCPEQGBt3zqadC94l/HAgK3WMiG3a6KdbbIVa3AnSGOQyvCcfj60gZ5gj+qAsjizHfquDYTB0LdCLqMYwkkHtIfrElRZqyVdj/4V/j++mnXoM7ljPqPZgXkuS1SDOXv3T+sc/eA+WfDXXvnbfYB+WfPPsVO1v7hKGNJEaS9AUhWeqfGAwkQKnyJtTEexA8JP8iyqQ7K9PH+caHu/zGvDLB+QCUySMrSZYcnwtqbJUAX4tJM6QITA39vIKVa5t4aGIaR90INRdYeuCDuHl7TQwbzVpdgH1paUFsyt3ONiYmmiJRY24FV5bTM/PIwxCb165iu70HrzElJoYb165hptWAjQJrt28hihLEuY0QDjqJjtd3ItzqxsjtOorKBHSvBsO2sLW+hu3NVVRdC6dPn8aRpWP4wQ9eEAMM8zAeeOAB3Lh1Ex985BE8+uijePmVV3Dt2jU8/PDDeOHFFyUfo9ls4mNPPI63rryBTq+DJ554Ap/+9KfxjWefxaMf/jBOHj+OZ77xdXz0ox/B8tIS4jDEq6/8EFpyGxNVvzwlcNJNWN1SmkhikcTRak1QzlicKvRFJI6/cR2UCgNWaXcqOXMczH5wDY9NQjIpu3W4bLOusQ6Kiz6Vp8y3icMAg2Eb3c4KsmAX/aSHm+kAVxwDmxngB0TmBMv1Jj5x7n48sLiMYjREng2lHixMaa7hKYPL1El857vfxeuXXkKe9THVdFB3CrjaAB95oIr5ug8ziaFJtCwXkg6yEZD1UlipiTB30LWqeDPIsBWb6Ixy9IfbmJ/L8PD9dZxaqEIPCzQrJ2CYTcRZgr3BmiTbaeDUXCDOM8Qgd1zB6naCK9d62O6yssqDxSWtbcpDfjgMUCQBbC3F8nQLpxamhK6wshFMce/xQamUGmTt+RMXC/u7LPneTaesbrqy1JZdmqhEmk5Qvjcpv3cQ9y6+0rHN+vabP/iyma5+3NCGkunLyUWqwAjCJSBL/m7p7z/s2itTOcugOBWreXBhlS0jh5aAZb5N2d6gOvuYvqVCiihHosaYU7LDkmJZWoVWgXZsYe1GGw/PLeKIk6FRr+DBX/glvHzxImZnJnDqxAlE1AfbFoL+HrQiwdSROfijITzbgT/wUWlOIgoGyLs7eO2Vn+DUhYdRXTqB5/7qr/DA2TOoaBme/9Y3kMUJct1Bz48R6xXs5A6ubg/RiQ0ERg16fQKa5UijNfnaiVZdbNPHT5zCa5cu4/z5c5idnZZM5a/99dfw+ONP4G9//vP487/4v3D12jV89jOfw7Pf+hY+9thjOHnqFBq1Ov7fr39NwHptfQOf+exnMBxx6arjzKlTeO31S/hP/84vo16vSpPIyy99H0a2ipbny6Rs0OLLZD+aQ2RJGqvQIXH0RaJIERVGFpSTMh+wfJ9Sfyuc9MFh5zDVqUCZOwNLQNlhIJHQF4zunC7pC5pHAvT7Oxj0NpBGu+gke7ge7OK6ayJ1G4i6MZwM+Oj5Czg/PYeqAFOIob+lLN+RBseYxmTjGJqNI7j4+ut47gffRHe4BksPMVGzUTNiPHLWxtGpDJUiBESLzcKECuK+ibSrQU8sjDQbaznw2nCExPGQZyHmZwucP+1icYrgnkCPdORJHbY1Dc1wEaZD+FEbQdoT/XcCR2RuV1cCvHmjLzyy5rRgMSvFYIZJF0EwgGsZmGvYODpdxXyrBlfLYDFyVMCYblj+r8rQkAjUMsDr8BCjbtX9OKg7Tpzjf5HXRGVwyaQcoxLpxvIXz33k8//0Hn1xF2D3XnkTgvLl5//szM1rz33Fydef1DFQ6gvOyZyIVUleySkTPMeaVpWzsA/AZdSFXFpvs1urY9nBAnBsQJFM2nEaV0ljiIEBKZLUABIXNoPN8gihlWMj1LGzOcTZxgwW3QK1eg0f/aVfx80bNzA1UUFzooUw8OEPh9hYW8HUTAszc9O4dvWq5GIEAY/JBjbXbmGh5eHSpct44EMfg1GdxA++8x0sTk2jaQPf++YzSAJfvvUwLRDDwqiwsRvpuN0J0c1c6I1ZJJqB6zdvoFmv4fjyEi5efBUnTp7C9Zsr+OhHHsXJ48fQ63Txb/78z3Hm7Bl89tOfwV/8P/83wijGJz7+CXz3e9/Dr/7Kr+C+++6TxLq/+Zuv47/6jd/AxZ/8BH7g4/EnnsQLL7woSo5z587hk5/8BXlthv0e3nj9ZSC+hVZlJPy5yaS1XMV0EmxJX5CSSKQOSnHL/O8sVFXGEVI2pDZUgap40CVCqfxjSXUeBEupcHnmKTtV0heKU66yo6+kLxJOyt02hv0tRNEuekUPl/tbuBIFsL1JTBoNXFg+jtMLszDCkYBZmvHn3EeUBIhGQNM5hpnaKfQ7OS6+9jpubr2J1OoiijfRcG08cOI4lqdD1PRtGHFPstIKLuYiF0HXRDby0NuNMdA9XO73sablmJyvYGE6wwfOV1D1RnCKEAyty0M22lCL7CFLHdlhUGqW6DEy3Ua7B7x+dYirt2NERR2G04TOh3vkw/d7KNIhplo2Th2dwbFJBzWEDJCVQlf+LCl/JMEisr3clKZtUnOGlCBQ+qwyLMb3zAH43nnivAOUxdbCsH+Cco2SuHuT8nsFbO/26yQov/r8n53ZuP7Np9186wkdIzm60clGfpU3sqgv+LTn+Ut2Qeqm3j/WHkqFG5dBHkzLXMaoDr4xZ6ZCf8a5tIfzL1QbRpIHSFITWlaFHXGCjhFYBbYTCxu3OzjXnMGSBwHlp/6L30a1VgPMAhvbK6LaWF5YRLKzg1sbKzh27hSMAvC7IwRBjKnTpwS0Ni5dxLUbt3Hfgx/G9t4Q3d2uiPwnLR3PP/M3zKGEpRfwwxGiQkM3teGbNdzYjbCXWEBthmshvPnmVQThENWKWvydPH0K3/z2d+XGOXfmDD78oUfxjWe/gcnJKXzggQfwysVXhUN++KGH8I1vPiuLRybJfe6zn8Vzz30HX/jCF3D5yhVcv3kdf/+//vv4t3/5l1hb3cA/+Sf/GPML8wKgdM69+vIPoEWrmK7FsLUMes6vRjVWU+7Gn0NCmoKN1rEvAUV8LcUqz1dYlrYq3rNEJpVAJnntzHugQYHOCNZXMZ4U0oEnk3KFZakzaEwuKk5Z8pQLCCj3tzDsbyCMeujkPi5tb+D5azfRbM7isQc+iEcunASiPbhGAMdMkfohDI226ARxasPWjmOp9QCuvnYbly7+BJVGiEF2GdOzPZxcOoZTc/cBwS2k4S1kwZ6cDsjFa6S7AhuDvo0bWylu7CZoxxmsuoX7Tk/h/Ekb9dY2Ur1LDQlMhgVFCQraq0MTeeIJ511YBhLNxnbXwgs/WcXKbopEb6HWnEEYRAiCEaKoD9dOcWKpgXMnJ9FyEthRCEv0zKqlPeGymrZM01bALEvtHDZPNZIVU07Pd1D4Pw3Gcs9wR8IlH+sKVcKA2NUTNKJcX/7S2Y/c45TvFu/eE283npRvXXv2aafYfIKhL0zx4oZYKuilwZpmBN6flEiNW0HG7QljDnJ8QUl/Rfn0LzMyVHWJOncdaktWU7KKP1RtDqQ6+Lki2Xgj8WCSUy7YIkFQtrG50sG5xjSOVgHb0fHY5/5LXHvrGqYmWmicPCJBRFG3h93VVcwsTOHk/ee43cFod4jBMIA2NYGVzXWcnphEtzPEqfsfQndvgL2dDtJgJLzg97/5deixj3TUh06wKTQMjBraiYlbeyF2YwtabRqZ6eDa9evo9/ZEanbffRdwZGkJ33/hRTz88CM4efwE/NEIL/7oR2K3DoNA3H509104fwHPPf88PvvpT+OBDzwoWRv//pln8Jv/4At46eWXJLHuN3/zt/Dt576DjY1N/NZv/QPUqhXhf0ejHi5dfBF6tImpagJbT6DnkViN5WfH16tMi2MIUZr4khUh+coE5jIbQ7THNEtQ/kUIEYMPwUKF8Ci3WqYMMOwsZV+gXYVTmYBTm0Wd0Z109Lkqo4OW6F5vDVHQRhQNsBX0cGW3jSu7XZw+dQEPX7gfLuvGwl1UnAyukREeoSW2NH/3/Byt2kOYaz6A0U6BtevX4FXbKPTXoFuvYWFqGl4xiXi0jjxtA7SQ84HECZR265hGDgdrfRc/udVB4dQwO1XD6SUXc9NDaN4KUoNOujryzIIWprALDcPdAsHIQlJYMKsOdkYxvvnCCjpJBe7EIhKN2SYjCVmytQjTUx6OL09jccqFp41g5UNmz0OHKwOERNhqOiQig1aZchw2NJpTeCPRXk3s5hL17b8O/Y3cSEqiKG4+nogKfgwCdIJIq0W5dfyLZz742Xv0xXsCbe/yi1Sg/OUzN64+91W32Hrc1KhTJviqzAcaD8g7ckqmPZlTL/N177RaH3SQHeaTZToupzL5e8mXPTCfKBBW2QJKfaEWfdTaMhkuTx2YMRDLoq/ATmxj/XYHZ+qTOFrNUasZ+MhnfhU/fvEi5qZncfT+sxhGITxNR29jDU7FQqVRwc7WFo4fO4XRwIc+OYHdTgeTtosi1ZAbLvrdgUyvnHibTQ+vv/pjbNy8Bn93D1qQIM40dKwGrnUCbPUT+FoVZn0auW7h6tW3UKs4qFcrYu8+dvwEfvTyq3jyySexsDCHXreHl19+GRMTE3jppZfwuc9/Husb6zj7H+iI57/zHfzqr/5nOHP6DIb+AH/9N1/Dxz72MVy+/AZ+/uOfwCc/+Sl8+9vPYXV1Hf/wt38brk0TTIIoCvDKyz+AkaxhskZQZu51BEOs8Ikk+nEpK3/m5Bz7KKRMNZQkM3H9lWlxBGORPZL1LCVxZJdFPy4milyyLwjKzNswbAbsTMIhfTHBQCLSFzVhPxLWQQ034Q83pA6ql4V4c2cLQ9vBBx/9KFpeVfKWtcRH1bNg5DosnVNqIlVPe90Ii/OPYbL2EPKojvVbb6HuraJVfwuh/yKQj6TUVMsHkhgnnX8Ue7PVOtFhZDbCyESgTePq5gh+AsxP1YRLdipt6N4OwMYXYwpa4UALc+R+Bn/XwmDPQN9P0JppoJuE+Oart9HPPRiVSXSGQ4R+F9MTBk4dm8DsNB2eJrQ0glukMPIMAecO01P2dek9ZFmvLuCsvkbK5TOZdOlo5IOQy+h9KdOh+3XM4csP/dBCXYFy6R/QEgRaPYJ17A9OPfKZ/+kep3yXgPdeeDMB5Re+fObGa8991dU2Hld5ynTnqbAe3sicpvjEJy9GnassiNTzW/7Z1yrv88njwkj1VmLnla2+elulujgIJBKtcunok6wBkWjx79QERMt1aGjYDW2s3dzF+dYslqqsToqxcPYD2FjdxPTEBKqTDeiWifmZabh6gUF/F5qeYXNtTcCSD5bmwgLCOMHG7XVU3DquXb2FXs/HmXPnhHmZPzIvBpkXf/girr9+DXrCunkHbwwSXO8FCBg847ZgVZusV8atmzfQqtdwZHEOr732Gk6eOo0XfvyyyPIa9SouXLhfHHinz5zFpddfx8efegqXLl3C6TNn8I1vfEPcgfPz8/jwhz+M77/wPViOhQ9+6BH8vV//DUxPz+B73/8hOrtd/Nqv/eewGRokgBrh5Ze+Cz27jqlGSIGVGDJ4olHlAaqgQBpIyCGzFkoWfQESPmSzXKZpZfxR1mrhk8tJedwnxwFv//gskkJbQu49csq0WU8o+sISm7WmQHm0gVF/FdGoi2EW4Y31VYSeiw8++iimW03kYR+D3p6YUkhbWHKAGiIKfLHQLy89gdk7SgbFAAAgAElEQVSZx9DrADYtPNplBN1vA9EVuK5qrKEtWvr75AHPa9KAkZkwaQiKDYRFA9v9HLdub+H00Vm0pgrYrRGsWgjNduF5CzAKG3F3iGyQobeuYXerwGZ7F8un5lCZruGlK+u4vTvA+m6HJR84fWoOy0tUhVCiwl5GGpVMFAzEygv4uo0ete/DGGmko7cbotsJYRou5ucWcGRxEY6Rw6ClOx4gCrfhOoFIN/d/CQgrIH57fsx4UjaoipKC+RSh1ogy49gXz3zw0/cm5fcC2N7t17g/Kb/53Fc9ffNxUw8VKMtUzKyFSAJZGLrCi1+BctmALHlpY674YJk3BusSkg/MCGWrr0qFU7nMkrolU7ii43i0lj+XYfc0CHDqo0W3Ezi4/eY27pucxXKjgGOMEJmMUCxQZf28xpAe2mNj1Ko2jJx8awHb1KEzbhPUH/PoqGM45CKMDwoLUaDoGR75qQ8ehQmi3EAYaogzW9qPX9ocoFvYMNwadKcO3Wa2sSeqBvbtLc7NS+VTlbI8znB5KppiBtrzRms0m7JoJC8c+IHI4La2t2BbrphIji4vIYxjKXRdPr6M6akp+flohYE4zrCwMCNLUf7EGab/k5/8EGZ2DZP1AUwxxjDjl+YbNlezDZz8Mhd/Ad0mAsyZqC/YSK6WtSp4p5Q5qqenKjEv1/zydoeO0IdBmdkXpC8q1SlYLiVxzI+i+oKAvInUH6AXBtgKRqguLKI1MwEdERw7Qbe3I0FCllERO7xlhdjbamNvK8bS/M/hxPGfw067C71YQdO6Bt2/CFfbgW7wNSMI0iijqK8MjDtVSzQjyWCbLkaxh71OgbfevI1zy0fgNjM4MzkMatu9GqrNI9BzA8PNHSS9BO2bCXq7Bra22zhyfAqtuUls7uZ4a20LISIcO72I2TkPpu6j0DMMohR7wxy9UYH+MMJoGKA9CtHzU8R+jjQwEA6AmjuLsycv4MK585ibmUAcdJCGe9AwRJFtwtS3RC63f5+Uk7E6VR6aocsERppNSF8YfBghRaQ1otw8/genHvlb9ybluwW898LbqUn5z87cfuOZrzra5uOmpkCZVIWSTBGU8zIwjpMaCzeVa0w1kLzTd3lYXDWelg+OYryxDhpH1MJPyaHVMlHl0ipZBrk6ivMpuO8Mbay+uYML00dwxIvhmj5yyxAe2CkSOJxe2IJsa9KAXDEAlxZr5kZYXIORWmWeMC3bpmzbo5iLM27hM4l9jJNUFj4MIuoVFrbDApfX93DbN5BYdWiGA6dShy35Fo5a8Ik7jyaQChyPx3vWNjGbg7kXdBiqCE8pQhW7tVNmXzAfg6H1dPV5YiRhn59h63BtR5Wm2q4Uq6r7kuxpjuGoh4uv/gB2cRPTNb+M7lRt0QRi0k1c7JFPZsg90/aowKDtWlV6qSxl+YfAy4KhQ24+8uhSAVXmUEv+HQtnLWZAuzIpVxqqDsojfeFUVW9iHGAwWEUwWEfaH2EQxvA1HbPnz6CwcuGbC32AMOki02j4qaBZbSAJAuxuddFr5zg29xGcP/MgkngHafgqEF6Ch03kUQc2mwk0AzqvTXHzGUg1R5bSOqVmaQxXdxAlNezs5LhxZR0npmdRmzVgzhYwWzE0Zox4EzAKHfEgQNzNsHs7wWBPw263h7kltnTPYRROINJNWHWgOslexm2R+91e3catbR8r3QyDzEHEayih9ruAqbuwNQeOVkPDmcCJo2dx9uQ51CsuRr22fAyzGMIyY1jGDmyjDY1dmGMHZXliGU/KY4pQfmf+CLVDhc5kb+TklLnos4/9wamH7tEX7wWsveuvcUxfrFz5ztOutvEEQVkdWzkV84jIJRLlPWrRtz8plyctmY/3N8iqFuqA1pDx69A0rf6zADI30LIrVKCsKttVUzUT6sZNJ3qqqym2sNDtm1i/1sGpyUUsNTSYWQ+mZ8HWI7haDEeWiQV0z4BuFaI59sDcCx2wma1boIiYfaEhTD0EcSE1UPK5E7r8NCRJjkGiwbeq2Ig0vLq6LeFEgd4A7BoMysJKQKY9mooLz2X7tLJeU4ngMseCgUMSRsSCU13s0wTjcSkrQVriOS2Vg0FAps1aQogcprEZyu3Hj2laipNk0LyuIQj7uPjKD+BkK5iqjFSKm0y83AGQtqA0K9lvG6F5RFmAFefM+ZJvT5AWSzbBmfGX5SKW6gDRL1PvXOqXGUrEhwrroBxvCl5jXuI7a/UZWE5VXscwHCIYrWPQuY1iFIERqIMCmDpzErpXYBS1EaZtpBih7w9gaA5mm7PotLsYdAL0tgtcOPYUHrlwHrl/A/3OD6Bl2zCKAMh9OLYJk63iaflgIWWiMXgIMGhtZn625iBOG9jb0XHj9U2cmV2ANwXosyHs6QiFze/VkhMIEg166GBvPcPWmo8k1TG7cAQLRy/A9k5ICFWsDZEVHfijHey2t3HtRhsXr+3gZidFVp+SUHzd0VBxPFSdOhanF3Fk+giabgNVpyoa8l5nE8P+KhxrhFolBPNlTJq0ikCZs+R4ciDDeLt5RFFIaj9Dc4/BZ6SeIiQok1O+B8p3jXfviTckKL/xwz89vfrmt77qaetPcNFHblVUEZKHQMkRLdY8knOiVTer4pEP0WGHMpSZxsaL7LDB5IB3HtMVDBsax3geVLMrOoPbf8rjEolLpOU64XQbuli5vocpt4XlaQ+2zoLNAoaWiF61ws20xahNjUokmZRrAiaQvraE/Ckt1bGOMGPeRYE4VvVSSVJIehwr7lOzhtVehJdvtbHSCRDoVSSFKdGaBFPqhtliwinY9izJrqB7z6XN2vVgc2I2LekC5NvS+cdQe1ZS0ZptM8uCucyuo0CZ4O6wsYSTMT8mk+f4cVXanEzZTE2QsPkM7Z1NXL70EuraFpouC1wVb08gpZ23yFVcZ5yMVINLkSGglZnOPqn3imBQGseHLsP9hZ4iV0pbAwFOfSzJWhbXiCqsZXSnadVk0nRqh0GZOdC6yMWGw1XhlPVRKBVbnTRF9egivGkPcdLFXm8FYdoXiaWjV2DnLvY2drDT7iEamXjsvs/hkTPHEOy+hnBwBSbzpHSuxnqoVDV4jo5Rd1eVwGq5BATxd6qBnSJH1aqh27OxvQls3RrhaH0ajekC+vQA3qyP3KMGmQ8gC0ZmoQhshD0TO5u8lirwqjOwnVnomJIKsCgbIkkZj8pChQztToyVTo4b3Qx93QYaHoZhD1QWLk4uYLLRQMNzsDQzg6prIBx1EIY7yJM9OI4P2xxCK0ZKvczW7MO/ylLidwKOQrJH+H0SlPk9k75oRhnpi4fu0RfvCbC92y9yH5TfevYrnrb185YeIOdEKcDIGzMRzlYmZQZ9jyeyciIeA/PhxcThpd7469hvH6HOqmz5VaCspmRV106ikHGJzEamioAcooGUvGpuIs49bG0OkMeGiPYnWx4mWxNoTU7DMWxoQYYwCjFMAwEkth8zz9Yk6eoY0kRh5zz+ZkhIy5TLGtIZDJxJdRt+VqAT5ri+3sHN9R6izINmVCRMyLVNCQlyCa7StccvlxIypSM1HVuqn5hXwdAhh9NxmYksYUQSTjT+nX9WCXKkOhjtKTGVDC9yDKmg0vkPH3AsyYypSCHNEqPb28NosIMJZ4SaE5Vlp+SJ+XpFAsiclrnwi9NUXI4F21ZE4zxEEQ1h5CH0XFVlMYODumRWbfFz6Rm5ZVJXmTjb5DwjoMyvqypGELc+j2pzEfX6NEynWoLyEKPROsLhBjJGd0Y+ummE6tEFVKbqcvzv9jYkQIkfvqJXMVWZQjZKELHoNdGx1DqHxYaLaO8agu6W/J1Jc4q1BacygJYzwEKV+eZ6wphjeQ1MLYcRp7C0KnqDCgaDGrSkgazTR8WLUZuN4c6OUFQCpGZpi0t1GLGLInQRBwaSVEN/pCGNeJ2YQheRZuHiV0vIF6dY3RphK7CA6WWsBjHebG8goRSR6rwoR7Nu4uyJWZw7PYd6lc+8ETSEUpjKjBS2wHBHI5eeLFkP/3r3CB4loVPf93hSJijn5rEvnnjw3qLvbvHuPfF2Asqv/OnptdeefdrTtp5UywyCJekL3pglKFMdsT8pc1oeL4TefiGpfx87wcagPQZl1cJJcB9L4BQYM6JTTmkE5YS1TbQLE5QtJExxk/p3C0HMiYz8Zo6KZ2GiMYFGawa67tB+J1kSBIOA2lz28xXqBtAsZhfbcDUTFiuUHEPqlSzTg2l6MFwXuuMgtTTsDkbY6/no9WOJgOTbVF0bjYqLZpOA6yKKY/T7ffRY9BkECMJIZF3VWkXehpPvOENZFjcMNTf0ctpVDd8EOqEFyHnzCM6jqTw7OPHzfZgoRuMBXY6FhChJpm6Rko1BnRm9JpPjVMuxtHmyZYRxnVz4aRqGcSLBSya52ziE328DcR9W7kNP2BVHjj1FTs0s5Vv8GgSUS4pDtXypr5WB/FZNzCNqUl5ArTazD8p+0Ecw2sJosAot6GMY9tFJQ9SOLiCn9X3YRzTcQ802ULU8NM0aqqQj4gAJO0niFDZqqDGC1R8h6mdIAhe1eguRdgMwN+C4zJLguYEXWYqMCMUHIjlv5h4nLnp+E1dvjGDqTZhhhKaboTWRw5uOYTQTaJ6aNLMohRHbQOAiT0z0h0N0uhFsqyqGHBkeNFMNComGoJ9JGNG1nQTFzDJu+j4urd5EhFCcoMdnmzh3bhnHFluoOpQaUl1BiojbjBKAx7I4qTBTn+OOJK93AWmpjRJ2jqBMHXSKUG9GhXHiS87Mo/eiO98TaHuXX6SalP/k9Npbzz/t6ZtPsqNPms8lOJxOPIKyUl+kDBHnBcbIwUMOvfGnGi//DnNiY5rjDl2zTMtq8paTsnJyixJDboSEAE0RPlUEtrwdL2DmH0NzJPNYFlS8qBPeYJSt6WqCoLyO9lbJCM5gsMuPUYdyTRuyJOH/qYGdi0smdhEkNQHvmGoT0gFcfvFm5DFXtyWvgF8kpW58f36PPIJzwqQ7i//wvxFUCa78JXpTscSyxkkUdKppRB+DNKQuijpgCl4sm4E8kGmZrc+m40lZqslIULcu7SqkMtTUzeB8DZok4HHCLYGUYJzRRMKAn0xch5rbROE0QND091ZhJD24+Qhm0heFiqQAys9ESSHlpMyfH8Pf+bMhpcGB3WBxKs0j0wLK7J9jcSq/Tm5Yg3AgR/VhdxWFv4dh0EU3DeEtHpEUiHg0gpWFWGhV0CI/3Q8Q9fdQwEeGABlZXI0FAHWYRQ3psImtWwOhdOqtHpxqD6YbUBgkmd+axhOA0lNTDqfFBH4LvaiJVy9vQ9OqMNIADS3G0VkP1WkNzoQBq0ZunCUACazYFVDe2x6i1+/IPoNJfVaFCeIssdVhFqbooMM+sLGV4a2tED2zgSvdPdwabOLk+QU8eHYax+dcqQwreEqTUwiHG3Wdjh+cimYaJy2qn/c7/3r7sKOWffIefF7q+/TFl5ype6B8l3D33ngzCSR66elT65e//ZWKtvGU4pQVOMqkzItL6AtVlyPLP4LyvqaV6KOO8mMp1Z2grH4OarIe/1llKyvagh+TdImiMWTRJ/SGatEuEkqelAxKdLfcuMMWORf5NT3mxEHbKSNG1bQt//CILMHsPJqX2k9yzgpeuQaT4zonROSmaD9tAifriqQ/PkdmGEh08tn8BvjZeFMQlJWZQhovCgIsJ2BDqSCE01W5x2rSJSgXMhGT/1aRpnTHKY5YTc/8p4BlZyKJI52h26YoMuig4yTPzGKDkaCe4m8ZlA8G9/MpILeqeigokwjbLZShIbWqCPUKRjmXhTGi/iq0cAe1woeT9mFSIic6dIIyHWaqsZtQR2qDDx6ZlDntG5bilKtTcKpzCpRr0zBtOg0VKPsjNllvI+5tI8wCbA8HCN0qWpMzsLiMi3qYtFKYQQcWg6J0prFF4C5TN3KwT4N1Shpmsbemo7sxhB4PUasNMTGtoTZlIbUSwGAZbarKb2keSS1osYM4qmJlB3j+x28iNyy0PA1HaiaOthw4DcpxdBieCdstYLJMoWcg69votgPkRSQ/V2+iAn0yQ24lEs5lMSM5LBB3CqzeirA1cLALD/p0HY3lJuozrPaKpCGbKhebxbjkusvIWtUGTl5I7Dhy+pT6KkYZ3JEUp06R70RpkFPmfcnF4AGn3Igy68Qfnp780O8d/dg/Dt4biHP3X+W7kzl3/zHek2+5D8pXvvmVirb1lMFQFZHf8MBElEwkmEgEV/KQp+tOIrrFAJDyvqAkSfJ/KcmK9vOLpeOMFycBUACzPKqJ5rkMN5LuyDGFwamCoMsWYZohhIFQ8EARsywc+WOm25BTq46M7RO8MfnXEpg/XkCqKtfxsa/0taqpsuSCeVSXOlJOxBxEcuYS8NjJslBmP1D8R1DlJDqW/6kg+APBidJqqyePKi+VSZkTOv8LbySxraukNQXIBGG1V+Pn4aRMkLatfB+UGQtpSUlrFYZdkSO1aTFIn6Cs+gQ10xSuWEZ85SETlxkfCgzwj6lEsGrY8RMpgXU9C/FgA7q/gQYGcJNBSV+wdU5eUTXRScaJivQcC2b5GqvP68GulJxy4whq9QUYFidlIIz6iAfbSIM2RqNtjGIf19e3cHU9QM2rYrYCLM1omK6E8ODDZh0ST0lMe6MJhDZnh+0tk0hjC+vXdzHc7SHze2g1c8wuVmHXCuQeuQrWNlEdxIeqI+FVacisEmBrN0N72EdrvoHJVgM1K4VHGgEFgjDBqB/C7wUwEheFz/flAxUwnByG68Cb8KC3GNOaIGOaHPn3UEPa1bGzZmJlO8fAqGDq9FHEHqPxh4gy0n4pbL2ArefwrAJVj+UEfI15r0h4Z0kzlUMCYwvesQ7qTjiS05YE29PCNbZZZ7LoS83lPzw9+eF7oPyeRN93+aIVKP+zU5tvPv8VT98uQZk6ZZoslGVUbpzxUSwrYOhULpArM6VRWNNcefITaHLaX/VUWjLyRIPBJLAikWM4wVWVpCrLNYGWQyyLRzkFJgmtpybCUSJ8LIGXucSiAWWwCxdd5FWZK5Akom5I2agq01KZs1FSd29Xh9zx7cs0XVIM4zH+0BuMb4nDEux3jr49cCqO310m5FKxIEBZOhkJxuNpWSZkTtcmOWI1MStQ1gSUTXb6kcJwXVi2B8tpwDCpzqhCN7lkdGCwi1B02QRm1a7NU42R0hySwqeyxK6hl5vY7pGEZ/uJiXDYhhWuYQI9uMlQSkJJ7/A14i/e9Fq55JUUDE55PA0IKJswuLysNuHWFlBtLKFeX4JpVZWZIeoiH+4i7m+hn2xjEA9xe20Xl29EQBTjeDPHuZOWuBA98vzmDNLcRRztQkcFnruAZnMelmUj2NvB9sp19Nob0jM4NcV2aAeamyExCZaxZF/TmafnVaShjVHoY+SzmNRDfdqEO0FvuCpqIMGVJQa0yECwl2Djag+jtgYHTbiuAYdg70RKx1xzYdUUKPP/aMzRYw3RnoHuloO9oYuBUcVmFOH69jYSw0TAdD4thWdnmGgYmJ92sDDrodUw4DHpk5wD6RaeMEse+W4mwf0FOiFdVzplg7kwOh8GrSgxjt2blN9PgFxSDsIpb9z49perRvspakI53UnlDE0iPIKxMmksbBfHnap1z3ITa+t72Nv1Ua01xUWnGxFqNROe68jkyoVeyikhhWiCKSsj8Pojv1xwqcJU23bEGZWmmfyZIfOMCXWcCgZDAj3X1QTjVI7SjKbkBM/Jbmw+GVMq6vcDXvfgNTu4De4Q5v+MF1XdSGPu786N+UF06YE9Vt1IpXW55JcVKFPBQCqDDzByyWxFITgrYLYtNUULKJeT8hiUOSVbVg2G5cIgKBumaKZlSjZYwMkhjI3JjOYkDaAhNGvYGiXo+ClszxOwJih7yQYm9QHceChUBUE5IbfMUDNy0DRnkNLQeE4oeWZx5ZSgzHLQ+gKq9aOo15ZgWFUBJIJy6vfkcwyiLfhxD7c323jzVggzTXBiEjh3jNVOGVrVKZjeGcRFDaPhOnTNwkRrVhQqyXAHw71bcOBj0GXWcginQkpHQ6bn0C3KJSM4mgXkLDX1EPk2BqOeNM00WlOoTQC51UVmcHK1gYi6ZAdG5iD3dbRXfKxf78JGE17VgV3LS1C2YFKqaGsoTEa9Mso2gh4biHoGhj0PvayFdtbAX/x/L+HVa5tINSWB9AyqL3QsLjg4c7KJUyfqmJqiYicR5QUt/5IXPrZRl7sVvnRv38P8lFZZ6AtGEDA8n0vZApE2EeXm8h8eb92jL95XuDyelDfe+s6Xa/rOx00wkIiYqxYUwovx/wWYVBU9p1TOVEXu4NbKLvZ2KflhK7OJpaMtVKukA5itQIrCxs2VHYSjGM2JSbn5eKMnaQZ/NBDag0fnQW+IiRbdYS56/SEajQaGQ18mY5aVEowpTUriCNUqLc5KRy1fIykUEgclz32wXBzz3HLZv+PrdngB+e4v7GFQvhNsD5wzY1BWn0th8TjwXxlsxnSFKC1MTstcDHJKVqoMAWVLg2UTmHmUZ0dfRXrxTLMCi+YVKkUYDGSyrdsUdUBBUJYvi6AcIc2VK3Gou9ge0vlFftrFcNhD6O+gnm1jyhwqUGZWhsbnrnKWmbohiy1a1WnrVT/XktbQTGnqtitNePVFVOpLqFUXhVMmSIRRB6Hfw2i0gyDcRhh1sbq5hSurQwlLOjdn4/ySi6qWYbJ2BHbzQcCaQ5r0Ecc9oBgiGm4hHm4hD3alENdzCECMqUxQWIVQSlQtF3Jic0vzD0t4bcRxgFrDQY19f1aIwgigsdE8sZAPDCSBgSzm92cDiYXt1SGikS6mH7NSAC4df5oodShlhB7yypSGa4Q6goGGfuBioE/h5dsB/o+vvYy1biKUS9MyMFXVsTBfxfJSBSdO1LC0aKPRyGFbySHnnuLAD85p72iJveNSVLGdqtNPQJmFxhqFdi2hL6zWh37vXnHq+wiWVfPIPzu1tUpQ3v24pMSNp2TyiiRxRdHAaVn19Cl9JZULDtbWe9hpBzAMmhw0LC2zXl0pH8QtllRw9eoeBoNY2p45OReZhhFzaYNA+uhqtTquX7spdUqbW7u4tbKJM2fOYGN9C91uD1NTU/I5B/0udD3DiRNHMD/TQsFgGlbDM9NlHAF6CJjHL5Pa8/00KL8TII//7qcmlfH7HwLbOy+Dnw6TGXPJ8tn3JXBqUiZAK15ZFwkc/2ypoReWTMqWcMoEZfbiGabilXWLEj4HJgtWFcojJ30hMtYEGtUXRYGgMNHNLOz4KQpL6Z/3OjuIg1008jamrREqCfuTKIfjclXYc6GGmN5GRyXX/OrEQb00+QZ+XQ7sSgte/YiAcrWyoBZ9OvnaLvygg9GojXjURhR2cWt9ExdXegBiPLhcx/2LFbhJgKYzBbN+H8zKUepcMBzcRujfQh5vwsxG0OMQRqbJQ0K3DeSmKjilO9IixZJaUnDLR05ucHmmiYvTdU2paiJJzCQ8GmbsxEK8k6HTZreoiXqtilqlit7uCMM+H5wWDFeHXkkAm3VPpapFV0Ybk+uMQIc/0jBMbHTQwl99/yae/dEtFG4VExN1LLQsHJmycWSxiblZG9NTOuo10nCBuCsVn8zFniVkilLmlIW0PwNPBJR573HaLjQBZZmUMRmlxvKXlu/75L2OvvcRJvPi0N545U9Ob7317afr5s6TBGUesHgxc0Sm8kITAwfXdarYlJMyuUVd93Dj2ha2NgaC3ZaV4wMPnYTjclGUwtAMJEkF1652sLbGZDAd1VqjzE1Wmts4jnD06BLeeusajh87iR+//Co63RDHj5/FaORjc3MLYRhianICtSonowGOH5vD4vwE0nQoWQ+80HmrKpqB1MWd0aJqCTdOrjvI4Hin11FulreVh8q7j23I5TtxcVPSP2/7MAf5twfUhlrwCX0hC7+ipCwIypTB0ZSRK1BmMzcNJk4JyrYnigcBZU7KBGVLTcrUDQunLMtL1TpOYObCbpSZ2It1bI9iAW3SSYNhD8PBtkzK846PWqYKPfmwJVWhgMKQ7T6NO+QtldFHgbI4+hwXjoDyAtzqEVQqCzLBK1BW7rWQoDzcRRKMcHVtCy/c7CFKQzx0vI4PHW+gnnRQ4UPemYHbOCKnn2C4iSLdg1H4sJh5EuXQUwNpHMtewnQ95KJmsaAldGIa2AtyOFMFvCnax0dwPEN689ihl6ZVRIEt/X1eYqJ3ew/r67uoVl1MzVZRaxoIgxj9vQhxDDieA+4rUz2GZuUoTMojcqHIqGUuIh0Bp+W8gps94K+/9yY6kYbp+SkszFtYmDEw3TLQrFsSgG+bMQyGe1HnLy0kXBTb0BmgVDDLhItqHvHU9fL2AeGd6Asu+saTspxMMBFl2vIXj97/qXspce83UL78wh+f2bz1/NM1o/2Eqfn7UjKOyALKMjlxGaQS3Dg7SRmqZiOlJC3l9l9DFA3RaDnC96m9sok4MbDdHqHd7sOxXdEL93oDzM7OYWNzA2ma4IEH7sdbb15Hs9nC9ZtrYGhjEKopjdGHVGT0ugM0Gw56nTaWjszh+LF5kZBJWzOnD9E4E5pU0A7/pCbkMXgq7bW6Afbz9uXf71jsHfKO7x8sJRCGwCd7cCXiP3QRiMKj/OwHyz1+DmUKEfkvp1AqLYQaIm1B48iBNE4t+gjWLKug8sKSqdSyKzDMGkyLoFwVUFb0BWM01bhNUBbRlShHEiS5hmFmYC82sD2kyMxAq1FDv99Ft7Mpk/JCJUQ9CyR0XbQXOqWDFIszr5cfLZNwJ1WSa0hDt2h27Qqcilr07YMyi1Oh6Iso2ELQ30A26iKKQlxZ6+CZN9oYRhEeOTGNp87PYyLfQjXbQarr8BrTiAYhsnQkTSQgNcZsZFIMcgLKpPuQGnkULgthYCQF/ETHTqxj+nQFE0f5te7C8goYloNCb8A0lmDpR5D6BqL2COtXbmNro43GlIPNO+4AACAASURBVIOJWV3iPJkBsrs9ROQX8LwqLJfB9Iz3VIDMXQi181pmIoq4z3ARYAI/vLSCS7e3MbM4i9MnpzE3AzTrPAlyYU35ZiSdiXQuioqllJQy6lOu1fFDVKbng2vnwB37Dic7OgtLm7UlIfdQoGwc+/2l87/4+/fylN9HqMxJ+fqrf3xm7dp3n/YkkIiLolQMFJyUpRKKpaZlfQ2rd8jncQmoQI4cMeVMBEE++SOlaYW6AKmKYEg9/5263YRZE0kGwzThByMxetBZ5wchdErsiPWmjW6X9lQTYZCKmcAfskEjlf69GU7NNUfUxnlKTbApsZ8EOwkZL4s+7zCs7KfaEXAOqIa3v5TvyjGXcr59rri0Hx+8/0/TFzxCq2lZvZUCZPVAkCFXdMrKwScTspmLeYSLPoYVEZS54DNtBcqWxUS58aTMoCMDmkzKytFHkCEwh7kGv7Cx7efYoZLFdqSZ5eatGxj29zBldbFUjeDFtFuTvihQGOMwowK6aK+V2UXlXvMBwsncFPWH47XgNhZQqS3JpExDCUE8DDuIwi1Egw2kox78MMKrt3bwlWdewyDW8dRD9+PTjxzHCa+LSngNhknDiAYnr0jpKgsVaDtnJoSWm7LApQ4zDWPJKwF1yMzxCTMEuYN2ZsM7osFb6GFqzke1Ttcp3TeTqFbOw8iXkYwsoA9ceekN3L59G7WJHFPzBRaPmtCLCHvtEeKRBktULSQUEqUw5O6kyBGTZCh0+LGJJJ/E5RsBvvfKZdgTFZw42cT5UxOYbQKuFwMGJ2P1akhxgMgzlVFEamll/6vMLuNn+NsPZYfps8PRBWNJHF8bUzhlAeUwNY7+/tL5T/3BPVB+P4LyW889XdG3nrC0QNxzmiUdTSUoy2pFaYEZNiBRnrSO8pbiFUyn31iDqZaAPGYiY6wiZwbWzyfwKty0R/C8CsKYtTwKICU5TpaCpV5ZyxGFMYaDCK3GtOQ4J1Gu5G98DOiGLAkl/U05RUSNkDCisuS8RRdajh7qd6WRHqsy1CSttMPv9uswQCvXXPmW8tB5e27B+KMomZx8xhKUZe4R04gykIwnZqW6UEoM0+Kf+bCihdyA5XJSJlC4atH3jqBslaDML0yF8nAyiwoD/czEWjfGzjAUx91Ms471zXUM+h1M2R0s1xJ4cR+6VBNlKAz1CnMyZtYw7ZEiWZaIT01cjbrB6dwuOeUFeARlj6BcU6AcdRH5W2pZR245jvHyjW38i2feQJC38PCps1jUY3zivhYuTIyAfFekkzVjUmJG/aCNap3gzwho5kKrFtcizIFYl5bqzOdzn5nGHtZjF+1iB3OnEzzwCE8XkQwJsKfgOKegJfMIOgWGWxm6m75QMmGyAa8xwNw8DR452ut9pIEGS/dKK7ySajKUKbd19LMUgzRHqs/i+u0cf/ON1xHqGpbPNXDytIHzJ+qYqXDJTQ6eA42iyuTEIeYiNfWSelBWeGGHS+ekuqAEfEX+fnjpd/AwV+csTsopdEZ3iiSOoNwKM+P4P5079Xe/eObM5/jNv69+3Y1k8H31De8/rCVP+Y/P7KzR0bf9JJPXeJwV+Y50uPFGJSumXEn8M688ifAsLy5V+6Qma/HjkfvjzUENamJgfaON4SCE61YRhgnq9SZGQSAxllzGUK416I9gWQ48zxNwoTRuc2sH09PzkuRGGsM0LcRRgjj0JXeCIfJUYjA0vtftY3ZuUvhZlWSnIhHl932RseJH1Y1wANqHJ5K3v8gHk4synYzf99DP79C7HIC8fMw7QFkxIAqclepC7ekKAWHJvKBEzlKgvM8pczJ26gc65XLRR/pC44KvpBWU2YOKFzYvW+gmBm7sDNGPCnjVChquJaH6vd4upp0eTrYKVJh+lpKDViYJFSHJRypVHaRslOlHgTKnZIKyA5uTstAXtFkvwZJJuVRf0NE3aiMI9jCKAlxc2cO/+s4KQn0WTmpi5dVX8OSpSXzhcw9ggu0xugErqyBPfOhmANuNoBsh/LCHgmoDXnuxBi2m1dlQAB3l6AYebvlVvHjtEh5+YhqP/7wD2+hL43Zm1FBoUyiSJkbtFMGehbq3KO68ze3LqDZCtBo6kiDC1u0B8tBArVKXXYok0iUpzDwHEzkCx8HI8PDWzRDf/u4NtHeBicUmjp21cPIkcPqoh6bkqDD7JFBKFVFXcBLn/aKAWanfqDOik7TcO8i1eHfQM1ZfyKQsoKwhLJphYi7/3vzJx7505sw/ugfK7xeEFvrilT85vXHzW09X9S0BZV40ip6QQAqJzxRzBmcpudDKRDL+DUGaulaBZV7UpcVYNKQOAl/H5SsrYjShgYRW7STN0e314FUqoj8m90qKOoy4FAEm6jVUKh5u3rqNwcCXcHWvUhegHg5HpaEhR61albhI5uy2N3fx0MNn5f1UM4pyUSl+ueSS5V4oc4MPLVfeDZTvmJTfYaR+p2WfMo6UpHUpjRsv/JQCY8wpqyn5sMPPonxLJHEKlDkpW9QlWzWxWlOnLOoLWfRx0Up3n1ty3OQwM+GFg0JHe5TjGo/mMFHlzzkNsLO3g+5gD7PuEGemNNTzIXRRa6TIqDQQDlR1wEkEErf9lNxx6tOYF2GJRtr2mnAElNnRV4IyTzeclLnk83fgj/YQJjF+fHkF/+tfvIrOyEXQCxHuDjGnF/j1XzyFX/7UR6GlsZSnJsEQjRq/lT04rg+YpLZoUNIlLIjlqsw5KeJCTEk7vofXNg38+xdewWf/zhl86lMmHGNHHnZM+2OStl5UkPeBZFSDY87CZ95zuAWvwthQ6qE1rN0YIot01GrsGeSpQRnMqc+PLBPtBLi83scrF1cxHOqoN1uYPVLBkRMmji5pmJ0CamYKy0pQcDkqNB7vCTrv1DDDn+m4Zlhm3jEOH9Ipvxue7C/8hFPm4l2BsuKUOSkv/+7syY/+4T1Qfr8gsgIm7Y1X/uj03o3vfqVmbP+8Y4Zy1KLBWIEyOWXVBiJbej71hSeTVBTVU5ZZ6idCyZKeiMZZKIzcQpzo2NrsKwkdYzN1LvES0SJTplWt1tHe2cFwGMCt1LDX3sWjDz6EbreL1dU1+EGEyclZdHoDMais3F5DszUhE51luwhGQxw7Oie1R9MzrF4iZx1JfgS5cQWsyiKtjpJjE8hPc8Bv55PvzIv+GS96eaPtG0dKJ9/Y4SfALNkXY0kcQbkQioNcJsHEskhfMPuC9IXSBJsCysy/4D9UXzjK0WfShFMXYJYJXF4PZl7EGOU62n6O6+0RUp0B+g7i/i76ox4GYQ+zTh/nZkwFyswlJsFkEpCofaTtnLr0VP6eBhU+eElfMPtiDMpWdR7eIVDmYiyKeqIxFvMH1RdJhhcvXsOX/vSH6AUsSbXhGiamzQyfenAZn/rYIzDzAmHgo+oUqHkRHGMPrj2EYSlAznIXee6pkltGkuYpkpT66zq+/qMtPPPDN/HLv3Ycf+/vTqBm74j1mgtECe3PTVihhSyuI048+MFA5Ytw4Zp66G4WWHlrCEtncL8N0IlKt2jOs5qF9UGIn9zaxs0dxtkamGw5mJs2MTvvYH6eUjgDVSeGZ/lCg3FgUclXipKTgUAoMoKziqd951S4MW1xQFm8/drjh+ZKVtEXfLpriIpmEOvHfnfu1Ef+53ug/H4D5R/+0emd9ee/XNc3n3LMSAJ0lFSHx0cGUACJtI/woh1LeCjPKbfJLBPlhMC4Qz0U6oM5CeT3CpZaGqQdaJHmEsuVyXo4CMopQset26vY2tqV5o1GtYFjS0vo9wdyUW+3d4X2IEftOFVsbu8h8CPU6y3s7nTEoHLi2DyazOANRsILJlmMqusgiGhq4XGyTIUrE8+E9iv1zD/LSaX4igOujzrROw6cZSSGpGjIgKx0vXwjLtD4c2DGhkRfCs+sgn4Ms1CCDoOKC/6M2CWoqAuG4hu2DYvh9rLsYzKcJzQBTSSsHeLvleoiKt6kqDXkRYqYZ9zFbhhjbRDi5m6AmD832pZ7OxJn6sdDTDt7OD+ro5r1oTHAiGDMRCaxYOZqwqPShu45/i3FCOSTuewrOWXbW4BXXYJXOwLHrosFOAk7SAL28+2g11WgfPmtVfyrr/0IsKfhOlV4jo1Ju8ADC5M4NTeP7lZb1B5L8w2k8SZa9RCuR907UwLZt+gh58QruSbMiM7QDyrY6LfwL//da3j+4ho++dkm/vv/7gKmaluwMEBhWpJXwueUGVvQ8xqy3JEHFptXaGhK/CZe/dEG+m0LreYMdJPLzgRxkqA7DLHWGeJGu4OEP/d6C1MzVcxOFZibjtGsAzVP1XQ5VgZb9+X+YO63euTzZ6lUF/x65W8OLZpF972vAJIaEfU28gRX4CITe3nZKfMIeWkuDw3ouS0PiRjNMNNJX9x/j754H2HywaR86/mn68bGk1JTI0dstXyQhuM0RyLOL3U8ptJCRfnwmEepEs0LosYEHfnk7tRkzPB2S6W77dMIpD94w5D7NRFHKiSG5aC8Ilk5z0YPTuNqycQLWw3mzHMWGqXkOeVDyvGQ6g5y3+UDozyEStVcCcSH5W37Nte3URi8+EXq93bb69hNxe+SDdsCzAR6lWGsSWaoaoOmnpcTHquncktVzOdUqNCijIIN92ImsEzOpQk0x0DGEBvHlEB+2/L4XxHnGtwaw3kcOC6DbSw4ugvLqMM1mqjXKQmcEwOPGcXQGTmKEAlG2M0iXGnvYqUXIhPTiY1w2EV3MEAQDzFX28V9izmqeRcsppVGaIn+ZPh8zBBAeYioxhH+PNT3xQeMTkefOwG3cgRu7RjcyqKoQjgpx/GegHLYX0EQjmSZu7K+hVvrPcnC5kPXtQ1UdA0t9v0xQGh7CHOUw7M1uJUM1WaCSo3qn/HSlscAB0VmC1cbhjqGyRSef6WL//3fvYytIMbx0xr+x995DPef7sPM19WSWa8i47DA7j4G1qc6ooyPHw9pMYnXX+/jX/+fL8CyJjA1Ra01QXAknDxVFzkrvqouqg0HjaaNZlNDvZqjXsng2Dlc8v5suSmpPF4LEkUgCXtlmXCpvlAblzLISk6XSlqpDD+8DmTZUKYWlk3y8uguqZTyQS85Myw444MKdaRo9Qtt6nePnJz4o3uT8vsIlUlfXPnR/3J2b/27T1f1tccVKEuqjpL3lEOzSpfNJRVOLipehLJQJiVRURGEklusUuZ4A/Gm0EwmwnEBohqwiZJcHMk/AugEZxrL2M+nLlzVcKJchJKPXIKzTLfyvipTQ8V0Fiikdl6BIicKMUWLDEmBskws+1NHqQwVjrycSsqpRTQVh9ogDk/RfCApDS/zhhU5LGJ+UjU0yvBJxqAm9rqZFhLbhq/TxJHBT0gEqEzlCrOBWYwqwW4Jqk1XgtotcslJAlt3VYt2UKDiepieqGGiYcM2CtQ4KaOKZnURrjuNOLURRzqcOIEj2XoRMiNAX0txrdvD1Z0+EoKyV0G3u4PRKEAU+jg60cX5hQhu2oVOoCIFVTZiE5T5g5MgIsEPpVxR5hGG73tw3Ak4lUW4nJQrR2SCJ5JHUQepvy2SOBpJ4mSI/rCLIIxLPlpXGdCUPca6hNjH7QDN1EQe+XDdAo2WCctmTjIneF4zVIK4iFMTSWYgoXmjXce//Lcv45Wru0htC4U2xH/735zHr3xuDs3KCoqcoUR87ekGIWOt0g2T1EOYTGC3U8Ff/tVLuHx1gMmZWWkaN+0cnlugUmXfogG3bsOtaKh4muiP2cLtmIlMxnxQsZlLncLU0FDicUlRKPWFkokehFIp6oz3FR/PVGuQh+blybgk6pcd5IxZym1A89TDSHfUQ4ay07wqoJzmNtKigiyvbBV65X/4xc88/FVNe3Rci/2+Qae7W4G+b77dg2/kMCjXjLXHTX2kFhEEN5FHCTuMXOfxjHSGLUlvvArZwba52cFwGItywnEYCF+UNUgutMKDwTokp5woRaNb5kGQ/Uu4MCQ4q2Oeyk3WEUlK5zgbmVI5BtAoByDBm0FF6nhXSHIcHWgiAR0DuCL05HtgzjG/IRWKX76dtHxQ33vISSVuwINgGOVuK0FfqGgV8cmULk423G+SymFMJnvkmNwVGwYCz0Xb0NCOc+xGObZHAwy5QLKUncY1DTRtFw3bQLPmYmqmAa/KIH8fDU7MmSUNF7qvo2bYaDkGlheaqJqAZ1jw7CamJpaQZS58v0AcJHDSHFVmaBQxcitGZOnYDBO8vr6LTlLArNexs7cN349gJCFOz4c4Me3DTnalqZzAR/qB+cQMfhccJihLJgaBhA9es1RgKJ2yI5zyElzqlC3mKaeI4i6SYQeJvyMmkjDaFe0yc4pJ0QjwS72SLtrgsJcjHwB2d4SqyUmU3x8fCEwLzAXIE5gYpeRPPeSGi+1+jr/45k08f2kLkVGTzGR/uImfe7iBf/QPP4oLpyMk+XVYegSzoISOKYa67ERyzCAMp/HMM5dw8fIKZhaXMLs4g2bLEwC2HVreSSdRG0/NOAO06ExNoRsJTJ18tKL15DQls0AZfiUHinE4ljotUQ4q17c87NVCXJx9Uj9WMHhUigNYIKvpLJ9lBGoFptVEUdQAOTsxgdGS00yaOXIqpTkoo0y0MHf+wwL2dz71ub/9LzRVi/2++vUfNSjTPLJ1+9tfrZvrj1v6SIQ7wokSCDNVvsPNr7jlOMWKo4jdboAf5PAD2l6VI4w3dU6eMtWQhuTBVM+ZBAfxqKfmLpEMEciVRI3ZD+VNT+BVLGdJI/CzH9J7llOJuOU4ehLQWV8kwfPK9MD/EeWuTDGKZlHz8fjvOa1TWaBOBGPKuBz21TBzeNMi4Cwkcenp05Aamky4/MimSKAsDC0LG4aG60WMNT9DNwAC8vC8lyx+XwUsgjrlgQDmp5uYmPAwtziJONzDhJWhxU77gQatD7R0G5UswdJ0BUdmG7AMDc36BCrVKeFFERrIhgl0JuvxuywisQenloGRZuPyxh5u7vSBWg3tARURA9T1BBeWcizU+zCTPTl+y4FHdgVlKiB/TsyTFj6Zpw5LqWTYmkL1RaUFt6IWfV4JyqSu4ojlp+SVO4jDLYTxNsKwXYKyproQSBHFhoT7DPYy5AMNE4UloGxJAW4MhwtQQh+XbrqHWK/DL2pY2Rnix6/fxAvX2xgZFWhWBZruIfEjYLiHv/XUKfwnv3QWy8dHyJJVGDy1RQbSvIJca2JnT8crr67i+s0NzByZxMyRKuaOVOC4HFeZUyGdNAK8OsoKJ3HRlQtaUQmpnA11wuMpsHSIFtQQ88HPMCcTGWWFsMpmdkXB0AELnQl/LnRtBtCOQTOqZXKiAw22TMxZxql4DMSk1NSiPeHimvdipu69HFqnMLTfObm89L/df//9/ILfV7/+owblGxf/+dmtlW89XTfXHrc0gnIpZC9dSZwQRZEhNVC5VBglWYqYgG1S38msAeVS09gPxwhJ3tgJE+BoXSV9QOojk+WPmmg1xBH1yIX6+5j/nRdbJssY/k6zSJpxslKDrwrD14SukGOf5D2ohbfAsmJc7pC97edPlOaR8qmgcijkfUqqZiyckyvhYJk3VlPwOK8oEmYf5QLKKqxLRxQV0N0aRvUGruYxViwdidtAmllIeXOb6pQhsaSwkYxiZGGEyVYVEw0Lx07MoeJkiIdtTDt1eKmHtB1gUnNQL9jIneDk8hyadRcTEy3JG5Y2Eoa0j3IU5OPlNBGrRDWCh1XB2l6ENzZ2EBgm2qMu4riDCcvH/cd0TNodmElXfT8CgAy7ycWtKRpzAWUliZQCLeFpGd3piiTOrhGUjxwC5QJR2EMa7CERnfIWoqQt03JaML9CF5s+Q5Sy1EA01NHfTeHvxqgUDiZqVbjUaechLJ2RpoZMg/1YRzcycX1jJGW2O8MYMRdsjaqENjHzZNSNEPR82Ihx34VpPPrReSwfseHZIbQwgh8D6zs+ttoj+H6CyZkWWjMmpuYYfzqEYbDlJoEpD2hKC8eJiOpaUhK5suFdYk0JyPydKg1Ox0qFRAkogTj//9l70yBL07NK7Hz7dvebe2VtXVt3V+9qgZBASAgJ00yETMwEtiPmp41/+KfHHjOMHYQdMbYHL0zEGEEjDDYePA77B8YGBo0kBAihFr2q1V1d1bVkVeW+3f3bF/s8771Z2UW3hMaKcEx1lSKV1VlZlZn3fvd8z3ues1Axwtsu5Yo0pRgBDKOm3tMyb/K/24BGtRA/X9WhyWuBC0O53hVNJ9c/37hboYOVz0rBoCUZOvqapv1nKz/907/2/MNJ+cG5IZG+uPbKP73U2/nzLzbM9U+Y+njaOqJMF2qAUj134vKi5IjWZt0Snu+wnyKMDbhuDYFvQdfYCpfAokuNF69Ec9Lhp45yii9WG2fhkslpytJ/RmOoSTrPyAGqyqiSagDmb7D3ib+no1BASMYFZAQ84ZvVZKw4vtnvp/++/LfSxcmgc6xVWyZ44bqV+WOWmTHjrKe7cOEBZaFI7lxoQ/KuNiIYCN0adm0b7xYZevUAVq0ldIfNjN2aJxTHcDBGEvO0Qft4CN9hiI2LkydaOLHSxri/BzYdtfQa0r0xOpqHpmbDyhIsdgKcWOxgZakFNkERQGi6QMLiUabxkZ8U1l9e2KXh4yDUcXVrH7txjJ3xENB66Dh9XD5toqH3YeVjdYaQXYDS2CLnjcpGyROLcOVkyXnzIb9pQTMdWH4bVrA45ZRXJDCJDxx1ysVkF8l4AxFVGDmt1j0URSq6a1JgovEodOSJhXAIDA8ShP1Irpe676BmMcckl6jWKClxMIyxP8nRp4OZ0kDPlwaVoMFrTofJtLSoxGiQIZxQPZHD9SoszNnoNjTYWoq0zFDZNmzPRqvji0651uR1NoFlUhtfSPM5S8818euTWqCLlYA8nVoLKkGoJlKBQqQTSCsI583Hq2pRYQ+dj5PmQddZSKAoCIKzYTYAjTQP/5vuSCEFjyg4NYyQ3+cQoq5Z6YCcvT5ksKHLMZeBSPYvZdXXDP0f/q2fWn7xIaf84GCyqC+uvfLfXhodvPxFr7r9CdsMZR/ByVaoZQJmxsMpQ1+Ur58TLhh3aLXwV69ew2isiYW6Htiw7RgnV1ow9AyOzunIwjjUkKQFan5jKm3igkwdCcklMxc4SXj6UsdCSAAMe8wI3Loc1fhxHqEZcmObFopMyZssUxeTQkW1gMQMqOWgkhUpvajkdczURlODn2aoP7vfIPLX8zKmkzOXL1NJm6JCyFmbiDULE8/HtuXhrfEYbx70EAc1VKaBwLXgaiUWmoE8FpMwxWCSYByppScbp0/N13Gi7WG+VZPpaNIbYrHWQXY4QQMuWkYAOweatoWVdoBLZ+bQ9Nm+kgKkMOALKGcxuU+1PMzY1qJ7GBcermzt4dZwiF6ZIs+3sdqIcGnVglcewsxG0kcoVI7OQj9OjKZMyiUrwWhW4KlH6r480e7C9mH5LZjuArzGSQFm3ahJbkmaDZHHW0hGa8IppxET4/ZlCUjttah3OIVqaglMY1EcMjMjxWQSo8iUxZsZU8RGlphyUaxxIhbdtg3DNlD3TQROKbwvBwDenKPcRJxQF2+pHBRksI0MvluIssUJHFhuBtNlHyBlm7zBcmGn6CupAJOnlROpjrTykTLNjVEB5LPzAGUVACX53jrKypOlm7Sow0GhKR5YnTKmYC3OVtWIzYhWXi/U6fNN9OpC6ymVEU+JHDRUs7tq51HKI97E1TJRDRxUPxG8KTHNe6Zt/sP5bvc3nn/+4aLvgYFlgvJ3Xv3Hj6Z7r37R1dY+bhsE5Vn78/RsK80jKjmL2cV05uW5iSSzcf36DvYOOD1XqNUsPP3UqjQt5PkQhIzBxMLb13ro9xkYbmBl6QQ2N9dhuxbCcIz5+baYR3w3wNzcAnq9AbS8RKfdlSqkOGGjBf+9AvVaDXHMRJoc7Ratvappm1MHA/AFiGfFqfKbmVFkph5V6g4poRTFn9JfzJZ67xeEMdOXMhid7Cv/p+YnzjkmxqaDXlDHdU3HtSjBephBd+ui9da0FNmoj07NR6fRkL85TjMcjEJ5cQV6iTkLePLkElqUYLk1uaFM9vpAXKGaAA27hU7QhpXlaLsannt0BUsdHcjHMnFVpSvZwtwalcygzAhSPOhamOgB3trdx7XDQxwSxMsBLiyYON0FzGQfVhHK8kp6SirO+3yKyZOaEtBGzrwQpY0LQ/dR6g4q04Xm1oW+sD31Zpp1cf5l2QRFtIksvI0i2UUV7iGf7MHkos9QxiJmH+f89sm7cuosLSRxPD0V8RTEaZR8rOp95M1T58KNbkeeEMSODjhGCdtIYVHBIO42A0lBKSW5WVWPyyZzcyrr080cuhOD73kdS5WZgC6vUvV7/WgSDlCgoYwrTKuDL1rpqmQeeCDv+XX4d2SIYAEvgRmM5lT/LV2HM4WGdDNyqCANpAxUaihRRKHiiFWJg4ByMaP4CMhUOU0zzRkMJgFRSpqalXnPts1f7HbbX3wIyg8MJCtH3xEo62sft/TRzACnOFQe6QvOFDy2E1aoLeakywkhwNWrm9jdjWRpl5cTPPvsI/B9LkNimHqFUVjDS6/uYTDI0B+EqPktxFEEL3CRZ4lomxnlaTOI3fQQ+IFsu/u9HprtLgbDEaKIL2odc3Mdcfl12hYuP34WtTqt3Ll8j7IUn0nkjibgY6As4TAKhEk7zBaJavE4m6yn+8D3eX6VIoF5EBJRLtQEJ8ee5WINOr5xcIhrowiJ4aMZdMQuTRXB6HAPvmNjcXEeduALKziejJGHE8w5Jj5y+gR+9NGLWAiYceHAMhxsrG3h9s0tjPsZitREsz6HhmMjMFI8eXYOp+dsmOUYMHwUmQUkFgy6vDK2f4fC3U4qHUPDwXd29nFtcIgJj/rkptsuFoIcbjmGWUbQqgSaEaMox7A4vRVUCFgoTQ2ZqWOQaUhyS27CGVUTFZecXMdR78uMiYYcyU3DZMI/kAAAIABJREFURr1moe5k8DCErw9hpQcwokPYZQiTb6xXMpi9Scuw+jpVzvoppdEVekusyVw0qtsep0lyvsweZs8ds0KoytCNAjY/xkmfPzo7HqcnIoPcteyqFbXAf0NnTjKHiimAVmUTZVlHBYYpuSgqDyjr6mNlQybikiYNcYNaanE3XeIJnzxbPs/iYKeKJbUWZxErdd1qMczURAXIXGbzz2xl1pnVQ3FSLjJOvjINF9KIrnT3Snk0BemCxRKckqfTdZX1bNv5xfZDUH6AEFlNiUJfTA6/9UUXtz9hGQTlaVj8FOwkT5naCx5ndRMly0t11lZaGPQzAdxwEsGwSjzyyAKqKpRNPqeCwcTA62/uiXwrihT/x56+KI4FqBbm5/G1P30JnWYbthOgWSf1UaA/5HQ9kiMf7dUHvT6eefJR3Fq7hjwL8czTF9DpBLIpT8IQhpJdqIt5Jt4XIH5/a+uMnpkpLgSup7EVSvCnlnqznAK1MFSBMhLIRIOI6aDv1HC9BF7a62E9zAG7jprJiX6MSchQ+QFWTixheWURlmOiHjhIJn1k/V08sbKMn/2xj2OFAet5gkk8Ep7S0JpIQgvvXN3C7fU9sZN32nW4CHFxtYXHTnWgpxPJgNCrAHpmI0+ofMlRGhlircBBmmCvANaTFANuYJs1oUu0aIi6niLg5FiEkoFtOhksh+qBCmWqIYyAQRJiPwlxSI9cCsRhiSQtkZQFcoOKGgtJxnJbdjFSCqmj3fDQtHQEZYq5oETLzURRMu9p8vXofNMxgF7FAqYGAZPnKZbz8kY5u7MKn8BlnwZDjvlKOk8oJEamvLYIylRpUGLHsgTDUX2FvGZlC0YwrqHUW0DpQ2fjdUXNS4CiaqIqW6g0TsTkiC2UYvqhpZv53a5QQ+S+1RpCKVFk0Ty1z6sJgOcJRZTJACO392khAAF4pvGWHG1+XE3KtKwLRcibxLSQocgU0MquhItsTswzukJ+Hn5uhFykowqYi6Lq2Y71Dzqdxd98OCk/QLh8BMq9b33R09Y+YRvUKSvpGvkumUJ5cU6992o5x9YEXv+GhOSUOacavnLYPj2CYVBWRN6QYO5gHPFUzbu8hSwFklhNBATlOI5w48YtadVgdvLeLnWtGU6fPour17bQaHJTbWN7Zxfzc3PY2dlAkSV4+smLWJxvSNOwvDDJq0ynYcUlK/piFp14lHkhKKteDMeSbaehPn9dhHMU/ym2cfLIiiYpdBOp5WPfDrDnNnAzrfDG2hYOhhFOL58SeVWaMy6ykDaMet1DNOrJcu1Mt4Znzizjo5fOoI0KPgtNwxHSMkFV+PDMZcx3L2MSmvjjr/wF9gb76LY91OwMJ7s+Lp9aQoM1JXkJjQFPqZJgRchxGB9iK+5hv0yEWkmdALnjIiwyTOIIOXvsrAo1EyjiCAeDXcRpH5UWi8KAz1NeeiKrG/PEkgMhdwoZtbaCjDBcAzFpEnn+6/BMT4FmlcNkd16ew7dy+EaBwMgxF3jouBq6fol5P0PDiOBkEey8gEWJHMmSaQuHavgmzEnC/dGUycecTTaydjCVQUg8kpqDtHKR6XVUWg16ZcMSQPaFgki1BioEYrWuSnLCpCD4ZqPSSHeormuqIKj2EHWP6EGnksqpw0hOVpIprj7AG5jcoJVLRZaDykxC6kKFbHFCFscndezSOqPS9vimdODT5TQBltTFVK8vi77Zonqq0edrsahiZRMXpyBfh1XPttxf7Ha7D+mLBwiTZVK+9e1/cnGw940vetrtH7WN8TQlbpqnTMttxSUNL1LyglzoJOLM4oVkGI68YGfSMbEOy9RqypFXKovEs08RvycuvjTNBIxNGpWEV6PygooLTaRxzB8IgobkKWuGgzgpcbg/gON6yNJMgGVxoQPPtZDF6jgs7q+jOqipyuLIW308R/metO04BCsl3JH0YvoUT/OexReg9NPCRWsGQk3HXq5hq7QwCTpI6l28dXMdN9Y20W52RJrm1my0FxeIJsiiEaL9LSx7wE88fQHPn1uBkw3RsHXYU6NXynCe0EPTO48TCx/BtWu7eOONtzBJ+rDtFN2agZOdGh5ZWkDLpvWYwDjt48tT3B3tYyPaQ19PUdQ9xLaLQZRhMIoQTSJ4zTq8Vl1yhNPxQCbrMAsxjoZiFc8SFtiWiHILleMCbI8mEJHHFKs7F3U5DKsSrtdkUh3bZxinmpCXZpyrThUdXMeEbWooswyuYaBpaeg4JU4EOU7XgBOuhjahkFpik8l/BDjSESxvJR+rTmsqg3r2TClDRkE1s2Ra0GixgMpeQqEvQNO70MsGzIJcsIMMLhKdXkcqJZjT4opxQ7nsuNxUAfSc9PkmtIRojbk5SFRSnoC2ZA4e0WMysEsCkRpcVEwsIzn5caU0Oio3mAVQSYwrG8zVwloiXKcphmqZR1BWwwKloEcxA7L8U5MxFUZ8LgjespAsqp7j2L/Q6bT+x4eT8gOEyjNHXzx86TcCbe3HTH0o05BsyYW+mNYDyZQwBT65CGdVQSqmcDaJcsZWeROcPmgfBQ57Qwx7MebnTyKRsPpSln31po+V1RVkeY7dnUM0G/Pw/AAg/VFWGI9CjEYR2p0F2XKndACKdI7AnSJJEjQCf8o58wYgM6z09pUFXYacfNRErDjkKcUhmQP3cjL4/c9A+cgzIgCvOvX4us2NWLTJqeGjl1vYiHLcHMTY5s/j1tFcWMHarXVs3d1By6+j0Q1gthyUDo/IFawyQj0b4YXnH8ePXjqNYriOKh+iVrPlJGBS+lYYSMImOq1nsLjwHF755qvo7W9BwxB6FeLMiXmcWJqDw3yGdIJc0xG7Nu6Oe3jn4C42wgNUngW4NsK8wjgv0RuFyNJC8oFXV8+i1poT6/PewTYS5mVYBhLJNgEGvVi6FKkQsWseFlYWZKmZs8RUZzsH6aFUaAOXErdpK8kkSqVVmg8v78H8M954ZeGmCwMvSzffLBBggkW3wumajdXAx4k60NQO4JSE0BJmSYka+W9aiRknyrwLOvwgJ6kkdXCYzcH0zqDdPImgdhKatYAkV8FFQocIuFrKiEEeWMB1WgI7s9tLaekUlKWxW13HArJKua3MTrM9xPSGf+TXnxmKpsAtVg6huBT4HpFmkg7I7OwpUNOgQhMOJ+fp7oOcsYAyp2WCMtUzwhsfA2dSG+TzZQmovu88Kw593/2FVqv1Ww9B+QED5Ztv/HcXxocv/0ag3fykIaAscd/yU4o8OZ9erHJhz2RkalnG454aMlUVvTrlKf0ZpWhRXOHW2h5cp40Dhq4PY9RqTSlf5dTVmetgMo4QRilssybcW80nkOZwHA/ffuMtnL9wSfrpKLCwLE9AmDKq23fuoN3uIo5iPHL2jITfM+PhzKkVdp3AorqO+ij5ThUfqER98l/35HBHKo0psXz0kpoNzCVKI0FkaNiFhzuJia3CwW6q43DE/jgOeRUO9w+ED2y2mmgtNNjZiX5cYTjoo+MWONfU8Hc/+3E8vtQBsh4Go20xeZFj13INTTNAOuzg1MqnUG8+jv31dRzsvYP5VgEt76PZoPSMudMjKtcwMCy8fPsObo42MbIyTIwEtuNCt1wMJin2+0MJcWrXG/A0HUsLJ+G6Haxt3MHtnTWMkhHzTxGJbd5Hlho46A0xGI/lPru0tIB6zREg5lKWj2fNZQ6HgSqj8YcuzkqiMgkYBbXTlgabMsVJDMckRaBMI5Znw+bJKJugSe02n3tDx8m6gYutEu0qRZDFcPIJqkRDEldIcyp2gCTlEECFjYe0nIc9/8OoLTyFem0ZWRlId55u+vLcSgu3PN/K1qxazgm0PPbfSzW+/yV8vKXm+O9VkNbMTn1/m82UUZ4C9wyUyR1PswKnpQYqK0WaaHS6V5USg79mwC+APAVcvjbIJwunzFuEcMv3OOfZ95Sm6YHjOL8wNzf32w9B+UED5Su/fH6y/U1Oyj9u6ANoTDCbOZM5KTPRbWqwmDV3SMDP9GKUwXnqhFNOOwVu/CfC2MStWz14Xge7O0NxvzG4XeyqlDtpQH8wkljONK4wGA7Ralg4eXJF3H/Xr9+RaSuSQAwDrVZX4jwdx5fKKCaROZYO39VgSSVUhqeePCc5BtIYPANfUVzcA2XV1HFcp6wyOBUN815uWb3AKoSmjWtphVcPJ9ipHMBsSbBOdDDC/s4OQk6Rcw04iy34nOB7dJCV6NR9rLaAn/7YOTxzuoNssA9TzzEJ+yKbq/seAttFPIzR2/bxzKM/i4X5ZxEO9qBjGxY2UETbIv/LCU5ugM0kxp/fuIVX7t6G3XAQzNWQaCk000RaVZgkOSYxtbgamn6Alhdgce4EokjH9bXr2BvsIS5TGI6HMCkRRbw5BBiMQ4zDEGmRoDvXxCL/XcoQoSFwGRtqIotjFHE6zTEB/IaPQi/FTq9RQ56XSCcR6mygntZN+XVf9nDReIBO4MNKU+SDEXwtx6OLDayYGdpJH37Yh02JH8OsLC6zmBjnIKMSwlhBvfMcmisfQWnNqaWduOccuu2nuxDy09NsCmHgZsFV03zjD3jt/mBBeaq6mGapCAB/D1Bm28lMcfE3BeUsyw5c1/1PPvvZz/62Rj7mAfv1obZZ33z9l89H/b98MdDWPkVQBks0JSmOt3JdYg8Vr8WjPIXxBDh1hFIX81FSxX2aMi6HTIzH1BnTlWcJb6yOlxWSNEG/34PBskxY2N8fIk9LtNttLC2u4PCwj8kkweFBH6NJIvpoRnyOJzFs28H83Dz2Dw7RaniIJn2cP38Wtm3A8ywJjmdYkDj4ZvcPTsrT4spZ2NB7ruMjUJ4lySnrtiTgFTpi28ONNMere31sJgzTt6EnOnwafNMcO6M+kroD/xRD9ytEvAmNCiy1HFw8YeLf+fxz6AY5smSC/niMNE1Q5Qk6gYeG7WHn7j56+zYuP/qTePTs8xgdbMLRD6EVOyi0CLlpoc9C1AR49eYtvLx9G309wdJ8BwtzLVmYDaMQYcb4SdmIwbUs1BiA5AfwvRYODkPcvHMbURGjMsnRWhiFqdw8WFA7GkdI80RKU+sNF+0anxsuq6Zgy8Q30hIlb64M8NHRbNcQJiNEWQKNi0XewuIEdduClmeiprE9qiNUNGrdr2F40MekN4KrG1hs+DjjlTilx5hLBqglOtyKiWmhUD+5HiDT2/Dbz2J+5ROAvYhUdMJMiGNoD2ky8v08fTHCVMWNitRu9ibgfG/S/UFOysf/reMyOBpThDT7HqAsr61c0RKclnkC+W6T8ixeNs/zfcdx/v7nPve5//khKD9AdyRVB/XL55PBSy8G2q1PGXpflWhODRZqw8dJebqNnm6sedGLbXmaCysXPDfNM8fcjLuTvGEe56h1VVnKBpcvvPCKTET1tNQSsFkSSv6QWcvcYNPlZZsOwphuNLq8yKkB/f4QtaAhk7Ry+OlIkxAnTqwo7lAaR8hDCissP8JxW/WsEur+0KGjY69M1zMqQxhR6JWJxHRwAGAzybEfF9jbH2F0GIoDzat1MYGO3TSD0WkhDGP0N/bgwcZC08Tf/lvP4fIFNq3EyMoCW7uMtEyg5znmPB8IC6zfOEAaO/j4xz+LZ5/+CIYH65iMN5CWE9zY28GdUYqtCNgYReinMaKahswtMe/5WOl2kCQh9voHKKmFNS1YmoN2UJc3Gm+itMLNO1vY3NlGyYYTj9nNBqIwx2DAG52POE7keXF8C7ajwTNU7RZtveNxKKBKJa5t6Ah8F0HNQ6NRw+7+NuIsRm45yOhcS1O4NEikiTw/lLfRus2mcsv0cbDfl8Wi7/CUYKJdRThjFzhLYI5L1OIClhGhJBWT1eB0HsfK2U9Dt84hovtEd9SSkXy/5D9z+8Z1byyno3ugfHxavhel+dcDp+4Zib5f+uJ+OFDSN8r5FMdMUGak7P30xewm8f2AsnL/qaG4LMs9x3H+nmmav/vpT3/64aT8oOAyQfnGq//9uWT00ot17eanZ6Cciw1VtXaQHFXKBvrxucU+PnXMIi6VU27G2MrOWgyBqiiSYMzFHxeARzkWFBUxiU6j9pnVP0rHmWWRiulkOA7jDiUZi3SIiSSl/tkUviSOWPtki8uQ3ydFH2kSgy3RszwLaW0QhJ1tzxUZce/jx59JxT1PmcLpYlDxkyKVYmC9ZaKgg9DQMcmA/UGE9e0+dgY5KqeDYWogN30MJ2Os3b6JaDCRfIt//9/9HC6cd2C7kSgVhr2BRI76MNAy6jAzG/29DFWq49mnnsHCqUXcPVjDtd5tvH2wi520wIiaWtvHYDKScBoEyg69XG/C1TQc9PYRZolURvmOj0BzMddoo+HXEdRr6E0muLaxgb3DHqj0IHXBKTmKClHQCEmjaUjTEG5gw/csNB1HbmykM3Iu4cjyFLmob5q1GuY6Hfi+L/w+KYTcNJDwDs7voyyQhRPYbFMxKQMzUcz07YNQrgN+1YZrwq4KdLQcF1wNFzVgMQ1hpT3kRgupdxFzZz8Jr/kYsoxuSeYq81jDrBVDycf4HIu+XqW18TQmxQsyIXPe5j5E7RFmOdnvZ6k/Pk3z938TTvmvgzKVFfoHgjKvbfLK94PyjFP+bpPycVAuimLH87z/0DCM/+0hKD8oiDw1j9x581fORoOXXnSLdz/jmCOZlAnKs9wIAqMALHXLhcqMVRpfxb8eKRamwDdjZUVLSdeSQUE8cZRBLkrWadCBxRFHoo8ZfMQXD9USVG/MuvUgTdY8OivvP78u9c/3XB3KdkrQVvIpyQvg9zk9OqoX3jTzdkZjSMSnKrQ8Ph0Lx3z03KputdnNhUdhSQot82liHrN7CNAeBqmOO7sh1rbHGKYmLLeNUZ5gEA0xGoxhOxU+/amncOGRDgInE3t1PtjFSjNAW7dhJTY82nczuqVN2N15DGwdr+/dxZu9TewwFtPiVGjCDzwmWbM7WrJ5ufjs+A0kUYzeqA+K0ugaq5k+6pqDhVoXvluD6bi4e7iDzf4++pMJCt7YDBv9USyTcp4WQsFwKk7zCKZjoN2sgablPKX0LhMZHMOAqMKgeqXm+5jr8N/3cfXadbXcdWzknFhTxreSqkmEarIcV1x61FNT4shwJkkMzHM4ZgHH9VEzTVyou7iol1hNRvDTPspyDs2VT6F58uNItc5RID8vAQHdWZWS2hCIckIyLLjkm+YbqxZpBjZ9MCgfX+YdX8DdzzXfT4HMbu6zz1NSt/eCslyLwimrZd8MlGdfRwYIyuGmjj4BZZG/FVMVhlry8Wsoc8lUK/8QlB8gJD72o3BSvv6dX34Eg1dftIt3f8IxaR7J1OKaFzEjL2SCUppMueB5fJyCsoC10BgqCvMoSH668BPXEnMPhMud6oWFjqa07V6YPb+gSoNTFmbVOsJewFlLibBzR60l91uqVbMIP1+8eMem43v2avXCu1+d/F6jNYFYTUf3JiqhZApmLdBTRh02bcKk200UpotJyoD7ABPmNth1uPUOIiadaRUmUYbrN29gZ3cLtl7i7EILF+drOBWkOBEUqDGQKbGh0xmn54hrddw1fLweRriepOjbFkJdmWMc8rctD56vYTg6lOeh7rfF4jwMFZfMoj/Gpjq5jlOtJdRMJtQ5mHDSzkP0kyG29vYE/NkpF8W08RoYD0YCFqyOCmr8XujAHCn6wTKkWNR2TXierYpHaXqhfXx+AbVaHe+8cxVxkijVocmGEU7GjN8UjwvSnI5AnrBZVMDso1wkdXqVw3N0wHTl5nGu28JylqAzPES3mMA3TuLE6r8Bs/kYmEKd8c51pFs+PhDcW9qyrkumfonym4E1b/R/M1CeAe93m5pnL6H3B2VFX6h0PQXCBGX1XhUvzD4uORecyKfqixmnLKqWDwDlGUDneb7ruu7fsyzrf304KT9A+MzT3M0r/8X5ZO+1LzaM9U9a2kg0mgzUoRtNufrU0k9cVu8JgFdkBYHzaGKWdo9ZA9nxF8p0MJUpRlINxK4t8T4i9VDqB8HDgoA9oyCmofoEdZmm1TQ8k+YpikRxwKKukGWOij2UCYVB5McqntgGLC8C2fRJLeiUpphqRoTueO+LV/KVlQhaDDMykTNelIE5lodadwlzJ0/CazZR0FRDbXRlQhflrYtJpuHtd27gjde+g51r72LFSvGZp+Zxbi5HYDFUycU4NZB4Bm5Bw1+NU1zJDYReGxVBld9amsBlM4avIWgHCKMxzKJE4LhIiwq9KBQLtG6zMdpCTbNwurMCm4tWTsNZCbvhojfpYefgAFnBTAuCJemKQiZ632Uhq452u4koDTHsH8DQMtRqHoIgkIZwyzTRCAIJP+KUS1em49q4ffeOGIJsx4bJqZ552UWFpKhkSTuhd1vKDJQ+VwwYQjOwQJbOQNIlPk4vLmNBd9HOSjiDPZysXcLZhU8C5ipi3UCsT6NEp8/dEQUh+4xp4vzRCW4aqDU9Ic1A9v3oi+OT8g8alGX5N5PBzSzXU5D+VwXlqSWbnPJ/9LnPfe6fPVz0PVCgXGl3Xv6Vs8PDP/u1prH1WUcPxXQhgvtpIIwqd1Rurlzlxc00cCqCcgaGMzZW2AU1kbJTVPpFp5IldfGriVUAVkByVqMz7dKj3VXy1WdV7fxcVTg5K0NVrMQMnKdlENMJm5/D4+176ZVZO4la9kjUp5KXHEuTU8vMqfL6HpGhMbNZg05eVH54HZVhwam30FxYgt/tiPU3yWNEyRBlkaBhBbDLAHFqotE9IRnEo2GGd199E+O1azjfSbHazVFvaDD9BrZSA988GOCdUYz1tMTQrYvaIy2VBadmG9LrRxek7rCJQhlCyjRHmOeICuZPk+s14DsO5hsN1J0ARmVgZ3sftlNDvVnH4egAgwlDiwyMI+phuSTN0e/30Wm10e40MRmP0B8M4Pm2xGMGEsnKbhNlL55rt2U7cLi/L0u+Rqsu0sTRZCJuNOZgT2LmbLMZfcol035tmDJli2NOVAYq/Y+B/Y060+5ydGttLDVWseh3YE9GOBOcw5nGs6jyNjLDQGomQnWp52jKhYmWcRYPONsLiI1JQvrV1HyPw/3/C5Rniz7JwZjarmf6Y6EvxNX3XvWFMpG8l7440jaX5Z5pmn//p37qp37nISg/YKB885X/+uSt1//4VxvY+hnXSOB7bEug84hmDU0C2iXukJm7TAIXG6xylkyb7WSyFu6O1tGZXE554sDpVEnT1AtFgTIBcCpZkrGViz66lkhbMOhm+nmcmGVKVg3S9ybke1OxSNZmXWjCKc+mdwXMs2lKvsUp8ygFq1PK495yT33u9OB5tIgRRZzF0Br191kU6jVbaM6voHQcjJgDgQKBryMc7yMeH6LFBhGtBlQenKADr9FBs7GEKi4Rbu5gsnENljZAe6UJ1Br46vV1/MFWDwe5LpVL9MMNGSDksWk6ReCaCMwK7XogEyapAP6cYaS4ZZ2StSSBXrJpWYfv2+h026JMiMaxKDHm5uexubeNg8FI+OTtvR7GkwiuG4A62U63JY/J9vaWgIbjWmg0HXEdOralzDhJJLQFhXKj4RD1RhNe4GOSpDjoDRBF5G6ZSaGLysSyTLi8nvh485RBekjygOkizATA/aCDZmCiDGk7b6Dhr6JmdtG0DJxwT+FM/Uk4BaNPgUwLj56fqc/53mp2OoHLk0Tbsyz4CNxTBdF7ikzfm6X9QdzxBykxvh/6YjYpfzdQ/iBJHEH5aJo+xitPl5AHlmVREvc/PQTlBw2Uv/7iySvf+t+/0MT2CwRl22Q5IzMOdFjMOCB7YdDskQuvSk6MgTvMh9ENWkglLWY6Epeoph1rzIyVqESpT5/17qlJWyZlmWynBezTKVcmA7b7Ck2hQscl05ckLuMdJfxbZRLMjpwSYSB5BWqiPg7KMxAX2D9GvRxFdx5tKWdc8yzuU/Hd8oKiEsSsoDsWgmYdQaeDRLKRC+jU5VasxdJQ80xk6RhFOoZj8feUdQWSDd1sEiApDPTgpz4mOwfY3drCsMywV5T4g9ffwG63jYjgz4mwqpAKHQHJErZ4szQrdLwAPhPaxhm2JyESQ4djunBgwS0Zosk8EjaP5DBqtih2DZhwSwvzC0vYODxEbzhCqVvYOxjgYECrdw2LC4uIwgl6hz15oJrNlpyG0nyCet0V3rdRt1DEQ5R5BN+y4Fo+XLeOwTjBJgF+nKlmEkaQ2kwRVHkWjqmuF/Y3ij2Yz5/JBm1VaMp6Kc9I4JYRFuoLqFsn4JjzyKMJWvYJnOs+gwbasKoSRhVNb45qr3Fvyazqme7dYFWiH6WR8rGjktPvrr74bmqL43/2gwLl4/TF++mUvxsoV1V1qOv6P5ifn3+YffEAYbIEEq197bdPX3v19369pe1+ztXJ/SklgzQQS9sGQZWWgBxmxrZqTm8RdJNAWIjjjlyj5C1ziaEbMl27lphbUciorT6XE7gsEEXmNlVFiPxNzbAyDZHOoBp22jwi886Ui+YrUjVdK9s0qyTJVXAKVlH8CvRp+SXvS0BXQj0VxamQfArJQpXfO9aq6DtlbZWpXjNguz4scq2+icrRoAu1UyGiXtfxYHuB5HLQXq1KN4lDOfJCh241MNeclyS0qoyQpAN4lgGrtOAbXexuhnjj7ZuIdR1h3cHX9+7i0AAmBTPuVZCE2M0tqhNyNHwLPh/rTEd/e4T9KEdh26JTXvB8rDY7WGq2YNs6YsTY6G0irVIkkwgNO4Bfa2HjcIBeEmOcp0iEiTFRq7cQhxnW7tyBaTvozs/BYOOHDoTjITzPgGOXaPgmTCODXuao+YHcAIvcxGiS4uBwIktDw2GHn6tMNwwXMjQ06oEYOkaDgTpZ8S7OUB7LQl4YGIcljCKEr2VYbM2j5rKzsCObia61jHPty+ho83AqwKIqiDdmtdyYPqFqd3BPCaRoKZV1OOWZvwsoH5fG/auA8uzvyMM57X5UCXHT9fdUeaHClRR1Mfu8WYv7TA5HkJZBbW09AAAgAElEQVQl6NSsJVGd00aSo5CiacQnOyR0Xf9PFxYWfu2hzfoBQmWC8pWv/uapzW//0Rf8dP2nfSOWUBle8IbtiwyL2bmEOleHTGlaHkO3I5i2KIilLsri9GyqPj7qiMk5+g7BiQ3LSiOsWUyWY1MECyJVqwI5XJFGiSYUSMmNCkgbKjKUtwJuomnh5eNOvTJ107qJnPGZkkCny7GdSWfMo+GNIGUkJI0uhgPTooyMCybKxQjo6vsm6giYGqYqDJUGk1hs5iwSNV0HrblF6LaFYTpEnI1lIqZb0OQpwrFFE0y9LHXWbH2m8SVwGmi2z8Gyl+HbHvQqQzzew2R8E3FyF7bDLOAuPHMVG7dH2NvbQtmw8FaZ4Ft37mLtcIDCoR6X8jMqGRIENR1BYMAzLMlrOtgY4HCYolWv4yeefRJPnzyBBddD26tDMzQkWob98Y7EhybRGD6t7bBwfXMPb6+vYWN8gJQ0R70Dx2vh3et3MAoTNLtzUrlkOwZsW0M46sM0SgQe3YHUJrtyUorTTPJKitIWl+ZklGA0nMCwHfiNutiruUxwXQuLSwsYj0cY9PvC5VPhIkWgFTAcsQrKgGtQdl3Apvyxoq7ZxmJrDmebp/DU0tM4HZyDw7B52q6nempJUp0SUrOX5EyTPiPL1D1YFezy/fFf76dZ/n5BeXZaE8bkKJBoFkz03vczMD56L4OJuvZnUreZDnn2cf7ZzCxylKV8z0AyMQzjPz99+vSvPGyzfsBA+eaX/8nJu9/+8hf8dPMF18hk0tUNG+yQGBcOXnnzOu5u7eLU8gKeffwRnFgMMB7tob+/h6W5Lho1gtIArs3eOR2W6Youle3XkoZF+VuWo5DgchYHs4+vQprFIh3ioolLoIkE5duYZBkyhranlIKpJRuVBYztJI1BCzNfuGxtjskB5wYKRn4yAEk3MOGIFzRR6yyh3l2C5zdl8hbKhS4zthdbLKCMMA7H8L0G6sEchWQSG1kZMUwngR5k0B0dcRoiz8fIszFQJlLYqUsNESkeQyzketGAY8yj5iyj23gEQe0sTGdRUtiQs/UzRJlt4nD/deztfgeBY8G3WvCcOfSGPexORig6C/jWnXX84WuvYmDYsIKuLEJJIbksRjZSLLQ7GB+EGO6OUDdsfOyJy/ixZx7DgmPBztiFwk7DHEkVIy7GoinmucPSWYbKRZmOd+6s4c0bN7GbJCgbLVzfPJCIT89vSPBQmafwPMrfOBlTcRIj8Fwxi3AJ3Ov3EVF9wVjVGJhERDxLmmXyjByxR7kIbAdoNDzMzc3j8GCAfj8U16D4PEwdSRpjY2sPaWbD0YCmbyNNUgyHQwRBDSvdOZxtncaPX/oknlx6DlbGE4lKd+OpTPnnBQ6PXpEEMXVqmoWwqJtwxfaOe1zHEfV1/9LvBwXKx0F6ttS7H5SlSfw+/fEMnI/zyEfAfYxfngJ1bBjGP/p/06T+8QsvvCAHnwfp14c6+2Lrq//DqRuv/fEX3GTzp10zk2MzO9RKp4VX3l7Hv/izq1heXcZ4NMHFR7r4kefPYe3Kq6iZLookxplTczh1qoWd7btYXjglyWSTPBUDRcMLMBc0hU/M80SsuTrzfJNIXkpsYebyJwpZF2QjDEOlgCg1AVo6SpOSb5ys2QtaAATrnL1sQCQEMrfrNkaljdBqw1o4idrSSeh+C4Zdg6b74vzihFuyFsiKATfEYLKL3qAHQ3Nw7vRT8MymSMIcNwacA6TYQ2XFAt5aHor6gVMv++bIHacpcyJKVLmHpc4ltIPzcLRl+OYydGMBBUtNyxymWcEQ6USIIr6B7Tt/Di3dRuBoiBLAbjSxP0mRFT6GpomvvPUmXr65jtQMUBqekox5kA5EJo/0t/fxyNIZfPTiRZxf6iLQc+h5gppjsmdA0U8mF7OqWJaPpV7Yoq3O9ByG7WJ/HOHbt9fxzRs3cWVnD7WlJRiWi2g8RDQawPUMeeu0WJNUwPdqsG0X49FIQLk0NFh+HYNRhv6YWQ0uer0I41EkVBZvWq6jodsJ0Go1MOhPMBnH0Fi4q3MRCMlxPhyMoBkM9tdQd9SfJcxgdmzULANnGyfwqcd+Ak8t/xCs1IclpzYqgaayxaPhd9rDOAXlY4En0047pVOegeX7AfRs6v1+JHHvNynfPzV/L1A+ngD3NwVlVbJaJoZh/FcXL178Ly9cuPAQlB+UOxLpi9tf+uKZO6/94a/5+ebnHIvB8hpKw0ZU+fiTv7qKV69t44XP/9t4+8oVbN55F5/82KNoW0M8fe4iRvt93L5zFecvnsHVa+/i0qWPYH/Qx+Yhl1gJzq+expzj4e7aLQGIlaUFAb67t9dko3/m5Kr08dEVtrvbg6FXmGt6cJjDW1BDWyKpdCTsxEsJgCV00h3UwXIy5uKoKBEXFlJnGdbSozAWHkHqBsg1G4bpw9BZ/EkeM4NuJ9DdMQbxOtKCqXUEkhiPnXsWda/DKGJY7gCj6BomxQaCpokwDlGkE2mnlkQ65jRTY53pyBMLNfcETiw+AT3vIhla8MwubGcOSWHgYG9DQHVheRVe3YNm9TE5+BYm2y8jnWwKzdI6cQ6jxITN+iLLw7CqcH37EHujFJu9EUZFgcOoDxgZ0nEPj51cxUcvPY4F35OeuqogEE6dkFRf2FzGlvDdaSccw30KRwAxY26x7SItNeyGIV65dQvfvH4Nm1GIWKtguzaKPIEjRhEdNTdFnbrkwpJcEp5gqKpISjZDexgmBSaxjjBm7GeCfm8iOnL25NlmhUbDRb3uII5GSOIQjudIZrbvs9+PCg1ZB0qtF3sLeWqp1Xx6YDA+2MGi08Hzp34IHzn547CTGgwWncrieKrOkbZoZQAiPaUm5WniH2/uvGcTxAWQ72VfHAfT49TH/YD8vdQXPyhQPg7GUw3ylNK7l3VBdRJPQVPlBd+Hmqb9I13X/5uHk/KDgsgzm/XXf+vszZd+/0Uv3/iMZ0SiqKBqglU6X33pXXzryjb+zt/9ebzxxnfw7tvfxsc/chqPndZxcWkJdqbjlZf/EhcevYQ7m/vwG6sYxWNEWR+HwyGefPIpjPt9MTtcvvw4+vv7uHv3NjrtFixy0FmOO7fvoFlrSoHq4lwLi00bvizdmKXLg7CFmC5CLngoq6IcjANzqSEsDUzKHJlThzv/BPT5RzG2O0gtU1QA5IoDK5DdUqVHMPwI/XAdmzvvot7wZJk57Ic4uXQSp5aXUK+VGI6uYxKvodQHMB0CGbvpaIwAfNuARX6cFVh5EzX7NFYXnoarr6C/GyMNK7i2B5s646zAS1//EwyGY3z8k5/FyfOXYHkZjOIO9m5+DWvX/hJOo4HF80/CapyAUfnwnaaEsw+GsYBeXAERC0zzCNfvvIvJYAvnFhtYcAFHL2DaGrIiRJQxLIgZ0hpcLmiLGC7NHpYLzyMNwmVbA2XGB6KC45lIyxwjUgijPv70zTfxzs4mDosYVs2DX/fgeRrqbgbfdjAe5kJTSHkBF3i2Dsu3MQhjhAk1zyYmYYW9w6Hokz3bhqVD3cQ8yKLQr5lwXROO50ljdq8/kSjXcZQiHI8w7vewtHACiwtzEm263PXR0RtYsU/huZOfgpd2YNL5WBXC+QuAUmInVAZlmspEpEwp/DYVlUGZ5ZHK51j2xf3A/H6A/P8FlGeLv+82Kd/PKU8n4PfI4EhVCBDTvjX9faV+3dI07T+eTCa/93M/93MfHBb9rylefajpiztf/8LZ63/1Ry96mQJlQ06CJlIE+Ma31/Hlb27gY5/+LO7c2cbG3XV8/EcuYaEb4dHVUwgKHTfeehmXLp7GJM5w6+4QTmDBDzRcfesqLj12GaMiRrtL88RA1A1c+qyeOCHBPM16A6+99joW5haxt7uP0ytLWO2YcKtMZSdkOjLYCFMdRUbOuoCWZTJFc4IOSVtwkz9/EsHCUwidZUyMAIXBaMkKtDy4Bv+fHUURUquHa2uvCjfc7c5LSl04CtFpenj2yUdQ5FsYjtYwGm0gK2LYritRlLGewfctUSAwZKeMDHhYwamF57HQfBpF1MT62g7efO3bEthz9vxZtLtdfOtP/wRvv/0OfvKFn8WzP/ZpNOfZI3eA3vpLONy6Aq8RoL7yCCp3HprWkIojjR1zGVkDctsaDN9H7thIqgIHhzcxPrgGDwdwmClSRij0FKVeYBKNpOS+XfdRppFMptQj+41lZDr7DDvwjI5QG0nWR5GMFXA7Lvqljm+t3cLXr11Bjw3XgYFG20fTNzEZRQj5T+nMVuZyL8HySgdBzcbW7p5QGHHGjjsP4yRGnEUwmZTGnmvbRKvpo1YzkSQjMYzU6k0MhxHW7+7ANHz4QRdJFEnLeafZQbfdRM3VUXNyrNQX0NEX8djcj8CKW3CLQByn7PSTIKJphIkYmGR6LlQUgDSOqwJW2vf59n6/jtMYx23VM0rh+BT9fpK4D5qUZxTGcaPI/Zwy7yBcds8WfSo58d7iTz5OpYVKhauKqqwyRioCk6qq1oqi+B3TNP+XF154Ye9fU9z9rt/2hxqUr/7ZPz1z5+Uv/ZqbrH8uMBOp7pEMCKOB7ZGJL3/zlqSgjRNqhG2cffQc3r75OnyrgSYMnG5M8PnPPgnPzvDNV65gaXlRFlmHd/fx6BOXsTXawygco9Fs4M7t23L8PHXqFDY3NmFbLnqHQ9Hx7u3uYaHTxMWVOgIzQ8lc4LRCVnJStiUiU6y0DLupNIlwnFQeRt4c7NXLQO00QjRRWD4KLRFJHuMjbTYVc4FZS7E+uIo7u+/Acwy0GpzIbExGfSzM23j0YhdpuIEsPUQYDkSZYVBvS55T1Ch0KCYwCoYKBagZy1huP43l1tM43NXw2ktX8dU//hqyNMG5Sxfw9LPPQI8jfOPP/xyPP/McnvrxH8fSuZMwrQiIt5CH28Kzl04dmjcHzWhC15rIMwcVc4vLIVw7V4oRu4bKclHpE+ztv4GDvdfhlqE0Q5dmirxKEEdjOLqBlW4XIKc/6qM0XcBvITMasN15eE4TcTZEmvegZxPYJdBtLiDT6jgsdbzT38eX3ngJQy2CP1dHUZjY3RshTnSkKSkk8tQVTq12cPrUIra2NzAaJ+gPYqQZbecavDqTAMml8zHm8jDHZDRBEnGn0ESnuyDP+draHQHnbmtJXPa2aWCu1cW5M6fgWyUaQQVG8TlpE48tfwyNYglW5skEPPXriYKDMrOZ3V4ZSUXgrmqTRDw3zVU5Zh75XpzybAF3P7VxXP42+zeOJw7OFodHLSTH3HuzvIsZOB+jIWZN1lVRFFVZlkVZlnlZllFRFKMsy0ZVVR1UVXW3qqo7eZ5fS5LkTdM03/385z8/fk+O1gOEzh9qUKZO+fpLv//rbrb5Od+KYRps7GAvXYDNIXBjN0dz8Ty+8/Z1bNzawslzl/AvX3sdUe7DSCb4kbM5/r2/8wwW6yV2DhLUmx1kaYrN6zdRbzTQXJjHnc11OXpRTsWox431DWR5iWazg8FgiEadjSL7OHvyBBYbqpK+TMnlUnnsICscpNz4UbfJDj7mABcWRmUdYess9JUnUNoLSOCgssifZnDFdDH157klImuId7dfx8HoFtp1G636nBS1xlEPC3MGzpzxkcd7sKb9gyxwLZguRjMGIydpEmFIzCRG3azjRPc8lpoX0Qoewd5GihtXdvHSX7yOzbs7CFpNXLh4Ac8//gTevXoFuanhqU9+AsuXHoETmDCrIbRsIM3chWajMmqw7DoMs4ssNlGkiXzO4fY13L69hnOXnkVn6QxgF8irTexsfhPxcB1aNUGphwK0UTSEVRlYbnfYg4U4iVG5Dsx6G2Z9HpYbTOukBphMDqAxz7oy4Fot+M4iwsJC4rh47e4NvLn1LjYmPWz2U0wSA4XmIE4LTMIQvqNjdamFE0ttMZIkcSLlrElcwPENdLo1BD7ru0opJBj0x8jpEik1NIIWGvUOxsMIu7v72Nrch2PSgJOh1azhiccex/lTJ6VQ1dRCRKMQehLgmUc+hba5iGpMh6hKLWReBg06tONbJotPj7v0SFmotmmJQJG8lO+dp/x+6osZ+PLPeP3OKIbjyg3+2VH40H3yuOMT8uxz+J7/VlmWZVVVaVmWE4JvkiRbcRyv8X2SJOtFUdzIsmw3y7JekiR7hmGEQRBkDyJdcf/95EMNyne+8ltnb7z8hy9a6eZnPJNN1QUMrUShu/jOzV38X1+7i+Vzy9ja7GPesfH0cz+EF//vP0FstKHlEzy/WuI/+LceR3x4AxvbMU6ffwKmbWGuziByDYeHI3kB1RoBbNMS4fzBYV9SxTzXRxxR0WDj1q01iXp8ZHUeNbtElU2QJykKAnLO3GTVJlKwxVmzMMltjNBBuvgEyoXHUGoBpBeDX8MgICv9dE5Ti1/hMNvElfWXAWOAxZYL1/QENMpsjIV5HecfaaDIhiizAjWfk6WNUdST1o+0MJDFFYzcQBVWWG6u4szSBbS8ZWQTC+nExtbdEe7c3EcyqXA4HEla2kefeg6u52KUhTjx6CW0VheVEiMfokgH0CWj2IdpNlTzt83+PhvlZIx33/wG/uJr/6covj77wt/G6rmnpBGkwCHi+AYODt5BmGygMkJE6QEStlKXOtq1hhzdRbVR96F5JKADZAV7D3W4poZwMkYUx6g0Nnj4MKo6DASoNeYwMUq8efcGvvr6q3h7u4fU9JHCwCCKMYkjyVlemW+iVSOdY0kDNRPN0ixHPXDQbrOAQMP2zgAhFTRZhYg3iDLHfHceNa+OQS9Ef3+EjfVdmJYDywXmF9t47smnsNJtwWAzSjbAwcEhAmcBbfc0TrTOYM7rwrZqSMJ0ap/W4PBnyDUwL4uJeTNKQaUXKhOLioO9FzR1P20xA4QZKM8m5ZmWeQboM053xhffPyVLoP1UenccpDnNmqZZWpZV2Lad6rp+GMfxehiGW4PB4J39/f3Xd3d3N3u93i6AfWoKl5eXs5//+Z/Pp+D/XpH1AzQRf9CP8iEH5S+cvfbKl1500q3PeGYGi/U9YpgyMS5svHptC29dPxSN6g8/fgbnL5zHP/vKS3jt6gbovv43P7WEn/nR8yiiHt5dO8TquSfx7be/Ax0TPP34JVx57S00602cOntSJHBLi0u4evUd9PsDnD55GlEYY3trFyvLqxiNOFVlmG8zyzcWdxyP0FnKOiKl6yTXm8DCpPAQW4vIFp9G0j4rOlwJERVJFiMT2XDNQPoCupdiZ3wda7tvotnUsNxqIE9K7O/3kOcTmZQvX15ijL5I3SiHFZCktExLkRYp8qSAljioo4vHzjyD+doqzNzDeJAjCUvEkwquSQrCxd2tbWzt7aNW6+LS5Sfgt5vQmbQW+DBpcIl3EUd70MoCjt2FQzBm4BFcHlGQj4Z45Uu/h+3bV7C8soD2yinMnTwPt1mH69NVeIidg9dxML4CzRqh1AbIcnafmPDcupSxMlCIwfQxddJTpQMnykZQl89j7yFVLXFKZ7UFz2rAtgIYVoBxVmG9N8BfXL2K127cQC9JUFgmRgnVORVslqh6FpbnmvAdUz5m2Q4C38HhQQ8bmyOEiYVJzIUsn5RcLNutOrsCF6FlFuJxgZ3dA/gNB5ZfoTtfw6Wzp+FzZ8dlcdyTWrI4MbBxeyyAvNRaRL3WRbM+h069g8AM0LCbNK9LX6JeWlKMoOz4KiJWkwXg+4PyB3HKMxA+TlfMwP7+heDx+E5N0wpd1wmkBF6qNvsEWdIPRVFwAr6xt7e3OxwObx8cHPBt0O/34xdffDH7EODs9/UjfqhB+d2vfOHszVe//OtWsvWTvhnD1lI4VSrNCTB9JEaAfsg0LxM1sfwa2Bkl2NjuyWLp8qku2gHDhBj03kOju4rtnQOgGKPdbGFz+0COlqdPr2I8HuLs6dO48vZbSKMYly5cFI3y7Vt3cerkKdy4eRtRbuPMyUU03RI66YKcSWa05DIKoxCAjHnDKAOUtTNI55/CyF8WYOALUIWIM1TdgU73g5lCcybYOngTu4OrCGoVPE5npotBfyRgFngZLl7swjTHKAs2n1BCZwM6l5Z1GHouduV0CMw5K3ji7EfgaV1oqYMyszE4GOOdt29gb7eHeq2J5dWTcBttxJWNpTOPoDG/IPnLjLbUywhZto4s2xFjh20twbSXUFqB5DeUSYLscB97197CtW/9BbbvrKHW7sBqt/HYD/8QTlw6B81lkPxtbG/9FVLsojKGUhvFBa3NMCS3JhLEOB7JwjDw6D40MYgSeVwI3NwfhZQEstWaLk5Nh+M00Q5OAKkv2uOBluHd3S3c7e9j7WAPGXXPFoGPvbd0c8YyOduuATdgnVeMne1DHPRz9Ok8HGYC/MxSoQKHt01Gi+qFCc+sQaN+vGYBVoJ628aZxXkEegWnKlCrm+QocHvrANtbY9StGnzDhOM7cCwXTmVj3l/Ayc4prLZPomV1YbJwtSSnbU6b1mcZGQTmvz4pfxAoCzM9TWc7vsybAvLMtkIAzkg9lGV5WBTFYVVVmwDWyrLczrKsH0XR+nA43FpfXx8Nh8NRHMfj1157Lfva176migQf/vrAR+BDDcpXvvq7p6688se/asVbL/hGBEdjnHgkOQOmaYlzTqOCgRNMFcOgk40UQaXD12yYWQ7bZuh7itym8UT1w1VpLBX2+2EiR/BaLcDuzpboXimBGvR6OLF8Qswj+/v7aDVauHlrAxt7KS6cO41ujQWdhRyFk9RCWagXGNPFJjAwRANoX0LeeQIDow3dIq9XyOKHPXBsOuHCEiat3gfY2HkVB4Mb0M0UzXoNtUYHh4cDJPkYjpvgzNkAjVoCGXBo4TUDBLVFBEEHZpmLtG+yF2EhWMVjp5+BU3WgZR6SUMOta3fxe//H72N/Zw+tZhNLJ1bxo5/5LNonTsNfWIbXnodhe8JX6xgiz+4iz7blCG7qC9CsZSRmHTAdAbpwewNf/ue/i7233oQRjtFd6CJ2LJz74Y/i6U99Ck7Dh230sHPzGwiTNcAcIiknImW0vYa0g2dZjCKLUHN0BJYBzTExyAuMolRKUpMkR5pMlF4bA+R6hVptHifnnoAZt4HERWwkiKwCd4c9/IuXvoG9KILp1xDUGpIAuL+zLcoWLiy9wBWrOvvzvFoLulNHVBjojSJs7R5iOBxhMhxj3B8jjVIKKCRi1fAcGE6JZsvG6uIcTnTbODHXxvJyB+/cuoXtw5EsEZvsZYwmGEYHsE0NLgwsBvPoWF2c6pzBY6eeRMPqQisc6NKITeMMTx+q6Pf9OOX3A+XjHPKxPxfu17KscZ7nwyzLSD1cD8PwLqdeTdOusV26LMthHMfDd955J0uSpFxZWSl+6Zd+aZZ/9RCCv49H4EMLynyMbrz8L09NDvd+FfnoZ4qYUqk+9HyIKhsjZ+pZkQAlNVoZFcOwNQa9s0OYSZ4lbJ3cLadUVVZqSmmkLkE83CxJDrHBmZD5FtOqp0pDJoWoUxNACSlIHU9y9CYm2jUH5LfTJEOcMgrJRZ4Z0HNatoFeVaHvtlAsP43KP4dUbwBmLl+PNnEJU4cl6grDypFgA3e2X5Y84UbNw+p8U9x4d3e2kVJpUEtw9pEAzSCBXqUwDf7dAJrlS1SnXfkwCw2D/R7mgxVcOv0cqtiBUbqY9FPcvHIXX/mDr6K3uY+V+S4cx8WTzz+HhbOrWDx/EV5nBabfhsXktnwf0egOtCKBqTEbIwCsFnK/IXVJPBL0b6/hS//8d3B48x0st2vojcdYeewyLjz/UZy+/CRq7TrKcg9pdBPrd7+JMt+DoWdIsxJBuwHYOgqtgKkZMKgcofEAGsYVDSK0K1fyeBJ04qQPtxZhFPYkanS5/SRq9llUmY246AGBiTujEX7nD/4Id8ZDKZDVHQ+tVgfbG9sY9wcInECmZ9MxpUoqqAWwXUuMSM1OC/VaHWHEfIwIvf5QGsqHo7GU42aFjixP0G3W8Oi50zh3ahValePatas4GA1geoHkgMCwwOVrkkZoNWy0Aw2XTq1KQNPh+hjL7Ufw9IWPoWl3Yec+nNKHWwXIqWvXKB+8Z7U+nmc8nYRVQrey/eWkHqqqokuOQLs1mUx2B4PB9d3d3df6/f4WKYjJZLK/vb0dX758OX8IvN8H2v4NP/VDC8p09L19/bXHtLT8zcCxP6aXpC1ymGUGrYxRMVCoiFVPWxah5FE3n6DIYtm8VzkXZSE0Hvn5d6tcvZFG0DSYGvuSKa1kGwcdVtIBpRK+JNhbSZf4ntKpNKuQVp76uskEeW6IeSQqGRZEUDapiMNIdxG2VxF3n0RmzzGfTRL1OSUzb4OLPoOApDswXQPj/C7e3foG+lEP7cDFmW5Hju/v3r2LykkRNHJcvrwIRxvJz8ENPw0OeaULaBiFg8X2Aso4Rdc/gQurz6CMuGAy8f+w9x5Qdt3Xee93ej/n9jsVM4PeCIC9SRSpGssliSx6JV5PcZIVZyUvz+VFtvXiZzuQlWg5yXqSHBdZcizaflYjlSi2qWaZBDspEiwgAaJjgMH0uf2eXp/3/wIS5dhPlqNIpDh3rVkABsDcO+fc2Wefvb/v9/nDGO1VH88+/jxOHTsBkazYHAerUkZ9uolrb38jZvZcC8UsQVQJgtRC6K2zfyNR4c8lFihKvI6Cp5kykPaH6F46j+7lc1D4HL3AR3lqBo257dBrdUgyYS/74MV1LC88itWl56AqGVTVhGI6KGQecUHjDGpHczbDpaKW0Z1MEbGLoSo7LCUkLwIkaQeeR+MFG5P1g9DkMaamiNMWMpnDWhTj8w8/hpeWlhFIMkOXGhbZ5wvW+dLgmJyClOHHywUbcXE8pY2PIE7EbKaMxSgi+7fM+M9pVsDzKESW3mMZNF3CZLMOVeYxGHTgBR4r7iHN8+kiTiG7goB6vQpNyqFLKRplE2F/iPbKEHVnGnV7CiW5hqnSLOrKBIRQB+GxaOx1NYGGxTIxscoLDXwAACAASURBVDOSoigCGj8URbGR5/laEATtOI4vRVF0ptfrtdbW1i73er1l13WDo0ePRg899ND3XWr037BGftf/2eu6KD91/PhuQcw/YajGLbQdoWJKXS69danjZUYAJgDNIZGrAbT5JjkVYRxjIAsgFFTIIqaPzdOIaOhMlsXlPop4gJSWZzHBbiJ2e06jDdIh5yQJIzAO/Zokoy0+UYhIwkTFKeMQ5kBAtYXGFwUtr0RESgWRMwdX24aIGMRiCrHgGTtYojmlkIIn6zEVaV1By7uEU5cfRTdchikDh2Z3IM8lzC8tIeVj6FaK3bsa4PMuRLpwsEWfBlUz4QYROm0XjRItmhrY2tiLMXs70kBFFosIwhxxyMPtx2x8sbhwjt3Wx3ECu1bG7gPXYWbnfpQqDRg2yd3WEfptlhUgCsYVwCRhQh1wosUWhcNOFxsLl7A2fxbLi/Nw6g3M7dmPye07IOtEvSMKWwyB76DTeQqnT30JWdZGtTqOcn0WGS9hEKwiTIjtUcCUapAUA35O5g6fXRN11RnlwGU0Z86QRBx0eRyTzb2MA+26fXT6i4AioJtkOLPawiMvvISNOEGmKMhFic2E0yiF1x+w4mc6GgoxA0X06drItBPHEQNc8YLCbNikxhm44Wjmm5E8kFx6dIeTwS6ZIx40EkxMNRloP0oixAkBjmSm2TY0hb3XZKLXyRKTzQV+jMnxaZTNCgqfg5472DN2HUriVC5lMul+qQOOsyxbIXmZ53mLaZqeSpLkku/77TAMV3zf3xgOh16v1/NefvllWtJl991338ifvfn4rh+B13VRfvH0izvjMPk9VTNupxkyzWFpkcJu666ih2muzGLTibVMizRSN9DvSdNM8itKlWBTCsbQZRmRrB0h736MOPQRhy7JDpCFAdMg51GALPSQhj6KJEIShkhicnYNGeOC0pXD0EOUxYzdS1l2FPJZCCpixYHP1+ALFSRSAU6MofIqlNyEnNMs2WcAIOqCVUvDwuopnJ5/BnHWh2PxmJkaQxCnWO8O4EcuylUFs3MlqELI0j1IFpfGgFWuoNPrY22jBT7jsH1iB67ddiuazi7kgY6IqQtERAlxoiUWEOAHXfQ7G0jDBAbxjTUHql5iM3Vdp+vWGpJowPSzPEGdKGQrp3ToBnIah4QFFi+t4GtPPIbL50+zk3D9zTdh//U3ozExAVEmPCqNggga30IQHsNLJ/4bPO8CK/z1sZ2AqMFPO0jSASuMGoGaZB1+6iMlFw4ZhHgR/X6PqV1qtQZUoQZLn4JjjMHzBmh1ljAYdFFrjsNLcgwz4OzKGo6ePocVz0OuaYxnLUsKsihGv92FrJOSYoTYpOJKoatkIqFEa9oJkMojyQT0+z7a7R6GbR8KrzOjTpiEkBQRgsxDlDjmDGw0a6hWLDZmIcazJotw+y120WdYU5EKtcSIhKPRWQ4xlVCTJnDzrrf2auK2s1E3eb7bal9cWVmZX11dfbbf7/eiKPI+/vGPj+Dhm49X5RF4XRflU6dO7UiS9HdlRb2DYpLY7R1jw9IY4Mrvr2aK0XqHuZRG8aj0oO6FUIz0OcqII+UCHVBmE2WLuRxJTEunGMhjVoCRxCiyBBl9Pg6AJEWaxIhpOVhQMY4ZLSzNA6RRiCwaYUFJCxuhQFToCDMyXciMoUy36VIGSJkGmRCcpHPWhhDtAKrD46UTR3Fx/iQ0iUOjaUEzRbT7HvrDEH7sozFmYseOJoTCQ61kIUsyDHpDOJUq/ChEq92BPwgwWZ7GtsZB3LDnLeDyCuKwQEzgJGI8U69Iag/Q6w1Y5y5rJnjFAYjrLAJJ0gGyHjNu0LGiTj7JPVbENKEKUa1g4KfwvATry0vIIh+mocMuVyGbNiRNvUJ+o/8PCOIQ/eFRPPv855DnK0wBYVfGwBMiUyBaHMsNvxIMQPfrKV0mR3rnjJ5nyM4RGWnK9hamCSbwU6+3AdfrQBYtqIQ2tSts3t0JExy/dBnPnDsHlysQUbNLTOw4hj8YIkoA1bTZuCCJfXZZVhQR5QqxTkYdMVmew4jgRjliP0M0iBH4EdwgHCEsBJ4d86xIUamUoCgSS9GmdxNRBk2D1DgeQj+CJCkwbGJIA0nmstGbI+mw8mpP9aq/HS1rf7R+fp1mwv7m7PdVWXs31Rd/1RE4dezUXC4IvyPIwtuTJGFRPmxhJozA3ewHhaUxjaLSaRhHfx7NbKlr45iCghJIaJ5Ln6c/s8FdkSNOaaGXgL42ufGYAJ8KbnqVbxEx+y7NlElXmyQxQuJekO8/j5AGCRDxo79HAj+NEBEQqOAh8gFEFNAEEZZKOmGZFe8oCxHIPQjlENBjPPfCM+itd6CLxGIwIaocegMfPo0e0hiWI2D3rgmYOpXW0Zzb9wM4joUojdHrDdFr+2jak6ip23DXze+CpU0h8FK4foAwyoiTA1kgclwfg06L6WSjhENpbAal2hiciok06wH5ADyB11m2IAH/h8iLFIY8hkKw2ahGIJh9TGOeYPR9U3CrokFQFXY3IlNMl0CKgg6WVx7H0Wf/BKLUg6BkMMsmBFWDojmwnRpESYLn9eH6xEEOIMgcdENFnEaMJ52kZJYpoVIaQ0GGnF4fceyxbL2JsT2QOB0iR/pnE70gRi/LcWp1Hfc//igGFOCqKojjGGW7hDgRQWKbjfU1VkRtW0dOowaFZ8fScWxEUYLV1RaigEZgJI8bKSXIyEOKEHJOdvsD9l6jBkDVSdrIMXWHIAGqBuiWDEmk8YjI7jJEMsWoHEK3C7pXGtMmXwgWk3/1G+/95FOvrVK0+WqvHoHXbadMB2B+ZWW2ZJofT5L0bWTkiEcAlK8HhX49FZqKrzRSUVBVpmLM8vquds4sU5UKJf0wXQkspS1/RrK2UVHOCFBPMreMxhMxi7qhz0dkTshyZIkLLm+zAkIQ9SQWkIcysoBmyRRy5CIsQkQBB1OSISUr2FG3sbXuoOLECMMOe+4AAua7K1gmjoUAvHDyLAa9iM3IHUuFqvPodUmjzDPimaymmJq0sW3bOEQuhe+68HxyIpJDK4M7TOD2EhhiFbumbsHtN/wIVGUMaZChvdFC5AfwO0P011dx+vgz6K6vM/DO+iDEjXe8FTsP3YDmliZESmOJ++DSggH7ORb74yHLY+jGFuSCDpfIa94AG4uXEPc7FIyFan0MnGLArtcYpU1VAEWje+8uHnv401i4/Bx4YQBFz6E7IlRLhW03UapMQJIMhJGLTn8dXtyDWTKgqDKTidFohlQQllmCY9vwBh4LEyBnnKlVMD25j8kbuTRHRsED3ChEoPsXx/HDv/8HuNRuozY1hXq9wcIMXniRCHu04OWh6Qoryl7QhW7IKJUMVGtldhfUbvXgD0NG++v3QtI7QFcsxH7CtNqBFyFnUkxS3qTwswiyrkJQORgOaaIlqKrMXicZYsg1aRJ2NAigplxsxubnk1Xu53/7l+65vFnmXptH4HVdlBcWFiYaE9WPirzyIwxzmFE8DRULQk0QUJ46VqJtEZWLttgjhgD9ejX0gU08WHdN82Yae1BrPcrPy2Ja9lByMXXDpGml5dLoa1LXTJ0xK9iUT5b0sLLwCNbbl6CZZVTLc5CyBhKXIEMJelR0lRx8nEOKBrh+q45xmQPX34A/vAiZH4InXTIB2WUBa3mK5bDAk8cvwU1lFKIAp0IMiALDYcAkZEURQzMKbN/ehG4U2DI9zkwoG2sryEiBQq470UEWSjDkOq7b/VbMTt4ALiuxohIMBogHLrpLazj5zFE899QRKEWOKi3n9h/A3IEbUJndBqVsI+cppzqEQAWZRVuRBXiItMig2tPIeZVd9Fqrizj13Ncwf+IYROqoqfiYJey//jpMzUxB1wVIUgjfXcT9X/hDuN5l2A5Nj11IWgHFpKy9Biy7Bt2sMFVGZ7iGVu8SBIWs6AKCKEF/QPxjjqWDmJYKz+2z2a8uVeGYE8hSCVWnjCKKMGi3WNK2YNlYHAb41Be/ggutDpqzW2GUHTz7zHPodAn9OpLHOeUSmmM11iUPhi3Yjo5Go8Ker7PRg8+s0hKWl9tIwhSUkU0XuciNEfohFGqJRQEK8bVLBguvLYQcii0zAL+hy+yClUbkQpWhy2qh5EKq5+JFwef+3ca8f999H76P5sabj9fgEXhdF+XLl09UyuXGR3TDfM8IFk4FlZQO1O2OUp1HwvtRtA79xNECkKETGbGLGyEGRz30KBWCYRSpqo9wm8RBpgJMBZkFQ6ZkXAiZ7TrNrhblBEHUwtlzX0W7f4GFl8pCCdO1a6FyW+AGOePoxlEPFh9g75iMCbWLvN1D3o/AhT2Ykgex6CJKPaS6AFdVsRgLePTUMtYzcgCqMBsVZKQ5HgTsYoGCxhccdu6eQJoN0GhWYNsm+v02otiFpkioWBPgEh2qUMF1e98OQ96KLNYgkEctiRF0e2hfWsKzDz2CMy8eRdOx2Iy9OjON6+56G+zpbZDLFUR5DI6LIeYcBFpeUjZg4Y/iXtU6Cpq75hm8XhutS2dw4cQxrBBNzYugOFUcuPF67Ny7k6EwJcmHO1jA/V/4DIb+ElQ9RlaEKJVNtgxULYm535xyHWNj2zHw21hqnYQX+KzjTTK6a+Fh2mWUSxVwfIIw8CALBjRpDJrYgKKq4HJyMw6QE+w/TyFbZXSiHJ/54oN49vQFmGMTUEtlrHc6bJxAXbdEs36e0ktkWLaOtXVqWEczYtsuodf10e/5cN0YS0sbLHvRJtlcmMLtuggGHlNdCKoE3pDgjFcgGjIKiWMqDJoV6Sqf24qSyJzoq4IxkDi5I4E/ISZ4MB7y99/zi/cQQ2JzkfcaLMj0kl/XRXl9fd3UdO3fmYb+M984f69ICn7FSSUpFi2OmLaCijdb942oXSwW7Wo+Gtv0UYEuWPApK+psJjJiyNIIg2AWeZaMNKQsLiqBG7bwhYf+X7R6p6DIERI/Q1Xfiuv2/xDANUfPG67DLhYwJiyDa59EMIzRbWdI2h4qUgpH9iDxHrPvhqqEnmrjqYtdHFtLEFllaPUqUw3QnJhswWS6aIwZ2LqjwZZF5LCu1am7JOYGZfgpyGMR8ZCDY0zixmt+EIY0By6z2AUrCj2mlV2fX8QLT3wNi+dPQi9SBhsSHA3v+NEfw8TuQ4BeYTFKzMZNnDsCsud00x+T/gIZTyYJkc14Vy5dwOkXnkbS6yKPElTqE5jcugN2vQzNkpkmWRBcRNE6HjjyBaxtnEWSd1AuGxgba8LzPaScD92SYFdKqNa3YOh30AsuI815xCmHIIwYxJ+WmYqssYguYkE7Rg2OPg1VbDAnZxqRcqbPNOe0iKX5eJDLODG/hi8//hxW3RCZqqPnh1AVBZZmMPY1jUVanQ0mj5uYaiArIhiGikZjDIFHY58BNjb6LHGGchcrlKo99BF7ETyXNOqUFCOwDrk8XmeqjjCJwad80qxW+s2qc84QhWPIuDNiLp3jOH41S/kFS13r/sZPf+n7Lh7pNVpb/9Yv+3VdlC9fvqyZZum9tmV+gCW3s6h0Joj7S40GFVaaN1+J32FG2yvx7qxAXxlEj2o1e4w651H9vvrpVx7s0e+v8m8z+HEfn77/Yzh97mEIRRcymVByG+948z/BTTfeDZCFNllBtnEEy89+GmN8hMtLXfixBW7IoehvoKaFKJOiTywQyQKiio0T3RQPnemgzZehT4wjLWIMXBeh77GiuH3XGGa21dHtr7G6r+k6bEuDovIwVBkba3301j1MVHfgzlt+DJa6HRJXBidIcId9BG6IcOCht7qB7uoyNi6cxtrCWfTjAWb3X4O/8/ffA708zfLxCuqWi5gdS1qYkrSNLkxUAMmiTBFJrZVlvPDUk4h6PSRBjOmZ7di6Zw+MiskWXUU+gCj6COMOvvrnf4rLSy8jybtoNB00alUM3AHCyINVVuHUDJTqFcQFJcIM4HujBWQuZFAMkp8RwIfMOTlb1pqyjbKzBfXSHAKfYqGIOb2OOOwx5QYtDznBQiKWcHKhjc988QGs0nxYpczGBH5vgMHARRgRAY++yxh79m+FSeAhSiLRdYR+hk57yD5aqz2IvIh6rQG3N4Q7dBEMR7sNRVcha0qhGUZeiEh0w1g7sPWao1XNvL/w3Wej9tp8Axvh4cObpo6/dfV7lf7H13VRvvfee4W77njrOyu18md5HhRFfGWZ943y+1duRK8001fr8agXvhruPsKQ08yP3HEjqO0rqvUr3whMhJAxpUeSD/HAY5/Co4/cC0VwIfMpfJ9Drb4fP/IjP4OZye1AcB79C5+De/6rmDJLSAMFnbUIUSeEkg3AJ21oHGE3VMQCD8/gsCbqeOzSEMdbGcypOQyDAZNhZWkCRc6w/+AszJKAvttl3b0sk+Z4lOisE/ms1UM4TCBlJdx1y93YOfMG8EWFcZ2Z7I/SuuOCKUXCQRcLJ55H5/J55GKC0sQErrv97TCcKVBloUy9NPUZfY4cavR8GUnkaJwhaaxbpvFQOBgi6PbhdodMZiZoGgQ5h10iDeAAKDz4UQd//KefwvLqOUhKDFEkPCeNmXIoigazbMCuKaiME1wqhh8mcIekqRbByzlELUPBkT58dHElSBOfA5rswDGnYWtboes2Bu46PH8DaRoyd16lvAUQqzi/4uFT9z+Ao2fm0aNlrk/HiEevP2ToU81QkHIhJiZL2LJ1DCAvIC3wChGDnodOa4AiFZgSg+6yKAdwOAgKVdFyQAgVWe3KinIZRXFOkrWj483GMxWxcibYvt6778fu+76LQHqV1sfvyct6XRdlOuIr8yuz1fHmI4LITbMu+eud7pW8M5LGsb0exe5cOUd/acJxZUBxpT8eTZjpn7KiTPPoUbzlFX3dCDzOHqwoEzuDsgF9nL7wCO679zfBpwSeSRiTN4h0XH/onXjXD/wwhOg8eqc+Bb5/HI5oo+B1hP0YaIdIXRdp5LGZpkyqEA6I5BwDs4Qn12I8csmDNDGHHsnDvJgVCNPMcM21M8j4ETY0v8LskERSmBQwNA3B0ENBGXWhjrmx6/C2N/04BHESOaey+awfeKyYkVa6s7yKpdMvQ5cyOPUqzEYTWqUJTtCY6oS65JwwmwJY8vOIyQBIvAIacff6ZPCgYFZySIZMzaIZJjuaNHvWDQmSnIETI+S8i/u/+EmcOnOUdfwjbnAGRZPhlA2YJRFOXYRZoTk/ge8p500Ex5GFPAYn5hDE0UVFJhgSLXRT+r0M22xgqnkQ4HQM/T68sIVubxm2YaBiT0OWJvDVR17G5x94CudaLvqkI/dTcEkOj5Jmag4knR/BhioKtm6fQhr7iH0f9TKlvCSso05zSvXOiiQpcmRSEEd5W5fVcwqvvSSJ8gtIudO5JC85drN9PSbCTc7E96RGftef9HVflOfn59VyqfaHtm3+fZJ90u20KF4ZDF9JUhjNj//6Q8VChb/eUo9GEqPqPorr+fo84+qkgzlfv/lR8DF6w3nc+9n/jNXLL0DVCmQch94wReFrePc73ozbduroX/oCLKwAZCqhbjUGuG6ExMuZXZhY0AoVuixBwuXwnTpeihR8dX4Iz6ygEwyvdIcpSpUC11w7CU4M2HCGOkYyrvBEnMuAkl1GHoeQMgFxv0A80PAP3/0zcMr7kGZk0pCYE5ELPWT9AQYrbaaekBUBCqV+OGU4jXHIpokwDpjGmCNOCPXZHMeWneyegtJNMhEri+vYWFtDlgWs822O1xngiJCboqxAVihXj4JLORSii4cf/TwefvR+cFwETTGZ+1GQOKhGBqOcoVynuTGFxHIYDEl+d8XYkxdMw0zdOuOScOTpCaFpCsqODVXRkYQKZLkE0ykxsNPps88xAw5l/WVpBQ8/NY9P/+njWPZ59MkyzUsoGSbjVQgUvEopJBUNopRignL9VBntlWUUYQJNUHLLKkVxysVemPSjuDiHXHxKFLQni0J9abJktMKZMLzv7vtol7y5sPuul8Xv7RO+7osyHf6lpZV/UqlUPkgbNZ4vWOAB6ZBpJEH182ru2Deq65U290q7y7rgq6MPVpBHvTHrj1mn/Y1Inr8q+YF9jqE3Yzz44Cfx2MOfBQoXoqLCJ41sEKGu5Ljzmhq217soSS0IxN6IBCDgkVN0VMQh9TlwocioboQ8iEj+ZlWxIJTx4MUu1qCh5dJCT0QYDjA1q2PfwXHIWgpFs+B7IbyBz5ZPmU/2ZweKBcZ95hMF8G285U0/junJmwA4iOMMfOoj2FjEsccewvOPPIqFxUXUpmdww+13YceB6yFZFebK0y0TceAxkBNfZMydR6MLMtmIioFg4CNo99FaXMDFC2dYGsf49BbIhg3ZLEPRDYDPIEg5eInmtR6++uCncfT5I9BN2p0WDLdKNmVJTWGVeTgVYkKL4EU6tvR/BbiezxZ9umFC03TmwgyCiH2PpPstlUqMMBcHlBFImmADpZKNQb8FjWBDnIKBJ2G1p+Fjn/wqTi4PAd1hhiNVIoenDM2xYZZtlGo2NL1AGHahSoBDXvOkyBMvuawW+gNKbJ6K4vyyW6QndTO62C3D3RxNfG8L4qvh2TeLMoALFy7M2HbpA7Is3c3znMp4A1ds0zRqIHcV8YpHYZSvOGQMVkQzj1fMPWh4cUWScTXL7OqJvlqcWQG/0kJ/o0jnzLV18eIz+O+f+ygWFs5A01Xm2MqCHqRoDQe3yHjHTTWYWAefROA8DogFJAUVZh6Fx0HwxBHmEwIiUUJXNrAil/HYUh+LqYiNoQ9BFBBGHey6po657VUoGgdJ0dDrDhBQZEbCwetGLI2jOmkiTgJ0VvoQswre+fafwI7ZNyJNTKRhATH1sXHhJJ768z/F+tlz6AYhlPokrr35dsztOQC9XEepWmcxWaQ6iQOX2cslkZQr+WiuzPPw2n0MFpfQuTSPY888xaSFh265HfWZHahMzsEolSDIxBpJWAH04x4+/nu/hsX1kzAsGi3lrHiyuxziYmsFyhXqdnmkWQDLUdist9vvIYwjVOtVOKUSev0By9pLM5qNZzAMytmzoNDiMUyQhjFs3WEsC3JVSoaMoFDRDUu490vP4fkzG+B0CxkXwnYUlKvjkBUbQZygO2jB9TagqRm2zU0w16Mq6jmX8k/zQ/79RVz6WiZk7sf/+cdJ2rPZEb8aKuKr4DVsFmUAR44cEbdu3XqXLMu/pijKoYKxh8hKLbLxA+NdEJmcMJwMUHRlvEGD229a4l0tzlfHH6N58SuL8v8wtvj6fCNnnWCSbODPvvgZPHTkz5AhQKmiQOFDBK2zODSj4I37DYzrAUSCLfg8kIoIaQ4bCeA8QPB4cKmABDwiXoSrOViVS3h0uYuzboIByZMJUSr7OHBwCuXaiE1B8r0oTpm2L/QirC31ocoWxqcrsB0Vw9YQfGritpt+GDu33gGeqyMcFsgDH0l3DcunX0TUaSMWZejjUyg1mpAMC7JhwqmUmcqCZGekbWYfo1kCRFVFkOcYrK5h4dhLWDtzEirZvWmkIOmY3nsdmtt2sQQSshjLGkGYeJw79xI+/Ju/igQdODUZzTFiOdOcmjTgHmQpRaVsMhxmGI1YFFTMgySAZmsYnyTDjIruoIcgpL8nbHYOWZJRduoMZBT0fFiywuCA7mCIhEthT5TgSyoefnYeJxdC9CINETG0DY518WkmotX2WGgqXcw0LcPYuI2SNSK9CZwCJOL6uDb10Sll6nd+4ccOr74K6sDmS3gVHYHNonzlZJw4cUIuiuIdhmH8kiQp14qCJLF6ySzU9MNEIwaWfHalMI8s18zCdWWoTJHuV/KF2AjjFfV4NOj4y5/4pjdChjyPIIoJzl84jns/94e4vHQKmpljrFzCcOUCdtYSvOPGEiZVD0U/YOyELBGQJKRhBuAX4GOqPxxbrEWFDE8v4zJn4pG1Do4PYnicxBZlE+MSDhyYYgtFpr/mSJlAygUZvhdj/twa+FxFpapjZqqBNPDRb/m45aYfwIG970CRNVHkNlVzZKQNHvShcDncJEGfmNQ0f3U0ZuVO8hAx0fFoXp0BtmZAETSm2iBpXSqIeOno8xguraB78TyWL55DvVlDc2Y7xrftQWV6GzSnBEmlxZ/AdLtHn34EH/6tD4JXIpRqKjRDgqIRHIr41EOYKtnKZeZ+Y7Akupug71NIYdcsVJtlUNBiu9dGFI3Mb4okwdBNNOtb4GhzCIjkVuRYX1gaLQCbFQylHI+9fBwPPncWsVSDbI2j4AVmgV9cX4bvJSAYHZ3qWsXG9JYabENCkvpX4FQcikyCWlj9CXPyD+rlif/0vne+b2nT7PEqqorf45eyWZRfcQKeeOIJTdO0a0VR+TlFVt7IC3yFp56ZkJxXiip10KPSPPrBAz+aB4+KLumXae5I2ST/Y1H+6wrzaGZNut2IYR8paPOLX70PDz36x0jSLkqqjaosQA8X8XducLC7kUD2IhC+OQxpjiyBD3nkwcjeTcU1KQoEnIKWZOF0KOJox8d8mDN+g2JE2LHTwd7dDShSjoiQoixts4CmaEiCAkuX2kgjHlZJg2EIMGQBg9YAM+N78Ybb7oZp7ADPVxm6k6BKVImKNMEg6sPLPKx3VrG8fBH9QQtJGsAyVJiKjjzMMN2cxq6te6DwGgP35wqpPAKceeFFXDx5EmtL8yiVDVx/0y1QnRoqEzPQHdJGc1dGLRm+9vQj+Mhv/j/wkwGsig5eyjA+UWUjhH53FYZaoFrSMDlehWEQHKiAIFEqScI4EqqlMOt8b9hn1DiGbRVohqyjWZ/GTP0GluDdX1tGZ2kRdsmGXCrj2KVF/MEXvoKhqEN06vAyFpgCP86w0esiS1OYhoqJ8RomJmrQVQFZQg4+l+mUfZf4HhSoIEMXtdVJZ+pj28r7PvrP3vKT67R++B7Xg82nfxUcgc2i/JdOQlEU/JEvH9kBRXynKArv1nXxgKqpOqGTCWxOyx9Kj6AfYpqJcjwFSeJTRgAAIABJREFUlpIF+8pC8EpRvjri+OYl4ejJrkbyXH3qr0eys4aVGGMB2sPL+NS9v4XLC8cgpgVqsgwzaePmbRzu2O1A8YeMe0yQed6TwAUSqciQETqSGL0c0Jc1XEglHB9kWAxFtJIMmZLDsCPsvaaO8XETssxh6HnwXJfdumuygdhL0dvwkGccJFNlEjMhDTDY6IJPaITxd7F3z52Q1THkggqCYlJaxvLqEi4tn8aZ+eNot1dZjJZt6GhUayyH0FIt9Nd7GK9M4NDea6EJGkJCw2kWNK3ElmunXnoRTz1xBJrG48ChfdANB5ZTh+mUoVsGk7MJQoBz88fxK+//AFZb69AsDXZZg6zQHFmD725grGGi7IiYnqihVNLBywT5KZDyKbOsk2NO1mQM3CEDRNVrdXA5x2K4FMnC9i03wZYtLM+fBaIB3MCHlyt46PmLuP+JY5i77kbIZQun5y+wJJe0UJklXNM4bNlSw9RkGarCwR10WSYjwYjIJKIwE80IcJVlSW4UxtqEPn7PvsndH33Xzf9sieO+ScvzKigRmy/hu30ENovyX3PE7733XvnixYv7Cy76B7W6c+tYc2xc1W1NlQwTkE2OE3iJZFU8dcQJg9+POmWaOYsQBNLEfkOH/MpCfFWbfHWcQX9HHXgSkYWYZ7FCNI944cU/w5OPfxZh7xJKcobd4xXsqXPYokYwYx98miMNyEsxoslFIcnMcngUVSTJWDNMvDAIcM4lHKiKYNCBLHSwZc7AzM4my7sTNR29IMEwjFEIPBRVB5fziAJKtfCQCwrssgNEARzJRGtxCC4t4+4f/UlMbtmFYRTgxdMv4ennn8LFxXkEaQ+ikkBXVTRKDUw3t0CGxnLvKMW5YlaxZWwaY6UqijgBT9tN4i5LFrw+MZRtrK4t4MLFl+G7XezYuQPlcg2SrI3IfAoVVx9PH30C7//Af0AQpSyZenpuHCnxmYshJpol7Ng+Aa7wYBnA5FSduRyDNGA5enERsz87FRtBSJbtCM1mE1EQQSTQT8qhYm2BwinQicucD3Hm3EVc3sjwX79yAgO+imtuvwOZUuC5l55D4KeIU0oYUdFsWjDtAlHYQoEQpqaDrunUGdMIZXJiHJpOuu0QTtmC23YRdYPeeGnynh21nR/60Vt+cvG7XQQ2n+/VdQQ2i/L/z/mgHL/Dh9833u8v72z1u7Esy16jPtusVqYnS1a5pqpaXVaFKUngxiRZ1EVBkDmOV3leUQSBlzkOGs/zMo1ARg0yzwmCwHMcxz7oz/QcV7tpBtcnbnMSwdYkRO5JnD7+OVjqGqbqKuYmxqDGQ+RLF8H3+igCipRKkYcqgqEA16ViwGFYiGiLCo4OBlgg9YhpACHJ6iLsnOQwM1tmt++CakEvTzA1wanFJax0h4h4CbrjQDZ4dPsEfOdYArSQJzAkHZnPQcwd3HjDm7DR7uG540ex3FpEQmnfighZAzSDh6lYsCQbJa0BQ6pCLCzMTO7A1pntUOiiRQkdBJ7PM/CSg7xQMBwS4J2YxxIKIYHA03KOeSMhMF0xkOYRnj76CD74wf+EYy+eg1UqM9Lc9p1TaI5bSLMhaDc31rBgmRIEnqhrHCRNQEwBuLqIpIjZB7E0SPlYqTiMNT3s9aATtxkSskiCpWlQpAKGLsCPOTxzbAWf+OyTsMb3ozI9g/JEBSfPvsxQqLJkj8JbLR6lkowkGwB5CNt2UC3XRlLDosBNN17P+BzLKwsQZRExiwPLCzFVvInS1H+fqs7++g3WHcduuOEGyh/bfLwOj8BmUf4WRfnXPvTeQ1Hi/bgXdtJ2p/uFzkJ6/Ky04W9xt3CmaaqCIBhW1TItRdUMw1R16qZVw5B43ij4oiKKYkkQBCrOiiiKsiiKSp7nJY7jyjzP24Ig2DxPhZyXBZHj8yxPdUnghLBdPrA9t9TiBT7sPQ9bS5lUDUEAOYjA9Um6liALKblEQRbK8FwOrV6Ki8MU54Ic52lcYUqolnjsHtNxcNZCsxRDUyjCimc27hQ2JGscLq/gfCvAYy+dx5CX0NxaR5C76LdyxmiQRKJJiuAyETynQ1aIf+wizlyougjVVCGxKC3SfZC2uoBUqFBhY6y6Fbfe8GbMzuyGyCsIvSEkLoXM58jSmDkTfTfBuVMXmDyt1qigMdWAUbLByyp4VpBHaSKnTx/DL//yv8WXvvI1KtWIaYaOAjt2jWHXvikIQow0C0EKPIcWjWLKpIaKQUnUNLKggFMOGU9DlwSWo6FaMaEpAvxBnwXjWroBPpOZ1ZzkdaZjIs0NPPnsIu7/6nE4zZ0M4ykZClrdFjOh0EcYjaD2jXqJcaI9fwBd01GtVEe74CLD1OQ4c0+2SamSJWwskuYZSyq3RWc4bo8/fGDu0G/t3X7tw7dN37aJ39wsyq/DI/AtvuX/8OGf3RNn7n+Mi/4dcZ5c8ge4t9sNPrO98ZULhw8zp8jXR8NXfvMXF7rDuPPOh/h6vc5vbGzQr1y5XOZs22btsa7rQhzHShRFahzHhiAIci7kgqqqAp9lmc7F+s37rPfeeQ1+kPeeEHP3ErWIKHINXJEg9zzwIeVYSywlOU1EcImKJFKwNuBwfCPA8y0PvqJhvKnh2jkF120VIfMtcCoHjQI+owSZlyN2KdJJh8cZGIqT+OPHz+HpCxvYcfNBqBUVJ49dZHFQuq1A1mXEFDBL+XAydcUiNH00pqFZbExLx4yKMVDWbHAxDxkq3vSGd+DG698ESTaR0PdBQ9gigJBHUBVSJohYvriMpx56DO3VNUiqhNmd23DgljfAao6BJkaE16T8wfnzx/Gvf/7/xmNPHkfkU/AA5aUkkNQcs9tt1BrWKJ1a5DA21oBlqUxlQcs9+rrUzeuWzubJlIFIFm1FEWCbKlOYdGlGLYooGxb2H9wOzeIxCCJcXvHx1NEFrPcKyFYdXT/AysY6JF3Bli1T4IQEceKx8RFB/pMkZ+AnXddQLlkMg9rttjDerEPXNKyuryGguDAm4iFnIY/Uz2ByajrhNF++dtfB39o5feC/3bXrLsJwbj5eR0dgs1P+Fif7Q/d+SOuePfYev2i/T1S5OYnTB4FXHOkN/E9kqfjobOnQ4DvMJOA+9Mvv2PuPfvj6T5jJizeg/zwvk8Y2JfOCjCyNIBDEKOSRhiNdbJ5JKEIae0jwCwMXXB4nWgFSQcWuGQtbK0PU9GXopQQJucrIWhJEUKgPGxaIfR5DOBigibMtHvf8yeNYTjgUjgldK6FSKYMTU0ACCpGHalqsQCdFhCj2kIQxhEKByjlwVBsV04ZGoZ5hipnJWdx68x2wnQYk1QJlIeZFAi7zUGQ+NEVmHI35k+dx6rkXsTZ/kY00jGoZW/YexP6bb4NVb6DgQ4Dvot2+jPd/4CP41Gf+HJJkYkgqlCRgs/2JLTb2X7ONFeVz5+ehGRr27t2B6lgZXtxHGIeI4gBW2cDE1DgUQ2XpMP3+kHXslB+oK0Cz6mCsWkatasNNPLx46gLOzLeQFg6c+iQWVlZwaXWZxUGVahWUKhZUlSxEKbKChyKb6PZcrK632OvSdZUFCFAkGF0o2msbWO20kPIcnHKZIT1lTsIi8aNbXVTMUj5Zn57fPr3j92antn92ojaxfOfsndHmEvD1UZk3i/K3Ps/cB//zv6n1+xf+QcINflZRxRlJFAs/CJejIP00V8j3DQTvxO8ffoiUwt/Ogzt8GNyJE3dz+/btKw4fPsxucD/4b95Y/3t37fm5SbXzr/jey4ZWDJnmihaBOeEg04jZoBHy4GKOkcayTGHaZAr+jHIB/czCSxfJuQbs3dVExWijVg8gOgngGMhpmRcBcj8G18sxWEuwOAQCwYRSGsexc0v48tEVhE4dcnnkpBOlgmXkUdFJCxkpaZLDPioVA2O1JvbM7sNUdRtqZh3dtQ2cPXECpqxAlXT0+yGqY5O4/tbb0ZiaYDl4adxB5LVhGESAc7C+uI6Lx19myE5y/REZbvs116O5dTe0ag0ZNwAv9bC0dAK//tv/FX/4yQeIaoSY0lzyHKFLQViAQ12wJLK4JzLEVBoOJmZrKFV1ljbebq1B4GPs2r8d1fEGFlc6WG+78ImJLBeYmylj7+5pBH0f8/NLOHdpAx0vhlmuwyrVwSsioiJGmAVEUkJKNCaeg0LjHZaZp8A0HERxjo12C3GSsOCA2dlpFnjQ7fbgexQyEIFTCYYvQRVETDbHoCoyWf7R7fQJuF9UjGpnqjT9bNmofnFrc+bPZ3bNnL9r7q5v93327bwnN//tq+AIbBblv8lJKMB9+CM/66wGK/+wQPgvZJXfmxexCOQdDtIzecR9Noi5IyX0Fv8mfNuf+qkfsK+pT003quU9jiqaST6M/GBjceHy+vJEJTl087XNX3W4zl4+GEDJJMRRxLL1ODVGHgwQ+T6ESIZAxZmyVXMFWUZh2DTikBBkBl4+12Zz2m1zVVjOENWJAnwJkJt18I1xFEEAbnkd+UaC1kKCyz0FG36M+pYmJEvBF792EhdcHVp9ArmYI4iHCKMYWS4jy3RWCDkhxLve9XbcfN2NGK/OIRuYKPwYab+D555+Cr2NNjobHbT7Pg7edCtuftNdqEyOwQ0GSJMBeC6AIsvIC1ogxjj57Ndw+ezLyGIXTr2CPYduwdjcPghGmY1dWu15/JdP/Do+/6VHsbgeQpBlFDzHUqX9voc0TBANIxYoQIGjkiwAFCxqimhOV+BYNvq9LrxBl0LEoesyOF6CKFsQJbJhA4aTQZYzDPsxVla76FJKC8dDtU2Yjo36WAX1yTo0W0IupIBI+X3kVqTMaxrl8CzVBKDZuwBBpBFTwLTQvucjo/GOqDD+CFkMSQFHRD5NlaBSFp8kIQhC5HGBslaGxqmZEvPrY+WxJ2Yn5j4519z++G0HbutwI4vp5uP78AhsFuVv46QePnxYlJ3Vm3t+6xd4MX6roCRalgQsNYgrpFNJwP1RGkhfLqLSwupq7N133ze4t4cPH+bH43PNibr55gMHJv5RSRWuk/PMQuQKGfppmoWRplZ9DkOVR9dZW7jEDzspKuY4JD6DaVN68hB52EE8JEAQpSFnKJIMYaGM8gPTHFwuI05MnDq1AbcfYdfOMajGAPZYAbWpAlUb4vg4uU6A5WUESxEWzka43Kaw0z5qWwzM7mni2QurOL4C9GIdARlRchdhSiIOCUEoswtDvaHgF37un2Lf7r3QxBoyrwo5THDhhafw7BNPoFwqodPuodIYx41vvBPV2W3IBDJwEPMiYihPRVUQhICcA8vnTuKJB78AQYhQqZcxMbcbE1uvgVYah2jqWFm9hF/8lZ/DA088TZs7xFnKRggEFxI5CbEfYNDuIvQCVhx13YBpWSikHFZNAy+KGPRdZpnuLPeRuiPTD5lKbNuGVdXQ8ztsLGPZFUgUCSXxGMYumz9rpga7YrH8PYncg0qGUsOAaWtsdqxSPqIbodseMmayOyB+dAbfH9m46TUxqeQVLXsa82zJV5B+ukgZk8SyTVTLFQg5wqZd79ii5kmEii5k0RArfccsPWub1qMTExNHd+zacX5reeuQo2DFzcf3zRHYLMrf5qk8fOSwKLzQ2+EGy/8bLwzek3P+hCBkgqLIRRpz/SjgLhSZ9DKX4kUgOYpQPlvmC3GXU7lx77T2ozPjwtvieLmUBR2eJ/4xUx/ESNloQoVdqiAOC6yvFog8A1WngTRdgaa1ocouuIzYEQX4jKzDRBkuQDBM4gHTki2PRAShhfPzLkIvxcSYCcf24TQBtckB5RycbbBMOXRDBMscFs7kWGzrWO10MDZrYHZXHZfaEU6viThxOcBK38cw8RAWAoahgDxXmWGmUubwL//l3bj15htRr81CyBrIOkO8+MiDeOLIEaZiaDbHUK2Pw66PQXIqqE1Nw65WkJLcABlUVcWg56O/sQFTIpZGF2vL8+j0W0g4ETsO3IDGljnwmoTOcB0//7734ssPP8EYG7KuwSo7MCyLLRupIAdDH2mYMo5FngKqooFwE7IlQiertjIqzmnoszHLcL0HvxNCVggPKkGhfD9TAa0ASzUHpboJ1ZEQJB5a7TaSNGUFnOBGksrBdBQYJQWqLsFyaKFnYWO1h/NnLmF9tcP4KXTBlCWJyftohs3xAhTFQJowlzrTh9MohBQxEicUUl6szY1P3LtrZvuXVYjtwg0MmVMcR69q9cZYUmRZye95Dd00BmPN+uNipJ2966673G/zrbz5z1+lR2CzKP8tTgxpiz/y++93hr3T73aD7j8u4F2nqIImSWQ8yPM0LnLySgtJvhxG+fEyV/A3Ns1r949h0pb7Sib54IoIXByxhRvB4kngm+Qk/dLBFzbWFkS0lhJGFiuV+rDtLgwtZYGlyFhmFSvIFDmVFBy4NEWRkiNNQj+wsdaVkaSkfnBRdwJUKjnUSgKpliHXR1AfiXCfHRVrixzmlzL0vBjjk3VMzUwjk+sYcnVcbEV45uWzOHHuPFpuCC8lQr3GIO40vrjrLTfgjje9AeVKE8gNpIMAK+fO4dyJkzBlDdVSBa12F72Bj/rUFrzhrrdgenYryHhDqgNKCifo+/kzpzFsreHA3h0sdaXdbSEscpSaDWjlEmRbw3JrAf/6fe/FA08chWxX0ZweLevAyHBAGPjwBx4zobBjESRIwowZRmiEQVxnwdAgmyrKFequc6Sej8tnL6Kz3IWhliDwCguu5Q2Rdc6Vpo3GVAWKITHJW6fTh+sGiKKYjRsMS2d/Z5RkWI4OoZDQa/sshy9wKSxWQBSFKMhYJBJ/o2DLTirQ9JozjmcOzCQtyK2fK6m4Mm5Vf/fgzl2//+59P7R05513/oVd9P0csJd7CHXOetbiNG2onG31y0JajGuyZuuasnjr9Xee5UYow83Ha/wIbBbl/4kTeM89h9W2v35Nf9D6x37c+2FJSSZFOeMFIQOXpDRuLOIwTKzCw20TqnSwKXJKMQDKDqi8Rm4InuLmISPMyMlH+XglxMMUZ4+uw9vIUEQhHLuHxliCUlmBxKvIch4c6WwLHlkhIKXk7CRHkXDwYxUXOwLOrqaQFBMG72O6nKBqZijXOCjlBLyTIRdDCDHAxyYGXRnLayk40YIi2qiWJ2A255DwJjLVRJgLrGCfX1zF0RNncXZlGYMsQq5RgSZjBhVY0jFLSKIUiiCzsYqYC+BTwNItTIxPYs/eazAzuw26bqJcqsKxK+xWnrrateVlLMxfQNnU0ahXoBsKImp1ZR4CaaBNGQ88+kDxH3/9w8lK25NE0+E4hUeYR+BVUqbEECWRLUSHvSEINy1zMgI/ZunhvMBBNnUojgHBFKGYNGsWULF0YhQh7EaYP7kIr5VAUwxAySCZHFRTQaluwKmaDPdpWQ5bxC0sLMENAgbftysO7LIOhUwmgwDttSEoPKXIRvl/QUzzbxEiQfpVyiPk2LiCOBzUNQdBCr8fQcuVlbpS/p2d9ZmPffrf/5f1b4XzpJHYT/zET8grKyvcrbfeGm6qM/4nfphfRf91syh/B07GkSP3qF978fnrOoOL/xSc/+ac9ybSxJMUgVTJOWq8h7dtLWGnlUMWOXBTOwGlwXCb3so6g9jQ2II3q0A6QHT5JNqnl9G97CEexNCMCGNTChSN2Buj5VBRBMzIweUqIpLLJQXSREInEHBqLcRLCx1olgElHTLjSFUT0KipsKo51BKQi+QkiyHkCiJfRhCZyFIdXj9GnMSQDRmZTLR/GZJA6R0qCslELwZeXm7h+YVVrCYZUk1jMjkgBU9zUVUBL2tQBZ0V5bHqOK6/5hBmt2xhuYBxELLE5zTK0axPwNAs9Dp9WIaBs2dPY/7CPK47dBCzszOQVJEt0SRLR9t1i5//pV+ZP3Vh/hle1x1o6o4gCxp+4umcQteXGFEesxmyado0GUGeFqNg16EHoeAgEj+kYueiLgSCzqV6SVKcsirrusLLvIKom+DMC/PYWOwiIgaGoTIHILkBRZ1HvVnC9JZxlCs2Ov0ulpZX4YYRFM1ki0VVVcDlAga9EIGbIM85JHSMiJon8tBtA4qmoBAo+CBDTjppGl+kUhwO44tmod2jBtLvPXrPlza+A2/LzS/xGj0Cm0X5O3TiqGtpziXj7e7iLUHcfXsYDffHob+VQ2KOy6H6g3sr4halC0vnkdfmINT2gOOqQHcIZD6KaIDcz5AMl5H7y5DDDEE7RjhIIemAajKfHAPu87R4z1yIiQiEEiBaGHqU5wf0EwEvLaxhxQtRqmhQswQNBbBlDY6uQjd4qMQlJrtxTtbfDFkqIAxUuP0cSZgyV5qo5sgFiobiIdOtdl6AEM69WMS8C2zwJbRpfppmGCZkZRZB/WqlWsfY+BZMNGZg6xUYigOFkxB4Q3jDHtIwYBjMLB519o5VwkvPP4e9+/ZB0XWcu3AJjbExHDxwgNmt0yJi3ep6r5f+n//Xr3zy6ReO/66olwfOuDOlaMobIOS3C7p4IOEiO0QiyLrCFAwxKUXiFJEfwe/7BeIiL9ulgaaqJxLETwia0CvVzbHqZOn2Ss3eL2qcIkHC5QsrOH3sAtYWWiC8tKQp0EydFWXN5FGuqNi9bysIBBjGMbp9D63OkF3IaD4uixo8N0bop4jCBEmasAWeamiQFGmUy0jhtpxQCCkyPhc2kPCPu133Xs4TH3r+vkfJLLJJi/sO/Vy+Fr/MZlH+zp417mNHPyZ6L5yyPHej7vbdrVEY7LKT9p0/dH3jjXur3TIXLXOpZkIwt0Gv7ga6LuLOJSDcQBplyMIh8qgHnZOZGy7nRMqMZiS2OCW8JsmuMlaU5VgEH2vwSTaXAf2Bj0EYg7MMiI4O0xagI4HgJ+ASnVHYQtdlDjpOUljaac7FSOIYw0HGbvmp27NsAbLKQ1KIO0ESrhx8ESOKM6x2MxxfSbAq1FBMbseZTida9fp+xmUmnyWSLsgo6SXs3n4Ihw7eCltvICfbGknC3A56nXVIIHqah/WVNvbu2o1zp19EuVbB1LYdKDcmYDpVhrlUVEqACZhOuh/53i/+21/9hfvvP/IHa2vwcTf47QvbjepYdUrVpZsFmXtbJhU3FSLfyEVOiYKQD70g9wZuGLvJuipozwtZ/mW9wFPDGItOw0kzIZMbE/be2d1TPz29c+LvumFPHQw8zJ+5jIsnV9DdcFGIIhRdg2zQ+KGAKMfYuWuGQfIpNYWOydANmSaZlnhgYbkiXDdk36NM3bmhw9B1BnzNCO7P8aGYS2th238s9II/iVM8WWT+2on7TtD2c7Mgf2d/Jl9zX22zKP8vPmX33nuv8PKTfzR3aDr+qdt35O9Rs3NlTvTBy1XwfAPpMIacdCEVPYRByOy2FIKahiIEjswFAkSZGMn006ohy6RR4nORIoklZLnG9MOD3jokPkWt7rClGBHMAB8qV0CKqLuuIwsJ9jbE8pKPxWUXflxA1gwG3+cLAg/xDD1pWIBpSZAUGZxIhTljo4ks47AxKHBqOcFZT8TAaOB8b/DgfHfjCzmPN0qK/JY3XnfQuu3QQdxw7R0w9Un4QypFMkSeQ3d9GWdefgHBsI+NlQ3UKw00qlWcPUvBzQXMxhi27NyH/YduZJZonvMhih6StFeEeTz8jd/83f/jyCP3ffqhh0Y5r1cfd999t5CqaTUWg2tDJAe90Nsx9D09CxMvS5IzeYjn8kF+Yv74fJvNWb7pP0O4Ndl3/R1/7/ZfS+T4rvmVy1hdbaF3ecB03mQp55mlXIEkCZAksI+5uWmUa2X0h0PExJH2XVZNCUsd+MkoM5ATIRJkquALPi1ySZRdEfLZYW/4QGup90C85D9/5tkznStJu/+L34mbX/61cgQ2i/J34UwdPgxea9888eb91Z8+MIf/PRmcNTiRuiYVSCXA70LKBiwuCRll2WnIMwWhH4KCnSR+lAIoCDqSnNx0MvyMx3Ig/X/tXXuMXNV9/s59z3tmZ5/Gi+312gbWlu24gYiH6qSiPP1HSuy2QrQlaq2KQtSihCStKq+qUtRUlBRCRNM8pFBVgKsgqHGBCMVgHEqDAyxeO36u972z87wzd+Y+zr3nVOeClBQ1lD/QLpmc++9Ie+Z8vzvfnvu73/f9MF1qYXlxHiP9AXZu6UVPTgcXQTqmCi4GhtIQqiMCghJgVBg1CNpOhPmFJuaXPXA1BdNMIm2p0LUAqh7ELY5szogHjooYURGZSSIVvgeUbYbpWoTZjokycnw5VP/mv3765iNhIVcYGV3/J/fefcf+7Zddkte1HoQ0B7AchB633bDhtaqYPnMSTr2CU2+fiEl562VX4O13foJys4Gxq67Epk/swuCll8JKmmChzRv1mVqrWZqr263jT/7guX986KEXTv6y06RoIV28eNGYZbOpZqWpE79Fa9Ohc+7cOfE29ZeeQEdHYW656ZpbLrnskseqnt27uFwhC+dLcba0kMkxMfZLxCyFUfxUkUkm2JrBfn9k4zoBsFlplPXlRh12x4OmGvD9MH7qySaz3FKNJgvCnymh8mPXdl5bnq2+6dScxdJESZjcpb54BX5/v2pLSFJeuYqR733p1tGrLk9/ZThv/07kV/Li+Jsw8+jUq1CCFgwirMxi0jSP+7wkFLpdKpqXiGI3ncgEVhCoKSw5BEenWzh2qoxtIxr+4NYN2DwQQTcouGnAZQSuF0AJGKxQQ6ss+pwiV82K2xKUMSyUfXQ8cfpLIWlGMLQImh69N3YJ0HQfWiKAIhqoYRK+q8UpdPN1H3OOhig34pyYa991dPbVJ44fR/jZz/7G2N7fu/obO3cMXjc0tFlJJdYjDLKIAh3UDVAvLcApL2FpZgrPPf00Cukcbr7xFmTyeUycncT6raPYft2VEN1dyiP+2tGXL/73sZe/77rNI4Hjnkn2Hlt6XwjUR1a9XXtHclt3bn8o0NjnzkzPZOxKC7l0Lu7j85jPlVhepzAtVIlyIp2yjhb7MtVc1lhvWNrJQ+wXAAAJb0lEQVSNy41Gf6lhC8ExQipMPUKcYk35bfffoyB4dmZq5kTt9Vo7FmfLSyLwAQhIUl7Z24M8fM91vddekX9wMMV+H46t5fUsuO+DMQepzLuGCq/VAfXelVQJuy38ELTjCq8IHF9FzVPRIFn88GwFr59dxP7bNuDmq4vIJUrgmodQS8GnGfgtDaRtgjoEi/M1VJfrGMgWkCvoMFIErQ5FrdaBKXTHKounkKi6CtVQoKWEg9CForow9ARCzwQPTHQ8oOaEaPAcX0b/5KHXpz73rz+aOC1gvOmmUfP2Oz5596XrtL9USbpn/bpPopjbDEPtg99mWJiZAwk9BO0mXnrhMAb6ivjMb12PTO8gPDTRYUtQkn7clm3YYf373z18/6uvvPWdI0cu2ivRa73tC7duCkn0R47n3uK53lrLsgyiqizwmR/S0FG4Pu+73o/h0ieYys5gCLTf7E8UzNTNqqXf0XAbO90OTXDKa22nc9Rpet9QwujUxIsTwtIne8Ur+1v7lV1NkvIKl048Yn+mcOLzeYV+rVflBWq3wQMfqRRg6U1Ymnj0deOeJGNC6iZChxQooQLX8dHxFbSiJJZchT9/esGbcSqdL965I7d9xNcSiTpCTQHXizAS64FWFu1lhoW5Jt46dRae08bGbB79fRrSBQWeJ8wQDgjXYJiid63GY4qE7dhIMCiGB6KGUIkONTJAOwyNlg9fTaFjDrlvzAbffmli6a+ePXa69R6M5Ktf3b7pyisvvyeVyuxLWPnc0NCIMdg/TAw9D9oOoYjQfVA0GyUxbztOnkvk+9F0lzG9MAka2cz1WYug+NLLr8zd97d//eSFlSI0YQrad+++QsexL+OcrwNHVijAo0ip6VqiajFtvkWTpRcff1yceH/e0x7fa+i2vpap9HLq0lSn2S45nnfyqFRSrPCvqzuWk6S8wnUU8bkvP/L5Gw2v8Sitlzag3cZQXw6WIswDTWQtQVoeIlBEQucqXuwFGkhoIHA5XF9Fk2pYsIPaKxcWD5VIde4rd+26c7hYG7L0NiiSUK1BaOYa+BUDdoWgVKV442en0SpXsTmdxfCAht4BDTSgqFY7oFSDaoqsYSUOktdUDktH3FMmhgYWUliEIPIjNH2Cpt4TlcLMT45NVr/890+9efQXSVO8dNt1BS4prEl/ulybvnbrto3Xb9myYZiAKIVMEaZuwrGbYMyF69axUJqHFwlNAmOaqfngyonFxfqzNEi/OH9x4e0PE/D0UZdQ/OMEjijV6jZ1qbjEMYnovSS/D+oBk71P7VXGTpYJsJt9xHGuH/UW5d/7GCMgSXkVinP4wT/dqXv1bzoL56/Ka5QUEkBaDZAXWQqClEkbkZCqMZFtLzS9BnxXgYIkHF+DzSw+tdw8+tZ06b5Fxel8+a6x7w3nlnclFSF3E5kMPQDS6NQ1zE75qNkmPCUN5gcg5QWs6QP6BwxQSlEue3B9XRzToZiAooYQRmNTVWLlQCDMKiqDjgBeEIKaPbyi9M2crUQPHD9Ze/xb/3H83bSd913j47u1ycn6wLbtw797/Q1X/3lAl9Zy0iZJMebKi9Cqc7+67LbOX1is1W17KlfIzWwcGV0gqvqjC2dOHT9w4EhbTndehZtTLrnqCEhSXoUSPPP1Px7IMjIOZ+nOQmibvDGHvBkil0/ANIR92o0tuMI+LbKSFZaIlQ+UpVCjBmwt35y4uHTfyTPVx6Nexfqz24f/bVNv9YYUacSSOhDxsokg6Jho1QwEXg9Uswi71kDYXEY2JRyERmzvXSy58EIDxNJBTA5FpTA4QwJanOPgCcu0JtIgfPiaFXXUwuyFhv7YeTv89gOPviQkZh947d+/N3fd7g2fhl6+ptOeGbQsI+8GpHLhnPOqWzbPeWG2Ypq5umVRO53e6B84cCCSduH/D1X5eTcjIEl5Far71PheA8z8zXRUf7AvrI4VeUPJqC6UtApFEw/yIhMB8eh6xjRwJoLsNbRDi5d5xjlVZ4eOz1W/9NihMwv7d+3SbvtDcv+nRtgXMlgwiSLUX4rwUQM0ibBjgDoaOk4It+3BMDQRIgmiGbAdYGahhYAbsa1amDRURaRycBhQoYgBoqoJqiu8o6LZRGKi4iX+ZaqpPP/AI//5oZ1noqWxdu2cYQykjCGrz+Lc9G273QHGQvmYvwo3oFzyY42AJOVVKs8/79+TLPQoe9YawV8Mqs5YgjWToeYrCmFQRQyn0MWKnjLTQCPCA2KEDjcrs45y+PhS6+t/9+SE0OvGPc5nvvapaz4xEj06lFzcquq2CpGtHCUQeRZIZIB4HNSj8XQSL+DwaApulOczpSCcXbIjYpiqaWmaoXNoitAlx7m/IYcaEkX3OiAXmoQ8bUN77txZ//RDB18T0y+kmmCV7h25bHcjIEl5Fesr+q7Di9ixaSi1ZyCJG0LW2aJFQUKjVATNgRI1dLnmRla6PNdoTc5VWi/M1aLD9z9zYvYXv/aj42Ppazf33jM61Lo3cid7LRER6SdAwmRs+uCUInRZbMUOmAU3GuRL9fzS86+ceM6hvLRu/fDGhE42mBpJikEeEeGtSCHnI0am7HrjYqAk3vEtfnr8W/93/3gVIZRLSwS6DgFJyqtfUvIPX/ztZD+UjcWMsTNNwmKasaQSRsQO/E6VYna62jlbcaM5E6P2+MGDoj/xvy6h6Hjigd3rdoypdw/1NG9X/WpR95iuegzUj2JpXRSm0Y401mR6q+YWXz/y6uI/HTs181pfseAy1Uplkzyb0SydRyoztdAjWcWpZobch4tXUYyPiwwdeTJe/XtFfoNfAwQkKX+Miizs2MBu5YrJsiJ6Eyj3sQNHjkQfhhA5Bzn02K1r1l+q78kyZ08efIfqO8XAa2thpDIvTLVa1Dy35Ic/nDznHPrBOz994/0ZEh8jKORXkQj82iIgSbm7Sk8OP3yTMZQZGNKIN6ZFzjbO/cGOT13HVU66Pnl7wvam3pg61jl4UNp9u6v0cjfdgoAk5W6p5PtbGhzk4MGnlL6+k6RcnuT79v18iGuXblluSyLQFQhIUu6KMspNSAQkAt2CgCTlbqmk3IdEQCLQFQhIUu6KMspNSAQkAt2CgCTlbqmk3IdEQCLQFQhIUu6KMspNSAQkAt2CgCTlbqmk3IdEQCLQFQhIUu6KMspNSAQkAt2CgCTlbqmk3IdEQCLQFQhIUu6KMspNSAQkAt2CgCTlbqmk3IdEQCLQFQj8D80SEAIPwjdoAAAAAElFTkSuQmCC"/>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88" y="2951283"/>
            <a:ext cx="3400425" cy="39814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1188655"/>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chemeClr val="tx1">
              <a:lumMod val="75000"/>
              <a:lumOff val="25000"/>
            </a:schemeClr>
          </a:solidFill>
        </p:spPr>
        <p:txBody>
          <a:bodyPr wrap="square" rtlCol="0">
            <a:spAutoFit/>
          </a:bodyPr>
          <a:lstStyle/>
          <a:p>
            <a:r>
              <a:rPr lang="en-US" sz="3600" b="1" dirty="0" smtClean="0">
                <a:solidFill>
                  <a:schemeClr val="bg1"/>
                </a:solidFill>
              </a:rPr>
              <a:t>BONE ACTIVE TABLETS</a:t>
            </a:r>
            <a:endParaRPr lang="en-US" sz="3600" b="1" dirty="0">
              <a:solidFill>
                <a:schemeClr val="bg1"/>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155575" y="838200"/>
            <a:ext cx="11806237" cy="400110"/>
          </a:xfrm>
          <a:prstGeom prst="rect">
            <a:avLst/>
          </a:prstGeom>
          <a:solidFill>
            <a:schemeClr val="tx1">
              <a:lumMod val="75000"/>
              <a:lumOff val="25000"/>
            </a:schemeClr>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74613" y="1219200"/>
            <a:ext cx="11887198" cy="1477328"/>
          </a:xfrm>
          <a:prstGeom prst="rect">
            <a:avLst/>
          </a:prstGeom>
          <a:noFill/>
        </p:spPr>
        <p:txBody>
          <a:bodyPr wrap="square" rtlCol="0">
            <a:spAutoFit/>
          </a:bodyPr>
          <a:lstStyle/>
          <a:p>
            <a:pPr algn="just"/>
            <a:r>
              <a:rPr lang="en-US" dirty="0" err="1"/>
              <a:t>Saarvasri</a:t>
            </a:r>
            <a:r>
              <a:rPr lang="en-US" dirty="0"/>
              <a:t> Herbs Bone Active Tablet is used to prevent or treat low blood calcium levels in people who do not get enough calcium from their diets. Calcium plays a very important role in the body. It is necessary for normal functioning of nerves, cells, muscle, and bone. If there is not enough calcium in the blood, then the body will take calcium from bones, thereby weakening bones. Vitamin D3 helps your body absorb calcium. Having the right amounts of vitamin D3, calcium is important for building and keeping strong bones</a:t>
            </a:r>
            <a:r>
              <a:rPr lang="en-US" dirty="0" smtClean="0"/>
              <a:t>.</a:t>
            </a:r>
            <a:endParaRPr lang="en-US" dirty="0"/>
          </a:p>
        </p:txBody>
      </p:sp>
      <p:sp>
        <p:nvSpPr>
          <p:cNvPr id="16" name="TextBox 15"/>
          <p:cNvSpPr txBox="1"/>
          <p:nvPr/>
        </p:nvSpPr>
        <p:spPr>
          <a:xfrm>
            <a:off x="3572942" y="3837562"/>
            <a:ext cx="8388870" cy="400110"/>
          </a:xfrm>
          <a:prstGeom prst="rect">
            <a:avLst/>
          </a:prstGeom>
          <a:solidFill>
            <a:schemeClr val="tx1">
              <a:lumMod val="75000"/>
              <a:lumOff val="25000"/>
            </a:schemeClr>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7" name="TextBox 16"/>
          <p:cNvSpPr txBox="1"/>
          <p:nvPr/>
        </p:nvSpPr>
        <p:spPr>
          <a:xfrm>
            <a:off x="3503611" y="4237672"/>
            <a:ext cx="8458200" cy="1477328"/>
          </a:xfrm>
          <a:prstGeom prst="rect">
            <a:avLst/>
          </a:prstGeom>
          <a:noFill/>
        </p:spPr>
        <p:txBody>
          <a:bodyPr wrap="square" rtlCol="0">
            <a:spAutoFit/>
          </a:bodyPr>
          <a:lstStyle/>
          <a:p>
            <a:pPr marL="285750" indent="-285750">
              <a:buFont typeface="Arial" pitchFamily="34" charset="0"/>
              <a:buChar char="•"/>
            </a:pPr>
            <a:r>
              <a:rPr lang="en-US" dirty="0"/>
              <a:t>It strengthens bones and prevents Osteoporosis.</a:t>
            </a:r>
          </a:p>
          <a:p>
            <a:pPr marL="285750" indent="-285750">
              <a:buFont typeface="Arial" pitchFamily="34" charset="0"/>
              <a:buChar char="•"/>
            </a:pPr>
            <a:r>
              <a:rPr lang="en-US" dirty="0"/>
              <a:t>Maintains bone and joint health.</a:t>
            </a:r>
          </a:p>
          <a:p>
            <a:pPr marL="285750" indent="-285750">
              <a:buFont typeface="Arial" pitchFamily="34" charset="0"/>
              <a:buChar char="•"/>
            </a:pPr>
            <a:r>
              <a:rPr lang="en-US" dirty="0"/>
              <a:t>Protects cardiac muscles.</a:t>
            </a:r>
          </a:p>
          <a:p>
            <a:pPr marL="285750" indent="-285750">
              <a:buFont typeface="Arial" pitchFamily="34" charset="0"/>
              <a:buChar char="•"/>
            </a:pPr>
            <a:r>
              <a:rPr lang="en-US" dirty="0"/>
              <a:t>Ensures healthy alkaline pH level.</a:t>
            </a:r>
          </a:p>
          <a:p>
            <a:pPr marL="285750" indent="-285750">
              <a:buFont typeface="Arial" pitchFamily="34" charset="0"/>
              <a:buChar char="•"/>
            </a:pPr>
            <a:r>
              <a:rPr lang="en-US" dirty="0"/>
              <a:t>Helps to maintain optimal body weight.</a:t>
            </a:r>
          </a:p>
        </p:txBody>
      </p:sp>
      <p:sp>
        <p:nvSpPr>
          <p:cNvPr id="18" name="TextBox 17"/>
          <p:cNvSpPr txBox="1"/>
          <p:nvPr/>
        </p:nvSpPr>
        <p:spPr>
          <a:xfrm>
            <a:off x="3572942" y="6019800"/>
            <a:ext cx="8388870" cy="400110"/>
          </a:xfrm>
          <a:prstGeom prst="rect">
            <a:avLst/>
          </a:prstGeom>
          <a:solidFill>
            <a:schemeClr val="tx1">
              <a:lumMod val="75000"/>
              <a:lumOff val="25000"/>
            </a:schemeClr>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3503612" y="6400800"/>
            <a:ext cx="8458199" cy="369332"/>
          </a:xfrm>
          <a:prstGeom prst="rect">
            <a:avLst/>
          </a:prstGeom>
          <a:noFill/>
        </p:spPr>
        <p:txBody>
          <a:bodyPr wrap="square" rtlCol="0">
            <a:spAutoFit/>
          </a:bodyPr>
          <a:lstStyle/>
          <a:p>
            <a:r>
              <a:rPr lang="en-US" dirty="0"/>
              <a:t>1 to 2 </a:t>
            </a:r>
            <a:r>
              <a:rPr lang="en-US" dirty="0" smtClean="0"/>
              <a:t>tablets </a:t>
            </a:r>
            <a:r>
              <a:rPr lang="en-US" dirty="0"/>
              <a:t>two times a day or as directed by the Experts.</a:t>
            </a:r>
          </a:p>
        </p:txBody>
      </p:sp>
      <p:sp>
        <p:nvSpPr>
          <p:cNvPr id="22" name="TextBox 21"/>
          <p:cNvSpPr txBox="1"/>
          <p:nvPr/>
        </p:nvSpPr>
        <p:spPr>
          <a:xfrm>
            <a:off x="3572941" y="2831068"/>
            <a:ext cx="8388871" cy="400110"/>
          </a:xfrm>
          <a:prstGeom prst="rect">
            <a:avLst/>
          </a:prstGeom>
          <a:solidFill>
            <a:schemeClr val="tx1">
              <a:lumMod val="75000"/>
              <a:lumOff val="25000"/>
            </a:schemeClr>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3572942" y="3212068"/>
            <a:ext cx="8410608" cy="369332"/>
          </a:xfrm>
          <a:prstGeom prst="rect">
            <a:avLst/>
          </a:prstGeom>
          <a:noFill/>
        </p:spPr>
        <p:txBody>
          <a:bodyPr wrap="square" rtlCol="0">
            <a:spAutoFit/>
          </a:bodyPr>
          <a:lstStyle/>
          <a:p>
            <a:r>
              <a:rPr lang="en-US" dirty="0"/>
              <a:t>Vitamin D3, Calcium Carbonate</a:t>
            </a:r>
            <a:r>
              <a:rPr lang="en-US" dirty="0" smtClean="0"/>
              <a:t>.</a:t>
            </a:r>
            <a:endParaRPr lang="en-US" dirty="0"/>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descr="data:image/png;base64,iVBORw0KGgoAAAANSUhEUgAAAV8AAAGbCAYAAABjzJMjAAAAAXNSR0IArs4c6QAAIABJREFUeF7svQecJUd57v10OHnmzOyudldaSWiFUFxQRjKYa4NtEMEGY1/b1/Z1whHsawwmGDBBBBvHa1/bnz8+3+tskn++xgEHDAhJJIMkJJRAQhLaMLuTw8mn06enznlnS6XuE3Zmd2dEzf7md2b7dFdXV3f/++mn3nrLgf2xLWBbwLaAbYFT3gLOKd+j3aFtAdsCtgVsC8DC114EtgVsC9gWOA0tYOF7Ghrd7tK2gG0B2wIWvvYasC1gW8C2wGloAQvf09Dodpe2BWwL2Baw8LXXgG0B2wK2BU5DC1j4noZGt7u0LWBbwLaAha+9BmwL2BawLXAaWsDC9zQ0ut2lbQHbArYFLHztNWBbwLaAbYHT0AIWvqeh0e0ubQvYFrAtYOFrrwHbArYFbAuchhaw8D0NjW53aVvAtoBtAQtfew3YFrAtYFvgNLSAhe9paHS7S9sCtgVsC1j42mvAtoBtAdsCp6EFLHxPQ6PbXdoWsC1gW8DC114DtgVsC9gWOA0tYOF7Ghrd7tK2gG0B2wIWvvYasC1gW8C2wGloAQvf09Dodpe2BWwL2Baw8LXXgG0B2wK2BU5DC1j4noZGt7u0LWBbwLaAha+9BmwL2BawLXAaWsDC9zQ0ut1lrwWSJBl0/Z3wtXnjjTfi7W9/e5LWzo6jik39zp4X2wKnsgVO+AI/lZW0+zq5LdCHoAfAPXr0qO/7vut5nutoP27vx3ddN89fAF6hUPC73a6fz+e5LX9z/U8XgBOGoev7PivP60x+vSiKuJDrcBv+rX96cRxzXVUmf6IoUuV5nocoivhJeCZRFHGFuA9TLoujKEpc140AhP1ffs//81f+5qfajmWFYZj4vi/lyHdxGIaR7/tREASqvCRJ+BkkSRI0m81uoVAIoiji/+MkSRTQ+RnHMevB7eNOpxPv378/uvHGG6N3vOMdLNv+2BZQLWDh+yS+EJIkIbTyKysrxSAIir7v5z3PK/i+P+l53s44jquO4+zwfX/Kdd0KgDIA+SwSpkmS8Nf3PI+QzMdxXGIZcRx7juMocCZJwr+5L99xHMKToHYIUYKdP2RTf5n6jtcev+ePuhAdx+2vqxQxf13XFXXck6u9MtY/wzAkfLkDQpkgBZcRpIQgf/rFc0eI45j/V8v7nOR+1bI4jlk2Pwlv9ek4jgJ2/5MwJzz5GcRx3HJdtwOgHcdx6LpuSEj7vh8A6Lqu2wrDsOO6bjOO47rruo1ut7uWJAn/rkdRtBAEwWIQBJ0gCLoAmmeddVanv68n8VVpD01awML3SXAtHDp0qJTP56vFYnHScZzd+Xz+at/3LwVwluu6u5Ik2QGA31UcxykB4K+SpH3Btt4K/D9/CSv+8m+CSf4m/GQ7LifwOp0OcrmcAh8/gyBQkOQP1aksy+fz6juqYS7nL//udrsolUqqHK4j2/HvdrutlnEd1oHrs4xCobD+HcthPfldq9VCpVJRZfH/XM7vuX6z2VzfT1+Rq2Nj/Vi+XiaXy48OfR6vtA+/5//lmKQMaS+9faU9tcutFcdxkzD2PI9QXozjeCEMw6NRFH05juMHOp3OXJIka0EQrOzbt6/5JLhU7SFoLWDhuw0uh3e84x3u29/+9mK73d7jed7uJEnOJmSTJNnvOM5TXdd9CiELoJokiYIsxaQJVh0m+nf63wSHDg8dvPxbwEm4EjoEY61Ww8TEhIJhuVxW4OurWQVkgrXRaGByclLBUSDM8vh3vV7H1NSU+iwWKbihyiZEl5eX1XYEJyEpsOf+uF/uj2VyOb/nsunpaVUW1+H+payVlRVVFr9jnQTMLIPL+Ml6sg5y3H3lrMCvP1zkGOTBwE8et7QD66NvKw8vc1nG5UfF3XQcpwFgLQzDhSRJDidJ8qDneY+EYXjEcZyDrVbr6NTU1KrjONbO2Ab3sVlFC98tftIefPDBwr59+74jl8vdkCTJtZ7n7XEcZ5oWgeM4eb7y61CVm1xXXaJeZRn/L6/oojJF0QmQCNf+6/zjlC4hIxAi9AixtbU1BTWCq1qtqk+Wxx8B0urqKs444wzwUwBNwFFtEor8jp+EMJUqVSTLXFhYwI4dO9Q+uC/WiyDmMoJZ9se6EppLS0vYvXu32g+3J3hZFtdjWQQzAc2y5EFDyMv6Uia34bHqqprHIupY1DX3yXbgJ7/ncj6EdLXftzQeB2O2jbwdSFunXYoC6/53UZIk7SRJanEcz7uue08QBLfMzs5+6Lzzzlve4peyrZ7RAha+W/iSeOSRR4qTk5O/XC6Xf9lxnKm+r7quKrOqLkrWVLdiKfCTcCAseOPL67+Apt+Rpb4jaPt+qVKKYi8QTIQsIUaYCQRFwQrMCTGqQYJ1z549CpgCLh2+BCbXIRwFmITn/Pw8du3apeBIwLFcwpfLFhcX1/fLuhHqBCz3Iw8EvSwT5PJQ4nayPuHNOhCgBC3bQhS6PGy4f9aN67BO/D8/+X9RvmKZiIpmvUVNC3QFrCZ89eXyBmGea+nfcxyHXvNfdDqdt0xOTs5t4cvZVs3Cd3tcA+wrWllZeVmhUPgrx3EmBIKiXrPUUpryNe2GceBL+PBHPNB+xIFShQJfgkte9Qlfwpj2BLch/AgqgS/hRkAR/FnKl8eqK9+dO3cq+OrK14Qv68jvx4Uvj48PAx4DHyAEehZ8BbaEsEBW4Mt983tRvgJfLpeHmQ5f3TfWz6XuDctyQ/2ue84stw/yWrfbfWehUPh9x3HY4Wd/tkELWOW7RU/SzMxMeXJy8rcdx3mlKFb99VVuUrMjR+Cb1pGm2w6Eoyhf6TiT13DZj6hi066QDizxTtPgK8qX8E1TvoRrFny5jUBblC/hnQZfwp4PAYEv4Sm2A2E6TPlmwZeAFeUrDyvClXUQ+OpKWJSvqPos5cs2lYiNNIWrn1e5NM1zLODW33CSJPl8u91++cTExLEteknbalnluz2ugVqtttt13T8Pw/DF0tveD616nFeoRx/oCkmALa+tZu+9dFyJkpWONPF8uXwYfKVzivAVCIryFc83y3bIgi+BKZ1kuu0wCL587We9CUbCl7YD1zfhK6pWPF85VvF8deWbBl+BrdgLmw1fOVdpNkSa+jUsiaPLy8sv3Llz55e3xxVua2mV7xa9BhYXF8/N5/PvT5LkOforqtxwooZ0+Mp3WZ6vHKpELRAiAl0TvqLQqAx1z1fWoyrMgi8VcZbyFduB+2Y9qBjNDjdd+dJGENuB60qHGzvo+F2a8hX4Et6mhaF33rE9RPlKh5t4vtKJZoax0R/W4Wt6vsOUL9tSV776/0346opXt5P086htX6vX6y+sVquf3aKXtK2WVb7b4xqYnZ29oFQqfdBxnGsFprr6kZvOVERiEcinfJ8WMkbbQVe+YjuIl5ilfKUDSjxfgks8X4kmkBhbsR0k2oGgFV9U4MtOOOlwI0wFvlSic3Nz65EQZocb4ct1RPnqHW4C00Hw1ZWv3uHGOkjMsXTKsaNRlC4/Zb/D4Cuerw5cE776ORwUAWGef+O6aDUaje+amJj4xPa4wm0trfLdotfA/Pz8xcVi8UMArtA9PlMNyc0qh2FGOMj6omAFJuL5ptkOuucrHX1iYwzqcJMYW4KMsOI2YjtwGTvJCF/prBL46uFhWfAloAk61puwpRqWaIeNwpf1Yf34KaFmMnBEHmIygENigVlPiXLQox1E+UpIGuusd7jpni/L1s9fWmebfnkKfNMeuIzqW1tbe/nU1NS/btFL2lbLKt/tcQ0sLCxcSvgmSfIMHaxmR9sgL1AfKCCe77jwlWgHHb668iVcpMNtGHxpFRBuafAVq+BE4cs20qMdBilfiTWWtpBoh82GryjlUeCrgzWr002ugwz4BrVa7fuq1eo/bI8r3NbSKt8teg0sLi4eKBQKHwTw9DT46t6veQiilDcCX+lw0+N8uR9T+Q6DLy0EqkWCmfAVz5eKmFDSO8kIRekk43a67ZClfE3Pl1YELQyxEUzbgbaIDNjg8bCNTgS+rJv4wmnKd5RoB135bgJ8w9XV1R+enp7+8Ba9pG21rPLdHtcA4VssFhV8zdAiUxmldcYIWGRdU/nSFmDHUZbtoMNXXr1ZD+lwkzhfwpdglSgHgZvYDjK8eKvAV+9wSxtkMch2kFAzGcmXBV8+WKR9ZZCFPixbPF+Br+nlpp3fIaqXX0fLy8s/vnPnzr/eHle4raVVvlv0GujDl57vgVGUrwnoQfAViGaNcEvzfLlM4l2pWMeBLwHECAgqX/q0jELYTOWrh5oNU74mfPU4X4lHpqpN63AT+Eouii0G33h1dfVnpqen/88WvaRttazy3R7XwNLS0tNpOziOkwpfif01wWx2uIk9oStfrjMozjdtkMUg+OqeryhgUb60D2gtbCZ8qTxlhJt0fPGYCHmJ8x3k+ZpxvjK8eBh8CVtJwsP9jmM7iPKlqpWhxuYItnGsh5SrOFldXX3l9PT0+7bHFW5raZXvFr0GBL6u6x7QgWq+oqb5vTqQ5W891MyEbz8HrvI/pWNNQtlkmURLpNkOMsiCgJUcD3qomeR/oBcrypfKkvtiVIAeakbbgqo4bYSbRDtwPyyLo9+4vijftMQ648b5mraDtAePR7K2DbMdJAGPHiss7cHzIW0oA1GybAczEmLYpbq6uvqq6enpPx62nv1+a7SAhe/WOA9PqEUfvh9yXfeyNPhm9Hg/Lj+vvt2gON8s+IqXLPGwumozbQdC91TBl/CjhaHDl8dndt5JVjMBuZlYRxml/dwOZlYzCTUz4ct9EPbDOtz4UNkofNOiHgZdrsvLy6/auXOnhe8WvafNaln4btETtbS09AzaDmnwTVO/Ato024GHqH8vI9z0QRbyKiydUKJ8ZTsJOZMOOn2Em2Q1S4MvwS6dcpulfAW+MsKNMDwV8BXbQeArUQ56SklJl7lZ8OW5M2O5sy7Zvu3w/27RS9pWy3q+2+MaIHz7I9xSla94uebRmDkcTAtC4GqmlDxR+Eo+3yzlK/DVPV96q7QWTtR2IHzFdhDP14Svntths5SvwJf71wdZbBS++rlMi3Sw8N0e9+y4tbTKd9wWO0XrD4Nvlu2QBV9Rv6cbvlSrEu2w2fAVz3dQYp1huR0Geb46fHXbQU+4cyLKVy4pc4SbQHlE+NoOt1N0b27Wbix8N6slN7mcpaWly/vK91J59R/W2aYDVrcadPWre5iDQs10f1e8UX6atgOVL/1SGewgCljvcNMHWbDD7USUL/fBV3mWm2U7ZMFX8ktw38Pgy0EgkttBIjYkNE+3HWRKJPGAJdXkKIl1zGgHE77mEHL9/wMuM8L356anp/+/Tb4UbXEnqQUsfE9Sw260WMK3XC5zkAUnwlQ/0gGWpXp1+JqddGaomZ7PV6YFkgxe0jlnWhE6fNPifAlFGWQh8KW9QCDRF2Z4GOFGcI0a7UClzO2oSAk4mclCcjsI9Hm8hLzk8zVtBwJfMqQxOoOgZjvy2NOSqaellKTHK0mB+JmVUlJmweAxyiALqlc9hE/aOC23g4XvRu+e7bG9he8WPU/Ly8tXlEqlDwh8BbgymCKr2qJsdeXLbU8lfKlS9cQ6Onwlt8OJwFfPamamlDxZ8JVMbzweHb6SWjJtDjcBtwzKYBnyxiCJdSx8t+iNdwqrZeF7Cht7nF0Rvhxe7LruJSZwBwFYj2rQ19tK8JX5zySr2aA4X1356vl8JXJC4oqz4JsV5zuq8s2Cb5byzZrDzRxebOE7zt3w5FzXwneLntfl5eUr+/C92LQddKjqitj0dvVDO9Xw1T1fUb6SWCcLvuId64Ms0uBLZSlDlcVjZptwP/o0QoOSqafBl+unJVNn25nKV+wHM58vFbHMfCxzvonytbbDFr3ZTlO1LHxPU8MP2+3c3NxV1Wr1A47jKPjqkBX46t6vGd+r/5/bn2z4ShJ1dmgRolnwTUspKcp3FPjy9Z3w1fP50ms+HfAdNI3QsHy+J0n5/uz09PSfDLu27PdbowUsfLfGeXhCLZaXl6+i52vC1/RydbU7jvIlxKjQCHB2tFHZmR1u+tRCAu9Rk6mbM1mwkysrn68OX33eNf6d1uGm53aQGSVYP6pOSczODjfJDazPhGxGO2R1uOlTx5vRDoMm0KTtYHq+MjMIy7Ge7xa94U5DtSx8T0Ojj7LLPnyZWOciuWn14b66FZEFXQGmAFZ63PURblxGADF6gZCQXA7cZhh8ZYSXmduBy2XqeH0mC3OEW1o+X776cznhJ/AVaFNN8iGh53aQBDdsIz23g0Q7sCx27hGKEmpGhU3bgNvw2CWhDtW7jJrj/tkm0oGp2w6EvxlqNmz2Yn3qID23gx5GmBblwHMrCXiGdLYy1OznbW6HUe6urbGOhe/WOA9PqMXKysrV/eHFF4rtIPBNU796R5sUNip8deWrw1dUrm5b6MrXhK8knOHnicKXwBVg8m+ZOl5Ppk74ciAFv9OzmkluB33qeMI1Db5UyfzR4cuydPgS9jIohSDm8XI7fopvrXu+3I8e5ysj38TrlU990lKBe9bINvPBOyDMkPBlYh07vHiL3tNmtSx8t+iJmp+fv2ZycvIDruteaHq8ejiZ6QXrhzMKfAlTPc5X4KvPXqzDl+AQpSzwlQk0dfhKjLAMcKA6JjAlq5k+ezGX7d27d326d4lQIAw5gaYZ58uYYa4v8BXPV59GiPvTLQwzzpcQFeVLkBLuAl8qYF35sk0EvoSrKF/pUJN2GAW+PF9i8Yg1o59fHcLysB1D+dqUklv0fk6rloXvFj1ZKysr1/Q9XwVf/QbUVe5G4SszFAsQdPjq8cGyXOCrJ9YZBF9RllyHwJThxVSFYhUQvmeeeeb65JU6fGdnZ9cn3iRcuX8TvlTCEmrG8tNALvAVz5cQ5TFRZYvtMC58szrc0may0AdZyINJUkrqFtJG4Fur1X62Wq3aDrctek9b5btNTgzh2w81e5ppO5iRDGJDZEU4jOL5ZsFX8vjq8BWbQle+hBohSBWp2w6m8k2DL5edddZZqrOMUQyEF38JQ8JXQtQITAKL+yFg+Z1MWc9jJ5yphglySREpFgbrJZ6vTF+f5fmaypfrmZ6vdPTJ8OIsz5ff66FmMmxbJtXUH6z6eU7zf0fwfDmTxf/eJpf4N3w1rfLdopeArnxHha/uBetWQRp89WiHNNuB24gqFgUs8a6m7SAzWUhKSX4SVlxfOtwIQ9120BOgE74EJqFI8PH1XTKR0XYQ+BJkfP0X5Uv4EvqEvUQ7sCzuR4evRDvoHW667aB3uHEdye0gHW5y3JLbgZ+EOY9Bz+1AG0LifyWlpMBXPHAdvjK0WD5N1StvNbJ8GHxrtdpPVqvVP9uil7StltECFr5b9JKYn5+/mnG+ruuqaAeBoYy40m9M8YB15av7wtJpJJENeoccl8kwWEJV94kl/wNBKgnXpVx+R0DKRJEEmHRIycSc8lpPAMksEOKlsjyWJTCVLGGEF2HJH5ZNsBKUBB7rKqkwCT9CnmXrQ5W5TMK9WBbrSJUp88hJh5kOVoJS6k6wy7FwG4kAkWgFmX6J38k8b/rMFfoIN9ad/5d2kg43eZimfYrXboLXHExjdrwlSRLX63XC98+36CVtq2Xhuz2uAYaaVSoVDi9eh6+oWb2DRvd/0+wIOVrZxtxW1K2uzHSlLYMBTHAIyHXfUl6v0zoEddBIWaK49WgAWU9ex7kO9yEPEFHh0lklECIkxY+WY5EypEw5Fqmfrii5Do+JoDTL0esu58B8KzC3YdkCZ71uZllpUM0Cr7zZ6N9r5zdZW1uzHW7b4/ZWtbTKd4ueLAk18zxPhZrpHW5S5QFhR+sj4oatK0pXbmzpGJKy9fhUAY8+4EIHgl4f/UEgcBUYit8pMBRbRMAqHVJStn78OkgFgBKxoadq5HqyH6m3QFyiCNLqI8erPwT0B5h+XHqyHKmrlMlPgW6a4tUvu7SHpt7ZmXWezfau1+u/Uq1Wf2OLXtK2WkYLWPhu0UtidXX1mcVi8QOe510g8DGrOgi+aTe37hnqN7yuvnT4mmo5bf+68hYYCsCkLNlOB7mUrYM5DXi6KhZo6g8Us+7maDIdnPq6ZlmirPU3AH0dc1t5AAlgTT82y59NU7ppbwpZDzJpo7TLttlsvrtSqbx1i17StloWvtvjGmg2m9fn83nC93wdIPrNZyqmFB9w/WBFSUnnjg5NfTtZT8CTVqb5uq4DRcqV6Aj9/6JATVVsPihMNW6Wb9oJYl8IxEQBm1aKHLuupFm22fGlrzesTQWyOvR1W0A/Vr3eopTTHijmFTrsPMv6rVbrt8rl8hu2xxVua2mV7xa9BprN5rPz+fz7Hcc5z7xB9SrrN7rc0Loy1NcVQHCZhJDxxqbPyR92hkmYF/1K/s1l/J4dXoQct5PoAlmXnVwS0sXyZFvp7JLyZd426WzjcrEcuMysl+kF6ypTQM7tuS073qRTUNpLrBqBMTvbJEyO6xDO7MCTv9kJxx+uJ9/JdPX8jr8yxJl/s1x+z1/+n9uxPP7KdlyH/5e66GDPepCawNcfRuaDTz/XrVbrd8vl8i9v0UvaVssq3+1xDdRqtW8tlUp/FcfxudIDLgqIAJGBCPJJOBKU/OXfAkaCkj35BCJ/9e+4rQCVIJSbXPYjNzoBwl/Wg1AS5SiA4nf8m+vLuvy/rC/lyHFI1IKUI2CS9cxPWc88c6ZC1h8+kiRIlkmUiHzyez2XhXi0EvEh3+v/ZxvJ/2V9KYOf8qNbN9JGXMa2Ibz5S1jzgSHwlr+5nMv4f1km0ycR4vyen/qPeOedTucPy+Xy/9geV7itpVW+W/QaIHzz+fxfUPkSpIxfPXr0qBoowNhXxtZScRKsomJFZckNrN+0VGVyUwsAdDDoIBWYCjz1/5ugFLjJK7/udZq+pa7gdXDKKZBtTV9UV4jm6UrzVrNe5bPKT6unXoY8DHSQi0fM49AfYvImwXMisBZA628V/E4elHxASg4KeWvgNpJ1jvvl+WHYGkPsGPfMWGbGRvNvLu+HwFn4btH7Oa1aFr5b9GQtLCxc2mq1/s/dd9/9rDvuuEON5uKNzUEIHN3FX44K44gw3pD8lVdhHZD6a6n5Opt26Lq/qK+vA1GAIyqS2+h5CvQOJH0fWT5zlgdsep3msQwCvrRB1unVgWpaN+Y24guLmhcIm9DW3xj0umYdt/7g0v9muxLOPAY+ZOXtRR7AfAjzAUw483q4+OKLcfXVV/N6+I1qtforW/SSttUyWsDCd4teEg8++ODu1dXV3280Gj9IsFLpcCCC5DcwASAgkldeeRU1O9iyPMNBzWDaEDp8ZTt57c4CptRXV7n6sjRwpYFbVPAoDxJzn+a25sPFbCsT9mKpZO3bhLGp2HWVLso/TaWnla+3j1geVMkEsmR8m5ycfN0555zzO1v0krbVsvDdHtfA/Pz8xfl8/q9833+m+Kziq5qv2uarfhoAzZtcB0sapNLUn6xHcOieqQ4ZXeWZ8MwCs66UB0FVB1bWerIPHaRpyjZL7eoPJ1G8UqYJ3zR7JKvdzIeOuW2W1WK2mbmenHuej1qt9padO3f+2va4wm0trfLdotcAJ9D0fZ9Tx18iPfKsqgB4mDoapmSHKcc0L1XKFI9TYGjG8wqkpQzdHhBQp3m+gx4C8vCQMofVX4eo+XAyFbAObHM/AnEuH6Z8h11Kej2GKX19YIYO7rRjkbC+er3+hunp6d8aVg/7/dZoAQvfrXEenlALJtZxXZdxvheKAtPDlXTPUr85TSgNu8nNHY+yvkRbiNXAfZowTVPAuorTlXjWclM563AeZJ+Yqta0TbJgrL8NpCljParDrNugh8GwNh30oEu7PNPWT5KEw4vtTBZb9H5Oq5aF7xY9WQsLCxxk8X7XdZ8qIVqivrJemfXX/zSoDlOLArdh6+nwTbMS9GWj/K1Dz4S2XhfTnsh67U97MJn7GGY76G0p62bBd6OXkNmGw2Cd8dYTrq6u/vSOHTtsYp2NnpBTtL2F7ylq6HF3s7i4+GzP86h8n6LHx+ogHmQ9ZClafbkJNh2+gwAsHW6EhLzypnmRuiI3lWIWZNNgnqaABY7DHhS6wk6Dsr69DmQTzvLgk/ZPe1DpD4e0B2HWsZkDL8a9Vvrrd1dXV390enr6Qye4vd3sFLeAhe8pbvBRd7eysvLtSZL8led5Z0mAvnymAUMH3SDll6WyBsFRh4rErOoDMvTvzeVZ4NS3GQZcAd0obac/BMx2MtvF/F73d3X4ynLzwSfljQp1XX3rx2Q+QEZpDx3u/fU79Xr9+6vV6j+O0k52ndPfAha+p/8cPKEGSZI4y8vLP+C67h97njcto8vkJtdjWE0FKVDTVamso4/uEsUqEJD/p0E1bV25+WU/AhBzlNwg1aoDaBhwBn0/TP2a0Mv6vw40Hajm37rq5ndmXLWk2TThrHv2+jZpXv6wB4d50SRJ0lldXf1vO3bs+MgWvKRtlVJawMJ3C14WSZK4i4uLP++67m94nlfizSlQ1SFphnzJdwJEE6hZINRhlKbCdBUo9RCw6PsaVv4wwIpFkLWeaZNwPbO+pl1gqmbThtDrnGU7EKa6ohb46g+lFBg+4coy9y3g1mEu+9KtJka46EO8zVwR/XPR7NsOf7cFL2lbJQvf7XENEL5Hjx79ySiKfjsMwypHMknuBR3CEo6ke4a6RWEqPAGmDMAQRa3DRQeEbK/D0AQg68X66bkNTOANU7hmmWkgG1XdZqla8xjSrAJ9WwE7QSdDr82HS5bdYL4FSAelCWsT6NJOUleG9Mm5lXPt+37geR5/Xc/zvFwu5xYKhahUKn212Wz+4K5du+7dHle5raVVvlv0Gnj44YcvX15efm+3270+SZKK4zi5/k0ZOY6T8L7zfd8RRSQgNV+JTRUpcOUnoSJDkmU9LtfDxtI8YgETP9Pgm6ZcTXtkWLOn7TdtmyzlO6h83Q4Q4OntIn9LzXOWAAAgAElEQVRLbgu2kTlzhpRvdpaZDxIpS3I36O1sPijSzpVYRf23nOUwDP85juPbPc8rOo6zG0All8st5PP5W84///ybHMfppYezP1u+BSx8t+gpuummm/xCobA/SZIDcRxfEsex6njzfT/kTed53nXlcvkSPcuY7iOmAUZXsjpYxNaQ77Nidk1lRljo2dXSlLK5bBCY006Fvn7atmk2g1mOuQ7LyYKmDk+uIykixceVh5v+kDMhqpchf7OdmEhHh6+AOctmkbec/r6SIAg+3Wg0Xr979+67Z2ZmWJ7HB/DZZ58dnHPOOR3HceItejnbaqW0gIXvNrssPvzhD3tPfepT9+fz+R8rFApvzufzvAHVUejqTYeL6TWKchXlq3vK+g2fplbN7wW+ZgpHAfUo8B0F2sNOUxpgTXWqv+Zn2Q76chO+0m76vmR93X+WtteXSYYz0/7IsnRSHnRxEAR/U6/Xf+nAgQNLw9rDfr/1W8DCd+ufo9QaPvroo9/sOM6/ua47MSz214SveL56SslB0DUhLFCReF96vpIMPW1dHcSDVJ55oFnrZp2yQUA11ampYPUyBa46fMV2MLfTI0/S1LCUa8I3TR1nHX/fCiJ83+e67uvPPPPMxja9bG21tRaw8N2ml8PXv/7183O53G2+7+/U4SugM0EkwNU9XRO+0hRmaJkJT9PzJVhktgod4mnQHRW+44J3EPh0YKb9neUbm56veamYIWY6tHXYiz0jMdJ6XXV1LNvo1oT2MIu73e7/XFtbe8uFF17Y2aaXra22he/2vwYOHz58TqFQuMPzPPq/Q2crFigKfPmpT3GT1smmL0v7W6Ciz/AgANKnKTKhMsjHHRXOpoVgKts0Zam/AegANNeV9UT5SqekCXjTV8/aJ7dj+8k0SmnlmA+FFBUchWH43mq1eqPjOL15n+zPtm4Bq3y36embnZ19KpWv53k70l59U27e9c4eUVtZ8E0bpaYrWv173fPNgnWWd6zXcZDS1dW6eVxZqtVcngY307tN83Rl6h7dVzf9ZfMtQz8f4v/KzBS6qtW3M0GuvzXw7yiKoiRJ3nX//ff/2rXXXmvhu03vW73aFr7b9CQeOnTo8mq1+mnP8yYHhTvpN7EOwUHKVx+sIdubnrD8X0LNJCRKVGOakjb3bwImDcBZUJb9jOKd6uDNUqdpIE6zHbiedFBmKV8dvlJulvLVjyMNwHJ5Er5xHN947733vtfCd5vetEa1LXy36Xlk1rNisfhJ13XLgwCkA0/vKOM2+uy9AtMshWvaFvIqLX6v+JlZtkOa+pWmH2RDmIBOU7RSTtZ3abaCvo35vcDV7HATiJugNlW1ePC6n6sPtJD1zYdmGrS1cxY+BvB33H333b9p4btNb1oL3yfHiVtcXLyhUCj8k+/7airbLPCY8NVhdiLw1bfXox1M+A5Tvmm2SNqZMaEt6jBNEQ9TwaY9kAVTUaOjwneQDaG/CcjMx9yvCdo0FW10vNHzvTGfz7/Xer5PjnvYKt9teh7n5+d/qFKp/LXneeocmirKhJZpG4jtoE9NpKtf3W4wrQfT8x3U4Waq22H+rwlV06rQ4Wt6tIMeQubDaZB6HVf5pilrvXzWUx5UpuebBmJpb3rycoxJktB5eOcDDzzw3gMHDnS36WVrq621gIXvNr0cFhYWXlWpVP5Iz6BlvqKnqV5ZR+Arw5LTbAcT2NzW9Hb1EW6DQtT0Zk4r14S9CUsdWqOcsjSVm6Z0pSxdefJvHgvbRoYWS0SJDlV54KWpVtPLFc83a3+mojfLJHyTJHn3ww8//Os21GyUK2Drr2Phu/XPUWoN5+fnXzMxMfG75rBX0z/VASyKVU+sIxmy0sCZFvVgDj3WczvoZegPgnHUblYHmwlfgWDW+qYVoDdimk0g3+tvEGLLSFYxE+hp1oEA3uyUoy0jsdD6QyAN5qaC74OcyvfXfd9/t+M4Ns53m963j7sOnwTH8A15CAsLC79QqVT+QIdvmvLVXlvXQ80EoGmer6hbUac6gPW/pdGlw40KOEspy7pZilf/Pu3vNHCaSjrL886CcJrtYCpjUb58QOmJi6RN9UEWpvWgq2KxHfSBKOYAjawBG1p7MNrBwvdJdLdb5btNT+bi4uJPlMvlPxVfUMBhWg2m8pXXYa4vio43fpbyle3le3178TEJXkl5aaplXaFm2SBZp8BU8aYiFAgOgvMg+A6zJnTbIW3WaNOq0FWv6fmaDydT/eqK26yXKN84jt/zWAfrexzHsZ7vNr1vrfJ9Epy42dnZ76lWqx90XVdFO5iKcVjnGW9oE76inHV7woSvqV4lysHMN2zuP61+g06DaSdkeb5ZtoM58MQEtKlUdRjKthLna84kwnUHRSuY+ZG5PttJkg/px6IrZBPA+sOm7/m+54EHHniP7XB7EtzAjFB6chzGN95RLC4uPr9UKnGCzV26AjThmNaRJp6vqFjxJ/V1Tf82zXIwlamujgXkJ3pmsmyEUYAt7ZHmC5vl6v/Xt9P/1pVo1nJ9HXOEG79LeyOQeGAd5ll2SH+Q228ePHjwRtvhdqJX1dbazsJ3a52PkWszPz//knK5zCxXZ+sj0nSv1oRpWuEC4nFe3QeB0XzNT1NzOphHgSyPwwylM5X0yA2npd40HxD6gyvt4ZGlsmVdeZgNW89U2QJf00PWFbjrunG73f6L5eXl15177rk2peQ4J3yLrmvhu0VPTFq1OLHm7bff7k9PT59ZLpdfk8vlfj6O47zupeqvqmmv0lKu7lfq26Qpw1EAqSu/tFd6s17m8WV5s4NANuzUjQJBHZy6nz0Mvml+9CCYZ72RZJxn1XkpbyQyW0kYhve1Wq03+r5/0969exnxoGY1GdYO9vut2QIWvlvzvKzX6rFkKt6xY8d2djqdc3O53Nme5z09iqLnua77TY7jTIpqEviZ6skEYRrkssA3CMpZzWbuL8urTYPxIEsgDYbDgJ4F37TlpnVjHp/5gMv6Xl+e5nvr6li+F1VvvrWIXaHtmxEPjwC4HcCXoih6KEmSr3ued2jPnj2LdgqhLX4zG9Wz8N2C54sKd3Z2drfjOJc/NmfXtY7jPBPAZa7r7nQcp+q6bsF1XUdgpY+ESlOgusrNUrHDwDeKfzoMhmn7NpelwXoU5T0KDIetM65SNkE77FLSAS8Pk0FWR5paZlswwVkcx50kSRpxHK8kSfKVOI4/F0XRTe12+94LLrhgdVhd7PenvwUsfE//OVA1IHABeDMzMxc4jvNf4zh+KYDLHccpSseMPn24DiTdG8x65ZfDHMWvHQbRtCYbtl9zmxMB6jinKgukafsdx9rQ19XLyrIhBu0v661AljOCRM6tCWIZaSif/e8J49ujKPqw67r/eujQoUPXXHMN5/yz1sQ4F88pWtfC9xQ19KDdPPTQQ1PlcvmqKIpemiTJiwFcxH4hfWp33oR6yJPeU84bXB9RNQpoh60zChxHWWfc5s2C1aB9pcHzROo2DoQHPaDMcnTIZlkeWapcf+MQAIsdYYBXD2Xr0p54zJ66GcBH6/X655/2tKfNjXsu7PontwUsfE9u+w4snTMUX3zxxVd2u92fcBznxUmSnM0p4hl/y18BrPkpsDUtBv21VrxFfR151R1F2WapOv2ATgRww6B/Gk/H2LseR11L4WnKeVxvWveS+bdEu0gcsaaK4yRJ5pIk+VySJH/muu5Ne/bsqY99oHaDk9ICFr4npVmHF3ro0KGdhULhhzudzmvCMDyfINOVrsBXX25CV8BqgtKE4kYgOfxIemtkebcnG7ajPCRGPYbNWm/c9h5XcZsxw+boRBn4YlgTQRRFf5kkyTvPPvvsg5t1rLacE28BC98Tb7sT2vLBBx8sTE1NsQPtFzqdzkujKCoJVGXEmYyQGqR4BXijgHZcGAw6sEGgGAWE+mv0CTWgsdEo+9zIfga13Wa26zh1TPN/5a1GlLDpCfeBzITsVMHv6XQ6N59//vntcfZr193cFrDw3dz2HFjaYxd9bmFh4XvjOH5dp9O5MooiT7KKmcpXgCwATlO9uuIUy0HUcFZnzmYe7ijRASfyaj5OHbNgngXGE/GHTxdkR2kH3YLQB9uI+pXv9f/TDw7D8F1xHH/w3HPPbY2yH7vO5reAhe/mt2lqiUmSFObn53/4sUERvxYEwZ4oihw9t4Ixmulxfu8w8Oo71EeC6R7wyT5MfV9mz/84wNssWA8qR4fpVgbrqOdMBzC30Tvi0qIiuCwIgqOPhaq9ft++fX8z6n7sepvbAha+m9ueqaUtLi5WkyT54cfiM9/e6XT28mah4uWPHsEgf+tqN8vnlR0NAsmphG/agWf1+ssr8ijbpB3nRk6ZvBnobw0bKW8rbKtHQcjfaSpYlvGzn+jnkTiOXzkzM/NJOy/cqT+TFr4nuc05Qm1paekVURS9udPpnMfBEdylhI4JDPRQMjNuV+9Y0+GxFQEyDPgCZOk0GrX5TZAP8o75Xdb6g7Kd6Q+F7aSIdYspzYbQ1S+/Fwui//lgkiQ/c+utt976/d///dGo58Out/EWsPDdeBsOLOHo0aMvyeVyfxQEwVMem/pbjUoz/VwBgpm6UCwEM6Z3s9XgSW4CVbwAwnxFPhX71h9ST0bla7ahmWhJV7w6iCU0LYqij3U6nVeed955D5+q82H3Y1NKnrRr4LGQHndhYeFKz/P+rNPpXE7opGWtSovlFThL5fTttht49Z75tLSUm3kCTLWqq1/5Ls2mMd8mpE6notNyM49fLysr053AV88tHARBOwzD33cc55379u1rnqw62XIf3wJW+Z6kK2J+fv4sz/PeG8fxf+92u67p4wpgzbAy0+MV1ZYGj5NU9bGKTQMUl+k3vwmzsXaQsnIaVPXV0iyJNBvBBLFu7+h13k4WhN4OpgWRpno1//doFEWvPPvss/9ho+fHbj9aC1j4jtZOY6+1sLDwo0mS/E4Yhmfw5tVnGR4UvytWg65+s5TZ2JU6CRuY3mqa4koD44lUJSuCYTPeBvQ21s+BPPxOpL5bYRu9Ay7DcpDoiKTb7f5nGIbfs3///qNboe5P9jpY+J6EM3z06NH9+Xz+g3EcX8+5uzj9uNgOpvWgT0mudwaNC4DT9Yqs39xsypPt6Q7r0DNBbKrkUVWz7s1vV+Wrq3d5G9FtB1G9sqw/GeprHn744T983vOeF56EW8MWqbWAhe8mXw6HDh0qVavVdwdB8D+iKMrxxmU8Ly9+HbRmp5v5yjtux9CoUNrMw9XtBX2I6yj7GKZizTLMCAbTWhgVkOZDatB2JoBH3ccox3+q1zE73YyIB6V+Cd8wDL+YJMkrnvKUp9xzquv4jbY/C99NPuOHDh26vlqt/mO3291jAldXvab1IK+340J3k6v/uOLSACkQNH1dM3QszXcdVNdxlPtmPGiGQVevq3neTmabn6yydeXLv/X8D/I339LCMGxEUfS2ubm5P7CxvyfrbPTKtfDdxPadmZkpF4vFX02S5E2Ekd55ljZM2OyE0wG8idU6oaIGKVN5XdUhOChuNwviYlOcUAX7G21UjWZtb3bGybnRw/42Uu9Tva1uD+nw5d+ErpzTvvXwyXq9/n0HDhywc8WdxBNl4buJjXvs2LGnFwqFPwuCgLNPPM5m0EevyY2t2xBbCbwCRR1AAlAzYF+UehZ8x7UXsk7HoHLGBfAowNXroa+vv7Fs4qVzSoqSNjRVr6F8CePlZrP53y+++OJ/OSUV+wbdiYXvJp34d7zjHe6rXvWqH/U87/eiKJoSr1c6zmQWCt3b1ZWxVGNckGxS9YcWI6+tvFH1H1FU5rKhBWoDL0ZZV9YZ1mF2Iu1otvkwSyLtjWWcYzid68r50j1fKt/+cGOlgjlNUbPZ/LtcLvcjNvPZyTtbFr6b1LZMFblz584/j+P4BziMTZRvVhyv/hq7VYErTWMmahkE2iyFOqoCzlovzUM+0XYbRfma60i99CgUecDqD4YTrdMmXYYjFaNHORC6uu0gIO50Ogvtdvt5l112me14G6lVx1/Jwnf8NkvdYnZ29gLf9//xsfmzLhPg6nOupQ2y0DvXNqkam1aMDkEdvmlKNw3GwyCcBbdxDkA6/7K2GQWy+raDFHBalITAV6/HdoGvHnKmA1hXwQsLC6+58sor/5fjOPE458WuO1oLWPiO1k5D15qdnX2553l/8djAikkBrW416Il0zBjeoYWfphXMULJxOtUEViaE03xkE96myk2D7DiQGxfC8laiWxg6fPXyzPDB03SqRtpt2gM1S/ly3aWlpb/1ff8nL7nkktpIO7ArjdUCFr5jNVf2ynNzc7/nuu6rCSg9T6+ZJpIlDMustUlV2nAxRgJuFaucBjL9pjZhO8xuMD3ctLJMYMv/BylffZthHu6ghspSw3od9LearDba8MnYhAKkbvL2IvaD2A79ULP1mN9Op3N/rVZ72VVXXfXgJuzeFmG0gIXvJlwSDz74YPWxqYE+6jjOc1icmSRdB7CoqnGU2yZUcewi9A62LKthEHRlh4PgOyqYT1T5DrIR0hpkFIWsQ1fKkLcaXSmP3eCncAMTvtLZJipYrIcwDOcXFxdfcc0113yU/aOnsIrfELuy8N2E03zkyJFz8/n8ZwGcIz6g3JBpeRy2OnjZJLonmAbSYeBNA+uJ+sAmfEdRl6OAd1xFnAZeeZPJSvu5CZfXSSlCRrzp4DXhGwRBc3V19c1LS0t/ZIcbb/5psPDdhDY9evToM3O53CfiOJ6kypWZh03LYbvYDWwSuSmHqd5RbYZh4NVPgw5bbsd2S/OQR3mIDbMfhpWRBvGsZXK+N+GSOulFyJsNIWwOspBlYRiGtVrt98vl8q/akLPNPyUWvpvQpocPH/7OYrH4kTiOPYJ3EHw3YXcnvQjemBzpNC54WbFRIKsr11FtCbMTTuybURpjowDW98WyssrTk+GPUq/TuY4OX1P9igLux/v+ZRAEv3DgwIH66azvk3HfFr6bcFbn5+d/yHGcv+EFzRtQZiROm5NtnN0JmHTwDFNq45RvwlIUp9yM+vemzWBCM80a0O0Ks2MtzcrQ655WflZ900BsWhNploG+jtQ/DaxSl6xMc1KObjFt9nka97yOsn6a9UAVzAcvf9rtNjqdzr+HYfjDl1566eIoZdp1Rm8BC9/R2ypzzfn5+Z9xHOd9XIE3IOEr4DU72zayO8kXcTJvbIJEer1N+OsPgSxPd5jyTat7GpjHsTN0sI6ikEfxg02gD2tzUcR6SOFGzvVmbTvIHxf1aw4v1pVwo9H4Qq1We/nVV189s1l1suX0WsDCdxOuhMXFxVcnSfJ7vAEFvnqs7zjJWAaBSNSZ3FA6EAbdZIMO0fRSxe/Tt5Gbkw+SLCtCVOkgG2GQspXvTL932OkZBYpmGWmq2LQTspS6vj9RwlK+fs6H1WvYcY1yztIU/7BjNc+BDmCJcpD0kjzvzWbzqysrK995zTXXfG0jdbbbPrEFLHw3eFUkSeIsLCy8FsBv8+YzPV/ehBKIP+6uTG90Izd0GhTN8rgObzh57RTQynr8Tu/8SrvRzW1GVbBZZelQ1mEz6HhGaScdtmlKWL4315P/m28FUjd9u2HnO62MLOgPK0u+Tysza1s5V+ZoNy23L1qt1kyz2XzJgQMH7hy1Dna90VrAwne0dspci/Cdm5t7HYDfFPCmDSs2VVIabNJuIAJPFLV+Y5nqzVSwpirKUqRmkm2qn06no6yHSqWyHnLG8rhMjsO8yeVGNuFhqvO09dKgaipsE2r68eptIW3FMrMAnQZWri/HJlEp+qcOV3M9/QEhyn3QA2DQ28Eo8M16OzDbYZRLWwewnmxHHsKtVmu12Wy+7NJLL715lPLsOqO3gIXv6G2VuiZnKT527NjrAbyXXi8BLGrXTKqTVkDvRop7EexaGLu6CZMIC/PzarPde/fAdXNKmabd4INu6CwQCXD0V0+q3uXFedx111247rrrsGN6F4I4gqpOkqi6SkW5zASnPgTZfODoN7oOpzRQZSVnl3WzFLZ8nwU/E7z6+ll/6yGCj4c74Gh3UNr2ozxkVRv2z38qfJ31FkfCHcYJEm4QczlPTO8a8lyOQOTCBC4cJIiP+4q9xWp9ddoYtdGvnNM7uYiiGHEcIQpCuKD330Wz022u1Ne++6LLrvqPDd4qdnOjBSx8N3hJfPjDH/ae+9znvjEIgvdIR5vZ2Zb2iqvfqLxJeEM4Dm+Z3k3hcFkU4v577lGK8xlXXgnH9wH0fFf9x1SX5iGlgSjp33ou7+U47qm+hOkiE8weOYzP3nILvv2GF2JichoRa6Nu3H69+gBWqll917/ZFZx7v2l1SntADFJ6wxQiv896o0iD+6Bl5jkS4GbBmm3MNjl+A7F1evlnevuR3+NnQ84aTx/RyBblZ+84+2e+x0E4PB/EpzzsFIB7O3TA7wCH0JWKMHl/3ISDEFGnhaDTRrfZQNhuIeoECqjMBholQMRO4UIRuVy+NxrT7dlN3U5XvfUkQRdeEiAKu0Cp0qkHyfdc/pwX2Ny+G2TFE+7LTS7vG664JEn8paWlt4Zh+LZCoaBgwE9RSMMg0BM8kjSqd1PxJnPjHgi/dt99CMIAlz7jcsDlzeY/TrWcaIMLCJSA0uGbxJibOYLP3tqDb4XwjR2Efah6ZDSVuvqVmjtw1pXx4x8MomCzHhhpsJZjyrIN9O8Hvd7LejpY9WW6atcVrX7uBsH3iW2vJ/86Dl+9rdX57T88lXpVEBVlSwULJOqhBjieqxRo76KI1K/LlXm9hCFXBIIOuitraNfraCzNodusYWV5EbXlJfh8skYhfOpgx0EuX0KuVEahMoHiZBX+RBXI5YA4QqfbQb1Wx+rKKjq1NXTqy1icn4VXqYb+rjNf+b0/9er/faLXmt0uvQWs8t3glZEkSW55eflGAG8S+Mogi0E+7+PAom4o/vBW6ykhwtdJYjxw330IowiXXX5571XTyfVuWP199wSOIRW+vKnjSMH3c5++Fd/2AsJ3CmHsIOrDlze/WA/D4CsKWPdnzaoKnAcdzyClP8qhD7MWpD319UZRvuPAt3ej9eDcOx4XMd86emdzXUH3NHDvvUTp4jiCS0uB7R51kHRaiLtNdGePYmVhFmtLi1hdXETQbiOXRIjaHbTbLTQbNezevRO+6ym4O66DfKmC/MQkChOE7w44lSqcQhmIQ3TaLTQaddRW62itLiNorGFp4RgCP59g8oy3/eAvve3do7S1XWf0FrDwHb2tUtdkEvUdO3a803GcNwh8ZZDFsE42KdBUvj01FCkQPnDvvevwpfIlfHv+cHqGsVEPR4fvcZvgOHzXle9Ez3bg66paj3aIpnyVB0lU8B28/yNqVn9ImACVdUzbQfd09WMZZE+McsymgtXrZvrEIytfXeSrO+m48u3h8/jt1fN0I7VIqVvH7dk5aivaNroVQa82hsc2jQJE7TZaa8uozc6gPn8MjaUFdOuriLsteCwzCuGqMEdHXSthGGC1toqdO6bVm5iywbwcvGIRucokcoTvxBRypSkU8iUF31arxbAy1FfrquzWyiLmj83ArVQRlne86/te8/a3jdLOdp3RW8DCd/S2yoTvrl273gXg9dLhlqV8BSCmyut5vj01JD+ugm+s4BuEIS674gqlXk6G7fAE+B49ojxfKt+JySlEVGlUYf1OwCSJlFWheKKG27pIosfn2zY7zLL83lGhmtV2o5y+rI4wc/nYytfM89XvNet3aT0RvuuuOQHsKOW7fr6J4iTsd5iFcGgnLC9g+dhRLMzMoL68hKhVBzod5AnssKPWV9Dux5ezw4w/URJjdW0F5UoZpWKxd44UfEvITUwiP1FVtkOhOIlivqDg3em00W61sbQwj9byEsJmHSuLc3DLU2j5E+/+3tfd+NZR2tquM3oLWPiO3laZ8N25c+e7kiR5fT7f68CQlJImZLNerQd5vg/cc08fvpfD8TwmrNxgjXubZypf8XxvuVnBd7I6jTAxle/o8OUx60rYVLOjdrildhoOUP9ZbZ+mckUFjw1fsk6/g/p/Hz+fjz9VNBf6XWz9OAQq3p7KVW86URdxu67U7cKRw1h49EE43Q7CThtxt6POfN514SYOHJedcUkvFJAPP3VleErpxlGIldUV+L6HyYkJJLQevBzcYhmF8iT8iUmUqlXkyxPI5fNwoi7CbheNRgPHDh9GZ20FubirPN+kOIGgNPWOl7/mnbTW7M8mtoCF7wYb8957783v2bPnXWI7SFYzCTkbVryCj+H5chulfAF85a67EMURDlxxpepwE893WLkm5AQwsjwVvqpTJ8bc0Rl85uZP4dsJ36kd6/BVII05zXivM1Agrnr9zTC5/o6y/N605SfiYw/rlDOP27SCsuwIPbzM9H/X2/YJtkOvVah8+3EIPY+B5oJDjer1vu8vIzIJ3aTbRmdlEfW5o1g5dhi1pXlE7SZyYUt5/7W1NdXB5nse8n4OnushcYEgThBR1fo+4jhBngtjhpw5aDQb6HY7mChPoJAvAn4OfqGMXGkSuckqStVp5CYqcPI5uHEX3XYLa2urmD0yg7jVQNhYRRR00XXz6Oaqb3npa9/2a+Ncc3bd4S1g4Tu8jQauQfju3bv3nUmSvLFYLCp/TdTvKDDZbPimwUgOQK/PWPBlh9s6tal6j8N3PQTtBOGrAN7v/R+lvcyTMUpnnF6u+bcZwyuwPhH46ixWVlIS96IV+MxUEQ3Urn0YJ7FSue21FSwfOaTUbmtpHm7QhheHcGJGMyQI2i10O21UiiX1YKQvm8vnVChaQpXL+FxluSdwE1c9n+n9cp9LiwvIezlUJ6fg+HnkihXkyuxw4+8UvMkpePkCPCdEu1HD4tw81laWgU4L7bUlIAzQ9gpo+hNvfPmrf/U3N3ir2M2NFrDw3eAlocOXHW4CXlG+x/3U9B1tRfjOU/nSdnj+DT3l2w81U2lgXSEAACAASURBVOBSfu/G4atDdyOnYBTPeBT4DoLyUOW7PgiidyTrylfZIj0tTEW67unHIYLVRcwefhSLRw4hqK/AD7vIJyFyUYQkaCMKI8RuTsXdUoGW6d0mIbr0gmlB9O0t1pseL31d9hzw4c8ON8931TDx+sqagm++VEa+MAG/PIH85CQq1Wl4Ezvh+AV4CNFpNVBfW+mFrC0vorO2rFR5M/GSpld+/ct+8a2/s5HzZLd9YgtY+G7wqujD98YkSX6F8BXly8438TuHhlFtsu2QpX5HVb46fCeU5+uqUDMTvsrL1QZZrItjbRDIoDCzQSp91NMyimoeBb66PaFHO3B5Jny1Svb1rJgtva7TROIZ1EgWJGEXQW0Vq3NzWJo7gtbqIpyghYKK2w3ghIH6VKMh4KDLMN6gizAIUMjnwI5O2hmtVkMpaRnUA3a00RLqx2Cr4JMoQi7no9VkFEMLlYkqJneegXylCr9URnl6J3ITZ8ArlODEAcJuC91WA4vz81idPwY/7qiOuKV2ROX7updb+I56SY68noXvyE2VqVxzi4uLhK+K882Cb5YCPtnKV9/v2PB9wQ1qhJt0uClAoTcEtRfr24tFlRFu48J3s9TvsFNowjft/+L9jmU79DVurx2Od2LykUR3V3Wi8Q5jjtxWC43ZIwpsjZVFIOzCCVtA2AYjt6NuRwGanXIqx4KKXIhVTl2CtFAqqE+OeOMgjG67A8/1UfDzSGLuC0hUJ1wEz/f656g3AjAMI4QJ4BcrCrqVnbt6oWblafiFIrwkRNBpolFbw+LcHLq1FRTcEN1OCyvtGA1/4pdf9gu/+rvD2tl+P14LWPiO115PWPu2227L7d+//+1JkrxFh6+Emwn8xoGvCopXLmuCr9z1Za3DzeOwp8wa99QXXz572zqJCyfxe4hgOJKc7cd1FNGd7N30vTH+wMLMEXzmlk/h215wA8r9aAcZSkv1RfCqbVTsby+a4XFgH1H5ng74Zna4UeGqTjH1hzbDtKsp38fncujF9fYiDXT4AhE8PpziEEkQoLmyjOXZo6gdPQQv7KgBE4zfjYM2kHQVbJUtQXciitfzd3hhoDrCgjgEI2lUVjnPheN6qNXqanhxpVgB0zkwzjqMA3h5X6llRjpwfZ5dzy+oaIfEzyNix1tlAtUdZ6BS3YVcvgjfidBu1bC6tKSGJTtBG3FzFc1GHU3k0fTKr3vxK99kbYcNssLc3MJ3gw3K4cVzc3Nvc133rRLnq+d4GFZ8T/n2ToPEhxKCKvw+ifHVe76MIIzwdEY7eNRIx2OBe5lV2LnS61sPkaARrqLZXUWpUELJnYATFeF77JgBPHbGcEdi2XoJEjdGqCDiqA4bL3axdOQwPnPrTXjuC1+AYnUaEfehtuHotgiJkyBiEhdWXQVI9BO9pBysbjtkWQSj2A8C96x4Ydl1msWjh5BlhaD5cFT78FAT16fXAEc96PjQ6j241GnqN796oBGwvUQMvcESavgvCwjgRh1EDN+amcHCkUOIGzUUGDHdf3hFcYwoDhHGkRoYERPUalQjz0+srAePHW6tprId8jmGkTlodlrqPLuep1Tx9OQUkm7IIDOlbt2cp3xhfs83FB6v7+cVgHPFEtxiBX65Ar80Ab80qZRvzmEynY4Cb6teV8o3aq6h02qiHjmoe5U3vORVb/qtYdey/X68FrDwHa+9nrD2TTfd5F922WVvdV33bVS7+kALWhDDftLhq4Y0KPh+5e67FHyfceXVgOeTDD1ACAdExUZA6MWYjxbwsds+jv3n7cdFey9E1d0BPwZyLm9Phor1atQbvsq7tZe8Rb12M340drB4hIMsPonnvuiGx8HXVZCNETl9YHNz2o39JAWqXimqVxTuRuCrt2NaJ9sg73cU+Hpw4PMhpsFXlHAPvhxMomIAe3HLKoLB7Y1Yo12gAgxoCQRA3EVzaR6LM4fQWlyEF3RR4HpqYEQvN4ZKShRFqrMsipj0hlZD1BtWrpgeK5iz86zTaKDA6al8D4sri+iEAcoTFcRRgmplEl7E68VFyHPKUW5qsEZ/RKLKJ+3DzxWQL5ThqWiHqhpokatMKSAziQ5th3arhdbamorAiBqraLcaaMQe6m7pV178qjf9xrBr2X4/XgtY+I7XXqnwveSSS97q+34mfAdFPIwC324Q4vKrrlmHL0OLyFyly+R9NwRCP8QhLOD/+de/ZP81nnf1s/GMsy7DGZhCLnHgwYPv5PpDWnv5BCjk3P5otZ6KA+ZnjuDzN38Kz33hMPgyBwVv+97swjp8TYWqvs8IKRtF+Y7SiaifnCwFnKV8CVoeybr3K9YDVSbfGNRo4f6rg0oB6qnBDWx/9R1Dw8IukrCNxaOHMH/kUUSNOkoukIsT+G6CThT2xmRE7HyL4KiOtQRRECAOwz58ewmL+Nt2Qniei+ZaXQ2yKBULSs3SY6cCZn2nJicRdwLl/yaeq6wHAp0P1OMTero95VsowStNqtFtxakdyJWrfc+3B99Ws6ng26mtImnVFHzrkYs1p/jml7zqTb++wVvFbm60gIXvBi8JUb6O47wtzXYYFvEwDL73f/lOEL5XXH3tE+Drr3u37C1P0PI7uKv2MP7k03+LpeYipnMlXHnBZbju/KtwTvFMTHsV+MxxpeJBcwqaCsCUTIriIRIPmJ05gi/cdDOe98IXDlG+Tx74Og6Nhx582Siu28u3oD6V5dD3HfqRKQRvrMaUJapDjZ1rYW0Zi0cOYm7m63BCqt0EuX6SJKrPjtd3KcJeVjJHqdxYwTcJA6WAlX+LWAG0nYQqpCxoMbfDmgKyn/cRJhG6QaD82olKBRHLom3SV9Qq2kFZE0oKryvfHJVvcQKFyarqeCOIGefrI0TI2F4m11ldXbcd6DfXIgc1p/LmF/3c6y18N8gKc3ML3w02KOF7ySWXvM3zvHXP1xxifOLKN8G9d96ubIcrr30mQHUTu4gZUsThpP2hZbQC+Iq65rRx8+E78Kef+zvkpnJori0rlbSnuAtX778c33z+Ndg/sQ9VlJFLOLKJnTccFdV/neaLq9NLKfmfN92aDl9Eyu+NVHazBC479FVe2eMZDcRmMK2CzVC+owzEGOb7pilkwpedmfTb6a0yKTnBq5Qw3QWyV+XY7fWu9V44HHjKPgjQmpvFsUe+hpX5GeSdGAV6tEmEHO0C1+0lKvd9hFyfbxocKRiGalv6u0lf+aooEg4bVp/s1GTnXIKo00Gr0UQYBQq+xTLjdgs9C0kNKe5lweMNTXC7Xm+Ke+6K/q+fKyJfrMArTSjboTS1A35f+RK+AeHbaq7DN27VlOdL26HmFN90w8++4b0bvFXs5lb5bu410IfvWz3PS7UdNqZ8Bb4hrrz2Og2+vbgGj4rVg/JguwgwG6/g7+/6d/zzfTdj4sxJwI/w1YMPo+gWUWj6uHT3U/Hy62/A9Wc+A7ucSeRi3ry9ziIVpgR23ITK8/38pz6D56Yo3xgR4n6Hm7KM+x1uikkpj/LN6nBLO2vStk9QFCnpNnXfNxu+fRtB1K7b6wxlQiMFXpn9IaY/HtDEVcBbPXQQB++/V+VEmCxy+G+vM44hXx5HoiX96Al4KnIh4kAVh35uL6dCTz0zt0MvvEzla2CHm4J0rHx1jyBVgO5N5RTw0+tBXY1oA9CNOPQ7RqPZhJ/zlGWhOn9zBZXLt1CcUB1uTK6jhhf3PV+Bb6vZQJO2w9oK4taairSg7VB3ym98wc++zo5w21x02NmLN9qeSZJ4x44d+9XH/LV30GMblFwnM9ysX4nj0Q7HO9zuvfMOlVjnymuuU7ZDT/kym1UMJ1LZARB4CTro4sHGQfzppz+ILy08gOLuMs4+5yzc88D9aLXayMU5hLUA+8t78UPf/DI8f//12Ikp+Azx9xwEKq1hjBwCLD76KD576+fwvBe9aN12YEccO9wIX8JeKd+4p3zX830bHW6DlO+4Pu8oilepwAHgTYP08fheJW1Vx5qCoepg48AFB/A4lLeXooEdlwwdceM24tYK5h/5Gh6+7z7kwkB1qpUKeTWqzfWZxpFRExxSzI7MRG0bJaGKVmhFbbTaDaytrmJHpYKSl0PUDdift56yM0h4Vnodc3EYIe/5iDvdvsfcS1rJNxsOuiiVSipt5EptDTMzh1EsFVEoFlGtVlEpT8LNF5EvVFSHW64ygfLUDuQnJM63N8ii2ejBt1tbfRx8W7nqG7/tFa+28N0oLKzy3dwWJHxnZmZ+9TGF8Tj4ymALM/41DQ5i3Y4GX/bIh4gY04lSL8TMBRiR+ZkjX8Tf3PYRfB2LSArAZU+7EMuHj6K2VoM/Uca9Dz+EfJLHhZPn4Meufxle+NT/gsmkBEflCFbd8Soh9+rhQ7j15k/juS9+Inz1aAexHSSNrSjfrHAw3XYYBb66fbHZ8H1CBETP6lUuuAoXo9dAtUt1qRLjOMgzYoRhgBSqq7M4ct9tmHn4QQ5DQ9H1UM7ne/lzmXuBIxz9HJJ+uJrHEWlMhMMBDU6Eeruuhg7H3S4qfk7Bl+qXDzROGxXQRsj11ue+g25XPeUIZ5VGkuo46GJ5ZRndoI1SqYxivoTlpWUsLC0qb3iyWsUZZ+xGuTQBR0U79OCbr0wo24HwXfd8u20V19uq1RDU1xA2VvqhZi4aXvlNz//p11nbYXPRYZXvRtvThC9f88y53GQfYyvfOMI9d96h4kCvvOaZKs6XypdyM+ArqpsDB0bNzC3hKwv3446VO/GfK1/GbL6GVtTF5eddhIuLe1WylIfWZvDFow8h4Ktoy8H10xfidS/4aVw5daECMqMgmLGMnTZrhw/jlltuxnNf/GIUJqfA9DCifNNCzXoTOR6PU95M+I57foYp37Roh96yRKVpZCckg/KY7Jw9Vnwr4F1CK8GNaMskCJdX8fBd/4lH7/siGDsyNTGp0jxSfXJYQ6FUVlnE4HFtBrFRTTu9mSbiEKuMoe1wsAXQqdexg5nHqHw5eWUMdBj7m/AtJFbRC4xi6EUwEM4h2FVKD7ixtoaVlUVV75yfQ6vWVsOJ6Rfz32R1EvvOPheVyiRcFefLGN9+Pt/qNPIVKt8CfKrxgNs2FHypfMP6MoJuB43EQx3l13/7T73mt8c9F3b9wS1gO9w2eIXQ873oooveQuVL1UPbYdPhyw43wpdKKmI4UaQU2ZGlAHfe/iju/eo9eDT4GpbOWMRcdQG1XE2lGzynsBs/9azvQrNVx199+iO4t3UMK7QsIqA6F+OVz/l+vOK678MuZxoFFJSaIkWXDj2KW2+9Gd/2oheiUJ0eCb5sxv4czKlTtpuhZqMq33FPz4nCVyXAoV3Af/30j2AnHCWrywEPAbyoi+7iAh64/XY8+pW74Ed1lW2M0C0UKgpkru/DzeWReL7q6GJ9PIdBfkzb0FWpHmk3MD1k0XPRWquh4PrIF4voug5aboIaEU4Lo9ubpYIWD60KDrZYWVhE6bGpsov0ktstxJ22gjj93XqjjU6n24vdBlCZqGDfWWfDy+UBr6d8/cqkeqAWJ6eQ0+AbEb6tXqhZl8q3voJOWwZZTLz2+T/12v857rmw61v4ntRrIA2+erSDPpz1RJUvPd+r6Pn24UuVefhoHf/22Qfx4P0H0XW6WNm9hPkdh7FSnkGQ1OBEDnJ1Dz/1Td8Np+jiT279EB7BClaclpp1Yseqh2dXL8GvfNercNmOi1BCESqMAsDC4YP47Kc+iW978YueAF/d81VTlEvQcb/DTe9g26jneyInblz4yvkhfDlyT8EXvbAzZTu47NDiJJRdNOZm8ODnPo3D992Hks+BFSHKpQrK5Ul4hSIix0VpYgIxR8d57PDy4VM4c3AKYjRaHdTqqygWCiqfA4IQeZV7twW/UkYtB8yig7mki9D3kBMPWEVfOEg6rMMCip0Au/0C/GYb0eoa/ChCpVRGwHC3mMq7gNJERQmBQqHYi+LwisgVy8hPTPVnsuCn2A4c4dZXvhLn2+5FO6wFYGKdX/z2n3zNH5zI+bDbZLeAVb4bvDr60Q5v9jzvRt7Iuu0g+R2G2Q7K20wbXhyHuOfOL6kONwVfL484drC80sG/ffwufOmr84iTAlpuE4tnz2F24mG0Skexp1rEebvPQalTwlUTT0VU8fDHN/8NHgpm0Xa7cKMIE00f5wU78fqX/Byef8G3oESTmEG+hO/Rw/jMJz+B73hRH74qR0Rv8jGVTN1JEDscDKAi03qhZjKLg8zMa0whv1WVb29wRW+0Sewm8BKqVZoEDMPjCwYnUeoiWJrFXbd8HIfuvRM7fA8+k5kjQZkzAVcmVCiXmy/A4W/OVxEIvsc44Fh1pHFa9oBRCmGAUj6Hdr2mOs8mKyW0qFYrRSz4Mb6ONuY5im6irCIeOt1uz44IQjjdELlOFxP1NvY5OezohAjnF5A0mHQdyJdL8HI+JqeqKJbKCviu68Hz84DLfL49+DLUrFDtwddnbgfG+XbbaDVoO6yhvbqEbn0Fq0uLWGx1k6C047Uvf82Nv7fBW8VubrSAhe8GL4m+8n1zLpcbCt+0Xelq+PjIXHZ/MYari7u+dAe6nQDP/KbnIAh9xI6Dz91+BB/7xP2IOkUViN+eXMPM9FexcsYR1HOz2FGo4IqzL8W3PvV6XFTYh0PtBfzhrX+Nzx+7G74bYpdfxEqjg/JaCa9+3o/jR654GapgvliSNMLi3DHc+olP4ttf8CKVWIf4UTl3+rkdlLsrWc1Ub2E/N4UGXvVA0RLu6DZDluUwLB561E63Xo2Ozwi8PgxwfaBE70zQp6W/S/zGDGLwOFBBZXlQojdBgBw6CJeP4cs3fRwPfekLmPCg8izkikWVarM6NdUDGLODqbCuHPw8YccHcV4N2W23OyiVywj5psBcCw5UlEOeVkccoBN1kCtXUM/ncF/YwtQFT8NFl16hcvQS1l0VkhaiGQZYWJzFwdtuw5nNFs5oNlBiIpwuz5CHdquL6o5pNXcbtTYfAFzOUDmP08YXyyqfLzvbaD24pUmVajIO26ivLKLbamFtZQUrx2aAbk11Bi63gyQq73rtSy18N0iKJ25u4bvBJmWH29GjR9/k+/67hinfTPgKvNZXkHSEIe6644vodiNce91zECYeavUAH/nYXfjyV5ZQiqfQDTtolhexeMZDWNh5EPP+UXWzlTsF7HN34ulnnY+LLr4EX3joHnzk9n/H9Bkl7NkxhTsfeQQT7Qn8/LN/GD911fdg2imrvcdJgAUmU//Up/AdN7wIFZVSsh8L3J9AUw2pUENstanP+yEbg2wH/Q1g3GYfBOa0sgS+6ymL+qPUerkbGKcr8CVwXSX6Cd+EKl+FnDHOtoO4voh7bv4PfOU/P4MJN1I5FgrlAhqdAMVSFZPT0718HoUifHa2FvIqUoI+K5PnqBg1NW17EV1GLDBrGZVwt4VyIY+w20StVUOhMoFlx8GXozbOecZVuPzS69CMAzy6eBBhFGLv5B5MT+7CYm0On/z7D6Jw5BAm5maxwwH27jgD5cIkPC+v6kDFzs45PqxU9AZD3jwfhdKEmkKI08cXqztUhxuznXU7NbRra+g0m2jWakhadZScCEHQRi1E0s5Vfv5bfvyX/3jcc2bXH9wCFr4bvEL68P0V3/ffvanwVWnEIgXfKASuuvZZaiLEQ0dW8f5/ugVzqz68RkX5t53CCtb2HMSxHY/gaOEwukXA7TrwVmJUOy6+6fyrcOCCy/AnH/1LPOWKc9H22vjEXbdhZ1jFLz/3J/Bjz/huTCZFuI6nspZxyvDP3HQTnv+CF6oZD8aBryheE7RZylfU7LAOuLHhK/G+/dAsVR9JnNMHMS9+pXw53Np10Y26KvTKcSL4bgy/WcNdn/oY7vvszUB7DZOlvMqX4Hgu2t0AO3ftRXmyCs/3FWwJvnyx0I/vddFstVFihEEup+J+CVFHwTdUs1IUcx5azToaQRPI5zEbhrjbCfCUq67BRRddgc8/cDvufeQraEdd7CxP4/nXfCtKSYJPffTvUJo9humFeVSiCOedeS4m8pMqsoL7oN2g+gyV0nbhs6+A/nOhrIYWF6emUZicRuQWlGp3ki5a9VW06w3EQQC324LTbaBeW0XHzSfdUvWVz/6hX3zfBm8Vu7m1HTb3GiB8Z2dn3+i67ntOGL4qX0Dv1b7307cdkODO276gfN6rrrke8D08+LU5vP+fP4NGOI32igfP8dH0ltDYfQRzZzyCo5UjqPtN5OMcnlo+E+c5U7g0/xQ862nX4EMf/xD2PPNc3PLQbfjiw/dj92PK+c3P/xm8/MIXoBTlVUcTBxAszh7FzTd/HN9xw+Ph26tab5JN1pEB/jJV5DgTaKYNM95s+PbyXfYyj6mBav0BGJxwsvdFT3dwBJr6ZEY3/lFwEQYNFOMAB+/4Aj754Q8g361jouQjV8orK6DTDTE1vUu9sjNKgXCl8mV0Az1XKs1OGCIKY0wwexhtCJX9rJe7gUaHSkjPOdK6DTS6DXSSBAsJ8EjZw1lPvwI79+3DR279V6ygiYiKvNHFt1xyNZ6+5ym45WP/hN2tJs5utuG1Wtg7tRu5OK/2yyxo7Djk8TNe2OvDl3G+fqGE/GQVlekdiHNFtCMXxfIEigUOoGFioEillOzQ811bwvz8MUT5UuJM7fnF5/zIL/3h5t45tjSrfDd4DfTh+wbXdX9tY/ClUJFcvbQdesly77ztiyr286qrr1NhTA8+tIAP/MOnsdKaQBhMqMxaNWcRjV2HsbzzIGYrj6KRb6Di5nHdOQfwnH0HcElxP/YWzsCRhYP4unsM7/uPD+ChuSO4bHI/3vqSV+G6vVehnBThRMz8AszNHMSnb/1kz3bQlO8w+GbF96ap4dTBJlo6SvO0jKt82XmmEuQQvgp45G0v8Tl9c36q13JOxS6v5wznitpqFoeDd34Rt/7fD6M7N4OposuQanSZ/tHNoVqdxvT0rl6WMIYW5vPIM1cu4cvZgF0PXQ4XdlzkcwU10oyKNEe7I0pUKkjG4fK1nuFn7aiNeqeDVcfBkYkCzrz4MpR278ZHvvRJLPmMte1i0i3hwNTZ+JanXob/+Ng/48xWExd0QpTCEFPFKpwuR9T1EqirIeD92a9ztBxoPeQLyNN2YMwvw9qY4648hZ27dqNc9BC0G0r51laWkXD24voKZmdn0HFyibdj7y899xWv/18bvFXs5lb5bu410Ifv613X/fWNwjem39ivnkrUjQh33n6bGr9/9bXPUq+7Bw+t4m8/8hnMLvnoJJNoA2jl62hNHMHq1CNYLD+KenFNzRc2FeSxz5nCU8r7cOXFV+FZF16Fjx+8Fe/7lw+i2e7ihZc8B6/9tldgb343igmnk+l1QM0d+jpuvfUmPF+DLxWfgmuG8lXZ2kW3p0DUtB1OBXzp79LPXYcvh0gw49d6Ix+fsYK5eKn+8h6w8JUv46a/fT8eveuLKDsBCjkgyblq7rOde85CpVxFaaIKL8eOth58fdoV7GQr0Otl5npGTTDhDVTu3U6rhUoxr2J+u51QZbYPgg6azZqyCJqELxIcLLo457LLccb+/Xj/bZ/AoWANXS+C0wnxnPOejmeefQE++h//gP1BgGd0HZS7AfLIw4lV8JqCrhqMQetB5Wim3esjdn2UOWNxqYw2h0eXJrBz7zmocHJNP0HYbmJteRm1lRV015YVfFvNGlrwE0zufvVzf/J1NtRsc9FhR7httD03A77SbaVGVfVffxV8nRhf+Oxn1M1z9TXfpGJHl5Y7+Md//jweeHAJrWQSgVtA1w9Qdw8j2j2P5cmDmPVn0cm3VKIcNLtA3cGlZ16IX3rpK/Avd/w7/vmWTyHf8fGW7/9F3HD+NyMHzmCbU6O3/DjG/JFDuOXmTx2Hb3/qeAVMA7693Oxq7vLHNaWpgs1QM33lQYp5nAgHvUwq3+Pw5Swd/VhZOg70X8NQTTDZ4bTslQrCqAUv7MKvr+ETf/0X+Mqnb0JUm4efT+AXPVSmp1Gd3oVSZbqneAvMnVCB2x/RyKTktB/YDUkrxvF8lfbRc3Mq+oBAzBd8NfNHHERqKqBWg1MBhQiSGCu1VdQ8B4eqBZx16dNx2YFrcOvX7sYXHrgby60adlSn8MJr/wt250r48L9+EE+LE1zRijHZDuCCw8N7llFvIikV/9fLc0HQMh+Fn0Nlcod6WEeuh+ruMxV8aTtE9JyjLtaWltFYW0XUqGH52GEVfrbE8qf3vu7FP29nL94oK8ztre2wwRbdOHx7/ilBq26gfsCs24fvHV/4vPKCr77mOjheHt0gwRduewQf+/jtWOsUELuTKt7UKbZRyx1GY2oOCxPHsJhbxIq3htALkQtdTHVyeOV3/gCayy38/Uf/Bd9x6TfjR7/lv2J/7iw4Sb6HUGbiSkIsHDmIW265Bd9xw4t7tsM2he9x26HX669mxmO6Rb838oydi54aR0FQdYD2Ku786L/hzo/9K8qdGoocDVjxgQL9XsK1jJxSuyW4BaZoLCvFq5IpFYpK+bL8XL6ghicz2sH38j0fOOfCzbuIuxF8x0PcDRE0mipeOMkBRxfmcaTbwJEzKth3+eW4+pJnMW8dHph5uAffHTtx0RnnY3FxBv/343+Lp0UxLm/GmOyE8Ny8ioRRIxRVJop+h1s/TTNBz45EhpsFfMAXitix5yxM7Nyr4Ou5IZJuZ135ot3A8rFDWF5aQCNykEzufvPLXvNOm893g6yw8N3kBmSc78UXX/wG3/dPsMMt7nWQqAGhBnwR4u47blODLK6+9psQO73p6BdWu/jYx7+MO+85hHa3BLglJG6EtreMVmkR9elFLBTnMOfPoparw4sjVBoRrj/7EnzrVf8Fd33pHvy361+CK6YvRiWpqE6pHvOZKS1Q09/cfOvpga+ugk9U9SqPmZ6viuXtDRChBaAeMK6jBi1whic6wJwnjVnD/KiB+794M27+4IeRW1vGtJcgM0V31QAAIABJREFUlwOcko+Es1IzTpbgVR1XBaV8FXypgDmsmEN4HUfl661MTKiRZoRezs8rvzc/QZ81VBZI0cmhsVKDE/QGXDSDBubrK3i0U8fRvZMo7X8Kzj/nEuXD5wo5RL7KHIyCk8fiyhw+9Zl/V8r36e0EkwEf2TkFX84BlwZf+hp8YMSMZskX1CCLHWfuQ2V6N1w/r6IdkqCjQs2W5ufQXFpAUF/G2soSAr+IbnHqLS/+hbf92ibfOt/wxVnlu8FLoA/fN554qNlx+HJmBL4e96DBGNEu7v7SbWomi2uufzbimJ6lh8gFZpdC3HrL/bjzy4+gG+TQaHeR5CJ0nBV0i/8/e98BZ9lBl/udes/tZfrM9k0P2SSbQgpRKQEMIF3gvacIqKhIFRApT2w0FcUHgijowyfSJYDASwgJISQhhfS2vUwvd26/p5/n9z/n7k42u9lNZuITcifZ387OzL0zc+693/mf7/+VZZijIcKKgwV/AfX2AhTXQ0m1UMmXkVYy+I1nvQLnDp0OPSJfGEcm0rWmhwEWpyb/v9EOR1NCPJ6HKBYzHCJ3D4FvnIEbh5hbhi7VPyldw8KDd+LqL3wWczsfRMHQkFYjpNOmWIb1dBa6lYNB0BUThSGTJJshCL6cfPnv+BQaoVAsycJNFnCqIUYJK5eGHbnQpaQU6DY6MIXG8dG2W1hYXsKM30JtYkDMFo5HCYYpwfW+4kNXDSnCZAV91GngFGg4JVCQdalHNoGIDRc8gbMONZ58e7QD2YhUJstOZZl6s+UKikOjSOXKkvUrky8LNLs25mdmMLN3lxRo2t0WYOXgZwbec8XvvrcPvo/nifgot+mD7yoP6FqDr0xpPfCFh3t+cqtYTM+/6JKYllB0+CwTjgC7G+D+e2fw4M4DmKu2JWCbsepDwxmctm0dRjaX0AxqmKvNwvZtwaKlWg333nM/Xnv5S3Hm2EnQYUGnykGVvmSxwy4eJO2wYuH2n0g7PFbwPdrXP3Jijiff2IwXQaN0K3BBsoWQ2W7U8KMvfQ4PXvctMgxQ9QimocoCMpspQtVimoH8rpqirIxmijgfV/5eCb4KUCgwCY7LPE6jsfWafC8NMczlJfXAFAlWD3WYnRu60h7c9F0sFCx0aUN2QvBh8c04rznwONWq0FUVac/HBCKMkibyolhmFhhCeRwJvrEEUIGZyYpe21M05AcGUR4Zg54pIpWmVtyG3W7Atx2RmtVmp9BcnIHn2lDSuUgpDL35517TX7itEioecfM++K7yiBJ8Tz/9dErNHiftEDcCi26WVlC2HkgtOV81Hu6+/RYB1fMuuCjOhlVNuKKvJXCw8QBodTxUW7ZETxq6jnI2g3Rag6oz+NwTFtBHgC4CLLlN7J3Zh3NGT8JAqijLGk5jvDwP+b0jBQvM872BUrNE5/v/GXyPZzsWeFkRoh6/H2/6Y66hF9ZLzjcOjVeVECbpgMDF7ddfh5u+/M9ILU9BTasImYquqsgaaVhqBoaWhmZloFgEX12oAE7BhnkYfEk7xPXxoeQ9EJTJAfteCDNlCr8c2F3R+DpeEqje7QjoZi0dOSU2SEz7Ntq2h269g6FKEUhr8A0FrhdANVigGcHkJB04SAWu7Nh0JQXF0x/B+fbUDtT/aibt0ArafoDS8AiGxtcjlavIRGy3ayI1c7s2mvUaVKeL+vwUfM+BqxqRnyn3pWarxImj3bwPvqs8qL3JV1XVPz2yQPPIYJ2jfStRAcStiXG6i0y+PfANcNdtPxZQPe/Cp8YFmlL0o8iGnDXjUiGjsDY8RhrCsi6GjbiqhvfswYULB57MxT666CANTaYpjTIlB8hrGZSsIlRfx9IsTRZX4/KjmCzEKHCEvVgkyQ8XOxyKlTwR88QqH4JDNz8MwPwJY65X4zqSHXdSJpnk60bsNrOR130s7rgb3/70p9DctxMZzZfJlmYWLuUsFk6qhhRVaqm0yMqo4yWYCu1gxjGSsa3YkphPz/OgGyasbFayHQI/kslYTBaei5CORNdBp9uRv3OZNCxTg8pGY8+FSxOHzeVXDblMBmqK1yLxG0+OPJ5SQ8/uNzYZJ/plUkdxC0bcNhK7muNgeF1jsLspGR1cuHHyrYxOCO3AeqHI78LptmAL5zsHr1mLXW5KBFtLBb6V/+0LX/GGv1+rx6l/P8lM0D8QqzsCPZNFFEUf6FUI9fJ8Vw++Ie669RYJ1D7vAkZK6mK4aIUOWn5XPm67tsiY/MAV4HX4AnZddBxXBPe+H6Jld+CFLpqdpgj7Hd6WObF+AM/xoXsqzj15Gy479xIUU0XMH5zEDT/4/sN0vj0A+GkB38MnMg8KOU0xVvDkxgmRucsBvOokbvjKP+OB71yJjOJD1ZnJkBJpn6obMCWhjBwv+d1Y08uFWwy+FnQzIxNwrPW1hF6gvIwnw0KpLPfjuYEs5PicYF8bHWjMzaXGl5m+6bSFMAFSXu0Eti0yOH6OJ12+sZ1YItkT3W5EcE1S48RlmOiqGaITX0GFkjwXZwnH9AdtxLxq8nVdHG7FyjCsQkV4ZTV0BHybjQaa1UXYovNtIJ1J0V4cuFbxty9+VR98V4cUj7x1f/Jd5RF9YsE3wF233hqD7/kXSqOBHwF7agdw1767ZZEj0mC+QNlCoVNnGgepcOYjwPJ9NbCghwx5B1KMM3RtKVhkSDjDXcxIw2hxBOvKo0ipGhanp3HDtT/A5T2pWRKsI5P1T8XkG8dcSj+FXFUkp44kKjLwHRQM4IEbvoerPvdpBPMHkOP0yVSzBHx5LCkZOxb40jFmEHyttOQ5MLaRgT1SAeQHyBeL8niQ82XYOt8IvtQVu64DXVeRYt9bckxZH++7jpRmigwuDAXIpdJIaoPizjbWDIUs7kxMLwTf3hvBl4FHPfDlxwm+jLZkhxtter6mI1MsCfhmy0NwfCZCsDvOlwqi6tw0vE4T9blpDJSLiNL5wEsV33DBK3+7n+2wSqw48uZ98F3lAV0JvpxwGLyyZpNv5OPOW2+Vy8jtrI6nfTRU0Ak8zNaX0Gq35NK2UipjsVpF13YwMDgMz42wZ+8+aTHgBHjPXQ8hlyqh3VnCtm1PwdTUNK655ho87wXPwnnnnQGDG/1Ihe5zWvJRnZ3CdQzWee7zEnsxl3FJPthjBN/e4T2Ww+14tMRjeXhW8r6UkHGSZG2StCz3shuo6IgcePNT+PfPfBIH7vgxsloMPjRdUHolQTl67Fw77uRrUQ4WT8Q0b/D34eOQzubiynbNFPDl1YjnOHBdW54fpqkLsNp2V05ogeei1WggdBz5PLN8qROWTji2VvjxBG0S0CV0icXGrBaiiSKxpXO5dxTwZcWQ8MVc1mo60oUiSgMjAr5cwhlqALfbxvzcLGxWCHWaaFcXMDY6jLobBp5V+t2nvup3PvVYHov+1x7/CPTB9/jH6FG/guC7sLDwjiAIPvhEgO9dt90mk865CfhGEV1uXdzxk/uQy+XRbnewZfNJmJyawlVXXYOX//IvIwgU/ONnP4dXvvIVGBwcwZ9/5OO46OKn4ZZbrsFpp52GjRu24CMf+gg+8tE/xKWXniomjl4xIxQfC1N7cP31P3wE+PbsxY+F81158FbGTZ5omtljeXgOgy/1u3EDtKcakpkRgy8NDi5SYRf3Xf1NfPefPgPTboi6gQoIU9LJeAKlKYJdfCZUKhkM8zi0A3nfmA/myVfAl1pfKhsCiIOOFBDBl+CYyXASDmW65SRsd9tYXlqUavhUAqSmQYlaXBNPCsLpdCWhjLcplvKHALcH0HJVwsyjFeArqW0C3ly4seLIEtrBzOaRL1VQGBwX7S8CGw7T1VpN6alzW3XMH9iLTCYF30gHvlXqT76P5Yl4gl/bB98TPFDH+rKew+0/xAcfFMnRmk6+XLjdGoPveecnhYw6duyYwpe/+G085znPQaVSRqFg4cCBJXz5S1/Dq1/9SkSRjr/71D/hta95OcbGRvCnH/gH/NwvXIYbb7waG9evw5bNp+Nv/urj+LMPvwvnPXVTTF3EbmaoWhezU3tww3U34dnPff7DJt+fJvBl57BMh2K9jVUkiuLBirqo7roH3/jkx9DYswOpyBWFA6VohsYw9BMHX+p8e1wwa9uFEybP6wcSuNPt2pLny/p20hE0c3C65ijeajVgmgyNiOLoxm4HGctCWtfRZrIYCzZ5MtA0ZFjM6XoywXc7HdhOBwXm8kqORI+Nl8Qg4f2F9V3J+TJf2OTCMI2AP2cmg0y+jOLwhHDBlJoFri20R6u2LFNva3FOMocdxQiDzMBbn/Eb/WCdVULFI27eB99VHtGV9uJeXfxjpR16UoG4vn2F2iEKcDeDdVaAL11wc9Nd/P2nvoRarYYLLjgfz33uU7FzZx1f/MIXcfkznyVypO9+97t43et+GUNDw/jAhz+Fk08/GevX57HtKWdiz85pfPQvPoH3/dHbcOElW2F7LlRFh66p0I0u5mb24IZrbsKzf/EFEiDD9mLqikXyJQTE4TD1XqTkiQTrnIiGd2UGhHCdCed5LLlZj/tc+TBKpAHIgauAT/0rHXy0TtvIuk187//8A37wxc9hKKXCMlQoJj/PyZfTIU+gnIAPc76HJ994wiXoSUoYjRdmvHAjTcHJl489g3UoJyMw5rIF+R06nY6oF1h0yYWbuAkBtFpN0dPms9Tb+nDbbaEoWs2mtF+QsuDkyysTPr9810OLmlzfh2VZsNJpmYI5WYtIkVSE/BeBhhJZuLHAM0V6JIPIMNENIxTLQ6iMbRCpGctByYNXFxYky5nZDppvy2M9vdyItNLo2575G7/frxFaJVb0Od81PoAE39nZ2bfruv4huUTU9cfM+T4a+B6afM9nhxslZBoCV8PMwQDXXnsdbr31NrzkpS/F4GAZX/j8V/DqX30ZgiCFf/zsP+I1r30JBgeG8Mcf+Bhe+JJfwrOeear89td89yf40J99Ah/88/fgzHPW40c334wzzzgTIyMVKJqN2cm9+NF1P8Kzr3gB0pm8cIXUxxIAVWrKVuT5Hi1Y51hBOasB32M9bMcEX40dcxE0n4tFQ5aLetTBwj234spP/BX233ojRso5ZIsZmTCZxaDz8tygMsGMW4hlURVTDjLhJullptiNCb5ZUUKI3Vin6y2mKqjvrTWbMk0XC2V0u1358Sulkizb6LAzDMY/+jLJUu1AbXen1QIoVROVhCtRlAReOQkR0G1bFm6O2xW+V05UgAA0r7qEdkgmX83QRPZGpUTKtARkWR2vpCxJNcsWyhic2AyDNfe+LWqHmclJLC/OI6spkudLRUa140bWyPo3Pf217+jn+a4xdvQn31Ue0C996UvapZde+nuGYXz48UZKHhN8EUvNOPluT8DX9xVMTzcxO9vC1i0juOqqG1EqlVAsFPH1K7+O1772VVAUE5/+u7/Hy172Upl8P/m3n8Tzn3cFnv70bfC7wA3X3YF/+eev4nkvvBzZooodux7CK//bKzAwkEekeJib3Isbrv8hnn3F848PvsTiJMCldyj/M8H3aA8fAZlFzFxGmZIfGULTQoStBfzwC5/DLf/2ZXgL08jlUsgUssnlPS/x44WbSMw4bXICppSsJzVLwDeVthKdbxys0wPfHu1AIF6uN8TcQa0wQbDIrjdVhW13ZHHGn4ngy8UazQx2uw3PdYTzJeASXCUrgrwvR/kgRLfTRco00WjW5D74x7ZtmbAJwFQ7aNKYwd43D7V6TXjmlJlCZWgUxcogdDrdVB2pTA7ZyijSbOJQfHSbdcxNT4vbD3YH8wf3yiLQgR7lRze/6emv//0++K4SK/qT7xofwCiK1NnZ2bdpmvbna047MM/3lltitQN1vnxRBgomJxdx/wN7sG5iPer1OrZs2YDlagsPPHA/zt2+XeiDBx98AFu2bpFlz959ezA+MYqJ8UFxWFUXWlheXpZoREX3Zds2PDwEQ6fEyUZreRHfv+p7RwXfJ4p2OFINsZJyONpDdqwpukdTkCqR5l52mYU20maE/bffhG9/5lNo7HwQmtuWvrpMMSfhN6LtlbQdPQFfXcwTGikFTsMrJl+Cb9zZRh41mYiThRunVgbqLNfrwsTQpJHP55HJZEA5GRdilJhxqiTw8t+ddlMoB4KzToWG6wr4Skoatb6ccNkykYCvTqokCYKv1esyWZNXJm3C4CBy+PVmHZ1uV5Z4LPAsDwxhZHy9VAjRKg09hVRhQACZ2Q6t5apk+TJGcnl6ElN7dsDUVXG4ZUY2v/VZv/Wuj63xS+dJf3f9yXeVTwGC7/T09NsMw1h78I0C3Hnrw8E3brtQ4blsQghgMaA7vjKVzbq4zWLTm7xJJb0Cac7V6YZjYS7xlrueQ5X1cQQN/V+IPEzt24Mf30Da4ZGT7yPAN7Hyskvu8U6+x5qUHy3V7PiZDob0Fwehg7TmwnKb+M5n/g4/uvIrGGR+Q+Ch3W1JzbqoFAR8VZl8SR2Q5+XHaGyJgZcAHE/B1PVKY7EssR4OvuR8OTEvLFXjidTKYmhoSCZUTqFcuLFCyPddAV4xUKiQx4YPGaVmvufFhooV4EvOt9PuCKfbtdsC6DwG9UZDaK5cLifgS/UEzSL1VkM+79qUtpkSR1oZHEFpZEQKNAPoCPQ08uUKchlDsh2cdkdUD7P792B6z045IYRmJhzYcMqbn/bat/Un31ViRX/yXeMDSNrhsssue5uu6x/p0Q6cfnpT8CEN5jG+r4CIEnN3sQe1t3BjqllP7RDgXNIOOmt+YiF9DEyxhjWudRcJviCvXGjz5kmuF11utIoSdBmnyGYMyph4F24Q98Ux64ALIcs0sThzENdf/31cfsUVx6UdZOEmKH78JotjTauPFXyP/PoeSB9eznGYZ54CUzqZg9DC3D234PMf+gDmd96PiYGSBOdwYszl80Q+ydzlgk7yM6DA4rFIZ8TYQqCNeV+mmrEyiH8TjBN7cSJHk7Qz8rWej1anC9txYaXSQglwgiW40tFGuoGKMtdxBCzTlomUoceTsecKCyV1QGGIRrMptEMpXxCgpiuR6hfSEVzi0QVHSoMAzOcOb0OzSNvuCHfMx9N1PLS63WTJNgGrUIBh5dAlN6NTJ54VnTPBt9tqoDE/i9n9u0X5oOWKUWH91jc/9b+9sd9kscbY0Z98V3lAe+CradpH+GTv/Tlh8D1kCI2LFWNDAFHDl0jJe++8Q5pyz7/gUkAzUKt5AqKRH8F1PZl+aVm17di6ajuetOPa4qaKhf1tpyv/drsB2gSFriPAw+/icNnitFAsWHjVq16M007ZhNnpadz4w6tx+XN/UUAo0rjBT6bqJD+it3SLgZDLuMNPpZXg2FuIHctMcaImi97dxxkSvZk9fvDkdCP/rzwZxbSDofpAbRrX/Mvf4wef/yzUbgPlfA6ZfAkd2xHNrclJmOBrGGh2bDiuh+GREQnIWanzPQS+idrBsDJIpTMxN0zul0oHWUwqQjnwJMfm4F7mB39XLtrkhBz6aLdbsnDj+1ku13QNYZL/wMfS7XbhOq48p9KWJSdVTtNLS4ux4SLRFccKC9m2HYrOrDfq4mwrFHKoVpfhByGKA0OS6WDli7CKFSipDLquD0ML5WQUOC66zZbofKszk2hUF6FmCpE5sO4tF77q9f0Ot1ViRX/yXeMDmCzcSDs8LvDlj8N4lHhKTZp2k0QzGh7uvPVmSaM67/ynIQgMfPNbP8Adt93PLpi4iDGKxfp8oUvrceLlPxRly3AZU4GR4jRuwDQY/p2Rv1UtkqhDx21gdHQAF1x4FkbGypidPojrr/kunvfCFyJHCVSkyc8gQrNEV9qTnR1WPvxngu8hjcXD0sziRPjkDy/ZfQ+ZyMfCg3fg8x/9Y1Qfug05ipkjIF8ZQccLkLFSSDOsXFMRajrqTQbeuJhYtx7pTPZhaoeV4CvBOunYXizcMivYpT3YR6RqSFsZ4Y6FhkiME1yCMfCcIKuEATrttgAwp10yQgRTU4v53E6LjrMZFJiQllQV8ePk+ClFy+dzSFmsuU+ch4kaJbYmQ2gOTtV8/KgZNqwUrEwB2fIAcuUhGPkijFyBKRFSHRQyYpPOOtuTbIdubQl+twufwTvZgd875yWv/ugav3Se9HfXn3xX+RRYS/Dl5EtskOlO8SWP7PZbbxZA2X7epQhDHQ/cvxdLy03RmvLF3Zu0uQXnJS9f2CKVIodI44BB6RsTEqkrZciKErc49DhhanfVCAEXUwqpiAC7du7A7T++Hc97wYtFwkQDAW3NovBN6IX/bPA91sN0dF6Ykjymu/kw7TZ+8KX/jeu+/L+R8+tQ/W5MN5QG4YdA2jSRZoqZEeckd2xPpsuh4VFkslmheh5BO3AJx7AcK5OoHmJOVQgcSsDYkZYvIpPJCqgLNST6W8rFKDuLBGTJ7Yq92PPQbNaRMgwxWvBn9xw2G1MF0cHi4qLQWOR1CeQ9aRnphd6bLOgOlZzGJ0nejqfM4eHhOFhIM1D4D8djtjKIVL4EI5OHbqXgdjuoLs2LuQMMAqIm2me4eof2YgSZ4tsvfMXr/3KVL5X+zY84An3wXeVTIgHft3LhtpJ26PG+x+N84xSq2I2lSAlir3+BH/Nx9523ybb6ggsuQRSxRkiTS1u23yb7M7ntyvelIIGLNTrWkijbOB94xcMtAyC1oiFIc0YhHVS+1NVfd+11aNXbeM4Vz5fMAlbj8LKVBoMgOJyi9fAyzSd28o2phoQXX/mY9eqBks8l9ZVyPaH7NrpTe/HVj/8lZu+7DRk4UCMPjXYTmWxeqIGMaSHD7F3GQUaRBBfxKqJYqSCbzUm2Q1wPv4LzTSIlNYtVQqwXSh26MpB4SYs8b1ZoCPmJk2hHSt+Y7UCVQ0wtxRYVXu63mrHjjfXypBx4bqTdt9NsYWlpST5H8CW/SyAmQPOqh481n2PC9a4wW/DfTClbXq5ifGJCQn+o8y2PjMPMlWAVSkjli1B4wla4mOtgfm4O9cWqZDuYkQ+d2uNIi8JM+a0XvvI3+2qHVWJFn3ZY4wOYcL5vpdSsB749hxtfJCcCvgSKGFz0mDtNhLNR6GJhbgr33Xc/LrroacikC5QtACZfcaGgK79cOE++nygbBGgVVbbl8sa7lyt1hrwecQCkrigetwPfxe6dO3DllVfil174Qpx0ymlyP5x4Cb78ToxlPMTTPqzJ+IkG3xWZxyt+BcntXRGkLmDHqVcJYAZd3P+9b+Kbn/lbGM0l6afTDBXLrToyGdpqQxTSWeSsApzAhy/5x6osI8uVAeF8j9T5ysItAV+d5gYrI0tOl+lguiGuNCubg0lA750YuATt0QOidPBkouUUzJNfnqlnQh35CH1GgfpiuGg3myjmCwKs5IrFSJHQC72FHKdfPsd6DkBZ7DGYXRaqChbm5+EFHsoDgyIrSxcrSOUrUiWkc/I1U7Jb4PRNOqOxVEVzaV4yfTvNhky+RmX0nc943dv+fI1fOk/6u+tPvqt8Cpwo+B7LHpsEQibgqyEUKVlvxgvguV384NrvY2xoBFtPOQ2mqiMgmkbUjHJ2jc0EvKwV8A0DRJ4vL1jJ82WalseYQx+u68Nxbdmyux4XdLHIny9S/nu5WsP+/Qdw0SWX4KJLLxPwlnBwMyVB3mJhVVnyGfPLAsKH3G5PLPjGJUf8roePz8r3exNmTIdEMCMHemsRX/nYh7DjhmtQYAQ9OVkFqLUbyOZS4iYrpPNIGzm0HRsKGyOoBPF8jI5PCJASfA/ZixNVw0rwpa3YozIBuhRnErAlYJ3FlGp8YlipxmCYOo+553TR7dBK7CBNXpg+Ct9Ht92MHzvPFxWE6IMll9mHwdS0XsZvooYg8PYm355Zh7uA3vHg7ZrNJgrlklTH67k8rOIAssUK1DR5Y0uaPehwo4PO79oSKem36rBbTQHfKFt521Nf9fq/WuVLpX/zI45AH3xX+ZQ4mtphZbbDo2lV428tabyJVIsvAy1WnPFTbKpQIsxMTeKhe+9D6HvIswiRAEuNaPKi7E1BvV9FQDkBX7GhioiX1TmcmOPLVKELOTExH5ZyMwZuawa2bDkJGzdvFaDi1Ctb9LjYKLGz8odLrK2H5GUE4sMH8kgFw4koGo73NT3w5UkgljbEf/cut2O+M5Zk8JilYWPyJzfgCx/9ANSlGZi+C8VMwdc0mXzzWQtK4KOQzoksrWXbrMcTvpYqkYn165HNUYamJYYK6nutOGRdpGZxmwVxjn/YhcYM35SVibveVJotYmDkFZA8nOR9E9kI+9s4AXMp6BP0mOfLEyJ70xQlbkROJIX8NxPSeFKJr1+i2HyRUBqHFSXxCYq0Se9jIkGTLk7y1BlZsqVyMeXAv2mZ1hSCvSMLQKfVht9pIOw0ETBoxwccq/B757/sdf2F2yqx4sib98F3lQe0l+2gadqHeolmqwJf0gWivI0ZAhHeBy7a9TqqTJrqUjRPkT9fNBp0I5a38Xv3piwCKUcpeXBVDYpGcI0JYOp9+ZnelXqsDuZSKKlYF2Bj1kEi6JLLXL7cD3O9vUvflYB5rPfl9LISmY9xvI/3NSvBtzfx9gAmvuyO6RN+HXlTs7uEq//l07jx376IQmDDQggvUiRSsdaitC6LyHdRyuTRbjpiR+ZhIKDyKmF0bEI0wBFT6lJWou+NFQ10uDH7gSdK8sQM18kXK8jkaFVmdi4XnrFjbiX1JMeNJ0OSzSGvThg56UMRi7ErVyQE5UNgGlBT+PDjLoArJ8Qk6OgISkNOtisWo73vT8mcbmVgZItI5ctIMRUtWxR6hAlwvmNL4A/B12vVEdpNBI4t4Otaxbef//LX9Rduq8SKPviu8QE8MtWsJwvq6XyPP/km0y+nSeFsY/Dt2S64FRLqtsfNylexF5wfTLZpMlaR503KIg9Nob3ghcQCl+zcZMkmoSyUpsWmgnjSjv9IgpnCVrh4wu290I98/0TB93gAfDzgFcBJaAfpMUtIe08SAAAgAElEQVSoh96xpYKDJyhNVRAxSEZX0dp9D/75z9+PpT0PoKCy9ywCC4A9KGjaXVTKFZkys1YKi/NLMXAy4jEBzcGhYZGa0eHGpRqpF35eaoQsLiEjqYcnOBeZjVuqiAmDJz7JzqX2l1cPdM0l3LvCyEdetXATmoAv/03wlfB0StGETgjgUX6WnPB6J7v4OPTS5chtr4iTlIMcxoE7Ar7xlQpziplTcSgIKJuHWawgnaPagbGUKbABsAe+brsDl43KdguB00HTBzyr/K7zX/6aD6/xS+dJf3f9yXeVT4Gkvfgdqqp+4PFNvvEPIJObvLp6D0mMlEkZTvyCZX0MN9scnBRVpGQxUCcvyvieDoN3gscPb/I9yi+cKCNipxyBl7BMKmTtwPfRAPjEwDc+kcRsc8z7xuAbxaAbetAVRRohTCXE/f/3a/jmpz4KxevAAItCQxiahmarLV1mpAmo1ggCD81GDdlcFvlCSezFXJSVKgMCTAK+jHVMrjZkCtZ1NBiEE0TIl0oYIFBn8zIdU+Gg6IZw40I3rABfaYgO/AR8Y8CN+Jj68bKNwTqkmiQQvQfSBOAwjvDsgS//JoUknW+cjpO3GJhj8JUTKvlvnp8T8DXS2XjyLZRh5UswM3mZ2lVSIJ4Tc9D8vVoNhN0mfLuDJk9YVund57/8tR9c5Uulf/MjjkAffFf5lOi1F+u6/qerA98EOFfUAPfAUMBTXkW9GEG+vOJlTuzsjZUIj5RjHQbwlQ90PMzGHClfoJwcD/OGsV2YMiaC01pNvr3D/Gh88LGXkofbkQktK8GXNIpGKoUTZEQLbwivXcdVn/ooHrj6G5Lja+icPqld9dCst1AuDaHrUY+rwnbaEiZk6DqGR8Zl8uXvXyyz2Tclk23M9ZpiVOgVZVZrdbEij61fj8GhIahanIRGOmgl7XC0yVeWnOTlZcol+HoysTJQhxNx/LgkjzWBV4wtDzeWyONJvl6+vhf3mVA8clUUKyBk6OY0zjaOdBZatgirUBYANtO5WMcdhfA9Nmp04bSaMvkG3SYCu4N2qMC1Su84/+Wv/YtVvlT6N++D79o+BxLwfZeu63/yeMG3xxLEGtU4sDx+iykBTrqyRFO4TOLEQ9qA3GC8nItBV7iJI95fOSutnI8OQeGhgyEypwRsWb4ZS8qS6SmhH1ZDO6w86o9GVxyLpumdk+Io9/gt5rjZ1RZPtuQu+ffBnQ/iG3/5J/D33g+aqLWUDgQO3GYDlkKzQhmNdoBACjMjGDqdZzQjjMN2A6ELONHSGixcqVTwUL8bgy9jG9kOTUAbGB4VVYSqxzw8dbPMfaDrTVLSjqAduHA7RDtw8hV1iiuPG9UOlJr1Jt/eCZEgHatKkt9ZHnI5Q8Z1RD3Nb49bT3I/pB6KDFVSi6SnczCyhYTzJfhmY9qBy1saOsj5tluHwNfvttGOVASZyjvPfcmr+1KztYWOlar7Nb7nJ8ndRVGkz8/P/4Gqqn98tEjJE+N8ezNrfMEYTzmJMyp+yR1WQCQMrQD0ysADkaj1wDeZguUvvvoebrB4+PTJS1PZnx+aoOKG3F5OQnyfRy7ZVvKQMRYcljscj0ZYCeJHgvLRjtfK34q8aZw/FMMwXYFs+aU6QAkcpFUPP7nqm/jO3/010p0aAiX+fKvVkl63PB1koQrbj8R4UKoUpEaHJoZ8cQDtTke422KpJMiVIs0g4JtMvikaK9gErMNMpWFlcgJuYsSgtpeh6kmyGY0b5IAZ88iTZsiAo2TpRuUKgVeMKn4MruR5+TFSDjHHH0/H8dItnvlJsYg6RdJ3YlpBHgv+F3iJUT3OteDTQRaxdDUyfc3KQrOyMAtlpPMVcbjxd+XVAsGXjjab2Q6dBgK7BbfdRCdQEWRL7zrnJX3Od60hrU87rPKIRlFkzM7OvkfX9T9cDfiu8sdY9c0PXebKlM1p6jCgrgTaXoPCSsAlYPYyH44E4hOZeI/3wxN2BHMjBUaoCeiGDMzhpKsYcLxYpRD5LRTCJr758b/ALf/+VRT1CO22LaFDjbojXXcskxQnWBhIg/DAQAWdThv5Aq22FmyH5ZcZ5Apx/U/aSsskzOhI5jfwa0THa7I9IiOTcK9GiNVCnJBj8NUkLU0m4ITWEZ00gZI8LafewBejReA48jPJFE9ZWeDJ52Nyn+5CRkxCjBbM5+X0LCcp4XQV0WJLEI/dQafblkk9m8lJuSrv17LSyDBMqFCBmS+Kw40yM8PKgy49OinZ4RZ0bTiNBrrtOnyvjaDVhhPp8NKld5/90l/rc77He6I+xs/3wfcxHrAjv5zgOz8//x5VVf/waE0WJzr5rvLHWPXN5dJ1RWjOSsA9Hvie6OT7aHzvo/0CyfpPFox6wCVjDL6cftVQgaanZfmlh134i/vxt7//Jhy442YMFzKoLbeRTqfQbhPgiGmRJH0xbGZwsCLB5gyhyeSoaDDgBj7KAwNSB8+TKfN4Cb5xpm86znTgtGhaMFOZeBGXGDEIupx8hfcl3SAOR4I9L0BiCif0aS2GKC3sTlu0tW6nI+Cay5EGYCSlJ8DL6qDYrRhzu5yCOfnKyS4IhaNl0A7/MCOCxg1WDPXAt9Ohgy6CZWWQzmYxMDqOgfH1yA2MIF8ZgpUpQ5NwnkDAN7S7cJtt2J2GgK/XbKHrAa6Zf9c5r/j1vtph1a+yh99BH3xXeUBvu+02Y2Ji4t3/8UJ9/+PlfFf5I6zJzXvg+2gLNiFEku6wRwPcY9EOj/XjK3+xkPkITGijSouLR0kgiqkXXU3BpyNMcbHjxmvwuQ+8D63pg8gbsZ6ZGQ3LyzUoio5u10Eux3xdF+PjY2h3WlJqycwExdAFiIdGR0THa0gnmwWDfC/BN5WALydcmXitePJNnG/kgOV2pB+E800aJyQYnVcHsZyECgtWwXfbLVn02e0WGvUa8oUcioV8bKDgiZCMhB/zwQLgvCIJAsnxZRNJq9GUr41DldjQHMgxoevONK0YxIUP5jFTYGZzSBcZqlNGaXgMA0MTSOVy0PUIoecg6HZh15uHwBddGx1fibxU8W1nv/w1/QLNNXmlHb6TPviu8oD+LIBvDxSPBNajAfETDb69JdMjH5ZYXqaRj1ZChGokkjj2likBpH7H6NZx5Wc/gVuu/DLSgY1OoyogxI0+M21NIyXSLIam8xK/Uimja7cEeFnD03E8eIGPgeEhmWZ5O9IUhizdGKxD8DXjSVcoiLQoIvgnbi9OwJd/Jw63Q8aXJOyIUzvDbrhKpexMmPrAx+wMO+UyKOXzcsKQqxDBYMrhaMjwZdIlSDcaDel5k/p404zBV1EwNz8tX8+0O8rmaB1mmDpVGJJpR0OFlYevmDCyeWTyAzCznOxZU+QArougY8O1m3CdFtB10HbD0LMKb9n+yt/sh6mvEiuOvHkffFd5QJ9s4Lty8fZoqoWjHdZHW8T1PtejaR75tXTgcQ0ZxuBLMOMleKRADUNkI6BxYBc+9r53Yv7eOzGYM1FdXJQQcjoAG40WUin2qeUk38IwaPtVkcunBXyZs7m43EChUkE6y2JManZNCSTndCvxnWLRTdLNyAEn5guCc1w7xCaL+Hay6Epch2IxTjQarhNTBZkUGyYcqfmhvKxWq6JULMrH+btzotUiFmkG8HwX1YV51Os1mcbHRoZlwUiAnjwwKYHrhWJeJHeMwWQYPGMzafhhNgTpD9Ih6UIRhcExWPkB6BIUH5tIHLeFZm0Z7eUa7HodTrcJz2khxWhLmJFeGnn7pa95c99evEqs6IPvGh/AZOEmtMORqWZSpnhE4tYaf/s1ubvjTb5HLtOOVD48Xs73KPz5w8LBV35eof1ZPhCDL63SvJSmKMCIQuQCD/tvuwl//e63o7ZvHwaLFtotNgXrknXQ7QaoVLIolQtoNGpyGa/pCsbGRmSR1fUiNB0fZzxlm8jDHM+VSXhwcFCC0R3HEzDNlYpI5/JwSA3oBnKFvIAuNb90xElGhm7EzcmcgKkkodOM5RWJnIv/TpuG5OdS4VBjY0QUT+IEaQKvKE68QKbcanVRzCP8fKlckr43giuDcKYOTsn7/F5DgwMoV0pxgefysuT5VioVAV9mVmipNAbG1qMyth7Z8iBS2SK4JPT8Dlr1GlrVZbiNBtrNGlyngYJhckoOo+zAG8995W/+7Zo82fp3cugI9CffVT4ZemoHTdP+kGDbq4zh5HNikZKr/AHW4OYrwbd3dz164WiSsqMpG05kmbaSxjjeSWnl/cnXhvTyxVxvz4Ydu/wA1bWR9zq48Wtfwr99+hPwlquSR6yqBLQ82u0YnIaHy9Lu0Gw1xHZbLpdQLOWEL11sdDAwtk4yjKv1mgDv9Mwszjr7bKEuast1LDfq2HLyVmTyBdS5jPJ9jIyOCcfr+L4sthigTq6VgJ8SpYSG5eqSLMPUwE3C1CETLpdkzNC1u21UikVYKVNqhPiiJIe9uLAgmbzpVEomWzZRx7GTHlrNpuiCmfXL7zUwMABHQFgX2zO5bbtrY2h4QFyRjh9ItkNhaAwTm09CcWAYVo5VQikpGXXaTdQXFxF0upJ57LltGExZ85TQT1fe+JSXvroPvmvwWnvYQLHG9/eku7sEfN+radr/7IPv4Yf/0ZZr/NzjAV8xFChM9xJTscQ4sh+Ciza9OovP/8UHcftV38FQPoOZyXnpuBseLklsI9t+y+UCqstLmJ2tIZtVMTY2LODLxLDFZhsnP+VcnH3Bhdg/OYmRiXG4XgiWjzYaTZx62mmw2a8WQWrhTz3zDNaOwvMD+XepXJbYzfUbNmF+YVGCz2lDtglmqopWbQlGxPr3psjcZPJttzA7M4MiF225nHDABF+aMKpLVczNzmKwXMbg4ICAONsu6rWaAHCvHHNqakpO+Js2bZJyTfLC5K27HSfufsuk5GdZXK6jMjKKyEhjZONmFCrDSGVKAr5QmKzWxfLcHJqLVaQYccFsj04HLRdRkC68advLfr3fXrzG6NaffFd5QO+77z6zUqkQfN/XB98nBnx5r6Qd4qnXF56X9RssCmL9UUZx0dx5F/7hj96HA3fejlw6jW6LyykPlYop1UoE31Ipj6XqIhYW6rAsHSMjZeTyWdHGRkYGm59yFn7hGZej2myg2enIkm2pWhMgvPCiiyRTt9ZsYHF5GU85a5uUT1Yqg0JR1BstCUXasvUkmZjJG4+OjWFpcQkBOdgOOVROlHF6WOAmTrbAl9ZoLuI4HTOfgtPu5MFJWDp/xmE0mw0Ypi5AXVuuSi0QVRKZdBr79++HZVlST58yTMwzPJ0tx0EkvDBpFlIn07PzyJbK0DIF5CpDGBrfgGxpEHo6gyDsisGiU6tjaWZW3ICmEUGxHaod4Fult5798tf11Q6rxIo+57vGB5DgOzAw8D81TXtPT2rWi3js0w6PPNiPtnRb+dWP/DqCLZ1/rFbnto2xlwYiLYDm1jF724/wyfe+C52pA9I353ZoNwbyefLuEBDLZFKYX1hAvd7C+PiAgHIQ+rDSacm5Hd2yFdsvuBD3PfQgJjZugqansNxoSsj89u3bxYDR6rRRrS1j29nnoLrcFBXB2Pi4LLnaXRvrN23C7Ox8bNBIp1EoFiXM3O22odE6HAQyifuuI4oLqQRKqAQJSg98mXiXq8soZjMy1Xa77XjpVl0SaoHKDCuVkmUiaQeZsqmBZswl09ZcTwJ+uGwj2FO/XG+1UagMYGzjSYBhwSoNoFAZhZXPw/XaEqITOS6WZ+fR7dSRTqnQ2DHnK3BTxbdte9lr+2Hqa4wd/cl3lQeU4Fsul99vGMYf9MH3+JPvkcu5Yx3+R3DIsTgLEVzR+wr4knZQA1hBE7d8/fP4wl98GEanIdU+kReKSYGLNXKwlHHlC1nhWWdmljExURbgo624VC7CVTSUxsbw7CuuwPTCIrquh5m5BZxxxplxhAKA+cVFbNy8SRQH1AzTFczoSNH2WmksLVVx0imn4ODkNMoDFeFkaUXmi2x+egaW5NCzL5imCaaaeUI1MEqSsZJ0wtmtNg4eOCD24jxzg5lNbBrotFtCU1CmVikVZZInGFPFMTY2BstMyXJtdnZWpl6qHlgxbxq0QafQ7HaQzpdQGBxFulBGeXwC+dIQFNMSzlcJmZoeg2+7WUXaUqHxhOIBjpl7y7m/3O9wWyVUPOLmffBd5RHduXNn6j9eCDRYvOunHXyP5mQ7cuG2Uue7EkhjsDycL3FszlduhZDiXLEMJ396j4P4EEgxxB84VGnHclEJFPKST6gIaGSIPGTcFr760Q/j3qu/DTNw0HK6cROwmZZ0tlqjLsDNy/TAd9BqdTA6MgArbYkBgwWmVAKoaQsTGzaInGyp3pAK+XXrNqBSGcDU9LSkoK3bsFH43YXFZVlkrVu/QQJqlpZrUjRaqlTQtW0p0BwYGhCbdq26LCCrEWj5RwLV+YfxknG0pCzawhBOp4kD+/aLOoKVRDxWnF5NXZcAnGUqIxQF69dPYHGxilazFZeBJu3FnLg5LdPUQTOGuAINAy3bkd9RzxawcespKAwOI1seQii5wxFMFejUG6jOzcHrtpAxFQS2jcVml+D73kt/9c1/tsqXSv/mRxyBPviu8ikRRVFqdnb2j3Rd//2fVvDtgeixwJefX2k9PhJ05XZJAhtBLimZP9zzlhzjXgUQzRGBShCNxGrLnNvYSivsrnCncYyMgkAaNUTUC53ZDmK3DeFrEXwtRJoT4+wcPvf+9+P+66+DqXhohTY8N15qmZYB22VkYwQzpUiITSZjYv3EqHwPApOUcBLcpIVCF+0rsyK4MCNvahimxDJamSxUsRPH+b7scmOuA8PWlcRkQb2v43miC87mMtBUTSZvmh1C144TyyQoJ+5sY1YD3WycPNms0W3UMTN1ULImKGmbnZuTSEz+Lguz00gZGgYrFSm7ZNccZW5UWbTaLaFUSqWSWJCpAiEXXK81JcN440knS6iOrxjYsPWk+GSTKSDSTGRMFaYG0UXXFhahhx7SaoilxXnsX6hBK42+94o3/EEffFeJFX3Od40P4N69ey3Lsgi+7/xZAd+jGSmOD776oVS1R4KvxJAliVsxkEZJGPjhsz9LKMMkLD5p4GAyl2QWE4wJ0hE0tjdzVqXDTfNhBS46e3fjk3/wbkzdczc6yw0EWnwqKGaBXCErrRPkZFUlFGcY5Vhj4/HSSgJwWEqqqshVBqU40w4iZAsF7N6zD0MjIxgaGpQpOFcoodZow7SyssTiSYAUx3KjgcrQkBgZOLJOz8xJxi+Bm7wrQ9yp0yWvypOLbupwbE+szCnTQLfVlt9QiXy0a8uYPLAP5UpF2kpm5+eQz6ZFXjZ94ADyuazoeckjSzylCphGWqbhdrMuSzvT0DA6MiJytKVqFdlsEblSGcXBEURGCrlSBYOj41DSebhhBMtQoCvAwtwcnGYTKTVCc3EO83MzMIuDyI9u/p3zX/kbn1zjl86T/u76k+8qnwIJ+P6xruvv+GkH36PZi4/UAK/U6j5sYl7RKnw08F1ZwEnlghYaiYIhSBxrsXlChl8JRY/piDhIHPAVJnspMEDrLk0MdN+6SCselnbvwD99+EOYvPsuVKenJKWxZClYP5ZDsVSGy+1/FIkZgX84cWZzaQFG/snmCuhCwfCmk/Dzz3oOFmoNjG/YiG99+7vYtHULzj3nXOzbtw8nn34Gbr3tdomRPPe881FbmBUt747du7B560mI2O+WzWLHQzuwfv0GufwvlIpicOhSZTE3K9TH4GAM1J1mS+b7pYV5ZKwUnG4buawlIH1w/0FkMvHCjpPs5MGDcfpaNiegzhQzmii4cEunM3J7v1kVSRunbMfpis53dHQU4xMbMLO4BJ9GkEIZRjqNDVtOQW5wGB3mF4eeRErOz8/BY5NFp4lOdVG45Q40dPTCO5/xurf083xXiRX9yXeND+DPIvgeK9PhkRxvkiV7lILMpGMjyflNIuITIpd2CY3+YM6wrCxiapfAUNzWrEa+KHilncJz6fxFoLhCQQApABYCmHGQfODAijzcd+MNuOarX8L13/oOMmGALWNZVPK6NDJLKI9mCvXQarfFNcY3K52SVLPKwAD8VAYjJ5+BZz73Bdg/M4fTzz4X1/7gBkxs3IhNmzdh185d2LZ9O+69+15pKd5yyimozkwJED7w0EM45fQzhALIDw/h4J69YrbgiaSYZ0FnC41aFa7dxcjIiKgVKE0jJ0vXGi3GtDqzzmhofBSze3aLrIzB5tvO2w7PdrG8tIix8QnMzM1KSNDmk08Su/F9d/wEF198iVTO337NdzFWLsB1bMzNzoiVWsw+egpOGGFgdAyRnkKuXEGmUEauMoy8dNl1hdJot5uImM/pdqD7nvy7ybjOyuibL/vVN/3NGr90nvR31598V/kU6INvHLQu4d5JwcLhOiOC8+GnmMy1otGVlVscGi99cVzVMevWRUoN4HVqCO0GIocljk0oITlbXwwBRqYM3RqEYhQRaRaiiJfwXWQ0YGnvblz5T5/F7ltuQUljY3FH+uzI3QpVrOrC1S7X6qg3GhItye9eKhaglwYwcvLp+Pln/iL2zS5gfNNWVJkHwek4mxMVwdatW9HutGGaaViWCbvbEj54x65dOPm006RZJF8uwbGp4VVkKl2/YZ1M2stLS6gtLMikzWmU/cOcNHm1sXHLFvnc/r17ceppJ6NWXcJtt/wYcwf24dmXP1t+3lang6decikOHpzEPffej/Mu2A7D0HHf3Xfisp+7DHNTk7jt//47chqkC44LOpozpqYn5cTDUPl8ZQBaOosil22FEnKDY8jmC5LlsFxdkPp6PQTcdgPN+bm4CbpYiYJc5Xe2v+R1n1rlS6V/8yOOQB98V/mU+FkA3yOzHR7P5NsD35XTcfz+I8FXpFYq+cpQplwNPtSwCy1so7M8A6c5B3h1mIoNHQ60yIcaabC9EA2mJOoMBp9AsbIRqlmGmsrD9gKkVQ3R0jK+94XP4yfXfB1qdwGGhNrEhZPM5Q1pU9ZNVGs1tFpNWFYK42OjCDn5btmKZ/7iCzA5twQ1k8f6zVtF58uTQ61Ww/j4hDRb0ErMSZUnBNbI799/AJs3bxXjh6IzDAcolMtiHaZMbLlalWhIjVwynWxhKJkQnMRnpqexZesWkZd5jiOgXi4VsTg3g7tuvhEXnn8hHtq9Wxxqz37Oc1HjFN1oYGLdBExTQ7vVRDZtodus44Ebf4Sw04x55HYb2WwGy3Umu6UxPD6OlusjW2RrcU5aLaTRIluA73aEdqAuuVmroTZLWVyAQi6LdqhGjll4w9kv/rU+57tKrOjTDmt8AHvgq2naO35aHW49wDwW53s0udmRFATpgkNddLLNj0GXt6W9tnffEtMQKfBZbaME0GFD8+twWtMIuvPQwhoitwo1bMHt1uC6TTEh6D4phBSiFMPKmcfLBoYKjPw6pAe3IMxQ1pWC4StoT8/iB1/+DH7y/SthqRFMpu+wUt404/JNRYcXBFhYJDDpWLduDKGqYWjdepx59rmotmwxIpjZPOdxkaOxXiguytREPZEvFtC2+bERUSY0Wx0EoqiwUF2uYWhsDI1qFSMjo2L5ZT/e8sICiqWi8NCcfBu1mtALm7dsxPTklCwAR0aG5Fh1G01cf9W3ce4522Xq3bf/IC562tNE0VCrN7Bx4wa02g1s3bIF8zPToOr5zh/9EKOlEhYX5rC0sCDAzyuMXL6EdKGASDeRLpYwMDImJzIzX5JmjqyVgqlraNQbqC9X5XhZCtstHHQiLeoauTdvf+nr+pGSa4wd/cl3lQe0D74xwMaTb9x8TA5XGIbe0kzKH5M8h0RqxYWarnmI3GW0a/tgRFXAWwS8KmrVacmTZY7Brt17MMbwGs+HoUYw0grSKR3FTAml3DhclNE1h5HbcDb0wgZ4gQXNVWBPPogrP/vX2H3XHcIJZ5QIBhUW/E+lnIzZCh0JPC+XCkJ/0ChBzW7A+ngjDRg6DJ0182y5SElamURHGilZWkW6gnyhKA45TtSkNxiyw/tl2wWPC6VflIUxqYxUAP/O5fPwQ08WboyDzGQsON2OON/oVmN4e5OpZFMHkGKFkWnCZXjO0JB8j6npWbk9A3vWTYzLwq6Yz2Fq9x6Yqir8MhsySOuQ8x0dWwc3DGGHEMVDZXgEmWIZufKQvG+ZGppJIwavFAzK3uw2PLYXBwxTz7/l7Je8ts/5rhIr+pPvGh/AJzP49ibbleDb613uURfEYbq5FJVSqmQSjgIYkY3Iq6PbnYXqLyHy5tGoHcD9d98iXOrWzVvx41vuxOzsEnKZPNKah3Jeh5VWhBcupy2MlEYwMnEKouw4ZoIiKpueCqOwhUkwyMDF1F034l8/9XF0ZvYjG3kwQ0+kZpx+mdErET1KBNMwJOWMsjbFsCRmMa6MT4tlV/S+TCijttfKwbAyCFQFRoY5v6wTSiVON0MCzF2PBhJVpuv4LZQwneHBIVFAiEaXtl9qgF1bYiV5MmJ2RODFdUGkNNKIsDA/h2azJVN31+6iVq/Lwo4nuGajLooH3k7qhvxAlpS8vaGxpy4+6YWKjkKpIou2bGlAqIeNW08Vw0U6m0On1QBzhnm/vuvBZuSmY8OzW2j7iFwr/9azX/yaj63xS+dJf3f9yXeVT4EEfP9U1/Xf+1mVmh2LdlgJvqLqT2gGcaiJ2SJZxiVKXQEIZpFF5D/n0KpPQVNpiKhicX4PFuf24eqrvoeNE0O45MJLcNMNt2LP7oPIpnNIGTY01RO77IE9dfzCxRPIGRqy+RwGJ7YgPXo6WuoYimPbkc5tgBLqUH0HP7zyS7j2q/+CtF2H4XaQkuVbzPtS7kX7sRRcsm9NM8VkwUAdcrfSZMF/G4Y0FausCTKzovONdB1m2pKFGy3EMUiz8cKE7bjwgxCqEUeoM+iGdEulXBGBBiVzUtfue4dMFsx1CLlY9AL4LNgMSdcS3CIAACAASURBVMnQiOGhtryMen0Z+VxOJGWMwLRtR2zOTFXjNM3v4REwqSd2HWm26GWLGKkMMoUisqUKFDONtuth3cYtUiPPEwo1xFze8XfoNJpwmg0oTke44E6oRI6Re/M5L351n3ZYJVb0J981PoAHDx5MG4bxZ5qmvfXJBL69WMhDyznZjQv8iiNNPs/3Q5Y+SmcOZLiMQvhODZ3afVDRJDRhsTqF737761g3NohSIY2De3bi6ZdeitrcIh564AGsH6eVdkGiGzsdD5OTizhl6yCMqIPTT10HzdCQH1yP4sg2dKMxjGy6ELDG4fsKurP78I1P/zVm770NhtOCxUZhhaE8bBcmYGpxa7DBaqCMNA9z0lV1DZ5Pp1rcRMxJmfIsusQiLSWZvqQReNJJZzJxjRApCVWH43sCikY6JUs+Tqyu52JoKDZ2cDIV8HWd2GKcdLZ5rivHictB6nj5dUw5I+fdatbFWlzIZuRnarfacZC7YYEV9aLmEOonOenRziwmFVVcedBNWLmCcNn1jo11GzfDzJaYEceSZaRM9tvZ6LY7iOyOLO6YdNYNlcg382/c9pJf/cQav3Se9HfXn3xX+RTog28iMUPc2HBo+j1kmIhkCmOmQorgEHRQr+0Hwj0IvTb275/BcnMZN998PWYn9+JFz78CE8MDKGfSyCgaarML0ltG3lU1MtA0C3v278Y9992GsaEsNozlsPPBh7Dt7LOxact2pHIbEGY3IbfufETmMNRuC3dc/Q1867P/C3mvhbQCaIou0isKiHWDqWeRTIQsl1y/eYsAar3ZwNTUpGhlt5y0Fa2Ojc2bT0KkpjBXrWNgaFgKOOlSm1tYRKlcwcT6DajX6uhIpm6IeqspHC7lZ5xOKTMj5RBFgRghOrUavG5bAnYCzxMbcsTaeD9OZCOoEpBZjOk7XakJWpqflwUm75ca407XkcZlLv16dfJUYlC9wMeDPDXDc1S2Maey0FIZOXmkCyUEqoF8aQC5jCEnSeqOO80Owm4Tod2G226iG6iRmyq88dw++K4SKR558z74rvKQEnxTqdQH/kON9JZei8VjjpTsyQQe7WdZaWTgNewaPnJHsxOv/Jiwlitq5XsAu/JvUNAlbRO0SrDW3Y8NFIidbAyVsZQWOo29aDd2QFEOYG5qGVd/5yfwUwq2bJnAzIE9+PmLL0W3aeO2m+7Grtv3oz5bRafbgZlSMTRcwcknbcBp540jMpqYm9wLu7mEUi4Lz2Few0acf+nTUDcKyI2eByN7KjwljfrUXnztEx9B/Z6bkBdql2lozGzQoLF+XgN81cTIppOx5SlnouN6KA8M4fvXXovtF5yHsQ3rsLSwhDSNGj5k2WZm8jJVFooldBxWz2cF7GiusLuO5C5Mz85KxGQqkxZetlGvw8plkS3l4TJk3XWwcOAAFE65kSfxlpEXQSdnHIQItRA+9c2hiPMkeIeqDaab0ZjBYB++kX6Q6VthTf3hcCOpnOdzhXVWbGK28nKSAbnrdBa5ykhMRQSeTOB2uwOn04LbakB1O3A7LXRDNXTN4u+e/eJf6UvNVokVfdphjQ9gMvl+UFXVNz9u8D2Rn0nUAzFKE+L+q4GvdKwlEWQE31CNwVdRTYCARS2vu4D6wr0InANYXtqLmQNLuPfe/bj9wbvw9F94Kk7feDIeuGUXbvzebZjetYxMJ0JBBwzK0wKgGwCtFFBYn8Nll2/BOds2otWZgZGKcPOP78OGdUM457zzUN5yGjTrVJRGL4RjDCJoNXHLN76Im7/w98j6toAUJ1gG1mgaoxw1eFoKA+s3Y9OZT8HMYhVbtp6MO++8E08552wY2bQAUzGdg9txoKYspPI5yafIFYqH+uQWFuYxPDwCBOLoQLPdkhZhOvMKuRxmp6dhZTOojAyjtbyMbnUZit2R6Zch8VQwKHSUeRGUIIQNGxEzLISWYFkoqRtF+GPm+pKaoF3aF0pHRcqIF4SGntTWs26eWUJQ4LJCXjXlpFGoDGFgeBRWcQAmqQjflewJBr673S7c+rJwvqFvc+EW2kbxt8958a98+kSepv2vOfEjsIbz04l/05+lr/xPA98n8KCtxeR7GHwZ0BjINl6q3WnvZcoXHPjNA1ieuxt+dxp33n4XfviDGzE0Ngo9G2Hb6Wfg/hsfwLf/z92wnBAnmTkMaUBR90XdYCgG2oGB6UDDnm4N1VSEF734ZDzzBdvx0P7b4Ck+MrkSVMXCGWedCzN3MvKD5yHIrYcOHUs77sWXP/J+ePMHkVIIugY0GjBYm87gGz2FwXWbseWsbdhzYApjoxMyyaZyGSimDkPRMDY8jma9ibseeABnnns2xiYm5JJ/sbqETKEgIejr1q1Dp20jn80KVdJ1HElMY95uu1pDx7XlawcKeTiNBpYOHkQY2IkigtKCAGqSRRxoPIEFMjWzPjT048wLUTAQcElLeJ5QGaw7cm3m8pJnDyU9jZOvTMfksM2YaigNjqE0OIRsoQw1W4JhZSXQx/dsOJ0OfDYqN+voLC2g3VpGy4siP1N662W/8sa+2mGNX4N98F3lAU3A9wOqqj5+2mGVP8Nqb74W4JtgQuIsjoGXUxfzZEO3i5TSxdzeWwF7HxbnduKOO+7D9Tf+GPliCS968Ytx701346p/vRWlWoStVgXD0JHz67AUF1oYwYggCVyeZWFBU/Fgt4ulbIQXvOoMXHz5KfA0G9/53k+Q0ot41tPOw9jGs6DkT4Y+9BRoWgFqq4mvf/yD2HnTtaB1wlR1WWyRVwXjHmmymNiAk7dtw+zCsoDZGaefhen5OaiWAYu8aRRh/76DaHoezj7/PPhRJADMws1CqRw7z8YnxAJcLBQwtn499uzdI0s80t3tpWVRRpQGB+DbDoaKBRzcvVOyFcgDB6EHeHFym2T7Bh24viPHVORwqioWYFXRJBeYHC9dclRrcBymfVvAV9qPKaSjplkVzTEzilPZglTG0+GWocEiX5ZoSU7UgWfD7dpSpLkweRALk/sA3+F0HCrF4Tdd8IrX9xduq32hHXH7Pviu8oASfE3T/FNFUd62GtrhRGjf3o+61g/a2oCviHjj69wkBF0oEi64wg6iziymdt4IxTmA+an70Xa6eOD+fVDCDIbLW/G1f7wKmG3hVD2N4TCNLCMc1Y6AUAgNhsx+PlKGinoUoZozcSudaEMGXvPWX0B6xMXNd+9EKVfEU7dswMSWbehmNsFadyHU1ChSvopbv/mvuPZfP4O000CG8jLOkVQs0PmmqMgVCiiNjYtVudXoYmx0XOIii8MD0hysRQpabRuuqqI8MirTc4WNFQqQyeUxODwiKoSZyWn5+srgIPbu24vy4ADWTUyg3WyKTndwaFjC3u1mCwvTnHxpwnABoRcAhbGZvo9Wqyqdc3x8pKeN2QxabF8m5UDuiVw8eV4edv4cskfkbybqB+b6qlA0Q/7omQzMXB5WvgiLZo5cWZZxOq9VPAddFmYuL2P2wF4E7TpSlEGkc5Gbyr35/Jf/Vl9qtkqs6HO+a3wAE53vn2ia9vbHC76PBXhjzndt39YGfMMYfAV5e3m9BAcbaZWLpbvg1h5AbeoONKq7oRgBtKiAsFXEFz53Pfbes4BTUxomQhMZR5HcspTiUpoAl7ZhmEiRPA6p9w3gpFXsUzXc2/KwfnsOr3nnM6EUAD0KUex0kCpvRCd/EszRp8LInQRdyWD6jpvwlf/1AWjLk2BHhHDURgqR2cv1jeBoBizRFafRqDZgZDMIGWZupWWaVRgPSRWBlcFgZQQWAS2dgUotMAPYVV0UCqIRTqRoDHAjPWC7tuhzmWxGjtaxbcm2QOiJNjf0XbDgg/QCSzeXF2ZBHjnOIDYxNjYOnXI20iTUAouBhTplNjlHcBVfznailODHqfVl3oRqQKeFOJOFyXxhTr7FIoxsCQoddFqIMAHf5fl51OdnoXkdNOs1uJoRGeXx37v4v7+h3+G2ti+7NX8dr/GP91//7hLwff+RTRY9xQOnj54mtjelHPlbHa1y53jV6kc7MivNEPHWO8HC41S1Hwm+jyVYp6eC4Lfjpa5gbygvfwEHTfGh+VVM774JaO3CwQd/BLgLCLUu0toQdt9t4x8+czsGTRPbhiowGjZyRg6jI2OoLexDJ+igMrEVRlvH4swsimNpaK0qomYbQTqPu+st7FI9/Nb7L8K2i9cjCpZhdVvwjUFkN1yKjnEq0pVt0LQyWgd24Csf+xO0dt6BAkUAqgGPU2LGEo1yqpBDemAQrRZlXSkU82UxW8AypcKIizRqflk3NDwyAU0xBYxN3l6lC86SCEu61AR8Jc5Rk8DzjtNFEIUi59Io8WLkJBs5PEcAmJf9bDSmyYLTqmM78LtdOI4jS7V2q4XxiXWS3Rs/XvFky9p7UhK874DRmzRn0MUX9qZffp0GndQDizOzWWQKeVkUqhabOUyYeiSaXk7Tc5NTmNm3G2booNNqIjCtoDyx5TfPedlvfva//qvxp+snXOsh6qfrt1+DnzbpcGN78btXmiyOBr5HA90eyK4E4McDvAJ68qJMMhQSJ9WJ/IqrAd+HnTgilkNyAo4LLnnpq6kOvPYkZnffBKW5E3vvuh7dxiS0dIS0sR7f+9YBfO9H83jmRdtxxWWX4uZrr8epp56FCy++DPt23osdex/Cpc94Foy6i5t+dANGThpFe/8kuvumUMoUcdOuvbi9Poeff9FWvOq3LketvRuL8zsxvvF0DG+8GK52GlKD26FoA/AWJ/GNT34YM7dfhwKnVzUFn8u3NON9FKw75TQ842W/jB9871q43QDPeeFLseehBzG8bkwkdK16A1bKwuDmzQgdG5P7pyRIZ2DDeuzZuQsjo+OoDA0jsB1MT0/Bcz1sOmkLVF3F4uIccrksDh6YhNtlN9w6qbxz3C4GB0rwux3MHtyPdqONYrGACgPXVU3cbdQS79ixA6effobYmNlywZNrrdaQxZ7B6vkgkIjKytgYlMBHY7khuuJmvYG5uXls3LxZ7o+Fm/liHmm5XR6KoSPFGEqnKxM7aYeDu3ZAcdqS+WBDD/Xi0OvPfumv/8OJPJf6X3PiR6APvid+rI76lWwvrlQq79V1/X2PBXwPZR+QFH2C3k70ezxW8D3apE7LLpdG4KUvr7MT8DV0F53qTszsugHe4gPYd9cP0a1NwyxYCLxhfPOrB7FjXxNXPOc5eOGLfhFf/srXcNElT8NCtY6Tt25Co9WQVuCtwwNotepYajWgd0J4M4uo79uP6dl57K/NY/Ss9fiNd70Ii8EuHJi9F2ecuQ3rN56HQDsVVmU7FGMUUXsJV3/ub/DgNd9Eng4whRkOOjRLQVcxsO60bXjRq38Nt99xN2q1Ni7/pZfgnttvRa5UwP69e9Ct16FBxfanXSLLNbZLnHXOOcgPDGLnrp3IlypSZikWXdtBKmVI5KSqKVLtw+S3qf2TWJxZwBlnngndYmiPgXajDj300W02sHfnbmw57VQ4ni/Fn+VSGaXKAPbu2YOJiQmZ0NlSvG/vXiiKiupSFWefew7mpmdgdzqYWLcB+/fvR7vdxjnnXSDRmQf37MFZ27ejbduiK85mstJunMoXRInBCiHP6Yh22O0w1nMJzYVZOJ0GWj6glkbffun/eMNfPkFP0yft3T5xr/wnySGNosiYnZ19j67rf3ii4PsIUExSv1YeskMT7GMA55X3uxJQaXE9FlN8JMWwkrpY+f6xTBbxz6zKZW4ELwZfcr6RJht+LWqhU92B+V03onHgdszu+Al034aZNjA7Z+BrX92LjJ9HcXAUz3/Fi3DT7bfi4qddJPm2Z27fjupSHYuT89iwYQgdp4Vmg84tHRk1QjA/iYP3PoCdO/f8P/beO86ug7wWXbufXuZM16gXq9mSuy1csI0xGAyBcBMeMSEJvRsChBZiCNyEQHKT3DycBAi4AMYkYHDHcTcytmTLTbJ6md7n9HN2v6xvnyOPFTmQK/3eHy8z/o0lTTkzs+fstb+9vlXgdSbwwT97M7rWK5irTUo1UD63DIp+CmLZzVDMXvj1Eu773nXYcefN6ADVDia5B5gEX+hYsvFsXPCa12J8tgjHBdasWYs9Bw9g8fIBVIslzIyOyW35losvxsjkBErVKk7bfLrkPJSqdeFUWelu15vSsVbo6MDwyLAc+qXLFqNRK2NmdBxH9h3COeeeL66zeCqG3TufRdBssJsDtWIJ3f196Ozvw9DICIrFkky6KzZswNC+fZgrFrH2lDXy5/DwMGYmp3D+eedJ7RD55NO3XICZ0VGMjI9h46mbYPs+ZicnsXjFCpTnZjA1PIyYYSCbycJMZyXjQlXYnmwLB92sVhE0qrCLsyJBKzkebD39sTP/xzv/9r/JKf3/2Y+5AL4neKhb4PsZXde/+JuA77FTYwSy0s/7Ij5yb9W26h77/f2a39iLRoy20yni/H4T8OWXOl6mb/vtbWqj/S29+LMoLZ6XzjamnfOb1CVpSwvrqEztxOSBX2Biz1bMHdqFJLfzho59h2zcfccQet0Y+hYtxat+5y24//HHcMGF52BkcD9Wn3MO5mbrKB2axPJlizFdnoQSU6GlcmgUq+j0HYzs3IFtTzyOcQDv/ezrcM6li+ChgUbAOIMeJOProCc3QDEXIWhWcP/N/4gHf/AtJN0QiVgayUwahuXCDnWsOPUcbLrgAjh0ijFkh6Hr5SJyXXkcfGE33EoVcDxc/KpLcWBoBIEWw7rTT4dtO2iwhVg15NfG7rRkjB1xcUxNT0pVkWZQreGjPD2Lw3sOYPPpZ0BjKlrcwODhg/wkqLaDarksaWkGa+wXL5VSy5npaWw+4wzs2f2C8L/ZbFaUFKyNP7xvH8466ywMDg7DdjyccvoZGBk8gsnpGaw/baMs1Pj80lVVaoymhoaRtAykUxloyQxgxaCFvoTrMNmswWLOehVetQQldFG2fThW+pObfusPvn6Cp8rCpx9zBBbA9wSfEgTfiYkJ1sZT8SCRgeR7X47zPcrLthK/GJpChxGnDGo2mQHATXb0Z9Rs1vK0RZm484rZo+aeVpwNdbViQwUsFiqmmVjFWYq/4tYC7Dg/6/zp9liQPd7kOx94X3w/t20MceHU60TYG0ZtxnpYR3H0aUwd2IqRnY+iNLQPceqhYgk8tbuEXzwwhlW+iq7OPlx+9e/j0SeexhlnbMDE9GGsOOsMTE9VUR8uYnnvEhwZ3YMjM3vRuWwdAltFvwKUhl7AE089gf1VH+/+1Gtw+etOQbk4Cse0YGQH0JE+FYq5GmpsAHCa+OVPb8DDP/oOjIYNu+5BMw10ZA0oVgwrNpyBdWecjZlKDaoRQzyVhOO56Fk6gKBWR212FsMHj+CMc8/G2HQR8VyXKAeq9Qa6+xdJC7IRT8BtNlCv1uS5kMpnREI2NDqEeDyGXDqD0sRMlOlL83VMjyzOQYCZoWGMDQ1h8fKl0DgV6yaq1Tr279+Hcy68ELt27BDgZVA74yOZIXFw715sPu1UHBkcEhfb6tPPwPTYKGZLFeGbGeRODnlyegKJeBLD+/ZJMaZlWIjluyQwXoUn1UM0aTSrZfi1Kvx6GUrgoCTgm/nM5t96x1+e4Kmy8OkL4HtynwPbt283BgYGXgK+ps40K7UVVRiNtK3ZVgBWUr58T271nvrlL/DULx6ACU8mKMe24bkOHDcCYNHJMvyb9lAutAIFPuVDoS6NA5TWe3Qoha7gcNP2sWztBrz9Ax+ElSvQ+S+fK9Vpx6Ew5tMO7cm2DaptqmH+RNxWb8x/HydrtlOAlUChK5Qvv0eCr4Uaikd2YHb/Yzj0zEOYHjpAkgLxZA5P7i7h0UfGcArjFru6ccXVf4RfPvQszr7wPAxXDmPt6jWYmS1jeqaKNT0D2L9jK5555lGsO/MyVBsuVvemUBk6iEe3Po7xUMHvfOgyvPLKVXjsoQegdeax+cJXI59cDSOxBpq1CF6thm133oyt/3Y9Ejy+ToBqtQYlrKOrfxHShW4k8wXYno8gVFEoFND0HPT19kqIDS+G5J+72MGmqDCtFPwwMjdk8gVoBHzLkmmTCWx8yeXzsnBjASe52oFFAxKi3m73II/d090Ft9FAcXJS0suYWpZMJCTofWSYxZY1rFq1RnrnaLJYumwpLNOSinlm/fb190h7BluaySVTfkZOmr8r5kDoBhdtZVE61OoNWFYCppVAtqsX6Y4OUKhGjojLOd92pcMNzRrsBrMdFDix7Oc3veHqr5zcM2fh0RYm3xN8DhB8+/v7/8QwjKOTL8GXJw4rvwWDWuDbDhpnnCBdRW69itt/9APc9v3rYdBi2lYrtCIZ6VyihpPOJuJme7KlV5+Pafh8HA8uPDjMgvUBx1Vw6rmvwIc+/wWkuvsl2KZdWvlyKorj8bx8228KvsL50gQRuiKbYpgLwZcuNzOooHR4B2b3RuA7cmAXVFbbJJLYM+ThgUcmsSxQ0NPdiwuvfCO2bd2JNWefjtXnr8PEzhdwaGgIp19+GWJNG3d+65+RCz0k80sw12xiywXrcfD5nXh827MYDVxcfc0lOPfSxXhq25Mw8gVs3nI5sulVUOMrAa0bgWOL0WLrv16PtO9CDRQOkKhUpmHG48gWusSMwEYLaLrIuhTWHWlq9HfJ8E1CtxisTj0wAdKU6ZlNF7VGUxonRPtrsf3CRMDmDp9Tah2WGeX/VisV4YZZa8Twc1qBfaeJgE3NioJmvYqZmSk4jiuxkHFyyalM6/fRcrHJ3YXwUxJlJC/SKxeKfrlZZ/aDJ3nADN6h3I2lmQyCL1Xq6O5fgo7efiRzWcmRIDVBLTL5aqdaEvB1mjUBX9fKfOG0N779z0/wVFn49IXJ9+Q+B1qT76c0Tftym3YwmA3L3ICXAV9KgSQm0LVx28034Z4f3gjLjyIABYBFKxs5lwiYPAHpIJVzjZtpzlpKAJMe/sCHE7pwGLcV6mg4wIazzsOH//RaJLr6gdCInFz/ifTs5RZrx769vQScv8w7SkMI+BIEpKMYvkLaIYAelFEZfAbTu7dibNdWHNm9AzG2+CjA4SkV//7wLPpCE0ktiUxXF2rNAA1LR9fKfvjDEyjbVVgr+xFWqjDHplBwSeYmUXTq6FqURGWugYmZKkoxF793zSuw8Zw8PCdAaGbQtXgjNH0AWuoUaGYfNNfBL378XTzx4xuQ8h3oig7NjKNaZ5lmVZLM0sw8oCbWNMVwRpBUNEVAkyHrGidbnalgcakMigBYF+CzHR9eEErOLpUINFkw0pEASR0083I9NwJitloIfgautBvz8hWSN5YmCleUB81mHbqmi2aYn0eNceQijFwU0cUx2hnw+UKtL99Vq9bFYixNGa6LZIZ24hS8QJEsh0q9ib6BZcj29CGWycC37aN2ZbtWi8LUnQbcZo1h6vDjuT/deNXvffnknjkLj7Yw+Z7gc+B4tMPLga+EXZFGEGuSLzUtP7v5e7jnlhuge/VIo8t38YRqFU+KCVYm4LZxIQquAXyZfAnVbujDplDfV1G3A2w8+wJcc+2XkezsRRASuElbMA3r+L/u30Rq9nIqiBeXbuR9I/BlGi3hhNIqM6yjPrILI8/eh9kD27Fvx6NI6hEYDddM3PFgEXoFWNI1gIGV/VATFtL5TjSbPjK02cZUDNlzSAAoqDGklCSCmAndCuCWp3D4uSM4MjwJu1fHOz91MVautxALNQRKEsmeVVDM5YgVToVq9iKoVHD/967Dc3f9EFGMuCoON6pBKtUSPD9ErtAlpZJsq2CAOkPVDSnehDRXWLGU5CQwE0E1o9ogQ7fg8UIIRWzGQRhKaDovmizopNGCf6cGmhTCzMw0ert6ogZkz5f2iVBaLZjHQItbKBdmFowSPDnBShKbZBFHucmua0PXozxifgy5BiajsZCTTc+9PXTD6ajXa4glaKbQMFetIZbMiLKko7MHeioLX9dF4cDnEy3RNu3TnHztunS4NUINXjzz2VOvuvovTvBUWfj0hcn35D4Hjg++bDTg5Etf/UtpB56YpB3Is7lOA7ff/H38/JbvwnB5AkSrtQjQ2sHkrZUZHyvqhpBFDVHaCsg3+nDDAA6nnkBF0w6w/qzz8ZEvfBHJrj4EAZ3+XIa9PPjOl5EdC7LH8sDtf89/e3REhReRb1sghLw0A2zCJtzpAzi47R64Yzuxc+vPJSyHDQ1Tbhz3by9hdNBFT0cn1mxagYEVfdCUGNy6gphuwNUBW/NRSCdw+Ln9SFs5dC5bhEQ2hkTgYdu9j+GpJ7dhYHMPrv7gK5DK16F4CtK5HuR618JProGZXw9FL0Atl3Hnt/4GBx66DXktWl4yUFyPx2E7tjQUL1+5Bl19izDD7N1EEo1mU277qYslZ5pM5+H4IZzAR67QKRRDvd6MlqyGKROvFGZ6noAja9zJFxNoGZROtcLU1BR6uwm+mvSssf5HiNogoqN8cs4Sqs67IU64oXwsHzeioPgcadu5mWAWNYaMj49IE0Whowt205HeOcPUkc3nJDiINw2pXAGZzm4oqgXEk1DjcfqZ0ahVhfIIvQCKa0uYejT5qnCs1Kc2vfEdXzu5Z87Coy1Mvif4HGhJzT6t6/qXXqQdWMjYoh3aEytP9NYdIzlPArDr1PDTH3wPP//h9dDdugAY/fiMC4wm1VaGbxhNv4JvzFzhmk1RYIqxgQs3X9ppef7adohTzz4P13zhWqS6+4R2ECqDFMjLTL6/Dnx5iOZL0OYD8HxeWD6uBb7CARN8qf0tj2D31juhzR3A0/ffCtOrSlBO1Y/hyb0V7NhlI5PNYsOZa7By1SK4NQflWQcmA8qtSEPb15lHbXwKXtlFdqALSiomg/bTj23D3t27cdWbl+OK15+KsYk9sH0dp2w4Cz1LToOXXoNYYQM0LQd3fAQ/ve5rGH/6UWTVqHQyZA2PFZfJle3Ay1auEaDidJvO5bF3/z7kOwoSmk55lxeqSKQyxtknZQAAIABJREFUKFZryHd2oNGw5TIZTybEWsxF2eDgEBqcODkxB5644kxLh80QdMcRDXBfHy+MEXBKloMb1QYRfAmkpA0YdiO/VM6lvtd6bkRxkRKYI+3EqixmZ2enMTk+hhzzhUNFGjW6enqjyZg8NCV1sSQyhW4UuvugGnG4pFLicQkrCiSW0kNxekaC7zXPgWtXUQs0eFbmmlPf+PaFSMkTxIpjP30BfE/wgLbA97O/mnyY7xBJzAxdTgpqKwmmR9UOrZwHnjyaGiJwmtjz7NPY9ex2mXKoGhDA5RTbCgljiy0nn4hv5fui6CoVBowglBOWagdpjfBD4Tt7ly7HZW/8LWhcEnHh1hpMXy7J43jqhmMXbsfyvMeqJKKZXBHVQ9C6NZbFYmDDdIo4sP1BOGPP4YVH70BxeD8Mk1GHWQxPBbjv8RKCUEd3Ogk9sJHQLQkVZxsGF1lOQOrERdx3EXMDOJaKeiyBuh7H8MQ4rJSHd75/A9auzKIyO4OaHcOq9eegY/GpcLOrkSicAkNJorJ/D37wN38Ob/wAYl4Duq7CU3ToiTR8VZMKoSXLV+Kx7U+ip38AazdsxO69e5DN51EodMkkfGhwGCtXr4XFwB0EGBkZkdt1gnOpVMKK5csxMTGBRq2GPGvj7UaLToguuI5ry8ct6h84Cr7MguCkLLLDIJIayt99XqBZO8S2DRpZCM4Rv9u+jtLCXSwWpXae+bu5bBamGZe7HRo0Cp2dgK6h1KjDDRV09izCKRs2IVRN+IaJeCYj+RsMUWd+xNT4hFTHp01VFDllN4Qbz3xw4+uv/sYJnioLn75AO5zc50DLXkzw/bMXwVeT20QBX2n1jbS25BSlolw4X094Ni5ZuPGWcgrqX+UlCk6JAC+6lefUys273Crz/5yGZSji/6LP58dxGhRuOZUCo7cNJl6JvO3l+d72JDt/iv2vgi/5XQFe0TJEX4tTnKGQm25gfO8OHNp+L0oHn8LQ848hDhehGoONDmzfW8XuAyVkdQspLpiCEGkoiIeOXFxCxUSoekhRdeCGqGoKynEDo4GPSdfGha/qwGsvX4esFcDQTdhaEl2LNsDqWAOrdyNiuQGYvoZn774Dt3/7H5D1a9C8htySh7wzMZPwNR1WKoXV6zZK0eRspYrFy5Zj95496OzqRDqTlShI/nyKHpOOt4Gli1Gr11AqldHZ2SmpZlyO7d+7VwCS4EtZIafYaoVZC5bobivVKnqZAcGqIFmaBtJiTADm8yI4Cr7kfr1WGSmfD1yqRsWk/FjbbqJcLEqGA2vfq5Wi0A7ksnO5DlTrNam2T+ezqFDD6wfo7F2EgWWrpU4+NC0EqoqkaI2BSrGE4swM7EoJVuiiXqug4ilQ891//Iq3feBvTu6Zs/BoC5PvCT4HCL75fP7zhmH8aRt8dTOSh4lKQfCU/1PllpwTC3k+liESRikvUjRyhS0XmmyyW7KGo13ArV9TC2CZ20p8045KjVqtBcRhvmo6b/ZFiyoLO4bIvIza4eWMFL8OfNuA3Z6AI/BV4ctIpsoFhT+fNBZ7NpziGJ576Fb4k3vw/IN3IGGX4EFH3ShgppbAczvHMT1nI2MlkVQUZFwXGb+JuEQEa/BVRlCqiIdx1E0d07qD/Y06elfF8Lrf2ox0PIDqOli0eBHshIlFy8+CkVmD5KL1MGM5WK6Dn/zd17H11n/DQC4JSw+gqKFUxgeaJYu3Ql8fMh2dKNUbWLpylUy8Bw4fksr3eDKFXK6Amdmi0CDM/u1d1IepyWlZhPX29ckFk0A4OjwCXWPJZTLiwYMQzUZduuK4ACPg5vN5hH4glIH0tXmeuMxIU0Tgy7cr8n5egNn6TJ03gZcVQrbdQLlUlmevqeliviDQF4uzouPtyHfCcV2UGKSTy8BIxKHGEkjmCoincnCofEjR3WcJ+ErtfLOJ6YkJjB85CNVryvfjmym48dwXr3jvJ689wVNl4dMXJt+T+xxopZp9XtM0hutEixeCb4vzJTcXjaWicZCXo+Ar4a0ETgKvbOZ+bVivgJ0Ad1tyFNWFy2OTJyZdTCupxOqyQEca3wSAX85k0QbQ32TybYPuseDL70emXkWT22uO4JyDo0bdALrfwKEnH8Dc/idwePt9mNj/PCbLwKynortrEUo1D48/P45aFVhkGujRTaRsGzFpsVARmkDZBdRkHlNhE0P1EgYKCi5/9VosOWUFtj79NByvifPOPwMDKwbQNXA6Uj2bYHQvgUk6Z2YC3/3S57Dr4YfRk88hn88iDB2hHmSyNgzku7tx7pYLUXNdTMzMypJtYOkSUROMjo4jm8tjZraEBjN5+xZh1bpT0HBclMsVJJIpuf0nCJLX5YSboBQtZsoCjUHlbKXgwo3B6KQqhDKizIzASvB1o+p4Ltsi5QOjISM5odANvFMKPFTKZTg2ZWsOpqenkYjF0d/PlLQQpeIcujp7YRqWqC6ajo1KvRZVB3Uw+F2HYsRhJdJIdnQKrZOM60ddeePDg5gcOoKkriLHnrp4GpNN5SsX/8GHP39yz5yFR1uYfE/wOdACXyaaMVzn14Kvz0xYoQ8ovrdRnpuWtCyV4nhpJeYr6Ybo79SY0mjBOhjJgKDbjbeyBDYyF8Q2+XerysAPYcbiSBYKcksZwW/LpPwyDreXUzgcC8Yv54aLDiEvAJpQHSqLHlvgSwihDlYPHZSHXsDgjvvRGH8Bv3zkdowM1+D5SeQyMegJDZOlCnY/U0OjDpghkGMrLzT5Cchp1xGg6AYoqx76u3Vcdk4PlgwsxkSlgYOlEnylgeXLevHaK18PNb4C3au2wE9mobtNHPnlQ7j7ur/F1L79Yq4o9HbDNJk2xuOrS8CMLNnyeSSzeQyOjkkGbm8fGys0UUIwYYzTvaqa0GIWcl3dSKSyArpisqjVEI/HxZBB+Rg1vvEYg2to5vDRZHZCoyHLxXgsJhMuQZYqiID0Aidfvo3/lrB0/mJbzcVcrLoO7GYdVVbSJxLyWOSECfhUVPBZMDM3i1QiE8UPBwGSqaSE69QcW5Zr8XReqAfdSiLQLSSzOZl8fbspVMb40CBKUxOIKQEsQ0ct1FBG7AsXvePDCyaLE8SKYz99AXxP8IDOz/M9Fnx569maO6Pkr5YpKTInUVxv4/67bsdj99wJ1W5E4EueQsA34nDFYcUCxLbbTYt4Sp6Sqtc2NIQioJeFmxtixboNeMvvvwOJXL6VuXC03ecl0+98MH1Rr/tiLvBvCr5taRwVDpHTjTOwH010pAxkrvdgNGdwaMfDsKf34YUXHseTDz+DsGLA92eQyCuIJSzUZ3QMjXk4PFtHvRFdkHjvQN7aUBVYSWDRsiROW9+J/lwKg0PTqIU64n151O1JvPKVF+CU9Vtgpk5B57Iz0AgBtTqDf7/hn7DnntugN2xMT80iXehALp+GofOypUJnowUn5HhcZHIuTS6ajlwhJ7+SuJWAZlgwyOsacWh0wVFCpkfysohS0qRCnrfypAroUOPkS9WDL9pcV8LUO3I50QGzMVjAVirj54EvNb/Sw3b0Xkmm36bwy3PyGH09PS3AjfrdGIQ+OzsLchue4wntRX0yWahMLoe5WhWZjg6kcl1ihSbweooljRaJmCYUFumMyZFhlKcnMDcxBsvQYKQ7EKQ7P3XuW9+7IDU7QaxYAN+TfAAFfLPZLygKPtsO1TGodKDqQaN6IeJA5wNvtEDz4NbK+Nkt38c9P7geludEoCssRShuJb5wYjLVyKVGlxNrwQNNEQBmNgQnJEK8S9OGr6DhApvOuwjXfP5apLr6pZss0olG/GE7m4HfW3vipYGDt8r8nvl+ftzLRUgez2zBt5HzjciQ6HGFFmklWpCr5CSsegynmcDuJx9GDnP45f33YXxwFBOTQzBiUd15IduNJl1udoipiTkR/fOhdCtEpsNE36IC8j151GwXlaqLetPD8OgY1p02gLUb1+K8Cy9Hxcmif/UrYGV6YfoNTDy3Dbf83VfhjQ3K7fTcbBmVZhP9SwdgGFyM8qJnItu9CBu3XAAXKp566kmk0xn09HeiUili7cpNKDcd9C0bkI3m4aFhpPJ5MVCwlYJcr5hLKBMj5WToSKVSYtetV6uS8cDshcHDh1BIpWFXK7DYPmw3ZZEWTcFstOACNhRgpu6WWQ5cqNIRSGUFmy0ymazIEbng6+jIibKiVGIzsi1fs16qIGGZsF1H2peTmSxsL0BP7wCSmQ4U602ke3qgM9Uty8bn6PGdGjvcimjWijhyYC+8Rg25rn5YhUUf2fCmdyx0uJ1k7FiYfE/wgP568I0434iZjVZvIqYPPHjNKu685Qe45+bvCkgIOdCSmjETQCZKLst01tjIGgthSPdYCI9SB9eFLpa4QLhDDxpqnoLTX3EpPvzZL8LKd0vW7FEqOYxS09rAy7+3A16iYsa2pjQC6WP53WN53vnyszb4Sqljq0STH0/tAzf4/FNurz0HY4deQHHvVij1aWzd+gAOH9gHm629mopqxUV/Tw8M1ZDcWZY7GhqgWhqMGFCpFTFXqaPhK6g0dSxZvgTlIpsaunHJ5VfC1TvQu2oLkt2roGlxGMVxPPKvN2Lb7f8Gy63DVBVZRE3OlaRKJ9uRFVUK9b5rNp+Di970VkxMTokBZt+BQ1i+YgCTk6PYsP48VFwfqa4cVJdcLV2FJFWArkIBtUpVWiIKPd0IZWJMSTXP9Pgk0sk0crksXKeJ8uwsZkaGkOFU2myIltfjc4FSQ9H8Uijtw7PJ2kfaEfK8tBtPjI9JaE+WEjbm7Nq2gHAyZiGRiKEpYU0+mqUyTJX3Hj6UmCmTLu+M8vkuoR1qng8tk0UqW0CmowBFCeA0anBrDXgNLt6qmJkew+zoMPRYBrn+ZR/Y9Nb3XneCp8rCpx9zBBbA9wSfEgTfbDb7p6GCz7108tVk4x0t015MNZMpUQDYhdco484f3Yw76XDzomAdWazwVbhh8ot8DJ6PvoS58N8UzXsMQwloFCC4MYUL4mCqeSFOP/9ifOiz1yLR2ScTHXu92iDLPwnU/F457ba73vg1o2LGCHiPN/n+Z5xvq7hcftb54Mu38/uT3IfAA+8KvPochp59ALXpg2jUJvHkYw+jODuD2ek6SkUXqWQGpVIFvf3d0A1+Px6ajVDaIHTVRalUQ39/HhPTJameX7V2NdZtPg3JwiIkOleid9lZCLQE4qaBg48/itu/cx2awweRYGMblSa6jplSFQ3XQf+iPhh0j+kW1p19Ec561ZV4ftcLGOjvxfjkFPKdGYxNjGDz6RdL1KSRisNgdC/NDboik2ohl0elWMb07Cx6FvXDSiVhJhOydKNu1tItdHcVMDczjma5CMVpMn4OCu92aAv3PLhuU6glSg/5mJyCxaoduHAadfgs2KSuOwwxOTWDZDotecGe4yKdjMP3XVQbVCgECBo2VN9HPJOCYpmwklH6mmWlYPtAkuqNrm4k0x1ICl9soFaahV2poTI7h0ppBoHfgMOGjVgGWrrzg6e/7X0LOt8TxIoF2uEkH0BKzQqFwhdUVf0c3USM74u43wh8I863bbRQBQjJrykqsx1quO37N+GOf70BKlPNfE46XFjJOSkTGRN1dOpRRdIfKR18oqzPd9FUYbdUBRqaYQA7UHH6eRfhg5/+POId3YAWi+iAVlYEAZcvTzzxBA4cOIDe3l5cfPHFAsZRISNtsXpL4hRdCKJhvZ3JFnHCx07BLwe+kaY5ynyg/IzXIy1woTSmsP+5rSjPHELabOLxRx7A+OAQKiUHlbKH2ZKDbCGBhk09riHZu81qgP6+OJKWh858RhaRPQNLsf7Mc2F09AKpPvSvOAOp3GLAd+DMjOHWf/kn7H38YaS8JnTPluUX08kaboCp2Wn09fUinUygDh2rz9qCK37vndJYsWfnTri+L8qJ4YlhnHXOZZgqVtC3dABWqGHP8zuR7GDSWIiBvn7hYcfGJpDv7IQet0SaVq1VMToyLku17o48eruzKM9MozgxBpNTrmtLmhmPjec5Ep7E1mKCLzlevr9cmoPTrEsAD1USdNRRJ5xMZ5HJpAWkY5aOiYlxCcwp5DsRNl1RV+QKeeS6OqGYForlCjKpAsqNJrI9vehgGWc6DyuRFMVHeXYaXr0hTRrV8ixU1UNtagqeYkDNdH70/D+45u9P8qnz3/7hFibfE3wKEHw7Ozs/pyjKFww6246CLyu5Cb7RTX+U5xuZKLjNJs/m2U387OYbcedPfwjFp8wolE28GnJpFaWZcaKhWi0gLyj2ihAGnXI2H4NLNj/ih1UFNnNcmx5OPXsLPnntnyNB8FWMo7wvp1zmut500024//77BWxpDviLv4gyU/bv34/TTjstMnQcdeO9FHyPN/1GP2EULHPs5NtexvH75sVCgDgIYMBHszyGob1PwisNSvTk4N7ncXDvPhSLVTSaHrxAxcRUUfJtWYVOkMrnkujI0FpsY/PmzRhYvR5qvg9NqwsrTrsQqpmH6hvQ7Dlsu+Nm3PeTf4VaL8HybMRkeamJCYWOtokpyrQMmXIbioY1Z56HLZe9Hrf97HZMjg5j3fpTceZF56BYK8KKd6HS9GElLBSsJOxGE4jzogjksjns2vkCpmdmcc5550HlRdiKYXKK9IWHQj4vvGwyydYIDxNDQ1Jxz9JMQ4UAL58T7MDjJBvZjW1U52al0Xh6ahz1egWLFw3Al80eLc5pWapR70tqgpyvq6ii74VDDleRluJA11D3PExPz2FgYBlS2TziVHT86vduxbNSfUTKY25qEvViCfVSWY6tQrFio46Gp8I10p/a8s5rFhZuJ4gVC5PvST6AYRjqExNjn1ZV9c85PYoywbBk8uUt9oueNbkBjyZhWUhxw+3g8P49OLzvOQnaiRICOfkyuYpDLukHppXZMgXRtNCoVzGyfx8O7NopUiOCpMMFmUxzIUIzjgte9Rq868Mfh55MQ1GZyMWan2hyveOOO/DQQw/ht3/7t4VmuOuuu/DBD35QQPkb3/gGrr76amzcuPHoMu7Yyff/BnwjGoNTb6T5FRkd+90CB0FtGpMHnkN16gAMvwSnPo2ZyVGMDI6gWmmgVKwhbLlKDNbf5HMYWLwIfYt6EU+l4OhJxPtWoXf1OVBindDUmMRPDm67F3fe8L/RmJ6CRaed7wltEcVdqiINoyyrVq1g9YplUms0sGYdlp6yCY9v/SWalQpy+QI2nXc6cv2dOHxkDhqzfE0dlhuiq9ABWw2EAmLcZKlcge8FYrygAsIiOOoGAoIpKSJNhRGLif25Wi5Co36XJgbmN7DGRyRmka2Y4FstlzA5PAwtDJCIWTIJ03acTKRkqtZNQ2qEaNogl06+3GRGcCwpvG2zVkegqwK+is52FWqOE8h3dCLX2wMzk4GVyEGPxQXY4bky+c5NTaNZK6FWnQXvmco1F0E8/ycXvfcTf3WST53/9g+3MPme4FPglltu0S655OKPOY7zNQrnVYKvboFTcCS8IsUg/49st1yc8ahz6dYSzYduM6KGGZQTUNvbMmQQpGlD5gY9cGQ6fuahh3DfbT/G+JFDsOn7p1IhBBpeCCudx0WXvxaveeOb0bVkGaDHROpFyRIvAs1mA1//+texZcsWXHLJJTh06BB+8IMf4D3veY9syb/97W9LTfnHPvYx4YLFfdWqpH852uHo4ZPa+Ba9ItrUNt0SfcR8KRv/7bM6h9GLTlOm0tLkICYGd6M4fRhJK0DSVKReqV6rQSH4korRTCCWRsV2I6tsXx8WrV4PMzcAxDqh+jriCHF4xy/x8xu/gen9z8CSKqNQHIX8mUKR82myuCKlMcVyyf5eybvVkyl4Omt1FMR416LqaAQNZLvzCLU8QsOCFbeQNeIwdQ1hnGHpIWqNBjo6CkgkIlDkgpTaYRocqPXlsFqp1qStQ2SGR/OcHaFiCMBykaXCQdMEVKenJlGenYOpqUhYFjpyGSm4pHa3UmtIDbymq4hbsQjM2ZCcTsndkldvSm29Ax+5zm6JyIzFkoibFjwvRLqrAIta41QHoHOPEErdvMKMiaYtnO/U5AjKk+Oo2yG0TNcXXv3RP13Q+Z4gVixMvif5AIZhqExNTX0gDP1/oNCdJzizXhmCzfAcgqwsUlo9akwj40tkOG6FMYgUgk43eoal1EWoBL6f/V6ckBqT43jw9ttw920/RVgvSiA5q8CpSW0GQPfAUlz++jfhgstejUR3r7QH0+EWaWyJ3z5GhofxzW9+E+9+97vR39+Pw4cP48YbbxSwzeVyeOCBB3DzzTfjK1/5ilTekP89Xm3QsdNvhK4vBd/5S8b2IT8KwAwCJ/jyHa4nhoqYRr6zipmJIYwN7cXc1BBMxYbJn9/nhBjA9jQ01TRyvQNYtmY90h15sQUb8Szq5SYSmobJnU/izhv/CeO7n0bMt0UNQjCVS6GE20e6Y1IDBLKJ8XFp1ejt74dvGEAiD101JVYxw0VaswzVUpHK9MNM5QBLR8wLhX810kl5LHKw+UKnOOCoQoieB5rIBBkzyRD0YqWMXDYf3ak4DmIxQy4+DTpKPBeWYYidl1XwjusIjcCLcaEjj3QqIVIw0zJRqdSkHDOdycg0XS+VIpcew9QRiquukMlhZGgYlUYNqzdulEjJwwcOw23wIs8MiyQ6Fy1CKtcJnaDMi4jTRLNSlaVbrTIH16li/PAhQI9DT3d/dsu7PraQ53uSsWNh8j0JB3RycvydAL6pKooiTbWmJRpNUTtQkSATVzQHC+Qyc0GWVhEARTYCqgSEzoMnCWWMEAwQ2DXse/YZ3H/bz7D76R1wajUYKm9lbWnLVa0E1py2Ca/9rbdgxcZNMJK0zUY2X7oDyG9KvkIQ4tlnn8HPfvYzvP/97xeud/fu3fjRj36ED33oQwK+zz77LP76r/8aX/7ylzEwMCDg2375dZPvsSaNo4B7lHhpT78tDXAk+YgChmQhJ3FBUQRisw7PrsKuFeE0ipINIdNoogNaogtqnHU4Sa6pEAQ2DAbTFEvY/8Qj+MXPfoi5w7ugB640OfDzjq49OfHqGrwwgGFF5oipqRmp3BlYthIDazdg88WXS5fezNgYxI2oedi77wV0dq3A6ee9AvGONKZHxjE7PYMV69Yik8+JyoGmjIEly+R2vzhXFMsxf++Lly2TC+rs9BTCpi35DLmOPLIddMsFGB8eQsI0JUeCdygH9+1FZ18vRoYHUa01sJxlmgrQ3d8jUrbi5BS6BwYkF4KOuuee2YF1605BIhaTZLLBQ0ewfPFS7Ni2HUbMwjkXbEHddaHYLvbuekGGg1yhI6IoUjkY8ZQE/oSujeLUNErT5JnriFkKimOjqNoB1FTX5y567yf+50k4VRYeYt4RWADfk/B0mJ6eeHvg+9/5VY+bVi5zW1zGksWLkIzHoejRsi0KzokoAJduLQnejpxsYqDwqOdVpKFArAoaUJmdwi/uuwcP3/tzTA0PwiAv7DDggMs1nsRduOSK1+CCK16Hjt5FYpGV+nICHnnWViURLwT8RW/btg333nuvTL4E3z179uCWW27BBz7wAZl0Cb6kJb70pS9h6dKlJwV854dVtJdv7awLyqi4eFQ0Lut8mfhDLhkZ6E19M91tNGcokaSOWlUoaYRKTJZUuuIihgbKw4ex47678fT9d8OfHYEVUEHA6xkVHC9WKImtm+YUFliYdKEB9VoTExPT6F++Cme+8nJsvuQKDI2PiUnBbTgIvDoe+Pd7cOEFr8HSU9ZjsjaLjlwe9VoD8VQGE5OTWLpyOTwpKVVRmp5BId+B8fEJAeSVa1ZDNU3MTEygOjkpao+B1atgNxsS4M6FKRuNCeacZj3bhpJKwK7XMDI8hFQygUMHD2DL+edh+/ZtcD0Pl1x+hWQYM5yHOQ+mpmDnc8/ilZdegpmJSage8OQT2yT28ryLL5Lks+rsDCaGRhC3LGTzWVjpJDKd/XLxFpOHa6NRLKNWKsOzawK+zeIcxqaKUBKdn7v0Q59eAN+TgBXzH2IBfE/CAZ2YGP09hMF3Y7GY/uT2bfjR97+Hj3/0QwK+M5PjWLZ8ucQUqgRcKxkBMcGRFlLOwhqlXZxQI+0uralTh/birlv/DffddYfEMloEcd+FoRmoBxo6Fy/DW976Npx5wUUScQjDjFQNba5VArcJ+u2ENE043n/8x3/E+973PixZskTUDT/84Q9lEubk+8gjj+CGG26Q6Zd5AW3aQWbUl5Ga/QdK4Tj87vE+RqUKQ0o6uVB0BHypneVUykJKTeVtOLNreVzIjtvCo8LTKVWIUiS8Ep5/7D48cdetGH3+KWQRIKa4km3LCTpyEr4IvvwrqQcuReVuhBGYgYaRkTEUFi3FaRddiovf/FYMT08I1VMtlZHSFTx07z14w2veirqqYPfIflz26isQuj5GRyax78B+vOKSiyUzt1KuYnRoEOvXbsDQ0JBQDL3LlgjnyknamytC1xQsWrcWI0cOYWJiEslkCiuXLsO+PXuF7126bDncwBUdL4N2hocGsWfXTlz+uivxxEMPoGE7uOTKqxA6Ng4dPCiytLhl4BePPozXXPU6lGaLSJkx7HjqaYxNjmHdxo1Yf+qpMBUF+595VswUNGkopoZ0JzXJdMt5wq+Lw22W0rYqTCPE2KGDmC7WkOtd/seveM8fL0RKngSsWADfk3wQR0eH324a+ndUVdEOHzyI2398C37///ldHDl0ADd//yYUOgvo7VuEpctWoX/JMvQuWoKu/v7W9BXK9l1KFgNXGo0P7HgSd/zbLdi/8zl5m6ZG4dme70qLwmkXXIbL3vA7GFi1JmJ0dSPK8G3nAXOnJH1qrXZbeZ8hzi4C6/Lly/GWt7wFBw8elIUbaQcqNah2ICCSA6bW978CvjRWtC3F8+3F8w/1Ua64zWmTNvF16RzjNYLh6SGciE6QYkjeLegCkr5GswWgOIClGNBCB43pQdz0D18LE9g8AAAgAElEQVTF9rt/gk5NQVx4UQtGMiWtzjovZkfLQ7n4jMh2Wn+52ORizPcVjIxOINXZg3OvuBLnX/Um7Bk8jFQqgUapgrSp4fEHH8CZp74Cmd4+7Bk7iLPPOxeNagPNahOHBgdx7gVbRHFCXXCtUkFXoRuDhw4jmUyge+liWfIR7IuHjkhR55JT1mB2bhb1ZlMAt7OjgAN79iGdTMriTzVUWQSuXHUKJg4fxLNPbsPll16KF3a/gGbTxpnnnCuWal5n5/hx69fi4M7n0b9yOV741d3M+jVrMXToiDjnFi9dKndAXT1dOPDkDtQrZcSTccTSSVgZOtx6aGKPNMcNG/VyGb7TQKU8jZmRYTQ9Fdn+pR895/c/sqDzPcm4sTD5noQDOj4+/ke6pn1L1RSFiw9yiNmUhfHhw3j4wZ9jbGQIo0PDcOsOLCOBgRVr8I73vw/di5e2wtI9yXotjY3goXtux4N334nK1LiEULIwkcwrGxd6Fy/Fq193FU6/4FVId/ZCUVstFTRjtDJYhGrgdj/C89btt9yDyz8pM+O0++Y3v1kCuO+++2687W1vE9MF/07gpdY3mkojedqxeQ7tt730zxdZ3hcPafsbaAW9H/2G2mZrgiAXT1ElThiykoe6ZobFswSTR4C381H4DbW+chEKQ5haCL84hlv/6et46IffQYr8rMs83bj0qlmmLrbkiH4g7cqFGx+LeM53qNCZoxxqGBkdg5HqwEWvfyNecdWbMD41KfDPFuCVK1dg7PAhTI/NYe2mTdDjMcnRnZ2ewIplSxCahmT11h0X/YsXC4tfmStjamIC6UwaPQOLoFD/HYthctduaYvoWbJYpGi8w6Hml3pd2o9ppjhy+CAKhQ6MDA2ir6MTMcvC/t0v4NSNG7F/3z4J0DllzVrseGoHVq1ahcOHaYFege7eXgyPj2JoeBjr16+Doao4cPAAYjFLLrYTYxOYmZyBGYtBi1tSkWSlO5BIZqBQc+404TVtkbiVpidRK04BrgM1loaR6f7I5re+ZyHb4SRgxcLke5IP4sTExPsURbmurfPVNDaU0XnEKpYGquUZzI5P4ODzu7H7+X0SbPK77/wjLF+/HqHktnooDh3E96//Np55YisMePDthixVJBVBj+HUs87HW972h1i8biNHNwSMQZyHbRFKRjpikdG23tcGTm7EKSPjC5ds1113nWTKMg6R/C+rba655hpcddVVRwOB5mc3HE/hcDxQfrlD+1KpWRQkz6k2CKLsiag3iJE2DCSmeYEpY1xOevJq+KQbAtCV0GTQjqFBqUzinm/9L9zz7f+NgvSQUV2iIGYZAmaGGeVV0Lwg0ZyUh7ExmHcGCh2IJnTVwPjIGDwzhtVnnInzL7oEdc/H8Og4LwNYumSJdLDtev55iZRcunQFRifG4TUbyGTisOIxDI6Ny93HshWrpOFYFHoh6+YNqZSPp5JR0E2pArtuy9UglohJRGSlUkKlNCdSMTYWcwFnmRpMrRXIL2YbIBGPSzNxzDSkLYOyM8ZXcunGhhQmmPHPRDImDRdUUZRLJeGMM+ksEsk0Epm8JN0l8h1ougGS+U55Ozl12pdphy7NzaE+NwPVqYvxw9PjQLpwzaY3/eFCh9tJxo2FyfcED2hLavZhAH/XznagmJ/s66Hdu1FuVLD+1A0icOctM1OuSvUq0oUcrJiFWnEOz299FA/c/lMc2LMLBm+VfYc32/KdZQpduODSy3HBq69EemApwBp43YjqbyTyt/0rjJZ3UQqhJo0SnMKo+yRxqs0DY0Ybbt++HTt27MDo6Kgs2y666CKZeHkb3A7ZOR74Hm/qPXY6Pt4hPRZ8JfWdyg8CrXxvke5ZSF6w+ZhHgBcSEhD8/lWEbiAV6C40+YhYs4JtP7kBt/7j11EwFZFqeb6HWrWEZCYlx5cTr3C9PAY0vej8B4tKNZh6BL5TE5OoKz56Vi0ReZ5psftOhWnEYJmmaLa5KHX8AF09PVAtC4pmoVxpospwdEq3eroRT6YlRjKbyQmXy5+kzNaLXBTeY7G6x2XOhtJqLGZgTh12o4a52SnUKiUJ1GFIDrN0pfWEtfGaJpMsudlqpYK5uTlZtvF9DO0pVStib3bdAHkqGcxomctENL5yGCDF0juwVJx9qUIn9EQKyXwXkumMFGWy8JMfyzYLlbX1XgNOs4Gqr8DWU58683feveBwO0GsOPbTF8D3BA8oTRYXXnjhJzRN+0uZfDUVMUsTwfqjDzyIn/zsVrz7A+/Hhk2boXDNLqDoSeJU6Nl48PY7cPuNN8AtziLkBl+LpGEixFdVrF63Hus3n4FYRxdUMwZFM8D7aUqmovwIiu2j6EqVgn6oyOS70bdkuUzIHoHmxZ6MowE7/LGpN+UrT1ZqU4WrVRRJy5ofOfmb0A7zD+Oxhor5gB19HG//2c3Gv5NOiJZftFS/2KDEj+GBaE3yStTwoGk6Aliy0U/6DvY/dBu++5d/CrU+C00LkEjHUSlOQ1d1SUajNTkWt6K0uFbbr+hLVE363vhxnP6LThOLTzkFHd19MHQL5VIFuXROOGTbaYqd16XaRNPQ0dsXRTNWXUxOz2LxsqXo6esVntyxbWkxTqUzcJgw5nriyuNLs1ZFzKAxwhT7stesozg9iXq5KEuz4uy0hKPnc1lRQTBgn5SGTyccQT2bkaYKOt040cdicVkeNuoNUUHoOjMlkvIcbNpNGJqOeq0urRakGRLpHNR4AlY6I6WhZiobGT9CBhdVZYrm0s1k/ZNnw25UUfEA18x8+oz/8a6vnuCpsvDpxxyBBfA9wafEAw88oK9fv/4ziqJ8KQrUUWHoCowwxK6nnsI/Xff/4oqrXo/LrnitnBgMdZGMBup57SZuvf563HvLD6RjTNogxEbK2McoDNtj2A1nQhZhKpEBg/pQSq9oX6ZlN3JuRalmTqDi3Asvwzve+wHoyQx2PL0Ts3Nz4qojELWda21wlaJPXRcA5oKNU/DKlSuPcr7zp9/jTbi/HmhbcNvmQeSOXEy+0k4hgCsB7AYQMLeYE7yHkATu0folTvIOQoW0BIHaguqHSAUBJp9+FH/7mQ+jNjWMTIph55DWDLZ8eE50MUlwwRSPtZpAoqmXx4EXN5phmraNwakitlx+JV7/h++GMz2Lp596WmiP5cuW4ZfbnsCFF18EJW5h246nsOXCi5Hq6EatGWDXC7uw8bRTJUfBrVbkGCayHfJ1i9OzSOQ6ZFLmZBn4TWSyKSiug+bcFAYP7sPo4EGpauezQrr2mD3h+XL7H2ccqO9jbm5WwLkjn5foypnZadRqdRQ6CtANQybgRDoN1/GRzeZksdpoRtZzArAVT8g0H6iGUA6BbiCRK0CJJ5HK5cWI4jSjyZfHFW4TQb2MZr2CeqASfD+z+S3v/MsTPFUWPn0BfE/uc2D79u3G4sWLP/urJ/q1Ee2gCp8Hu4FH77wTN3zznxFPGli2cgVWrlqD/mXL0L98qUQPKn6AO75/M+760U1QnapMnwxWoWqBIjTX9yQfQEoe5RZckUBuNlgwXEdMy3SWkRtmKEuooer6OOP8i/HxP/uf8PU4vvXdm7DjmadbVeOhTLp8IfXA6Ymv7fB0/p3Uw2c/+1nhE9tLt/9s8v2PU+1/BNtjPyaaeAOhFIjDSqhDCZhZrAswh4qNUGlFbCJ6u69wKelD8UNp3lUCBYnAQXPwBfzNpz+C0b07kY3HoIc+kgZdZC5cP5QUOSsRQzaTFvqA+mECuNAR/JMUjqLgwNgMXvm6N+PS17wOu/YfRKG/TxZvXb29ePrpp3H5qy+Hpxt48rFfYtPmMyRBjMsrutGyuTTqtSqatYosrFYsXyW67X37D2LDGWdK7sbs7BzS6RQyyTiqs1Owy7OYHhnE9OggUibLnqK7HbYPy/EOAqEkEnFyuDY68lkBRwazs7HC9VzhoNmATKceLyLJZBpNx5HJmEvLKK9ZQzqdE8oky263ZBoNP4CVySFV6G7VCJkiY5SaolodbrUM2DWZfGukHczMZ85YAN+TCxy/vq7xpH+9/989YCtSkh1uLNGU4BUtZsDwPMwcPIgnH3kQg4MHMTwyhHKlIsWWvUuX4oMf+Sg6Cp2448bv466fXA89aER8rTiS2x1u0eF6MWWsBVqSfBZpeAm+kVY2kAURw9TPvOBSXPP5L8HKdmFytiyTXXuiboNtO9d3PgATmKmAoAZYlkXzch2OdbAdO/Ee13Lc+m0fdzom9En7BeuGdIQ+QZAXGQehbiNU69GtNyxoSAgXLMs4TszkP6npZQFmcQTf+ssv4vGf34usFkPeisHyPTiei1K9CUqDzZiFdDYlFxROldIsTf5XZQgSZXohDkzNYPPFl+G1b3gzHtr6S5x61llwJAQIIvvatOk0WeYdOTKERYsWS7kmh8SJyXEsHugT/S77zyYnJrBsxUoB9kOHh7D5vC1y51KrNaIeuGwaSUNDZXoMw3tfwOTwYQn9YcYDDROubSObyYg8rF4tyx1JPB6DqeuynIvCiRSJq2w2msL/9vT1IR5LyGKQtnTXc+T3R/6b1fOdnT2iA1eMBMx0BvFsDvFMHpnuXpixBAzGlHq2fO1GtQanUiJHIuBb9QAnnvuTM3/7jxaCdU4yei3QDid4QFvV8Zx6PxOBr4HAUGAFASy6Z9lS0KigOjODI4cO4/nduzFbreAdf/iHSOc6cNeNN+COH38XCGoypUQRD1GsZFvqxeVSFMbjy5QT0sVGqyzBgcAbuPJ2JwCqboizL7oMH/3MtUgWehGqVhRDKI3CvK2N1AXzZWTy9cR0EPWMzQ9Vnz/9tg/V/El4/tt+0yk4+hxdOFzWIvls5NAsNKlzVupQ4+TEq9IhBs+E72iImbFoMdQsy8eZyRgSRgCUxnHXjf+Ch2+7C2HRQTo0YDSaiJsxNJsOdMuQEB/NMpDPZCMLM0PqKWMjZWNSWxJiuFLF6rPPweWvvQp79h3EilPWYZputc4umSDXrF4jNMXE5DQ0zYzsw7ouUq5sOoHBI4dalUAhert75Hc5OjGFdaeejqbnYXR8Cl3d3aK/zqeTcOslDL6wEyMH98GplhAzdJTmZkXFkMvQIh6iWimLLZwXxDiXszXyslWZUJkX4bqeTNTdvT3IppktzKB4Tfhe7gI4HZMjz+YLUDUDWiIjQerpQidS+U7JqmC6Gy9lDPfhgo2TL7+fsFmDU6+h4gZwzOwnz/rdd339BE+VhU9foB1O7nOATRa/kmwRfD8tvW28tTVUxDRdlm61cgWqpiDJaUb4NA+Oa0t3GIHztptuxB23fg+hU430rQK0lKhFejHeHDORi3rfSAtLG4IKMqLc4EdmClIHVMiqqDs+zrrwEnz8c19EjDVCqi4TNcGbC5X77rtPNuOcAtsdcwTeNufb3d2N9evXv6Th4liwPSngSyqBMY9aFDcZqD58zYZvNbBn8Flsf3YrYpaJVUvXIGllMVuaw74DOzE5OQRb8ZDMp5FI6QgrUxjf8wJqYzNQKiHMBmBWGzBqgOpEYTq24wqdUchkkWAQT6hAp/JAhYAPdBVTTQe9K9fg9975XjTLNRw8NATH9rBqxUpJqpstFuGpiuQuUHPNUko+7sED+7F67WrEUilpqRgdGUVXZzds2xWlw5LVqxHLMJGMtfF1pONxSRGbGjyI2YlRuLWKGGsYqj47OSm/m2QsjnQyJalmfI4wNL1eqQqfzKmWC1RakS0zhgbVCboukjI+byQTmM+L1sWUv2MuNVUrjmQmj1gmK6/xXAeMRBa6EYPGY++wGbkp3XLsFgwbVWnQqLiAG8t87Mz/8c6/PblnzsKjLUy+J/gcIPimUqkv6rr+J+324kDxkbJiGD10BD/+8Y+wZNkyXHjRRdj19PMwDRPrN29CIkVONcCORx7Gtq33I3Dq0gvGLFehBpxIJsROLp5wgetGW272e1FFTNeX3wrh5ts8D7bro+q4OPeCS/ARNlnkukT9QI0r+YzJyUlcf/31GBsbk6/RVjtQ47tv3z6xFF955ZWS78vUrmONFsebfF+Ofjj2sB77cbyt1lQ90jkzF1etoRZOY8eBrbj3F7dj75Gd6Mh3oKezV1o9mkETk7MjUEMHvq6i6jYRqgFUr4awUUPaTEBzdJh2iJQHxOo6lIaCSqUOx/aFU81ZMeT0OCyX1fS8qLHo1BSAroUBakGIFStPQWe+C7PTJWRiaeSzOYmFLM6VoSfitNBBjyeQyeclS5exngzKoZaXwCkcayq60HIJxqYI0iTkuW1O4gq/LuA0qpJm5tQrKE5Pia6bFUdsJmHwOtuNeYHg75zEOK3ODG1iUScpE148+bV4VeWx5AsFjhKGJO71KBA/uquJMqaNRApmKi3UAxeBZjIHzYyJrZ2Tr13n5FuFWynL5MumlQXwPUGA+E8+fQF8T/DYhmFojY+PvwR8DV2Vk525DP/ynX/GVW94PTo7OvCv37tZFKpXvvFNeM1b3gwjZsqCrd1gSxMBwYgTr3R5OY4AMLMKyN2Rr+Rkw0mWJ7c0IFCG5Dly0lHW1HBcFHoWYdM557dCUxT4XMqJzlUTM0Vb8dAGYC507rzzTnG/0eF29tlnv2TZNp9OOJbb/b8GX3K91CyHLLSsQknUsfX5u3H9bddhtHwYRlIRmVc6nkImlUHVrUqCGTXQATTU/UAaiA2N4eMOLFa5+xq0QEFOUZDTMjDCGBzHF1BSXB9KzYbe8GHUfZhuKN1qViwm8ZKeCmn/rZQbWNSzCHEtBro5UnocCdUUGkNXDJSrDfT2DkAzdbkoeq2gJIbnMCw9R1AzTNF1M5/BZ6Ql5YCGIRcRJWROsgePYEvayHNRLs6iWppDtVKCW68JRcTMBtf1xa1HqRyjIrkwlMp53xdOVygo7gRoHGFmszw2DSWRtpl6YiF4mGWhmdBiCQHfWDYnigw9mYVuxcVJSc7XrtfRrNbgkvO161KkWXUBZ2HyPUGUOP6nL4DvCR7WoaGhuK7rlJl9gk9ySnvIKeqhi1t/eBOefeYJvPtdV+Peu+7A/md2oa9/KSo+8M4//oT0aAWhBo3Sp6ib+MXv5qh9LeJqW3KFKJxAJp2WRbfF5UZnYZQH7DtM6aG7igln0YdKjWerGqj9J9/Vrorn1EbXGwH6wx/+8FGAPh7Y/leXa/+BC6Z5gFqwkAYQ/mwOjsw8gxtu+3s8feRR+IkmQiuUSVwMDo6HVDKHBNsbplnuqMFI5NFgxbrfhBs4UOMxuCKjCKG7DcR5TAlG4kSJapksRUMcBgxXQeiyMdgX7a7bSrh3XV7MFKSMFOKwkFWTSPsGcjCR8nUoNR9pI4F8Mo+4FRfDS6VhixVZjydFC5zO5OB6geR5iCZZ5BykVni/EnXpHS0p9dyoedoh8FXQqFVlCiYXzowIu+6gq7NTQo9MBgUJ1cQLaRQMz8eVVhD+yVc2H0cfJcAblaMyIU+P2ixiSRgE33QW8WweejovTRYR+DZl8m2Q3qgSfBtHwbdpZj9+9u/+0f86wVNl4dMXON+T+xwYHR1NqKr6FU3TrmnTDjrdUypw909vwYP3/Ayvf82leOTB+7DlnPOxduMm3PCDW3DV2/8A604/Cz5lVjIB8g6SQOvIbSZvQSXnVgAlur2UE4znWus/fpzwrxJZyZQ0TjtRoAEdWcRpOfkFfDXBubaRYj7wthuM2evGMPW/+qu/OppqNh9oX07xEOUvUAynSESvfIdtR908D3RUjaRGAUC/qnt2YcM36nDNIm6973rc8fDNKPqTMNM69IQBzdJRa1QZS4xsLIt8Io9MIgmN4ZqhCZvCZlqFDbZ5+JgqzcB2GU4eBZRz+x9jhTtUSQNjsy+/HWbc8yLJsPN605bpNAqD492BgZD6YCeA4anIqXF0aAl06mmkPBNZLYV8PIu0mkRGTUMNIrkaZV6M9GwwO9dkXXs+CtZns0nL5EJ3GwHbJUjKr9qFwlzmgPIwW37vdU6ezag63nebsGgnZtB6q1VEmqiZuyG0TdSQEsEtlS9th2Okb+Zx5vVYJl8OBvEUjFQWFm3GBN9kRsBXVQNJUOPka1eqcGpl+HYNfqOOmhvCMXMfP3MBfE8ucCxIzU78eO7cuTPV2dn5VUVRPnDUXqxTHuXj4N5d+NZffw3lmXFkskmRl+09cAAPPvwLXP2BD2LVhk2RuSBk9RDPf67RmvDqZQweOICJkVF4tgddtUQuZVj80xQeMZnJItORRyyVFl6Xt52aYgmoRacjHWQ+QlrB2GoREOQjkG5PovMXZ5x4n3rqKfz93/89rr32WpGbkcpoA+78SMn2UWt/vnQosIqGX5t4yB46rgEFeAkLrXmMbrswmkgRsK69hqY1iccP/hzfv/ObmCgPIpZipoN892h4TVD+C81H1kojplrIprJIxlIyoSrgZp+0iwcjRvWCi2J1FrZdllt62nzJz5brDVSbDmxOuoErLRq0DfNIcBHGgErdpGsQkrEri05yqSyi9DXEQxNpJYGMkkBKScr026Fm0a3koDZ99HR0IZ/JSTrdbKUCi8tVacoIYRkmEmYMacOCGUaRmEpgAHYI1fZgUVxnl+GFTUkh4zAcuhpCjxffhuRdtOWA8rto3/VINVKkUIl+p1GTNZPUHFbPR2JqiRWlEYPWSU7nVjongTrU+VoCvjH5udlk4RD4q7Q7V+A0KwjqDAwC3Hj6j8/4nfcsREqeOFy85BEWaIcTPKCTk5OpMAy/rijKe9vgy14tNjRQtbp7+3Y89O/3YGDZAM48+2x87WtfR76zGx/45CeR7+6VVC3hPet1aHqA/TufwgP33IY9zz2LCjfsDuVk0W0mFy1sR5YlSTyOtRs24sJLLsOajacilsqLfItnEs9P8oGqFsLxmjB1S3Sn1AK3J962w43/5uKNj//888/jq1/9qrzOb7JoL97m0xX/AcCl7z4KlIkswjIPtyzEUXVoNPlSOBeBhaOX8eShh3HTPd/AUGkPEh2WTKGUiDVZPKkF0BO6KCGSdGWxmFTRkM3kUS03kIgxvSyOYnEONt1jObq4HNhOLQoY8hQYZkzol2K1JpwuLxI+82sVX2y3PC6O7cgSjNZuKUMibWRQCkerN1UrCrxmAMvToHkqiQskjQQy8SSodstYCWSTGTiej+lyGaWmjTppjdaFSA9V5OIprOlditWFpeg3CkjbceiOGvH9Ld468FiU6gl9wFcldISrnw++URFqBMJs6hDwbTFOvOC5Pi3jHnQjqrQi+NIp2QZfysvMdF5oh6Pgy4Q47hVoL642YDfK8hqwSt4J6HD7xFlve+9fn+CpsvDpC7TDyX0OTE1NpcMw5FTwLgFfcr4KYMXoGvLEDGGXi9BbKVaPPPQQli5bgRUb10uRI29befIwQ3XrvXfhrltvwdjh/dCkE423yZHGVyZJlm6GtCFASjMZKZnOd+Ciyy7H5W/4bXT2L0agWFBkGSNjT9Qa3GpNPsoVtg6BPF6LByYA33777RKo/sUvfhFpLovmFWgej+dtT75Hp68W/rZzhDn5ko44+sI4MQEKxpI52D/xPL535zfx9PBjSPRqqAc16UNTNVOqkDi8GXEdmsWf30Hc0JFgg7Cio9kgX6ogmUhKgM5ceQaOV0dHIQ0/dFErN9CoMe+AFT0F6S7jYzeY1gVPspHFbq1paNCMEUb9ZzozLiQ7OZRsBn5l3w1FdUJA1BWZk+XiYmjh/2HvzaPsqqv07+fM59xz5xqTVAIJSQgEZJBR+YG0Iti2CLZDoyJodys4i2O3UyuO3e2sraCgAiqoqICIDCKizDPIIGSqVKVSc935zOe877NPFSDLd63fu5L/uoqVFTLUrdS99+yzv89+9udBgW4Jygf8O2kmzgZYtgSaxpkOr+vD6wYoFVzYmYIVShnHrT4cRw5tRikrSmdNvy6TrLPQlzgfMMU4pbMlX/J4xmu9qP/L76V557v4GpKKFgYedu3ahXrfgGjPlCrEe24YgrVk58uYqbz41mG7ZaiMU9IypGGApOch7PTge20EXhNJr4dukCK2yx884oxzln2+e7d0LJ5Q9/KD/m96OBbfJEm+oqrqP7P4chpNw7wc+TQFGY9yQQCzyEghTaDbLB4w9bz40vuLGHf97gZc+cPvozU5DkSeGN81plcs2ojE40sbETshXuC6KQm1jD0OMhXHnPASvOZf3ob+ffZDDK4kU87I/b20AtNbysei15cFd4lctvTzk08+KSkXTDY+44wz5N+/VJxzLGN+vH1uosXSv483EXa6eX1lQGbO4X0GKrw4W5MnJoKnzeLnN16Ga279GYprTMxF02gHbRg2w0dthD4HYjEMS4dVYCcaQddTuHYB7WZXuMi5UyJAX18Nuqmi1VmA7ZoIQx+tBU8WNLhM4RRcWVTgv73rtRAnAcKYK8xEMeZDSToZqPeya6Rlj8VX0qEVoh1zySYkrMbQZQ2cNj/q8w4HWWQJE+vIJGDDQpBm6AYJekGKRtND6MUollw4BQNGK8JwWMTxq4/EkasPRTkrQY80KGEi6RQKLXSJD0YsSYQewUKLcgMLrrwOOboulxv4Gqs8vQQYHxuVG2a5UkP/wFAOR+LqscF/F3X04jPFt7pYfCm/qLy5PFN8KTsEfks6YRbfxCp9+PmvP3d5w20vF7Zl2WEPn9AnnniiVKvVvqQoyr8uFV9Lz7GME+OjuPaKy9GcncW+G9Zi/aaNWLt2P0mj0CtVmcKzM57Y8gi+8fnzMbFlC+w0RdHkcZJm+USO4ZL0K3pqLGhIDnVoa0oCLhSTHKxCKRRxwitOw6ve8laYpX5kqimdIbtwKYdZKv7er3zlK+L3ZWfLC5nLFXQ6MFLoqKOOwoc+9CEZti0V3KUivFR8n60TL/0Zf9ZS3i5ynZf/3mejhvMgn2cCNDPNx9bW/fjaJV/AeHM7CitMjLfGYZUsqIYjhdXvkqrVkyw7p2jAciI4BVLDYhSHLhoAACAASURBVLQaXERwxYssaRtqgkqNK7kx4iyUAMxuK0IcMiUjXyDh0KlUdPKcvMRDlLIA52u4PJb7MSPgE7GSxSGZCJQduA2nSbFl0Y0i8ibifEFGOvoUapqiYrvQBHbEm0GKrh9L5HqrG6LTpWUsg1MwYRVTKdR1pYxVWj+e33cAXjByGEpdC7qfk/BS6twJCzDJZfliotzwFiH5rLZ58RUNR7pf/jlf23aLbOYB0XxNy0FfX18uSVB+MA3x+S51voVaH2y3KvlypBCx40486r655svim/Q66AYZEqv88cPPOOcze3ipLH/6suywd98Di5rvf6qqeu6S24F6I4HYN113NS6/4DuouRZ6fle4D2S+rt//QLzqTWdjYNW+CDsd/OrS7+Cay3+IEgd1hOZoqlxAiQZErLYclOVCLlQZmOf6LSPXueEmlinNgDU0jLe89wM44kUnIWX3m8pislynRFgSpk5pgWAWdkjsgpc62U2bNuGYY44RsPrSx7NlhWcX36VC+uxCzMIj5jdOzqVbz1ekxWmRA3XlhsL/IqODGx+7HD/+zUWILA8tNBHqEVS6G/wIpUIFlmZIyCStZK5rwHQSlKtFNBpt+D0Gb2ooFouwHROe34HjGDBtQ2QWZqm1W2wbbYkLSpMYtmGgXHLk77FYx1kg7ANFzVfCZ5pdtD0unmQSU09ZmEmbBlm6mi7Fk2GfaUbwEfPmNPk+6WVwbQuJHyIJuYGWIskM9IIEC80uQmrEegGua8N2QtGctUxDITSwTh/CoaUNOLS2EZXIhRooUOJUrGZ0H7D6Sre7CEDKtV7WXOrAeawS14g7na7k8xUcS4JPuRc5N9+QRYxqpZLnBFISc4swXYZnEqjeB6dYk6TtVIlE9kj9QNwOUny9FhKCdYIUoVH+1JFvOPc/9u6Vs/xoy53vHr4HWHyTJPlPwzDOFei1MH3ZNQW46orL8MSdt+E1rzgZN930G4GezM43ZDh27oc+isHV67D9yS248L8/gaktj0IHAd82Aj+CXiigMjgAs1iQozyHQry4kyAWyhUB3HGnDVvNYHBDi+Bsy8aRf/cSvO39H4Fd7pelAyb45mdTdr85u+G53SufghzATRpY3g0udb7PHrYtyQ5/y36WZ7BlSHiEpVuAgzXq2TySs8MXF1qIRI0wH03giju/g7ufuhUznWnERgSjYiNIIrS7vvz9WqksMUBx2BWaWamaOz1m51oIfALGdYkMKhTYuVEmCOE4pnwfjfkWuj1WKUe8tSy+LFiOo8Mt8JhNRgatXRArGNGRc00PvViD3+NyS1588/BOTaxeoiQpEUyLg09hskFTTIGek00ReUwipvCiieTT7gRotj2omg3bLsJ1LLh2ik7QQavXgQUdI1Yf1qpDONhdhwOq+6EUu8i6mZwiuGCDJJAbFm9cIgHlR4086TlJxWrGIjw3N4vJyUnxBK9cuUpOVI1mDlhfMTycL3kwlJQbbi7Xi+uyXvxM8c015zQIEbRaCIiT9JqIlzpfu/rpI15/zif38FJZ/vTlznfvvgcoO5TL5f82TfOtS8WXR1baxn5/3dW46ac/xnvf9hbc/+CdOPKYI9FqdnHvA3/G6ee8S978t994My775uehhQ0kiYZ2N8LI2g146amn4uDDD0e5ry+PihefKgSczSjw0W1bcfcffoenHnkAJkdInHIrCuxaH/79s1/E+sOOBkBGLrVlFbF0Ss9ovUt6LjtgJloQKM7ud+XKlU/b0f6/Mtz+tveXiEjKDux8FagpLWUcTamCvNTNDL2kiVgP8dTMn3H5bRfiL5OPwEu6MEoWEjWFR84tXQJRhCJJZEUThsZ1ax+VWkm02Pn5NpKERDIVhqXBcigLqEgTMg8UFAouOh0fzRaRknkUDxcUDMYIMWtUY9fKjjJf22V32Gn30O2Rh1BAkmkIelzt5vNFeYGaK7GNLNYx3BLTLXRZAy+aBSmCZCJw+5C+WpFnoaHLI3yQoFisCEtXYuuRoOe1JESTTItqoYJ+vYZax8aRKw7CptJamA0dRmTIRDVLeiJzPK25i4mEbg12/tR7Uzm9MC5obm5OOMyOU5A0bD8IsXv3JEZWrZJNwSXZgW4Hu9IHu1KDXaiKxs7jFNeL026+Xux3m4jCLoLWAjpejKzY96nnn7Hc+e7dypFby5c/9uAZ2Lp1a8V13a/ouv7mZzpfTWSH8W1P4nv/9QUctP862aNqd1pYt24d7r/vYbzxnHNRX7UWV/7gEvzuykuE5xtpNlas3R9nnfN2bDzkCHEt5EmY/MgN9ULx5QUeeJifGMNNV/0Uv7v2V0hDT1i/oaLirLe+G3//+jMBo5BvQHFxYHFIwzViHtc5WGMBu/HGG3HRRRfJVxgYGMB73vMeCVz8W7ayZ8sNz/3/PJ2Cem8uOUi8O/2+/PpqghBtJLaHuWAK1935K1z/8FWYD6fEFVKqlbBAEHmaIZDNsximSScDgTG6xJgXigU0G6R60RZnCVySVjrLZsGlvS5GFERwnSJ6vRCNpo8o5nOWh2cahiqviWbQtkesZL6kQLvazMws4gDQMkcGZhy2pZQreAslzIbDNTEwp9L5ugX2rRqyIEPP80QWIjWMN0k+p+J6SChhsFM2ZeDFYR6Th5WYCxR0VwC246BgFqAuxBhOqjhhnyOxTh+B3tah0W68qDHnmm8egSpwuzQWySEKA6GcUUbiDWv9+g2LkHjClBSM7dyJFcRNkgNBzddlekUVVrmeF1+nIksWUnwp8Xi+FN9eewFx1EPSbaPlRUis6iePetM7P70Hl8nyp/6NZ2C5+O7h22L79u1Vx3G+qev6G6T46gZMxvrQXZBE2P7Iw8JFDZMA3/vehcJLJazlvH/7MPpH1uCSr34N9930G5hKSjM7Tj/rX3Dya85AouhyweZHzXwDS65B6qcS7sVhj4/mxDb86MJv4q4//B5xEACqiaNPOAlv//ePwaj2I0jZ7XLwBCzMz8sSxcknn4xjjz0WMzMz+MY3voENGzYIz4Ex8hy2vf3tb3/aDcEvv1SIn2s3e7Z8kTPXcpeDfIjfl1pHikwLkZpdzGQT+MNDN+K3d12FCX8HUj2WoRn5CjOz80gyFbplyjFZN3ij8eHYCopFU0IxZ2cXJHBTMxzExCfy3qTH0vnSzRF6AWyzgIjDrhYdA1zvJXiGXXkCyzGQ7xtw5RZCD2PU0PzMnDCFqZGniyvJfJ4JY/c5iCLUXjyzdKBAmLzEn89NNSXDjcNPWrkoK9FqSKwjLSZkPzCBYom94PuxxN7T2cAVcLpfZH3ai1DqGThq+CAcWj4Q/WEVajOBISTQvPN9esgmDsJchuj1yPTtSg4f3RyrV+8jz12ejafI73Po5haL0Dh0LORWM8oOXLJg56vRk64mSAMfiR8g7HZEduhyWaXZgBdlgNv/70e96Z2f38NLZfnTl2WHvfseGB0drVmW9T+6rv9T3vlq0OgisExJojBZIUgcSyLcd//d+P1NN2LTvmvx8lefJt3qhV/4Ip6483YJLuzbsAnv/PinMHLgIWCwDPs2jQsWeVJm3lCKkT5viA3yEdIu/nzrjfjmFz6PjiAIVex30GE47/zPozKyDzrEkStcyAWeePxxWR/+13/9V5EXRkdHccEFF+Dcc8/FqlWrwPVixsp/7Wtfk6JISeLZK8XP9gU/u/NlvZXIUCV3ZywV39wGlSHSumhkk/jNPVfi+nuuwTymADemS06Oydx2GxubQMS1XsMQUHmp4iDNyKVldlkBhkoq25xoqIbpSpetWQTIiOsZNkE3QSRLEVmso90MpJhzdTAndCbQDG57MQ04kaWKWqmCiM6IRkcgP2Ip03XpwH1q4yRuqPkiBG8i4gW2bVSKDlrzPTRnu3mqhm1KtlvEjpQ2XwL1pUCGMgQjtc0PPYnxUZmQFmaIfOKBMph8WeMEFcXBYFrBIcX9sdndD27bgJFQTsmHa7lxexHfoTKJhMnHLYkn2rVrXF6/4eGVORNaZrOZ8Ig5cCuWSn/l8xXZgcXXrUFn8WWYaRQg9nx4raakbe+e2Im400KYatDK/R878dx/++zevXKWH225893D9wCLr2majI1/Xd756rD1fEHgrjvvkMh4HvGrgwNi9OegjP5dHqu7s5P4zue/gC333StDlaEDD8G5H/sPVFavlUEZBQdmwYnTgT94pKUGSWeweHdpPfPQmRjFZ857Lya2bhWXBOPl3//ZL2Bwv/0RyWgnB+vceccdIjO8+93vFljLPffcIzQz/pppuNR+WXjPP//8pzfcnq37Lj1Vz9V8ZWdCFqrJ5ZVR1CJnIEakdNFSZ3Hj/VfhV7f9GF29gcSKoNoRbIddqoKYK6xMdg4SjI7NwbQVDAzURHLQzQS1Wo63nNw9CcNwZM2aHmouX1BLJuGY4HXhJTOkNKJGznglTdgZ3CAjyIfPGztN3ri4tFErl9Fp9dDrkP7A0wplA0uGcHkHn+bJxwTWUwJIMlTdSn6z2L5LVsMLhJiTEyEjOP7gMJCx8by0Yol6Z4pIQDSkaiCNuU3Ggsqvx4UcBWocw05U6O0MG6w1eOHQ4VgRVWEHmkRNyYZblGvUAoPXFMFZ8keruSBFdu3afdHXN5AnPufGGNGB++p1kTdoKVNtB5ZovnVJsrAKFVmyEBcHw1SpH88voDk3jeb8pCRuRIqB0C5+8Liz37+8ZLGHteK5n75cfPfwCR0bG6vruv4dTdNeI0GUugGLFCk1xu+uvxaXX/oD7LfPvjjpJSfj4COOgV2rICUHASF6czP49vmfwlP33SOWp6FNB+Htnzgf1VX7SgIFO1/ayQSys7i/L4560SMzxNQhUx/x/DS+/OEP4y/33yNH//La1fjwF76EffY/FElq5p0zUtxxxx0CUye1jD7fm266SVaKKTNQF3zooYfw1a9+VdgOXC9+7obb35IfxIJGuYDHdSWSwRkyS3TJTAvQ0+Zx40O/xs//dCkW1DGYJQ2dXhcFl0djDYGvIY1NRFzhjVL0uhEmd89KwsXI6iqqdQP1AQdxkmJi94zID7ZtSket6AkMLmDoJIVF0FQ6E2zhYUR+JDyLFDZSLUCUMRuNeCEO8VRYho+Ca0uH3G7Rsre4vq0UxK+scLXZ5BAuh9VnWSScBsdwMbO7i6nd8yiUCigUi5Kxl6cjJ+IFppuC8gRvCLblyDIMTythokAJQ+h8zgwbgULfMpnEGdQwgtoNMZT04ZT9XoS16RDKPlGYsQzrQjIoODDlzSBJZaWaA7exsTHRg9ev3w8Fwn0ErJQD5IkPpXWQTYHp2MxTgs1EZna9JJuVa0LBswwVSRBgdmoa3UYLahwiC1rIkhCtMCZS8gMvfNN5y+vFe1grlovvXn4CJyYm+rMs+65hGKcJUpJ+Sm5FKQk6rWnc+fsbccfvb8H0rt049Ihj8NLTT8M+B+4v1p9eYwHf/8IX8MhtN0sxdYfX4LxPfx6r9j8IqWqKxkvzPounFL5F6UHoVUwqVihORIjmp/HF887DUw/ex09AcZ9VUnzXbjqcjuMcjoZEgOk/+MEPpPhyEHPZZZeJ9/fNb36zPD5Xiwlb/+xnP4uhoaH/H8U3L14E27D7zWCzDEEtRHhg+x34+uVfxrbOY3BWpDALqmyRcXFhYb6NNLZJL8TsfBNxnKJSqqDX9dFqeDBMBfttLGDtfkPoeT4mZ2alk3RsE3aBToQYisGIIEW6S563C04BKXkEAaFAZN9ytTaGYhFUr0mXzdy7gh3CLRbQmPfRbfNmSE80i60rummceIDOwV/uUabey0h3wsd2bp2BH+ZDQGIkhTQmAPMMnt8Wh4Jt6ahWS/Ko3U4PnhcjNWyQJmFkKfwkRTcC/IjbcYDGbDkvQd0v48Ujx+DQ4gaUeiT/RFJ8WXAluQQZmgsNeL2eSFw7d+6UGymdDrxBG4Ylmm+LaMgoQrVSlXSVfMPNhemWYbhlFNgRl+swTIa2egg6XXTabYBcCDosvDaajVnsnJyBWu376Cnv/NTn9vKl87/+4ZY73z18C+zYsWOFaZrf1XX95UvFl1phsWAhCpqIgxZaW57Cvbffgdvuvg+wCzj+lFPwopeeIkOwy7/1Ddx2w1WIgw7s2hBedea/4CWvOYNU2nxF+NmUX8bIpzkSkf0Ni6+mRBh/5EF89r3vhj8/J9pm38b98G9f/DKG99mELOOxMl/9bf+/xK3Pf/7zOOKIIySlmMO3l7/85XjpS18qRfjCCy+UQMaPfvSjf7VK/Fxf8N+0mtEUy4RhaqSxAjgppsMxXPDzb+G3d/8WSi2C3RdCMVioTHQaPqKQacIGFpqeeJd5XHcsU+LPu702Zmaa6B9QsPmgleh6ARaaHdF2TUODW7KQ6ZQ5uM2lSedLMH2Fm3txiigkH4EhkjoSLYRhscBaiLxEtrncUopSsYiFOQ9hoMvSBjfkolA0CfEWp0qY2+4k0ilGvVZGHCSYGJuHYRZA869tO89YwehzTn1kKbPplHwwx6qcAF16aOnfDSJkQYiQ68sJh3qKSAos0naso89zcfzAYTi6eiCKHl9k2TGW15CsBvIb/J4n/8/veXZ2VlwqHKwJZpLLH6mKJuOrVFWGu+Jl1lVYbkkcDyI5VKrIDBuGZaPXbsrpyuamX6uDuNdG4rUxNzuJ7ROTMOvDHzv1/Z9b1nz3sFYsd757+QkcGxtbpWna93RdPyUvvpYkxRpqiofuuhX3/eEG2EmAqNPFrqkZPLFjDCMbNuG8D3wYQ6v3wfU/vQK/vPR/oMU5O3XD5sPxz+84D6v2PwCKaUtQJi8qkXz1nNfAxQURHrQEXnsOv7r0Ylz/o8uQeT34SYSNxxyDD372i6gMEAtJ10TO+GUd+e1vf4urr75alimGh4clMohd7sMPPyzOh9e97nV48Ytf/DRJa0lqeC7T4dkDNxmxqZzIxyK7kB4WOT7++OTN+PaV38ITu5+CUzdQ7KP4HErBmhhvotumi8CGSUqbrkAzUhRdG+qiNSwK2kjRwcpVVTRbIbrdCI7JDbUMxRIdBnLQB/RcnyWZq16tSBoIYTgZDNkwCzNPLGaGVkAS0OrVQ63Gjbcypne3EAaLNj4SzxJFSHCqkcIipjLVZBDIYVu9VpSU4endC9AMdvfk5VK7zRMk2AEDlD+AvmoZhYKVL8aEXDeOEUDL16FD2umIr0xFm5ZF5SSDFRsY9kr4u8HDcURpAwq+IgNXcVtomvAbuu0WXGrlUYhmg+6PVIqvLMZIQKqBXs9Hu9MTBwT/LmOkuOFmuEUYhZJgJbWCC8UqyntKVzLYuiaP12u0OBKUztf3O5hudpA4lQ/93dv+7b/28qXzv/7hljvfPXwL7Ny5c6Wu6yy+LxPJgQQp3YCSxfjdb36JK3/4PVQMLS8auikov4HV++KMN56Ncv8wHrj1D7jgS59A5i/IQkQcK1i34UC84tWvxYFHHg2zTl1Oz4MqZFWY61XcMc4QtOdw+x9uwhXfvxDh7AyUKEIrCHHy687AWe95P3S3D5kAcRfdaYyviWPhOJDvsHnzZhm08abB4svff8lLXiLH2CWM4f9V8V3k79IaRYxmpCUY87fjp3/6EX5+2y8w3Z1DseagVAaKRU0CIefmuAQwT4AXKtUKFDUSjVVTU3FakMFAF4NbAoqugYkJDsYy2JYGRUll2UH4u0kIuogl6SGLUKuUkQTkIzA+SUWcqIiVUGQXS3fzdIuwi3rdRKlQwq6dc/A9RbYI6b7QNAtB7ImLgpAe03Dg91LZ/urvL8LQUizMtUDgG/0K7OJ7XiDLL1xmKJeLcF1HhnR+l4QwLmBkUA0Tma5L6CX9z/4i7Yxgdc4J+XhmaGCVV8YpI8fgQGMVCiGXVVJ5zXjaoac3zRIQWdrjcKzVkAJL3/ZSIgl9ya1WR2KMyuWKSBYCdGfxJdWsWEGqmzDdEkoDw3AYoik2vS6aCwtIPA9qHCDsNBCFPbS5XmyV3vPCs9/79T28VJY//TnPwHLx3cO3xPbt24cty2LxfXlefHX5wVDC2fFRNKZ3oWw7EjGumzYKtToUcmmtgiQOz89M4oL//AQeu/tWgYUbqimDJ6tYxroDD8DgmtWoDg2h4Dhy0RVMR7CGs7MzePTxh3HfPbdJAq7Sy6PnY83EWz/8UZxw6qsRqkymzYsve98l+eC5cUJLlrIl5OSzLWX/t8U3hQ7ywRIGgZoJbt92Cy79w8W4b9cDaIZtgXyX3ASDgxwKKWi1M8gGbcpuTUOUdMSzWyzaIj8IjQ0hCkWg5NoY3dFBu0k4OQlnCpwiOb2ZFEzC3A2Tx/tQ5B6v05aTghzpaehSYwHh6IqDAqlpCFGpkD7nYHzHHKJIFYtZwhMGN+eo9qgBVPqQrSLCHjXkACOrBmDqMeZnZxFxUKY7ol93OlwjtlCr96NQ5IZdW4Zd1Fy57RhSt9UMYUiQyWGoluTHZVEmRduL2EMbsD0d65JBnDxyFPZNqzBDsi0JRk8l2YKPW3AdsceJPosU9XpdXl9KDCzSk5NTYjVbvXqNvB/4+vF9SZ6vKV1vBb04Q7GvH/0r9oGiW1J8sziU79FvNuG3GwjaC1J8e7GCuFB93zFvfOdyevEe1opl2WEvP4FbtmwZdBzne4ZhvCKXHfhDhZYm2PLYo7KFtPHAA2G5hfwrs4uVLKDcjhb7Pfzhmp/i0m9/FVoYC5zbUBSBiSdEUhoaVCbmcvGAkG9FkU6KhbLdboiHlIVeSxT4UYqVGw7ABz7zRQytPwAxyD2gOyL3BRPQslRouWBBny/lB+qF3GojF2EJoJNvauUIw7+SGBZ//deyA01x9CVTnwzQTJv48S0/wM1P/Rbb2tuw0G2Ke2G430GlaqHRaCJRHHh+Jk4AdnO6lcB2VRQdS4oxWbsE2OhGiHLRwY5tXXg9Xfy+VkGHaWsyRGJLyOKk64BtKjC1DFHQE48uY4a4MUd5hk+AmtowVBWVooZ6zZZEiZ1bpxExzbhQQJimiOIEpQohOBkCIi7J641U+H4PIyvrEtjZa3dlIYMQHnbYLLyqbouO6wURfC4sJEzNICSHd5F8MaZgE1mZwusFUBMdFjthsc0ZSDop1NkUJ605GocW16HW0WAsyh2+78lKMt9buqbK//ueh1IpJ7st3SDJcmDx7R8YlCBPfkiEEF0SDPDUTTC3g1CdwZE1cMr90gRQdiDInanJBD353HDrNBEGXQnQjJ3qece+6V3LGW57uXYsd757+IROTk4OZln2PU3TpPjy+GsZirBZb77+Rlz761/jvR/4ANZtPkA0OVlWE9cC0YZcwtDRmx7DRV//b9z7xz9CjyLR3HiR0QEh4Y4CUydKMJapNyHqJJlRG2VtZRYZuQeKVcKr3vRmnPbmt0ExXVnUkAuTxRepDNWoHVL3vfTSS+F53tODNQ7guGxBHXgpbui5Ht+/BeTJ/w5tYxwQhojVHsYao/jJHy7BI7P3YLS1A52gJwnD1ZKGvloRzXYXzU4Ct9gnhSeKfSRpD1HShWMbcBwblXJZ7FpQPLiOKZ2v72nQtRSmw2UWuityPYXxO3QX1Mo2ChZxyB1kqgE/zmluGRM9qL1GprhQinaGet0R3u/4jnlZJbbdIrp+gG4vQL3fRb3PQRi10et6OX85jVGr8GSSwZbTh5Vb/mIFXkh8pC84yh67XJ3Flh5jJZcnFoH4rslhGLXVHkIvlJspM9oKtguro2G9vRonrng+hqMSzFYizojYD9Bs8iarwrEt6X75OvIt1N+XF1jRkRUF8/OziGN+b/3i7WWXTfsdI+c9wpi4/FOqyqyhMrBCtt00swBd5RAykvTkuOfBby0g6jbR67TQox5T7nvvMW9419f28FJZ/vRl2WHvvgeeLTssFV/qlpaq4v477sK3v/FNnPaaf8SJLzsZdtFdZPjyuGzIwgSPukw6nnj8UXz9vz6Hia1PwqLVJw5EXlhKouRKKcsxizXN+gx+FAoZN7F4bFdN7H/IEXjb+z6CoQ0HiFuCK7J8fG0RScm/f8MNN+Diiy/GCSecIC4HFmOC1LlazMWLj33sY6Ij8uNvdb7PffbygszlBA2B0oJvtHDD3Tfi5keuw9aFRzEfzMFwmPCRwbET8ekGfoKpuQBJqqPgllGrl5EpIXreAjqdRRRiucK5JTSdna+NJ5+cRafNRYNIBmGkmRk2V3fJ2Y1RdHTUqwU4FmFgXWSqjZDZeEaGKKPntYs4NGCbKgoW05B1xL6G3Tub0A0TmmUiiKmJU9YAqjXa2YDmwjzABAs1Q71aFDQltePQT+F1e5iZbaDbi6GZOReChVyiiHjzFIcCB2b0asdwTFrfFAGsSyoGu3Ea8xQTa7QhHDtwCJ5n7QPXMyQbLvXJWujJhluhUJDCyx/kdAwND4o0Q0od78453WwGpVIZRS6CLEYMSdqFAjRbLZTqfRhYvUaGbg6RkuUl7nMAJYnh9TpIfB+9xhxSr4O5mSl0YmTO4Mg7jj3z3d/eu1fO8qMtd757+B6g1cwwjIsNw1h0OzBiJoGj67jhl1fhiksvg1UwsengA7Bh0/7Yb906DA2PoNo/LAO4RM3XkRkh89Ddf8TPLr0IY1seAyIfNpc16C1bBKrQwsQBikyamIJL+LYC9JIUazYeiNe/9e143gtOEC0y77YUoZ3pBOtkPEYHYjUjvYyuhiWNl08Bh23cbjvxxBNx+umn/3Vo47P04r9dfOmPzeCbLdy78w7ccN/v8KeHf49uNgvVShFlIfoGahhZ04dep4PduxbQ6tATm3fNbomx6xo0nfapHGJDmcIyCCEH3KKF7dvm4XsAzSRukd2xKUdpwm9CJoXoQLVooOQyHSRAppXQ7MXoBG0pvgSaKymLswrbjOAWVEQ9HbvHmzLx57oyc88sp4xutwXLzlCtmmi1FuQmWHYdGeaF3QidhRjzjS6C0EcQZjLU402MQzXKNSy81LWF8pZQ6uGdjCvQzz6qHAAAIABJREFUVN5NNJrEg2bQTAaaKBLMuS4dwEtXHo31GEbaikUn9ppNFCTqSJXXjosVlGSq5Yp0s0zx4Nfj60iLILVyDtkUEKzD+sulb+rrTdG0a4NDKNYHBKpD6cEoVHnGgpqFIj2Qn8z14tbsFKJOI++ENSuz6iveevSZ7/neHl4qy5++3Pnu3ffAotXs+7qunySaL7mpli6m+cktW/GH66/F2Og27BjbIhdQ0S3h4AMPwRvefC5Kq9ZI8eXpmce+JOli9+jjuO6XP8WDd9+F7tw8sjAWaxlXSkW8lXgeHZkkLVBP0HDAIYfjtDPPwobDj4ZmuYgllDPv1gh4YcfLdWQa8r/5zW/inHPOEbraUoSQ/Hkc4xe/+AXuvPNOfOYznxEt8dlM32czHpb03md+jsVCNhntwGU3/xBPLWzDvY/di0qfieEVdezcNQrL1bF+/9XodTxMjM9jfoHsBa7echqvwnIyLmDJUoNbcOQGRqZsoZChr7+MyalQPLimpcC2NbG2ia4a57BxdrS1soVqUUPUbSGCi/lujIXOHBQSzawStMwV1KeudlEpsUV2MDdDf7GGIPYlAt4yq2g2F4QrUatzYSFCvVwR/3Gv1cXcZAt+S4NPNwXZGooGXadVzsxz30JfXiMBAwmKMhaXCrtcfm1FddDp8HuLoZiZDBPrWQGb1RGcMngUBtsuWnMdtAMP1YIDbil3uh1BfnJoW6mUxc4nHe9iPh61Xr5+dFnwRitSB98aTFRRqX0HCKIQhUod9eFVKPUNwCxVoBeq0C0+JwHUNBHNd35qEnO7x4CgIzfARHOy2Cm/5dg3ve8He/fKWX605c53D98DW7ZsWe04zvcNw3ixJFlwoq0ALolVst4fIpqbxsTkOB548D48eO+DSGIFb3//v2HFfhuQcZGCzazstDIU0pPNrR2PPIx777gTkzvH0ZxdEGZsEPTgh75YqGhx4tHzuBNOxJEvPA4uwzN5iKWGmmTCi+VRV7CvEhus4aabfofbb7/9abbDUudLDZGDH64fU5LgevHQyqFFVkKeRiwpuiAjIcdE5rFGpJglSNQQnr6A27fcjCtu+Qnm0yZ2L+xEX38Rhxx0MO578H70wjYO2Lxagi93bJ9Gx0+RxFwtMCR5guCZgaEyLFtFpVwSO1nPa6Bc0lCtFTA52UMYKflgzdZksUL0XiY/iL8Y6CtbGCjb6HXmMd/O0AoVZFokIZymWYSa2IgjD2naQblIO2ABrQU6JWx0ukRaUmtncSQzuIcVK+voq1egaxYmdo5j964WLNWEY9XydeGM+i6HYKYM1VgAedKgB9exqLcDcRRIiGehQCAQV6g5MItF4qALo2RZGIiKeFH9UByq7INktANdNWGVqCsDrYUFeH5PCni5UpTBK9nBQZAvWhDg1O104bquvIb8N/CGxhOFpF1ztdgy4NNbzMGbU0SpfxC14RGYpJsVSGgjKzpE2PMwN7UbzandsJQUSeRh50wjy4r973rF+z79rT28VJY/fbnz3bvvARZf13V/oOv63y3xfHk01EnRSmgP6goE3S2XwTlMs9GUTa36yGrYxQIMQr0JgxHDPgtwzo3lnC0OeTzNN7f4/wxwDHzG3ySCMazU6igIscpc1HdzlK4sZCzayxjESD2Wf3DXXXfhuuuuk/Vi7vw/l1JGtgO33j76iX/Hmn33QRSm0FMdhuiYEUI1RMRuKtZhJioMMms1Hz2ni+2dJ/Hdq7+Gx8Yfhla0MdcdR7GsYmTFPhjbPo0o9HDA8wYkumd05zx6LAaJLjrswlwXzYYP01YlrsdxbRg6O8UQw0Nl1GoFjO6clKEiObzFogWnYCFVydtlrE8GS1cwXC9i9UAZ3YU5NGMNO6YWYFqJRAfRW0yrWavVRhR4KHJDLtMwO9Pl/B+GQXgPYecLsqlXKltYtWIFer0Y27dOYnq6C7dAkLojqE8e6ZkukvtriZJkUYwldJPJF1SH+DOfYw5Hy5USVD1F0KP/N0SghsL/6NeL2BCvxrHlQ7CiW0FVcRgAJYse5D/zxsK7H1ObKSsszl/RanE5xBcZghhTx3ZkC44+8KUYJ5FCiMKUvFVLUpU1pwTVcmEWKyj0DaJYryMNe1CSEL12B+25eXgLs2hMTaAxN41uqibu8L5vO/WDn8mhz8sfe+0ZWO589/CpXCy+P9R1/cSniy8BL1qCqZ1b8avLfyoc2n03rMeBmzZi3fr1KFX6kbrFnOeakbaVW89yFwQ3s/if4MnzAMRF5v1SGLA0srJ1kV+MkrYg1oA8MYguCTECMJI+Iz4xL75bt27FJZdcIiwHWst4bJevucjsXWI7fObz56PeX0fC/LFMh0ayVsbCm8JjUUkNaAG3ooC20pBttqse/Rl+fO1FWPDnYZcrgNUDtC6UTEdngXlkMfY/sC5T+9GdDYCOAb0AJTMR9AIZCHEiz+2sIKaGrKBa0rF23QDKJQNbt82KTMEOl55eDt2IrwyjECZ/rQODFQerB6sIe200fA2js004TgpNY9GmXOHKqjAxjISvl4plTE0uQIErYCFqvQo8DAxUUa1VMDe9gLGxFvxeAtNkRL0j4CLeHKW7jElS43gtg2WRWBbJyYRFWm4INm2FLL6UGxSYlo3EywFCXtqDaShwfR2HGptwwuAxGA5riNtdtOfnhT9BMA/5wHkBXUyOlkRqRZwq7VZTvi+uYz8NPRINOMeP8nP5dfln1LM1+s0rdXE56IUSNBLOuFAT9qAmEbqtFjrcmut2oIU9NJvz6MZqbNT7zzruXz7y4z28VJY/fbnz3bvvga1bt64pFArsfJ8uvoZmQkt9/PrKy/CjCy6QroRJxJy39PX144CDn4/XnfsugbJM7dyB2dlpOT7SoM8i4BSY++VAsywZ3jzdzgo/gcsEEom4WHwXcZPsetjiCPVssSCzSPPXUKUr40X4pS99SeDpr3zlK+WiZgGmZkjJhNHx7Kg+/vGPwxc6l5HHAUmBiRBlCVIWBMVkVjlSpYvIDrEzehJfv+KLeGLXw9AKBjpBBqeSoVxXZUDVnGvLcsSGTX3STe/c2ULbY/0t5ghO+ldNFVEaod3uotXxpVss2AkGh2w4tortOxh5X5YMNtrMwjRElATiEaaDQldiKb7rVw/S54GdMx52TDdRdPk8hWJnY6dr67SLaQjCHuq1GnaPT8naMVkMXb+BFcM1VKs1TE/NYXqiAU0vwdQqyDIe3SPpSPlv5U0uaEu0MDRTRanElV8PnV5TUpLJDuYNwrJ0ge7Q20xym62WYBkuvLgHhy6L+RjHlA/D4cUDke700F1YEIhPX7WGim0LO5Td89KNUqx9aYapqSl5/Qb7SC3LbYlcVOY9gcNWvtZ50eZ7QsnXiO0CrEoddrUPTqkGq9wHw6HlzpfOlxt5UbcjHF9vYUbSoxthkqDYd9Zx//yBH+3dK2f50ZY73z18D+zYsWOtaZqXGIZxXN75EuGow9Ri/OSib+DRu+7EP736VfjNb69FGvXQbXWhWRW84+OfRt/Iavzi+xfjhmt+BUNJZfuKup1tMd3BgVsowHIsAY5bi0XZKRTFk0pEIL2cFjfneBFz0GcwssaUC6s2OCwasFjaSOXi6CiK8Kc//UmwkscffzwOO+ywxY6vi1tvvVX+7OyzzxboDrtqTszZ2QkcVkkEnchFAlrXMgQI1AZ2+tvwk5t/iD89/BsU+i1YxRLGJ+cAI8Q+a/ugJAkWZhckDHO/DX3SLdI2NtOIkVB2iCOxb7mVnNWQ+5/zxQ7biFGr80QQYfv2HuLERbFYkI4yoHabxVIIGU6pph7qRRPrVw8jjQLsnOlhdyOEqvPGwRtPhl6H2maCksPNvxjVkotuu416uQ5Vj6BbkVDROu0QzQUfJWcI3Y6C6akO5ufaiBLyHnS4JVNwR/MzDbmp8ffqfVzlzRDFHsrlAorlAnS6NRxL5ILx3bvR68bQEktCUm16mW0X+nyGA7P1WB0OodDRUKHkwpsR9VnhQkS584TUMwLboxymw5t0sejKEkiyGK6ZMTmaJXhxiUfijeR+rEG1LBj0E5dqMMs1FASoXodhMWQ0lM6XAzev0UR3bgpKkPOCG36cqpXBNy0X3z0sFH/j05eL7x4+p2NjYxs0TbvUMIyjnym+Biwjxe+uuQLX/PhHeMvZZ+LBh+/DkYcdjHajhSe3TeDVb3un7Npf+d0Lcd3PfwwtznmtIhuQXMarRvQFbljkpK2MvlBamGgdU9XFaTbh2lxpNkR6IIzniBecgFe/8Sy50JjksFR8d+/ejf/5n//BbbfdJtNzFllCWciEpdeXv/4//+f/yNd2C0VhAmw++EDsu8+aZ4X9aUiVGN10AU1lCj/944/wm3t+AdVpo9xfgmrYmJ1voxc2xS3AGwrBMmQirFzpQEk0PP74FKbnUqGJccWYsiY31ooVCwMr+xEnEYKgC1XxMTTIQMgYO3a0kKSOQNQJLefwTzfoftAkEp67W1XXwLqRQfjdNrZPtTHVYv4aO0cWIerLtAHEMNUUppFIobN1Hf01EsFStLptiaaPA8oK9ATXheugKuQJZ9It+2FHYO/EOXYaHSl85AvX6xXpQBluyV9Tt+a/k0s3LJ6zjXmxxNm6i9TPRA+mxWylMojDzc0YDmqopi6ylPY17qHxbkm/dyR8iPnZOXl8as30/NLFIGvD3CvkyjLJZWCh5s2GbxvmZNBulsN/dMuCWSjCKtVhlPIoIS5cEGjPU0PKJYxeBwtT05ga2w5HSTA7M41GkKSVkXVvPukdn7hkDy+V5U9flh327ntg+/btmyzLYvE9Yqn4Grojw6K5iW344ic+ioM2b5Li2VqYxJGHPB+33HoX3v7Bf0O5vx+/vOi7uP7KH0FNPNAQL5IBM8fYvchFxFBKKg15OCUdCnFGD2meyCCx4otxP6miCSP2BS95KT7wyc9Ad6tIOb7Ja7espXLgRk8owTo8ylJmoAWOf7YkQRDcHfqcyPs465/Pwj++5lXCImDx4oDHS9rQCymufODHuPK2yzHhbUWlprHOi7k/iFmoWJh6cKySMClqlQLqtQxB18fYaAMLbQPjYz34XW5uEazDoM8YtQEXNhcgEh6Fu1ixogjHIbd2GrpRRJQm6Pk96KYO2zGk6+yr8Ojcg2tmWDVcE+1ydKaD2S5vZCZi0WY5+VdQsAjWaaNSNNBfq6DAwMwgxtj4AsZ3d1B2LbhuGd22h+mptrgMSiVHBmZ2wYCqZzAsvjaRoCB5o+JaNmWbVrODdrctAZrsNnnvpD2MuEpNkpZVqImC5kwTFbeEAb2KQ2qbcahxAKptB0Yvgx+2ZVgX+IxHysUE3ih3bN0myy+rVq5YBKbn72NJyuZpIU5kyEvoEicF/P0lxCTdFrSJaJYDh7JDhQsWdemALRbyLBTSW0ag+vQ0pnduB/wuJneP0+2Avn33f+cZn/z6stth75aO5fTiPX0+JyYmDlAU5TJVVQ9nJyKyg2bKgoASdfHUY49L1lYv9HHRhd9E1PNQrw7ivH//OEb2XY0rv/sd/Obnl8Kg15JAcmaFSVx5bhGTTkYM+zJpkeGbdMYKzfGMyknkcyTwMVXgpQpe8JKX4X0f/zTUIolopsgHHJTziLxkyl/y9i6tELMAL3Ed4iASmxlN/Lqjwy2T5mWCv69pGWKzh0dmHsC3r/4qHp9/GEoxRK1qy4YUNVhFZ4dGC1iEKGBqhAPX0VAqcsXYxdxMF40WSWU+pic86FpF/LoMGaXNzmBnaaaolBWsXFHEiuEiZmZouWJYD4EF7L5zZ4jr6FIwtcyHpcVYOVgVWM1kM8S8Z6JJ6QH0DZN6FqBUVGDqEUq2gRUDK9FrxXjk/i2YbyhwK2WRHXiDSZNYwil5U5LnjIWQq8WWCduxJNRT17niAfhBIAWRRdYPopwlTDsg2cZ0aGhkOGiw3QyOYSP1EhQMG9WogBetPlZkB3tegRmmiFNyjkNxUHS9tnCNu52O+ISpUdMTTX/3kl7PKKI8X5W3iTxoU0JWZeU7y1Gd1O5NI+98izXpeAvVfmjFMmzXhZaGaC3MYoGd7twsOrOTsuJOROcjW3eiOrLxvWd+5pvL68V7WiyWO9+9+wzu2LHjAMuyfqSq6mF58TXEN4oshKHkVCteLF4U4M4//h6PPvgQVq/aFy95xamCTbziO9/Eb3/+I+hpKEWXC6cCv17kuIpjkzsFtFUx6Ix9zeKFniWxrKfyIguZiKvma8ZHnfhSKb56uY6EVDPB3RLEHYDSAy9cIbCxG6IPdBGow5/Z/bIAyWxPSWVQKAfZNF+FJe1rHrvxwxu/h6vv/wUa6jQGRipQ0wyh78mSBL992qrYAXY6OQGzVi2gXs2Ev9Bp+Zhf4NAoRLuZSJIEC2vPC9HzGXRJ9KSKajnDyIiF/TcOyw2n5yUI0wy9MELXozVNR9ExUXK4JRgCsYdahaSxCFPNBLNNFYGvImM+GmE9VgDTIPPXwUBtAK25GFufnMb8ZIiOH8MoFGAXbIG1kxXBdAzeOPl90C3Aotrt+jAtB7U63Q+5jOEFvtjOTNPC4MCw2M0IvpG1X0mgyBCnoXiYOeyzOZCNMwxldRw3fBQOSNaiPy5Ci2L0Qsb3ZGg321hozCIIPQntHBjoEy8uH09cLM/qcDlU5c1StuqEtZHr9ZKMnKYiSXH7znRc2By0VWp551upQbNt+K15QUrOTE5gdvcEzCyE15pHt9nE7paf1kY2vOOMT339O3v3yll+tGXNdw/fAxMTE5sWO9/nP7v4qgrBKSng+YhSwHS58pvAn1+QKBeFtqU4xi3XXIlbr71aQCbdXg9ez5fiwU6UG1LswCTFWCEMPH+5+Hvsgg1OsRUaD3JOb6Kxf9bxwpNejvM+eT5Ut4IIhnS97JDHx8fxyU9+UiLjmWpBli8HNyy4/Ldz2HfMMcfgzDPPzPXnRdNbJtxGaocxMt3DXxYewPmXfBJ/6TyOyO5i5cpBCcBNowiua4m3Ns4CWX9eaDJLTUVf3UWpmKBc0MXnSrBOp8uRoCM83fmFlqzqNlqeSC599RJWDVlYsULH8DALX4Zuj/E7Gbw4RTcMYZgmCrRrWVxoIX4rEOYDFy9mmjEWWgp01V0cEHpw3QSuAwwNDGBmsoNtf5mD17EwN+MJj41RwtRILZNdegFpEgn1zbIc1GsDaLc8jI1NCfOXicpWgYU1lpsiTxX8mbavUtGF3+vJTdOgDr8IUYrjQG6q/D0zUTCiD+GElcfggGwtKqElDpKO35BMvNY8sZRzKDgmatWyDNzoguAgjq+LgJVUVQJT82Tr3K5IeUrsg3Q80OjBHEDDgGZaMmOwi1WRHpxqH1S3lBff9hxSLu+Evmy4+bSYLcyg125jphvGxRVr3/zqj375sj28VJY/fbnz3bvvgfHx8Y2aplF2OHKp+NJb4FgKxrc8iqt+cjk6nR72P3B/HLJ5E/pHVsNyazL0UAnEaTUQtJqIw0C8myzAbZrd2y10Wg206PlMYrQXZhH6PSlwu8d2YHJ8VDqzvAuiyd8EUQndRMHxp7wc7/nIJ2BUaogVWvYFwy7H11tuuUVy2lh0CU7nv/nRRx8VLZjMh3/4h3/AqaeeKr5VLh3wIk4zdu+0MAVIjAZ+/+R1+K+ffw7z1ixgxBhZsSJn03Z9WJQc9AAJApEHMsUUehtXWMsuV4CLEoPD7DLbLiGJ+PfzrpJg8TjlkR8oOQXUyxqqVW5sNbGw0IYfaWj6Mdp+jDDNcYmWzqO8CkfLOQnVclEYwTMLJKVZcO2i2Ny63TnYVoz+eg2N+S62/GUGrQUVzQafQxP9K4bR6nUQeF4+MLN19LyOeIjr1IbdEhqNFubmmnIzoSxERjEZC91eR5IumDjBDptA9TgKZUEiiXKnRa7hUzOmtBShoBkYTCo49cCTcbC+CVorRqcxj7nutAwlFW7zLd4IeJPl+CyOQySUgkSWYjfOmKTcE54IVlNnYpH8maEZiycRU7zATHw2meFWqIjXt1irw6r0IaSEkfkybPM7uc93emw7mjOTssHYgx4XBtecddpH/nvZ57t3S8ey5runzyfdDoZhXArg6KXBi8gOcRc3/OoK/Pz7F6OvXEaz3RC71Zo1+2Jkw0E45Q1no75iJbSMHU2u8fJD9DrqvVLtyESMZU2YXYkWerjn9ttxw9VXYtvjD8sFTmQgu6AoUxBnKlau3YjT3nAmTnzFaVCsAiKm8jKfLOGigYrvfve70lW/9rWvFY4vP7hezAULFubXv/71OPh5B4uHVpPkZA0Ru16mjGkheuokLr/9Ylx8y4VoOW0pTutXr8Wu0XF4XRLIiig4CmBEUExVvMrcjvO8BfRVCnCtAjqtrvh0i8UqOq1QNHKX3WLQQy/wiaOArRso2TqGB1wYWoTp2Xn4sYo2u+NeLN2vyCcKZMGCyyqmoaK/Xkecpmi1uygXS3Adl5gZSeJVsghxkGHblhlMTTKvzUKpXEH/cBUdz8PUzLwMPHOQkZQ0rBwekGGb5/XQ6nSkiHJJggD1OIKgL9kdJzElJlUwkbxpGRpDVHPaGCUjRdHRbgUI4lD4FP3VCspdC/905D9is7EBSivC2Ph2xFqIgdowSmYZ8/Nzctrpr1dRoVY+PYn52Wlk7HapQstCjYzdcgwoXSAZZJmD9Dt+D1Hoy/vLsE2YdlFOXWQ8ENYPyxU5QldCNGanEXodeO22BADMjI9KZJJe6U/s/pVvevl5X1wuvntaLJY73737DI6Nja1fLL7HLBVfZpIh6uLnl1yAx+6+C2f90+tw3bXXIIt62DE6DrO+Eu/41Oewcr+Nkv5AXyaLrmyqPcMwk9BGU1rbAM3J3bjpN1fjhl9fg/bUOGwlhh+QAKaReAjdcXHEscfh9Ne+ASObnyfrsmQyhox1Z6JBloml7Fvf+hbe8IY3SITQs4dvXLRgYeZF/Pa3nyPDpYx6CYeAzClj+KPioYlxfPf6r+DK+69AWGGRUTHSvwLbt+5EuxGgUiqjr68As5BCcyi3WICeYH5uCiWLMPO8KHC4RrZtlvAZ0CRJmDauOPbR83qyiVYwNIysGBT4zOTkDDoMnzQtZIaDTkg4TSgJHQ73tongVFMMDg6IR6DTbaCvUkHRcOF3u6gVy4i9BNu3z2By2oehV7Fq5RrU+suA2sHUzAx27ZqRNAfqqo5tU30XrZVshAaP4uQhU/uNyE8GmvOewPJZ9IlHYrHlDYtqU0FnNl3usU4UDhNj6eq7fg/lehGOpmEA/fjI687DobXnIVzo4S+PPID+Vf1YveF5UCMd2/98P8I4wobDD4eZAa2pcTx4+x/Ra7XQPzQEu1SGonFNOkOpYGP3+LhQzdZuWC8r55HXw5/vvAOx1xXgk0mveLkqei90Gwp9v3Q7IEK7OY+F6SnRftWgh8md2xAFPtRSPdWqw28+7UP/tWw127ulY7nz3dPnk8VX1/VLFUV5uvjaJk3/Pm689he48vLL8a63vg0P3303TjjyMEzNzuK+LTvwT+e8C5WhYQHvpJyMM1ZGzEU5ilASwrIUUa+Jpx5+AFf/7Cd4+J7bofFoG/nyZ17KnQUT9ZF98LLTXoMTT3m55MIxVYIsWfo7hfUgQxjg7rvvxlVXXYX3ve99YlvizUL6vMW2m8sXP/vZz2QLjmQx0ixZhBN2wdwbU2NM+Fvw9V9+DneM34oGuoLLXLNyJXY+tQtTE10ULBeVuoZijX5kD3bJhGHq8LpkxmowVCZn2BIo2evEssIcxqkwE2ixM7g9puTgGPbb7KwH6gPoLHTR6nXhVC0khoJUjtUZkiCDpehQEi5d9OCWTRTcAhqtFvTUgNEzsHpoFSy9gK2P7sbYXBddBag43HYjtlLDUN2Cpdnwugm63jzipCcgHA0W2i1ffNZtdoVJIjKOnzAt2YIvL0BP7Gt6nMCEgcFyDYev34y1g2uRRgqe3LkND217EDvmZ6G7JtxqAbW+MqbHF7C2tBGfettnRPttje3CzK5RHPr8IxBmDkzLhT83LqnHlf6VWJiZRV/NwX3XX4V2s4EXnXo6tPpKqGZRlkroLpl88inRdusjIzIniNpN3Pvb6xA2ZlAwAavgSHabWxuQVW1GyJMFrWb5XGF2ajfac7OA38bU6FaU3AJ8zU7MgVVnv+y9n1vWfPe0WCx3vnv3GRwdHV1nWRa7ghdK58v8Nk2HrWfYteUJfPsb38ABGzcKpNqfnxGU472PPYEz33EeVu+/Uba0FMVEGtHVwOk4OQAEnPmYHN2OW2+8Dn+6+Xq0pieREvOX03dyclmlhsOPOwEvfsUrse6AQ6A7RQGt5xsZS4kZi0SyJJXliptuugnvec97BJwuGuEi34GWs3vuuQcXXHABzj//fKwcHkbMpAZyDDjGU3QEmYfRzhP46pWfxsNz96HNaHVDweoVKzG3aw47tzUQRxrKNRW1fhOKFcJ2uDpMT7IBLTOQRAsYHLTQ6xKVSE3ZFFRk4FPzTaXoFYuG8BhSrhBHnlDOOPDbPTUFu2zBLFqy0ReyM4/pdNCID4OS+cJyYEw8h2OWUsTK8lp4XorHHt+JuekeIkLWAVStGGYKDJb7cPTmTVg3tAYD5RoCfwZIu3AdA14nEh2af//J8e14dGwndsw1EOoFhPQNZ4BjRDDTSB7nqOcdi+MPOQ7rhlajYpSgpDo6no8t01tx+2N344/33Yle0kKQBDBSFyOlTfjYOZ9DH/qQNduYHh/F/ps2o92jHs5ljGl4YQzNqaI938RQvYD7b/gVGguzOOW1b8QCHNilfnjdJmxDQW9uQQD9RtGV+VtBBe789VVIF6bEA80bKTcQzWINbrEuna9brcpNqMcFk7kZtObmEDXnMP7UY8JMTqxSVFmz35tOPPc/Lt+7V87yoy27HfbwPTA+Pj6iadoPFUX5u6Xiq/CIl0bQ0xhb//wI/DBAq9XExd/+Bvx2B8XaID7+hS/FpDUwAAAgAElEQVRj1cYNiJVM4DPs8phUyypM0Ml9v7sO1155BXZu3YLU94SIRv+X6LuahRX7bcTLTn81jnzRiSj1D0k2HDto6XblQLOkW+bfoKKowur95S9/KVSzkZER6Xgl8pxoQtMUzfeiiy7Cl7/8ZfTVa4jJxmQPnvmiWwaqh8dnH8C3rvkCHms8hG7G9d2cLxB3Imz9ywy8HmPdTZRqBqh86BbzwxSUCkXRIaNoDn39BhrzIZLUhqo66HWAifFZdHseHNtEpcoYIVPsZmnclUUK3Sxgx9gucR5we4xLC8RZ0k/LVAgO/MqOjlXD/DohGvMd9FX2QWMGuPeRrRidaUmsD1MoqlYRdtzGhpX74dQTX4njNx+FlXYVuhYhaI4iaE3DVlPELHyUGSwdu70F3D+6BTc/9CAeHZsATBVJ0IOjBDhk4xocf8SJeP4BJ2DAXi1pdtw301MFkZ9BsU00ow7uffwu3HLXDXjw0YeA1MYB+xyL95z9cRSTGvqLNYxteQorVq5Cy0tg2QWowQw6PQ86i+8Ci28RD9x0NZqNObzoH05HC+xka4KtNLUU3fkmVMuGUqDVMUVJV/HHX/4UaE6jbHP7jgxhSzrfUnUQulOC4eaaOGFDHLrNTExAD7toTo0LCzrSC1Fl9fo3HvfWj/50Dy+V5U9f7nz37ntg27ZtQ+T5KorysqXiS+3W1lJZGaZnl9tFgd/FLdf9Gnf+8TZs2HgQTn/DW2BVKkiprVLzZYJtGmFm2xO49ieX4p5bb0TYbQrUJl9RM6QTdat1HPyCF+EVrz8LI/tvzD93MZIoz4WQTMlFGlqegkFVgSuoHAx9+tOfxt///d8L24FFd8msT2bAD37wA9GFaUeTrjimVUvNoTRajNgKcOuW3+JbV/83diXbES5u3FUKRRQdF1sep2bIzTMCgRKJ8IHGzDkuQ1iSLOy6TLUwMTnTQBCo0FQXaepidqaBmbkFscTZDjDQb2HN6n6hjAWBj2J5GDtHp4FElUEac9xihPCjnqxZm5qKPtfGgfusBDnprWaC7aM93HvvTuxq+uhphPFEqKUWVhkuNq9dgbNf/Ra8YL8XQ4s16RIRN5BRdmjNQvMpe+RZbLGlomckGO1M4aHRp3D5b67BfKeJoWEdRxy0CkcffCjWDh6E4ephyFCGoTDJmTyfBEmLHbktjOe04GF0+i+46Y834fa7H8K+Kw/FK056E+yohv3Xb8LC9DSqA31o9WiZc6D6DbS7PdjFPsxNzWD1cA13X38Vet0Gjn/ZK9FVXdgFOka4mp6iu9BGouuorlwhrpO018bO++9BNDuOhd070Gg10GZg6tAq9A+tgVmsoljrg6Wp6HZaMtidGB2FEnSgRR6QRPAVOzaGVp/5wjd/cLnz3bulY1nz3dPnc2Jiol9RlIsVRXkFiy937NlB/OnmG1CwFLzopJOhOw5inz7KHhQCUqwS1EJFhmyKpE3EmJscxz1/uBm3Xvdr7NryOFS6GzLiEHVxLGRmASP77Y+TTz0dzz/+JXCp7ZJKlnLtmCMs+jvZP+cx8Ys961+DKRUFl112mVjL6OUl3YwfLMJk/dKCRhfESSedJF5ZpEsT+xCxEaClzuHSW76Ln992KeJqIBjiJEpRMC1Uyy5Gt06j19Zgma50WVEaClycBdgt6CgVdfTVFfQPOhgbn0O7Qz5DEVlqwg8SgcaoGm8W9NZmGOgviUOB/tl6/0pMTzfQmmuj5JZRLBXhhR6irCedOS1nq/ur2LzPvlCCDFt2zOPuB8Yxt6AiMly0E0buhBjshji8r4YzXv0qnHTcaSiqq2DE/DoBsngOadBG1ukCXiQaNTV43XUQmxGmvSnM9qZx+31/ws7pp7Bh8xBWD7rod2tYv/oY2OZGaMqw3ABTv42Zp7YiaGVw9Crq/QNIrRiJ1cWuuZ34f9h77yjJ7vLO+3Nj5dS5p3ty0mgUUQIhCQVAQkIIiWAbm+j3eM2uA/aCSfYueI1Zm9c+uzbr9dpes7YJJhybaIIAIYJQZJRGmtwznVPlulU339fPr7pHg1YmeOb9yz2cRjPdFbpvV33vc7/PNxx46iksY4Qbrn81zXnJsNhEbWWZ8oBUuwfKSRe2q3R7AeWhcUU7iEvwka9/iXarxk2vuItOZFAoVFSur5xxG4sr1DsOm3ZspzRQJmo26CzM4C6e4viTB6i363iioR7bzOatuzFyJbLS1xfHNGtVMrZNbXmRzsoiduwqx1wPO9bKY7943S+9e6PJ4mzBYmPyPbdHcGZmZsAwjL/Sdf1OAd+UYfD1z3+Oj/7NX7JtxwS/+4d/QLPZ4Suf/YIKqL7q6hdw0fOvIVMe6QemOy0OPnY/X/7cJ3nqwA8IJUs1DJSESlxLkuOQHxnnhpfdzvW3vZLhyc2qKkjZZeVtLnEQKoxHpFdSH9TP+lVuJ7XCW0ukVHkDusp0+MhHPoIEp4uud3R0VE27Asg33nijAuVsTgJepLFC3GEhmoSAWw5TzlF+96/ey6HG49iDBm7gqcwH+ZmHhrJMTy2xNN/FNArKkeb0HGUCyOVNRkZLFAsapTKMDOc5eaLK4mKHTDanoitF8SETrNiLJYZRanik5l20zyL5Gtk0pMB5dnqRODLJZgrEYYxm9NBwGB3KsWvzZgZSFU4dWeGJIwss1EO6nk0omhIjJqsHXGh6/Mxl+7nlljvZNHExBuMQ5MF3SMKm0roaIVh6htDT0aw0QiPFVghmh25vXumOTy4cpNqdJm1H7JjcS6V0PqnsfrSojBYGVKeO8dA936a13FHNF5df/gLKwxWSjE83buIKZUKOie2XENRCTD3F008+zujECAMT0iCdMPPoo7Q7LnvPv1gl1q2cPMYTD31XOd0uuvxKepGof02iwFcacKfdoTwyyrYLzlfa3tljR3n6gftIWlUSt6Okf+lihcGxLeSKQ3i6Sa5SppDJ0Kg3CLpd1XIdtutEnZoK8G/4CVFh8N/f9Nbf2SjQPLfQsTH5nu3xXAPf/61p2ivFuOA7Dn/2wd9nYfY4r3ndq7j+llv42N99nM9++jNE7RaVoQqve/MvcdMrX6uqx7/52U/x8Y/8CX5LFj2xlL0r7a5YTL0Ydu/bz50/9/Psf+G16Jm8ohCkL0xpO2XGXU9NFwReW7RJ6I44riTJSkT3cieRQa0v15rNplq+/dM//ZNyu42MjHDbbbdxzTXX9I0L6TSRAJuArzi4dB/HrPO3X/5L/vYbH6GX7uAZXbKFjOJbRWq1ZUuZ1aWG6kTzHF0tvGSBZqZ0shJWkzcp5hPKAzqTY4Msz3Q5fGiZYjFDqVSh4/SUGUMWabLkKw9U1MlEshWE9igNQLGcZerUEqJE81yNYi5LPhWRS4fs372VYqbC/Kk2p441ma02aIkkzE3wJRtY6nrMhLv2lnnpzhGuuvqVZAb2AkMQF6DWorM4x91f+gq7duxhz94LSY1uUcc0sG30jCxSu0TeEmFvkZ47x+zSU6r6aXRsJ4XSeaTy+9D8nHxzHLrvezzwzXuZPj7H7Mwit7z8FTz/6mvQ05FKhLOKslisoJHHSDIsz69w4shhZdqY2LxJKRgWjhzD90IyuRKFfF51qyVy9YQUp5p0g1jph4VjlhwNkaWVRkfIDQ0R6Rqrc3N41SWiVp3YdTCzacpjmxgc24qdkRNBmoGxUSqFopqepY3Za7fw6qvEnYZadq52/YTypn9301vf85dn+17ZuP8PH4GNhdtZviIOHz48VCwW/xq4XUonI6/HH/3n32Ewa/PW33obbqvN+3/vA8plduftt/LAd79Lz4/5jfe+j1SpzCf+559w9z98FCNw1G3EiyZvKFkOCZ2wc89etu7ehZ5OYedy5EW7msmTkWDslLTtZjAzaUw7o7JdTTNFYXCEQrlCLEu4NSpC3Eoy+YrBQqZk+V4F2IQHFpebnDiUa8qUjN1+LKFYmkMCunT47qF7+NDffIClaBEtrxFoAaYl0Y4J2aylQs+lka1Z93DbBp1Wr2+BtqVlWM4QUnXfppjXGR8fIXRTLMxVKZcGVW9ao97CEWu1dKCJMcGW2ndL2WUlTCaX6TE6VlEVRJ2umAciJRfbNJRl58QgWctmYa7B7GyHpUWXeqeHFycUS1llzTWjiMl0il+9+UIuH86y+7xb0FJbiLwshp8ilgzfU/N89fNfZHrqJJu3bueGO+9i7Lx9kCmQ5PL9jr2wTtRbwnem8XrTGHZMujRGrG/CSu3AoER3eZUnvnUvRx45wBOPPsnM4jwve8UdXH75lSRmQNurUxzKURkcxNBSnDw6R321gSbBSJ2uunopZHPkUpLZECoTiuf5ijc3tVhVKankMpnKlYlGMiNEzy0mOhPfsgk1aKwsY7hd5o4eUlSYnrZVoM7gpu1UhibRczkKQzL5ZhX4ivPQk3qiZk1RHr7XpepFcWpo8k3X/j/vFCPRxp9zeAQ2wPcsD+by8vJYGIb/R9O0mwXQJGns/3z4v3Pyqcd5w+t/jpMnTvL3n/0sP/f6X+Dlr7qTg/d+m0984tP82n98J4M7d/CJv/gffPVTH8VWNeD9GEKxJyvCQNeUdVgkQn0aIVbZA7ppI2lWku0qleCy1JPPmVYa3cpw9Ytu4q6ff71qqJVMLxXYI4Hqmsbdd9+tfmJZuAlN0qcrdGq1Gg8//LDKdpDwdrWq0zwi02O6Ps2HP/3HfPUHXyA1mKYXBOr7y5csYiMk1gNGhtNk0xaNagczLuJJdq7YJ1SgTUpl8iaxRDT6FKW6Rs9y5PC00tKKxlbaMST6UKgFT2IjfVcpQQRExOSQ1nuMDA6q2vVqvUkc+OzcUmbfzgmGi3mePHCI2bkGjbacMGwKxQwrK022bx/H73XprjS4aLzMr91xLXsHKoyMXAvJCKGjE664tBbqtJbq1OfmmZ+e4uDTT1AaH+Hnf/PtlHfvJ7bzYEo8p0/sVgnbU1jRPHo6IMkUCKJBdGsHpjZE/dQcT3zrW0w9+SQPP/gQARG33H4rxVyO1eYyS7U5tu6c4JJLLqRSLtOqdaRZniQ0SEKTdrOnrlIqZVtFSgrF1HPl9aHhez3FK4mVOZDCzjAm8iLVcF2wDNrdLr5t0+72GCwX0bod2kvzSornSatyrsTI5E5GN23HLBRIFbPKTSi18QK+vYaAr/x8NTy3QzNMIqMy8cYX/dI7N5oszhIrnn33DfA9ywM6PT290zTNj+i6fq2AmW3qzBx5ig/+zrvRJO0qjCmPj/P23/ltdmyb5JGvf4NPfuIzvO0d72Zoz04+/pcf5it//zFSa9mwKuJxrRJc3mCi11RlksqCLOsfuegULrifliWTp8it5CvSauy4CTfe+nLe/r7fwyiU6IWJSi6TJZyEcv/hH/4hV111FTfffLP6/Lri4eTJk0piJkqIm2+5ReXDRkYHV3P4wv2f408/9Ue0zTqBnuB2xK4r7rWQJINysg1VMpTzaZr1JhmjokJ1er7TD+xJ50hnbCUBkyJNjTSZ0gjfv/8Juk2fSi5FWsBXM9QkLlNvIEyvoeNKipdlkrGhnBNlRKTMACODFpdetIuxgQGWF1ZZWZb4x5BGu0e2LFcGeeZn5sjlpDetR9TqcOslE7zx5beyfWg3tr2PsGMTNgNqT8/y0PceYfrUDHqvx65NI2TTGscXZrjqtls575qXQGUSLV0kinwSr4Huz6KHU6DX5OxArI+R6LvQGaM2s8zxAw/y6Hfv5dGHf8DY5CauvOoqup06jz1+gCPHDjKxdZSf+dk72Ld/l1KUzEzPcezQKSyjLFG6KqsjdhqK0snlC3R6HrlCQRlIxCyRSOC867J3zz4OP3VYlWief/55rNZWqLo9qq02O7dtYeqxx5g/eghij8jQKI1MMLn9PAZGJslUBjBzKUV1yWPJ1N1tNvBbNYJ2VV3F1f0o0stjb7rhl9+7YbI4S6zYAN9zfADn5uaEOJQOt+fLBJmWOp/Q5btf/zLf+sZXaTs+d9z1Kq69/gbu+9qX+cwn/55MvsRv/af3URwZ4mN/9Wd87TMfxwy8vjxM8nCV9leRtf1IQkVGrLVYqJqCtZJNqZeR4hhVJSaWXakzN7np1jv49d95H0apQiwJ54kQAvDEE08oOdnb3vY2JiYm+ru4tZAWmTg/9rGPcerUKd71rndjpiwio810+wR//Hd/zLeP3o1jSVC4ht8ylXvMLoToJQ0ra5BLSyNEjlp1hbgnUC9ijBBTmiyEP9Z00qk+aOtJmnxphCOHT7I61yCrQc7UqOQs1U/neAGu/CzSUSlkhjTvSn1P0aaYjUjpHS7cu41yvsjiQosTx1ZZWfHRzDRmyu4H3qTt/oToe5LmSzZo8pLzB3n59bczNvQ8bH2HuLaJ6l1O3vcE93zp62pz2Z5bYHVmij27NnPx8y9l2xVXUrngSihNomeKSp2SRC2S7kkS/wiedxLd1knldoB5EVqymdZqm5nDj3P/3V9i9tgJdu7Yy9joGI8feIhDhw6ysDzH4HCe17/xDl5w3cWESY9atcaJE/NoSYkL9z8fzSqS1Gs8+djj7Nq7l5ZYpIdGKA4MKC7/5ImjDFXKqvNO5HfCCTdXVqg7bXqikLNt9mzfxpPf/y4rU0fRE1/9Tse27mB4cgfZ7CB2qYwhnXiaTNTS4dZT4Os1qoSdOqHfpeaFkVEZf8uNv/zeDXvxOcaOjcn3LA+o5Pmapvk3qVTqCnkokQjZcYiuBdSbVYJI4hFHVMrU5z76N3zxi5/j5a96Nbe95mcUcP7Nh/8b//Tpv8MMRVcq6x2Rl/X7isUWLJyeZAKL3rSfbSWYEioJlkzJ69ZgBYqJhhfpXH/ry/kNiZTMl/vgK8kDms69996rPn7lV36FUklqb4y1avNQ/V1MFp/5zGf44Ac/qALUu3qV7z4tXO+HmOodxSpDEpj4DYOUlsXKBVCIiO1+kMzYcJF2s0q34aqfwbLFYGHh9qQmPiZliW5fHGkpxoeGWJ5dor1Q58Kdo+zdNkKlkMbWdGrtDkFs0XACTswsc2q5xlIE+SGd7RMpdk6WqOTzTB2rcuipFktLkgUsF+j96V8syqms5CobKjQ9E0VsyUXcddUmXnr9axkcegG2PkIc6tDxmX/kKb79hbvZtWkzjek5HvnOt1XrSHG0zJ4XvJDrX/cWhi+4CtJ5pcbQdJfEl+XXcbzuYTRc0vltYF4G5m78bkJndYbDB76Ps1SjmB6gXW9z91c+T0eUBEnAxJYK191wCZdeuYNY6zA/P8PySouLL34RJ082efyxY9z+sldy7MghFaS/c9duun7cbyDOppk6cYyxoUEW55cZGhohZaVYPjVNZbjCUquJF4bs3DzJ3JGnaS5Mk4huV9cYHJ9UJp90pky6UsGU8HgdAs9XCze30cRtVdX0G/oOdTeKjIHxN9/01t/e4HzPEis2Jt9zfACPHj26P5PJSI3QpevV8RLGLbVrEi8opZOKtosT6quSo9tiZNMm0tmcujT/3j138+h3voFTXaBWrdJuNeh2JNqwq8BXJl9JJFtvohWwFUG9fMjIq8qJpZ04RiWbdWONG2+7g7e/7wPo2TyxhKkLlEex4nS/8IUvqMl3HXzl3jL1yqJNCjQ/+clP8v73v5/KUJmatsz/+Mc/5fPf+ywd6mCGJD2JPhTgt4jNEDMXkK5YKj5ydKRC2kioLSyooJdMJq0UD64vxZJ9qZuhWRD4DKZdJjI2+0YmeOGFe0iZEXZGJ5MvkEkXVcRk2/OZbzg8cOgYX/z+kyRWxM6twwwPDjMz2+DAgXmWF2KsOEU+naMX9NSiLbHEkyJXIWlit0shgYk0vP0XrubWm19NvnABelJAj4tonkFjcZaD9z7IyUcO8dTDD1GdOclI3lausq5e5C3v/A9c+bNvQRsaIjZFFy3tG020aIGkc4LEr6LbBcheDPY+EgoEbp1eY5G0b7J6qsqBBx/mBw/cje+1KRbT7Nu/k627htmypYipt6gvzbC6XGPHziv53kOnmJrtcuvtr2Hq2BMsTh/i5970FuaPz4GVxUhbTB07xHm7dqsTiHDqHafFQDlPvbbK4soqjuNw/u5dGHHEwUcfUbSClZJy1TL50hC50iDZ8oDSoAt5FXqeUup0aw16rVV8mXzdLvVeEJmlyTff9Osb4HuOoWNDana2B3R6evoCXdc/blnWhevga9pWP15QFmF9dFSXtCrkWrEJCZFs4GWbH3jQaytLsdTRuL0uHcnybbdoNRq4XYeu01n7cHCcjvqcbK+lbVa+5vY8xZX2wohuBNfd9FLe+vZ3kSqUiJTdWEeLYubm5vjwhz/MG97wBpVqJgHs8v2tVwp99rOf5b777uP3f/8DEnrFtDfFB/72A3znqW+jpyLStk59uYrjSEOuSgonU0jIFnUk6EAC0AfLWZxmba0GycQPNDxf8oalwUF0wz3V2nH57jwvuuBCtheHGU5L4WiiQnokvtL3JLGsS73TpCnFjkaaJ+dmOTw7j5WqML3g84MnllhcDDE0KeVMyNoSLO7hSWGmZhIHQt/omElELoL9QxrveOOLuf6Gl5Ir7MZgAKIKRDliz8WZWWTp4DEeue8+Th05BJ0WbqtBLzZ45Vt+kSte/XPow8OEVqK66fSoiRGuknQXIKyhmxpadidkzyNMBlQwkilW8bbP3KETPHzfd1iYO0i3tcqu7Vs5f//5lMtpTJHs2U0lYWs36yzVdHxjK8Xx57Fz1wU8eM8XeeyBu7n1xpfgyHSvpRmbHFUW48jzKWTLNFpNGs2qku3V66JS8FldWmLzxLhyA9ZXq8r0YqezZAtlBbz5srQXVzAyaTVZh55L0OnSq9Xotqu4Tp2416PRCyOjNLEBvmcLFM9x/w3a4SwP6okTJy5KpVIfN01z/zr4Gipcx+jX9Ai4rfvN1pQFqitN0ssSWZYJH9rvjOhzDX2XhKgT5Gvi0U9k+o0laCZS+t0klPwHT00zIhGSDxHEu66nsgBKgyPsvvBidFveWJLlK1RGP9NXlmr5fJ43v/nNP5RqtrS0pL522WWX8drXvpqQLk9UD/CeP3sXTy4dxM4Jr5ilU2+q8JxES6teMCsTkbIDspaEmccMDpfpuB3qTYcwFp4hJcQteuCSTnx2bEpxyd5xLt83wZbBEQxXwwrD06YSx5HsX48oclWZpBwPTaRWKZOZlsOBIyt87b5FjkxHhKGGZpiqeDMjEcpeQuhC2iiCRG66XWUUKUYxl49b/Ic7L+H6m24iP7IfLRmBsARhThhhaDs4MzNMHT5CfXmVFJriQiWgfvslVzB03n70SgnPCLAMHz1uEXVX0bwGBg5h4kCqjJnfQWJuIY7TGImuXGbN+WmefvQBFmaPkLMNtmyaQE9sJSOrlC2GB0X+N0+QtFl1LCqbX0h5x4uIezqPfOHTHHvifkZKA/i+TnlkHC9yVYGn6HtL+RI9VzTVotN1SNmWytGQE22lXFKuNVEySO2QbqVI5QrkJdthYIRUoXwafCPPI3CeAd9eu0bs9Wi6UWSVxt54w6/95w21w1lixQbtcI4P4MzMzIWapsnke8EPga9uqGlPPnd64j3judeLK4WLlV4ytVRbb4ORtvjTt+1nM6y1x6wBstB36+dNAei14HUBbHG5ieVY6UBTKhdivQ9OlAdPPfUUH/rQh9i7dy+vfvWrKRQKyuEmyzahH97znvcwOFQh0rvce/wbvOvD72CmO4eVk0aHCm5LpvAILxQ+N0WuaJHLaWRMCSfvMjw6jG5aLK1UiaRXTLIaJJfY99gzZnLt83aydbTAcCVDPl1Aj1IQRASuRxwkKmZS6pVSYjMOHcwkxnelk62FXhliNc7xjR9M8/XvTLNchVw+xdD4MF7kUK+1SFyNvDFIlPg0naZawo0ZsC/b4w3XDfOy22+juP1ykniCJJTuuQIkRSQ/M6yvcuC+B3jqwKOSMM/ubdvYf/HzKO7YDYNjaBKzqQcYZghelaCzrCI+DV1kX1UC3cXMjmBl94G+CS208FsLBI05pg4+QnVxnrxl0lyp8dRjx1iYXWJ4qMSrXnM1gyNdfL1GYBeJsjsY2XE9xAM8+cXPMX34UVZnF8nmK2zesUvFdEo4vAgSG9W6MmZIk3PQ9YnDRMWFSk2U0Fb5bFZlY0ilfSJyRJVkNkhxaFS1GOtpKdyTaE4P/4zJtydqB7dLy02i9MCmN7zoV//TRpj6OcaOjcn3LA+o0A6maX7cMIzTtIOafIV2MPoT8Dr4ri/I1hddcskvKgWlODidx9Dvu+xHQj7zd/VvlWzWby9QNYkC1up+Z0awK9hdUzEoPUP/Tmu5vQKwYiX+8z//c2U1lucWykJoiDe96U0q8tKyDHq0+dR3P8oH/ub9NMwWds5meHAIR5xgLR/fT0gMk2zWJJ8Hw/AIfckoGKVcLrK0OE/oOhRTOjvGS1y4fZRdowUG0pJ1IHK6RFl4ZXEn05lm6LScLitLdezYYFOlQNSt43U6pFJFZsU950WUduygHtk8cXiJ+++fYn5BXIMjtHyXettRSgq3mdBodonMmFQhz4geskfr8cYXZrnx5usY3v8iEm0PUZDHiLNoSREt0on9gJmjU3z/nnt44Fv3EDgtLrviCq580U3sufp6rKFBSImlO8RtzoC7ihHL71ko9Tp+tExs2uQql6Cl9kCQxmtM01s5ydyRJ2nML+E2ahx/+jBPPHyIhfmmWg7eedcLecG1m0mVHMKMTZgZYXTvDbjLJt/59OfxGqtkDbFcZ3AlrayYp1TKsbKwQFGqgdI2YRRg6TaRJ6YMnShI1GJPrr4k8D0xpNg0h5UvkC5KjdCQAl8jk1HgG7oCvo6iHZzWKgp8e44C39TgxBtu/PX3bYDvWWLFxuR7jg/gc4HvOter9LVr4Lsu6Vp/evn36el3nXpXoeZriHoajs+AZXWqlLIY5UzuA+ppaO2DsFAViuhI1ibpNXpD7dykSkgWgAdyQD4AACAASURBVIBYjEVWJg0WMv1u2rRJ0RGKniaiE7f5X1/8E/7XF/8UryBWZZOhwgBBu0e71sZTQThCmSRkcgnZfEQmrTM6WGaomMHtNBjIWeyYGGTX5hHGB3PkLWmdkCcIcX2ZHjVS0mQRCa8rNmaNULIEWl1G0yl6zVXajoOdH6DRkxY4A6ucRpf2BaPA7MkOBx+f49jUEg03En6ShpPgOAn1WiRRv9hlkyE95toRnbfdvIWJLcOMXHAtduH5hH5BNWmI+kIT6iFJ47dcZo4c5cmHHuCxh+9neWWZnefv55ZX/SzbL7iQdKWAnk6Ig2VwFogjJQKEpIMfzqiGjvzgReiZ8yHO0a1P05w5SePkSY4eeJzFE8dZXVhSGRVg40cRExN57nr1CxjfYkJWqpo09MwY00cijj86RdxxGMgV6bouXpIora/qmZOW6yjGzqT6/H2kEQnXLVSXIYYdyUtOVIuFyNMsifUslBTXK2lmGQW+2WfAV6gX4XybffANum3aHrGA74t/43c3aIdzjB0bk+9ZHtBTp07tX5t8LxLQlUv703zvGvCuL7We+6mEcui7wf6vP4kINkXnu05CrAGxfH4NsKX1ot9T0f9afxLuf6h7rT/ss37Tfb75medcPxGoz2sx9aDOH33y9/jCDz5DLy2XrbFK7wqFdqg1CN0YtweZFJx/3gh79o0yPpqjlLMInRpep0E5m2ZydBTbMMhIi4JtqLp31+8S9HwszyAVSn5DjZ7ItQYKbBqdIKuZuNVlluamaPba+HYG18yg2Wnk3BFL1KWWIWcPk/g2Tx48zvGpBVY6EdOrLsdmetSrUBgo0TMcSnHIC4cN3nvHZVipLoN7LmBsx23E4TBxnCIORD2SR6OE1wpJvJB2o0G32+LI0UO0XZdd+/YzvmWS8nCRVMlAC1egM08QyHG0sCQoJ17ECzrY+c0Y5X2Q5GmvLLByfI7Fp4/z/a9/mbnjJ4i9iK4rumSLTq/N4FCGn33NjezZW8ZIt+nEdXqhztMHA9yaQdDo0VqpKsWIlU1RGRkhY6fIy/FQjSWoXIeUaeMHfQki4oQUdYkMAKauGi5kyrVyJXIDIxQHh0gXBrDEEq9B4LoELQHfKt1WlW5zGa/TohuZAr6vf8lv/peNyfcssWJj8j3HB3B+fn5fkiRCO1zyrwHfNbvEGpFw5jf3DFr2wbX/R4Hq2m5OYetp8JV/PQPKp//2Y8D32SCsAtYJaUQ1/uzzH+JLj/4Dru3iuz4FI6UWU0nP4/ydm9XWfnigwN6dMjVLBKGD5zVpri7SbdbJp7KUC2WKhQFV1BgQ40tQT+SRdD2CloeV2EpnGpsxWkrkaptI6Qnt2gJOb4VW4OAkCY5mqPYOK9JIkSNlSCtxgZSeobZcY25mgYWqy1wt5MmpNjNzIaFmEqQTcnHCZBjx2n3DXHB+ni37t7P3ojvA3gFJCc/xCHwDy6igBxbddk+dtOy0oQwUkjFhpdLquMT4JLYP8Sp6d5kwiDD1NKY0iMRNotCBdAGjuAWsCkHD4dijp3jkWw/QWDjCwskZFueqeEGCXZRWDYfnX7Wfyy7ayqYhoXC6xHqdju8zPW3iVC0s3yTqBKoPLpH2Y8PEMmwV1p7IxGtoqglbpl95Pal0O6G0kv6iVtQ3hrgvcwWsglTH92Vm+cIgqVyWWGzssrxtd3DrNZzmKp3mKl6njeORmIObfuGWd/z+BvieY+zYmHzP8oBKdTwgaofLBHwVAAvXKzKztenjR02+69j4HHPvv/idSX7EGuu7PgCvzb7rkNv/tar//wnB94emYC2kqzf5xLf+gr/+6p8RFSLleLb8mJTncs1lF/C8/TsYLGbUh560Cf1lXLdNID1nIntrd1RZZs5Kk8/lMQwLLwroep7KqVC15G1x9aXWwnxC7JTNQHmIOHZpdhbQ0l16UZeO6ykNs45FxsgoNYOWiMXWInJ9EsklaLZZWemw0ko4uRJwYingxHIP38iQwibT6DHZ8nnRlRZXXbODF77oTqzBiyEeJZApXhZ94njrxPRaXeWMszMauYECqXxOVe8IoCVaRJQRl1udpLNI6Dmk9BSGllVN0wLO8j8zW8ZIDai4ytqsx/Gnj7K6eIjWSpOl+SaRZpKpZCgO2ezcOUwxHZLVOqT1NobVxg1cEm2U6UMNglqMGcp6LSbQQiKpoJdxNRJVjFA/Yi4RH06fhJK/90G4P/0qykl2ENkcqXwZuzigFDH54iC2WJXV5CuhOh3F+fY6NTxHAoR6tL0EvTLy+pe94w827MVniRUbk+85PoCS7aDr+sdM07xqHXylLVjxvoZxGoCfrXg4E2z7VuKf5s/6ym0dYX+IaFh7oB9mgxUjvEYzrPPPZ06961/rfy4iNF0emPka7//f72Q1rJJLZ8lpJueND/La216ETYuU5mHikklHNNrzSuYWReKmswlcH0tSHLSEUk4ChxJqspnPSNA6dLoOmpHGkw42y1S8pKqC11Nio6Pn17ByPqEugewJWbNISrNV3KZIzDxPFRaT+CGhLOVkERlqLK50OTJd48lFn4OzMY5nEcU2tHyKiz5X7YJbXzzOTS++mcE910J6J4ln4VTbONUWMwePM3t8Sk3fW7aP0Og0VGjR6Ph2JvdcgD04gJ+TICMXuksEnRXMBCzy6mQgzSRe0sRI26RSwxANk4R5Aj/Aac+zcGqOlfk66UyBdClFaSSHoXfRghZW0EKP6lh2F82MSKIsRw7M0ZmXzjdJePPwE48wNpVZRY9EEeIr8JW830Rcj1rfbi7JdJJgJwvWULh+26Y0NEJpeIx0eZBCZZhccQArmyESUO916TU79KqrNKtLdDurqr7KjQ3s4ck3v+Ldf7wRpv7TvEV/gttuTL4/wUH6UTeZmpraZtv2Rw3DeOFpk8Ua+Kpl29r0+1OD7w+h87O+A4XWZ460z/Vr/JfBd/3RzgRcNSSfwQNLUtl08ATv/6t38cjxhwmDmEwML7niQl59+wtI6TW89iJp08fzanSDNp2ui+uJDC4tMlukRSgF5CxdXdYGXsiWbTtYXF5hcXWFsfEt1JtdRUVUxgaV3drU+kEvRA5R0pGdlKpHL2kVMkZa/VsAxnV9nIYEwTSVM6uYzWIaKRYWGkzPtZhqazxywuPUyZhubBF2I4bbJttTPq9+8RC33nw1Wy+7iSS1FZIymg+NmSW+/U/f4IFvfVuFqu+/ZC+1dl0Fmu/e8zxufc0vMLBrD17GxM7FJO4CQXNO1UWZiF5YTC0QaA00XXrYhkHbjKQPBVKMKmESrk/k9nM8ElNTiWeycIy9JnrYwtTamCkX0wwJ/YjDD59i+VgD3ZWf2yM0QqLEIBLjSqJhi9JCqJxQnJABrU5TRXMKBSWvv2wmo8LxU+mMkphlpTaoOEC2NKDMFnY+q1Lz/F7/6qFXrSrwbdUXcBo1Gt2I7Pi2X/qZ3/2zjTzfs8SKjcn3HB/Ao0ePTuZyub/Vdf2G9UWb0A7KYLG2cJNYxb5Qt//n/x50ReX7XH/WAXT9q/2lmty6n2/2DOtweno+44HkMrX/p58UfCa10O92e+Zj/XbqNkrHFlE3p/mrr/4pn/rap5RudKJc5g13vpSLzxsiCebQQrGgrpLEDo7Xpd11aLXaWGaGtJVWVeqREyoHWhLGpLNZtmzbQk9q4TWpKLKYmZnDkZLMgQxxSkLkdTVhF2RjH/mkJYPCLmIHWdWa4Rseba9Jz2kTOz3cdgsiH1uq3s0c3a7G7HSLmWbC8cWEBx+ss9AJlTSu3EwxHni84vkFbn/JBVx2w62E2a14nk1ay9Bb7fDY9x7nge88yPETU4RmTKFSYmBwlMuedy3XvPhlFLZtJy6k0FMeib9A1J4Br6sWgFAhTBJCo4mhhVjWIBjb8IKAleUlFk/OE3aaFDMGGUunMjiMnSmg6zZa4qvAHst0SBQAi6km4NhDx5k5uEzi+CR6oK4EJCw/DsGQ4xq5eJ4E0UsRaqjUK6adUlpfQzfJpGRJKVcXNqaoHaS5eGCYnALhkuJ8hXYIFXXTwamtqoVb0G2oYPVq28cenvil29/zxxvge46xY2PyPcsDuri4OBLHsbQX37I++Uq8X19mJpyb5DxIV9uPO9T/EvewXou5DtvPKHv7sLr+p1+Wua56OL18Eyxd0wsrRliBa9zf2q1FUooETU4OKrhHPYQPeoeOscjnvvdJPvPVjzOxeZCrLjmfC3dOKH2rrbVwnUUMQ+raDeqdNm6vx9LCIhkrozSn6VSWnhfgeYE690gc46bxEcoCqLFBrdlgfmmBSHZVtmRnGgoEsprBSK5E0S5QKYyTK4yBkcINA3pei5XaHIkUZ4YuTq1BIt1vtqX0q1a6zMnpFQ4fq7HSSPP9A3WOL4W4nkWuqzEceVy6SednbzuPl958J3Z2kjAM+gs3e4B21ePYkVlmZpZptjoUCiXGRsfZs/d8RnfshKEByIsxoUdCjcBZArcrbDRanFVTqBhURJNtpYZAG8F3uiycOsH3v/o1jhx8nHwuxeaJCcaHxzn/vAvVCSY0YiLDI066ZNMx6ZROErgcevgJFg7Pko5NehKEb8pCNMbtii7XUyaWVEpXtUst0TkbFrl8VqlupALKFNCVHYRlY+WKWPkyqaIAsIBvmXQhr06O0jHYa9dxpDeutkxYrxI5PvVegjY6+dbb3v2Hf36Wb5WNuz/7AnbjiJzdEZiamirbti15vq88TTusTb1n6nxPZzyc3dP9iHuv88DruuB+RpoyZfR3MwoAhZ8kVuVCqiJIdVasgbOyLitdqMtq/UkePXIfK91pSDtMbK2QzyTofg8r9rC1ANetYVgBuhmzUlulmMuzMDtH5AfK6CE5wyE6vcDDsHUsCfPWYyw5KcU2Xc/H16QJIkeo7NOhCt3JWxbldIkMBUrpUQbLk1ilIp1IbNRt2q0lvG6VxvI8njjfhONMNLLFAYxsiY4bc/jQIrPzMfc/2WS2nkfTK/j1Gna7w+5yzKtfsplXvuR2CulRun6PxC5SHNiJbuRZWely/OgcTz/+FKvzi6olYnxyjPOfdym7LrmU3PgESVrU0C1ivwW+hxml0BOLRAtIBESxMM2ioiKEl3aW53nga//Et7/5debmZxkqVhRnOzE+yW133YU+kMOzEvKlDFlJY8umSeKAg9+/j6Ujx9A6kqchIWwurW5TLXWzdoGcnccPOtRqC6oHL5crkstkVBGpuj6SfAuxYJuidiiRKg2QLlfIlgfJyOSdzaN7IZHv03Ga1OuzqnooaTTAiWgEBgxPvO229/7Bf///7aX7b/SBf9w49m/0sPzkP/ahQ4cK+Xz+LwzD+Fm1MBJZ0prWV8B3feMsnO9z2Yx/8md61i3/pUH59G/0GXOGwLLU8ciXxOPQB18BRwHm/iQVi4XB8ImSHp4/T739NB13AewubljF9aXmxlVTpjQV57IZXLehlkDSz7a6OkejUVPmDbFVI7kGYb/up79MQ7m5vLCrMibiQELWixQrQ2imgR86qrU47PUYrYxRtMp4rZiMlWdAZREMEyQBjlel01qmunCK2vIcvY6DbUr+sVQhDZDKVvB0nen5OsdOdnj4sR6Hp3V0e5BuexW95rCnBHfcOMLtt7yUocFtxGaObGETZnqMKMzQqrvMTM3z+COPcOzpx0iZsZraB0bHuf7Wu9h36QuIbWmU7qHHPYmFw5AcCzm6ekii+0TqKiKNRgFTN0lcl6UjT/PEgw/w6MMPUJtfYHF2HtftceV11/DSV72SzMgAmWKedC5DQSbSOOKxe77Jycd+gNENiaRBRPKMsv0rKnlO+bn92FP6YiF6bEsY87WroCRW8jPX88XBTTpfZnBiCwObJshVhtCLFVK5EkYQq7yQRrPG0tJJqjPHCet1RCfSJY0xtuXtd773v/7Rv/q1unHH5zwCG+B7li+M+fn5bBRFf2oYxltOc75ngO867/ujjRY/7TexLjVbn27/hV/j2qfFpiEaVbXIUogrmbQimwpIZHuuOXSiZRxnka67onIKTLONHzQIgxZOexnf71Aul+j2ujhuF9MySKVNotgjlYJOe4l6q04YJ8pQIU0SBjrdRm/Naq2pBmG1hdNNLE3ajIex7LQC7VjCvomUdGyoMEouNUDgSnymTiplUMiUSPRQ2Z6dZoPFk6cw4pBcwSIMXTwnxqn7ZAslOolHJ9I4MeVw6HGfbz/QoBWmiJIIq+Vz4YjBz9+5g5e9/MWMTOwFc5A4KpEkRTqtGKcVErgRYbfLyvxxLKkOil0l09q+73KKI9sgJYE+HZU/IdO6roBXcpcjEs0n1AwVLGRoBQzdUknMjePHOf7Yozx633eZO3pYKRXkWJbHxnn5a1/L+J7dWIUCmXIZKyvArXHywEM89LUvQrOjlopCyPtxV7Vf6LEUpRrI9QtmjK1ZeNLD5vUIQ2kN6ff1qeWbnaE8NEZ5dBOF4VEKMvWWyqRzRQw5SXoe7XaDVnuF6twU9ekZQickkhPk9r3vuOs9H/x/f9pX6cbtf/QR2ADfs3yFTE1NpQ3D+CPDMP79aanZGu2wbjM+c/o9y6db43R9VFSYKgfqh6Wf5g7OfILTv93+bCu2Y1UFr8l05tKLVqh1TjBfexovXKHRmSGMHIaHy2QNlEvNIqBZXabTbTMwNES2mGd+dZml1UWK5QyZrEUSe2pj3+l2iKX9OJNWkjEt1NADnbDnkS8UVChNqMfkyxWGSzuwjAyOIzRCg3Iuq+iDqBcQ9TS1tMvlCmhaTKtTp2RnZcOEqzt4bZfuapdNw2P4msNSdY50nKG55CD0dZQLiewUU8frzB9OuOe7dY4tRPQSyHbhxguL/PIbLuWq664gO7gVPTtB5OeJvAyBZwqFSxJopE2TVnURXfOpVAqkygNQGAQzg4phC5skgcSB+mq5pex3AoRGRCD2cdEwGwViCXhHI1ipcuoHj3Dv5z7Lw/d+Uz1mcbDMzGqVm195FzffeRepwREoFpSdw7R04k6d2cce4gf3fAtb2j08l2xaVzSB5FGYia1qpWT6lSsK6eKTzOg4EZ5daIgcpmisAzDTWUojmxTYFwZE+VChVKmQSiT5rEu9WaPdqRL3WvRqDaVJlur4wvZd73ndf/5vHzz71+7GIzzn23PjsPzrjsDBgwftQqHwQcMwfnNd4XAm7fBs6uFf9yzPvpcAb5+3fcZMvG4oPlMZ8cwCTlmUxREVB+iGhxvNMbP6EEdm7mWh9jhW1iOVMZQhYrgyRNh20QOZRmM1aTYaDZYaq4xum8TOpegK14mPZUhrR0zPDZUTzAtCRTlkMwWKmTK2lqIrNfK+R1pkTSZksgVy2QlMTaPTXiEOewxmS6S1LImnqxBzKc3MlbJ0PEcFANEJKJbSBFmP1nJbcI8tY5N0aHN8+hglvYy7HHH86AwXXLsXLWcwf2qZ1ad6PPhIm/ufTGh5MJ42eNllRV52/Xae/+JrKG07j4hBSCpEnk3g62gSFO8bqtSy3WypGE9TNF22TqZSIDtYUo3MolDQ5PcgVxJrQUeqT8OUQy2dJKJ6KRDFupp+vdkZnvjmPXz/q1+hOj2tTBGunhDbNlt27eF1b/pFytt3KhebVuqfbPCb+MuzPPz1b7M8vagkZkjriQTgS7iRB54vJhSpCZJMhwRbHG0SrhMFivPvOi6tTk91zY1s2srolq3kpTk5m1UnRTMxCQOfZqtBtbpIbXkev9MhciOq3ZDK9l2/96YP/M/fOTev3Y1HWT8CG5PvWb4WkiQx/jmg5n3/PIr+tirQtKWFty81kw+ZPtYph+eiHlS27xkytOf6dp7zNn1ZgkoHOzNep08FK2HZM2lmit8VRBBVg4uut2iHRzi5/G2mV++j4UoRZI90OodtFimmymi9mPGhQbqtOp12Ay9weezwkwxOilC/LEW+xIGrksvEwtqLxMaaRoSuA+VBbDNLEonUqUTKkh63SIXFC3dalmVPdogo9Gi3FojcDnkzTdGWKSyN026riMTIDKm2asqc0VlsU5GlVKZLt9bGbwSUskX8TMj0/CIj2QncOY17v36KG+/cx+CWIrWlJRYP1HjiYJfvHQhZ6Whcd8E4V++xCRo17njdTZx/w0tIGEG3hyC06ImfNjbxHXG9Bfhu2O838zp0gq5q78iWclRGBhkcHiObyyj1SBz6GBKDKeArlI6cHmMdK1Ug0VJomoG3NM99//CP/OPf/h1GGDE0NkJpdBiyWfbuv4DnXXEVpZERkmwaXfrs7AAt7kC3SWe5TbsZsrrYZGH6JPW5OZoLS2h+REZCc1Ia2ZSENbn4ga8UHCorWr0MpFopTSpfUNx5eWSUwtAwVrGkwna0SMPreWryXV1dorq8QKfRoLpSI7Fz4c6LL/2PP/POD/7JWb5VNu7+rCOwAb5n+ZJIkkSbnp7+rSiK/ut6kElK3gyWbLufCVU/E3h/FNieqcVdX9L9sD5X8PaMX5sSNMgkrMS5ayoDwYN+C7LUjSeypVG5Dz5oVeqdw5xc/A7t8GmqvaeJtKpSIySRTRJmGKtsJh1bVHI57JTOzNwx5ldnqTt1UsUMmZy0EWfIGjZaEKsamxY9NSEGjkfGyGGZWUrFIRI9i2VnSEuR5j/nBfvdHoamqRol09RYWTxJdXGWQirLYLZCSTJ+NUOF7/TCHq1eQzUp16YbUnaDZ7fQJXu3FQiTiVGx8TWDAWsLUw+v8uXPLnD1S4bZf+Uu3E6T2QMrHD3S5gdPuyyswAv2j3DN3hwnn5rh1tdexTWvuI3M8GUgDrVYx3V8DGwCJ6DdENdXWzUF12orLKzM4ccu5YESW/fuZYs43jJZBXK+76jePsnQFSWCnBtDYSBsSWDLKrUBXofG8RN8/dP/wMzJE6QLBYYnN7Nz//kMjo2rY5LO50iX85gZg5guWtIm6LXwXY3iyB4SvULsBfQW56jPnqKxuKLiO5cWZlQVlSaON6mwsox+n6Bp9TXVpk06lycjPG+hSKY8QHpgCC1TUCdM6W9T7SlOS1EasrjbMrmVTTt3k1iZ1+W37/vEWb5VNu6+Ab7n/jUwMzPzq0mS/Mk6xbA+7a4D7rrk7MwJeP3vZ0ZN/sRLOQFfmWhUbJnSMqgfSoGsKtzs79X6Q7Ay+quqmChqoBtLLNQe5OjsPdjFJr1kgY5bVW/YruOjxTa7Nu8jQ5Fuu0ViuCyvzlBtLWLnTQW8ppVWoTYD2SH00MRKp+haTVZWFwkdj1KmTMYuEEYGntiNU5JoliIloOR7yj0mi7p0yqLTlgVaHVtPyKdsCpboZU3a7S6ZfIauL1GNHp2qS6/XxTcddTks3Wu5bAm9mEaTid0vU5/2Of7UMkObK0zuHVMlnt2ZhEOH5njosQWeOtRhUz7iip0p6gs9rrl5Cy+87UbOu+w1oEvCWZpYuFFp33ADwmabhekTtGqLrC7NcvLECUzdZs/u8zj/iiswRkeVdtawDfxeU7U1G5IIGkuAvaasveLO04wMhlwV6DGJtI6sVjnwwEMcPnKE4tAQ+y+7jNGJScxMCs3UMGxTLe1SutAGTXpem1orYmTyEozshPrd6qpENRQfMbHTxm03cVaFr+3S7Tp0Wk06rTZdxyEUi3EQY6bSZItlMsUixcFBsgPD/bAdy1aLTRX+b0ryXFqdtOXyJkk0lqv1j4xt2faWc//O+bf9iBuT7zn4/U9PT785SZK/PlNmduaSbR2Uz3yqM6fa9TjH9Yl43Xm2fpszb7s+BUuThfB7kqerwFXVw4u8SQLaZeJN+lpPWa7Jei6RjX2NautJ5lcegtQyhcGIprNAL2gTRh4rS8t0O122T+5ioDhBr9sliB3aTpW2ZBhYMDo8Sj5Xwu9BPjeEQZpe4LLam1HtERL4kgQi/TJpdzxljkiLs0ooGeEyiXCdpuoIk8v5lJ2jkMvitOrEoiGWFaIknZFREYpygpF+NK8XUG81VWBM2sizbdNeNk3sxMjnVElo7FmkkSnO6h+XrBRkxMRtm3YnZLna5ODjR1g8cRg6y7RWa0zsstj/gou4+rrXkR+8AGLR5OrgJiqNTEJmjh98ksWZ49SX5rn/O9+n1/R44fOv5cY7bie7fVLpZbOFPF7YQtcjbHEzxpKzm/Qzdi2bWJfM3DRxEuJ3OzSXluhUV3GaTVZqNbbs2Mnm3bvIDkjbdD8IRx7L0Dxiv0rPb1HtRAxPXkpsjykNsZ54mHK8xaWoCCYNI+gXtapGlCRWVyJxKNkOkm7Wb0uRCVi3xXQhQG+qGiYB3h+yXUqnWxgRqVS0hFq9+ReTk5v+3Tl4q2w8xBlHYAN8z8HLYXp6+uYkSb5kGIaxrnBY53zPlJqtB5k/W/P7bBpivfHiNNAKhyhuNOEW1Yfwiv3uN5l8lXosEuDtV8GrN64l0Y11YtrKu99o1fD8FXreHLG2Qr4S0fNWVCaDZogVVqPdqDE7ewoNk5HRrcodJRNQ12kQuB3Sps7WiQlKuSKrqw0SQ1qL0yxXl1htLagGXfm5s9KuYAp328NxeqRTGVIZm5RtkBgRYdRD96VzTCrmU8oY4DptfLdLSrrvYhNbz9NrB4q66DhdNPleDJtyYZBybowdWy4gX9lEJMYGoT/k5KPZStHRvxIQcVcaibyRsk+hBjqNRZzaKdzGAoHr0Par2GVbmSvs9ASGLpGSBlZskzgRndUmJw4eYvbYcWqLSxw88Dh4MZdecAn7rrickf27GRrfSnl0SBWOgqs0tkkoChBJF4sxs1k0I09MBjcI6LXbdJbnWZk+SdRpqVzegZFhBrdtxSgW0DNCU1gKNCXBMwlW6fRWqTZ9BicvQktNkCBNKSEpLVKUQoh86Mq0qFyMGmoC71vFI1WeqknMpFRKyRd1jUBasOUoqRaVvqVc6Cx5bcndpPNNDDhhGEWNWu2tW7du3rAXnwOs+KEB7Bw/3r/Jh5NYyTAMHzRNs3Qm6K4D8bOXbqejJGa9oAAAIABJREFU/taO1plpYz/uAP5wMlnf1aYygeN+x5DodnWzi+PNMLt4gF6wRLZg0gscgrCLjkcYthHFrAjz5b+GlWAaGpahUVtZpd5s0vUjBoc3MT46gS5Y1gvQfJ+MFpPLpQhE2G9EJGmT1foqzVqD1VpVsc+SMyDpY4PlAYKuh9NqIyarXDlDbEnqVoAVJUqiJVkIppEm8GN1uZ4Ra3acYIppwhpgYnQ3peJm7GxFqSRK2f5izDCkdSMDhlh6BW0EbPvaD7EuS84CFIg0B00XGZtGr30CrzOHFnXIZG38xKUXe2pZWG/UFGBJHoUs/TTXJHI0VuebPHr/4xx5/BDdZoudmycZGx6k0e1S3rKT5193E5M7t2MXLaJwrfAzsVXQsoCXmUujWSUwi7jtgNryEk2piT9xhCOPPMipQ0/T9jz2XXkF19/xCnY973J0CRCSE1viijoY11vFDXUqI+ern0tgUxkpVLSoQaLrBOs1U+r1ILLCPrjKBKzO0aoIsL8IVIkfatqVxpN+vocArxoC4gTPlxwJTS0Oe71e3eu4t4xvHn/wx702N77+0x2Bjcn3pztez3nrY8eOjei6/pCu61vk8nqd4z1T5/tcbrd/tettTcjQ/88a56u4Rhl3xAVVpdq8j/nq/cr+W6xkaXYaLK8s4vkuXc+h3W2SzhnYWWmZkAaEniqulI92SyrppWq8wNjwJKOlTRS0PJYfYpsRZibE17u0445K8ZqZnaVZb9GQPNhAErak6sxiYmiYwOlQX1nFDXwyA1mSrKXmUhkUDZG9afJhEbhCmlhKkpZN59i9dR97d15FPrOFlCXZDiVVCa+LaiPsx1MQ6+q+kUx2pq3CxsViK+lmGmU0o0AiPGtioAchiTuH111Sbr7IgEwhp1QchpnQ6a4QRC1smZIDnW7bxXEiWo0ej3zvEQ499CTZxCYd69RX6mipDJdddwPX3HgjE9u2qnSwOGwry3ZfYZBS/cJGOoWRzYGVEy8G7WqD5sIii4cO8cDdX+GBe+/G0CK0lMl1t9zMHb/wFkb3XSxJ7kjUWhRU6Xo1Ii1FeXgPSVzsT7EKfOWJZKJVVL86rmJ6Vtja9zAqcFXKF+kKVCaQ9YCl9YLAPgBL8Lq6uor6kZTiiBQ7s+s6x3pd5+atW7eeOAdvlY2H2KAdzu1rQCzGtm1/T9O0C59L5bA+6Z7Z53bmwm39u/lxkrPT3/XaMk3ee7JIE7WD8vEL3yk8nTHH7MLnaAUHyOZSSu8pk2/Pczl8/CirzSqFSoHJ7ROKBnA9h26vQ6NWU0siWWiZsSyKUmTSZSrWEOdv3s+u0c1EcYuav8B8exo9oyv12tSJkzREktbx8VzJFNfR/JjRUomRcom0rXFydpqZqoM9kEVLpTDDgHxGDGFd0qqVwSb0NLXs2X/+JZy3+3LS5gQ6I2j6AImoEfSMms4UzS1gIUEzvg9JrOgLTTOJNKm1l4wFaW/Ig54V05lSAeDXiCQRzXcIJRtBNK7iUem1cMNV/KhB1spgSnoaGu3ApdFqMn3kOE/ddwCzE3PkwFHwLfZf8nwm9+xj0/Yxtu7cRml4nKBbVxZsQ12E5AgkMShtYeX7P3OspQk6Ac25ZRpzS0wfeoLHHvgWJw8dYKiUY9/+/Qxs2c0L73wtmaFRpfONoqaihnzSDAzvRNNLirtVAKtAfq3zT2TcazkefQZ4ve1v7Xbq3/2rg9P3XRuI+1RDrAA4kubrWJc9njrWvV7nW+2299rdu8dXzu27ZuPRNibfc/AaEKOFbdtf1DTtJWcu3c6kHZ5dpvls8F0H3h8fwCPI0+98kwvLfg2R6Dnl3ScfPlizzNXuoe48qqiGbreBLrkMBhw5eZyVxiq5Sol8uaCSwsT9Jnys23MIvB5JEKv8264XUhkYIWMUuXTHReyZ3EYctTi1cphj84cYmRxRvG51tYHTc6mttpQ7LejFxL2Qndu3MD46pGRj9U6TI1NziidOF9KEiUcxZ5O4HlYYqcYLsRDv338lu3Y+j0x2AmKZj/PEIoGjjK6LW6x/iSxLIr/Xz5oQ3lICZDTdQrNShLGuJnIjnVVBOUksOQgRWtCFsEuv5/RpCqmol6lTCjzdBZKoph5H0tHilEUgObexRyQtD40Ws4dOcu9Xv8vM1BLbdz2Pa264gy27ximWc1gpG7fdwDIlPEhoAVvVHiW2gZUfRLMroKWIHA+/2cZpNVV048yJQ8wdf5rFqRMKGrft3cvVL30xhdFR5UiLdJ9u7NALTQZHdmGYQjusg++6seYZDO6/nNf132uRomd09a2/3EXFkGD0rxZiCVQK+zyvdG7Guorg1DUt7rrdD8+c8t519dWbe+fgrbLxEBuT77l/DRw+fPj3/3nj8i7LsrQzed91uuHZCWdn8sDrwPuT0RBr4Ku23P8fe+8Bbdd91on+dq+nl9uLumRJloscWY6d2E4lJiEhE88MMLNIgAR4b3iBN8w8YDEIeA8eZYAJkwABElIoiZMMiYOTuMclbiqWZOmqt9vOPf2c3fub73/ljMnKPBgsl+B71rpLV9K9e+/zP3t/+9u/71eoy2MjntWrL0vAcRYgXELbO4gLy09h6LZRLZoIrAEGdg9n5s/BCl1Iqg5OVGDkiowdXCqY8OweJCGFLMmw+y5OnTvHHvXzehEztUncsHMXykUFy+0zuLh8GjkWX96FHyToDh0Mei5ihzpSYuDy2LxxI/McWFiaR66QQ6vdw9AKWfFNtQSKJEOlxF1riM1T47hmx3WYnroGkjIJpHlA1NkjcBrRJJ+MZrTV90w3moyCI+nP1cfvNL2c5kAmNoKETJIAiSJyyA9BZG5uXEym5TYr2KRc8/o98J6FwcIFPPHIPaiUFdz4pjfAHKtCKuoQcjrzSKBH8ZSGZUMLF89dwGOPPoqtW/fidTe+C/k6eRsHCH0PzqAFVcygSWQhD0SIwKmUGjwFSCNAnCJzbHBRgGGvBce3Yds2Ii9gET5cHKNaKyJfz4HXZeh6EZmSwUs92BGPan0TK77Pe0MzR2cWsnr5fP579s/fRncvt7qXzfIv37bplCGsnLnapTFjYrBBb0KURB4xgcgZhsPh8Gc++9lPfmbfvn0vjBK88hfQa3CLa53vFfrQT58+fWMQBF+TZbn4nQnG/zOe7/MwBHsM/AdUbi88zNUByuXOhaO+d/W64HkHPE8x6kex3DuCxfYJDL0WNs3OoNts4uixQ2zAxMkieDJaKY6gmK/BdwLkVBlC4iFnijg1N4d2x0YiZmj3B5BEBSon4drtO7B96ywct4G+tcwKUq89AJcp6DhkzBJi2HUROJTjBpRLeWzeugGt1gqb7ywutTC0Q6imBK7AQxUlKBGQDm287dbrcd3O3ZCEKUCZBZI84jhDTLhwwkFyFaSegJhSHEgMQR6+ogzTzENUqTOmxItVcUNC9CmtAAgGEoq+YGgyeTEESD0bKfkOLyzi2DNPIeq2cHL/Ezj+9DPImzLe8K7bceMdt6A0W4FkqMg4wlclBISHcyHSzEejcQ6WnWFq4gZUqjMQOA2JF8CzViCkBKOsMi5iErloJgR9PcBVEdk9DJYuwuu1YCoCFMOktDd4EbFUBChE/UKAQkUBJ9PnKQNSCjdx4EY8KvXN4MXiKt5NoXrsPCDchCiFBC8Qz/vbve9qmb2sgFytyzSYJRbGqpczw3XZv1HnS4kalIaxSi9L44x8mI/Ytv/DV1218bkrdJmsbWat873y58D+/fsL/z1K6D5Jkm54obz4u6ncvhsG/HwBfmEX/J3KtuePmrA7utCo2U2YixYRPCOACq99BMvdZzB0GizvK0j6UDXyLEjQ6i3j4tJFqDkdhWIVOb2Gcm4UqZOgQB0aXBhKir/6q7uQQkehpqPV77JBDaEZqixhx9ZZTE3kUcqJaK0swuoMkUJG247Rt3y0ejbihHwFMmiijOnxMYRBAMex0e2vDuQERYRSkmGQHZrrQIlCvOeON2N6bD00bR04cZpF+0QeKcYyZFEM3hEJMYBPuoKEh+2GsGwHuVwOE9MTLAKdIpsIcKV9p3IJnFRhPNtvD51Cn4VC2p0WFs6cxsXnjqB/6Twe/drfoXmxhWq5hJvf9Qa87o6bMLp5BLKusC6b8GSPbgIGjygdIk2HLLHDcURMj+9CwZwBfBGI+siCNrjMYV05hX5mSg6ivg68UMawt4jWyeM4dP/X0Z2fR310DNtvoH3thJArMVMiiRElfEgaD4GoX1kIyx/AjXnUxraAp8Ejq7ur0ALHmNGrhZg9FVz+r1X2L73oyYA5UHw7uYQV3GR1wMbOMbL4TCNmzEPG+vRvURQng8Hwl+fm5n77zjvvfN5I5MpfOK/hLa51vlfow//85z8vzM7O/u88z/+6JEk0gPu2vJg6YSq4z3s9vJD7+zzG+0JBxQs74e/WEVOXszrDps4mAieGyODAduaw1HwcdkBwARnYFJEvSYi5hA2OFlYu4tLyecSIoWh5jFVnIfM5CJGAsXIJw9YlFE0Ozz77LJwghRfHzCJy6FJXGzDfg6mRAt5w0w6M102cmzvKVFRUDDMlj87QQ3tgkzgMYUgG3TGEjEdO1xD4AcIY4CUaimXQ8xoKhgh4NiZKRbzz+34Axdw4OGkEAqrIshxSL0Pqh+DiDGkgwHVSRAkVJJENhFqtFgLfR61aRn2kCs3UIWgqKztRrEJSSuAUYg1QW8gjizOELnlD9LF4cg6D+fM49sQ3cfLgM4jsGGaxiu233IDXvfUmFMaL4LiESaApQp5s3mIpgaBySBOPiVeInha6CkbKW2GI4+CCIWKvCZH3wPFExxOQSDmIxhgEqQhv2EPj2HN45K7P4ehjj8AaDlCanMBt73wPrrn5FlRmZlkAJ1SieZGUQkIY22hbbURQMDa1AxyXpxb/csGl4rmK+9NUkZFdmDc+rREV3dXv2funbvYyLMHgBargzGhptSNOGLyyGkWUpFEW+MGTbhDcuWvXroUrdImsbeY7VmCt+F7BU+Lw4cOTruv+jiRJ/4pFyEvSarKsIEBVVdZRPO//8Lz3L/1J3cZ3YsAvLLovlCAzdIJLkdEXHbtAVCnK8Wqg0z+IoXMEnDgAB/JfqMIsyLADC71BDz2vhUZrEZ1Bh+GioyOzCF0gdGIGTbSXL8An794oRKdHPOCQyWK7Qw+WHaLf95BXeOy9fiM2TlWwvHAWvkv5bREErQAvyuAHMSyHUnPJYzxBGqaM8yswFgINxlapUZLIoWSKEBIX1++8Hre/4QcQJ0VwYgECV1x1FrMzJEMXWRAijjjEicjsGanY8zwJGVLEQQDXHUI3VORLBegFHRkl+VISUkZpwjwyUYNgFpEJBsIgRdC3YM1fQvP0UTz4xb9hHgm6UUBpYhZbb9iNzdfuhBU6aC1fQqWiYXSyBLkkQzBkCIrCIuyT1IYfrKDX7QNxHlV9A3RBQeITbk5sZxlRpiKRVvctKQVkbobuuXOYe/SbuO8Ln0O7sQA3dDCxfha1yWncdsf3Y/0OSkguIWOKQBGu38NSdxkQc5icvRocX2Rpzpe1EpctRVn+MPMrpqGZQDcaRi0j5zWyESUcd9X7gxExqONlfusc/MBfTZUCxxR5aRIjiLyzMZd9cPv27Q9ewctjbVNrxfelPQf2798/NhwOP6Gq6ltkWRaoAFPhDcOQ/fl8QX4eeqAu5DtFGC+EIL6T/cCKMoMbViXEFGvLcUNYzhlY7rPg+IvQKFkXGsJAgqhSsQqx0lzG0B+Al1MMvCF6tsuSDbhMRbPZg6Eq8L0Bmo15dtEGHgkleBhmHj3Lg+XE8F2qqCHWjxexfeM4wnCI4aCHzoB8fAVoqgFTMTHsWfBc6q8FDFwP6eUhmUJMB15kEljfsWHqHKp5Be++433YtOEWZFkNGUdUKlKqSYAVIekPkFA6BrXTnMSGVqtyMh68wIMTM/ixj57Th2QoyFUJbhDBhxFSN0BCSdK5KqTSJBKljiTVAD9F1FzGxWefxFc//WfozJ9DeWIGm3fvxXU37oGRNzEY9PHM048wDPa6G6/B5MZJiNRZq2SkQ4rDAEAPQ3sB7VYXOWEcVXMEfJRCoBsjJVvwGkLCf0nhZ5SQ2AkuPncSD371bkipj/OnnsPKwjkUVRW6oiMTFLz9X/wQdrzxVgjFEgQ5hZcO0HP7yMQ8YzukWY7ltJFrGRVKwnwzgp6QsMJKhVQgRctlSJggGDpNGADBBmo0IUiQkvyZCHUCHSsPcp9M4zS1bftiGMT/Yffitf+Nu5NIemuvl2oF1jrfl2Bljx07Vm40Gj/H8/wPiqK4QRAEmZzOqHASHPE8xEDf/8/sJr8Tjvg23kuUKkqvZRU6ASeQU1kftjcHPzgKxWhD1TOEcQrXj9iFSfloruVg4PaRcDG8xEd7OESc8ahUx9Fs9dBotNjFHAYuu0hDL4TIZYylEMYJvDBDGGWIHRfVnILRooE49uBGIWyfvGQBU9FQMQqwuxaDKSg7o+8Tx3hVc2XKKoXSgPAH3/MhcymmRnL4wL99P6rlLczaMeMrjNPLQwFnR0jJIGb+Ik498i10Ls5D0QxkvATNzGF8ahK16THwpgpe5hBKHFJNgqirDAmF57FHbdEoITNHkGpjAF+gbHdwVh+tk8fwxDfuhjtoY3Lzdmy+di+q1SKGzUVmpPPM009Ay+m48Q1vxMS6dcgUGbyqrA6xeFp7sshsoD9YQepLMHgdGieCoxj3kAMnqohpzkfHa1SRRCLOHT+JP//jP0JBkzFaLSLzLSzMzSEh/2ROwdjG7Xjje96H8noyeY8QCQ6c2AOnFFEor0eaGiw6nkzmGei/GkLPnoYETkYckpfHqkyYzjMqtauzg9WumAI+6dOgG3JCYpM0QuilSRoJjdTHveCFT/u+/dhtt91G7fva6yVcgbXi+xIt7uHDh43FxcWdcRzvjeP43aqq7lRVlcI2ue9kQzD04HLe2/MQwwt5wH/fYIceEGmqz4EJnVgqxRCO/xyC5Dgq9RiqzqHRWUR70IKfuAxv9TwfMZl+i2Ax75kgQDcL7KvdHOLMuUvodvpMDSYKPCSBKFOAofGIkoh1sTzhmK4HheJ7ZInBHh4NtyTCs30oPM9cyYgjPBzS/gQ4EQefuKOUuBGn4KIEMiU603sIHMyM5fCBH34fckYVcVYEJ01DEifBZ3kgSJA5DuwLZ3H/Jz+D8wePYuu2HUgyHq12F0Yhj5lN62AnIUY3zGD9rp0QSzkksgBZUcGxQE4XtFCU08aZY+ClEpDJ4OIIfnMJS2dPQdNUlKY2gYeMoNuA6LTRXDyLp/c/jcr4DK6/6Xbka5OALAOquBqFRMQCUhNigCS14NkW4DvQhQwi+au7CQRRR8pxSDIdkl5DJufg9ob42n/7Ms6emEOv2cDuXdtRMww0Lsxjab4BjxPxhne+GzM7t0HOZwgwQMfpXe58tzCqGTEjyFCJzgHGTGCZfKuwAin8yEiduts4oxtviCiNWHaeF5JRUogg8RjX2XOHxOWFKhS+VVBrf1DTRu+79tpr+y/RJbG22TXY4eU/B+655x6l1WptCYLgjTzPv1lV1U2maY4pikLFmBXeF2LEdIQvLL7fWYip/DKoggy0WBH2EeI0MvESJqc1SmDHuZU5nFuaQ7O3jKFnwQtt1gEXi0WmYqMbQKlYhaHnMex5OHniAlpNixmJE5xRr+dQNDioUoSUhAaE1/IiQjdEOHQRuQlERUYqG4yTaigeU7LRgC1LeMb5RabCsmJ45NvAiWwIR4GRpmkCsYjIGWK6KuPOd9+E0VoBMXSo2k5Iylbw2Ri4WAQCD0m3g3ChjQe//A0cO3oMC5eW0esM2H4K5RyCNMaWa67Be//Nj2D96/YQoIxIEpAKMZRkCCT26kRfMMDRF6cwu0TityZBiFRSIKl5uK0+TnzzQaycPAqdi1ColzG6fgsq05shFUZIj4xU4FnMO7OHJF61QLStEFk0QBycR+o1wHkuEieDKuehyDkWHw91FJlWBsIM1vwy7vrUp/DYow9hZLSE22+/FZNTY2iQ21nkw6xXMbl5Pcw8SZQdrPSaCDMDlfoWcEKJ3XzjhPBZgp7IsJ9mZxGjpzHpuD1Eo91A1+4yNZ8XO+hYbVh+H0Hqw3J67Gf4mAPlf06NbvjGdbv2/vTPvvcX1iTEL2N5WOt8X8bFpl198pOfVJMk0S3LyqdpSpDEdsMwtiqKMiUIwiTHcTVRFPOCICiSJEmCIDDRxgs7Y/Jd5cgknR44hRCibEOQ55HL+ZicKLM8sYXOGZxtHMOZi3NY6S1haA8gSCI0sj+MImaArpCDFkdxOTz6HRfuIIQ7JCNtHmOjBsoFHhTUQK5nYRIzxVsSAKmfwunTYzIPUTVYN10sijBNwmozxEmCQd9GmkqwB9QFB+B5lVlEep4HRVbY3327h3opxdtv3YItG+rMySyfuwactP2/r9QMuERF7NgQqAD3QoRWiJV2D63OAG7fhtUeQJNk5AsFyMUixjZtRn3jJnC6iVSRGWVLiNqA20DidZlTGC0ayYfJmwFkRSmoSAQVgpRD4meYP3oM/cV5lDQNkzMzEM0cEl5iYZgUTx+Q6Y+uQtEVSJoEQdJY8QVvI4nPw+rNwWqeBWldclINZm4UgjIKaJOIUhN2qw+31UHj/HkcPXwAg14LnjPA9OwUrr3pBlgZUdo0yDkdxaIOO7Jxav482naA6vgGKHoF5FJEQ1ry6fV8H8PhAP1hB63BIvpWB50esSMi6EUDsi6tijlCG1FCrBhKM/YY/Y9sPxXRQOrDHa1MfmX79p2//hs//JE5jvmUrr1e6hVYK74v9Qr/A9vft28fzUnkIAgMAJUsyyZ1XR9PkmQyTdMJ+juA6ctFuSiKoibLCq8bBicoEgexg+KIg2rFxfRYDdMj0xB4FfPNUzi/cgwnLh6G6w/Q6/ZgBx68jB5lVwtIRsOgFCxnLbRDZF6GxEvZk3WtImPTpjEYeQm9YRMDmyhkKVybIhoowYLEayk0UWDdn6iT4EGBpgnMpMdxXfh+il7Xh2VlkEWTJSYEbsAelwmGULQU+VyAPdeNYc/O9dCgQeZmoZi7kPEbARSRelRAfcDnkXgJAklCRMKCKINMw60gBkfBlXkTmZ4DbxK9zFyVG3MeOLLVtC4h7F8AHw7ApwEEkVgTZEVpgFPy4NUcoFZWvyLKcBOQhQkiL8Sg02ExSsP+AJ5HjnESypU6yvUKlJwMXTPAUZim6CLh2oii82gv7gd6MUyQ9/EEBKMGrjCJ0BJx7Omj2P/oY0gDH/VqEW6vA6u9Aog8rr/19dDH60jJ+0KRoZg8moMWHjl0AIfPnYFRq0FQNYRpgjD0YTsW+r0eXIKRePq3PuLUh1k0MDE7xWhrK50mE1NIMoVkBnBtj+kzmJiCfXaEUWeAh7Bq1p69ZtsNv7V351sf2VXfNdy+fTslta69XqIVWCu+L9HCvpjNUjTRnXfeyZdKJX5+fp6/9tpry2EY1oIgmLFte8ZxnKnhcFjkxKBQm4yn3nbH1t1btlfksdFx5LUxBi8sLp1Aq30CjcZZRGmMvhPg6AlSvKXgVB5mucAe12kkI6Q8AstDOEygiwKqhRxqVQ0bNo2jNJbHUmseC80GerYHz+IY55YYA1XDQJ6FNaaIJI6JOSSZKEskqvDg+RFcD7AsmsxLUESdDfI81wcnSSgUZeiKg5tfN4s9O9ZBiTm4Ax2jE69Hym8AR8GWZNIThcgI/yV+r0TWjRwiy4JJNohhwNgZKOaBQg2Qyb6xgIzacZrmpy1E/bMIeuchpRYkktJGZCZELC0VgmqwgiYWpsDnphlDAbEAv+9h0BmgubyI5vIS3OGQDUspJkRRDJRGSqiMFlEqFJhXcSb5yCQH4FZgd4/Dbw5QlifBcyPgtQq4XBUJl8fpZ47iix//JE4cPISiqeLqnVvB8Ql8McPmG67FzNYtEDiJPX0E0gBLgxbufughPPD0fmSqgZA8K2SRdbOE9xMfmCxBtZwCPxyiXKFB5ATj/Da7PfhByBgrrVYXvusz/w96/wRXUOQ8c+MEx+KbvJ6HnFyxrrnqhudGK1MXY4/zBV5xeKBZqZaOlXPl/T/2gz82z7Fp39rrxa7AWvF9sSv4Cv7+Pfd8Np+vL31QMrr7zEpmFIrjUKVRJGmMpaWj6LXnsHyBXMwcpEoOz504DcsPIesaSrUK65iIp2uqCgLbYWyFgl5AKWfA0AUISoLiSA6JmODi8iJWWn3EoYjAohifDGVNB+kPcoYKuaCDF8nlLGFdLxmg+6uqCjheDNeOIAsao6CRGY9OXbIOaKKPt968CTdevRFiEKGx4GHDltsBcT04jACRAp46Mzax55nog0S42dCC1+mwrpga30Q3IVYmIOQnwCkVQFIZVs1lHYTU+VrzUFIPEsNnY0QhDc2IDiYwLnCijkHITUMzaoCgsQ7Y7fTQXFxGe2UF1mDAJNKW47JkiFK9iJHxEiqVMjRDAa8mgByD43qI/QUMV5ZQz00hSyeRkdhDLzKpc7Dcx4lHvoWvff4LGLSbWLdugok4RjfN4KqbbkBM0JBMuH0Gi1vB0rCNrzzwEP7yK08iUYm5oYGnJGWy4hQJc47JwgJGQUJ9pIhipYAgjLCw1IQs69D1PFYaxGbps1w2enlkFyrzzDdDNwRwaQpT16FJKoOexuozuH7XHjhWhH53SGo3iKIQaoJ8wVT1ByRF/kbeNObG1s82fuYdP0Mx1muvf8IKrBXff8KivVp+hTrkUwu//+7l9vE/zlfFer4wBUOjbivD8ZPfhDU4iySwsdDoo2mlOHdhEX6UQDUMmPk8HHcIRRYxWi1j6dIFmCoVX53F0BQKOUgqD05JoOoyesMhun0HVj9A6CTwrBiaJEJXKHxXRnWszLijvpfAdQK2H+q+qFBEaQbbCpCEdOEncOwQZl6ErqUYr8h4897NuGaljRjRAAAgAElEQVTTFDLXRbfpY3bjzeBl6nzHgdgARxBBsspjZWbBjo3lY8fwxL1fR71awPot22BOzIDPj0LKTUDJjQA5ExkFhiY24qCN2GuBjy1mYcln5JNLXT/BH9Spc0jVOgRzCnqhvjoMDIB46MFzHGYwP7SGiOKI3ViiOIaeU1CqGsjlc1BNBUpOhGRIbPiZhA10W2dRKYxDFbchEfPgJR1ZxIF3YwzOnMfBRx7B/iceRzmnoZIzMIxc7H7LLahtWM9SO8iQaBAt4nxrGV99+HF89suPwiWGm06+HCJ4ifLhEqgmUB5RUarpMPMahrYF34sgChpEXkN7xcZKw0ISpyxSPggpSWQ1BYXU2OQ/ZBoSE6lQfhsRRIj3e/XO6yHzBuuYXdfHoNtjAzopozmA3jfM3EVN1Z4dH588uH5q3WM37Lnp+G3rbvNfLdfG98JxrBXf74VP6f/nGJ88/tubGq2DnzNz6bUzk1tQK8+ynz5y6hH03QsIEwenL6xgoeGi2aIk4AyqnoOmayy6J2doKBU0lIs5FAwdvXYbZ05fhCRKKJZ1yEQ30yn6nUzCRRac2VimuKE28wswcmCx5dWiAc+O4FgJongVS8wkHrImACLH8tScQQTPTllQZ74owNRS3HbTVuzdMQlTjGCI5EecR764FRBnAWESSApMLUZ0KoqqF2hQNOijde4sDj7+LRi6iW3X7EZxcj2glcGrJXBafpUSRkIIFiMcIQkHyOIh4rADjnOQxj5LP5YFHVmsIObJ8DwH2Sgzz93zc+dw/NljrGiNjIzCLBQYlzZZNVYAJ6UwCzR401jR1XIy5JzGjNmztINW+xh0NY9y/kakfA4iryBoDrF84jTCwRBWr4PGxQs4sf8ZFMngnEuRnxrB6971NtTWz8LnYwyjLg6fPok/+szncf9T55hjKFcQwCkp63aLVQmjEwUoBocwJTFLhDCMoEgGdKWEbtPC/IUeC/Okgsrz5P3AwQ8jlu8nyxkMXYJRoOEjxQZFqynTGdg2Svka7KGHXtdCq9FeTTQJUyiKDIMlW8upIsiRwIn9sdr4oVv33v6J9VObHvqh236o/T1+Wb0sh79WfF+WZX7pdrJ//59IA5z6zzw/+KnZ6SmRXMokQcLZlaNoDM7CiYc4dWEeFy514DgRfC+GwCvsIot8H3lTQ7lgYuO6SawsLaHfJnlximbbQTGvo1TQIXMZu/AmauPodlxcuLQENwwIGoVW0pjAIi+J6HccDHsxMvLhpUGOIoCTYiIVMAcyq0cDH1K3UbqGgPG6iPd+/15sGlNZV1rQ8tDNKYCfADDBDHayzABIJpzEiH0XUuCAc2ykloVeswcv4GAUxwG1CNWkIVhpNZFBpnSLDJJSJEoIEPnIUkpC7oDDEEnmsSRiSSNcWUVsefAtB0mYMLOgfmuIJx97Cvv3H2IS63Xr10HRVRQKBUxPT6FYyUMv6tByOSh5BWpOgWIS9EIFuo9m9zCTUk9Ub2PvgQQQ9rlFHHrsSdx/z9+hWiphpJBHngPOHz4Mw1QxyALsfudbsXXPbmSaDAcBvvHYt7Dvd/4Ci70eYHDgdQ56XUWuJKE6oiNflOFGxGSgwhsiSzjkzQpCBzh9fAGxS8kVFIyhMKN0+jmCh0SZB9leGHkZskLddIaEI94ysUFEBjXktBKay13mWucMfAQWwTirzwskapEVGZpKQXNkI52ioBVQL409Wa9UPxFy3n3v+ZF/vfih3R+KXrqz/3t7y2vF93v782NH//jB350plpOPGYXsrbyUiUSq7zltzK+chhdSYvEAy60+el0HYZgiiTioss6KryLwKOV05Km7DUMEjg3H9WF7MXTq6gQOBl1kgoRKvowzp5aw3OgiX1ERChmMag5B7MEURfSbLjrtCEkswgti6AXysiU6Gs/i5YcU/+5w8JwQxZKKyVEJP/zemzA7SnS3PvhMQb6wAapKMtoRcNwIYqhM/JB4LgSyg7T7yDwbWZgi8AW4oYpUKEGWS8zNzLWHWFy6gKXWEkojo3j9zW+CpBUhanRDIHWXA07wEUU2BE6EQCyMTEM66MFpLGD5wjz7ai+34Q49DG0Xnf6QMUUajRWEYYCpqQnMrJvFzt3XYHbLZih5FUbFZMWZbkRh3MZK91n2CL9u4i1ARrzmDL3zy7h47CS+eteX8OxTT2JqpI7rrtqKiUoJS81FJKaMqWuuwqarr0ZxbBStIMB9Tz6B3/iDj2Pe6kKtqBALAnIVGbrJQdM5aKbMAlJpwOnaCRRBZ3aeyxc78PsJU/gxteRqpDETh4gyB1HhWYyUkVegmZSyQd4QZKxPwzgOkigz+KXXumwRSgklQca8MYjfDOI3CwQr0blEKDzHfIy5GNAVwykXi8dnx2c+tW185ku/8eGPN1azjNZeL1yBteL7z+R8uND81LX9ZPFTw6SxszvootvtIHIHMDWSGKfoWkM0W0OGb2aJAJEEuJTXFQTQZRFSljGLxygIWIabZpZYJHwQeTRsQSlfZP4DcUCYrssy2UKSAMQugiRCUc9h0PWxcMkFWQ6wi10C9LyMXFFnOCP9f5qo6DQdiGKCzTMGvu/2LbhlzxQUOYVtR5DkcRQKmyEKdcSJAV7IgUtFcLbFvhKrD38wROBnyIQSYpTA82XEHo+li5fwxOMPYWC14WXAta9/I/be/EZo+SLy1QpLByaZLfkgJEnI0pnZ1IkidLodNOaO4tN/+qc4e/wEqsUyuq0uRscmEJKKjB7ZOcC2bHTabViug007tuP9P/lBjK2fhFE1WTepmuSl0cT88iFEforNE7cDKbEIZfRXWpg/cQ5Lp87j85/9DBoLixip5LH7mh3Ycd3VKM2OITJkFGt15CtVDLkEh06dwv/7Xz+Ko5fOwxzNIVMj5MoiJCWGqpGFJnWgKqxhiMimxA4dzaUu7K63GnhCdZfnGe1MJGaiwjGYSNFFKCalisgsw4+GtF5gsbWRBJ7l6MXE6Q4EdFaGsAYhIo9bxYQZWZpkmRnUvIJiMQdZFpEzDGRxykzyefCoGhU7J5j7J2sT/+Wm1113/523/W/2P5PL7Yq8jbXie0WW8ZXfyEPnP6ny/MV9vXD+5+bOzkkrl5YhxxkmKxImp+pIBQGd7gCBTx4AKosdIqUcyWJJDktROXycIvIDyJKK2uQ4bM+FGwewPJcVYEPVmUevQlzbOIQTulhqL8PxPMiygTgU0GoMYNksAAwCMwyXIMoifD9EGkngoWL+Qh+uFWGkBNyyu4wP/fhbUK6o8PwYtisgZ47D1EaQBCJLs+CggXdDwHaRDIdw+g4cj4Og1sDzFQSujHPHzuPhb9yLgqmgVMvDTgTsuOFm5l1cGq1jesNGSPkCy6Ujgx5S+ZGWgMsojTNE1G3i4tGj+Ms/+1McfuopbJydhqmbrGPvOS6OzZ1mfOJKqcREIpIsoFCr4s4PvB8791xLeZkM3yZII8oaOHXmIBbOLWNd8XpE7Rib122BK8m4dPYShittzB17Dt986EG0lqkAF7Dn5htx67u+DyNb1kHQdGSigF5k48CJ4/idj34MxxcvgDN5yHkBhQqZx/tMZScR1YNXGJ1PzYoYtoNV9Z9PqUU8M0dKmQNeClnjoBoc8wrWdAWqQabtGfts6QYURkSVSxiUQEGmxPiYGl8PQyX4YYCLF9osZ4/oduTdU6jkWdH1Qo95RVAsE8EVHE/IMsdgiIKShyFqYc6oPFirjn5EldOn9k6+bbDmEfw/Akhe+eqxdgQvagWI+fDV4z//rxvDsx87fuZIobXYgRTxqBc4bN+6HmPjkyxqx/VilpDg+xGiwEfgkEN5gIxsIaMUoe2Dp053vAYpp8NLQhYlb1kWZPKfIMOWLIWiSvCSAMudFbRJzUbJvvJqlzoYuHAcF7xErmMUJU+2OiJyehmBm+Hi2TaWF2OMl4E33TyC//iz/wqyFrDujLLgBMjI6wUmLyYIQ1CL4BIdmQekdgjfJpUWdX15ZImGwYqNB+9+AAefeAa7du5Cq99BbXwdUklDdbyG8mgd1+7ZA07WoRplKFqBWSyGgYd+twEuCyFRwoPl4MBj38Q3vvIl1PImqCZFKdC2LDhkNCTRTYsUzz6qtRL23roXu299A4oTo9ArBngxhiAN4fnnceTgATz98LMYEdZh6cgC9t7weuRnZtHvWxAFEUPHxv79T+PRB+9HWVVw4017cP0bb8LM7p0ojo0hlXlcap/Hw089gd/+6CfQ9PpINR5GUYVmUgpFgISy73QdlCEahTy4QEJzoc9SKKjjFSQeCqVFZzEx/qDqPDQqvirhvSI4kQZ9LKuNxQhRjpuuiYxjTE8GjG8smCjm6+h3Pfg2RSTTUFFEIZ9HoZhnMnWyIG22m1iYn8fQslmHzUyjOAE5Iw9DNSBmQiZBahbM4reKRv7usfHxb6rbCpf23bbvNWvgs9b5vqiS9+r65b995t+/eaF15DPPnTk42mwOIXIqNM3H+ukJrJ9Yj1p1lMXiULDjYGjBdxxkYcBCLBUSWgwcZmYjGwq0Wh6iobCudmhZCFyXhVzS0Iu6HFJ1OZmHHklXgwidlZD555ZLZYiCxLLJvMCD45OklQx6cjDkIjrNIZbmB+i2Mhg8cMsNVfzaL/4oClUeqejDCwZIIyL7SxAyEd4wQcrnoeXXgyPjHV9E5gmIQnofPHMo6y93cO8X7sH+xw5ibGwWUHRYng81b2Jy/TpsvXoHzEoVCQQUSiMYG59mkEPouzh16jjarQbK+QrDK4XIxf7HH8KxA0+i121i1/W7MTa7jnXMqmbC0Az021340RCTG0Yxu2MHylOTLMlZUcnzoY1e/xgOPX0UT957CBPiFM4/eQplo46NN74OQ9fD1m3boBfyGFoDPPbQg5g7cBA37Lke3/8v3wttso7caB2ZwuF04wQ+/YXP4RN/83U4XAQhp0LNq1BVMkYnwQTdCEUEYcZUjXbHQeSR4m+VwlwoFyHIHBukUVeuahxEmYaQHHiRPH7J6SxFHNJMjLi+CkolAzxPghZKESEPERmqUsDCfAvtJRf14izGxydXMV5FZ0q5paUGBv0+BEmC7dhod7uXt02DVh5aXkNO15FXNZSMfFbOFYfd5dbxnFK6+823v+eun/s3P3fm1XUlvTxHs1Z8X551fln28uCRX7v+/OIzXzx6ev/MSqcLXlQRZjbKpoqZkUnMTK+DKGtwfA/9QReBa7McNSHmkHgx89ot5XKI6VFcFRmWS4WTJKze0Ea9UICYZbAcC24cIpJ4DJIAfcen9HX0Oz7KJQ2j9RoiMmRvk7FLCFmkqXgOaSxicaGLQSuEZ4ks4Xj7Jg2/8ss/gm2bR8AJLpJsgDS2WZAnObK3lnoYDID6zPXQjVlIGVlC5oCMKGIcIscH5ye4dPws5s8sIwpEPPLUIcydmoMbWHjz278PN978RvCKCjfKkCtVsHHzFtaZ0Q3l+JHDOHTgGfCZgNnZ9SxotKRJeOSBr+G5557F+i2bcdOttzIcVtVNjI6MM9lxb7AE1Uxg1Oow63XGeDDIiC08h077CJ56+Ci+9fWT2Fa9Gv2zTVw4PY+ZnTvghAF27NyJ7dftgJnLsySQxx+4FyOjVdz0plthjo8BioBMTfHc/HP49T/4KB588hgClWNPInrBQAYXPCLIPA9r4EPgdKiyiX6nA1lKWZer5TTIusCePDgxZfCPrJDNZcKM7GloRqkVWRwxdkjeNFEu5lcLb5qALFCZZzInpwKnJzy0zBvwkFKi/vFEweN73YFw9uwFbmVlBUGUMMy7WCrA8mwGS1G2npY3VnPjwhA5RUVk+2guucwYTpdEVIu1Yzuu2vVx06x8ydhhrHz8Qx9/zbAj1orvy1IWX56dPHn4I5MX2vs/d2ju0ZuavSUkl0UEhsahmJNQr01CECVyc4XtdOE5Fmj0xsUykApMWEGPpjSYdoYB4pgEFgbLX+s1mpioVlHQTOYH0RpaaFkuQnqEDmIEFPkTk7+tjxphgaKEbmfAcGVJUpjJNz0aN1c8tBoRuEBm3ZGRS/B//Lvb8O6372VdpyBQNlobFDcsCAlCK4A/zBDyeZRGtkDXZ4GoAg5lxs9Nafrux3B6FnOPjDwBp09fwnPHDsF1+phZtwFbtu5gkfIr/SFkw8Tsxo1M0ZX4Pi6cPIXHH3oQvWYTOU1FrVJGhSTDioQHH3oAIWK89V13YGyaEoglmLkCNM1AGPYgSjY4WYJk5hALEQSFOMSXsLzwHJ689wQe/soZ3Lb7TuRVEycocsklBojBGApvevvtqNbGUCiU4dgtRImLSq1KKgrIBuBzFvafmcMv/dZHcfRCB2meB0wVkiYgTRwofErqaRBMS1l8xBTJMheCFEMzJSb6gEQGHDEyUsER40QWGAZMlpNMXkLFN4mRJ7ZLLse+z5I0ETnZFiC2OV67qCm5UwKMRq9tW+1lj2svu6Jju0LgR2XH97cEQXhNhHSUkzKRCj0N8ogFYTsOFIW41uRyx1klMz/07CB1eq4Y2LGOlPQ9vCCJksALnFur1w+XCuUvjOj1+9/19vee/NCH/vlT1NaK78tTF1+WvRDnt5c13nHi7P7fPX52/0Y37rOkAkpWUEQOhm6gPlaBIHJwHAvOwAUXC6txOxkZp6us+DrOAJ7lI4pTqIqOiGhdQx9F3YQhqigViujZDi512rAi4jxICCLyAc7AI2TKKVJgUGawJIjMc9b3A6haAWEg4NL5HrorPiSZZ0quO94xiw9/8D0weRsSPLjOAH4aQKSuLU0gZhIiTkPM5aAqU9C09eC4CZZwnMUkBRYRuRFinyp8Bt9dDex0bRquc9B1g6ntBp7LzM3zxSLypgGFF7FycQH3/d1Xcerws4itIQRewtj4BG7Y+3pMrluPhXYTozPTyFUKjDdMNy6R56AoAcD3mDkRRQv5qQVIHXS6c7h07hROHmjj3EEP12x5MwbtHipFDUePHMa6jbPgFRHbrt6BiamNqNTqMPIkQrGR8SnilANPPhFygnufOIp//2sfRT9OkOSIOrKqfMsSD7ogwOsnUDixrfClpU6jV+U4ocBniSYqAq+VOZTHDFRGDKg5Sv2gzpTuH2Q4RKGZRFbQA1MtLIoSdzEMg0aWxB1VkecEZOciP1wS9UK7II339k4ifN/7Pp/+6q/+KnfsqmNc6f4S3zN64tyRuXxreXk24LI7bGf4AV7BhJ5TWeDIoGtD0bhMEdXzk1PT/48mSCdW5jtBEqUSF/NFWdZKPDJd5Hk95bNyksTjcRhVDd44qfHyHx84cPzSy3LRvII7WSu+r+Div1S7/vJDv7L7zML+P1jqnLpp6C1zisBB5RWkCFAfLzM6UeD66Hc8SFApa50FRZoFBbwYIU4c9mhq2S6iiEfgJkxSrGQicorGBjRO4KPrBugHgJIjPpMOUeQhicQgoFzMAGnMM4oaDetool4sV+C5KZqNAZaW+oioAIjAhhkZv/Dh92JdLWL2kaoiwg5cOL7L/p+2y5NXA29C5iuQxUnIInWi00BaBxISYmjIghiu1UcSeCzjjRLLKOeNyxIEiQ/Xpzgkm1GvcmYOhqTB6Vq452+/gm/efTeifh+u58GNBdzyljfhzn/7AYzMzELMGSyqKIMHwEZGHGHRgygFjE6X8SEguehZ53Ho8OPotiycPdrHlonXY6a2Ffd/9WswJQHNhQXsuGY78uUy5FwFG7ftQrFWRb6ssG5X0cl43kPfvgRBlfE3XzmEX/7NTyGUAC5PWILEbqY8PdN4MRByl67buefdt29929Fms6le6vfH5hcv7Wi1F2603faWCM5IviIZlVGzqBp8RScLTCF1JEW6MFKt3ztR2/y3G0ZuO/2hOz80eLHn4jt+7B0zDz5w/8c4kXvjxPSYNr8wTwZF89u3bv4P/9ePbvvinXfe9Y+KJKIg2ve9733Za8G8Z634vtiz7lX4+8R8uPtb/2n3mXMHP9ZzLu4uFRUIGXm/egz/i2IHgeeg33YQOTzSQMLIyDgmp2tIBZuJEGzXQrfXh+uQNJcHH3FQyPvWC1blxlSKsgQdy4ebJExmS5lqRC4lQ/XAo3BLQBHJEJjSNVYlwrbtIyT3Mi9EmAgMjgjsED/9/utx++4qqoqEyLYZ3jxwySkMMIoSZE1DSinJERnP1GHmNwECuZCtAy6nHXMJvRcfXEp5bwKj8CbkepYl4LkUljOENbRYJ66KGsRUgszJOHrwCO75q7/BqWeeQaVewVK/h1233Iwf/omfhFkfRa5aYXim7zeRBC0IGEIUSEFHj/AhEq6HhGvi5IWDOHH6JCqlDajmt2CitBm8y+HR++7D2aPHELYDjI2PYteNe+AmCsZmNmNsZhp6icxyEvBaDEEPMHTnMd9s4Rf+0+dx78OnwOc4cIaMRARUYhGkKfy+Pyyb5V9+/cZbP3rXXd+9sFEhu/vpu9V4OK/5mVvmFZ0fma71d23bPvzQO/e5V/rUfeihh8T3/5/vfxPPJ+9OsiiL0+yLP/EDP/Xovn371qwpv8tirxXfK30Gvkq2RxDEs+cOvJWTw9/I5YOrB/2LjH4EPkbK+XCdFvrtAfotwl9zmJ3ZgompMQiyDzvooNWjqX0fgRchiTJEboi8brLuslwqsQ7SCRP4aYa+4xJkDD8MkSe3MiUHux+t4pAs6j2ArNCTbsiSN4IoXY035zXYdobOUhe3XF/Bj7xzBzaN6PB7LWZiMwwBJw2hlohFUWJDm4xikYm0pNRQqG2HoG4EJ9D0vQ4u0xnVjdIgCSqhaRNL6yUTdcovI2FIECIKyadCYNaRmqjDs32ceuoAvvmVu3F+4QwyTcDet9yON7zjDmilGgSdDHTI34KSirtA3EGWhsh4DqrqIE4X0bdPY+7sUZxbWEESlzA7dT12bLoeUpTi7JFDaJ07j8bJBRSKJey4YQ+sQGNOc+u3bUFlrAwxRxH3HqxoGecXj+Fv73kIH/nYMQyGKcxRDYIuIUzos0gR9kOMVEf+ulaq//zhBw8vvkpOOXYYWQbubW97q67MKtndH7/7ihf4V9N7fbHHslZ8X+wKvsp//+8e+L9nhsHC7/vh/PcbOVmSDYoZH2Bh4SR6rR7EJIfpkatRyI/D8RxU6gYieGgPeugPBgi9AL3eAEsXl1nCccnIo5AvwnZCDMgPIeYw9GyGedZqBZa4EXocrH4Cz45Z4Q4ii9lHEu2J+MGipDCDH8cHXIdD7HCBnrrP/sS/vH5TTV4pb5wyEQUeAijoxSESJcXk6Bj67RVIXATT1GD7ERRzHIWR7TCKWyHxU8iyIkSuyIaHSEUkqYg4CFnkksRLSAk7DWNEQcxcv0iyFl+Ots8GHpZOnsLZ83Pw+QD16TFMb90GJV+GpJnIFQlftpCGbSRhG2nmIOFdcFwDK40D6PTOo9nr4bmTi2j3ebi2ittv/j5cNTuNoL8Ev70Aiew8FQVacQRmZSv6XgKtkMPUhvUgB6Pl5hKe2P8Ajp16DvfcdxZPH4gY7a8yVcbQ6bEcviwC8mru7PVX3/DGB+968FVVeF/ll8Kr7vDWiu+r7iO58gf0J5/58Fi5nn6wUOJ/mtc79Rgt9LpLaDf6CAbEd6hAFCi2pgBRTRHzAbwohOP4sAYuep0hGvNNZidZK5fDnFFy0lQILs630WpZimbKqlnKVN2QOEVSmNS1uWQnrk0ukRERLCjZB/kSdYpk8MIhCDnYTjIYDsJDK4vZ74kentn34Zt/8o431X7JlFfEQWcRaqGEpUEfDhLkFB2TtQo67UXmxkX+FW7KIeJMiNoYSuVtqFe2QlfGwGOVikYuZSAuMCVfUMQ6TdvIGiwTGIeVhowU/susgr0Y4cDCYNiE7Q0gaiKKlRFo+TIE2YAo8eDFEEhJxNCFGy7ADc+h2TqEQf88s8s8dryBhZUAc2ddhCGPnJbHeLmADZMqts7qMMQAEsUeVWZRHtkOXilA1nNIORVPPXMEX/vGY8yhjG5Kd/3tYSz3QyhVkiaTcixARukdgjR/za4b3/3klx49eOXPlLUtvpwrsFZ8X87VfgX39Sd379N5f+HtZsn+zVRc2TwYLMG3UqzMe+g0EhhGHps3TwGyi5XuAiu+hPfGgYDIFdBdcb1+1z3MZ8IDkqgcCb14cGnZ4VwbRqGI6uhk4W31kfJ2nhelleXOqYX57n6afcky1kkSNyVR05wTCzrFF0EYBCF3yvODr/eH7iMLx3CWnlg//CPbxn70x/fcv3HSucrqnAGvZOgFLppDi6Uez05MwrH76A9abBDHUVBmJsAlyStXRM6cxmh1E6rlachaGYJWAgQVgA5AAxLirqpAqrDumPinlC6c0VdMEUohAm+AJPYZK0BRdfCyAkGSGVYOwUGWdeEHDbSHJ7HcPIRu9xQk8n0IKzh5wsXT+8+j72fwfNpWDEITNs5I2DArQxNj5As5mOUaKrV10M06RKmCg/sX8Od/9g0cPtJGfbwAx4/QsUMEBg/JUBA4DgRKK3a5brlS+pXW0c5/fQVPpbVdX6EVWCu+V2ghvxc2Q3jcH/7FO/f4XPdXLHv5dYOWU1xZ9JOLp62IUnI2bi2I67cW2NCtNxgijSWkoZrYA/6gN8Bn4MWfjuOe8/DDzMqX+sXnzx/u1ltn5VIpMnxR471WbD2MCzEeRrZ9O4ReD6JSNnI5Pi5GEefzvGwFwdA5cwar0qoXvPb9/HVv/8kf2/PFnNLUw7iBgT9Ax7LgWy5VbwiyhFarhSDwYBgKZFHAcGBjuRHCtjgYhobJqc0Yn92AfK0OzaxCVkrghSIELg+OywMgrjKlF7MKjoz8D8iGkhRfoQ8+DVdpcxRSSok5xOAQA8RJD37UQHdwCYsrc2h2zqLXa0LIqmhc0vDlL51EGAswijouXGqjVOSwdcs4ZqZFzM4YWF5cRIoQWp74wsQOMYGohr+7+wLu//oSBSyzoZqoi0iJVVaWyAKI3XhiKzPggEIAAAkdSURBVEnypvb7G7de9SsH7j6whqV+L1xw/8AxrhXffwYf4v/qW/ip37y5FLTmb1+6tCx1muGSb5kcD22DWeLrk+uVbfVJY6tlOUZrpTfnDePPd4fKfc8+3O//r+7nn/rzx5/9xT+aHvV/PApOiWHWw+LyMjP+IX9EzczDdn14ngsFHMKhBVOWIPISegMPi40YfppgbF0RxZEytHyF+fxSl2nqdahyBRKXu1yINXC8yqKOWPeLBGlK6Rc+0tRng8IYAeLUQ0LuunEfvt/BcLCCVmcZ3aGFboc41JuSu/5ybv6hB5Y8XedUQeHLgpgphQLHjYwUMkWLOFnlRInn+EJZ4vJlopV5KBYqkLJpfOKPn8C506u8O54012oCieh71KDHGbiIc+HhK1etu/rfHXj4wJpR+T/1xHqV/d5a8X2VfSCv8OFw7/vZvWqe5+rd5kquF3uNh/966WW/2B9//Bd3bJrR/loWz+8IwkVYdh/OoMtwT5IJk8Vj6PqQ4xSDxRbG83nUSiUsN5tIyVc4iOAjgmjKbJCViERVM2EYRRTMGkytDE3KQ+RNFmGf8SJz/kooXigJEMUUFeQgSFyEqYso8VhCM5dliMMQsR/Acl10hgE4bhbHj4RP/PmfPvOHzflwKY6hgcNYZUSumznRCAI/c5xUCWKMGQo2arowla/w5swGURutV+XmEuLHHlqQPY9DTC5rOnW8Ipm5kTDGkSAeTX3hy6Ny5S+OPXOh8QqfH2u7v4IrsFZ8r+Birm3qyqzAvn23im9/040f3HlV7nc9/7SWpj1YgyW4vsXCLsm0a9jrw6Bud76BzIqxcWYcvW4PRqEEzlCw1GsiljIk5NAlcOBlCYqiQpc1GJIOXTFZogfR0UIWzOnDD214noUoCVkhjjMPYeYzdZyh56ErRaQBjyQAvIDHwFewuKgcvufLz33gwbsHR1Z1fexF1xWP7eBx7Nt/F2EgJwnarJnn1+slJ5fX1GqrEeaH/XRnwnFbZF0qeWmY8Hl+UdbEOUNTHzUV7mtVZ+PCgQMHXjOeB1fmLHr1b2Wt+L76P6PX5BHu2/dB/Z1vnv29WrX/AV1bkHipj4HVYoOsKCLXrQxZGDFLzM5KE94ghCHLkEUNUZQiM1NQRk/MC4g5EbKiQyEv4oyHJpLsedVOMeE4Ahbg+kOm7PPskDEhSEIcxgEzppF1Uv4ZUJUSi0iiDDqOG00WGupTjz927qc/+yenDr/ID0mcnJzMu5mrC0UhllRpuHRgieR0a+kPL3JhX82/vlZ8X82fzmv82P7wtz4wXq93/vOGmeQHxycFWRADuK6LJKG4mxS+78LzHLi2hdAh828OCbNXVCDlVUAXmZcDWYmThSQ5v/DJKnwgSRwUjbriCEPfYoq/JAgZr1mSRZiazlgOUZZg4HgQNROCUIAkVZDEGuYvxfefOef/ko79+/ft+/tDw9f4x7b29v+RK7BWfP+RC7X2Y6/MCnzkt2/fMFpOfm/rRvMduVwiUv4YwQLknkW+whTpHkfkPUtmMRmiIERKqjpBQUr+DpSqwKcsFJJelPNG9jgk+JCUFEFkw3bJDyJetdWkYEmFDBsymIUiK94XGyvgZBOqNoY0rnjnzjpfXlps/sff+tVzC9/J1nhlVmltr9+LK7BWfL8XP7XX2DH/5R+/d1NBufSR0VHxzbmSLmZ8giD0oJkmU8sFxEl2XbjukEXh8PS0TunJnAQ+lSByEnMrow44JomzkEAgKpciMiNx33URezYCu88SNDTdxNCxICk8EjFFn7phYzwRhKmLp445HzvSWvroX+y74L/GPoa1t3uFV2Ct+F7hBV3b3EuzAl//zNv+v/bunTWKKIoD+Jk7O/twX4m7iVlcwcJO0CJoKdFKBBEt8glC7PwMooWks7KRQFBTpbKKIFiILxALEQIpEvGRkBDduLvzuDN37ozcQawDSbi7uf9Aut05e34n/BnCzj1nCk54v+v9ul4etcvVEYdEGlEun8/OKFZrgfzAIxEHxCy1oUGSOrWHqS/OSrWizMpWp0exIJHGlMur79pW6JjalyZTkqJPvd5OtvSSsUK28FO9hpMtJVU2pTX6qtNjC5/fbn1YWEDwHs6UzboqwteseQ91ty+e3mr1/c6sF23fZiWv1TihDoyQ2U4xtbpI/agNDTz0KZGcmLrXVRuaI0FRFFGiNjdn5z4wkupX7aIrFCiv/s2Qi0nEIXFfEA/UAxYlSqjqup71zI/ZE69bX5mb+7TvoxeHegD48AcqgPA9UE5c7LAF1GkMDx9cupxY23fsgj9ZHy02K5ViMV9gVK0VidmCXHeXRKjOExbZnS5X5yLEkiJfkPRSCt1sYXG2ccEpqyfSyqQ2zXGZUiKshFkVV/La+69r/N6jx9/eHXZPuL6ZAghfM+c+9F3Pzk46lvX9dLs9cnVsrHHTduis4/BGuZraFuMko4A83yUexySJUegFJLyUnNihitrCnKr7Ypv6YUhdLohVq0FksQ3Hct7YVvn5jzX/9fz8z87QQ6GBgRVA+A7saPDB9iJwd2oq51/sjo8fr55JmHc+SYMrtXruQqmctsKwz3oBpz/q6EsvpJPNCWrVm+Tu9EgESRKEyeb6xvZKINOPpebIF5G3Vv3NYH1xsdPbS228BgL7EUD47kcP7x1IgZmZc+3GBLvBbP8aj4NTfdctcz/M1/P1uFqod71dsep24pc7fXe51Pi9tbT0/8m0gewHH+poCiB8j+Zc0dW/rQrT0+1iGPKcEInV63XSWo2i5WW19xdPj+GPRK8AwlevP6pDAAKGCiB8DR082oYABPQKIHz1+qM6BCBgqADC19DBo20IQECvAMJXrz+qQwAChgogfA0dPNqGAAT0CiB89fqjOgQgYKgAwtfQwaNtCEBArwDCV68/qkMAAoYKIHwNHTzahgAE9AogfPX6ozoEIGCoAMLX0MGjbQhAQK8AwlevP6pDAAKGCiB8DR082oYABPQKIHz1+qM6BCBgqADC19DBo20IQECvAMJXrz+qQwAChgogfA0dPNqGAAT0CiB89fqjOgQgYKgAwtfQwaNtCEBArwDCV68/qkMAAoYKIHwNHTzahgAE9AogfPX6ozoEIGCowF/bvxtuK/m6mQAAAABJRU5ErkJgg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2" descr="data:image/png;base64,iVBORw0KGgoAAAANSUhEUgAAAWUAAAGiCAYAAAA/aNe3AAAAAXNSR0IArs4c6QAAIABJREFUeF7sfQeAZFWV9nnvVeowkTTkERzCAAISJIOAu+qugVXAuLKAgaQYYNV1XTCBopjFsGvYFVdlXRO4BhRFfwNBgoDCDAxMZGJ3T3dXdVW99+6/37nvVJ2686qne6C1hr2NY1W9eN95937nu98999yA/J+3gLeAt4C3QM9YIOiZkviCeAt4C3gLeAuQB2VfCb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yw3YOyMQbPEN15553BI488kp555pkmCIK0h2zsi+It4C3gLTBlC2x3oGyMCR944IHC4ODgwNy5c3e89957d1m9evVRCxYsGDDGjFcqlfVEtI6INhaLxWqhUJgYHx9vVCqVRqPRqBcKhXh0dDTdeeed08WLFwO8jfwLAjYHfvs/bwFvAW+Bv4gFtgtQ/uY3vxmdfvrpg2ma7mqMWRSG4X5xHB9SqVQWf+Mb35h/4403LjjjjDOiSqWSpGnarFQq1SRJqpVKZSKKookwDMeiKBoNgmBDGIab8RvHlEqlkUKhsMkYswnby+VylYjqxph6qVTCNWoDAwPxrrvuGhMRAJxBPAgCD9x/kerqb+ot8NS3QE+DMljxypUr51YqlUPTND0xTdNjS6XSfkmS7EhEfcaYwi233BLcdttttHjxYqpUKmSMITDeQqHA36MoojAMsY1ljSiK0kKhwABbLpebYNNEBNAeLxQKtUqlUgNAFwqFDVEUrcV3Y8xwoVAYKhQKw/hNRJviOAbIT9RqtRjAvXnz5mTx4sWxl06e+o3GP6G3wExaoOdAGUC8Zs2aSrlcXpim6QlE9HwielYQBDukaVpI0zQA2JbLZYrjmP7whz/Q448/To1Gg+2USRDU19fXAmgAs2wHWOMfgFq+y3myLYoiUywWTaFQMGEYsrwB2QNSSLFYrBHRKBGNRFG0OQiCsTRNq0EQjIZhuCEIglVJkqxIkmQoDMPROI43F4vF0XK53JiYmIgnJibSkZGR9IgjjmDH4Fn3TFZvf21vge3PAj0BygDitWvX9hUKhb2SJDkyDKPjiOhoCmgfMjQ7NWloUsuA0zSlYrHIgGxMSvfddz+tWLGCpWCALI6R4+xvC75BaB81CiMKo5AZdBSGFAGkwabxDwy7mAF2ZMGbAd0ybYpwXmgBHtfLrmWiMEqjQpQGFCQUEKSOehiEtUKhUDVEo0FAmwIKhjNGPlZv1quU0hhFtDkKoyETRENE8UiQlEabzWQsCBqQVibq9XqjXq8nCsgTL59sf43Ml9hbYDoW+IuBsjEmWrp0KQbrdk3T9OAgCI4Kw/BoY8x+cWJ2DIKgSEShsFhhumDJ8ofv9957L61cuYKi0IJxm/VagKZMypB9YMP4FxUAslGLNYvMAcCXYwSU5bdm1HyNtjQiEgnfU44HywYTlk98h3ySmhQAHodh2MS/KIwmKKCJNKZqaszmgMxmCoMRsG9jCCx8vNlsjlNgRiKKNiZJsimO07E4TGphHNeazWY9CIJasVisg43vscceyZ133mmOOOIID+LTaQ3+WG+BHrDAnx2UoQNv2LBh5yRJjigUCsemaXpMEAT7G2N2MMaUoECkxgKs/NNArG3WDZQtKFpQTjNdWa7VAtOIWvIFs+bsH4AYf3nArAFXf9eOQ99HjpFt+rqyTaQVdhqGfRDKwmAOALdaOBkgORE1oWOnqakZk9bCkCCljCdJMmpMuiFJkg0U0Ebo3WmabjYUjhiKNyb1ZONENLHRjBmw9/ratWvjI488stkD9c8XwVvAW8CxwJ8FlI0xxfXr1+9ARIicgDRxujHmkCAI5qVpWkSssQzQoXxTBWUcy0x5xQoKQ6snZ4N6DMr4Dl6tAV5AsFiyLFnYsICynC/XEjYs0ogGUStptPVqzaTzAFkDtrwHze4ByuIMxBFhP9i72KezN4CegO06GGMA4DpChGWU1JiaSdPx1KTDgaFNSWo2mjTdlAZmPaW0idJ0KA2CatpsVmOi8QIRM3Sw72ZfM+5r9jWbzWayyy67dESgXHnllfQv//IvPhLFQ4q3wJNsgRkH5RUrVvSVy+VTiOhsIgIg72aM6QdWaqAB2AgQGataTOkvT75oMWUgdQbKLdkiA9FCsT3QJ+xZA7OAsZIiOuQKl/Xq+7jf3TLIc2sHwMdQG+DFFhqk8T0D4EyaMayra6Yu37XxxEFk23ACZA2ArHzGxtCEMWk1NelIQMGmJMWnGTMmGA4MSykjcZyMYgAzTU01CBJIKvg9DKaO0EOEDt5www3JWWedhev6P28Bb4FtsMCMgjIY8MrHVz63EBWvDCg4mIgq2MYgwYNlIfrllKQWWDDwBuCB4tpNsnCfUUAZ43iaRQaBHbxzZYuWbFCwYXN5TFm0ZmHCWnvWQKoZuGbGUkaXVcsxLuuV48PASifutZjxZ6F++MRgpwbolq1gA9UzwHb+x0jOqM92t3/yKRo9y0XMfEUyAfMOgiAJggAAHqepidM0rSdJEqdpPGECGk3ieNgYWp+aZINJ0yGTmA1xHCP2e12SJCNEVIPkgk9EqQwPDzdmz56dVKvVdN26dekpp5ziY7+3oeH6U566FphRUH7sscfmFYvFf4uKhRcCc4XluSxOwFRABIxxqn8A5dWrVlEUtQf6cK5oyhI5oXVd3EeYMqQBV1MWluyCsYTSuWAsv0XikOfQA4H6/nnAi3MElIUd45wkSTqcDc7VoJxnSy196P2uo9O/Ncjrc3AveW8tkIeDYNJuQR/HpGlqIKGY1DRMmjYNZJPsH3TvNE2H0zRdHwTBujRNh4gIv0eMMZh5iXjwkXq9jok+jWazGZdKpRgx4IglX7hwIZg3g7fIJmJDPwNzqi3FH7e9WGDGQBmMePXq1cf/72SPryUm3VOAtxtIdOzPBrzyjCgTQvAJwHrggQdo9aqVFGYhbxaQEcJmWbJoygBIacjMjhVT1hIFQFrryc1mk/7nf/6HHnvsMfqHf/gH2mWXXVq6tVxTAE1+l0olwnnCqnFNABc7g2xSC4NwFsGBfTjXICYj06nlOQUUsT0Dvy10ZwFNuV9LBlKRKq4tXSkkr2eiGT3uDXvLc6SGAztaZZL3QWDmqWXfCsQ51ju1D5MweBsDBt5I0xQMehwADhYOVh2GIWZVjhMRwHt9mqajxpgJRJhEUTSG2HDo3ogXx+xMIsK+RhAEdZyLKJTx8fEE8eCjo6PmlFNO4ft7HXx7gaX/2+WcMVC+5ZZbCvvvv//ZxWLxusSksyYDZdujVkXpAsoCTAIoaOP3339/KyROXmU3TVkzWjBlgKUb9gZABZjI4Nott9xC//7v/04rV66kT3ziE3T00Ue3wEYiNQRspXz9/f3UbDYolJhmFUli5RnLPgWUAXb4i0LrEHBdAT95VtHcNUi77F9+y7lij9ZxWTQKwFT3TqTcLpsHpmMcUd+7BcppTAgIEUchoA1A5kARMGhcIHMM9qsFdpar+OL2neMc7BMfYifUgHgzO04QQghSHoZBGoQhAtTrYN9EwVgYBuOGqEocOkjDFBDY+NqQwtGgEIyHJqwWKgUAd61ABUSrTKSl0litXp8IarUGGDlmZC5fvjzt6+uL/azM/9uA2AtPP2OgfP/995fmzZt3bqFQuDYl05cHyl0NsBVQFsaLa2JG3/LHHmP5QrZbsLMAJw1fAAf7GIyzgT4dl6xlC8wYvO++++jLX/4yPf3pT6fvfve79J73vIf+6q/+imcPaqkCx2KbgGy9XufvuLYGRmHJwowxAQYzD3/xi1/QD3/4QzrrzJfRkUce2QJBlBnHaDlDA64wetwD210ZSNhqx3GIvMth0ABLex9WpVtMN8gm7WimbnVqALJlzlsAs2jZmbQhNhA2jXsJi8Y+OxHIsm5dT7QzsAOa7TDJ7F23gtYB5GDgYRAmQRgkCCeMoghsHN8bYNBRoVCPgqBOYVANKBjliT1kMCNzPDDBaFgINxgy60xs1mIqfRAEQwgvRB6Vvr6+Jth3o9Ew6xavS08hr4X3AoA9FcswY6C8ZMmS8sDAwAWFQuGqlExlRkF5+WNUiOysOwEgrSkLK5VPBmInTlkAFUwZ35cvX06f/vSn6dnPfjYtWLCA3vGOd9A//uM/0otf/GJmewARsGcA+bx582j27Nk0MoJxLeLvs2bNYrCR55ZyiSQgDmTJkiX0kY98hH7605/Su//5CnrDG97A0kdLX1fMWQBZP6cAl75unnwh5UidNy7na0entxlo2hkYCnC6oCxOgVlwZps2o7ayjfxpAO+4XgbkGsA1cMv19HO6DVLu40bO6DEDLVWJHQHcYOTZoCbitydYPgloU0jBJgpYRhlNU9pMxowZSjfHidkcWeCGLj6G4yG94F+9Xof8MgEGXqvVeFATGQlvuOEGc+aZZ/qp9U9FJH0Sn2nGQHnZsmWVUql0calUem9i0icFlDXzE03WMuVHeQq0ZsoSpywDfSID4FNrysKUpSEDlIeGhujrX/867bDDDvTyl7+cdWuA8ite8Qp6/etf32J1P/7xj+lb3/oW/d3f/R0D8apVq5i577333qw/z507Nze+GOXEfZGz4/Of/zzhnj/5yU/oRS88gy699FJm3eIchMHKgB9rz4pVSmSGsEzNlsUeYjf+zGY+ahnEBToNoiHZSBkByNbAX8aUNesVzVlAWgBYg6vSmTv0aHkmDcpuPdeDjnqf64REW9cA7IKxPkaBs8vUMRuTBxjBwjmEHno4URODmQEF9SAM6kma1gIymDpfhcZtjEESK+RFge4NvRzaN3RxAPgGItpQLBbH6vU6kl8hIyE08HjhwoVpNhOzlVLW50Z5EtFuO7nUjIJypVK5pFAovKcbKGtG1mGvLvKFND45D5+QGJYvf4ynWbugLPKF7v5jm81nYXVj0ZWFKWPfDTfcQHfccQez1l133ZWWLVtG73rXu+j5z38+ve1tb8smjIT0m9/8mt797nfTqaeeygz6aU97Gssd//Zv/0Zf+9rXWIoQ+UGAUWSPiYkJ+vjHP87XetGLXkRvfetb6RmHHEZXX301bdy4kSfFzJkzhw488EAG/FqtxgxaIkI0G8wbAOwG0i4oC4DiegJ6GswjJWV0aNUB5AbLjGU7nlWuoZmyZrkuQEs59bVdeUWfL/Ukr+clzkWDrIQlanvp/Vqz19u189D3dBl7qw5De7e2kkUW5BMAi5DCBmK5rRZOw5BGgiBgiQSfyETIMkoQVMG8kfAqjuON9Xp9E+QTTASqVCrNpUuXNp/97Gfjev7vKWqBGQPlW5bdUjmg/4CLC4Xie9OEKlO132TdUwE2HTkAUEZkRLdGp7v6OF/AF/IFUn1K1xbHgZ3efvvt9JWvfIWOOeYYzkQH0IEscdNNN9Epp5zCoIk/gOsnP/lJ1pqx7cQTT6TNmzez5AGWDWDfb7/9KY6brYgL3EOYL66HqA5IF9CgX/e619GOO+5IX/rSl/g611xzDd188830qU99igcXN23axOV68MEH6c1vfjMzOqQsxfPAWQwODvKzgK3juQDk+I2yQ7fG4CMYuIAvyiEhfrId18Q2nXFPg7Wcg/0AJzgJHC+aMCQfPBfOQQ8D5cAxOA/b5Hwcj3/yPrVe7erK4jQ0UHcDZA2eenwASakCsjHwW9SHqD3jUzujvHswAKc2CkZ6CPocXcYWeydE2XTG0GckoZUXBWw8igqQT9KAwpRzogRBlcJgLMBUeZMOmTQZJgrWJ0myhojWxibZQEkyliRBrVQKmaEPNRrjQbU60d/fH2MW5q677prcSXemRxBnJHTDCX1O8KmC0p/5uBkF5UWVRReVS5X3PVmgLI1XM2zLlJe3pju7LEgaog5fA5BgmjWOlSgLAAjYKUD1ZS97Gb3whS9kcAKgLV26lOWLvfbai9kttoG5QsrYfffdeQAQ569du5aZNGQLRGpIJAcaKO4JgMK5/+///T+67rrr6KUvfSk985nPZLkE199pp53oC1/4Ap8PwAY7RxjX6aefziCAsqGMV111FTsMnIN7YjvKhu9g7vvssw9dcsklDHwAdkSoYICyWq2yvALAhhMBgEMv32OPPdgOY2Nj/FwD/QPUP4BJl5yHg+0gchEACTZFeaQXINuGh4fZFnAgKBOOeeSRR+g73/kOnXbaaXTwwQe35BycK2AtoC7ALe9ZQNtlzrqNuPuknK50IbMltWzBzrXYCdQuGG9x/RSDqjY+O+9P9zbsfg5h6ThU6qgbx45onTBoh24KYeAJP7aHBz0aMeDwaE0i0zAmqJs0qRNr2zRsTLrRkMGEnhFjePLOUGDMSBoEI41msxokSS1JkolGozGeltOxwWhwvNFosPadxYP7JFZ/ZhB2bzdjoLzELCkPrB24sFgsfWCmQRmpOyU8TTMh3TXVLIln8hVtljeAGxoYwB1MFAD/sY99jJ7xjGcw6GA/mDjYKcAMoAwgBrhddNFFDMyvec1rmO3ec889PBj4pje9ic4666xW114AQpgsWPCiRYs4MT/OGx8fZ8kD+//zP/+TGTOA9IILLuB/0LLBkD/zmc/QGWecwXIJwO6f/umfWN545zvfyefeeeeddM4557BjwDl4zm984xv0uc99js854ogj2MGMjo7Sq1/9agZ33AvgDlDGM4GpH3roobwfAAO7QL6BjQCi2AfQh51hHwD2+vXraWBggAEdjuSwww5ju+B8lBNSELbBcWgwFrYtbBPXlMgWDW4uS9a6uZa0NFPu1JBDBjucp+sBS1mF9uCwdujiEOSaLeabRfO5MoyUSQ/G2ueibKKNvVK3+mnLZkFZeouuA9H12WH1rRwkkv8EceBEphmEhETjjdSkDTJUJ0ONlEydEPsdBMMmNQDtUROwDj7ajJvQvDdRQog8GU+ipB7GYb3ZbCJ+HCv51EZGRpqIAZc1MX062ScXxWcOlG30xYXF8syAspgB4AUg1bmURaKQhiKNUSoyju0fsKuUSEXHYB7AHWwWoHP88ce34oW///3vs0YMQAEAgrl+8Ytf5PjlD37wg/SsZz2LGxvY7ze/+U0+FgCEBgrtGJEYuA/AEMwXAAjwguQAWQEM87LLLmPwAqvEudj293//93TyySfzoOGHP/xhOuCAA3hQce6cufTTn/2U3v/+9zOggvUCMP/jP/6DGTqcCxg4pAsAMlg3JBbRuOEI4GAA6uvWrePrYFDzrrvuQpIhdgTPec5z6Prrr2d5BgANm4D94lxcC3r3H//4R/rqV7/KgIyewurVqxnE3/KWt/C9Hn30UT5+zz335OcURg1HB4kGtkHkCmwuEgrekUgbeQN7upekgVEzXHnfuh4UolIuIELG0mDsXscFZYCmMGWXFctgpda2edYj2VA/zZDle4fkEiJ/d3uqfZ4TyWv+YhOxR/sZ7MxL915ZD0jT91ZSKwB4lsiqbpLUppQ1ZoIwSJmajXGSrEnTeG2SJBtNYoZjY4aCKB1KJpIh5EBB9AnSxyLyZGhoCHHfyGzopZJp4PbMgvKsWRcUCtFVJg2eFE1ZurUScYDfrqasG6TLlDUoy+QR6SJCagBYyD3wiW0AOzBAgAa6/5Af0OVHKBsG5AA+8+fP5+OgI//2t79lNnvsscfysdLVR5ce+z/72c8ywz7vvPP4fgAkMGWAK5gumCpYJe4Hxg2wAyDiN3RngBj+cB2E0QF0IXcAAK+44goGOmwD6IpWjQHIt7/97dlyWbZLjXtDKoG8AV0bIAtQx/lvfOMbeTt6DHAIAGg860c/+lEG+muvvZbLCgCH1ANHAYCCdIKY8Ws/+lGOQMHEG/QsIJ2cf/75DLZgzr/85S/5GWAzRKBAE0evAfthD9i9W6TFFsw1kxE0e2YGnKVitWyzkylrtixMWTNPzWh1W2K2bKApt+WLPCfROS7SBmW5riupyfaIMxva5cvwp8upy6Edhxyno1faICxrAneuBqx7F+61sHiDhEDq9CgZsHIuFI5ECSiGjGIM1ShNeXAyNekYYr8pNVUKgs0mSYYopLWpCTYGaTCShmY8TMPxNG1U4zAcj5JkIkmSZpqmcYKEKnGcQAsHoCMa5f9qfpQZBeW+gYELSqXikwbK0qWczkCf7gJKZRVNGfsk+kIasoTICSjjnjIgJiDtNhr5DSABeAJswAwBfNJo0MWHPACGCBCHlAAgxB+2Y3AQcc/QmQFSOB+sGqFyAD7IETgPwAXA+cAHPsD68oc+9CG+389+9jMG9LPPPpsuvvhidi7oRcABANxf8IIXtAb55FkxKIdoETBfyBq4Hs4HoAJg7777br43bALmDs0Z2jAkj3/+539mAAdQ4zlGR8fo0kvfxN/hAPDsGDSFVIP7Y+AU5YEjQE8AjgvOCCGBiD7Bfolzhj1lwC8vCmIy0qHZaHvw18oCrsNmOxTaUTsuS9a/W1EXmXyhy+BGjrh6MyJ9NNC7dVLqiMgXmlXLsa7TcEF6OgOhcq4LyAzsKrGXa+e8XgQ4sICITnWQCekc/y0aOKbCGzITJk0RTYK4bwB5NQCwB+lEHKc1k5rxNDWbidIh5EYhCjbHcR3hhJuzXCkIOazWarXmU5WNzygoD8ya9YYoiq4mM3Wm7FaEyaIxUEk4TnkFVh7ZcnTd7TJqpiy5L9Bw3enWIoXIp+TDkGWoJFZYBglducRlWroRCnPWjQzPCFbbaMRULpWYYQMAr776g7TTTjtyaB4kgiSxEQ9z586mm276H5ZPsP+AAw6knXfemZnu8573PAbWOXNm03XXfZa+9rXr6ROf+CQ985mHUxwjhC3m7HywF0DzqquuZolk9epVLFM84xmH0vj4GF122eV8z7e//XKKk5gH/4olG0II8L7wwgv5+Ne+9rVcJsg/0JEhubzqVa9i5wF9HM4CAI/eBZg3gBnMHE4HDHbVqpXM/oUdCwhPB5Q1cMs779SOQyoWrHzRqTUHrQFf/c7kOCEB8mmBL2Ta6WrKorlLfW1p0Jy0yc6W1PfX99CgDLbsyg1CCvIGF11gzXNYWwxWKtnOPV5PLuo2mKlBHQDSyjMoGQizqfm215ntlZmkGPQOIznFauF2yj3HhNu84MzCE6IAE3mazUaDF3cAQKeUDiVxMpImrIOPpHG8KSFaRUm6Og7SDaYBsMe6meNV5ECp1+spBjB//vOf8z2zPCg9PYFnRkF51txZFwQUXbWtoJw3iKMrEcARAAEtWOJR3covjU2zW5k8Il1cif2Vyi+RGgBHAI5MlxZ5Q5icHj13B5BwXwCLDrmTbdIIpUHhE6zxW//1bdp///2ZbUMHBqM877xzqb9/oFUOlAd/KBPO2bBhAwMeQBADcgD3/fbbjwEVoIsIi+c+97kdK33bxpLyACZYLcoOrfzwww/jqcy4P/RjSDSXXf5W1puhF0N/xgAl7I24agAymD3KAD0dejhC+A4/HA4gZkkG90FEBpg27oGBSQyaSvQGwFhC7LRk0QI1Z6afBkotWbjMUcC3BXiBBTsdOsn7Mk3ZBWUNdhqAZXWYPPKgB/k6JAKHKcu9xLm3ywg23wZvuYeQgzzA3RZQ1oQgF5Ql3WveDbNtefe1KWzsRCP9nTfzFiv7RDbFYOtvCwkl09/F7jwxLEOqVn4UiZ9H9kCbCwX5NyNTAAAgAElEQVQLOkyY1FTjuDFs0mRjmqaI8R5KKd0cmKDWaDQ4+VUQBMgBvjEMw8fjOB5JkgTbcI2JjRs3Jtmixqz9ZM/xZ9XEZxqULwyD6APGmClryvymsskjUwFlZspZSJzLgnTXT4BWmLFmynmgjIoiER26gQMMJdZYH2PzMrR1QF12XQ5sl+tpRgTQ+ui1H2f9erfddmOtGoONIplIuJg4BK7cYF8q17LkrZDp3dYpQAqwkROajYokgYgRyBEYRMQx+MNxDz+8lG688Saq1cZp3vx5DK4YsEOs9uaRzXTFlVdwA3vJS17CkgxydwDkMfC5cOFC1oox4AcWDv18zZo1rHlDL4e8AoeCZ8bzYCAU19cygLRYl5EKKGuHpo8VwNF1IYSmnDFQF5S1puwCs1sG7t4jpsEJh3OdCcrWUXcDO9DnOm4hEi0GzRKLzZ2dV3e7gfJUGG2eE5kEcyfdlSd7aKDXvVv9Xdsl7wZyrG4XXC9yUgPIMdrOUodshitJJctcPU2SRP6BhWMafDVOkiFj0k1pkmxCxEma0hos7kBJshmLGiepzURIYTxGDarXw3B8IAw3LFq0CAA+Y38zCsoDswcuKkTF9z/ZoCwvDxUXTBmgrIHOBT3NkFxQlnzKki1OJAkZ+JMGgt+InsDAm5wjkydwv605ELxB3SgZVLMk/NgOhjtRa/BkEzD0gYHBrHGigdsRdM0eBZzl0wUUmf0HoEa1lEkhuicB8C6ViqwNy6rfqNgSU40yjYwg7QNRpc9OSJFyPPTQQxwCiAgSMHro4QjbgzZ80EEHtQAazgWaMZ4J+jUGCCV/CM5BlAjil/XMQAFe+WQwVHmdNSi4bFl+i6TEdSEDZbcXxcdkIXEaVKRXpe3dKouzAIM4Df3Z4SS4heWvDiP1tOUoOEa5nb5VgEfKnQe+WwM6KUs3IN0WZJmMnbsOybWhC6b6XYvd9fX5vWcpFNx6IcfLM+BYrkdJjNSDrTEKqT9COuQ3coBnk4AA2Emapgn+M2QQmF9H9sF6ow7ZBAOZE2mSritG0bcrlcp3DzroIMy6nJG/GQPlW265pbLogAMuKhUL75sJUBaQE1CeTErQrIkH+bKERALQugFjGxgcuuv4jsgGAA/kAAxi4TfYrLBkAXwNirohaNDQjQrfhbm2gCSw6wrKpAxhULgeAFJ3YwWkdAXGfgCsOBhcH7/xJw7AnYmG686aNcjHjI2NU39/H1WrNS4brpOkdkae2FvAE1KOMBNsEyeATwvydvailAfPC5kCE2cA6LAlYsEhZzBsZQ1KA7E4O3cgTbNk16bisDUjhsOBVusyU/4ddrJSsbkLgPIbTLnbn9hDgMnq4rzwWesUzQJd5mwnjrQjR6RO6ePce08VlPV50z1Hjs8DYxeENXDm1f08UNbtRTNruZZmyp227VzYQsAWWdSRdUHqpVtPxYFqIoB6q3trUh9l8Bm/m3EzJQoeHhyc9ebHHnnkhzO17NmMgvIBBxxwUTRDoCyNxy4HZbO15VV48aaalbJ2zFniMHBlG6s0Yom3RSgX4obR9UZie8y6g6aKyROIQABIy5/WjTWLl/K4FVEfg+8MfkidmS0HJZVRJAtpnLrCixyDawPEZRBSnhefUulwrEgach4qGZ7dgk17+je2a6YI0EKFBQhLyJouB86Xa4vejU9pkDJgB/CXAVVsk/SmUumloehrd/u+Rf5tlVBfs8s2mFlQdmPZ2Vl3mWatba6Bh1NB58zowzEuKHP9yJhyy/E660Z21hE7HVw7Y3H6eYAoZcxj0N1dh5Vful7PObHbcXKYK7aKrdyeo9xzMocgNpTnatUhHiS0+bY10LvtilVraBWpZco6N0vCg9x26Tn8wzFpLJJZSjEz7IRzgAsgY2Ac12xyDvCYmo0mmSRtFIrF//jfFLDvOOmkk9ZPZudt3TdzoJzlvoii4ntN2qkpt1eFyy+26Gq6snXz0hj1R4xu3ow+qdy6kqMhCiiLDNGSNCK7wjX0zve97308SIZ4YEQ2TEzUufv9ox/9mKMJoK0mnAcYzhMDbwj6txKDMHNUAmy3MoGNecanOz25VdGQ+SAbpXdzUOBcARUBQvwWEBUZQ6Yua0lF2Le2h7BT7QBk0oacy592FaYWg5fjhYUI+GO7AKyUQZyC/JbKjnJL/gthN64DEjDXg2d5rKwFDipeWXo+uLaMF2CgiRcdyLLk8TGsybdD4jRj06Dc6RyQ/8I27A7gYTCwA1m6rlqmbIe5eDv/z96zUGxPqbbvvROUuzn1bW3s2lZue9Jgp6/frpuo54qZtlck4MO1Lbo5iTxysoWdeVo6bNFaH8HWQSzUjqiXrI1xXc6mpPMpHKpoyCSc6ZtMgP9vUDOGEkEUNgPCGHkzCqhBCZnmBBUbCfL+UWwSdrTNJKYmv9vsOnFKTZNQI02oCRBHrpfEpGGS3jp7sP+1Rxx33NIn+i7yzp9RUN6vst8lpVL5Pe40a9eLbs2r6xenKz2+oyuMCQnChHGslis0Q8a+lmSR5VMWkJb4ZDBCaKOYcXfcccfxtGlUgP6+Abr55p/yLLjLL7+cJ0zg/sUS2GbKmqkwRA0wcl3Rn2UasfXoCTNQAUHkZxDwbdTrVFISgUQpaGAWIJTJLTKxBIAnoI5yyXRxlEFYreTlkPvZQUF7f/0cWPYJDURAEtcFyxXnI1EUbXbRTmAmzFHOlV4BzhdnAtsKeIueLQ5DAzJ3H1UkTF4d0s5X95yEbebJF7rHoUEZ24W9Sznkt9xbJCSLSlb7l2M06Mnza80U+5F/Reo219lsoE/XYQ3M02XE0wGMbqAs5ZNncK8pdXeqoMzXy8Lo5BxNIEABwkxDFvsiak6XD8vQ4CohZQsK4xzW+nnNMaTpo1qjRhQ1yBQTGhur0vzCPJoYi4mXniklRHGd+uox+iVcoGajQfUkpnqSUoqYCyjLiQF8U83E1ABwY3GLODWFZvLr/oHK+Uced9yfpmPjqR77FwFl8axb6xrphxAwdismwrYefvjhLfRCaaAiS0jjc0FZ9Fc9QeRHP/oRz0QDAGMiB0CvVp2gD3/4IzxQhRltSB6EfMro1px++mmcDAhgjsEwhKDhEwOD0KZRFoAjdFREOgiAac2Uv6c2QZKupAIo0GYFSPEMKJMch/A1ABaiGnCMRIho1ozZiJBcBAzxCQcBuUY0Yw0QAviY+agbpEgUok0L08Wn1t80gAmoCdhKj0HAGc8jNpG6IT0GfR8pn1sHBLg0qOK7vFtxxnJNYdLivOW6uj5KfZF7yae2lZSVP1WiosnK18F+wzbY2LJ0JiSS8rnPN9XGPd3jdE9En+tu12DqtlGxpbaN+166gTI7aEwWzHqLAsqhsb0IQDGzYNYx2lp9wNPY7dJjKUA1CSlJiZJonJY+voxKA/0018yivqRMaRxQo5BSjDQg9QYlcXY9sGGMe/BSZiGFcUpBAlnDgG9Tk2z9jpLUBM3mbwZnzz7vyCOP3B5B+YBLSqXiFkx5qpVFV4Zu7BpACKacpxdKZZZGKECtVx7RSe7REAFqAN2f//znPEEC0gUA7aEHl3LcLkAa/3AeZtPdcstP6WUvfxlPgEBZoD1jOyZJfO973+MYYkyThhQCmQVxvRjgAiD++te/5thiRCAAsB/80xKWTg477FBavPigVrIibJN0nCgLIjQqlT4GevxGDgrYB3q3pBstFMB6bSQFKrdIKABVADpC1DBzT4f4cYOC5pkBLINYBhwCrML2wPIt228vqCqNSO6nGaXeJ5KHsGQLvLiO1bM1AIoso5l5nrPWwCqOWBy5gLMGORkHyANkAXH3Pi5T7vyN/rbVleXPBWfNlPkeajahlVMQS93OWqfr73QIzFTb11SP6wbWGoA1COuyahvI9q2Bssgkcm6E1e0z6cKyZJg6W+MRugVhngn2pGRigGqBJuoJhYMJ3fS7n9BDa5bT8074a9qtuAOVq0RxGhP+4/UkU6IYWnMM4AUwp8RLoMUphc2E0kaT6pAwyMocIUZtk/S3A5XKeccee+wfp2rD6Rw300z54lKpPK18ynmFdwFZd2X+9Kc/dYCyli6kUusG2NKPC3aUW+vKEgqG3A+IuMD0YIAZGF2l3Ed77bU3T6SQQS/koli3fi295z1X8rRpgB3YMf5wLiZxQOrA9Oh1a9fR2y57G5+LPMwA1N/85jc8eQMZ3JD7YeHe+/BKJpiMgcRCAGrEYYMJI70m4pZ/97vfEZ4ZqUURuYBeAhwJpJa+PrBe6NhFjh1Gvg3Ybocd5tPcufNa8dXIa4Hscchdsc8+C6lWs3KEZMwTKcOy32ZLhxU5QhqgMGP5LSAlkoZmmcK2RS5BzwLbYAf8c3sP0nMRqQT3EOlFQKIb6OFYOV/XgTZTzjKyObNANcgIgLrPJvXTZfAiX+R1810wboGtVS/UTL/2dHDtLLQsM53GnXfsZDJFt2vjHHmuvPPdbfJ83eSW6YMyJpvYiX8mGyhl1szTwg2FEBk4wsXOnjTNkMJiiTZHI/SN39xIX7/lJjp40cF0xrHPpQNn7U6VpqHGRIMH+gID0oLVeROqA6qZbMQUNBIKmzGFCVEjbtKESVjeMFGIx/rt7FJ5+wRlyaecxNNbo0+/5FxPK6sgG8PsVGvKGpTd78KAAGJgKQLKOoQMDBdAinScmN7MURHZQqyNeqMlL4DhApRf8cqX0+tf/zpmvsI6MTiIQUHkdQBYguli2jQywQFQMfMNE0S+/e1v872Qle2Nl7yRJzj84Ac/4JwXmJJ88skn0fLlK3jmHJwEoj7AspEnA5nhsH4gZseBgSNrHWbb4T5I+AOmv++++/JvRKfgHognhiNATwCMHveGkwG44xPJhvBP8j5jUgd0Tx2xoVmTDNbJtqnIF3ifsBUy7+H54bDwDCgb9uFecGx4D8gXgl4G9kkInrDfPDYqcg3eg16lBcfqnCYCcgLSLQanMrlpgHbrI8qgHRQDt5NnWZ/T1kbbA2UYYCyVnIxwmaasdW5d1m4gN1Wgdtn2VK8n7zcPkKUHI8Ctf28LKAMUubfW+kspBKvNooSCLELJmBCihVWXMymDSQEv5htQPWjSSHGMPv6Tr9CPH7qdxpsJHbLzInrpEc+mIxfsS3ODCqVjAN+AOFgD6fFYO8a9EjJYhCFuUpQGFDebVAdoIwojDEDGfwemfNIxxzwwVdtP57gZY8rIp9z3eN/FSHKfxCnP6JtqFwzamlR8eRhdIfR13IE+AWI9qINrSAMEAAOU0S3HMTLQJpNGkK4SLBLACAYr4WAYhJPBH5wPRoscDtde+xE68aQTWpMqoP0ipzEYHkAZuZfRKMFoAa6YRg0WjK7Tu/75XQw+yOqG2XLFQpn+67/+i0ETxxx11FEc14uE9X/zN3/Dn9CkAfL4q9WqdNHFF9OuCxbwTDo841ev/yrd/JOb6dxzz6WTTjqJr4/kQX//mtdwEqAbv/99TiKEHBkoC2x5woknchY4gOTgwAAD4YaNG+mhBx+kww4/lCd7QCbBqtsATKyEAsCEM4A8A4kHz4ulsySvMsqI8oAF40/kD2Fct956K+eHhqyDsuOaAl7ILidpQuE4kBpV2KaAsmjjKL+AsbxnOCL0KBBv/td//ddcRomfhqORnpOWM6Se6bEHXFfARsotz6GlGSux8CQyZm+tFBDZSuAdPT2OGrCDS5jYI3XZ1k8bfaFBOa+M02ng+ti89jcVYNbnSW9oMqclbU16Ga4D5TUfs4gNt0ywHwcZt/Yj/WhCQTb1m0MGYTzM+sXgagbMcj3kdoG0FleI/lBfRlfc8Al6qLGO+ufNpw0PP06L+nahU/c/nJ6194G058DONNv0UzgRWEacNMlEAdUTDEQjZA5MORsrwUAzR2owj759sL//3BOOPvr+bX0Xk503c6C8ZEm5b6DvonK58v4kSVrTrN0XnBdzCgB0X77usupruJqyBmUN6LIdoAx9FqCM7/IPDQHaLAASbBGpJqEdt7q8mYfGcQAgJJIHMH36M5+iPfbYvTVZAuCFzGySQhOABUBAjmXkhUDuYlwX+vQrX/lKBg2AJq7bbCSsRyMdKcqBiRxf/vJXOGcx2DdmygkANRp1uuvuu+iSSy7msiCpPsIDUW6kDcUsOvwhlSiYMgAdzBnAi8RFkFDgCGBn6MsoAyQS9A7AXsGoUVZcDwmOALIoA/JFI2MdpBUAK6ZUQ6ZBGbEEFO4L4AabxyAnolRwHwkJFFCDPfDu8KxIYAQ5BmWBXIMUp4g/B0N+73vfy70E2FyWtBLmK4OOAsYC6rAlHCscGp4BceawNzR+OBjMIBTtWieVkutAhoKEBAeoM/2JfKKZskg9Ir/oQUv57vb28iQ2ZsQZU5ayaUCeKqGZCZCYFEBUr9U9TveqOpxDKzywPUu1BdxZCKFu/xSCE9uQDeHQAGn7i09gZ2jHOKyMMV5p0jeX/Yw+eNMXaEOhRvvvv5jWLnucJtZtprmmRHv1z6fTDjmGTtzvSJqfDFKpmhJSlMQAX9Ok2KRWyogTworucLhJYrDfpBTe3j+4PYKyZsoZKOd1n6YKynkeHy8ODVtHX+RV+LaWaFN1AiAwMAAWJ2XCdoAxfsvEBgyESTQDPLMkJAIYI+k8AOmCC97AM7Y0uEOCwEoiAClozb///e8ZtMAGwfzQWJErAlnVAJaXX3Y53/e3v72NIz6Qw/icc15DGzdu4nwRYLGQQ7RGC3C+/vqv0meu+zSDLDRpAB0YPnJOgB3iuQGeyDdRxESZ/83yBpCCngu2LDP+0DtAYnw4DQAWtqN8YOvoDRy0+CBav2E9x2f/6le/4hhusHDYC84HjgjPAiYOEIf9AMrI94xkROgt6MT1KDtWPQEjxzFgwsguB4aLcmHQFIOgWEwA1wP4ApghGYFZw0EAMOFkJD4dz4rjJB8z7A1nBN0c7B3nIRXpCSecwOeiDHq6vAA+3jGY+r/+67+y3i8r0KD+iTwjdUwDsvQGhOFJN16WutISict+sc/KFFim1g70iYPQEstUWG0eMLpMdaaBO0/m0G1flrfqAF4pVNhm0XYTehURM2vEX9jcTgBpOyiM+hcVihw+ivl2iL4Io4AeN0P09h9/mn706G9pImrQnvN2oR375/OAfQMTSWpN2jHspxP2OYzOO/2ltNNEhYJqzLIF9OUmGHIA9gwZAyF0CWECSmpSE4ThbQNz+s895pnbmXyBhVP3q+xnB/pSK1+4f7Yrmhle7RSm3P0cu2YZXKMLylqD05VfKndLRy7aVJ+SywJlwXf8icQhDYylEAIo24VA0YCla4s4ZbBWkUtwDho2WBpyFAur2mefp9GJJ5zEwAhQAQBCBwbDBVhj262/+BUDFJL8AEzBfGWiCsBbQshwfXTN3/3ud9HwyDDrzzgeqTIRygdGi5wT6OZtHh3l8mE/wB36LZj0W978FqrWqqzvgiUjfwjYM7RuVHTkQQaDBnjieZEZDro0JJV3vuOdVCqX+NkAOgA/6OUAX5QXDBnADdaMngD+UHaRfwCukHbOPPNMLjOeB9cGC8f7A0OGo0GMOCJKYBto5JhhCf0bEgTYNNg1rg+nABCHswSg4zdYPCb4ANQx5oDZmHACKKMABBgxrg3nDEeE6+KZAOB4JmS7w+ApZAUBYDwHyovzdNicC5j4LeFzujvfBuDOVLOaKXOLUPr2E2HJ3c7dFoCfCphPpay2ybclig6nwVm9dEInRONk8dwA5SwwDtDNpBgzV01IMa8/ENBE01DVTNC9Qw/Sm771IVpTGCIKGjS3WaSTjjyO7rr7D7R6ZAPNWbATjawbov5RQ6csPIxefuzzaa+BHalYN1RMAmomKTUYmA2lDMoxmUYT7BmFuL3UP7j9yRcZKNvJI9ME5cnSIwoDkYq7tZA4DcYC0mBIkC8k2gC/eVu22gjuISAr3VcsJySAjcYm2zG5QpJ7S1dYGrDuXsvKzvgE2AHEwNjefOmbaWh4iIFw55124QgPlAPXQqY1aKOQLSSlJ/bBaQD4Pv/5z9HI5mEO3QNrBNgBRAGsAHo8A8AULBqJggA2iGUGAwUgAqwgVYAV4jvAHIwU4AeWDDYMZ4B7Itk+WDh6CLiWTESRGZDoAQCowEyxhBRsjXzLYnOxBX4jLSkYN6JckBMaEgayyYHBQ8qAro4yIPk+4r1hA2jMCCcE0OI4PCcGPv/2b/+Wr4Fng6yC3suNN95I//3f/82pQzEugPMhB0G6gMMDI8dK4JBKIL3AlgBojAXg3eDeeHYJZUT2O6zegrIDrOHgIPXoDH54PjgDvDd5167kptmyvEcNvlq+EKasWedUAC+f+HTmiMB1dOievu5UwTqPDcu99XPq3l1rvwLlLcqb5cts6/BZ74Epho1Utv8CapqAYmwNQhoabdAfl6yiJY+uoTWNlfTHeAn9fOReqlWqFKYNKo006aSDj6LqyDg9tmE1LThwH7rz/nupWDU0OEp0wj6H01knPo/2rMyjyrihyBSokaRUx2QUjC3gM25SnCCaObmzXOr7h+OPP/6+qTiq6R4zY5ryTIGygLE8KAb6IF9InHIeO8Y2Hauqp1mjYfHAX5aFDUCGRoVKIedgH2JIEW6GfVq7RGpYm4nNzqPH+WCPYJeySKh0rVnLDgIGBEgM0G8xIIfGzBEh2T1wvER9SDnQ6OXZZD278eoYJ63HHxIl4ViAMLRxRFfgmgBzADbuDdCETAEGju1gjQizw9p8YNtgnRisQxkRHYFloAB0eCYwe3TrsboJGKU0bIlJBrPGQCAGEFFO6OUyy1FmGMqxAHyAP/KKYMAU7B5OROLCMZsSDgv5lwGguDdyQ4N54xnB+PE8WE0F7x46PHR8LDuFPwAygB/SD1g37IF7wsHgPmDdsMOll17KTBz7cX1E3CDzHSQX3BvADNtglRf0PJDeFM4LdoDzgbSBZ4UzBFOX2ZCIgsF9BFi0BOGyYP0b759nqmWTJ6TXJz22JwLKbrtxde4OtroVFMkrhwvmkzF0YcrS5jSYW9jtXG4L7NjmdMJsPTubL8W4U1QgZMS//Z419L0f/JJBeXO9SRtmr6exvTfT6A51Go83UZQ2qTRBdMAOu9Nhey7ikLfHGyP0s7tvowIVqVhLaSAu0XMPPpZeccLf0MBwSsUmxrVCaiDGP40p4FwaGEQEKJvfD/QNnHvMMcfcO13AncrxMwrKTy/t98ZKpXwlssTleWArX+QUIcun3O0B1AIHLF+gUQiz1fqx7ip2ACwSEBXsGnyiScp36WKDCdt9YNQVOwjDs+7aLNqWnasQHyssXkAYi2ACsNuN0wL2nXfewYuS7rdoP3rlq17J0QsYoEDPSCoqPkUiEaCXqdOibTeaSOtq7y3RCMzmowKXCToyVg0R52AHngxt2LCe7TV/3nwqcPhYg1njihUrad9996G999qbbv3lrWx+G//cx+AJZyDsV64p4IwBREgXYKMXXnAh7bJgFwZU3MfaI2ZbQCYBg4VsA1CFgwLoAsTBlrEfgAgGDNYMVgzQxfuBxIH74fnB8GUAFfcGk4aTAeMFGMNJoTcCOQNMGnIGJBUM+uH+2A7wl/LJQCLCFSGdwEmBKQOscV9Ev6CXgQFA/EY4JAYxQQpQPkhCkFOg/UO2wjMgzFBHUmhgZEefJdGS7Zzz2cmfIvV5qgx2Ko3ePWa6THkywNXXnsyJcD233qajOJjhrLdwdFyKtVzxZ+OVE8hJVCQTRnTLrx6lb9/4K1q2aiMF5VlUTWJaO2c11ReN0sZoBVFYoyLkhwmiXcNZ9MpTn0f77rU3feo/v0D3Dq8kE4dUDkqUNlPaNZxNrz3tJXT6HodSNBwTNYnjk6Ex418cNwjDgGEQ/H6gr3TuMcectL2B8rLK00ulN5bLpSuRjle8vfbIT8TzC+BiVP2RhwHKNu2l7g4K0xAWja4l/jgkqmAbtzRKkS9cVo3fOoRKX5+riVrmR3t8nhaaTe7Ke04AikxzFvatJx6Iw5LGK/bTMa/apu3unu2qapmng9lnydZxrkyAwPHinCQ6QvbLM8k18Lz4A4ixLQsBa7kYWAOAnnfu+bTnnnu18lnocgPIEUONKAiwcsRZY9uGjetaYXUAWOjM6EUACGUdP8gT0MNRTnyH3HPIIYfwgCIGJaGHQ+qAlg/WDtDEQCvKC5DGuwZQ4nqY2ANAhSMQFs/RL80mDzRCNvrg1dfwveA8AbRg2mDGP/3ZTxjMAdpg4fiO9wiWj+PhvNALAOtGeSRiQ+vKYlOpe+3ufv4Cr27byQPePNDelvaVd22X0ep6ro932Xc30sWz8pyFAKSsevCP6xo03aCJhKZkEktykDgoDQr0p6Wb6XNf/BEtXzdBjSCiODI0QXUanb+exvdYQ5v6HqNyFNMulXlUnChRYbhOf/XMo+np+zyNrv7Kp2l1X53SiYAKaZGakDMbRMctOJDe8Vevpp0nShROAMsRCofZpjE1kgalpmkCk95dKfWfe/zxx9+9LU5wa+fMIFPuBOUnw9Nr4MGD4UUyKD+yjAqRzRmhQVO6+/Ips7xk8gh/ZkxOmLQAsGbeGpj14I7cSwOogBaPGps2QAqTlf34nKwh6X041p2A4NpCV2bdGPV9hNXqBqC/Sy9BNyZ3hhr2AcyhuwIAD3nGQRzVAKcG5rvzzrsw45fySrnwCfCSf9gPbdYyJqRVTBjocS3IEwijg1yAMkGiQEQLAA6sHSwXOju0cjBZDBoiygX6MPRf5C4BSEJPBngD4PEdQI0FXi+//DL+jUFAgDQ0ZWjEAGWwaEx7f/3rLmCmD+kCZYWejrJc+9EPc/4TMPNVK1fR+a+1oZO4P54NQIzBSEkOBfvr/NhSb3UvTt6B1pSFUGytAXcDyKkA+XSuvTXQ79a+Xccg8oRbBwX43XoNZoxZexEiMFK0J7u46+aqoX+//pf0818/THFxNlWTJjVMgxpBk8Z3Wkdje66i9Xe7QOgAACAASURBVJVHqT8K6JCdD6Aj9zqUFvbPo/lUoKgU0oe+9gV6iDYhQQYVTJHqpklRHNK88YA++NKL6NC5e1NUI6pjeTSTUBojr3gT6QBMkKZ39/cNnHv00Ud7UO4KyhlT1hVdAFoYICqgzOrivL5FqzMLULsxy7JdmKqAtbBu3bg0ExXQ5XhJB5TlWqIXi3aM5xL5o1vl1Pqk7m3ohuUybWHLbSZmnYTLtqUBtx3Kljl3RTMXBo0FUdHNnztvNg+4AeRsYkVINBZk3XLi+gAuASmxIdg2AFGeUeQalBXvCpq7OAwJeYNDxXbYDY4ZE1kQwggpCM4C8gakF0RdIKoDIA92DBYLNovyYz9iqrENIXkY5MOAJUISzz7r5Tz7Er8hyUBKAYO+5I0XcQQK2DYGEKFTY7IPBk9RFtwPzyeDfdybUDIFfmvW3EEcVJY497iuUt9UkfUJHDcVpvxEQdmtK20wR6rUgIoRxlkaRIWEUirQsuUj9OnP/oiWrWpSXOqjsbiGzBVUT5s0ussaGtl7BQ0NrqWgWqeBah/tP2chnbDoYDrpkENpp/k70LXXf4F+suwuikHKkoCQhqTZiCkcatAlx7+YXnToKVSeCGicoClDWowpwLgOs4zknsHBOeceddRRdz0Bs3Y99c/ClKe98shWnlSDjJ3Rt4wHyaSCC8twPzUAAwh03gs0HGHLGqwFSOVauoHJdw2YAmw2jeCWoU0ClG5XT7PhPJajWbnbQN0uH47V0oR2Vri2gLfL9LVEIdfUjEbKLAN2vMJIaEMJwXItUNayKcftfMMiieBaOmezJL5vxnV+d+2JMY0WCIu8II5M4ovlN55H3qs4Dj3hQ9J9SkImlBWOAeMQAFlozGC2KDvkFwzYAdiPO/YE/o0BQ8gsYO2oa1d/8Co66KDFHKmBa0KnBjvGoCDyjQCU4aBwXZRLnlczRvd9SE9MZvSJs3IlD5d1zgQg5F1zpkE5j+CIjdDjLBgsYJFSbBoUFJD3OKK7/rCS/vVLt9LG0QpNgM0GdZ70MZE0aWi31bR+z2VUHVjLgFuaqBBVQ5qdRLT/Dgvo+UeeQEDh677/VVpbH6dZs+fSDv0DtHzVKopqCb1g4VF0/rPPoIFmkap2wgjHKTMok4F8cU9f3yByX/x+Jt7BUwOUH15m0x4qfVdAVDMRzZRl4VQBZhyvQVlkDS19yAtwZRLtJKSC2WXo2wnU9TGakcrxGig1KOvzNPi27pMVSvciNBsW+ULsIQy2XenbrFiXQQNw29HYIRhcowW0YTsel8PesueW/biOgKWWNABWsDHnly7aLr5II65cox2J+5xiBw3S8s6kd6PHC2SfvHextX6nHEUTFjuy60mSpY2b1vPzYyARk1IAwpAz4KAQcfP0pz+dI1iE2bsOUOqQvI9OALZTh+Xd6M+ZaPxTvebWQLkbS3braIsNo0dlE1Z0ztzF9OrWYgWtuXsUmcgmH8JoXQGZ3Ir0+3tW0ue/dCttrs6iehBSEyubJjVOSD+24HEa2vMx2tC/ggzVqRD3U9goUl8jpP7RJu3XtxO9+qyz6b9u/h7ds/QhOvE5p9Gy5Y/QvY8sobQa09/ufQRd+JyzaLBRwBLZhMRzQTOmAPkwjDEmTe8qFUvnnnjiifdM1YbTOW67A2XNEvFihSlDU85jyBp8pCECfJFoB59gSFrqsCwZ+4pb6M0CitLYXZDW7NKOorc1ZWHINgLCzkaST2zT3X2XEcmx3YBbyuHKEiK16EkMGtS03uvKJxL5kcfQBXA5GX5oJ5DgzybHD1uastxLWLu2n4AcN3hk+eJpsm0tWmwg58pAHMqJbZL0H/cVmwrIy8CpHkjTvR8waUkgJe9eJCRcjx0Z65cWNPC8OMcObmLGmB0PwHYpj7alAL3YUN69rotyHwEu7nVl04bFCbrHd2vYkzHoyQBzqkDxpINytjqP2Mkto35uyIBRVOQ6ZahJadSkJCjQfX96nD73xVtpeHSQqkmBmqZBSRBzvuWx2Y/T8ILltHGnR2kiGqVkvEF7zN+bDl14CM2pRzRrU0zHH3wY/eH+u+mBJQ/TX7/kxfSpb32JHhleT1EzoL/Z63C66PSzaKBmY6Fxb2piynUTzsEkRHcOlMvnHnfccX+Yqg2nc9wMgvItFQmJ6zZ5ZDoFbXnZ7IVKRYee+OCDD7UWxtQNUYO0HsCTySMyaUSzYWm8ImdI11JLI5rdSOOSiiv3tHm4s5UR1EizO5gmFVADqpZDNOvVjU+ckz42r3Ln2Vg3Mrm+AJtmN1s06GwWpQYgLKwqAGWZLnLT2rATfZxmyQLqLtvWoKwZsDyrtkXec2lbaDlK3onb+8H2PL2XgRo5fHOeQZbH0vXRHdTUZdNl12CTx4YlnzLOkbI+GaDarQ7oZ5BnzQP4bqCs68p023K355J31ba9XXqrWCrZFJumSc0gpDUbJuizX/gRPfRIjeJgLjWQmyJICJmFhsK1ZBaO0vod7qexwioik1A5LtMz9j6YTjrwaDpyp/1op6hCqx9bRqNjdRqODH34O/9GG0ydChNEF53wInrx4uOoMopVSEKe0QckRkhcbFITm/S2voHB87a7hESYPPLnAuWHHlrC0RcuIEvFRyMTRiwgK5qyjrpgBp2t/CHbOwZi1KKXuvJIRdaMyK7E1o6a0ECuj9ff8zRqDWx5DUYavUgEUl6p9O69NPOVMgljzztHGoc0Oi1LMIhyqkPLGu2njbeW3y6w6d8tR5RJIPJb7iUgrLfnNWa9Tb9zDcLaKbvOWmykz3Wn+rcdBhpqp9NxQVnKI+9O7OyCsrxvub+OvpD3qO2f9/6nC4bu8bp+6H3uvbbFOTzR8vL5yCkfYN5egUwKGSOlNEQmN6Jvffd2+v7/3E1xsBNVGylF5TJtHh+hxkBC4ztsoondl9J4eQU1gipPAizEEc0zA3TQrL3ooJ32ohMOO5zmzd6Rvvzd79B3//grahYCmhMX6Yq/ey0dPndvKo6iboeUNu1afrWkSTGC4sjc1lfp86A8GVNe8tBSlhs0m5WGJyAsYCu/oWPmDfRpXVkDsgZ8lynL705WZGNONaBImaRbq9mJ1n4143PZjG44uustoCwNXaQOtxFqwNBMR+7frZHr8zQwgynLb6s1d4Kyez/tZFoNHYtcZjMi3YbcDZD1cRpUUX7XkYqd8no9el8HeGaZCrdgxFjhwpFa3DLmMWcXkHFdeVctcM7kC2Hwrpb/REGu27vNIwnd6k0eqE8G2JoETMaOdRvqIAchURo0iDCxJi3b9KiYsBUFtGJNnT7+6f+mpY+NUlCaRY0kpFojobEopeHKJjK7r6DmDhtpNNpESQm5KxoU1Q3NmSjRrGpE57zoJXTgnovoms98ih6OhylpxnT64qPogpNfTHMnChTWEpselEGZqGpirExiEhPfMTBYOff4o7bDadZ/bqasG5humKgYLiMWpozVpjFIKPs5XE6FyklD1uxKa37d2IV0gXVFlPP0oJQAuYCiZp26a+2yWKnsLQkgS2CzNUaD8/KOyWvwelseKDOQGkw9bYMqWDIkDA3c2kYalAW89DW0o5B7ugxa20KDnXaWLgALU3brRTdZCpqyZuwtIEYCdF7uvj0V2HU0ec+Yx5bl3m3GbPMpC2BLfXmibHgqYLyt95jMUWiS4vYaploHMa26ThNUKlQoTEo2r7JJefpzVC7SbXetoy9d/z1as6FKDazBZwaZNY8Ew1TdYR2Z3etUGxinZrCBUjNCJp6gvtIcCsYDOvmAw+g5Bx5B1//7f9CDE5to19k70pte8Eo6bNYeFNaQLY4oaRoG5dAYqqUxVG1jkuT3fYOD5560PU6z3q+SrdHXJSHRtlQEvEwBMHxCUxb5olu3FPfR4XCS5F7ScuoYZQFwDeKaJbuNWDccATwuB2b0qYE+YXBSOTWDEMasR+zleBznhreJ88ExeiAMx7ognec0pLHIfV2g1kxd9rlA0wYpK1+IM9mafKGBtiVxZExZN1zNULWj0uDWrf4IIGv5QrNP/Q5dyavlFLKp/i7T04OSYj/9/Np56f1yHQ1iW7L0dpJ7XcatOdptaUfdHG7edu0o85hynqN3SYTYQuq1/s3XlCT2WQ6FVr0jQ40gtmNGcYEiLP+ExaZTDPtFlBaIbrtnOX3nB7fSn5asp1ptNsVJkWpUo5FwPVXn1Il2jCka3EBBaT01kmGqhX1EaR/tVp5NbzzjLFr9yKP0nV/8nF50zKn0wgOPoTmjNndyFYwcA74AZWbKWMWPF069s6/8FE1ItC2VKQ+UIV/INGsNZlqzyxvow4i6ntWHhuBOIpHzpFFJI9bg4DICLgMyFWW5cbmCgsmqGGEpJ+6p9WBdwTUguuCa17XVgD9ZQ9I21DKH7sZ2azwuAIl80WLLrCdni1sqsHaBpaOLj6qese08ANIOQeygwSOv3BqYxVnnyRcauPW19UCfAIjtGWBSTCdLdnV2DTi6bkg59acGa+S+QL3R5Z2MiW5L+8k7J+8eU3UE7rlbO4+Pd/JduO9P112eAVhAnmRkbosIuRpTTExClA8WnEgNNUJDy1cP029+9zDddddaWr56Aw2NDnNERjWqUzK7SXsfWKS5u9VpzdAjtHpsgsbqARUSQycuXkxzoiKtXjtE55x+Bu1Ls2nOhL3ueIGoyWk7kQDf0ATU5CQxURzfUSpVMM36qZclrluFm+zFyqCUgAaSvzz88CNUKpZb9S2PzcpovMgTSHIvA3sCvPIbF9LRF8JoUF4JM+PGpEbobXkQRmXz5LpMQBqfbNcMTL63Br4yKQLH6gEzAWlptC7rlh7EFixEtcRujcjVoHVDcXsDOFYY+pbyBaQLW24NZtYxdW6zQIyeT1tSyWPLGrBdxqlBT6a22/dvk8Zbx8xtuCOHSQugA5tPAe9NO1rXqWm2zvIFp4+0f1q+0XVXOxP9/vW1Zbstsw2L0wxa94ry2kUeS50uWD9ZoOyyY/0uO5xoVkD3+Ny6CbkNme1RfUxAIfdgsOApYdCNwlKEtawpThG6FtDwUJNWrhym1avW0+bNo1QYKNOcBbNpj0XzKazU6fGRFfTgymX02No1NLx5iOKJKq1f/Tgho/05LzibFs3ejSpjRAb5iLDgRZryNGtkioOWTc2GiZL0zlK5dN5JJ213CYk4yf2k+ZTdij8ZmMixAsr4RIODfLF0ycPMlOUYt9sqIK1BuFyx2rEMAAowu7+l8eaxFxeUNVjqhqEBTiqibmxuI9INWAO1HCdApM/TwNnNqU3GuvK6mzheO0E5RoOyHugTkOWY0owld7DcDJTlPWug09tcxi/Al2fTTvu0843oHg5ANyp0JpZqvVdqTzpygVPXzy2eh6GgM+zPZfR5oOQ6Fakz1snb5Y3kXXYD8umC7taOn0q96HYNfa6ud+IstNNs1bEuF+u4ljWu7WGGdqkngLLkWjdhQmlkqJ7WKYAzC0IOnYMOXIkq1KynPNAOGQIudKJR5cklppByNEccNGmsNs6Xe/CRpfTjn95MLzz9+bT33F2pOG6olNpVrmtJQs3AUAPpO7Eoa2PCBElyx8Dg4HnbZZzykw3K0gi0pgymLKAsldiVHHRXVrRlTB4R1ozz5BxJ4SnHud3gjoZi2gmQUDaX1biVXVivC8gCLG5jzAMnDfB5IOU6Ng3g3Rqf6zT0M+rzpTyaGWpQtvuJ45RdgLJhZG2mLEAr19fX7sawpFF3Y4zMdsGmmHVaELagF/ASQZ1AnR0Tdk466mYj/Tz8HjNQ7gbMeru2r2bG7ndOTWns+Iec0+19bw1ot3X/ZM+fd83JQFnXxbzr5hEBTTy0U+QQU14olSgNieIwodHGOD28ahkVSiVeuikqFalQKlBoAioVIv4sIGqDAd1Q0mxQhBh05EhG4vosadjakY20ujpEO86fT4NUpqgaUxQj6iKlRgx+nFIzaaJLhMVUTWjMbeVy5fztVb6YdDko+wLQdWy/7m4sT78sAWVhyg8vfaTFlHWDlO8aWFvgW7YsWQ8ACsN2oy80QEtDYjDJ5AvtLDSgabagwU1mz7lRBfJcurLiu5YlBLjdc10gdfdLBe/WyPW95Z4u6AuzFefCjFmFxAko58Ypsw7bTlLkash5oOyyLFkUUzdWzTwlzlecrLx3tL0oA2W3ToAqiZPU13LroXYImFvmPssWTFpFZ0h59fO4jtk6j075YjIGu62gOxPn5dWp6ZYdx2sJTbeBlFf55pBl+FyKMdAXprRs7Qr6xW2/orH6BE8cwXp6vGxqZCgNYyoXS5Q0YuorlShuNGiwr5+iMKIiVlkv9VGxVGFFrW/WACVRhJkp1BcUqQxQNxEVKaIAWjZytjSbPIkkBfU25nd9/YPnHXPMU3CNPqkgU2UDAnLyiYoN+UKDsq3cmiW1u616Qkg7JM5OOhENWZLbtzTHbPBPrqsbrjToboxAKpp+zjygdqUHF5RRNv2nGbQGew3ek4GyBhz5LvfQ19aOUN6RnjKN71uAMuvJnZNH7HUw0aQzc1zHYF+O3KHLqbV1DcraVpz/hDOtWVYsABxAvshhynwMa8pb5uHW9nMZOjsniI7Zn8uiNUuWffoeLWeRyR/yPDapli1/J0vcMmtf3rt5MgBX23yqwJrHlt02PZVr6brsgnJH/YeGHBlOcj/UGKPla1axlFEqI18J0eZalWrNCc4AiKl4o5uHeEmnanWMtxULSJxVp9HNWLknpdrYOJkkpXKpyJNEQqwwFEU0UK7Qc048hfoLJQoZizmhlknS9Ld9fQPnP6VBWTOJySpWHiizfLH0YZ7RJ9dpNcZswExPnW5FYWRZ4nQ+DBynM4zpiA1pVJrhgCm7zFgapMtc80AV27pJHvKswh6mUsmn6tzybCyOwQVsDfQ4D3kuNJi60RdQKfJBmdeMaN3aZcrdgEy25zkZ1xlKljXtmNm+XUCZwTFHvnDtqG1inVJ7oM9lyC6YS++ig9FnTkA7a66zWepOOdZl0+5708D1ZACyrrvTuZ6UV2yhn2uyMrr78kAZ8W8pZJ0AS0Khd2r/TBBRMzX0vR/8gOrNJi3afz9asXI57btwX4obEf3kh7+gPfbclY49/ln0p4fupyVLHqTDj3gmzZo7l+574AFe12/O3LkURhHttOMOtOHxFbR+aD0PKg7OGqBGdZQKqaG9d15AA1GJTIzBbUNJygtD3TbQ34/loB6Yjp2meuyM5r7AatbFYum900ndKWDU7QFkgE8AGAnQERKns8Rp7RDH4fcWs/eyGX16Bh++y3p9AuzteGXofLZUrQaWyRfSiPWgmJRfQE03Vu1c9He3kQpwaebk6s+6Isv5UtmlUecx48nYjWbzGpSF+Qtbxv0k+kIyx2GJdx5cyULcOpxRlniIz3NC4FxwEzu7z+TWD3l+61TsQJ/u5QhjRs9I14uW3qyYMu4lz5v3XgRgRVPWDBrftV10ud13pN9nJwDbOGVxKvI51cY83ePynPhUHfvWSIKuc2658upeXtm5vmVxLhiQKxgiDsTg7IsYxAvpHf/0L1Qu99M5r3kN1ao1mj2rn2rjNXrbZe+hk046ji686Bz6+jdvoE9fdx199GPX0q677U5XXnkVlfr66YQTTuT1Gl/9qlfQyNBauv6Gr9Kpzz2Njj3xGErTOlGjTmEjpkKMFa1jZO8kzCVJjbl9sK983napKS+qLLqoVCy/78kCZbwkybkrFR2gLAN9ussqjQ7HuVEWrBFHNum91pTdEDk0UD2JpAOQOd6y3YCwT2dWcxuilgVwXQ3geWAulVRHF7gNIY/d6sqd13Cmw7zled0GJmk2+ZmyGOMWKLF00Q7la4OtbV4ayOTZRJrQ+5gNOZKGBjr9bG0W2gY1AWB2rhF04/YEIqknOA9MWaQbuc5k4NYqk8psl/dM7rPkvRctabCtGZCt3Kbr2nTBdqrHdwPlyQDVfQ59rAbbqZZBv2eXALDztjkEKeTVRxBViQE/DIjaUMZf3novvf8DH6KddtyZXnH2y+nU046iZY+spLdd/h46/sRj6ZxzXknf/u636LPXfYY+97kv0NMW7kMXX/TW1sIGV155BZ122il03DFH0xXvfze94dIL6eDDFtP4xAiVccNGA+kPWW9Gnq1GmppGktwxu2/w3OOPP2r7ilNesmRJuW+g76JSqfz+JxOUBcCkMjAoL324lSVO2IWAsjRAHerGyYki20i1nuyyZg3KefKFhOd0A0dhlpr1abDWrK+bfKC7eO4xAiLC4LqBih5A0WzcBTm3MYotBYikAemBPklIJGXg3ASpBVRhxHYfmlZ+9IXWi3UZ3O155et8HhtWpuuA7fF0Rl9IL4i3B53LiImN80BFP5M8tzyjBhdtV12+tvOwXS65l+tUXMloW8Fua8A4XVYsz7i16+r67h7LA3F5ayU7iyhL2Vo9Q8zkY/kC/wpEQZHq9YQ2bKrRw4+spO985ya65+576JJL3kBP23sh/eNlV9Ohhx1Ez33eqXTrrT/n1Wc++9nraM/d96C3vfWdVAiJTjv92XTffXfRWWeeSUPrNtA1115D5190Pj3r+COpHteoUR+jCFJV3OScGxhGrCeJiY25baCvvP0lJFpilpQH1g1cVIiK0wLlyV64y5RxLJZ8F1BuN7Ytu4BaH+awt2w5qG6g7ModukG1wE+FxEkDEyBxG5IrY7hMT9izVHz3/DzAlWP0NGwtWWgw1QDeDZhd5yHA4YKyC04apAWUNfu153fqsBrMtNSh9eqt1QWXtXVOHmmHxWlQ1tIG24TsIK88uzhK1/4ua3dBOY/Va7bs1h/cT+4r9VZr4nL/mQLkvHedZ+88O0zmsHS5uzFug3nSk/zpezIJg6PFhBHuaSGUDWM5Zdo00qD//s4P6bTTT8aa7nTNNR+nRYsW0qknn0pvf9sH6eRnH0sXX3I2ffX6b9NHPvIx+vKXvkh77rUHXXrp26gYGXrzWy6mvv6Q5s2ZQ/f+7kH60IeuoTe++WI69JkHUz0ep82bh2mgv2hXseYVrbGIamwSY27vq1TOP3l7y6fMTHmw7+LJ5AvNFKfifaUhozLjhaMyA5Ql+kJ3B7UmLA1RIiwkn7JmypJbGWXSMoYL9FJhGISz/AhSwQVYNTPVjVHYpAZOfaw0bPccAXRh2RpgNRi4TExLH9ppbAlmbWarWZqUTYOLLiM/T5aQqL0aiV0GS0dp2PtB6tiSKcs7bTFtJVm4TE73MvR3cR7S/cd5LS0ZscrOQF8bBMGUbW9JOyrdOxEn2fGZhcTl2UVr5a5TdEFKVleXd4OBPjiWlt6dDQhqm0+1nUzluL8EU+b3nWGya+e8emnrIGKOwbERKxxTEIApl2l4pEm3/vJ2mjN/Z65bwIKjjz6CRofG6TOf/DId8owD6cyXv4i+//3v09e+/nV617v+ifbdZx+67PJ30JxZffTuKy6jYjmltNmkP9y2jK750Efo9W94LZ1w4rG0ZMkDtGHTWjr00IOpGdcoThrUxOQR8GRj7hgsD2x/k0emIl9MF5Q1U5aGKEwZFVqDMo7VgKoZMRqDzOiT7WDP+CcMRgO2bsRyXYsz7RUoBBCFIbpd0zxA0YN2GkA1axO5RjNweU7dvc9jVFLp3S65BoetMTFdbtzPXUVENGUBI0Re2AiMzgkkgGSZPCJALEAnoONqy9JINbi5YCPlszaxmrJmwxac8+ULdsCRXdFc26obCMq9eH/O5JGOHoNaRUXbXwOR1KuWU89AWd7vVID1iRyTB8rTaZPusVurS1JWgHK3OrilQ2Q3lckWTQo4rBLvuEwb1o/TkiUraP3GEZasBgbLtNNO82l40zjVqjG3576BMo1sHqa1azfSgl12p0ppgO67735KGjU66uhDaMGC2TyF+rY7HqCbb/4ZHXjAItpztwV0zz130AEHPJ0OfeYh1IwnKEYyIoM0tTFe/u19xf7zt7sZfVMB5elWKLdrid9YAHPJkqWsKWumqAFZGqkALbPibDkoCZeTjHHClDtimnlmWGcsKwNKO/0BVzJdSaUs7jOKYxFA0g1zMuYgx+uK7x7v7psOKOsGqoHYZeUCzC0AUknu7T5k1tpy1ZG8GX2a5evv+lk1G81jUprh2mdAaFk70qLlUFXui44B4S4DfXk6fKcTgRxjczLYGOwt05W6TFnAVwhFC4yzGYgSEjfddrEtx+fVI10+l9Xn1WOxhz5PO9LccvHyX9Zm/AWDd5xOlmdUd4J1FgBnsy3iUDsrlJkzFejRx1bTD276CdUnmnaNR0oobjZ4XK4Q9fGSXybA0mtIwYDEzIjQiahSqlCSNCkMEZscUKEYUQ0Lo6KNG0wQaSL4k3bcaR4duHg/QuROSkjliVV2EizSd+dg3yxMHrl3W2y/tXNmLCQOoDwwa9YFxWLhKiwHledVbcXnV7q1crb2a2AWUH4Iy0Fla/QJk9UDfThZR2C4oCzShUxvld8dg4XMxNtLBOkK2Q0sJmMOmlFr4Mur/C5gukDUjd3kgbwcO5kD0Pvca2/BailpJydSoOx2411Q1tfRZdIgrIEh77vrBDXI6TEEbNdyho7MQPSF7mHJNfJACbUUuqIuY4vdYzIuBjNVBjTtaOQdauIg2/I0Zbd3M+UGMsUDu9WZKZ7Oh+XZfyrn59Uvl9TI9fkekvwJ06zZvnb2I8YpatUGJZjJZ1JqNlEXY2rUU2o2UpqoJ9Ro1KlRb1K90aBmI2agrtUmqDo+TtVqlaq1KjXqDWo0G1SvA9AnqFobp3q9ysEAZ599Jg0MVFimy7Rlk6bmztmzBs5/1rOetX0tnGqMKa1Zu/YNhUL0QURfdAflqQOyvDjNQiFfYI0+zNKRxuXKFjivGyjrpPbCmvWxAvLoQkn4nB6Y0gDpgqVmSppNiPbsNvy8hohjZHse89KNQFd2LXHoUD2tGYtj0fdw2Y+8N1f7lvu6A16c4F7FKXdIEk7eZNxXrqulb+4SVwAAIABJREFUGF0GlynrOqBtqoEd3zXwur81QOsZfR1A4KSXbD1vBsq4ppYrMFtRkt/rd6JlJ9mu5QkN0qIp63qszxGJayrAt7Vj/hKgLE5IP0ce4dAOzKI/yBsWs9VMOmwtplAuVfhdAFRb1+NcyJDRMNlJy2nWmchK2nYB35TipiwAbHs8zbjObLreqFIU4V64TgJt2aQm/f1g38D5Rx999N1bs/O27J86Ik7z6gDl1atXv65UKX8oTdO+PFDeWhdpsltKZQYoP/Tgko7loPLAWcsRLFVk8oU7o08PBkrDZmAOMEpvJRJdqVwt2AVRqST6WQQYBWBkn8teBYRF85TfuiFrYHWdQt51pfy6XAKMuoG4AKUdQsd3FafMzoqno7YbAZaGNwxkNhex66g0m+zGkjVIy3ftmHVZZbuWKFxQ7pC2nMkj2oZ59dO1Q9uZWDlDO5fJmLIec8A9uc6q5aBcXfnJAFFdB5+M6z0Rpuw61zxbt+soZIs2kNr3jXjukOLYyoYsbqCngtC1pE4cwJZJSrJMGWQQ5GKWWakJIipiRFUEnLQZhALyCOopVmYHKOMa+IxZ0jBg2qjRd82bPe+87RGUi2vWrDmvUCpea4yZFJRdMOgGxtrTSuN79NFHmSljmrVubAyk2ei1jlHGdixBD51IGLFmyMKGtYTBo/Osa9mcu9KIhDG7wKufR4OHBl0NsC54us+v2W1eb0GDltxPg4fLjsWRaDYtwKbLknctYbdynERfYDvnwsg05S0G+pyJJq4z0dd1gXtr9UGXHefqQV231+SCNQb6XICX67ksXW+X8rbAJLBhf/q5XUYo9aIbU9Yhce4z5Tn3bnaZyvY/Byi7dbxbO5ft+hldB+22ozYQ2/et3wdm45nArh1p66QsomAYhPU7svsxP8Qya4CynZHaBnUAchwDlHFcE/LF3XNnD5x31FHH3TUVW0/3mJlkysVVa9b8Q6lU/NhkoJz3Irb2EBqYMNAHTZlXbZABE/Up4CzAi98sWWTTrCVVp2bIMjAog38CyjajXWfgv2ZDbmN2mYmulG5XVDNsOa9bQ+xWecVZbK0BCzMWtqblDQ3KebKJ6wAAyhKRoUE5D2TtQIk7qQRdU9v7EJu4jdm18WTdeP2+tYSBZ3EjanAsQDmPlQpodWPL3HxVhIkkXNJl1dKFgIr+1Fq23Y4ESTaiJ+8db+29bq3duPUx79m29Rp5ZdPXd/drgjLZPXVdcEHd1gOQK0y5tgzY1k9MVBIwzhbzVetIyjVxfhzjvOxc9PC4PgsoW0nDHmeXPUuSxKQJ3TNrcPC8Y4899vfTsddUj51RUF69du3fFwvRJ4wx/a5n3tpLzHsAXVnlfIDyg396kEFZGqSAqm5sHAZXtquTYLvkU9b5k4U54xg0aL2GX5q0kwdJOWQg0NUNdWXUlUrKgwrkAq/bEHXjleMnYxRyPa1La2DRrFjuhW3CJtzutGZquksu5RIQlcovIMzpNU17XUEpFx+vMqsJuGO7lEMzZCmjBrm8BqqdhLaB66CxT4Nyq65kccqus+0Gym4ZW8+tlonSjV4TCLFpd4Buh/Rp+7t1Y6qNe7Lj3Pa4LdfU1+gGurqea1DVoCzXcWU0lwBowoDzIV9IOlcegM2WIbN1EwDaXtRXJAxwKoAwpA45hvdxuFt7WTL0+HA+jkX5wJSt/JEiS9w9swYGtj9QvuOOO4q77rHrq4uF0icBylLJ5GV0q2hbqyxuRWBQRvRFxpQ1MLtdV540kjFlrSm7k0iEVQm7tuCLWEnLlOWfBhy5rwbobkxEA46ch20aUHWl1aDodn31PUSmkG3y220MLrhrXdxlI+4zCAi1Pp319XSWOO18GKic1Try9FcNDrqO6HrjgpvbwPEMIkPhux7Y09t5XxZ9oa8xGRhosNbgqwf6tCPRQKLLLeSgE6DboCzbXelpW8Bza+fk1SENpt3qsXtdqb+T9WRcHND21PVSg7yW2+TdcJmQYFkC7LJBY66XyHiPyOZMUtO5WoT1CqmwpAThbvUtQBmgzUw5sUnxsxV1UJHvGRzsQ+rOO7dm223ZP2NMmUF5911fVSyWPjUdUN7aQ2jQwHeRLyQkzmVI0iAFjLGfcyZn06x19IVIGPLZwayyQRgXEPAbXhqjW7iHKw3kPY8co1lUHii429xGrRuOruz6PA32AhZSsTV7dplOXrk1CLW+d5nR12LSmVzBz8rL+uiVr7dcx087LBcMdGMXZ6bLqdn+lnHmFpwFlKWedANlF0y17V07YiATIX+ScMmVYdz3JNdy6xKv75jlg3bvp8/ZWhuZyv5uzNYlRVsjSVKXNFHR9nGfNc9JyfHd6qCUQd/DtiG+ehYnbgeU4RzRq+VJTNn0/hYAs+Yvg3t20LmtOdvfbQZtY+5t1kMrhWTaNK56z2C/B+VWPdMvCBtloE/P6NPyhQZl0Rj7+vpaCYkk+kLAWX/qQSEJV9JAKmVx5QvNfruBWx4D0t03zbZcSUJXXpcFC5CxDp5lWpNjNKgJWHdj03lAItfTgCuacmumH3cb2+Dbfn47zTqPRbanaLe1VJQZLMV9vv/P3XfA2VVV3a/b33vzZiYzaQRIgACBkEBIAAVCt6DSq4BSJKB8Kgrqhw0rIN2CIDUUqdJREaVKUToEEkpCC6QHSJlMee/Wv2ufe96cub6hKOg/X36/ybx59b57z1lnnbXX3ts8LnOS6tv6+piMuAHAeeH7Adpy7r5otgDq72t+pnkO9XXXk5/MTZ8b87qbC6MJclr+0t9RjeGBKd/m938vYPtenzPY+/6roMzPLcYgmo3TZoudeczma4rkwvyMZnOlH3y1PKEWfX0/XRQKXClrqGulwZbSRD9hUAFBsmMScf2cXF/m02b4leCoHVY3TfnDYMp6wpksQoOyli9MpqzB0Uwk0ExZl+40Qdm0x+nbjfeQrCB14fTAKQ5sc0C/E/MsMmSTHTabLMX3bfb5JtsoshZz8TDfX58r8/ObAZH5nfXnNCLaeUafBmVu8cSBYdSw0O8pRRiblONUDKU/KUNPUj3xisdUXDCK31fLTyYY8zl6kf13QFkDhT7mBjDLgtM8q88cr/q2Bmp97Oq3ki9MsG4GUu8VeP+V5/0roPx+P6f4GYMRgGbX3Ry/5kKsbJg505Ux2a8PK1sb/1YaszDgAZoy77MGZKIqSYOasg7wMQAor8uyNJtRKVdY+2L1cl8QlNcas9YhruOdl6ZpizkY+xkcLWYqGv9e/xXBzmTKejAPYLh5ayi9deXrGcAz20Fx8uraF3xc2+H09l7ej0VQ8n9FkCwyhMFYl8kSNEjoSW2y4QaINYnCNwNcfTzNwF6zC71V09/JBAVTUy4ymSLbKYKRTh5psOe8dKdZI0O9/8CCRPp7m1JOEbBNUDYnqHn+m+0MNCibi7EJygNkjDzQ14yV6TE72DnRC5M6NgaLBtYGGQxUBgKxGafoly/M57zXufGvPq84p/S5MOfsO5GMwa6NeTzFcVTcXb4bMBfJivpb/xCM+3cp4r4QX7xmw0oX7ndkaFCmq4LsWenQDXIgtjjNthWrNoKGLEj0dLVSmvaRj0xd7ZJH3AWLFx8S+N5vBgPl9xvE4IUoBrN0oE/LF0V2pC+mdlZo0OXfOomErxVQDlicxpbuuKb26BKU89ZPjYFqFKSRY0rz7Q/z9/VwGWS90d+D4KDBTNnucruYTrjIU1kHG9ymfq0HVBFINCjzNweaCcr63JiWuIHsY2Dwke/R2CLqziFGoE8mWt4OqgiwZulOPYnN7b/5HZt9F/1+JlDo5+nzqd+3GVM2x4W5aGtLnPnaIiiZoGw+ZkoVSppRTLkZ6zdBpxkoy3XK5Qt9jT5MltwMZM3FvUhABgPlIiEoLmBFsNXvY54jE3D17eJ3N4OIvAZKnlM1M/S4bOzWhAQouxyZrgZUvi7OM/P0tVKPU2c2QN0Y0wMZNsE+ydLUerpcLU+burqB8n333edutNFGB3ued36KTJhy8Z/JeJoBjzkBipNWD2wyZRYkYvKIvk9rygMmX962XTsqPIc1ldnR2oHtuHJbgbED23VgSbcKtpFilxILXqqquvJiKtjNqxFJQRX2gSPAskGBKrgipU9YmDsHaa2z8pikuXnBxSFt0JPcs8uRxtXeaD8lYOSoFFHZgpFF8wn5oNTvNxiAm5OjyIyL8kUR2PVn6utRBJ5+za7fmK8niJ4w5mvNiavsSEo7Nncc78TeixPdPF6+B9+Ti2ytVpNJyZ9KpSI/ra2twojMnZO5cPFz+VhsWPXMhUCfZ61387csruzdZ1TRMxcePc75PL1D4eNOvvuSx3MbZmNc2BYyo4GqgFTS34rMlFF4Owg8hGEsFfEIRv0LsNL3m829ZuxTn/dmz28GuIOBdbP5PhhgF69ns51mEfzNYzdZt9aJRSpj/D3PspQA34BEkoELqPYjy+vj/gCgvEZ3bJdswUjki8APjtphhx1WL5/yvwPK73RBTSDnbROUTYZhAnIx6k55wvc9AVyCMB/3yJQ9diSx4XqqRRBB2XUVOKsynbp0kgZlaTYvh6uy/fImjzkoE6VZy5fHqXVWAR4mCEiVLFUaS/plSIks9c11FS09OMnU1eeoz+NWjK/ja8z5Zp4bUw4xJyXvL24di8ywONHeCZRNOcMEa5MJmYzYnPRaUmFtAxNkite/GUtutnDwmjE9ltf36aefxsyZMwWcW1pasHDhQvne++67LyZNmtT4CLOeiQZNOV7dkDHfrZi7Eha18f0AURTK+8g5laBQvzaur0WREerrIotQvvuShUTYnWpRJudbKs+p+IV+Lzuv3128PgRiji+VdpzILo8gw7HdrB6HPnfNSNFgRMg8383kjXeas//uY8U5bwJycbFXoBw3UvqbEQYN3ObvAWM3UbtK/bgZP5HkkTR9utK6+jLlgzzPu+D9MuX3A8qvv/465sx5qeFTNoHZZMw61Vq2trTD+Q48lz8sck4pw4NPMLY9+K4LzyFDduBKvQsbqe0iEf6b/8vTajVjZjsv3fkiv6X68InHeWC9jKIEo1kieyxokJfJLritWU4OynmgzNEF0Att6gXUC1p0cRIWJ55mb8VJarK6IhspAm0RkM3HNagWt/WN1zTpd2eOAfN1+tw1Wzj0QvzCCy/gnHPOwTbbbIP99ttP2PFDDz2ESy65BN/5znfkfr6POSb0YqHBl039TGDl8Wi5ia+r1+vyt94RcIEM6/XGYXNxkLZjti2Mne9FKyYBna8Xtm6phCc5z44iB40dAj/fUeOtcT3J/NJ+oNYfpq8TwZn6J8GY4Kz+Hli5rjF8jUXHHC/vBMp6HL3bc94NhAdj18WFWT+vGdkw2bQeR3qeMUCnE0E0aTAdPibYFtmzEAVDyuDj/SyawT8V6Ata/Gk7brvj6hXoy7LMWbJkyWcdx7nowwblZskjGuh0sOefQDkgS1apt56nWLLvejJRJNBHSSMHZTLbhMAMpyEppKzTKuIxGQ/7h+WyRqPIMicbi6urya2BerABK5BLCSQHYWFIuYarmt7l7YNEb861XtZRyYv8aEZlsgjzs0zG1Wx7qCd/kQWZWp6elCYAm0zZBN9ioM+ccCa7kdcUkkr4OQ1wNJhq8diK34+Th8B33XXX4aqrrsIZZ5yBLbfcMi8uk+DJJ5/EVltthWHDhslLNbMmgFar1UZmIccE5SECrwZSrUnLYmnsNvgefJ5c4Xwx7E/3lQI2jaL7+vhFHqHdL29FxWujWTqfI4HonPWz24UGcc/2GouAeb31bZapjKIY9913n9R3mTp1WwSB31S+0NdSX/cPCnDfDZDNzy0+1xwjRUBuNn716zXgavDW8QtTYxawzdmveVuD8oDHmoCyltnIlAGsnkyZoLxw4cIDfd8nKFebXaxm26d3u6jFrQyZ8uwX5wib1ROn+NuUL0Sq8Bw4ZMWuDc/14ApL9uW2I+zZk5oIStrIi+dL7wMFrdzayqWRCUoZgclFKay8iAk772agAKxYshqIef1ZCYbl8gOlDKNrM1giMAd1hwKy5OJTO1afIxKJDC5qsNSxtcbdrzU2G+iaCRXPtx7oGgSbTRj9WpNNFVlHkQmbj+v3LrKgAUw715TNc6FBWZ+/ouxR/J76u/D63nPPPfjlL3+JT3/60zjssMMwcuRIGRsEWIIhQY4Ndx9++GG5n/IG/xFACeLjxo3jCZe/n5kxAytXroQfBKiUywJwo0aNwpgxY7Bo0SKRRQiio0ePxvJly7B8+XK0t7fLYs9j7ujokMcJ/KzfK90wymUFtKkl95NJE0T5Y4Ijn8uwgZZkGNNQDJi2Ob6/2mIrkE/gOBaWLVuGCy+8CGuuuSYOOeSQXMJoHnEuLuDvNB/N6/9uc/TdHn83pqxfbx5fMdBnjl1NDPRY03a24u5Ns149Xk1AHgDgaX8tFr4Hz7+wa6Utc3LPqLZIO6jViylff/31ztSpUw/wfO/iDPi3QVkPGPM3b1NTfpG1L3IA1JJFMXnArBSnEkRYVU4F8qgnE5gdj3KFB4dlPfmboOy6ot163DYyuJeRMduqz5g0Ts3Blh0RmErExo5yH3vDKW+zyBiSEpozQAKvbl+Ug7YMejZHyLVFFqaR5+cShh6EeuulF54iQ+bgMsHVZMX9TEIdi+jY+fZZb4FNEGwcS7546MnS0NgMp4HJmM0gnwm0JjAPkDcY+jTOg36N/jxz0jWb0PrY9fcm+JEp33HHHZg4cSKOOOIITJ48uVH7gvLGRRddhA022AC77767gNwvfvELPP/88zj77LPx0Y9+VAD08ssvxxtvvIFPfOITApi33XabsO1TTz1VnjNr1iycdNJJAvr8m6+nlr3XXnsJOD/44IP4wQ9+IMfw1ltv4dprr5X35fGstdZamDP7ZTz11FMCym1tbQL4XCB23XVXWUAI+LNnz5bHCbzrrbeevI6LAcF34403ltfwbwYxuQBwAeFnc9GgbPOvEJ9moPqfBmWTKZtjyLz+JtnQ40kF5oplO/uDes1Srk1AFiAvaMqqjKcKSBOUM2BGJSitfoE+gvL222+/n+d5lyRZ2trsQhdP8Ht5TlFTlEDfnJeFOehJKboxwdTwKPOzdNKAFCfySjKgg3IJvk8pwxXLhB+UhHEIGDtqqyoyRpyIpMGC2JDoPPGMDRz7HREKII1ot+2o9HwJ6qWwRJpQ0kPEQic8Pm6VmcoZRyj5njSGlFcIC2awR4G66I3c6OcF+2XwxKli93lU35QF9LloNrhNsNMD3gwMmqDYH8VXASc9+LXOpgHTHNh6YTDB1Dw287YAfx7oK7JpkzGZTJnHql0PWkrQMpXe/pPl/vWvf8XPf/5zVFuq+NGPfoLtt99e2O+Pf/xjAS8CM9kogZLgSbC+/PLLRN649bZbMH36dLmf7Jn/+F6UBqhNr7POOgKGRx55pBzL4YcfLtIIWfpHPvIRzJkzB9/85jdx5plnYo899pBrxPdasmSJ3MfXnnXWWRg/fjwO2P8AvPLqK/L41KlTZYFYvHixPE6g5XHfcsstaK224bvf/Z4sDpRopk2bJs1C77zzTmy66ab44he/KMdGOeWnP/2pAHxxsRuMxb7X5w32+uL9zeb2YJ/R7H5z3Opr32xh0KTElCRkB5HLepotm0TCDOKZ+rJ+rgnKA1wZOVNO02RGpVRZbUF5H9d1L02RfWCgbK78minrQJ++QBqMi6yZwMvniPuCVjdb1VbOrAylUiDgW8qDMyJ5CHNWARgqx4lk9xCoPQFUNj2XylRktcL0CKL58MxdF5bcIRGaRlM/svREdkGqboYq2O3AydNA5XswIp/ry9SluY2VCH1uHYvTBFZqiQ4ujDpn2Pq2OSnMrV4zFiqs2ZBSTEDXWz3z/QbTlHVBe1NP1q8f7LcG5QFyRv5dihPbZP1a3tD38fzp49aMk79ffPFFnHDCtzFps83xs5/9TJjvcccdh0MPPRRf+tKXZOFbsGCB3N5iiy1w4oknYtWqVTj6i9Ow7rrr4ic//glaqi3o6enB97//fRkvJ598sjBZstzPfvaz8sP3HDJkSCOQR0ZN+eB73/ue/ObnklUTvMlw+Tkt/9CxCZ6dnZ2YM3s2vvGNb+Dggw/GEYcfgccef0xA+mtf+xo+/vGP4/W5r6NrVTc223Qz3H///TjttNOw0047YZdddsHy5ctkXPLvH/3oR3IMBH4eqz6v7wVMPyhW/V4+y1xwzdv6eprvYe7wTAA3b5s7NV0c6p8YsFG+0wRrLWPouaMDfXzPRkH8fmucuC/cUnnazlNXs+QRMuVtt9123yAIpn9QoFxkeLwo1JRfZuPUJj5lvcXX0kUDlH3KEoBj59l9dF8wuMeEEmkrpVwXdGEIg7ZsxPxJU3leEsWg+0FZ1AQKBEQFZKUfpGr0SCBma3Sy5zxsJ/eruJ0F2/VU6cFcqqDxjQ+afgt5plhUVRF1eSxn5y51a8OhYQJrswnWTCLQ9xUdISYw64ltvr4ZMGvg1ezDZL560ujn6Akg4GoUKjIfb7Y46EVFLzR6F8Hj53afyURkqgQkAiefd9xxxyOOEtGZZ8yYgR/+8IcCinvvvbew5JtvvlmCgryf9xFQDz/iUAFJatIcP4899piA8T777IOjjz5a2Og111wjrzvvvPOEzfb19Qnz5mNkwgcccAD2339/fOELX8AFF1yAoUOHCkA//vjjAuI/Oekk7LnnnsJo77j9dpx//vlyXJRCKHfQQfLEE0/goIMOwh6774H29g7ZRl988cUizZBJb7jhBjICudtasWIFTjjhBGy77bbCmnXA8f2A5Af5XHNRLZKBZqBsArLJlJuNZXOcDABko8tNUWbTxMVkxzp5RI9xLV+Ycohm4VpTZkaf73pH7bjjaua++HdAudnWp7ia8jmciKYlrsiUi15l/XdQIgDTE6oAt1xuQWbZKJUYgCkrvZngnBewIQtJuHVnMghBMIpQci1kbNiYKuuRIKUAswoCygDL6NfgR9D+RP0573gtOjOQWg5oOdbVleV7N7zQinxL8gnBWMCLCwmhW7kxeCx68OhdgblwFVnHYNtE3q+ZZ7NJWWTLRVZrgrCeIFq705PR3IIWpQxdZ7k40YqgbH63IihT97v77rsbkgNZLxdU6rynnPIz7LH7nsKGGdwjeyV4UU9+9NFHRQqgdktwnThxAh588CF86ZijRX4gKJNJX3311bjrrrsEhKdMmSJslMyXAH7ppZdi+PDh/fEA2xZQ5Ws322wzbLLJJhJY/MpXviLSCEGV0sm5v/kNtt56a3R1dQngvz53Ls7/zW+EORPc+R53/OkOXHP11eKvPnLaNNRqdZx44g8EyCnDmNeUkglB/etf/zp22WVnaRCqdxAfJNgWWew7AW4zItAMkJu9h77GJlM2P7u46PcHmFXFvoYcUShwbwb4moGyaYkz36MBymk2oxSshskjHwYoa02JvzULFvdFXk95MPmC92vNkbfLlQAupYuA0oUNJyjDcnys6O5FBBt+pRVuUIHNgGBAWxsBGALEVgK0l304SQIXMRwG9jRjzovKxNSBs0QCaSJy8H5qynkwS5wbtos4yWB7JXFc2K6FkC3QpWWy0qV5jIR5/s7YSyyJBdwDT0fe+z2omuk2G7TmJBBGb0gdfB2Pi6Cmb5uLogZrc2KYrKLBInK7kQb4ZqBsMh6TVWtLnAn2plRhsmp97TVg87do9FEkrPKmm24ShswgHj/vzTffxIRNJmC//diVuAVvv/22bP15/8477yz3zZ8/X8D5lFNOERAl4/za174q12K33XaTv/nz3HPPCZjzOfPmzcPxxx+PDdZfH6eeepqMAO1d1hP52GOPxbPPPiuywjHHHCOOCB7TrbfeKjLDOeeeiymTp+Chvz2kfNVbb40Tv/99CexxXBPMW1uqAtjcBZx8yqkC4DwGSib77bcP6vVIFm+y+euvvwE33XQjTjrpZAkKNmOY5nlrJhW8X/B+NwJlLqSDgfE7jVl9fZsdq3mfJgZqDPWDcjHWMYAR5x1FilY5ndFnvqfczjXlDNlTvuMdtfPOO69etS80KPu+Pz2zqCnr0s39JZzVBe2v96AvjrgC8n/atyuDqVALgq9/be5caZxKBqnZs2mJ05KF6cagtclnTz96kYMAmRMg9QL8/q778NCMmfCqHbBKFcDx4ZUrYp8rWSnaXAujOqrY6+PbY82OVrgZQTkGQ3CiJ5MBi3xBcOXCQTBWljb1PfNcPYt+ZAu1KIZbquD1hYuxeFkXUurZUvzIgssiSbTnUSaJYgxvb0Nnawtcsmd+kgQBqTGTfdMOqFJreSSS6SecXZ21AWdemHcejJTdhrba5Yw8b+EuEol2jhDI+TqpkpXlXm1aA2F0rmZwRXl1OYAl200WImUhUU0plaSjnpbXVRZ5Z2BVuaKEoVmUCdRFcOa1J3slMFIT1pOProa1R4+G5wVy+l3blSDanJdmo7Xagg023EDcChxH649dH+uPHStblFdemo2//e1vaKm2SgBvxYqV4qyYNGkzbDFlChYvWYJbbr0FEzfdDNttOzUvlK66WQh5sG1cdtlleOThv+PwI47AVh/ZSsYnycGrr7wmC0NrW6ssGHRK/OmOP4m8QXZOHZzukU/tuivWGrWWgPj666+Pw484XAD8/N+cj299638lM1Fn7fFqnfiDE3PwPgVrjlpT2TcbQQ51+k0QHYzhvh9gfi+g3EyWGOwzBtvdmc8vLu4mm5WdmlSI668SV2TMptzRqH3BNPl87BYDfZp4NNwXafpkuVSetsMOOzz7fs7Ve33uh1bkPssye8HiBfv6rjc9Q9omQCUaqEpHVqoqb+apw2w/n4O0yyalnLyym9f+YIIRnZqCKnqE4bXX50qk25NiLsqrbIKzliy0V5mPkUl5bn+lOLgl1KwSLrz+j7jh/oeRVYcgdUuwHA/wfPlxrRSlNMRufrcfAAAgAElEQVSEUUPxk6MOxMQ1hyJFCIcShSRA8NvQm0wvMXtH5Vox61lIkgm/typ+QgZu2Z5Y63riFJfdfi9ueuBxhBbvdwSQhdm7PlxKFkkfPrb5eBy92ydR9XnqIthk4znMUwPn95L0UtG3FfzzExVbp8FBBRwtWwooyLlmIFFNAqYxsEIZMZPSiNLE5dzzOQRfvi/tgARYy8aynl4sWva2yD2IM1kU+X1YN4Tvk9RWYmhbGVZ+rGzhLtePuxxWU2MlLtVzWCXeGMXvTVAugshgk1Pr6abjRuqYMGDKE8AkIasMP/Pg20wQonxUhx1wzeCRO0iiRHYisqzKucyQ2b5UEHM8HyH94UmKEuMKSNAVhbCpXfPxmHbIFHXZhahx2rVyOfpqqzBkaBssXyUGOZYPJ3bw5tI3sXTpInQOGYJRI9fA3HmvoxZHWGeD9cWZ8+Jzz6O2qk/OWWt7G8ZPGI/hwzrxzDMzMH/eQnz0Ix8VEOd4cuxM9Oybb7sFC5cuxac+9WlstOHGCoDzCn2N85ZbM9UCaU5/fbu5p/m9AkqRDRcX0ndjy8Ud0mCAroG5CMhq7AyUL0wmbPTay8lDbncz6pYUM/oa+nIqxY2yNEmerLZUV09QXrR06V6ug8uyLGlX6ir1UNrEFCiT8dEORVVVunzn48TPC+1Qw9WeYMG4fLArgFG2sblvMHnkRXhsB5XXCdDgrIFYA3Mj0FcK4LjUlTP4Lm1pZfRYrbjg5rvw2/seQdI2FHADuK6PlMG4gKzagR/3YfMRQ3DGtL2w+fA2RE4Eh1l7PHiLRYJctnGEndWRWoQcB64YJhykXDCofbDLrjzPkQy+lVGGs2+5G5fe8zjqli8JJ5zS9OPxbW0rhZeswt5bTcDJB++LtoCWOS4GagHgmXCkhkJeREVeS+apWBHPOoON6vwBEWGQqEn2S306jxzynLp8P/qxc3lIEleYpksWLsoK7XsWanBw/Z334fo/34U45fd14dqOyDC0+HmIsWa7i2kH7YkxI4ZwLVLfl3KNvGeMzErBZu3s3CPSjlE3wpQ23gkM9MTUwK1/q+tO14xapFNaG30Xnl2FnwQopUDZpXe8D4j7YDFHXuqbqK7lsqrZKcDaEY6HKHUQMtCbAR53FlxoHSD0bIQJ4IUZXH6nNEZEcE8tWTQpbSVWiAghUjeTBQsxXTYemJ1nO5m8X/wPfVocPoGDOiUqx0GZ44/HQwErAyKprRHCzQtlRbRRpnw9F8oIjiy0QMTz6/ngGiEzhn/r4llyV75jaYCyuY+Sbc37xd/39Hx9bYqgW1xkdeyh+PzBwNwcKw1pwuiXaNrf+NxmVk5dtKoB8NqnLI4LQ5vOpLiVuC/KQWnaaidfCFNesOAzQSn4bZYmHWRmhOFG5SthDQQAwrUaCJyYki0nVE8NMmlWyDkj4JFXasutYdwizn19rjROpRtiMKas9WQNzl4pEOnCdzN4zOrzWxqgfMW9jyBt6wT8Ejx6mV0Psa/qYARRLyaN6MAZR+6BzUe0Cyhz7josVkSmnxLkKDko0GHFOE8glmzNgmPRm8wLTfBToLgqBX5xy7245O7HUbOpcaulR6aSaNExfILylpvg5M/th/aA2XwxHE580XNYkYOAz6aOlBDI7vIMP4FkxZi5EFI/r1OvJvhq2YK/87KjfB+lLeRsW3YBkSwMqUOubCNKXXRlHqb/6X788ppb0JuUYFk+sjhFilh0dqu2CusPcXDGt4/FhNHDkEjygwIXVdtTHSePXHi6MJv+CnN6Ag6meTZjXyYwF1tBOVYMTzZpFThOAObveUsW4aU/3gZn6TKUaMVxba4d8ODAd3ykgYto2BCM2G5b+OuMQY/rIcoXfUZnCXSOVPbj+SN5iJEQhGVboX5UAnmCmOcvi+FxR0MqwselJkoGH/zh9VPJR5wLjFdYPJiIfY0sIGBAWvQjWSiUSUfVVZFTyrHPoDN982T0GRAzO5BjSaaWAbT/ZVDWksk77YBE/ikkEzVDfvM5WmJQEoTyKQ8I0uXyhA7yaalC/z2Acae65GejBVQjeYRp1lmGp1pbWo6aurpZ4gjK8xcv3rXkuVchSzvFLpYXQlO7JkI0V3KCmgINsgv+Syhp5At47vJt1JngtlA5EShTEJRfFw2uKFtogDa7TJhMmaCsmbLntaDHbsUFN92Jy+99GCmZMkHZJSi7DVAmU540nEx5T0zWoJyQ+RHEqGXRM8xJnciXEsYkVgwLKcFPai9GDN0JKFuOi+7Mws9vvRcX3/UYeqxAWJqAo1QKU6BMprzPFpvgpM/ti86ALC2GrSimiAA8jyR7ZLncukk6tjgqeFwMVPLzVHagnREMVOEjdmLQ2rdCTHXShWXnySuqgh1BJRQIjTMfK1DCRX96EGdf9weEbrssRFlYh2OrJBgrjrBhu4vTjjsSk9bqhJOEAloiB/AcqDRF9ToV2WyY/d8toKMntSzieTaivs2/+WPWwuZC7FsJfCSo+y1iQ2yv92LVfffhkZ//GkNXhPAtG5GbIuGuJHVArl9zLfR2tmOzzx+E4Xt/BrVqBTWX2pFKdSfb95MMHgukZykiLsLyPXgdVBcLnn/ZSAugMmBrw5XMTwXqrpvCT1K4y1chXrIUvUuWoO+tNxEuXwGrFiLrqyuNvhQgI/MHwdlF5ruKvCSJZKPyR0iJU0bNtlFea010fHQyoiBAymv/XwLl4vX5V7VlcxE2F19T5jJ1Yi1fmKxYB/zeKXFEvx+vn36tTrE2A30Angha/KN22Hr105SteYsWfbLiulcD1lBhkjJA+aO9vAQdR231Up39xpWftYRzLTYPCpnbF2EJtiqtqTqPzG7Y14rBPh1cMd0X1JTFWeEwI86Gn4Pyb268E1ff/xiStk5kfgkuA4CsYUCmTA+zIV8oUA5BiVZKKgpwKVB2rQgWQZn3k+1wIrMwkUzaOkDtmBPMcYUp/1yY8hMCyiJzCFCp4JpM/rQb+2wxHicfsh86S0kDlInLMd0frPVM2x1BL2WHZlXSk+4Oi4FDyQZUrgs3s+Gq6Jtst/nbtlXDSVJvAXYCHpmtyDIEIgJNH1xu5SwXy9GCi+54EGddcxv6HIIy09DJ4CPUY+5+HKzXkuIX3/gSJq3ZBjfuQ5RGijGKATARhkldgfAkx9KEKQ/GlkwmZY4LE5TN276VIbCA3qAM/x8p1e2L5uOFX5+H8N4HMaLuqnoiXEgtdX6yxEJkW1jmuihvOQmb/OQ7yNYYju6gTB1EXW8k8Knnkh0nMSJZIDOxSdKPI3p94gCpLUWuhDynISpZIkzdjkPEi+ZhybOzMP/Rp9Dz6lzYK1bAr9dQ4vhmS3umjfJ9mCDE65gyk9RCLbdGuo6FNEoRC4mxYWcelts2hn10C2x9wleRjlkLETyZc41//yGmXAwAaoDW164ZU27GkPk80645GChrpivAmjccMLPxGrpwXlNZA7AGaTP9muO+aJuT13PZZUEiC4+XWoJpU7eaOus9aTfv80kfZqDPWrhw4SfcILjGyqyhKlyXh3dU5AsZhTmtMZPB5UyNFdgUT9SyhWq3I+yZ7EhqSTgSXBJL3Jw5jZRqPRmLiSOmZ5keULouyOw810Lgt6LHquI3N/4Fv/3ro0haO5F5ARzHR+Z5SOlndmz4cS82H96BM47aS8kXdl30ZJEv5LspsHUQIrP4t6OYMgGRWmDOlLWmTFDuijP84tZ7Mf2+p9FtB7lkwauoNGNuqv2kC/tMGY+fHrwvOsssPMPtrYXUoZygKLAKnxKYFaTrLBOR56X0qDq7wjooS3Bi51ti6V0mxmdV2Y4/DDgSSWTDLQ1Ba+T3yKwAy7MA0//8IH5+7e/Rm7WoT5XtYV29NgoxupTinO8fiwmjhsBJQwH9kGFtau05bc8o9yjEl/PXYCp50M9M/W7GoJsxZQn0MePSYM2+TS3YFqbbGqfovfduzDn3PKy59C04ESsA8hwlCChgSDDTguWkCG0fK1vbMP7Yo1HZ8zMI29uQZJ6Asgolhco5Iv3cdJfuRPYEMWXp2IYbu7Kriblo2jHakwjp3DfQ89RMvHznX7Fizmvwe3sx1PdhxWTGoWjEnmXLMcvOUKSnDJ6k+HPB4IqbIpA/HaS+jZro3BUscWwEW0/GlB9+HckaoxDZrY1kJKUR/uc05eL1Ke5yiljFa1xMYjLfo/h887EiKHOhLDJl/Zxi/QslffQ3Uy3WvuhPQonZuYTtoJ6kprw6ui8Iyh93/PI1mWUNI0ukU8HOyM7yTDjHRSQDTm1jJVKeF36n/YqMztHRYwJD7gRQ+MEtu403Xp+HF8mUDeeFyZZN94WOzGtQdhlocS1hyr12G86/8U5c+cBjDVBuBPpY0csGgrgPmw0fgjOn7YXJI9sR2gy4qUCfMEDL7wdlBtsYgpM5QDhmF5IclMiS+Ya2g65/+J5/cdu9uISgbJUUKMvZoBNDSQdetBJ7T94YPz1kb3T6CRw3gZ1QhlB9yDhodDF9WbdE8+HnUcfNGRx33Y6lRIQslUlPRk1AJKAoox3ZuS06k8tavwRYxLAdOmESOGKH87EqdnDT/Y/gitvvQmRVkCY2kpDAm0q7HYQ1jK5a+P5Xv4D11+iAJQETVbdDqcg8hgSRrCfqPn5nzWZEBZX084GcwQRmzaqKW1vVeFSl0/N6S6cZ2gttB4EdIFj6Nl4899eo33cvRtVr4ktnDIO7hhYnd7Aw+JZFcG0fXfBhTdkcE759PJLxGyB2mLqszl1kU7aIYPE7MwrIgBx3BBK4zuAmDhwCc8puKCGqVoyemc/g1Vv/iBWPPIlqV4RqYgkztpJIANP2+dmqLKxyIalYjIyFLETCoCGBl0FH7kqYfOTa6GWRe6+KhRZQ2m5LTDr1f5EMHYEI1f8aKL8TQRzs2jbbHTW7TwO4BnoNuOpvjunBQbmY6fdPdTHyQN8/PS8Vp0aWpenTrdXWaaujpkxQ/pgTlK9JLGs4J7STqkCQnDjLRkju5ZUQ2hZqtJsIQ0oQ99VQDQIElCg42MiaOWEIMOJYUmnLZHHz585rMGU9EU1QNgsTmaDs+IEE+lgyIfCrsg0//6Y7cdk9f0dS7QC8kmT1UVNOfQ+W6yBIathsWBvOOHJvbDFqiMgXDLhRU1YGL08i+GTKlC8YeOHx80hp/QJLVNrc5rPGrQr0UVMmU77onidzUFZhPmqHUrAIKfy4C3ttPg4nHbIPOoMYjpvCJcuMQ2H7lCmoHVL6IMOV1lIEZZFulf2Mu49UHAWKRYueLy4u5anNbH4ei6yT6QKBo9LJ+T1ii5pwioBV7zIbUWZjSW8dryx9U75zFluI68qOR+91EvahnK7ChA3WQisDZhGDoCp4q7gxO0PEqPPYJKagmL7WBfWW1ZQmTP2w2WRXE1co74BCVGpRtlCxgfa6g657H8LsS6ejbf5rGGrxGGzEtCfyfCURPCYKWZQEYrHJhbGHriFDMW7aoWg7cE+E7UPkNSXLR2iTK8dqsQ1VbCG0IsQpoT6DE0vBa9hxgqpjofe5WXj68iuQzHoelWUrUMkclBILZbJd0jO2sCLQ0+2SG5NEd6drIFMaNBwGDiFati+KC4OwDsKUxbSqWAIL1a0n4yMn/y/S4SMQWuX/L0DZXFA1Gy4G6vTuxry+70WHNoN2sqDnklIz8NXjqBgEHPDcQpW4xnPzKnFxkswo+8G01S7NOssya8GCBbu4peDaDNZw4cJMSWach8W6nRJ6HR9PvPAqnp87F2/19GBFzyr0rlqOan0FDt93T4xbdyxcsf0wfyIUaVbmtjAIiIWLoEyfsu7wYSaOmLdN+ULYU1CC72UyCT2viprbngf6aInrVJY4RuEZ6GMfP8+FL6DcjjOO3AtT1lDuCzLhfk2ZmXbUbCMJ9KWZDYcSFNOpRTtQoExGLcEgAWUbv7ztn0FZ1WMmiNEf3YU9Nt8YP/v8vuj0yVx5HtUugla00LZRdxx0cyYL28t3Enkd5xyrVN1n0cAVYFPLpwPA9tR2nAAuBfujBB7dMYRPFvjnljmJEIhuSfNEihrxz/dVYD/KkIYpMsdBrwQgbVS8EL0rl8LmIpuQsSvrnC3OGYJyHXUlWsg5Uq2t+ivsvVPAr/iYTOa8tZJekFUMQbf1itHuANUFb+PJs36N2pNPoDPsRgc12TBBaAXIShVknous1gUvqoF2Dcrsceqhzwpgbb4pxn/3a0gnboRu10c59SWZJuYCQxCNEjk3df5HWxt3L9L1I0bFzuDPX4xHz78Yy+97ACMznt86B7CAsh9Z8JwSugC87WWoDWlFeY2RaBk2FEGlLe9IkiGth0iyGBF3NnEkSUX8DJYAiGOCv42V/4hRtI3fGFt/6VAka4yUnYDZzeY/KV80kydk30gSUHBYmH8PFksosut/ShpplJJVMRIz+PdOxYn4mKk/a02Z76/rh8hnZZJnkCWsEheUV19Q9gL/WgDDlTuA21ZHALnulvHoi3Pxmyt/h5cXvYmYPleWzszqaOtZiLN+cAK2mLgp0p4+BK4tW+PUTtQEIKik3GLbWPj6fJEvdPU006OsmbHexuqgXwOU3UwcRr5XRZ+rmDLdF2TKmQHKCQN9Asp9OSjvnYNyf6BP3BcMqsjWPyLRFVDWTNkEZStPSNCgLEyZgT63ImyToClhO5FoEgQpmfJGOOXQ/US+sLmyEVxjHr+Pmu9i1vwl+PPDj4vv2XJLYJyfEXlKQFJTieVIuY23PPFO89wR0Fno3wnIslxUqh46WitYo62KoS0VlKljimdXscesHkriRS3OMH/FSry6eCn4XciUuT+QbYcEpBK0OHUMb/PQ4jNwxiWZRd1p/03EUZJkDPxR0lDatta7TV1Zuyr0FlWDsXKYKGacq10FUFaV/ShjKPdFhCFxL7pvvwszL70K1ZUr0AqeV+r1NpZbPoaMn4DhW2yOV+7+C7wlC+FJzzsfKZmqFWBpawXrfekwDPvsnuhpawNCBwG/EzuUcAFmKdYsYzRBxTykil8MN62h1NONV6+7BS9fezNG9/TBS+vIxDYJkTjINGpuCeGIYRg2dSsM23oKSuuMhtc5VHXLFceH8sKrClRcLYXO5ZUH836PjDPwOrBswGjqyfSXcw/y37fEmQBd1Jr1NdcxBFOSeicdWr9PMXVaWmBx75qn/pvp0kWgbmaJ46ZFv2YAmDdAOV096ylrpuyXgmuQpSPER8usGdtBLMkaZVx4zc34431/x4jR66FSbZGOIB1lB0OxCgfsujPGrrmmFJenFp3wTNHRYOfaJCP+loMFr83Hi3Nm575btXXVIFzM8tIgLe2eWHzISRUouy05KN+FK+57uKEps+M1ZQGCssXuJLTEkSlPI1OmfNHvU5aawARlSRwIBZRFU86ZspYvyHLJlPl1qCl3wxaf8kV3PY5up5IH+lRKiEp1ZpS/C3tP3ginHLa/uC90oM8Wr7OPvsDCPTNfwemXXoP5K0NkQRURFwft42DgVH44ublQUHlVGXzCMj2S2xien6G97GHMsDZsOnY9bLfZBExeZzjsiDY+FRPgu/ZmHm647++44PrbYAVDgMwVhwGvkWvFEhAd0+bia0cciLGjhiELE8TCgrnD4YhnQI3Ka94I3rC26UlTnJim3pzX5s8TK5SzQKXJqO9j2wqM9U9rGqG88HU884tfIX76WbQmdGMwCYQp8sCbbUMw4aCDUfnYLph78QXofvBBVHtClBxfkjaYor2UDRG2mYxx3/oK7AkboxZmKKEsi2Pd4+JAWk3ezDPFdHvqwiFa632oP/scnvz5efBffBVD/1HPmeZhas4B7W2Wh5W2i2jUKGz42X3Q/smdYQ/rQFgp84xLoJgBbdH+GaeQNHtmRubWZcmEpT9aVbbiYkzZhUFkgXCxOv7/CcomOzYX4MEYdjMdekCATycg5bmupv3NBGgTmJslkzRLs1afo3r0rbb1lHNQ3tmnfJFaIywORK5groPQ8dCTWPjhz87GiLXXwZ6774GR7e3wsghZWENLW6tYjWw2mUwyuLztMliWCChLuqoMPRsLXpuHF19+STRf03lhelUJxrpLsAZsAWVqs2Tnbgtq3hBhypfe9ZBk9AlTFk1ZJY/QrqA05XYJ9E0Z1YHY0JQFlHNZwhImxG26+0/yBUGZW3nRbl0PvZaFn9/yV1z4l0fRzSBSnjpCoBPwsRN40QrsNXljAeWOHJSdxEIAB7UwwaqgggdemYuTL70Or66oI3SrsLyK6NuqGwqhgqAcww6Uh9bJXGG4THaQDD+eiLguDgSntxeVOMK2EzbC8QfsioljhyKLaijZQBhl6LFbcNlfHsQZv70RdUb3U24L6FGugTYtP65jdCnBmd/+CjZbewTSsKb6cIsjIgdlBg25qBAyJGCp2K+eMMVJOlBTzpONGCDWPQ0HyBcmKLvo7OnFijvvwstXTEfHm2+hTN1f7HhAtx0hmrwpJn7jG/DHbYxlf/w9Xr3wAnS+1YUytXCCLV0yjo1lwzqwwZGfx8iD90UUVJAlvtgR+yzlrEAUymJbc13UKFlkIYa/vRILr78VL116FUb01VBxgHpUR+D5cOoxuks+XveA9Q8+AOMOPwR9bVWkpVbJ+mRGH2U57iBDnjfqytxZJLaQZnF40+XD0qdcWGm7pCzFACCdlxJnEJW1H+f+g+6LwbX//vrfRaB9p+Bu8TFzB6WZrYyfJrUv+hmxqk+iwbzoW5b7jUDfAGDXBYmybEZrS3X1K3LP5JE3Fi78WCnwr04pX3BwZ6HoqKEdYEXk4qSzz8Uen/oEdtxic3jxKgTit7TQx6fSf8Dte6JqEtMSJMapPOlMgbKFeXOV+0IGpFH3oqgh67+1hMEW8bbHAjEWAq+MutOGC26+E5ff8yiy1k6kfiCFiFKpfxEIceW2c9NhbTjzqH2w5ahOZGCFLvp9ldmPATyyV0vUUvqxOfn5TbgFZrJLLCyJQMjJzNoa3Y6FX956Py7886PotUt5Kohi2UyFtpmNFq/EHpuPw88O3R+dAeszRBJU4nuTldVLFdz74lz8ePrvMLfuoG6XJbuQ78/SotzUegw+2SGo5JIiW5JLxqQSsioGKLkCOAIsZQaSogheuAqHf2wKvnHwpzEkDaUAUz3N0GUzeeQhnHvjXVgV+0yDUIDhEJQSOGGEMVUbp3/ji5g8ZjjQ1y2MP/dYqA4sYuVT7gsGICWluwjKupSSWUSJ0hUBSrIkPanHIXZAbTuRBrN5qy/HRsWy0fL6PDx33kVIn34Srd29CCSZxkLsOOhqLWHI/ntivWOOgtXSinTOy5h52ulwn5qFlnqf+Nh5rDUAK4MA7paTMemE45BsuB4iuwTLDtBLNs0FL6ojjm2EJB52gmoSofraAjx31rnofuRRDJF9cSjjlvEASkMLXAsrx66DXX74HWSbjEO92oIosVGCDx+ssZGhzkWLY5VxFCb15a4MXeSKrJueD9rueBpoynQjEW/zejImKEsOoMJL8Vs3wql58tCHk2ZdXGSL6dRmUHewQF9RztLP0wt5f8PaQTRlgjFlUP4WR5DK2NMSRYNBG4E+s8i9LkiUZtlTXql81GpX5J6gPHfevE+UyqWrLCsb5mXc/lJHtBDabXizFuDHv7oYh+6zK7beYE1Usi7RiiN6dbNEcvwZSFEpwirblIwlZgCF2mXGjbSFeW+8gVnPPdeIuJvBvaILw9zSlgIKqS4s10bF8RA6qvbF5Xc/hqxtGBLPlVoEZLu2U0FG+xwibDSsFWdN2wdbjxoGK+vfitI7ajEbLOFyQXsTFxKCHZNg8poKTIpxFVOmJk7g7fIIyg/g4jseQY+Acp5VR4CUvoOJAuVJG+K0w/bHiDL14AhprBYqSiB1eHhg9hv40eU346VeC3WXDTiZ4eUiTegOSFGpdWN4q48kCxHRusYkhBQI6eLwypI+Lb5xKTxHfTSBE/Vg8tot+OVXDseUig8njdBnp1jueLjsz4/jzCtuQ+xUEYmDmaVKe8UN4EYJ1qjYOO3bX8Zma3ciCHtgp6FcREqhUpmOmMDUYLIanempqE8j4Cc7H5FQlY6qmsjyrEUCNqFbhp16cAXQWdODXnYGzQLZ4ldsC51RhKW334G5V12LIW93oRynsoshLNWDAN2jx2DCN49FZYdtuMSi1NOD+df8DvMvuRJD+npE0/ci+oQItj6WVlsw/qgvoO3gfRC1tKMOF6H0cKR+HKPGoCfTn5MIHUmE8LEZmHX2ucjmvwY/rsFJE1QoW4QRMs/B/HIFI3ffHRO+fAx6O6qoB8qK6ElglElJrJuisg1Vg17t3VfjpL9cVz5H8vkia+wHU1uoGeH9t+4zNeXBgHawD9C7YdNFYcYhFLCqPn1K8mLcVenLfKyJRtxgzbKnkB1ff+drZvTp1+UMPMtW13rKGpQr5fJVFqxh1MaYOcZofmhXsLQvw0/OuwAH7P4x7DRxLIKkV4rbxFZFKnglYU2YQRpHog1yIgtTznP+pWiOZWHe629g5iyCcn+VOK0dm3JGsThROSgBgQfLc9BCv7TbigtvvhuX3fUYsnYFygg4KbgVbpGJ7FkhNhrahrOO2hdbrzFcrG/U81gXIpKkPhduQocCQTn3X+egLEWYGKgkKKcMhil9d4Vn45zbHsDFfzZAWUCKTFmlZrtxlwLlQw/EiDL925Gq2MYzwlb0qYsHZs/DDy+/GXN6bYReSUE7LW4ErLiGtUs2DvrYVGy69lDUe7pQixIsXbEKsxcsxUOzXkRX6iF0S4iZfUYHBkEmrmFEUMeZX/wc9lp/jDgKanaClb6Py+54DGde/gdEbhlR5slCalk90svQD2OMarFwKuWL0Z3wo24BZSZD0b7HWtKMPxG4ZPKITy/nb5JRqEC4MXkl4UXl/bFOBgse0bdbt0si0fDV3FGItUcSdXxJne5AhurCxXj4V+fAmfEM2qIYFRZ8yvsjLvVctO++G4aGVzgAACAASURBVMYdewzCtYZLpL1MmHt+Nl445eeIn3kObVkMNwvhMVEnc7GY53TSREz57vHwNpmAekrtOkDIUqVOgpqkXbNAUYIhcR3Lb78bM8+9GKWut8W9w5BniRmYaYaaY+HNYcOx9fHHI9j1k+h1LUQBeS5fr/aCMo5I1mV1UixW1YFR/0wnt4nBkoypPev/FoR+8C/+d0FZH1HRfdEPzrSJqg7URVDu16CVl9kMAjYChoZ8oUFZgDmXL5IkmVmttBy9ww47PPbBn52B1/QDff9+UK5eZcFWoMxi6qwR4Ph4OwZO+OWvMGnixthrlx1R8ciMVZnEtN6N9oqPgKUXpUiLYkgqlZlpwSprjT8L5s3Hc8+/8E+gbCaTmAxZbrPdvB9IoRdm2rXQ9ua24YKb7sYV9z6OtG0YYkYAS5QcCCAtoPfNQ4hxw1tx1pH7YuuRw2FbjLXTFZIhYsGe1IUTc1JFwmJz960AKH9gx5LOS2nBoZ6a2VjpOfj1bffjoj8/gl6npIoxCSzppqypgPKek8bhjMMPxLAS4+uhAmV+Bgu8E5RffAM/MJgyWZVMYU7Oeh826GjBqV85HNuvU4Ybqi4m1JLfWBnh3BvuwC0PP42+cjtqlDK4RU7J0GuoWKvwg0P2wVHbbQEnSlGzY3S7Li77y+M48zLWvighpD4t16cXbhSjXAuxZgU47TtfxqZjCMqrVDoymbmAqwpASWIKx4ScC/WtVf2O3GEw0GHbACEydnE6cAER+YILJscFNXgXNctGu+NgRD3EojvvxLNXXIW1urrgRDWU2eQgc1G3fSxpq2LSCcej9ZM7o9ZaFmZqpxHcvj4sn/47vHLl9RjRwwWlVxhpkjnoK1WxoFzCBkcehDEH7gtQ6opZBChG4qay++DkprOjLazhtd9eh7m/vQ5D6r2wkj4pUOXEVMNs9Dgpuseuh61PPgnYaGP08ppI70gVuJTqf/xkxlEElBXs/l8DZc2Wm9kgi6BUtMuZzgsTlAm4ihUPZMpmkC+3uDVcGlo/5iqoK8cNkDa0+yJJZ5V8/4s777zzIx8oaDZZaD/Q92/IFy3Vq5A5w1TRIVX7wfECdP3DqfDD6VdixuzXsNG4TeDRAN8Xwaon8Otv4ajPHYAN1h0jKbuSPMLJwsFJXU4y0fjLxqIFi6XlT9GnbGrKmjlrcGYz1IAeW9+RAFfF8RF7bbjwlntw8V8eBnL5IgtUUoVjV6TMoos6NhzaKpry1iOHyjER3Bioop7HWg4ugZlKoBSoUVtIAWQpqcmgDAcKn2dLwaIuz8W5v38QF/35YfQQlAfIF6pYD6vE7bnZOJx+xAEYXua5UFKASk5mIrZiyj++4mbMqdGtpZiyFG6iDzuNhSmf9uVDsePYNpSimlj1YnjocQNc+9encdo1v0dXuUNeK6CcxCglvajY3fjqnh/HsZ/cXmpfhHaMHsvG5QTlK25D3W1BmFBTJvrX4EQhSvU+AeUzKF+M6RBQZvQkZCU5y0PKkqGir8YCQKrEQ39GX7/1TWmk+qfBDqUji8Io1tMgzDPlWO5llTQLGAGg9NprePQ35wPPz8Zw9lW0yHqpybpYWaqi9JGtMPGE45GsuxYilpFj8JU2wCgGnnsJz516Nvxnn0U565PmAmlkI3JKeLslgLvFeGzy9S/B33Bj1LMWSauOWNpRagGkCJIIrfUanjv3Iiy75U9oD3thx3UpbcrsPzphujl2tpqMLX74A2QjR6HP81UpAdVDTIWycy+5JP7kvRxXd1BuBjRF9vxO8oXsqvIFqihdKBDtZ8HNmLJ6TX/WH1/DfxqUtU9ZAzMfM2tfJEkyq1IqH7399ts/+oGC5n8ElOfP/2SpUr4qta2h3K6xmHmW1RDYHmoIcP1DT+OS6+/Am6siqS/BGgtBXEdb0o2TvnMctpi0KdK+HvhSIlgF1bhNJriqkso2Fs5fJK3hWRrS1JBNj3Izpsyu1Rk1YzJlLxCmfNEt9+DCP/+9oSlnrGIjoNwi0guZ8vrDqjhjGuWLYbCTUKrDkbowy4rJEYzqqzancaNov2bK9KZS7qAHjdXIOBa6PAfn/vFvuOiOv6PXo09Zh2HylGeywLgLu08cqzTlCr91pLp55BVCWHTmwTnz8KMrbsHLfZCaDVKfWCEzvDTEmJKDs487CtuPJlPugyeA5mGVG+D2p17F9y+5DstLHaLpS1ZcGqMU96AlWYZjPr0Ljv3MLvC50FgRei0Hv73zMZzx29tQo6acUr7gVrsmhXaCsA9rVTKc/u3/weajO+GF3RLYijOm1bvIbGrtTGRhdieBTE0k6aQiMy5PzssZs+yS8n/KraE0aSW0hHK+PSmf6opbhinQI7q7sfgPf8Ls312L4T01tMTUmgmXCXoyB6tGj8amRx2Fzs/sirDagjofYSzDpvUxRamvF4suuwwLrrwabb0r0EIXUOTJ8feUXSwdWsK4LxyCkfvti3owFHXWF+GWmWAqqfF1tNT6MOOMX6DvjvvQWqP5UTk5LCbT2DZWuRbKn9gJE7/1DYQdwxCx+S9Pga/KrIrBTYOyuHuUWPF/EZTfK7gVswBNUDalCV26kzuv2NCUzcWfcgTlCQXKMlkUMBvyha6ToZJHpKMJi9zP8sre0btsv8vqB8rzF8//lBt4V8JCJwNTBMrUilDOLMSRhWWo4ua7H8EzLy9CWikJix7iWxjup9htx+2w3ug1gXqfknalwpqqm2G7DAaq0pTslfbCrFl5WyNVutH0KZu1LxrF7h0H1UoZGbtBMAVXM+VcU07bhyJuaMoOLLtFujt4Vh1jh7fizCP3w0fXGAYnq6tACy1JUnDIg52oouMJNU6ZWHSPMPWZE1GBMgGsH5Q9nHf7QwqU3bKAOyem1DwWe1yCctaLXSesi1M/vx9GtjChhNt3VUc3luarDu5/6Q388NKbBZQjJ1B9AxkUY22PJMIoN8PpXzkMO63fgTL7/cU1Sfzo8QP86ak5OPHCa7DMbUefzUL7rCucwI+7UamvxDG77YIv776rFIaP4wg1WLj8zkdxGkHZrSBOCOSUZ7hYhCITrFnJcOb/HoNJoxnoYwCQVjAHXX2ZBBfZlkkFFGNYbl66U2ugUty/P+tLB/xUAWkFyjznJe66GJ4jmBLypCA90JKlGDp/EZ4651xks59DW5SgZJVFW2f9j66WCuKttsL2PzoRyYhR6KY8xka4noskSiXLzklWIXrmaTz7s1NRfeN1VLtCtKIiQaOo4mOBXYO/5SRM/u53Ea89FqFfQhTWZRdAUHbqPajW+/DUKWcjufdvaO3rlvtlJyTGcBddPtC6xycx/tivojZkKOKUtbgdpExtl3iCA58BYZ0i/3+YKb8fUDZljqa6sjRNzetzF0BZyx2aKROUzX6SksUX9SeeNIJ8eUZfmqasfTGrXCrTErf6acpvLFy4WynA5Q6STgZzYjuQQuFBksBnSqrjgc7YlaGNmketN0OQ1VGhosoAC1OsJUdJFdERCsWiOrTM5RXm5i9YiBdmPaeqnuWdJoqMmR5l07dM+aJcCsBkKmaPtActqKGMi269B5fe9SjiaqcUOad8QVuZnZXgUGNO+rD+yCrOPHo/fHTEMPiSUhupZAABFEbMaX8jIJPZUEvmwSpQZiCIAUMWuWdAUNwXro1fSaDvUayyWfhIOQ7EdyJdSFhzdxU+M2E9nHXkZzG8hUpAX160njU1WDA9wANz5uHES2/EKzW6W3KmLMyPlcrqGFOycPqXj8COYzvgRX1S6pMLElOIH3lhLs677vdYZZVRo4eavmZ+RtwLP02w7/ZbY9puH5drwgAKa0VccdejOPW3t6LHKSNJSyptnKw1i2BFNaxVynCmZspRXdLPn33hdVx5w5/Q1UdNmyVOec4oYYjGk2vG/f0FmTTRyNCkziGgLBQbkzfbGLvtvC2cpEfpyZaDulS9s7BmAiy99XYsuOFmlFctleCdnbjKFhh4WNnWhvWnHYZhBx8knUXELcE6FiT7TLpJKBzEsJctwuvTL8bCm/6AUTUgqBNwHQl2rgpSrKpWMemwI1A+5BDEpUAyFHtCSloZgjRCy/JlePLsc5Hc8xCqvd3wPYsZ6Spe4Proci207vYxbHL8cai1DkGYsWiSg5juEA5oLvOyQCt/vm4zJUqzLtZU2EU0bIWDBPoGS2F+r6BYfJ4JkPq9P8zPMD+fJMu0tGmZQQXwdJo17W/9bgr9HAnwsXhUrLXnfu+yzujjcwja/e8rwUNhyqslKLNx6tSpU3cPfPsyJ0s66G6vw0fkMtSh7FBzFs/HylqK7tiWGhOsu7vJWiMwvLUsDUkpeagssrwsouzdmPBAgFOtlxbMX4jnZ82SzLxi3QsODkmpzn/MCR4wIcT3RFOuOj7qThXTf38fLr7j70hahyKh3kxQljKQtJixzVuGdTpLOPOL+2CbNUYiIPDGoQI4wQsNypFMctE4xX2hinZIOU8J9NniQiXbX+E4+PUfHsQlf34EXVx+KMPkTFnCPZR00lXYdfx6OOOIAzGiymI1vdIOitZAls1hVt+DL83HidNvxEuiKTOpQelm7IQtoBzYOP0rh2PHDYYAtT54vo2YujIZW1+KJctXop6per1SJlUXdbEsDGspY9ywNqljQY9nmFq4/J7HceqVZMoB4jRAxh2C+KdpIatj7VKKM044BpuN6YQb1aWu79+efglnXfBbvNXNHYOrnDXUh2lzzHVCUSy0y4CWQGXDyLOL6Qnn+ezFHrtOxTGf3x8Vi6nuoexKyC6rXHBfnY+Z50+H8wz1YCa0sNWVI3o33Srl0aOxzgH7wdt0ojTNpb9dPoOrhBQKUa4H1FchfuZJvHTFNQgWr0TFCiROUKff28tkPHsbT8TG3/0W7I03EGsca4LE7BaTxWjt7cMTp/8C4Z//KoE+1nChJVTaIDqegHLHbp/ERscdi3pbp8gXknfuqXZd1J2lyiAZNscTz4d4lPMFLJdxTGlH3/5PuS8ayTuFin7/Ksi/39eZGX0NwM2TR5RGzOCx0otNG50GZV33QssaWr7Q72uCss7oS9J0VlCuHL3L6qYpE5S32267PXzfv9RO0MESl2S4ocdC7i5WxSF+9OtfYPbCtxFbZRmLQ+0EJxx+ILaaOFaCU1JDQOxRTFtVTgMmiRA4mEpL5kD54vmZM0W+KIKyqSXrriMiYViWdIq2yr7SlMWnTFD+K6b/5RGkZMosThOwri6b9ZRVHQovwaiqgzO+tD92WmdtlBl8ifOauoKkPCb21qP+TcdI7iVlokiqQCu2aR3z4ND+l1pY6bo4748PYvqdj2JlboESr26eNkxQZpW4T09YD6cdfhDWaGMdkD7VeYR2OMnIC/DgS/NyULYkY1KEEylYZMETUHZw2lcOx04bdMBjrVnZ3ikLmWN50nuPadASLpNuJSpZJw1UBTO3r0eIKo85SV1cds9jOPnKm9HnlpAmLM7DK1UXEHHrdYwuJzj9hC9i0pihApoEsL/Neg1nXnQtFq1kxiNrT0uRATjcskjh54HGWrOruUjN4lNO4GZd2PMT2+Dog/dCKavBt1jNjk6dFO1hiIW334nXrrsZo1b1KInJVs1FeS4oCSSuB3fkSPT6ASLbk3rYUn+D3TykShxT0V24iOCHq+DOX4KWGkuXssUea11wMWMdZQdL4GKjr/8P1thnT8QtTEKyRZ+mJj8kjjHjrHPQ+4e70V7rhZ3wezOjkqntAbpcoP3jO2Gj445D1DlUdTbhabDpJFGp61LpT7L2VLVBniKtKYusY6DYf8MSJ9fkQwbkwVwZpj6sx4eSJ5T+q1g0M/T6g8im3EGmbDLthj2ukNHXAGzFwFmQ6Ln2atvR22233erlvshBeS8nKF+SwekoxSoNlVotq3Kt+Ic96nvnnIPnF7wNuzxUfLOdWR3fOWJ/bD9xHSnkoj1dZAyED5ksUnM538ilGebPewMzZ84akM1n+pSbWePEfcHkkJLqzdZKW5fTiiv+9CAuvv2hflBmdXQBOGZskLXFIh+cdMR+2GvKhnDJ9KiJcrtfAGXp/8zJl9dloC85tZl1pRqqWtwdwMVK18JZN9yDK+97Ct3sFSfskACk2Jv0bAuZZr0RfnbogRjZygWK0gLxX4EynBIeeFmBsgT6JHlC1RrhLtiPFCif8ZXDsPPYDgTsuhwSyFhHWDFTFiaSwZfXj1AdrIEwzlCmqF/vFsmIYlKS+rj03sdx0pU3oZdZg9SURQwPYbFFUp1MOcaZJ3wRm6/LdlAxQsvHg7Pm4vQLrsTCFXUpiyrnSLp3qIxCmeC5JY63BxSo0RXkmHKfdmFvYcr7osyO1EziAdDGWhavvoGHz/0NvFfnYgRfU4sQ+BwzdXgMpDEYKF1BVEI7d0KUnFSjU6Ytk5US/Bl4BpI0FB87iziRVUj9CTdDLaF/PsAy1lbecnNs+tX/gTd+PLqtDCHPZRphWJrilelXY+FVN2BIj1ogxGtNUuG56KIu/pGtsOm3v4N0zTWxkiupz/FGL7oLl9ozzxJdO9KJR7l4TFDW1fUElAyAVjs3FZVY3f8NBsoNC1v+BRv2uDxwLNl4BGWDKZvMugjKDf24EOhrpGSnkkjCxqmzytXW1ZMpb7Pddns5QXBJbDkdpaQON4kQ2YyZ+6jBxsy5c7G8liEL2pCWXPzlD3dgj6lTsPPmG8DjllQyQlW1NOmekRfQYXiU3mUO3oXz5uPZWc8LYBS1ZBOQdfBP+5RLgSeWOEkeYdU2vx033f80zr72DqkSl7iKKdts/2NVBJRTRJLmfOxuO+DLu28Hq85cOrpKaIHjssHMNsWUdcsj6XGXV+pg8I+gTNmCTJlb+EX/qAvxo0tvwe3PvI4avdPCcdX3lsp3VgK3vhKf3WYSfnLwvuhg41S7JuUyWf6N8oVFTfllJV/M0YG+XAZgdT4vDnNQPhQ7jW2FVWfSMNth+dJxganmdEGwzKTAstSUYMBS+o1L38406pMCOanli9vi0nufwE+vuin3NbNrBhu9hpLR54h8EeHs/z0ak+lTZpQbAe6f8TJOP/9KvNnN82UjjUPZqTMTUhc/U9IypRclRzUeaCRKsPpaD/bcdTv8z6EHiE0xTXpFvhqyYhUW33E3XrjmGoxk5hyvSB/QwiYF1LttVyxrjA+UKe2I3ZLfibIAszFp2YtFYpL7E2b/Oai5qm+iz/KcDNVJdTtm7rGXn4dlrS0YffjnMerAAxCVA/TkYN6ZJFj5p3vxwq8uRPntt1B2VPlH7hrZMabmO4jW3xAf/c53gUmboYvJVR5rXqTwKbcIKFtS25k1LlTAWNkB+U8z5QZoGYxVJbX3Z/V92Gz2vwH8GoQ1S+5nzv1MWbHkfk25X8ZQlrgiUy7WvtBBQLUAsOSsBPqeDVqCo3bebucnPozv/aEto2TKBGUr8C6JbXQQkNkrjXqw1NUV9svEixK6Exezly7BDTffik/vuDW232xjeHGUN/pUXZ3FyZBvMclCpIsJEiyavwAzn3tRacw6Ol3obN3wJ7s05ivuUCkHsHwHjudKYR+UOnHnU3Pw44tukEAft7iZz228B8cqIWG9BCdBJevFvlPG4SdHHQA/ZYYY80qYwSe9RQSUE1U9Xqimms4F94VFduahLwVefGs5vn/hNXh6ca/IDrRUKaergnMvS1GKuvC5HbbE9w/cHS1ODbbDNGvlZVUJcmUFypfeiBd7M8RkyiL5KKbsJiHW8R2c9tXPY8exVdhRTbbebJvEuiJ5UWRV30ycD/QdE5QI+JQv8qaoGb3VhMESLrv3CZx81U3oY8usxJM6zSnravAMhATlEGd962hMGdMJL6nTtIZnXl6MG2//K7rr1LNjIr1o0PymorPm/lGt/am9vKqTwUxO1T+QGZF1bLPlZjhgj0/AF2kiEonGeuFlzLhwOrw5s9HusEiQBa/mosQCTMI22dqrhDpi6ZVXYQo6M7XoeJCKfpQNVMdxfi4L/xCweyo+wihCW2qhzBTeWgjPD1BjVh43EZUyeqZMxqRvHg9v3THoyutTVxnZf/JZPH/mr5G+/BJapc1ZImOqVqsjCRy8PaQDU487HsHHdkJvtYQaG6RmgC+9HrnIM+FKgbKSM5SmLMlJ2jIoZ1AunPLFc2kVXX6gw3t1BeZ3ki/0Y2YSCcdgo5u1BPkGuilMn7JZcKihOTeRLwS884w+ZNkMv9Jy1A7bbPPU6gjKe/u+d0mMbAi3XxxsAW26nGdkICzObVewMrbxgzNPx5tLFuG7xx6DLcZtAIR1SRZheis7JFNfZtqwCvoQoNVkXbRoEZ6dSUucYsoagAV8CeLsjZaXcdQODL6+5JdRKjEIqEyxdnUonn5jGU44azqW2a1AuU22sTroH5fY9iiGb9WxftXGD750KHbaZG24fRFaLLI3LiJ52jN5Jwuoc3rQ38razwKxBAoGpBz0ZQ56HAfX3fsULrj5L3g7ZsqJIxF8Fp/hisTtajkBhsU9OHa/XXHYrlvBTXoFOOK8noYk42Y+HnxlAb53+Q14vidF6pakcA0LSXInQCvYOr6Ns758mGjKLJzDoBEHsui2OdhRS1Zsg5/NOe4hc1j7g8tNCCtOEMU2eq0WXP3AEzj5tzdJt5QkZeEj2d8zgitV4tYppTjt+KMxeb3hsKKePJsvQJg4iCOCSl6gigFdqZqnkl0kdpCDs7kf19l+klpuc7HJ0NnSKp2z7XovhtfrmH/b7Xjt5tvQ0dOFUgDRdj3xhKtKgz0EsUoLojgT21uFLcfyZr4sFC8MhRsQeurDBOWgLN1R6hUXfWEv2lIbbVwIQ8ovTIDhOLaE4S4fMhwbf+5QdB56APporbNdZFEvqouX4vlfnYfu+x/CsLraSTDjkI4PCjgLnAxDP74zNvvql1AbNUJKdtIRzwVBej8yMYkM27PgcSHl4pdrzKohKn3RDJqyjjcLXXGMZtKkgPs16e4jxbA0/1JecLn2shPR6ezK3aSawub6ff6awdKi9fPeLzAN5s4YTJ/Wz+cx/zMrzhfqfNxoXXiAlS0vfm/qyWZ6Nd/TTKfma7UroyFd9BcuEvdFW2vbapk84ryx4I19y6XKxciy9ijvWtESKbYQORbqLHaPElbGKU7++dloLbs45nMHYe0RI8VqxmAJoYqlJ0U7E++q8u/qi7No8QLRlB36XpuAMnG8mNFHUA78Cnx2fmAwjyaJShsW9gCnXnIjHp69CEmlU4qFZ44qBJMQ2D0HfhKiJe7DtuPH4vhD98W4EW2oUC8XF4YKyrB1j8Xi7sLmFTBLCq/U2WVyhyta7HOL3sZPL/gdZi5YhjholeeRvTNll6hihTFawhBrIcSpXz8SU8evAS+mHY4Shi+NtSQBLCsJKH/n8hvwQi8XBgXKLHUq+kBcw7qe0w/KIY+V8oQq+KTrTBQHP+1fYrkjwyNbZnPJzEG3XcU19z+On11xI7qsirBnslgQBthVIwqxTpDhtG/koBwTlFVpU3qqVQCUUkld2IclmnI/EOQKRkElVaRZvNf54sEXWUmK4WTzz7+Ap6ZfDuuFF9CehqLpWtwF2QH6OGE72jB8wnjEgarvUeJuIo7FcCHXjFZFqVPMxJlcQkn47VljI4PHc/XmMvTMfhkdvB1SP08lk5SlO1ewfdimE7DJCcfC2nAcehn0tYHWVSsx7w+/x+yLLsNaPX3wwwiJ5yFmKnbioM/38XZ7FeM/dwBG7b0Hau2tUviIBfbpGOGYSpxMumUzC5QsWUq4i+VSOzJUIFkqStOdovagqpiR7B4NC11exvOfXROqelwzUH6/oPuvPn8wJ0cRxE12rDPtBrgnDBAu3m/WVTYB3ATfAcHAvFB+f+nPlJryc+WW0hc/vtPHH/5Xv+s7ve5Dky+yLHPmLZy3fzkoX4QMbWQiDOaUpUN3gjqxwishsisIbQczX34VHVUfY4cPk44K3FASlOlMY1NLuRAEZc2U89VcgzIBRINyv5asVA+TKSv3hQvHZZF7BrHYDoqV0koIqSvf8zguvOkv6PU7UHPL0s2aFZKYTejbFpw4RIWOiLAXO0+ZhAM+tRPGjxmOjjJZSiZVxVg7WoAzC6X7BdOpWZOBi0ktBpbXIzz9yjxcfttdePy1Rej1WlGn7U6AjS3ledBKFqlGfdhuw7Vx8tcOw1pBJkE7ViNjCJC9DWkDYw+MB15ZiO9efhNe6GHWWEm13eIEZCnouIb1PAdnMM16/U6xhulFTcSSPIKuGVH/5KDdjnosKWFN0qzpsV1lVXD1Xx/DqVfcgC7QOSNtVpBRS6cHPY6xzj/qPZ36jaMwZV1mPnaLXBGzCFPKPQMTchglD6VBqdRVNkC5n6nlmnJjBCsnDtmi57ioZbEELTtrdbx086145dbfY42+XpTplRZvu40KSlhWKqF9x+0w6fOHwG1vV70MffYWpJRA94pqdCpZdHm0LApiZFECn84bFpqPY2SvvIaZBP4X56C1rw+ubvWVWejzPSxqC7DWEQdh7P77o6/SJh1aKJPEL8/G0786D9Yzs9BRryFLQ3gE3oSecA89TNhZZzTW3Xs3DNtlKpKRI4AyU+VzqYKBQ1kb1cGpuir5aiobPZ5X1epLKig6NrpdVbyLHhcRMQpM+Z1A2ZQLBpM83stz3g2wBpMlNHsvvr74/P7AnsIHk/3268sD79ev0Wy4CMbFanIGGOs07CxN0lltra2rJ1OeN2/eAaVK+aLUylqlY3Bmw6fWiQy9SPH4C6/ird4MPakLu1yBn0UY3VbB8tdfxkcnTUTnkFZhoK54NJU+porZqO0Yt7tLFi/Es8/OVLUCDC1ZtmbK7jkAlMUaJ73bAvge27hnKJfUfShVsTz08JNzLsOjryxGvTocYVAVT6mkU0d9CIJAvMkBI/RMJ+5ow+bjxmLrzTbGumsOx8jONpQYn+GEkNfZ6Kun6K7V8faKlVj81jI89swsPP78HCzo6kVcUOSDtAAAIABJREFU7sAqgpXjq3oekgxCgE/QkvViqBPi+M/vh723m4hKFAsos+50HDE13ZFkHMcq4/6XF+F7l9/4/7h783jJsrJKdJ35xInhzjlnDVnzSFUxQ1GVCYgKtu2Er1FptUFAQFoBfc+238P+/VRAbYd+DoDdIIqiDE8sRBweICgKRVVlZSaZlZVVWVU53pvDnW+MZ3q9vn12xI5z4+aAXX/ky/rV794bcSLixDl7r/3t9a1vfXisyQRUqLyWC05Zg/L73/p6vOyGCVhCXyh1hqYvuFiZW0NZrbnNlu0vuYWe8Ntp6mDFquBP/uHreN9HP4m1ApQJXIIKLIPv9bCTkfLPvEHoCztZVl4XjNxSgrKqbOAGO8tjqXITKkCkIKpAhLsMpUDR/r7qca1AcL0AcdrFJCuwvnkY+//gIwiOHUej15IiHdtTUblHpc/UDG598xtw1f33ImXRUFgRXXzMcxX3QVIiqpcijaJIkWU2qQbAjZWEk0uqu7qAE3/+Zzj84Y9ie6eNqDCUZ2dxVgrOOxm6t92M5/7su4A770Cza4npv9dtYvGL/4AHf+/3MXPuLMZYGcnz5PtavlBRKwyrt2zGzF134OoXPA/+lk2wxseVll5FJuracNvG7R8vIGWR5OblOeFSAJaw1yMkOzdJAwVxIyxFyqPAUGG2UoaU/z1bXPSlgvLFOGXuHUywNRUW+neTjtDcsQm4o15TNsAv/iYoHwyD4E27d+++siLlL33pS+51N1732igMP5ghq0sfa0Y55OQsC2sZ8Avv/00cfOYcEq+OXsZWRCFec+8L8NXP/hn+z3e+Hc+96050W2sI6CAnfbfUNoybbpUOSzF3ehYHvvlNmVDrvZQtuKwULDjlfgTtsMLPRxB4cBkBk5agGQy1s+E4vnrwKD74yc/hwOwa0rFNiBnJsLM0u58QXCQwTGnHjKTVlCKShmNhMqpgolZBvRIgqtREs0z+stnpoNntYaXZxHJzDa1uD53cgl9tYI3+vl6kCmQ8G1acwkkyVLMEtXQV37vneXjTD34HZkIPQRLDF5kTm5HSKlI1JJWKPoLyRz6Fx1pAahOU1VafvLwdt3GNx+KRf497bxwfAmXeD9GDF80shyckz4peFdwSJ2JiRFBetSv4+D88iPf/kQJl8WKWFybUkMGNO9jhZ3jvu1SkzJJlggffhdynUpYUbYyEhFFyPHPylflFM3pnkpPnSy+OseUVPP3pz+LYpz+DbWzumnbBKg3SZakd/E/iJ4B3z3Nwz8+8Tfre9QJ2kvElcSt5CNGEc1emqCBaZkrdSN6Fb1HqxwSvKyqVyO7B3vco/uX970X0xFE0RGNNnwvieI62AyxHDWz50R/Cln/3/ehVJsQsyuZrm6s49McfxekHPovKyjk0SIslpIWImQReH01e38BH27YRTUwhqNeQeR5SVp04ttrhcHck2nka2ZO+IQ2UqIQuC4EcH+Ftt+DW//A6YPMWxFS2FAlwtegq7rjME6vHeFsuHZTXv8fFYuPRz28EuhdbDPSYEULH8OEuc8c6gi4b2pdBWUfXPN4E8b7eWZVuE5QPBVH05pffd99Xv7VvfOFXPWv0BUH5+uuv/9+iKPj9LEvrzG5L0QeN6i0Lq0mKX/vAR3Dk9KLI0bi9r3sO7n/uHdj75b/GW37sh3D7zTciT7oifeOFIvD2TVkkcMowd/q0+Cmz24QpiVO/U/5kS0UfgVk/L97Kng+P8iP+Llae5PHYIDUS/4cv738cH33gi3hisYmuW0NmMWJiRESPBQUoUush2tpUwNTjosPTStSyoT3OuF2WfnSFiEQmB0GQCTWXW1j6edDtrStltWE7xSbHwqtfeBt+5N/ch12baqKgYNTDc+9RaUBJMzPxFOVZPr5y9BR+4SOfxuEmk4yhKjqg7IuBd6+NqwMb73vb63EfQbmnImUOQpO+0JGyHjKSR5Jrzp+JaJDpz9ByIvwpI+U//ASaiMRoiDtrRXMk8Lot7AiB97HzyK4ZuOkqcnpMc6GQ1jHMDxDCyX1Kzby8Vk0sFbGphqg6alaaWwmwpWtLjtC2UUtS9A4cwkN/8GFEx08I1y/pUiZT4SJ1Iyx6Hu56449i0/e9BnG9KpasjJJlt0T1Cfl+EbLmsruQPiYWtd48EeqXXVX4gwSB1YW3sojTH/5DHP/0X6LeaoJpOdqVkv7IXHbz9tG85w7c+q63wb3mRvTsUJKYIVtGnXgGp/7m83jib/8a0cI8JrupgDoXfNHusNyb44RNWwvbTo4bbkJYdEJ5JOtsujxv7gLo0SEaeaWT57met1zUXvwCPO89P4d0+zYp2uFY0//KoDxY/C4Myhr0NFBKEr3YbY2OvE0eu7zUq7/LHvwbvY/56vLCLUDKa1AC5TJ3bNIUPLasutjo+KHOI4qrJqf8WKVae/Oel73sn644UN51ww2vq1bC38uztCbdmQvxFQdQbAHHzy5hJXHRTh1EXoAg62IqCtBqrWBqooFqQGEQAa7IusqEUVtfJeXKMXf6FPbtp/pCyd206sJUXwz5XkjJtQPfdaVvn83qLi8UcPZZVBLStN1C7EfYf2wWn/niV/G1x57EQsdGh4ZDgScTI2X2XYBNUm2KDxYgUTaWnAbi2UEeVrbIyv+YdEYurlSKH6W6hMbtyKi3XUQVwA1T2/BvXvIifO/9d2HHmAs3bsk1yGWCUZuciWmNtETixAxD/OPjx5VOucXgLlDtlrgocdHodbCTxSNv/1Hsvm5MJGuat5NFRbpCD08RvVorvbD0BkaeMMHkYy2v4M+/8nX88n//EyT+BLqUjuXMFKSwUrrEtbDZTfFr/8fbcde1m2AlK6KBVu3iqFpQn5dQRcB7K6hTUBaycqnOIMwTiLW9nJoSCsr5UOkex5hsdfD4Jz6D2c//PaZiAjK7qsSoMKFINzcnRHzdTnz7L/wc2jdehw4XZkrOXF/uOxO+VK9IYk8qCkmxaGqF58aH2XOQJ8PwPEHIAqiH92Hvr/8unGeOoRG3hXbj9Y65vgQRTtaruPFHfxjbXvdaNEW/Hcp4p8l9tDyPU1/+Ch77i8+icuw06p0YNcsVaohqbuY8ed+4WHjSK1j1UORlYYUhL0WHkXJKUFZzQypI2bw1s3GOLncvegHu+MWfQ7Zlm7QGE65cxqoy6pHgRHPMAq56IeSqOVBq6DEhTY9LHWHWLeCGRloDvRlJm2B+IdpiI+qkvJOSoSQgqcys9N9mtFuOmMtgbBaf9G07C27apD3MSJugnKbp4VpUffPu3bv/8YoC5Yceesjbsn37D4WB/7tZllWlVFqoh0I6Rc2yG2G+HePvvvhl3H3zzXjO9dfCSdhFjlEtY5ZUPDIIWnJTRNqj4ImxFeVFs6dO9kHZ9FDWKznpt7JTHIFQknb0VKZ8zK8IUAeuh9BnVE0LSBeI6jjf7OKr+7+JLzx0CIdPnsVis007XMQCsoxSWQyjstxq8jAKVJVpsiWWKJOgpZuDEuSKOIhFMAldIVJEHrBjxsNzbrgOr753D55//WYpVgjp5cuKNTEp8kU3qz+DxSMx/Spy4BtPn8T/9cGP45ku0FbuIvKZTIjRsH7GTvH+d/wH7Nk1LV4UEiUzguJ5Gt2kzUEmc5WTmIsQBz4bEBCUUx+f+qcH8csf+iN0qb4QcZeFHjla+l5317AtYOeRd+COXVuAZA0OdxeyXRcDajk3KVWWjD9lecNyp/KkH/xNAE+EOmg9eggHP/YJBEePoWEn6KRtJC6TawGS1EGrVsPV3/eduOPfvw7no7ok+BhFM8kmrbLYxomqHS4UskbSmpTULO1OqV9mdV+KgP4AjIStXEzyvfNreOb3/whPP/A5bOp2ELLZAbldx8Fir4e1Wg3uLTfj3p9/J5KZTWjBQ7dCM65UtMr11Rbyo8/g4AN/heX9jyE9cRaNhJa0bACRyi6ISUQ/obRNqch5pQKqciSKJyjbUmXIhHIqlaKkoEKctRyEz7sHd//Sf0K2eQt6VkUKYAZRrQLldfSQNo01QLm/YyoB7kbAOSqiHdBOapm/GOVRfl7P41H0lo63Ccr6+XKybyOwHUVlmLyyfn5Uoi9N08eisPKWKxKUt27d+nq3EvzfWZ5FYl1J0xgRHtGyMZdy4NmVFt77X38T3//t34lvf9mLkHebkgAh7DIaFn+EotOx8uxVW19RDJC+MEB5XaQsfhgsfFNRdB+cLSAiXUEemfxyUBGg9D0Xnm3JT7YbAqPokCXYLk41e3jqzDyefOYknj42h7lzK1hcbmOt1UMvzdFNUylKiO0UKScwt9lsDSWBj0rEEPw8vmfx+WNRgM3jdVy7dTOu3TaDO67bjqu2zICPu2kqlqVIWlIxqKJZ5a0hKhRh1OkASUi3sPepE3jfhz+O481UHIZpRamc6+itn2JT6OA//cQP497rt0vxiB7sFwVlgrFgt2jsWAcsidnP/OPX8Tsf/xSaCZNQ9FNmVxGaSKVwCMrVAD//Uz+B59x0NeJ4FSkljtI8hooCtUgRlKX1VKooiVHR0PpIhCw3u5t0cOiBv8GJz38Rm9e6CO0UXXamdiw4DEttH/5VO/Dit/8Ywjtvw5IdwuU9pmueKC640yFYkaJQyTDdrICLKrXl1KnHdgJPPEII0urcJ7oWlr/4IA586KMI52ZFO85S6Ni10WSZteNiwbbwojf+KK555R5pz7VId0PSZVmGGukMei83l7B6+CiW9j+O+Knj6J07j6S5iphdSuIYTk+ZcokKg8NRZIU8J1UWLvNDtPHkwBnJ+1iwHdTvugP3/u8/LaDcpYKo0Cmr65sqq4JU/Rxcc+7ixAJLItD+TkrTXKWcgwb5AS0y2GmNioovxg+bC4AZSevXmWPDBGD53Uj0afWEXsRNWqIcKZuR9CDyHhSamK81JXFplh6uhtEVGilv2fLjfiX8LeRphebv0vJSuC/edFusO0+vdvDe3/xv+IFXfSdece/zkfWa0u2e0ZBsrXlsIZIX1a9UX2m2NseZUyex/4DilMvUhTLWUQUlJoXBt4/CChxuYUl5sLM1q788T9EatJV0mdhj1KwMyWO2hA8ixKmFxeUOWp0uVtY6OD/fwWqzi5VWEyvtFazFLXSSnvDmNB4lfLp2CtpoREGAahhifGwME7UqNk00MF0LMBZ6qAUufMuTBIPyWiL1kUpBgHDPkohSFVuSGBOCVW1JGf3Nrnbw0JFjWEzpEU3QiyWxJvaXKSO0FM+7dRe2NthZhIZJBed3sUiZV1uDp+znHXQzF0fOLuDBxx6X7iU5w8vCN4IFNi5tK/MUL7rzFkzUA8TUVgt3oTTA5IVlghR6W4ano0BZu8WVgVkorW4HZx47DHvuHCa5VaC5TMASF2qKuRPxUNk8g+kX3onliP0Ya/AVAy/GRMwNZOI0yAo6/q94bUbGAsopqyvJz6vxqp6lblsVQEXnV7H40KPAuTOwPS4usdx3Sii5IPfIxW+axM677pJikjW2NuOCnEByD+L6arNjSoag3YPTbCJZWUO8siLJ47zTQdruIIsTJbVUnoNKDlc0nlU9+5SLXuZ6Ys7OgiRr8wy2vOi5yKpVaZclqQFDEtdX3hRAK/kaCje0YVOhzdU5mFGAakbA5cXUPP5SwNh8r1GR8ihAltcIIDNgGJbEaQpjFJUxSlFhgny5WESrOkxQTtLkSK1SffPLX/7yL19R9MXBgwf9+nj9jZUw+nVkWYVSI/oLUAQvERPLR70Izyyt4td/5/fw3S9/JV51/wuQ9VoCYqyQk1W9+NaFX5xIfjR9Qb727OlTlwTKQ5V+cKSiT8njAC+gDaYN3yM4u9K/TyXAMgQB/ya4WtK2yPVDdQ45Xd6oTrJkkicEGdIaVCmJ2EsplsiKkiYUtzcCv2uBtSbiOUEFh5XASXtwWKOfhnACD52shS4laEEkiTFG3MIN642sAL4tn5slHXG867AfURihxSIV0tqiG2bSXjJqCHl+bEkkxkNKYihbWKncW88paxZXAbJK4kkiLKMnsI2O46IlH8DOzAo4JGJjYQpNVeOuaLppek+ulEmsbpfRMgsdVM9F2VGIzE1xujpC05NU/z1MqSj/PM+10Uvogs1tPUGU5eVMwrqIgkh4ai8M0HKZGHPg+pFICcWdhBy55yCl/7bli+KCnUtYuk9/EiZxXTrf8R72pcscv1yTlOm8n6YIqX4gELNDDZsG0GSpTd6XbcY8UdxQOdFhVR7vHhN4aY6QSWOCic8EqZJ9eLSZlcaKMUI6xFHZUZhZFVVJxWVQuZSBVJDozrrsCoTU9mmPa6Mtfia5ahKrVUuSLFfKCx0pD64tgblw0SuBso6ozai1TG2M4onLFMkoACtHxRuBcpkaMaNcM1I2pXFlUNaRsn58pO9FUXhi0hclLTNd4h6vhtFP7tmz5x+uKFDO89w/efr0m/0w+NWUfmwCyqzjT4WvY54qdwMcW1rBL/3Gb+H7v+M78G33vxhZ3FTgI54IRe0eIwHJ9CqNpvKFUBP7jJHo0wqLPp/MQVbolLUCQ45hRwe/JtEwk1gBjYeoJ/UDOG4g1pqBH6o+fkId5AhYNcYolgBOiR63hNzWM3suuz2V2lPUgkpNCp1Mq8lCKcLyZXLClN7JVBE1ASOxWMqwnYTnmyF1yROSg2aWXSV1VKqwJ9tk8eQVP40EHgGEr6F1JiskxdOCUQ89IgpoTTNE7JQc9wS0pJ2SBmLei5FyuIKx44IjfhOpKj+maQ8bFHCRclkynaiJnygD/7bwrzZ8SR30hCpoJ13pYaeq5YqKOeYUBJL7dPJQBl1vn8vbYwIjpWCeS5e1WBZVbvPrNrvRsJmqDTsIlRxQ1gxGqOSQA4T0lqYe2c2ReLYyncqZZOP5shSet5JpVEW18A6mFot0eF8Vzyv3y83QS3qoUmfMjiri6UIbATbqU4suhWqsKOyy/J6KEE526eVoIWIfx1iVT3NBtLmY0DKJH0oJJ2yEmYUgl142YsDHxV7ptjnSVBOFwnhbdgX8fj1ee5FJappCWg73cUMBIG0H1DFDQFc0kmBhlRndamDVP/W42Qhwy+97sUj5WwVl/ToBWEN9MSq51y8yoYdK4atsJu+kC4m4yanclclLm+qL4rV5kqaP16PqW+67774rK1ImKB8/efIn/Ur0vsSyQzpwMdpjIoPdLFhu2mv2sOa5+MO//Au84AUvxF233SZeBoy4OPOpteWQ4rYq5uOSM1NFDpIItCzMnpqV4hGZfFQyiB8wwVYBD1f/IYc4UhlMlLCMVfTLLNhTzmEu+7u5fJzyONIhFP9TUld0yWAkI9GdAh4pKCmifqXvkbPtkyuK91b+GQUNLglBifqJJgKMCvRJUzDjzvOVCjOVAqM3mQCZiow4dVl9xlyZKrl1uZ2VIhDVqYTbVdGcskWVZNoJ3koJQuCgM53Sew/si8u6SJlwesayqQDjZL4X/0/FhUJ2BgSelKBMlCboIENPIg1qZrllECGgOKIppQqPU5krFSOr7aeu5itvg03tdH/y8jsnipahrzGRl5SJRzAhV83FTXTorNyEWkQpdeRCSyUFe6uy8zgLdIS+ICXEY6UVtvpOEhCoa8eELr1KJPpP2XZKGRbxu4qpVsLrQD28jbSrdgkJo3a5JDRSUolUXiMmCnuSrlU2oVIkJOwDKTIqepRHNr2d+dWk8zVVSw4XB14/1SZL7oiUWBfm/3rx1eokLhCKIJbPH9ADisbQ19XkjuVeCBXGpUnpwM37oSSpwyNFe2eUo0XzdX2abERIaQJ8eRHeKALVi4EGUJXQVuoLk7YwwfdCoKwB2Iyqy1yydorjTyX1zg77lejNu++998pSXzzxxBNBpVr9SccL3gvLCRlhMXpj4iRMYkSrLXz1U5/FrttuwcTtN2LZc+CFVfiWjxa1rixt5rYsoaawJ5V0LJjg1lOVg6nkzNzceezf/6hsyxkB8J9O6Jm/m8k+oSe4RSy4ZtWZhACtZHL8qSJrs0pQfawaZEUUWQQbg7E60GaO2s7pgaMGt45WjYo1aZI5SryvMnbD7yniVdUiSBI5g44dauAWWT71oYUMRATSl7TjWh9J8WWMmHV0qyILGfD9btQKvKnUUCqrgvMzIhQ9Yc33Nx8zHy8DA9+Sn6eEbOItJxwrwS6W4aC6hPtwJTdA3+PUZ3MCjxY/CG22W6LULIbDbicsSOIiQXBm0tcPxY5TilyYQGP/Q/FcppadXcGVusSSemaBbSmbpykANcSkagjoSmmjAgvK1KQdmBgJkQ9W1AN/Z52guneqclHoA3Yb0WZahaWAjInCMGmwvediT9UI74GiJMpcrgl6Gsx03oV/S/6i+CwN0H1PlOLxAaCXI241jMp0g7mzMaPrMvWhz1ff+3IEbn6fMhDrc9TzSa6nHosblFuXI+hyAtBskDr4XY1nXUjSB+U8fzyMqj+552Uvu7LoCw3Koee+12KymREH+UfkqPR64n37yZ//RVTaPbz4Nd+G8VfvQRZV0evlSCsO1hJu1amCYOTAcmjaPdJCstBRChAAZ8/M48DBA0I/6OjYVGGU5XD91lC0QWQmvmgVpcBYJQTN9lH917sK+MqD5UIrvLnFGxU9lLduGjDXbQEZ9Za2myo0GID70FZUd4MoSpSHzoPqhxLwrzsP483M14p+2BDeD35XLXdUtDHQjZpgW+b6zM80I5lRK4Y+Vv8srHeU8kBIcfL3KtKlKoEJUy6ylkODJxu+QyqAOy+2vmkjbbeQ/U8fa3pfSFcVL4AbRHCiKvxqDW5QlcQZVTW8VgwEWJqedVrIux1ppeV4IVIvROJW0GNxCc+FcXAflNWOgBy6JEKJ0lI8pMrRVfKNEbza+fHartPYCxAXzxvJuv51KIpCZKEyQLT8t76m5bGr7+1GwGjuVHRUrO6xDiQGd6s8vvW8uJRImcdqoL0QkJuRvQZZmQaF+qLE/fYj54sBsl6g9Hg2ZXD6Ob5H0RqKOuWj1Xrjra/cvfvvLynCucyDnrWKPoJyUKm8tea7v+JkWdh1XMSkDTIbtThFrbmGhz/6xzj6t1/ARBBi4kV34dZXfyeiHTuBaoCTa0s4cnZWkiW33nwr6j5TOkqVIBEwgxVYmJ07i/3f3Kfoi2JgjoqUtSROPxcGUV8mVwZmU63R1z4Xc0N/xqVe5404tVGRgRnFDkBr0FR0/Weq7evwZxi3VDJTUh+n5r3I6srHKzA1/406Z5l0G3kMkFYvtskalM1JOthqDm8x9WfqyaZ/lqOzjUCZ1I+ialQ0KxoJ8UCh9I2FObSNsFAh795ro726jG5zhT6NRVGSJRacQmNwbPoh/EoNXlSHU58Qiohl+HF7Fe3F82gvzyOLu5J7cKM6vPoUvLEZpOxCTnqCLYiKVkRSKMRrRq5JWBzSHYrTtdlAV+4GI+WCjhPvDXXvhnIjBij3I8PiwunjNbVg7iw0GOrn9LFmZKuP0Vt9E3jNYGNoYS5ogvJYHBV0jFoM9GPmgqC/8yhgL997fQ00gOoFrRws6MXjQkBdPkYfu77EWumgdaScZtnRShS87RX3v+LvLhUHLue4ZxWUSV9ErvNeL0vDju2gx950uYNamqHSa6O3cAYnP/u3OPiJB9BzLWy542bc+e2vwtg9d2O56uFrTx6SRqtXbd2JHZNbxEBGlebTHxfy/4nTs9i779G+9E0iGzrBFVHEkD65iIR5jE+rxUK7TFDWHa91QtCU0Ilyo4iUzWimfKFHRaDmZCgDnwmGMlkK34GhbehGUfKIuyyvG0FPmCB3sQm2ISAXHhGqBFqBuJ4IKkoeVFixo4OeYOZPDQjmVtOcpGXQMa/P0MIh1Xeq2ENYC/HpUR1EpLDGtRAIGANhlsNnK6vlc+i1qZdORIvOXIGAgUfHQE/KrlkIRHCGHyKNxhBGVThZD4uzx9FZPi899gLSIswLuBGc6iSCqW1wauPS4Tum5y6TRixmkEo7VSTIBUtAuajyJNXBuJqmWGVQ1kDJnzKGS8UcJsia19YEUX0Py5zvKOA0I1T+ToDW98mMvssgvW7sGhV/o7jmcsS8bqE1OGzzGpggrMfuup1Vib7Q7z2qdNq8ZnyfixkV6aiZ51F4LjPR92StHv3kfS+57wuXA7aXeuyzBsqivpidfYvvue+3kYeMDBLpOEydZiYtioK0h9WvPIT9H/wjbJoZw5HHDyFojOElr/sRhM+/C1+fP4XGjh1oRA1src9IkoSNK4kA9IhgRvvkmbPYt29fP4HBL67pC70C68hDAy9vTKVS6dMVOjLmT188MBSoaxmdOKiJlGj4vUdtzfSEKA/aMiCPOs4EVNnmXuCfGfEMvXcRWZngq0rBNf+nkiLlzx+1oJQ/Xhu/8PHhLWEhwZNMuKIERtEVJiiXI+lR4Dz8HdRioBaegicXCZcYgSqaQCRxjvSvDdwcVSaU19qwV+eB5nlRwvD1Qm0U2Vdq0SXp6ynTKQIz1TGrKcdIiLzbxvLcSbhWKm6C1YhWpUyoekjcCFllDP74NBBE6LHUPE/ET5vJYFUmRWpDLWC8pSwkovROGQApek6+k0FfDIGqAcp83KQmyjsQfV9NUDQpCBMIOabL0SrfX/PM+jl93Kh7YS72+tzM89P3dNQ8KX/2hegLPd70dTEXdRlHBn2hz4nHlGkIPmcCugnKGvzNyFrvIPhTg3LxnkdrUfWt999//5UVKStJ3Mk3+37wqyxg4sTh2BOpEFvbZCmCNMHiV76BAx/7M7z6La/HuQOPYt//+xU81Uzxqp9+B56OgGDzVtxyw62w20zm5IhFX5ZJPzVWNJ0+dw4HDhyQbDz55vLA1MCqI2g9yMIwUKDssVfdwEnOIygXgMyJK8cQpJkpL5Ip5iDbKBI2gW8Utur3WBcBKhWq6EnNQT0MvApki3h16O1Vx+OCrii2wwNQHiQDy6BugvLQORnvPkoPKoO46IOmJogqCtZ0RjkkquJMAAAgAElEQVQyuVAErSdGeQHTj/eBodBgU9FBZYMrxRjKa5sKhsyjYVGKsNOBPb8IZ3UJftYWrbi4XzKJ63twfV91RSftxfyFljTalBt30VlbRd5ui1Vrtao05OSfxeLTCpDk7FztwK7XEYxPI7NpXk8wzqUjCV2dxRlcegMqWpkiNdE3yLVS0bAG5X50bCyasuQY424UKJsLrH6PclRsguqogEAWjaLxgTkWzHFiJgVNUDXBcqNx358zfU18kbAvbjbzQbKjKP6Z6qCyjt6s2uPhRZumdYFAGZTl2PWm9X2ZnAZtHqMjaL0g8Ll+VJ2mT1Wj6tv27NnzN6Pm9r/2sWctUmbxSGO88aYgCH8tz7NQetVJfz5u3NhvLJFS0/P/+CAe/Nif4nt+9k2IF+bx4Mf/EnuPzuHb3/FTOF6x0LjqKtx04y3IW6pbSewqhpQlp3R3OzE7h0f37YNL/q+IcM1BrKNmHS3rv4NQJfZ0gk+Dt6lnNiNlM3lYBn7tbGYO4FGgWx7sJgiNmijm9+jf6KHknuKbh4F9sDANBoepS12fpLnYAtKPMEoWifpxDcoShRSlJpcCxmbkZoKIvi5mlDd0rZSXk3ySogSK1klSGs8df4qQRTmrS7DOziNkgQ0bj4qkkQb3rphQOYEv3aypfWdxCykQJQYk59DCU4e+CSfOMTk1Ba9SgVutwfZ9USeyGIodsalX7kmLx02I2amFDoGeK1WibJyQuD56FgvD6ZJIFZwsm33vkT5FoGrY1+34NCjr58xrZi7aZnCgx6G+phpszftcXrjLY9Ecq5rr1wGNpjjKUfilJBjlc3gfLuOf6u+udmf6O+lz0qCso1mtOdbfR4Ow+TqzMKT8vAnapiKjVEzydKNWf9vu3bs/fxlf45IPvbyrc8lvC6iKvvE3Vnz3v1p5FiZiT8hGnYw4CcpdVNM2Vr7wz3j8D/8cz3/h87HvG4/g9NwCWps34xVvfxOOph1M7roGmzdtE5tCCv4psGcShdVljG2OnZ7Fvn2PqompI1wjsjA5YJNfpq6UgKwpDbPib9RjJqiPipjNQa0vk+b/zMlQjlDN58xESzkCl79L/KIqXb4UUF6fzCvfSnMSms/x8T5VUbRuN6kLDnYR3ku0rLblAxtOdW7lbfYoYNHHlKO+MnDL9Sq6acjkZpRcaNZFi0IdPPsydpvIl87BW1tBmCWygEtJPTXMYUX8Tti/0HZCZW0pY0ZFrSzmQbqKI9/4upjDbd26E25tDGkYSsUc5XUeqxiTLpprS1jtrcEfm0TsBIoSoLSyUkPYmEQe1dG1XcSWJwoRMe8rkq3cDenFnoEK/5nUm8kp60h21PjRz5UTdeY4LN/T8t/6Pun36Ee2Rj8/da8VNaUpvvL9MaNpc5HpL9Jyjy4syzSDDDmPQvKnz1mfh47WWTyix88oEB6m2gbyObOiT7/nqEhaUyG6kCTP86dqV2KknOe5d+LUiTdUwuA38jyt0FGNOW+WtlKAX0maqC0vYvGv/wGH/uDjoDfGkuNg4s7bccu/fQ28a3fgwWNPorF1K2666WaxjWRtVMZIiIOXEifLxomTp4VT5u8mVaEHeF89Udh66gSe5w/kbyaHbEriTKA2wV0P2PIkKANpeXBdKBoxQdGMYgaPKwAa+id/liLfItGnXqcTchdfTS8EymakbHJyg+jDkMSJbnZ0os88C3My60mz0fPlBU8zO2rTUEjhCuMnjq2IabTVecTzs6hJtSQVGuSK2WcxkJJrMaEiFcEEX7/JLrt3c0+XIE+W8fQ3vo60mWBmeivs+hjSiHxaCC+zEcYx7E4TZ88cR9dqY2zrDthRo+g/yMKUEG61Aas6hq4XosO2WtRAF9JBtUYMrGZFp2xojfu0RnkhHiFn1OBk8r96/PM5gonkRUoNU8vXm/eBAYl+PxME9T3Q93+jJKB5nCxwxXfUjysF1caxoLlj6l+PdLhwpbzQmxV9JiiXgwfz73IS0ARlk/YwX8NEHwMQ5PnT9VrtyouUad25efPmH/Oi4Lcy5JGbqV51PZ+uwAkm1tZw/C8+h+MP/D1w6jysyUlc/Z2vwNaX3wv/mmuwuLaKbxw6iMbUJG6//Q506QFc+A5IpRy9H2Dj1Kkz2Ld/nzK0L+gLDZYmdVGmIkxQ5nEarMugrAdW+b3NCWQO4o3ArRyZlI8zI6DypFBNotYPZBP09fsPgXsRfQ1B8gbFIxudtzkBVAQ8KEXtA3TRxl1NKBZOrO8EoaO5cpQ8KhLeKMLrfw/NPZKfZHJOaAlyy2xGmqCadJAtziFbPYfILVo+OcwhBLBd/h/Co/cJ/SIElHWbJXLLrBRlK/BVHNu7F72FVUxPbYbbGEevygi7KpFutZciXpnH8WOHUZ2sYOrqa2CFdUk6sjOKlERT71ypIa/U0WGjWybXdKJStIzF5wmnPeBTh3Z34mSnIktz51UGTD0eNaiZEaumFcwxYo43c3diJtzMcaPpApMaMYOSUWNRR8rmXCmkMhtGCeuiZN5jKkJ4XQ19tP5dUWZqvJkBgwbTQeAwnPgrR8/69SYgm5G0jpYLMD9Wi6pv37Nnz19dPNy5/COeNfqCoLxp66YfCcLaf8tyu8befHQnS7wEQdZDY6mJB37hvVh78hhuuP023Po934HKnTehV43Q9UOcX17F3r37MDOzCbfefos0gSTXR28IaRKZ05DHwdypc9h3YJ9oVTVwmvSCSVno31WCr0jiFV1JNBib3LL52jIo6wG30SU3B/oowCy/Tp2zSn5I2a2hHR5VQKAmx6BUupAkDKsqimIPE3DN97qU4aKTKnI+RTHKEJ/H7WwBympSKF65v101Jos5octgXKYvzOi4POGlNLnIE2WO2n3x3KjqqdHydHUJWDoLL16G6yawPSbbAqEq6IMhTXO9SApAxMKToMxIsgBnJgSRtjH3+BG05uYxNTYBb3wMcVSBE1bhZRbCXoKl08dx4vgRbLtuOyavugoZte8cpjGrHOlZEQh1kRKYoxpiLiAMFAvvCUr4tPpC7DUMm0wdDIy696Pu2+Xs0vh6jmcTaM0xYu5czHGsgwU+phcI/ftIMNVqGdOljohjdEIpR+vleSWfX0TKFwJlvm5UlFwGZRN8NdDqKLkcSeuxbwI8H4vj+PhYvfH2l73sZZ+9lDl0ucc8a6DMdlC7brjhh6Kw/jtZ5tRpwZPnXZr7IkhTRMtt/OX7fhs379iJm151P3DTDnH9SlwXa3Rhc0MsL6xg7vhpPOeeu9CKW5IgoaRI1AS0PbA9nD01K4k+5VU06NOngVlzwbJrKiJiPqYTfQLCLKOl160B0GZkLW5yxdayvG0zOTgzMuhv1wwlhD5WH7d+q6Yz0sMlrZKAGqmQUxV96p8qTBhaDApQNgf65YLy0Pco3k8P7P4gNiJlFbkMR9QmQJvvN2qSjRrA5ehadQlRChWxKRUHJkgZ9Fgaw108B3v5LEJ0YTsJ2EzRckNpm0X6wvNqkuijJpluBgTGXDqSSEcEweY8idE6O4elEydR8QN4TPKNjyF3fPiWC7fTw9mnHseZ08/guttvRH3rduk6IneD5ky9FJ1ODy1ab1arCCenxUeDp+76LlLyzI5qMabHrQZlBhsCykV5tVwzMS0spI2FRlzdawK9MneSMcpIX/tdkOIT5ZCDhItnQWdJH0W2ISsSZ/I+xW6DC5I8bmjm9djXyTSlciqqO+WztLWBAnqqKHR1rRTLFItNf7yL9HD9nd5wxykWDcOBigmgmvopR7b6+5VB1+SNN6I4yhGzXoRIBcVxfLIWVd+xe/fuv7hcwL2U459lUN71uigc+x2kbiO3e8gs9tsL4MY2glYPy08/gUknx+r8GfRaTbjTY2js2oGkMYaWG+LQkWcQZgFuv/1WNLOO2HkyqUO9MwkMDo75k8ew99H9kkSRHnsFP6h/akA1I10OMl0wsk59UUTQZTWGCcp9vk/DYRERlKOVUdHwRhH2RvSBHF+q6jJBfaPPMCPNSzlmo8/nAqgmkzIXEl+HktvWQBKn5IpmpKUngJyDsUiY200pPByx6piTtA/MhV+e+PkU3hciabNsVLIUle4a3KU5uO1lBNQ80DObwMTyPtuHRXtWN4LtV8RqU0Wu9MlQ/tliv0mv704TaC7jzNNPoBLV4FbU//J6tgbptHDuqcM4/eRjuP3Oe1Dfsh2osNGpi5TdwjtN5GuLWFtdlC42XtQQxzlpgFr14IxNoBexGjCUxqxi1Ck9HtlcmP8TzJS8RNEzyn1QnPbIMxe7JCmWcVS7KCbACYDsyEOVE+k91ZFcSfQGzSEGyVIF+Mqelf9UXaTi6sWVUZQuqlGx+FuL7avq/CMpXZpAFc8r70blnKgCYr6Kx/PzBgJOWtroYKkcmJhjVd9zc/Ee2oEVFZ1l6kK6q7FzTJGUHAoiCkc5E5g1aJvgraNkgjDnhnl8HMena43qO15+38s/fSkge7nHPKugfP1NN/1g6Ae/l+X2WGZ3xHaSXSqc1EOjm8A9fw4HP/5nOPngw8g6MfzxKq560V245XU/gPkgwNcOHsF0fQZ33HY7mik7cNCPy5HOC9LKxwLOn3wGj+47IFpQltdqwNTbP33zy6CsFRYmKPO15JqF3jC6lZi0iPn+5sU2KZMLAmxpi3pJN+wSTYTKgK8HtY7A9GeZ52ceM/pcBlaQOgLWoGxGyopKUclFVs3pRaEfvajp2n9cPy+fzxJlgy80aQ59XftRj0iqlNOw8nRTAEJAqDCB3F2Fv3wGLn/SyY0VetJAl1SBJ3axBGTHr8JmUoudR0gnECwdT3yQCTlxp4dk9TzOPnMEYbUOp1KXEmwBcgJft4OlY0/g1BMHccstd6E+vQVWVEPie0iZ/1hbQrJ0Fp3mIpwohBeNKfUFYcrJkUU1hDPXANUxJJ6PRIpWCKOq47sUKynPrcKMSDnGiXpJXcXCNVG1ilJxcOEAx+i1iFC1nEy50SloFCZRNmVKAMikOT+XgE73P14v+QzdyLZwp+PCLKBY6F/EcF+aG+imExwr9LMteiwWCb2iB07fyIsnYc4jE5jLY7C8y9LjRJ2HOh/+MykG0ciz9WMByoPnBvkOE2T5ei1/08BsWnbq5/VrkjSdbVRr79izZ8+nLmn+XuZBzxoo53nunDhx4gfDavT7WZ6O5VZXDGISdnlILWyKM5z//BfwpT/4CILVNiI7QLfdQq/q4843vh5bX/MqfPXxI5ga34wbrrsBraQpfgZ0AiMocxgQlM+cehr79h0AHL8vadKArDlh/ff6BqraFU4BsQnKJoibqo4+11dkwTVomIB3IVDWA6gcbZcB1fy7UJr1qYmLvf8QhVGq3iu/9mKgrIF2wBWvr5QSRYFsY1U0pUFZRxiFZ4BMonIkpEHZjJQ1KI+KkNR1YdRbmP6L85qCnpAVfO0V+Ctn4Pea8NgiiV2r6frHaNhxAeqT/Qg26QtW8ZHXpeVr4YHBqDolHRNn6M7PYf7UUVRqDbgalD1P1XUnPaycOIrjh/fjuutuRW18GnZYRUqgp3nRyiLihTNI8w4qE+PwonFkDiNzG728KyDs1DbDn5xCQiMuLgiM5LWfMbGt6HpDsGRnFErxuByxlFvpwZljUe7d0p1GJH0OUrEwLZzjuDAVHLxEu8L8sWltMfVp15mQj1ed5tt8WMz/FW9PJz1FFRFwCYKWRN3SvlYM+rkAF2G7dCkvTGJKgYQsMCKHZUVjQcMYNqKjdkp64S6Phz4QlyLlAV0hAf2QL7KKlpVZlo6cy5I4vQDwcQ3K+j1NOiNJklnSF/fdd98VCcqvrVSjD1gE5TyWlZ8Xy0tSNOIYD/3G7+Lpgwdxx0tehFptAmvPnMCRhx+Gu2sXXvrWN+Lri+cws/Ua7Lr2WiRJR9gzqZSivCmjGxgwe+oY9u0/wKZ0g+oow9TF1BeXE3dap2xGxjpSLoNymRYxQbVMW2wEmuXj9CAoA3s5ohVP5KLjtPne5Qi4HLlfDHD1oB+1IAze68KRsnyGdA3hoFcdVXQbJ3Pbp2b2sKa6HyEZ/fnMBcVMJpnXSjmyScypFHFyfWz4NP1vLcFenpWO2lRjqG7lxYJNs3uvIpEyVRjsbyj0BYs96H/huqp7TMwtt4vVMyewMncMtfoY/KgBP6rSfFtx92mC1ZNH8fTBvbjm2ptQqY/B8ti12obV7SFfWUJ3YQ5u6KK+bRPsGg2OfDhs+ZWxryPQdUL4UzOwGmPI3Aosy4dNb2dJXrKJAMvG+c0UZSH/hApQVZOyc7Qy1TJMUIjdr112flV8NMvOi+a0KuOgAJk7E4FVAiiVLCnlpSrZ2ROgL+xg+5SFcvZW8bdyu5PgQtpkcbfChriFPFGOUyG+MlcdlPTLoiGNchUfbY57fa/LY1Efp4HUHLMivSx0+iZ/LGNR8hyDcv/+rm4D+qLMP2sQ1gEFn9dAncTxmUa98R/vv//+P7/MIPiSDn9WI+XTp0+/NgiCD1h5PsbBQQdD3qgg6WJsrYUvved9GL96B+764dciq1SlJPaxBz6Hb3z5n/Fv3/0f8S/dVdRmtuDOO+6UxAsjg9RmSykOJgXKc7MnsG/f/qIJZiH+L7SRGoT1jdYSOf34qOIRrcowNcpmpMz30u9TBkiTwigD5EZ3wwTO8vvp1wiHOcKdqxwRPzugrDnlYpNc8q1VSSGlAmGEyWhkJCiL3/OwVK4fCW3AKXNijKJaZMNKQBBntUGEyG7PbnMJ9soZBHEbZGqpRRbtLYGN1IXokzUoFwlcdqOh+oJOhlmOdjdGtdrAwqmnsXbmOOqNMfhhDUGlIvSG0CFpjMVjR/DEvodx7XU3odKYgOWz+0cOq91BvrCAzsJZVCarmLhmJ+z6JFIrgGv7YsrPyj9afuaNMWByUik0WA7FtlQEZZYdF0UWLCOn6b10H2HPySK9J70DWUjVByZZYvoKHkmOFe0E2NZK/JwJqgRhIQLZmkuBqVAyoqroFr7hklYv+sareat17wK1Qm0MR8lyjEReRQLaSFTqllRitVq0Ixs1pssBSZnaKHPKeqwN0RdF2X8flDlmCxWQ1jQPc8qq84h+b5O6GBkpp8nZRrX+07t37/74JaHsZR70rIIy6YuoUv19ZNYYB1lPohobQdrB1NIyvvCL78dVL34+rvneV2PJc1HnhHjoUfw/v/wb+N6fegue2tKAMz4tkXLa7YjpPHm5HocT2+U4NubOnMQjj+6TbVW/IsvoXK0BmQPOVFTo6JgT1tQpO+5wo1UdMZsKDBN8R0XJ5Uh5VOSs32OjbdsQQBcTzfwuZkQx6j3MKNrUk44aHzoaGfWcioDXJ/p4bH+bpwjKojBioLyQaKoAcZmf9D0u2vEMTchSJ+tRi405OZk7kOsnbZHUmOKbB1kCp7kEt3kOIVtREbBcTxWJiOxNJfrEO5mPMW8ggETAUtRYl2OwF2NycjPOHX8CTYJyvQHfr8AP+Rp2rbGl/+DZo4/hsYe/jl033IJofBIIAvR6GexWB+n8PDoLZ1DbNIaZG6+D3ZhBaoVwrFCMkbIkla4l7SBAPjWBpNZAQvAt/MOl8xPd7HILAatXM9V3j4ZLjIyZ8JOOUEWPRdk7CJWj+tPQW58MNdM4DIj4d6a10NJrsWjPJb0SmN4j5rLmViyUVGsz1X9FImdNY8kuQRYBzS8rTbaKi6Xvj4qCi4Ba7mXBi0unHYlqVJRsRr/67412mXps6nFQVvno95Ln+0GCipQHUTLHpjrvUYk+fZxJa5jHGWXX52r1xk/ff++9f3qZeHtJhz+7oHz6xGsrfu0DSK0xuZXSWy4TH4Lq0jz+9r/8Gm7ZfS+2v/qVWA5C1Nhj7PAT+PR//iW8+g2vx8MRUN22HbffdgeyuCdyOEqgqP9kW3oOpdkzJ7H30UcLLm4QKZeTc7wamsow/S3WVfC5Klli0hf6+LKkjQNIR839qFYbzBSAVF75TWA1B2KZitBAqzLY643OTVC+1Kj8kkZEcZD+fD0ZJQIWZcX6LeGgzJogrDyONeiakY2pvhh6nlVSppbV8DkwJ6P6vfCFE/5UZcbF8Q2Az2a0rWV4BOU8VjkI8rT0S/ZVrz4nCOFIpFx4Xqj+JQLMNBBaWWujOjaG6tgUZo8eQnPuGOq1urQIq0ZVuIEPL6wgbzdx+tA+PPbIN3DDTbejNjODHpuV5g7SpVW0Zmdx/tiT2HnjLmy55SZYE5tgeTU4CESnyyCjl6bS6dqZmkIWRtIF2yf/Ta5UJJ450k4bFdImvUQAOfNYys0RQRqF1XeK3xUSQeYHuwwmSHMqlVy4li/9LmlXSrgWTpV9FwU1qbBgSzEXWS+Vdm122hMPamljZtmIe21RU9B32nV9WbxI0fA7UJ0hrY2ZeC1aiNGDhm3IOA5Unq+AmGKucKFh1FrOIZTHsPn8UHKvSOzJ4q5b+hZqoAFdpoBZR7mjQJnvb/LGOlgoJwc1EJeA+nytXv2ZPfft+djlzKlLPfZZBuXTPxD6wQfzzBqj46asvdJ7jAL/FXz2V34VN97/ElxFUPZ8jKUWegcP49O/+Cv4rje8Hs9sGYczMYldu64Hy6SEU+YqZwdqm4dcRcp798rKLn37DEmcSTPoSJk/TW+Lsn+ySV/o15sAXeaWTV5MggADlC90E0wQNqPmkZSIESlf7MZeLNK42OvN5xWgFrl+RneF94WOSgZRiJ4E2oVu4Hkx4OpUWFeebDqqKkf7ZhQ1fE46MqPXiaFQgCW9H10m+tbmBZQZKSsZnAJldiJ3/FAUGUxqkXMlxLOFE/sItjo9occmZjbBqzVw+vH9WD7xJBpRHUEQCjhLc13K3tptzD7+TRx65Bu47obbxA6AxSEEuXhpBc3TpzD3xGFsvnobdt1zN4LpHUDAij9G2w7yLBb/5TZBq16FU6tLVEqoDegtEfeAVgut07NYePIokk4P9R07MHbtNXA3bwWiCKkboMvQmEZf0haM0rhEWq5l5DsYK2fcVaquK4qDZhStI2oyGeSYyVlbCNijMknErrTXWkZndRlJaw05dyCehyCqI+SOIKyLyVLmBKp3ICkk2e1Qhqd7MXJhIfBzXioFiQZo0TmP0N2Xx665oJs7pX5UbIDyMAAPQNl83CxsKkfKZZrClMTpyLoP3El6vlatvnP37t1/fDnz6VKPfdZA+ROf+ITzwpe85PvCMPhQhnycWzaPE6cHVJiQWG3h47/0y7jl2+7Fdd/1SixbNsbho3v4SXz0P78Hr3v7m3FsPELb9nHn3Xehl3TF8lCaY1ocurZoOefmCMqPys0XYxqj+4gGu/Jj9EwuR8t9mqLQKZuAXAZlHTHrQWQCsf7dTFyUb4ZJJ2jqwKRB1v1eymRfCuVxqQPg4scZiT4xb1fAOgzMA1DWkfIQ9zfCqEh/rkRB/a4lwz4eo2kZW8r1Gdq6bICqJzzVCSwcaa/Cby2IA6EklGxPbDqdgD0gFSjTM5kv5HhR/fTII/ew2mqjMTmFxsxmKemfO/oY2nPPoFapwrE96aAtjXWp2kgTzD15GN986EFcc90tmN5xFVJP9fTLVtfQmj2Nk4/tR22igZue93xUN18NuzJWVBXSLlR5hMRsQ8l+lJVI7D1DG+jMnsGphx5B74mnsfr4USTnF6SLuF2tYeqWmzD2nNtRv+VGRNdcBUxMAtQ6k84gvtpsTpwjpuwud+Dmrph3WbJz4Pyhr0dXeO1emsjixESninYBpx1j+dwcktYy0FmFm3OHqno8imKkPo3KFBeFcaSOj7QAeF5rXWLKyFp3u5Gu71ItSUmiaovlSqPaYegZda/1GNIBzGD3Voy/Qn2hgwOOKf4u/HC/PZlBX0gj23iIvhiW0g2URWbkbIKyev9kfqw+9s7777//jy4+fy7/iGcVlF/84hd/jxdFH0qsbLLnKElc2HEw0fUQrHXxqd/+bdz00rux6+UvRtPz4ac2Vp94Gv/9Pe/B63/qrcCuq7HQSnDdLTchzrvKQ5mNKiktEnewXBJ9OlLWOmVTA2nSC30zooJHNlUXplHRqCRfGZjNS70RKJe3ZCaI6+27PsYE+nIUvVGz0zL3+r8ySh6cO0FZ8cQ6UjYBVUUcqmBA5FLF1lV/v6Fox9CVms9rnTLfSza8xYQ1JXGD78btr+7szMhPqS+oJPCyBH57FW5zAX7Shc0kJCVxniqr9yoss/ak4EF2wdxKp0wgW1hutdBNUmy9dhcqjXGZuEvHjqA5+xQ86pulSzYTgqRD6MMMLJ86jie+uQ9jMzsws227qDNSUl+9HrrnzuD4wUeFw7zteS9AbfMOONEk/KCOzHcBqvGsBM2VJuIkF46bp8ROKaf2HsChBz6P4NgsNvUS1IoWJivtLvJahKRSQadRR2XX1bh2z72YesE9sLduAioVAfaExRvsG8hOLEVTV0845hRJcwWthXOIV9fEUyKsVOA16vDGGvKdVo+fwOrZOVRcGwE3E1YKn4oTx0Wzl6ADF+HkFtSmt4rET9yjC0WDHheki1hQQqtSKTkqzKDEIpWFW3TKK2gNc6xfCJjLkbIEBRuAsunvbXLKItcszLIUuA6oODNyNuVvegyW6Iv5sXrjXffff/9HLx9yL/6KZw2U8zy3T8ye+O4gqP2PNM8ne04HlpfD7TioxyHCToYzx5+EP+6jsmVKMtNObqNz5jy+/vkHcOPdt+NYHKOburjzeffArtjwM3YiZrJPdRxmJdLZuZN4lJEyVHfqUYBsRspDST2jUWo/CVgk+vR7mT9NDtmkLczf9WeZq7wGmjI10R/ERtRgUhk6itagXAZdE5T/tYBc5rQHwCvwaTREHbbjlIiiqKBSDmjrS6z11rDMKevHpe7LUHVc+LsUPCY5V8osi2a2juWqRF9rBc7qeXiUULKqi1JJlxWcgBeQeiAny4CtiOWkfVOOVqcrFXebduyUxgfNtTV0Fk4CK+fg0gifwM/mun5FSgJm3igAACAASURBVKMJ5G7Swur8OWRuDQFVHa6HmAnlOEayeB7HD+zH8uI53PycuzG+5Wr49RkEbB0VuHADG0l3BUtnzsOzfbH6dNh4IU3hZxbW/vFrOPLpz6Fydh6RAFAGx/dFHdKjbM+1sUaOebyOaNc1qN9wA6Zuvw2Nm2+Gu41USQW9PEWPmg5amSZdpKvLaJ6bQ295QeYSKQfb92CHPiqTE8jjDk7uewj1wMfY+ATcIBQwtiuRXDMmIpkIZWIwYNk5JXQJlSRJ4U1Dft+FE1TghhFsvp48tEvbUpaWK7qI3LXSPl88Wi4v7vpvlehTi3g5Uh7y99aqi8KXRXXGGVSlmrTFRok+fkaJf16o1avv2nPfnj+8OMRe/hHPKiifPnP6uwIv+nCWWVMZ2ry/yHvcUoUyka0gQ5y1pCuxm/ugkxw5Lbu7hMyzsQgbq80eookxOBVX9M02M/0Wt02clcC50yexd+9eSfSZZdYmgJbpi40c4QSAudMyEn2mYkO9DykSJR8yFwAz4hUpkpHMGDX4zNeWkx7rANKgL8wFYKPbvRHAXmh4lKNufaxZZq1bPZnRr0QYfUMixSuakfQQN2yUWevJpDnlPnAbJ7nRpGUUxr26lASLAksVV7B4xF5bApbPwo07Ir2izIz9Fck4eG4gwCwJrqLQRTpeME+RAz0mMx0XvV6MNO7B7a6gkrXhiXrDEZCyfP7PriN0O0xhpTF6mafUELDQYkI6jqV45OTBAzh1/Glce8NN2HzVTQjHZuA3FCiHFQ/tc7PoLK6iMTGFjKb4FRaX5AjiRJwTn/rzv8DawwdQLexQOeCFbhCfDhtJL0bSTcVsqe2G6E5OY+x5d2Prq/Zg/O7nIBmvInHZECJBsriA9uwskrUl8ZsOWCxDbwzPVZ248wwnjj6O9uxT2LFtC6LxaQTjm4D6lLjd8baKf0baQ9xtoscy8qQn844UhUwcKVxhrlMtXl61jrAxAadaR+oEiG1PURhSmGJ2GVHzyZwHoyLj9buvAZ2mI1oB1kISV6YmdPGIGSX3OWe+Rq5zqtpIFSCesDqVwJ5qWkQi7IVqVH337t27P3L5kHvxVzyroHz89OnXVMLwI5aAMnPbcsdETcBIN7WYvJOYV7hiKSHNmQ1WDVKZ5VUCHMlFiLaSq7tyjKFtI3B2bg77HmWPvuG2OZq20LSA+bdSXNDrQJVTU4akTWEou9OgPATIAvraRlGZk0sXZbXh7lsvmouBefn1gNODzwTXfkRcbN31Ofd1uoWnbhmQTdAqA/vFb/2Fjxg1SVTEXBjWFKZDQ5rOPpeoVa3KAF95JqjC4FEJG36WSVWoVknDkZR8v35n7sJ8ialfMSa2YGc9VAikq4uwm4tA2pEJxiiU99QPeP9oSMTmqLTrVNpvLQ6Qot0sFYvYuNuBm8Swk44k3hihUrkhUYW0kqJ/BgVnaiL30hx5yqIIC0naBbodoN3EMwcP4snDh3DNNbuw87qb4NQm4NFxrj4Gx8mxcvJpVHIb1fFJdMMAmU/emsm2DNbyGha+/M849iefwViPvG6CLLXhRzWJbDvNNXltutaFxWpYy8Gyk2Gp6qK9aRozL3gprnrlvZi663q4kY+Fw48BS8vw2W2nEkmS05MAgxuhHtK1ZTz2ta8C3RXs2LET0fQ2+OSOGzOAXxNg6lGWmsXIOqtYmDuOrNtCVGvACaqw2JHFIWVh3G/Lls7g4dRW2GOb0fEi9JgLYnUlC3v4f+GOKAllkcwpiaKo94pehlqtMUgaF6XV0nNxUE49iJrXqy9UcJAiSeP1hvgZmxarXZ5oV1goksZ9/ll2fwnvscKfJEkXatXau15630uvvEj5+Onjr4kqtQ8jz6eHJt1FEGOjCMkENE0JzM3NYe8jpC+K7r/FZNbyt/JPvodEymIItt7onsqM/jGGq5xtUc9cZJI5dErGR9rWkud1oWSfBtaNANZM/PGaCUBvAMr/WuC91Neb0a6OMrQPxrCEiNV8A6QzI5VB5D0sl9MJUXN8bMQtqkiJW6xC+kr5GUvuHTrEdVHtteGtLgCtVbpXSPPSwHLhcaGl9EyiTMUJs3qNnKu0iNJLf87y2i6yXhd2uyXJPAIxpWC5SOi4ADAx5sHl3zSqETBXURQ9JCSR1msjbTVx8uhRHH38cYyPjWPnrusl+oymNiOcmETcbuL8k49hOmqgMjWNblVt9el8yIXPY1R6+Cie/MDHkD3zDBwrliDCYfeTiotua1Vc8eyujTTxEVs+kiAHJquwtm8GduyCe8M12HQPS8AjLBw7gQqpkVodeaWC3AukeMR3CYRdWGvLeOahByWS3rRtO8LJzXDHN8OqT8MKq1LswmS9k3aRN5dw/IlDqLgWauMT8ryiKthQNoOdqe6EJCtiJlUrE/BmdgJjW8QZj7UGuZgm5aKgKdpWyO5FATODM9XFRu121L8yKIvmWAIFRUeYoKyqTIeTfKbX9xBvzEpyqSbXoExlTCLVqTpSTvn9U3XecZrNV2vVd++5774rEJRPnXp1FFU+ciFQHgXAF+IUOWF1JMmbMDs7i0ce2avaAukOEoZ+WEeumhvma/i7WU5tapX18zpa1ioNqX9ic02pIBvQFxpsRpmUmwCsF5HywtJ/ffGeZtTcB/hCp2wC+bdCUVwKCJufb2a7zUGvkyyqem+9ubgCz8Hj5V2C/tucZMOgLO+wQQcMpSmW7a90sKYfMuBnPVR7HTgr87DaCpSZcwjsApQlSafUE2wJRXCVghG5MUVVHHW8jKQIyox2CcoEYXGaY+cQKgiUWsFmbz+Rg6kdgNruqhJi6WGdxlhbXMTsiROYPz+Pxvg0tl5zLcZnNgmIrZ47i6XHj2Db5q0IpqbQi9gzMJIy7Myl8VAMnDmHox/4GFYe3YfJiKR4DL/BLto9tONFxRh0AyzN57DccWy78XpM3n4j/B0zwNgk2l4gHtDk1M+fOIGGF6KxaZN0UYn9QBRMfkBKoQesrmD20AF0F85gelqVhdv1KVjROKwgku/q0Lci6SBeWcCxwwcwXq+hNj4pRkx2SCtUcu9FtaUkUEkD2OiwfHx8MyqUBVbH0NHjWTa9RiGJBmVp7l2AdQHK5g6rPxYvkOiTvEEJlOXvIilpUhgyVhNd0acUGhq0Ccb8j/LFlLtE6pvTbL5erb37Ff9/BOULJ3RGQ8goUH744UeGQHldFGsUjugoWFfumZV9ZpFIufqP2X3J8hd8sgnM8ntRpaSBVIOw+S3KIK3Bqxw187NNsFY0rVoIyu93KUB7OcdcDJRlckhLd11SPYhUTCAeRC0Dn4NRPKEJ/OUIuazGUNcrK3SxYhcnxUSsuvfzHqrdtoAyWiuAxSRgjpB0AG1deZzskDzRKVOmJVxo0TZLWfgkyMgHkxdOCMqMyh3xyBBDehahsEKwAGddmizGlFJGTpTh7kY5rxFYeu0mFs4viORubGIStbEJab56/tgJLD92BLuuu0GBMhuzVupybnlA97oE9uoqTn7s05j78j+hnvfgVW00tkaobrZhzyRAFei2LZx4uouxsRux/Za7kNVrSAMHfn0KiSQolffxwuwsKo6PGuV+9QZinxSGCz8K6cqPdHkB5588Is52k5MFGNNEKaDfh5KQ2mkXTh5j4eRTWJo9iemJMfj1cThRA04YyW5CVf+xc0tXFjUxYIKDrhsgmtgKf2YLOjZlibqbThEHC6esF0kGyDpSVkCo54oeQ+rnaE6ZQKrK/gdl/QqgdQHUIILW75fG3OVxUVbmTpnw5zyOFZGpFPowcSo7ozSer0f1d73y3itQfXH81PFXR1H1w8gxM4q++F8FyqQvzBLrcsTcjziLCFoiY0+1gBplbK/552FOWWXcNR2i31Mfa0bK5nMbJdDMSFcDoV5w1tEfpUSfCdijfr8cEC4fa4Kyphb4mDnAFSgPbw37CZNiG6kHu5nAMyeUBu2NQFkfq6+fOVbE/TfjdlrpX8FmqWwD1WvBWZ5H3l4SzpZ4RFCWHn1cOAv6gtyy9roQGBBKhCBA3pbArJJ16nECN0GSSQ3FR7P4gxkOVTKsHOqkUo1pRRaG0N2t8BFWhj9MPtH0visaZxZiHD94CGf3H8Jdz7kb1c1b0KvV4PoE5QBJ1UfuZHDbLax9/kt48q8+B8zPo9lZgxV2MH1jiKtetAnudh+pPw7L2gkr24ncJtiGsKjkcKrI0wSBp3jj1fOLTHmK2X5eqSGRUnNWOHpS8Rcvnce5p5+A01WJRzcah10dkwIV8aNGLoBsxS0c3f8w2J97emJC3O/suuKVxYVP/DaYFeSxPVlESWa0kgx+bQzVrVejF4wj5e6jb0Kqu64Mgg7l362iXfPf0A6sVDzSDwSKRF95DI5yievv1njfudthI3OdLEwySehyvHfTGDETprkoTc6NVevvesXLrrDiEUriLgbKZUApR0qjok0TNDjRyCmTvmDNfR8gjW7Wmr4wgVrA1vC4KBeSjAJlRxJDgxJsDaAbc8RFkFIyEhpFfZjf09wJ9D/DoC/KIGqC1beyyA1F5KXyV5NmkAFb6IzNwW7yxia3pyMb0+tCP2ZGPXrSmVG0edzIMcAmowxKCbdM8lkZ/CxG2FqBtXQOdm8NnquyRV7RDZkJJUnmSjsoXyJerZtVjnOE2BQ56Ys4Fhc44TMl0qTCgDisaAzpxtx3beMOpriK/OnRIpTAzLHiyHsx8gpodtTtynadydGj3zyIpx5+BC+45/mY3L4TFiPOsA47rCGOWM6cIGg1kX3tURz6zANwFhaRrrbQ6iwgnVjFlhdNoXHHZqRUSYQ3wAFBeQJ2pQ7LDRCkEZyQyXSlblpbXAFlg9HEFHKPnLLSbMu5E2wYKZ84Dt9JhCe2ozEpdqGMTXaHLMbJOlg5cwrHnzyETZMTqEdVOFUdKdeQskkAvzvDVAIyo+UkRkppHpVTvg9ncgucTdeIGoM2nyqRz6Q9CcL1FZ96LJjBTX/MFQtfmVPWZf8awDXwSv6j6Hyt6Yt+pCygrFQWUj5OYCdlIclrJgh7iJOeLiE/M1Zv/Mzu3a+44gyJClCufSTPsmkTcEeBx8We1+BhRpV8nzNnzuCRh/fKdkXzwCZQlqkMfYxpZm/SFtqgyOSihY82rEHXURclb2XFeetGcurM9Xnr9y2DjRk5m9GhfJaYvKj3GRU56mtXpkEuJ2LeiKNWyRGdSBkYig8N+MK0SHhV2SJu4H1RnH95svCzzYhan/eo3ZVcSyldI3fL7bLiJYOsi4Aa5eV52N1VOC65Z5YXK1tKpU8nIBNUCcqKH5aIuYi4mKRLOfFYxMKtt/CayqhICk14vPyvXNXM6y7uG2J9wfJjtpciVaI8IZCmhQFQKm6HWZLgqccO4bEHH8Rz77wbM5t3wBVVxoT08uvV2N0kh99swtp/GA998pPw2y24nQRp3EQ3XMGmezZj5rnXoRWOw3F3wnW2wfLrAHXHjoMwDQEvR+rFLE7EyuKaSPsCdtz2Q6UZLsyN0Guju7iAlfNnRaoXNsZhVxrIvLBYuGgJGiPtruLE4X1YWziP7Vu3oFqtIXMjWNEY/EoV8NkdnG2mgIzdV/h/yurBnqgZOC7i6gQqV90ChDXxfWbFpfQp4eLaT+6pvIHo3lX4259Dw5Hyep2y2tUpWZyZhFavIy9cRMRD+mVRVChpJJmXwlVOOleryii1wPS6yiklTU8H1erP3P9t3/GJy5ljl3rssyyJO/6aSlhlom/qQqBrDu4LnXh5y8+JJqBcJPo0taAjXb6XGT2bEbBWX2gQ1lSF1jBr8OxH0UVnEw2K5mdoMOT3GCQUFShvxAOPenzUYqVAecAxa2A2P9Pc6n+r0bIZiZi7EV3wYUa0JnUhg31IF6p4O31O5iQy760ZYZvHmovvhjsnBqppCgd+AcoJwqwHv7kMb2UBTm8VtpOJaxoLkly6rcnuyFPqCybpRN6m8gSqYW2hsWbFF31WJLFDTpI7HkbKRaOkAsz0WJRrpYzPVJENVR2OJ7abqtKQ9pissEvhctLHjJaBU08/hcOPPIRd26/C2NiM6HnD6U2SmMsnG/KaiJV5R47iq5/6JCp2jlrgy7kldguTu6Ywft0O9LwJ2N4WOM4krLACkCK2clTyUHoTws+Q9xIsL6+K/agYMlFnLTXVFjwWlnQ7aC3Mo7O6giCqIqgTlOuKuuAGIae5UA+91QU8c+AhcBMyPT2NSlRHQtc72ppWa7CCioB4TlBMekDcgZ10kaddJDElijF6YQPBzpvh1qcQUxrLqkDdYiXh7kTZgaoEqtKT00ypPI4k32A08tVUm4qAtVZZVe2ZOzsm8crUmxrDSoPDhF6stfbkrJNUaBhatTL5y7Z1i4sL58KxsXe/+t+9/soqsyZ9cfr06e/ywoCSuJGgPAqoN4rYNBiZkbIGZXLKunljmU7QQK0f71foGfTFuqSeUTzSV18YxSJ9sC98jk01iAZrATFLSdr4fzmaHQXK5vuYAMZIWfNv5ShaBRLDLmtDoHqpy3Nx3DogpPOYUW1XjnJlMJeqpkxQNl9bBlz9OhPgyqc7aozQDY2Tzc+pgGAD3UzsYIPVRZHEOXETltTyUlXhwKMdZqG+ICdMRYXQELJ9ZxSsmrAyYhavYIIodaqc+CKaVVypyr4zcKZGXTnTyfkJ6DJyZzStGrmKUkNAWRW2CCUiPLjyiG4vL+Gpbx5Ab62JmanNqE1Mwx0bhzM9BYw3hFaIqH0+cxbHDh3A2HgN1elxSSjH7RV0eitodjvww0nU6jvg+RNA6CD16RRnwUdVabKpgGh20Ool8Kkp9rhgKGt6mslYeQ9BkmD1/FmkSYwgbMCvkrqoIbMCOQ+HRkZpE0unjuL4k4cxMzUhHtOOFyFz2DQgQlCtwvYZWbtq2y9RMnnlLhC3kSVtpFkXHa8Kd+v14p8R2wFSmyU4lJEo5Yq6Poo2krJ93hxpnDBK466sW9UYYwA07H3R54v7r1Vl1pq6MMcmO80IgaVLsbkgU0GSxHAoj2uuYe3cWTQXF7C8vLwwsfOqn/2+N73jw5c5vS7p8Gc1Uj4xO/vdURD8jyzPJkdNrvWRUFGKcZGzMoGbkfLeR0hfDEviTPphFJ2h3eBMPtn0wihL4kxqRIOytLkswFpPUKFLZGqrLLz6bLW3HaYXykqK9dREn6tkQksiZvWvTGEUm+x1UfkljYDSQeY9UcGfihjNAa5UEaqppmkObtopmpNIg28fxAowGxyjokxVnFIIIkqLhDpWPUhagtG5L9c/F2MiL27BWz6PsLUEL+3AomEwy6vhSJQsffjIYXIhZWVZwSuTX5aedEW0LFSGlK/FyOmYRhBmjTb5YTG0IWAUVWnFWatIWHkIsyhD3Od0E18q9yirYnafWmZHRX1ezgruOcyeOim+ykEQYWzTZgQz08gbDfiBD6vVgdNmw+AerNBFxg4qdg437WL13Ekcf+JxbJrejsnpa2D7DSBwkHt0iuNWoqoKM/IO4rW2gJ8/PiZG/1zUYitF7rJQKwHWmlg6O4tKJYLtRHCjBhBWYTmBon2sFOgt48jD/4Lu6iI2b9kkRSNwWIbNfoc1hFGlaK9lIWXZNZtSSAEOeeUO8qSNPOuiSYfHmatR33IVUreCnhUUoMzcAO1DmWBlpKxcnSmpIyeu1BjF/dd9+SSqHuiX+buuMNWSuOEdm6IvyvaccowUACkfD9FIpz2xV+2uLaG9soTV8+fQWlqQ79TtJQtbb7z1Xa95wzuuPJ3ysZMnv6cWRX+wESiXL7L+e6MtuAZj83lJ9BWc8ijwNSkNDaD8SU65rL7QwKt/jvK/0OcoETBLTAvdtElrqO4PqgRYNkVG4tGMmk08NL+b5sEHo1BFZcOgrjPWCqnMxeFbAWPzNRqYJeKWPpjDoCwAXZiClcFae9zqCVLedurjeb76d7311BNIfx/z7/5jGr4F2FR7IUbKbm8NzuJZVFrLCNGD5SqvWHoFCziR3yUFIR2lWaEXiPk9t/LCJxQOZkwEcS9rM9Gnt77y2iIVWLQyUruR4rpLjYMCZiasVDulQssuog7VqkkqNElv5CxzdoVfbvfaOLe4iM7KGupsO1VtwKcPhXgu9xASFANaCeXwKw1JEnpZB8nqHB7f+3VsntyGqc3Xwq5MwA5Jy3Cs2EjTSEn80jV019rwK3W44+NS1Uj9tri7uRkcO8HK8ZNora5gemYTwDZZAbniCnLXV854doZ85Qy+8eW/w3g1wOT0DML6GOBQmRHB8yP4AflkLnoEtwwpE5wsw5bFjQtLB3nWQZO7m8ntGNu2C6kXoctiEvF/BDyH0bKiMEhdsPwkZeVulhbWoIPSbF5/AqzWs+vdogblfuWpsYtTuZFBpGzSGuoeJYVqpIPO6hJaS+excn4O3dYKuu01oV98x0YnxuLW625/12t+4p1XVpl1Yd35vdVK+KEszydGRcpm5FQGqI2ARYOgfl6rLxg59SdCQRmMipZNCZtZ0VdWXJjdrFWSSJdZq3hVRcSK6x2APakKFT3z5vdlsCVALYOrfg8TeM2FR3/ORvSGPh9zkdtoYbtUwNYDlty7AuVB8k47w6lmqWWdsjYfL9Ma6v6Yagwzgi5TGPyu5eSfHGOAsksfYIKylcLuLMNePIdqZxUVO4Hrkt9lwUMhWdPaYvLDBGUCsoCySmaRX2Wkm3Bi0iw/7YnNJCNjCdIItux8o4tixKSzIJWoBsnU6wl4AthF5w1y2vRroc6dfCWjbm7JJQmYpeh5QGJn6K6sIV5tw7dDuFFVbd9hI4oiuAG9oANYmSfRXJauwu4t4rFHHsLE+CY0Nu+CVZuUohamzZjYzDIfSdZBGq9gbXEV0dgU/IlJuG6oKBraxjl0jVvGsX0HUXFdbNm5HaChvl+VKJbcuMdCGSvF8jOH8ejXv4Krts6gMTmJqDGJmLagbgTX4/+F7UCh12YyU3Ya5JYFlBU4rzFtPbUdY1t3IfGq0qeQLsxiuMT7mLHoRHXmFlAmKURaoxhrGjNk7BiFIBqUNZUhtUVFsYc8ph3hpEBIJfVkjBdFP0hSqcTsrS6ju7SA5vxZtJfOIu00lUWszXL6rjQR6CbW4sy1t73zNT/+c1dWpKxA+YXfH1WqH8zzfNwEYA0Y6+mL9c5R5QhOg7L+qUFZJkJBEUi7Hqm+G1AaGnT74CvOYQOdso6KTTqDr9d8s7YF1ecuEXhhLD4AWU1RMFpRJt9lcCxTD+XdgY6SzWskDS5HRMp944YRPhGXCsoaDMtg3Y+WRZM8DMpq4OsO1uWKvoFA37zn+v1M+ZIJyuaCoqgMtfj1o+VBkKTUEDLrVDzlW2yYugyLoBy3UXFT2BIpF22TZBwo5YRU5jFKZvPUApgVPVH4Ecv2NoEr6gtKoQpNdtELkPIu6RwtcixpZ6vOpSgJlp1RAchM/on5PAFbor5MaA26rJHbYsKxzeRXRuBKkXcTJO2e8NKVal3aVvnis0EpH6NlduVmY9YVWM3zePyRhzA+tQX1bVcD0YSqWOQOQrhVct1dtFbOY21lFdHkDCrT02L0z+SjiqhTLB1/GkceegTbNs1gy84dsCemxMSeEbOUYlO6gRjnDu3FkwcewY7tW9GYVm53cU5b1Eh4ZBbn2FJAJXdNtNkW1Qvk5mNFXTDht8bmFDM7MLb1WsR2hMSJlGIlIzQXRvwcc8WuRiJloRMUkKpiaFVEJGo+pYboBw1qfCkOmmM00YGDSN3YhisW/bZw13wv/t3roL1wDq3leSzPn0dnZVl4cDtLxGEvJZWRsxFCTzx4WnG6uOOmu979XT/+81cWp0xQfulLX/oDXuB/CEBjVISmJqriXPWkLYPJRsDNxwmM4n0hnUcG23uJcosknEkrmEoM6pQ1KJuR8ACEFWXA55QfxrCJvkkxmJHvIFoverQXX7wMxkORcLHV7UfgRsn1qB1E/71KHUlGLXajwFltvQcVgvpvk7bog2RRKGJSCSryUByvTprweDUhVIcSM8o176G5ZdS/64VhkLDUFqADYO7blyqYExCNs1ioi0reQ7i2gnR+DpW0i9Bn+yJGtsWYoM2mOJSxJDuQlkq0lwQ7kdCwyBdzY7UISAFBT+gL8qIxdctSQKArywraougILeOO35kEAzlRtVSrxqRyjW1kCSVX5JMLHa+0UCIQuQL6aRqjE3eQkK9k8q5SQVipIQhJDYRScMLEYY/ua1yE/j/y3gRKtuyqDtwR8eJFRM7TH/NPNaoGISGEGzCIScJCxg0sr9XLWGaywMbtxoAQSMJNd9uA7ba9sI2Z3TYGhBhkJnuZhoY2JYE1UKUSCE1INf4x58yYI97c3vvcG/EyKn+pJFS91u/O0lcOERkZ8eK9fffdZ599xn1kt67hyT9+HGeuXMbi5iVgbhlFrSkgpFtCtYBRD1tPP4m4KLBx6aIykyvK7eCYqCriXg+Pv+tdssK97OEHcWrzPCrLp1CbW9bzqzQp7XBbH+Hao+/D4a3rOH3uDBY2zqA+vyI9mbozp4/Q4cIaClkom3AYzlSjhk4dPh0hZUAUUvRYf13dxOrmPUhqLaTVlnYOPBcC6rngP4IyR1zR8WISlYBXrh6rvVpErNu9CXDNu876R5rGlnynqTKOEbMphIW7LEbddRwmoz767UOMjvaQdfYQD3qIIhsAoEndPH+ka5vNM5GlLsMoStvn73vF9/733/rmf/tCd56fyv1ezEJf7eqNG39trtX8yc8kKHsw8UDCQt/73//+CYB6dlsG5TL79BKAB2UCbtkOV3Zi8EH997zMyk6OWVAuA76e46R4NH07Zp97mSV7Vu+BucwcZ6Uf/zjelVEG2ZOAefb3b7cAHmer9t2sbjcBVQfKPiPAs1p/f/+9B9oy6y0Ds3+9x6UKY0Q08E+OkZeKCHduUYnBkU8E5Qhzgz6SvW000iEaQYYaZ/LJJcECkpMxJFM0Bcp0DNBXyzhPFv18UpzKlAAAIABJREFUO7KeG5kUWRFBmdnIrqBkuzMjEJaj4x0BViDiFUwwJuCpLuHYfhqbtc7asxmYb00TZIFpwtH1pi2PGIfJi2V1TWOnwmYLzcY8qvVQwfxpvYZaHiEYDbD9+Ptx46k/wz0PP4TlS1dQXVxBllKnzpSLHAQV7D7zBJ762EexfGoDpy5fRMFRVk2Ow6qiUash6nTwzt/7PZxeX8b999yFJXb7NRd0bBQR2uJxqiHpd/DBd/4XzNdqWKUVbuMMGksbqAULiulULkZAHb3QQkZgthFU1OcpPRAkI+0I+inQOH0Ji6cuIqo0BMwJZxPS7kd2yqIiHT+UklTs42sm4NqiaIfdZVCw69LN79Y14Kai00bHXBOdUyrW5soiqcimN0LUPUJ3fweD9i5GXMyjAYLUgzm3OdMQJE5n0eNUXKZykWOQZN2L977izV/1rd/7058K2L7Q+77YoPx1DpQXT3pCHkz8BSvW8TzB1/7+Hlh5XzLlxx57TA9/rKjnLmKygrKM4Z+Hb7P2oDzrwig/lkkVFqDvwdh/9s9p1nrnpzfPAm/5+5NumwDuTENKmalO72MjfGYfxzPPk5hvWa4oA/jtjrtNapiykqmNyNwXPrpzCsImX/DxylKF/96/DtteHq+ol1+jNXTYhBF77Om0ZPXlaFPNxogMzTxCq99HdrCDZjpGSFBuOEBmpxgtcZILQiWxUb6ohHPKRa4HLem85jZ2FyN9fhqZlCgljOzI7+Z8iD9Rw3bq0wwGOUF4jijlzJ6jBfibnED3B2UUdbApaL+CKGI1P8ZoPMRgNERrYR7Lq6sI6k2EjRZC+ordpB12CSIaAIf7+NPf/10M+0d48JWfg4Wz5xEubyDJ2IABgfKw18Zjf/hOzdh76OUvQ7hIR0Wo6ShcWchsKXXcun4N860QzUYdrbk55WVwOalpKgDDlyo42rmFP3vfozizuor5lVXMnd5EsLCOemNJbeeW78xaikYlqdAn+YLZ6JJ7YuTZWAvXIAdaZ6+gdfqCku0y6srUfrl4ZrHeT5vlaJy5yPk8jQU7N7mKnqpnuPdA+RSaQWjnShKzKzNDTQ0p1IrHiEddJP0u+oc76O5tYdQ5VNyrWlcYE8zipB9z5hqmWE9QgL9rh9LXRYZhkncvvOSVb/7qOxGUr9248dfn5lo/kef5iaBcBuEXIl/4+xAAjbVUBcqeKRNYPfMqF8dmWSzvcztLXLmZ5JgO7fKU/YLgbzsJWAXYbjtXXnieK3PoCEwWonIhb1beKC9q00XpOCjPLmq3A2X/WM/HmCfgWRrh5IHUinXeEmeh4BNQdsldvG+5qHcSKN8OoCeNHG5baw9ujgZ9dkw5KRLUqgTlBK1BH8XhLhrZCGGNUzosb5ugSEtcIOmAkZ1Mu2+gUmdYfUvgx2wH2dzcB7VkFqfIlAnKFgJvGQh+niAB3EfqWP6zuW2YEqEFWXqyHSM7brawMBCJr4PbatoJh6MxBsMhev2+4iLXNjawtLKmVnCCMp8fZRdrUEnl+z168s/wR7/721hZmcNLXvk5mD9zBrXFFcQRgTBDMh7h1rWn8ZE/eRz3XrqAK/feo+khQcumphBAzWJpskCSklk7hw/91gTCGmNRebcMOzeu4ukP/inWl1cxt7KGxXOXgOYKgnAJdUosDbpZrDNSMxodKJO1k+vmnHqSDCWrjFHB3Pm7EJzZRIoAhEXlpuv42/1lLZQIYqCs+YQuOEpSudOWfTIfmbldZ3wKjD1NUYsTNXpwceq3D9A93EUy6CAd9WTTq0liMccFl+KE2dSSPwjONmOQIE2wF1gT7HU+ZBilWefCS17xlq/+1rfeWUz5kUceCe6+7+7Xz7XmfzzP84UyqJS/nt1uPx9TLgOgB1+C8uOPP26alANlMeNSY0cZXP3jl0FZW012fLl85WNBRH4QK4sZvLBLsZ3lr2cBVSeIP7tminR+QfHPZZYdzx6r293vpPZrD8xlyaL8dXlh8KDo2XNZXuHjiOm6rbv/nr9DxmBhEMaGPSjb/clwj4cVecD2n8tg7Betk+QLsxa6eoPLmtCOhWOMqkwfi2XX4pDU5nCA4mgXjWSkn1GRsEJr1dm6WOQj8yNTbqJap6+WtjhGeZqmTEakD2qIyRhZFpmn1flktS13fTzGhI0Oe2dAwYQ4DnFgxCW1ZcoYjhWrEUJRAJahwselNEJ23OsPcNTuSLI4u7mJuYVFmqMRhk2EzTlHETnheox83MdH//Bd+OgH/gif9YqX4tx9d6O6sIi4GiBLKsr6oL9j1O9pOsjptRXpw0GrYcH+WpzsuKq4Vq8KbDgIIIkJVgUqSaqhxHmFO4QMR7tbePqDH0IrbCFcWMW8mPIagvoSGnMLqM8RmDmj3twMJLsKYVKMKSWECHkyQpBEGI0TdBNg+dwlLJy/JLmE46IiSgScTCS92M4ttWHzALOrjj8qNYHwFv0tpfGpg0nSTTQeIjnaxfhgW3rxeMDjMETO7kLmQfM9U+Hasi7UL1uvYRhR8zYikSqIypw+MeUY61FFHNuw2SjNOxdf8jlv+dpv+/t3Hijfd999f6PRav7YCwFlf/E9HyiXb/PARk2ZoMzbCKYelDh92AO3ly/K2rKXLwi0PCHtswEzA1j0tSaS0I9sY6CeD5S9fGGvw3XY2bnvmLAVNI0x0iJlurO7h773mRHT35kWLw0wdcsUqMTEpk0ps8duFtzL8s+sHOK9wuVFUvKCa2X19/cg7ONEp3KGZ8Z2CnuQ9ezaP/4sIJcfd/p8baOqbjvvwHC+aNJf9qkxGyKuJLLENYoEzX4fYPNIFsnCxPfXe8RtnBOD7q29ukJbmAJ5+Jksj23U1tSh/7jQxEMLJ+IF735GUNbxcYFI1nBi7Ew+Z2XHCT3MP+3OG5NhTLLga+K2m4A8Go0cKPdxeNSR1Wzz4mW0mvNibCzysSmDj8qOwFrUx2hvG7/7m7+OfnsPr37dqxGuLSFllgVBPAjR4DlLsKLWvjAnv7DAl9GalBQaDYEvd4RZksmh4hdaOjsIXpZZkaKoJGBu06hzhKsf/ig4eptBRuHKKcytnkartYKAbdMLC6jNW+ayy3UyUPbnTxahyqzrJMLhjVt437veA4RzuPQQF5UHsHTlLtSW2dhS1dACtl0rldppw+6MN5cLW+CpV0snJuDHGigw7g/Qax/haHcPUXcHiLsWokS2zx0Oszc4NaQokBDkWWitstDqJlznsTzWzMCgddE2Ob64R9acI45jgfIozrt3v/Tz3nzHgXJRFMHN7e2vD+vBjxVFMT8LEJ+MIc/e33/vgYWfCYSWffGB5wT+kJEYmD5XHvAg7d0XPEGn06xD2yo6/XhS6KsaOysDu38NZSY+YXYCjuNWtvJz8a/nmEzhMpnLzNjfr6xh+2Ngljy3rXd3LLPi8jE86TGnz7UEh17E9Z1SbjjlcenCj9uZepQ9CJcza2cB2GvIsz+fAO/kb3s38nOZMkG5mlMvrCKupkqI48DUudEI6BxgDgnCgE0vQkD5xrWYKrbTojdJo6sE5TrdBfTaGih7l4U6u8iSGU4kIKBEYwWfY95kp0TbsaUjhMzYtGbJF859YbsKwxS5MRwoR4zmHA5xcHCI7mCIC5cuY2VtA2HY0q80my2EIeWOAEWSIO7s4SOPvhfve9cj+Ly/8Dm456H7UFloIeHrIiDXQkY0WWGTrFMRovbcSoPLLF7TabS2gBgrVCqei9xUFx5i5LmBdPvGTWxfu4VBnGh6yvzKKbSai2jMr2NufR2NpUUV12hFrRYsOBoox5xCQlAeDxSv+vQf/CFufvBDAtysOQ8sM87zPJYvXMSpK5cRrq1rjiFzSsTs2USj8W9kwikyeokHA6SjAaJuVw6ScaeNpN9HETtrYSUCapanzSPA16WuVMpIqKqwaB5oNhNZ/nORD0WmxJRdYU/nPI+Cir2UeVItpr1R3L344Oe+5a/9vR/8qdvh1J/n5y9aoe/9739//dy5c98QhPUfBTD3fE/ykzG82/0ugcq7LyZA5RjzJAxmppuuDIzliSPl7r3ZLAyBuBuoOgvKs4U/DzAasFoC5bJbY5YJT4DX5Q7NSgxeGim/RgNfUzVn719+/Of72gN4mTWXFz+TIxxTdFvHiU6scTszOcu6j/1OWWf2x8T/rPw3Zr+2c8GVdHzouR7AbTuoKVMzrFaR1CwnocHYztEYaO/pa2rKbGfmBW0FPi9dMCHO/SMw0zqpSSTmU/bPU7YuRjzSWkUpQ7YuMq2ZhhEvXziJQm5kF3VJIPBE2iQMz5SrxsaSBOPREN1eD/sHhxinGe66+x4sLDBTuS43QqvVMm03zeQS2LvxLD72+GNYajXxspc9jGCugcpCEzGPWTVQ2znLdNJfg4oyOAiUWrxdaKH2D3qtFuvvbrVCmmuykEuBFrYiQlGwTTpCdTDC1SeewtXrN5WLMb+0ivnWIlZObWLpzHk0lpf09ygb1ishk+F17BLutNIRgmgI7B/gg//nbyG9+SwC2hObLYyrNSScMD63gGBhCc2VFXUL1psLGlTLuE/my1VqFaXrjUd9yRFkvuwWJBumy4OyBOkUX1lcAWK5bizTRH5k2TQLhdVTOxYTl5bN0COet5E9X6cbq5VfmnIhWyQluziOECUJ+lHSu+uln/eWr3vjP6Wz7DP+8aKC8vkL578pCOo/UhTFiw7KamEtjYGajdqcZbNe7ijHdp6kLXvAo+Vndop1ueg3y4KNpVt3nwfG8u6gDNIeHP30ktlFqvx9Wbv2um55YZj9Wy/kjCnvPspM+7h8YaEvE+3XgYy3xE1/z4peZVmjzIzLrPgkxuxB2SSgkzTlqmmMNc5/S9WwwMLOAvN7OwdosGjFdLigou2wmoiU2mZjndRJpxXWGknqki+m7xOfE1kxfb50X3DL70GZPxPz0kG2yRi+PqiYT5e/Mpn757ogzaXhQ6kMlON4jCETxzod7O3ti+nec9/9jh2HCEO2ONdkl0vjCP1eF4fbt7AYBthYWVaYfqVZR1avIeXrYa8MC3RuEAOBN6V2TBbtUuyUzyEAtwGlEzJAnV47AvZopKgqvjRCSkBmRD1dClkFUaeLq9eu46BLP2+KxdY8Tp+/jMWNs2isL5tGz+y+ItTrpTabMeQjGSFMYoyeegaP/adfw/z4yEYnU1biVBcWAOSGaSKv1H2d0HY11QrGBN1GHQEDllzIF1vPqzW+F+wEtPGJdm5liKtNpNWmhRxpqLEVaqkjpy4yQE0pkii4Q8r1c+n8KWNGrfhnHnLKGbFAmXJTnEYYRnnv3r/wpW99/ff88E+8kOvrU73PiwbKRVHUb27d/Jv1evivAFAYu+1HGXTKoHASgy7fXmbKfms8kR3YLDADiJ4NT4DWFfY8GPPnsyA9eTwHymWmXAbW50gbzhDlX/QssJ4oZThPj7/N/w5fm3/8yYWks3DKlMvP5fl2HpMFYMZ6WAbLMnv1raz8WRloLWbWwLdsizM7k78Ipjm4ZXvc7N86XuTTrdaxRf3VB++7RUDyhZwOVdOUqwXCIscyGwO6R6jHY9SZecEUwDpdF2y8CFRM4lw9ZU9IaqBnuGodc5YcZRe1ij2Wf6FdgdwE1gkmKDMz7ERr1y9RdhJGTy8nbZ2d80IY7p6/Cn5kXVGMzqCLdruD7d1dLC6v4q577hEY63wUm2XaGhtkGMmQqDM6rACh6wjkCyUr1JgruRRMuuDvZ7WK/rF70DoL6eN1VQs2ebhClsgJdx/sOlQEayYrm0C5QvmGuwNmi1jzSzqOMIhi9Hs9NYe0WvOK7CwWWqg25hBUQzSKUIw5Y42Omc5RH83xCFuP/zH+9JHfQwtjBEVmcaoKbuJOhZ85lSV0ZIbvswRhi1hlV2Pd5jEW/KzMavqRgdxeoAuW4u4gRFrUTXpSuJHaTibArLoIrZ7uPCNzZgg/mTElCr5mngNkzWaLi21nMx4rF3qU5L17Pv/Vb339W37kjgTlN4Rh418WRXEiKJe342UgKKP38wEzTz7vvigXqgRglalTwrNiz6TLjHrWaVG2xB2/HyWM5/qUPTN9Lljz7Jnq2bMgXP5+sniUNOXZhaoMyjxuxpj5N6bTs09aAGaP6+zxLEsYs+AoduHyBTyQevnCj1Dzhb+p/c2YclkS8Xp0eUEt317+u3x+3gtcLvTxWJrkXDVWV+U2lfkiuaY6r5DFdjsIYuZHsJ5XQTXk0NRQ2mRKb7JySXjR8vgRlGtyZnhQ9gluXGT8vDZ62QjIBFIC8gSUpykcuujls3ATlO2ccA0mrlCpjbWTytlMMo7GaPc6ODxqY2t3BxcuXsKFC5ekb7PDj78vBlikaDQChCxEM8UySRGqAYWWsQJ5nW4OFj+rqDFRza0NGZHcRYzqeCmGgI4KkthCXXhyjhCU85oA2XnCHCgn2olkVdPRGwwNYnA8nTcshvMh40RAT9fFuM7IUs5DDNGsNNQpSS045bCBZIjmoI+P//678Myf/DGatGfQV4xMsaqW4kfgZWIfI1JtJ8L3Rn0GXGVVGK9pqCxfFxda+cuZkcJzRlqFRarypSlmVfY2J0PY3ByxYu3unP+esgYPj+XZe4Jh3nQWRPk5isdaFGPuxvIMw6zo3fv5r3nr67//J+5AUL5581vCZuNfkCmfVIA6CZQ9uJ4EMHbButbKUps1fcongbIu4VJi10kdeby9PKfPs+bn5Ci7Ql+ZbZcXj+dozSX5orwY3I4567mWNGUPguXX4BeAKdO0Ak6Zpfv7lI/V7POc1ZI9yJfB0d/HW+I8iE7YshvmWgZl+ztTUC47MGYlkpOA2l6rc0GIbU/f74mmbHNYdJESNAReeYIl7ib6HdTikYXysPuNIVKuYJQp2P54gJS9l9YURDnEu3cscImasmsXT2z7SkBWFIRjndZqYjIGh7OaZUt7Ch0Jm8hs56C3c7FumsQphlGEw84R9g4OVBd58IGHcPrsWZPIbFOt+Xp8bH5iMBAfNqjXUSSprHxqZlDnKEFZDmlSYANedtg5WUZRlK7gpQYUgjufq/5WBdVcP1Bxjs4GOS/IFNnuLAugAb7CnQiMem842drlT9OlUK8gVYcih9jWEAZNMfWIElORImRL93/8Lex+/BMI6VCuVfVPky/FLQppyGTF4rC8vt0cTWtMsUG3BGFeKHxvmfQngHaikrCc50yV6XFkuYWKdioqunbpOLWCrbzNlNkoU7mdnWQlSTfmtxZTzjJE0cg6O+XEAfpp3r//C1/71m/8gX/z4+Vr6zP19YsmX3zkIx8J19bWvqVWD374dkzZXkRpxpl7VbPAPPtiPeB4pvzYo++37p5yAJEuuFKEovu6rMl6AC6zZQNjpngZ2FnuxTTYyINyGfzKVrwpA7YSSvk5+N8pSwjHpAparWbymcugXH7uZYA+9hjez1uSbl7IyeLn75Xva/qqnYiCmlLYvaCpHItY8ivPsuRj31OjLS2sus1ln5R/rsfPPUAfn92mk7ZqlXECJXljgyFC0RAVpnoRyGqBfL/Ui+WWZeFH00As7dpv8zkiSseSuysH2saYyIqMVXGQqhYV1/0lSUMeXA/kdhuZH1+MVfmn3amqd1Bv5r0ys1bRm7zfbmN3Z1da5Stf+QqsLC0LEAhUlF8CBioRg1zxkFt9LQReqyZJcVewHl1jqtzcO67wzgZioOzclL766PRUWT25e+D7kjhfsXI/LKtYDJ/t4wr4onzAV2kgR8mGnYFcGNXQwcdkp92YbepmE0ybtNlFqPeHePcv/SrGnAOYj6x5i30FE3cUH8ckJQ0RIBCrLZ3Pj9egSUzyQut12SBc3s/HpcpVkuVIuLuzOceTJp00SZHIncHzzzU7aYBDxoBTRZlSQ+YOhqzYn/tJFCsAizLGKBrLsjeuBP37v/A1b/3GH7oTQXlj7Vur1doPw4bU3ObjuaBcBq2TGPYsKL//MYLyjKd3xr7mwdEDm7ZtfMPd9tUDs9njuJ0y6aHsyvCMdFa/LYPi7UC5DOKz4OoPjC/0zd4+C+y3BWSdh88dHfVCQNmPfZoF5bKN7ZOBcpkZn8i6lcNsI9w9UJ8EypNFYLoeHHsJ6qxzH7w+yYxDNgbEI/lhQ4FyzfRJMjtVurxP3JR4pp+pGOuYpi563xmiWaLs5EvFRska5aaQNuCcJWTm7hyyDr4JVDmVouTmUJODsVKyb4betLsdbO3sY29vFxc2N3Hl0mU06nXHxrl7IyjbVlznHbULuQWMfTvCPumyFzAJNAnGznHidi3lgqRn8daF6MiGawUXAyfA6jXbMZaTw48kU4A/J3vXtMipsCnM9sVPN4UlTlEkzJJIUTSZVZKh0ungD3/+HYiuXUM9H9m0cUkWJjPyTeJ/LOYxIEqNYIG5I7g4lzw5Whh0PGRxnNYH+F6qOOfa4lWsk35sDU/U57PYDcSVxGYNLmydpqTFxYAeZfmRyYz1OyaBJHmBYRxLPhlXav17v/gvvfVb/vG/vfOY8srayt8Ogvo/f35Qnl5vXu98IaDsgUlt1o89PmHKE4D0nXgay3PyVBIvXZQZM0G5HjKkyFjaxKdc6uR7jlRxgn/ZOkGnf1cnuC8ROxZV/l6vucSUb6dBlzXhiRZdsv1Nt/mOHM0U9MrHtox0XBDKjFZMtZRP4QF5Ng/Zf18GWS9peED3j6X7zICywNuxvdkFmBdjeQGaMGknGcgUqBCgHA0WjpIINQ/Kki7oPzaGxQvOiodMNOMuyluLfcwrAWB6zKjdcp6bdgoMKHKs056/5tCXPMs2EdqA2R6nFElir0GaQgEytsFggMPDQ9zY3hF7e8Vnfzbmmi1pxnUWlLVoWLGPcobON7JAZxbUS5KCozGeLjnNDXglILvs6GlXqc8Yme5S/BZZ5xBbjDV5I1X4j6QbuZnczsJnh4uZ2jgtySauTcYKoDZKSbMTKWu4oPtEXY4Ziv0DvPvnfgX51jYC5mBwYXWFPh5cX8wO6wHCJrOuKTe5/GxFkdpkae0UnOREN42qoFqEbLitzkendctjTCZMAwidF0mKNLbozknnqbN8Eny5iPNvRrTexZGKfrTAUW6npDKmTh3UmAndf8mrXvvWb/vnP3NngXJRFOGNW7e+LQzr/+x2oHyS7ul/NgvQxwDEAY2XL8pMeQKYJenimKzhgHG2wDft5qNkwQt6Gt1ZBuayfjvLkMsM2vZyxz3E5dv9QnBMJ3cMcBb0vR57ElCXGbi/wE46Vv5nZeArA7ySuUoBQSeBsmmt0yKeB+oym/a/5+9bvk2v1YEy7zd5rNuAMsckHXuObqEwA7CTCEiYxJQLBEmsQp/kDL6Hzmmh7bDzP+u46yK2zkvJVW4ork1Qdo6RLNdYeXuNBGWG27gUNM3j80Bn7FD52S6TY3KsTSwVeNGqxmMi6aLTlY58a3sHF85v4r777pF5QDs3FamNtHvZQu+7A2Yfzn7sXDBDrrbZmh2oIibzo0ksfKAUF5Gphc8tP7ZgyFNsUg0bc7jo2HGYLggqutLjTeBiN5xvWtJnPgrzhk32qCYZOCKRrpVRQTtdhuTGFt79M29H/aCNKsPieVwni6UV5cJ6HY1GHY1mU5OBKoEVZanImRuCYOoYPlcwvm/ezug8xzrvoticJEWu9m0OQqU/OUliFUo5fFaLmhqMbN/BeFUl97FTtCgQpbEAnf+4eORBgIjgHFTQzYr+A1/0mrf8nR/+2Tuu0Bfe2Nr6O2E9+KefKiiXQeV28oVnnkqJe/QxZGl+PCXuBYCyB8YyU+bJ7plyWa6YnXJdbqvmc5n9vtw8UgbOMuD6rycM1THlMtj7Y1G+CMsM+TMFymWXRZnZlsHZA20ZUMuSRrkYOMugJ0D1PJpy+X3X33AqxSww84oSY3IOAoEyJYs0tkJfkaPJoaiay+e05EmTjQsKcvt/X+xjS738uzIqWE+3cnm1CE1mX9nsORX2plxYVjPdx9pz9SHbsndcWKykvK7DIY4ODnHr1hai8RgvfenDWKHvWPkrlh2shhfvuZ8sKNpqTXYzOr/4fJ21zeQZc5dYgD6B2S1e7jVM57bYU1TYvYRXC0ciGLNFWw0zPutcOrXz3KvhhkMCLOpUQO0cHGS+LITRV11JMlRTsxJS321kCfqfeAr/9ad+Ds12z3I1yDrF9K3Ix2PH0Ki5RojmXBONljFlzhNUJoV2LRbpaX/bvRodK5Ns+Lplz6SPnd2EGbvxYkkSbKdOWRugzcJJUfSxy3HDBp2iglGcGBjTt8zn6LRtetzTagVDtlgXOTpJ2n/oi1/71u/812+785jy1s7O36nVqp8UlGcLX58OKDN0vcw+rcV22oJcdl7wDZ3t4PMAzJ9TUyZTtq8tec6DYhmoZwG2DLLWaTdtSvCLyCy7nmWrsyA83TnYRVi+/aT7TtLU3I0nMs3SAfa386T3ADwB0Bn5woOyts2OWZWBeBagy48zAXI1WUwBrawpz4Kyly9mZRVJLVKHzMdao32KEzfSCJXxUL7lJmMnjW6aq0IhVVPEVFiQL6rKTeVGeUkmsPQ0WtN8Apm63QTIjnH64pnTXe2RfSDT8Vei55/liMYR+t0udnd2cPPGTZw/dw733H03Qln3yNi9k8aBpgrOprmavFV+/216ic9LoaZsMoe9Vr9gqdjiWb3eTw+4PG4uqcOl2Mmmps4+6rLGlC08gsewIWeEUvY4PUWAblOo7WlZsho1XcRkyyz2mfUsTCO0P/QxvOfHfwZzPXYKClnlY9bp4PzCzHieazUwP99CyHmDLL4xEMvPiXQZ3twByPfBrY3bITjxXbkWTNsjgDMSdRyxXZ5t834wqr1HmiUYsPORfucq+gyHSmK5L8iUq40Ajbk5LRxppYJhmuJo2McgSdBNi8HnfuXXfP/3/9tfZQ/GZ/zjRXNfUL7Y2tn6H+v18H/Ps+cp9HkF3700nljlQs7zvWJebJ4pe1CeMMpSd99EKe8SAAAgAElEQVRJ8kUZXMvShb4OaqjTUuUcHGXJgs/H39+DtQf8MkiX5YtZ8PQA7UHQPz8f/jML3GVXQpkll+/n9elPVugrg/Sxx3Wa8iwgeyeM15f99t5LDx6cPTP2z8lXr58jiTimXNarvWzg7zt5js5JcqwoyAtGhTsSPOtOo7tAkkWRohaNUcsitOp1bYd9IpoH5YmMQbblXiwhgu+5D5wSaHg/qwdm65ZRIcyOm4yt03qF2J6bpix3h7k5dF+ywixDv99H++AQTz/1FOpBHQ89cD/mmk00GqH0ZCMVzrHj5ApjhGZ7m3y4+0iLdYx8ci54Zq3fM5Zvbd72NQHXy2FqzpDObzIbt/W0xGnx9Q4ZgT29wvR5W7u6JoLztfH3+Lz9fRlyz2MU0/dHUCY4jlGPI9x493vx5C/9RzTaYxXNGAzEhYRFOL+9YIm6EQZYmGcQE0GZZgn6LWwEF+UsP1+Pf1hxqHRkyIsssQVxniKiTEQHDX/HTRGXtMT3gW9SGCAPK4iQI0KKpF5DNxqhEoaoaHZhFUGzgSCsa9rIKI4xiCJ0xyPJGcO80v/c133t933vj/zCj33GEXlyNF6ERxYob2393Xoj/CfPD8pWAPEfnwoolzXlMigLRF2BzxcQJttBpyl7OYL3LXfxGYumK8NNjygB8ywIToDwhEKi7ksl8Ri7OTk72YO7L/SVWfnkthJbt9unKWjHQPxTdF94wLtdoY/bQc/UPND6xaQM1GW3hb99tig4ASinS0/0W6flzkpVXr7wj+c/C5QJABouat1qQcFiXypdmUNPm0FNboaJnqz3w+94yhE9lCZtAXaGWbedtsB2/XPTK7glttQxa+fV2Ht37noWbhOTpx2Y/jXTZtXtdLC7vYOtm7dw8fwmLl+6oF0Zaxgs8NmHFZf1vF2ziwQXs3h4B7Rpx4rgdCzau0gcY3ZWESer2POcyDB+wromRfM2CyjStt4X1KySaMU+nxfCbb7OaTJmQii90Szk+YXKUvaQMPqUo5e4s4hRGw3x1G//Lq7/xm9jPatjnAP90VjATP2b5JrHj0yZxzbUqDZ1zkwGnGrn6Zpz7FyzIQEEdkohHuTznP51RSmZJKNj6sKmeGyadeSNGqKwIm911ghQNGqocWFshLLYUcdmAJGkGJd9TRfHKIk1jDdG0Lnrc171PW/4X//VnTUO6oknnmi0Wq3/qdFq/qPPFCiXZQ4PVt59QZ9lGcz8mHd/v9kC3axeXGbFHpQNoJ/LmE96zNninNeUJ8zdXXIepGc1aD3mCW3Ws6Be/jseUMsyzUkLwUlr7mRLPCmeHW+N9r9TDhbyIHw7yWK2CDgrOwiEdfFP0+UEQzM+5QkIu1zd2ecv363Lb1BzA4EszxDmienKSaKuvlADR510oRxj22pbeps9qr0PU43Sa7UEYhsYy0YDi79Uy7FvxKAv3n3t36Myo/fTPfxOglX/o4MD3LpxU2zvofsfwMIcZwQ6G5gsmBbgTtZuo6P43Ok7dg4S1+Kt5Dc3XVveE3m9mYzn8lkE0KVNsPRup43LjuhC49lUwQB51ykpqUMToKmNe2mAzhUubq57TrsXa3u2pA3T0hmjOfmQXYFdkMzOGKM6GuLJ//zbuPmbv4P1PEDm0vnYwXdw2Ba4SkrJcsWdyg5IUPZNJHq/bEamjqebEWljn1wYPUFatXVOLCk0zYT+Y0oRY7otSLTmm6gvz6GxuoR8oQEshMB8HanWt8CyNaoVse3haIjBoOc0aFts6MRg801aCY+uvOwL3vT67/1n//5F4LOTHdxn/LEFygsL394I6z/0YoMym0cIyh5obXG0E9Oz2TIoexDzGnT5s2UP2Mwx/zt+pFQZ9GcbRo5LFxbRWJ527Q/w7PMpH3jf0edB//hn95gl+5vfhp7ElI9dlKU/UpY/ysyUW8RZtstfKxfsyqDrAajssphlzv7PHpNJXB5EGeAJMM+ROSQhlAKJ/KImDHYOCXmQ7eLl5GEyZQJzNU7AyHWCst4nbfePg7LX5/376CpW6vDT63YFPXueZMxkxszEMGlDDgV2vqnoZy2+5ti156Zzx2nBbNfliKK97W0x5bNnz+LCufMMckNduzIuDK51XvZbbt1NTzbDn7eGOa+0QnbY4Wb5zAbKfArOi+0WKs1wdIU4FSOdnW/C8MmQJR8Q9hlqZM/dJCtnuXOTwH0nne1LbNGwjDnqtZQ9fCqetj02KCAdIytGCAY9XPu9/4Ld334nmt0xklqA+cUVzQS8tbWDdruPSs72ecv10GKquoW1O5fDvaTta+2wjDuFHjkphN5p2vLIz8eVAiO6Pyo5orCKcGUJcxurWDq7JlBGq448rCINgDFT8dyawrIidXAmwo2GA2Sxc4pQEqEko7yN+uHll3/B93zdd95hoPzIM4807w3v/3uNRviDRV5p3Bb1VaH+9OWLra0t+I6+MtuVUjUDyp758oLxWulsc4jFeVrzyOxtHiTLmrK/AI8Bo9v2WRfU8eLcrATyyUDZ/83y7/nfee7fNMnkdh8EGL8olO9jRaRpMH0ZTGf13PL3PiFuFqzLRcCy9OG38mWmLYwtMeUyg/fyxexioekR/L1q3RpDNF4zk1eZwExQ5mTkMAisPdmxassdsqYhDzr++FoWhm3jLSXOwMqDsjFmAyDbO1N3tVH2bFQhObRa3LSz1J5kgTiKMB6NcOP6dcTDEe677z7McyhqYGOqbB1gyJJzitCH67Oflfnr8FKP7QL1fctxCXinRTfTvG1kF8HdCplaULiQuCKt5AC3wyRTNUOLH1Dqi6nGUpWV7KZxs12OpEPmGC1UnP7tA5ptfJOseAyO5wCo9gGuP/IujN7zGILDPpJKgO5gjJX1DaAa4vq1LYS1hqx5NbFmmzWoXArXeu/PdZtKMokRkebMaE/p0yw0FgVGyNFDiiysI9hYxsqV81i7cgn1tQVkQQUxx1IlYzFiNo6wOMmXQUBPCz2atV9zUgoH8jKIKE0tPa5SYJyiffdnfeGb/+Zbf/T/uO3F9ue44UUr9Bko3/sdzVbrB0hiPl1QnpYBnJbnwJbsgACz4yxxXlOegI7r6y8zwzJol5l0WVP2ISiazuvYjg8i8tX6Miv2X08Zl18MOLnkZFD2QFD+rK9vI1+cxIinUs40UlQn7vOAcvk9KG+57SS3AlCZPc8W9Qxjpq3XBCnmBVjMphWTfLwnGY7voLDHZdXbil4TluwuL10ETic8dkxc3OUsi+bAT3LHrMIgdNOXabNqFDlCxjxy9E+aSKdlQc0bf1V8o1zgOuWO7yasaMbzgtc9gd9cGK6ZwunHZNAWSOZbOSxGnjIAccmkETs3pUcqA3iEbruNa9euYWl+AVcuXxYo1+UAsffdTA4mGZCF0nrG7b0C7r3tTW3eDix5BByb1mKi893tIFx2hp4ZG5hEo22HoeNsk0Z19NUk4jOYXZHJhrzar+idlfXO1WkUE2q1Ei1gBDHuTgjuekhKF+bbzulHLsao9Y9w451/gNF7Hwd225r4cdDu4sKlu9EfRtjbOUSN8fyZy4PWM3IR15PhA6ao6FxyGJDRG83zkeFURa6ITzaTZK0Q9dNrWL/rElrnTyE4vQwsziOqGSvu93uIBkNjwfQu5zki+po1q89LVdwdxVpER8O+si8I1FwEOoOo++ArX/3W7/ihf39n5Sk7pvydjUbjH7IG88kWjmOM0k0VFkNQ+Is0f9OUXNIVu5b4Bh3u7OGxR//ItmHO9+gzc1XEo4zghiqKObviCLc63AJy66hwFDYRUM9i0pWzIvlioea8MbfXpW7ZbtXsVnYROg3PFZPUAODteH4TcKzrztbC5+rNdpR0LLx7xFXRy/ctLzSzP590YZXycsvH1oZCOqpR6jvjBe0Zqb+/GK8CW0o2Ng+qZBf6Z0Ukxehoi+w8qLyfA127CzeGvMjJoBwTEROlTmtPyCxwfkoGL0wyUDf12vBF1zyLeiy6ZTnbfRm+w7CICuqc10d9czBEI8+Ya6ZAIoKe5CiBsvMDux2MBxffjOKLxF6DNRBzzRRuoCaVVAGE2LMLuHEgrlKVHCJ2H3bsDTldZP9AOReXNi9gdXkVS4sL0sGNWUs6du3ULrRBPms+d4IyH5Lnqy1G1m7tMiKYOewcGkZ13ZRtd+xtOOrMoluaxK35gqVpKXq97mLVsVEQEJ+f+gwn3gAbhcVOQJ4fmToBNSuPsg+PS40xmGM0kzGKXhdHH/gAtn7/v6L3zE1lZ8wtLOPc+Yt49pnrGPdGAuSKRriZ5MjjGOSF0u8UyO+Ok6JVdS4xNzlHXAUiShCUFVohls+dxvLFC1jc3NSorKheQdyoIanV5MoY90cYdThAdYB03EMaDcSUY04k0WOTaJDh8z1PELEgSfkpiTEcj2W3aw/i3ks/73Vv/b4ffvud1TzyzDPPNMNW67v+W1D3P3he+aKE1hPw4FnEPna+H5xnxwuR2Ra8b1CzyiovjLxAZ/8QH3j0UTtZGZaiNnoWMJx1jdsuV202u5EVSRgswhOeoS807nMb6T/XVNhwOqTrsqKyV3NJcfx9MmM/121WkuD26zgLO55W573EZXD1LFQLh3OI+Mdly/d0nt8UuD2rLWvk9pgWhjTLxPm9Al1mGLEOq7ygVuwrg7LmleltsMwKLnB6rgKkaXffRJLQJGObAGzvmOl86kx2U0nM8ljyzPKC99YsV3Sa6tDUMNn9Zbm4kmBYqCqqCCuhWooTMiVeUnmCOeRoxTFq40hA0ZhjRi+D3mcCq0ot7+XdFV8bv5e7wi0I9tlCiPz7dIxBOzY5ieska3RkggE3/cFAHXy9Xh/33XUflueXMNdqogY3Q06ozLxi08CZX6GAd2nK1DDNFsfdgAGlEQp12DlpwdvK/DBXvfeavv3cGFUdQ3sTbUH1xUvncNB7qQXQYjHJd8qFab+jM6ZtCzE1/SoXqHisx1S4fSVDOBghOdjDs+98F7bf/Shw0Ec9aOHs5gUMxzGuX7upBLpGJUTO1+Ku41oONDKgXlRRCwPNxqMjgrGjbOxIajnSegURI0MX5rB48TxW776I+dPrqC6tIG00EVUzjNgyHtjxS8cJRu0ehkdHSIY9jEdtZOlIjxuldly5mKRk/mpwYRNKgUG/b3bGXl/n8jAuei//oq96y9//F794ZzFlgnKj1XpjENT+t08HlKURzYAygaAa0lJjAx/JgtvbB3j/+/5IXTyKJXQnNa9tasMCdecBNTbiQItam3QyaoyUGlyUoC4I6nxm/TF7EgsP5gLyvtcyKPPklDTi9Ep/YZdBt1xoLIPyLHh7icVf/IasLgqyxO5Oemy/vvnZfSeBsouTmCyFzl12TL4w9ujAm4V4bVNNglDlm99Lv7MmA2sbYOMAn2oEZExY8zzZFGCb5m4nue18DOAJz7Eyjo0F25Ro0zblq9Xya4Cs5gz+P99ndl6SXaXOoqUJSDnCLMEitcJhD1XO8GtY8wNzlf0uYrYoWy4QT+Wb48Nf7bnYwkRJQhO9J3ULkyzE+nVwbMoyP0bjEdqdDq5fv6HEwZfc8xKBslwXCum3RViSic8VJtjy3HWNINb15ub/KabbF/roFjB3ybQq499al83hYimdQq7thr03rnxI4CnthOyv+F2O07Nnh/P6hhHtimwgQJUySGosU2dEJUPA3IvhEP2nn8F7f/FXEOwcYCmpYg7zNCTjxv6ecikYO1pJCoRVvkdmXeSutaHw/RzjIkEWEOiriGsMzq8CC00011axeP4cmqfW0Tp9GsHyAsbs6qvVwXSNhLsynjcs9o0HiPp9RP0ehv2uRnH1Rz1EGc9Xzib0HYImYwRs8Wai3yjCwcEBBsMhxlGi6z/Oa93P/qKvesv3/cu33Vkz+j4dUJ6CSm7C/Qwo6/ZaFWOe/IzVRAVH23t49LHHEBGoGTbDzihFERZivuozkH2I7ZScUmBvepDXLETcj3lyXXycqyfZwwN1tS7QVrC3GKvZkxQD6dpeeSLxb9rF7QtJU3ZbZtICU55sZTljApG3Caz3W9wSA59l05Njp5PaijOzoOy3prMM3RLDXJxhiUVLP+YFLCfbVJowDdgaBbwWrMtccgdHsicomCUgycFd5NwmC13MnmUdwFaMyqUd04fqXoXTM63QZmzPe5PJmOMa9WSgngeoplYU4kJUp66MFAuUDQYdNS5UQrbNhwg4A3vGTz4FVXvvJizYxXT6CSpixR6Q/UQSN1zAWDVfG5PVEhWpPMjxeAyGA+zt7wuUL164iLsu3YVm2DS2T1B255L+vmIrawhoGXM+Zdu6a5nXkFgPmBbAYwRCokZphzOtLZtTxF6YK445KUkQJDBmO/TUb20FTjt3KV0I8F1xbXLOumVYMkVBPzJtiNZMw+095/LJWcLrNBtj9wMfxAd+6ddw/+o6hjePkB+l6MYRelmMCuNVswqafH2Zu2acVCXDHd0UQY5hNUPRqqN1agULm2cwd2YDwfIyGmsrstjFbIUmYNLmR1tbxrZsP6wgQTLq61804CgrAuwQndEAY47bSlIEPKE0xcT2GMytZr3kcP8QR0c8l2zcF3cvw6TofvarXvfm/+VHfv6nS5fuZ+zLF63Q9+nIF8dBGTbF1skXdWccF1hrr029qYLB3iHe/eh7JWlYKDplBrLWmsV++5NVUX9WHOEJx22RdD+xa46ftwAUVuGDSgVhhZ9rmozAx2N/vNK33PbRbExT250NTzbWo0kKkkmm79MxICyBchk4j20RS6y4lCg5KcT5vz1bBDRw8QKs06e9F9l9LuvQE0bu2Hi5qGYs2GvKFtpuDgrnNSbDcAUelZl4UbL4oiLPtCgzKSJ6GcRNJsnI1mg55pXgs5OdldkhpHXNCTws1IcMLK5k8uVyblxDGjMZNsfOk6kmSIcjtBoM9KSvFAhbjYmeXAbmMiiXryhtdtX5ZsVJaee+4cWxSN9Cr4WLITyaj2w+W23fM9qqmJvcx9bONjqdLh5++GFsrGygTibM117EVuij28db4Hj+KfTHgoVMP/YLrdstCB9skjkLgr77zr+eye5LV7db6Vxd0ksyGiTm7H7ewlY+BvqbJ4CyNcm4tDm6UfxgVeYUc8gow380DQaW2lfL8OTvPoKDdz+Ou9fW8eQHPoqiW7Fwnzrn+BUI8wqavGapfHHHVYM67bjzrbBdfnkejfUlrGyeRuvMGrAyh2K+qRwKzidkWBClnKxSw5gTQjikle3ZRQ1ZnCmuM0tGKOIIcdxHv9dGp99GbzSwFLnMJqBwJ8MRWwVJAioYDsbY3TnAsD820Z+aei3g4NTu537p6773B3/yF//NZwyJSw/0/woo59ntC32z23dbpyzOUZmtBGUyWxcezhQnzezKc8wHddx68hn83//5P2N5cR6tlWUkNHcHVSTaErvCDnUplo1KY6JsAgOB2XJUravLQJlVcdqcAo6fdyNm5MDwXYKuLbfsOSZgeHeGplC4aU2zAGhg81ymzPt5m54/JpNttkiUswK5RWZWvih/7z3SJ50w5cKkZ7dGqY8X+ngbLUC04Lv2qUnIve7vxucIxMWC7aLkRZYRYLmddVKFbxgRgDHop0I4tgtQEYpuZI9ZkabB7VrocoKtvf9aYDM2iWSopxnCKEJtOMD48BCd/T0c7e1h//AQ7X4PX/ClX4LN++5G0QilPaYq9jk5akbz13tcmmpjL86GpxqIWVNH+f2xSRgkmRbgYzo3pypzgckUlD4Yj9DpdnHr1i3MLSzg4Ydfinq1jiaZMIuV2p2Yv94maTAf2DWNaEdmgT9GVM1dIZVHmy1fXDafcrnjoHzOHbu+qBHrcNs1pShTF0Rki7Gz3Lm2bh0T3W/KxDU70MsdPEaIUCRjILGFU8lqXDBZ3Wc9Io/x+Nt+BevdGPH+IW48cQ1FTBe5WdgavN6oRmaFSFEUFEjmAqRzdU3rXthYxfqVywiWF1FfbmFUzdDPx8jDGrJagf5wqNFvMpS4Dr5R78imXRd1DAcZonGBZBxjNBpgNGyj1z9AFPV1jTZbTR3L+lyAKtkxKojjHGP63tp9tI8GSGIeGwstqtRC9OO0+xdf85ff8s9+5pfvPPkibIXfVQ/Cf/ApgzK3aa5gJ4YkDdKYJ83i3MLSFjVfreOJx/8E//6f/FMsZznO3HUZq5fOoXXuNPK5OaT1ALnG10ilMvbsAroZQsJqPGUKyhwEK35uqOLN5hG7SIzxEqwtWtGYsteQbWvOnymj1zNnB8pUpyYujGMr4ZRlly+gcsGuzHr4OOpEmylO3U4CKXcTli1udmnbhxaBklTB4k3ZDyzApifX+XIVBu4lC8cg/bVpzQhsa51a2/QzB8o+ZE1Y7kJkBM6aFkPgTVwLsXud6rDNlPxWYyj5KAIGY6SDAaKjLqK9I4z3DtDd38bgcA+D9gFiToVgqlizgWJ+Hl/8V74K5+67R1teznMrXJOG3414EOZ7av7cqY6uLT3jHdVIYM0KHtzMN2vJZLaIuN0Du/6SyDRlHos0FShTj9zZ28Wly1dw+coVcP8WBpxh51+3SXKmJ7OWQV+1FdjEkg0qXb6QTTixRkcnpVl3yAma8qy7R0KekyKo5xvhkSbs5AtrfHF/Ubs+c1t4m6NIR0la0rkBTvMY05Nmi7J2SzaFhcFQle19vOvn3o5LjSXc+ugnMOyOEGfUwgMRqybDjtJcnvJRLUO8EKCysYTq6gJaywtYWl9FMd9CxEW1GSCq5hjEQwyjERrNEL1eT+SJ13IcJxiPxugcHaBgFvIYONjrIRoVGI05/HSMJB2gFqRotgKsrCxheXkRtUaAuEa7W4FRnKE34KTxFJ3OEElELzfD8yuIKclVaxhEae8Lv+KvvOVf/cIdWOj7ZKB8EkvWKajdrBl1ZIXT9tRV4XnhMeOgAOaKKq7+yYfx0296CwKGZ7caCNaWsHjhHDbuvgsrFzYRrqyg0ppHWuPsLzc5gf3tlDLYQQTKFMzYraBeYVKXZQqQOVfr1lpK8bnO2x1bJrh4ABXrcBY4b4UT6Mlyd4JGXNJ7ZwtOx9nu1Grn9d6TGFAZmCe3OwdDWeLwMoVdzyUAcguJb4QoOzM0msjJCgJl1wasrimxaHcN+wziUgoZH09Ri85i5abBiYRym+qnP9eYaZwlCDkJhH+D43ho2B90ccR4y4ND9Hd3MDw4xLjTRtwdIutFKMYJ8kqGejPAwsoCls+dxdL5M1i76y4sXDiP1qk1DDmFuEjQbLYERmx+mJWIyJLLLhYx4yxBGo9V8jKDmFkmedwI0iYZTXNNWPAEIyLHQ+tMdHIHxwft7O6iN+jjwYcexsrqKpp1qafmlaYe67RjnUPcATpXkJw9LoTIl0zN0cEpGZOV1Z1nU6vaMRnGvbf2+vzj2QR0q5jaDkcuA2eLM38xOaybzCInk2VF+ykjJrtaA03Bwm4SMQVeXXny8lJGqsSo5QX67/kA/ug//g6Waw0cPnMLRVZFRHM5iUzBuoDNPcxYwFsKsXjPpv7lzQDD8UjSAidiD9NIMpQyKeioKHKsLq/gaP9QBeRxnOLgoI2jbgedoz6SmBNeUkTDRE0p4/EIzFGaX2pg/cwKVtYWsLi0gOZcQ/Who34boyhGtx+h3aPmXCCKCoFymlbAKA+CMpfqcZZ3/+JrXvuWf/22t/9/jymfCMquqOVB2U/oVds/bSpKB0v1Zi4WNVz/4Ifx02/8bjRu3UJYq2GslboCNJtora3h1OUrOHXP3Vi6uIlwfQ1pM1T8XtBgBKENY9QEBObEsuLb4gVs0xx4oVBnYtoYmTnnkalJxFfM3RVg3lfTBSdsVFNqjtvbPEP17cOzIDwrX0xA9oSc5fJ2m1+XGaDf854oDR27UKftwD7I3WddGADxONQ0EFORj5QcyHBd+LseX9MmLCCdFziLJqxac3CpyavUpNnGahpWkGaoRhFaeVU+1GIcYXSwj9HeIbq3dtC7sYXO9S2M9vdRRGMkUWQ6dZUhMwnQaKCxuoHFs5tYu3gOa5fOY+PyXZjbOIOsNcf+Mdza30bncBcX1pewWMnRZAiNczaUG4i83OR3CJSg1LnFMUBpPKkRaAArg879zD61IU/fb2X4ZjESzghU05zlZnAk/bXr11FvNvDwSz8LjbAhPblRbwi8ZLBwaXDeW6+CMhtGfAynD8X0LgnfIOKAme4Cc5X4mFpnh3TuD2s2MRD0OrQAmgvjxFfuLHzusa1A5nZmrntRwfAK56B27ho7BMoxsixCLXH+ch0jZl7E0vif+oX/hCfe9wFUYgA9SgoWFq+mFXVDVnRNj+oF1h+8C2c/+yUIz6zhqN/F9rUbWqSHcQfDuI/WwrymgzRbcwjrTdUhnnnmGvKsinZvgK3dAzWljBJKDXVk8RjzIYOOcjQbVSwsNXH28jksn17B0voKmostRYNyEsyw08WgP8buUQcHR0PkWYAkDdA94sJQRZyywcS6/sZp3n3VV772zT/xC790Jxb6nl++eD5QdmMxJwMntTAreJq1H2YcFFgqqrj5xx/CT73pe9C4cV2gbO4IAglljprsVsVcS4x59dImTl+5jKUzp9FcXkK4tAg060hYLAnriJlYpfH03F5yjDobEljso8zhmIzzAdO1YXkHzv/q9GY7NV3ClmPKEzCeTDY+rimXj8NJzFcNBqWQmZPuU5Y2yqBcZtdieKWMaasDGQ/TNlaShVX49T8VbuiTdf1tkjBcDoTYIjVeMkNnD2PxNa0ikEsqsco+W23jAYrxEFm3g7jdRkyL0d4+Oju7GB61MT7qYdzpIRmMpC1Sl1UWA1PeGKG4soT5M6ewunkeK5vnEZ49C6yuIGs20YlS3Dzs4snru3j6xjaevnYN164/g1OLAd74hr+OV1w6ixoixTWSEcmdw0XYLaTmnLBEMc6m81kezDi24AjTYH0n3PTYG8NWJ5/S5FjFj9AIAuVmaA5fu43rt631LLEAACAASURBVG5i8+IF3H33vSoAU1OmfMGtgrnerI7Boh63xmTIJAg6t1wTkd+9WMHTOzCO+QdtAfGh9dZt4s5Ns9MZW7BrQ24N19wje5xrJlFDiGPOdl7bSCq5c5T4RuuYjVPSOe5azVlUIygrlKjggjQWKKfbO/jYr/wWDj9+A8PuGI2iiTS2Go5FcppDJ6sDUbOKS5/7Umw8dA+SVoB2t4udZ6+jt7eHbv8AtUZV+cY8aLw+U7LWBHj6qevIKwEOOwP0hjH6oxhRHmKUsJFliMtnl7GyWMXGBuWQFk6dP4uVs6cRLi2InQ+jAQa9HqJ2H0eHHewetNHtc0pJFf1+gn4vRppzt8CgIjNojrO0+2Vf8ZXf81Pv+OU7q83a3BcGyi/Up2wnjndUevnC2doEyhXkgelgjSzHUl7DrT/5EH7iu78b4fZNZehOAnTcRGM6WSTz1ZgGVUWt2UCDRYO1Zaxvbuoib22sI9xYR2VxAZVmU7mqUu9kq6spgLxKM79zXHD7qKKfs8gJVMuB+qUs51nrmrHL6WSJMsCWt9FlaUOnwkxxahaYy3/HiY7HmlC8fMFLYaJdu3AgHXdr+xJAmZPbLG4UKbxH2VkqtK2nHsjOOhVouL0lw4wSoDdG0Rmif3CI3uE+BocHGO7vIOocYuwkCMQRMm5Nx5EWuyzKNfutCOuoLMyjdeYUGqdOYXGTzQBn0No4g/rishbY7miMp/d28eTODj5x9Rqu3tjB9m4H3Q7nqnHAZYZqkOLcah3f93e/Aa968DLqiLR1JSj63BJzyFhHmpyXnEzhYkrNm27skweFY4jIfs0ebbKSZ83K/1BIh7P6cTeRJBiyYWR3F51eB/c/8ADWN04hDOqoVRhobzMg9XheEnOgbOFJ3LVNhYjJjspNRbEwHpd4V5pjZ92EJstJ46hYk45VnZ1Awb/jdGprjbfFV/ivwqq5TqwYaBKcXhsXXsoGDO9REc06HZMKRysVCAnK3ONTkqnGKMY9XH3vo+g8/lHkOwO0b7aR5ZwcXrdzxU2QTihHBEDWquP0g/dg8fI5xI0qBqMxtq5ex62nn0WlmmN+aVFJbxFdLTkwHCdI0gI7u4fq7OzyvEOgInOKAOMkwumNebzsoU3UqkO0FupYWl/DwvopLJ06i6xWxSAeYBz1EQ0HOLy1J6fFfqeP0RgYR0CnG6Fgqp1mGFbU0q1ZfVnW+ZJX/6Xv+Xe/+it3VnQn26zvb97/nfV6+A//PKBcc0lh1CHV4RdYUEmLoJySKf8pfvR7vxvVLcoXZn0ns6U+qeo/faVphqDR4FRKWXZ4YINGUyamoh6isbSM5XObWDp3DmfuuoL5Uxtora0Acy1UmyGKaiA3B4HdxrgbKJvI5lq3Z8ZPqbTo2NhztOAZ90X5Qvd6tWfXuo3ttS8AlKfyiV2Es78jxueAxV/ylm9TEcsTy3f6sOSRjFts26LyWNZzNmzkQBQh7w1QdPuIDzsYkvVu72F/axud/W2MugdIegPkgxEQMSAoVWMBsYEz09gEkFDXZ6fd/DwaG6ewemETq+fPYmnzPBbOnUN1ZQXDaoDt3hBP39jBk89cw8efeBZPPfMs9nf30R+PeHFYFxizGBKm+zVUgGAhZ2MeePO3vR6v+9yHUM1HjB8TKCsAyNUAfGFWXW/O7mc/Y2eozxO2zGGCL4GUK7xvHvHhQ9JglXdR0WBOMmVOGNna3hYA3v/gA1hYWLQmpUoNIb3vzFZxv6PIABa+tBiwS8+FKPnOHquQqovR29GsmcblpShwyVkL/ZKqDZBpwd7+TZilI0nA7YqI5Zl/CgJy45L8Im6LDf3GfCx6klNUyJqdW4eNHbzmGlGOahJTAEJeGaF/4yo+8ci7sDLIMHhqD92rbQxzhsi3lEuixiOFAxlA5/UqqqvzaJxZR2V5Hr3RCNeuXcfe1h7OnbmAIqihOx6iPRygNx7rvU857onnF4G+CFCv8hwgMCcIwxwvf/k9OLe5iFFyhNbiItbOXUS4eJrRVRhQGkvIkg9wuL+DPTl3OuiNEgxHOYbDXLpyntNaWRXY02DCImaUpp0vfvVr3vS23/z1f1fW8D9TX79olrhPG5R1pvkqsGOV7tUqrI+u9IyB5gXmcuDZD34YP/bmN6Ny8waaDozJcwNqdjqRLVqx4hwdlkNr0oRaV2lPqtRZPEbOC2Kuhdb6GubWV7GwsYH1i+exfPo0GqtrqM8vIGg1UaGfkdMLeBGqw4weaItbVIXbX0wTDdoYlwGl5cKqGcAV3aydhdK2jZ4yQPa/43VHJ2H4SrzfroqVuzByF8LkHqHUbO2q7cyF4OKhJBmzoun4yANcoMIutcSq8RqFFI2Rj3rIe12MOx0V2rpsF97ZFxDTCTE+OELaH6Ga5OCI+qwYAzVWfVi4q5qCQeCsh8ibcwqGqa6uqhh7isE8Z8+isnZKUkRUZDgajXF1ewdPXL+Ojzz5DK7e3MGNrV10+2PNYeTBVbXdjxNy2/JaTte6OWe4/i43Mnz7N34t/uoXfTbqLEY1mP43LfQJfK1X0Jiim1mndnZ6aF3mh8kCpqnrQ7q5jZ8P6jYujIUm6uz8XQbXZEmGbq+DG9dvYn5xDvfd/xLMz88LWAXKWhj4vlmeC89HtUyrtZqLveX6WseMMVXtYHzUgCWFuF2lO3ucrGZ7HJfE79i7AbNjxS5IyA8g9QGNk50XF2nhvbsG5awhS6Z8wTfTnCkkPdxdkOny2NS5S6IvuZqiSHrY+ejj2PvIn+Li3Dqe+MOPIroVI6/MIcv1ziEi666ZLY4DV+MK4zbZJFIgCms4Gg/lOW7NLWIc1zBMEoUJjZMYURJb0BSJgnNe0Nstl4hmK46xvNrAg591DxorAVbOrGDj/HlkQQtREmA0ytHr9jCmPa67h739LWnR/RH/RgXtLp0zLIBaA4nscLSIagNSQZRk7S/+ite+6e2/8Y6f+UwBcflxXjxQfuSR5v0P3v9d/y3g5x+gIIV54R8T288UofQVmR6lhDxJERJcsgK3nn4Gv/7jP4b+n30Mo6M2KlEsD2udhSVa1wg8DECnVsytO0HIxfwRJhVuzYo3lUzZ5wpZqCSVsELcCBHOz6GysiRdenljHfPra2iuLKOxvIL60iLqiwsIF5ZRazbZ260uK2rfbA2VxYkDPN02chJcTs+jA2XuEXmqBlVu70zn1cBPOTicPuiAfnLxuFZU3x/gJ2xYsp1tVs2S5mxMkhmYT5CD8gHZa8qAlcEA2WCAZDhEfHSEuNtF2uth0G5j3OmicniEtNNVa2pKXZhjczT12IDCInKYb2GdeUkNiGk3pI6/uITa8jJaZ85i/uw5NE6fRvPMGdRX15DU6+iMI+y0u3jy1h6u3tzG1evXcfPWDrZ3dtEfjFRcsZE/PCh+5IefzUffctUiM4VfTBgLNIutzpFCjRh/6+teh7/xl/47NCux7I0WyepcE263okf2Vkdnb5M8Uepw1Fvi2LLXz/3v8b3ihApq7WS/ScLc3QSHhwe4duMGLl++hAubF9AI6zaHz8304y6KXnhaw9gAopwL/qOrQ5/d4FXXbi4YVnFs2g+inVEZjN1xsjZspwXLD+0aeZwXWRq1D5ByTh0RBc2+M284awV2ypEhs/CXuPAok3v0PDQ6ivY/7qQo8QzRCHKk+1t46tHfQTDex1K8gA//108g2atiPm6pVjBUawitffb3OOA0QoEBdxhFhk4Soct5eXwXagF6KcHb4pB4pTK2iASsKY2ekhSvWWh3M2S3XpFg856LuHj/FSycW8PcxgrqTIlL2G6dYNTtY9Dpots5RLd7gP3DA3SoR0cFeqMC7S75cEM2uMmx43PljoQt3Flx9KpXv/qNb3/H23/uhaPaC7/niwvKD9z/nUFQ/4efDijrQnDOnYmmxh+qg4yMw7Tm7sEhHv+D30d6uIf+7j4ObtxE++YtjPYPgOEI9dSKgmEOLNRqaHCrniUyQGgLSVcFN0AMQaczwMkRmiw8GaNuZn1u+WQLI9NuNBDMzaPGCMbWPBqLi5hfWsbC8jIWl5ZVRCRwhxwCOTeHerOJWqMJhNRObcaZmVWn7bXia/z7+kxa5Cdi2GgcC49xxTmFhTnA9lGMrNBr6kOqxYniWNzvY9TrY9RlXOEAg86BgJg/T3p9fabMQD0wGw6Rj2llstZbTYIgGxFrdxGdDP9hOEylApZzxjyenG02P4/m6gpaZ8+hdfEyFk+fwsLGOlrrp1BZWMSgUsX+cIxru/v4+LVrePLqdTz17FVsbbOQM8RwyMxaAgFtVeYg8HPpuFCK1doVYh4BMXGnjzo5qVZwB2RTnBtBhL/5P7wGb/iqV2GuGkm7lfd8Il3YTD57KLsMynZAhtL4Dx9Wr9s5UcNLPO53VMfgJpfRkONYAzupJ/Nif+AlL8HG+gaaoSswkom6v8miIJPRKupIo2Rhn9U6PbG9uRqLk+MsTW9aoC230+soOXnNOvIszdDP5TsWTiS5xvRkbvnNBWLuAuvEIJlxLF0dfHRf8BxgU5ADbuue0SrBnRUqQwToYfcD78HWE+/FSiNHZa+Oj77nWaAXYCEOaQbEUMFCRoBYPOM8PeaysUNvjBz9NEOP6XpJJJkikx2xqvD7VjVAWK2gRUCmQi0HVY60lmOQROjHQ9kh7375Qzhz1yV1AlZaIRL6mzn4tNfGuN9Hr93G0eEhBoM+eoMEB90Mh50xPcic+4o05+JdR5GTUFXVWcjrPqlWMIjio1d9+Ze98R3v+KX//4Ly5OogUw7IhiwPloWTp558Ar/wtp/Fxvoi7r98Ba2iirTbQ39rB0c3b+LoxhaG+4fAYIiADDsv0OR2OoukQTMlrqGW7AqKJFaxUI0DpSnACo9RE4tVxtU4QJDWmHSLUdRJpuqsFdIohRT1Buq077SaqLdaqDZCAXLAMUAN3taUtt1oNmWbMpD2UrXr4NJ2nZ1dtl3kVtnsZwzhNj9tMooQDUdI3L8ioo83QoVSREJzP6dAELBZoCGopPKQciEK2UBTof8/0vdkc2wzV1ZyXiCqVjHkVpVbc1aeacGaX0BlcRGNjQ0sXbqApfObWD5/DitnzyJZWkU/bGGcFzhod3Btaxsf+sST+LOnnsZT127h1s4eDo+6JkWQFdI6py1iITZbq7JYa40qlD+kgbt+Ntm/pkTR5BHX9i6wLdiNGaow1KzHeP3XfDG+7Wu+FE2MUWPgufMaGzBbw0G5uab8NZmy/77s7VYCntwWptf6DxuhxE6wGKPxGLe2trTNfunDD2N+bh6NOhMJbbqGxCsyZS0SDoSlJ9ukaD9VxFaMWVC2xcPCn20HMakdOLZrEbZ2uy0402RANfU4Nszz1YxCrs1biplZGlnkJvhagwxzOpg3Y8kbaq0naHMBzBORA3qHq5U28t7T+MQ7fwtZ9zpOLy6g/bEUTz52HfW4jjA1u19SBNJp6ZDiEFVN8mN7Nhd6zsLLUvplVP+RR0MWRF77NTRqVYEy5/lpJovLyGFr9sGgq5FP5x68F6fvvxuLp0+jNj+PuJKjN+qg3d7DaHCEYfcIw/5QFrheP8JhJ8LeUYH+OFVTCs85npJFztbrRdTqc2THyuvgfL9hPG5/2atf/cbf/A+//LMvnP++8Hu+2Ez5O4Kg/gN/XqbsXw5PRg7DZKGF23JW7j/0oQ/hDd/2LZqndeXSZTx4992499JlXDp1Bkt0UsQJIupFB/vobe+is3uAtNNDoz9EPhqqc4yRLiEbSSpsJskVkRiwCMM4RX3NtKoqqm7qr+mR1vjqpGI3xNJtsZ22y1XWtpeuU9lZrGyWmuuu0vbSdG7mOpDBG1N2zDi3xCylevlYY/87mlRs3Y2SP8QeVc7RIqNtqCYr2/Okru4nXMg1JULE1mjuBGrIKhUwV0a2LA6RpM67uIDq8grm19fRPLWBxpkzYsPNjVPA8jKisIFemqM9HOHa7g6ubR3g+s19PP3sVdy4tYWjdkdMmAlbrvEPQY2MiQujY1k1awYwnwCf/aSxzNirl2M0cdneEx0zNRRZiIy84gVZlHmAm/UIf/UrPx/f9fq/jEY+Qtig48GNhxJYmbY/sZuVCqn2N0szCye2QXMheOeFNHn/Xqr7j1aqRHkXN2/dQnNuHvfecw/CeoAGQ5HI1l2Ng78nB4hAmB2HBsqqV7iRVF4c8l12E4buM0hKLN+AWcZnkz7cbkJ+Z8fovaecjyP271uuJ4VnHld6ygnKlKPctGyeb9rE2bmlBUHxBzzHUonQFBvS9Bp61x/F7mOPYB4xVppruPreHrY/coAwDYHUDWGohUiZwMZjyVQ3gTEnUNPZQD8w4+t5TjLagK8rRbVaiCmHAe2ptBOSaafaAY3Y1s7d51wTC6dPYfXuC1i6eA7B/KI80Z1+D73+IUb9I0TDNvrdNvq9IdpHYxy2x9hvJ+iO69Kwi2qGrEKveo56nc0l6+gNMgxTk1gI/nGRtL/iy778u3/jV3/hzprR98gjjzTvvf/e7wjDxg98Su4La+yctDO7jCtb3V3sJrU1ORtQwUc/9jF8/Td+Pa5evSrQIitZWljA5rkzuHjhAi5fuoi7LlzE2bU1LNRDFFEqrbS/vaVc1eHRIaJ2G2m7i8pgiDBJ0MwyNAsyaoK0gR1PEJ6G6v6TdShXiLriOoV4xirUrOSS6OQL9lkVkwKM+XANVDwLNOxmJoQBkPtweqB4vBB5coMtSnSauOKPsjdcyIzaBXw6G3eY7gGVM636OF2khfS6rNFA1mygtrKM2vISmmvrkh5WTp9CY3UFtVOnUF/bQGNuAXmtgW4G7HQGuLF/iGd39/GxZ6/ima0tbB8dYWt/D72jHpI+g1+YgGbSjF38biFTy7IhqQqOnBxcZbocNWpDYxteygNpW+wJI/VWMC2cNKxbeoRfyIIKLWfc1DIYaIiv/JKX4X/+238N84gkVXlQtuKd27JPI9UmnY4CXSdfWHnWPrx84YHcOvtcIZDxRwmBKcXB4aF08XObmzh75oxcF00x9ZNAuS5gJjhp0ojCiKieWtHKA7LC673dzcWo6li5FnEjzX7Aqkk9fuq0mLWf/iJ2bIDqp8BYmIby6FCp0NbGMyhQMI9qLI6pakGXZdJLaWTTLODF6BYjxNET6F/7QxRPfkiFvzmcwsf+r230nk1Qz3i11LWb5IBSkoGY1jiek5WK2HHMsHkyZ9kMvV2QOmOCer2CZitEo8Gdgctbp3OjCgXY15eXsXT+HOY21hGsLqG1TgtlDf3BGG12go451mmolvx+t4/Dwy62d/pW1IuqiCt1JHy8SoaI09DnlrC8dlaAvHc0RMIiUZ2NL+xYjNuvfc2XvOk33vHzd16hj6Bcrzd+AMXzzOg7gdVL/rc9o59naBeF94m6C5Xs4/HHH8ff+ta/hatXr5veSBYgvVbmU9QadSyvruHS5nncf+VuPHT/S3DXlUtYXphHnYXAOEZlNEZ21EG0d4DB1i5i+mn39pD3ByhiVpWTScce0+oCyij0ZrL1mpq0TlqnA09coAbIVkQ/rlmK+Tp92F/UCoehJMIMWgcDNhSURMTsbZPMA5856yrl3klgl5XUTQWBE3jpKmGqHsNWKvUGgvllNJaWsLi+huXNC1i5cAHN0xuonj6DytoqKktLyrolcA+zDFv9Pq5ubePpp6/h2au38PSzt3Dtxg52Do/Q7dGWxikTFSRsKuCxoBzisxT8+B4xcntdxtqMyVuuQqa/5XOuBSBuAZLrwe0QPHZq9BSzT7QABRZqpPFN9P2y1MdgGfom+/iSv3AffuDvfQOWatRDmZFr23SCMyfMaEDpjJbs5w6GDYbcTEPt+bVvoZ4+l+lUbrLziC3iaYqdXUo0bTzw0INYWlzS+98IKQ1xebVWjkkXqLKTqSGzOSlEhdYRJZK5iSvufOJrZjHTdGBrjZbkM1VQJiFF5puX0G5TO3wBs8SsLfPZSSEKUTKftZY5kRASAS77bDvPwXZ4WSM1088uWhtsGiFCjMNsiDT5OLKd92Hh1hOId9to5Wfwwd+8ieRWDTWCcr0hHzmL7jRpy3NMfzhjjQTQ1lTCqdFsk1YGDeWtMEfYrKG10ETYZKoGLXWpEt0YYt/a2MDKhYtorK2htbaKcHFRFrrDblfh9EO27Y+GiPoDdPYPcHTYxf5+D/tHEYZxgJTpcrkBfJQDzcUlrJ29gKNejKs392TjU4BSSittDUkcdb78y7/wu//Tr/3sHQbK8ik/8O1BUPvBoiiaZewtF1bsDT6uokgzdqDst2H+9/3v2u6sgg9/+MP45m/6Zly/es0eZ1IgcQ9rO3+dwGSoywuLWFlaxoXLm7h0YRP3XrkLm6dOY31xEUutppLnCLrZaIR40MeoP0Dv8BDZ0SHyfl8sOx+OgcimW1SVxcqMCJt2LCZBsM6B0HWnCa9LGh+BUwBlN1gjgAte8va4SfVdi5F1ZJERUlrwnV4ZJQ8+37CuCn6Vk7ibLVTm5hAsLaG+uqRuuNb6OpZObWBuZR3h8gbq8/PIW3NIghBRUdGU3t5wjJ12D7cOjnBzdw/PXr+J69vbeHbnJjqDITosxkW0vPGVGEvl9aspxnJ10JFhucy0SQlbHagqCY67B9e+7iePqJXXVf8nWcolV63uTx3ZKnyTU0iLs7DbgYb75aCoS9Kgvaxa6eMLXn4F/+i73oBTLYJ/jGazMXFa/LemJoGybxjx4OxbriXjq65sYGxyk03pMFA077JvViIoU2tm08jNrW0VaQnKzYbFhnLbrdArLiBuJ8ChrtSUKV2wyFflTo5yhgv9t8Y83wLNY8H5eNNi71QDL1kySuTFz9VTZrU7Lz1BMAuzac3THGt2ySWa1KIllJo/L580ESgTDtVc4uxyPG+iSoZOluJ33v0eXDif4oFTbVQ+/geoHjE3eQ5/+uu7qB7MKyuZGRbMK9FQVJcrQulMc/aYMMdaSZXBQqmAWZcy9eogQ2upgbAVohZWUGvVkei/Akun1rF28RKa6+uoLi4hXFhCLWwgGkXoDjroD9sYDXoYdTvoHrbR2etgb7eLIxb1EjL0qorvKZf3WhO11jKSYBFHgxR73SEiHiPKKJJqmP5bQ56M21/xFV/wpl+700D5ieKJRmt74dvrQe2HPlVQnlx/DpgNUu3Dd1P54sZHPvIRfPM3fhOueVCeoLcDZemp3qfrfctV6ZDcRrWaTawsLeHM6TM4tb6OC+fP4dTGBs6dOYPV1RUsLS1jcb6F+UqOOruaYvp3Y2SDIYrhGAVZ9miMiMMVx2N1c0VxJOdDLWanm8U4soXXZ0N7j7BLC3AB7j5xzsWIanCmNRTwIqk3QhUFa8ziaIRoLSyo+61K1wNZ/9yCXCCy5hGUWy3mEiJu1DEsCvQ5lihOcEAtrTvA7sEBtvePsL1/iP12F1t7hwpiOer2MYwSp/lZ8Upz8tRkYiKJ0sVShroTiHmhcjGyCRSk8zkr1obKNpHYAYuXIWzQqgEJ/eIar6i3q7Rdd2a7Y4u5yz+ZdKfx77hBonyAgD7lwixmRTHAKx88J1DeXGlw5ymmrL9DPZfdddWaAm/8h03kMMmE+rs/1ya3q92YhTDLV54Ashi1acqDwRBbW9uYX1zEpSuXlXdBIAzpaZbubSTWpBQrOEq6IBiHLPbSDmdedzvnDThtUKtp6GZR9gWGybNz9y4dMZ77mq3nFhTvJnKbEc/+fSGT75cWGpfk57v8+B6zxpJFQz1n6uZ83FGWo1+p4Q8++Gf4ybf9Gl75Oefwhq++H9UnfhvB4TUUe8AH/8MOaodLmi6SNkZAlTWcpvRqwrvvOSTkiy2zyOvqHbQWMqyexR7mVPBfxjFQLOQutiSx/T/sfQm8XWV1/TrDnd6chITMYRTCFIYwBYQwCCI4gAStrcgkzvwdKrUWFWtbtc5aFVvbWosDQREVcWgRpCKKQgsyzyRkeHnjne+Z/117f9+9N2lQowkQvO/3i5GX9+499zvnrLO/tddea3j2bBn28gYG4fb1CSUXBila9QZa9E6uT6BSHkeZlq5jU5gaq2B6uinyN1pOpaTvPB+5fB+8wgyUGw42TkWoRB4CV6PG+BDymKRCNzs+MMNw6uRTjn7bN7/5rzuX+uKhhx4qlPr735TL+X+7JShvXjX/30rZgm/3z4l+0uybuo177r33XryGoPzYEwIC8nQ1NzkVErIVM8nK/H2OGPBvdn7l5013mneB3Kyej3yxgCFK3PoHMGPmTMydPxfz58/FrBnDmDt7NnaZMQszB4cwVCqhv1BEsZATU3x7Yyr4JnBpfm465aRB0ogKCD2xUhkbFzy73aSTHcPy1DaU2XIKzKRjuB0TK9FCUdzEeOPGTEEgP8wHQZSgGURizMKqdnK6itHpaYxOTYjJyqbJKUzVqpiqN1BrNGWMVYyGMkoE2eyTlqBukakeIRBHiShURIki05HkQqjk0Jh61a+ySccbWb0RGIDpxpQS6UNRjIw4+izVbbtTqeBoEKajsLAdBOPt21UddyppI0+UdTX2maLpVlB2kVfj97SKpUtm4m/fdgH2mjcik4ltv2vSF0JdqFve1r6sAY/9d5mGpC6bZj1dgNyBROWUp6cqIoebt2A+Zu4yyzT4fBRy2li0oCyp2jmeR19AiIMjrPAsKNvJy+4HmJW/yf3RlkZ2qyyM1XH7waI8s5gkSdGp9rKdh1Anv88WOeSR6QCom05HqmTOtHl86PJ8klpgzFVC+ZqLByca+JvPfxX3P17BjJEYF758KY6euR795fuRrpvE/d8eQ356RCxL00JV9N85d1CMrnTCVLPx+IcubaygCc5hnAi33AyaOvFHh7cZQxiaM0P/njWCgZkzUBoekfkApo7Q8L4VcbcSIKg1RHFRqY6hXFFQLk9U0KxHaEUOslwRNV7CpQKyfD+iuIhymYqhGI2khCTXjybhmBpohz7ZCfwkFEFAGoWTzvPFTQAAIABJREFUJ56w4pJvfeffvrLVi+cP/OYOU18QlPv7+9/g5fwPbisom/t5M1Kje2TYcn3cUioon4cnHn9ClkKjgfRL6xet2JTMNIhtgiA7/sHqrdxp6Kgiwn5RJpY5rFTz6C/1o2+gD0NDQ5gxMgMDg4MYHhnGrFmzMDw8LGbmI0Mz0N9fQF+pgEKxgL5iUYzN8zQ5krgovUGloWWGH3hoHAWnHy231BFdqVg5sPERR2iENFtpohUEqNXqmCqXMV1vYrrGLvI0KtWagG2l3kS11UQzokcAqw4K3ike0okkumzJTW09gQVsRH6hQGvin2S4gbxiMxB/CwKv6iN4IyunKd1v48krgyQyaOCJttO0/5WrJKCLprqTImKbVEQM0SF3pCVapcppM4Ajp607xsWEIgkoU64nbtlwM4YS5KXyydIqdp9bwgff/locsPuucLOw7X2hk33kjDN1/dusuNTzTkMly9daQBYvEOFRVS5nh07k8JJU/S5GRyWTb/c998Dg0IjQF7kcVQNsQqo9qW1k5wo0HmIOnuSSCSh30xdaZJhKmRsUOzpvniNyDMYX2V7j+tyz7UnSLir2J6evipOOzWf7gWRGtrUiZ5QaFQh6rhIOGrFS5vl1PdFgN1IHTaoaEg//8t3/wtd+eAcCdxiOU8aSkQm87bQlOGB4Etmah7H2R+uQqwwjZcnpN8WAKc24kzGSUtmFab+EhQIfUNKIpoql2RBPaq+Ywy7zd8WuixdiYPaIaP89ykyLRTEpkv4HU0WSRF6jXmUWXx31Vh2T5UlMlaeEV27UAqQxDe1HELoFTDRCpKUSQq8fG0ZDNBscRqIssYggYVAGRP8Mqj8IzEkAn834sDVx/Ikr3vLda7/2tT8Qf7f66zsMlLMsyz+54ck35Pz8hxzHEU55a1XJ1jjlrYGyAIlUy0xPUM6ZF9C9992Lc1/zGjxB+sIaZ9lKWVDaGMiYi1saZqZrbsM97ZCCeBlwS5OoZEibcCbpOlcyvgRk1tQOkXIc4Xvb+Xw6McYbntUauV5WvRwJpQUo/xYZFPfSAtCdbap9XhCgyE0SlGUrR5lQyGpUeTcZIzWevlrdmogq4RJtuis72jK3rVW2KEdsFWXoHMNlS9edlbEx5tHsPG3usCrOZarh1oFkSqV01FYGEkSapfyqPuCUY5ZpPxvDZdzIZDcgMgzlSeXLPpCMP0PH09d0+M2jVXQlFoh4JK4J+yQoS8q1cvRuRuDjdpTAU8f8ERd/946LcNjzFgFJIFN1nVFrteKUCKCur7Y2WewrTXq0qZLlc3YltFhQ5vejIER5elpSRnioe+y1J/oHhsT2laAs03wGlElFiCSOMq4uUKYRFsFZPLzlgreOg0rYtEHZ6rZNMkub9TFSOssVSxaiUbDIZ7HNOzknndRyK//je0iRYGLA5BxzWo92bGzwuT4aCVCjb3LfAL5706343DU/xRO1PsR+EXBr6IuewAm7tnDBCQsxp7YGG258COlUHq06H5rMS2S0WqfksQb65O4DTnC6qsSYrlbFAGzmrrOx66L5GJw1jNKMYaCUg1PIIfN98bARc/s4RpUgTF8MhqMyh69RQ7lSx9hkRUzr2Qdho442nK3ExVTgICuMAP0jGK9lqLTyiCK9jsSClp/X9xDSX9rlLosy3BZ8SubCxvjK449+83XfvvqqnQqU77nnnvzIyMjrvJz/99sDlG2nWADENi1cF/fcew9efd55WLNWQdkUc4bGsFXy5sGScuN17Cg6FbSghDWL1S0iKQQGXeb8ogx62qk7GRYx0e8C6lLJdbLxaCdItypNabZTaBq2KkaXtmEnigtlVNUTwzx+TDabbCKN/rQ7UUSjUMwNbLZ/+qHN61lC0Co/2ttWNaSh/lNvXuNAJxUtqyMd0JBDEosM3WXIp5OBAm3oSQKwgDcfFB1Q9tMIXhIqj28exLzx+PY2S04A3KCyvJuMtFvGVE+iyq4UlOwtbFWBYsZjqsQ2pyygzJH5PFIOZDgtzB7I8IG3nY8jli6BlwYokJfP5YzygZIv8sxqXq9rYT4HHyxdI9f8d+szzTMptpMiDdMhDfLratU5hY0bRtE/MIBFS3ZDX3+/SDc5OCKDIgRj2aWp/zWrRp5DMQniQ9qn+RUHkaw3sj65dJeobn1ynQglYSUQ6t2h114n1ko+Dy3ZBZg1AFUNrnVHZKcjZe8jI3rqgcKGLd8zEs9szR2kHwo/axiliNw8Wrk+3HrfI/iHK7+JOzfGaBbnosnBJLeFwWQTDh+o4E2n7IH5zSew4af3IprIUC1nSBrUZNNYrNWWKApvTwUPJXJ8WPsuyo26UBJ77rMP5i9eiPxQnwxdCRgXfMQcZKJfdRiIg1+z2RQvC07ocdfYqldRr1VQqdF2kyZVRYSxg6lqA40WfTdySAsjcIuzUU/zqIQ+mmleeiS0mvVIy5FoMSlHmZw0fi9AzqPhVGPs2BUr3vSD73zj6p0OlAdHBl+b8/MftaD8u36AbnWG/Z3NFRt6E/GGkkbfa87DY48/3lFxbJ0m3PrbW1qjzV10C1OVx1ZjdB0+IBdJOZUAoiCJanE1bZgNFeIFx7F5wzKLTKthlW4ZbwHJd1MglhtJCFdjZGR48PbB2qw2oRzUn0NVG46O55pKWfIMDbgLjprcHnmftrGNkdbJHdmRewmU22abAJLZlXT3kiQfrzOCK5yrNL46vKRUY5zwMrxr985It8abqygEcqRwV+vL7m2b6Ltlfax+uSMtNEW2ctriSaAUhJe4KPrcekpDHcPFBO+86Cy86NiDgbAm3D8pIhmvNg8pnlNbWWpzUqWM9FfproS75XFi92mBnLRQFKLRqAkobxgdw9x5CzB713nI5wsoFJjJp3I4eaDZqDHZXWlKuo2rkmk+sxMU+1CJqjK7CnkI28k8HfzQL2282s8gD/Y2f6eDLqIckM/JS9VMEIpyhM7zNmaM7nfkj+mIFiJhqEAQIOcXkETqGc3nJNf28akQf/WpL+KO9dNo5oYQ5oqihGAPZVZWxrlH9uGVy0aQX/sANv3PGJyA0kUXrSYkU69cnkQQB/LwyhXzBvwgqeO5UoGCN7ErEEDu64NXGkHCYszlgylFGLYQRk0EQRO1ekVCaafLVUxMUu5WFQvXIM7Qigj09Famo2yCVuIh9frgFIaQ5foFnIPEQ5L6aDVsoWBsWLkjEhaO54y70xYKHOvNKNerjz5/xRFv+uH1137zd8W0bfm5HUlf5NauW3tRLpf/mOM4pW06qC5drxaVXc0Jw+XxYuuA8vl47NHH2jfatrzXlj/b/V72gtWbUwFRDdIpZSKwqpWnbjMJllot8zYQxafDKTmlDuRU84aTD2Sqamn4afNFwEXCXI3kTT+4vr4x47EG9VI5yU3Krbd5LRnRNvoF8xp8CGgsVec1lSbp2DlaXkMeEVSuGV7eGp9Lo9LylNJc06QRAUtW1TKPKntepZWMdwKBtk0FmIpZK93Ow0D/nf9t6IgOzBi4MVSL+b59cJCyYeCBy0wSyXKkVMw3o+M5EfrzeTWYi/CO81+Kl510BPy0oaZAlA2KibzRexh0U0DWClwoHUP3WO17p/9AVkdmcIWT5stQjRC06tg0NorxiSks3n1vzNplDvK0hRXaiqPBpuqVolivGxreS2OPNqbip6zHJLSZTOJZ7Z99sGqFSz7W7gpF9Sy8vhmftr/LiUQbaGvuGRng4XVMekd6tpyy5E5Jj410BeWdzO5huju38JEAcibj445fwlg9xmev+h6+/fO7Uc2NsP0lSxZ4QAEORpob8Ocv3hUnLU4xXBnD+GMtBC3Saj6SIIcoYG+CGXkFUQ1pklAmO1Kp9z0XIR3kGGZayIu+3s/3CRhzBJrKJurBCezTU5OoVmsoVxuoNiJM1wLUWgkqDYbWJogZqMqhEFIXfhGZP4DMLSFx8ogSHwGnFnkAvHdlx8fQX42zSnj98puiwomFtmAwLncfbhavP+zQA950w4++e+0fgjVP9bs7FJTXbdhwgee5n7Cg3OYZf8sn2RIYu3/cNlhspaw65e0HypsdmuVFhQ9V6sE2iQjMHIsVF7itgTKf7LwY2qCsrnMdUNbX4+tq08+RIQ87IGIfRh1QNjSCGetVIyNedFolWpc4dd7SxprcsJtZQCqv394cmB2FVUGo9teqJEzBJZSGoXWErqD0zfon8EpW3a4FBt7YkiNneGV5sLWbT1qSb9ZbkOZfh0O2xyLDEoa4sHyy/C1UBxuXqpuNBZT14UZljU/vDNIYHlB0mvh/r34RXnXG8XCTutAIvPn1nJmHmayegitvQKECDHXBbbV8dvMldI00Yjn11uHNCcrNRg1r165BoxXiefvuj8HhmcIjczSYoExJmayFhIwYULZj1bT/ZCVrHlEcwDGHZSUqch7lFcyuR+WU3Pp3ejXth6CYWpmpWHPM+oL6ujoxSTBV200Ogei9yd2GRndRZcJ0HV5LrYBjxzmUkyKu/skd+Kfv3YS1Te5Q+lBI6A9NG6KWZC0u9Kt47zl7Yb++jRgOJzG6gW5/rPrzQKNPxuDhpSiI70teeFudRNTzwcY2x6+DOBIVCK9jgmGT03itJmqtBqZoJjQ1iamJMoLIkYp3upFh42QDkw0OoeTgFvtQ7B/QlBL64YDBAXmkHDjKfEkWYeaeYWtEZSKKI/Hb4NVFQOb781QH8L0USUTahcEX2RMH77/P62688Xs/3PlAed26C7yc/wkAm1XKvwl0LRg91YfdEpRJX1B9sb0r5TZwmJtSLBaZQsInN4cTSCOIOdHmoCzFpKneOIi9VVAWq1CNG1KeWGkQaSCaxmR7etFU6Xo3mRtKwjbJPebk9a0yRQFc+Vkr92uHbNpIIENVyOsbU5s2Xy/4pEY0po5U7bFp8qnSQimMTjw9gYyaZf6bVpCbuZF1gXKbMjcnV3FK/Tss+HVXCVQqyMc2Rvz2YcIdCCtlh+GsMqZLUKb/mJrIM5+Ndo4F1PGGV5yCC1adAi+u6bkznHIblHnTt2eObOwTzZg0iUWn78xRSUo1QxNM/JXZLZDTnJ6awmOPPybjufvudwCKfQPim8zRao0Ts6Bs/JM5YMQQVTYa+acLlLXZpg8HwoOcFpt2Y3c/5nwKhWYetDq5Z3Yr1pJUgNsO85ghJFM523uMtqNtOksGReiGF8L1yC230GQAaTKA25+o4q+/dC3unY5R5c6EhlbSZ0iR5RKxzB2OpvHqY2fjiIUZdnHrGFs3hiQIMFgsIBcyZq0fbnFAvFU8GgxRRSFj12ryRP9igm8YBYgTpsk0ZYCLa1ypVmVEutpooMFJ21wJ080Y6ycaGJumQimHXN9MeMOMCitJgjmVQCL5TLgT4KQnqU+lHhkpxfMp/QGTQ8kKmZWyUGqS3MK/aRmgntKFvJdlSfDA0uft9tpbbvnPn/7RgPJvAuatgTI55Ucf2T70hV3kLR8cnkT4qP0iQVkkVQQD4XjVj9lCmYArwUFAWVtVIpY3frWuq3FTlu4Qi1BOLtnJN0vfmIBWtfA0VY5YLJKS0LQKDh4IuFtPYBveaqmMNm+rwKLjE11fVkJoq18p17Salo4/q0Jbwxm1hTYE1ZSGgKy5bp0qU1KgzevJubSOZl1Vsjz0TAUucYcWgLsOrQ3KOrLSrvBlTWX3wkRrR8ZkBZSFCuLDjYMhGQpOAxeffSIu/pMz4Aso+wLKes7M7kQaYea129N66q1gWH/5/PowUsUJ/YPl41NPG7ZQqVQxPjYmSSOLFu6OPfZ+Hvx8EUUJSlUnQmuiJJl8Hq8N7rrodUGnPLXstNOaMvFmRtUJykaI2DY/astDxQuj+zhVF24N+YVUY4UtrJMqPuShbXYxluMX6DfKGNmzxAlHPZDFDURxiNQv4Z61NXzky9fhJ49MoeIPip0mK1ixrI/V3D6fOShFLSwulnHQghIOXTIb+SBEc3wtBlDFjJymw8QFVrF97WQeNkMJgtJYSzOx00yCUCrlcqWCapWxTVS3VCWh2i+UEKQuJqotbCw3MR04SIoj8Pp3gdM3jNAvoUH9Nz843QilCWzCYiVIJUUa0XFRLUrF7TGmxLNTKVN/L41SMUPijjAQgzKuXhw1bt5t0Zw33n33HfftfKC8Yd0FnrftlfLWQLlbnmRHXkkl2OGR7QbKOs71f9ZabiDh61gtc0IsJ7pNLV/NTW6AWSpl2UCywWGyBcWGUqtY8Wk1CcNtYOZmXDgsM9Big1LNjSTALGBsG4N8LdO5Nzwif1e4bnkoiIZis8+ia7h5F9R+UnWU6xq8MdWXNPd4MQoga1UhSR2mImvzywIG+nMiTexyMtNK27yvAegOhaER85YkbVMVUkRrQ01ASOtF+V+urTTkSF8Y7p40UBuUXdpIJejzQlx05vF43Z+eAS9u6FSdDONwh6Ovy+pM10R58XbDjLwrNdT8XGKXauxcKUmMQvleFIZoMaJoqoyx8XGRY+2//zLMW7BQ3oOgTGc4ce+z0/Hiv6EPa6beSAOOvt7SIzC7ns3WzurtjeTQcOEdH5HOtWplh7aSF+Gm7AS0mamfWZvREpRrKSYLRvy+FAwJ0qQFl5OprocnJ5v49NU/wjW33odafhbClDwvX6dlCg9eG03xJS8kDvJxHUOIsHCgT/4sGgwwyx1DX1BFElXh9fni2ifNT1l6fVBIoROnaNabiFqhPJga9SaazRYq9RZStwCnMIipWoipSoBKM0Xk98EZnIV4aAaqXkEmDEMqLrK82I9KUcEHEh+q9OvmdSvp42KaLIoLkQBGLKW0scxRcLm+OBIu+ZhxlmUBE6uiJA3WOU762X32nP/Pv/jFLyo7Hyhv3HiR5zofs/RFd/VpZUi/6UN1/8yWlatthtx3330y0bfdQHkrB6TvZUzKuSU1lbI0aYxoS+gM3eya0VFNJ5ZEDpGDqUm++C9TWifVtan4jJROzIgEDFhZG56z3ejrqCik4pFuNDXPOgzCn+dFLbSGkfVRBWK/LB1CgleMzbm1s+kSvNHFaMZu05VXJmCx4SwmNWr1ZqbarE5Zq0ft/lvDHmOSY3hZo3gzmNv9QLD/33xO07nSZp4VJbdzmNuVuyZtd0CZ1IX49bGBRZtT4dkLMoBC+uJPTj0Cl1zwcvS7dBrzRTduH3yqdKDVTOehoMMxqkjgZ+LWXioroyjh31QpRMwpzDI0Gbo5MYkNG0dRKJZw0MGHYWh4RNQ6hVxegEfbvvqwZ5VOT24qLmSQh9sE0bt3nV85f13nzjzUrP+xFC1C6ZhzbZrhdgBHJWaW89ZJPvul6gyee9IFpC3YJyAIU8lCH3BN2o7jBrwEmApcfPUHt+CK792M0ZRjzv2yzj638w6nG4uIMzbSGkIpeSkT81zJc2TTsOjGmDsQYlFfE4sLwCw/QL9bQ95hxyVDEsXykJNKWa4lar5biFsx4jBEGDAzL0BGVU1awFgtw6YGEBaGkfTNQCs/gDBXQuDl0UzZ+vXhpDm4qRpKMYVbQjEk7JdyTg48kTM3n5mfmw1P2naKVJPURcyqI3GclKbkdSdLJ10vXetm6b1J0rq1vzhww/r1D060q4TtjMw7rNEnOuWZIxdnGT7ium7RViadJ/ZTj7h2UwjdzYvuz27lSk8XKGvn2mlL4iiNE065vRU2NII+WxV4ZVyZl72wpsYQX6OT5Hvko0UEbMIsJQnYSux06k7A03gME7D53yLjkgYeH936c3nO8Es8T6IDI4IBOsknD7eOj5HypWqPLsMsBJhioSgXMZtWomwRMBG9l6l+lUeWSlLkUaay1k5TuznGra9uGU0DqqsyF2F+u3HWZcpqJsrkmAzP3KW30cEQeT3rU6HDJDQhJSiTYxZVAT2v5UFIzp/ufTUB5bdedDZG2F+yMjPdirVH7PUhoMejUKgxVOQ5BZBld6CeF9LIhCNVMht+jUYdmzaOYt3GUcxbuAhL9z0AeXqUeARlPhxIBVhPbHVuE58LSivpCCcRQ50mnsZ5de1w7NqS+jLaaAVlrXqVL+5omeXBKsMh3X7QupoyZm5f20xlck0Z9irnXXoa9OjgMzhB7Jbw07vX4INf+jZ+PRmi4ffLe1Lo6WWBaq7TfgmuDb2mTAES8GmfKg5+MhzFWLYahpwq5mQJZjsRFg6mGKBagwqLNELOTVHKuxgbfRJ5NgF5C9A9rlZHrVpHNYxRDoFy5KPuDyPsn4NmcQRVp4iWX0TkSCqn8MQOI5zIPolJuOGL05jVBMAmZkzHcO5+oixLkyzjRR0HcZpEjSxLKkA6jSx50nGw3nXTx10veciJ4rVp3hktYmRi/frbmzsKjNu4t51Bvv1yBOWhGTNejyz9sOd5AsrdYLu9KuX7778f57JSfvjR7SKJ29p62G2f5SHVdpHObHn921TMlvnkha3jD3qLK0hb+oJAbdJKhCc2elRDQehG2kySmTUTLwfZYqqbjVbK1E/z9lBiQCowCeT0ZeLPap8VYkyDRwAyFSMmgorkHbIapjFPHAvHZ8FUjkO2fYlIzXRAwVRgokpQfwqtto0kzuiY7eBFG5itesMAXvv7ZrEl1Fa1emq5I/9hpvQMtaFXj/KD5I9Fqud0QJkNHYI3NRhU23JAw0+ruPCs4/Hm15yJfpf8J3cIXG8zSCG8vuW29UGjTzM1sGLTR0FPt7kKzkZClmbSfKrX61izZg0mpso48OBDMHceqQvtO3Caj79P/xCJL7Oa8y5QllWVmaNOYjnVjcpyG81xO6/PKC7kOLTpKw9JY1ovE6ntpqSheoyTHZdVfLzNNWXHtwnK5I15PXDX4OcV8KPYwxOVGH/7pWvxH3evR7MwUyRmrCSZQUPXOJ/gl2l/hCP3quDTYoT9k4i6Yk+MZMU3IicTognyToZ+z8GQ72DIjTFccDGjz0VQHkPJCTHoAQP8LPRpqZSxoRGgVexHMz+Esj+AMkqoJQw7ZtS6n7iJ8AtxxnI/zUI3SVteGgcurZHTMEqTKEjCqJUhqntZVs2QTmZpvCnLkqksyypeFleSDJO5ON7QdMNyKS02xuYgxD332IbKjoLJrb7uDquU6X1RKJXe6LrO39lKufsItgTlrSkyfht9wX9/8MEHce6rz8UjOxiUFTQUENXhy5gG+WYYwWywxZHL8MAWlK35ovDMst22fww4mC1lm8u2wZcEdNISUpFbjbNWeVL12Uk48ZnUCpvbd6knTYNR9+YqbVIqQYc4ZKtGQPZtkot9ppnpNgML7MQLP9x2UFM9q9UmWyWGfT1pAnb5EBuU33xq0oKx/ZsVjRXeShVoHmlG2mU+juGxdWpSPUNUzypgQVCWppfXBuWS28Qlf3Y6LjjnVOS4HWf1TItT0ZjLU8ccnhoN6cNAHzbSwOJxGSpAq+SuHUCWoc6st0oFjzz6qKSZH3rEkSiVBsBkZSZuc7chGZDmQSr9A2PRKQZEOUZXdUBZ3fTEatisl4YrmNhrefDyGKkfptql7b1h+iBsTsmXTEeanYDIGKkYMdl6wjGrYkMeNin58kioDAIrlWuUmU3VfXzkyu/gul89iHFnCLHbp2eIlIVMCrJKZnGhXh5+7MJjpUoZKENMPUrmdD2l1W2eMZT+0YSJVrfFNMnycQsFJ8rybpj50D8lJPGA6walNAuyOIobSKMAbqseOUklcN1W5iVplqukcDZmKdY4cDYhjetxFDXcLKkjSauumza8xGmyLZdkcRgHSeAmYZjLe0GYha2BtNhaP6MV457ZKXCTaSpsZt/+tALxZti4o96ZoOzlcm8pFgsfYPisBd2n0ir/rqDcDdS8KBWUX4NHHn5kh1bKCshmeESkThp0ycq03egTUyPNleuIykz1KcyspTHou6X6Wm34dQWomm1113yAGqDbm7NrXJnfKxQKaiMpAnzyyya3Th4OSl3IzSyjuax0GQHP6ijG8OCgeDZwBFirQFOxynuoTwUbWu2mndXvGp5VgVm3z3JeSS9YbW+XvrfDYHQoC6uXbhv0GHZer0cjkRPeURGqw7BqJSc4RPqCGW0ig/MkQ5Hrz0qZD5/BQoJLLzoL57zoWOTjhuiFxYBIGl9cC616rZlShzrp9vQwUj8jB7TNQe4sKtNlTE5MYO3atZi7eDGWHnAg4OVRLJaEJuDVQPWFdBrMQ9IVbTLlYPRFofmNcsniPyFGR7ZZakf+lariY4tgrz0Do7jg9WMeFOLLQcc+Q01Jh0PoLwVyKkWoONBnt/YThLoQukolceTPqZVvZP348nf/C59efYMMiDRcqib4aVieazNaqnjZ8alCoRgRaHUsPnE5DSeVf+ZlDJl20sxxksCjAtlJ49RlER2XnDTKZdk40tb6LIumUjcKszSq0xrTi+P1hQhjbhY1EjequinKSeiETpxLotSJ/GIQJsGMxpSba2F4U4rBwQw3zc6AqzvNig64bd7d3lGgt51ed4dWymGSvG7GyPCH2OjrBmWtfP7vW2+tmbclp7w1UGaj7+GHdiwo24eJ0BUGnJlETGqB31O9sTb6OtpgrVIVUhSUta6QyEfZCErKhNnWWhxTQDZRQ74PP583YaKJ6FlJPwj8CM+YoK/UjyW77YZqvYbH1zyJQqmkZm92qyqKDcrFSKu1sMvMGTjqqKOkw/3jG24woKQgQO2o+gzTFIlHTADjudJGn5yPdvrE5qAsfhj0v5XJvg7PbB9RMs1nbg8LsnxQcCvcCQEwNIYcDgdRiFn2nlI9qTau1NuBaRUEZVpBatIL6Qs+nFLM6Acue+Of4IzjD0ExbShPLjy/8q3K++gDQPS97UaPPgzEGc+oSuxwDDGPgByGIaaNARFlW/sdfLBwyn6+JMocoboyhmOQuqA0Tc8BmF5NaRid6gjKVo8nFI5x4KPXBB860jegv4kOBGmen15j+rA19AXX3Ry7ShGVThIz/fY4vxkKMuoXlcUpKHPcmu/AENOGm8NN96zN/vaL38K6en9HwbYbAAAgAElEQVTWyHK69XGjzGUkgiwcUdejbVfiZGnsZjTKcEKH/rROEDpZXAMwhcydyDJ/yoFbdTOnmriNShaH06QMnCht5ROGV4dlN40m41at4eWbyWShkKI8lGC4kuCe/RLgavOBthPi7QQvs8NAmZxykiTnzd51zifSNO3bGgjb9dkaGD8VcHevKasecsqc6Hv4oYe3qVLe6kPCbgOFk+0kHeuFrTAiDT6HeWElNcyRG83cLOa/Wa1RcyybtzZAmQpFqmuOjxbEu4KSrmYQyN90BOZb6e6STTgfixctwnErj8HjTzyG2355u0xXcSpNqkkxcwdOWnk8XnvR+bjhpptwxT9/STwXCKp8HPT1FSU9I2AP0XHQl/fwsjNOwxtedz5uvOG/8PXV38ATa9aK9ehhBy/DooXz0dfXh40bN+HWX96O+x9ZK307mpvLeLGRUekUnx0UMSPVlJeJUkPN7i0IS0CVwVXhPe3UoNlPMOnFKiDaFbFGKRttS6cRJw0uzR4X6ZJOTZLrNIoVHif7/2mCecN5/M2fX4jjDtkDhazZdkzrXHf6+pZ6sTFLGleltq86xWdin6Rjr2kj1M1OTk1h3foNYjB1yOFHYHBkFgqFopjZC79tfJ450GJ3VmzuaqPPEy1z2/lJZIxKMYkSwPQJrBpH99fWOEmLGq36lYoQHOYRCzibz8SEaXFSMxYAitVmIMgoSrIYURTI+rcyD0/UkrGPfumba26649GwGvdV4eenkjhqOU4Quk7cypA2ncyrJ3FWThyv6mdR1U3QSNOsmaRBy/FazSSOqrnAL+cRBpMtN0JxJMXCZoKbVv7vu1++NQnOTgCVT98h7lBQjqLovHnz5n0iTpO+3wSyWzYBN+NXtmgQdo/oWp3yBedfiIcefGjbQNlU6yo9Mxe2abaJiQubFWx+GRcxcnJyq/H7aYJSsSQm3ARAegPwRisV+TG1MuY0EQcV9tprT8wYGcRAXx+G+gfF/3XGiAaRzp63ALfc9kt841vXSKI0pV06ohyimB8Am8YvPPUUXPoXl+Cnt9yMD33wI2iGrJho4hIh9fLI5Yt44YnH4V2XvgPXff8H+PDHPgm/WMAeuy/BSccfgz2WLMbkVBm/+NWd+OVtv8SRhx+K//f612KvPRZgfNMkbr71Nlz1jWtw3rnnY49F83DXf/8S/aUS9tnvQNz8izvwuS99BdUWx3B1oIHAzk69PKYMuIoqgryzSKxEUtRRWVjuVlzddHW0d2fB2ezgjeqifZ2Y5A+p0NvDJ6ZS5sg7zflZsHHXkamKJaaJjNg6+MinGfaYPYCPvvdNOHTvOXCiiqxtR4ZuHgOkYkTDqp/BTtEJZ62HKTsakZnJeLVKt+qNJsanpvHk6EYMjczC/ssORbE0KE09yeJjI9Y076QP4RdM7p15iMt4MfsSVNR0eZ6I0ZF5yFltuhkEou5W7VIV12x/w/YilIZR+OaDhJl6LhU9MlQjMb96a0kwKXXAVJDQlCiTc5oUBhpf/v6tn/rnq39w3dh0vZKlbrNWyDWcyTh1c32JkwtTrzme5AdmxaMNLxba4PY90i0og52KKnj6oPZ3f6cdDspz5879RJKlAspbA+anqpK39vNbNgcJypTEnX/eBb8XKEszjKJ131dNLv9mWohRIQyPjKDVaqHRaAgg83rv7+/HosWLUOrrw+DgEAbMnyefXI9f//pu3WJSAZAmWLh4Md7+1rdi36V7y0VPsCsWShgfn1Yz+mYT//HjH+Pa734XOUmdyGHmzEFUpqdQKTPXwcWpp56Kyy57B2659WbcfPMtOPKI4zE4OAO/+OXP8J8/+S9MTpfxkheejHe87RJcd/31+NinP4ujjl6Biy66EHNnDODhhx7Ekt33kCDIj3/ik7j/nl/j9ReehxOOPQo3/9ct+NKVX5MHxN9/+CN47MH7cN2138C6dU/K99ZtKuO+xzcg8ynt4kNKFQii1JAHmUEtkRtp80/AwNIDchI7VTL/va2YZTKLoSZEydEtnZPBENt7UTrD8h5CZxjCPeFwh9ijKuCQx6S/DL+XT2Lsu2AmPvqeN2D/JTOAoCyqgW5pplTBpvrvcOHKMdtrTatTE5MkzUBdg2qjLoqLNRvWY/c998Fue+0jwyAFJisTlAVnFZ90YIX8sYjjBIypTSZ1xagvekzoFskMLpFj7vahln9THth+2YnJtszPToHKMIy5rdNIgJcDGZLebfXK5JBJXSQhms2a8M5xnEbrxqauf9P7Pn7eTTfdNP27Q0jvJ7f3CuxQUA6C4NXz58//9O8Kyk/VDHwq6sPSFxecfwEefGAbK2V7EW9RKfMG4p9jjjkGJ510Em644Qb8+Mc/lm0fOeODli3D69/wegwODSGfZ8MmL/P6V1/9TVz//R8gl+MkEeWoPvKlEpYvP0wcy0gnnH766TjqyKPwxS/+G77/wx+h0QrQPziEY59/HA488ADMnjNbdK2NVgPfufZ6/OTmn+IFJ78A7/rLt6LZquGB+x/G9GQT++67P+YtmIOvXv1N/OuX/w2nn3wC3vXOt+O6667Dpz//T3jXu9+NFUcfhS9/8Qu4+9d34rAjjsS5F12Eu+59GH/z1+/HaSevxKVv/3/48r9fiU999goMztgFr/6zP8Oy/fbBUH9RUjdaUSo//8Urv4l1o+O6cxDNroKWBWRRSsj3tUml3gIdkxwFJjPlZwBav6XpItQTq7yuA8wCnJbn3QKgFZRNwUeHMfEQyUvTSapkmgKzux8GOHD3XfGxy16Pveb1ASFBuQNYMlrbRcHwoEULbZzV7OZJCQ4dJOFn5EObv1ejPnliSpK+Dz50OebMWyjVsFbKrOSFUGlr2/lv5JEJrqrCcYS/F10yQdlOcIrCQXML9WOaiUbrGmcQwFbLttchNIcwE6rl1ocKz4dmQxrLZGOFGsmACBNt2PCN0zQJguSuH/7Hf/7luX/+1zvEZGd7A9dz+fV2GChnWebfcccdr1ywYMHnkywd2HIRf5dG31NV1raK+UNA2e5jbeoGKxXqSmfOmiWAzAp17ty5+NrXvoarr75aAInV4kte8hKcf8EFuOnmn+CBBx5As9FCEEQY3TSOsbFxkcqJzEwilLRZk2YR8qUCLrnkEpx22ovw6U9/Ft+85tsibTrlBafi7JefhXvuudsA6ME4/YzTcdtt/4P3vPf9OP744/Hu97wTjz72ED7zyc/ikQefwLJlh+H9738f1o6O4h2XvhMrDj8El/3Fn+P667+Pf/7SV/Cpf/gHzJ0zG//zq5+jXJ6CXyxicJe5ePCxtbjq61/Hi15wIt79F2/BFVd8CZ//4r9gZNZsHHLIISj6DkbXrZHg2DNeeibmLd4D7/zLD+DOX98rNzkdvKSBleogg5wfIxuTbj6pC2nLmCERATqFFhueKlItm/knqgRrRtRVDZtdthjwbxGgqrSJjm2rZ7UFZQ8xK2eHOuw83LCJI5Yuxkcvex0WjjA7nsVf5z20otdq3T40bOqGmgGpJtoO/oi7nVEs0NC+XK1hzYYNmK41cfjRKzAyY7Y8oPNsxIrSRV+D6yYP+lwBHm1DxeNCJXli0G+NkY3JlPR+Zf7MJper9NFaC3RTF7quRvnSVWRsXk1zd+KYYIIYkPw90kvMwEvRorGPX5p8Yv2Gj1xz4/f+4fLLP8cmXe/rGVyBHQbKq1ev9nbbbbeXLlq06F9SZMO/6TP+Jgpja//2f0D5ggvx4P0PbhOnLJymjY03NMbez3se3vjGN2JkZEToDDa/vvWtb+FrX/2qaH/Zzb7w4otwwgkn4vvf/wGarZY04+6869d44vEn22Gc1BKQetAQUt7yMby8hze/5RK88EUvwqc++Q+45ppvC4DP33UuZo7MwMyZM3Dggftg2bIDcOCyA/GLX92F977vAzjqqCPxl5e9E7f87L/w4b/7e7QaCfoKA/jCP34Ose/jLW9/G4474jD8xTveju997/v40pe/go987KOYMTyET37iY/if//4VDj/mGBx0+NH49QOP4MYbf4KXvPAUvO89b8UPfngzrubDwfHxzj9/G2YN5/CLW36JYjGP/Q46GLf+8k587OOfw1S5Lk0lbXgZXpOwYQzuObZqJ8skn7jLtlPcpdvxT53hEB04kc28gHz7y/CwCjhm7Eb+ubN1t9I1GySQZXk4KT2JCdQ0Jc/BSxo4btne+OBfXohdirSVbBpvC55JwycbhUKb3+6qlCWpWo6h0+Tl56JsrNaoYqpcxaNr1sIr9OPwFcegf4Cj1T7yHj0dJMBKK2W+iBjb5+ExjipXgExoiLJC9dEiZzNLIIZb1n1QYrxMlqMZn9fGo5k+tCZUhmO294q9P/gZ2DORyTueB7FdJXXB95QKGY04Q5S5N/3s1p+/6WUXXEKDnR4n/AwCsu6NdtBXlmXOz3/+8+MXLVp0let7c7pNuH+bVvm3gbS96KxOmfTFA9sIyqob1UpDOOQsw5FHHYVTTjlF6IqlS5fiZS97Ga688kqsXr1aouhJNVx22btx6KGHYePGjVIJz5w5S/ji1au/geu/9wNx/pJWFhUL0ml3NGVhuB9vfPObccoLT8NnP3sFrv3Wd+TyP+aIo3DWWWdicKAPoxvWIZd3cdiRh+N/7rwP73nf32DFscfg3ZddivsfuBcf/8gnMLp+EiccfyLecsmbcds9d+P9H/ogTjrmKFz2rktx/XXfx8c/81mce+75eOUrzsYjD9yHtevWYN8DD0Ra6MfHP/U53PHfd+GIQ5fh/73pDejrL+L2O+/FF774r1iyZAmOOOwgzJ89E2EY4PY77xJQHhubgucyv4xxP7pFjk0qh9XUijbWDFcIKFvrQ6OekLEXmTzrMh8yAyKipUg7obW6O+oCYGMb2l3lcqCFX4mcNipQKIFTj5GYD0AnhzwCvPDog/DXbz8Xg24VXtJUALTxSubiN6o4VXqYY1QVhkYUScCn8MqqbGBidYVRQ5UGHqZqZe48HHL4UcgX+uRhQLtOcspiQmQVEbzLKE+j4T3TyMWpjubFysmryqwtuzENQeWcrZzSTpPKcbUzETX4tRuM1bBKr2elm1jhRzKsIfV3yry9QPoCAZ8JXn7jk6MTf3XF17/z1c985jPBDoKD3stuwwrsMFDmMdxyyy0HL16y+FrX85bwwmmrGgzvtWWS8FNRHN0Xnf0ZXsjcFnJ4hOqL+++7f5sqZQvs8jfVFp6HwcFB8dzlpNYrXvlKvPzlL8fXv/51XHXVVWIryMw18sKUjN11112o1Zs48sgj8apX/SnWrHkSf/e3H8LUVFndrhICkDZxCMrFgRLefMklOPmUU/H5z/8jrvnGNRgcGMT7LnsvDth/f/z7l7+E/7njv3HSC1Zi1SvPwZ13PYh3X/Z+HHn00fir91yKialx3HfP/YhDB/svPQCNZh2f//d/x80/+xlWHncMzvuzV+Hmn9yMr151DXaZMxdHH3kEDtjveaKGWD82jp/dfhceemyt9OOKroPF8+dIHM/oZBkbxydlqquUc1FgtRlHaCUpQoKlmjOb4RJib5de2Wh7ZWqLnKtJ5FBNc0erbMxL7eDwZtFP/Dc/VQBTQDZO+3YKzIR82kpZ6QuVrsZCAtMjV133KJCjb5xPbjcN8IpTj8kufd1ZTimtwE0DkYJZtY298HWIxaRvi7hbFRj0vZCdgRyX5kLy4UNQpsn65FQVj2/YgL33OwD7HniwvCd3R76jjT4BZVN2CoXFh4sockhjcHCEfLJ+ZvHQNgk2OhhqPFFkNE+TPVQjZ1RCppiwuYFbqoesjE4wmJ8h0vBTT7xDCMqRmsnDDaYb0Vdv/Plt7/2z117y5DbgRu9Hd+AK7FBQvvXWW3ebP3/+da7v7a/b0U6kuzaOTGjnVviwzZ7+W8ji7Gv9IaCsALC5KZJdDGqQzznnHJx11lm45ppr8JWvfEXGUGfNmSMcLxUZP/rRj6SrffzKE/DOd16KRx99HH/zN3+HSrmG/v4BAWXyyl6OVoIRSv0lvP6Nb8JLX3YmPv2Zz+Lqr1+NnJfDpZe+EytXHi+Bj7VaHY+veRxzF8xDGPv44Ic+Khz3GS85FXfdcyeCVoK991gqETj/fecdeGDtOgQZMNxXxMjwAOr1Bir1UPSv3PrnOBHnM2EhQTWIke8bkUadn8bwpdETg/YsEHUFAzJDOGlLADIVv2iaMYrYWqcGha5g84jFsMkyE5Mc9VfWBqBB13aCiY4OS5OtjS46xmzgDm4aCfdsMsKNEsPajFolhuKSjCCLCUiWJTT9hZ+6WU5aWUKu+GnK6raUJsm5Lz3Zv+Tc04byccXJQrq6keO1mXTGSN5uF6WByMESI4szlbJyz2r0xGuAuXVT9GMYncBkvYHDVxyHXeYtRD5XgM8Goxjy8DgpidMJQsreCMpMXaZihFLJXLFgfDjaw5/tyUspoY3iQpQasvMyygy7vixy4o70sHvIyqqH2rhByWbUMk2/UNPS6Ubt+Pffff8jf/qj2+6+8/LLL+9yiNqBiNN76d+6AjsUlG+88caRxYsXX9k30H9aFEWuBWVxMuuyJnwqnbKVL1kAtZ/G/jwv+N+3Um6DMoHECPHtoAdz3AjKr3jFK4S6uPLf/10AY/Huu+Nd73oX5s2bh//4j//A9HQFz3/+cdh1zq748pevxA03/FikR+ooRxNzNRKi9Kg00I8zz3o5jjn2eFz19atx660/F0ObBQsXYtmyg7DrrnNx30OP4sFHHlJwcoqoVNUe0sulCBMm92boKw2jFUTwfAexX0Dq55BjVccoeEr6vLx09yUxWaKZGJXOuKGChEl6nChLQriSPkw9dV6UAFKB0kOXAEkagBE6YqWs4CtNLpEMK7gKWEs1rBwyuUoBarGj84xRvvE9EMRQ4LaNO/sc5sPAz2IanAoaCvHjZKmTZanj0vMra2XIWk6WhSmywHGyppe501nmTKR+Ogq4dSdxW4DXTNy44eS8ZhxHwax8oXTJuS9fdfbJh5zsB1VX0lEI3cZlT581nWQTuR5EOdIBYTlqo9LgNcshC8ojp6o1rN+wCW6phKOefyLy/cPI54pSIefoAmcanALKMpGZ0xy+LBXjdnHupUrDhLhKxKCsG5eO/2GcA81AUZtmM4WNHKs1j+ri77ecfpVxExtAS3tM8bgINYcOTn2y3vynRyaid55wwgnGNOO34kXvB56GFdihoHz55Ze7L37xi1/1v4B0+UB//+5Zlrkyj89RVzOgsaW0Z2sAvCV9sb1AWd7LdjZM449cMysZAjLpC4Ky0BdJLDfR8487DitXrsSuu+6KKIpFcXHLLT/DbT+7zQg66EdRkiqZnhUq59Xpvv6BIcSpgzCMEUbcJbiIOHUlTR8a6XgSRaOGMuQoCzq04YbI3ASeR58LF46fh19gwCTHizkIHar7J20rPQ4p6MY5l6XSdBKdrZOX9xaViZTCHIdOkPB31MEIXhbCZxo1j1ic7nzxn22PWBOgjK+wVsfaqHJkqiHJnJQjFhm9DmigSJSme03LdxA4WRJ5jhtKl8lJuHuOHMeJWO/5iGmHWAWyKpy0DLhVIG0gQ9l1MeWkWTnLnEbqhYGfZc3Qdat9rlsPgiDs7++P+/v703tmz05xkxjLyOPiRYevnPPaC1/ykSP2nfcqp1V2pZKX7EI2YOlbogCsUmLjpdEVNCpjyOTP4w6HGzRbMso+MT2NDZvGscv8RThw+ZHIl4ZktJqgTE7ZTizKVJ9M7ukEHz0xqbggKLKFKc0/8sssra0ETu5I67PKk6pKDAkwsKBsG3uGO7YPF7uDbIMz1SUy0E/toBq78+ESJkkWOtldY+XyO/Y59MQbngac6b3FNqzADgVlHsfNN988e2Bo6C0zZ864OI7jOWwAkre1nHB3Ndw9rWfBeWs0xvYEZVuxi1etkS/xwmWjj3+YAUjpG4FTp8EczJw1E6VSSTTJk5NTAsAmGE/4ZIIgO/G8HYQ3NGNkzPOLjecvJ/hIBzBSnVNVEf+bibtUBIi1JiPpyTsyC5CeF+RDaYheUO2qBCH3EeLgO+QIIzHnQb7f0I8uchLRK8FDgMsYeLqO0Y4zkj9MxSBFoRUxIThi1apOZJmT8fsCylIdiwY2zbIkzpI0cp00cjN2z7Kqm8UNB2nFSbINmZNucFxMuUAtTdOm6zgVD6i6Sdp0XQROksapl0ZxkkWO4yaul8Q+/RWjJAzzSZAL+sJ8vh7ncrl0eHg4ueeee4yIWcH2d1UHvP7MM+e8ctVpn9p3fv85SX3KpZ9HJ0W8o/1tv6KhKexUnAIdpxfV/4KDM6ySK5UKJqbL2DQ1jecdsAxL9l4KvzQgVAWz+GiHKuPVMmbNAsSBm9NcPgKzk7Om9qqskOtPXIL44Yw9qzG/koERG3ZqZXaS5Kmp4pZjtteuBeX2DkDGrHVnI49LWgdTBpfEYTOMvrh2dOIDR5xw+sZtwIvejz4NK7DDQZmf4frrrx9asGjBnw4ODr3a87ylURQN6miTGo/LxJPZjnVfYFurkLtB/A+hL2yDz66xbOWt1EhM4g1HarlnU1WzimbnWqe+XEmb4H/n/KIaFdGPIoVU1WzYsPnFG1Mm4sjn5ot6o9NBLF9Ak74DUhDlxXtAFFgyWsz4KfXZgBuBni9eqR9JnMEtFsWtK434wx4KOf4MDcpdJLm8vA9fk1VvnhVv5iCM6YVDT8VY8tfcLM6SJEmT1Ikz1004DIckiN00Ctw0a6RAOYVTdTNMOVkykaTZlJcmk/C9US9NxuAmm9w025QmhbLfnIoIpKOjx7WAq60T/dNw+T71W7zzvFVzzzz9lM/uNqtwZlKbdvQaU/N/cdQT+1XK/CyFbfXUet55Tqln5G6Iw0H870ajhqmpKUxXKyg3Ahy24ljMnr8EIV2cHVfWmhpl+lNzzFptQs2FQxMpST6xmXz0Wu6Eosp5NkZUYk0q4/28JtUhToqURKdPBYy7QFn/saPeaA+QcNeTkragBamCPk2H6lE6Wg/Cix4db/ygR108o5fpVt/8aQFlvvPq1atL+Xx+r1122WXF8PDwymKxeLDjOPMB9Lmu63me51hgJt/W/bUlt2yF9LzRHnroIZx/3vm4/74Htkl90WWC0H4r3TlaDWuXXLNbsiTliF02NSTqREXlxc9YfW75x8iVugyNaNepQwlqMGP1qaxYA6YnSEUnLXnjBKZG7GLuY5IjCL6uI069xvpTkCWzN7ZxbteYDJCwZfnrBn6a1HMIJ500HkeaTbrAVJqlY3DcKTdN6nGWVr0sLadJVE/dXMV34kbcKtTzcbNZKrWivr6+5OHh4RS33266fM++C9oe0Sf/4pLFKw4/4Iq5A4UXunHToaexsgLqUSx5h7aB3O0ZLeoS0hbSVpQBCz5EW0ED1VoFU1MTGJ0YQ//wMPY/5AjMmDMfsZNHge6BzIBz1B+Eb0d5ZK6YEwlcxgc9qQqCqgQjUNnSsQ3lm1p/5PZxiV2r0hfEYG1yqn+HVNEmXUYlcF0bCaGVWBmHcOh9wQcMn/NRwgdI0sr8H9z/xIbXrTjppHXP3jP4x3tkTxsomyV2Lr/88sKiRYtmzpkzZ+nMmTMPGxwcPCqfzx/ged6CXC5XSlPqo4wXrOGftaIxTRkbEmqq7IcffhgXXnAh7r3nvm0D5ac452150Rb/3oZoQ0Ir6Jo/rJC8nKn4tSKTDazdmmop0wZhAQbDY1p/NIJ15OSIrJ2ZOInwY/uJiJtpcDPzzh0ndB2nySaYmHuxASZ3oBO5ThZkjtOkPSIcjKfINmZuxqq3kouzcs4LxpxWPBVlbtMvxlGh2YxGR3eJAKEJLD3Q5mZ31lvjX//u8n0P2W/JF2cWvRUI6w659TYQt6fnTCCrDN+lUomqY5w23vhIo3KFvHKz1cRUeRKTk2PYNDmOuYuXYL+DDkVxaCYyryig7OkMuuyOROqX85AvFpErFuHS2yRP/wufaK1KC4nN0qk+8Sq2N4l9WGwGysY3RDTgxgujG5QFkzunTwNt2TcItLButpAkDkLkNk7Wg798ZKJyZa9KfnZe3U83KLdXgU1AmhbMnDlzl2KxeOCiRYuOmzdv3guHh4f3cFxnSNzYTP6YeEwYL9zuwRNWFo888gguuvC1uOfue35vUO5Wf1gK4ylPlzGhV4cubk+18mXVTt6SvLHeU0JZZBlzyck1MKyMO2fHSRzXY8xMlMENMmQEWNqPN+H5jQxOA05WzbK0AYd+s27NcTN+X4DWdVDJ0qTmOl41c+OqFyUNz0cQxUnkeVHshl7iefm4mQviUhQFowsXhrj99q0B7rPzitxOR3XNFR9bts+iOf886EaHKiirvap6FOsDsw3StlKWgFRNG5GhEWnKJgijSLwuJqcmMTY5JiZQS5cdhD323R9OfgCOeF7kkGdPQjyuTVoym60ifyshVyrByRekYhaFhYQjWCUzAbWTddiFzqZSVltSEdZJcWLCT7cKyp2AW1IXzKXjTituhhyrSRth9p8Pj46+/sjjT31sOy1172W28wo8Y6C8xedwLr74Yn/OnDkL991332N233PP44eGhw4pFYscOhnKsiznuq7wggRQywcSEElfsFK+795tGx55qnVkWoIWHVJ22CYT2VtOOwVAFmQZQsdxqR4IPNcLXccLHM9r+a7bguO04KDiOO6k7+f5NxtcDQYfO44bJnDqHpwa1QRAVkkSp+m6BNIkKhTisNEoxsViIxaqYOHC//Wg7SgKtmhy9cZhf8PN8J//dsXRi2YPfLEvbe5HVQl3L+18Q2MQr2yVrZYzsLNJ/lV9o1W1EkaxSBepDZ+slDE6PoZa0MRhR63AvCV7IPNK8CmHYwqMT/WFkdVRgmeGXKiwIChTbZExEIEUhnDDVo/MUlYbrNLL6K6YDX2hZEqnz8EHS5u+aE+hGB9lY5ZP1ooN3SSM5GfDzJser7feP9ZyPrt8+XIWBlyErH4AACAASURBVL2vZ+EKPFtAub00F198cW5wcHB4zz333Gu33XZbPmv2rMNLxb5D+/r6FjoOBl3XIz4LcjKBee3aNWLdefe2Vcrd2/PYQUZTWV6krUykWU4ZAI1ZJl0Hk4AzCqSbHMefTJKkDFazQCuXcwLKugCCdCly3TB0XTfyPC8sFAptuVaxWMwGBwezmxRgLdg/Cy+H58whObes/pcTZvY5/9Qf1/fIs6VsggikQpZpFuX1dbBFXenYIRW/CKmYWZVmaLVCSawuV+uYLE9j/dgm+P19OOrYlRiaNQfwiuJpLcoLqZTViEiau2ZEXFJpcppSw2ACcYujhl2qZZulZ9KnrWuhBWabJyj56Mb5TZ4mAtFa8ZuJRBvhZY37CcqMzIqbAYMAslac3T5eb7x+r4OOuv05c6afgx/kWQfKdo276I3BGTNmLJoxY8bBIyMjx42MjCwbHBzcnQ1C3/dzpC8uvPAiPPTQw7Zx013hCmVAuan5m9VpA3BoGTbpOBgFnI2As95xnAkgmXRddzKKnCoQkq+lfpYVMkHbvkZ3PE13tdqrXJ8lNwhll3d89yunD7jhF/qi6vwih2cElDUOih227pMlNwGpgJQj5qQelMZgVFKz3kK92US5VhVT+w0Tk5i1YAGOPm4lvHwf4BYk6ICqixzlhuKlwlkRNmPVPEgbsJTC0T9Z8/loSpSKB0anqS1mQwaU2/JQ05CU4R5jCSANS1ELmSESmb5mlW0eMFZ9nyh9wcnTZox6kDhXPDYdfGD58uUsOnpfz9IVeNaC8pbrRZBes2ZN/9y5c5cccsghh+++++4rFyxYcNj9998/8OpXv9pbt25dv+M4lTRN17uu+4TruhuYE+Z5Hr9XdRyn5jjOtOu65Xw+P14qlSpZljVGR0cJtmZCoueQ9Sy9TrfpsHitrFq+78v9tPa5gaS+S4E8r1vQRHBzxavVhFINMvItWl5OvJnUD/LJQQAZGKlWMV2tY/34BDZOT+HgI1fgefsdANcvIsk4LFSUKplDOYzNkj9qkSxfNhiATT5ad7KydoolAWkZ62bhS8kcj4/UyVbuSr4Gdc/thiCPXRrNyjfzS0G787kyZkAn1MC7aKXOo9P11jsWLX30u45zzrNCtrhNJ/WP6Id3GlDuPierVq3y5s6d27906dJ5tVqt/4orrujbtGmTVygUNjmOU07TtDY0NET6IDXDB88ZVcEf0bX5e3/U7H9B+Z4j9v6zYtr8ZF9Um5En2BlQtheCZAVKOoimTXPrz4k3a0EqyoughVajgWqlhslqBevHJ1FuhTjmpBdg/uLdETHMwMmhkC+g4LNSdqhgk2afJkkbeSV1zzY1hDJJCU3NIcvriLvaD2g0lFAqArSaLN7uBXJEXNTtXd5Ewo1LDW0GSaz1iKE5Iq2Ug9TLGjG+t3as/vZDjjrq4d91AOf3PgG9X/yDVmCnBOWtfOL2tPQftBq9X35OrAC9vPcdSi7oi+sf7QtrQ+R7Uze/GVUgKnEZZ7c6cDUdElBOM5HBBS2Cch3lchkT5Qo2TE4DhT6cdMZLUBocEWVGniPvjiegzOpYPEe6QFmpC5PGIqb8CqKiNc/njUMcVaCsoj2NiRJXPh5Hav7TEUUIQ6UN06ITLyLzM9MpMs+vDLmOjVNsHYjjX4h8MlEN37/moSc+eexLX1p9Tpzk5/CHeK6A8nP4FPU+2rauAEF56UB6cSmufrgvrg/SRpOVMrf3HfmjgrKpZU3ck2n0iZk90KzX0arXMD09hU3T09g4VcHMBUtwwqkvQuJokrgYEMUJClRYCCCrGRSrZLHkpK6eMjjXgwwOsUEnYawqvnBFjUEppRk0MrFOau5knPJkaMSkhwsq05tEpzhFVWIal2ZWW0FZfKJCcaZLUdy4ZrzyitXfuf6nPTe4bb2anv6f74Hy07/mvXfcwStAUN6/P70oH9c+0p/UBml+mbgFAczO6L7hcgXj1BdC7UlVEhcnDlr1Ohr1KqY5xTdJYK5iyX4HYsUJL0AjTESXTlB241jkcOoKRxBWzwsFZVf8k5l2rk5TOoVJUyJWuzKan8sJQrP92O2e2FZlinGSGS4x/tIy4enbqU9DX5DGkH/XwRe6EyZI43rofH/j+sprDnr+86d28NL3Xn47rEAPlLfDIvZe4tm1AuSU7zryea/uCxuf7IurI76krZbgUIEhejiVnwvnJfFKGvoqRva06KTvceKgUSMolzE1OYnRyUlsKlexdPmRWLHyFEzXmDYO9FF5wek9oULUpJ88rwCzDIrQ1Y/UBIHXEYc/DhjRjt8qLCQBnZU0wVcc41TqJs5xRFdasFqCzsRBMYtQdNciddbJUq2UDV3CRiWVF647tWG8dtkeB/3gCsfpeSY/u67UrR9ND5R3hrPUO8ZtWgFK4v77u6vPKiX1zw8l5dlURaReSSpIoRNs0rMBYkoWCH6acE0pXIwoTFFvNlBr1DA+Pi6V8lilhuXHHo/DjjgG9YCeew7ytOx0MmnyaTVLykEpCzEfkoQR9UeRSULRKdPiT02v1CaIXzw2ZYxV32xvTYmIVS9o26U0v5HJsKg2K61nC0NXLYIza6Se4L71myoX7L/86F9s0yL2fvgZW4EeKD9jS9974x21AgTlX3xn9coBtP5pRjy9Z54DFF5RbVAJyDZBxUCfjbLi96nAEH1yEEuSS7VZw/jktIDyVKOJFStPwrJDDke9FaobYC6HvOugmPM0PcUkWIv6wve0ecdKViYKaeFJlUVeTO91AMT6X3Aaj0xzZ7ZIqAwZ29bxatcYYcmkoA6eWiw2S2ksSY13RuQUoukY3ylPTrxh70OPG9tR69173e27Aj1Q3r7r2Xu1Z8kK/Pza1fsNuOE/zsgqK5yo5WQufUp8NfAXukIrT7W7NqoLY9HJHL5mi6nVDQlJnSxXBJRrUSxNvr2XHohmK5TILz/no+i5KOXpo6wf3obxihOcNRWyFINYhpJjZtI5aQtri6zHxWQX9XchhivIqo2sSuLaRvemIrdjMAR3grYNWOULhE6xMh5knwj98Q/tvvsJHIbqfe0EK9AD5Z3gJPUOcdtX4LbvrZ5bTMJPDWX1s92o7tKbmk0wpS8sFcDAFHpOaIOPigf6JwdhiCCIUK03UK6WMV2pYf3EhPgmv/ClZ2L+kj3EzpPsg++7yDtAMeeDkK/Vq0rVCMqaUk0JHKt0rZjJL7OCZpBq227VgLk0HdnyM5F8YiggQVna7BNqw7rBGa21uszZW9k0/xwHDbewdjLAWxfuvexaug1u+yr2fuOZWIEeKD8Tq957zx2+Atdff+XQ7Mi9bCirvTUXN2nvjzRmCouDnIxAc/otRhZrZWqjkqIoQhCEaDYC1BpNTFamUak1sW5sDF5fP844axWGdpmNLCNP7CDPZh5Dal0HOUkMMWGpwh/zXRWgxSdb1B8MUlWHOKmCbXWtSYiyLpryZEe0DU0haSM6iGcpDwrrrKFSZ2zcaJUdB00nf+d4M3rd7vsffVtvYGSHX3Lb7Q16oLzdlrL3Qs+mFfjVr36Vi9Y98qr+tP7JYtIckRDZhPFInM9gHqEOY2hYbipxT0wXCcMQrVaARjNAvdHC+PQkKvUmNk5NYXDmLjj95auQK/VzLhr5vI+C70sqjM+pPEl6YmCur1azDNG1iSCUxBl/beW26fLWLocVbM3dqCEOalDUtrg2IbWqGDHqEZof2Zag+V0GvZoHQdZA4Ucbm+6b9j5w+SPPpnPTO5bfvAI9UO5dIc/JFWCz76fXXn1oKWv+czFrLstHATQ1i2CcwTOp3KyQSWtIWjWn30LyyYEkhpcrNUxVypiu1zE6NS1Bqae97EyJ9MpkvDqHvO9I4jdfV8zoTKWs9rKaQkNgpk+FUhhs7tnxaKmLVTZngg+kqla+oqvpp5l86o2ommpRjEj8qsaSUYanQG4iIf1cWo28r481Cm/d+9BDe02+negq74HyTnSyeoe6bStw4+rVA7l8/N6BuP6OfNRwc4Boipkw4tLWUics2hplVsotgnIzkL8npyviDjdVq2HTVBkL99gLJ59+BnIFhtNSDucj52XS4PPE2Ej5ZJvYLrmApDc4GCLATH7ZSONMA49VrWQHCutAHpoaZrX/VGJZ9dTCJxP1DY2hDcGoPfVHKiU1pTYDeV0/H1cS9/ObJvBX+x57bG+0etsunWf0p3ug/Iwuf+/Nd+QKsFr+yXVXH9Uf1K8phNW5eVazpBmEymAYLVO9CXRKX0RJjIByuGaARqspAalTNCNignWlhr32PxArTzlNKmVSEPTUcJ1EEkcEmLvs3QjOfj4n1bI2+lgBa+oJJz7EY1k9OLXpJ4I6JZTTdjQUf4PVsLhlGJkGNcsM7mWcKoNRFbjZUJSYKP4G5XP5fKMSZB9+oJL/yIoVK2hB2/vaSVagB8o7yYnqHebvtwKslkte4zOloPYKL4lKBGRm6blJrByzbPeTNii3QmqUA9SbdZRrNUyVK5iYrmKiWsWBhx2BY086Gbl8SapbmeJjk488tfHRsCG/pCGkUibnTM2ECdNVXllB2VPdm4l8UppDzIvad6VRXJhqWfTKrJgzC8qh+DfLdKLrMGtMfp9p3a6bm5pqpe9aGw/9ay9l5Pe7dp6p3+qB8jO18r33fdpW4Nar/+20Ylj/qBMHS504cvwkAUkCnwkhogFOZbSayotWHAmnXG1URadMUB6fqmC8WsXyo5+Po49fKZUyU8s5yeemMehqYcKy24nUwi0zbYSeyaYito2+THgIAjnHqrUZKMnkUk0rL62Tfh0ZHH+CYCs8svDiMSRDV7wuElGCMIfVjp5kjrdxupG94R+v++l3eiZET9ultl3eqAfK22UZey/ybF6Bn61ePbMvGv+rLA7e4MRRiaCcy1LllzmwIfrkCGGUoEn6otVEtamgzJDUcTb8anUcc/yJWH70MTKRlyMoi4ojVj5ZNMM0ItKmnRbEHFhRKZylMPi3YYnFVY6gLAJics0EaNa9turuAmWCfsKx8EybimC1zOxBkTErKEeJjmxLxe36T0xUogsWHHHKjTZ38tl8jnrH1lmBHij3robn/Apk2eXu7VcvWoEo/qQXh4fkwsDNpRFyjIVKIsSGS6Y/MgdHWClXmjVUads5RV65gnIQ4PknnoJly48U74qC66NArGU4KZUcZCGMDplVrU3NZkVN4BXDION9LKAJDQBWIyKWzfy5nAKqgLT5YyHcydRZju9FTpygDAKzTvqx6ubDha+VuD5ir3D/ZCN99aJDVt7eA+Wd6xLvgfLOdb56R/t7rsCdP/xhf3Vq05/k4uCyQqu2xAsbyDsKbFESCRhHYYIwiNFotVBpMnGkgnqlhompMqpxguNOfSGWHrQM+VwR/b4nXLJLYESsIGzAllWrVWDIaLcYEimP3I5q5dSfeCdrE9ChNoT/LRyz0hhCYMggnurcMipGWCkLhaE+GeIsxxHrmFPUifhAx24ha3p9P5uu+xftvnzF/b/nkvV+7RlagR4oP0ML33vbp38FfrV69XCUBZf6rerbnGalVHBTZHETcRyCfhdRkCBoURLXwHSzjmq1hlqljqnpCupJihNPfzH2OfAg5NwcSq4LZv95ToLUUYCUXGkqMTg4IlN81iBIzYfaFptmmk81zArCrptHZs2LZBJQh0nYhGQjr5NUncCj6sJYf4rmmWAdB2AoO2VxoVtI61np21Npdsney0548ulf6d47/iEr0APlP2T1er+7U60AJXI/vuqqPQpJ9e+9qH5KAdFA1qohDQMkYYA4iNBsNFFrNqVSrlSrqFfqMkTSSFO84GVnYp/9D4IDH0X6XRCUaQsKTgpSr2z4ZON9IVl7wi9vDsrWre6pQNmCuRDGxkWOFbGaEiXwqE+W7BJ+TykUJw2QxS2kjofIK8VVp3BFtTl42Z695Oqd6hq1zNVOd9C9A+6twO+7AkwlmZHWD8+ljXfns+hFTr3qpfUa0qCFhEZEzSYaQQtl0hcE5WpDQTlJ8aKzz8Ee++4HFx7ycFCk7M0lyUBagUoOEy/Vzugz3sakLoTGUO+L7oagkNEyYJKju5FpCNpOn4KyVMn8W4KuqbWm6oIxTzZ5m87JEdI4QOp6iPy+ViUrvqdWbH5m771fFPy+a9X7vWdmBXqV8jOz7r13fQZXYPXqy/PDzvzlJTf9hF+uHhJNTeaSeg1x2ETYaqEZBqiGTdSZPEJQrtbQTDO8+JxXYsmez4PLoFTHRVEc55S+cEX7bGyB2qkjBGPqjml4b5QYEsxnKmorlTOgzIQS0hk0MtJRax2lJoWh/+2KX4ebhXRXQprFxms5gu/EAsqx6yP0S+OVtPj6hQ+MX+ucc466GPW+dpoV6IHyTnOqege6PVdg9epV3i7+accWGs0PRRPjy8PpST9qNtBq1tGKArSSEPVaDa0aaYy6gPJLX/lKLNpjL7jwUYCLgrgDRUJfcBDEl0HrjnUnjexlEET8MKhZZqK2jlzzy+ekXxenLBWzkdAJGEuTr+O4Se8kUXqkEcCoJxNjlaURfC9FHLUQOz4Cr+/Bqbh/1e6HPv/XPeXF9rxqnp7X6oHy07POvXd5Fq4AK+bZzV1OcWqNdzenJw5rlKfycdhCyIo5DiXNujZdQbVaR+gAp7/8bCzZa29wQLokkjgGlar6gooLyymLTxt5ZRqGSvNODYk8Ly/eFqqX0NBUVWeQkaYnhio4vJwvo9IEZVHRmUSTLHNFo+wmIUCqghpr8VuORJGRpjEix8/i4vCtmyYLZ+51zDGbnoXL3juk37ICPVDuXSJ/1Cuw+uMfLw2XspPSZvMdrWr52Fa94kcBaYwa4lYLtXIF5ekymmmKM84+G0v23AtuRlD2UDReygqeVEHo8IY1uaf7m8jdxJjImBNJeKtK3jhEQlDWqT/jjUFKxKd2WaVwiulqbM9KWbhrgnISqC5ZXOJ0mIT66NDxo5bXf1VtpO/iRYt6nhc748XdA+Wd8az1jnm7rsCvvvCF3Lpg8gA3w4ealcqxrfpUX1ArI6xVUZmYxOTEJJpxgtPPPgt777NUaIo+L48SQ1Edjjtr+rTL4FUZ+lCdsri9kdYoFOBy5JpucBTOmQSSmJOAYu+poCwwzIgqkcRxQjA1adV07lR7UY6Feyk5ZTVUEhrboXdHBM9zETj5ei0rfmjXQ07+2x51sV0vk6ftxXqg/LQtde+Nnu0r8OUPf2Bp3sOFSat+dmNqdGF9Ytyb3DiKynQZievgxavOxm577AU/czDg51BkBeywCceJPqqUNU+Pla8FZQHrXA5eLi9gLNN74qGs3LKtlGkmpDnWCsrqTcTSWDllGhERmDnN5xtQZnUsoCxxVqEYG4VuflM9Kb5t7vIXfPXZvt6949v6CvRAuXdl9FbArMDll1/uzsvldi25rVPj2uRLgsnxQ6bHxnepViu5KE2ck1/8En+3JbtR4IZ+z0OR1ANidt9MLJMZFjGSOAKv8MWslnN5dYMz9po6xaecs9AZNL83E4Fqeq/hqQ4HXKjCIHchRXEMNwm0UgbVF3bARB4NaeyV7ipH/psXHH7KLb0Tu3OuQA+Ud87z1jvqHbgCl1++Kr+osesuYxOjh6TN1tIwDGY2o3DmSae+4MTFixbv5WeZQzkc/4gHnGfGqtncE8c3VrjE25xRU5Anzou3siSQkHsWCoPOcB3ZnOT2yZg1X09BmZWyALJJuKYPNPnkLA21ek7o38FGo4uIiVa5vu9UUv9tC5a/YM0OXKLeS+/AFeiB8g5c3N5L7/Qr4KxatcqdMeNR1x1bPOPlZ5z8/iULZl/oR2Eul8YyPEKnOGqRlW6gosL4W5jpPpHDcSiE2mXyzKbJx4rZyxWMgxz9lo0/hvxNmoNqCh2xFsLDYYRVKhVyLB0/VVu4MY36WSMrnxzkS5+cSPCRPZe/oLzTr/4f6QfogfIf6YnvfextW4G3rVpVOvWFK/98ya6z35VLgr58GqHoMRnbk7BUNSQiKJNZtsBsKmiCMv+9rUFW32PXL2iqtfHA0Kk/bfKpjoOtQgPKYjrE+KeE4jck9MRII3j0VZZIKw+xV9zYROGSx7zHrl2+/HWcxe597YQr0APlnfCk9Q756V+BVatW5f/k2OUXPG+3JR8sIhrJZbHQF6yUffLCjB6x3DKBtmuQRAyHyBPTnlN8MDSvjzyyHRbh+LVKLTTJmgCvCgx+VmN2HwciiRMhHIdHYvopmzRuWvbnB35ZzZIL5h7+4nt7youn/xrZXu/YA+XttZK913lOr8CqVau8Fx+yz0sPWrrfZ/rdbH4+CzcDZZOeKk5xYtGZWYc4m8OnmmWOaKsRES2FlNpQgyI1v2/7KesgoH7JgEgiU3w6Zp0gjeh1ESIjjeE6CDM/SooDX2hmyV/MX/7ixnP6ZDzHP1wPlJ/jJ/j/t3d2MXZVVRxf5+y97z33zr3tzEiZOMHBplChqTRgCgrVB014QAKkCTwYgzEqZh4gjTERNegYm/JATBPaEDpINCaY6JMP4gtqeCGmQgIYgZhaEVtnxnZuzcxlPu752matfc6UxAc+MjPM3vPvpA+d3jl3rd+6/Wd17bXXgnvrQ4A7M8Yo/9zBfXtPtZXd245KanH5InYlDJ7sZuO6fOFKGHKJhL+qWRec9rpM2fUySx1Zhttreb20xMlBoRNirnjUC544Q8550astSBXSZ0FUZNIXnarYrirzj0Wrj0zcfNez9SPWx3M8ZbMJQJQ3mzjez1cC0ZOPfOeGmz65/6m2Kg+KKMdEJqKqfMHT3i5nx5zcri1R5bS4bpOTg0FeWSIrm9YWp8ou7Kq+LAtSpXRRlTCq2jI3vVGRk85ZlLnWnFNuiVaVentVN346b4uj199yuOcrYNhd/ccIIEAABN4bgeNHjnz8M7d+6uSQtneYPI3anCWTpaRp3C28WpRlvwh/OWGWEjFfFOG6stSXXbZc9ypzPZnnWnCW7MZ6VtlyNbKznp0sVREuYWS53B7kg8BBHNuBabyyWNjJqz59959RS35vsdzKr0KmvJWjA9u2FIFHH54cOfiJA0evHO5OmmwlkkyZLLWaPP2N1zu5LoxakLm+LAUIvolXlTD4NdI2V7XSSZ+ytM9x10W1Dsr9VLXNxA2zd61xJeV5Jtuz+cmrg5xybRZWtT6Zm+gYaslb6uPygY2BKH9gdPjB7Ubg8QcfbI7vmfjG3j0Tx81gSTeJt2JbGkqaZKse5XqbtUzsrEoYLKEyouIdwswVDcXZNXdgyE0TvrJd7/G7XEt2M5XrW32ZHP5xeSPnXXyRKlYj81w/z364+7P3vIgsOYxPJEQ5jDjCi00gwBr782OPHLpx/77fJGU2qvOBZMrthpHMVVW389wUjMs1ZS5H8IGcqzFXPc31olWuSbj71JIt83Ai3vFXZ8eWb+zxbGUeai9Dh4jS0lIWKSoarX8trqbfmpnLfnfrffetbAICvMUmEIAobwJkvEU4BB4/9t1dN+2+5tnRlj6o8pQSsmSkC4MvkXCm65an8u+1gz6pH7t/alK6kEO+6sBPvs+ZNJc1WIzdhRP3i3uQWZBLOeBTkaWU+5ONobyRLF5cSk/NLSz8+NDdX+uHQxieQJTxGQCB90Hg1/feq5Iv3PL9iV2j3zZ51u1qJW1qDW3kZp+uSxTvEGU51JNkuFoDJcLMlYvq8oj0sFWVaBF0FmW3DoqvW7Mo83wLHXG/RWkzbS4s5PkzM/2lx27+4lfn3of5eKkHBCDKHgQJJm4tAr86fuy2q6/66KmkSPcltox2NAwf0ZFWWtrjXIMxj/DkyyLce8xDkqvsmbsv6t18kVkbiF8PMeJWOCOzL3hUJw+wj6jgfmSepxw3rTWtXn9l+ZcLS0snr7/zS39HHXlrfTbWwxqI8npQxDO2FYEnnnh4ZCIZf/SKVvKVdpEmHa2oEStqmAZpzZPh3OQKabKQ7Jh7juUPsjKKa8zSl7zWR1HPTWYRJsmO+ZY2L1tNs1zYpoW1tjV6cXZh5aneXG/60P33n4Mgh/mxgyiHGVd4tYEEuISRHTpw5/jw6E/aNtuTRETdVlsE2RhDWiYuu7kVrrZcNcdVk+DkeyLMLLhcuKiryu4w0O3nI8p4YH6zQVmZp6mNzpyfX3r6rf8sPXN4cvJidRK4gV7i0R8WAYjyh0Ue7+s1gV88NnVlp518bzhJvt6KaailFDWNoWazSQ0uY1RlCpcZ17MwOP2t2t4Uz1QeyOVqLn3w3r9qF7Zkx7ahKYtiW2q9vFIMXpjtzT955t9zf/jyQz9a9BocjH9XAhDld0WEF4DA/xPgWRjjJr3hIzt2Hr2i27ld2cwkcUSJ4TVRhppKkeEN1rEiLRtKnCDzJDjOkkvFNeLUiTKXnMtqnRTv6osV8W6RVKm5mV7vt73/Xnq6XH7z1TseOjFALMInAFEOP8bwcIMIsDCPDvrXjY+P/WCkpW5PomI4UTpqKk2SOXPGHMVy+MeHflwj5uFDfOhXxEQZ9x9Xt/Miyz3K/He6SK26lBG98NrZMz87/dLrv5+ansbUtw2K4VZ8LER5K0YFNnlDgIW5M+hft3ts5J5OUx0eSpJrm3HM5Yw4UXJHz0311IqU0RRrIzMyShVTYWMqSzkFLGJtljMbzaaF/et8b/G5v50988c/nbvwz+npaQyr9+bTsD6GQpTXhyOeso0JsDDbXq9z9Vh7/0hn5+c7reS24R2da9va7CrzLIlsrqMoipVRFBtN2sQlqUZGhVrKCju7uLL8xqAoXl7NixfnZmbfOH3+0sUTJ06kOMzbnh8qiPL2jDu83hgC0dTUlNHZ4lhX6WtGhjoHdna7N44Odz+mtRrShnf0UVFY2y+K4q358/OnZ+Yu/GUl67/Z7dPCN6enXTsGfm1rAhDlbR1+OL/BBKJTDzygz+Z50t4ZGXkvW5Rv94qsc+7cYOr55+sRcBtsBh7vEwGIsk/Rgq0gAALBE4AougglowAAAaJJREFUBx9iOAgCIOATAYiyT9GCrSAAAsETgCgHH2I4CAIg4BMBiLJP0YKtIAACwROAKAcfYjgIAiDgEwGIsk/Rgq0gAALBE4AoBx9iOAgCIOATAYiyT9GCrSAAAsETgCgHH2I4CAIg4BMBiLJP0YKtIAACwROAKAcfYjgIAiDgEwGIsk/Rgq0gAALBE4AoBx9iOAgCIOATAYiyT9GCrSAAAsETgCgHH2I4CAIg4BMBiLJP0YKtIAACwROAKAcfYjgIAiDgEwGIsk/Rgq0gAALBE4AoBx9iOAgCIOATAYiyT9GCrSAAAsETgCgHH2I4CAIg4BMBiLJP0YKtIAACwROAKAcfYjgIAiDgEwGIsk/Rgq0gAALBE4AoBx9iOAgCIOATAYiyT9GCrSAAAsETgCgHH2I4CAIg4BMBiLJP0YKtIAACwROAKAcfYjgIAiDgEwGIsk/Rgq0gAALBE4AoBx9iOAgCIOATAYiyT9GCrSAAAsETgCgHH2I4CAIg4BMBiLJP0YKtIAACwROAKAcfYjgIAiDgEwGIsk/Rgq0gAALBE/gflf3nNnk8CpgAAAAASUVORK5CYII="/>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2" descr="data:image/png;base64,iVBORw0KGgoAAAANSUhEUgAAAWUAAAGiCAYAAAA/aNe3AAAAAXNSR0IArs4c6QAAIABJREFUeF7svWmwZdlZHbjOfO583/xevpdTZWYNWZNEFSWBZJCwA4GMmx/d0A6DjeXAELYjFLQHwrQJgzBuRzscDreDiI7u/23cohuwoBFtpEYSUiFQlVKlysqsrJfz+OZ73x3PtPdu1rfvzXoqJBUJylJWcbLqxZvuu/fcfc5Ze+31rW9tB+W/cgTKEShHoByBB2YEnAfmSMoDKUegHIFyBMoRQAnK5UVQjkA5AuUIPEAjUILyA3QyykMpR6AcgXIESlAur4FyBMoRKEfgARqBEpQfoJNRHko5AuUIlCNQgnJ5DZQjUI5AOQIP0AiUoPwAnYzyUMoRKEegHIESlMtroByBcgTKEXiARqAE5QfoZJSHUo5AOQLlCJSgXF4D5QiUI1COwAM0AiUoP0AnozyUcgTKEShHoATl8hooR6AcgXIEHqARKEH5AToZ5aGUI1COQDkCJSiX10A5AuUIlCPwAI1ACcoP0MkoD6UcgXIEyhEoQbm8BsoRKEegHIEHaARKUH6ATkZ5KOUIlCNQjkAJyuU1UI5AOQLlCDxAI1CC8gN0MspDKUegHIFyBEpQLq+BcgTKEShH4AEagRKUH6CTUR5KOQLlCJQjUIJyeQ2UI/AtHAFjjPuZz3zG/cAH+KSvOefOzTinTz9kXnzxRTzzzE8px3H0t/Dlyqd6B45ACcrvwJNavqW3bgSM+bh39epCMDMzrLiD2wtK95bhDdpGdWsehjPaqNAYN9dOe1+r+etu0Lo0lxzdcU59OH3rjrJ8pbfTCJSg/HY6W+Wx3rcRMMY4wMcc4BcA/Jrz4osdd24u9Gq1kR/vmigP0qoT5e3cHTYdnTfgZA2otGocUzOFWfF0dsrXo4cNRjNa92KYfmD0uGKgXYNIqaKWAu2O48xcCPz6ZwtdP4946crY828e260O8cwd5Ti/WLLo+3aG3z5PXILy2+dclUf6LRwBygwXL34yaLUqQXVwp6ajcTvHYA4qrXtu2iyyXhXuuA6dzbhOtqb1eNV1RgtG91tA0nBMUtUmD7TKPBfwHeP4RhvXoABAbFVytFobwHjQJoQ2AYzylYE/zlW1o73ZdTitL/ru/DkvXFkPopWrN7unO88++2z+LXyr5VO9zUagBOW32QkrD/fPPgIE3hdffNE7cqQfuel2y/GzVq56zcAZNWAGMy5Gh7QZHTNqeAQYL8GMZ7VJIug80ibzgdxzUPgwWeTo3Hec1DU6dxyjHWMItob/A8aFaxwYTTi2ZJe/J/mWh2kPGi6M9mG0Kz/XcE1mKkqb6lirxtBxWhuu135Je80vLC4eP++Z2Wuj6OjO2tp3paUO/Wc/5++ER5ag/E44i39J34Mx+BO5gaj4MQfnTvudGJXAJFFW6UcB8qpykiXH5KdUkT7pFOOTrpetFWZ3VhWdquuMI7ijGFr50Cm0zuC5OWByaJMDjmtHVfMVlACwvJRx5UNrB1rxswVdBw5cYyDEWJB6CswEYRfaeBakJ6AsT+0YAepCB8hVCGMiXTjxSOnqTqW28tVK/fDzcWXtczD1q3lQ2Tt58gczx3Hsk5f/3rEjUILyO/bUvv3fmNV5f829eHHDn3OjuGiEFc8zgZff8gutIjdP54xJl5UzPuS7+SEX2VFlhgtQwzowqhqTtWDytilM7Gr4DjIPzhhwEgAZtCLYuoD2RGJwQOC07NdMvhbiO/2ZAZSANKDJdoXx8hZy4BCYtWXGfAQ/KwFpK18QmOWzPMbedkYVgOPJB0FeGUfED2Uco3SotakOHae5EYWtVz2v9hXtts+E7blXZ5cXtldXK33gR/ISpN/+1/kb30EJyu+8c/q2e0dkvC+++L/5S0sz/loErzsc+r7aCU1r2NZp77Dr9Y4oMzquitFhIG9qnVdg8gpgZozJF8DCm0lD31EB6aspCjjGhedYoLSM1kGeZoBj4LoGjmvgBx6yLIXjknA7IEZbECVwGisNE4L5peatQsZLjCYYm7uga3HYhyMsWCDZ/s2ELROMQZDncxgrX8gDikwA3Yjm7IDEn78SBi2AzmNyoYxnjImTFK0NJ2hdjP3qy37YfmFu4dgZtzVz+8yZcPijP/qjVsQu/73tR6AE5bf9KXzw38CU8eLFjovKjHOzCa+h83iss1Yc9meU3ztmiuSko7M1Y0aLUKMqTL9q9H4bGC45zrAJMwyNTgPHKf7EJeE40K4liUQybeAaH1AuTO4BOoaHKlCESEYKg0GGnb0uhsMM46RAmuao1GIsLs9hbqEKN1SAm6HQOYwWaARMCsfo1xmuIK8HTXJtIXXClg0MrcdkwcpKHq/LFxbcBYypKYu+TMbMVyBq0xXH731o6s4T74V2FIwmi9YC0o5jgTspQmSFr4FKbtxqD07jehwvvdBoHv7szPzqH1WWgztraz9SatAP/i3xTY+wBOW3+Qn8dh8+We6v/drH3Yce6rjPPDPjXL06dI81++HuqGjkfq/lI11wTTrveeM5nQ8WfJM2tEobjsnnoNUhDbWSO/stQFUd6NCwoKYVF/TQiuUx6rD88OGQcZKRyhof4Oq/KAzyzEGeATr3oAofirhNqZgMOQdy7aAQthoirrYwThLs7G6jO9iBGyRozHhozQaotyP4PuD7Cg7G9kUIqJQ3RHZgoc6yajJckSe0wKuVIcig5fuJ7Cus+EDBT9Dcyhe2UGi1ENGcp9KHPIfmtHP3cfKaDkfCQcFZAQE0AmR8XypSBeKO79dfihtzX6nEzTNxUD0/35q9sT5A7wf/eC93frG02n2775N7ef0SlO9ltP6SPtYyXbgvvvi/u888c9jF3l400p26yvtNoLOgs/6i42bLxmR1o0cV7aYtjWLFMWYZSOdh8oZxsqqji9go7XmO40K5ribmuq6rnMIhg3TIdgsXmiqDcuEoBy58qMwgTwvkuUGRKQFfgjPlCc8PEYZVBH5FimkEtzCMEISxfaw2iOIqHC/AcDQSDXg4HKLb28cw6aOzvw2NBJkaAm6KWjPC0nILQUzGXAgIO1ZTkEnBFBZyhb0KWyabtgAqBF5Y8USX1tpa4kSisLVCfi0kWeSNKXue/M7wNayNjkNkJwKL3VJIhGXQVuZwkBHw+VMngDK+ypSXKh12Ai++HUaVs44/c67dPvLy3PLa1aq/cufkuDJyPvhBTmnlvwd4BEpQfoBPzrfz0Iz5ff/ixVvVWq07E+nuiueqVaWSNvSg4WCwCDM6CjNahTOcd03WdJ2sZZARQWkbc4ui8BzP8xSZoxNAFw4cl8BZgVIBXKcKIEJuPHS6CUbDAr2dIfY2uygGCvWwipl6nYIBAheIAh+VkEyXUnKEWnUGzVZDpIM8TxHEMcIogNYKeZ4hLTKoQiFJEozH1G6BcTJErlJkRQrXcwW8czJuraBRQJsUCglqdR8mIIslCFJ+ANzXNYsJ+7Vs2PFodTO2ADhlyhOgtuqK/Xsra0w/089BXdo6MoQZTwGbcoaa6toWpK0couHy53KsCsYxUA6/JoiT03swTgilKYW4xhhPaV0da1PbDsLKjWZz7nMzi8tfXjt66ky8/Mj2ysoz47JI+O28w77xa5eg/GCel2/ZUb1uG+NTsmPttHPxYt1vta4EwTDz89p+jBT10MuayhtFKMZ1z6iWNsVxbdLHXGwcd5zhIWWKBWPyEDpzYRSrVp4x2iOjtZhhl9eubsBzm1DUc/lQtw5t6ugNHYxGDoaZj1EC9IY5er0xeoMCu7sG+90B0kEXkaMw1whxaK6GdkXDUyM0qyGatRpCP0Cj0Uat0cJwPBKrmuMW2N/fBnyFOPZhXFvvMkYjDENhr8m4gFYR0nQojzegfkx9eYwgjNDpdBDFPlZWFuGGGkqnyEUmEF5rZQlBXQdFruF5lEJcFIUCJx1n4qAQh54ic7YIbiUKqz+Lte6AVU6B/03AV9g1GbQtCHK1YGUPeUYYw2PRcIR12+cnU4ZrZZBCjs2FcfyJ/c5KJHSTCGBrzhturr1KJ4ga61Ft4QvLh458Joxn1+teuvHU9z+bAh9gLkdpt/uW3Xl//icqQfnPP3YP5F+yYQL4ZLCzcyes6H5Vq+5MptJWhLzieFlc6F7DwKzB4JhCMkO91zHpvNHJPJBHjs4Cw4YJjRgoIs2GCcKH6J50CfhSSFMmggFZaxUGMbQORfdVqoLxOBAWPE6B4QjY3h4hzX30ejm2dwdIcyDTQKezj729AaLqDKpxDe1qTKUUnuqjEWYI0ANUD5GvEBGvjEGtWkWj6aFWCxBFoWjAYeRT74A2hQCqVhl80mtHYzgaYDQcw3VjAUeXP3YAz6f8oBBHMQqVC3OOIxbSCgF0scpZwfcu25WvJnqw1i58P4IfRwLUWUrg559MPHMTiYLfC0TT2jH5J6Aq1jfRQSbAawGarhHrfbYs2xEg53vj83giV3CC4GMocVimbZ+Yz8TmFesg4WTBR1uGTtwuxHbnmwJBDq+yF0etC3Gl/VIlqr7YaM2/urp67Fp8dLVb+qG/vbd2Ccrf3vG/p1e/62LAQ+6dO3cCWsM8b78RmKKidRa5Zj/y3OGyQe9ho3qHHGe06JjRIa3HMzBZ7DqJ7+hR6Jii5kBVtCk8IJduCAeuS8BVKoQuQpEYjA6h3Qbg1OC4MeBQLmjAoAllasiKGOMsQJK6GI4V+v0x+kmB/iiFyjUuX74GzwsxHIyRpwqNelNAZG93V2SGWq0mwOOFLlzHoBFXUA88uHqMwBkjChJUKhpxqOF7Cp7rwPMMQq+HWlTA90Mk41Q0YqOVgFAQeghDj+8GUcUX+1uSjuB4Hjw3EFZL/dqlrC0oSnQz0IKQPsT04PgIPI6DFsDm44TlUjLQZMqBfCbQRXEFlUpNnjvPtMglWZJCFRaMhdkSMEXSmDBjkTRYpGNBz7FFPdGLp8IzJRHLsPl3/Iq/SnWIgkU+yilwEQaxvO4U2AW8dY5CZfLBB1onCQuShdWpHUeKo9S+HRMox4syo909OMEdz6+vh3PHv7R6+OSLh44/duWJhXAbxz6blZkc93Sb/oUfXILyX3gI788TWAA+F+zsXIzCZDvw434E4y1rNTwJPVjSKlly0F1zMHjIYDxnMK4qM4wcjCpQ4zqcxDOmcBzpRmMFyi7pXS6D5T61QEMGZvXIGnrDGDfvKFSqj6BSPYFK9Sgq1RXUW8sYDFl9i6CdGLly8YdffAG9/kiKb/v9EcIgQr8/xPUb15HlKVqNFvr9fTSqMd7z3LMY93vIxgPMzTZRDX34nkEUBfDJgJ0MWdqDyvoosn3MND04zgiOGWE46grbJYBJc0WWI/ILeDrF/PwsKuzdyxJ5X2HM92GZIvGvENmB/NHhN8JIXddDUfAx1pPM8pmwYZEQCILW1xz4DTQbM/CjAEmSYX/QR380gBfQ+0ymmk94K5+HYOiKzt1qzQqgpkmK3qCH/ngAP3BEDinyAqHPLm4ydTJlOjwoE1vmy2ONghgqJxxzYOzxpGkKP6oinD2GmcXjmJ+bQaNalUmNmrboygao12oIPBe9/Q5u3byB69fXsb1xTbzYRuXsnkEAB3mRihQS+NZNQhcJeXauYNy4lfTHxXalPvvykcMn/nDt6InnF+ePnTv+nuau45RFwvtzt3/ts5ag/FaM8oHXsGD7GQ9Xr/p7zX4YjAeBGwz8JBv7AdIKgmBOa7WiTLbquNlR12SHtBq3HTOuwWTznlZLjslixzCTYejDSXyD3GFrMLVSx1AznWiaU3/spGPtdTuXrfDbZbSRglOuY3T6AV69OIRxjmLtyHsxt/AkqvXj8MJZ5LmDF8+8jJdefhWPnX4Ct27dRJYlWFycx2jUx7Dfw+HVQ2g1Kujv76IaR5hfaEMXCSLfIPQVsqQHrcYwaoQ8Hcjfu6bAqL+HMCBdTLG7ewthZNBsVZCO+3A9IAhDRFEFHpGMhJVFOZUJYyXQUeNVAmx87xOKSZjmlwUX8HRPGHh+gEpcEQkgyxTGWW41YjaPCNBSulDCoj0ngqJO7vmo1Bqo1urCtqk/ZylXAikKAbsCnkjC1q6mCzL1CmrVFuJqTdx0g9EQSTq2EoQCQjeSQypQiFxCMA7DmjhIKpUGKnEdvd4Qe50u+v0+2u02vvv934ujDz+DoNoWOWPrxnWce+UldHsd5ErDCwI0m02RYHRRIBkNMB6nyNIMRZqIJ3o82MOgtw1HZzLuxhSik0jzDKUPuSY4+bnIC0/lykv9uHEnrLYv1Bpznwmq0flqc+bS8eOPbz33Vx/vfexjv61+sbTbfcsRpATlb/mQ/uknXF//nWh2FhE6G6047C4p7B1yMFg16K1pM1yES8BNK57OGjDFosZ4wehRDW4SOUgZLebIDWRXslYn1OZu5xdf0WqdNpdhmq9gW3qtf3ZqyZo2qU271oQty23OpW0D4yxGvx+jPwiR5E0kZhG1xhrm5lYxO7uKs+fWBXCOHF5Dkg6E8QZugSyjhJBBpyO4KsVo2EevtwvDolkxEMBNki6KYoQoMnCdAkrlCDzAzQtU4liYX5Ln1o3geRI/IZoqv6c8IV+TzimkRQo/rMJxq3C9ChSX40RwFt4IUhMh1eOqwAVSU6CgxU6W+9SiKce44tDIiwSKugW4xGdUENVbyhMKhViVrXbL13BdH55Lph8I26RUMRgMUOgRXOrbPiePCgoVQCGAF1QQRhWkeQbfc9Bu1ITdx1EdXmUGflCD51Ofp14coN6cwdLKGnK42N3Zxa3bt7G1vS2adz2uo9GooxoHUMkAo0FXNHLP9+WDryEThnQ0ajSah3D8oadRnWkhGe1huHcDZ1/8LF5++UuAGsvEFniUeujptr5w36UvxEOWaxSUefwqNHwzylXih5VuVKlfiGvN85VK/fnltaOvLa4ev+S1k96zz/50mWz3LcKSEpS/RQP59Z6GrPjS7f+85mQ3/9vY33o2wsa8Z3YP+arfNhhVXZPG7FLTJnMdFGyYkE4JrTWTyGwX2ITxEYxZrefy3DgMzaEGGcAxDLIhKFutlP5dC8aTDJ0DFX/rjbUVehaURLecaqVKIy8UgrAOrSPkWQjtVDHKKxgnZIhjOE6Mhfk1BEE0KUAROnK4Di1nKTrb29jb3YPvBvCEPmr4vis6rzgjCP0uJQTycwUl2RP0pDEMyDoPVEadlcfoIc9z+F5oGzVULtorddFRlqM9v4jF+SXs7XUwHAygpBtPQRW5VNBcybTgCHrCdp0ghB9V5PnSTGGUJBiOB6g3a6jXa6hVK0jSAp3dLgb9PnyPAEeHB+D6vpU7JAWODJznwUcQ8H1GtpCWZSiKXDqng6CBhaUjWFw5jkZrAe3Zeezu7WBz4wYOLTVkEuvts8g5Fh1+NM6RccLwY7TnlnHy4dM4cfpxVJotWQGkSYL9/S5uX7mMqxcv4Ob1S8iG+wLOJ48fx+rqEczMzMG4LkZjatrWAthszmBmbgGFTrF56wru3LqIy+svo7u7AV1kMMogCGK4JhCdmReE55FVcxxtYdCRcxlI1YEaupI5PMjyvOh5XnQ7ai18denww3/w0COPfmlxZfVWH7f3n3nmp4rSyfHnB5YSlP/8Y/emf7m+/jvN3f2tn3HMrX9YiTcWq8G2E7pbCLAPH334JoFjUgE2gpMst6luiMZJ1hfYFlwCrqimZMcKhUNPbQ7oEK4iaPF+mnSKEZgnzNk2LogyKeBrtUObWmZMYLvVJm3Bvk+tMbNOAC755TV9ZIYgBkRR3X6f0l/F18vhk8kil6U8tWsyQeqxuYZ4gMnY+JKe72E4HMFxfWF8tJKJwutapipOCDLRvAAdbR6ZqTgZXNQbLfgB7XU5RlmKJCuQ5EC9NYPF2QUM9/fR7+4iS8fCvtlcIctxNncQRLV9H9Jkodmt56NWr6HZbsuS/7XXXkOW5wiCEPV6S4p2BNu9rVsir3DiKFQhABXHFTheiLBSgx/XkOVGdPXROEPohqhEZO0BGvUZnHzkSZx+8jm4jQV41IddB+fOfAG//3u/jkH/NlCM4GQaM+05PP74Uzh26lHAjVGYAJ3uEL1xio3tPZlITpw8hVMnT6LSrMBkI4y2buO18y/j/MtnkAwHaDSaqFRrnD0mCXZAkhDsexiOOhgNe2IHVOmYbY9o1utQOc+bbSOnVCMdieTrHiWdDK5879nCps8CsHWl8Dri79LUjkmqXaPCeBRFtY3Zufkzy6vHvjQ7t/SC15xdn1s7svvMMz+UlNGjbwoVX/OAEpTvbbzu6dEvv/zy4cFg/3/Js85/EwQ9z/e6CPwthN4OAofgvAcP+/DMiCqnbQoQGxQZpKUlNsCGDQEsyDCchntZTBIruZyWx0yaFIRdT1LI+FgBXZtQJqDNDjV+SPYCrW22ecH+DQuAZN/KsszJR+FGyMiiZHk9Cexh3XBSOBLiJKE/QuUFgHORAuxj+XMWAQW+C7oX+BeuaMSu5yPNCgGTIuckoxBSUshTS0tpEePyOogQVmuIKlVkhcZoTMlghMAJEboBIjI5aRZJkecJCmMdE4UupDhIV4VkY4gNrRBtudmcQ1Rp4vrVDaS5ksnC8agrpzJB+mzCkIIbJ0iGF4XCOheW19CeXcLMwiH4cQNpbpBk9EsHqFJ7rsZIxyk2d7rY7Yzhhk08dvppzLbbKNQAV9a/jM9+6jewv3MdQcFzb0SyiKIGlAlQa8yiVp9BWGnA8ysI4xrCKEaj2UKh+L47SPp74une3bqBm9euWncJlyDS+k1VxhYv82wkLhTPZeGSkzAnVMozZMAO0iwTFwwnIRZA0zwXacZ1fCmOZhklJoUwpGvFyGqFf09vN08PC6COD7gBwdsxWW6KXDnjSn32drU5s54b90yrsfDS6dMPn1s7dnLrdPhQH888U7LoN0GREpTvCWbv7cHnz1851u3s/a+5Gn3I8zLHcVO47gg+hvCdHjynA9fswNVdwHShim14LllKAZ/6Jsv01FLVJBKSzoC73lQrb1jmSzcB2bM4LWzHg+jI01D1CfgKU85smy6BesqapcjDIhQnBOt3pYQtz0GQnJYOLf7aIpUiu6e1ymY3kG3ZtDPrF7bs3RbdyD6r1YYA+2iUikyQ5wQym0Pse5x0WHAC6o06oihCMh5LcYwslY/lMp4gTnbnOQGisCbATuBIklRYLVcPge9KApxo5dYIDIMIGVM7Hc8u190IQVBFVGmgysJarY7ZuTmEoY/dzjauX7uM7s4djHodqCITHwSPzfNopaOF2xOtOK61UK23UGNDS3MBjfY8ZuYaqFSoIWt0eyn6I6DdWsLxh07B9TjljrB19Ty+8P/9Bq5f+hJUPpqw0gBx3MDS8ioWFlZQFMBgkEjBj40ydJ8M0n1k2QAencacAYtE/M8sTHJsOPlwNSA5GTxHBbsduXJwRQM30thiJ05q6AxgYqsiAZeEgNKQJ7uj2JNM7zWZchQGcr6t/GRfi2PLc+JxdcKVHq9LSdHzxc1TaFelmc4cL971gujSzOzCV44eO/7lUyef/PLc6SevPfKfPzUsMzm+Pp6UoHxvOHtPjz579tKRXm/3VwqV/XWPBMSas+DSb+tkAtCuM4DBPlx04Knb0Pkuisw2TXgYw3dS+NSRWQArbLGLy3veHBkLTXxOYco22dfKERN3xUTKoF3L/oItvDZ5zN5ANu/X9jBYBwPzHWgTm5Bd9q1J8cxmA8uOGfI3UTWW7jriXrczkBsYLrc8IoDapS5bk11h1dZyFvgR6nV25LUlqa3b7aHf25f3xvdDkJhbWcLc/Dw2Njexu7trfcz0FiurJ/tg5oUvoOWRvc4vIK5Wsdvdwfb2lti/OBCRT/MXg4pyBFELq8cfx+rKcSwvH0YcNqClOQTY2N7EeDxGrVbHkWMnEc0fArIU/a1LuHTxLF595au4fe0SVD5GJXLEWlYJA7ieh3GaoKB7wngoEEGDMoCGH3uYmZvDwsIq2rOrWFw6isWFNdTjCka9XXR2N3D18ks4e/azGPY7MoHwPfHAqccn42SSdcGsZSs9iXXRt1a6iHo9VwZZYuNJqZtLhJOPvLArLJdSEsGR3YEMwWM7+CQSlJMLQZhzOiUrxVUSG2oEyYUH2IKotKan4qWOaxVxpnByEBHMsdZCun3o5HD9Scs4ZSc+v+HKyDat8JrxvbDI8mIUVNrrMyvHzzx66snfeuL06Zcq7uzmsQ98gMl2ZTfh5P4tQfmeYPbeHnz20tkjvc3uryiFv+47ATnGpFhFumJgPCILr3BethmqpgdHdaHUHlS+hSzdhMp24KqBNFRQe+ZylzeB5DXQyeVOpAlxZkyyeqetvZNWXStZ0MEQANzhYtKGzOQE676QNa9IC5LKJjtkWG3bp0Yry16P3WCSTsbfuQGdAk2RFKwC4kojx3jMicZ6oukpJovj8p/g6HuRgCHzJuK4jmq1LgNKa1majtAf7AsjC9mpF4YCwtSEqWwUuYMgqNlONs9BXI3hOAE8mQjI2Lms9kWeIDCPk5H4pvn6K8dO4l3v+R60F1cRRnWMu31cXn8NFy6cg+NQ0/bRasxicfEIZmcPSYaEU6ujVo9R9bSVCS6fw+0rr2J38xqS4R7ypE/Ig+NyhcEmE+rlbOYwMrnwfXBVI4CtXcRhHY1qHUkyQpEMETB132cBk+eGoGybSGx7HgtwnkxoeWbdFGxS0X4VqSBdgdDj1GnEw1xoDT8IZOVBkOUKhf5vRokmYxZjDbyArMA2wxDgLbtm800mOdJsRLHsmvIN7YPs0HQwoptDVjuRnOck5S4tLN7GAsppYuNOq5VYjjelTZC47DHm1IhEQl9jFMXIi5ycGqk2Kggr+54f3azVm1+cXVg4M9Nefunw0pFrwUOLex/4wN/9Sw3SJSjfG87e06MvXrx4eHtz51cKrX6ItwxvBOnForvA9RgXAc0cBZ/MVyM2bEjgRTwGzBBG7UMXXeSjbeTJNrJkGzrfh2uGcF1yZHZtTbrNyJao7bJiLvp6ec+BAAAgAElEQVSx9eZOvcjS7isODduUIM0j0jZsl7RkQ4VkCVMiITaILiETgDwPNVYubQnKIn3YrUHZ1ktQCyNKAjE49fAXyWgkrgHSNIs1lCdoc/NEo3apcYrxzEG91pCbeDjoYdDbkx1BuCpw3VAAMlM+wriFo8cfxfKhI6jOzyOOYww6uxgP+siTkRSwGrUqZudmEbVmkSHCKDPY3+ji1tYWuqO+aKJxHIgNbGV5GY8/+S7Ai+BqB3ubW1hfP4+dvS2M6fqozOL4Qydx6uQx1GsRdLKP4d4Gtm5dxvr5l3Dj6jp0RqcCC2acfGiTI4vnBMGR4fFzLFmcteeDjSBkqZxYfdexXYNaI8symVAiarUTVszxoMwgk1tRCIBqrynngCw49EN5HxxLYaIhZRkWTnOxupHRi4siT6W5hoVYl1VUTcshz6lE9E18zOyWDOT1kjSxWSYOJ0ONNOPkYl06BGW6NMQ0w8KpItN2ZKIIacvjaqfI5T1Osztk0udESveGNZlDsTjM960M1ZfMINj3o+rtIG6cq9SaXzn1yLtfeNez7716fO3x7YXTpxmc9JcqwL8E5XuC2Xt78MWLtw5vb97+lUInP+Q6xiWTYE+Vx+YBOgLIckkrPe6EwUUoQZvgxSq4A0+KNHQ5pNDZHtLRHYyHNzEc3EI63Iabd6RIyBtXmBahwG6fYbXhCXO23Wq2y42sWCLW70aX2aKh7eyyv6XuYHN7qTdO5BDRta0LhLU9W7BjgcwuW+mK4M4bBJZqGKPZaCAMAgyHA3S7XWFYLNpRa+WExMIYJ4Fma1ZiNckGK1EoHuHxYCjitW3wMBimGg+dfAzf/zd+GNXFVUmby8cZzn7lS3j5y3+EzZuXUaR9aUChDDE/fwjHTz2Jkw+/C83Zwyh8D6NhBzeuvIaLF8/jxvVLCL0Qx46ewInjj6BZbyIK2Cq+i1z1kKkxkjxElmmZKPa2N6UhJhn1BYiLlB7hnhQXQ2rY9Imxw891J6DL5Tq/poSgpPDo+PZ7AifPj+9QH1fSKs4GGGr3XH2QlQZRTQqUtPJxxVCp1hFW6mg0l1FvzKJaq4pNjcw8jOsiG7HiZgt8SkCZYKzzsRwr38NouI/xsIdxv4Nk3EM67MGhfVAXyJOxTIIMcJIGGCHrvkgVlJly+uPo5OH1ynbvjBIVJZJAckwGSSqTsc9JRP7YhnHQ0TIeJ0jSzOraIesOhej07OZ0A18S/EZJBjcITbO9qDv9cTIaF9txffb6Qw+d/MLjT777j08/8eyZ2fr8ztJTT43+MsgcJSjfG87e06PX19fXNnc2/qMq8h+Wu1Sq2tasL6DpkDEZWfJKPu80x0CAmlKH1ROlhZhZDiGbIkbIk30k/R2M964g7V/HaNRFlvZhHGqM1AB5E9kGAru/0KS5hKDNkBproxC5g6yaLgy7ESiJPJkdu7psL4CLaBIyT6Zk3QjCfqUaL/FjcMDISOq+njx/wZ0zyAY9FuQqov+ORhmqjVksHTqGmfllLK4cRRhV4TkKo9GOsEoyZzZexJUG/KAqssVer4utrS3cvHlTvMira0dw5NhjmF08grgaIR/uY2PjOi5e+Apu3byEXmdbugt910MlrmF1+TBOPvIEDp14DNX2LJwsR39zA+fOfgUvfvmLAlwsrDJ7g5MmpRM2UeSDIbitlMgr0iVJPZdMMJOCIAGYCMXCYq5yZEUiLdmxX5EdUJj0Jkq/JHFaYA4iSghSNhSWTIU8rlQlhJ8e5dbsPGqtebh+DfWZBVRqbVuMrDfghwx/4lZWstGKsGO4BHG6XagXc8K0GdCyd/ak8CuLM5mkSWsz5OMhsnEfw842+p1NdHdvo7t7B8moZ2sXRSoNMSJRMc8jzzAaj8UmF1XiSQu5LezR4jhOUyRs5GHRZDImYiMsmNpXEbbNhiCCchjG4kNnJrXo164RSUMkDvFX+vCCCAlzs42rg6iaaCfYjWZWLj/21DNnnnnuPZ945PFHzi4vxwNgjZvIviMZdAnK9wSz9/bgc+fOrXR6u/++UOpH5YolKDsEZSq3LJZYhivXIws2LuUB4igrLZYpWd2UIM52XiVaJP+GtqYQfZh8F/v7O+h2b6HXvYNh7w7yhK6OBD7og7at15INLPqxBQYupekRFp1bdvewxUErTVsWLM6Fgl5pVusn+9RNNt4QeUOKeNQnWVTzJPehubyKytyCNGn09/rYuHXTFvM08Nx734cnnn5WdgFh99mV117BKy+/gDQZiK+Wbc1sN262FtGaXcbSylEsHzuO+eVD0s7c2e/i6pWLuHj+K8jHfayuHcXho8extHYEDTZ/DPaxfes6Ll14BVdeOyf+ZU5Ajh8hqM2g3Z5DHEQidwz6HYyHbJkeyIqE74eZE5L8RpeGsrY8rgQIqplscurCE92a3X42wlMKrkVmczTETWK95fzMSYeyghNYuarRaqPdnkWl1pSfN1rziBlm5IfSyh3E1Od5DbCiR8eDLaxaj7V4ZaSlm/kbhTKIq3XxC8v+LOJgIYPN5HrSit2JE1uigLJNjGNnJBtHrCxFvXqM4X4Hnb0tcZsMOrcx7HXQ6+0jHSdIxwMk46Gw7zDgdahlVTNJW7qr59s2d9tuzutLcrRZJtYGIwY0cQXgh3Cd0BZpWYiVa8nICiGuVFCpcwJqo9Zqo9GaQ7M9i2pjBvHskqk02+PZ+aXr1VrrBcA9W2TFCz6KF06cOLF/b3flg//oEpTv4zm6ePHi4tbO5r9TyvwYLQ1kRpIKJs0NZBp8cf7Ctu/y96zeOy6ZBX/FCzcSCxhtR54kpRFEeeOHohF6PpfN1BMS6LSL8WAL/d0b2Nm8LJ/T8RZ8J4HPHGFhz1ZuIJOUnF76WUUTnXQBStfgtKkEwlaZ5RCEDYSxvWniWkMyGwbDMXr9nty8TEVrNJtYPvEUHn3ug1iYPQTNho/9Dro7N6So1u8PhI2P+n0UIxYz96D1QCxU9UZTJqpRP5ElMVuUnaCB5vwyvvf7vh8nHn+XHOtwfwdf/oP/G2ee/38xZvEvbqHZWsDM7CKqUYxxr4thZxeDzhYyBgjJyGkknHC0gk+JgSSN6rhvi2mcWMRVIKyfaXIuAs9YWYFqrDZIiSRkoxx/l8Bsi5v8xGwOsdZVG2g02wIm7dlF1FqzCKMaKvU23KAirFeaT8IqhVTZzmk4HGNnd1fYKIuh1HUpadA7TLbJTj6yaUoLvCSo09tdTxz4ARk7Y0xr0kASx5EU/Oj5DkKyXBb1rFQlu5lMGoU4DtJMNI0p5RjxsdkYnhpCZUMMB/vo7m1hZ+s29jtb2Lx9XTI0JDODhcyMkz3dF7YZKEvZcemJh5lZHGz2Yes4gVZAWWnUqjXMLqzA5QYGs3Py0Wi30ZqZQ73ZlqYc5oUEUVUmJU6IrD3knKDs5rVGF6bQhRlCFRdQqP8wGOz9Xx98h+2mUoLyfQTl27dvz1+5fu3faqX+jhiFhCmzym672WwQDL8k07FLUHgESBvp6BF4URHAJrQ4Pq1HE2sbWNghaFsdOnANIk8jcFhtHwFFH73Obdy6/ho2bl9Bd28TWbKDAAN4ZOhkVlkG32EEJHcGoYvAbp9kN/O0GjPv5PbiPJaXj2Jmbhmt9jyq9RlEDOghg6/UoJIMyTDF9nYHI1XH4tGnsbx0RJbvDB5ygoLzCwb7+7h84SKuvXoe21cuwFf7OHFiBUcffxgz83MIAl9anIcEeUXbXR2eF4scQLa9v9fB5dcuYOfmRQz3t+FFsWR2FAI6dAEUopPGvieFJynAsQDKbkU2kmiuNmyThXQVTtLkxGlAS5kUSO25SKX5hB7gEO40m8IJxUvMSaDdXkSzPYcGW5ln5jCzMI8aA4HiCrwwEp1cWsXp55WWcRY3IyRpjt1OF71eF1qlkgltAbjA3t6e2AD5NUOIeF1sb2/jzp07WFxcxCOnHsaxY8ekMEgbH7V6Mvxeryd/K9a1OMbx48cxOzsrNrippY6Sglx3d4GZHuZcahB3i3KcmOjOEA86C4MGRjF8KUFndwvj3j563S66e9vY3dlBOh6LS4QgPRhyAwFXVgMcR05y9UYbC0uLqNWbqNebmJmdRWt2ToqrbMahzq4Kg0y6Jun4YAgU2b5V3YTbT/KvrXFzEiXACbZQWeC7/2lxcf6jjz76aP8+3sZv+VOXoHwfh/zChQvze3t7/yZXxUccx3lTUKa9zdrjlICHhxAOyJR9aa92PQXHnzLZUOQOWS6S37mAL18TSAphxoFnzf1J0sf25m3sblzB9q3z6HU2kSdcko7gsQil7ZJXvGrUEqUx2HpN2RXHm42gJatWeoXDCBET0IwjAE0NOAzrqNXaeOK5v4bm0qlJK3aKsy98HhfWX8LhI8s4fOwY2nNLqDkBOhs3ce3iWVxaP4tuv2Nv7kk2BlkeJ5vBcCQpbjpXGA8GyGi30wpVnx1ozGZQ4p+OYuY/Z0gTulK0TDIEmozvRxiXL00mbKemy4BskoU0abSgYyJgoBHbwykJ1NBoz8EJq8Jymy3Gcc7Jz7liaM3Q+VEXex9tYS4BnTIP28cJI9JcwePn5DtpWGFcJ/3c+31ZLfB37WZDwpgklU3Zrjq2gPO4ZQ/Bbhe3b9/Gzs4Orl69Ku3gZO4PHT+Oxx9/XD4IyHNzc6jX6wLUo9FIHv/qq69if38fH/jgB8TzLbq4sOKJG2diIZSGITJmmYzt12yw5ORF+UNS8wjSbKChFJJPfq7o6pi0XYvd0nb+kZWTKZPd8vyxS5BjQcZrLZc2g/quR36igQhZkWwNW1vh30nIEkOpGDfqFFKctr1INntEF0oFQfBfHlpY+PuHH3987z7exm/5U5egfB+H/Pz583N73e6/Uar4e28KypQTyDxltwirGxOMKVVwiUrrmesxPY0AadukXZ9SiO3E4oUsJ1MKNOySc8Q6Za1QlKgN3CLDuLMlxZ3trevYurOO/d2bGA+24TNUKE/hKiXsmct4yspyk8gz2wJTMWFWPA6yGzYo0KY1TjUOHzuJH/iRn8DM2sOiXY47G/jS5z6JP3r+9+D7Bn5cxcLKUdTb8+j1+0izEbrbGxjv7MCjayDPxDdMWcG+FdKkaeOLHRfRVY09JrmJpX3btv+SsZFh8YbOHfHDwtBKJhpvJEyMboYgqggLj+I6griGqNoUSYat3NR4CbpBOAOXjI4TAIuulJjEukjQpR3MyLlg04T4Xni+qJlO9uxja7JEihLICEaUSPJCLGMz7bYEKW3c2ZQVCwGTbJfsd3l5GadOnbIWweFQfsevP//5z+NX/4//JIl0ZM3vf//78dxzzwkjZmRntVq9Wxjm83zqU5/CiZMncOLkSfm5uHImLPkgO+ax3f2g75nMnj9j3ge1cjJsbW15/Jpdn+Li4VZYBG42Cxnq11ZSyaWZxoKr1JJFF7fGeZ4XOWMcK0kBtO1U0kko3ZK2yYXXu/2ZJ/XxmPKcZMNMd2yRY1Ce7//u6urs3zt58umt+3gbv+VPXYLyfRxygnJnv/Ovi0L95JuBsrADY4sfEh85WbaxeESNU1wY1ENFv7DM1fEyaIet25ZVUPMkE+Rz2U0s2IRA/2soBbwizeCzOy9jbOMYybCL3t4tbN25hGsXX0Yy2EI63oOjhvADOkNse6C9MZksx+YTgj27/2zLLSl6rhRyrXGK6WaPPYOdfo7tjU0Me9vo7Gxgt7MJNwpQuB5G1LS9EEHM8PgRYsegmuWo8yZl5kWWIpTip4eEYCsbX1vvNKv8ZG+BAWK+J/qdZbcQY10eeYFhkgKs8lNyCGNUZxdQq82h2ViU1LS4UodPT3VYhR/H4v+ltks3Nd8XVx/iJxY939oMZTXi28nO7v0nrvNJ3gS9ujYzYtouTq2WH3QukOHv7e1K+3itUsHVq1fQYGNKo4EXXnpZHAkE2aWlJclqpna8srIiYEsGzJbzW7duiazBWM4Lr17AxsaGPObRRx8VhswGEp6Pp556SvRlyhJk2mwdp+48ZcgHpQvrH7Ysffq1eKbZPDJpKuJEwufKMwvI/F4YMYG7YJOO7QbM6KBIU5s4aAU525Hoe9ZvLtq3ayfLXImnnVq+dBHSjy0fLDlbKc+SCMaReghoC5TogElu7TTBRSnt+f7vH1o+9BOPPPLIrft4G7/lT12C8n0c8hs3bsxev3nzl5UqfurNQJntssIApQhIFmbtaSKrSYscC1QEXYbrkEnwojcwrt3mxwKxZbgEcn7PEBqb/mA32eQ/3jzTpgJT5OLmUOkAKtvH9uYlbNy4gN3d6xgOdmQ3kDzrwTV0fUTi+CjYTs3Kf8jmD27ayUYAMhwuQQP0RjkUZRcyabYc1ypoHzqE5qFVjL0AQ6Wl+NOoV4SBDXY2sXf5CopeB2mnA3c0RM1xEVFHJ2ObBDD5kY9UZRinIzmWRqMlfmbZzUMmIoYaafE1a7+GhcOnMHf4BGpzhxBXWnAYSCSaPgfUNq1IWJF0tk1sirJ0tl2XdLrQL26BWTZVEoZIZwEjTpm3wYmPIMUtoAgefCwLn77nSSeeNIUEPra3NzEaDvHkk0/I9ztbO5hbmMfy6pqkuxGUZmZm5LmoCVPK4N9O6w8WqFxEQSggSY353LlzeOmrX8X6a68JmC+vrODHf/zHhEk//4Xn8dx7nsO73/1u1BsNy3InG/lN5YopEMuKZMKE6cah7sTdwaXwp7V4lIuchTxuMUWrG3VoC8p8DCUhMmF+L52CHMu7yYN2QrBuIwb5U7u3bFgKqr4rbeUywXEi5spOWLQlGfZ90ynE88tzZUP5rcWQoBz+4crhIz/+2PHjV+/jbfyWP3UJyvdxyK9duzZz887tX9ZKEZR9m1Hw9Qt9Vq6wBT6yQ4lGJijwwp2Y8j3jI5SL1HpqWWhjhVsuairBosFNthGSEBr7tf05QUghYeGGNxYLXdQFJ5oh7VGGATfFCFnSx97eJvZ2b2N/9xJ63Q2M+30QxI3kLSiExDbJuZiwGpfJYbRAOSTTyF2FghuaNpuYP/UIDj32FEy9jZvbO7J0D4zBYquFtYU5bF5+DdcunMXujeuI0hQVbRDS3kBWJe+du0bTN23bhJkz4YU1a+1yjRyL5CgzWpReabeB1RPvwuGHvwPKayCXRgwyMa4mGGtGlkvnxUSWEFv4BBDEVMFxt17sLC+w3+1hZ7cjgNeoMe3NYDCgAUDM5pibmxcmOb84h/39noz1wsKCgA+1cuq6PAfslqtU6c0m4ACNOkOVIgEf6slTTXl6jUx96lMGyu/JgD/96U/jpZdeEsBrNBrCtE+ePInTp0+LrkzAJmPm9/w81YwPShUHf8av5aNQ0JllwwRyAWEWPPl1ztZxbgjAtmwrXfDn8rUU5wiYdjymLNi6iqwuLHtrE2TpeBGteWINnRCKKQiLbOFbfV04Nyc7RFbWo/99sgehcYx2/PDz8yurP/b0qVM37+Nt/JY/dQnK93HICcq37tz6V0rpn34zUOZNajONFfygIgUqadYgONO+JZoxJQQrK0jLLK1xZKWSCmZZnjQ1SMFpotvJhW31OjJatsRadsuoS6aMZTYgnvvW8aZkXKWyVXGdp1CjDbHZMRh9b+cWOjs3MexuwkMqAT08gmLyN5wQyJMLJ4PjKSjPIHN9pE6Mwq+hMX8IteYMBvsD6FECXzmydx9MAp2PmN4Lj0UmcYVQwrCeYInOnEgHZKBs7Y3o7yVHk5ZhNn+IzoC0MMh1hPr8YawcfRz1uVV49VkaCifh+TbIyG6gSl8ywYETIj3AMsWJ1qm5Ipl4aZnnsbO9i+2dbWRZjoX5BQmA4h53/J4yA0GEewaSwROgKpUqao2aBPowt4LgS68zHyeskUv6CVBNQZfAJE03vm3EsKzdThYS2DRpZqHWzO/FJifn2/47yIKnDPggEB+UKd4I1BZgeQ1Y/ZkAPAVrAWUG+AtQkzHz+uH3BHLbRGRB2SYIEpQnrk9r9ZSmI16PdneY6SpuGjdK4OUK4m5xdNJiTm1ZLId+LI087G7lNUKt2/E8ZVzvt48dPfGRo0ePdu7jbfyWP3UJyvdxyM+cOdMeJaNf0tr8gzcDZTI5smKuIAO2zRouq7l8VrIZJqkVw3kEmGm6cMmqrc4rF/M0WnKSFScAzZ0yJyyQXJrL7Tw1siRVOkWhaD0j8yFj5hJUNgFBkbswBRPRGD/E7Z0SsW8xKW3Y28Xm7YviPU5GO0gGeyiyMQLPkVZbWtOShLa7FNVaJEtd7nZt/IZ4j7ncZWhNzQ9R9SIphLEbLggJVDZQh9IAGwrofhjTtMyAeQKQZgDOWApLPrvqGOUp+i3DjujvZfg6JQ4FE1aBoIa4NYelow+jtXQCUbVh/a6GS+dIZAwJAyJTJTBzDLli4fZITmzT0OhZZtFOwG8S8u7RSdGR/fAIjOwCpHzBWY+fqaEyrIcyBPVTtpezAMbzFcbxxDOsERF8D0yoUzCegvAUlKefp+xRfOXMuZgwWrtHoQXRKYhPv5+C8xS0v6awNynyHQRfTty0s00Le9PuPAKhhP0zVEgmcn49BWU2GXFs7EpvEu0swCy++rsTi924luft9fdkGfOEZNsVA3Vk8WtTcrIulohF7WIMlY2ENeecNzz//3zsie/86eXl5eF9vI3f8qcuQfk+DvmlS5dam9ubH1NK/6M3BWXeZMJ0QylkhezgMyM4GAlrpLfTuHVJClMEI3FdWBnDLhcnbosD3mcWT16XL2xsZ8HlKa9oZh68gRHJDcvsYgJdbpemBG6yc6oDEgFJaMrHttV7vI3u7nX5GA62kQz34Y5SBGmG0KMlj8UkVvMDwK8xPgm5w+JdLjuWsHZDBZIddPQU8weiVWZsiuGyPhQtmLIDQ4NcRouSo0YKo4I7QXPisXYzI5vpERiUSA4ERuXQpubCiVuozh/F4vJRtOcWEVQagB+jkLjMyVJa9HquKOwyWwp+E9ZMRieM9K7mzGwSy7DtpOeJ/B/Jxq72dwRyHgcbS0Tz/5rlOuUK2YDwaxjxG5kxz6nw/8n5vavPTtwLU2A+CMZT0J1e1l/jQz5ghZs+bsqYp1IE28E5gUwLegK8d6+TfLLtFX9vQZnDrriykoKh3YTVtszb1ZoIa5OVmowjRSZO4EytE2nN5oSIn0gkN3sOxFPJ53CY65xKGzi3wMpH+yLh7HT7TND45If/5t/8yHve89d27+Nt/JY/dQnK93HI7xWUtVSagUhnaDgjbN88i87WOgLfwdqxR9GcP4kRmsijOjSX4JL09bqORxZi1/F2xw5xZIjWPLGWsdouGcBTrdBatcSuJTeiDYuRji8yo+nuHXyMZNLYdCLFOMmcyWMZfJMBKhffc293D93tbezeuYZh7yaqfo6APlZa6xgrSZbq50jzofD5gBONoh9a9pdCxLhKMGGOLddGgvHZfCG5vRKGz2o+w9mtnhlWKmIPZOANF7rUn8l0R0ML2GxD5ggNxgxDimVia8wuYm7lKGaWD6PeXkJG8d7j0oNCzOsaqMVgrkCsBe4uo/VsAZJyhMgO0v030e4FkOxESNClT7pWrVpgFTnJAo74vsU29rrsdFBHnkoXstq5W/CycsUUpA9+ts81kR2YKDc5hingTuWRb+S4mBb6pIgnY8tiHm1xduwpZUwdF4o7gMt1YuULxoayeUdqFFNQnsaQTqQMvm8Ba9vWimpkpRtKT2KDo+EzT5GOR0jHQwz7++js7kiYFf+WzpNuZwtekcr11NvvY1y4ur1y9Pf/8c//q7/19Ps+VFri7iOOvaOe+p5AmW4F7aAeeIiLPpzeRay/+LtIBjehkaPeWsHDj38AM8efwV7G2E+NClkYmyBYZGPnmRdJUYSFNsOyouxG8XqhTwLu0/QuQ861rahTRyYw5iq12zLxcQWBl1tUMTHOIGdRT25QMlxKHeyWI6u0LDYwPnzayDyFcdLF3uZFbNw4h907V5D0enIDsskjCDTGSU+ylqsR24drGIxSu72UZ0SiyDMW8FxpyGCmA7VYwnIUctnrIeknKMYcE7YtOxhzfz4J4bFbN3HjUHbiscGDXY8EGXZJsk08UUBnpFCdWcHhE49h7aFHob0YDsdOIlUn2jy3waYLZiJniLwkGDzxKtNTTpY3afigJ5zaP3cdoRWOTNAKvda2IaBJvVyzucVuj8UUNZFHJo0jfK6pRewgMB+UMwisBGf+bOph5s8k3nMiFUxlDT5m2hQylS+mToyDAH1QvqDl0P79JCe6eH3iZvPItAvQPobgXQgoS3OKJBzaVZscs2R1MJjKgc+x5NWkCgy6O+js7aLfY/ZIil53F1ubdzAe9BC4VqpKE0a/jqVDMs1TxJGPmVosNYcR2739mm6vnvz0P/wH//RvPfLBv7HzTgKOkinfx7O5vr7e3NrZ+QVVFB91uSXyXYcEHRY2W1YkCLnRA9E6Y9dFTXeRXP00rp39NAI3FVtZkhgsLj6MtXd/HzqFxu0LL2BtaQ7N2SXoxiGYeAGOOwtVtKC4Z1qQSRAOk78C7jCRF4i9KvRIC4PLTI7U9Cf2ON54BilBmq3FOeBlKZw8EdtYwhthut8dA4jo2GA1nu3N4pF2mVSBiJY8Nq343JePxcKR3IBbd25id+MmdjdvYtTfgUr6cFQKl23PUokPpVFG9sPgztZ0b0jWBK3X1Hcd5GxCmOyoIq2Fmjkg9uZnA4MfUBdm16HVx8nMCdCUJ5hWxwKqNEa4IUaFh1QHcCttPPtd34O1hx5GxmQ3xmmyIUX0ZUmbtudGmlgsUz/IaA9+PUHfuyz1oB78OtgSxK2zQCQO2RvPsuWDYHwQhN/Imnm5Tv9meuke7NSbasjTn01Befr9N3Ji3HVgTLTpKXjbIp9t3KC0ZL+ffEiHH3MzaB+0reyyoYvLLjwXPicQbmWSDrG7cQ03L18QRw8jVjudXbEJcky5m7hkbxONtBZ7ILcD6w96tgGHWS2Oi/l2U+U3C4sAACAASURBVK6NlL5orZVXX/j0P/rZ/+nHv+N7Prx9H2/jt/ypS1C+j0P+yiuv1Pf7+/+yKNTPuA5T3ae2tT8NylJlYgMCNOqqh/S1T+H6q89j8dAi5tYO48bVK8C4wEPf+QNIHQ/X/vi3UXUzaYDwZhYRzT+MmcPPQgUnuY0EXH9oC2fSaRxLDgPIdBlarhwB1FT1hLlQR5bGAWE/bNvzxI7G3AOJsdQKI5OiIOOjJ5mPp4uDQM0uN2FCQGTYxUaGa4GDq3oWAH12ZOUJeuwm3Lol293funoJ/c6O7KDBG5GSiOyvBzLyXFp3RQZgLgfDewoyLaa0hVLxH46G8lrVakUcGvQry5JedrywfmwWiDzp6LPVfwm8qbeFGVO6WD56EnNLqwgqdXF0EJSpA3PVIJsATHZvngKagOVE5z0IltbOZhn0tFg3Bd7p5+njD8oRr9vAHnRQtgx/CsZTJs6JnmPNmE9xZLAFhysciZgyqHpAf2cTNy+dx6VzX8aou43lpRkpBnMSYxcj/03dK9MJhWNG7zftfaKjs21dXEfc2oqb4So2Iqna7KH/+tGf+7d/59mSKd9HFHuHPfXGxkbt8tXLP18U6p+8GSjTXsx6mGs0Wuy2u/B5XL/wJRx7/DGsPvIUrl+8gI3XXsbqY++V0JfbX/p1RGooS+yCmb61Fay968Pwl94Pj9Q4vYUaW4CDNtJoHkYzSD5DbhJpBqBGzCq6JIhRR+YNxgD6gtV3u/8fu/ScnHkFGRKTSa6wZPNyxyCyJUoavhKrE4t1obZtxkRo6Y4TvdDK3PQ2R6GHWKroKcaDfdy6dgVXL76KrVtXsLN9B9AZIh6zyZFx09QsQ6UaC9DxmK0tmE0kLpLcbuPErq8spwxDQHYRxQyAD2WH6lZrBocOHUar1ZSOukq1iaBSFRB2w5otApI5p9RJSb71pMhlczJkt5Spr3wiA8VRdKALzToELPBa2WP6wb8T+9sBS9sbf//2YcrfCJSpK1OycEXWsCl0zF7RiH2DpLeLs2e+hFuXX4VO+qiFHqrVUMKY6K8m8LIlfLpSmBYsp40u07HjvoO0H1KekuhRui8cV9Xn1/7rz/3Sf/zbj5WFvncYct7Ht3P79u3qlWvX/oVSxT97M1CW2gwtcHBQY8zmpRdw5aVPY+HwEtbe/SF0BhmuvfI8ZhaWsLbYxNUXfx11z0etPodE5ejoGKtPfRCNI98Dk3fRvfyHMMMe5o+9G/7Ku6B0LO80K4YCYrT3ssjFTaVSNmEQ5NhFRoDTBRIYJHQ8cMcprUTa4G7RlAaQMYt5EoTv5yJZcCeNQJhyIPsOMiXt4NKcTFI2fWXWb5GhEgSoVSvc6hN7m1dx7fJrWL9wDjeuXcGov4dsPLQ50xNhlixZmmjoL/arCGJGiUZiOWvPzGJ+cQVxjcDbQHtuTkKSGJguOy+T5eWZdO+N04zbEEkBkZGSdl9Dm+dAUKD+yewHP5gU8g5cH9KEM5EPpg05r0sYtvPyICM+yIrfKENMQft+yxdT7fgvJl98A1AucmRMlKMHPmUCnycF4lroYtDdwMtf+UNs3bwInY5EC+bGsdItWOSywuE/eq4PukqmjpK70gw3ZmDo1GT7KzqRJO/bD1V9bu23//5H/8VHnvorP1T6lO8jjr2jnpqgfPX69X9eFPk/fzNQlmwAdvLJrhQG4e46bn75t4BsGytP/yCahx9HMurCMSncfAvXvvo7WF05gbVjz2A3MdhNFGrzh9FeeBhO/zK2zn0S/c2bWHz0uzHzxIehMQulPGTiSx6JNEGcyqgZS2SjgcslP3eeQI7EOKKzOpkRu1nGnSzAvd8UTEa9mKlgOQzjRF1PQJnZcrQ0SUA/mwZYaJw0CzCDwTbbThonpBrPIhB3nrbdjNzCaG97AzevXcbl9Qu4fPECWs0mms0GapWqbNTabLUl+LzamplkQ8SSZUGXRc7GEdmsU9viJFWTSTyldAOKTs0uSLudlcgd0kk5KYgpZlgQlCldMEjeyjpTHdYW/awEdRBwLdMjS/5atvz1JIuDevFBX/L90pTf2E7959OUvxEoc+XFPfwM8jEzSVwEDP/XI5z7yvM4/8oXETvcmmqM0PMw25xDrz9Amidy7jg+BGWO8cGGGa4gpIU740rObpLDyIBWvSGrriQbk0yo1vLR//LRX/4PHzl16r1WB3mH/Cs15ft4Im/cuFG5efvmzxaF+h8deOE3L/TRr+vLkpq41kAPuy9/Ev0rz6OoLGLl8b+C+aOPIAoc7N16Cdde/j0srD6KY09+CEN/AblfkY68GVq1tr+M3fOfQDbcQeXw05h5+oeh/cPIVV20WaP2oLMtmEFPCmLwWeF2xYvMxoGxo5BpSgasENIix04uLk1tIJAqHLGmyQacPsOTArDU57tkmjavmGAs5n9JvpMt5u9awgjOttmDzQF8CHekAELxrLJIxJe1u15I7WcSOckHE0wZoi47Wk1yGyTSUTr+JLhUPttEsQObwE52ibYM3xbxCFA8Wkk7o3tB9Gy28jKTjz+3oT3TYpno5AckioPs1wLyNDvDasRf+3srbbzVmvIbQfngJHPQq/zNC33fGJQTnVGbghophAqoOMDexmX80R/8DpLBLUR+Ie35bMipV2cEYPvDHlrt1l35giDM4t7UK00HC1vaCdgywbOPT2m0G01ZZQ1GQxSeq9pLx3/noz/7r3+iZMr3EcTeaU995cqV+M7mnX+mtfl5GLbp2ZtS/ol1mO4BW+GnBRisBWomONAWZODuXcCdL38Cg95txK1lHHvqA2gvH0Nv4wpunfkkZteOYvVd34dReBi525KuqjaffuPz2D3/G8jHW/AOncbis/89VOUxjLOmAJqHLaS7ZzG+9CKqbo6Q8ZWNw8j8RfR1HbtOAK0rKEbcLt5uzKoVNekxsoIaoI2blMQ2gq4b2UByjxto2oQ3qylb54IFIpsUJh1d0yaBCaPWLiMymQjGx9mCDhmrRDey1Vk674CNrW0Jcw+iAGHs233uJkBnbWG07FkgnboHCDbirWYhahKmfnBJb4GJQMwuCAYgWQA62JI8BS9hs5KZ8af144NFu6/HkL+efCFdgLLBqGWGnKQISLS8sVDJcCLqrsyv4DF4E5vdN3NfHHRivPHrb9bN90ZQPvj93caSietCgoqYHsekOBQY8liNh8gAFV3gzBc/jY3rL8PTPdSqDrp7u/C8CEXmYn5xyXZDVmMJUuJ7pr7M9zvVl1utlhQBuaogeA+HiQB0HISYm2kJqHdHqWouH/vdf/Jz//PfLkH5nYac9/H9EJQ3trb+cVHk/9Jh58I3AeXJTqoiAQTSYDBG1ewj376Aa6/+Acb7XawceRoPPf0+DHq7uPH8b8KvGDQOH0fUegTVhUcRNlbgcwfiG3+A3vpvIQoSJPVDmHvmv4PT/E5kahaFGsPTmzA7ZzA+/3vwxxviqtCVNbjt0zCth9Hz2kiZ2WBohSMz5S4erEQmKJCj0Aws5zZKdu8/16lKwcwJMngek55toc/ayQhkEz/zhGnalubJBEV/r0sWPQXl6e9skhjbrQXQowj9wVAaRagpsoVOWLTkNUy6ECc7p0jMpGY4uy3WCcDKHnL8+YR5TxPomPkxYcPiApkANB0YbwSx+wHKBCWywl/91V+VjGQmu8mcPcm6IDATIPmZhczp76bdfvz+mwHxwd/dD1BOOGZ0RhQafpbATfs4+6XPobt1EaE3gmuo2xt0ewlchKjU6zKpDod9AVpOQhwDYcUTJwaPs9/vy+8IyrTcEaS5mmk3m+KHHimtWotHP/Ez//Rjf/fUez9cyhf3EcfeUU+9vr4e7XZ2/4c/sQ794puBMtVken2lEdVodLdeQeiOsTTfxKB7A7cvvARvnOOR5z4oXtBrf/SbCNx90fN8dwGNo89i+YnvhdYx9i9+Dvmtz2FxroLbWYD5p34I/vz3IMc8VLqHQO/B655DduETcMc3kDsa+0UbeXgMlcUnUTRWsL91A17ahW4dR+rOAZkLo4eyU3WSh8gUO7I0PJe+4hrgVqRbz5ovJst8ArPosJPMg2nGhDcB3umWWNwFS0B5EsQj+iw/6K4gE/fhhrFsRS9OC3aASSeuzXoWEBZgZtg9rXzW78yGFPleM2LUem3th92zTqxyd3/2ulQhv58w5oNA9mcB5YP+5Dcr9IWyg4qLT3ziE/j4xz+On/zJn8SHPvQhrK+v4+zZs7KLCAGZ2coMvv+u93333RCibwUoT/Xlb8aSp/Y3fp7q83eZMnNLJpqvk3IST9HfvoEzz/8ehp2bCDCGowvMzM1iv8cVl92RpN6qotPZk8mE4fxk4uLecBxZFdAKx9fg7zg5RnEsLHo8GKEWRwjiEIXjqfrC2m/+/C/8u48sPPr+cjuodxRy3sc3Y4wJn//jL/6MLtQvvRkoe0ajQlbnBGJBu/7V38Z4/waeePd3oLl0CHfWz6Jz4SUce+LdiNsxLr/4/yCm9OCwVTmCt/wYjj73V2GKEBuvfBbh/jqOHF7Ba5t7mH/4fage+QGkmAeyfbhFD3rvFYwv/CYCdBA2W9gdRdjra9Rbq2gsHcPOrVeQdm/DWX4fdHwMJs2QZrug3bpwlpEWroQUueAyswLt1LnDquzOQQVFlvn/P3vvAWXXWV4N79PP7VM00mjUbUuWLYxtZGOwMcaGEEpIg9CTwG8gtA9ICB8J3cQGbCDUUGxCIJX8WbQvoRqwwTZgW3KXbBXLVi/Tbj29/P9+zn3H14NcAOsj0ZrRmjUzmjvnnnPLfp93P/vZW4C1aIJRNqUMfyRdQqgADpsQsDPhokX21B91FntHgjjHyUl59EGZ21w6+Aoo5+S2+1FGMhZcmLFLRZxEYvNILpKLRzFNV3gHF7xqUTmTnOYAhHDQEs3UB2wUx/1VQPloXPJD0RccIb7sssvEI/llL3uZxDv94z/+o9A0/CCVwYbX05/+dLz1bX8poPVY0ReDoKwon6MBtKIvBqf5+D2HSuKM/D2gpz7stIf7tm7Crrs3wdYC+J1ppGFYhOLqrI6DotdABU6/uUepIp/TgqoyJTyWntRs7PFaW5023Eohi/TaDN6Nxf4zzIpG39vf8aFXLlTKxxDEjrdDE5R/duONb0rT5NJHAmVWyvQlk628nmJmy/dx+N5NWPc46pTPxPSBfdh767UYW3UCRseHseuOqzE2thpDi9djth3AKzcwseE0mF4L+275Mep5G6tOPBnb7t2FoYk1GD7599HVJxBHdH3rIp+9G96Ob6LsahidOBFHZiMcOXgQtqlhZHwNZg9th98+iHzsKdDKq+B3pjDT3A3dqsApbUCGCpKsB9OchKGXkGMEkVGeoy1k+k0446IKLiKV+rIxifzh0Ald0go/BAKycNFK4aBUGxxjZqPQshHErJRj0U+LDQen/PqgK4nUwnMrxQS1xxwZ50hDfwy4T0lIha2M3wnGYpqkQLn/8y8JyvObeA8HzEpOR9N6Zu9deuml8tJnlXwHjet37Jib9iP4MSLqbW97GzaefdaDdNDq/fKr0BfzVRiDo9ZHa/oNVsrqe+HwM0MGkgz4cNHDnTdfgz333o66rSPstWWBNm0XrlsRT2oxok2pbS8mGsknK/6fi48aUCFdwwWp1emIVJQqnICZjVEozb8IelpfsuKbb3/HFQugfLwB57G8ni1bttjtdvuNcZp+QKe5wiNxyib5Tw0ljmDv24r7b/0Bhus5TtpwBrx2C/dvuwWjK9Zi6cQYdt76fdSXn42VZ74AnuaibWQwyyGsA7fi0J0/xUSjjqXrTsfOLXegXK1g7PQXYtZcA58qA07yNe9Eb9s3UbLLWLT0NESRjkO7twDxLEYm1qE1sx+d5iEYY2fDqk3Aa+3DkcP3wLAacGsboWkVBMEk0ngXbKsMs7QCWWkJcqMkigp6Q6uUD3beafHPN5NUeTIF2Dc7J9WhWdK0E/DuS9TY7GOVXbisFfl3QRQgCJn40Q8DoLaYvs+sfPu8snzfN10vwj8p3St8GsSYR/wxWDKT5iiqaqmGCe79qlnsK3kcVuSK6hCqpl/hS2BJ3++4b5ZfgPKDFRYPNy7N3xGUGfV0xRVXiPrg5JNPxre+9S2pjKX52/dWJq3x+7//+3BKhdb8saiUHxNQ5mRnTpVODDP3YKRN3Hbj1dh7710Yrjhw2C+QTD+dYTVCSxB0SW8pEyVej/LxUJQMH3M2+3ibTq8ruvd6rQavw2CBEJZtIrOcdGTpCV997Xs/8qr1C/TFsYSx4+vYBOWu570hCPwPmqYY+BasMeVbYuamuvhFLFFGpQFdh+MAI3kXO2/+FuKp21CzA+FWu7GJ8RPPxMTEOLZv/g7KS0/D8jOeD19fhsDSUXKmke/6P5i+5yasHF+DxvqNOHjX7eJfvOyci9EunYwuNaPxDKzuXZje/jW4KGFi/HTEoYZ9B7YgzloYW/o4TB/cA699GNriJ8JqrIQ/uw/tw7dDZ/joyBnQIg/e4W0wwiPFlF95KbSlZ8IcWiVucq4RFfaYeQU2R51pbES9m8HEY2uOa+Yb0ZI4JwcapXH97a14dvD2/NmiGxyNhjyhJTjUYjpUJoSi1KBvAqe1WUVxDJfev/yZ4EtTfErd+P+sOhkhRT10qzmNVnNWphpt0wantMcnVqLkNETz3KO/BxOzyU9nWpH2Inx5MQBDYGQSdi7J1VSW8DoGDYsePN1XGBXFc9t0UV1IkChw5x13wLEdqZr/9V//dS7klNXi81/wfLz4xS8RrXbhLfyA7O5olTL/TzU3j6a+4O8J+rwNPxRnrEyNHqpKPlqlLA6DmSYGTEbagxbN4qbrvoupPTtQsTmuz9EkCookCrhItBaz+sLaU8kSZZCmH6elHiPurCrliozTk3untwnTwOlhLZRHnCX1sZVf/at3X/WqxRs2dI8n5FjQKR/DZ5Og3PG814eB/yGCMgG5sIfsS+AGpFV8wSYw4Vg6jMRD1czQ3Xc7Dm75Htxwl6RZp5VVWHPKk1At2wLYjaWrsHzDhdAqpyI2qrAwg949/47m7s0ol0oYpnxutgXDKKNxxkvQLq+X8FInnoHZvB2z934dVpiiai2RGe/DrYNIXAOjy85Em+ZBs/ugLX4SjPpK+M39CA5sJg4Bi04FegcRHdwCK8qEIgjNMjBxBpzFp6AXZNB7R1AaGoc1tAZmzjFkQLPpAw3EnOxjojQdwUxSENzjMm2F2X6GgJvFxcnUJeE7Nzi5ZyH2OsiSgGY0SFh9C3dMH45QXOg4TQZynXEIr9NGc3YGXaZE91rYu2cXZqem4XV5jBizM5OiACjXSqjVG+h2WIHVcfL6M3Hq489CdWwRZpjwYbroBVEh4yN4aGmR/MILYtYfA1p1UxQzlv6AP/J8DpkgqOw+uS0nyHFnQFXBvn37EAWhVJI//elPhb5gk+t3f/d38eKXvuRBVfMjVcrzQfloAE3gk10DU2No4NR3mVO5fIP88lzk00CjTwG5WHcKrx8LKCfdKWz6yfcxc/BelIwEBgrHOWrVWe5KOC0XM0mmToUnVnFVgwb+VGLwseHjxb8v2xbCOEYQxzIFyvPs9sJ00cRJX33DBz968YYNFy6A8jHEsePq0HmeWzdvvvl1QRBebhiG+3CgTJ8IUa1qhRkOG2VlLUD34F2Y3rMZvt9CddEJWHfymcj9Ju696f/AtgK49SGUR05CaWQtRocW4dBd34U/vQW26yNjky1nlTGCxpnPh77yKWgHBoy4C33mDng7/hNmbxJZyDrGRUA/50XLYAyvlwGAYHoP7LGzYdaXC30R7L8VNrFo5GR4rfsQt/bCMUc4x4d210fkVDB2wukIUhOHttwKd3gZxk59ChzK2iIfjpbDqtThWRXEpQbcLEaJNTQrzj4o87ptapU1eu2yIi6JGT2DWjl+HXuzSKIe2k3aPgZot1rwux3Rwk4dOSygy+p4evIIWrMzMqSSZp48fpxMLDNGStcQ+F3xqa7UymJCRLP8mdkQhlnCitUn4/RzL0J10QQILRH9QFidsxkp6SRZ4VFN/bTOsXIOztCl7hdB+Wjj1KqBt3PnTgFigvRVn79Svv+DP/gDrFmzRnL3Vq5cKZSFjH/3neV+WVCe7xY3WCmranlQ0z3oDjeovJhfKSv3OE5NckE0Ug/dyb3YfN334M8chGPEMujE3YrtlOSxane9wkyPOxdJWrcwNDQ0p7bgbwjErVZLfs/dBSf/ksBHk4G0totK2ZWFjH5Y48tP/o+/ft/fvHr89N9eSB45rpDzGF4MQfmmzTe9NvDDK0zTfFhQZo6ZpVGBmUCjM5pG79gMbu5Diw6LDabh1FGvDqF3aDfu3/wtGPkeaHoLtlmD5S7BqlXr0dy3DXEyC7NiIspiuJkGIy2htv45KJ14AZqZgzzuiSTO3/6fsKJZ2FYJvW4k4FdesgpxYy2O7N+OZHYPSqMboVfH0evuQ7T3VpTIQDRORHNmJ+KoifLI41AujaA1eQjt5n6MLl+DzKhgdvtdMIYmsPSMi4Re2L3lFlSyFONrTkV59ePQc0dRptwpDQDbQW5Sh1sYGtmU+TEGS5p8JjTbhutYuG/bFvzgv/4D3swBtGcOYXZ6UixJZdhEy6UyZgVWdtx+kGqG4aEhcSWL06Cv+DDhez7i0EetVpHNdRhFcEplMHnK82lJamNs1ak496Jnw62OIDEcxBw5Z8NRQJkUBjnywu+ZPh/CNx+FvlCgrMCUQMSPW265Rb6effbZOHz4MN71jneKXvkJT3gC3vnOdwrHLKDJYZy+sZFUmb+CdaeqnhUIq0pZVdFKjkYVhFKbDA6MKErjwV7KhaWnjLInEazMR/PATmz68XehRS0MlS04ti5+yaTeuHDNzrZkgbFtelwzHksT0CWdwiEZ/swdAq+T6SJcrNgIjLwePA6olCviyczIrxxGsmzVKf/2F3/97tctgPIxBLHj7dCbNm2ykjx/TRj4H3k0oEyGMTdSxFQtWA3xmHDFm7bXH/bjyCnghD0EB+9Cr30Hgt4u6J5P1xYsW7YMzcnD0CuLMLHuDERZhGjmIPxDhzC68gI0NjwT07mLLOnBam9D555viAHPyLJ16Mz2MHl4L5xyCfbS0zF5aBfimd0ojZ6FvDoG3zuAYPdm1AlKtZWYnbkXAQI44+fCLY/Dmz6I9oE70BgaRqU6gql770BeHsbS0y+E12pi2+Yb4eY5TjjjPAyvPwcdYwwVw4CbBYhl1JtZdtaDQNmxbfGy0C0bZdfE1lt+jk9c/j6YURMVK0W71ZSXDKf+xkaHxX3M91iNFQZDTJIeqjeEv6RxDj2V4zBGGMaSycfmURB48HwfjeEhkfu12qQsSmgFGh638TxsPPdp8HMHml0WXlQakFxA1UQmnyvRV/fjpOaNYStQJtiRIybgbNq0CUeOHMFznvMcASFu1//+qi/gu9/9rkji3v/+9ws4C3BRtdK3Cx0E54fSKR+NvuBtCxlgOjeUwu9ZjQ4CNIFR/f2jBuWcnHIIK+3hyP1347YbrkbVTOCYmTgBynVzQMSypSLmc0wgZrXLRYDXT/DlgqSMifgYcNpP8ct5HMEuuag1hkUSx8UxTbW4NrLs397y9ne+fgGUjzfkPIbXQ1DOkL3a94OPPhIoF25j5FBTpAxFRUk0yFbGhlEImPx/yswMlMnFJm1onPjzjiCaOoKwvQ+22cPU1EE4w+tw0pnPglk2oHd3Yt9tP0TJWo4lj/9dtMxx4WWNzlbMbv86UmcU9RXnyIj29K6fQwsOozqxEc2ZA/Bn9sMZPwdpeTFCgvL9N6POSrmyDK2ZXQi1FFh6ATR3ifC9weEtIusbadRwaPcmuI0RjJ9wJg5uvxdThw6hsXgCJ2w8H9nQKkTGKIxMh2MAuRjjF6BMsLR0DtJk0tiiPpn5AGVbwx03X4/PfPhvELYOYKReaFelYSS+x3Qc68okokys938nOmWCtHT8IU0j+v8yTZrNs2arJX7MbskVVQfVHay+S9VRlBuLcc7TnoXK6DJ4OfluR2R+FJJwnFzStyQ3So2SH93vQvTW/YTqPXv24LbbbsNFF12EsbExmVzjFj70A2zbtg1bt27FWWedhcc//vFFU9AuKmslo/tlK2XFHQ829Ah2BESlD6ZWmuBJuoCfvwynzOAAodviFvZs3Yxtt1yP0Qrd4nz0um3RFFcqVfh+IPdHDpkVL5u0AtL9alndJ3/mObB6JlCL0iQtMhdJXxTeK5INmIyOr/nKxe+77LWnL9AXxxDFjrND90H5VUEQftQwjJKklFGsK9zxAxKxYltKHa+JTE9hWPSNNWClFkxJXs6QGDGSfnOJFokcgaaROOkEZvohmUUSTqE1MyUgWV96CuCkMKN7ceCu78KINJz0+Oeiba+VTD2zfRdmtn0NaWkxSkufCCPP0b7vBmSt+1BZ9gR02zPozR6EvuTJyCoTCDoHEey5GTUzh15eis70/cJZY9kFiJxxUZNovSNwk1B8nvfe92M0hsoYHVuBvXftRJTaGF1/FpZs2IjQrMKwhoDUhG1R5pVCp/JEQBnCKZPKIRhTkUH5WcUGttx8Hf7uw5egN3sANr2O+onO5J7FtIiPaz/mXkmu6M9AXw060vENX8ji2GwCGo2hQpFBKqNeRc/rSv5cuVSGa1eRwMHJZzwZa047B62QC0SlSCAR7w4OyPSfxv704dxo+bxqWQEqq89rrrkGJ510EjZs2CDnT+qClMbE+FKpDv/5n/9ZOFXK4E488URZMAYd1JT3MK+Dx1UUBL9XFICauOPixOtjJcqv99+/GytWLMehQ4ewZ89eid1aMj6OmZlpGZpZt26tUA2DXLLSDauq+sE+GEWaCxdFM5rFjluuw4Gdd6Du5BKiSxki07t5TFJGVMAMjQzD8yNYtiOgqxqgvEber9oB8HuCuAJlNoBpB8CXnDQmMz1ZNL76X9/xe88zqwAAIABJREFU7ve/buKs53nHE3QsqC+O4bNJUM417ZW+731c1/USfSAUKDPwU+WZFSZFRYJyrieAkcDO6E9swshNME01MROkBv+GJvBFwKhNtQYbWYkv6R62kcEm66aXEOkucieBmR3Cwe3XIpw+gDXrzoU+ehbS0Ic5exda275OvSeckRPh6hq8/VuRdidhLzsDnc4s2jP7YYyfC722CsHsQfj7NqNkU/62DP7UXqEJsPRc+JVlSE1X+ut1jifP7sb+e7+HRjVDxSlhchcplZVY+sTnQh+n8ZEBx3Bg5GWYRllkgARgejETlKliEC9lPl6UyZk6ag6w7Zaf4nMfuQSd2YNIY09uX7yRlfEyc/IKoyelcrEcp1C0SHOueLm3ZrithuS/sQkVi2Un/RlmJUeQYadhL0Yv0HHS6efgjKc8GwEnJw2CMqtiJX/rp4mrQRg+NwNJ00pPrKbVWAnv2rULz3zmM6Ua5O85Sn333XfjWc/8bfzsZz/Dpz71KaEz3vKWt8gwCU2ICFwEbnWcgpctQlQJtgRxjiGzuuQkIBuEYu4DDbvvvx+nnXaaUCE///nPpQrnbe655x6pVMnZKsOj5cuXz93fILesmn/FFJ/K8EvEkChMaEWVAL0p3LPpx/CmdqNsJohDUhVUGRlCKdHPmosZG3kdL0CpXJFjKXlesVMsaBZFoSjzLp3yHBrpy6BPIjRQHOfxoomT/uWtb/3Y61ecey6Tco+bjwVQPoZPZZ7n5ubNm1/hBf4nCcoEGcl7Y0H3C6BceEZIdp+RFobxKDyKYytHxiBP6mTlrcaPFK3pw0AaoFqvoV6toWTZYOclN1xEZgmJSdVCJg27ZPYQStVhJJVl0PII5d4udLd8E1FvL/OdQJ+3pMcmVwXOmo1od46gM70H5ugZKDXWwG9Oor3vdrgU7leWI5raA42DKEufhKC2Ar5ZIQ+BhpEhm9mJyW3fRtVqQctT+K0UIyufjJEznodeqYLEyqTStbU69KQE3cglQUSmvPr0heTvUQ5nFpafNTPD9luvx+c++l50pw8god6a1IZuwHLs/sBIkTXICpAcJkGP/CR5yMTvyRu6VC5J1dbzfLGRHB1dLIDX7rTQ67VRrVck3srrBIgzB6tO3YiNFzwXkVFBopeEP2ZTr9AkF6AsI+R9Xnk+KPOZIoCyuvva174mAyJPfOITC67VLZQEX/ziF3HR0y6UyvDKK6+U27PZR3ojjCPxvuCHAmaC6aJFi4TuUKoMyuoIxPyZnC3pj3arjc2bNmHjxo0CgJwWPOecc0Ryx2qZ98efuVBwISCNsmjx2INc8lSlrKrv+aAc0YjIyBA3D2DLz65G1NwPR09EAcMqn3FkpIQYCzZUq6HneQiiWPwsuDBxQVHyQLW74fPG+1ONTapmSIOUa3WptkulMoIgiRctO+FLr37V+9+8AMrHEMSOt0MTlG++5eY/Dvzw07qul4vBkcK6cz4oF8m//H+CL6G4+MfKOLZY/UrKEmxu4Sgj0zPEYRuh30LoBaLVbdRKKJXLcGqLAGcUiVkWlqRqpCin5PQSeIaDLPGgNe9DsPMa5N17oOeT0CMOWDSQ2Mthr96ATvcAWge2waksR2N4AkG3hZn998B0KkD9RHiHdsLMIlhLnwy/shyBUZYFo2SkSGbuRfPu76KszUiDTdPrWPm4Z8FYfi66TI4usSmWwtKryGMGiXJij6BMsOMn35AaNOGZbRislM0Ed998LT7/4ffAax3CUIPStsLSk9SJYzlod+g85omGuJDhajIZxoGFsOcVvgkEh6EGWq22OMa5kqjtotttS7RWueKKCXvKx8OuYcmaU/CE85+FxK5L4gk0Dr5AGqRyjkpr3gfr+aBMYCGY7t69Gz/4wQ/wR3/0RwKoSsdMEP2Xf/kX3H7rbXjGM54B8rsEKwIxwfm8858iAEUumlI5VqsE43PPPVduu2XLFqxYsQL33XefVLxs9vK+qOrodbu4d+e9stideuqp2Lx5s/yeNAnBkMc/4YQTpFrncVavXo2J5csEJAfHrpWW+WiVcsSFOU+Qtg/gtuu+g+7h+2AhEh6JDtWslGVICjmG61V0Om1p3laq1WJir9OR8xiMxuLPKqNPFiPpteioNRoC9vwdPYyWrj71H1532SVvXrPmwqJDeZx8LFTKx/CJJCjftPmmlwV++HeGYVQUpyzc5rxKWWaeBJRpZWmB1jziGGegSKcmj0kQkWTfHLnJUeMQRp4y1wnd9iRMKwRNx53qGEq1FcjyEkzHFv0sszk4khyQA8wC2PEsjOY2xJ0d8Nq7EbQISqMwKqthLF6ByDuI1t5boAWh2CWGUQ+dmUMwykuQD58C//B26JTWLXkSotJKpJaDUubDonqkcxDtLd+FlTQREBytYaw641kwl56NEGXobF7p9AdmW5C7AQ7HFanYRaOPkjMGsFqiyuBkX91KcfdNP8KVH3kPwu4UhuoV4SQJGKxS2UxqNVtCX4yOjKLb68L3Q9gOlRtV+D1PjJ44EVhv1MQAv93pwaDlqPhDx6jVypIJGMcBXE4MpgbM+hJsfNqzYFTGkGisvtnwK3hlRU+woielIQZLD0FffOc73xFAfcELXiC3IQjxKwHozjvvxAcuvWzOC4Jb+nXr1gmvvGrNarnO6667ToD6lFNOkdvz91xwbr755rmhFAIpwZfVN3XOPE6n1ZaqmDsGgjgXBN7vv//7v0tl/ad/+qciz/vqV7+KCy64AM993u88KCB1EKCPBspsjiahh3h2L267/jsIp/eibBYLZUiPEfC55oBJhOE6JYg5ur0A1Vpt7vlTJktKmscdBHcD/OT37OrFaYpStSaPc6vZ5PMQj02c9KW/eOvHFirlY4hhx92hr7nmGrNarb6k53ufNU3zYUGZF89+X8bpJ82Ek5EHTZEbxXhyxmDS3IJDPlnLkZr0YohFz4uYL/QmhsbKyCwDWuYibPHtYKIxUkdoMv2X7w0bmQckYQCkTdh6B1nuIww7SIIQKb1ejCrCXIceHEZv781IJu+GY4aImGYdJ7DqJyBtbIA/vQNB+zCMxedBb6xFFEbQO/ei5OqwjQTNLddAjzuItRK6iYOJDedjZO35yPUGdAasmgYS10RqFYuNRa2vGBWRU2YTTRftMgdLqF2umSm23/RDfOFvL4GeeoiTQN7UrAIJVlGYyM/VSgVDjWEB5XarI9UYAYDHiGIfpqVJsCy3wPv3H4ShOzJtRjQnn+y6DBpIEHgBgswE3GE89dnPx9D4GqS8rfQFClAu5GpFg7Y496Jynm/Zycrun/7pn6S6ZQUrNXw/WJVV8f3334/3v+8S0eYSBHk9pC8IsG65JNQCJXSsZimV4+0IWGwYclFi1btkyRK5fla9bCISrAM/wG233orvf//7uPDCC0X7zGqYfhu8T4L0k5/8ZAFnVt8E7Be++EVzjT4lo1PKiPmgLBW0LPYe2vu2484bvo8yenAN/q/k6CHTLHh+AN/rwtJS1GtVxKTYNE0WDy5KBF4uIPzkz8rkn7sIUirdZgs+m379XEcBbD+Ox5ev+4c3vfFDb15z4UKlfNyB57G6IIJypVJ5kR8GnzMMoyrNvL70TXwM1PZXZpALBzVu9zSYQgXQ/4EVZcISWqpnqjFYP2tIDIJyIkoFbsvb3RZGx0aQcoovM5B6McxMK7Z8tonYzEWnm3dYmzKJgxxrD3GeyHaSo9JxyHFlZqBlcLUAees+hHtugh4dQpj6yI0GnOH1iEurEcxuRWfqbrhDq1EfOQGtWQ/dw9tRqdXRGB7G9PYbYDCQ1WlguuNjePVpmDjtGdCcCWhaWabpYpPXocOWaTgCW2GIX4Ay6QsLKa/bMFC1M2zbdC2+9KkPIurNotdtiT6ZYFgquVIRkrIgn0oQoZcCfROEm9Q01FmlaZk0DYOQsbAael1PElN0SVoppHOazrxCUitcCG1opSE85bd+H42JExGzKclFQnIUucgVgMz8Aj53R5vo4zURBFmJvvjFL8aqVavmuFLFEbMB94mPfVzAsVKt4OKLX4Xffd7zZPfAxYQgTM6YYMUKmJUvKQge69prrxVAffazn43rr79eeOMXvagAVtIXQ0PD+MbXv44///M/x0033yx0xU033ojlK1ZganJSeGsuYKQ5Fi9Zgj98/h8+iL5QSoyH4pQZMoskwOS9t2DbTT/CWJnUTo7ZbhcxpYelirjweb2u8MG1WlV0y1xIKItT2u0gYGMSKFcqQjdRO15yXbELoHvgTLMpr9Ny2ZXdjOfH0djEui+8+pJ3vXWBvjhWCHYcHpegXK7VXhj4HkG5JpSFfBbVlvoUHwWNk2IF4Bbuappwl0J1yPRYobwofs+f1WQZkx+oCe1hZHhUHNdYSXvdNgzdQq2xCJlOcCNPGMObbcEVDW8qXhF+QOeuIluPW/8oTmWyjc5qWtyDObMdeWcPgrALzZ6AVj0BkVZG6m1H78iNMKJpNMrDCD0dvhegPLIS5cYoDu64EWXHxOjYcuzeuxuZO4w1G38b2vCpSPQqHINlOekJt88h096TVIsmGX0EOMOyJXOPfHPNBbZuug7/cuXHEXamBAiKqCkdXa8rlS21xky37nba0tDjgypTapRmcQtNZzhdk1BV8vZsmRaLYNH1l8dVRty5MDAPUEdilHD6uU/H6tOehNCoIuWCSQ6b0kXxJSUol/r65V8csyYo07Ce4Ek6gtWq4qGVmoImRDS5pzLhqU99Kl7/+tfL7dSwB9USbAbyWv7kT/4EP/zhDzE5OSnqDCo3yCfz2GwS0peZFAm5Wv49aY4vfOELePvb346rr75aQJkg/73vfU/oj1e84hXCQbNq5n2SHpkviVMVs6qUFUBTfZFI3RBg3x3X4b7bfoyyHqJaKWG62xNlBh/SRq2OkOqQhL0CA47roNftSFOyUFLE8skmspL28RyKmKgAVQ7Y+BGCMOUYEGyH8jk9Gps4+Quv+8AlC6B8HGLnMbskgnJtqPbCXveRQVlF1w+CtXwvwwkFOHNvP/h7FtCUwjHiiVXhyNBY4UnM3LReGzSmq9fHaO2DzEig5QE6s5OouLaYwTdnZuH1fCRRItIwftL1K2CCtUQtxbDRQew3kXLLqdcQpQ6SNIIZH0I8fRswsxV24iGPWNkOozy+Hnmpgb1brsfoyDCWnbgeu3buwORMByc94SKUV56NUKuKbCqnmY/hwGIFS7e1vocEK2WCMhtwHONltVh3c2zdfD3+7apPIOpMIg09hKEv1S2rNamyymWJr+cACRt6BB2O9lJHK75kLKWFHiqsQ1UKiYxMS7PQEkCRqE56LxsWejEwfuJp2PDEixAYdaSGDZu2m3rSB2UKlhmHVXD9832UCTKshAnMF1988dwYMUGHIEyA++xnPytNQPomEzwJjKyaCUq8JnK+1C/zti9/+ctFOkegpp0ngY3Hf+lLX4rLL79cwPr3fu/3BMBJB5AC+a//+i/5uwMHDgg1wseF+mjePytvUiOkBMjtKr3woMrioUBZJG1xipKVY9vPv4f9d/8MVtJDtVpByCaex4ZcjAqHUlwX07MdAV1x8eM0p+vO+SnLAoRMrpvHVc0/mkaxEKkPjaLVYpAqB0dCbuyixSs2fOFNl1+2AMrHDMGOwwMLfVGvvMj3CvqClTK30oqXVAA7p8fsN4rmgFeq40JCJ9rbfnNJcZKs1AheSerB63lFpSxp2Dl6vaaoN2qNMWmWcVIwS7voTB9AmSY3CXPQujA0dmV0qawI4gy4pKyM/gKMRIqSrkzbRZElb0BObyGlH0cHRnAEentHIbljpl9jFWpL18nk4aE7r0d1uIal6zbgyIH92Hf/Piw/4TQsPu18AbcyQdF05LZ0WJOgVamUTaEvxImNTnDCKWuoOTm2bvoJrvrYpejM7BPaRs5FLJKLwRBufentSyN8PqYEAlaFlsOGoiHezPyw+XO/80/AJmfDh7fsOqhVa1LF0aqTBnhmuYGxletx6jkXIXFHihACTZ8DZVZ+GVUuDwPKrJL37t0rVSlBT+XyySTf/x+j9MEPflAm+ZjPRy6ZwHTDDTfgt37rt4ReIAgTWAmcL3nJS6TiJfj+xV/8hfDNrJZ/53d+B1//+tcF6JYuXSoqC14jG3yqYUbgY0XMr4WCIRFeV40083xYWc83Ihr0vhjULDMFnD+7Root138b0/ffgaQ3LVOIbMqFCRfDolouuSVMTs0UIbhiC1gM//Cx4DHkg05/fcc6ngvv1/d78vyMLlqCmZkuMubO5FR3mNHY8lOueuMHL/3LBfriOATPY3VJBOV6vf6irtcTUFbbVvrLPqji7Sdcz3Xz+9N+c7fvV8qqCitAWhfemVv9WFXKjRGY4u2bwvOa0jwrKmUNmZaI6sJrHhFz9WKcOJXJKtKCfOOywrQtplYnmJ2ZlkqZGXzgtl0b7id0kIdlpaIXOuVgErl3BHnOJuAquLUGovYkjtxxHcrDNSx//Eb4zSa2334bRkfGsGrjhUB1HBZsUWzEOuCq4QvhZosBElavrNYJoEz8bji56JQ/8+H3oj19AJZJ+8f+DoIPCJOUS6QRSKP4UmHS7J6LFTlMt1QRWoh8MgGCSEEDI/4h1R3M9+PyV6tWJEnDjyKRzDmVIYytWo/Tzv0tpO4IMsOdB8omMoODIFRfHN0ljlN8bKy9+tWvluqUVS5HrUlVsAr99Kc/LVphgjIbcmzYkW9+0pOeJNUrG3w/+tGPpHp8/vOfPzf4QQkdFx8uPGLcQ312P4iV4Mv/42uIlIaayCOXqwZX+D1BvF6vy9+xglZTgoOWnQqk52uWCco5013CNrb89Lvwp+5H1JmSx92t1aQ5bWj0xgikV+EHtAxlI1Sbo2aUi10BzpH0D7iL43XzXCihK5cccfHr9fha5A6DXiN22Bg74cpXvvvKt61duzY8Vu/h38RxFyRxx/BR7zf6Xtxv9FXmEiNy6jfnT/QNJEoMNgEppJ8HygLW7PLnhTta2gfl4SGCMqvnDF53RrjrRn1UHLronYEsRHvyCGybL/BA6AKNKggJHo3Ro2aU6o08Qac5K8eOAh+9kPK0IdiugzTzkeYhooRAZsARfrWvmzZLoilGdxKdbTdBKzlYcuoZMJIE2zf/HGYa4qSzLpBqOss5cegi0SjXy/v0ReF/wcpZRpip/WWzS0tRszg8coM0+rrtKRrLSSVNntjjNpmde8cRkEkijqobUoWmMZOgOedIc3cmcdOTt9DI0oyIAM2Kmjw0+ctyuSRyOBqqSxWsWxhdfhI2Pu250CpLigESnc3JTLhleQx1LiaUyB0dlG+88UahGP7sz/5MVBJs2rHyJZVAQGSjjhQCm5TnnXeeqCeoSSYIqwk37mSUeY8UlVkmFa6qermosmrm8Xg7VtLK+pLH57Qef1YxSwQ8NbShHNtYPQ9K4I6mV36wfjmGlkXwZw7g9uu+DSueRULdPBc0mgbJibKVyl0Nx+b5TNPOs9hxcZEsElY4xUc3vOKceD6WYcii4nld1KplGc0OoxyWU4B6GKXR6MTJV776vX//lwugfAxB7Hg7NHXKm27d9FKv539GdMr9QQPSBYOgrMB6DrT7qoz5lTKHJeYUG5RUEZQpScoCaXYND432QTnF7PRBic8ZGlmERmMElqsL9+y1KENy0Gz1oFuOnAc5Wb7JvU4XutATMUJKmOgZYdIrOUEvYOONpjCA73ekCYa8DCO3hVahCX9ms+rUUDMylHuH4GcptKFxGXG+//ZNaO/bifVPOBfja8+AjxI0m824FI4AMDllRxYQNtkKG0wmWTNQVUfdznDP5p/gP770aQTdGXh+S0C2GDdmY9OXCqvWByUCFD95DL6pe+2mJGSwm89pMv4uTjMBRse2ZBsf+L5UqOVypUi6zjXZgg+Nr8KpT7oI9vBKpGZVwKQA5cIhTtOL6UEyTfM5ZR6PnPA3v/lNoRtIRxAQuWCwgiXXTL6YYMTJu3e84x1ztp3K6J2AzGqY1a/y0WDFzYqawMxrINgTzAi8vA+l+SUVwmtjE4/nwvthRa0on0G7zocC5MFKeZDKYNyWkfnoHN6NG3/4DVTNCHncRRAmSHLAtCyxSOX9MpyWhviFNQkXr8LwntW59Ev6HzwfPjekj3gtBGoNCTrdAFlmoNooScO62WqFS1eeduUbP/TB/71AXxxvyHkMr0cMibLs5UEQfEo3HwBlupQpAKYaYPCNrE5njsogOvX5t0F6QyplbrizGJpR+B8MDY/CpYEPmLwxKyBDntgPE9glHTa5jjRCuVzFbLsHu1RDktKkRxdntJg8chhJpUr1BjnYWM8RRhn8Xig+Piy6u91ppH6ERmUESVpCTh9ki6oQTtNxa6mjoQd0REBi1ZGxmm8eRHffDjTqizG+9nT0nJrIyegGx9OiIRGlZVIdi9iEJui2uLtxcaBV5/ZbbsCXP3MF4t4Uup1JAU0uUiMjw+h1PFBWRbAiL8zKkVRF2a3I9B11sqJZrlbEfIe/p+6VlTKlgqQ4CHyEDMZVsXomglCGFesuHn/eM7H0xDMkHJY6clvUMrkkpTwcKHNbzmk8KiAoVSPw8jx4nmpwhGnWSnfMRh+9K9SCzK8EViospJEZx8IZE2QHt/5FxVmkiSh5n/pe/TxoeE9wVf4WRwPj+Wb3vA0Bkx/8ndh8ZgnMtIvpfffg1uu+jyEXCL1W327VKrj7JIbjWDLSPkNbVJ4nLUn71fNo3ylPLSIqNos/87ZDjRoCryM+145TFfqC1XOWI1y2+vTPXfzev3r72rXPWaAvjiGOHVeH7oPyy4Ig+LRuGBVqGgrqoQAuqRCkei5kcJxIJSgMNvoKLSz/pvg6yEVb/AM2R7QInW4bjaERuLYLLY8ReE1REQw1RkQCxom8ntcW4K1Ua+h6AexSleOqorhI4kKnzE/qhlk1266JiJU4f+dFiPIEmsk3xSzSbohaaQSpWUNqWMhp+JN2YdklGDa1pdSd0kypwjA6lBCgzOYgTKROA12nipLtwuHf0abTsOWzmOorOGWDNptsVzI2iDrlW27AFz7xAcCfhoFAtMlUZnBL7rqUwlELSyUHvROY1mGhUa0X02VxEWPPrbPfC8SXgYGyrODoL8HqmHLtbrcn4CaAKxI5LnEOTj/vGVj9uCcjMWsycSnNSD5bUtIzgbx4Ho+mvmDlR4UFfS/+8A//UMBYDY+QWyanzFFpAt1rXvMa8a2Yr8JhdUsg57WqKlepFAiYQqvPA2UFwoNgzO8Hh0LU9/OB+WigrMyD5rjlNIYVzWDbLT/BgV13oayniAJK4VLUGgwXYFQXo7T4XJpo9kLZlbmkloJAHgfTompeE600H+uiOjalWua5UpNMA608N1CqNACdJkY0xLeCseWnfOZP/voz71igL44r2Dy2F9Of6HuB53mftSxriG9gqRQYxDkvAFP+Xy8qncGKWG3t5t9eki64faZ0CxH8MECtOgQaw+d5DL/XFCqjVK6K/pcVbo4U3Q6NfEpiyMOvfEPwLS3aU3KBNBTn9trvFRwfZ7MockiAIAlgWjnSqIfMS2BZZeROnXHvyBnf5PdgOWWhJTL4opNmBH3MaTkthR334GgmYs1GWKrKeLXO4FK7AF9O70kkfd8ljtUzdcGFnzJw9+af4sqPfxBZbxL1kiYgTAAmdtbrDXRa5DODwqSHvk6GIWPWlL5F7NrJddLpLBXuvFalF0NHKkBysYbloNlsyePP2+n9NOkot7H+rPOxbuPTEJuNApTl+aPFKJ83JqYcHZSVqQ7pC6ok3vSmN4n0jZUgAYiG95z2ozLj29/+tqgozj//fDlX0ahLYGvhn0FQZkXNv1NeyLLQiKl/8TlYKSsAVoAt8sGBCvmXqZSVo5uqlCXPLwlhhJO48/rvwG8dQkK7TrrB2S4MMa6n53eGEp9fTUMnLNzthus1TE9Nzr0HSpUyOt0uhYjynPG54PPC+2SqCV3iSqUqKtVheZ2FkYcozoJFE+v+7pXvuuqdC6B8bHHsuDp6nuf6pk2bnh4EwZd0XZ9QbzSWxIOjuApwmdirKi31e/5OmbUMcs/ye+lu59J4S2jvaJdFUqYz5y8L4JAApq9DxttQRgToOas6C1ESS5VSSO6KCThK4DQ2q+TNG8nvmDItSgvdRJyEcFkiMsJJpGgQrTH5Vy4ACHyARuS6KVrSopkEREwPIS1A+E9SpLmOrF+1sonHap00BRcHhqFyvJzXRZVKmjN+k2b4OWYO7cHm669GZ+YwTBTyKY9RQV5XwIqVsxjdR6z4A5HHyWKTxNIspaqEfDW3znQtq1fKCANfsv4ajbpwrTyO43DU1xJAEVN8w8XoqlNw0hMukCEYDouQT2aRLLmKAsrUPv9ipaxkX/fee68MgFBbTFUFAZbPK8ehf/KTn8jwx1e+8hWRpDEwlectE4590FVcMr/yHAmKlI0NVsjq+0G6QjUKBytk9f0vA8q8LWkUfigqg0t27/A27Lrtx8iCJjozUwWvPzyMVqcHcs6uQVWMg07Ph59oqDcaouemsRCrYT4GSg0igyg6JzRLolBRY9yS+c1YMM1BkoVidZTlWrB4Yv2nX/M373zXAn1xXMHmsbuYPM+Nffv2NWZnZ38vCILLLcsaU3P9hmnP6VWV9aKM6bKpId4JD5jdPEBnFOeqqiFCi/zjpFoeIpNmCX0bZD5NFBkmJ/lk+IKVKHm8VKp0qgpkC9w/XpIxJsiQKT5KkgqTHw5XpLB1FyE9DixdKI4qed444nsEQRpAY7Mw1WBzOi8OoZls+skshvgfyCSinFeR5E0DG1b4cqucAE1bRtolFROFGseiEcvCkmWagD4rbf7WykJkUbeIpqedo6ELjyza5DAQUCV3TPDg//u9DjrtNlqtWQlabTdn0GnOoDU7haDXIZGCPA7kb2uVMgLfk2sWUHYcJKEvi4luV+CMrMDjz382tOpikcVsLJHrAAAgAElEQVRZrOsk3Zon9/CgrBbTL3/5y9Kce+UrXynNOD73rJT5ycBUapMJUhz0UNN8apFWizMBmYDFaptUBm+nXhODoDwIxgqEVaV8NFBWdMWgukJ5XqjqWtQsfXWEAHoc4L47rpURa05/Rn5HZJhOtYZWuwimpU83lRYdPwAsJpuUEXodVCuMwfLkOZMdDRO+JVqKcU8P+CqLpRF3Lux9cByexYWWIsv1YPGy9Z98xbs+/+4NGzYUFcdx8rEgiXuMn0jyyMuXLx8GcFqpVLowy7Ln6rr+OMdxTMUTykRZnx8u4KuoOtncUh+Db6T5bzpVceckQXUdSeJDY8goKQDR4RPwqEzg0EcqE2x8Ieuc/ouiwgO47+vMc0pSmqgXsfemaYuBDA3gCXZV20Uv7CFzdCRRjrpdQcY3mJOjm3iwyMVGGuzcRJqEME1W2bHwxX4SFePgrJH7byryu0xMMbNE3rR+HEgmHgNS+TuqP1gbswpN2R2i1ahOR7UcOukTLUWqEU4Lq09+iDsblwAZInlgsWGlRrkVzyeJi+mypNeF15rG5OH9mDm0H/v27sJ9nDg8vF9SW0qWJgAtmXFclEwLdmUIsT2Es572PJQWrUCqczS8aEiKAoOqGKmUH9jpDHLLMthSLov0jUoLcsZs+qlG3ze+8Q284Q1vwO233y4KC45Szyl1xEeZXLspi8327duEf6bagguIojjUa2TudcMYLLoJCodcADd13aqKVlWyfGW2Ej9FhVPYdhYgXXzloh0GBViSnkjIzyNHc/ow7r75e2jt3wo9C6VhSzVFxt0ZaRIm3OQZmq1ZGWd3642iyvZ6qJUr8ponl8zBoYi0B5UsmgbagVK5wR2YTl2zXAd56ZLIIzMt46CRv3jpuo+/6C8//r4FUH6MQex4OVye59rBgwdH6/X6MzVNe4llWaebprlY456r/zFX5fYlQKpyUSA72LBRv1OcstKSKo5RVS+srNggsoSKMKSaJeATgLgNZDVCcOYbjEGilIUVoaLFJBXBIwjY6Co6+8p4nJpZTvXVq9XCe7fsCigMN0aEJrAdAx2vJ2/CMIhgW45MX7HhxqECAiXfmAKa/YQQIjSn7ejkRv2zZZtCNTgc705zeRNS/iZNOnF1i0U9QpgltVLk65Fi4aTfA2oDjpbzcSkmIwu51SAX/8BKp6K4aO5BziRGnkWYOnQAN1z3Q/zgv74Gf2YvSloEv+PLY1OpNsB1LbbqOOfpv4Oh8RORaA50JqdQE85k6yIUkE48xU5HwlUfAGj+n9Ic//iaa0EQ5hDIM575dNETs/olUP/85zfitttux+te/8YH9RXYsKT/86233ir0xurVq/pRB4XvNA1/+Mn8urmPjLnoSSFV7JstUQ6cqcxCytYVSJNSSmlIT2CmRJI5eGzKRYg4tUcFSpLLUA3z8gzukGIP+3bdjbtu/gHS4EgBnGlBufBxYwXMDw4pkb5g/VCt19Fut+SOK6YL27TR7HWRcgFOY7hc3Ey6AxqiX8/ijB5S4ofCQmJ0mG6AgQB8N9J7S1ev/eh7L77kUu2ss+LjBUcEC46ni/lNXsuhQ4cq9Xr9Ytu236Lr+mr12CpwGKxkCKhqi6YaNPx5Pigr0JQKpR/JzmssGlFFOjFBmdtKleOmpET8HYGWFZ9sDfsRQurNwr9Tx+ffKymSAmVOVPG2FPCryS+CMnlM6l6VTpagzEWB9zE4zqvOUYGl2k7zPnle6m943zyW2obzOhSfytsWAagFjzk4TDEoAVO86/wG6ZyCQZpmhTac1Irk9XF4QUR7DFUlRge49fqr8Z9fuQqHd92NPA5lEdBtFx0/Qe7UcPYFz5LpvtQoQ9dZtRWgzAoR5H6p6xYevlDL8Pv5vDB3H9/5zndx7Y+vxVOech4uevpFGB9fKpOEd9+9Tfhl0htDw0Oy2JH8uac/XHLKqadg6cSEDLiQHy9eW/0GHxt93Fn0dwy8UNr3cAGm4kFef+wt9L8n91sAOXXuHB5KZWeSJMXOIk1DJNxhZFmxKBEg+TwEPehxF7nXxE3XX42Zg9uRxx3Z5QmY9Mfe52R5/clM/ooacuYhcrc2VKoi8mP4TMKuMH1Go9N2sVsqO2j1PAlvoMKItBrH4OvlklT0XS9EpDndJavWf/TFb7risrMWQPk3CX3/fe+70+mc6rru5w3DOFfe9/2PQVBWAKzAd7Aho0B6kE9ToMlDHQ2U+fcqpUGZpg+CMgF2EJR5GwKtkmPxPNQgg3Lr4leCcFEpF6qERwPKPDZBm/epzltdpxrd5f3y/BQoqwVFGfMoAFdfeVveRm3JFSirrb1a6BQoq8f6F8G58F8Q09J+CganFjmgQCQRFkjLEHYmcc03/hXf//o/Q098qaY5PNL2IhiVEZz91Gdi8epTkTKrT0ari0YrNcsijetXier8BptzanHhVz6unPC79ic/lsefVfLZG8+Sx40+Fy94/h/I87Rjx07s27sX40uW4OxzzsHSiaXQLfEJ7PcTOMBT7DDUa4s/S+Us/0elD3cRBSgXlAX5WGqUi09y+tzZyM5LaItYGnQEff4fB2ziTJeGrQyCaDHyYBa7tm7GnbfcADPpQktDaQ7z+MJ90zmPAN4PffXps5Gl8pri+XOSsmK58Fo96YlYlbL0H7QePZNNGBUXbSpr0hy1Sg1exL5BiLJrSwp5sxMggN0dW37SR176lr/9wAIo//fFxd/YmVFlEQTByxzH+RiDLwpu84EttDqxQT5PvYnm3kz9anCQI1QVNUFmkL5QwM3jPUBfFEkWBDIFgg8FyjwfmbLqd/hZtSpQ5t9wiIJvoEdbKatKnaCsmk88ZwXKynmM/6coElUpq/tWlfKg2kCB8vxKWT226nFWVfNDVsqs4nQaZXBURQeVh6rRGMdshPb56biLrT/7Af7+Ex9CZ2YvstSXYZhMtwG7htPOfiqWrzsDiVUTy1H6MHPeTKTKVF4MNGhVlay4ZZ4rFyO10PHnvfsPSrr1TTf+XGimer2KPMvQqFdleGX9urUSsnryunXFeHI/sYaLAStx1sUCwEWOt9QCiiuWH1m1SvqHAuUChElzKFCOCcx9HpnUhigeUvLMBSin1LFTNEO7vsSHnnVxZM9WbP7ZD+B3DkNnH4ErG9c3DbKzIt0SRcU8BxU8koDS68kCWGvU2IZG4odIvFBG2jXXFommE2ZwqmXEWo7QD2UQqlatw89izLamYetArVxGohloB+iOrlx7xQtff/mHFkD5NwZ9/33vOM9zq9frvbVSqbw7y7KyAglVucn7Y6CaUW+cQUpjkMZQ4D0flNVxBqkBBcoEPkVzKECcT1/wtgQ6Bcqqw0+gOBooD1bKBGvSE6QvVK6a8lrg7Xjso9EXvK/5lTKP9evQF/MXPKUFnqMrBhZEqVrZJGS4iAAZTeqLUd+iquxHc7HajX3s3n4bPvOBd2Dm0HZksSfVMBuRqVnC2tPOxomPOwe525Bka3Lb4uksNEURUiAgPBemquiMgv+WwQ/hvHWZcOPACmvemelpWQinpqdw99atOGvjRqxdeyLGF4/J/bN6dQhePPP+sUXYJ7rkYlNGyR/3/g8CZckFIW/OaroAZgLwXJOPfLGiLwjAc/QF8xoTMLCUboKUMeZRCCMLMLV/B3befSM6M7thIUBzlkNKhQ0qj09QJkK3253+sBO18tyx9WRIx62UUa6W5e/0OEXNcREig0ff5NyCVS6hE4eSGek6joC9Waui1W4ij32xnXUqNXRCvTOyYu3lf/Oi/325duGFA2T6f1+ceLRntsApP9pH6mFut2PHDmdiYuKd5XL5bXmeu6raPRp1ocB3jnObB9gKeAffXKpSHqwI1e8fCpQVd6u0oKqqVqCsqldFX5BC4N88GvpiPigXjcaCvhislBWPrO6L1zZIX6jYn4filOfTF6q6VxWxekoGOWWpF/t2p+r3BGXuqNkg4vxgYWtfNCEptcqE/wW0JMS+nXfg85e/B0f23CVbdXKw1FUnsLF83Wl4/BOfBr0yisyoiBc03Uc4scZRbjakZGHoW67O16Jzqk3CDAyjGHChgoOg3x8O4ePFpOkTTlgz5zNMMFZ+0LaYMxGMVYI2HdX6gCsvnEJySIAkmmUiHaPyogBkxSGLjzSr4blPAjKvMxMjegHuNALiSMbytSRCHvSwf9c92LV1E5qHd2GoqiP0m+gFEQyrCBTgoqyM64MoFGMivqaYfhLFnMSLqC4XzxUOKrmGjuFSGV4SSqPUTXX4lM9FAawsF4VGl8esNERJEvdmZdiIEspeanaXrDrlihe+8cMLlfJjgGHH3SHuu+8+d8mSJZeUSqU3A5hTWyiAnV8pK35PPRCD3PLRQJlvYsUVq4agAn7+Tmk9Vdebbwzens26+Zzy0UB5Pn1BDrlIfQgf1Ojj7cgxq2Pyq2r0zQdldQ6qKlf0iwJlRXmo8eFB+kIBK2+reGQ+ZjzmIGWhOExViRfqi2ISTi2IxfesTtnQI6dMUC4afUWTzxCjHG69TYTYt+N2fPmTH0Lr4E4YDFrNEszONmWApDQ8jnMueA5qi1eLH4ZmliUZhROQxZh135DoKJXyoESONMccGPf5V5o9sfDlfQ2PjEplzNvxoEUgK2BzcIdNL52gTplhUnDirGT7k388BhU2QifoHN4p4rCkz0cegrxxygRqUuapfLL9WTw/QBBzhDlHGvuImd0Y9tCaOoQD9+/ArrvvQtCeRNnMUCtbmJ05glQzUBmiDwek2ufzWa015NzF9IlqGwk8NWWHxcc7oJZeBxolFzXDRIwUXhoji1J4eYYAGeoWtfw6emGE3CqjxECAXhOZX4Q3BKnVGVt1yhUv+l8fuXyBvjjuIPXXv6C9e/eWxsbGLrVt+42aphVO6v2Po1EUjxaUBxtZfLGrClHRGqoh9liAMikFHkdxygTfXxWUxXpxHlWimn+KU/51QXlwN/LIoFwApui46cMwB8rkmTlJyAo6gYUIu7ffis9f8T4cuvculG1dRoSpmOiGiTjEbTjrfKw/8zz4OUGZvszUELPaLRK45Tnqqy9UpawafgqY1f9T/ieqEFp/sMHF8faIi2lVQIwcsixQrJBpF+oUqdsEWQ75cGxefi+ULiVksXyVqphTQxmZaA0aVRdJLODLhpxGv5S07yGRJTJdxwnIdqcFv9OG12tJyOzU1D4cObQfcdgV1UWPdq7IJJ6JEVuyOLsODLuwLmWuntfryZi1SjGh0VVBpzFUoSO7jpi69TylozYsUih06KYEznbgsWFoGWjwPvIUPTYJcxuj9TrS1hQ0v4MyLV9ztz22/OQPXvrH7/zIAn3x62PYcXeEAwcOlOv1+gcrlcpr6cs+/wLnN/UWQLnwbmDl+6tWyvNBWVWKR6+UVaxWIbliPS1yOFbLAso6kjyGo0XYs+MOfO6K92D/9rskldmxDJRdF+2eD3pgjCw7CWc/9dlwGuPIzJJ4ewgdQZ24hMMUnHKRH/gApzwHyAP/T8pD+aHMNQZZ7XNmRoCYumeZjhFv7FwqZFIeZJdJW3A5YaUcCjDLwsNUD6ErsmKrn4aIxSc5QhIFaDenxTSIn63ZSfm522mJ10fQ66E7yWSSROITu34bSRKiQae2nldw5ZKZ6GKKjnq5LlFPkef3MyR19DxORRbnL/0/nk7fk0M47ZzD2TRk4ug9rT+ppc4RWRZaXABplG0WPh8MDSZXXi6NwI5j+Id2o4YYFdNGnNmt0fETPvDel/zV3y6A8nEHqb/+BRGUh4aGLndd9880TbOOBsrCX/LV2v+qvlc/D6owFGj/366UJbyyH6H0P61SfmRQLqpkyUIkKAt9QYc9gjK52BS2FmH/vXfhy5/6EHbduVkaW65toFGrisl6O8wQamWc8eSnY+1pTxSQNpyqNO2o4Jib6OsPkCiKogDqfkOwr10m2poWQbsfhcU6nvIwVsxCuRQVsHJYE2qG7oK0SSVPLC54mnxPeR854DDoIeCYuddD4PcQe7NoTu5Bqzktx4oCD0cOH5BKuFYticSt3Z6VgRymedRKFbSOEGyBlLdnRmPJ6Q/7cMSaAyakODI0e55wyRXbRtDtymu7VK4Ij0wJHBcUNg45pCoZijJ8asgotW66sghAS8QYistk4pYwO1SHM7oYpXID9bFRjC4eEU32WH0xNl37Q9y/+edYZGTQ/RBRbDYXLz/5sg986TUf07QXFluG4+RjodH3GDyRfVD+sOu6r/6fCspUarBqVaCsOOVBnfKj5ZR/E/TFI4My3dz6Y9lzoNwPiBVVA2DkIfbuuA1f/tTlmD2wE3riSYpLyTYRRAmaHmkMA/WlJ+Ds85+F0fGVSHVb/EW4hS8MnIpKmVSGhNj2/0+Syvu0g6IzNKmuiyQN0wAc04BjcpyduwgdjlUY/OfkggXYChqGGmLx74t87N17P44c3Is46omfx5EjB9BpzcI2DZhaiF7rsHhPjIwMwTGLQaNOtyWVdmOoXoxz5xRYxOI9PTk5ix6TXNiUldFrNjDp3J1LqAAXsTDNkdJH2rREDieVMgC3XJEJPtIYNMvig8rrF2VQ39eCbn0kVRh8YJcsVBpVJGGOrmbi0Ogwnv1HL8dZTzwPCac9SW8YOmqaia985tPY/rNrsETPEE1Pw+/k08tXn3LJZf/8hs8sgPJjAGLH2yEeCZR5vYOUxYNlSw/4EQxu8wbVGaqZdyw55eMdlFmRZqQD5iplKhRYYBli5pRyxDuPsHvbbbjyI+/H1IF7pHLW4kCy91glCuuslRGbNSxdfQo2PvkCWKU6TFqgMprKMGH2fbIFjOgNLRWyIf8vRkziF10kyNBnmg0vDqDQQ9rkRj4J5ZOqB1pj0kK13ZqVJBgj8dHrzOLIoYMI/C4qjoVOexqh30GtylTwVMIJWN1XOP1GBUTgo1wpi4e3NP0MSwyNmMjC0XjTcREFnOBLC4VEnsFnQK5O7wkaAeW0TRGz+lycAzXE9BORApeWog68rifcCT06qJagzLAkydiGJKWzv8CPbrtbTBlydpr5j5YGu16B3w4xm5ponbQaL3vtm7Fq9Sn43o0/w8GZSZx52uNwztqT8f9+7tPY9dNrUPVacIKIbodTy1af9u53X/mKqxZA+XhD1MfgegjKw8PDH3Fd91WFVdsvfjwaUFZqAv71fK+LwYm+QfAeVGYoeZtKCH44nfLgQMf8MWs1PDJ/oo+VMtUWg2PWiuZ4KPXF4PSgGm5hNc5jq2nEQbez+cMjSn2hJH3q2ge14IMTfYNa5Qf45UJDzM6/hArM6ZQJyqbwlrQ3tfMQe3beic9+6F04sPtO2PSIzlmhFpNqjKxK4SDSbGhWGaec9gSsXf84DI0uRghqmTl+XVTjSiJHXwzy0gVlwrFxVfnSJKmLNA7R7TTR67TEtc7vtjA9dRhJ4MmAS5ZE4hOdRgGqJQ3Vki2DJknMrT91fjEc28DYogbyLBY/bE7UBUFYpJUbltAPvlfk79XrQ+JZwt/LwLnG4Q4qL2gKFCM3LHHl42MVhnGRMi4BtTKpIpU6b+eFvvDh5VIVYUzpXRH01PN6Yg3rlktiZM/7oW81qQzf8ySNxOakKZuGRgajxLeLjcNJipkTVuOPXvU69BIDX7z6W5j1uzjzxHX4yxe8HD/4xy/h/puvg9ueRIkOgXCnR5etfe+7Pv2Kzy2A8mMAYsfbIVSlXCqVXn2sQVlJwhQH/euCMv+eYDvofTE40cfJPoIwgXPQ+4I/s/tOUD6aTllJ4n5ZUFagpq5LjVkPel8MjlkX238OLxAwHpwSPgfKwteSvjD6Y9b94RHWbXkByiQyzCzEnh234XMfejf277oTjlXI8AT0sxRxJD6+YoZPG8mh0TEsWjyOFavXYnjpidBKzPtzxZNaDOzSSFQNbKqxwiWw+n4b05OT8Luz4hmBJEKv15ZU6JGhmtAXvW4LceDL9Fq9Wi6uDTlsi1OBLjptWpPSK5omTNQ9ZyhXHKmqWQ0z8UXT6CECifRq1OuYPHJErnF4eKRILo8ixDJenYnhUOGrTc5XlzgnmknRhY9HY6UtDVHSGRwqyXJxd+PCwFADm46CSSLqCuGWS4zcSuX1wtcpX0P8nunppUoVbrkGrzmDnL7cBmBXGziia5hcPo7n/cmrcPe+A/jK5p8itw2sGxrD5a98M75z5eew66afoB60YcchPC+bHl958iWX/f3/WqAvjjdAfSyu538SKA8aEh3N+2L+mPXDgTJ1qOSej2ZINF+nrGR8qpn4UJXysQHlTCiEo4My6QuBbxh5gL3bbsNVH70EzUM74NpFVV1YoAYylcbtvGW7Uh26TMWW5pWBxRMrMLqExkJVabR12k0x9qF/xuzMJPxOC9WKIxaidMjj+XA6UqwwmSVYcqSilsZXFsPrdsQWlEZFTJNhtc5EGZasgc+mW6HHZrOP0jgRbWSFD3aaUJdNzxAKGUwsWjSKA/sPyG6B99lsziKMEwmQFYtMGbihp3FJOGU/jGWQhJU0aR3ujmaaDKotAlerjNjKc/FEYWBDqVL8zMWbzzt3N1ywxQfD6svlPE/OzXHLsivhvYaBhyhLYFdq6FYqmF22FM996Suwe7qFf7rhaklav/D0jXjtc1+E//jkx7DtuqtR9WZR5uKYWdNLV6x/z6VffsPnFyrlxwLFjrNj/E8C5YcaHvlVKmUFyoNj1sqQiG9AVk/8UCnKj4a+eDSgrCpitWt45Er54UFZEk9YcefF8MiXPvkBHNl9lwyPcMvOBGwmnIgdqlOWLX/PD2C5ZdTqDTTbHUQcNTdNVKvlfro2M+YSlFxbNMKuqWNoqCb0AuVgtCul+xqrVjbihqnDTUKhK4YadQReT6psVvgMjpWRcM4jiuewOG4UNInF0WrSDPRbKa6TUjXSFmEY0KAaw0ND8H2vaOppOlrttkjWOOTBGLEwKsDctkqYbXbFX7tSrWKaQzNclNzCfImRTdRRW6aFKt0Dmy3EVFgwlSYuXOuoliCYc2KP1AcPQDBnA5CPI5t8fhih5jrit9wNA2SGg47tortsAi979RvQWDKB/9x0vSyUF531ZKxeMoF/+7tPYcf1P8SQ30KVW4DYnFqy4uR3veeL379K44UfRx8L6ovH4Mn8v8kp/zr0BSuYQVBWCSO/Kn3xUJWystw81qCs6IlBfvmonDLB7GEqZS4dMtGXUxJ3J778ictw/9abwFmzkuugZDuFYkHXMTIyKmDn+SH8KEa5WhXKIgnZoKNHhSNUkB940mSTNJk8g2vbqFRcUVKICxsd25j2IrQLpMJmajN/NzoyLAMdtLiU6ldM/AuNnG27/XFpXn1WyOoMZhSWhccujO/otQEJ042SQCptHp90B+OyyPO6pTJ1fJhtNqX5x0QQVtjdri/VrYBupyeNO1IYpB2EghBrz1SqZ4YhdHuBJHor90EOjXBRUH7fyjCfr1v2OHgMXnOFOmQN6AQhYs1E13SRrlyGl/4/f4YTTj4Vs1os1591AyRRih998+s4fMcmVL02GrzGzJ4cHV/zjrd+5htfXADlxwDEjrdDEJQbjcZHy+Xyxf+dOeX5oKwMiX5VUH4oTlmBsor2OVaV8nxQVlX2L4xZPywoF5wyPSMsxNi383Zc9eH3Yf+O21F2mC/nIk8SBL4P27HEJEdGwikRo2hX12U7T98LqV8NhsWm6HTac9Wz4qRFBkajflIRlLRx6+6YcGxHtNCt5qwsDkVwgCdDHJS22Zbd92Y2BTwJrPQVZsVN3tcwtWLAw+/JaDMfB4Ijr8nzezLdNzzMUWhSDm3xziAo+0FYuLOVSlKBt1v0RTZQrlSlWiYnMssw2piVc11oHDbsCO68f1bNnW5PHgNpZNMDlZpvsQjt+230wwdYafOcet0OtDRDreTCiyL06BnHselyFd7YMM664GlwK1UcaE9LhFcw00Y04wGzTQylAcz2DLRegCjWppeuPvVd7/uH71+5AMrHG6I+BtfTr5Q/6rruowJl5fOg7lo17RTvyv8fvA3fZPOtO9XfqKk4NRGmJuWUIRGBUxn5PJJLHP+Gld6j8VNmo4+NHdXoUyb3ir4YbPQNGurP55SVB/NDWXcOqi+U94WiL9Tjp9QXDwnKkg4yv9HHHS+Bo2j+Sfgr6Yt77xBQntpzDyoufYEz+AQ6QxOZGRUElmPDMgz0/CLA1JHtPRNACLR9743+uLVI8GQSrsj8ojSOe3oKJ4qA22Lbv2hkpAgSNQleJeFnxdi9VisamP1MRXL8bMSy4VYusfnqUdaBep2Oc6RDekizIkGGVTWr2TiI4ZZoyaKLIoLNP9spCQUjsWAaLT8hqg4OeXAIpNXtoOSWEcSxjDqz+UfPCQFrUhDUIuuFlwhDeIsJS6qGUtmV8GelJlKDUhKcEIbI4giNchUthtxyqpFj01RkVFwk9AIxNHQDT7j2CgNTI8AKE4xaOpw4QOwHSHN7evHqU959yVXf+/wCKD8GIHa8HeL222+vnHTSSR8rlUqv1Nj2PsrH4JTeoAa5eK8WfgXKH2I+SPNNqQyJ1O3Vi16BslIhcBupwHe+nzIB7miNPlUp8/55GwLCozW5PxooE2AfypBIOdGpRh/f3NzWqu2uMhXiNathFrUgKZMhNXwxOPH4cMMjYt35kKD84Ep5/8478OVPfgCH7t8Kx4SACBtzrJhtx5ZqlABerVaExij4dFOMiwjgMlotCdQcNS44VeHVTVbEtmiXxepT57RbIrxxHMWyuBHYJXcwy6RRxnBR+ioTaOl/TM8Jx6L3MBdaA4sXj2F6ekoGP/h41fvnFFCupgHV6hCyTEeHFTCPK1N1RRVtWDZ8AmRWRD1R/ub7Aarlklxfp9eVvEbdttHpehIEQEBmbBd54aJSZ5OT8rnCRpSfkrwuydMqe5LHDufG6ZkSTp5eSzJ0udiVHTmXXpzAM3IYrlOE7oYRzCxDvVJFz4uQ0RNEz4NQdB4AACAASURBVFEvWej2fPQSc2bJmg3v+ZvPX7wgiTveAPWxuJ4tW7ZUV69eTVB+xa8CyqqS+HVAWU2OEciUTrnI6Cti3B/OuvPXAeVBlzg2rXifRwNlZXj/WICyutZBl7hfFZTBwFdJyWByd4K922/DFz76fhzatQWmxi5/YajD6yJg0rw9TiIBNt4nr5lgKw4aehE6wEoyCuMCqAi0OqfzbFno2JRjtcoquVp2pXnY63ZRrlQwMjws4aFTU1NCTQzV64ijQJpkNCAaGR6C12mJqqNaK0tTjbI0ytO4aA/VG3BdW/IMORjjOEyP0QSUSYUUAapURFjiAcJUEVmk+84APF9eF3dA9D4mFUPAJAhSkVH8HRuMulAq/NtewATzQlZJiqJeb8hrTXHHxXNliE6aH5TXGaYOr9kWiZ3boLF/Di/wERmAyTw/Dqp4IWqlwh0uDDPE1G2zcWpbsGt1NCNtZtGqU9777r996WcX1BePBYodZ8fog/Iny+XyH8s0wsNUytKeGeDcVOXLr48EyoorHRweGaQvVHWpqlRWoARlldE3SF8M+ikPcsqkLwYrZUrejqZTnp/R90jWnQ8Fyuq+H02lrBp6R1Nf/KqgTPqCE33CKWsxdt9zCz5/xXsxtftuWAarQWGuYduF1Muj54NpSBioVIBxLBSDwyBXJnRzqs+2RD7HsWQCsuLumSjCEemiAajDLfGYlgxcEJhqtLjUdQHFSplVsj1HT1TKFRkmEUWGWeiVGatEo3wCsuf5ogzheVInnSSBaLDjmMMqRXZfkecncSCICXxCW4jtfp8e0+V4PO+e30OZqR9BKMG6BGPZ0WQcHuHgiiPnTQrEZAM5odscaZOyLEb0vxC6hjsEGtmH8f/H3pvAyVGX6eNP3VV9zZ2E3Pd9EkggcsslooCcgiggICqiqOji/nX/u+7H3fVYQFFXQE65EiAk3HeAEHJATnKSazJJ5j56pq+6f//37fli0dsTgoa/mt8MnyE93dXVVdXdT731vM/7PEU9u2VA1VV42Tw0ojkowNcmRQqNqisI1GLTUC54SFoJFBwHFZUV6E53QQpcfh09kUJ3oHbWjpj4rz/9zZdv7wflwwxQD8XubNmyJTlixIjbTdO89P8PUI5ydQJoxUCFqJSFb/FHgTIBXHSi7+OAskgeKR0e6Ut9Qcc6at0pJvpEdU37dSD6IqqyKDfR1xenfGD6osgpky6XrDsbtq3DPbf8FO17NjIoE8BQqjeNF9MJio6vOMnRftPxokrZd0gtQDlyFqsRisdd4+dQ1UhATHSEQTmJNFDi2VA0oCKV5JM0gaoqq8wp0/GrqkwxLUJqDB7ZpqGS7jRXmaRNpjTxXC7DIKiR6Xs2D9JoUDVMaowgJE0xDdPoxcQSTrUW6eIE3DLrhcmXmdJHaB+L6SEyTJMCd7OIJRPo6OhkIDatOIMxURxUKRcVJgXYlKNoFi3EMz1Z5qiFDSx9rmjbafya7qfjxaBLYE35e6YFha7ibDK8V+D6LnJkKeqFiIUaDN1ChsBdC2HGNNjZLHPenqQiB61z0KgJP/n331/ZXykfChA73Nbx/vvvp4YMGfJby7IuIVAWsrXofgrOTfwb9b8Qle/BVspRUBZUhagehWb444AyfVmoCuKmVZlKmRp//CXM51kZQJUcLfe3AGVxTA8VKBN9URyzJkNJF3t3bMD9t/07uvdthir/eVjDcYmySDAgE/dLcUf0vqUqUkxHOAWHJWlk6mN7RQ41mUyAKlyW0GV7+PI/laSKl8x9ihFaJgEaTcj1kGcEnZSKDnE0TEKDHeQRQT88iEJwqICldZ5Pr5HnZh6NOmezBS6GWdqnknMyVZ9UCcvsB831Pj9GAxw0NKJzE1DTtd5UEI+BmOKyYrEEV9MEwt09PUxjGBbRGkSTeLAoDYV472yeK12NFCphiCxdHVDkk2lyqkoxAaWYtEJFA31uPOL2yZbUC6H3Vso+jXMT2koSun0XoRlDpVEJRbUgGToGVlnobNmPdFsbaGDd82UKTu04YvSEf/m333+pH5QPN0A9FPvT3t6esizrd5ZlXSxAufgl+LAMPCoTKqUwDpa+iNId9EUQVIXw7iWAjXpfEOcpOOVo803QF7SNBOQHA8rRjD4CZfpbTPRF6QuhfxZqkgPFQUXpC8FF034JEyb6ggu9s6iiS49t1C9DPCaOfXFgglzJgIAoBgpOFd4XvV04GmIuVsrEKa/G3f9NJverYaohTMti0CTOk8CJGnK0TjpR0evS/nOihh8wGBF9QCcvkqkRxUHjysS/urYD2yaKoWgAz9tMjmkkj/N8BvGiV3IRPGmghACam69a0dSoCHQuampTyObSbK1JzTxF0pg3NmQCVAuaXtQpayZVnw6605mitpkKZaqODZ1PLh1pGg7h7h8S8SRX247tM49MQzHNLS08gk2VM9MPvF8Kh53SSYCMiRRVYxUGuSLTvjJtgRCmbkJT9V7qo+ixQV7LoCuFQIZOAkLivln1Qm5wKnJ+gMpRozHhqLkYN3IyEvEK1FZXoGnnBsy//y7k091QKCGbPJe1ZHvN4LE/vvnXF97RT18cChQ7zNaxa9euyoEDB/6PaZoXsIFAGUAWXPKBVBii4RddRgBUVCInOEoByoI+oC86Va8EDiKJmgCDvuyi0UdfcvE8sR6hgIj6KVNFLCpjkmCJpiHpXUsrZVpOBKcSuEevBoRUT3DKIqaKniOAnZ5D20XLCBAWJ5ao94U4uQiliQD9KCiLq5SobI69jKlqVEgfTPKyol1l8X8em9zTI1oQYO+Otbjn1n/B/h1reaLPMHSYhsWgTM0yAg9WvtDUW68TGnGwumIwaBKXW7BzMAwFZtzg6jJmFWVthTwNg5AvRtFHmQakSfYmBT5TIATEpFCja3QeOmEHuWL+H3PTbrEKlnXyvVbYYjOVrEU+ayN0XSRN0lHTgJDHzTEzpSPndqOQcxA3EpCJoCm4oATreCqJnJ2D49qspDBNi2VxuWwxhZoalDbFTBEdYcZ5tJsAnaw0Hc9HV6YH0AzoKnluuPCooWmSUqOHQVkhCR8b3CvwqM2imhg4fDiq6wYjkazmce+9u9/HpneXI+Y7bFvqGHGcdOHlmHXK2VBkCzoNqnS14sF7foGdm9exd0gyofHgTS7Q2gcMm/jjn9z+dL8k7jDD00OyOw0NDdU1NTV3WpZ1ThiGSrRCFiARBapS0BX0RV+gTF9oAcpCCifuizrDCXMhIX0TGX1C3ytGn+l1RFgprU+AMgEjgS91/wl8BSiT1SML/7NZ1NTUsE5W0BzVvfpaAlaR7ScqZSHjE7y30FsT8Aq/DEGdREFZVMyCvxVXFQKgxSWxMCEq1SnzZb6IZmKNMLGqMkICZfYPJvZV/DgISNpFoOz72L97A/70u3/Hni3vQgpdBmGLqR0HBdL1ss44gCrR/RZL3DyPAu/ol7LuSM0QsG44RxpilsOZfCVClAcDFiWJ9FbrNHRCcjmqlmk6j+1EFRpaMWAaGq+TeGYCcuJ9C3YGmk6p0TEeXjG0FHI9GVZzVFeSSVSapWsBVCTiKeRz+d4mYorHo2kbyIxINTQo1JDM9srl2Hgohc7OPA+UsBpZLUr7qFHnFopGRNTMo1y+nAu4IN+LCsqrgm7F+Kqis6sDPV2dcHNpaKQPJ6knVBipOlxyxTUYOXYam+PruozXX34arz39GAyPpvY8DB4/E5+78npYA0YWK3Tfxto3X8Ti+XcA5G0tkbc1mezb6HHljmFjj/zxj3+z+H/6dcqHBMYOr5Xs3bu3prq6+o+WZZ0tKmWxhwJwy1XKAqg/gAeSJ5VJtxZALCrwKNALoCNgEpf8osok4BTNFgFU4oQgmlVRPbBwYhPqCwJFAhOqjAWQRoNTo5wyPU50RjTNWtAOYntoP4QWWlyulwNe0fATywjaR5xcxNWD4NbFlUBpo09UywTK5GEcKuTlWwRoojD5R3Ipua4Iyp6HfbvX44Hf/gw9rbshh0WfYZKjES9L+xc9KfLr9fKm1ETTevlgqnJJPSEaX1SF0gmlu6frA9UFAbMha6xiIH6WgZXHpD2oBtEQGgyVLDjzFN3BNp2JFGl20yyTIzvOyooq9KQLKOTpuMuIJSS0p9t4Ei8er4QSGHAzxWTrWDIG2yUe2mZ3ODp2sXiSuRKqnOnH9oC2Loe9lLm/QdcRToErek0hALe5cZjzFehWJSbNmoPx02dj0PCRqEimiJhHT3ca61avxDvLXkW6ZQ8s2WMQ1hJ1uOr6HyLFgEtqlhCvvfg4XntuAZxMJwJPxbmXfh1Hn3Ieenyq+CVkWuvx+AO/Rf2WNQjdAixNgaZ4yNp55AOtffTEo//55luf7Pe+OLzg9NDszf79+2srKirutizrs8UBrj/XYVFQFoAoKuLSVy93f3RkOLp8lDMVFWMUMARFIZqH0ZNEcfqKDGyKqc/itliPoDXESSC6XQREYjnxb3QfoycOcYIRry22j53MfNL1FodiomAbbeBFaZrotgjQFtsVvWoQ2xJ9D5i+IIpCLaZe/G9QllirTPRFw/Y1+OMt/4KWPZuhqRJvJwGvWG9UlsfHjbhbphp6OWBSIygq866mbqGnO8sATdpmn+gQS+FfnuuziQJJcAVOnC0NhJCHDznJxeOk6lAQ0Ih3Ls9VbkWKtNHE21Kyh4Sqimpku3MciBpPWfDCDJygKHWzrArkuvJUzsKwDISqBJvHug10dnZCCsnoyGRlhR9IyLseQtVEaNZA1gyYugpTBhr37ITvFrhKtikjSkvBrDgCJ556DibPmAukquBRski+ACWUoTNV5mH31jV444X57CFCo+V6ahAuvOp7OGLUdL4ysVQPTy+8G2+++iRcO4dBg8fgqq//GImq0XB8BXHTw3NP3Yc3X1mAMJch2Q6SMRO+k4EvhfBkq23QiOk/uvnWJ/7YXykfGhw7rNayc+fOgQMHDrzXsqzTe4MtPjTRFN1ZAYDlDkC5xwRoli7f1/0HAl9RWYqq/UCAH63GBbiWNi6j2yCAshSgy4FkuRNB6fNKgVyAodiW6N+iAo82Aj90vNikR0JIQZxMJfdWytRQkxzO6OOhCoRoeH817vrVT9C4+z3oapFkIADk/WPCt3eMmmwpda04UkyaBcoJVUI4FFJK4+qajlSiAnae3OM05PNZDiM1DGoqOkxzWIrJ3sMkM6PpONIe67qCTHc70yKkU6YIJ36cTIE0Baalo+A67O2skFsc+VgYGuIpEwU3y5QDxd8pMHkohRuOqSp0ZLOgPOuKymp2qiuQEqLgsMexpseRcwOMnjIL448+GUYixZahuaY9ePLR+2FnO1mKZ0NHvHoETjj9AoybPIdGnZGjE6scwPACBmVKDJc1HYGTxo51b+Lxe2+FW8giUT0EX7jiOxg24Si4HpDQPLz07IN49qmH2RD/7PO+iKOP/RzCIAEFCpoa3sN99/wcHa3bEBZsxHUDCdOE6/Swub4jWx21Q6b8Pzff8lg/p3xYoekh2pm9e/cOrampudc0zZNDEnr28SNArRz4CiqjL+CLAmDpMtGKtPSxKChGgS+6PrpfXPrTuqKVcrmTQbSiFraZpUAreF4BYn0Be+k2lZ5Uyj2v9IRBr03bHAXl/1W9h2VAmZUH1OgrxkHpYciV8t23/L9o2bOJc/CIuiCdLU3eFS/p5SLNEITspEbBpvm8zZWyRpl6msYpIsQaG5rBNpw5HiRxoGgyYnGahMuztWW81xKTrTNVneVyVJ07doZDTokKilsJSES9kCcFaX4NFR0EqEXrDm4AEosiU7Zf6LBHhuor0DwOHYScMGFUDuL07epBw1BZUYlUTMPSl59BR9MeTlYJoMOTDBx14mcw67SL4MsmlMBF267NWHD/7wCnG93ZHoRWCsedeRGOnPcZ5Gydm3yBKsF1s1A8h60/7UCFq8QA34bpdWHh3bdg84Z3IRsxXPbNmzFs3Cy4ngQzLODZJ/+EF557DFOOnIVLvnwtjNggSJ4G3ffx9BP34NVX5kNVMhyppfrFkFii2XNOnmK5OoaMntnPKR8iDDvsVlNfXz964MCB92maNo9AOVqBRoE4CsaltwWICHCO/is4VdHwEv+KKTgBXH09TsuJRqF4jrgvui4BrKXbcCCgF/sa3WfRZBMyPaFTFX8TXSFUGeJfer7ggMW/gicXr19uWfFYqVwuSu+w8o0kYYqolBUWXpAcLZDI0J0agypk10bTnvdw72/+DV373oeu0EJgcCT/CaIZiJumkWyaU6b7CRA91+/1vgCqKpOw7Rzy+QwrKmi0mgDZc1xWRtA+8ESfIiGVTLC3MKkeyCCIqAtqZsUsDfkcJUSTf4YO1YjD4/5fwDI4TzUgaSani5i6wXI/VZeRLWSgejY010GMnkADJ7KGafM+g9mnXwwolew7YXc34uVHbkdX42aYmg9f0pH3VRx5/LkYd/wlcEODueC23Rvxpzt+CcXtRk8+i0Fjp+LcL18PLTkYga+xH8Xmdcuxc+taZNNtGDZqHGbOOwVG7Uh4boCY7GHPuqW4945fQ9J1fOX672HgqMmQQgMxhHj68Qfx2pIX8IVLL8VRx50Ix5FgSQp2bViLB+68BXa+CbJiFwkntusk3j4gfz0UQqN96OiZP/rRbYvu6qcvDjtI/et3qKWlZVx1dfV9kiQdI/WiQZSnJeAj7pSUBtR4o4qL/mbvgGy2NyrH5cfE/fQY3abn8pe69zlRFYagIaLgLAAtyhmX0hTlKIXoZXkUhA+mKo9WpQLky9ErohqPgr44odB9QuIWVU580KzrjX0i8KVqlICd/qW/qWkpfuk+anBSg5KUJHSbql3WzVoaFNLoSga7vHGfDg5PZDi+DyMM0Vj/Hh75w39i79bVkHzyc5DZrpPeA/JqKHpg0DRdlqmNiooUnAI10CinjvwmNFgxHblClkeZdfKLCEKumslQiCb0CERpWIJM62mMmUzik8kUc8m+V0BVinTBBQ4uLfgyrNQAmPEqJJKVMJMV0CurEUuRrKwOCTPGU3nEV6d72tG4eyPSe7ZC7mqC7eaQkU1MPubzOPb0KxCodZDDEG7PHrw0/xZkmtYjdDuRLfgI9UocdfLFmHTSVXBCHabkoGXnGjx61y3wcq2QdBOnnHMJxs85FQ4MVp+sX/4GXlv8MNJNuxDCha9bOPuSq3DkiZ8t8sKyBKd9L277+b8j59r48je/jeHjpsFxFMQkCS8uehKbtmzEF6+8Esm6OpYHOuk2LLzvDmxbuxyyVOBGrEyWeiTHox5IaHMquavEWwcPn3bzD/77cfJTFm3bv/7L/Hewhn6T+0PwJrS3t0+uqqq6PwiCI23blkgaRs2U9vZ2Tg6mf9nkxaYYH7J3LAZxikqQgIRAhYCEQEAAS9F+sQg44n6xrAAmAbgChKPVJu1aFNSiVIJ4LEoXlD5eDpAPdLhKaZlo9R99HQHA0Qq/tDqPnnDECYpOUnT8xEmKjiePMPceVzpx0YmPfsWyfLz9ABpVwoYMPWahKlGN2uoalq3V1KWQqqpBZXU14oqClr2bcP9vfoo9W97hdGt6D+jHsR3mlqnypW2l1xAudjQcQl7C5A5HNIKmq8gUsjzGzKbzoQSdTgyUXk1j0PDh0Zg1Sc5IGUJJHok48tluluFVJsljIkTWCSDpFfjUqZ/HiClHQYvVQTWTrA8OZI0bdVpYjH8iRPMlG15uH/ZvWYbNby5GPtOCLtvHhLnn4djTr4anHlG0AM3uwZtP/hot25cisNvh+irk2EBMP/4CTDnlChR8DZZqo+n9VVhwz23Itu/H8DGTcNalX4M1aBwcag7m03j87t+gft0yKHYXoCno8YHxs4/FpdfcCEmx4BccZFv24Z47/sAJI1dcfwMGj5oEL9BgQsEzTyxEIpHEvJNPQUBnKtjYsGIJnnnkj5AKXZxfSDS+S0pySULKopNaHh6dWKRYy4Dhk2/64a+eeKAflA8BiB1uq2hqappmGMa9O3bsmLV582apvr6eK2D6QpPed8CAAairq+PbBLyk+RUJFWx1SFaOvaOo/4sLLZkKFMcuqjwQPLAAfFGt9nWcxXOjdIUAYPFYX403sc4oPVCO3ihXbUcr9iiHLvZf0BoCrKM8d1/7Uo6fF9SMuDoh2qGQzaObQku7OtHW1IHW5mak05RH141UdQ2GDhuO6WPHIqHmcP///Acat6+DpRVtLvnqxqUUEpMr9KiOWoyz0/ADNf0KjgtXkpBzfUgKTSMWG4QkQTYpJFTx4NkZJGIGmxkRICuaiZhpwM51Q1cCxC2dtcZpmuOIDcDZF1+F8dM/BddNcpK2Z/R+XiiDz6FxGIstL7tdB4aWg1ZowOoXH8CODa8jk+/GmKM+h0+ddR1sbRDrnpXMfixd+Bvs3fQaLOThSXHYShUmzTkbs8+4EoVQQcxw0LzjHTx2z6/R2bgPR807Hade8FXYRi0830G2fTce+PW/wG6phx4WPStc1UDFgCGYc9zJ6Exn0NXWjmxnF/bsaYARr8TVN9yEmiGj4UkWRbti9cqVGDNqHJIVVVA0Bfl8B5567G7s3rQcdmczyFGDufgYnfRcWJoJ1+7hqxoHVusRo2bd9JPbF93fD8qHG6Iegv3ZuXPndEVR7u3q6poZhqFE4EsTcQTKAmjKgdxHVaLiOVEQLaUiREUpKsPSpp3go/tq+EXBUawrCnR9beNHbXuUDokeYlG5i/uiEjhx9RDlqQVAR2mO0sejy0Q5/A9uU44cKSjIVL5XfUHVM1lEFtwMWto7kE73IKHIaNy1Di8tug+FjgYY5Hksy+wJQQ09Mv8hbphoB5K8UawSGcqT9M13KeaINMZx+LIBPVGNIcPHsWdETU0tdMnHmpVvIt/TDEOhphj5G0scr8SWl4k4N8dU2YMugSVqMKuA5BCc9LnLMH7GcUCYhAcJtkxmQzlogQvDpyZgDIGUQk5SoGouzKAdLVvfxMoXH0S6Yx9GzDod8z53DWx9AGjWWs7tw5JHb0XXrlVIagHynoZO18K0Y8/F7NO/DJv4ct1G+551mH/3b5FuacXZ534Fk475LHJKJQ+vvLf8OTzzwH9BttPwXRcSKzhCKKSNd21IxLtT8jUR9moCsaoh+OrXv4/aYRNhhzoP2FBiN2ce8sh1iDDowYqlz+Dlpx+CnO+CRHFbVgw9ThYIfcR0E6rsw6YrosBoHTRy2k3/fFs/KB8CCDv8VrF///7ZFRUV9xmGMVmm+dkyP6VgUa7CO1A1WEotRIGIbhMoCzN4Aa5RyiC67ugJohSso5rkKPAeiIc+0P6WgnfpSSXaxIs2/0rXGd1mUeGXq9DFcfrQ9nJTj9C4CMrUOCqykOTgQ20jsu4EFN/Djk2r8NAdv0BX43ZIAXH/xV8zFmODIMf2WJdMCdGunUd3ZxvrhAksiC9WjRg1oTD3uDNxymcvgm4k2Bw/KHRi8eP3Y8em5bAUB4pE4+4qNw8pODoeM2FSsoYawqFEE2IkYlUoaLU46ZwrMOnIkxEEOr3T6OxpQHvTVrjpFkJvmNYgjJpyAvz4IARSCEvKoNC4DkufugddTbsxZOqJOObsryCv13BStlrYjyXzb0V69xpoQZZBOe3HMfOE83H0qVfCZu11Ad1Nm/HIXbcj39WNiy67AUMmn4Au10AqJuPN5+/HkoW/5bBZ4tNBVwWkUzY0aLKL0M9DpaMt6ejM0vllBL5y9XcxeNxM5HzSD5Jrnc2j6WFAJygaUHHQ2bwdD997G/Zt34AUUXqGiZxb9IsmTtnUFfbcyHl6yxHDp33/5tsW/qm/Uj78MPWv3qP9+/cfWV1d/SdVVScRUEQbWqWX+3/1i0VWEG0mEiCLCbpok01UwlG6Q9xXDqj7ok/KgWLpiSJKaZTb72jzMVpJi+0VoCyonL6A+WCq9NKTVq8xMgNx9KxJwxiM12TeHvrYu2srfvfLn6Jh5wbUVBKgxpCsqEWqug7VtUegsrqOqaiapIX6beuwaMHdiGsuCR24kibDIKvyCJx5/jUYNf1U+BKlNttIxTy89cpjeGnRAzC9boROFsmKSjYlIj9hsuakaUnKyst199DkMsckZaQETr/gmxg/6wzmfnU5hw0rn8HGtxYhzDbzpF3aT+LYz1+DUbPPghuoMNEDuWcTXn38d2jfuxsjp5+GeWd+BQWVcvrIY3MPXnzoZ+jeux6ym0NAU3pBBWaffAlmnHoZ65F1FJBt2owH77iFrUYvvuYHqBwyFU4QgyXbWP/WU3hl0V3IZTtZGUJ50sT/UrAIabZzPTSlF8KQU/DVCoTJOnzpuu9g6JhpsD2TJYikfKGzY6hQgKzPE5QGbCx7ZTGef+wBJNUAckBThGTI73FWoqaTjYaBAszmgUMn3XjTzx97pB+UDyWqHCbram5unl5ZWfmQpmmTib4QFEJf4FEKcOUOw8EsI55HgCu8I6L39bXe0gZcKYh/FFiXow/KVfIHWyVHq2UhmztY4I2Cb1+VMw8aswdGcQKPEYQr5d7IIvqD9Ge+h+6uDix/awl8txuDBtSx4oF+9XgFZM2CrNC0mw7JzWL5ksV47IFfo9qiSpnTVyFJHgaOmIwzLvo6akYdi4KrAH4BSauAhvdX4an5dyK3bzurG2QaBtF1BmVKCyFZnCzrxUw9U4ZsqegODJx+/vUYM/0s2FAR1/LYseoprH3lYYTd+2HFY2h1Yxh//IWYdfIV8CULWtgDt30Vnp//G3Q178OEIz+PE87+Kmylhk8+QWYPnnvop72gnIcPBYWgAkeedDGmn3YZ7ECHAQc9+zbhgTt+Bd+3cfHXfojUEZPghzEkZBurX38SLy66F4VcJzSVjPR9Vo+oOsVhkdbaQeiGMJUknNCEXjMYX/z69agaPI5pGKqQbT+PQPJZXUGNTQJfQ/LR07IXf7rjV0jv3w7ZyyERKyZp+64NWaVpPqJc9JYjRk3/Nt7s1AAAIABJREFU/k9uW9xfKR8mOHpId6OxsXFydXX1w5qmTSNJXJSa+KiG2YE2pBx9EF1ePC5AWVTKUaAqff1SQC6lOD7u9pYD3gMBdHT5aGUtrjAEKEfXcaBt6guIP3Rce5ulH6qQ2RGCcLTIbbBjGxnBU1BoT7qoZgiKySGEt8VxZJpYK4K7Fhaw4vVn8NzC+2AiB3g223NSMvTUOSfjtC9cAzVFI8MyVInsOwvIphvwwuP3YvfqN2CFObJy5gw6ChJ1XJJ/0SCIzhOHiYQB2VSQDgyccf63MHzKqbBpTk/Jon7dS1j1/EMIuvYV5Xp6NaaecAEmHXMBsd1MPTSsX4w3nr8fhUw3Jhz5OXzqs1ehoFRR3jaQbcArC3+JdMN6KH4RlLNuAtOOPQ9Hnn45a5ZN2UNn/Xo88Idf8KTipdf9EImBk+D5OhKyi+Uvz8cLC++GHGYRs1S+yujO9CCUVMg6+SlryHdnocs6fElD6ohRuOjab6B6yHgEQZz5fEuX0dCwG909GYweNwGSajK9YioeVr/5HJ59/H44Pa2IWzSMEiAkjXZow5MCeFKsZfCIGd/70a0LH+yvlA8pnB0eK9u/f//E6urqRzRNmy7Kr+gYcDmQOpg9L8f9RkE1Sk1EB0TE65VTYUSpiwOtvxSsS7e3HLhGKYly9IUA3tLnCrpHPC50ylH1RelzPk4lXUplMARTcUy2mYTUPIZN7Sbq9pMhfQ4BRykVYGghZ/WRaRA15Hj5wIXsF/D268/ilWcfg5NpheQ5xeSQZDWOO+N8zP30BXDCFBTV5BgjyC4CrxurlizGhlefRELKwAU1CTX4ZBLkki6ZtkcFOXXohszBYhlYOOuS72LElNMQqKQPzmHruy9j6bMPQ8q2w9Q01A0bh6NPPg+1I+dAkg1IbjtWvvAH7NqyDI7jYdS0MzDvrCvhaFWQJA1hdg9effJX6Ni9FoqfQ6joyHoJTJ3zeRx52uXIe+RNEaJj51o8cNcv2SP64qu/i/jACXB9DSnFx7KXFuClJ++BqdCpgmiIADmHuF5KNKGQ2Rg0WUZlMo6u7m5Y1QNx4ZVfR93ISbwO8q6Gk8ET8x9BS2s7rrj6m9BiFQgk4vsdhHY77vufX2Dv9vXFSUaZTKFseH4e0GR4cqxpwNCp3/3nWxb20xcHAyb/ty2zb9++CXV1dURfzPrgmjhyEEplZoIuiE7TCbCkf+l+IW+jv8XASHSyrxwvHFValKuI+wLkcnRF6YmktNH3cRp/fQFqlAYRy0Spn2glXW6gJDo5GAV8ui0q7g8An6iK3lJZ0Bm0j+QlTPpiloopEle7FM3kOqQnJuDoRuB0oZBJI93VhUxPGm1tLejqaEbjnm3oaK6H5DuQyWtZt6BWDMKZF1+DMdM+RW4V1FtkW02HtkkN8P66t/DGo7+D6bbDRZ5VB+hNwqZxakgKDEXnJpgvB8gpSXz+su9j9LTPwAlIdudh57Y12LByCVeUtZUVGD9lJmpHTIIfkFObjYYtb2PNkruhBF1c2Q6eeDLmnnE5Cmola6b9TD2WLL4VLe+vBOwsiKgN1GrMOO58zDjpUqIGQMVv66538fDdt7F383lf/iYqBk9GwVaRUn0se/kxvPjkfYirHiQ3R/PeyHoSfKUCYyYezYMtA+pqkDACPP3MU3AkFZdf913UjpjIHhwJ1cfGFa/j0fv+CNv2cNFlX8Ws405HjoclJRhSAe8sfQ5PL7gXFoG0ayPwHTbw12I0gag3Vg8Z/51//uWT8w83vOkfHjkE72hzc/OYioqKe3Rdn+f7vkKdYvopHWkW4EqPC/AVwFwKsn2BXl+X8gRE0XX1BbR9VcBRXjn63HK6ZQGmpcAdXUcpEIv9K9Uei78FwJbb7ihgR29HX78cFfLBuDZl3JF/BDVhFfKuUKFoKgM3TfZxaCdP+CnsUZzN9CAmBVix9EVsWrsUod2JTGcb0p1dPNVH1XQY2kjGSB2gIKCgT7LAlA1YR4zDRVd/D8m6kYjpBvbt3Im4ZUGrrGOzoM7G7Xjh3l+ia89aKEYAibytFXp9OmkUk1GUkHhZD4qhMiifeeENGDXlMwh8iohSkC10sa+yaSg8QSipBkKiCXwV3c31WPHyQ2h+/xnUJjXkCzpGUqX8mS/D1irY7Ic45defuhXtO1YhKHQzSEpGLY46+RKMP/Zi5AMLlhKgacc7WPDA7ew38dmLr0Ht8OmwXR0pQ8LyVxfixcUPwPBz8PMZhKoCX41j0MjpuOiy62HGK2AZCjLtu3Hbbb9gw6OrvnETqoaOh0Pp4EEOry16EG+98CRz8UPHTMHFV98IvXIwXNJ1y8Qt78ETD92Bzvr34Oa6mV7SdAlu6JFipHnAqGnf/fF/P/lwP31xCEDscFsFZfQNGDDgq77vf8G27WGO48R939c9z9ODINAlSZLFFF9fVEYUbMX0XqkK4aO46uhIdlTa1hcQlwP4v4ZTjoJydFtLwVMsJ8Cd9pOGaYSJURT0S9dTesIQDU6xXLljxF5vQchxRZSoQX7HfuAxV0z0ATeYzBhk8pRQNASei0SYxeJH78SKpc8hobtw81l4BRp7Lz6fSmBDY4YWUlA0NMpBxdQTPoczL7wGslmBuBLi9ReewREDBmDEtGPgKuTQnsabC36LTW8/Dd0gQCaBXsCUCM190wmDUpKSCYNBOYsYPv2Fb2LExNMQ+hTKSgkqZKLk80Qg8d6c8kQed4EKxcugffcKbF75EHqadqKQ1zB2xmdwzJmXMiizTV5uH1597BfINW3i5R1qFCsVmHncBRh//JeQ9UyYaoCWHe9i/v23wXeyOOuiqzBi0jz4iEOHj73b1+HR+3+LINsGN9/FoOzJMcw7+Rx8+qwvMf9uyA727lyN3//+FhiJClx53fdRecQEXk730njzqfuZzqEq2IaBMy66GjPmnQFfifPko+I72LDyNTw3/7cI8l1sJ6ppIXJ2npqHTUNHz7zxh//9xKP9oHy4Ieoh2p+NGzcmdF0fns/nRwZBUCNJEv3O0DTtbE3TastVdeXAkkBF+DnQ4MlHAWoURMUIsvDMiPK6pXRGKZ/cV6V8sIenL465XDUd3S5BNbBHBSVw9Po80zJRXr7U04Mej56EottZWk2zGVzv+siPgpQO5BGskkER/U3KAS+AkaiCHquAoamolLN44cl78MarT0Lxs0xPBB5V2hS15UJSyByHmAfK1VAQUJWtxfDZy76JmcefxTIz3evGo3/8PUaMGIHZp5wHX6/gCnD724vxxqK7ocl5GGQP6ruwCxkGZeJYyG05EdMRqjJ6fBOnXfAtjJ56JiTJYIN7WadFWV3N8VNQNYQKDWEkmb4wpQ601b+GN555BN1tPZg4+ywce+YX4WiVLFMLs/vw4vz/QqH5fehhjg3+c76J2SddjHHzLoMtJ2BILpp2rMAjd9+CQq4DJ5x1EY455XzYXhy+XUBop/Hgfbcz5xt6pKIAKgcOw3mXXINxk4/h+ChTcfHswrux7K2XGZSvuOa7qDhiEuwgjoSUxZJFd+PtlxZADm3kfQmDJhyF8y+/AYmaofAdIEa68O4m/On3P8b++i0MyuSgRwoPO7Qah42cecP3f7XgsYP9jP6jLNdPXxzid4pc4hYsWCBNmTJFCYJgomVZ/2ma5hlR8/sDVailoBwF02g1WA5ko74Qgl+OgmVp9XwoKuUDgW5f9EL0kBPYEhhHQVk8r3TaL0pRCFCmE5Cgg/o6MRBty5abZJDj5nlwI9fdju6OFrQ1NWD16jXQjDi+cMmXkaobxhV1PMxh4SN/wJtLFoEC7eVAgiYnuZEmE5ASmHk56ORdEWgIVAWxukG45Gv/hNrhk5gqsdvqce9vf45RI0fj9AuvRWANYNwtNG7Ewnt+zpf2cUOG5HtFOsKyeJBEJq8MXWKpWF6K45TzvoFR086ETJV2mEdnWz327ngPuc4WZLraoRgJjJ9+HIaOOwYFlyxDaXijHq88cjuad27FhNlnYu6ZlyEvJyBToy+zH88/+kv0NGxG6PTAQ8ha4mNO/SImHHshGw7pkoPdG5Zg0cO3wy10YcjYGTjnsm8j1AawaX3g5bFh7XKsW/0WOlqbUDdgII6cczzGTJzB2mxytOtq2Y0/3v4zZDIdqKwdhC9ddQOqBk+CS/QIsnjxiT9g5WsLoSs+MiShs+rw+YuvxVHzToVr88UIDIn8MBbj6YUPshbcc/JQdIXoi/1DR0779o0/7wflQwxhh/fqtm/fPsA0zV9omnZZMWmdM1U/SLGI3o6CbNR8SHCxpZxzFGDFc0sr5SgvHV1PX9V36bYd7LtzMFVytKlXWikLUC6134yqMko5Y8GhC1A+0AmABybYrJ6OvQM5KGDTmuV4a8nzaG9sYMOoukHDcd13bkZq0Ej4oQJDAhY9dg/Wr12CVExB3KpAZWowKiprUFkRw+aNy1C/fQMsYjI8MoBXMHbGXJz7pesBs4KHQXatewOLHroLA2trcd4VN0KvGQNyZNbsZjz38G+w8703kTQUhJ7N20VOcZIkw84VIEseVFOHb1TjpHOuw7DJp8INyNDexaaVL2Hp849CczphyAE8mBg57STMPe0KKPFBkCQfUrAPq164F/Xrl2HMtFNw9Ge+iCwSUPUEpHw7Xn3it9i7+V2YKpDO5WBVDcFnzr8adSOP4lgoaiK+/cKf8O6Sx6FKeQRGLc66+Bs4YvTR8HyawKMkbhvpdDuPWSfjFTCMBIfQqroKO9OON15eiDefXwhNkxCrrMOXvkqGRFN5CEYNevDc43dh+WuLYBoh/FBCITQxdvLROP6ks5DLOejpSrMlaHfbdmza8A40kim6eUiqhKyrNY4YM+Pb3/vFYwsO9nP6j7Jcf6X8Cb5T77//fl1FRcXPDcO4XGT3lVanpZUw/S1AWdAX5YC5XNVLoCysQUWlXArApRV29PGPyydHwbUcfVAKpOWqajHFJzjlcuBb2lgUf9P2iknGKO0RXb64XUV9MdllkvWj5Gaw9OXFWDz/fpaEea6H6kEj8LUbf4TUoDGwA5KemWhr2Q3XbUFlikagU0QqQFV1KHIeTy28E+tWvAQ9KMDLOPC0FE459zIce8q5bBKvySFeW3w/1rz1PIPJ2Zd+CyOmngBH0qCH3di84mm8+fR9ULwcD0VoasATgTTRBx7EKEq/QrMOp55/PYZOOhVZL0TC8LDt3eew8oWHYNqtUAMbrpKAXDUBZ178T4gPGAcv9KHLbVj1/J3Ys+51DB53DOZ+9itwjFpAjkN2urFx+SKsWfoKnFwORiqJMVPn4ujjPgtFT0GijL58Oxbd90u07HgbKUtCW1bG0Mkn4Kzzr4NmVsIjL2oqZUG5iyHUkJQhKvtEu14Gq5e9gJeefoQ5Z5o61BOVuOpbN8FKDWS1hZ0l0H4SG95ZwqPltN+kLgll4s0tjsdynV4PDeRhKDKPbYcBBd0G5BLXOHjY5Bt+eOuifvriE8Sww27V9fX1VYlE4j8sy/qqRALUXkVGdEc/CpTLPd5X9SxAOaruKAe6BzoxiGo5Wv0ezBvTV7UcrXbLgbLglMkwXpyEovxx1MCIlo1akUZBWTRSoxX5nwGeLDJlhKQvprm4IIu3X16EpxfcAzfXxQnNw0dPxpXX3wytcghygQVVroSieAC6EPhkbm8g9E12fAu8Djy36E6sXroYFboPO52DWjkCF1z9AwwfOwuQyfEtjUfu+QWad66HEgSYd8YXMe/MS1GQLOhyHtmWjXjuoVvQsX8nlJCM7YvpIqQAocBUAmU39OFq1Tjzom9jxJQzUJBMqMhg2ztPY+1rj8J0CJQLyMJCYugsnHHRD6CmhsJxbVhqO5Yu/DVatqxAbOBknHjuNdBqxyJAApKXB7J7sHvrerS3tqB28AgMpZRpqwY0M61IITatXYY3F9+FoHsnkkaATBBD2qvGvNMuw5FzToIeT8KVfBQ8G7puchagEoQo5LuwbvUbeOu1J2B37kWKeHEKhbVSmDbnOHTmPKQ7u+HZPehs3Q832868OunAqcrWtRgckheyG59bpNllBa7tcfKIKofc5AzkROPQ4dNu+P6tT/SD8sF8QfuXKR6B9vb21P9nUPSvsVjselCoRG9IaZSKKEdLRNUXUUqhVIdMz41WzKWgXLruUoDvq4r+S96/UhDvq0ouBW/6O8opl9IcpSAblc4JUBYnoVK644PnskC5aEKkyD7CsAevPfsQFtz3G9SaPnzHQ6p2JC7/xr8iNWQC7NBE4OrQNQ+qnClWZzxgQlWsi9DpwvOL7sWqpU+jygJCT0Fq6ExcdPXNiFcM5ODSttb9eOzBP8DPtaEikcDEGfMw56TPUowRjyFLdjNemH8LdqxdiqTsIWFqKNC4tURNvhhCqoB9HwWlAmde+G2MmHYacjSUoTpcKa946WHofierStTEIMz41Ocw4UhSLlhQVA9ufg9eX3AbenavQWDW4lNnXYHBE09APqhkhYkiZSAHLiT2gdbhUr5e4EGDjWz7Przx4pPYsf51aEE3UymSkUJnnqb16jD9yHkYO3k6UrUDoJB6JZTR3dGJpn0N2LxxNep3bkC+pwWaZLPJk2O7HMrqUZPUCxiAdVWGIpGTnFt0lKP3hlLDvQCSTGb2ZB5FhhrUzqQwA43li0FQ4OV8WPvrhky8/ru/XLDwL/m8/j0/p5+++ATfnS1btiQHDx78z4lE4sYwJL/CIp9caqcZbcrR7VJQjj6vr+fSMvRYKX1RCsxiXX1Vy9GTQOntvqrng+WURaVcCtjCuL/U9yIKyNEKOaquEDw6kxRcVv052PSDgRMGVDr4MhvgeGEPlr62EPf++l8xJF60ylTjw3DFd25BfNBYOAHpZGX4+Xa4+RbY+Rxa21qQyXWhJ92OfFcbdm9ai3T7HoR+AUa8BlPmfA6nnXcth4Zyk88poGHPdlSmLFi6yhNuepwu+0lVQX7CObz7+p+w6oVHUeHnkNDA0VCeLCOeiMH38hyp5CrVOPPib2PI1JMRqJUI/By2v7cEG1e9hKoU5frVYtCwKRg4bCrMRC0k2YOs5rB3x0qsePZeqF31sCHjiHHH4MiTLoVZO4UbeR7xzmTC5AEqp3oQ196DQroB7y59DtvWL4fk9XDSdN6hMliHrJIWWmJ6IV45EFqMfJANPradrc1obdmPAuuJaTzd51HqYiQIPUdj3xDHdXgkmxQurHpxPW7A0on5A9opOkDFtymbkE5IKrygwD4bAWL7a0dMuf6mflD+BBHsMFx1U1NTPB6P/1MikfgBQLmcxY9oKTBH+V/BjVLaSFS3K55TCspR0BWgLCRxfTX3+gJq8RZEQVZENJV7rNx94mogCrzR5aLrFkArklZEoy8KwAJsS2kQsc5SUBZf7OgEIItzya/Xk7lJ5AV57N39Hh74/X8ivWsNdDKfTx6Ba75/K8y6UfBl8rbI4a1XnsT6Va8i09GBnp4uKDIlmBBY55EyYvC8LNzARbxiKM74wjWYfswZBEeczFH0saDfkMNJi04bMiRFhxfSyHAPOhrewfMP/x5K936ktAC2V0CoqdBNBY6dLw5+m4Nx2oXfwuBJJyHvmdA1CarUA/hpVmj4ITmuUURVkjMHQ6cNitOIt156BC271rIvMUneAqMGw8bNw7S5ZyJRN5xTUWiOm6p8nTTGThpdbTux9JWFaG/YCre7GQlTRpaSXQLA8ULIJFn0AxQKHmxqbgakWC7K+AjdKf2biCJqxtExDwOfLKOZOqLjQQM7nJISkpyQKJpi3Jn4rHP4be+J9UMZkjxMo7LqwwsLxeeFsca6UVO/efMtT/RXyochdn5iu9QLyj9IJBI/BDhI4YOf6PRdFJQPVCmXA+a+QLn0fvHC5Sb0Sivi6HZGK+oooEYba6I6jT6vFJTL/S0ANKq+KKUrBI8cnQQsPWmICcoomH94QpDGKwgMSKhFcOHBt7PYvvotLLrvVrQ07UTFgKG48sb/RHLQaJaIJVUHix/+Pd5+dRFQyEFTQsQscnCzWR6XjKWQ5Uk2HfGaUfjC5ddj8NgZ5KyMkAZAQor1UuDZdjHYVJHhugFCGk4hbws1QLZ9B16Yfydat69GpUFZdD58hXwwvSKfqsYQGoNx8jnXYfCkE4lHLZ7UfTLdL06Fgqb5oDEvHlN91iBvX/Mi1i1dhApLZl2zSyBJPs+ehbpB4zFmwgxU1w6CrFg8DNOV7kJ9/Rbs3v0e8l2tMMI8FDfH0VShrCFToGEVhWO1yDOakJb20wlV9lCmY+pwUy7gMACiIxSF8rzpWAcsMXQ9n/2oaaQ94DQWqbdKLqaoUMOW9ocLkYC8lmnsXYGmU/p3wM/XaJ1qyNrwMLT2VY+Z9o0f/nzB4k/sC/w3WnE/ffEJHngC5WQyeVMsFvunMAyNKJhEK14xfk2bUg6UBTAKII8Cayn1QfQFReiUVsnl+ORSYI0uUw6oy9EX5agLsd5y/HFp1UzLRCvlA4FyudenYxcF5WhlLYCcWkPETxJMuH5YDN7MFSBl03jmwdux9PXFqDziCHzpmz9BDY0Bux47oT07/06seG0RNDfP0jFFoSqQQInCVOOcHZf1gOGT5uC8y6+HVT24qDOWJbiFAlT4cPN5ZDMZ5PIF+JKCgUNHQLVSbHeJXAdWvfwEVr++GDG5B8kUDaE4KDg9xdFvLQ5XGYBTzrkWI6aeCDcwOWSV6AECPsoLVaghFniw8xnkOxvQsPlt7N30Fky3lXQRbG6cK6S5iqa6gMyAVDUBTSfvZ6IDZGTtPApONyTZhUE+GPkMJDfPI+XEBReoKvaK9TAZ/zN9EIJ5aNsPEcgqp66wkRLREL1Xg/S+UGahH/go0NCLLEPXyV+apG00tBN8QFvQZ1bQdkRriMgt+mz4gcR8O6lnVIOSrcnBz9pXM3zydd/7xaNPf4Jf4b/JqvtB+RM87L2V8g+JvoiC8oHoC6EiiNIXBwLl0oqYPtz0W47mEEBbyieLQ1AKyqXA/HFBubSCjla7AjxpnSIcNqq+EM+NVsofcI6R96wcKNNyUQtQqtaK5vYhW3UGkoJ8dwGaXcDaJQvx2GN3wqpO4Svf+jHqhk3kJI146OPp+XdhxZLF0Fy7aN6uBQywmmbC0CzkAwcZHzj57C/ihDMvga+loIYuuprr8d7qZehqrEc23YF8LofuvIPqI0bhrPMvxcAREzjBhIx2GjauwHOP3QW50IZkkqhbH9lcFwyqKlULrlyB0869BsMmHQPZIOUEUTEuvFwGfiGDfL4bPT2daGmqx46ta6A4nYiFGRhhlk8Qjh/C9W2ElKItU1NOQwiVG2peoEAinhghbDePgpfnDMmQqutCDoYegyeb6Mz6cEIKftWhyx435+jzlbddFAI65dFQB9EVdNxVDBw4iCmNhj17IFN2oSrB9mw2slcVGmvXOFaL/ELEFKcoRui9I1CmzyJ9Xuj90jSDI6DYP1X1OUk7CMx9tSMnf+N7/ZXyJ4hgh+GqW1paEpZlESjfFKUvSlUUpX8LoBKcsgDeKOURrYSjoE0py3QpeCBQLlcFl+qeS4G6r7fno5p85YC0tIFHX0wC5mizJ0p3CCqilGumbYrqlMXj0eU/2FfiNoNiRAbFCXl5H1I2h63vvISHH/odh3Ne/Z1/RfXg8aDvf0IFHn/of7DyzWeh+j4nVMfiBlRdQ9xKoLqyBh3dndi1fx8u+sr1mDz7FLiBDi3MY+Vri/Diwnuh+2nEDLno+ieZUJID8JkLrsDEWZ9iyiEme8g07cKih/7A8VOGWmyQhWGBg1WJf3YCC3NP/jyqh4xDZ3caXR2t8HNZ5Drb4eV6UMh1Mbdt2z3QtQA6pXm4eejFvCv4vWnZVMWSnph4bQplpUkaYj/cgK4hqBNKPhpFDpgkcZSfp6oWOnNB8WRjJJDLZtjASAldaJqMAumN2U9EhSzTCLjPJ5sJEybDsuLY8N56+BSRpSvwQ0oiJ8qFtooy+SQYFBYgSVwVi5O035ugQ58F+vxTta3QBCGdVukxOFCIPgmt/QNGz/jGTb98bNHhBh39lfIn+I5SpWxZ1g9SqdQPqVIWAFFO2iYojCjPSpduAiyjVp6C5ogCs/hwl4JytDoubfBFK+a+qmdRuR/oMJVr6kWr5FJgjoKnoC9oXwUol1bJ0fVHK+BSUBbLRUGZbochGdPzUUMIF6EUokBTc4U8Nq94EQ899HtocQtf+87PUDVwNHf7FcnFuyteQeOerUglk4gnKlBRW8VgU5mqREwzseztJVi2cgWuuPbbqBkwFiFZa7qdeGbBHdi06kVYUhoVSR224yDvyXCVShxz8udx3Cmfg27GEXhZeJk2LH1xMd579y0kyEOZ1BwqYJBFJXk/+DK0RA3sUIXt5SD5NixFhkZg6BYQMxVoGuB6efghmSyFXIEqlDDCnDDZwGqgjx95RHthyDl6LLwIyR+OClAJdiHgapf4dtINy6Tk8SR02zKGj5+BEaMn4tUXX4CT74Sl0BCHB9vxep33NG4a5vJ0lRZi3LgJME0Lm7dsZS5fVgj0abApX5S40ftBdHhvgnvpZ5S2n95L+kz6vdwyWYMGLimUHQZ0SYrvGzB6+te/+1/zn/oEv8J/k1X3g/IneNh76YvvJxKJm0WlHOWFoxWwuC2ARaRgCwAuVyVHG4RiOeGaJsC89ATQVwUsQDla+Za77+McrigYlwJztFomoBWVUbkKWYC0ANuoe16puX/pskXKpKhRpkYUJBdUbxXyeWh+ActeeAyPL7gXqepaXEegPGAUV8q+H0JVHIReFrKscUMvYHtNibPiTAl447Xn0NK6H+ddeBkUxKCDaJFGPHTPf6O5fh2SFvGmWQbXnpwHSa/A0BGTMGnqbFDIc2dPG+xcFzr2NSDb2Qw1DJi7likiCT7zzg5tDL02O8gRb+shFYszjWEXCohZJukd+Jf+I9c7UjDQRYFuqcjZLtt3QkryiLU6WjunAAAgAElEQVQRt6BbOhIpC6ousfVnLpNHw+5W9HRm4Htd0GSHVSZkWp/1NEyeOQ8zZs/FW2+8gS3vrWZbT2oe2q4HnSSAZHIXynDcAAU7wJgx42HF49i6dSvN4PFINikuXCfP6eBkXkT+1Zzh0qtIEp8reojeX3GV6JLhk6r2Vso+JI1ajjSHFdtbM2rqdTf+7JFnPs5n8h9h2X5Q/gTfpdbW1mQ8Hv+RZVnfJZ0yn/l7+bIoOEer4VIgjFa35SrdctVuucq1HB9cbtfFcn0Bsni8lO6IboeocqLVcl+VOHOI9AWNVEflADxaPZfeFvtRqmX+s9G9ytUjX9HTJbrmwS7k4PZ04qlH78Dbb72KWLIG197wb6itGwYJ1FwyikMTYZ5VG56sweeKj1w286jUFaxZ9RpC5DHryGN5ok22XezesR6LF96HQk8TEnHAdrKcZu3YISTFhOsEiBkJ9BQyFPRMBSADbVzXoNPEYuiyWkOj/4UeO9oZlsk1PpkGup4Ny4izlxzRELphMOVAl/2qBlgGydZcBKT/1TV2Xxs5ahYGDRoL1YhDptSOsOiU19XdDtvOoSpVC1VJ4a03lqGzdQfUsMCD6TZVpmoSY6fOhqRaqKmqwrp330Z70z7YhSwU3eATnes4kCTSZ8vIF1yMGDWOuenNmzcXabTAYz6fJirpBOXRGYPH3v8MP8UrmrAI0r0qDPockHKD1RkE7H5Acmlu9HmBtbduxLTrbvyvflD+BCHs8Fk1hafS9VxDQ8PweDz+U8uyLgyCQGVukTrXFNLZ26GOghU3Nnofix4NATbR+0qrULGe6LJRcD4YsC0FbqGi+KCKiXyJxPZHtym6fOkJpHS50nc7SsVEq/noekr3IdqY7AvYxXGiwFBNosvskKagkS/0oLlhOx6//3do2l8PK16Na775EwwaPJRVAYqUhO8VoEo2ZElmz+GsnYPn2/CyPQiyXdizaz1sOw3NTKCrowvdHW3o7mhCV9temCoBj1NUfcgqqyaKISMeDIqVoqk+lYz1aTiC0k9CsroAGdARzUKX9qomswyMin3aD5s4YVlDZXU1qqpqoBomc7jp7m5kerqgSR6U0GZO2dQBT1GQDxUcddQpQKihqamZDYQyuR6+EvACBwW7wGPSo0dOw4jhY7H0jZfR09kMjSgex4WnxjB51rHozjk8DFIZ07Hi7Td53NzzKew0gJ3Pshc1TQbmCg6GjxgFi0F5U5FqKCqVEXoO77NL+yvJvI8CjD94z3u/I4LWovtdOsn0DgDJWojQJZmdsbd2zIzrbvqvBf2V8uEDnYd+T8i2c+vWrTQwMkqSpImyLB+j6/oXFEUZHpAgNCJ5K50+iwJOuaqR7ot+gEsBNPp3aaVZCublQPZgKumDWSYKqOWAtxyYlztBCYDviwcvd4VQelXx59eiOjOE7Gt8mS1ppMJw0d2+D/u2vovmpr3oyfr41MnnorauFtlsG0vfCtk25Lub0d2ZRnd3Bm0dbRwH5WYzsNMdHBPl0ABJqHHz0PUL0AIPCZ28gOViY4tM8amiZD8Lly/leQiFY59MHqgg7S0NjpBHMl3mUzWeICkGQRmZvZORkiTDiA/C0BHjUFVTxbI7jzwieKhCRVdnKxp2bkUh0wYVBbbDDHUdGU/B3DknoXHvPjTvr+dJQVI3yGSvqalwfY+pFBpAmTlzHrLZHNasXgHJs5mqIVCfOONopHMOdm3fgTmzZ2Dn9m3Yv28/Qy1ts5PPkH4PkqIiT6A8ciRisSJ9oVDmIPHcQQinUOCQAW4shuCqmT7TolARn3Gq+um9pMeJ7qDpSDozKXRgyOCf9N6I7T1izIyvffs/5j976L/Jf9s19tMXf+Xxp6p4yZIlysiRI2vj8fhMRVE+rarqp2VZHi5JUlySJIOWEbpL+rBRVVeaKhIFZVHtCplQ9HK9lHuOPlaONhCPl9vNgwHZUlriQKD7Ua/RV/Uc3e6+KmixH6UVcbTCLkf9FIGZdLU+5NCAIpOiwSk2n/wCTNmG7xTgOODhjNb2JmxYvwwb1i1DV+tu+Ll2yHS5zSb3NK8HGKQ2oBgnPWTAUM04ClQGKwFi1CRzqFmnwiCNb6EAwzTgU1wUZcxpMmIxEzQjonoUS0Wq4wCFwEUyFS8Oe9hEeWhQNJObYqTpramqwVFzT0XODrBx41r09KSLo8qei7qqKhw7Zw7a21qxYf0KaEoBSljgmKecp+L4eZ9mIG1vbeCQU5rKcx06yauwaRhEVlFwJFTVDsW4SVOxYvlyuLk0PM+FK6mYMONoZHIO3tuwAePHjMCo4SPx3Isv8fbJkoPAzfJADCnBaSR7xMjRSCQS2Eacsl/Uh1OlTDQHN/qIAvJJHqcyXywUNPQ5IBUODY/QfVy40HHzHJ4mJK6ctNc+DZ9oFQ0Dxkz/2rf+7cHn/sqv8N/d0/tB+S98S6gqTqfTFZqmjfU87zhVVY+XZfkoSZIGhWGoEUD0NYVW+pKlVW7p46X63nKV7oHW+Rfu4t/t00r56SiNUX6ji/IwtvDkm73cJUGJRL7AxHfSoJrKoNjT04FtG1dh64bl2LllNZzuZughOSY7zGdy01DWWF5HSg7yuqBqmIBfIU0wjRHrJhSlAvBtmJoD13W4StQMSnKWEdIQiiTBtEiDGyDQ4pgyfQZa9u9FrnMf4OUQSyXRY5OlZxIzps2EU3CxZ9dW5PLtbCFKUKeAKAugrmYwJk6fh937dqK5eTsUN80Tc55sYc7RJ2LXrl1oaW2AplIOoQPfLVIIBYcq8TgDXaDImHPCKXhn5TvIdrUz/UJs8KSpc5DJO9i2ZRNMVcbRRx+HvY1tWLdpEyzVgVtIQzVjyBV8HsceRY0+08TmTe8h8F0e4yaKhgZYaKKPtMo05EQnWAJh+vyTtl5UygKoxQmYB3LoioJVJbRFNOJt7KkdNu1r3/3Ph5//u/2g/oUb1g/KH/PAERg3NzfXJhKJ6ZqmnSFJ0nEAxgFISZKklas+P6oiLeVKo5sU5YU/5qb2L34QR0AAerQCD9ji00Em3Ywdm9Zg9bJXsGvzWtjZTs7UI1qCAJXGhskHmsNYJQmWqcHJdTIAe1RhTpiD1sZ6OLkmpiVkXSk6oFFx6odQSPamKjwtB6sS02bMRmvTPqQb3y8aBGkqQj2JoSPGoLqiCru2bUHopim8icej6SRDTmssSJMTqB02BakBVdi0aQU0p5srzlBL4Jg5x2P79m1obq6Hrqm9E5/URHTheTTAUQXbdaEaFmbOORGrlq9CLt2JIMyzVnry9LnoSmfx/rZNQOBg0MBRmDB5Fpa/8w462uqZP88WPASSygqMMWMn8X5t3byRqRcK6RYnJfJcZvvTCHccDTcQxUxUAsqsNDcCaY8ddutzYO4ZPHrqtd/52fwXDuJt/odapB+UP8bbFYah2tnZOSkej19O2XsARoZhaErFnw/Je8pdkn8UOH+MTelfNHIE+lKK9HWQSitt8V79WZNNFTDl9hX4otzu7sTaZa/jtVeeRmd7IzfRqquSqK2uQiqeQEUqxb4YxBVvXrcKu+p3QjbiOOfzX8K61cvR1LCRR6I1Q2cvCMkLYcoKVINZ0qLZDznNTZuF1sYGZJp3QQodVjPATGHOvOPRsHsnOhr3ImZQozjL3hqMdr7NlbKuxuFqNZg0cxq2bV+LsLuFVGcItBSOmXssdm3fhLbm3TBUDQ5VqSGlZRM3S5SDASgmjFgFxk48Eu8sWwUnl4Xn9/D9U2Ycw6C8aeN6qDI5u6mYedSnECoy3ln5BnSFmoI0Sk1AL2PChImQwxDb398KSS5elRB1wyPilNjdq6gQwExXgix76wXqaMObewsULcupMSRrpHFrBZ4U21M3euq13+8H5f87saBXTWHmcrmTLcsib+TjASRKKQpxdEq/9AeiFvribP/vPNIHt9d9Hd+/5KQX5e3Fq5NkK5TJo60XQCgJ2ylg1/YNaG/ZxZ7GZNIeOFk4mSzy6R60tjWhM92MfHc7N+Cgmjjt1POxfs1ytDdvY6WBblGjkSgOCZbCzhis1w1CDWqiBhMnT0Xjvt3we1q4IUeK3KoBwzFmwgSseWclJ6Zosg0EOai6yc1D2Xc52USRLBTkFMZNnYzOdCO69m+H6yoIlArMnXMU9u3ago7WBuiSBjdvE40MXynAIV8KPw4n0DFsxFgkE1XYsHYdlMBDwc3ADRRMnn4McgUP69e9w456nqvATFZj5lGzsXXLJq7CKTXFdYt2oOPHjmNjoh3vb4Xvkxc1GdgXR7DpNiWrREFYNKZFdUyV84eGlsJipUzLqRI1AWX4Sqy+btTUr33n3x7qr5QP7mtz+CxFgNzR0TEkmUyeI0nSt2RZHiuxEe2ff/4SMDh8jtA//p6USv+4GUvTcVSJBjR40huHHdjwC51YTbH3Tz2CAg18UPOO4JWAWAkRJ3NmamQpOk799AUMym2NW6DrKvPJoRRAJcpAIrEcAUwAmdJIErUYN2kS9u/dxQnOZDhEFp+z5hyHjnQ3GnZug0FDHSjwEAlVyVQJU6I2+TX7ngxfr8bQcWPh+zm01m9EwfWposTc2XPQtG8X2hrrIfkKvAKNLsvwZRcFj3wtklCMJGbMOgo7d2xD6/5GluZ5fg5ZJ8TEaXORt0Ns3riWddSUqu1LGgYNHYa6AXV4++23WZpHRvSknBg9ciQMTcb2bVsR+A7bhEo0vacU1R6KcIMrCWkQ6iKhyPhAgUMK0t6BEpq0JEMjT7bqB46Ydu0N//7gi//4n8AP70E/fXGAd7QXkIemUqlrZVn+kiRJw0UqdekX+a/9YBzq9R3spftHbfdfcsI5lJXsR21f6eMf97XLKja4GUgTZ/TDhsAMphJZ7wQ22pp2YeGDd2LnxpVQvW6kdAI4mQ3uAyfH4OuGCk479UKsXUPDFltB0XvERpCgQCd/YKoYi71CKIoFLV6NsRMnoHHfLuS6miimBqGkY95Jp2Pb9m1It+1na04pyPHEH6WSUINRl+niPuRmYLeronbocJiWiuZd7yGUPeSDEHOPOhEtjY1chQcO7xpXrQXX4VQPJ4hh3IRJUDUJ761/h/luiSp4OMg6wISpc5HJe9i+7T1otM6ch1A2IRkajpw9B/v2NmLb1u1FmsJxMHH8WE6e3rGNxqx9ltwVQVnjJiNRG2TtKZRI3MDrDRWmI06gLDzBuYpm+qLXZCp0imZKcmz3oJHTr/3Ozx5+6eN+Rv7el+8H5QO8Q01NTQOqqqq+pWnadQBqxaJ/CVD9rT4IfYF9qWLhQM3Gg9320qZkOe42uq6PywUf7Hb81csJsQaVouSK1uuaUVRdSAjy3Whv3In5d9+Cpt1rYUo5VmNQCrZGXhOUJWem8OlTv4B1q1egrWkrdI18h2lIBDBBbm2kuCC5GAG0AbOiGmPGj0N7WwPSrXtZJ11ZMwSzjz0J76x6G062DXrowNRI6uzADTwYMYtG/FhuRlW9p6fwf9h7E2i7yjJbdK5+7fb0OSc9aWgS0tAjKIii2CBX0fKWXltUyl6v1VjNreF13Fdv3PFu6at61YlahZYgpYioCAoKBGkCJCENIX3fnL7d/d5rr+aN+f1rJZtjAiFYetScMULCOXvvs/Zea81//vOb3/xy3X3IZFMY2LMFlhOihhAXrLoGR44MY3h4UFqbZax3qEs7uW3lsWjRcqQyJp577mnUy5MAnRh+AN2MUA9MLDnvEhTKdezZs01mAnJTEOg2qp6HufPOwiUXX4mHHlmDsZFRsa0tWjAPKcfC3j272f4oTJn6uGHZEjPKEVYE5cRxkSTFtdpGaYlLwFqcITEoU74gKw/MzME5i1ff/Jm/uePBl32+Z9gLnAHlE5wQMuT+/v7Ojo6Oj7mu+wld12fHurLiTtM622bYOT2lw3lxG9kpvcwvPejF7H2n96q/gWdJty9RmKE7HD8kHA5RQOAFwloBuzevwU/v+hpGh3YgZTH5QocR+TLw1Ey34brr/iueWfc4psYOwLI05bzQQ8WUEcE32YLModUpWG4blq1ajoH+PcKUwyBCe+dcXHDplVi37gl4lRFkLOar0TNNwNRhOKZkYEjGMdMy3Cy6Zi9C2k3jyO5nYDkRGpqBC1a/Cf1HJzBeGEc65yCVcZBJZ2FbObTl+lAYL2HP3o0YGd4F19IYHSeWOUoctcjC4nMvQbFcx+7dW2X6d0RJx7DRoO7sabjyyteAGRWbtzyL4lQB5y9fJkMB9uzaoSa+MJWPyXSUIMRrrIp/BOHEk5/ED7QmIyZt8r4EEcUNNCYnmIfwjczB3sXn3/yZL54B5d/A3fHr/5WM3Eyn0+9Ip9P/l6Zp89iN97tgTZsOxCfz+57uJz4dkH+bP7NkgBO335HMIlHTNjgkVIWe+YiaY3jm0bvxk3u+ibBSRNbQmVSMSPTaFF533Tux4em1mBzbC9syRNbgq+g+NVYNzA3UAh2az7BmF6svWYnBgb0ojB2RbIuOzvlYddGl2LDuMfj1EWRsJqWxgUWH7VoI2Rkonme2IUfw3Qx655+DdCqLgd2boBsMFDJx+eU3wnG7UPPKqAUF+FEN9VoDjVqIBfOXY//OfdizZz10Y0omayegTOCvBQ6WLLsEpaqHPbu3wgxrwrKpxdSDJpq+IbnPV1z5Kuzasw9HjhzFksWLKThg/96doscTiClb8DM0LVOAOmkOae3oS/K0k6iBY/78SEMzjh9wOHmErhIjc7Bv0aqbP/HFb51hyqd7w/62PI+MuFQqvSqVSv2NaZqvZImh1cP62/I+ph9na2pc8rMXc4mczns9GVM+EUDP1B2H5BbFU/VUU7DwNJUDTJ4XMBQnhB7VEDQG8cM7/xU71j2CVFiFQdGW8+eMFK59/R9g88anMTq8Ww0HtS0VzuMzDwMIHQM2U4k8tlDnsHzF2Rgc2oPC6BGYhovO7gVYdeGl2Lj+UYTeCEyNcZ0ci2RLLoYXNuAatiwQZOE13UTPnHORy7RhaN8WRPDQNBxcsPo69A9NYGx8AF5YkCkjfI9RYKE9Pxsrz78ET697EMUSMzss6L4mMZ7URao+QflSVBo+9ux6VvKiOQ4riDTUmw0EMFGrBVh09jmYO/8sPLzmUSxfvhyB72Hv7p0SiM/OQ+ZmyH0ko7IUS5Y26pY85cR1kcyFTACb3mYZ6EWAZ/9jqNF/faDvrBU3f+p/ffuh07lOZ/JzzsgX087OxMREWzqd/j+O47wnDMPMybrpZvJJbT221uhO0UZPEHj0q3wvLwS0rXkfrTLQTAPnBJS5zZbiXiJdxB2BamY2PbMNQK/h4I4N+NG3/gml/l0Sak/5QnPacPVrbsTWLc9gdHivzOizXBMWQ/JNB6ZpINWRRVeuG+3pLqQyWaRyBtZveBiliQEFymTKF16CTRt+gdAbQhRwLrUBm1FpCNEMPaQMF6ZGkNdQiiLMmnsuXDuL4f3PImSrtWHjskuuw6GDhzE4fBC62ZCxTyEdEVoaDc/Ehauvwsh4Pw4f2YHQZ36HgaDJpYhM28bZyy9HpdbErh2bYbLQyO5Htk1HPrxmhFSmHY1Aw6WvIFveL2BLgN3LZhPp6OMKFB4bIyUrUhzRyb+TukciYST/3wrKkpnBYw7ZCahx0u2BviUrbv7U/zwDyr/K+3fGvda2bdvs+fPnv9l13X+wLGseWfNMA4zWD+2FmO7JcpSnf+itxbaXy5xb2fCJXqv1563/nnkLnwowIkuWLwn9U7nMRCPqvXRSaJzygToatSn84of/jg2P/BAWC2FsvbZzeO3r34kSx0GVBuCmbNhpF67rIG3YorNyxp/PoaS1UNLVevrasXPXBlQmBwWU29vnYNVFF2PzM79A0BgS54dtOrA0tnSzbZuTRixxOvD12OqycMlqmVA9tH8L+z7g6QYuWHkF+g8fxsjQARm4ajAWVGf3nYGGZ6O7dynmzF+AjZufRL06Apdt0T4bPgJUmjaWrbwCxXIDO7dvhqXVxNLGtZ3FRu4eyF99zUJX7xwsXroMI2PjqNWq2L9vj/iddVpMAl9cF5x0IgMIE29L3HTF66W1KJ1cE8pHbojTJOBMPxZeI4NMeX/3wvNv/vQXb3t4xgHJyzygM0w5/gAJwKOjo0s7Ojq+pOv6mzVNY5L2b0VRr1Urns6MTwVoT+Ux06+zl7NYJc0CyWu2TiJJvvfrsgie/P5JGHJygRy3psuxCcMjKPFxAY7sXo97vv0PKAzsgqZ5Uuh7w5vfL2OV6sUB1GtFTJUmUGfQu8euPKDOJDayX5kb6GL5ygsw0H8Q5cl+mJqOXNssXHjZlXhmwy/gNwZhoglHs2FqrhQfA60B01QLRLPJoaTdOGvRMml0GTz8rFjufN3G6pWX4uih/RgfOQxN2pR59DYaPiUQzgJk7salmJycwq7tm2EaakJL3fPgB2mcv+JKFIo17N69BZZZlxmBUaDJ7yRjliQ3H9Jmff7KC6QJZt26p7FvL33KHPIairZM94qAb4w66ro7DkHqmlLfU9dILFmIv1mBNt0tbBPw9fQZUH6Z4D/jn75mzRrzoosuenc2m/3/NE1rT66WlwM+v643nbCMJDj/RCB7Mnva6QDy6b6vF9KbE/vTb8PnnWy5j+0yaHZrjOORn3wbT93/LSAsQbdcXPv692DHc1sx2r9TGkz8qC7TmC3NhGkoe5hp1qU9OzTyOH/l5eg/0o/KxGEJuWfw/sVXXI1Nm55EtXQUKb0JmwKGnpGUuwA1RGZdPMB+kIKpdWP5uSvRf2QPSuVDEnIfwMGFF1yG/sP7MDpyBAiqUkSETumCbJ1yi4ZZvQuw7LyLsfbRJ1Auj0Fj16LEhrZh+XIm0BWwd/826GYNTeZKs1cGWdlR1BoVmDY7+kK4mRze+Oa3YMeObdiyZbOAsjguRBNSoEsH9Imia/l5JqQiIUTJgs1CH2NQLYPaiQ5fS+3vXbjqI5/8X99ac7rX40x93hmmHJ+Z0dHROW1tbf+vaZrv1BheOwO/TsYeW7W45KJuBbeXCryn8vgXYrInA9YTfX+6pNE6PWQGnoLnHdLxz4kssIxD25/Ad772v9GsjSKVzuDa696Fp554HJWJI3BNtlN70AgqtJTRQ2EAltmAyZAjvQ3nr7oM/UcOozZ1VBhwJteJiy5/NbZt34Jy4SgsvwxTplK7EgEaGQGaWo22Yph2G2yzE+edvQy7d21B4E9KwluopXHxhQTl/eKBjoKqhPjrelpanyPdQKXBKNMsLr74VShPVfHcto2oNQtq8nfgYsXyy1Eq1bBn71ZEKEsgkwQZIceKJ0qVAiwnI1OyK9U6Fi5ahGqthrGxUQliYss1lSD+XrHIyVQtlQ8+/ZpIiAU/aP48ycFQQpIhqXjcZQRGZt+sRSs+8ukv3v7ITL9OXurxnQFlVWjQJyYmXtfe3v4Puq6f+1I/xF/H41u139YtflLJTthywuKmH9OpAG3r657Oe3oh0D0VKSi5UaffrDOePdNGhjqapQHcfeuXsHv7U8hkXFz16rdg04b1KE8chkM2HNShmxpM3YJu8I/SSPn+fORkdt/RowdQKzBiM4Tp5LDiwldhcmIM/Yd2IqPVoAcNkR8s24BuGVJsC7mdj0zMn7cE2XQG+/Zsh6ZVoes2mmEKl1x4KQ4f2ofJiX4gqsn0Ew5SjdhFp0MykIPIRibdjdUrLsPWbZswOHpQWK3v2zhn6WoUixUcPLwbQVARTbrZ1KCFafghE/MC+KEuYUQcTC2LhEWtOZBQf+HHQYSQPxC0jXslY79/QiRaawvJos/PRn5OgNZ0afNmoS80c3t7F53/kU984bZfnM61OpOfcwaUAQwMDKTz+fxn0+n0X2ialp+pJ6yVnSZbvekV61ZQfiEZIwG6lwLWL/a5tL7mdCB9sf9PXruVQU13a7zY7//N/ZxiaRPwC1j3wHfws/u+jVRax6teeR22b92MqZED4l/WuJW3CC6cjqrDMCOYOts+WCjLYvnKi9A/cADlqQNwbc7SMzB/8Sr09c7FlmeeQlqviSVNQo3YiCKhRpxXR6kjjwsuWI2D+/dibHQQjhWixuEhRg4XX3AJDuzfg8LkAAyG+rNFO2RiHdPdGjBsE9U6M6VTWLbsQpSrBew/tFPiNsPAQirVKc4H5kxHmieyb73GCSpkx6EkwXkBR52xGMfpIGTABGdODqD+rpiyDFWR9vHjjovkem0lHQk7Tq53IRwJKDOkP9IRGrm9s85a9ZFPfOEbZ0D5N3fh/+f95rGxMQYOfdmyrLczE/k/7zf96l65dd5fwpJPRbI4FRA+lcecKns9GRi3FvtOpnezmWB6UfBX9wm+vFdqPWb1HtlpV8PI3g2449Yvo1Efw+te90ZsXP8kKhP9sOhRiHxYDjMfTPgyBIEJbzpbQbgdx8oLLsHg0AEURnfD4GgS3YHuduOC1ZdjuP8opkaPSkoc/cd0hhiaJdkVlpPC2eecDWh1HNy/E2HQgK3rKFc8YdsXXXA59u3bjeIUXR2+NG4QlAmOnNGnM/jeo0Uug2ZgyzEWS2Pi7ogii/mfaPqJX5uBQECjTrB1Rb5gqD9dFVHE1/Fh2CrEnnGl1AH58RDUqSnLZ9XiTU52Rck13Dp1p7WJhIuPSsFQjg+Cct/iFR/+2F//+6Mv70zOvGefYcoAJicnX53JZP7RNM0VreXgUwWeX/dpbQXkVqYhLGTayPbWYzsReCfP/1Uw5xeTL1rZ8Kl8tgTlE+mOv+7P+0S/bzooC6uLGqgV+nHnv/0tBg9vxZvf+EasX/c4CuNHYXMmnWRfMAHDkI44y4pgMV84tAA7i2UrV2No8ACqhUOIwpoaM+W7WLpkJebMmo0DB/eiWBxF4Jcl59nQLeSzPZg7bz5SaRO7dj0D3ytCp3YdkElbgOVgwbylGB0ZRK06JTY+ti2HgSmhRMzpYNQowTcIbdR9XRguPc4kuJQj6NQg2IpUxpQ48gogxTUAACAASURBVP6mBt83EHAggBHBDyhdMF1Pde01vMbzQp0ElDm1JS7XJDu91kW39RpsleM4RIChRjwgasoEZV/L7ulbfP6HP/GF2x+bCdfDr/IYzoAygKmpqY9ks9n/ret696mAxa/yBLzU10o05ES2ONnzW0HjZP9+od89XcN+MfZ8KoB8KhJG62OSQs9MBebk85PPhhYuMsbKGH72/a/huWd+juuuvQZbtqzD2MhhuNDhiFShppLANGDTzsaAe9gw0m0S3Tk0dBDVqSMS5s68ZA+uaL2LFyxF77z5mCxOoEgZQovQkW9HW7YHlVIJ/QP7UKAWbTDeM4QeaAiZS8ymFSuNJkGSr0mnCNu84cTjsQi0PoKAMO+gzlyJkBIBW7f5fRnMDs+jbhzKWCf+P/Mvmr7Se5WmzCjRSALohVMztUj1Daop3tIgqGyF/O6xAh67/GJt+Zd3H/EnrDHkSRUGdXZEiiUuu7v3rFUf+vgX/v2Jl3oPzfTH/96DMv3JlUrl/0mlUp/WNI1TRGbcOWvVknkTyPYzNttPZ8LTD346mL4YuL7Yz0/04ZzqZ9b6uJP9W/hQfA4SFpUE08y4ExMfkJwL6Zb0oTer2PTYj/DoA9/GNVddhi1bnsbQ8BFkdQtp1tU0D00Cl85RUAEMAWUHZiaPc5adh/7+A/AKIzIfjxkaPmxplnCtHDp652Lewnno6khDC5to1DwcPTiAkeEhkS5sqwYDdZFK9FAVAQM2bjAhQ7pdOEDWRxhQ104LOMtoKwI1u/giEx6LcYYKEWJ8JsN/oLFNmo0fAWigYOmOoBwIKDMXhC4NXX7GHYC6NgnNqgmHoByJkKxMTfx5EnLf2mHaep0/T4qT3sI43pO+Z5iUL3b1zV/2oT/64u1rZ+p1cbrHNfMQ6HTfyWk+b8uWLZmzzz77Dtd1r+e+6FQB5jR/3Wk9rfViJUMmKD+PpcUX+skA+nSY8qkw8JMBa+vxtr7OCwFxKxhPB2aCcmve7ml9iP+JT5KtuOimvrDU/ZIedwuuvGwlNm1+CmPMQtZspNgOjRqanMBhcL6eB1djjKcFzXWxeOkSDA4eRVQtQmPGA/Va04CuWzAiE43IgO26SDkaQhl+6sNkR59JwGpC12sioTCkSI8oTfhoykxrC4Zpg7MH/cBDFDLDIyWAy2MmXgeBDp/h8ZHKaSaQ8lqj91jIMNlpADRZ0Is01u+EGdPmRvIsIUEx+NJKR52Z5mT+WzWDGALMMqA2UtPcTyZhJITjGPHgwiL2OI6/YqGRO4D8zt6zVnzoY1/41pP/iaf2N/LSv/egPDIy0tfW1vaAbdurfiNn4CX8Ul6kBOQksGU6W34hVvxiDPjFfj4d8E+F6U5/ay8GyicD5mSG20xcMBPmp2bI+eRwGNq9AfffdQtWL1+EZ5/bgOHho0jBhh02YNBXzIAeQ4djcDQU4FopNDUg255HvVqBw7xhmZQdILQhORlmpEO3XXXuCWoEKgno0WBwTAitdTrHSzGvmBNJHCZlwhMQpjZviCwhzg3DQRja0rbMBDxhyj5tbmpxoUBBoCWIUoVoeoHM12MuMjvrqB0HMuKJSKzxVyrAJVjzZ8KOSZsVUxbfHZGf7dEC3BwbpaQP/p24bKbvCNX1w1eg7Y/snpNgCMpM4Wvb2bNo5Yc+dQaUXwKC/JY8dGBg4Lyurq6HbduePZMPOdGST9a1l4DqicD1VAD3eTPRTvJBnOx1TkUrPhngTv/+dJac3Kjc7s5UtqyYskCRpMeVh/bg59+7BW1uiAOHd2OCOcaRDSdko0gFvm3DN3S4ug/dC2FbLnz6mHVNCn9pdvwRzKwQkck8Zx+mEE5NZv1RT6YTwWaGhUCfD81UU6MFaAMNlm4LKFOuaPpMDGCymyceYdN0EASmADx7+thSLXY2YjpBOdSkkEfrGbvoCMqKHWsxKLMnj6BMiqwj9BUgEyzJnoUsMP9DAJnHQMbMI1BuGoIyZ/UljJmPkcWG7op4IklyrSnt2Rf5gmybsg0thb6e29GzaNWHPvHX33xqJt+3p3Nsv9dM+c4oMq4ZnXxDe3vuu6ZpZOXDeJma8vO7+U/nlJzgOax6x5N+edFLJVpqS7w51YV/Io05eaVTkS+SxzxPy4udHC/m6jgRsB7PNKDVanq+wfH32KofJ99NHs5KfQLKiYShHh83IZz0400yFFof8FKbNOMPWV4iOf4T3y4El0BToMJ9fH3qCB74zj9j8MAm1CsTAo6ObsPS2I1XR2iZahIHw/AlCtSHaRuSICfJdM1QMWBOGRFrHNudNTg22SZpKWByGjYH9IUEOEoXxEQVnKTrqhBHsKWHOCDAxq4HiSQleEYqQpOAJyOb5Ad0OSg5osksC75GRJcFQ+qVREGJmZ9MIL+XjyUoMz1Z5TYp6SIe3SLXqIaA16ykE6oOPYJycr0mMgZ3gK2LbisoC4jLaWBHH2UR/je3o3fB8ps++oXbnv4V3WUz5mV+r0E5iiJrolB6f3su9xUmtD4PlJPQlPhUSe/+ifBSQaL6iRrnFgOmKGkxYB6Dx2OPS36mHh4D6/GpcC0JZeopvDF4YZNx+PHFrkJeVNEvAebjwHZye1xSXDlR1TsB2OkgP/2xytp0crBVN18SgnmiYKdWkOQ2Vq2HrYvDcTDX5YZVBb8ElFuXv+lLIV+7FbgVWE3/eqEdBBe8Y+c1PrnqU24JzYnPvYCUaKiUUTUE1RGs+dE38NSD/4GuNAO5A2gm5Qc+gAE9HJxqqZl9isOKX5kZyTp1WL8Ji1oy0Zy/TouEIWuaL8U6Fu1oZ+OPxSImXXMqT4IyA5cHbvf5urTA0dYmTFZ0XZ4XXenAfBwvKJEr1GdIixv/TamCHXpkxw1a6CS3gnY5Bd4sAvJ9+D7ZNAuSnM3N41OfMrVmsmy6sMV9EZf9pHibTHWJi7qti/6JyAGXF46D4nVP2YYLiGa07ehdtPymj/7VGVA+MTL9ln53T7TH6Sl0fjqXa/tbBQqqwJEwNbmQZQwNKYAqXBy/KVvetKBJfDUKMPNxtP+chFnFT43VtgTS5cJVl/4xOFfYImZ7X0bqCCuj3zMh9bIN/OUVo7VY0np6WsG2FWhPBNB87HQ7WvL81ljmxCUxnREnoJzohs9nxQoklbbIydFxY0EMfCdi1625GCpQLF705HN7IX7Bk3p8lsixz6P1czt+0uMfT+shShbpZNVNfmN8wXAzL1E7BIzmJB776bfw5P23o9NlxiWdFBrAZd+gM4KFOMoIDBei+0K1IpP4cs0huxWZglv5+DNS/6YdjDIFwZcALm0U0hVIABZpSycrJphzPgl7OxSzFrmAH1l8PfE30q/MCdQs3vH7lD5UuBGZcCQdhXRd0JFBeYM5GX5TXW/8/ZxeAp8jniwBZBYJlbbOKiHfF4OI1D1FLZuFSznnDKnna0gS3PHzfsyJIcNS1RcfR5WGOjdBmTGgspCY7Tv6zjoDyr+l0Hvywz5yZG0q337u5/PZ/BflREt31fNv7uTiUUCbMFL1mq33scwUTvyqcmHyulSsQO6OmB3w5hU84f8TTOK/ZSsZ3/AJK2dWAH2hqgpOxqNuvKRQovyfLdvFlrc6PW3rhVhxAo4newzBkCw1Kc4oYFY3VvL5JL9abYmPLxQisUy7+RRIH+/WYwC8AA2/T4YXA7QqAPGxyc0bB9hE6u/nA/cvn+dj3FhWuhOAcnwOp69pPJcc0yRLZPwicq5byXZyORwjzmRzqvAFbxxrH7wDj937TXQQlAM6KYDI4ueowYiojUbSZk0gVj3IbAbRRC9mQJHsCviZxGuP7BDIknmNcpSUTOWjjME/vE6oDatrmHY7aBYsarAepQI16YQTucnokzZn+QenpHAmHxs/qCX7ZMtcGGx4AVCr+zA5pTsyUWuwRZtqMuTYfGocTdWp53MOnxCG48CrSL66+Hkd8/cLYRe2Hj8uPo/TyULCnltBmXcOJ3mL1GK0be87a/mHzjDl3zFYHhrakkmn5/3PbDb3Z8nEXTIGudkFNZNUKw2BxiwCWnoU6Mj92pJyxZtM8DeuJvOWjkJu8ZQtiEyXf/hcGZ8e8OIKJKTFZ+pWEE/pFR+ysiLxcfxTr9dl8q/fbCDkawSeYvVUIGPvZysbnf5v/n8CqtMbMpL3kEyLSLroEiBOCmxJy3Pik+Yxqj+qbTd5X8nCoYA5aTZQFw5/dvzrOLAarKzHwK9ARwGS/G7TlL+P/bHo77Vg6JQykteQZSWWNpJdS8Ki1eLJ1xRcbTlnshPQuEWnLCR0Ti0IUkSj21eBDAFNQNJUexj5jOK8XzkPvCZiP66Mi/LGsOHRu/CLe29F3uI1ICUxRDqB2IClyWQ96DqjO5UcQ0cFf49iv4oNE8CTHRyPi9IGvyfSkDr7MMm8JfiHDgmCVSxfgBGhNqIGtVr1O8R9wdcw1S7OawZSuDMMV4BZHBf0H0uwELk3C4QmGs0QqVRWQDmfzwvrHRg4KuddPlVqzdLtRyISt1MLSyYrVgW/pDSozv9xUD4ZpLQShES+SECZkgqMju0981fe9PG//rd1v2Ow9IJ7vt+19/pL72dkZFvWMLr+byeT/wy3aBq3Z5ywSxBLPpoYmGHZqpAiOK1WeblxYnZ9vDilgFlBAreFBGTV8EHwFWCW/+fQSXpNA3jNBnwyYd4kvo+G10Sj6aNeb8LzmvAIzl5d/oSci8YyuWz/dNmq8m8yKdqeFKtU/y9/J8dIUKEWGYNf0pDR+jf/nYBw8u8EDFuZsmLtyp6XMPjEP51Y9hQ4J38IzkrjVUxayUAJ201AWQGzav89BsrcxltKT+bCwXQ0y+JjEvaudFiyW9F0CVXyt7JhyfoqBSa6FjiFmf5gBWpSlOJxxgunAIg8V5078eCqVjQlJ1jMQTbgOhznZAqAE+8IaE0upD4XYhbqxrFj0/149L5bJdnNpBOBW3BKD5oGWzdF3NINTgFRmrE6N/IJqffD144BWLRnMmgCKuUOOe/UV5n9o+QPbvAFrHU2gTDW05Q0umbDg21bsqiLV1nT4PkB2tu7MDFRlOun6YXQDVtcDWyn5t+RZiKd7kAqnUOj4aO7exaODBxFPp+VY3nuuc3wvAY0BjHxuqY7I9GcOQxWLHBqoSNDFk2Zi580A7D7T10Prbud5PqY/n0uWDxuAWXmcfAeNDu298w7A8q/cyC9c+fOXFtH2/9xMvmPUa8yLaUjii+WAJfoh9yWUa8jWCeAG2/LBVAkeEUBQCJ+kDWwV4psgewh9JUMwUJKwoB9TyV2SecUWbDXkAu94RGYIzT8QIEzv99ogI/nDLWIBnq5qSkByICU5/k9W9nw8QKZ2nvzfbV+r/WxBL1WUE7Yc6t8QVBVAKyYPG/2BJATgE4eI11d/Oxi2aVV1kgq8cJcZdcdyxcELGHKaoGgR5egzH8TkB2H/lvFktVCoZhwayFWbvSESVN11VSzQusO4mSae2I5pCwg7yveFSWfCz8T12WesbRoiITQ8DwBrlrVg+/5QDCOI7sew2P3fwNOWIJLeUanJU21Hltc8ilX2CxwcnFVTJwacyTjj/h4smUCMz8XAjE5K10YBLm45ZjXKZ9Plpzo87qOQOPk7IwsItVaGRw8ysaQvtkLJORoaHBEhpyOjk0ik2vD8OAIOrt60NHRiclCQcKHXDcL00jJjs0yHebDYGCgH/PnzUEqbWHDurVCEvSwBo0jsOjm0DghRNnjJEhfXBax2h47M7idJCifqKDXCsqtwJyAsmjKItXwQm7fPmfeqps+coYp/27h8p49e/KZtvYvZ3JtH1GWnnhrKHGDEWyDdh9WsBWDkRFtIbU/XlRK2iBrI9sSJhbnxPKBBOKA+h63hFInTFil2uoTzGiFIrNkolbQrCNqlBE0mzKvrdGMJIeg3ghQJ/gRuAniPuMUY1COHRDHGGcL8BwHuePSAB9HUOaXbdvHgJA3CMFOgC+eMJww5Nb/T3Q+kVJkkUlacdX7kEVn2h+xM8Ua83RQTo5bIt9joKXWTMkiAV3bsWVbrhiyWjTos+VEZ+XEUIBF1igCEgtD7JgTkKLUYcOPfI6kk5/z+YkOrppwFKETbtyihYsiEHtsBSDIsOPPh58dJRSyeRbsmk2ewyYadU8V27xRAeU1P/oaMnodtsZdmKwTCPwGMrarriuTDFWT9yU+cbJjWWyUbYzvmYxdJmGzgMf2ZDae8LHSNEKLmOr04PWazebRYGEuABYuWgwnbeNo/yEUCiXYdg6LFy2H5+s4dKgffXMWSDGPix99zjwGIvtEoQA3lcbkeBFz5y7A8PCEXO9jI6My/LV3VheKhQls37ZZMXq/rPI8Qoou9D4bysnBxSMOtFfiBRcl9TlLBsY0ppwUlVu15QSYCcqM7iQpYqFPacrt27vmnnvTx//6W2fki98lWD5w4EC742b+PtfR/gGO5pGShHQ8kcmoapxJZsxJutTwZKKusiSRwXGrKjdNDADqQiMV4N3XFACXIod04hFUCWaeYsqeB8+ro1FvoF6vwWvUEXr820ONY+TdjGh6jSZQbwaoNphDQAbNSMRYL5VxPS0ywDQ2OJ0xJ/IFv09gIRAcOHAA+/fvxxvf+EakUikBw3Q6raresQ0tAWb+f6IhK0BWYNz6pxWUW+WL6QVA8ZjEx35Mh5eF7ThTVkxdFbYsmwuGIVtxkwHxPAf8GU8UQSr2vvKxBHkuq6JHc6S9ZA8rts1zIWHpvMl5s6seYrWdjusCUpSKHQIEgsQKx52UadpwXBem6NpK8/W8EF69KszR833o/hQO7XoCa378r0ihCpeASpTX2YnHRhANtmkh1EM5Ji7gdCnoFlcO9bk7rinWOHbrkTVnsjnUGgHcXE4kLX7OtM2x2SSbTkmNgotE3Qtk8vSKVRfKpJMDB3ahWqmho3M2errmQtMcHB0Ywew58zA+OY5qrYJZs7ukiFgpFzE6Oow5s+fiwIFDmDd3IUqlKurVBiYnJuU6z+XSqFWLGBliDCi1ZzancE/IBnNTdlBKlacbhbNPlN7Ou0R5oWN5b5phaHrBWC2JatGN+EQuHnLejjHlbbPmL7vpj/7ym+t/lzBJFqLftTf0Ut7PwMBAdxSF/9TT3fmHLMrxhCsbLG8gVuDZfhrITUCWQ4aYWLiYQys3kgytVGHeZMwEzUa9jma9BJPbVY3h4CXRjJuNBoqFAgrFSVV00jRUKhWm1Alb5mVYrtRRbXjo6OnDnLmL0TvvLNmKVpsh6jwW+UOdk1V8KZkck1wSEE626dNBWd0sbNtVzgf+7q997Ws4fPgwvvSlL8licejQIVSrVfT19WHhwoWYNWsWMpmMgDSBnH/zWKWhYBogJ2w5iRZVsoXaGbwQKCfHK2xZU6DMP/x9/Jllkz1SXtJhWxZStgnH0GRrXpyaRLNehdeoyS6DwE2A4iRm1ggIyqlMFpblCHN2HAKqIe+Vr6+Ys2plVosEFyxHJoPISPtY4+bfumlJV5ltu6LPim6tA77Ha2QKvldFvcE25xIO7HgCj/70NthhVTrv6I7gCXNswPDjgjB/N2WNMILL47I4pTqUXUtbWxaTE6MIQw/ZbAbnLluGXQcH0TlrtlxHHR1tch4atRr6ZnVJQa1aq2J8YgpeEGHpOcvEwzw+chRDQyM4a+HZyOXahcmWymXxITNwv9mso1SdQirtwG9y4OohOLaNqakibDkeHeWymuvXbDA9LoIv4feqicMLTXiRJfkcMqYpIJWgbNGADsZ3KgmD7g0JMor4SmpHkzDhRMpI7t3WIp8waBlbRabMRZg1AA2a2bGte965Z0D5pQDeb8Njh/ZumTU8PvlPuaz7Tq9WQuhVJN4w8Flka0gAeOCHKExNoVYuIPI92V5WqhVUqmU4EvISyM1h2mRuhjBfFojY1MGtVjbNAZUN1CplpelaOsrFsmiKrmPLjVQqFWHaDrymhpGxCbEzRaaNugfMXXgOVl5yOdp75qBY9dFggU234PucWkFYUDkCrYDcCnLHZQHFTKmBS8HMsvDcc8/h7/7u7wQE3vSmN2HNmjXYt2+fAFZ7ezuWLVuGP/3TP8U555wjj0k0P5FbJAMh1sNjcE605YQtT2fKCTAnm9hjtjbqpzFLpnwhRTVdyRXcuju2Id5d17Vgs+gXVTE5NoDxkSGZ3Bz5TdSrRcl9kIWuWjnm9GjI/Dm+no5avSYsma/Lc8LFIpPOyAIgBV5dQ8pNiQXMMNNw3Cwsm2BuwHRSyOTyaO/oQkdHN9KZvDxOMx349Roa9QmEzap0wnFk0oFdT2PT4z8BmmXQYEHXg+lwwajL7ivyCYrcCZgCZk46I5/5rN5eTBWm0Nc7C4WpcYwOD8JN2Thv+fkYK9YQsX2a76VWRUc+K4H2lVIBmbSDlEu5oh9uNo/2zi60pV2MDx7F6MgI5sydi6HhEaRSfF8OJgtFkd7oNx4aHhbWy7oFwy5odTNMC6VSHbq8fwu1WhOawX9TolBx8ywS+noGdc2VAmG9WkXQrMHSmrC0OrSwwr1eLPWx9iGeE2l0mQ7EJ9OYeY4ElCVTWckXskE1288w5d8GkH2px/jUT74/b/NzG7/imP5bjLAOv8HwcB82x+NUKqh7TTi2g2qtjkalDNtSDodKuSR6HhlVk5MbdBwDLdqFsumsFFlq9bqwIG4zPbLnpgfbMeER8GtVuViFVfse0qk0KsWK5NbS5lYo1VD2QphuO7KdvbjwFVejs28hSh7nTnAbrgqLbDidrim/GCgnQD08PIw777xTmPDRo0exfv36Y6yWDPmtb30rPvzhD6O7u/uYZELw546B0sWJNOXna8tkyaqlttV9oW7AlqGZUtSKpQsBZTMGZTJ6MnT+LEJatukeJgb3oTB6VHY0GZcOg4q4Ulica9SqAlgEdp4Y7gYa9Roc25TFhrsA6rL8jMqlMqhZUx8ulUuyj6CEU2vUxS6WyeWE2bGjLZVpQ1tHJ3JtneibPQ8dnbOESZJBl8tlFCYHUS1Nou5FaHoVTI0eQKNwFGjWRGNt6+lCZ28HBgcOo1oqorO9U9g2cy/IOPN5Oh0yyLflUSgUkM9n4PsNHDywD6mUhdmzZyOd7YBpuSiXSzK3Txhy5KFcGkPaodau4fDRw7J4dHR3S4Tn+NCA7CIMU0e9URX5hu+dO66Qmcu0VIYsBAplgEdtWNqtKac4gJlCqFlwU+0wrDQMMwvb4WKgiaRWaoRohBpqtRq8WgXjQ4dRKwwhnw7gaBUYUR06C5H0ZsdtMiJonGILv8gaJNYsYIpPOZYvrPZtsxee/8EP//mtG17qfT/TH/97LV+sfejOuU8/8uBX2lL6DVlXQ7U8LmzYdSxEIbekPhpNzlVzUC4WxRlBlkL9mTcvt74svnFLzS8ya26fM6k0PHo3WQJpsgsLsOLiIKMTGblYrZYFkFVYfQidhcF6HT7tcI0misUq3EwH6oGBibKHpSsuxgWvuAaRk0WVliNJ+goEiE4VlMXqxy29aQpYDQwM4MiRI1JZ37lzJ7Zu3SqSxJw5c3DjjTcKKCeAnOjKiR9Z2r5PwJRbLXLTmXLCtE8EyqzUWQLMlli5+DdlC4KyY1viOnBtAxNjgxjv3wcjoCxgSPMFQ2oi2rKa1OerahgcKCtxyGYooBQxVpNFsjj6NJFvKCsJG9N1Oaf8fq1eZYSw1BC4sDI3oqOrD24mB8N0MXvuAnR298kxkkWXK2WMDR/F5PiI6L7VSgHV8gg6Mjpcy0A6nUFg6lh0Nh0PQ9i/Zw/m9s5FR/ssKapVuIiYlixy6jOi1u0h5RoY6D+IzvY22JYtQE6SwHOXyboocApJswbfKwOhGr9U9zjDD9BNW+Q0cdyxdZs+edF5mWvBQhz1awea7kLTUjCNNEynDXC7ZOKJ5bhS19DtlICxZqQQ6pQzXERkznVKU7T5Kd1XY2NIs4ENTz6KnZsfR1fOR8aqwgyr0CndkEQoB7ZEGU3XkJP/by30JTKGcGtN3NgwRFPmgtGxlR19H/zTf31mpoPsSz2+32tQXrfmzr6nH/7pv3TnzRvhV0X/ZaNG4DfRls2ITY32NDaNFIsF8QeLxhWH4kgRKhHm4/lj2WxWtnEGdUfHllbURqMeX4SQ15fiBbXWQLkwlEbrS0W+UmY1m3m51BYzwkLGSw2kOmbjkqtfh54FZ6MaqEByAWO5VJWlLGHAksdF/TM6zuCl5h3broaGhrBp0yYsWrRI5Irvfve7WLx4MS6//HLkcjmsXr1apIvEFZBoyvwd/EpscMnfrcU9vheCIYGf/+aX0pjJjpRPma/D98vX52PJGA2TtjW21LowdNreLImjTDmWgLVj6QgbZRzevxVRowiHUztY3ZdmnAY0OhA09W9quNyVNLy6yDUeC6iUKygrxfPh+Dhh8DFIc2FNip8CBgbk+Hl86VRWQC6T70Q234WOntlo7+qR4hs9yrVqBROjg+g/egj1Rg3l8iSafhXz53Yhm0mJ6yOdTwtLJyhSw2/LdWPhwvORz6dRKIygWqGcwAKm8iOHYRlRUEZ5fATtqazIHUyXoC6tnBp0N3gIQg+6TulFSpviEpEwIpkDSBC0xKpG2UGzqFvnoFtpOJl2OE473FQnrFQbbJshHSmRIzgdWxLfJAgr7jRlpkacfyG6uptWmchMfvY91Gi9iyJs3bQeTzz0I+TtIvJOGWZItswTT8ucgqfp0kUraEm3Ycs3xC7JY+E9IZV4T3YWMNq3zpm34qYP/uUZUH6poD+jH7/ugf+Yv+HpB7/SbgfXN2q0Armo1ZVnmFu/JhmWbkiBTbbltKNx0oIwK3ZyKX8o2aehmcKY87kcqtWGcBIOpEyaRcS6FYMRGWSN+lvcfEEqTQZe99R236/VUZgoCjAR3MsNoK47OHv15Vi64hL4RlpYi4CHeF+Pg7JqHDneLEFw5Bdfi4/fs2eXgMKKFSsElDdu3IhvfOMbsmX+xCc+tLD4uwAAIABJREFUgRtuuEFuerFIQYE6gYnAzO/zRlSasmI7CXAljSSJVMHvt1rMVDA/YxgVK+Xz5TilUYGLCF0vXPAIyvxjQjMDOHRcEJQNDY3qOA4f2AI7aohOK3qz2MloN1Tdjo16VRZNFtYoZYj7hd+nuyVO2pOFQjoo1aJBcOfxCMjEUotOV0TAvY6GtrY26XxLZTtE28+1dyNPKSPXLsVAjmMigx8ePIxicRLVagWuY2LO7F54zQrGx4exZMkCTE6OIZNx0d9/GJaZxrLzLpbjbTTKaDZrIse4aRthUEOpMiJDUn3uviI6my0J/aEsRn+dNIrExngeK4OINDJ3TjExUnCdHMxUm/yh59hN52C5WRhmBpHBQmYagWbBp3TBQCFxeBpipxNPUUuzjyz+9BTys6I3+tg1RTeOytRo+px6Amxa9xQe/uld6Gv3kLMKcKJK7Grh81VeM4uSJ/uaDspy7YYK0Nl8w/B/6Xk02rbOX7jqg+/7/Nc2zmiQOY2D+71lyhwDte5nt5215ZnHb8nojetq5Umk0ikZld6s1cSjzAISR+CQKVMDJlPmfUB7m+s60vVHsJG2W14oUSRbYAEfjtPh85veMUDjY3mB83vlUlFuLGpxytngYHKqKF19fN3QC1EqV6CbnGicx3jNQ+9Z5+GiK6+Fb2YQaI7q2pvGlMliEo+yRceAALRyHRw4cBDPPrsZl112GZYuXQoyZv5sdHQU69atQ1dXl8gWZIx8H4kLorX1OmHKiTTQKle0ArH4sGOAU35ghio9v+KubHfUx6eDsmLKusnGBYbBa9KAUZzoR/+RbUgbocgWdEzwPRKQeU7onCFrpTuAz+OiSbsh/7C4xIXm2CitkDJDRRacJNKCTSHCQnmOko5Ev4l8vl265NxMG7p65yHb3o1Mvg3ZbJv4tUvFAqbG+zExehTVSlW0akpTc2f3YtasDlQrU8ikTQz1H0AqpWFyalQW8IzbLo4G2ir5WUsuiklProdQ96QTTgflnBS0yKEmAdN2BSBNOw3byUgxkhovrxPRfI0sLDMD183DTOVhuBmRKiSAKA6ob0r8phGnwDGOkyqvtJ+okPwWSSzBFGHhLFAy8zn2VatFjK/Lgm9VrIk7nt2En997J/raGsjZBdhhRe1oyJRjUI5ziU4IVycG5WlMWYHys/MXrrrpDCifBurP1KcQlJ+6/5sLN6179JY2x39DxE45dmexWh9B6co+mzia0Kgpl6bEepWwLW7zqQ8UC6W4w4vB4WSBBjLpnHTuVSplOCwkWQYKhaIABz3A9RqzLBpidaJdrlgsitxAva0wWZKGhGwqg/GxCWkGgJ1GoR6ie8FSXHntDYjsLLzIFpsewSZhyqrNWt08wmZC1SzBm6dWq+Pee+/D+ecvw8UXXyzf7+/vF4Z8ySWX4NZbbxVJ493vfjeuv/56ASt+JTprYlFTRT71s4Qxq1luKkJUNZawWGrLe+OxKJasYiKT/0867BT9YpGKTJVWMToSFFOmPGRaERxDR8rQMDa0DxOj+9GZc8TDK4VTMvooFJ1VPMtRJMBMXdk2TVn0qN/TtcGsEf4/zwd3N9ytCHPnguH7cF1lweN7IADy+7VqGZlMTvRkN52Hm21HW1efyBcJKNcqJUyNHcFg/z6UClMCyKXyFHLZNPp6u1ApT8L3KmKZM4xA9G8BNtCxY6u0No50sliHCGDYFmC6AHVeuxO6mUUu04H2jnbkcx1oa+9GNt8pdYUmC21+JMVI2iabTRICulYcabUOZMWJuVfcvi3gqlLn5as1kInZcvLtxAufRArEVkWSFD6f14WSUUwlyWnU9QNsWf80HnvwHvTkaseYssp/UaSF4fe0kr40psyQJXWlH2PKZtuz8xavvOl9nzvDlGcqxp7WcT1x37cXrl/7k692pqM3OCYLdQ1UqzUx47No1GxUpcjXDCPUK2VJ7yKzJACQa9BaVCGb1Q3ppiLrI6jbNuefUbP0kc/nlL7ZaMjj2DRCsE6yHAgAU1OTwiIti51eEfyGalAplSoolqvwQh21yEDn3MW44rXXw2nrRSMwxSPLarTKkUhkC/U3b3oWFMn++LueeWYjtmzZgve+9z2iG/N7BOSf/exnWLlyJX7605/i2WefxSc/+UlcddVVAqQMn6F8wdciyCbgz5uQ4Ja0T7e2VyeSBh+bfJ/HQ7dGElqfFHV4DMKixXFB1kyJh6DsSBGNoGzTm2yEcHQfg0d2o1EZRcqiHVBlbyj5iJOVG0pWAoG0gjIXhLjFm4sX3Rs8b/x9dNfQ9kX9nosknRrVSlkKbAQbLpKUrVKOI/UFLpi5ti446Rw0O42evvno6GaRLivg1qiVMTlyGGODB8TFMVUYR7E0KfZHLipcNBhIz4WBljNl9TMRGWyEsaUZJpVykM66SGeyiASMe8gGYdhZmDxG24JruDBhi+2uGQDVehOVWl21gks2hyXWSjo0yJwl3tNUzU+S5SIphnFEcxJJK6isulP5h4uimqunMmyTXZeYL8MITsqNtfhQnCs1+jYZqxnUYOo6nln7BJ5Ycy+6sxW0OaVjTJmgLPJFHE2b3LC/ZI2bpikr+YKZHiz28RiVDBaZ7c/2zl9504fOyBenhX0z9knUlNc+dt8tGb32ZtfWBTgJHC4DXOrUwnyxPFVqrHA3YMcNBgRSApMAqzRUcCttiwRRqVShGZa005Jt82YjQ5OtfcCiEK1wBGD6QAvCWPl61SoLjPGMM08ldtXrnujMJMu10EC6YzYuvfoN6J5/DurU2UTjU9vtVgcGbyQlqaibir/7+9//PpYvX45XvepVcj6Sbfr3vvc90ZXnzp0rIEdZ46yzzsKqVavE6sXjpB2LDg3+bNu2bQJkg4ODx5pHOjo6BMz4GOqvfB0WEPk6tNqp36VKojyu3t5edXxx3gWJEz3XUjiVbA56cRXDp+PC0n0YYQ1HD+4AgpJkLWRc1chCcBUNmZObCdLUuet1AVl2UBKE3RS1Vm6xWRRTlj7uVnjiuOiw3V10/lpNFjFxbAQ+Uq6rQL7WEE02nWtDKteJvnmLkGvvlHZvvq96tYTJoaOYHD4s+RZTxQkMjw3DdFU2h4ClZcrvog+aVrp8ewdSmTwymbx42TOZlEgxHGpaLhsYm4gwUQbKTQ+VsIx6UEGzHMIMXZEdCLr0UPP6Yzu1m3KQyjpwUjZ02QkwkMiAScbPz1lAWbFmiQaREHxGy8bxsnFEqAgZLdnWarACR1bR7ROJ1MXzy8ai4bFR/PzBh3H11Veju6dNXMibnn4Sa9f8BB2pItpTJTghdy0syJ5YvmgFZWHwJwFldlYSlMmUuaMUUJ637KYPff4bZzTlGYuwp3FgG3/2ozlPPnH3LWZQvEGPaI3ykUpnYbEDixV9RKjVGyjXaL+iahyiUq1Kmy1Zl1xQTPeSKEdViRYmICFBgVyk9IcKk2j6aHrKSJ+A0cTEBDJpjnr3JZ+Arb3Ms6X2R89os0ZQ9gSUq14IK9eNi171esw/5wLUAlbVk2kdcTxlHDbEm852lPuCXyMjIwLK73vf+wQQefETIAg+99xzjxT6+F7IjN/whjfgAx/4ADo7O7FhwwYB3/POOw/0NF900UV46qmnBJT5/3QTLFiwQJ47b9487NixQ0CZ2vTTTz8t2jVBnJ+VklRs0J3CZhSCuEQ/Smu4KoKqfyeRnbbE/aRd5gI3geYUDu3bCpfbf7+OFMGHC069Fm/BQwFhcVMwK6Rel2KeSCecnxfGCX0EGXYYspgpNjQWdpuS/Jbo+9L6DNVlx+45IaK2KyCa65iFOQuWoK2zSzr7eM5LU1MYHziKamFCGlSKpRLGJyfQM6sHuTxlD1f+pNMO0hlXdRLS866p3VQQ1BD4ZTQa9FQ3USs72HegipEpCx6bM+i4MDgiyoVjZuDYGdhOWuI0UykXjmshk2VTCIGfrhUIy5eIUykim5I+SOZMxsvPmRcPr0nXUTZAkWxYTPVq0nrNxYzEg+eU53rJ0nPkfHJnRZnrC1/4AjZsfAbf+/4P8Gd/9mfI51PiKKJ8IaDsFtGeLsEO2CiVaMqqiYby3Im+lLzxfPeFYspKyxbzBwt9ZN1W+7M9c88w5dOAvZn9lA2P3jb76Qd//hXdL7zVkKoutS/6ZSGeS7InJrQRI9N0IdSq0oGXa2uTLa7KT1DvkYDDDi/mGBBcaeQnHkt2rUq0l9yLZNvPG58XvTC7RgO1akO6rSjXMmmLwF4t16QFm7+j2gzg5mdh9RWvwZxzVqMeuirh5kRt1hLjGc9xM025sR577DF89KMfFUBVGnNNjv+OO+7AD37wA7kxqSXTgUFgJXARkLdv3y6Ay2PlMbOphJ5m/j+Ble3YZNQEe7Zo899k3Zs3bxZ3B29o/q5Zs3pjaceW1yMjTSxokiMsC4pqFiGrFOeJZgtTtvU6mpURHN73HLKuLueHsZayKEYs4LErjvkTdQFbuiqEKTfZnclMCDow6JxR9kGx6kWRdPPVGlUEXlNYMb/P98XXJSiziYWIzGNhgS2Tb0eusw9ds+Yg19GJVIqOFOW+KE+OoVwYx9T4uDgquCAsWXoW2tsoFVGaYeG3LoNK6QzxacH0i0DUQKh5CCMWfLmb4hG2YWIqjaNDJkbLafhOGwLTlpWX7eKuk4XrZJByMkinMki5FnJZdh+ainGbKlyIFkF26nHx8GVyjhKQVUa0IR7p3bt2yWdHSevnDz6Iffv3Chvmroo7pNtuu021u+smPvaxj8njbrnlFvzFX/wF1q1fL23dn/rMp8UCyLlTm9atxWMP3YOeTA1tqRiUxQJKB0UckB9ngE9Hh5OBMid58ymBHL9yX2hm+7PdZ0B5ZgPs6Rzd5ofunPv4I/feYjYn3mKQTckoHjUtOPIb0tDBQl/V8+CwYEYZoV6R7jPGNSZuC9kipzNyE1OTVt1qKgM3YaTKu8vMBU8A3TKVhY4sUjRqWQwsTBYq4i1lDkKxWBHvMiWEqXIVvu7inAtfifMuugoNPa1aVuMxVgn7PqYBMrfXUk4MyhNsqWZ3nlT5QxWEw2P68pe/LKz2ggsuwOc+9zkBVLJZvrdHHnlEmDHDipKiIK10/D63r3w+gfvSSy+VvyljkF1T5qCUQfDl88bGxnDxxZfIZ0NZ4xWveIWAuToOtcVP2qxlFBIndHCR01zxJ9taFbWpwxg4tBNZAaCMDAXgIkc9mFtxr0lmzGYapSlLES9Q0aJ0YhDsxeIWyzm1WkUwSqx/XPXixVGYGV0FtHJIN5nyV7OdmsW1fGef+JRzlB9Y0A0ClAoFlIpDKE72Y2J8CJFXhqV5OHfJbKRpxvEr0uASBI14LBWx3oNOgGYRTBBU5Q6riTUpNPwOjE7lcGjUwWSjDb6Rk4nVXIAIyALKbgoph9JHGinXQTrtqhqAuG4MeH4D5XpZ8rpVg4qBnTt3YNn5y7Fo8SKUykX87Ze+JCz7ta+5Bv/+zdvQ1zMXfX1zRL5iYxEX9Le//e246667kcvnpRD8j//4j7jwwgtx8NAhXHb5FXj9ddehVi/K9U6m/MjP7sZsWuLsqVi+4EdJ+eLkoHyseeRETJmnR+QLnh1PPM+gfLFg9Qc/8Ce3bDqde38mP+f31hLHkyKgvObHX7PCqTezvZqXjOOw8AMEbPggu9I0TBbLUu1PO64wU7Ipdu/Ru5t0iGXpxoiYrdtEJp2Vx9GvmoT4kEFK5KPFNuvaMf2SgEzg4M9qFToFGH7kgrG8pSL9ro50tBUqFUxWPPQtXo1XvuFt8M28FHsUCCch98dHJKlGBPXzzZs3CTB/5CMfERB65plnhAVRrvj7v/97kRg++MEP4sorr5TEOOZg8CYhIyLIUtLg98nab7rpJvzkJz+Rm5I2Or4Wvc30PvP5zM9g8wkZNtkzAVn5m+mwsLB792687W1vEymE0oIK448LfPTZ6kEMyhZMjTor4Oo1lMb3YXzogLgwKAUkAz9tdun5voCyECm6XkrMGWEiG+Qc8Odk47TGKQ+2Ci0ig+c5lDyTEr3Cnlgd+Xk26CARwFadnZaTRprOh+5ezJqzAPn2LjiuCmqamhzHxPgwSoURVKYG0ayOwAwnsPLc2cinAmghWTG93b6SuBgIL+3nMspOrjGZX6fRwUJyYKDedNGIejBa7sShYRslrw0w0zAsV4DYddPHNGq+n0ajJsVlfi5Ll56NbDqHu+/5EXbs3i1t592zenDeeefiBz+8C2+54S14xzvejgMH9+ML//MLOOecpQKsd37nTnzq45/BorOWyA6P9Qae189+9rN4/PEn8OMf34u/+h//Aw899BB+/vOfizzz8U9+GvMXLEDIjsIoxJb1T2FNDMp5O/Ypi3xBeS8BZeV5PlETyYnkC078JiCrQt8xprxl1vzzb/rAn/zbGVCeySvMSz02gvITv7jnq25Uud7QOTmClWSlYzZqFckosKl9EmxrNbWdjQi2ZdnuE0i55U2Cz+m84A2dz7fJBUdAIPBwq05WqXy5NB2FoJ5MgFDApKI0GVRkmi5qjRBTZMyRLrauSrkAw3ZQrkcw22bjmhveBT3dLR1b/H1J1oWMZouLfpJ+FqrEse3bn8P9998v0gSBmEB78OBB+RmBlZozmTK1YxbnqB3yOL/97W8LiNJCR4bLbe3f/M3f4N5775Xt7aOPPoonnnhCmDSlC8ofTz75pLg5+PuWLFmCPXv2xNvh84Up8yZnYYhsWYKAOLmZU5wlaIfbZM6Ei2M3tYyAsoMKxgd3oF4aghmzfI7pkLB5Q+0+aEGklEGWXK+WZSfCSR5c9MiKGf7Ez1u5YFQudrJQUndl4Y+uDB4Tn8Nznk6l4iIgkMm1I5Vtg5Ntk0IfWbPtuMJIy8UChgYHUZwcQehNwCseBeqDuHBZH3JuE2GzdCwDm5ITC3X0BkutQRggZ9exyEUAZ+RrU/KJPT2PatCDoUIOg2MuykE3Z9PBJUN2Ccwu0tkUBgcHsOaRBzExMSa2zKuvvgZvfvP1+MpX/xWOmxYwZiBRqVjEv/3b13HhRRfis5/9tOyCmBK4cuX5ePWrX4277roL73vP+5FKpzF7zmw88MADcl4Jyhs3bhapi6BMq+PnP/95vOKKK/DfP/cnsBwbTGQJPA9bNjyFxx6+B335BvJOQZiypKvKCCgOimCHntK0T6grxwXH1p9xhyqZ5NLRl4By25aeeWdA+aVi3ox//Oa1d8594v57vprRa9dbZqRiNxtNae1lp32tXIJOtmSaKIxPCbtSg0x9dHZ2KO0xZPOImvJL4FVB7JawILJDspTEk0tWzS9qmGzHJZjwOUnrL4OK6MCoNkIJtmHeAYGmXJhCOpdFpanDM/O45i3vgtsxF5HmiM6YgLLMcYuBWboMY2vc4GA/br/9drzlLW8RgCU4FQpT2LLlWXzzm9/E+Pg43vWud+G9732vFOmUO0T5mHkD9vTMko44AholiYGBQdGmx8ZGjwW7k+3zRiYz5s+Yq0Ftmg0qlGsWL16CycmpYy4O5muojj929pHRs3DHP2TKCpQNpJC2dETNCRw9sBF6swBH3pMDLZ5KIs4LmfTNoQFkvxUVeB+yu49SEnc2LKSpc0NgUHENascj2roUZ5l94RwL6+esO+40uBhTk+WEDiedh5XOo7tvHvIdPXCclHxWtEuOjQxiamIAUWMKjcIAotowLlo+D1mnCYRVBCG1Y8bJs1QVB//HuzMBZNgyrJWrgRFPTvfCCJ6WRTVqx9BUCgOFHtS1HljUlFNp2K4tTH/fgX0CoBdfeqmkGx7tH8CHP/Qx/PjH9+C1r7lafOi8Fh5+6BE88MD94nK5+UM3Y8P69Xhu2zbkMnlZKL/579+QY2Qu880334xde/bgyJHD+NSnPoVNm7bg7rvvxh//8R+jq7sbf/7nf47LX3E5/tt73icZ0sxupt1v87onsfYX96EnW0ObW4RNt4wMC4gHqAoot06gVTCRsObYjPc87DCoKSe7iTOgPONx9WUd4FM/+fq8jeseuyVn1q5HyEwKZvQyL0GDa7KhoAmPumQQSdA3q/S8yVmx5zZXMmXFYaGyZslOWfyS4CLTkS463viKJasAH4KINFows4HhQwyt52wznwwpgkdwD3RU6+y5ol0pglcrw+E0iEoDdT2Dq970B+iYsxShxnCYeC49ZQBJW+MMOhU8RJZN2xOP4bt33inFrPe//z2iiZMVPrtlK/75n/9Zfv7KV74Sn/70p5HOpMVJQm5Dljwcd/119/TIjT0yOioFO9qtqFWm3Yy8bxb0COhThaIM2OSCxEUn6aJTLJXygCs5G3ys0m9lLKYCZIPNG/T2QnRg2zBh602E3iT69z8r7dWWDDHldBLGeR6fPc6tOz9Dhs0zQJ7/TwbLbGB+X4pvMjPw+OCBRHoSUJYYVBZjlSOEDfRyfgMf6WxGGjVoh8t09EnzSEdXrzh1EDZRLRUwPjqIqbFBVKeOwisOwI1KuGB5L9pStO3VxFFDYGnCE/MA/9+TWXosLAZwrV7pCmWErBZSN22qwboysDeNarMNA8U2jNU64Rt9MLOdMB0L6ayJ/XsOYN2TG3HzH30MU8VJ/OCHP8D73nMTfnTPj3DueUtFc2atYHhoWDRiMuZXveoq7N65W65DNjZd8+rXCBO+4sorsHjJEpxzztn4+YMP4dCRQwLK9917HzZu2oTPf/7P0N7Rgb/8y78UsH/nf/1D+OyC5U4l9LFx3RNY+/A9mJVroN2twApLvLqTKYJqwK2M8Hl+q7XY4URf/+UvMmUZNsC8D6mEGtCs3JaeuSvOyBcvCwFn4JMfu+erC3ZuefyrKa32xlptSkCr1vAQ+aGwFdHpIjUnj/cyQZkXD61z0kwRTynhTewRzA1DmEsSskMfKTvpkjlyvOhUI0UT1TInVajBqMkYJrZy+yFbfE2UikyMC4S1R01VVJyo1KUSf+FV12HBOavRCG2Z9kBKFxmRVKhpyGAiHQGdPQGMESXQ0Q3x/bvvxs0fuQnLlp0n0gULfGufXIuuzi7RjGltSjzH/H3CIsXpoGbjiY2KIfvi59ZUkBLblDXGmVaEXR88eBi6ZcOyaTdTRUpa5xJfNF+LDDopgCpNnMdNKxfzORTgchKSYwWwUINfncD44H5YYLclfcnxaCZH2eIkhyNU46jYmKNRu418FavKySAMwI8tX8luhQW2Y23hou+G8rmJnESLWFPtiti8QsdBPYiQbZ+Fjt6FcHM90lXHc61HIUqFcUyOjSlQLhyFXxmGFRaw4rwOtOV0NGVunwrObwYV0c3rvoH22eeg7A1jamoYfe2rkM+5OHxoC8KopJokxLrH92bBDzKoBQTmdkz5i+BnemGmXGSyEQ7sPIStz+zC29/5Thw6vA9btm3Cu9/5PvzHd+7EwSMH5PO88ca3yYK4bdtzyHKKSUXVO2bP7sOWZ7fgute/EXd8+w78xV/+FWb3zZbd3223347Dhw/hxnfciK985SsCwrRLsq2aoMy6wB/+4bsEX9lgxcLqxvWPY+3DP8TsfIA2pwYrKoB2U+ZWqMy6eMr1SUD5xExZTQKn7h6JBYOgnNnSc9aKmz7wmTOa8gyE1tM/pHUP3Dp/y/pHvm6H5TcwkIjbbm7FfDJBDrNpesKUGd3IVtiGAK/SxmjWV/9WrcwyqqnRELBx2ZlHa1bceszvCQAwV5bXVIBjlrqmx7CjQBh2YWpSZvJxuGUU2SgVy7B0DRnHRqFUQqXhI3DbMffcCyTG09dU1i33/wRlmQNHKxyD3J83vZo3dYDbb78Dru2IVEFAefbZrVKN581GlvTfP/c5LF2yVKQKKUpyjp9pyJgivk/KEPyMMm5auh+5oMgugFOfCYxgcbIgnY98n0k79vHQe8WDkpZskXVkMChZvrTdqUB5MmS2WHNSh+6jOjmI0uhhCU63NB9uKiUBQTJdOk6jY1iULBSc+l2tih2MMgbHbFFndsismSkcN/3wAKXDT0KmVL5vLq0Kd0lyHHc8MqggkxbXeTrfifaeBUjletDe2aMmsgRNFKfGUZgsYmx4CNXKCOqVCVhGHRdcuACaVkN3Vw+68nMEwEdHD2B8+DB9tjj34jdhYGwv9u97DvN7LkJ3Zxq7t/8MujaurHIBP3eOHWO+MV3yOYzXZmG4tBANdy6MVBrpDHB472Hc/5OHpJhXrk/hda9/LV5x6avxjVu/JU6Y1atXobu7Cxs3bcTOndtF87/33h9j+fLzMW/eHFmcX/+61+E73/0u3v3ed4nXmZ17lLfuu+9e2K4rCxN3UouXnC3n/vt33SU7nitecaUkylHLpu3wmXWP4sk192B2W4h2h2FKRQFlNW9bBQtpZDhkDPGXBGvFEsbJmkdofSKwHwNlO7OlZ+EZUD599Juhz9z4s/+Ys37tT7+SMir/RYuYGMab2hdtkgE4tFzVm3XxH3PLR3sagZiSA1uslde4JkySHmOCKwGH7JThK0mHmABa3L3HbbJXU8xXoiu9AOVyRarmZHUVyiSBCdvJye9sVCsCsnR76E4agZ2D2zkXr7z2zQisHAICuEgXKv+XxS2KFmR9ZEbK2UFPs4bBoWHc9b27sWTJ2XjHO96BvXv3YOvW53DVVa+SsPsbbvgv4pxQzSUsuukwGT/aaEixrr2tTbaudDNwIouEDsXFSmnY4LgsjuGUqR7Hh6jy9CdMmX8nSXGJlq4mcHCOnsyfl7ZjS7cExHKWgcnhQ6iMH4aJCph7ncrm0OA4qthSx89amkUkgS5CnZ9nwCkxmgwkYGAR0+T82CKXpJypSSTKoUKwzrgpYcniH9eYaBcg8OuS+MbsixTjLrPdYovrnjVHcpLJDsvFKUxNjGNo4KjkXDCUqKOzHde87jKMTwygt2+26OMam0W8Uezdvh6Ztj4sWfkmDE8cwJ7tz2Bu50q0Z0IcOfAIEKoA/yjg4u5SgUYAH80ohVJzHgaLC9HwuZS/AAAgAElEQVS050NP5eG4EfoPHcVP73sAs+f3Yawwgne/57/h7CUr8PVbvo633vAWnH/++bJIPvTwGmzatFFCpyhbXXvttfIe1q5di2tfey3u+M4d0AwGIkVYtXq1+Mzprunq6RFnDeNck4G0LNqy4Mi6R7OhdhVR2MAzT/8CT675IeZ0aGi3arDB5hFqzgRlSXeWeYoSXxsH7rfCw4lAWSc75qxVFkSl2mdAt7ObexddeNN7Pvkvm2covJz2Yf1eW+I23H/b7LWP3veVnN14a8pR0xPYy0/G5LGKTy+rSYaiQm5yadX9NFUsiL80n8+qIagSbZkThseWXN7krG7wLzJgggILMNzey1y1akOYqMqGYFsw27YbcYcZbXUsjJjiCCAok+3xBY2UGr1jpNtxzRtvhNXWCw+2dHBJwY8JXjLySZO4S+rJHPZJRimFkijC7t37cd9992Hu/Hm45qpXo6OzA51dXfjmrd/ApZddJsUbx1IMmQ4GFuf27dsrmuSiRYtFC2TbLVvAySjZnCFJa7H/l7sLRp8m+u0xuSCOzUxuxIQd8Xm0iZEoSy8Mm26EKVvQwwhpXcfY0X2oTR2FY1TQnrPYXsfx1jKIk1ISt+dk65IUZwD1Es9dOY7n5O5GLVbJjEUeA1kwC7bJmCvpOgyZ1mfJDoA2OC5M9BMzNyPX1iGFPjvdjq5Z89DZPUdyJpTMU0ZhbADD/fvkPJaLHrKZDtzwjusxURiFY6cxPDQCQ2ugt0/H7p3rMWfOEuS6VsOPprBj61OY17UM7WkfR/c+DPgDkg8d+VnxLAdaE029Dk/LY7I+GyPF+WjaC2C47chkTOzfvRdPP70eN/7hW/HoU78Qq9ob3/A23Pq1r+HsJQvRN6tXdH5GAOzdtw8f/aOP4/bbv43LL79CztuuXbuk/Z5FP46s6uruwhxOOkln5PpX+SdqqjhT4dSsQ/XeKbtz0jrlIi1sYMPTD+PJR36Iue0a8haZclU0ZRWtwRAmnm0Fyq1fiaZ8MqacyBfSQcJsaDuzufesFTe955NfPwPKpw3/M/CJ29bc2ffgz+/+FxelG9OuYksymieTRZkDOb0GTNdCpVpTE0lsNctNZVVUZUtnsV05Ul1fYthvNNGUCRLUIznlI8noZfuvJyE4DKFJAoHYCcjrs8LgIbJ0ybYlG48E8MjayZq4Xa8Hocq8sLO46rXXo3fJCjRMTo5gdVoxPk43pumOgMoioWoZBkwmLsUhNEODQ1IMGh8bw5ve9GbRBh9/7DEsWLgQV199lRQcS5Uydu3YicmJCfn5/PnzjzWVyMQUMlXR2pXrRALc41B02r3Y3JFkLrey44Q1J3GeanAprYKcWs0DpWyh5AubWnmtjKFDuxA1xpB3gVxaZf5aBAxOb5ahAVLeF1Cm59mXCeFMZaObpSlyigwYD1R0Ks9fAtDSlcmmkpghK383C62B7IZ4HllbYHMQR0Ll2nvRO/ss5Dp6oHF4qmFIDGthbD+KowcRNgNMjnLSiYE/eOdbUaqWxE7X8DggtYpAm8D+A1tx3rmrUankkM2H2Ld3CzpSs9CZj3Bw5xoY4SQMBjX5BD4LvubBo4yDWRgsdGOqMQehMw+Gm0M+6+Lw/oNY+8RavO+P3o9Nz23Cjp078N53fRD/ccdt2Ld3h1yXS885G1dddbW876uvukZcMO3tHZLXorr/2EWqSwt3Ijvxs+FoLBWgpLpH1QKqkggV+TBRZ61FCn1VbHj6Qaxd8yPM6zKQs2sScs9xUPTCSVGahQ82ap1AvhAJ4wTNI4opK/lC+eIMaE5mU8/iVTe972Nf3TIDoeVlHdLvNVPe+uCPen/x6Pf+2fDG32ExU4EBNW5a0q6aVeY1hKh5DXFkUNf1GhyM2RT2S6uYuiiVfYsXq8RTBmytZsGK2zNftDPV3qumZAgYSf6AKRqt5CcE1GtLEsRDS14YMvWMhUUW1dgq3BSQY5xjZKZQ9YBlqy/DkguvROC2SUIYv0Ru0GjnI7YpjzOZieVYaPhNZFJMGVMZxhzWylS47du2y3MnpyZlkWEuhXQouq6w4wtWrZbWahlpJF10aqvKv5mnwCJWMtWanwDntrFSLgxaRs9zTVHvWzJxWBCKM4vpFBFAjkP5JbTIMKWLj23JGStEcWIQo0d3w45qaE9ZSDkG/EiH6dJ5ovRpfjER7/9n77vD7KzLtO/3vO30c6aXTMqkQUKAQEAMGCCgFEEIIJa1LSiLvaysdV1FQbEsVsD1s+F+6yoWmiig9FAS0kgC6XUmmT6nl/e87fvu53cmgBXdf8xCritXksnMmXPOvO/ze577uYviK9NCTYXfukwcEe8KcpgVnq+44XxemrxGwk907qNMWR0sSlVHtzpOHpKj6DZEZp3OtCHd0t00JOoUahonkLGJMRTH9sAvDclyMT9egm3YOO+CV2I8P44s8/zsNnmcYnUcgwO7sOjoJSgXdaSyOvYPbgM8A8lYAwf3rUbEzQONMiLC7iGeHKChWRir9GC42IYaOmEkOiXMNRW3sXfnHjy9eQte/5Y3oubW8OhjK/GqM88W7rSmh9L50suE/HlOT8SLOeWIjSonDXq90MmORloN5Y8hS2mZtnjeNd2WuZTlz4puiXLdc5KgmpLMIQehV8SqR+/F2sd/g55WHUmzDiOsCXyhXFUlx/oPuuS/BF8olzga5HM04nOLQLOT67r7F1/2D+++aeP/qAL+HX7xi7ooMw7qyfvvuNHwcxfp9IMVPa0u8mp4dBhroEZjIk2XWPtquSTjMg2JmMsmJjoRmsBEpeiRnyyewWJ4zyIUImYrX4apzlDgC8dB1KLXAqlPqtsj7EH7z0qFlphM5CBroS4jJwtDtV6HzVgiM4pcsS5m68csOwuxzhkSKhmhwxjJRozqERYDvTfUDaTxtxj+aLBIOWPBtm25QVmcCVHQA4HY8YKFC5BJZ0QGTS42MWVxbKO5DbtK6Yw9ZeDfxJb5d5XM4gs9ilgvi/YUdMH3dWq5N1WQp+4FYuz0Eub7ENFoY0kjHe78aogaNRwceAZOaQwJgxTBEKlYArppyWuWrqqJS3KiEAqZJLcwzaMGX6AULgDJTVbpIio+SrnHsUsPqAZsNGQKmLL2lJ8do6NogsNLghCQZSORbEEq04nO3plIJFpF4dfwAuSLeTilEdRzB5CbGIPrNJBJJ3DysmMxNjGCrt4ZmJjwUKv56OrpxMToGObPWyiqTRg+xnOjKFbq6OywUSnshhGUMLh7A9z6hCxAiSuXq0nsH+tEwetBYFPEQjzZQipqw6t5qNc8zJw7B6lMUuKvOO2RY8806kNdrrJgEV1ds59o/ksIgHLtREJOfk2JeTP2TAJuhDmkpjEepvJz43PzNGkcuCifHN2H1Y//FhNDW9HZasDSyogELMrNROqQh1zTO/RPFMM/1ymTWEfhCTP6NDuxrrv/uJeK8t/hofI/ekqELx568M6bDC+3Yqoo03iFijsjZGFpwPGY0+fCpmdEcyRnK0pMkjc1fytVHf1yTcEU+W/VGYZIpeKHcvim4obKRZq/U5EWQ7VSF2WZCs6EeCgzo44QR7lSleJGjjKdx0jTMq24hHPWGj7mHXcyFpx4KuxEEq74M3BxSPczVUiFgcGCTAN1uZFU/BLHVHZBNK4hhsrvzRh6duM9Pb2iZOP/s01iUCcxW0IK/BiLHosyPUFYgNlxcdxltzTFv6YVphTpplhmCr6Ygi6kV2oWU8ES4Yn5kEkfYfKrI6QCMjx2Lw7s34RIUEVrOkkHeMTtJGKMphJOq6IY8rHEzU2EKBoakihCmTwnDS5iZeUvn6Mojcq0iM+dTAMl4KGlpyOFnoeWQckznRYCCE8dZhSZbAcymQ50dvUilWhDPJGG4/kolktwKuMojR/A0NCAdOEt2SxOPn0J9g7uwvS+mRgbrcGAifbWlEAcqVgU27dvQCydRue0fowXqpjR3wEdOVls7t7+OGrVIYRhDA23DUOjSQzne+BEuqCnmLFnIWpHkLRtZGItSCay0CxT1HXxmC1xZj5DRhl2wOAD8UkxoGuq+z3kqkwJtLhvKPYOE1fEEnbKd7m5G+ECld4W7JDZJKhsyRoq+QJyo8OolCYwcnCPFOZ0jO5zDWhBWXBmjUpFsQjl1/6hC9yf75Q1RHzVKfsUtohZfoTBDy8V5f9R9fs7/WJ2yusevOMmIyisCH1lAZlMp6VLCht1eF5daFoFel+4DcSjjIPXUC4XZaSjbaJa1gXid8EumV1YPM5o+kBk1uxmpvwyWBBEWtxgKklNYJByiTFTviwKc7miQBYsyI7jyTKNzA/yfgmhsGDT35n+HJWKAzvbi2NetgzT58xFjRnxtg3DiilrQy75hFamDH/YLTPLDRHlZseuVwYDGUMV/MHOR1K6TeXBS+EFmR98zoQ8JKFDoAsq6ALB14Vx0izC/DgPLsZoqaJMzJkwDiEcBd8I5axpqK5M1IlY0DwpCs2LCHPE1gk9jGPowNPwGuOwjADpZAqmTtmzeo6CbvL1NemItO0U6AEeaiJXV+nYxUJO7Ch5xvB9n8riI6zEDo9Fma9vKiWFNEAmQjcaddikvJk2Svw52EkkEhl0tvWgt6cPLaks4tG4dNKTk+Qp70e9MiF/r9dcUfudt2I5xiYOorWjHeloi7gM5scPQKOvRsTBzh2rEU1lkW7tw2SBHIsqfDeHRqUIw+TSuYTQ6MLIeAIHR1OoBtPhmVnoCR1mVEfciiAdSyAZTYvhPiEdOx4Vd0KKbOyYCVfj9dQMThX2Op3vRC6jfI7lpJSgQvnNCC6KkDhZCANENhLNTpreeVRKOnXkxO9jHFUa+k+MoF4twq0VYcBBzOJkSCWfEsHI1zeLsny7Px3R9ycwZcY/NQ/hZoxVxE6s7Z19/GWvu/Jbm/5Oy8vf/LRe1PDFpt/9uOvBB++4MYryxaydVKgRBqCSrFEpoV4vw07EpACR5mQ1o5boN6tinhSbQhZspgVHGBQG4vGk8qNtBoxyUy0yYMFPVfpIqUT/jIhYdqqoJXKZWYx8wWkrlXozDFOZ7HPTT2YIF4nkQXMpSJ5yvKULRx67GNPnzoMWjcGPMPBUFVV2nXyOyoWNsewWfPKADVO6XhFhSMK1ipGaMp5XX6MKelS6ZF15RjfhCwVVEMKgEZDqiEUdRxl68/+e+7FDxbiJJfN9OESHYiHQ1XhrEyYyddTLkxg5sB318jCisQDxmCnmP7bJIqgSSWR8Fkm7cr0j+4J4Mrs3t6qKMFko1UpJOfux0xP/ZQpKCDspN7kprxD+HJVFpYZSvQKHSzxacxo2Ko6PTGsXonYcmXgKvR2daEumEZUggUCk3aPDu4Wf7FSqKOUr0qWf++qT0XALUphos1kpkM88KIo9hqLWawclsBRGCk6Dr4vFqwHNV6ZFrhbDeLUd+4ZtTFRTCPR2oUXqcUMk1nE7hnQ0LuZD5JLbyTiiiZh0+ozQokiFl4N0twGnJL7LPPaUKx95L6QECk4sSSNMgaGxEBfOXDIz2ouYPK1ly2g4ZfEVYfJ2sZQXTjoN/jXi+J5DYF9em7wGzRfptSgoxQSv2Sn/mVIl18Uf9VMmnsXjlp2yynTUrMTaaXNeKsp/c+X/e/1CFuWHHrrzWwm99tpkXBc/CiZRMw5KE05rRXx1OdfRwY3UNVngBb7EPIl0uhmGygUWx/o4o6TYacuXqeRntdBSMcFCx3L42MrRq15jGgYLC70YKMTgIoyPFcgSkKNzsVRGnNxcRhiVyuId4DkutEgMdV+Dncqif+FR6D9qkbiYMexN/IhZ7GVZQ5xbBV5OFWu5EZtLSklQkURkRXdih81DRn2chZsKOmUDKphyc8mnlmZqoaeCVEWEBtdTaRVc8LGL5p/8xc8Tg/Up+ELu1gAwQhjkoFLoURxHfnQQpdwQYgZTQ6iSjMNgMTLYxVO0Q9hIF9reVIEX9oX8zGrQ+RzcusAV4l/hVMVFjoeNCkpVa1kejuRXM11DXivVk6Q/BiGKdgpt/XMxbdZc1IMIND0Kz/EQ4zRBx2PLRNIyANcRf4zJ8UGUJobhlApwCgVZ1C1Z3AvLqsBt0NtZLXwN01WsmrBBVw6ZPCIWIYoQZsSXcIWIn0S1YcM1evHMYByD5Sg8Kw0tNETQY8VjsKNpxKwkElZczJYEzsjEoVlk3lhIWFHo0gRoMJuJOfw76X1Mq7EtXhFM8ZiSdLOoOqiXciLrp+KvVimgUi2iXi9JviDj0VxHccCpOBQISfjHGsKGK7xyHlJBM8NR1tvNblz2HZSVT0VN/VWYMk9Yfh8+/hSmnFzTO/u4y1/qlP9eq+vf+LxW3/WD7g1r7/tWLFK5JKLRIY58ZMqGA8HkeAHXGnXJa2vUVWQTt/hkQ0TFU0ElWfMXu1K2pNzos/ulLwFvdCrMBKvkogTKuEhhrLyolf8Ft9LkK5MlJMsyhmBW69KdMlqqUq3DjNpSwFnQbTI2WPh8TRgAeXZnjQbiLa1o6+lDT98M2JY6HLi0dEVmzIKo+KXk4/IwEWkx8/fIx/UDWebxT47yAmcYOuKxaHNZqDwqWERcV3lPM1NQOtUmtsy/0+WOGKbIZanqI6TBoifFnoGb0aaJvS4wCsUi9UYZRsRHaXIM9eK4ZPLRSjWZiCGVUikbXLQxvZmsCDIexAeZizgWNRYFQhc+l3Z1+T4uI6E40ZimmELV6X0hzApfeVowAFSGeAaq8vDgIcfXHEElBEaMFBaeshwvf8XZqHEiCjSk9CiioY/hXTsQ5PNoi0cBtyZdZG5iFGMH9qNRGkNYmUQsLOKI/gSScXpbcDegMu/80EfD45JRxVkxPspjgSbTgx20EYXXSMIJOrBvLIadI2mUtFZ45AprHmxGPVn0VUkhHk0hYSaQYLJJyoSVMBBjp0wqZgikYhbilglb3O/YrZKdolJOGk4RjUYR1Xpe0rbLlRwa1TJCslGafi1c0PF6J3uFIhnhTvN9k7QUTko+3DAiEmvpu/m6moc9PVymbEolvoltgRgiqwNaFefn//pjcVCSnsN+hgwRSffmQWyQE7lmxqwll138rm9s/htv/7/bL3vRwxcb1j1wg9YYv8RvlMVkyHVDEWyQW0kTGxYNiWBnIZvyvuDmXhZ/yixeuLZcBgmpXlHcuJTgneHUFbXO1G0gICdZ2VUWSuPin1un94Ueh2UmwVRkFhd2yaTGEUfm4zEpQszUS1UptgzdZIHWNMphKc8uyOKNODEz/eLJtEAfVAoSirEtXRzvKBePJjMy+leKRdm4x0j1a7hiVUkrSr5OUsO4hJTXG4YSY8Qut+5UEUvGhV1RrTuIJ1ISZ1WvVOVGTnJBSIig4Qi1LZHOoMSU6UiIqMS5NJBNJ8UvmYU9mkgodZ5bRdw2kIiZiNoUvKiim862worGpRjzt2nRlU2JByiIYcGVJR4POcG1HfGqFuGKdM1U+RFG4lKyeXdz1KZnMdV6DYV5y4JSjKXob+yhTsEKZdCnvBJHnnQaHt+6HePFEhbOm41jp81EbvcuYLyAdnovezWUShMoFgsYHTmIen4IqI3A8MaweEEn4jYXimX4AUd5cXkWxzTKhbm0olIviPjCwXU12t7H4QZZjExa2D9kIldpgWb1ImCYrOUgnjbEfpUYezadQSqRlExJmjjxMNMivC54Tfmw9Dr0sCKGSK5bFfihUS9It9tolOB7PCy4EOWERsN9NgtKAc2DKvR43fPfPPw0+g2pKTDQVBPBLpmeIyy08jn8P7XJU7kB6tibKsCHmuSpnLIXUhZJTyTjguwZdvniGKcjNBNPTu9ffNlr/+mGp1/IwxxOn/OiL8rr1993o+7kLnadoirKAo/VZVFCShXIjwRJ9MQAeQGT1xlBOpUSdoZKz1C4LaltxGrpR8vuoCoFwhFTG4758ClMoJKvLksc09JQqTbgOhqidkaEJUoMoShxLGjsHmjuwwLru2QLxODUPenGTVpH0pC9VlVm+KaFIhkbfiAm6JSMU36cjEeFllSu1WGKQRGLcgGZdFKKLml3LMjEaNmhE3ukpJoLnVq5Ip0Wuy92/dyC02O6SiiHmDUd2SjlpqzbYMyUOsg4YvOmJA84nUkiGjVRLeXlgIjFoyozzjSRSmckVIAqr/a2DGIxEw3PRTKVRiyVliJGeXOChwmZIzqd+BIq0ghQydTEscXknrAPE8nZeRN3psk9I7xqMnXw+5BrTnWfGOBXas3JRS22mJ/nhw4qNH+yOzBzyWnoWnAc7n7iSRQdB3On9+KsJSeitHcfIhMldEQtMUkqFMeQmxhGYWxYOmW/OgLDHccxC3qFReJ5JXlcUtHE4F5M7vmKdeWrEmpohAwkS8DXMyg7CYxMAsV6DEa0C/F0N1LpLFrTcbSmbWQyCcRiXOA6AiuwwDpOHo1aXjBsP6ggDBg15iCge57LpG/uNMgXJuY7dTCpoFli/uog47VuKqUkhwmZqNgQkHfOIkz4it4g/M3Cq5oVFmAp3s1dAYv21C5XFebndMZC7Xi2RP6pjvm5X6MHuhRkKcrkKUtRTq6e3n/s5S8V5cPpuHkBz/WJ23/c9cyWu2+MBtWLmZDMG7NUcRC3TVhMquA4x8WDpqNYpuk8pa8M4gxlDCePmYWKd7/c0Fx8UaSRTACahWqpDj1Cf1ougxi+ynRkQ8ZqYqnRqCUdb7HoAAG9NGxUyow1oi+GjUKZYZpKscbiluSGXbdl6cgLP2JYKFdVZ0iHO0IopGhJuKsdF1yY0AkLNu+DfLEIevTyILGMiLi1sRsWqIIScYeJKo4YDoklKZVt1ars7GNxqsuabmqxuETbs8uX5SWotEsgahlCjYuYzC4MxM+YhxVpgUJFC0mdc5BMJQTmISbMgE8Gf3pNzJcL1FgijmxLq0A3xFuTyQx0pr6EESRjcUTjcXgCV9CLhFCJLyZSxDk5adApjlOMLOHkYPSkELMr5JKKnTrtPbkj4OEnnidU7cXIM2+g6HmYsDowb+mrMPf4V+C+dU9hLDeJI/pnYtmio5HfvRd22UGLSZKbg1o9jzzTrIcGUMkPw6uPwQyKWHhEL0yzgQDMeeTIH8IV3D0ClxOTbgvv3LCSsO0WGNFWRKwW+IihWAsRGBbMWAIwyaTRkPAjMEMu3yqo1Sfh1CdQrU/C88oIpRDTu9uFTgaFUPq4I6BphDp0SGljG8xulotRQRI4hdGQTpg0nJ2oWuWhoTpdFmPFnFGdsOKfKxaNklkripraJzQ//pyirDwAni3YL+C2/INPYXCqWE1zWSvKQBOhEV/V17/47S8V5b/lHf07/hpiymvX3PutlNm4xDKY3kt1lxq1vTpxyIosf4iZsUsWKhZNzR11o6vATk9uuEQiKT4BFW70hedqMVYCsRi3xQ3Z+pP1QIaFFOhmJBEv9notQK1MfJqJwFTz8abShW1RKtPGkdhzAzGJo4qIpSchDPKW2QUS4piSO1sxilIo7FDiiEM3BTm3HpdxxIVVIgl/CftAYpSUwIUdJiEJLhSJNatulx7TxNiV6REFNmQNNHg3N702TApSTB0+ZczEHX0XzD1M0E3P0ETNFk8mJZ2bWDWLPOEHy4oIbKGk6obI1tklJ9MtsOyYcLSJKQuv2jQFVmFHz79Llxb4ggOLeRCFIk0jKNIR+Z6JGZFBdoGKjCKli4cq4ROKd8SzhFBPqaD40jpQ8QIcDKNYtOzVOGHZuZjwQ+QrFXSk0+iOxXFw23YYpTrSFL0ETKAuID86ijxDYitjqFeGEPg5HLVwukxDdBqkxaoGhtamYRtZwEpBT7YJPhyPKm8JFkbCUKRcVuol1Ko5NIIyPJ9udlWYPGjIiAh4qNdgGR4iOpNrlLCDP6Nnm1CmmSh/Yv6EhRbZpCNKgVU5VEIxVEpU4t0syqEIYniABOQH06FOQfCqcyaPWQyFuEz14JNeR0aEdNvN4qvC9OTaUZ2wUrv+flf857rkqbIhhz6fr87CzE6ZRZkZfcnHZ8xd/I4Vl39TSVL/F/160cMXjzx6+w1xrX6JqXtSbKn9pwWRxy6PG4YIUKzQxU2lJrMTo+cDaVDxWFyWVhzjOMoTx2WgKuEDkyKUgDH1XCQ5siDj9Ul2h5jQk0NbKsKkuU4YQblYE8wu8HXl6Uy8URKwSQRS6Rlc0PEpiaKJ/s5kf4ShKAFJkROlYCKuTI8csjrYKyr8jxxlYYo0C7GyemfqtqHUhrz4KZwQUYvV9FKOQDdtCSHlXcnnLRcMx0fu7rnAE2mYwmsZWupzHNdoUB/CCJhXyE6UAbQNJLJKAcdlFw8+2yQ/mctR5afAIFJiyJQ0E6/mYRONJWQhSFEEcxDJSOGhwk5bBB9kK0i+Ezs+8pBV4ghx7aAJL9GVLBK44mXC5ypca74npIWJWIjvszLCZzQV+Rk5w0bLzCPQ1b8QWqIFOiXNiRiSER21kRyiboBM1GKEAMrlcUyMDaJcGJelajk/KYZIRy6YDztmC9ed7yNN/CMw5efN6YuHvTLnZ76ewnwdh0wNTkd04HOa8Vjs+j2uJGHI5MUJgYeb8lgRdg0FQSxWTQ7ylE+1XDDCDVbhsFMFksWUhVbt8shoIJ4ewuXiURa3fE8t8fDwXHbM/DEqGI6MGnbeqnNWj6mKssKZ5TGbe7xn4Yvnl5rnFuSpv0+ZVP1+fZ3qlPmUIiz0Cr54rG/+kndc/NavbflfVI9Vo/S/7QX9Na+HlLjHVt11o+2VLg7DurALYtGERKUHjZokKdD7gt0dRQakW7GAxeyYmLpLioKmOLy8OHmxmIYNPwjFrY2UI9lcB7yImTbBgk6PAW7D6X1RUEtCCk1KVRgsxOyU5QYxUKs7QoNjPLxg12Jez06Zj6dEKHXCE2IbGsKjAZFpo1Jh2gOkM1XKQqXgY8KE/MBDQh8mEqm0dDtimxkEqBPDhip4xHzpbVAmc8PzkIrHYTNNpEGDf1tgDr43U/eleqMAACAASURBVPLbaMwQSTmxUXaFZE/UyzmkEoRlIvI6oqm0HDjEp7PphBRuwjvROG80vp0GDDuBZCojB41AGdE4GBZALNmOxxETz2MyP5SfNSluSsKtcFEeSOyGXbJemhONzwNKlnvEdEO4Pl3tlAiFhxkhHsJRVFqyiIV83GgUFRa4aAtCKwWQApdMoj2VRWe6Hd2ZNiToEhfUkC8MIZcfQLk0ilqlgWqRsmMf/bPmyuSgDs8GGl4VrktKmfKDCN2a+CZzMadFyI5h10umippKVKgsBTbKUCmi8yAhl5iMk0bz36oLnVLsibpU+CiK6UDGBL9eIRXNwilFlEWXYiB2w+rgZlEmw0E6Y4+LbFP2HfU64S6GARPOovSfie5Ue1oCw/H6FlHQVFEWaGPKMlmJlP4I2eI5C0BVwaeK8nP9lQVak06Z8EWACJ+3ZoahlXisZ/bL3vHay/59619zzx8On/uiLsq07lyz+tc3Gl5xhWlwFGPrEJGu0K9X5eZo+A3hKjMxmE5xLADkgVIowo6A1CYWWOJqxCd507NAsgPkooUcUfFNFntDiIKPN4RQn9jVeXW4Xk2MbGJGXGTSDE7lcitXKiNPXjK7s3pNIuRJk6BMVxIcJFLKQd0NJNST/ORymRt14siWkPr5fYVVAebNcYHJwg84biDLIyW4oJdwVCiALNw0kWfHykRnmusnkwm5zZ1qTdgc/H9iylIwGJtFiMDWEYsaKJRrgB5DOhGFSzzXc5BmAY7aqNQphQ7kdTCcNvTqSCajMOOaeIcwqTmZyoq3CBNQiPvKApMBpZYNP4zAjidFak4ZuVDceABaxDXJGWdOn4dqpYxauSgBpOyciZsL8tyUV8vPw6PyMnaIKifpMVWqOJshpmbAsifCDjdiQ2dIaSKJlmwrulp60JLqEJiHOHWtnkM5P4pSbgz58ZwwQejCxiVkoHkifAgjLjTQjY4dryfvp/DBKb/jv3XCVzLkNz0meODzLDDgeg4Mi2IQFk3CNcqDSlbQqiY3U82VZJ1drKmTYhci8NgEKFc3EfeQSxwxJQuSq9JKjdmFNCgik4LFVIPykWK6ug+vEcHQwXG0tnbLgVwslrFnzy4xz8+2ZGSRzV3BITxZCrJSgEjy1nPYF8/Fl/9YcTwkKHrOfyr4AoIpkwknkEuohaGZebR37suueKkoHw7HzF/xHFc/8IPuJx/6zY2JSP0iBDXxTmCiMpkXJPGTsUCTe+mUiZc20655HwjOKkbySmpLsQY70rpDn2HJWoXOlIwoeaeuCBl4c7ALqVYaEnpqxxKoOhUUKpNqDG1EUK/6spWP6FHkylWBH8i+IDODh4RtmMKI8OrEmC0RgOSrDejRJDQzjlw+LxFSXOSxEwvoakc3NIcHiotsIgUtYiJfLEu3zGJJ8QNjlkQ2zkVh3UM804q668MN+Bps4TnTiY2PxUUPYRq+X20tWVQrBQQeF5G2shhthELVI5xBXDcap/qRi7WqsCsScRuBpHr4yLZl4IqvgYZMJitQBd+nlmxKFq7ihRGNSYp0qNswoknEY2k1GYgJFCXg5Hd7wjJg4WvUKvAY5SUcYiV1l8lCJPHkoXNHUJav42FLqIOMk1qN1YjJ4oRGXIFpAs1GzQ0QsUwkMmlkW9rR3taHdLITsVgSQegJfFGeHEMlN4HC5DhCv45CfhS66cML64gYLLQshqoL5vsidqusroLTq/9TH1fjK5NSZG8h4h1lqBREPOgmPSyoglT9lFAzOUXZlrBgTIvWr1xgskNWqSXC45bJjQk6NMwXKRH8QMee3fvR1tYt8Jt4StA61gXyuTKqVV7LOqoVMloIE/HgjaJQyGH6zD45+BXVTzksinpvCktuFvhnceVnB/M/1jVP3bYqhGSqV1Qdt2T08RrhROcLWBOGVmrljPknX3HhW7607a+45Q+LT31Rd8rrHr6lY/WDt94YRfW1WkjvC8IXSdVhkqMMX2wTy1ze0QBdPCEYQc/liy+jNMd/4pPEQQUjDEJZHlGAUinmZOznAozhmoQ/UuIE56Naj0C3U+JCxzBNYo9uyaU5HaLxtMT/sLNk12jZip2wb+cObldE3iuqKWbg2VFMVlx0z5yLzr5+gVBYHPNjQ9i2cT0iFAx4yu84GY/D5OgaRtCgN3ODhTgGk5gnx2JitB6QaOvCScuWIyAGyrw80t6aobFMmuD4yiSSiclxjB4cRCk/jsCtwKQZfCKNesNHd+8MzF2wUAxuxPoxcLFn59MI3CpMMahREVhWIoZ0dy+MaFz4t+wGq+UCIr6DbDImBw/fWz2WIY6IwIghHs8KU0VUfVTs1asipxbcVfNQK+ehhx4Mnfl5eZWxGOGSlSwXCjDYRbKAM9hVpSxzqVp3GPOVJo0ZobBBTGG7NMjysAifxJBpoyFRP5KpLlhRjvS0XR1HcXwY1fwYKsVJeE4R+fwQIjoxYU4AKkGbNxvhJyrruKzyyVKRzpcQhfKcEIyemDnVhTThZxFm0QZ9/XXp8NmBczIgvEOOOSc1lcLCZSKFPb4sUEllY8cr0v6mKEnwWOhw6sSlo9i8eRuS8axw4CUlHNwxhJicyAmnnkWVsA2/Dw+07u5O4d2TMcMlqlruqSXgIUoccd9DuPKzPOW/VBF/H1ue+jeLMl9KwE5ZijJzwlKPTJ+79J9eKsp/6V09zP5fsS/uuTEeVi+KWuz+2NXYiIiwgNaP/DcXWqEKmtTpsWsInmpGY5JwnCtWYMWSaOnoFrFEMtsqPFrGEE0MH8DE6DCM0EEsynqgFobJRCdmzVuClrZ++KYNM056mIa4RSqaIY5fvA2JtCmzeldG4+99+5vYsmEdYjTimaIZURkWTePKD3wMxy89TZ4/C/jAji34wqc/homD+wVPZfFKJaIS8Er4wk6kUCwpmp/k11G5FQI1H1h+zoV438c+DT2ZVXccR1LBphXGqaxIXVRKBWzasA4rH7gbjz10HzS3jqhIuQ2cdtb5ePt7PwQrnRWz+Vo1jx9+6yvYvOZRZOI83FSVynb24fIPfRKtnd3wRTlWw/rVK7HlqTVIRoFELKYKpZWFlmhFd99cdPfOEpocizI9k8WLIT+BibGDGD24F2Gjgij3aTIp1FF1NUTibRKpVS8XRGQBtwqnnoduKJ9nQiN+yE6fVqqMA9OEFSHRXb6Drp52VZgTKXRNo0XmNBgm+egMKMhhcmwA1eIovEYZleIYJscPwDJZzJsubDSEgg6duHnEFLc2ek1EDIURM10EOv9NGgU9r4nNU2pPlgmLswXdJRc8KvBFw62KyIY/v6llrWQGSmq6h0KxgFSyDbk8XQ4bKJdLAm2RvRK1k7K4a23pwM6de6V7LhVrSKRSMgVxZ0BVJ/MYVefLRXNVDLb6+qYhlU7A85ncwp7bEObG1KLvDzvlpoNyk6/850rEn4QvnluUpdizKGce6Z19whUXv+367YdZ2fmLT/dF3Sk/dt/N0zY9es9NaaPxmpgdoloriwcBKVRmc8SleIQLL+KULj0rSFfTLdixFIxYFp29szDriKPR179AgjXpJkZ+baNeRjU3in27tmDz+kcxPrITEZRFcJLNTsd5r38POvuXAFpcFksKC2w6t4mTFxkdbA+IHzdQGR3EN79wNZ5a9RgiXp07fLjk5Hoh5h19Ej589ZfQ2j1LIulpbV8eO4gbvnwtVt5/N6K8hk2V5tGgwpDeEVEuKzkdeAJxsBYI77kR4hVnX4gPffIaBBYXhSwQJBDQr1kpuAgFyAhNoCVoYGJ4AL/48c24945boYdkOXg47byL8N6PfEYKOzFWt57Hd75yNTY8+lvEdHpAKEvJjpnz8YFPfxMtfTMBwSfr2PDw3Vj98D2I6sw7TIiUvH36Anmd2e5+mFYKGhekYnbDDp+uflWUcyPYu+NpDO3fCZ8y4mpBinO2aw7mLj5dLWTrZTjlCWzf9CT27X4GYVPU4YYaZsxaKCb2rqeJKIPOgPRmJquCQo1UJi684fbOmUi39EmOIotRvVbCxNh+5CeH4DdKKOfHUMgPg3sKO6Z41BK4IRaaqjCrv5FWSSaGL9l4JE8owaKiqfH5Ek8Wzw7HhaUlkBvPoeHWMGduL3SDlqNKIMOpY2x0UgytKMgZ2D+IaDQFx2GXLny4ZmfLZTOXkP3iqb1zxy6hUCZiSXT3TMO2HbvR0dEpAQx8balUUqASQhY0yc9k0mJ7ytad6TMiFCGT4xD7QmHKh5Z7h5Z8f7nU/L7X9tSBIP0/D07BMXhK6CGimQdnzFt85Wve9I0df7HKHWaf8JffqcPsBf01T5eLvk0b7rsxrlVWEFOWUNQ6sVMHFrX2XPLR6yKgiRC5yfRyYOdswoy34vilZ2DRiach3TkdiMQAzRZiO1N7DY0r7Lp0ZKPD27Hy3p9h59YnuC5DOjsdK/7hQ+iaeSIQSQieShkpeyOZnZvpvsIhlpgdB+XRAXzj85/GlnWrYIW+pFyTD9wwYjjr4jfjdZe/D76ZAHeAZH6YQR0P3fULfPcbX0JYLwmmnU4lRNnF10OsmrQ5Yqomx2dhPOlwQhNHLz0D7//ENdBiGfik35Gx4D4brcTcP472hEX4PumBg9H9u/C16z6H/dtJGw1xytkrcPkHPgHEMyrZujSK733ts9ixfiXsCJdLXILpaOs7Eld89Hp0TO8XPNh3i1jz8K+x7tF7kYoqlkXPjPk4aslytE0/EoEea4YIyC0rBVnRwvh+N+BUCxjYthG7tm1AOTcsUMmMI07EUaesgEF7UC2Akx/GE7+9HdufWSPObGR7xVItOPOci9Exfb4S5oCsjjomBvbgqVUPY3JiEOlsQmh9rW29SLX0IR5vkeWwUy1JZzw+sh9OtYhqifadOSXkMBWcwMNdvK3FG0IXmEJY5LKA46KPUwgZNw2kU2mxaa2WaxgdGcLMmX3SudbqAYqVMlpaU5g3vxvZlhj27duNifEJxOJpuA4Xfzbq9G9h8KzGHMmUwHKSFqIro6bhkQNY+rIl0vnm83kF64QRdHVNQ6HqCDWRjBRK6yWbjyGyZGdISAAfo0mzU2+9fOzZRd+z6j75CR3iLD8XU/7j3p3Po8QpZ31ZGBp8j+i7EmkWZc0MNSv9QO+cpVde+Jbrdv419/zh8Lkv6qJMk/sNa++5IeJOXMwOJ0ZpMHShqlH8IJ4A5CxzscXiGDHg+ha8MIGly1fg5adfCDPVLhthOcKp2gqpaCNWwfWKJVxemu0c3LUe9976bVQn96C1vQ+vXPEudMw8ieF5ihlRrcApDiF0y+JHzFFb1HHsrkIPhdFB/Pzm72Jozw7ELF0sM4k5p3tm4vKrrsFRJ56GhmzU1cKGRXt890Zc/6n3o3BwF4qVmpjgk6LG3o2m+RGdi764eECLD3QyjnLdw/GnnoUPfOLzCOwWodk5tSLuuu0XGBnchajuo7e7E8cc/zLMXXgMHN8QjDQWCXHXT2/GT3/wH2jUqlh65mvwzo9eDRB6QAC3PIbvf/2z2LbuYaTNUCh3RiyF3jnH4G0f/BxaemdLR+d7RTx538+x4fG7xRBes7I48fQV6Jt9HCJmnO0ZwJQYl0vQpscuU1GMuFKW0YGtUcbmNQ9h55YnYIYVdM85CscuuxTRaItUkUZ+FKvuvxU7nn5cQSZGHMeedCZetvwCRHi4Es8IqqiXRvHkfb/G4I6NgF9BIp1Epq0bmY5exJLtsOMseKHAJ/nRIfEVJp5dqeSEkSEUN9MTeMKw6FBHPJjGUswQpPjDxPDBEZHQExLo6Z6JdWu34ZRTFmNiooBCvoLNm3fjiCM6ZE9B69DBwb2YNbsTRy6cAcPysWHdOuj0xdBjaG/tkh3HyPCQGDmlMhTaRBA149ixY5cEFrS0MWm9hv453eKHoVjGJuATp2awqbrelRiJ3iCaWA9wOSxLQp/BvDyQ1WKPhVp1yc+q/ETg0aTfTYlGlO/FX19u+BXkzlOfGIhpE+8zK4SdfaB3zrFXXviWr75UlA+Hk+aFPsc1D/9nz9Or7rsp6uUvDPwKdIvJITRm8ahsRSgGRML2RKVRFhMeL0iic/rReM0b3oOWaQsluomYr1sdw/4d62XrHkslML3/aKRb5qhcPfhwK+O4/9YbsWPjQ2ht7cHZl74PHdOXICTX1fewfeOTuPU/vwm/OgmdBwA0FKp1cKwmJaySH4NTGEdUfICrqDbUkm/OouNxxb9+FenOGUJ/IuWt5kaEWWFURnDTtVfhqZV3oxFExAg/TSZC4KFerQq1jN1xSQyITOWxUXfw8jPOx/s/8Xl4xHE1D6XcCP792qvx5MO/RWucN7mB6fMX4UOfvBYtfUdIUKwRONi67lFcf/UnUJoYxannXoJ3f/xqhNGMvH6/MobvfvVz2Lb2QWRjtEl1ZJE4bd7ReOfHvoxM9xzlLOeWsfaBn2PTmntksTVt7vE4cfkbkMrOkCEiElZRnRjE/r1bUKqUYCXjyLR1oaNrFqKxdqnZ9BoZ2bsZG5+8B4XxnejpX4Aly98AK9bOhhVuaQxrHvwldjyzSsQn0+YcjWVnvwHRdC8MM4nQI/+6iI2P/AabnnwYWiOHmBlBLJlEuq0HiZYuJLKdYqZEyiGNpCqTY8iPHkSZ1pduFbnCiPibxBOWCuAl/u2RqVFBbrKAfL6Crs6UMHHKpTJOPuVlyOUq2LplF+bNny4ipkK+irHxA8JuSMRTOOaoo+A4RQwc2IJFx8zGtL52rFmzGi2t7Wg4Hlpb2wXr56FVLI2js6sDqUwK5UINgwNjiMdo7KQh0xJFaxtZQzRsolzdgu+x0FIc0iywQmVTS2EaZNH1rdFgMIAv1gCVUk0WvrxuWlqzohBlGok4Aj5PWj2l7nu2O57qnn//Pv1j4hG1HKUGQIPLKYMHBkwW5ftnzFxy5av/8cu7Xuj9frh83l9/dB0ur+wFPE8W5c2P/e6GhFa+KKI54nZVq6mRXnGVa4fCUdn9kFyPSAZHLTkbp1x8BbRIVnwvOHI/dvdP8cz6h+CUx8WAZ+bcJTjpzNcj0doui5oIHGx5/Ff47Z0/QSLThfPe+AF0zzpeOeP4LtY88Gvc+v0vA/Wc8I9Jl5soVlBxSacy4VRKSJrsgGmO1EAjULjwKy94HS5558fhsDP3feTHhpHMdkjAasoKcN/PfoCff/8bAlWUhFZHdZsvlp6JRJpINqpcXJrcursoOw2cevYKvOsj1yCIpmEENVQmD+Kmr34FGx59GDF6dli25MRd9v6PYem5F6PKuCwjwNa1K/H1z30c1dw4lp1zEa646lNwuQyjcKM6ge9+9bPY+Pi9aE/ZMsZ7GjHlI/HOj38R2e55wpsNvRLWPXQrtq67X9gIS5a9GvOPPwcRs02wbx5a+7etx8HBXQiFA6xBM210T5uHuUccj4gek/nZKY9g/eO/xu4dqzFr/mKccPobYdnslGl1PIpH7/0ptm9ZjXS2BcteuQLT5p8ITUvLuK2hhoFtj2Pl/bdhcngvWhI6ErYpnTF/dsm2XqTbuhFPZNBw6nBqJZQnRzA+NIBymXBAFYMHBnDw4KDKwAtD9Pb0Sqc5OjYBp9ZAd28Hpk1rlQN2ZGQUi487Gtu27sbw8ATsaIie7l4Ui3R3qyDbksXY6Dj6Z3SjVB6DZXk4evE8pDMWDhzYK+yNRDIubIxolMpSQm4NxcaIGKiUKd2uIxEns8RDOpOAT2iNjYfPgF7SBSkWMdAQsQjZOnVUmiZcEr7gsRhTEckmhLCL3vx+VFom5HsdSsGmKKUZBfYHhkR/wrZTwI0mbPfcW1e+F1EMQhgMbhUBkHTKv+ube+I7z3/TdbtfwK1+WH3Ki7ook32xccN930obtUuMiAvH4xhPqlBEhA+h64D4Kc1t6tUC4nFyZdM44dQLceSpFyLQEoiYOvJje3DL96+Hnx+A6dMYxocZ78QrzroEndP7EEYCNMpFjOx5Bg/87m7YmV685k0fRO/c45o+iQ7W/PZO/OrH35Rx23MckeXmKw5KNZXuQX/nOBNODAPVugsnNBDLtuPdH/k05pxwhvCD3XIBv/3VL/CK5a9CqqNP6v3ozs248QufxMDunSI79j1HsGvidMRr6VDG9GlyBGiwxM789HMvwTv++d/g2xmYQQXVyYP42nWfx9NrViEmKRYazFQH3vuJz+HoV5wpIhNTc7B59QP45uf/DY3//zxOedWFuOKqf4VvpRAS961O4Eff+gLWPnwXEmYodEKYFlqnz8UVV12L1mlHCPOEXr/rHvglnll7n9zsp57zerT2nwBNSwlDJDe0Ezs3rUKjMg6qCOkrQTl6unUaFhyzFFaccBIXUBVsWn0vNq57ALOPWIKXnfpGGIQv6JFdHsH9d/0X9u7ajJOXnY5jTlgOPdol9DEexiMDT+PBX/8Ahcl9MIK6ZAZSKBJLtsBOdMhClQefbSfke3HRNzm8D7XSOPL5SRHj7Nm7B3t270FfXx/yhQI62rukw+ThyGRwdsDd3UmBGQYG9uGYY47C5s1bpLhVahNoa22VBBvXr2LOnH6USgV0dMRRq04ikYyipZVMC8VLpokS8WK5bikciiojKnqthFRXRsjIUYe7iDlovVqlt4srnTqLdqVMebpKBBdqW6BBJxVRt8R7RKXSMCGH0vKmsxypjofYOMSbmzJusfUk3q/8Ln5f0ffHPC/+VNVkUeZSlBAfizKZRAGsMLRa7+09cvG7LnjdV/YcVhX3BTzZF3VR5qJv7ZO/uTEdqazQpSizY4zLgoQ+yAxPJX7BpGnOxaYRg4MoXnH2azF/2fkIyJxgD1ydwFMP34lNT/wWjeKoYMDRBH1wEzDiEbGLDCgqYcxQ3Ueicx7Of+s/o2PG0ZK4AaeGJ++9Cz/8P19EzFIm+uzXGr6GuhdIgoQoDGmdyegl7u0jUcxffBI+9LmvwLfaRAZ+YOcmfPv6a/EP/3gFFp54quDDkVoJ3/ny5/DI3bchxppDxzQyO8TwnUtLSOox5eCSPGLaWH7ea3HZ+/8VDSNOVBzF8QO4/otfwIbVjwt8YlpRnHDKmXjHBz8KI9UmdpxGo4D/vPGLuPsX/y0c7pNfuQLv+thnoJHex+6mMoqffuerWLfyN0CjJIedZkXRNXsB3v2xL6Fl2nxVlN0SVt/3C2xc/Tt0drThrEsuQ6z9CGiRpNDlDu58Cns2P4GowU6QvGoKcZiMksCMWQuQSLWrDLiwjl07NmD71jWYM/9EHH/y66DHWJQ9lIsjuP+eX4jhz4UXvQ7RzDTA56JWQ71wEI/f9wvs2HQ/YjZN54FqqYhUKgMr0YpM23R09c5GNNkGi5FRFBJV8hgf2YdqcUwELVye7dmzBwMDA1KgaezU2dEl3aPkNtpRlEpjaG210NPbiYGBvZg3fw4KhQLmzO3H2PggYjEL0VhU+MZ2lEkwlObTUEnFh4lvtUMlJVkxbCSmVH00hrJU+guvH0d5RlNcMzHJCKcy8vmCFMqGo64BWgskEoQgLCQSlqSbSKq4nUCdHEmNHTQl4LqIpuhVTSxd4cb0DVGiEWLG9MYgp1+EK00nOcWieLbU/LVF+dlOmWcq9wgsyi339Mxc/O4L3vpSUX4Bdf7w+RQGp2547I6bkmF5BUdWmrHYIuHVFHVMjNN96VSp868y+QMmFp10JpZd8BbA6kIj0IU+55dHsWXtw9i7Yz2GRwZRLk4qZy+L7IkadMb9cFMd2rA7FuC8t/0L2mYukggd3fMxtnc3Nj79JAwzgMU8PTH54YUcYnDnNtx92y0wvao8J1LyaoGJsy95Ky664v1wQgtWJMDjv70dP7rxy7jg0jfg7EsvQx0UiwR46Laf4Gff/SaqhVFZjemSBEIvYsqvVadMdR67LMIgy1/NTvnTcIkpk/fq1rBt6yYUJ0fFq4I0qWn985Hu6BN+L6pF7Fn/KP7rW9dhcuQAXM3CCWeeh3/68L8htNMCX/jlMfz3t7+CdSt/DRsNRGl1qhlSlN/50euQ7p4rRTnwqlhz321SlKf39eFVF78VWmomtEgcnlvBwLbV2L9tNTJx5YNEcyh2yuLhoNEQSmXC0eSnXivIz2H+USfjuJMvhR5vFTihVBrH+rUrMb2vG/1zFgAaO14dbm0STz9BHPluaMEkIpFGMzw0hG4lEI23oqVjBto6pyOZ7kCMQQA+I7pyYtmZHz8oRZhMiaGhQYyMDKFQyol1ab4wKZLy3t4ulEpF+GEdc+f2SafLDjMWV0k1dHxjIIsEl4p8mokwio+sM3lDZyAsXQEZGmsJ3izCHg1iIkW6W7FYEd9uqvC4rKPZP7nNDJONJyhbNxFl4jWVn0wrp9GGQvSFismC7jgUsjDYl0pQinQslMu0YtWQiMdwYHBQrhnK4adgB+XaB7HXfFbd16zXf2tRbmLK9KD2mM3IAx6EL1rvnj5nybvPfeN1ew+fivPCnumLulN+6tFfdq558NYbY2HpEhZlDkZCfRWY14EmVpf8KLtDHVUyInwN2e7ZOP3cN6Nv4WkIgqTIVyNMcQ5KKBUOYKwwjIN7t2Fo9zMYH9sJrzoJm8bzQYBKOUCs6yi8+q3/gszMY1ToKr8nFVfgzUWpNxVwyoicPOId657AdZ+6CgmNgZsaHAZXZ7rwtnf/C44++VVwKJmtF3DLD76Ju376PZyy/FX4xw9+ElZmukT0DG3biP+47l8xsH2zSrWWKCSKWJLqBnRd2DF2Vy5KdRdLX/kavPuj18KPtcETjHXqOTFqiZwHH4FmwmMf7QfYvWENbv/BDcjtXC8QST00cPKr2W1/HL6pVG8syjd/41psWPkbtCYtRONROCHQM3sh3vHha5BqFmWfi74H78DTax7ErFn9WH7+PyBM9CHQLBHfHNixGgM7VyFh87AIofmMoLKkODfouMalq8dAgoqkodC8qX/By7F42aXQY22K6dKoYHJ8CN2dHUCEKjZbVlN7Nj6CJ+7/Mer5HbB0Op7wzCUklgAAIABJREFUtVKtaUPT40ikO5Bs6UK2pQepbFszwZxFeRLVwjiKk0PC3CHtbPDAPgwM7kFbewbt7VlZ/jEpOp2Oi0KPLBBK90XFx4pJ3jcPY1LlRGLtCwzBeDBxIuQeQGMaTl2gCDYIfM2ValngC1L9OOko6X9ClKl8nHiSykemyjTl6CGVf6ait/GIahoRKTtOTcKnubx2XR4EJibGyxgdyQsEwlgyctC7uzqxY/t2JJIxzJ4zQw4SVZCVUaiiySnY4vmWnYq/rA6AP4yEer7EWhUw0jHVkcFFnwadTQKsAEbrb6bNOfY9573p3/e9sFJ3+HzWi7so3/PLzrXrb7/B9vIisyZXmDiryKuZOkLrx6bPgxnTVbwQvY21GFp6FuC0c/4RvdOPAyJJwNUA3QVMD67GsNAygtI4djzzGNavuh+FgT1ojxrwODKmZuLcyz6KllnHSXQli7JJY0YW9pBRPnK7qFYwrGPPhidw3Sf+GVq9KKbw+VoD0484Fu/6l8+iY9o8gTiqhRF89xtfwOoH78LcIxbiPR+/Bm2zjlYGS5VJ/J8vfgaP/PZOZDNJkSDTAIkm9hSSlGtV8Tgm+6Lq+jjxtHPx7o99Hl60VUzPqfy1qTIDDyp6IIQIDRulWiDsjfLYEB654yd4/K6fIjc2BAcGTrvgjXj7Bz8BRNPKDKc4iu999WpsXfMgMjFl90mLzBkLFuOKD38eya5+un+BRfnJB27DlvWPYNYMFuU3Aclp8Imq+6ooHxxYCx0VBA59q6MwQAy1Jt1nRHdRruTFB8Kre6hXGpi16BU4dvmliNgtcEnpoijHp28Gpci85Q2RdT96739h25rbkbVLgrtySSZYJvFVM4FYqk2KcntHL1LpVjFmIlOHiSrlwihKkyOYGB+Vj5XKOSmWDH7VdPVzRYQUR/pcKAc4ikiIBYsbHEUl7ASZL0gOGql2ZNlU2fGTM+xIjBPFR/RZofSZxk7JFH/bsCx2weRhc1cQbcIFJJI5MC1DFHnKiImiJKpUuNwLMTlZxGSugP7+ufJ9SnlGkCUwdHAM9XooHt8HBkdkSUnxCDHxZCKu3BJjFrItHFmaUVdNWpxk8TXjoJ618OQ1rcorYY+/9OuQYxwXfcK+iKhbjIZfoRGERutdPUee8N4LXvfF/X/psQ63/39RF+UdD9/S8djjd99geROXUtThEb6wmZIRSCQUizLHSFLh2AXEonSBq6NYLqPmm5g2+wQcd8LZmDZ3CWLxNkQYGkr1lRjB+DBF/VbCgR0bsPKuXyC3fzPilg491YNXvulD6JhzAupidAmE5ap46bLoUQHnM9FEmTBg67on8LMffQeVyVHEEimUXB2nn38pXv/298OMZuEFHp5ZvwpfueaTyI/sQ2dvH/7pAx/HopefKcOf4VZx/60/xn9+5xvCkjCZQ1flQpIeBnFxwaNSj0ucmk/Gwzl450c+B8/OChYZNKrYtHYVSqMHEGcR0TS0987C/GNORGAnRbQRVCbxm598D/f+6hahqi079xL84/s+jtDOSAfnl0bxw69fg11PrRRFn3Tbholpc4/GO1iUO2cT3IbvFrDqvlvx9NqHMW/uETj9vDcjjPeKKAd+GXu3rMTQgfUI3SIMxGBSfOMGcH1HlI8+KXPlnDiwRXwN5UIV0xeejEXLLoLGQ4adtU4PZV+YCOSeE++kJebeTQ/gqUduQW18mzwm3fVElhJGYMXTiMYzSLV0o7O7TzBmejyTWVERnvIA3GoORXptNKqYmBwRupjr15T7Gw2HKNKhu5uEkXLMtxRdkDmCdfLSKyhLMSeKQJMfV6TOpJsxFSWTjiKVjAlGTRhC0/g+ki1EURPxZU47DZFKk2aXzbbIgo4Fdffevejp7RN4jsvsUpk+LFkMDo5gz64BdHb2SVrO0MAoOjp6xAtjYjyHrq5eMbMix5nOiOzs41ELHR3t8h42/LrYkrLjnsKQFU+5add5KMFa3N2ehUma3fJzO+bfZ19MBTBMYcqqKNMoUYryHX39p7zv1W++mhSX/1W/XtRF+alHf9S59qHf3ZDUy681Ig3UxQVOWSpKAjSXaxwlQ5reeDC5TQmqcNwa7EQapQb9f1swbdo8zJh+BNr75qF92hzoiXZE6MErGycHoV/G4OZVePiuH6GcG0RL50yccem70DF7CRqi2vOxa+N6PPrrnyEiAZeO0NfUMpv0rjxKY0NiR9mgf2GyA/901aex+KTlvECleG9cuwq/+uVPYaCBVEsLTlp2JhadsEy255RCH9ixCV+99lMY278dcX4JoRmaYGgaDPrishshPOwGOOHUc/HOj14D38rAhIvqxDC+df0XsXXdKqSYIlJ30D6tH6+//H047rSzRCBjRjwc2LYe3/rSv2H4wB6cfNYKXP7+Twj7Qjb0lTHc/PVrsX39w4jpZA1YCHQDbX3z8Y4PfxGZ3nkq7dnJY/VDt+GpJ+7H7NnzcOb5b4GWniEhsaFfxZ4tj2Bgz1qYqMM2if9bcB0WOSrnGP/EQFBHuitS6ALHRcesY7Fo2QqYsU66iQikQ/41oSFWSY+2q4SuaiPY8MAt2PLkPTA0lf7NHVYYMZFMt8KOZxFLZNDVM10sRg1Jb2HOYgX5sQHU8iNSkEmLG58YhmXxBGMMFNWB9KCoC21MDjrCtx4d3+g54kvRs6IhEknivDH5MxZXxvXEf3np0XuFVDfT1NBoVBBLWMKY4c+OfiMsevT5plkUrV6pBKSMO5cvY2wsj1gsLZRPsj+Ie8+eMx87tu+H19BBUR/FKh3tLSrFxQ+Ry+WRSCZVko640TEj0kAsakvSOJkqIjThey0RUU1IQnYnTejiDxR9Tey6WUb/UvoICxSXe9IpK1sQ+IEZBFbLHX0zXyrK/6tOI74YUuIos85a9YsMw4Xj8sZxpeMA6WG1qnR5vOArVReB64nKjxv2eCoFV6M7l9o0ix+XnUXHtCMxfd4JmHnEEiSyvUKZ8/06guoEHrztP7D1qUeQbevCuW98PzpmHoeQo6TfwBO/uwt3/PB6RBplcaaT9GVd4bzkKGcY6tpoIFcL0D1vMa767L8j3TlLXN0o7KbUlywPYsVU6jEpgzaX7IrEkMir4Xvf/BIevPMnSJkQAUitUpVCSBN9vk42MnVfw9JXXYB3ElM20rDDKmrjB/G1L34WW9Y+DpuCV4pFUu1Ysvx8vP1D/yoiEHbLqE7i69d+DE89+QhOPvtCXPnhz4h4hHeoVxrFD756DbauuR9xkzlyOgJdR1f/Ilx51fXITJsvRTVo5LH2kdux/vHfoad7Os44/81IdC2QokxMeXDHKuzfsQYmU5uJ90pyCgME2IVaKFfUQcpJo1bJIRK66JxxFBafegl0u1XwYxCaItQU1BAaFnyNsVcRGGEV47vW4/F7foJ6cS8CdoHcGJjRZnhrC6LRNNo7e5BMtwmXnBJ5ZiIWxwaQG94nP+tyNY+hof0YGx8Sr2wyWwQeYgK3bSMeY5AsU1WI92qwbEM+Bq0Ow+T1ZAvswPSvINCFC81cwVK+gnIpj77pnYgnaO+qYsLo9uY6wOQkpx9NEm3chisiEVqQ5goVRLlwDQyMjo8JFtzb24G2jg6sX7sJXZ2zMDJSRLVSRypJdSRhjUmk0mkJAZadgB+ITL9p3ywGV7SklQSTZuyTMrZXkU3EmBURWrnEPd+uU3XVL+SXKsr0uI7AE0yZnbLJTvn2abNOfv9LnfILeRcPo88h++KZJ++6MdkUjzDTjGkfZD5w002mg5ikAyjVqtLdRDwL8SihiiRgWIDuoFg4CM0vylhJ/11Hy2D2wmU447y3IhKnKo4hQA7WPXwLfnPr99HR2o0Vb74KnTOWiDE9Aher77sNt37/C9D9stgwCstIt4X9EdZrKjew4aPkGTjr4rfhkss/AFdPCeZLfw369Eaks1P5cxS60NBG+RaQ5xzg0d/dgR987Wro9bIqylUmSND5To2V7JTrfgQnnXE+rviXz8I304hTPDK2D9+8/gt4Zt2j0MO64ImulcbJZ1+Et3/gU9BInaPiqjCKb3/l37B+1UM49pQz8c6PfBZmskPw46A8jlu+81WsX3kXojphIaZJGJi18ES840NfRrSN43MI353Eqgd+ic1rHkBLthOnnvMmdM0+AQEngqCCiQObsfOpVTC1uoIGLE2WjVY0jTlzjkE80SaFoFotYO/OjRgc2Irpc47BopdfCEOneIRgUQOBM4mnn1kPK5NF35yF0I0kDDJb6nmsvf9n2LbhV/C9HEwrJsyLiG4jk25HOtOOLBV96TZJ2HaCEJVqDdXJYZTGBzA5MYyaU0QuP4JqLS9MCvKK2WESHuKEwGUcl1oR+mIwXZrWmg2G8Zqo1kqI2XS0qyKfn8DunQdkkdnSmsH42Iio9ebM68aio+dieGQ/BgYOIhlvQ6nogm6z8VgKdIsTb3A9ECOqiVwZ0WhS4KpKrQBEavIY7V0ZrF69Gr29s6BpMUlLYYACFXpluiJaKjuQHbhKa3cE1hGgnXOGw+zBqWSRKWP75xdllWz9/AhrYsp/rig/F8b440XZCGC0/XL6oqUfOOvCqw8eRiXnBT3VFzV8QZ7y9qcfvtH0J1YQlhB/Aj+QJZjGsZBULs+Fy3GOAhBfQzrTj1NOuxjJTJ8o6kzdwfrV92DD6ntgRmjRGYXjUVwxB2df8j70zD5WzNL5+Ps334dbbv4aurpm4NxL3ysya3bD8Op48v5bceePr4cOjrgBSlV+f03EIgGXck3PX4o23vOxz2LO8cvguFwO0TC+AiMSCj+Y4zgZA+x6yayQzT4TUiIGRvZuwbev+wSG9+0UnJhiDLKhSPdjtxzqJiq+jsWnnIUrr/qM+BdHQweViQO44etfxtNPrUbUiqBSryPW0oM3X/lBLD31HFkckdbnFsbwnes/jc3rHkHf/OPwvo9/QeTT4nrWKOChe27BPbf/X3i1nIziVjSFk049B69+0/uh2RnZrHuNMTz06x9h19bVYoxzyhmvRf/C5YDOMTpAOb8fW9c+CL82iVBzESErxvXR3TMbc49cInCS2JA0Sti2YSWe2fgYZh+xGItOugBGjItL4gZlDO5Yh4fv+zWybZ1Yfs6liGanSZdJI6mxfRvwwF03oTSxBwniufTKdn2kM51obZ+BaLodiWw7Esk0XJ9LvQIq48OoFceRzw3D86solMYke1DTCZUon2SZfojxS8hATrro9vaMFMDBgSHE47bIvhOxVlnKjY4NY2S4gKOPXig2nXt270JvbzvmHTENre0xbH56Hbo6u1CtuhjYP4K21m6ZGugQxOgoQik8qPlYjNeqlKvSA7R0xJFpYYwZO22modhCCSSvmX/SsIrxW7Uq5eYq0Zp1lX9yIdlwCO1wAiQDRjGWVMKI6pSFfdFMIJna6T23MP+pANXnFePnqPsEvmDepAhSmCPITrn959OnL/ngOW/5/NALqnSH0Se9qIvyhvtunrZ146M3GY3x10S0OiImCfmecHPFkEiyx1SnXHPKqAcGsj1H49zXvgct3UfKYgRhDXuffgz33nEzqvlBxC3u+jSk2o/E8oveg5bO+YLJaWEZu9f+Bvfc+p9It/fgrIuvRPvsE5kxIUX56VX34nd33gyTLAdGRXEEbHhiI2ozXt11sGnLdkybswD//KlrYKQ65CZikOQzGzdgbHhQOu5iKa/i7KEhkWnDya84DbZYTOpArYiffvcrePi3v5ZlWCqqCxODJvEqhiOOGqI4ftm5eNdVnwGshBj/oFHFyod+h5GDAzJ+M9Cob86RWHTcyxCPp/nkYMEXs6QbvvgxHNi9EYmWGXj3Rz6PY5a+StghhuVhYmwPHnnwTmxc8zhMzcLc2UfinAteh0TffBhGVIJWndxe3HnLt1AuDiKaSGLW3Jfh2KUrEEtNE2piGNYwuncTRga3SX6gZhOqSYpwpKd7tjLXcRtoOHlseuxe7Nu9Af3zjsXiUy5CGM/CYadfn8CGh27HticfQcyMY+kZF2HWsaeLAx0XcYGXw8ZVt2HDY/dCq5fQFrcQ+gGSmU6k2qbDTHcj1d6NGFkIQR2VwgRqeRrdj6JUHkfdKaBQGodNDrLmS8QWu/fhoXEx9Olo78Su3bslfzCTSaFaL6O9vRXFIiOkTNRqdaRSKWGH7Ny1G7Nn96J/dj/KpRL279uNGf1dOHJBH57ZsgHZlrRABRPjebS2tklKTBA6SKZiYkVr2AYy6bhK/+b1wpxHonNhTVH+Ah2aR7zeF1gqCAzlIigBvSzEqijL8lFSsAlNKFc4MbYX+pv62CEa3HOLchOmeF63/FcaE00t/AQSiZD9ZPmh2f7zuf1LP7j8dZ8ZPozq7Qt6qi/qokzvix1rHrzJ9vIXElPmyoLeslxqgCbeLjsFKugC6WoqjodY25E44/zLMWPBKxB4VHTxCq1i65qV2L51PeqVArLZFBYedwp6jzgBmkWergc0xrD63h/jiQfuRlvXTJz9unejbdYSuLChhw145RE0ShMCN+gWi4Muyiim2GtBA4WxEXzvhzdj3qLjsOIfLgOTi9gTU1p9/bVX45l1q8Hg6HopB50+FrqJ1p4+fOTT16F71nyUqwGiaGDV3T/FD779DdQqBaSjtBglRsyQVIaeGsg3NJxy1gq8470fhWfEoFlxwREjlBvTglIWOwyAYFQSn2Mgh4at+7jzxz/CT374dRhaBYlML45ZehbecPl7YafaxA+XHGcu2CrFvHRYthVDqr0HYcQG/DoikRqeWXk7Hnv4DlE22vEEInY7Tj7tEnTPXgKEdjNJ24VXnECunJfcrWgihXgqDSMi1YZO08gP7cCGx+/FxOhuzDnyeCxaerEY3YsFZGUIa+6/BQObH4URRtAz9zicdPYbYKX60PDpHe3Bq+zFfXf9GAd3bUJSd5GJx8Trwki2I90xU563HY1JDiDfc8ZB5cYOolIpCCVvaHhA0tHJntj41CYkExkpjIQEJHg0YqC9rQvFIi05S3j50iXYtXsHWluz2Lp1q+QizphBf+PNeMWypZjk40+OSrFfsGAW5h4xDaNjAyK/7uubLgs8Tjws8kwXpBJQYCmJnKw2067JTybFr4EgQhob5dIGNI+p1fTVJpuDy0MqAJUKj0WZ7A3xSJaA1WZxbhblgF10E6Jg0Z7ClA91ys9R9U1VpN/vlJ8flKqgkt//RdKgsDc0FmXTD42On83pf/mHXirKL6jOHz6fJNad6+/5tuXlLrTJL6bhjSRUh/DqVXgNhoOqwE1e2Az2rEWy6D/qNCw7983iOsaMGrmG6G1MdoTLMNAkQisOn8spUqHCCsYPbsTKu/4bQ7u3I57swXlv+RDaZyyWUE66zJka4Qru3cjlVL/ZpYtPsN9AcXQEP7r5hzjtlWfhqONfLgkZ5A3TVvIrn/00ikMDSBkh/GpJnq8XMWBmO/D2D34Uxy5dDkeLIqEDA5tW4qavfhlDA/uQsA1ozcOHuGYj1FCoB3jVijfg7e/5MDwjASeSgBP4sEgXZIoyRS3ssIiTs/ty2HlW8NQTD+EX//dmlHMDwsSocryIZfHat10hBkc0hA9DiiBU4giZDTp5wjIXk2ZXwfi+Dbjnth+gVhpBSzohKSp2qhP/j733DLLrPNMDn5PPualvJ8RGjgSYQQSCpChSYaIm1FR5t7xVW679u/9cnrJ3xrur2eSt2hmP7PJao5Ho8Xhsr9f7Y394PaNASSNKI2ZSIECACERko3PfHE66Z+t533O6GxA5A/0biAALBbD7dvfFDc95v+d9wqYdh/HwU59DWZLiAgnZF45ClpOkajjJ8YSjPGrYWsD5d3+Ej66/j6i/gn0PPYVHTv8m4E9LPnbSnseP//xPsXj5TZR9AyN/HI9/9jex55HPIR2VtYwUDVx653t480ffBIZLqJdduL6PYGwTxqd3STAR85nZIRj12mit3Jagezr6+v0uLl68iNnZWWzZvA03btzEpk2b0GisymRL2mBubl6iXffs2Y3FxVkcfuiAKDYOHtqP98+fk87Aww/txhtvvoPxCQ97982g211FtepjZucUghJkKUi6g8oNEgsMCRKZnAT/k6/O34sG8yzyqVhuo8BMjouTccZJmaAsvwncnIgVfDklE6AVcLX1Wifl/E8B5bWCGs1PztUXd2qU180idzeM3N1e/fFpcXSdkr6gJcBJYU/+30cOfebvn/r13124fxDn3u7pp3pSJii/8/ZffM1JVn7Nd1IJJLJpHqGnPx5K8wTf/Mw1RjKQktFWxM3NZjx2/PM48uRnUaltBTIGvWjFsHBqBAvqNrl/NgdoLH+IM6/+Z1x88wfAYIj6xC588e/+t6jvOALYJeGuBXzlRUeQ59KEkwFBOZac5ubcLL7/ve/iuRe/gInJzZLDjKSD7//n/4j/8NLXWZMNK+qj5vsYMLmM6W+Zg1/5L/9r/Prf/XvI2CdHM0xrHn/yL/8FfvTK9+Exx8LQHAxxYzEv2rTx+S/9Fn7rv/p7MIMx9LOSSL/Y7GGOQrm9pL5lDP4PsTh7C2fffg2vv/I9LM1eEw00l6QpDxuOg6kdu/Hc534VTz39OUxP74HlVGBQDpcNxVTBf3fUauP65bfxzqv/HxZnL2KciWdOSWq27KAMu1zD1l1HsO/wKdTqe/QxM7Uui2DD04phUhnTx6CziJuXz+LGlbPSPhL2Gzhw9CSOnPo1wNMlYNSaxxt/8W+wfO0NeE6ILhyM7XgUn/ml/wal6m5kI0f05d3mDbz68v+L29d+IpM7k9jqU9vld6W2ReI1bTjothpoNW6i054VuWCvN8DVq9dx/v0LYmWnS4+0RH/QxqOPPSTUwfVrVzE2Ni5dd6MsQrO1jJmZLdi3bxdabWYxj1Afr2AYdsSNF5RseKzaEkdlLHQQreS2ozkYvFDJlCrGFKoxuUzlxZ1mGdJwHCx4oecFjZ+nA5X/T1qDF0t1r/LfTlCWiTj/nRCUc5pCJ+WCvpDKw5y2UApD62kKSVzBNRdXB5XNrRejroNUEV60EbY2grVOypxaMqUv7Ml/d2D3k//gM3/nnyzdG9TdP7d6AMpvf/Ordrz4G66dIKF0zCIojkTHmyW0ssaSfVFho3S/h8i0kbhlDEc+jj76NB557DQ2bdsv23kQ0MUdoHUMUWsV8/OX8dab38VHl96GF/VhJxlq9W34zJf+C1S37pUIzuEwQhpTU5tJQeVAWh+ovSXQRDIpt1YWcfPGTezcuRum6crWO4naonT48IMP4DJ0ZjCQ+iQujjj1pq6HTTO7sf/IwzBdtksDRjjA1csXcfXKZa0k4lKIoMZ2EVrKDRs7DjyE3YcOA06AkI43alDTEB7tuo4jksD+YIDl5RUszt9Gt7Esi0PPHCFg2SplS/QqMpTaZUtLDVtnDuLJY5/B9p374FXKKvcyhrg9dx2zH17F7LX3YYwacM0EZaeCwB+HX6oipWSs4sPwa9gycxDbZx5BZWoLvBJtxKyBJTuUYNhtotm4jbmPLmF+9iqSsAcbCcJBH3sOPoZHn/llGAFB2UG4Oot3X/5/sHD9DWRZE6HhIPamcezZ38JDD78I2NSY95GlLVw79ype/9FfIEs7qNXYxbgdYxPbMFbfAt+rwhxZ0g/YazO2cxadNqVlfdy+PY/r128IPVEi9VHyUa64OHh4l5hEbt68hr37dutir+yKDA1GgnKZnHAsiz1SPTa7BqHhS1LiGnNw4MU+hh+Y8nqhQoKKGC7eKLuj+UlleForlhk5QGfkxrX9WpZnfI2MCMhc7nEPQW6DEkM6HZWWIAjLpFxwyXdwyneDsi4EyXLdbbG+k7LgxeKnf30SraGJ5hvpCy+FM/lnuw8d/e0XvvQHy/cP3N7bPf10g/Ib/3HLO6/8+VftePk3HCuWZmGK4bXfRoJmpaqHG2eGBHEyjDiZeS568QjDxEStthnbt+3Fpi07UatPILMMDNIIYauBxZvXsLR8C8P+Erwsgk3jwJBTThnexCZ0uUSBgyTMEPZi2CP+DJpYEmlaYPzigNkGSQzLoC1XI785jFMNwNLQNBmC72e61DidC2dIXTAy+KWy5Fpop54hXCadhoUkq1pic3eGNArh2BbCKJTc2tR2wFwf9v0RkFkgWwn83AaewnE96SocUIXh+5IaVq+W5E8jpvXZkRLQftiRlm4G7keJKRSGYbuo1qvwS7z0haKj5QUw8Kl8CKX9u+yNCShbToCgEsAITJhegNSktnca3lgdpbEaPDoo0wxGkqDfVasztclsqaaePA55sRuhWp/C9LY9sLy6xFemgxZufPAG+g2WVvTlAjY0yhibPojjxz6PSmUats+wnz7iwTJ++PJ/kvYVNtOMTW1Bra6/A58L1AyDTgthfw7N1ZuyrKO7ju0fg2FPnkPGcwZUViRc6NUFZKlNlrwJSi8NtpOM8hhOKhsgAUK0sxOoCcL8xcmWnDTYZGJTvtkR7jlJmOBmava3zsHyfem85IDA6Fgu9NKRC4OnOp7IMiItv6eFhMqLTIcSJGo9l2mYgMypWUBZ1RUEZ77GCKB6G16w80Vf7uIrQHkjfXFnU/VPN1x/vImkmKrznsFcWRebMin/2ZHHnvgHJz//T1buDerun1t96kH57Vf+01eDrPUbRtaX7Atyq1I5w3MZQTmhVpkML513GRIjRjLSj7O807R8ZCkbnD2YLgN6YkRpCCcbic2aEiSZvFMaOOgyyzCMY772xTzBYst0YCiYIcOQUzKnG8uRdg5ORpIA1hsgIJE4MlRLTRmaaUl5JXnMcrmitVURf34C12dIDyutRvAtB5z/+zTDsJ5ebBem8KG2aSIahHA5RlOSxsUm204qZQyimPmOqFUCAV82S/D+UAtNUBYpNU0gKduWGS3JpRCBwRGLMbMf2HPILGIejen8I1AQkJjVwDB2v2RLhgIVI65ro+SXZQFYq44LZ2uy8LUcwPJkkkzvAAAgAElEQVQDmA41wyRTbbFAx8MYDktgTeZf92DwyI5Ewoj4mPCxZlOGZfO+0BLMxRcfswFGYQO2MZDyAUpvk8zBILRQr22CbQWyyLSsTPjxXntVHjG6+qjAqG/ajkp1En6pIt+Xy71+c0E6AZvNBZHEdfsrmnNhM+uC9AqBRf/U/yfLxRB6TYIjLSE9enkuhvxp8fVIM0mq7d95EDz9RvxYAby8TfE5/VMBiLeR05Y4PkqIk0D+bWw7NzGUU5JQFJmtXLugMHXtBGZVVayBcsEp5/yy1j+Reybgq1qjsFaLzToPJLoz5F4FzhtjPP86qFzLv5CLSz59Gxkiw0kNe/rfPPT447/9AJTvn4vNPd1TrYP69ldLaP66ZQxlM08ejuoLZl+MIoKfKZm0aUyLqfJ/YdiTN4tNBYLYSG2YtAHLck5r4tkqRvWGxSVMRoqCWQsMi+Gbv4eYkzMDYoYp0j7gZK7Yt8lr87A2MbUZU5u3SDM2846pCuGloVyqoNfry5uA4UnsS0vSCJ12A+fPn0OjsYLpzZsQBD5uXLsOz/HgZBZGkaa7OYGcfTEYxhJGtGvHTvQ6HSwtzIvBgdQEjSvkkVl/dGDvPuzctVMuVNLJNhrh2vXr+ODiRXnzkysNWQiQMUfDw8zu/dg8sws+TRISrTlE2eeUHWJufhbzC3MSFkRdtefaqFVLSIwQbuBjZsdO4WSTNEYQeHA9R6RyXlCDE9Qk+N9wXLEhM3uCjkSRLzIkashYSRKcCfqDnhzHeeBhsLwSn7ygJEh54eXxPh0KJxswL0KqjhKJvfTp9shYSkuHoA1HLjQxfL8kWc1c8E1u2YlybUKyL6jMISj3lpcwaDXQ669gGK2i2ZqD5cRwXP48OiaVcFUQ1kQ4nmDWwJdaZrqypUCVU69ywwrK/K2We/2Yfg9+Toqqi+/NgCn+/5p8gRf0TBL94rQMw5qEZZYQR11gtAqbTd6yxNbTFzM4KJNZk76tccvrH1tb+smkTDAmzaF/VxUG7+Y6KK+nxN3p4NuYFsfbFD2pGy8q629iBWWZTowRIsNLM2viTw89/PRvn/7FL6/e05v9PrrRp3pSfudHL207+1ff+2rF6vyabUUCbhF5OVp3hwMkeXtDknJgDGWSI98XR324kkGreb6ceGwRf5JGYJSkKUfG4Yh5tszSCJCkBDxxcUhFPAGY0zfB0kpdOKaHTr8jy8I4TVGrT2LP3v0yHQ5CWsBpvQYO7j8gIeqLi0vi8OOkEkdDNFcWcf3qJQHexx57RGy8r7/+JgJqniMgzmuuMi7XqBjg9sZ08fTTT6PbbuP8ubNSg8U3KcNx6pOTOPXMs2KhpaaW7RmMKJ2amsLhw4ewsrSIH//4r2RrzwmZkym5zee++AXpHVyYm8dYqYaUoQqjkVp7ZzajUinhzVdfw/LCPHz2CNoQUJ7avBm//KXfQLvbxI9f/QG8wMQYa4YsuuHG4PnjEsBPE0G5NI4tm7aj0VzS4CZa4pNQ1BfUczP8faRVm5oxHPXhUEqVhnrCoRZ5lKI/ZI4EeVZSQRE8TqpZvvDi82kyuIjPkomgTI57Ak4wjultu1CqkV5xkLHJZNBFe2EJUauF/pClqUtYbX4E24vhekQTPubrGcl8vER7Ky7MdYCVlDi5nUZ4KmDz/zlF80+CexFmr2BcgLLisB7ziwWfLIlNYJD6yIwpeOWdkuc97K8gS2bhGF157LKYr2tOzFxQq9tOFRj8TZOI0hZrHLP8XaM6RXmxYfEntlAxsBST88fHdOrEfOeEf7cq4w4czTGdMr/YcJLMmvzXB44+/Q8fgPJ9dLW5l7tK88iZt17+o5rT/lXbDBETlBM9YjMvgq9GmQbA3rK+tnPwyM4QH4n+0sQvvgAJzpwauCH3aI82IsQmATyTBY3BIyKnEgYMxQSHDDFBNWLbNSdwVs2T19VsCbadMLSdC8T+kFQJF0DAsWPH8NFHt6TZgmOJLNWiUEKNGEfJN/rRo0cRlMt4/Y3X4doePwwjMySfV6Ykcsy2LUB/4tRJrKys4vLli3At1jElMs2fPHValnnvnPmJpITpVKcurvpYDaefPol2s4G3335DHgtOyqQ1jj19EsuNBs6fO4dKUNF+NT5mjo1SOcCBQ/tx6MABnHnnLbRXSQvQIm1ibHICL3zhF+GWApx9/x20WguolnzhjZnb4Ho1qSfiY1KqTGHXzn2Ym7+BcNgRXTKJT3Lv5JFHXHplfIx1Go5oMtE4f+G9lQ+lqoYgTm2uhheVeIoQWRi/nuBHJTiBkSltNfjlCXjBJCZIX4xNwSGfzraSYQ/thQUMm8vo9FbQHyyj3Z2H45InlrDsNVDWyVfjOiVIyOL/K52h7SHrgLw2VZPa4O1lyl//fDE5Ky+tPLIaLXRg4M+S125agRXsgxvsFacojTmePQ/PbEgmipHYoldeB9fCPEIqg5zyRjqjWPrlqXAikcsnZXH0keYrcpMVsNf4Yilu0I8VoLxR/nY3SBfvYRGRkIMpOGXDSeBO/8n+wyf/0QNQvheku49uc+b7/3bm7Nvf+aOK2fwVcsqZxdwIfeOSg6Xoitm2tMcmo6FM0iqP5eKMbi3umahtTuUIzWWbVASlZDZHMDh5krDkEY/JYKNYvobgxfZgTtEU5hPcRSPNr5NsAU6/KVwvkPqo/iCBW6oIqJ84cQKXLn2AW7duKlVCbjpmKD5NDxrOc/jIQ7KMe/Ptt1RLTKBlmL7FReJQJmU7KCFMRnjyqWNYWV3FBxfOq6U7GWHv3n04ePAQXnnlFaRhT6zmluMiShgARH52hM2bNuHzLz6PH/zgB1hcWpLvSa78mWefwfLSIq5c/ED4Xk5/pEkyy5SKeNO2cOLEk6iUPJx5+004lgnXt1Ebn8Kxk6ex2u1icmocly9dkKm15PkoeSXtiaNkw3Thliaw98Bh3Lp1BWHY1EWZnBgYM0o1CYFkgCgiYA8wjIYI41Q4e+4JRE3C/cCa3pZSME1AEzckaZqEShzhAmC7PmwnQJn26uo06hNbJfuC6pAkY+NHH93lWfQbt9Fur2AwXEW3tyqpb5S2yUQrVIP+KUBMqoH/rXHKOVhzWieXrPS3aObJNwtvLEH4agqRr5epmp8jv0xtcsEn83tLmgkSUlf2ZlilwzDsXegNR2g1r8A1b6Jkr8CmsYSgnPB5JU2h9VHrk7FOzLL8W1NgrGuVdVIugLmQxOkBXAbhPKxIRfjFx9ZBWemK4vbrFMcdWmXJFVeZKP/NnJRhT/2r3Qce+0fP/er/3riPIOee7uqnmr4gKH/w3vf+yI2Xf4Wh9Gzf4LKDVMUoimS61IlKA8r52hEram5XJUVBQKZWghMWJ0aHHHDGCYtg5CCLUlEXkHGmJoJLOGl2CLlY86TwlNMzA2Qob5LFOZgD3BFKhLZhFqXSuMJwomeeewaXLl3C7du3VMcsee2cunnsJEWS4dEnn4TnBXj9rddFwkZumxw3Bw4GqzPwaERNMjI8dfw4Wu02Ln3wgdx/0i9f/MIv4Ny587hy6RJcM0I58OTCxPAicq+SgWAbOH78uATjM9RmGHOp6eL0yZNoEpQvXYRPDl6mzhFM0gQsvLMMTE1P4OTJJ3HuzDvotJqwXRNTW2fw+FOncenKVezbuw/9Xg8rq4so+x5KeTAOF4TMYGaGxf5DR3Hr5mVEUUtAmXGc0YA51FpxnyR9xGEbphliGEVyKuA0zZApxKR9aLLQ94joc6lIkMaPkdxfTs7C+1oEZU8m9CqzLya3oTw2jUp1WrKto5glpF0plx20ZtHprGIQNtHrN+B6BNhCXaH0hSz6ZDomyPD0oRnLBFadlO/kkRXEOSlrrbMCsSot9PspZ70OykqNyHo5M5EaAczSHgzSLUiyLYDjo926Dmt0ETV7Fe5oAES5iUQWezwdFppmdfSpiYS1VYV5ZH2xp5yymkkKE8n6pEyaQ+pD7gwgWgNqffw/DpTXpmQp9VVJnDxhYh7xksyZ+MaOXSf/uxd+88vNe0K6++hGn2pQJn1x6fwPvuZEy79isrXCthCPKKfS8kcuPZhfOzJiWWZtFLiLRpaASNqAbwAR3zN4RkPU+UlK1Lg4c3NNE5eFnHKiiABMRYZmbfDn8ldvQIkY32wsW2XweZxv6Gk8GIqL7pnTz4j+9eq1D0GVLqmUMGKwuepOOYUfffgRaYv+q7/6McoB9cmUw3UlpcxmKpxlo91jcpiP4ydPYGVlRay9DJnZvHkznnn6NL7zre+g1SSwEABIW6hDTKrkeeGKY2yf2Y4njj0h03Knw+Q5F6efeRazc7O4dvkyKr6HlMWm2Uj7AHlE91xUx6p4/IlHpMW5sboknHR1clKapc+eOYNatYpDhw7iw1u3hPZxLR++VBvZGCJCUNmCXbsOYe72LSSJqi5Ep5uwUSWU9DIGxFMuSP6f94HcD7XYSjcRdFMMY110CTOATHM9pP2FNxlJ9jFBkKahzHBl0UeNcnV8K0qVcQTlmuYp91rorMyh15xDt0P6YlUWfhzsRWtsMVCn4I8VeIupVzlkgitpCZ2WDZtArrcXPln45QyGALxyyvp1CuCyQORRSRQX1Nbo2zqCh8zbjNCcQbPjyAnD8GroDxdhDS+gnq0iSEnLcSggRbGe9MbBQUA4B+UR5wVe14Rf3lD/xCdVpHLrHLJYstem5GIKLpwlci/vObrzDnDmcygRnl6SmtWvHTx0+ndO/fLvte8jvL2nu/qpBuV3fvR/bbv49l98zY+bv+o55ERJVejGmpSDKBYYQk7ZFKdlWYAQhBWcOF1xM883CQGNL26t41FTg0jS8hMZuVgpx2ZMIymRmAluDkJOdymPoCaGEUsuc1BgXQ+zCLg4MWzhmKkGePrUaVy+fBlXr11FQDVCmgooO54nCWjDMMZDRx8W+dwbr5NTpjJEj7P8NzCKkhcS6peDIMCTTz6J5dVlfHCe7jMXu3ftwtGHH8Z3v/MdWX5JN5xlaot2yhJPSyRpUcJevwDPPvcM3nzjTTFNBK6Lx588hvmlJdy8fhUuf2iaSCg6szw4oVP/y+n6mWefxtlz7+mEx5D3ahXPffYFnD97FtGwj0cefRSl+jguf3gLNjxMVKswrAipO0K5ukVKBeZmaWvuIaOKIOHjxhqvRCgaUxQWkTSsUAHCyx6D5nnSIdCKRC6KFCDJMaepLnJpURfdL00YfMwimaCDUg3l2iYElSlx9FVrm+AGDCSiBK+P9vIcOo059LurSl/0F8HuANNKRGkiT+Man1yAsgJrMS0Xiz2G7qwBtEzCSmkUU3TxNXeCcg7u+eTJc1lkVpD6W9FLNqPZMVCqjMEs1TAcLsPoXcBk1kIp7VMnJDsNlrHymqXgq4s9tVubIi8sdMvroEw01mlYQ4mK9pG7QXljBZRO8QWnfE8oRRjnkCNvJoKynyRW+Y8OHXzmdx+A8r0+gvfJ7c6/9Wdbf/LDb3/NTxpfCjxDijf5JhPPBPlJcrUWsy84cdFVxSxeyJuZvKMEF3HZtgGU+aYmQPONRADXiENOcSq34xRBmoIvYgHlIYGYcjfVDrMDTRzPrHWPCLi8GJA2iOD4AU4//YzkKly7cV3UC0lI1UgCh+lg4NQc4+Dhw5JA9tZbb4kWWd8GBOxQKpfkJAhI7u4Tjz+BpZVlfHj5ktznwwcPYu/evXj55ZdVt8yfy/qk/E3BE6SYQQheWYrPfvazeP/cOTQbTTimhSeOHcPC8jKuX72y5hbkzxFlgO1gMOxjz97dOHLkMN555y3hXAk45fo4Hn/qBC6f/0DolsnpSTx87CnMLzbRXu2jSlkdpXNVF17ARd9BzM3ewlAWfbrc4y6AEzCbR2LqvcM+kjiSwlEGJ3Fi1klYTzB8TLn85FSsF1c9SvP5olKGZQdsDRHFR6WOUnUabmkc41M7UKtvguMFUr/EU1RndR69xgKGgyYGwxV0uotwvJGU4HKRR6pLZXAqcRN1V16WypeRlJ6KJE5S3fMJeSOQk08t6AqdqmWpJ38WKob8Y3LkB2JnDJG7FSvdGnoDE5XKGOAGGAwW4cVXMYk2SiOCcrY+KQsIcxIuEuH4ZwHKRSBRIYOTZKrcVHLXpCyDewGkd5ekrjv6NppGPi7zogBvkczJpGzJpByb5T/a99QXfufZZ/8hXwA/V78+1ZMy6YsL5777NWe49CsOe+Py4yAnLrYqICGnmCGMu/Km1wp4WlsjBUnHEWAuNuLFVn/jK4RArtIhfaFzWuU0zBojTsKkODmB8u/MJeaUpjGI/DkKyuTz+HGmpnFSJijfvHlTpj8CEd/NpC34RuSaa9+B/di0aQuuXLki9AbdegI0dOdRpJFP+JVqBUeOHsHVqx/K9yQ4HT1yFDPbt+Ll73xHaJeRXBT0386LiI52bNQmKI/w7HPPCffcWG2IFOr0c8/h9tycLOpc8rE2TxGmyPz4PVzfwfPPPYN+v4cPL1+UeEvLyWCXApx67nlcOv+BtFB7gYNte/Zh6/a9mJ9dQTgYCJXiVj043hj2kL4gKA/aEvwuOmoBZZ5CQlFcMJKUPXxSWJDlqgrK32KlO/h8CRCzIVm4ft5HBQw+TpQI8hGls5EKDIIy6Yv61AwqtSm4fkk01f1eF73GIrrNeQz7TQzDBlqdOVFeWBafa0Zu6ClqXV9cAHS+0JMLuxpGGLB056ScN13z7uRa5TUzSSGLy4F53dVnIPIm0LY2YX7FhWGUMT42DuqHCMp+ch3TVhcBF6JCX/A1QjUPaQxq0gsJ3EZQ1gla+WNd9q1NyqJoKeiP9SXfJ03E99o8ou+lfHFJTbqAsp/EZumrOx599ndeeOHL3Z8rRP7YZJCft3/hX/Pv4aLv4rnv/LE1WPoly1BNp2nnG2g2CicmRgbT4/oyKRZv5GKa0jd18YLRKeXuF+HGj3GjT6AVeVlOSRggaGvmBZdpPF4zrJ72V1mwUKkh3DSLTjycOH5CwJa8sogD8iUa6QhOPFwOPnT0CB5+5FEsLiwK2BRziXDDlCxJmA+VAdQdT+K1117D+fPvi/riyJEj2LZlC77z7W+L6YMZCTwl6L+VJgOChoEReU3HwdOnT+PC+QtorKyKcuPZ5z8j/PKN69dgWwZch+HkPHGYqNfHsHvPbvieizPvvIkkGoizj+0hpXodzzz3PM69dw6jOERQ5oKqjL0HjsIyAqwuLMHxHbFc+14de3ZzUr6Jfr8tVm1yxuyr42RPQGakJidj/n3EoCmefnKHJqdkpZlIJRGmVAZJS7QCJ5/HDc3LPClYHipjm1Eb34oxLvuqrIOiIiZBv9dBr7mEXmMeve4yoriNdmcBlkMNN+kLQ0E5n2pF1cGfWXDFRbu1KC9ImeWgLCoMfY2pImN9MpapW/jkXKucm0bk9SYvQxNDbwrL2RTmlm1USxOolUvoDodI42X4o9vYbHfhJQPEpC5gStO1TapCHsucksjNJGIaKdx8Mk2ro0+t2grCOkysO/tEeaFviA0c8sfPgX+dRlmKbYtloYJynJrlr25/5JnffQDKP2eAfea1fztz/vVvft2PG7/ISZlWUzEdMLVNQuYZ0hPKJMYXO7XIBRBzcuXfhdLIX3TFIlAF/Arid4OyvHDZWzai4SKGZeaKBplOiC3ah6ZWV4KxmkbEKWU5OHHipGiUr1+7IXnKPJ5T9cChRWzMliOTsuT4vvcefNfLJ3VOQ3kWLqcaZBKS88gjj2B5aQkXLrwvb/6DBw5i7+7d+Pa3vqmN0KTX5WhPU4wt07bkY/D9aACfef4FvH/ufTRWm3AME8+/+KIYTJpNtjIzLMcSBQMpDC40r1y+hI9u3pBmFwb42w4D8BWUnzxxCpcvXJasjaDsA76P2sRm7N9zBEtzSxjy31px4TtV7Nubg3JPQZlv/4T0RBSJmUYAOh5K/CrRhLy1FJaKM5FTMqdYU4N4ZBlLuihf/AnRrO443pa0C9Uv5co0KuNbMDbBlLhJObnw+7FWq99aRGd1Dt32EpK0jW5vSUBZF33FpFzQEQrKXHAqT6yOtjUjidAZuXtPjCO66FvXKq/zyzyeFCc1HSr1tZfBQseZwFw0jlYvwOaJbfAtC8vNFSBrIBgtYLPTg5cOkHIAINjFDCrSRZ7mW+RTMoH5DkAuDCMMuS9UFzm3LK+xopPvE7hjEuz5r3unL/KwI8Oi+iJOjNK/nNl66B+/8Hf+5YNJ+ecJl898/+szF8+98jUnavwyMw4IyqbDFxn5ZGpaWS9P2/FADhUE5QJk6RojfcGNvfCZOZesfKRK1fgm4pG9WFDwxUobcZFXy2USl36Us4lyQzhmBuvzTekKv0x1BpcwBGrfK+HE00/j4sVLuHWTCzCWbNCWnEkjtSwL4wT7Dx4UUP7JT34iigNZPGaQ5RzzljiJEyADz8cTTzwu7ccfXr0iRPMhcsp7duF7L39XQ8+5+WEprOiTyT1mchEYSvZ0hhde/DzOnT2LdrMlcsBjTx1Ho9nEzZs3lDuVYCQPE5OT2H9gP95843X0ey1M1CriJvN9S0CZi77jJ0/jg/MfSGxqqVqCVfZh2BXs3nkQY5UJfDQ3h9QxUPLHsH/vAVkmstXZthmaRFs1G7rpzhtKiSzNI5ySGfvEhShPDepWY+ylXmjpgKRGWbThsggVUldkf0xcEwA3Lcl2LlUmUBsnfbED5cqELPr4ePS6bfSai+i3FmTRF8ZN9HqLsBwCZpSD8vqkq5M4l6Y5KMtFPLdf05suTr4ClKnCyIPfCwokn6Rl8paiXOnultcoXwPyN8NBy53CzX5F3HxTXExmwEprEabRgRMvYMpqoWxwP0J9OwGYS1dOyuTf7wRlKoUkS3ljShwdNmuNIwTlPLRoAygXoPvX0RWfZBopsIbPk6pkyFErKKd2+f985MDj//ixX/j93s8TJikT/yn+xUn54hvf/GMnbv6Sxzc2db+WSndYIJkx4FvMBIV0SmvW+eZVECUNocsMnY7vtI5yGuP0qdpPFdJT+UC5GykMyyLw0vXHd4AhGmOdxvmk2JrVQAmqYQtAE7RPnnoaFy9fxvVrXPTZSi+kDL5RGd4winHg0CH4noczZ84I0IophGCVpnDY3izuu5FomJ86/hQWFuZF0UH1xc6ZHXj0kaP41je/JYoLcqayuCSoR4yUdER9Qe1vuVaVyf3se2extLiEscoYHnvicczOzeHmjWvCJ/MFRn2xHwTyOQa9z92+iSwOQfxjbCWsBKWxcZw49Swunr8gtEZQoZzLlqqnWmULHj/6JGaXltDsd1Ep17F31158dPOaAC8XfZTCCf+bcFIeqNJClnlDZEko/DsnYQWAIsdDlTN8chiqlDLuMr+Ikj7iJM3nkGQvzSNBZQLV8W0S38mp2fUDAWXSF1z0DQjK/YZwyp3ugnDKpklOmeoLVVToVKz3QUGZUzA/pgtPYcBypcVacJHI5Rjor68nfr+CutC/6wkr18jJwpcL3ZY9iY+GYxgZk6i5VfiGiWZvCUnCSbmJTW4bVQFlZioTcPk6JCgToDcs+7jMYz5GPkGryYSPmYKySOIK2kLcfLr8uzPk/u5G63sHHv6b+frlY8CY0cQkKFf/xcP7H/3vH4DyvT+O98Utz/3wT3eee/fbf+wnzV/wpRU5lMlYdP1sVKAMSJha3dTzDcspmKBcLP34YqEumS8cnZDVgi3SKsrJRORf9JzpljzKp18toVQHlWiThwR7PRpyUmPxqVii4UgeBReBp049jQ8/vIqr16/BIyhz+k5ioSZIK5BeeOihI5LpQFCmIkL5cHqted9o6SbVwQWeITbrxcVFWfRRtzxRH8cLL7yAb33zm5KxIcDB43Ne+UNQ4exMgN+0ZSsefexRvPrj19BptVEOSnji2JOYX1rIw5AKdQoBxcD2Hdvx+OOP4/XXf4Sw34Xv2RJLadopqhOTCsrvX0DKbGbfglnxNYjIqGDH1r3YPLMDN+bmJPxp7649mL11A0nMlvFIAJhH+VT6+ZRTJn1CeR1B3hbOWJu4+dwRTRhVKiAokyEjMnVKJHBzESt0KHiqcGC7JZQqkwiqm9YkcY7nC19O+qJLOVxrAYM+1RerAsqup8oLqj/WjB+FC4/tK7ZSDYXmuJiOOSmv0Rd5MJFM1zkAWwLiWshKrlWXBuT6OTHzsbbE7NI0x3FzUMUwLqNqVzFRqaIbrmIwWIaXNrHF66BmUibIECbNYCboFeH2GxUYGfcr6r9ZA2DuP4TD2gjKa5pl9UR//KT88XnKnwQacqIhjcRdyEh0ynFm1f75/p1P/w9PfenL/fsCbH6GO/mpnZSzLDM+eO1f73rvre/+sZ80vuC7BBou23LtqlijiVtUZVBtwcURj8DK4RU6ZSJcIYHbCNYyHfONkvPOnBrEQi2bfS72KOHiZJwb+nnIjqkC0AmEU7PwenKU1vxkRlCePHkKV69ew/Xr1yWykqDBSZuKirzIGEcfeQSu4+En774rdnG+oHl/bDrqpHUik8YKWo85Ka+sruDD69dko16rMNfiaXENMoiISzkCFyd4W0IIgIhHemQ4duK4cOJvv/22LNp4yHjq9EkB5evXrq1N8mKk4cTue2LDZrHnmTNvSxiR+GysFPXJKTx14llcOncBo6QPl03QZQ9euQbfmYBv17B73yEMRiO0W13s3b0H87cpieuqzZrOyjjU9nEm/KWRSONIYwiFkXPKfBykh4AnDNGRK3XBE5BK4HJVhpGrZkDO25VsZ2ZurIPyNBy/JFQIc1G45Os22NHXQBg20O0t/tSkrAYRNYTwl07K66BcuP34eK3RF7m5RC3fGyRykpecm0ZkAUgqxtAMbGZumzZWRjXc7JcxQg3T1c2o+gEWm7Po9ZdQRh/bSj2MmQOMYleyU3ghS/JJeS3kXsDYQJZs7OjTx4+30US4Il85n5DzC/gngfIn0RWfxC8LfSH6cv4sTspunFnlf75/53MPQBh7vFwAACAASURBVPlnAPu/9TdVUP4Pu86+8+df9+LG58kpMyGYR1i+aSQtKyZjx4+H8sITfTLBzaaxQI9wsqcX/bGG3JC/FeCVpZup2/1clSGWVKEpyF+qmUQ5Os3YYOueyOTEaJIfI6lrDtmLx047F8eOPYUrVz7EjRvX1xxdmrio34dfe+TIUcm+OPPOu9IuIuWuWQaX+RVMBaN7rVSSNLUnjz2F5caqTMqW6JEt7N69G/v378f3v/td9Pt9SXYjv2wZ5Cs5wceY3DSNL3zxi/jL77+CleVlHZ+SEU4++zRuL87h2tWrKDmc5Hn65+PF5DwTE9Pj+MVf+iJe+eH3JOWNVUd8yMamNuFJ2qzPsoFkCJduuIoHyyvDs8ZQIjBX69i8cyf6vSGmJ6ewOM/6pZ4s+jjlkUvWAtAYcTzQEoA40qlZFCRKW0gVUv58SbUVpzBRoxTORU6gCsp86iyCsu2LcaTCgPuJrWKz5qKP3DQDifrNRQHlbmcVETnl/pKAMhtC1DxSWKTX4zYL6mLdWp1L4iQE6c6YToKyXL4LA4qoN5TvFw6aF2h5fojcXNwpKN8Ox2DadUxVN8tzMbt0HXHaQhkhdlQHqKILxB4Mnpy4HAWDszbSF5ycSV+okaSog+LjlzNBeci9Vj1xiV24+woQ0NveGd35swDE3ZxyZLhxZlf+2YEdz/6PDybln+WR/Ft+W4Lye6/82e6rF773dWu4/DkjC0UlQP5YjoJcclE0T79TzilrBbvqTdeu9mumVjUeFJwkp1GCcpElIBOqgLBOGPrCpW6ZgEmg5s8rJjhO0YVSwlTOWThoR0BZ1BfXb6g6QC4khFmBXpkoSF8QgM+eOSucs9pSDHHjFaBM6zBrqE6cPImFxSVcunIZttQKsWXax6lTp6TS/ty5s6L9VU6PdEuIiclxPPr4Y2LEoEFFgnXIawM4dvIE5lhdxUmZXDRdgLntnG5G07Hw2JOPoFov490zb8kF0CtA+dhJXDx3HmZGh2IGu8yQex+BPwELFbilMYxv2oTJyU0o+SVcv3ZFrNRJOpRJWSzdIoWLkQgoU/4VSgsJwVnyLqhJltCd4nlMtdmFgUl5BobQSaJtIVAbkuPMRR/DiCr1rajUN4vlms0ufH4H/Q76rSV0m3PSfDIMGUjECw4vzLyY0TyyDspFNrJSYAVIF1pk5YaVvihC7nXZpzp6du6JUVkoDN6G//G1xsmUNC8LEthos5RUcKsbII5dbKI9PKhivvERhsMGgmyAnWMhauhjxIIFyivY1rIGykUXn4bec1IWUF6L6syBtpDBCc+cy+E2psQJUN+dpfzxwUN/7aScL/poB08MP86syj/bt+P0A1D+W46zP9PdIyif/dGf7Pnw3CtfN8PFFy3K6i0qFIYgZyfJbimTuOjoi8RwUAS9c2RRXlKTuGQK5H/yRlcplcRBCj+poMTXJV19ouKQhZ5K4Dg183NMeIsZpi+gPZKOPgK26phJHyi3SfpCJXHX9ftKkp0uHoULtSwcPPSQLO3eO3NGwnm0EFOXTJqAqItJ/hxyyktLy2LbVs21mmMmJiZkMcci2dtzt7G0sCicc31sDNPTU+gQsM+eVScc613DUD7/JBeHq4v48MplSXij+aQoDmD4v+M5cHwbzzx7Grdmb2L29g2pNpqYnsLx4ydw6cIHiJhX7TsSsm84DkrMMbbLsOwAludj1879qE9uwuUL5zWeMx2KJpoSOFIW+ieroEL5XpT0yfGcpiDy7/nzwv8XyZvEdCqTJ3kmNNkIsGjcJ9P6HK+EgJxyjZPyFgFoPyjJwjTsd8TN12uSvmAgUUPiOwnKLHTl9xDXXuHik+NVpvRTngDH155QGfnCeC09jtwxszBEpaccNE8splgr6cCnuoTOQc32SPl6ZZefOYGbTQfXljNJLSTdw1S7heYiBoMVlNIOdowBVQxZuyJt5RTDMzpLqOJiKMiNTBrhWWiR9VTG33cs+gSUleZY55L173cC8/pjfXfYffEcbHwzC1eed0kybirO/NhwJr+yd/tTX34wKf9MsPe3+8YFKF85+5dft6PlFx0jRio5F+naoo+yOE7P0l+Wg3KRfVE4p8QYkS/zCg2zbItHCgDCHcqxWCdkUh2cijXVTWVGBGvehqDMz5HD48KOEzKVF1RpDCmVg4Fdu3ZLYeny8jJs9gLJlK3H8eIX6+x5H27e/Ght0cg3c8yaKNfNbcba6zYzMyMAy2WfyPvyhhF+r+pYDbv2HcCefftQrVaFwuh1e7h86SKuXf0Qg34fZT/QBSf1Io6NrTNb0Wg30VxtiAKkoD3In/JGPqufkGLvvr0SE7naXJZpslItiRzv9tysXLhczxWKhZVQnl+B45XlceDEWq/rtHz79m1JyuMSk1kXBGiZnNlEznxlCbzn/4dafUTOVGRxPPaTvy/44yJTct1mzUosIQxY6+X60qxN9YVX2YT65DZx93nklJnuVyz6mnPo9VbylLgleD6nXmZRa7gQZ2/llXVKtwjKpCAEdHOTCC/qmSosBGitBCwmEMKekfs0vfA1waYbyucsLitHEktqkVc3RwgtH53RNC7NZZhvAdMsGNi+BYM0xXyziWjYwLg1wO5JHzUrhcEyBy6l0xSRdPlpGpzmWeTZF6LG2FigqgBdgPK6eUQpuiJ0iN9Dhpe/gb4oFEwfhxpcWjKTWtPzLUSjIDKdya9sf+TFL58+/fepV/25+vWpXvRxUr707ve/4WWrL9hGLAlxtFVLQA05X2ENOF1yu68ODtFw5qFEyh2LZm1t2bcG1vntCjpDKQvl4YoXvISrcGomdZHbVhWUdVIhz8wJRV6IdBjmCkYNzeEUp7pQgmIxuXNqLjI6uBwUyjHP5qCCg5I2KYbKVQjFm6UIVBI9aH57fi8O96VyWaqw4ohLNA31IaXBC4wnwfmxyu74tY4pFAmXkrqmBByLvDG1sFw2mrCphTMzqXsiPSBWaxuo1WpyIQvKzE/2JOuDgOj5VThuGablStC9YwcSTSohUSRwyBEzq1p0yjopi+U6ps5bp2aWFtBcwsUcv0anZo1bFQFGDtBKM1E5w9OLArPtUn1RlknZr25BfXIrStUpeH55DZT7jblcEtdEP1T1heNr1rE2hqhSYq3Kicti9XgDdt4oIjnLfFapmOHPVykdP8+JmvQRgd0iNUagomTPjKQdxaboj9SMNULkeGjGdVy6naAVudg8HmBqYhzdKMXt1Qa6zSVsDhLs3+JjzI6RUXPPUx6HAXGR5pPwWq5FXpYqH1+fkiUgkdrkoo+viPDUUsA8KS5PhMuXmxq8sj5J3xOacviQ9hZeRB1EmR8Z1sRXTj3y4pd3PADle3oI74sbFZPypTPf/4aXrr5gU+uaxXDYMjxK10CZk3MyYtWQgnWxIOIbV8+7euZdzxzQDxdgp1OzUhQEZeZeyAs213NKMSWPywR9upUEiDnVcUmYIJGJWoGcZpMiQlMvCEp1aFBLHgyTT7oqtVKKRSkVOghDeSMXRpcCgApAJ21BkJKlUW4hlwWnAL2lGtuRTnQSEp9wicWfobSJ/JtZtWRQg+sItcFsEGKPTuha9slpmaBMtx9VIL6rWl3+P8HY830EnJJd0gYBXL8C2ykJv0yQZpNLoWohP6wOBkr8GCw0UPqCHLLYqlWFQb6UE7WeKpRbLoLXJdJTgEXlcHKhG9GtSbiTrZvcl6A8hVKdjj61WXN6lsS9fheDxgIGbNMeNGRSbrF5ROgLxn8q6EqXHrv4ct0xZXqixODknLdXKyjnlU/MzGAWBiu8CNgWD+8pLCk3cCRxkI+1abgwM1VQJHaK2HGwGtVw+XaCQVbGpvEAlXKA1e4Qq50IWRSibrWwb7ONMXsIxJyUOYzeCcr6mt3Q2beWGpeHFolOWaM7756U13XKBQCvxxBQC/03Tc4bQYTtLmIAksWmK6BsmhNfOfEAlO8LrL3nO0lQvvjGn+2+8O73vuFEyy9aTBrL9aTi8OLzT2oho+mCoEypmr5pCzAT4BI31XpQd3EHNi4Di6WSSuForSbHrC0jEosonDFlbcpnqnBfgZih7eIwy23Y1ETTSFKAB1Ue4uLKSyzXJ3OdkvV+rE8mYuNmyannrWmvRSaW19MXuupCryt18XlOAz9G3lgbvvOmi/zxKGSBbAQf5R1QvI8ah0nFipXrcnWBxUIBghM/T6We69hwXBseW6stRmWWpWmEgOx4Csr8f9IZEowEqkk8UcuQwiBdIcoL9vVFSlmwXICgnKUEaBqAqGzRDj5+PS9AURwKoki5RV4GKpZ6pgAyMIMXPDaocOFYnkSpvlXMI6UyQbksKhsB5SaLU+fVPBK3pA7KdmKJ7iT1QHpF09+KyifSEKo35sc16J4TsNaNiWCHOwB7lNMU/NoQlpHCFSG9EhZc9BrwYMEVMB85KULbwnK/hMsLIyRWHfUKUCp5WG4N0emb8C0TlXQZezdnGHN7MJIQNpd5sYlUJHFFtsXGtpGcyihAWswjBX2xwclX8Mof09FXqJAkx3TDr0+SyBU3ISjz2LoGyvAj0574yokjDyblewa8++GGG0HZjVdetBAiNdTVJRKpEZcpVF/opExpBKfZgvsquFeR66w5+tbBr5iQiwlWJ4l8OSKTgobdK+emcZ6cfIswmNz5K3ZvldHxZ3OKUg5ZJmQJ11dwKVQeDCQqOOaN04hcGPIpWeJGc/nXxotH4T6UCqlcncD+QLEfO9p0vSYFLJQmosXecAEQE4OG7/NiRdDVqRtiYV6vRNIEOdfNfzu20BquADHB14VfqmkVk1sWYHZ9Lvuom7bk++oxRX8+QZlATFDWvw8xIv0iGcoKzPKxYskny7dcsshFX55VUlBTWbF0k8AnZl+UEJQnUBmjzXobAqovSF9In2IXw/aSGEjIKcd59oXNJZyplJhYbnJQLgpSi0mZGCWcc8EjS84J0TlvQbL1BEIAp1bcYmPJyJeQJDfwtLiAC90kRJgN0TcyzHcDXFlIEFkBqqUE1VoJzd4IjZYBK05QN1dwaDsw7vfk68zEklooamjWWqpF3qYnMIbdi6kpB2W5gOWgrKeMIj1Oh4DitLjx70pAa7HrPU/KHCjYlSgtO6SrHMRGOTKdiT88fviF33tAX9wPaHuP93FdffGDl5x4+bOWEcoCigspLqCkfE0yJwjKwzU+WYMp+AIlKK7/KqaA4uP6/6rMEKpB+GR98bJ/T/nkIg1OJ2iecQtLNt8Eolku9MysvOc7V94YWtbKLbnom3O6QWkER2gK3laAhpkcudW7SIcTJxaPybl+mh+no03ovlEm0zCzl/l1Eim6lpymS0suN/nv5O1ZY7VxunbEMajKAk7kBCDyxpy2NVeCaga2s5Bn1qAd19N0Pk7KtIEHFQVf0gPazVeG41ZgeyX5ONtd1i8cOV3EggKRvfG3apZT0ZWzdUS5Zn5ML6Ya4ylqFC5qc/pC1AR5O6fIzMSsoBZ2Ovr88qTYrOuT21EifeEpKA8HXfQJys3b6PdX1nTKbEi3LF1CkrYR2qKQteVqDHXvqZJC5XG8Xa4GkRxmKiwITHrBZwuLEXuoBVtQrU2rI1LokRjxsIV21EYrTnFzxcGl+RCx52NqnG3cPpZaEZotE0YYYspu4OguA1NlZoWzPNWBkVJ5sV7vpPGdxaKvAOti+ad7jyL7Qtt3lPopBo3iY+sAXbSk6Hvip4H5E1ZcstDm+4PuWheJUY4Mc/wPtxx54fceLPruEfDuh5sRlM/9+E/3Xjnzly+5o+XnbZmUyXnyVUXtKtFPdcCUXMmEnNtG1/jkDeEhBLZiEbj27+cbKg/O1AVhPgkT8GVJpzKj4uOR5Ctr7RLNIwRcBeVislDJGm8j9yHT2xT8Kv/U1gwtduXfCwqDYDoYDNYs4AS1QqpULLwIroUrUbSyVGzk5hfN9tApXS9c6rASoM9di0JpUDmR88kEbZdLMscSnS0XcpSuUR5GsObyEGYKr6TRlJZDsOWEXBIaw3IDAb61RZ/jwbb5m9NyIavKJVdCXSh9wYmZ6XDCK0u8GemLYZ59kQoPLIs9uWjyeWWQXDHtF4Ch2RR6YrBkUvcrU6jWGd25XXTKlMkRlMNBF53WAnrtOQwGqxgOVzAcLMMyhnAczp78WaRDLIlbVR0yaZGcosgzqjUXg+3mRfNInpnBi5pM0w4Qu6j7MxgLdgDwEcUdJGkTtk23cQeRMUR3ZOLyLHB5KeH2FNOTDjzfw1xjiFYLwLCPbUEHR3YaqPtduZghdeT3+olOX4NKpeWuvqIOKl/uCQgLMOtzUOiUlTOWV56+TvNf9zwd3zXskEmna5NvSC76YqMUAfU/PPHw5x5MyvcD2N7rfVRQ/uO9V8786KUAredtM0JEV1Me3Sm0QW6z5hV6o+zsblAuOtHu+NlFI7qKlnWZl/8uojsLlYXyxZp1oZNcLtRn/obsozRzQ2ytuXGFygqCBd80hRONn+OyTrlcV6zZVEgUSgt+b6ofimVl8b0KKqZwIypd4ejPTMj/+pIsx3cauWgaumVaX1tibrCTJ6m2ncjizhG1AzXe5SoT1SjJs+DYvA+sXyJY0DabwA+cfNHnapegw6M5VRhl+e24JZh2IIAsiXhScaULTLn/bAgRsNVAIgn/TxNEsbr6CMwaVJSfCLgUpCqDgUB5zfJGaop/lwmfJw3bgetXxWbtMeh+ckYXfZ42jNNV2G3No9thyP0qhuEKhv1F8PTlUFkhmcd5gFUun+T/Z1aqtmiOu2z9Nk1JlDPBfGgqWEZweK2n+UQmbBuuWcP28SPIhnUM+7yQUW2yhDieg2U3kbkxhlaA6/MOzt4eIPIr2LJlTHoGb6/0sdqOYQx7ODCR4vAOAyU0VGOfUoXiau1TTqNppjdpCuWZtThVJ2dVC23IvshrpBR41/MwCmmcvtZyB+InvEmLx//OT4sKW7l3FhQbDmKUozQb/8qphx9wyveKd/fF7QjK77z60r5bZ374kpc1PmMbqr7IskiPsGIe0eM5sxmoGS4my+KKL8sxOZEpkVG8qOQFSOjKeVn5f1ErKPjeAcZcsOR8s7qlVK5GtZcoMnL+meDIzxe/ZIKR/9GJmEFD/DppRLFt7e2z3bWUOv4MTmpMfeMviWnMed9iai4s5FRNaF4FlQK2cMT6RZmUjXIpR5Bmypy8ofPjP5UTpALY2hL4geiiuQhlpsQwGgod4BGUHW1iZq4GJ+jUSeB5NjzXFWWGgKDnS7Icp1HRKTsEZF90yhZlbARThjWtgfKGRV88EA6Zi75QrNYhDKEsNFhKHzlVj6gpYZ3KkadTHJIEU/49lYuA7RKUVRInNuvatITc87mUSbk5j357XsKIOCkz9IeTMo0x620hHHf1dMF//8hMyNvAcHxE3DGIxC9FObDA1EJq5wnQThHdaTjYPLEbxnAMxnAS3SYvOiuoVXmimoXjtmD4ERI3wEpvAm/e6OKjfowdM9PSJn57pYtGN4IVtfHodgeHtllws4b2RnIA4bS8lmNxp4FEXH2FbnlDfKc+lEWXX0FJFLK39aQ45f/1FXuvE3NxGqIKm4MRefkMbGEvR1k29pUTD3/+gSTuvkDbe7yTBSh/9N6PXrKTJQFlqi8yLhPIM0oIC0OKIow4uWw4jhXgLJCYl5KuqRXyY77i5Z0pWTSJyIKOppF8IlmbRvKGEQVvamgL2VERGs4GD2qSddlI0GSOMqfVmZkdMsHOzs6p7XcwEDCm7pfa5CjUiMqZHTukQbrXYwax5nfwF7+WIfScUAnQDKhfWVlFvV7HzMxOzM/Py9fTLEJQ41VEw40y+TrmY2zdulUMJpcvXRJOe/u2HXB9F71+T77v8sqy2Lw5CQYBwVuDgUhjOGVePHg/XHi+ZlTzvhGUySkXk7IjdmcXRl7LxQtGAco6JZM7Vl6ZJpKUucryJyVxevzlKaCQ0RX8sqgv1o7YOeVEHjiv0WB+tOWUZdFXGtuWN49MCSjzqRBQbiyg38xBOVwVR59lDiFCEVIktuYcKyjztzZdyw3cMnphila3J4vmSmBgsuah7IxgjUI4dP2NMlQq46h6mxC3fBjDcfTbKfrdBVRKIUwsoVodwiyFSFwX/WwL3pkN8f5CC9u3bcXItrDQ6KEbRXBHHRzfW8WuegwzaiCzeJHl02orZVfojddAOOeV8xPcuqmkyFPeWJxaAPHH65E3vnfufqtupKQ2fk4M/KJz5nOok3KGsT88fuQBfXGPcHd/3IygfP6dl/ZdfvuH/8qNVp7jUVOE+gy7Jy8rbiVmRQw1D2NNEF/Yp3U6FldWbnHm/xeUQPHGI+VQ/FJQJh+soS3adaZHRAHrPPtCFnx5YDjBmxO2KCPyxZ58nVB5JpIsw8lTp7CyvCJZFjt37sTKyoqAa6/bFSs2w4kIRnTvMef4xs2bYqOm467gjiuVioAq/z3dXk9S4gjqTz11Au+dOStASjkeQZ50CZuwmY3MhLRGo4GTx0/IcfbVV18TVchjjz0mJpD5xQVUazUBXYI6KYHx8ZrEXcZxiLFaFZV6RQBb3W6Z/NxWq4Fery+gTJOG6JNlUnY1NjUHZhngJRgq79mLGUpEUB4giUKhL5gSRyMJQVZ491yzrFOb0jJFLrY0i3N2FlmfLlQZ0UnqxC+NiySuNk5OWeugBJT7XfQbS7LsKzjl/nAFsEOYFABz0rVNaWvJJEtD5YCcghlDNbJZ05Si3RtoNnLcxmTVwXTVRdlOYKQxbCPDxMQU7JGPtO2hv2IBiYskasNBB4HXxVgtAvweIvZK2ltxYdXFWzfb2DQ9jUEywmKnJ+UEJauLZx+awrTbg5X2ZKdNByNzJaRxRyiLAmjzTIvCOCIfL053+UO01tmXG0bWjCM/bbHWgWLDkW8DXKxJ5tY+Jqkq9Niqu3IDfTEyan94/PADUL4/0PYe76WA8qsv7bvy/g9fcuPlz9gGm54pgOOSj5I4aleL5hFOYKoXFgNJvqGXF1GRNrZmJinIZBFTrG2kZaLLOWWCsrr6NCtAMwUKukRLVEcMFWf4Sp4ax3+WlJ7KxKcTSjhijdIYnnjiGOZuz8NxacceYrxeR6/XFYD1ggC3bn6E8YlxaaVmmShjPx966CGMT04iilN0ux3NMUAmDrhyqYQb16+LCoOZyfXxOrqdrtRGETAJzrpQNMXu3e93cPyJJ9DtdXHhg4sS4MPgpFa7hcFwgKBcRqOxgsnJCUxOjkuoEbONS74vD+lYnTRAgk6nLZPk1u1b5fuywcTzSvD9ElwxjzjCKROQqcBQbbUqQWSRSpWFNFZTo8xFnyoLJJQoz7yQpnJpHslBmpcQkeypNVgXqLzwqpaZTzEvaqZN9cU4SjVOytuVyiB9wQzBHqM7F8XRNxw20YtaaA4b6DkJRvTJSOa8o1JBz4PlB3Kap4s0o5klzdDrDdDtk+6wkbF5xYqwdcLDZIlhQD2UPBvj1QqyyETJmIIRVtBb7WKUdGCOWrCNDoJSgsyJkNgGEncKHw3G8MbVNsr1STSGQyx1+zJkVOwunnloHJPs6OO+JDXABA1qsx0ZEorXo6VgXcRzFi0jHCoSArPGB2QESwFmvl8IxHSNuvlgwdeVNrBI6JfEfvzNecrrmmbtD5QuQj7XBkQSNzKm/unxQy/8Tw8kcfcIePfDzQr1xbVzP3jJTuaed6yB6Ejps9eAey5b2NtH7bK67Aqbc8Edy8KMyJpTFsXRTCVk+Rs859C076xwBCoHV8R4coKmYiIUtx/dfcy9IEdMzlR74shPk/cTnS/jRSMgNm2UJiZw+NBRzM7OwnU9dNodTE1NYHV1WRZnngSxK83SbrGyCZibX8DevfvglSpg4SrpB1qJKWfrddrSzbe6vIRytYxhkmLn7t1qWR5STeCg3+dyiXkVZSlnzbIYe3buQL1exdlz76NUrQtwc+OvDAk1yer8q45V0eo0ZQIKfF8m0vF6WXKsB4O+RIKO1cexuLSEbn+AICiJpdp3KZOj25Alpg5MGjokLU1mZcRsseYELNI4BeVRMhAKg+AsSXe5k0+ce6Ocg87jV8USnjsgaeSRX3LN5XLUhU31RXkCgXDK21GpEpTZ0ZchGvSkeWTYXcKw30Az7uJabxUX4x5S3xNtMZ2iBP5qtQ6vMo4Bue00RN0boZwNEXc66Lf7cEwNcbLTHjZXDcxsCmBmfVTKNsZLFkbDEcbKO2DGAQbNDoy4iSRUqsRxebQXQThGhoumuRmvXW4hrVQw12mjmxjoD5rYWotx4mAJk04PLuWDqY3QNKTj0VvTI5MuYw5GrryQ7JBEh9zURhrR+epgZNKSzhxrTTJMRy7CUQlRVkKUOsL7I+vDt3tws6bmf4w0s+WT6Iufxo88kEi6IUPERiUCtv3TY4eefwDK9wPY3ut9XAPl9//yG3Y891nb6stkuw7K1Kol4H90gWmj7rpyYY2SyLMvNtqsi7+vGRFyffI6KCtHp2FCtAZzgcHMCE4b1C4zTMdX4T7NK0ySMyyEIdGVNfAjAWUOHIkJVMs1oVAYWjTodVEql1RZkE8WtC3zewxCGhls+ZP0A6VhMs1LDoYJl80qEvxOOiWGRZUE1HZNZPdcR958nIioGKTJQyZyC6iWAmmubne6QjGEgxClSlm1vtlIOgOZw+wTqCm3puIkSxGUPNRqDEJS3bBf9lEq6wKNP5fOPsf2ZFpmpKggpRNIPKWAsvDBI0RS50QKg7GdrIJiDZSCMs0RjPPUaM5CTki1huYlC42xQbolVnb5+bqwFVB2K/AqEyhVtyinXJ6C65dkso7DHlrNBfQ7i4j6LbSTAS40F/FqbxUd14ZIHY0EmycmULXLmNmyUxazK405BHaIqbIFZzjAYKmJUubB4Ulq2EHJibBjSwmVIMNYANSDUCzRvjsNJA6SwRBm2sMo7sI0eHJxEWck6h3J1x46Mzg7CyxnI9xabWOY2UjDDaOcsQAAIABJREFUNnZPZXh8n4ma0YEl+SYlxEzZ41JTTmw8yWnLB7XmcmoQBypPaI5Mupzu+frhfoSvhYT6e9NDJ7Kw2ncQpmX4pSnUggBRcxFls4Oq3YM5GuSGvp/OV/5p+iK/NuaLcn4+NUPEWTmCseMPpg8++z8/0CnfK+LdB7cjKF9+69/v+eDdl79ux7Mv2qZOyuw2I8nGfjrJEsh0+tqYdrVxWaHdaMol3/2iKqRzevsi9rBwP+nkTEpCOWRyeg6SPGzckN40LvMSRBE1rWUkMVGI8q8QSUhJFd80maTL8dgrzj4WmiYRPKk2ShEmoWzXRVpn2kgoxGcYep5YzpAcZkO4DLjPM3m5gePFSagSOgaJujzi5/wt7zenVbmUMDNZpHih6I6lVsnihK42boIeXWfktAmyjk0+2NT7K9ZqUhGZcMpBSekMLvgYgkQFBoGYdmrqljl9U1HCcV8ddzn1QC15fpogKJMa4ZQM1nsx+D5lQJEWpxZWa52UVTuskrpcp5w3swgoi6iYf9JmXYJbnkC1ntMXpYkclPn499HoLKDdnkfWb2MwSnC+uYRXeqtY9m0stlsY2Rm2TU6jkpjYNbkdO7dtRbM9j05/BWNlG2W+1uZWUY0MjDslxMM++sNVTI07mNlUweYqUPMasNCHZfK1IM4d2BlVJpHEcyJzEfNib9uImZrn7sDV1TJu9kPcXO4ghgsraePwjIFD20N4ozYyhlaNqhiZBGUtU5AccQ4EslfRx0kyMEipjTRlMM1ozGGeCDsWawjhYq41wEcrEQZpgPLYVmzbtAPjQYDewnX4SQMVawAz6wE2TSD3Hnpf7GkkYdEYIkElgjHz+1MHnv1fHoDyfQC293oXC5v1pZ987+t2Ovc5x+rJllzkNxJCoaL/RKIhNXR+o5Sn+HvBMMtpNx+77pb8FLrgwu2kllRyybmhRLhiEwkcOcaDQJq3P7ALb5QFCEMbo8RB4FsolW2M1ScRjG+CSatvPEKz0RQ9cL/bFBUCXWRiY/b0qEgQJQdo2K60ThMEfceR6dbOs4R7gwir7T76iYFBYoiMKnAMVAJPspGpouC/kVGf3X4fnV5PjS+M7XRd1MfJW+vELS7CkUri+PgFpUBbo/OwHd4vSbMzTJmC+X2pW3Y8VzS1/EWdtUyzIlnjFJ/I/fUC5ocMNOhdJG3KAfPnSaVXxMZw5gSTusgXfQIgCspaAaWhRPrcyPYqlzRSrqb3WU88vPDYMB1yyhOoCCjPoFSeEFUIv5465WZ3QZLh0nYL/TjC+fYqXo17WK0GWBr0MUSEqutis1vBlFfF0b17ZEk315yT6M46HY6Lq6i0QkyarF3JsNJege2E2LOlin3THiZKS/CsLjK+TshJUfnD+05+NzJhJizFteRiHRkpEn8G1xsBLjcGuLHcRZKamPCHeGK/h23jq7BGHQ3GGlXUQi2tLL6al7jwlCVG3joir1k9zXG5zHQA5mSEaRXtgYv5Rg+L7RixWUZ9cgfGxyZRsR3UHCBq3YadrMI1uuDuRkKY/oYoz43v40JhIw5Vg+0olTA1Zv5g0wNQvle4uz9uJzbrt/79nus/+c7XnXjuRccmfcGJi5sg1eRK7wibLCSDd91aLYrLIjVurcF63WFWHInlWLw2JecW1NyGqoFEhVCfAMRJ2hVQAR2EBDtpqgaitIzmaoyKXcFU3cFY1cHYxARq9XENupfsZW3XGPTaeSMFQZlDk9IPXJBR8mSYJRimk5sm+HEmoOmbebk9wLWFJm4sdtGhmcAvoxSU4DjkQquoVqoy+XbbHaEiyOOK7te0UB0bQ21sHNVKGS5lbiK500maKg+xXHNKNg2hTqig4G+JxbQ8+IGv91NcfQ5MctBi8KBlmlQD0G610VpdRNleReB2JMJSQJkXU1JN5JPXWkb4GHJSVgqDSg+CL3nRIrxereI8FalueV1/rmYdUjpysTVtcRcG1WmhL2oTMygzW9mn+oKg3EWzzdyLBSTtDnrREJe6bbye9LFSCtCKE3SSgSS8bavVMVUZw67JaVTNFIu9VbTiHqq2g2qnA2+hiQnDleaYTthDGDUx4Y/w8I4Kdk33EDhdDbDKm2Zkok9tZEMTduQi4TTLTA/TQBTM4Mqqi3NzHcw2W6LB3zuV4amDVdS9JpDRxapUhSkntAyp4cv3NyjJEP5YJ+eYnxNxqIHEYHymg97AxlwjxUIjQms4gumPYXxiK6bGp+FzEu61ULVjWHQcGl1kWU/MMBqWd++pwYXOn6+nREC5HGaclPc/978+mJTvD7y9p3tZ0BcXz7z8DSe5/YIjnDKPZVYOyiOYWYKYx8qUL8XC26/HroIvFnv1BkH8x/FiOo0VLcCaqyzlliI90uhOCb0f2ZJKJ0lmeVJcYtjohQGW57rYXp3GjnEbnOop37OzGCWHlUuMwbRFNuUT5GxmTmhEpnC1hinJcjzyxomLMB7Jmywin52M5M8os9GKLHzUjvHulQW0swBDI5DFEUGXxhACO6VxbNEOAlfUGRXSDD7lYmUJD6IBpBRwgcegIeqS9aKgdIQrAM2MCy7tCM7UJhdxnQRiht3zQkJQ4uKKS0eqIxzDQbPVwPmz78CNr6PmdqVmSdxy5M5J2/C5EgUGe/poIBnmduu8SJWTsiTK6WRcmBmklHPtAroeQ6qV9jQPcVIOEFQ2IahsXtMpB0FNnrto2EOrM4dBdwFxp4FeHOHDfhc/7rcxTwAzbETMRM5ijHkOdmzZhpplYTLJ0IpD3O405QQ0STpleQV2Z4iAudGeizhswBiu4PF94zi6K0Ngd1XjTp26DAomrMRC1h/BiR2ksY3EcBFaFsLydpxfMXHuozYWBx04ZhsPbTfw5L4aAqOvYVsmX4MRTO4QJBiR+RcGDC4rUgsZQZ6DAW/N1xH/LVkZqx3g5u0uZld6iExHwqP8ch2+66Nk2agYEYK0i7pLHcYAtsWCgYHsZayMAUo/DcqfZCopluaclBMjFFCGuf33J/Y+AOV7Arv75UYFKF9451vfcEdzL7g2OWVOxgZMTsuSnZmoRI7h4Xk2QgHAhVlEG4bV7stfRbpawYNtzI7VXZJGdmqcJnm6PHgoyWCOuAHnzyPPayBMM4Sw0Y8ruH11GQ9v3ood5RCB2RGOknImmp4JkjwO0innOUxo02M+V+UEaw3CJ/DziG+BtYDdQQSKPWhhHcYjDFMT/ZSK1xJutA2cu76E1aGJkTcmVAaVBpbjyERb8kiBmKiVGUDvCP0QVGpSm0Q+mG88AirVHKQ8CMacfqVNxPVk0VMpV4ReoVzO9/PPB4zlJLccyFKRX8vnoYjQ7Hc7uPD+uzAG1zFe6sFkeHxe2SQOPpmsVe5G3p2LviQciJGElI528+UUhoTa565GWa6ua2c1YInJZArcJEiYfaGT8uYNk3JV7fFhD+3OPHrt20g6qxgkIT4c9vBWHGHRtNEcJMg8A2YWo2wY2DIxgR21cVQHMexSGQPHxu2F2xh1WwiiCPFKAyXLxfhYFUbaQdy5jUf31fHwLhNlu4s4ZBiWlqMSlI0wgTEYoZSwcIApLj76poeGV8W5RojztyL0RykqpTaOH3Kxf9qEhxhRFiFkSL4RC7BbiYmYCovMRZZ64vDjwxJxOOHeAAFaAxezixFmFwfoUb5PGqyiTst+yGbsCBUjxabAwvaaj3GXGf2cwvOSiCKS9GekL/TmzAJJEGVBaNq7/4/xPaf/tweT8v2CuPdwPzdOym56+wXb7CEjDyextzqdyaJPQPKnQXlt2ZfXu9/NgRUArYH2mgdQvO/ZNqLpW0VDsGY1s2SUJ2mpeU8sAeWBaaE9DLDyURNHxsaxr8a3RhOxBXi2AZtWaLryXG3xcAymsGnlEK3LctFgc0nIxQwbuTMMqcQQ27al0zJbThICs40+fDTiAFeXeri60MFK6AD+mHDRJpduvi8gWpWJ2UC1QgD1RCVRqo4JNcLJl5MwF3mSY0GawiEfHgg4E3RJZVAyR211qVSWyZilqpTAUaHB2/GC4jkW0pixjUAUDvDu26/BTm5irETFgZ5m6A6UhZQEMmlCnMR1svA2HEiz9YiGEl5kizqoPOJM+WRySvqmzx8wafbQUH7J0YTjVRFUdVKmJK5E+sKjSiRbm5T7nTkYwybawx6uDNp4z8owZzpoDRLEWYqyBUxbFnaNT+Po9h2YMj0EtTGgXMGthQVc+/AKBs0GWguLIKs+XvJQD4D2ynXs2+7jyYMeKmYHJifljFZ6qkccmMMUbpTBGpCCKaE78hGWxnF1mOBSa4Cby6YA8ObJEMcOe9hWS2HGnJJTxGaMEYawEgd2woS/WPTxKdUdqYWUMjfDRj+xsdIB/n/23jRIs/O8Djt3v/fbe1+mp2ffABALCZIQAQikRJqbpTiSspRlJaYs+U+qXClXyvkZVUpyJFL5EVVkRybBkpVUxS4rSiyLUmgQZAiCG0BiGWKAGWD23vvr7m+/+xKf571fdw8IFOcv4BkJnMGg9+/ec5/3PGdZ2Qyxuh3Bj01U6y3YFaYS+pLGR6mmmYdYbLo4OlFBQ09h5wl06v4lv8JU0UzinD2IJ3in2/XwiVPRF7yQ+b78WVYiWMtfuu+xz//eiRNfCO/idn9PvcndEzvvqW/rZ3+xY1B+6+KzX7byjV8w0N8HZebVUgzFvAQK6nks5jF1vDC+Y+Gnht/9X2ONspKVqcWWvH0ZHq6oD+WYUgYStVSSiEjGhHLhl1MrbSDKc/iGjl7oYneti/ubLZyqxTCzXaDC5QyVEcx9VqAsagQe7iq28OMEaX5plF+FERdgrHHKRTYVJgWCiA8cVXqqSc6wDj/RMMo9DAsH17f7eGNjiMisobCrMCtNGI4H0zbhWUw8SzHdbIjczRZOmMfYmlTd8++Y38zfK663L0ttNpqiKCH1wamaFAY76WqNOhpNOv9Ui3S93hBqpNfdQ6XiCSXS7e7hjddegkb6ojqERc56DMrMsRC9MkGZ1AVJ+gRp5Et3X04tbQnKkhwnzh0loVPBbXfeCqrNWk3SBGXqlFkB5dUWFChXySmXOuXQR2+4jV53BVqwh0Eywo1ogItWgdUMiAigYYhGUeDB2QU8evwsTs/MQo8YF6uhH6bQ3Br6wwCbGxu4/uab6O2QO89xdK4u4flNL8STH2yhbvRkMmaMUhITrEzoEWCF5HAp4KxgoFXRtRu40hthPciwO+RJqYfTx3Q8eqGJmpmgajUQxCmCPEQGBt3zqadC94l/HAgK3WMiG3a6KdbbIVa3AnSGOQyvCcfj60gZ5gj+qAsjizHfquDYTB0LdCLqMYwkkHtIfrElRZqyVdj/4V/j++mnXoM7ljPqPZgXkuS1SDOXv3T+sc/eA+WfDXXvnbfYB+WfPPsVO1v7hKGNJEaS9AUhWeqfGAwkQKnyJtTEexA8JP8iyqQ7K9PH+caHu/zGvDLB+QCUySMrSZYcnwtqbJUAX4tJM6QITA39vIKVa5t4aGIaR90INRdYeuCDuHl7TQwbzVpdgH1paUFsyt3ONiYmmiJRY24FV5bTM/PIwxCb165iu70HrzElJoYb165hptWAjQJrt28hihLEuY0QDjqJjtd3ItzqxsjtOorKBHSvBsO2sLW+hu3NVVRdC6dPn8aRpWP4wQ9eEAMM8zAeeOAB3Lh1Ex985BE8+uijePmVV3Dt2jU8/PDDeOHFFyUfo9ls4mNPPI63rryBTq+DJ554Ap/+9KfxjWefxaMf/jBOHj+OZ77xdXz0ox/B8tIS4jDEq6/8EFpyGxNVvzwlcNJNWN1SmkhikcTRak1QzlicKvRFJI6/cR2UCgNWaXcqOXMczH5wDY9NQjIpu3W4bLOusQ6Kiz6Vp8y3icMAg2Eb3c4KsmAX/aSHm+kAVxwDmxngB0TmBMv1Jj5x7n48sLiMYjREng2lHixMaa7hKYPL1El857vfxeuXXkKe9THVdFB3CrjaAB95oIr5ug8ziaFJtCwXkg6yEZD1UlipiTB30LWqeDPIsBWb6Ixy9IfbmJ/L8PD9dZxaqEIPCzQrJ2CYTcRZgr3BmiTbaeDUXCDOM8Qgd1zB6naCK9d62O6yssqDxSWtbcpDfjgMUCQBbC3F8nQLpxamhK6wshFMce/xQamUGmTt+RMXC/u7LPneTaesbrqy1JZdmqhEmk5Qvjcpv3cQ9y6+0rHN+vabP/iyma5+3NCGkunLyUWqwAjCJSBL/m7p7z/s2itTOcugOBWreXBhlS0jh5aAZb5N2d6gOvuYvqVCiihHosaYU7LDkmJZWoVWgXZsYe1GGw/PLeKIk6FRr+DBX/glvHzxImZnJnDqxAlE1AfbFoL+HrQiwdSROfijITzbgT/wUWlOIgoGyLs7eO2Vn+DUhYdRXTqB5/7qr/DA2TOoaBme/9Y3kMUJct1Bz48R6xXs5A6ubg/RiQ0ERg16fQKa5UijNfnaiVZdbNPHT5zCa5cu4/z5c5idnZZM5a/99dfw+ONP4G9//vP487/4v3D12jV89jOfw7Pf+hY+9thjOHnqFBq1Ov7fr39NwHptfQOf+exnMBxx6arjzKlTeO31S/hP/84vo16vSpPIyy99H0a2ipbny6Rs0OLLZD+aQ2RJGqvQIXH0RaJIERVGFpSTMh+wfJ9Sfyuc9MFh5zDVqUCZOwNLQNlhIJHQF4zunC7pC5pHAvT7Oxj0NpBGu+gke7ge7OK6ayJ1G4i6MZwM+Oj5Czg/PYeqAFOIob+lLN+RBseYxmTjGJqNI7j4+ut47gffRHe4BksPMVGzUTNiPHLWxtGpDJUiBESLzcKECuK+ibSrQU8sjDQbaznw2nCExPGQZyHmZwucP+1icYrgnkCPdORJHbY1Dc1wEaZD+FEbQdoT/XcCR2RuV1cCvHmjLzyy5rRgMSvFYIZJF0EwgGsZmGvYODpdxXyrBlfLYDFyVMCYblj+r8rQkAjUMsDr8BCjbtX9OKg7Tpzjf5HXRGVwyaQcoxLpxvIXz33k8//0Hn1xF2D3XnkTgvLl5//szM1rz33Fydef1DFQ6gvOyZyIVUleySkTPMeaVpWzsA/AZdSFXFpvs1urY9nBAnBsQJFM2nEaV0ljiIEBKZLUABIXNoPN8gihlWMj1LGzOcTZxgwW3QK1eg0f/aVfx80bNzA1UUFzooUw8OEPh9hYW8HUTAszc9O4dvWq5GIEAY/JBjbXbmGh5eHSpct44EMfg1GdxA++8x0sTk2jaQPf++YzSAJfvvUwLRDDwqiwsRvpuN0J0c1c6I1ZJJqB6zdvoFmv4fjyEi5efBUnTp7C9Zsr+OhHHsXJ48fQ63Txb/78z3Hm7Bl89tOfwV/8P/83wijGJz7+CXz3e9/Dr/7Kr+C+++6TxLq/+Zuv47/6jd/AxZ/8BH7g4/EnnsQLL7woSo5z587hk5/8BXlthv0e3nj9ZSC+hVZlJPy5yaS1XMV0EmxJX5CSSKQOSnHL/O8sVFXGEVI2pDZUgap40CVCqfxjSXUeBEupcHnmKTtV0heKU66yo6+kLxJOyt02hv0tRNEuekUPl/tbuBIFsL1JTBoNXFg+jtMLszDCkYBZmvHn3EeUBIhGQNM5hpnaKfQ7OS6+9jpubr2J1OoiijfRcG08cOI4lqdD1PRtGHFPstIKLuYiF0HXRDby0NuNMdA9XO73sablmJyvYGE6wwfOV1D1RnCKEAyty0M22lCL7CFLHdlhUGqW6DEy3Ua7B7x+dYirt2NERR2G04TOh3vkw/d7KNIhplo2Th2dwbFJBzWEDJCVQlf+LCl/JMEisr3clKZtUnOGlCBQ+qwyLMb3zAH43nnivAOUxdbCsH+Cco2SuHuT8nsFbO/26yQov/r8n53ZuP7Np9186wkdIzm60clGfpU3sqgv+LTn+Ut2Qeqm3j/WHkqFG5dBHkzLXMaoDr4xZ6ZCf8a5tIfzL1QbRpIHSFITWlaFHXGCjhFYBbYTCxu3OzjXnMGSBwHlp/6L30a1VgPMAhvbK6LaWF5YRLKzg1sbKzh27hSMAvC7IwRBjKnTpwS0Ni5dxLUbt3Hfgx/G9t4Q3d2uiPwnLR3PP/M3zKGEpRfwwxGiQkM3teGbNdzYjbCXWEBthmshvPnmVQThENWKWvydPH0K3/z2d+XGOXfmDD78oUfxjWe/gcnJKXzggQfwysVXhUN++KGH8I1vPiuLRybJfe6zn8Vzz30HX/jCF3D5yhVcv3kdf/+//vv4t3/5l1hb3cA/+Sf/GPML8wKgdM69+vIPoEWrmK7FsLUMes6vRjVWU+7Gn0NCmoKN1rEvAUV8LcUqz1dYlrYq3rNEJpVAJnntzHugQYHOCNZXMZ4U0oEnk3KFZakzaEwuKk5Z8pQLCCj3tzDsbyCMeujkPi5tb+D5azfRbM7isQc+iEcunASiPbhGAMdMkfohDI226ARxasPWjmOp9QCuvnYbly7+BJVGiEF2GdOzPZxcOoZTc/cBwS2k4S1kwZ6cDsjFa6S7AhuDvo0bWylu7CZoxxmsuoX7Tk/h/Ekb9dY2Ur1LDQlMhgVFCQraq0MTeeIJ511YBhLNxnbXwgs/WcXKbopEb6HWnEEYRAiCEaKoD9dOcWKpgXMnJ9FyEthRCEv0zKqlPeGymrZM01bALEvtHDZPNZIVU07Pd1D4Pw3Gcs9wR8IlH+sKVcKA2NUTNKJcX/7S2Y/c45TvFu/eE283npRvXXv2aafYfIKhL0zx4oZYKuilwZpmBN6flEiNW0HG7QljDnJ8QUl/Rfn0LzMyVHWJOncdaktWU7KKP1RtDqQ6+Lki2Xgj8WCSUy7YIkFQtrG50sG5xjSOVgHb0fHY5/5LXHvrGqYmWmicPCJBRFG3h93VVcwsTOHk/ee43cFod4jBMIA2NYGVzXWcnphEtzPEqfsfQndvgL2dDtJgJLzg97/5deixj3TUh06wKTQMjBraiYlbeyF2YwtabRqZ6eDa9evo9/ZEanbffRdwZGkJ33/hRTz88CM4efwE/NEIL/7oR2K3DoNA3H509104fwHPPf88PvvpT+OBDzwoWRv//pln8Jv/4At46eWXJLHuN3/zt/Dt576DjY1N/NZv/QPUqhXhf0ejHi5dfBF6tImpagJbT6DnkViN5WfH16tMi2MIUZr4khUh+coE5jIbQ7THNEtQ/kUIEYMPwUKF8Ci3WqYMMOwsZV+gXYVTmYBTm0Wd0Z109Lkqo4OW6F5vDVHQRhQNsBX0cGW3jSu7XZw+dQEPX7gfLuvGwl1UnAyukREeoSW2NH/3/Byt2kOYaz6A0U6BtevX4FXbKPTXoFuvYWFqGl4xiXi0jjxtA7SQ84HECZR265hGDgdrfRc/udVB4dQwO1XD6SUXc9NDaN4KUoNOujryzIIWprALDcPdAsHIQlJYMKsOdkYxvvnCCjpJBe7EIhKN2SYjCVmytQjTUx6OL09jccqFp41g5UNmz0OHKwOERNhqOiQig1aZchw2NJpTeCPRXk3s5hL17b8O/Y3cSEqiKG4+nogKfgwCdIJIq0W5dfyLZz742Xv0xXsCbe/yi1Sg/OUzN64+91W32Hrc1KhTJviqzAcaD8g7ckqmPZlTL/N177RaH3SQHeaTZToupzL5e8mXPTCfKBBW2QJKfaEWfdTaMhkuTx2YMRDLoq/ATmxj/XYHZ+qTOFrNUasZ+MhnfhU/fvEi5qZncfT+sxhGITxNR29jDU7FQqVRwc7WFo4fO4XRwIc+OYHdTgeTtosi1ZAbLvrdgUyvnHibTQ+vv/pjbNy8Bn93D1qQIM40dKwGrnUCbPUT+FoVZn0auW7h6tW3UKs4qFcrYu8+dvwEfvTyq3jyySexsDCHXreHl19+GRMTE3jppZfwuc9/Husb6zj7H+iI57/zHfzqr/5nOHP6DIb+AH/9N1/Dxz72MVy+/AZ+/uOfwCc/+Sl8+9vPYXV1Hf/wt38brk0TTIIoCvDKyz+AkaxhskZQZu51BEOs8Ikk+nEpK3/m5Bz7KKRMNZQkM3H9lWlxBGORPZL1LCVxZJdFPy4milyyLwjKzNswbAbsTMIhfTHBQCLSFzVhPxLWQQ034Q83pA6ql4V4c2cLQ9vBBx/9KFpeVfKWtcRH1bNg5DosnVNqIlVPe90Ii/OPYbL2EPKojvVbb6HuraJVfwuh/yKQj6TUVMsHkhgnnX8Ue7PVOtFhZDbCyESgTePq5gh+AsxP1YRLdipt6N4OwMYXYwpa4UALc+R+Bn/XwmDPQN9P0JppoJuE+Oart9HPPRiVSXSGQ4R+F9MTBk4dm8DsNB2eJrQ0glukMPIMAecO01P2dek9ZFmvLuCsvkbK5TOZdOlo5IOQy+h9KdOh+3XM4csP/dBCXYFy6R/QEgRaPYJ17A9OPfKZ/+kep3yXgPdeeDMB5Re+fObGa8991dU2Hld5ynTnqbAe3sicpvjEJy9GnassiNTzW/7Z1yrv88njwkj1VmLnla2+elulujgIJBKtcunok6wBkWjx79QERMt1aGjYDW2s3dzF+dYslqqsToqxcPYD2FjdxPTEBKqTDeiWifmZabh6gUF/F5qeYXNtTcCSD5bmwgLCOMHG7XVU3DquXb2FXs/HmXPnhHmZPzIvBpkXf/girr9+DXrCunkHbwwSXO8FCBg847ZgVZusV8atmzfQqtdwZHEOr732Gk6eOo0XfvyyyPIa9SouXLhfHHinz5zFpddfx8efegqXLl3C6TNn8I1vfEPcgfPz8/jwhz+M77/wPViOhQ9+6BH8vV//DUxPz+B73/8hOrtd/Nqv/eewGRokgBrh5Ze+Cz27jqlGSIGVGDJ4olHlAaqgQBpIyCGzFkoWfQESPmSzXKZpZfxR1mrhk8tJedwnxwFv//gskkJbQu49csq0WU8o+sISm7WmQHm0gVF/FdGoi2EW4Y31VYSeiw8++iimW03kYR+D3p6YUkhbWHKAGiIKfLHQLy89gdk7SgbFAAAgAElEQVSZx9DrADYtPNplBN1vA9EVuK5qrKEtWvr75AHPa9KAkZkwaQiKDYRFA9v9HLdub+H00Vm0pgrYrRGsWgjNduF5CzAKG3F3iGyQobeuYXerwGZ7F8un5lCZruGlK+u4vTvA+m6HJR84fWoOy0tUhVCiwl5GGpVMFAzEygv4uo0ete/DGGmko7cbotsJYRou5ucWcGRxEY6Rw6ClOx4gCrfhOoFIN/d/CQgrIH57fsx4UjaoipKC+RSh1ogy49gXz3zw0/cm5fcC2N7t17g/Kb/53Fc9ffNxUw8VKMtUzKyFSAJZGLrCi1+BctmALHlpY674YJk3BusSkg/MCGWrr0qFU7nMkrolU7ii43i0lj+XYfc0CHDqo0W3Ezi4/eY27pucxXKjgGOMEJmMUCxQZf28xpAe2mNj1Ko2jJx8awHb1KEzbhPUH/PoqGM45CKMDwoLUaDoGR75qQ8ehQmi3EAYaogzW9qPX9ocoFvYMNwadKcO3Wa2sSeqBvbtLc7NS+VTlbI8znB5KppiBtrzRms0m7JoJC8c+IHI4La2t2BbrphIji4vIYxjKXRdPr6M6akp+flohYE4zrCwMCNLUf7EGab/k5/8EGZ2DZP1AUwxxjDjl+YbNlezDZz8Mhd/Ad0mAsyZqC/YSK6WtSp4p5Q5qqenKjEv1/zydoeO0IdBmdkXpC8q1SlYLiVxzI+i+oKAvInUH6AXBtgKRqguLKI1MwEdERw7Qbe3I0FCllERO7xlhdjbamNvK8bS/M/hxPGfw067C71YQdO6Bt2/CFfbgW7wNSMI0iijqK8MjDtVSzQjyWCbLkaxh71OgbfevI1zy0fgNjM4MzkMatu9GqrNI9BzA8PNHSS9BO2bCXq7Bra22zhyfAqtuUls7uZ4a20LISIcO72I2TkPpu6j0DMMohR7wxy9UYH+MMJoGKA9CtHzU8R+jjQwEA6AmjuLsycv4MK585ibmUAcdJCGe9AwRJFtwtS3RC63f5+Uk7E6VR6aocsERppNSF8YfBghRaQ1otw8/genHvlb9ybluwW898LbqUn5z87cfuOZrzra5uOmpkCZVIWSTBGU8zIwjpMaCzeVa0w1kLzTd3lYXDWelg+OYryxDhpH1MJPyaHVMlHl0ipZBrk6ivMpuO8Mbay+uYML00dwxIvhmj5yyxAe2CkSOJxe2IJsa9KAXDEAlxZr5kZYXIORWmWeMC3bpmzbo5iLM27hM4l9jJNUFj4MIuoVFrbDApfX93DbN5BYdWiGA6dShy35Fo5a8Ik7jyaQChyPx3vWNjGbg7kXdBiqCE8pQhW7tVNmXzAfg6H1dPV5YiRhn59h63BtR5Wm2q4Uq6r7kuxpjuGoh4uv/gB2cRPTNb+M7lRt0QRi0k1c7JFPZsg90/aowKDtWlV6qSxl+YfAy4KhQ24+8uhSAVXmUEv+HQtnLWZAuzIpVxqqDsojfeFUVW9iHGAwWEUwWEfaH2EQxvA1HbPnz6CwcuGbC32AMOki02j4qaBZbSAJAuxuddFr5zg29xGcP/MgkngHafgqEF6Ch03kUQc2mwk0AzqvTXHzGUg1R5bSOqVmaQxXdxAlNezs5LhxZR0npmdRmzVgzhYwWzE0Zox4EzAKHfEgQNzNsHs7wWBPw263h7kltnTPYRROINJNWHWgOslexm2R+91e3catbR8r3QyDzEHEayih9ruAqbuwNQeOVkPDmcCJo2dx9uQ51CsuRr22fAyzGMIyY1jGDmyjDY1dmGMHZXliGU/KY4pQfmf+CLVDhc5kb+TklLnos4/9wamH7tEX7wWsveuvcUxfrFz5ztOutvEEQVkdWzkV84jIJRLlPWrRtz8plyctmY/3N8iqFuqA1pDx69A0rf6zADI30LIrVKCsKttVUzUT6sZNJ3qqqym2sNDtm1i/1sGpyUUsNTSYWQ+mZ8HWI7haDEeWiQV0z4BuFaI59sDcCx2wma1boIiYfaEhTD0EcSE1UPK5E7r8NCRJjkGiwbeq2Ig0vLq6LeFEgd4A7BoMysJKQKY9mooLz2X7tLJeU4ngMseCgUMSRsSCU13s0wTjcSkrQVriOS2Vg0FAps1aQogcprEZyu3Hj2laipNk0LyuIQj7uPjKD+BkK5iqjFSKm0y83AGQtqA0K9lvG6F5RFmAFefM+ZJvT5AWSzbBmfGX5SKW6gDRL1PvXOqXGUrEhwrroBxvCl5jXuI7a/UZWE5VXscwHCIYrWPQuY1iFIERqIMCmDpzErpXYBS1EaZtpBih7w9gaA5mm7PotLsYdAL0tgtcOPYUHrlwHrl/A/3OD6Bl2zCKAMh9OLYJk63iaflgIWWiMXgIMGhtZn625iBOG9jb0XHj9U2cmV2ANwXosyHs6QiFze/VkhMIEg166GBvPcPWmo8k1TG7cAQLRy/A9k5ICFWsDZEVHfijHey2t3HtRhsXr+3gZidFVp+SUHzd0VBxPFSdOhanF3Fk+giabgNVpyoa8l5nE8P+KhxrhFolBPNlTJq0ikCZs+R4ciDDeLt5RFFIaj9Dc4/BZ6SeIiQok1O+B8p3jXfviTckKL/xwz89vfrmt77qaetPcNFHblVUEZKHQMkRLdY8knOiVTer4pEP0WGHMpSZxsaL7LDB5IB3HtMVDBsax3geVLMrOoPbf8rjEolLpOU64XQbuli5vocpt4XlaQ+2zoLNAoaWiF61ws20xahNjUokmZRrAiaQvraE/Ckt1bGOMGPeRYE4VvVSSVJIehwr7lOzhtVehJdvtbHSCRDoVSSFKdGaBFPqhtliwinY9izJrqB7z6XN2vVgc2I2LekC5NvS+cdQe1ZS0ZptM8uCucyuo0CZ4O6wsYSTMT8mk+f4cVXanEzZTE2QsPkM7Z1NXL70EuraFpouC1wVb08gpZ23yFVcZ5yMVINLkSGglZnOPqn3imBQGseHLsP9hZ4iV0pbAwFOfSzJWhbXiCqsZXSnadVk0nRqh0GZOdC6yMWGw1XhlPVRKBVbnTRF9egivGkPcdLFXm8FYdoXiaWjV2DnLvY2drDT7iEamXjsvs/hkTPHEOy+hnBwBSbzpHSuxnqoVDV4jo5Rd1eVwGq5BATxd6qBnSJH1aqh27OxvQls3RrhaH0ajekC+vQA3qyP3KMGmQ8gC0ZmoQhshD0TO5u8lirwqjOwnVnomJIKsCgbIkkZj8pChQztToyVTo4b3Qx93QYaHoZhD1QWLk4uYLLRQMNzsDQzg6prIBx1EIY7yJM9OI4P2xxCK0ZKvczW7MO/ylLidwKOQrJH+H0SlPk9k75oRhnpi4fu0RfvCbC92y9yH5TfevYrnrb185YeIOdEKcDIGzMRzlYmZQZ9jyeyciIeA/PhxcThpd7469hvH6HOqmz5VaCspmRV106ikHGJzEamioAcooGUvGpuIs49bG0OkMeGiPYnWx4mWxNoTU7DMWxoQYYwCjFMAwEkth8zz9Yk6eoY0kRh5zz+ZkhIy5TLGtIZDJxJdRt+VqAT5ri+3sHN9R6izINmVCRMyLVNCQlyCa7StccvlxIypSM1HVuqn5hXwdAhh9NxmYksYUQSTjT+nX9WCXKkOhjtKTGVDC9yDKmg0vkPH3AsyYypSCHNEqPb28NosIMJZ4SaE5Vlp+SJ+XpFAsiclrnwi9NUXI4F21ZE4zxEEQ1h5CH0XFVlMYODumRWbfFz6Rm5ZVJXmTjb5DwjoMyvqypGELc+j2pzEfX6NEynWoLyEKPROsLhBjJGd0Y+ummE6tEFVKbqcvzv9jYkQIkfvqJXMVWZQjZKELHoNdGx1DqHxYaLaO8agu6W/J1Jc4q1BacygJYzwEKV+eZ6wphjeQ1MLYcRp7C0KnqDCgaDGrSkgazTR8WLUZuN4c6OUFQCpGZpi0t1GLGLInQRBwaSVEN/pCGNeJ2YQheRZuHiV0vIF6dY3RphK7CA6WWsBjHebG8goRSR6rwoR7Nu4uyJWZw7PYd6lc+8ETSEUpjKjBS2wHBHI5eeLFkP/3r3CB4loVPf93hSJijn5rEvnnjw3qLvbvHuPfF2Asqv/OnptdeefdrTtp5UywyCJekL3pglKFMdsT8pc1oeL4TefiGpfx87wcagPQZl1cJJcB9L4BQYM6JTTmkE5YS1TbQLE5QtJExxk/p3C0HMiYz8Zo6KZ2GiMYFGawa67tB+J1kSBIOA2lz28xXqBtAsZhfbcDUTFiuUHEPqlSzTg2l6MFwXuuMgtTTsDkbY6/no9WOJgOTbVF0bjYqLZpOA6yKKY/T7ffRY9BkECMJIZF3VWkXehpPvOENZFjcMNTf0ctpVDd8EOqEFyHnzCM6jqTw7OPHzfZgoRuMBXY6FhChJpm6Rko1BnRm9JpPjVMuxtHmyZYRxnVz4aRqGcSLBSya52ziE328DcR9W7kNP2BVHjj1FTs0s5Vv8GgSUS4pDtXypr5WB/FZNzCNqUl5ArTazD8p+0Ecw2sJosAot6GMY9tFJQ9SOLiCn9X3YRzTcQ802ULU8NM0aqqQj4gAJO0niFDZqqDGC1R8h6mdIAhe1eguRdgMwN+C4zJLguYEXWYqMCMUHIjlv5h4nLnp+E1dvjGDqTZhhhKaboTWRw5uOYTQTaJ6aNLMohRHbQOAiT0z0h0N0uhFsqyqGHBkeNFMNComGoJ9JGNG1nQTFzDJu+j4urd5EhFCcoMdnmzh3bhnHFluoOpQaUl1BiojbjBKAx7I4qTBTn+OOJK93AWmpjRJ2jqBMHXSKUG9GhXHiS87Mo/eiO98TaHuXX6SalP/k9Npbzz/t6ZtPsqNPms8lOJxOPIKyUl+kDBHnBcbIwUMOvfGnGi//DnNiY5rjDl2zTMtq8paTsnJyixJDboSEAE0RPlUEtrwdL2DmH0NzJPNYFlS8qBPeYJSt6WqCoLyO9lbJCM5gsMuPUYdyTRuyJOH/qYGdi0smdhEkNQHvmGoT0gFcfvFm5DFXtyWvgF8kpW58f36PPIJzwqQ7i//wvxFUCa78JXpTscSyxkkUdKppRB+DNKQuijpgCl4sm4E8kGmZrc+m40lZqslIULcu7SqkMtTUzeB8DZok4HHCLYGUYJzRRMKAn0xch5rbROE0QND091ZhJD24+Qhm0heFiqQAys9ESSHlpMyfH8Pf+bMhpcGB3WBxKs0j0wLK7J9jcSq/Tm5Yg3AgR/VhdxWFv4dh0EU3DeEtHpEUiHg0gpWFWGhV0CI/3Q8Q9fdQwEeGABlZXI0FAHWYRQ3psImtWwOhdOqtHpxqD6YbUBgkmd+axhOA0lNTDqfFBH4LvaiJVy9vQ9OqMNIADS3G0VkP1WkNzoQBq0ZunCUACazYFVDe2x6i1+/IPoNJfVaFCeIssdVhFqbooMM+sLGV4a2tED2zgSvdPdwabOLk+QU8eHYax+dcqQwreEqTUwiHG3Wdjh+cimYaJy2qn/c7/3r7sKOWffIefF7q+/TFl5ype6B8l3D33ngzCSR66elT65e//ZWKtvGU4pQVOMqkzItL6AtVlyPLP4LyvqaV6KOO8mMp1Z2grH4OarIe/1llKyvagh+TdImiMWTRJ/SGatEuEkqelAxKdLfcuMMWORf5NT3mxEHbKSNG1bQt//CILMHsPJqX2k9yzgpeuQaT4zonROSmaD9tAifriqQ/PkdmGEh08tn8BvjZeFMQlJWZQhovCgIsJ2BDqSCE01W5x2rSJSgXMhGT/1aRpnTHKY5YTc/8p4BlZyKJI52h26YoMuig4yTPzGKDkaCe4m8ZlA8G9/MpILeqeigokwjbLZShIbWqCPUKRjmXhTGi/iq0cAe1woeT9mFSIic6dIIyHWaqsZtQR2qDDx6ZlDntG5bilKtTcKpzCpRr0zBtOg0VKPsjNllvI+5tI8wCbA8HCN0qWpMzsLiMi3qYtFKYQQcWg6J0prFF4C5TN3KwT4N1Shpmsbemo7sxhB4PUasNMTGtoTZlIbUSwGAZbarKb2keSS1osYM4qmJlB3j+x28iNyy0PA1HaiaOthw4DcpxdBieCdstYLJMoWcg69votgPkRSQ/V2+iAn0yQ24lEs5lMSM5LBB3CqzeirA1cLALD/p0HY3lJuozrPaKpCGbKhebxbjkusvIWtUGTl5I7Dhy+pT6KkYZ3JEUp06R70RpkFPmfcnF4AGn3Igy68Qfnp780O8d/dg/Dt4biHP3X+W7kzl3/zHek2+5D8pXvvmVirb1lMFQFZHf8MBElEwkmEgEV/KQp+tOIrrFAJDyvqAkSfJ/KcmK9vOLpeOMFycBUACzPKqJ5rkMN5LuyDGFwamCoMsWYZohhIFQ8EARsywc+WOm25BTq46M7RO8MfnXEpg/XkCqKtfxsa/0taqpsuSCeVSXOlJOxBxEcuYS8NjJslBmP1D8R1DlJDqW/6kg+APBidJqqyePKi+VSZkTOv8LbySxraukNQXIBGG1V+Pn4aRMkLatfB+UGQtpSUlrFYZdkSO1aTFIn6Cs+gQ10xSuWEZ85SETlxkfCgzwj6lEsGrY8RMpgXU9C/FgA7q/gQYGcJNBSV+wdU5eUTXRScaJivQcC2b5GqvP68GulJxy4whq9QUYFidlIIz6iAfbSIM2RqNtjGIf19e3cHU9QM2rYrYCLM1omK6E8ODDZh0ST0lMe6MJhDZnh+0tk0hjC+vXdzHc7SHze2g1c8wuVmHXCuQeuQrWNlEdxIeqI+FVacisEmBrN0N72EdrvoHJVgM1K4VHGgEFgjDBqB/C7wUwEheFz/flAxUwnByG68Cb8KC3GNOaIGOaHPn3UEPa1bGzZmJlO8fAqGDq9FHEHqPxh4gy0n4pbL2ArefwrAJVj+UEfI15r0h4Z0kzlUMCYwvesQ7qTjiS05YE29PCNbZZZ7LoS83lPzw9+eF7oPyeRN93+aIVKP+zU5tvPv8VT98uQZk6ZZoslGVUbpzxUSwrYOhULpArM6VRWNNcefITaHLaX/VUWjLyRIPBJLAikWM4wVWVpCrLNYGWQyyLRzkFJgmtpybCUSJ8LIGXucSiAWWwCxdd5FWZK5Akom5I2agq01KZs1FSd29Xh9zx7cs0XVIM4zH+0BuMb4nDEux3jr49cCqO310m5FKxIEBZOhkJxuNpWSZkTtcmOWI1MStQ1gSUTXb6kcJwXVi2B8tpwDCpzqhCN7lkdGCwi1B02QRm1a7NU42R0hySwqeyxK6hl5vY7pGEZ/uJiXDYhhWuYQI9uMlQSkJJ7/A14i/e9Fq55JUUDE55PA0IKJswuLysNuHWFlBtLKFeX4JpVZWZIeoiH+4i7m+hn2xjEA9xe20Xl29EQBTjeDPHuZOWuBA98vzmDNLcRRztQkcFnruAZnMelmUj2NvB9sp19Nob0jM4NcV2aAeamyExCZaxZF/TmafnVaShjVHoY+SzmNRDfdqEO0FvuCpqIMGVJQa0yECwl2Djag+jtgYHTbiuAYdg70RKx1xzYdUUKPP/aMzRYw3RnoHuloO9oYuBUcVmFOH69jYSw0TAdD4thWdnmGgYmJ92sDDrodUw4DHpk5wD6RaeMEse+W4mwf0FOiFdVzplg7kwOh8GrSgxjt2blN9PgFxSDsIpb9z49perRvspakI53UnlDE0iPIKxMmksbBfHnap1z3ITa+t72Nv1Ua01xUWnGxFqNROe68jkyoVeyikhhWiCKSsj8Pojv1xwqcJU23bEGZWmmfyZIfOMCXWcCgZDAj3X1QTjVI7SjKbkBM/Jbmw+GVMq6vcDXvfgNTu4De4Q5v+MF1XdSGPu786N+UF06YE9Vt1IpXW55JcVKFPBQCqDDzByyWxFITgrYLYtNUULKJeT8hiUOSVbVg2G5cIgKBumaKZlSjZYwMkhjI3JjOYkDaAhNGvYGiXo+ClszxOwJih7yQYm9QHceChUBUE5IbfMUDNy0DRnkNLQeE4oeWZx5ZSgzHLQ+gKq9aOo15ZgWFUBJIJy6vfkcwyiLfhxD7c323jzVggzTXBiEjh3jNVOGVrVKZjeGcRFDaPhOnTNwkRrVhQqyXAHw71bcOBj0GXWcginQkpHQ6bn0C3KJSM4mgXkLDX1EPk2BqOeNM00WlOoTQC51UVmcHK1gYi6ZAdG5iD3dbRXfKxf78JGE17VgV3LS1C2YFKqaGsoTEa9Mso2gh4biHoGhj0PvayFdtbAX/x/L+HVa5tINSWB9AyqL3QsLjg4c7KJUyfqmJqiYicR5QUt/5IXPrZRl7sVvnRv38P8lFZZ6AtGEDA8n0vZApE2EeXm8h8eb92jL95XuDyelDfe+s6Xa/rOx00wkIiYqxYUwovx/wWYVBU9p1TOVEXu4NbKLvZ2KflhK7OJpaMtVKukA5itQIrCxs2VHYSjGM2JSbn5eKMnaQZ/NBDag0fnQW+IiRbdYS56/SEajQaGQ18mY5aVEowpTUriCNUqLc5KRy1fIykUEgclz32wXBzz3HLZv+PrdngB+e4v7GFQvhNsD5wzY1BWn0th8TjwXxlsxnSFKC1MTstcDHJKVqoMAWVLg2UTmHmUZ0dfRXrxTLMCi+YVKkUYDGSyrdsUdUBBUJYvi6AcIc2VK3Gou9ge0vlFftrFcNhD6O+gnm1jyhwqUGZWhsbnrnKWmbohiy1a1WnrVT/XktbQTGnqtitNePVFVOpLqFUXhVMmSIRRB6Hfw2i0gyDcRhh1sbq5hSurQwlLOjdn4/ySi6qWYbJ2BHbzQcCaQ5r0Ecc9oBgiGm4hHm4hD3alENdzCECMqUxQWIVQSlQtF3Jic0vzD0t4bcRxgFrDQY19f1aIwgigsdE8sZAPDCSBgSzm92cDiYXt1SGikS6mH7NSAC4df5oodShlhB7yypSGa4Q6goGGfuBioE/h5dsB/o+vvYy1biKUS9MyMFXVsTBfxfJSBSdO1LC0aKPRyGFbySHnnuLAD85p72iJveNSVLGdqtNPQJmFxhqFdi2hL6zWh37vXnHq+wiWVfPIPzu1tUpQ3v24pMSNp2TyiiRxRdHAaVn19Cl9JZULDtbWe9hpBzAMmhw0LC2zXl0pH8QtllRw9eoeBoNY2p45OReZhhFzaYNA+uhqtTquX7spdUqbW7u4tbKJM2fOYGN9C91uD1NTU/I5B/0udD3DiRNHMD/TQsFgGlbDM9NlHAF6CJjHL5Pa8/00KL8TII//7qcmlfH7HwLbOy+Dnw6TGXPJ8tn3JXBqUiZAK15ZFwkc/2ypoReWTMqWcMoEZfbiGabilXWLEj4HJgtWFcojJ30hMtYEGtUXRYGgMNHNLOz4KQpL6Z/3OjuIg1008jamrREqCfuTKIfjclXYc6GGmN5GRyXX/OrEQb00+QZ+XQ7sSgte/YiAcrWyoBZ9OvnaLvygg9GojXjURhR2cWt9ExdXegBiPLhcx/2LFbhJgKYzBbN+H8zKUepcMBzcRujfQh5vwsxG0OMQRqbJQ0K3DeSmKjilO9IixZJaUnDLR05ucHmmiYvTdU2paiJJzCQ8GmbsxEK8k6HTZreoiXqtilqlit7uCMM+H5wWDFeHXkkAm3VPpapFV0Ybk+uMQIc/0jBMbHTQwl99/yae/dEtFG4VExN1LLQsHJmycWSxiblZG9NTOuo10nCBuCsVn8zFniVkilLmlIW0PwNPBJR573HaLjQBZZmUMRmlxvKXlu/75L2OvvcRJvPi0N545U9Ob7317afr5s6TBGUesHgxc0Sm8kITAwfXdarYlJMyuUVd93Dj2ha2NgaC3ZaV4wMPnYTjclGUwtAMJEkF1652sLbGZDAd1VqjzE1Wmts4jnD06BLeeusajh87iR+//Co63RDHj5/FaORjc3MLYRhianICtSonowGOH5vD4vwE0nQoWQ+80HmrKpqB1MWd0aJqCTdOrjvI4Hin11FulreVh8q7j23I5TtxcVPSP2/7MAf5twfUhlrwCX0hC7+ipCwIypTB0ZSRK1BmMzcNJk4JyrYnigcBZU7KBGVLTcrUDQunLMtL1TpOYObCbpSZ2It1bI9iAW3SSYNhD8PBtkzK846PWqYKPfmwJVWhgMKQ7T6NO+QtldFHgbI4+hwXjoDyAtzqEVQqCzLBK1BW7rWQoDzcRRKMcHVtCy/c7CFKQzx0vI4PHW+gnnRQ4UPemYHbOCKnn2C4iSLdg1H4sJh5EuXQUwNpHMtewnQ95KJmsaAldGIa2AtyOFMFvCnax0dwPEN689ihl6ZVRIEt/X1eYqJ3ew/r67uoVl1MzVZRaxoIgxj9vQhxDDieA+4rUz2GZuUoTMojcqHIqGUuIh0Bp+W8gps94K+/9yY6kYbp+SkszFtYmDEw3TLQrFsSgG+bMQyGe1HnLy0kXBTb0BmgVDDLhItqHvHU9fL2AeGd6Asu+saTspxMMBFl2vIXj97/qXspce83UL78wh+f2bz1/NM1o/2Eqfn7UjKOyALKMjlxGaQS3Dg7SRmqZiOlJC3l9l9DFA3RaDnC96m9sok4MbDdHqHd7sOxXdEL93oDzM7OYWNzA2ma4IEH7sdbb15Hs9nC9ZtrYGhjEKopjdGHVGT0ugM0Gw56nTaWjszh+LF5kZBJWzOnD9E4E5pU0A7/pCbkMXgq7bW6Afbz9uXf71jsHfKO7x8sJRCGwCd7cCXiP3QRiMKj/OwHyz1+DmUKEfkvp1AqLYQaIm1B48iBNE4t+gjWLKug8sKSqdSyKzDMGkyLoFwVUFb0BWM01bhNUBbRlShHEiS5hmFmYC82sD2kyMxAq1FDv99Ft7Mpk/JCJUQ9CyR0XbQXOqWDFIszr5cfLZNwJ1WSa0hDt2h27Qqcilr07YMyi1Oh6Iso2ELQ30A26iKKQlxZ6+CZN9oYRhEeOTGNp87PYyLfQjXbQarr8BrTiAYhsnQkTSQgNcZsZFIMcgLKpPuQGnkULgthYCQF/ETHTqxj+nQFE0f5te7C8goYloNCb8A0lmDpR5D6BqL2COtXbmNro43GlIPNO+4AACAASURBVIOJWV3iPJkBsrs9ROQX8LwqLJfB9Iz3VIDMXQi181pmIoq4z3ARYAI/vLSCS7e3MbM4i9MnpzE3AzTrPAlyYU35ZiSdiXQuioqllJQy6lOu1fFDVKbng2vnwB37Dic7OgtLm7UlIfdQoGwc+/2l87/4+/fylN9HqMxJ+fqrf3xm7dp3n/YkkIiLolQMFJyUpRKKpaZlfQ2rd8jncQmoQI4cMeVMBEE++SOlaYW6AKmKYEg9/5263YRZE0kGwzThByMxetBZ5wchdErsiPWmjW6X9lQTYZCKmcAfskEjlf69GU7NNUfUxnlKTbApsZ8EOwkZL4s+7zCs7KfaEXAOqIa3v5TvyjGXcr59rri0Hx+8/0/TFzxCq2lZvZUCZPVAkCFXdMrKwScTspmLeYSLPoYVEZS54DNtBcqWxUS58aTMoCMDmkzKytFHkCEwh7kGv7Cx7efYoZLFdqSZ5eatGxj29zBldbFUjeDFtFuTvihQGOMwowK6aK+V2UXlXvMBwsncFPWH47XgNhZQqS3JpExDCUE8DDuIwi1Egw2kox78MMKrt3bwlWdewyDW8dRD9+PTjxzHCa+LSngNhknDiAYnr0jpKgsVaDtnJoSWm7LApQ4zDWPJKwF1yMzxCTMEuYN2ZsM7osFb6GFqzke1Ttcp3TeTqFbOw8iXkYwsoA9ceekN3L59G7WJHFPzBRaPmtCLCHvtEeKRBktULSQUEqUw5O6kyBGTZCh0+LGJJJ/E5RsBvvfKZdgTFZw42cT5UxOYbQKuFwMGJ2P1akhxgMgzlVFEamll/6vMLuNn+NsPZYfps8PRBWNJHF8bUzhlAeUwNY7+/tL5T/3BPVB+P4LyW889XdG3nrC0QNxzmiUdTSUoy2pFaYEZNiBRnrSO8pbiFUyn31iDqZaAPGYiY6wiZwbWzyfwKty0R/C8CsKYtTwKICU5TpaCpV5ZyxGFMYaDCK3GtOQ4J1Gu5G98DOiGLAkl/U05RUSNkDCisuS8RRdajh7qd6WRHqsy1CSttMPv9uswQCvXXPmW8tB5e27B+KMomZx8xhKUZe4R04gykIwnZqW6UEoM0+Kf+bCihdyA5XJSJlC4atH3jqBslaDML0yF8nAyiwoD/czEWjfGzjAUx91Ms471zXUM+h1M2R0s1xJ4cR+6VBNlKAz1CnMyZtYw7ZEiWZaIT01cjbrB6dwuOeUFeARlj6BcU6AcdRH5W2pZR245jvHyjW38i2feQJC38PCps1jUY3zivhYuTIyAfFekkzVjUmJG/aCNap3gzwho5kKrFtcizIFYl5bqzOdzn5nGHtZjF+1iB3OnEzzwCE8XkQwJsKfgOKegJfMIOgWGWxm6m75QMmGyAa8xwNw8DR452ut9pIEGS/dKK7ySajKUKbd19LMUgzRHqs/i+u0cf/ON1xHqGpbPNXDytIHzJ+qYqXDJTQ6eA42iyuTEIeYiNfWSelBWeGGHS+ekuqAEfEX+fnjpd/AwV+csTsopdEZ3iiSOoNwKM+P4P5079Xe/eObM5/jNv69+3Y1k8H31De8/rCVP+Y/P7KzR0bf9JJPXeJwV+Y50uPFGJSumXEn8M688ifAsLy5V+6Qma/HjkfvjzUENamJgfaON4SCE61YRhgnq9SZGQSAxllzGUK416I9gWQ48zxNwoTRuc2sH09PzkuRGGsM0LcRRgjj0JXeCIfJUYjA0vtftY3ZuUvhZlWSnIhHl932RseJH1Y1wANqHJ5K3v8gHk4synYzf99DP79C7HIC8fMw7QFkxIAqclepC7ekKAWHJvKBEzlKgvM8pczJ26gc65XLRR/pC44KvpBWU2YOKFzYvW+gmBm7sDNGPCnjVChquJaH6vd4upp0eTrYKVJh+lpKDViYJFSHJRypVHaRslOlHgTKnZIKyA5uTstAXtFkvwZJJuVRf0NE3aiMI9jCKAlxc2cO/+s4KQn0WTmpi5dVX8OSpSXzhcw9ggu0xugErqyBPfOhmANuNoBsh/LCHgmoDXnuxBi2m1dlQAB3l6AYebvlVvHjtEh5+YhqP/7wD2+hL43Zm1FBoUyiSJkbtFMGehbq3KO68ze3LqDZCtBo6kiDC1u0B8tBArVKXXYok0iUpzDwHEzkCx8HI8PDWzRDf/u4NtHeBicUmjp21cPIkcPqoh6bkqDD7JFBKFVFXcBLn/aKAWanfqDOik7TcO8i1eHfQM1ZfyKQsoKwhLJphYi7/3vzJx7505sw/ugfK7xeEFvrilT85vXHzW09X9S0BZV40ip6QQAqJzxRzBmcpudDKRDL+DUGaulaBZV7UpcVYNKQOAl/H5SsrYjShgYRW7STN0e314FUqoj8m90qKOoy4FAEm6jVUKh5u3rqNwcCXcHWvUhegHg5HpaEhR61albhI5uy2N3fx0MNn5f1UM4pyUSl+ueSS5V4oc4MPLVfeDZTvmJTfYaR+p2WfMo6UpHUpjRsv/JQCY8wpqyn5sMPPonxLJHEKlDkpW9QlWzWxWlOnLOoLWfRx0Up3n1ty3OQwM+GFg0JHe5TjGo/mMFHlzzkNsLO3g+5gD7PuEGemNNTzIXRRa6TIqDQQDlR1wEkEErf9lNxx6tOYF2GJRtr2mnAElNnRV4IyTzeclLnk83fgj/YQJjF+fHkF/+tfvIrOyEXQCxHuDjGnF/j1XzyFX/7UR6GlsZSnJsEQjRq/lT04rg+YpLZoUNIlLIjlqsw5KeJCTEk7vofXNg38+xdewWf/zhl86lMmHGNHHnZM+2OStl5UkPeBZFSDY87CZ95zuAWvwthQ6qE1rN0YIot01GrsGeSpQRnMqc+PLBPtBLi83scrF1cxHOqoN1uYPVLBkRMmji5pmJ0CamYKy0pQcDkqNB7vCTrv1DDDn+m4Zlhm3jEOH9Ipvxue7C/8hFPm4l2BsuKUOSkv/+7syY/+4T1Qfr8gsgIm7Y1X/uj03o3vfqVmbP+8Y4Zy1KLBWIEyOWXVBiJbej71hSeTVBTVU5ZZ6idCyZKeiMZZKIzcQpzo2NrsKwkdYzN1LvES0SJTplWt1tHe2cFwGMCt1LDX3sWjDz6EbreL1dU1+EGEyclZdHoDMais3F5DszUhE51luwhGQxw7Oie1R9MzrF4iZx1JfgS5cQWsyiKtjpJjE8hPc8Bv55PvzIv+GS96eaPtG0dKJ9/Y4SfALNkXY0kcQbkQioNcJsHEskhfMPuC9IXSBJsCysy/4D9UXzjK0WfShFMXYJYJXF4PZl7EGOU62n6O6+0RUp0B+g7i/i76ox4GYQ+zTh/nZkwFyswlJsFkEpCofaTtnLr0VP6eBhU+eElfMPtiDMpWdR7eIVDmYiyKeqIxFvMH1RdJhhcvXsOX/vSH6AUsSbXhGiamzQyfenAZn/rYIzDzAmHgo+oUqHkRHGMPrj2EYSlAznIXee6pkltGkuYpkpT66zq+/qMtPPPDN/HLv3Ycf+/vTqBm74j1mgtECe3PTVihhSyuI048+MFA5Ytw4Zp66G4WWHlrCEtncL8N0IlKt2jOs5qF9UGIn9zaxs0dxtkamGw5mJs2MTvvYH6eUjgDVSeGZ/lCg3FgUclXipKTgUAoMoKziqd951S4MW1xQFm8/drjh+ZKVtEXfLpriIpmEOvHfnfu1Ef+53ug/H4D5R/+0emd9ee/XNc3n3LMSAJ0lFSHx0cGUACJtI/woh1LeCjPKbfJLBPlhMC4Qz0U6oM5CeT3CpZaGqQdaJHmEsuVyXo4CMopQset26vY2tqV5o1GtYFjS0vo9wdyUW+3d4X2IEftOFVsbu8h8CPU6y3s7nTEoHLi2DyazOANRsILJlmMqusgiGhq4XGyTIUrE8+E9iv1zD/LSaX4igOujzrROw6cZSSGpGjIgKx0vXwjLtD4c2DGhkRfCs+sgn4Ms1CCDoOKC/6M2CWoqAuG4hu2DYvh9rLsYzKcJzQBTSSsHeLvleoiKt6kqDXkRYqYZ9zFbhhjbRDi5m6AmD832pZ7OxJn6sdDTDt7OD+ro5r1oTHAiGDMRCaxYOZqwqPShu45/i3FCOSTuewrOWXbW4BXXYJXOwLHrosFOAk7SAL28+2g11WgfPmtVfyrr/0IsKfhOlV4jo1Ju8ADC5M4NTeP7lZb1B5L8w2k8SZa9RCuR907UwLZt+gh58QruSbMiM7QDyrY6LfwL//da3j+4ho++dkm/vv/7gKmaluwMEBhWpJXwueUGVvQ8xqy3JEHFptXaGhK/CZe/dEG+m0LreYMdJPLzgRxkqA7DLHWGeJGu4OEP/d6C1MzVcxOFZibjtGsAzVP1XQ5VgZb9+X+YO63euTzZ6lUF/x65W8OLZpF972vAJIaEfU28gRX4CITe3nZKfMIeWkuDw3ouS0PiRjNMNNJX9x/j754H2HywaR86/mn68bGk1JTI0dstXyQhuM0RyLOL3U8ptJCRfnwmEepEs0LosYEHfnk7tRkzPB2S6W77dMIpD94w5D7NRFHKiSG5aC8Ilk5z0YPTuNqycQLWw3mzHMWGqXkOeVDyvGQ6g5y3+UDozyEStVcCcSH5W37Nte3URi8+EXq93bb69hNxe+SDdsCzAR6lWGsSWaoaoOmnpcTHquncktVzOdUqNCijIIN92ImsEzOpQk0x0DGEBvHlEB+2/L4XxHnGtwaw3kcOC6DbSw4ugvLqMM1mqjXKQmcEwOPGcXQGTmKEAlG2M0iXGnvYqUXIhPTiY1w2EV3MEAQDzFX28V9izmqeRcsppVGaIn+ZPh8zBBAeYioxhH+PNT3xQeMTkefOwG3cgRu7RjcyqKoQjgpx/GegHLYX0EQjmSZu7K+hVvrPcnC5kPXtQ1UdA0t9v0xQGh7CHOUw7M1uJUM1WaCSo3qn/HSlscAB0VmC1cbhjqGyRSef6WL//3fvYytIMbx0xr+x995DPef7sPM19WSWa8i47DA7j4G1qc6ooyPHw9pMYnXX+/jX/+fL8CyJjA1Ra01QXAknDxVFzkrvqouqg0HjaaNZlNDvZqjXsng2Dlc8v5suSmpPF4LEkUgCXtlmXCpvlAblzLISk6XSlqpDD+8DmTZUKYWlk3y8uguqZTyQS85Myw444MKdaRo9Qtt6nePnJz4o3uT8vsIlUlfXPnR/3J2b/27T1f1tccVKEuqjpL3lEOzSpfNJRVOLipehLJQJiVRURGEklusUuZ4A/Gm0EwmwnEBohqwiZJcHMk/AugEZxrL2M+nLlzVcKJchJKPXIKzTLfyvipTQ8V0Fiikdl6BIicKMUWLDEmBskws+1NHqQwVjrycSsqpRTQVh9ogDk/RfCApDS/zhhU5LGJ+UjU0yvBJxqAm9rqZFhLbhq/TxJHBT0gEqEzlCrOBWYwqwW4Jqk1XgtotcslJAlt3VYt2UKDiepieqGGiYcM2CtQ4KaOKZnURrjuNOLURRzqcOIEj2XoRMiNAX0txrdvD1Z0+EoKyV0G3u4PRKEAU+jg60cX5hQhu2oVOoCIFVTZiE5T5g5MgIsEPpVxR5hGG73tw3Ak4lUW4nJQrR2SCJ5JHUQepvy2SOBpJ4mSI/rCLIIxLPlpXGdCUPca6hNjH7QDN1EQe+XDdAo2WCctmTjIneF4zVIK4iFMTSWYgoXmjXce//Lcv45Wru0htC4U2xH/735zHr3xuDs3KCoqcoUR87ekGIWOt0g2T1EOYTGC3U8Ff/tVLuHx1gMmZWWkaN+0cnlugUmXfogG3bsOtaKh4muiP2cLtmIlMxnxQsZlLncLU0FDicUlRKPWFkokehFIp6oz3FR/PVGuQh+blybgk6pcd5IxZym1A89TDSHfUQ4ay07wqoJzmNtKigiyvbBV65X/4xc88/FVNe3Rci/2+Qae7W4G+b77dg2/kMCjXjLXHTX2kFhEEN5FHCTuMXOfxjHSGLUlvvArZwba52cFwGItywnEYCF+UNUgutMKDwTokp5woRaNb5kGQ/Uu4MCQ4q2Oeyk3WEUlK5zgbmVI5BtAoByDBm0FF6nhXSHIcHWgiAR0DuCL05HtgzjG/IRWKX76dtHxQ33vISSVuwINgGOVuK0FfqGgV8cmULk423G+SymFMJnvkmNwVGwYCz0Xb0NCOc+xGObZHAwy5QLKUncY1DTRtFw3bQLPmYmqmAa/KIH8fDU7MmSUNF7qvo2bYaDkGlheaqJqAZ1jw7CamJpaQZS58v0AcJHDSHFVmaBQxcitGZOnYDBO8vr6LTlLArNexs7cN349gJCFOz4c4Me3DTnalqZzAR/qB+cQMfhccJihLJgaBhA9es1RgKJ2yI5zyElzqlC3mKaeI4i6SYQeJvyMmkjDaFe0yc4pJ0QjwS72SLtrgsJcjHwB2d4SqyUmU3x8fCEwLzAXIE5gYpeRPPeSGi+1+jr/45k08f2kLkVGTzGR/uImfe7iBf/QPP4oLpyMk+XVYegSzoISOKYa67ERyzCAMp/HMM5dw8fIKZhaXMLs4g2bLEwC2HVreSSdRG0/NOAO06ExNoRsJTJ18tKL15DQls0AZfiUHinE4ljotUQ4q17c87NVCXJx9Uj9WMHhUigNYIKvpLJ9lBGoFptVEUdQAOTsxgdGS00yaOXIqpTkoo0y0MHf+wwL2dz71ub/9LzRVi/2++vUfNSjTPLJ1+9tfrZvrj1v6SIQ7wokSCDNVvsPNr7jlOMWKo4jdboAf5PAD2l6VI4w3dU6eMtWQhuTBVM+ZBAfxqKfmLpEMEciVRI3ZD+VNT+BVLGdJI/CzH9J7llOJuOU4ehLQWV8kwfPK9MD/EeWuTDGKZlHz8fjvOa1TWaBOBGPKuBz21TBzeNMi4Cwkcenp05Aamky4/MimSKAsDC0LG4aG60WMNT9DNwAC8vC8lyx+XwUsgjrlgQDmp5uYmPAwtziJONzDhJWhxU77gQatD7R0G5UswdJ0BUdmG7AMDc36BCrVKeFFERrIhgl0JuvxuywisQenloGRZuPyxh5u7vSBWg3tARURA9T1BBeWcizU+zCTPTl+y4FHdgVlKiB/TsyTFj6Zpw5LqWTYmkL1RaUFt6IWfV4JyqSu4ojlp+SVO4jDLYTxNsKwXYKyproQSBHFhoT7DPYy5AMNE4UloGxJAW4MhwtQQh+XbrqHWK/DL2pY2Rnix6/fxAvX2xgZFWhWBZruIfEjYLiHv/XUKfwnv3QWy8dHyJJVGDy1RQbSvIJca2JnT8crr67i+s0NzByZxMyRKuaOVOC4HFeZUyGdNAK8OsoKJ3HRlQtaUQmpnA11wuMpsHSIFtQQ88HPMCcTGWWFsMpmdkXB0AELnQl/LnRtBtCOQTOqZXKiAw22TMxZxql4DMSk1NSiPeHimvdipu69HFqnMLTfObm89L/df//9/ILfV7/+owblGxf/+dmtlW89XTfXHrc0gnIpZC9dSZwQRZEhNVC5VBglWYqYgG1S38msAeVS09gPxwhJ3tgJE+BoXSV9QOojk+WPmmg1xBH1yIX6+5j/nRdbJssY/k6zSJpxslKDrwrD14SukGOf5D2ohbfAsmJc7pC97edPlOaR8qmgcijkfUqqZiyckyvhYJk3VlPwOK8oEmYf5QLKKqxLRxQV0N0aRvUGruYxViwdidtAmllIeXOb6pQhsaSwkYxiZGGEyVYVEw0Lx07MoeJkiIdtTDt1eKmHtB1gUnNQL9jIneDk8hyadRcTEy3JG5Y2Eoa0j3IU5OPlNBGrRDWCh1XB2l6ENzZ2EBgm2qMu4riDCcvH/cd0TNodmElXfT8CgAy7ycWtKRpzAWUliZQCLeFpGd3piiTOrhGUjxwC5QJR2EMa7CERnfIWoqQt03JaML9CF5s+Q5Sy1EA01NHfTeHvxqgUDiZqVbjUaechLJ2RpoZMg/1YRzcycX1jJGW2O8MYMRdsjaqENjHzZNSNEPR82Ihx34VpPPrReSwfseHZIbQwgh8D6zs+ttoj+H6CyZkWWjMmpuYYfzqEYbDlJoEpD2hKC8eJiOpaUhK5suFdYk0JyPydKg1Ox0qFRAkogTj//9l70yBL07NK7Hz7dvebe2VtXVt3V+9qgZBASAgJ00yETMwEtiPmp41/+KfHHjOMHYQdMbYHL0zEGEEjDDYePA77B8YGBo0kBAihFr2q1V1d1bVkVeW+3f3bF/s8771Z2UW3hMaKcEx1lSKV1VlZlZn3fvd8z3ues1Axwtsu5Yo0pRgBDKOm3tMyb/K/24BGtRA/X9WhyWuBC0O53hVNJ9c/37hboYOVz0rBoCUZOvqapv1nKz/907/2/MNJ+cG5IZG+uPbKP73U2/nzLzbM9U+Y+njaOqJMF2qAUj134vKi5IjWZt0Snu+wnyKMDbhuDYFvQdfYCpfAokuNF69Ec9Lhp45yii9WG2fhkslpytJ/RmOoSTrPyAGqyqiSagDmb7D3ib+no1BASMYFZAQ84ZvVZKw4vtnvp/++/LfSxcmgc6xVWyZ44bqV+WOWmTHjrKe7cOEBZaFI7lxoQ/KuNiIYCN0adm0b7xYZevUAVq0ldIfNjN2aJxTHcDBGEvO0Qft4CN9hiI2LkydaOLHSxri/BzYdtfQa0r0xOpqHpmbDyhIsdgKcWOxgZakFNkERQGi6QMLiUabxkZ8U1l9e2KXh4yDUcXVrH7txjJ3xENB66Dh9XD5toqH3YeVjdYaQXYDS2CLnjcpGyROLcOVkyXnzIb9pQTMdWH4bVrA45ZRXJDCJDxx1ysVkF8l4AxFVGDmt1j0URSq6a1JgovEodOSJhXAIDA8ShP1Irpe676BmMcckl6jWKClxMIyxP8nRp4OZ0kDPlwaVoMFrTofJtLSoxGiQIZxQPZHD9SoszNnoNjTYWoq0zFDZNmzPRqvji0651uR1NoFlUhtfSPM5S8818euTWqCLlYA8nVoLKkGoJlKBQqQTSCsI583Hq2pRYQ+dj5PmQddZSKAoCIKzYTYAjTQP/5vuSCEFjyg4NYyQ3+cQoq5Z6YCcvT5ksKHLMZeBSPYvZdXXDP0f/q2fWn7xIaf84GCyqC+uvfLfXhodvPxFr7r9CdsMZR/ByVaoZQJmxsMpQ1+Ur58TLhh3aLXwV69ew2isiYW6Htiw7RgnV1ow9AyOzunIwjjUkKQFan5jKm3igkwdCcklMxc4SXj6UsdCSAAMe8wI3Loc1fhxHqEZcmObFopMyZssUxeTQkW1gMQMqOWgkhUpvajkdczURlODn2aoP7vfIPLX8zKmkzOXL1NJm6JCyFmbiDULE8/HtuXhrfEYbx70EAc1VKaBwLXgaiUWmoE8FpMwxWCSYByppScbp0/N13Gi7WG+VZPpaNIbYrHWQXY4QQMuWkYAOweatoWVdoBLZ+bQ9Nm+kgKkMOALKGcxuU+1PMzY1qJ7GBcermzt4dZwiF6ZIs+3sdqIcGnVglcewsxG0kcoVI7OQj9OjKZMyiUrwWhW4KlH6r480e7C9mH5LZjuArzGSQFm3ahJbkmaDZHHW0hGa8IppxET4/ZlCUjttah3OIVqaglMY1EcMjMjxWQSo8iUxZsZU8RGlphyUaxxIhbdtg3DNlD3TQROKbwvBwDenKPcRJxQF2+pHBRksI0MvluIssUJHFhuBtNlHyBlm7zBcmGn6CupAJOnlROpjrTykTLNjVEB5LPzAGUVACX53jrKypOlm7Sow0GhKR5YnTKmYC3OVtWIzYhWXi/U6fNN9OpC6ymVEU+JHDRUs7tq51HKI97E1TJRDRxUPxG8KTHNe6Zt/sP5bvc3nn/+4aLvgYFlgvJ3Xv3Hj6Z7r37R1dY+bhsE5Vn78/RsK80jKjmL2cV05uW5iSSzcf36DvYOOD1XqNUsPP3UqjQt5PkQhIzBxMLb13ro9xkYbmBl6QQ2N9dhuxbCcIz5+baYR3w3wNzcAnq9AbS8RKfdlSqkOGGjBf+9AvVaDXHMRJoc7Ratvappm1MHA/AFiGfFqfKbmVFkph5V6g4poRTFn9JfzJZ67xeEMdOXMhid7Cv/p+YnzjkmxqaDXlDHdU3HtSjBephBd+ui9da0FNmoj07NR6fRkL85TjMcjEJ5cQV6iTkLePLkElqUYLk1uaFM9vpAXKGaAA27hU7QhpXlaLsannt0BUsdHcjHMnFVpSvZwtwalcygzAhSPOhamOgB3trdx7XDQxwSxMsBLiyYON0FzGQfVhHK8kp6SirO+3yKyZOaEtBGzrwQpY0LQ/dR6g4q04Xm1oW+sD31Zpp1cf5l2QRFtIksvI0i2UUV7iGf7MHkos9QxiJmH+f89sm7cuosLSRxPD0V8RTEaZR8rOp95M1T58KNbkeeEMSODjhGCdtIYVHBIO42A0lBKSW5WVWPyyZzcyrr080cuhOD73kdS5WZgC6vUvV7/WgSDlCgoYwrTKuDL1rpqmQeeCDv+XX4d2SIYAEvgRmM5lT/LV2HM4WGdDNyqCANpAxUaihRRKHiiFWJg4ByMaP4CMhUOU0zzRkMJgFRSpqalXnPts1f7HbbX3wIyg8MJCtH3xEo62sft/TRzACnOFQe6QvOFDy2E1aoLeakywkhwNWrm9jdjWRpl5cTPPvsI/B9LkNimHqFUVjDS6/uYTDI0B+EqPktxFEEL3CRZ4lomxnlaTOI3fQQ+IFsu/u9HprtLgbDEaKIL2odc3Mdcfl12hYuP34WtTqt3Ll8j7IUn0nkjibgY6As4TAKhEk7zBaJavE4m6yn+8D3eX6VIoF5EBJRLtQEJ8ee5WINOr5xcIhrowiJ4aMZdMQuTRXB6HAPvmNjcXEeduALKziejJGHE8w5Jj5y+gR+9NGLWAiYceHAMhxsrG3h9s0tjPsZitREsz6HhmMjMFI8eXYOp+dsmOUYMHwUmQUkFgy6vDK2f4fC3U4qHUPDwXd29nFtcIgJj/rkptsuFoIcbjmGWUbQqgSaEaMox7A4vRVUCFgoTQ2ZqWOQaUhyS27CGVUTFZecXMdR78uMiYYcyU3DZMI/kAAAIABJREFURr1moe5k8DCErw9hpQcwokPYZQiTb6xXMpi9Scuw+jpVzvoppdEVekusyVw0qtsep0lyvsweZs8ds0KoytCNAjY/xkmfPzo7HqcnIoPcteyqFbXAf0NnTjKHiimAVmUTZVlHBYYpuSgqDyjr6mNlQybikiYNcYNaanE3XeIJnzxbPs/iYKeKJbUWZxErdd1qMczURAXIXGbzz2xl1pnVQ3FSLjJOvjINF9KIrnT3Snk0BemCxRKckqfTdZX1bNv5xfZDUH6AEFlNiUJfTA6/9UUXtz9hGQTlaVj8FOwkT5naCx5ndRMly0t11lZaGPQzAdxwEsGwSjzyyAKqKpRNPqeCwcTA62/uiXwrihT/x56+KI4FqBbm5/G1P30JnWYbthOgWSf1UaA/5HQ9kiMf7dUHvT6eefJR3Fq7hjwL8czTF9DpBLIpT8IQhpJdqIt5Jt4XIH5/a+uMnpkpLgSup7EVSvCnlnqznAK1MFSBMhLIRIOI6aDv1HC9BF7a62E9zAG7jprJiX6MSchQ+QFWTixheWURlmOiHjhIJn1k/V08sbKMn/2xj2OFAet5gkk8Ep7S0JpIQgvvXN3C7fU9sZN32nW4CHFxtYXHTnWgpxPJgNCrAHpmI0+ofMlRGhlircBBmmCvANaTFANuYJs1oUu0aIi6niLg5FiEkoFtOhksh+qBCmWqIYyAQRJiPwlxSI9cCsRhiSQtkZQFcoOKGgtJxnJbdjFSCqmj3fDQtHQEZYq5oETLzURRMu9p8vXofNMxgF7FAqYGAZPnKZbz8kY5u7MKn8BlnwZDjvlKOk8oJEamvLYIylRpUGLHsgTDUX2FvGZlC0YwrqHUW0DpQ2fjdUXNS4CiaqIqW6g0TsTkiC2UYvqhpZv53a5QQ+S+1RpCKVFk0Ty1z6sJgOcJRZTJACO392khAAF4pvGWHG1+XE3KtKwLRcibxLSQocgU0MquhItsTswzukJ+Hn5uhFykowqYi6Lq2Y71Dzqdxd98OCk/QLh8BMq9b33R09Y+YRvUKSvpGvkumUJ5cU6992o5x9YEXv+GhOSUOacavnLYPj2CYVBWRN6QYO5gHPFUzbu8hSwFklhNBATlOI5w48YtadVgdvLeLnWtGU6fPour17bQaHJTbWN7Zxfzc3PY2dlAkSV4+smLWJxvSNOwvDDJq0ynYcUlK/piFp14lHkhKKteDMeSbaehPn9dhHMU/ym2cfLIiiYpdBOp5WPfDrDnNnAzrfDG2hYOhhFOL58SeVWaMy6ykDaMet1DNOrJcu1Mt4Znzizjo5fOoI0KPgtNwxHSMkFV+PDMZcx3L2MSmvjjr/wF9gb76LY91OwMJ7s+Lp9aQoM1JXkJjQFPqZJgRchxGB9iK+5hv0yEWkmdALnjIiwyTOIIOXvsrAo1EyjiCAeDXcRpH5UWi8KAz1NeeiKrG/PEkgMhdwoZtbaCjDBcAzFpEnn+6/BMT4FmlcNkd16ew7dy+EaBwMgxF3jouBq6fol5P0PDiOBkEey8gEWJHMmSaQuHavgmzEnC/dGUycecTTaydjCVQUg8kpqDtHKR6XVUWg16ZcMSQPaFgki1BioEYrWuSnLCpCD4ZqPSSHeormuqIKj2EHWP6EGnksqpw0hOVpIprj7AG5jcoJVLRZaDykxC6kKFbHFCFscndezSOqPS9vimdODT5TQBltTFVK8vi77Zonqq0edrsahiZRMXpyBfh1XPttxf7Ha7D+mLBwiTZVK+9e1/cnGw940vetrtH7WN8TQlbpqnTMttxSUNL1LyglzoJOLM4oVkGI68YGfSMbEOy9RqypFXKovEs08RvycuvjTNBIxNGpWEV6PygooLTaRxzB8IgobkKWuGgzgpcbg/gON6yNJMgGVxoQPPtZDF6jgs7q+jOqipyuLIW308R/metO04BCsl3JH0YvoUT/OexReg9NPCRWsGQk3HXq5hq7QwCTpI6l28dXMdN9Y20W52RJrm1my0FxeIJsiiEaL9LSx7wE88fQHPn1uBkw3RsHXYU6NXynCe0EPTO48TCx/BtWu7eOONtzBJ+rDtFN2agZOdGh5ZWkDLpvWYwDjt48tT3B3tYyPaQ19PUdQ9xLaLQZRhMIoQTSJ4zTq8Vl1yhNPxQCbrMAsxjoZiFc8SFtiWiHILleMCbI8mEJHHFKs7F3U5DKsSrtdkUh3bZxinmpCXZpyrThUdXMeEbWooswyuYaBpaeg4JU4EOU7XgBOuhjahkFpik8l/BDjSESxvJR+rTmsqg3r2TClDRkE1s2Ra0GixgMpeQqEvQNO70MsGzIJcsIMMLhKdXkcqJZjT4opxQ7nsuNxUAfSc9PkmtIRojbk5SFRSnoC2ZA4e0WMysEsCkRpcVEwsIzn5caU0Oio3mAVQSYwrG8zVwloiXKcphmqZR1BWwwKloEcxA7L8U5MxFUZ8LgjespAsqp7j2L/Q6bT+x4eT8gOEyjNHXzx86TcCbe3HTH0o05BsyYW+mNYDyZQwBT65CGdVQSqmcDaJcsZWeROcPmgfBQ57Qwx7MebnTyKRsPpSln31po+V1RVkeY7dnUM0G/Pw/AAg/VFWGI9CjEYR2p0F2XKndACKdI7AnSJJEjQCf8o58wYgM6z09pUFXYacfNRErDjkKcUhmQP3cjL4/c9A+cgzIgCvOvX4us2NWLTJqeGjl1vYiHLcHMTY5s/j1tFcWMHarXVs3d1By6+j0Q1gthyUDo/IFawyQj0b4YXnH8ePXjqNYriOKh+iVrPlJGBS+lYYSMImOq1nsLjwHF755qvo7W9BwxB6FeLMiXmcWJqDw3yGdIJc0xG7Nu6Oe3jn4C42wgNUngW4NsK8wjgv0RuFyNJC8oFXV8+i1poT6/PewTYS5mVYBhLJNgEGvVi6FKkQsWseFlYWZKmZs8RUZzsH6aFUaAOXErdpK8kkSqVVmg8v78H8M954ZeGmCwMvSzffLBBggkW3wumajdXAx4k60NQO4JSE0BJmSYka+W9aiRknyrwLOvwgJ6kkdXCYzcH0zqDdPImgdhKatYAkV8FFQocIuFrKiEEeWMB1WgI7s9tLaekUlKWxW13HArJKua3MTrM9xPSGf+TXnxmKpsAtVg6huBT4HpFmkg7I7OwpUNOgQhMOJ+fp7oOcsYAyp2WCMtUzwhsfA2dSG+TzZQmovu88Kw593/2FVqv1Ww9B+QED5Ztv/HcXxocv/0ag3fykIaAscd/yU4o8OZ9erHJhz2RkalnG454aMlUVvTrlKf0ZpWhRXOHW2h5cp40Dhq4PY9RqTSlf5dTVmetgMo4QRilssybcW80nkOZwHA/ffuMtnL9wSfrpKLCwLE9AmDKq23fuoN3uIo5iPHL2jITfM+PhzKkVdp3AorqO+ij5ThUfqER98l/35HBHKo0psXz0kpoNzCVKI0FkaNiFhzuJia3CwW6q43DE/jgOeRUO9w+ED2y2mmgtNNjZiX5cYTjoo+MWONfU8Hc/+3E8vtQBsh4Go20xeZFj13INTTNAOuzg1MqnUG8+jv31dRzsvYP5VgEt76PZoPSMudMjKtcwMCy8fPsObo42MbIyTIwEtuNCt1wMJin2+0MJcWrXG/A0HUsLJ+G6Haxt3MHtnTWMkhHzTxGJbd5Hlho46A0xGI/lPru0tIB6zREg5lKWj2fNZQ6HgSqj8YcuzkqiMgkYBbXTlgabMsVJDMckRaBMI5Znw+bJKJugSe02n3tDx8m6gYutEu0qRZDFcPIJqkRDEldIcyp2gCTlEECFjYe0nIc9/8OoLTyFem0ZWRlId55u+vLcSgu3PN/K1qxazgm0PPbfSzW+/yV8vKXm+O9VkNbMTn1/m82UUZ4C9wyUyR1PswKnpQYqK0WaaHS6V5USg79mwC+APAVcvjbIJwunzFuEcMv3OOfZ95Sm6YHjOL8wNzf32w9B+UED5Su/fH6y/U1Oyj9u6ANoTDCbOZM5KTPRbWqwmDV3SMDP9GKUwXnqhFNOOwVu/CfC2MStWz14Xge7O0NxvzG4XeyqlDtpQH8wkljONK4wGA7Ralg4eXJF3H/Xr9+RaSuSQAwDrVZX4jwdx5fKKCaROZYO39VgSSVUhqeePCc5BtIYPANfUVzcA2XV1HFcp6wyOBUN815uWb3AKoSmjWtphVcPJ9ipHMBsSbBOdDDC/s4OQk6Rcw04iy34nOB7dJCV6NR9rLaAn/7YOTxzuoNssA9TzzEJ+yKbq/seAttFPIzR2/bxzKM/i4X5ZxEO9qBjGxY2UETbIv/LCU5ugM0kxp/fuIVX7t6G3XAQzNWQaCk000RaVZgkOSYxtbgamn6Alhdgce4EokjH9bXr2BvsIS5TGI6HMCkRRbw5BBiMQ4zDEGmRoDvXxCL/XcoQoSFwGRtqIotjFHE6zTEB/IaPQi/FTq9RQ56XSCcR6mygntZN+XVf9nDReIBO4MNKU+SDEXwtx6OLDayYGdpJH37Yh02JH8OsLC6zmBjnIKMSwlhBvfMcmisfQWnNqaWduOccuu2nuxDy09NsCmHgZsFV03zjD3jt/mBBeaq6mGapCAB/D1Bm28lMcfE3BeUsyw5c1/1PPvvZz/62Rj7mAfv1obZZ33z9l89H/b98MdDWPkVQBks0JSmOt3JdYg8Vr8WjPIXxBDh1hFIX81FSxX2aMi6HTIzH1BnTlWcJb6yOlxWSNEG/34PBskxY2N8fIk9LtNttLC2u4PCwj8kkweFBH6NJIvpoRnyOJzFs28H83Dz2Dw7RaniIJn2cP38Wtm3A8ywJjmdYkDj4ZvcPTsrT4spZ2NB7ruMjUJ4lySnrtiTgFTpi28ONNMere31sJgzTt6EnOnwafNMcO6M+kroD/xRD9ytEvAmNCiy1HFw8YeLf+fxz6AY5smSC/niMNE1Q5Qk6gYeG7WHn7j56+zYuP/qTePTs8xgdbMLRD6EVOyi0CLlpoc9C1AR49eYtvLx9G309wdJ8BwtzLVmYDaMQYcb4SdmIwbUs1BiA5AfwvRYODkPcvHMbURGjMsnRWhiFqdw8WFA7GkdI80RKU+sNF+0anxsuq6Zgy8Q30hIlb64M8NHRbNcQJiNEWQKNi0XewuIEdduClmeiprE9qiNUNGrdr2F40MekN4KrG1hs+DjjlTilx5hLBqglOtyKiWmhUD+5HiDT2/Dbz2J+5ROAvYhUdMJMiGNoD2ky8v08fTHCVMWNitRu9ibgfG/S/UFOysf/reMyOBpThDT7HqAsr61c0RKclnkC+W6T8ixeNs/zfcdx/v7nPve5//khKD9AdyRVB/XL55PBSy8G2q1PGXpflWhODRZqw8dJebqNnm6sedGLbXmaCysXPDfNM8fcjLuTvGEe56h1VVnKBpcvvPCKTET1tNQSsFkSSv6QWcvcYNPlZZsOwphuNLq8yKkB/f4QtaAhk7Ry+OlIkxAnTqwo7lAaR8hDCissP8JxW/WsEur+0KGjY69M1zMqQxhR6JWJxHRwAGAzybEfF9jbH2F0GIoDzat1MYGO3TSD0WkhDGP0N/bgwcZC08Tf/lvP4fIFNq3EyMoCW7uMtEyg5znmPB8IC6zfOEAaO/j4xz+LZ5/+CIYH65iMN5CWE9zY28GdUYqtCNgYReinMaKahswtMe/5WOl2kCQh9voHKKmFNS1YmoN2UJc3Gm+itMLNO1vY3NlGyYYTj9nNBqIwx2DAG52POE7keXF8C7ajwTNU7RZtveNxKKBKJa5t6Ah8F0HNQ6NRw+7+NuIsRm45yOhcS1O4NEikiTw/lLfRus2mcsv0cbDfl8Wi7/CUYKJdRThjFzhLYI5L1OIClhGhJBWT1eB0HsfK2U9Dt84hovtEd9SSkXy/5D9z+8Z1byyno3ugfHxavhel+dcDp+4Zib5f+uJ+OFDSN8r5FMdMUGak7P30xewm8f2AsnL/qaG4LMs9x3H+nmmav/vpT3/64aT8oOAyQfnGq//9uWT00ot17eanZ6Cciw1VtXaQHFXKBvrxucU+PnXMIi6VU27G2MrOWgyBqiiSYMzFHxeARzkWFBUxiU6j9pnVP0rHmWWRiulkOA7jDiUZi3SIiSSl/tkUviSOWPtki8uQ3ydFH2kSgy3RszwLaW0QhJ1tzxUZce/jx59JxT1PmcLpYlDxkyKVYmC9ZaKgg9DQMcmA/UGE9e0+dgY5KqeDYWogN30MJ2Os3b6JaDCRfIt//9/9HC6cd2C7kSgVhr2BRI76MNAy6jAzG/29DFWq49mnnsHCqUXcPVjDtd5tvH2wi520wIiaWtvHYDKScBoEyg69XG/C1TQc9PYRZolURvmOj0BzMddoo+HXEdRr6E0muLaxgb3DHqj0IHXBKTmKClHQCEmjaUjTEG5gw/csNB1HbmykM3Iu4cjyFLmob5q1GuY6Hfi+L/w+KYTcNJDwDs7voyyQhRPYbFMxKQMzUcz07YNQrgN+1YZrwq4KdLQcF1wNFzVgMQ1hpT3kRgupdxFzZz8Jr/kYsoxuSeYq81jDrBVDycf4HIu+XqW18TQmxQsyIXPe5j5E7RFmOdnvZ6k/Pk3z938TTvmvgzKVFfoHgjKvbfLK94PyjFP+bpPycVAuimLH87z/0DCM/+0hKD8oiDw1j9x581fORoOXXnSLdz/jmCOZlAnKs9wIAqMALHXLhcqMVRpfxb8eKRamwDdjZUVLSdeSQUE8cZRBLkrWadCBxRFHoo8ZfMQXD9USVG/MuvUgTdY8OivvP78u9c/3XB3KdkrQVvIpyQvg9zk9OqoX3jTzdkZjSMSnKrQ8Ph0Lx3z03KputdnNhUdhSQot82liHrN7CNAeBqmOO7sh1rbHGKYmLLeNUZ5gEA0xGoxhOxU+/amncOGRDgInE3t1PtjFSjNAW7dhJTY82nczuqVN2N15DGwdr+/dxZu9TewwFtPiVGjCDzwmWbM7WrJ5ufjs+A0kUYzeqA+K0ugaq5k+6pqDhVoXvluD6bi4e7iDzf4++pMJCt7YDBv9USyTcp4WQsFwKk7zCKZjoN2sgablPKX0LhMZHMOAqMKgeqXm+5jr8N/3cfXadbXcdWzknFhTxreSqkmEarIcV1x61FNT4shwJkkMzHM4ZgHH9VEzTVyou7iol1hNRvDTPspyDs2VT6F58uNItc5RID8vAQHdWZWS2hCIckIyLLjkm+YbqxZpBjZ9MCgfX+YdX8DdzzXfT4HMbu6zz1NSt/eCslyLwimrZd8MlGdfRwYIyuGmjj4BZZG/FVMVhlry8Wsoc8lUK/8QlB8gJD72o3BSvv6dX34Eg1dftIt3f8IxaR7J1OKaFzEjL2SCUppMueB5fJyCsoC10BgqCvMoSH668BPXEnMPhMud6oWFjqa07V6YPb+gSoNTFmbVOsJewFlLibBzR60l91uqVbMIP1+8eMem43v2avXCu1+d/F6jNYFYTUf3JiqhZApmLdBTRh02bcKk200UpotJyoD7ABPmNth1uPUOIiadaRUmUYbrN29gZ3cLtl7i7EILF+drOBWkOBEUqDGQKbGh0xmn54hrddw1fLweRriepOjbFkJdmWMc8rctD56vYTg6lOeh7rfF4jwMFZfMoj/Gpjq5jlOtJdRMJtQ5mHDSzkP0kyG29vYE/NkpF8W08RoYD0YCFqyOCmr8XujAHCn6wTKkWNR2TXierYpHaXqhfXx+AbVaHe+8cxVxkijVocmGEU7GjN8UjwvSnI5AnrBZVMDso1wkdXqVw3N0wHTl5nGu28JylqAzPES3mMA3TuLE6r8Bs/kYmEKd8c51pFs+PhDcW9qyrkumfonym4E1b/R/M1CeAe93m5pnL6H3B2VFX6h0PQXCBGX1XhUvzD4uORecyKfqixmnLKqWDwDlGUDneb7ruu7fsyzrf304KT9A+MzT3M0r/8X5ZO+1LzaM9U9a2kg0mgzUoRtNufrU0k9cVu8JgFdkBYHzaGKWdo9ZA9nxF8p0MJUpRlINxK4t8T4i9VDqB8HDgoA9oyCmofoEdZmm1TQ8k+YpikRxwKKukGWOij2UCYVB5McqntgGLC8C2fRJLeiUpphqRoTueO+LV/KVlQhaDDMykTNelIE5lodadwlzJ0/CazZR0FRDbXRlQhflrYtJpuHtd27gjde+g51r72LFSvGZp+Zxbi5HYDFUycU4NZB4Bm5Bw1+NU1zJDYReGxVBld9amsBlM4avIWgHCKMxzKJE4LhIiwq9KBQLtG6zMdpCTbNwurMCm4tWTsNZCbvhojfpYefgAFnBTAuCJemKQiZ632Uhq452u4koDTHsH8DQMtRqHoIgkIZwyzTRCAIJP+KUS1em49q4ffeOGIJsx4bJqZ552UWFpKhkSTuhd1vKDJQ+VwwYQjOwQJbOQNIlPk4vLmNBd9HOSjiDPZysXcLZhU8C5ipi3UCsT6NEp8/dEQUh+4xp4vzRCW4aqDU9Ic1A9v3oi+OT8g8alGX5N5PBzSzXU5D+VwXlqSWbnPJ/9LnPfe6fPVz0PVCgXGl3Xv6Vs8PDP/u1prH1WUcPxXQhgvtpIIwqd1Rurlzlxc00cCqCcgaGMzZW2AU1kbJTVPpFp5IldfGriVUAVkByVqMz7dKj3VXy1WdV7fxcVTg5K0NVrMQMnKdlENMJm5/D4+176ZVZO4la9kjUp5KXHEuTU8vMqfL6HpGhMbNZg05eVH54HZVhwam30FxYgt/tiPU3yWNEyRBlkaBhBbDLAHFqotE9IRnEo2GGd199E+O1azjfSbHazVFvaDD9BrZSA988GOCdUYz1tMTQrYvaIy2VBadmG9LrRxek7rCJQhlCyjRHmOeICuZPk+s14DsO5hsN1J0ARmVgZ3sftlNDvVnH4egAgwlDiwyMI+phuSTN0e/30Wm10e40MRmP0B8M4Pm2xGMGEsnKbhNlL55rt2U7cLi/L0u+Rqsu0sTRZCJuNOZgT2LmbLMZfcol035tmDJli2NOVAYq/Y+B/Y060+5ydGttLDVWseh3YE9GOBOcw5nGs6jyNjLDQGomQnWp52jKhYmWcRYPONsLiI1JQvrV1HyPw/3/C5Rniz7JwZjarmf6Y6EvxNX3XvWFMpG8l7440jaX5Z5pmn//p37qp37nISg/YKB885X/+uSt1//4VxvY+hnXSOB7bEug84hmDU0C2iXukJm7TAIXG6xylkyb7WSyFu6O1tGZXE554sDpVEnT1AtFgTIBcCpZkrGViz66lkhbMOhm+nmcmGVKVg3S9ybke1OxSNZmXWjCKc+mdwXMs2lKvsUp8ygFq1PK495yT33u9OB5tIgRRZzF0Br191kU6jVbaM6voHQcjJgDgQKBryMc7yMeH6LFBhGtBlQenKADr9FBs7GEKi4Rbu5gsnENljZAe6UJ1Br46vV1/MFWDwe5LpVL9MMNGSDksWk6ReCaCMwK7XogEyapAP6cYaS4ZZ2StSSBXrJpWYfv2+h026JMiMaxKDHm5uexubeNg8FI+OTtvR7GkwiuG4A62U63JY/J9vaWgIbjWmg0HXEdOralzDhJJLQFhXKj4RD1RhNe4GOSpDjoDRBF5G6ZSaGLysSyTLi8nvh485RBekjygOkizATA/aCDZmCiDGk7b6Dhr6JmdtG0DJxwT+FM/Uk4BaNPgUwLj56fqc/53mp2OoHLk0Tbsyz4CNxTBdF7ikzfm6X9QdzxBykxvh/6YjYpfzdQ/iBJHEH5aJo+xitPl5AHlmVREvc/PQTlBw2Uv/7iySvf+t+/0MT2CwRl22Q5IzMOdFjMOCB7YdDskQuvSk6MgTvMh9ENWkglLWY6Epeoph1rzIyVqESpT5/17qlJWyZlmWynBezTKVcmA7b7Ck2hQscl05ckLuMdJfxbZRLMjpwSYSB5BWqiPg7KMxAX2D9GvRxFdx5tKWdc8yzuU/Hd8oKiEsSsoDsWgmYdQaeDRLKRC+jU5VasxdJQ80xk6RhFOoZj8feUdQWSDd1sEiApDPTgpz4mOwfY3drCsMywV5T4g9ffwG63jYjgz4mwqpAKHQHJErZ4szQrdLwAPhPaxhm2JyESQ4djunBgwS0Zosk8EjaP5DBqtih2DZhwSwvzC0vYODxEbzhCqVvYOxjgYECrdw2LC4uIwgl6hz15oJrNlpyG0nyCet0V3rdRt1DEQ5R5BN+y4Fo+XLeOwTjBJgF+nKlmEkaQ2kwRVHkWjqmuF/Y3ij2Yz5/JBm1VaMp6Kc9I4JYRFuoLqFsn4JjzyKMJWvYJnOs+gwbasKoSRhVNb45qr3Fvyazqme7dYFWiH6WR8rGjktPvrr74bmqL43/2gwLl4/TF++mUvxsoV1V1qOv6P5ifn3+YffEAYbIEEq197bdPX3v19369pe1+ztXJ/SklgzQQS9sGQZWWgBxmxrZqTm8RdJNAWIjjjlyj5C1ziaEbMl27lphbUciorT6XE7gsEEXmNlVFiPxNzbAyDZHOoBp22jwi886Ui+YrUjVdK9s0qyTJVXAKVlH8CvRp+SXvS0BXQj0VxamQfArJQpXfO9aq6DtlbZWpXjNguz4scq2+icrRoAu1UyGiXtfxYHuB5HLQXq1KN4lDOfJCh241MNeclyS0qoyQpAN4lgGrtOAbXexuhnjj7ZuIdR1h3cHX9+7i0AAmBTPuVZCE2M0tqhNyNHwLPh/rTEd/e4T9KEdh26JTXvB8rDY7WGq2YNs6YsTY6G0irVIkkwgNO4Bfa2HjcIBeEmOcp0iEiTFRq7cQhxnW7tyBaTvozs/BYOOHDoTjITzPgGOXaPgmTCODXuao+YHcAIvcxGiS4uBwIktDw2GHn6tMNwwXMjQ06oEYOkaDgTpZ8S7OUB7LQl4YGIcljCKEr2VYbM2j5rKzsCObia61jHPty+ho83AqwKIqiDdmtdyYPqFqd3BPCaRoKZV1OOWZvwsoH5fG/auA8uzvyMM57X5UCXHT9fdUeaHClRR1Mfu8WYv7TA5HkJZBbW09AAAgAElEQVQl6NSsJVGd00aSo5CiacQnOyR0Xf9PFxYWfu2hzfoBQmWC8pWv/uapzW//0Rf8dP2nfSOWUBle8IbtiwyL2bmEOleHTGlaHkO3I5i2KIilLsri9GyqPj7qiMk5+g7BiQ3LSiOsWUyWY1MECyJVqwI5XJFGiSYUSMmNCkgbKjKUtwJuomnh5eNOvTJ107qJnPGZkkCny7GdSWfMo+GNIGUkJI0uhgPTooyMCybKxQjo6vsm6giYGqYqDJUGk1hs5iwSNV0HrblF6LaFYTpEnI1lIqZb0OQpwrFFE0y9LHXWbH2m8SVwGmi2z8Gyl+HbHvQqQzzew2R8E3FyF7bDLOAuPHMVG7dH2NvbQtmw8FaZ4Ft37mLtcIDCoR6X8jMqGRIENR1BYMAzLMlrOtgY4HCYolWv4yeefRJPnzyBBddD26tDMzQkWob98Y7EhybRGD6t7bBwfXMPb6+vYWN8gJQ0R70Dx2vh3et3MAoTNLtzUrlkOwZsW0M46sM0SgQe3YHUJrtyUorTTPJKitIWl+ZklGA0nMCwHfiNutiruUxwXQuLSwsYj0cY9PvC5VPhIkWgFTAcsQrKgGtQdl3Apvyxoq7ZxmJrDmebp/DU0tM4HZyDw7B52q6nempJUp0SUrOX5EyTPiPL1D1YFezy/fFf76dZ/n5BeXZaE8bkKJBoFkz03vczMD56L4OJuvZnUreZDnn2cf7ZzCxylKV8z0AyMQzjPz99+vSvPGyzfsBA+eaX/8nJu9/+8hf8dPMF18hk0tUNG+yQGBcOXnnzOu5u7eLU8gKeffwRnFgMMB7tob+/h6W5Lho1gtIArs3eOR2W6Youle3XkoZF+VuWo5DgchYHs4+vQprFIh3ioolLoIkE5duYZBkyhranlIKpJRuVBYztJI1BCzNfuGxtjskB5wYKRn4yAEk3MOGIFzRR6yyh3l2C5zdl8hbKhS4zthdbLKCMMA7H8L0G6sEchWQSG1kZMUwngR5k0B0dcRoiz8fIszFQJlLYqUsNESkeQyzketGAY8yj5iyj23gEQe0sTGdRUtiQs/UzRJlt4nD/deztfgeBY8G3WvCcOfSGPexORig6C/jWnXX84WuvYmDYsIKuLEJJIbksRjZSLLQ7GB+EGO6OUDdsfOyJy/ixZx7DgmPBztiFwk7DHEkVIy7GoinmucPSWYbKRZmOd+6s4c0bN7GbJCgbLVzfPJCIT89vSPBQmafwPMrfOBlTcRIj8Fwxi3AJ3Ov3EVF9wVjVGJhERDxLmmXyjByxR7kIbAdoNDzMzc3j8GCAfj8U16D4PEwdSRpjY2sPaWbD0YCmbyNNUgyHQwRBDSvdOZxtncaPX/oknlx6DlbGE4lKd+OpTPnnBQ6PXpEEMXVqmoWwqJtwxfaOe1zHEfV1/9LvBwXKx0F6ttS7H5SlSfw+/fEMnI/zyEfAfYxfngJ1bBjGP/p/06T+8QsvvCAHnwfp14c6+2Lrq//DqRuv/fEX3GTzp10zk2MzO9RKp4VX3l7Hv/izq1heXcZ4NMHFR7r4kefPYe3Kq6iZLookxplTczh1qoWd7btYXjglyWSTPBUDRcMLMBc0hU/M80SsuTrzfJNIXkpsYebyJwpZF2QjDEOlgCg1AVo6SpOSb5ys2QtaAATrnL1sQCQEMrfrNkaljdBqw1o4idrSSeh+C4Zdg6b74vzihFuyFsiKATfEYLKL3qAHQ3Nw7vRT8MymSMIcNwacA6TYQ2XFAt5aHor6gVMv++bIHacpcyJKVLmHpc4ltIPzcLRl+OYydGMBBUtNyxymWcEQ6USIIr6B7Tt/Di3dRuBoiBLAbjSxP0mRFT6GpomvvPUmXr65jtQMUBqekox5kA5EJo/0t/fxyNIZfPTiRZxf6iLQc+h5gppjsmdA0U8mF7OqWJaPpV7Yoq3O9ByG7WJ/HOHbt9fxzRs3cWVnD7WlJRiWi2g8RDQawPUMeeu0WJNUwPdqsG0X49FIQLk0NFh+HYNRhv6YWQ0uer0I41EkVBZvWq6jodsJ0Go1MOhPMBnH0Fi4q3MRCMlxPhyMoBkM9tdQd9SfJcxgdmzULANnGyfwqcd+Ak8t/xCs1IclpzYqgaayxaPhd9rDOAXlY4En0047pVOegeX7AfRs6v1+JHHvNynfPzV/L1A+ngD3NwVlVbJaJoZh/FcXL178Ly9cuPAQlB+UOxLpi9tf+uKZO6/94a/5+ebnHIvB8hpKw0ZU+fiTv7qKV69t44XP/9t4+8oVbN55F5/82KNoW0M8fe4iRvt93L5zFecvnsHVa+/i0qWPYH/Qx+Yhl1gJzq+expzj4e7aLQGIlaUFAb67t9dko3/m5Kr08dEVtrvbg6FXmGt6cJjDW1BDWyKpdCTsxEsJgCV00h3UwXIy5uKoKBEXFlJnGdbSozAWHkHqBsg1G4bpw9BZ/EkeM4NuJ9DdMQbxOtKCqXUEkhiPnXsWda/DKGJY7gCj6BomxQaCpokwDlGkE2mnlkQ65jRTY53pyBMLNfcETiw+AT3vIhla8MwubGcOSWHgYG9DQHVheRVe3YNm9TE5+BYm2y8jnWwKzdI6cQ6jxITN+iLLw7CqcH37EHujFJu9EUZFgcOoDxgZ0nEPj51cxUcvPY4F35OeuqogEE6dkFRf2FzGlvDdaSccw30KRwAxY26x7SItNeyGIV65dQvfvH4Nm1GIWKtguzaKPIEjRhEdNTdFnbrkwpJcEp5gqKpISjZDexgmBSaxjjBm7GeCfm8iOnL25NlmhUbDRb3uII5GSOIQjudIZrbvs9+PCg1ZB0qtF3sLeWqp1Xx6YDA+2MGi08Hzp34IHzn547CTGgwWncrieKrOkbZoZQAiPaUm5WniH2/uvGcTxAWQ72VfHAfT49TH/YD8vdQXPyhQPg7GUw3ylNK7l3VBdRJPQVPlBd+Hmqb9I13X/5uHk/KDgsgzm/XXf+vszZd+/0Uv3/iMZ0SiqKBqglU6X33pXXzryjb+zt/9ebzxxnfw7tvfxsc/chqPndZxcWkJdqbjlZf/EhcevYQ7m/vwG6sYxWNEWR+HwyGefPIpjPt9MTtcvvw4+vv7uHv3NjrtFixy0FmOO7fvoFlrSoHq4lwLi00bvizdmKXLg7CFmC5CLngoq6IcjANzqSEsDUzKHJlThzv/BPT5RzG2O0gtU1QA5IoDK5DdUqVHMPwI/XAdmzvvot7wZJk57Ic4uXQSp5aXUK+VGI6uYxKvodQHMB0CGbvpaIwAfNuARX6cFVh5EzX7NFYXnoarr6C/GyMNK7i2B5s646zAS1//EwyGY3z8k5/FyfOXYHkZjOIO9m5+DWvX/hJOo4HF80/CapyAUfnwnaaEsw+GsYBeXAERC0zzCNfvvIvJYAvnFhtYcAFHL2DaGrIiRJQxLIgZ0hpcLmiLGC7NHpYLzyMNwmVbA2XGB6KC45lIyxwjUgijPv70zTfxzs4mDosYVs2DX/fgeRrqbgbfdjAe5kJTSHkBF3i2Dsu3MQhjhAk1zyYmYYW9w6Hokz3bhqVD3cQ8yKLQr5lwXROO50ljdq8/kSjXcZQiHI8w7vewtHACiwtzEm263PXR0RtYsU/huZOfgpd2YNL5WBXC+QuAUmInVAZlmspEpEwp/DYVlUGZ5ZHK51j2xf3A/H6A/P8FlGeLv+82Kd/PKU8n4PfI4EhVCBDTvjX9faV+3dI07T+eTCa/93M/93MfHBb9rylefajpiztf/8LZ63/1Ry96mQJlQ06CJlIE+Ma31/Hlb27gY5/+LO7c2cbG3XV8/EcuYaEb4dHVUwgKHTfeehmXLp7GJM5w6+4QTmDBDzRcfesqLj12GaMiRrtL88RA1A1c+qyeOCHBPM16A6+99joW5haxt7uP0ytLWO2YcKtMZSdkOjLYCFMdRUbOuoCWZTJFc4IOSVtwkz9/EsHCUwidZUyMAIXBaMkKtDy4Bv+fHUURUquHa2uvCjfc7c5LSl04CtFpenj2yUdQ5FsYjtYwGm0gK2LYritRlLGewfctUSAwZKeMDHhYwamF57HQfBpF1MT62g7efO3bEthz9vxZtLtdfOtP/wRvv/0OfvKFn8WzP/ZpNOfZI3eA3vpLONy6Aq8RoL7yCCp3HprWkIojjR1zGVkDctsaDN9H7thIqgIHhzcxPrgGDwdwmClSRij0FKVeYBKNpOS+XfdRppFMptQj+41lZDr7DDvwjI5QG0nWR5GMFXA7Lvqljm+t3cLXr11Bjw3XgYFG20fTNzEZRQj5T+nMVuZyL8HySgdBzcbW7p5QGHHGjjsP4yRGnEUwmZTGnmvbRKvpo1YzkSQjMYzU6k0MhxHW7+7ANHz4QRdJFEnLeafZQbfdRM3VUXNyrNQX0NEX8djcj8CKW3CLQByn7PSTIKJphIkYmGR6LlQUgDSOqwJW2vf59n6/jtMYx23VM0rh+BT9fpK4D5qUZxTGcaPI/Zwy7yBcds8WfSo58d7iTz5OpYVKhauKqqwyRioCk6qq1oqi+B3TNP+XF154Ye9fU9z9rt/2hxqUr/7ZPz1z5+Uv/ZqbrH8uMBOp7pEMCKOB7ZGJL3/zlqSgjRNqhG2cffQc3r75OnyrgSYMnG5M8PnPPgnPzvDNV65gaXlRFlmHd/fx6BOXsTXawygco9Fs4M7t23L8PHXqFDY3NmFbLnqHQ9Hx7u3uYaHTxMWVOgIzQ8lc4LRCVnJStiUiU6y0DLupNIlwnFQeRt4c7NXLQO00QjRRWD4KLRFJHuMjbTYVc4FZS7E+uIo7u+/Acwy0GpzIbExGfSzM23j0YhdpuIEsPUQYDkSZYVBvS55T1Ch0KCYwCoYKBagZy1huP43l1tM43NXw2ktX8dU//hqyNMG5Sxfw9LPPQI8jfOPP/xyPP/McnvrxH8fSuZMwrQiIt5CH28Kzl04dmjcHzWhC15rIMwcVc4vLIVw7V4oRu4bKclHpE+ztv4GDvdfhlqE0Q5dmirxKEEdjOLqBlW4XIKc/6qM0XcBvITMasN15eE4TcTZEmvegZxPYJdBtLiDT6jgsdbzT38eX3ngJQy2CP1dHUZjY3RshTnSkKSkk8tQVTq12cPrUIra2NzAaJ+gPYqQZbecavDqTAMml8zHm8jDHZDRBEnGn0ESnuyDP+draHQHnbmtJXPa2aWCu1cW5M6fgWyUaQQVG8TlpE48tfwyNYglW5skEPPXriYKDMrOZ3V4ZSUXgrmqTRDw3zVU5Zh75XpzybAF3P7VxXP42+zeOJw7OFodHLSTH3HuzvIsZOB+jIWZN1lVRFFVZlkVZlnlZllFRFKMsy0ZVVR1UVXW3qqo7eZ5fS5LkTdM03/385z8/fk+O1gOEzh9qUKZO+fpLv//rbrb5Od+KYRps7GAvXYDNIXBjN0dz8Ty+8/Z1bNzawslzl/AvX3sdUe7DSCb4kbM5/r2/8wwW6yV2DhLUmx1kaYrN6zdRbzTQXJjHnc11OXpRTsWox431DWR5iWazg8FgiEadjSL7OHvyBBYbqpK+TMnlUnnsICscpNz4UbfJDj7mABcWRmUdYess9JUnUNoLSOCgssifZnDFdDH157klImuId7dfx8HoFtp1G636nBS1xlEPC3MGzpzxkcd7sKb9gyxwLZguRjMGIydpEmFIzCRG3azjRPc8lpoX0Qoewd5GihtXdvHSX7yOzbs7CFpNXLh4Ac8//gTevXoFuanhqU9+AsuXHoETmDCrIbRsIM3chWajMmqw7DoMs4ssNlGkiXzO4fY13L69hnOXnkVn6QxgF8irTexsfhPxcB1aNUGphwK0UTSEVRlYbnfYg4U4iVG5Dsx6G2Z9HpYbTOukBphMDqAxz7oy4Fot+M4iwsJC4rh47e4NvLn1LjYmPWz2U0wSA4XmIE4LTMIQvqNjdamFE0ttMZIkcSLlrElcwPENdLo1BD7ru0opJBj0x8jpEik1NIIWGvUOxsMIu7v72Nrch2PSgJOh1azhiccex/lTJ6VQ1dRCRKMQehLgmUc+hba5iGpMh6hKLWReBg06tONbJotPj7v0SFmotmmJQJG8lO+dp/x+6osZ+PLPeP3OKIbjyg3+2VH40H3yuOMT8uxz+J7/VlmWZVVVaVmWE4JvkiRbcRyv8X2SJOtFUdzIsmw3y7JekiR7hmGEQRBkDyJdcf/95EMNyne+8ltnb7z8hy9a6eZnPJNN1QUMrUShu/jOzV38X1+7i+Vzy9ja7GPesfH0cz+EF//vP0FstKHlEzy/WuI/+LceR3x4AxvbMU6ffwKmbWGuziByDYeHI3kB1RoBbNMS4fzBYV9SxTzXRxxR0WDj1q01iXp8ZHUeNbtElU2QJykKAnLO3GTVJlKwxVmzMMltjNBBuvgEyoXHUGoBpBeDX8MgICv9dE5Ti1/hMNvElfWXAWOAxZYL1/QENMpsjIV5HecfaaDIhiizAjWfk6WNUdST1o+0MJDFFYzcQBVWWG6u4szSBbS8ZWQTC+nExtbdEe7c3EcyqXA4HEla2kefeg6u52KUhTjx6CW0VheVEiMfokgH0CWj2IdpNlTzt83+PhvlZIx33/wG/uJr/6covj77wt/G6rmnpBGkwCHi+AYODt5BmGygMkJE6QEStlKXOtq1hhzdRbVR96F5JKADZAV7D3W4poZwMkYUx6g0Nnj4MKo6DASoNeYwMUq8efcGvvr6q3h7u4fU9JHCwCCKMYkjyVlemW+iVSOdY0kDNRPN0ixHPXDQbrOAQMP2zgAhFTRZhYg3iDLHfHceNa+OQS9Ef3+EjfVdmJYDywXmF9t47smnsNJtwWAzSjbAwcEhAmcBbfc0TrTOYM7rwrZqSMJ0ap/W4PBnyDUwL4uJeTNKQaUXKhOLioO9FzR1P20xA4QZKM8m5ZmWeQboM053xhffPyVLoP1UenccpDnNmqZZWpZV2Lad6rp+GMfxehiGW4PB4J39/f3Xd3d3N3u93i6AfWoKl5eXs5//+Z/Pp+D/XpH1AzQRf9CP8iEH5S+cvfbKl1500q3PeGYGi/U9YpgyMS5svHptC29dPxSN6g8/fgbnL5zHP/vKS3jt6gbovv43P7WEn/nR8yiiHt5dO8TquSfx7be/Ax0TPP34JVx57S00602cOntSJHBLi0u4evUd9PsDnD55GlEYY3trFyvLqxiNOFVlmG8zyzcWdxyP0FnKOiKl6yTXm8DCpPAQW4vIFp9G0j4rOlwJERVJFiMT2XDNQPoCupdiZ3wda7tvotnUsNxqIE9K7O/3kOcTmZQvX15ijL5I3SiHFZCktExLkRYp8qSAljioo4vHzjyD+doqzNzDeJAjCUvEkwquSQrCxd2tbWzt7aNW6+LS5Sfgt5vQmbQW+DBpcIl3EUd70MoCjt2FQzBm4BFcHlGQj4Z45Uu/h+3bV7C8soD2yinMnTwPt1mH69NVeIidg9dxML4CzRqh1AbIcnafmPDcupSxMlCIwfQxddJTpQMnykZQl89j7yFVLXFKZ7UFz2rAtgIYVoBxVmG9N8BfXL2K127cQC9JUFgmRgnVORVslqh6FpbnmvAdUz5m2Q4C38HhQQ8bmyOEiYVJzIUsn5RcLNutOrsCF6FlFuJxgZ3dA/gNB5ZfoTtfw6Wzp+FzZ8dlcdyTWrI4MbBxeyyAvNRaRL3WRbM+h069g8AM0LCbNK9LX6JeWlKMoOz4KiJWkwXg+4PyB3HKMxA+TlfMwP7+heDx+E5N0wpd1wmkBF6qNvsEWdIPRVFwAr6xt7e3OxwObx8cHPBt0O/34xdffDH7EODs9/UjfqhB+d2vfOHszVe//OtWsvWTvhnD1lI4VSrNCTB9JEaAfsg0LxM1sfwa2Bkl2NjuyWLp8qku2gHDhBj03kOju4rtnQOgGKPdbGFz+0COlqdPr2I8HuLs6dO48vZbSKMYly5cFI3y7Vt3cerkKdy4eRtRbuPMyUU03RI66YKcSWa05DIKoxCAjHnDKAOUtTNI55/CyF8WYOALUIWIM1TdgU73g5lCcybYOngTu4OrCGoVPE5npotBfyRgFngZLl7swjTHKAs2n1BCZwM6l5Z1GHouduV0CMw5K3ji7EfgaV1oqYMyszE4GOOdt29gb7eHeq2J5dWTcBttxJWNpTOPoDG/IPnLjLbUywhZto4s2xFjh20twbSXUFqB5DeUSYLscB97197CtW/9BbbvrKHW7sBqt/HYD/8QTlw6B81lkPxtbG/9FVLsojKGUhvFBa3NMCS3JhLEOB7JwjDw6D40MYgSeVwI3NwfhZQEstWaLk5Nh+M00Q5OAKkv2uOBluHd3S3c7e9j7WAPGXXPFoGPvbd0c8YyOduuATdgnVeMne1DHPRz9Ok8HGYC/MxSoQKHt01Gi+qFCc+sQaN+vGYBVoJ628aZxXkEegWnKlCrm+QocHvrANtbY9StGnzDhOM7cCwXTmVj3l/Ayc4prLZPomV1YbJwtSSnbU6b1mcZGQTmvz4pfxAoCzM9TWc7vsybAvLMtkIAzkg9lGV5WBTFYVVVmwDWyrLczrKsH0XR+nA43FpfXx8Nh8NRHMfj1157Lfva176migQf/vrAR+BDDcpXvvq7p6688se/asVbL/hGBEdjnHgkOQOmaYlzTqOCgRNMFcOgk40UQaXD12yYWQ7bZuh7itym8UT1w1VpLBX2+2EiR/BaLcDuzpboXimBGvR6OLF8Qswj+/v7aDVauHlrAxt7KS6cO41ujQWdhRyFk9RCWagXGNPFJjAwRANoX0LeeQIDow3dIq9XyOKHPXBsOuHCEiat3gfY2HkVB4Mb0M0UzXoNtUYHh4cDJPkYjpvgzNkAjVoCGXBo4TUDBLVFBEEHZpmLtG+yF2EhWMVjp5+BU3WgZR6SUMOta3fxe//H72N/Zw+tZhNLJ1bxo5/5LNonTsNfWIbXnodhe8JX6xgiz+4iz7blCG7qC9CsZSRmHTAdAbpwewNf/ue/i7233oQRjtFd6CJ2LJz74Y/i6U99Ck7Dh230sHPzGwiTNcAcIiknImW0vYa0g2dZjCKLUHN0BJYBzTExyAuMolRKUpMkR5pMlF4bA+R6hVptHifnnoAZt4HERWwkiKwCd4c9/IuXvoG9KILp1xDUGpIAuL+zLcoWLiy9wBWrOvvzvFoLulNHVBjojSJs7R5iOBxhMhxj3B8jjVIKKCRi1fAcGE6JZsvG6uIcTnTbODHXxvJyB+/cuoXtw5EsEZvsZYwmGEYHsE0NLgwsBvPoWF2c6pzBY6eeRMPqQisc6NKITeMMTx+q6Pf9OOX3A+XjHPKxPxfu17KscZ7nwyzLSD1cD8PwLqdeTdOusV26LMthHMfDd955J0uSpFxZWSl+6Zd+aZZ/9RCCv49H4EMLynyMbrz8L09NDvd+FfnoZ4qYUqk+9HyIKhsjZ+pZkQAlNVoZFcOwNQa9s0OYSZ4lbJ3cLadUVVZqSmmkLkE83CxJDrHBmZD5FtOqp0pDJoWoUxNACSlIHU9y9CYm2jUH5LfTJEOcMgrJRZ4Z0HNatoFeVaHvtlAsP43KP4dUbwBmLl+PNnEJU4cl6grDypFgA3e2X5Y84UbNw+p8U9x4d3e2kVJpUEtw9pEAzSCBXqUwDf7dAJrlS1SnXfkwCw2D/R7mgxVcOv0cqtiBUbqY9FPcvHIXX/mDr6K3uY+V+S4cx8WTzz+HhbOrWDx/EV5nBabfhsXktnwf0egOtCKBqTEbIwCsFnK/IXVJPBL0b6/hS//8d3B48x0st2vojcdYeewyLjz/UZy+/CRq7TrKcg9pdBPrd7+JMt+DoWdIsxJBuwHYOgqtgKkZMKgcofEAGsYVDSK0K1fyeBJ04qQPtxZhFPYkanS5/SRq9llUmY246AGBiTujEX7nD/4Id8ZDKZDVHQ+tVgfbG9sY9wcInECmZ9MxpUoqqAWwXUuMSM1OC/VaHWHEfIwIvf5QGsqHo7GU42aFjixP0G3W8Oi50zh3ahValePatas4GA1geoHkgMCwwOVrkkZoNWy0Aw2XTq1KQNPh+hjL7Ufw9IWPoWl3Yec+nNKHWwXIqWvXKB+8Z7U+nmc8nYRVQrey/eWkHqqqokuOQLs1mUx2B4PB9d3d3df6/f4WKYjJZLK/vb0dX758OX8IvN8H2v4NP/VDC8p09L19/bXHtLT8zcCxP6aXpC1ymGUGrYxRMVCoiFVPWxah5FE3n6DIYtm8VzkXZSE0Hvn5d6tcvZFG0DSYGvuSKa1kGwcdVtIBpRK+JNhbSZf4ntKpNKuQVp76uskEeW6IeSQqGRZEUDapiMNIdxG2VxF3n0RmzzGfTRL1OSUzb4OLPoOApDswXQPj/C7e3foG+lEP7cDFmW5Hju/v3r2LykkRNHJcvrwIRxvJz8ENPw0OeaULaBiFg8X2Aso4Rdc/gQurz6CMuGAy8f+w9x5Qdt3Xee93ej/n9jsVM4PeCIC9SRSpGssliSx6JV5PcZIVZyUvz+VFtvXiZzuQlWg5yXqSHBdZcizaflYjlSi2qWaZBDspEiwgAaJjgMH0uf2eXp/3/wIS5dhPlqNIpDh3rVkABsDcO+fc2Wefvb/v9/nDGO1VH88+/jxOHTsBkazYHAerUkZ9uolrb38jZvZcC8UsQVQJgtRC6K2zfyNR4c8lFihKvI6Cp5kykPaH6F46j+7lc1D4HL3AR3lqBo257dBrdUgyYS/74MV1LC88itWl56AqGVTVhGI6KGQecUHjDGpHczbDpaKW0Z1MEbGLoSo7LCUkLwIkaQeeR+MFG5P1g9DkMaamiNMWMpnDWhTj8w8/hpeWlhFIMkOXGhbZ5wvW+dLgmJyClOHHywUbcXE8pY2PIE7EbKaMxSgi+7fM+M9pVsDzKESW3mMZNF3CZLMOVeYxGHTgBR4r7iHN8+kiTiG7goB6vQpNyqFLKRplE2F/iPbKEHVnGnV7CiW5hqnSLOrKBIRQB+GxaOx1NYGGxTIxscoLDXwAACAASURBVDOSoigCGj8URbGR5/laEATtOI4vRVF0ptfrtdbW1i73er1l13WDo0ePRg899ND3XWr037BGftf/2eu6KD91/PhuQcw/YajGLbQdoWJKXS69danjZUYAJgDNIZGrAbT5JjkVYRxjIAsgFFTIIqaPzdOIaOhMlsXlPop4gJSWZzHBbiJ2e06jDdIh5yQJIzAO/Zokoy0+UYhIwkTFKeMQ5kBAtYXGFwUtr0RESgWRMwdX24aIGMRiCrHgGTtYojmlkIIn6zEVaV1By7uEU5cfRTdchikDh2Z3IM8lzC8tIeVj6FaK3bsa4PMuRLpwsEWfBlUz4QYROm0XjRItmhrY2tiLMXs70kBFFosIwhxxyMPtx2x8sbhwjt3Wx3ECu1bG7gPXYWbnfpQqDRg2yd3WEfptlhUgCsYVwCRhQh1wosUWhcNOFxsLl7A2fxbLi/Nw6g3M7dmPye07IOtEvSMKWwyB76DTeQqnT30JWdZGtTqOcn0WGS9hEKwiTIjtUcCUapAUA35O5g6fXRN11RnlwGU0Z86QRBx0eRyTzb2MA+26fXT6i4AioJtkOLPawiMvvISNOEGmKMhFic2E0yiF1x+w4mc6GgoxA0X06drItBPHEQNc8YLCbNikxhm44Wjmm5E8kFx6dIeTwS6ZIx40EkxMNRloP0oixAkBjmSm2TY0hb3XZKLXyRKTzQV+jMnxaZTNCgqfg5472DN2HUriVC5lMul+qQOOsyxbIXmZ53mLaZqeSpLkku/77TAMV3zf3xgOh16v1/NefvllWtJl991338ifvfn4rh+B13VRfvH0izvjMPk9VTNupxkyzWFpkcJu666ih2muzGLTibVMizRSN9DvSdNM8itKlWBTCsbQZRmRrB0h736MOPQRhy7JDpCFAdMg51GALPSQhj6KJEIShkhicnYNGeOC0pXD0EOUxYzdS1l2FPJZCCpixYHP1+ALFSRSAU6MofIqlNyEnNMs2WcAIOqCVUvDwuopnJ5/BnHWh2PxmJkaQxCnWO8O4EcuylUFs3MlqELI0j1IFpfGgFWuoNPrY22jBT7jsH1iB67ddiuazi7kgY6IqQtERAlxoiUWEOAHXfQ7G0jDBAbxjTUHql5iM3Vdp+vWGpJowPSzPEGdKGQrp3ToBnIah4QFFi+t4GtPPIbL50+zk3D9zTdh//U3ozExAVEmPCqNggga30IQHsNLJ/4bPO8CK/z1sZ2AqMFPO0jSASuMGoGaZB1+6iMlFw4ZhHgR/X6PqV1qtQZUoQZLn4JjjMHzBmh1ljAYdFFrjsNLcgwz4OzKGo6ePocVz0OuaYxnLUsKsihGv92FrJOSYoTYpOJKoatkIqFEa9oJkMojyQT0+z7a7R6GbR8KrzOjTpiEkBQRgsxDlDjmDGw0a6hWLDZmIcazJotw+y120WdYU5EKtcSIhKPRWQ4xlVCTJnDzrrf2auK2s1E3eb7bal9cWVmZX11dfbbf7/eiKPI+/vGPj+Dhm49X5RF4XRflU6dO7UiS9HdlRb2DYpLY7R1jw9IY4Mrvr2aK0XqHuZRG8aj0oO6FUIz0OcqII+UCHVBmE2WLuRxJTEunGMhjVoCRxCiyBBl9Pg6AJEWaxIhpOVhQMY4ZLSzNA6RRiCwaYUFJCxuhQFToCDMyXciMoUy36VIGSJkGmRCcpHPWhhDtAKrD46UTR3Fx/iQ0iUOjaUEzRbT7HvrDEH7sozFmYseOJoTCQ61kIUsyDHpDOJUq/ChEq92BPwgwWZ7GtsZB3LDnLeDyCuKwQEzgJGI8U69Iag/Q6w1Y5y5rJnjFAYjrLAJJ0gGyHjNu0LGiTj7JPVbENKEKUa1g4KfwvATry0vIIh+mocMuVyGbNiRNvUJ+o/8PCOIQ/eFRPPv855DnK0wBYVfGwBMiUyBaHMsNvxIMQPfrKV0mR3rnjJ5nyM4RGWnK9hamCSbwU6+3AdfrQBYtqIQ2tSts3t0JExy/dBnPnDsHlysQUbNLTOw4hj8YIkoA1bTZuCCJfXZZVhQR5QqxTkYdMVmew4jgRjliP0M0iBH4EdwgHCEsBJ4d86xIUamUoCgSS9GmdxNRBk2D1DgeQj+CJCkwbGJIA0nmstGbI+mw8mpP9aq/HS1rf7R+fp1mwv7m7PdVWXs31Rd/1RE4dezUXC4IvyPIwtuTJGFRPmxhJozA3ewHhaUxjaLSaRhHfx7NbKlr45iCghJIaJ5Ln6c/s8FdkSNOaaGXgL42ufGYAJ8KbnqVbxEx+y7NlElXmyQxQuJekO8/j5AGCRDxo79HAj+NEBEQqOAh8gFEFNAEEZZKOmGZFe8oCxHIPQjlENBjPPfCM+itd6CLxGIwIaocegMfPo0e0hiWI2D3rgmYOpXW0Zzb9wM4joUojdHrDdFr+2jak6ip23DXze+CpU0h8FK4foAwyoiTA1kgclwfg06L6WSjhENpbAal2hiciok06wH5ADyB11m2IAH/h8iLFIY8hkKw2ahGIJh9TGOeYPR9U3CrokFQFXY3IlNMl0CKgg6WVx7H0Wf/BKLUg6BkMMsmBFWDojmwnRpESYLn9eH6xEEOIMgcdENFnEaMJ52kZJYpoVIaQ0GGnF4fceyxbL2JsT2QOB0iR/pnE70gRi/LcWp1Hfc//igGFOCqKojjGGW7hDgRQWKbjfU1VkRtW0dOowaFZ8fScWxEUYLV1RaigEZgJI8bKSXIyEOKEHJOdvsD9l6jBkDVSdrIMXWHIAGqBuiWDEmk8YjI7jJEMsWoHEK3C7pXGtMmXwgWk3/1G+/95FOvrVK0+WqvHoHXbadMB2B+ZWW2ZJofT5L0bWTkiEcAlK8HhX49FZqKrzRSUVBVpmLM8vquds4sU5UKJf0wXQkspS1/RrK2UVHOCFBPMreMxhMxi7qhz0dkTshyZIkLLm+zAkIQ9SQWkIcysoBmyRRy5CIsQkQBB1OSISUr2FG3sbXuoOLECMMOe+4AAua7K1gmjoUAvHDyLAa9iM3IHUuFqvPodUmjzDPimaymmJq0sW3bOEQuhe+68HxyIpJDK4M7TOD2EhhiFbumbsHtN/wIVGUMaZChvdFC5AfwO0P011dx+vgz6K6vM/DO+iDEjXe8FTsP3YDmliZESmOJ++DSggH7ORb74yHLY+jGFuSCDpfIa94AG4uXEPc7FIyFan0MnGLArtcYpU1VAEWje+8uHnv401i4/Bx4YQBFz6E7IlRLhW03UapMQJIMhJGLTn8dXtyDWTKgqDKTidFohlQQllmCY9vwBh4LEyBnnKlVMD25j8kbuTRHRsED3ChEoPsXx/HDv/8HuNRuozY1hXq9wcIMXniRCHu04OWh6Qoryl7QhW7IKJUMVGtldhfUbvXgD0NG++v3QtI7QFcsxH7CtNqBFyFnUkxS3qTwswiyrkJQORgOaaIlqKrMXicZYsg1aRJ2NAigplxsxubnk1Xu53/7l+65vFnmXptH4HVdlBcWFiYaE9WPirzyIwxzmFE8DRULQk0QUJ46VqJtEZWLttgjhgD9ejX0gU08WHdN82Yae1BrPcrPy2Ja9lByMXXDpGml5dLoa1LXTJ0xK9iUT5b0sLLwCNbbl6CZZVTLc5CyBhKXIEMJelR0lRx8nEOKBrh+q45xmQPX34A/vAiZH4InXTIB2WUBa3mK5bDAk8cvwU1lFKIAp0IMiALDYcAkZEURQzMKbN/ehG4U2DI9zkwoG2sryEiBQq470UEWSjDkOq7b/VbMTt4ALiuxohIMBogHLrpLazj5zFE899QRKEWOKi3n9h/A3IEbUJndBqVsI+cppzqEQAWZRVuRBXiItMig2tPIeZVd9Fqrizj13Ncwf+IYROqoqfiYJey//jpMzUxB1wVIUgjfXcT9X/hDuN5l2A5Nj11IWgHFpKy9Biy7Bt2sMFVGZ7iGVu8SBIWs6AKCKEF/QPxjjqWDmJYKz+2z2a8uVeGYE8hSCVWnjCKKMGi3WNK2YNlYHAb41Be/ggutDpqzW2GUHTz7zHPodAn9OpLHOeUSmmM11iUPhi3Yjo5Go8Ker7PRg8+s0hKWl9tIwhSUkU0XuciNEfohFGqJRQEK8bVLBguvLYQcii0zAL+hy+yClUbkQpWhy2qh5EKq5+JFwef+3ca8f999H76P5sabj9fgEXhdF+XLl09UyuXGR3TDfM8IFk4FlZQO1O2OUp1HwvtRtA79xNECkKETGbGLGyEGRz30KBWCYRSpqo9wm8RBpgJMBZkFQ6ZkXAiZ7TrNrhblBEHUwtlzX0W7f4GFl8pCCdO1a6FyW+AGOePoxlEPFh9g75iMCbWLvN1D3o/AhT2Ykgex6CJKPaS6AFdVsRgLePTUMtYzcgCqMBsVZKQ5HgTsYoGCxhccdu6eQJoN0GhWYNsm+v02otiFpkioWBPgEh2qUMF1e98OQ96KLNYgkEctiRF0e2hfWsKzDz2CMy8eRdOx2Iy9OjON6+56G+zpbZDLFUR5DI6LIeYcBFpeUjZg4Y/iXtU6Cpq75hm8XhutS2dw4cQxrBBNzYugOFUcuPF67Ny7k6EwJcmHO1jA/V/4DIb+ElQ9RlaEKJVNtgxULYm535xyHWNj2zHw21hqnYQX+KzjTTK6a+Fh2mWUSxVwfIIw8CALBjRpDJrYgKKq4HJyMw6QE+w/TyFbZXSiHJ/54oN49vQFmGMTUEtlrHc6bJxAXbdEs36e0ktkWLaOtXVqWEczYtsuodf10e/5cN0YS0sbLHvRJtlcmMLtuggGHlNdCKoE3pDgjFcgGjIKiWMqDJoV6Sqf24qSyJzoq4IxkDi5I4E/ISZ4MB7y99/zi/cQQ2JzkfcaLMj0kl/XRXl9fd3UdO3fmYb+M984f69ICn7FSSUpFi2OmLaCijdb942oXSwW7Wo+Gtv0UYEuWPApK+psJjJiyNIIg2AWeZaMNKQsLiqBG7bwhYf+X7R6p6DIERI/Q1Xfiuv2/xDANUfPG67DLhYwJiyDa59EMIzRbWdI2h4qUgpH9iDxHrPvhqqEnmrjqYtdHFtLEFllaPUqUw3QnJhswWS6aIwZ2LqjwZZF5LCu1am7JOYGZfgpyGMR8ZCDY0zixmt+EIY0By6z2AUrCj2mlV2fX8QLT3wNi+dPQi9SBhsSHA3v+NEfw8TuQ4BeYTFKzMZNnDsCsud00x+T/gIZTyYJkc14Vy5dwOkXnkbS6yKPElTqE5jcugN2vQzNkpkmWRBcRNE6HjjyBaxtnEWSd1AuGxgba8LzPaScD92SYFdKqNa3YOh30AsuI815xCmHIIwYxJ+WmYqssYguYkE7Rg2OPg1VbDAnZxqRcqbPNOe0iKX5eJDLODG/hi8//hxW3RCZqqPnh1AVBZZmMPY1jUVanQ0mj5uYaiArIhiGikZjDIFHY58BNjb6LHGGchcrlKo99BF7ETyXNOqUFCOwDrk8XmeqjjCJwad80qxW+s2qc84QhWPIuDNiLp3jOH41S/kFS13r/sZPf+n7Lh7pNVpb/9Yv+3VdlC9fvqyZZum9tmV+gCW3s6h0Joj7S40GFVaaN1+J32FG2yvx7qxAXxlEj2o1e4w651H9vvrpVx7s0e+v8m8z+HEfn77/Yzh97mEIRRcymVByG+948z/BTTfeDZCFNllBtnEEy89+GmN8hMtLXfixBW7IoehvoKaFKJOiTywQyQKiio0T3RQPnemgzZehT4wjLWIMXBeh77GiuH3XGGa21dHtr7G6r+k6bEuDovIwVBkba3301j1MVHfgzlt+DJa6HRJXBidIcId9BG6IcOCht7qB7uoyNi6cxtrCWfTjAWb3X4O/8/ffA708zfLxCuqWi5gdS1qYkrSNLkxUAMmiTBFJrZVlvPDUk4h6PSRBjOmZ7di6Zw+MiskWXUU+gCj6COMOvvrnf4rLSy8jybtoNB00alUM3AHCyINVVuHUDJTqFcQFJcIM4HujBWQuZFAMkp8RwIfMOTlb1pqyjbKzBfXSHAKfYqGIOb2OOOwx5QYtDznBQiKWcHKhjc988QGs0nxYpczGBH5vgMHARRgRAY++yxh79m+FSeAhSiLRdYR+hk57yD5aqz2IvIh6rQG3N4Q7dBEMR7sNRVcha0qhGUZeiEh0w1g7sPWao1XNvL/w3Wej9tp8Axvh4cObpo6/dfV7lf7H13VRvvfee4W77njrOyu18md5HhRFfGWZ943y+1duRK8001fr8agXvhruPsKQ08yP3HEjqO0rqvUr3whMhJAxpUeSD/HAY5/Co4/cC0VwIfMpfJ9Drb4fP/IjP4OZye1AcB79C5+De/6rmDJLSAMFnbUIUSeEkg3AJ21oHGE3VMQCD8/gsCbqeOzSEMdbGcypOQyDAZNhZWkCRc6w/+AszJKAvttl3b0sk+Z4lOisE/ms1UM4TCBlJdx1y93YOfMG8EWFcZ2Z7I/SuuOCKUXCQRcLJ55H5/J55GKC0sQErrv97TCcKVBloUy9NPUZfY4cavR8GUnkaJwhaaxbpvFQOBgi6PbhdodMZiZoGgQ5h10iDeAAKDz4UQd//KefwvLqOUhKDFEkPCeNmXIoigazbMCuKaiME1wqhh8mcIekqRbByzlELUPBkT58dHElSBOfA5rswDGnYWtboes2Bu46PH8DaRoyd16lvAUQqzi/4uFT9z+Ao2fm0aNlrk/HiEevP2ToU81QkHIhJiZL2LJ1DCAvIC3wChGDnodOa4AiFZgSg+6yKAdwOAgKVdFyQAgVWe3KinIZRXFOkrWj483GMxWxcibYvt6778fu+76LQHqV1sfvyct6XRdlOuIr8yuz1fHmI4LITbMu+eud7pW8M5LGsb0exe5cOUd/acJxZUBxpT8eTZjpn7KiTPPoUbzlFX3dCDzOHqwoEzuDsgF9nL7wCO679zfBpwSeSRiTN4h0XH/onXjXD/wwhOg8eqc+Bb5/HI5oo+B1hP0YaIdIXRdp5LGZpkyqEA6I5BwDs4Qn12I8csmDNDGHHsnDvJgVCNPMcM21M8j4ETY0v8LskERSmBQwNA3B0ENBGXWhjrmx6/C2N/04BHESOaey+awfeKyYkVa6s7yKpdMvQ5cyOPUqzEYTWqUJTtCY6oS65JwwmwJY8vOIyQBIvAIacff6ZPCgYFZySIZMzaIZJjuaNHvWDQmSnIETI+S8i/u/+EmcOnOUdfwjbnAGRZPhlA2YJRFOXYRZoTk/ge8p500Ex5GFPAYn5hDE0UVFJhgSLXRT+r0M22xgqnkQ4HQM/T68sIVubxm2YaBiT0OWJvDVR17G5x94CudaLvqkI/dTcEkOj5Jmag4knR/BhioKtm6fQhr7iH0f9TKlvCSso05zSvXOiiQpcmRSEEd5W5fVcwqvvSSJ8gtIudO5JC85drN9PSbCTc7E96RGftef9HVflOfn59VyqfaHtm3+fZJ90u20KF4ZDF9JUhjNj//6Q8VChb/eUo9GEqPqPorr+fo84+qkgzlfv/lR8DF6w3nc+9n/jNXLL0DVCmQch94wReFrePc73ozbduroX/oCLKwAZCqhbjUGuG6ExMuZXZhY0AoVuixBwuXwnTpeihR8dX4Iz6ygEwyvdIcpSpUC11w7CU4M2HCGOkYyrvBEnMuAkl1GHoeQMgFxv0A80PAP3/0zcMr7kGZk0pCYE5ELPWT9AQYrbaaekBUBCqV+OGU4jXHIpokwDpjGmCNOCPXZHMeWneyegtJNMhEri+vYWFtDlgWs822O1xngiJCboqxAVihXj4JLORSii4cf/TwefvR+cFwETTGZ+1GQOKhGBqOcoVynuTGFxHIYDEl+d8XYkxdMw0zdOuOScOTpCaFpCsqODVXRkYQKZLkE0ykxsNPps88xAw5l/WVpBQ8/NY9P/+njWPZ59MkyzUsoGSbjVQgUvEopJBUNopRignL9VBntlWUUYQJNUHLLKkVxysVemPSjuDiHXHxKFLQni0J9abJktMKZMLzv7vtol7y5sPuul8Xv7RO+7osyHf6lpZV/UqlUPkgbNZ4vWOAB6ZBpJEH182ru2Deq65U290q7y7rgq6MPVpBHvTHrj1mn/Y1Inr8q+YF9jqE3Yzz44Cfx2MOfBQoXoqLCJ41sEKGu5Ljzmhq217soSS0IxN6IBCDgkVN0VMQh9TlwocioboQ8iEj+ZlWxIJTx4MUu1qCh5dJCT0QYDjA1q2PfwXHIWgpFs+B7IbyBz5ZPmU/2ZweKBcZ95hMF8G285U0/junJmwA4iOMMfOoj2FjEsccewvOPPIqFxUXUpmdww+13YceB6yFZFebK0y0TceAxkBNfZMydR6MLMtmIioFg4CNo99FaXMDFC2dYGsf49BbIhg3ZLEPRDYDPIEg5eInmtR6++uCncfT5I9BN2p0WDLdKNmVJTWGVeTgVYkKL4EU6tvR/BbiezxZ9umFC03TmwgyCiH2PpPstlUqMMBcHlBFImmADpZKNQb8FjWBDnIKBJ2G1p+Fjn/wqTi4PAd1hhiNVIoenDM2xYZZtlGo2NL1AGHahSoBDXvOkyBMvuawW+gNKbJ6K4vyyW6QndTO62C3D3RxNfG8L4qvh2TeLMoALFy7M2HbpA7Is3c3znMp4A1ds0zRqIHcV8YpHYZSvOGQMVkQzj1fMPWh4cUWScTXL7OqJvlqcWQG/0kJ/o0jnzLV18eIz+O+f+ygWFs5A01Xm2MqCHqRoDQe3yHjHTTWYWAefROA8DogFJAUVZh6Fx0HwxBHmEwIiUUJXNrAil/HYUh+LqYiNoQ9BFBBGHey6po657VUoGgdJ0dDrDhBQZEbCwetGLI2jOmkiTgJ0VvoQswre+fafwI7ZNyJNTKRhATH1sXHhJJ768z/F+tlz6AYhlPokrr35dsztOQC9XEepWmcxWaQ6iQOX2cslkZQr+WiuzPPw2n0MFpfQuTSPY888xaSFh265HfWZHahMzsEolSDIxBpJWAH04x4+/nu/hsX1kzAsGi3lrHiyuxziYmsFyhXqdnmkWQDLUdist9vvIYwjVOtVOKUSev0By9pLM5qNZzAMytmzoNDiMUyQhjFs3WEsC3JVSoaMoFDRDUu490vP4fkzG+B0CxkXwnYUlKvjkBUbQZygO2jB9TagqRm2zU0w16Mq6jmX8k/zQ/79RVz6WiZk7sf/+cdJ2rPZEb8aKuKr4DVsFmUAR44cEbdu3XqXLMu/pijKoYKxh8hKLbLxA+NdEJmcMJwMUHRlvEGD229a4l0tzlfHH6N58SuL8v8wtvj6fCNnnWCSbODPvvgZPHTkz5AhQKmiQOFDBK2zODSj4I37DYzrAUSCLfg8kIoIaQ4bCeA8QPB4cKmABDwiXoSrOViVS3h0uYuzboIByZMJUSr7OHBwCuXaiE1B8r0oTpm2L/QirC31ocoWxqcrsB0Vw9YQfGritpt+GDu33gGeqyMcFsgDH0l3DcunX0TUaSMWZejjUyg1mpAMC7JhwqmUmcqCZGekbWYfo1kCRFVFkOcYrK5h4dhLWDtzEirZvWmkIOmY3nsdmtt2sQQSshjLGkGYeJw79xI+/Ju/igQdODUZzTFiOdOcmjTgHmQpRaVsMhxmGI1YFFTMgySAZmsYnyTDjIruoIcgpL8nbHYOWZJRduoMZBT0fFiywuCA7mCIhEthT5TgSyoefnYeJxdC9CINETG0DY518WkmotX2WGgqXcw0LcPYuI2SNSK9CZwCJOL6uDb10Sll6nd+4ccOr74K6sDmS3gVHYHNonzlZJw4cUIuiuIdhmH8kiQp14qCJLF6ySzU9MNEIwaWfHalMI8s18zCdWWoTJHuV/KF2AjjFfV4NOj4y5/4pjdChjyPIIoJzl84jns/94e4vHQKmpljrFzCcOUCdtYSvOPGEiZVD0U/YOyELBGQJKRhBuAX4GOqPxxbrEWFDE8v4zJn4pG1Do4PYnicxBZlE+MSDhyYYgtFpr/mSJlAygUZvhdj/twa+FxFpapjZqqBNPDRb/m45aYfwIG970CRNVHkNlVzZKQNHvShcDncJEGfmNQ0f3U0ZuVO8hAx0fFoXp0BtmZAETSm2iBpXSqIeOno8xguraB78TyWL55DvVlDc2Y7xrftQWV6GzSnBEmlxZ/AdLtHn34EH/6tD4JXIpRqKjRDgqIRHIr41EOYKtnKZeZ+Y7Akupug71NIYdcsVJtlUNBiu9dGFI3Mb4okwdBNNOtb4GhzCIjkVuRYX1gaLQCbFQylHI+9fBwPPncWsVSDbI2j4AVmgV9cX4bvJSAYHZ3qWsXG9JYabENCkvpX4FQcikyCWlj9CXPyD+rlif/0vne+b2nT7PEqqorf45eyWZRfcQKeeOIJTdO0a0VR+TlFVt7IC3yFp56ZkJxXiip10KPSPPrBAz+aB4+KLumXae5I2ST/Y1H+6wrzaGZNut2IYR8paPOLX70PDz36x0jSLkqqjaosQA8X8XducLC7kUD2IhC+OQxpjiyBD3nkwcjeTcU1KQoEnIKWZOF0KOJox8d8mDN+g2JE2LHTwd7dDShSjoiQoixts4CmaEiCAkuX2kgjHlZJg2EIMGQBg9YAM+N78Ybb7oZp7ADPVxm6k6BKVImKNMEg6sPLPKx3VrG8fBH9QQtJGsAyVJiKjjzMMN2cxq6te6DwGgP35wqpPAKceeFFXDx5EmtL8yiVDVx/0y1QnRoqEzPQHdJGc1dGLRm+9vQj+Mhv/j/wkwGsig5eyjA+UWUjhH53FYZaoFrSMDlehWEQHKiAIFEqScI4EqqlMOt8b9hn1DiGbRVohqyjWZ/GTP0GluDdX1tGZ2kRdsmGXCrj2KVF/MEXvoKhqEN06vAyFpgCP86w0esiS1OYhoqJ8RomJmrQVQFZQg4+l+mUfZf4HhSoIEMXtdVJZ+pj28r7PvrP3vKT67R++B7Xg82nfxUcgc2i/JdOQlEU/JEvH9kBRXynKArv1nXxgKqpOqGTCWxOyx9Kj6AfYpqJcjwFSeJTRgAAIABJREFUlpIF+8pC8EpRvjri+OYl4ejJrkbyXH3qr0eys4aVGGMB2sPL+NS9v4XLC8cgpgVqsgwzaePmbRzu2O1A8YeMe0yQed6TwAUSqciQETqSGL0c0Jc1XEglHB9kWAxFtJIMmZLDsCPsvaaO8XETssxh6HnwXJfdumuygdhL0dvwkGccJFNlEjMhDTDY6IJPaITxd7F3z52Q1THkggqCYlJaxvLqEi4tn8aZ+eNot1dZjJZt6GhUayyH0FIt9Nd7GK9M4NDea6EJGkJCw2kWNK3ElmunXnoRTz1xBJrG48ChfdANB5ZTh+mUoVsGk7MJQoBz88fxK+//AFZb69AsDXZZg6zQHFmD725grGGi7IiYnqihVNLBywT5KZDyKbOsk2NO1mQM3CEDRNVrdXA5x2K4FMnC9i03wZYtLM+fBaIB3MCHlyt46PmLuP+JY5i77kbIZQun5y+wJJe0UJklXNM4bNlSw9RkGarCwR10WSYjwYjIJKIwE80IcJVlSW4UxtqEPn7PvsndH33Xzf9sieO+ScvzKigRmy/hu30ENovyX3PE7733XvnixYv7Cy76B7W6c+tYc2xc1W1NlQwTkE2OE3iJZFU8dcQJg9+POmWaOYsQBNLEfkOH/MpCfFWbfHWcQX9HHXgSkYWYZ7FCNI944cU/w5OPfxZh7xJKcobd4xXsqXPYokYwYx98miMNyEsxoslFIcnMcngUVSTJWDNMvDAIcM4lHKiKYNCBLHSwZc7AzM4my7sTNR29IMEwjFEIPBRVB5fziAJKtfCQCwrssgNEARzJRGtxCC4t4+4f/UlMbtmFYRTgxdMv4ennn8LFxXkEaQ+ikkBXVTRKDUw3t0CGxnLvKMW5YlaxZWwaY6UqijgBT9tN4i5LFrw+MZRtrK4t4MLFl+G7XezYuQPlcg2SrI3IfAoVVx9PH30C7//Af0AQpSyZenpuHCnxmYshJpol7Ng+Aa7wYBnA5FSduRyDNGA5enERsz87FRtBSJbtCM1mE1EQQSTQT8qhYm2BwinQicucD3Hm3EVc3sjwX79yAgO+imtuvwOZUuC5l55D4KeIU0oYUdFsWjDtAlHYQoEQpqaDrunUGdMIZXJiHJpOuu0QTtmC23YRdYPeeGnynh21nR/60Vt+cvG7XQQ2n+/VdQQ2i/L/z/mgHL/Dh9833u8v72z1u7Esy16jPtusVqYnS1a5pqpaXVaFKUngxiRZ1EVBkDmOV3leUQSBlzkOGs/zMo1ARg0yzwmCwHMcxz7oz/QcV7tpBtcnbnMSwdYkRO5JnD7+OVjqGqbqKuYmxqDGQ+RLF8H3+igCipRKkYcqgqEA16ViwGFYiGiLCo4OBlgg9YhpACHJ6iLsnOQwM1tmt++CakEvTzA1wanFJax0h4h4CbrjQDZ4dPsEfOdYArSQJzAkHZnPQcwd3HjDm7DR7uG540ex3FpEQmnfighZAzSDh6lYsCQbJa0BQ6pCLCzMTO7A1pntUOiiRQkdBJ7PM/CSg7xQMBwS4J2YxxIKIYHA03KOeSMhMF0xkOYRnj76CD74wf+EYy+eg1UqM9Lc9p1TaI5bSLMhaDc31rBgmRIEnqhrHCRNQEwBuLqIpIjZB7E0SPlYqTiMNT3s9aATtxkSskiCpWlQpAKGLsCPOTxzbAWf+OyTsMb3ozI9g/JEBSfPvsxQqLJkj8JbLR6lkowkGwB5CNt2UC3XRlLDosBNN17P+BzLKwsQZRExiwPLCzFVvInS1H+fqs7++g3WHcduuOEGyh/bfLwOj8BmUf4WRfnXPvTeQ1Hi/bgXdtJ2p/uFzkJ6/Ky04W9xt3CmaaqCIBhW1TItRdUMw1R16qZVw5B43ij4oiKKYkkQBCrOiiiKsiiKSp7nJY7jyjzP24Ig2DxPhZyXBZHj8yxPdUnghLBdPrA9t9TiBT7sPQ9bS5lUDUEAOYjA9Um6liALKblEQRbK8FwOrV6Ki8MU54Ic52lcYUqolnjsHtNxcNZCsxRDUyjCimc27hQ2JGscLq/gfCvAYy+dx5CX0NxaR5C76LdyxmiQRKJJiuAyETynQ1aIf+wizlyougjVVCGxKC3SfZC2uoBUqFBhY6y6Fbfe8GbMzuyGyCsIvSEkLoXM58jSmDkTfTfBuVMXmDyt1qigMdWAUbLByyp4VpBHaSKnTx/DL//yv8WXvvI1KtWIaYaOAjt2jWHXvikIQow0C0EKPIcWjWLKpIaKQUnUNLKggFMOGU9DlwSWo6FaMaEpAvxBnwXjWroBPpOZ1ZzkdaZjIs0NPPnsIu7/6nE4zZ0M4ykZClrdFjOh0EcYjaD2jXqJcaI9fwBd01GtVEe74CLD1OQ4c0+2SamSJWwskuYZSyq3RWc4bo8/fGDu0G/t3X7tw7dN37aJ39wsyq/DI/AtvuX/8OGf3RNn7n+Mi/4dcZ5c8ge4t9sNPrO98ZULhw8zp8jXR8NXfvMXF7rDuPPOh/h6vc5vbGzQr1y5XOZs22btsa7rQhzHShRFahzHhiAIci7kgqqqAp9lmc7F+s37rPfeeQ1+kPeeEHP3ErWIKHINXJEg9zzwIeVYSywlOU1EcImKJFKwNuBwfCPA8y0PvqJhvKnh2jkF120VIfMtcCoHjQI+owSZlyN2KdJJh8cZGIqT+OPHz+HpCxvYcfNBqBUVJ49dZHFQuq1A1mXEFDBL+XAydcUiNH00pqFZbExLx4yKMVDWbHAxDxkq3vSGd+DG698ESTaR0PdBQ9gigJBHUBVSJohYvriMpx56DO3VNUiqhNmd23DgljfAao6BJkaE16T8wfnzx/Gvf/7/xmNPHkfkU/AA5aUkkNQcs9tt1BrWKJ1a5DA21oBlqUxlQcs9+rrUzeuWzubJlIFIFm1FEWCbKlOYdGlGLYooGxb2H9wOzeIxCCJcXvHx1NEFrPcKyFYdXT/AysY6JF3Bli1T4IQEceKx8RFB/pMkZ+AnXddQLlkMg9rttjDerEPXNKyuryGguDAm4iFnIY/Uz2ByajrhNF++dtfB39o5feC/3bXrLsJwbj5eR0dgs1P+Fif7Q/d+SOuePfYev2i/T1S5OYnTB4FXHOkN/E9kqfjobOnQ4DvMJOA+9Mvv2PuPfvj6T5jJizeg/zwvk8Y2JfOCjCyNIBDEKOSRhiNdbJ5JKEIae0jwCwMXXB4nWgFSQcWuGQtbK0PU9GXopQQJucrIWhJEUKgPGxaIfR5DOBigibMtHvf8yeNYTjgUjgldK6FSKYMTU0ACCpGHalqsQCdFhCj2kIQxhEKByjlwVBsV04ZGoZ5hipnJWdx68x2wnQYk1QJlIeZFAi7zUGQ+NEVmHI35k+dx6rkXsTZ/kY00jGoZW/YexP6bb4NVb6DgQ4Dvot2+jPd/4CP41Gf+HJJkYkgqlCRgs/2JLTb2X7ONFeVz5+ehGRr27t2B6lgZXtxHGIeI4gBW2cDE1DgUQ2XpMP3+kHXslB+oK0Cz6mCsWkatasNNPLx46gLOzLeQFg6c+iQWVlZwaXWZxUGVahWUKhZUlSxEKbKChyKb6PZcrK632OvSdZUFCFAkGF0o2msbWO20kPIcnHKZIT1lTsIi8aNbXVTMUj5Zn57fPr3j92antn92ojaxfOfsndHmEvD1UZk3i/K3Ps/cB//zv6n1+xf+QcINflZRxRlJFAs/CJejIP00V8j3DQTvxO8ffoiUwt/Ogzt8GNyJE3dz+/btKw4fPsxucD/4b95Y/3t37fm5SbXzr/jey4ZWDJnmihaBOeEg04jZoBHy4GKOkcayTGHaZAr+jHIB/czCSxfJuQbs3dVExWijVg8gOgngGMhpmRcBcj8G18sxWEuwOAQCwYRSGsexc0v48tEVhE4dcnnkpBOlgmXkUdFJCxkpaZLDPioVA2O1JvbM7sNUdRtqZh3dtQ2cPXECpqxAlXT0+yGqY5O4/tbb0ZiaYDl4adxB5LVhGESAc7C+uI6Lx19myE5y/REZbvs116O5dTe0ag0ZNwAv9bC0dAK//tv/FX/4yQeIaoSY0lzyHKFLQViAQ12wJLK4JzLEVBoOJmZrKFV1ljbebq1B4GPs2r8d1fEGFlc6WG+78ImJLBeYmylj7+5pBH0f8/NLOHdpAx0vhlmuwyrVwSsioiJGmAVEUkJKNCaeg0LjHZaZp8A0HERxjo12C3GSsOCA2dlpFnjQ7fbgexQyEIFTCYYvQRVETDbHoCoyWf7R7fQJuF9UjGpnqjT9bNmofnFrc+bPZ3bNnL9r7q5v93327bwnN//tq+AIbBblv8lJKMB9+CM/66wGK/+wQPgvZJXfmxexCOQdDtIzecR9Noi5IyX0Fv8mfNuf+qkfsK+pT003quU9jiqaST6M/GBjceHy+vJEJTl087XNX3W4zl4+GEDJJMRRxLL1ODVGHgwQ+T6ESIZAxZmyVXMFWUZh2DTikBBkBl4+12Zz2m1zVVjOENWJAnwJkJt18I1xFEEAbnkd+UaC1kKCyz0FG36M+pYmJEvBF792EhdcHVp9ArmYI4iHCKMYWS4jy3RWCDkhxLve9XbcfN2NGK/OIRuYKPwYab+D555+Cr2NNjobHbT7Pg7edCtuftNdqEyOwQ0GSJMBeC6AIsvIC1ogxjj57Ndw+ezLyGIXTr2CPYduwdjcPghGmY1dWu15/JdP/Do+/6VHsbgeQpBlFDzHUqX9voc0TBANIxYoQIGjkiwAFCxqimhOV+BYNvq9LrxBl0LEoesyOF6CKFsQJbJhA4aTQZYzDPsxVla76FJKC8dDtU2Yjo36WAX1yTo0W0IupIBI+X3kVqTMaxrl8CzVBKDZuwBBpBFTwLTQvucjo/GOqDD+CFkMSQFHRD5NlaBSFp8kIQhC5HGBslaGxqmZEvPrY+WxJ2Yn5j4519z++G0HbutwI4vp5uP78AhsFuVv46QePnxYlJ3Vm3t+6xd4MX6roCRalgQsNYgrpFNJwP1RGkhfLqLSwupq7N133ze4t4cPH+bH43PNibr55gMHJv5RSRWuk/PMQuQKGfppmoWRplZ9DkOVR9dZW7jEDzspKuY4JD6DaVN68hB52EE8JEAQpSFnKJIMYaGM8gPTHFwuI05MnDq1AbcfYdfOMajGAPZYAbWpAlUb4vg4uU6A5WUESxEWzka43Kaw0z5qWwzM7mni2QurOL4C9GIdARlRchdhSiIOCUEoswtDvaHgF37un2Lf7r3QxBoyrwo5THDhhafw7BNPoFwqodPuodIYx41vvBPV2W3IBDJwEPMiYihPRVUQhICcA8vnTuKJB78AQYhQqZcxMbcbE1uvgVYah2jqWFm9hF/8lZ/DA088TZs7xFnKRggEFxI5CbEfYNDuIvQCVhx13YBpWSikHFZNAy+KGPRdZpnuLPeRuiPTD5lKbNuGVdXQ8ztsLGPZFUgUCSXxGMYumz9rpga7YrH8PYncg0qGUsOAaWtsdqxSPqIbodseMmayOyB+dAbfH9m46TUxqeQVLXsa82zJV5B+ukgZk8SyTVTLFQg5wqZd79ii5kmEii5k0RArfccsPWub1qMTExNHd+zacX5reeuQo2DFzcf3zRHYLMrf5qk8fOSwKLzQ2+EGy/8bLwzek3P+hCBkgqLIRRpz/SjgLhSZ9DKX4kUgOYpQPlvmC3GXU7lx77T2ozPjwtvieLmUBR2eJ/4xUx/ESNloQoVdqiAOC6yvFog8A1WngTRdgaa1ocouuIzYEQX4jKzDRBkuQDBM4gHTki2PRAShhfPzLkIvxcSYCcf24TQBtckB5RycbbBMOXRDBMscFs7kWGzrWO10MDZrYHZXHZfaEU6viThxOcBK38cw8RAWAoahgDxXmWGmUubwL//l3bj15htRr81CyBrIOkO8+MiDeOLIEaZiaDbHUK2Pw66PQXIqqE1Nw65WkJLcABlUVcWg56O/sQFTIpZGF2vL8+j0W0g4ETsO3IDGljnwmoTOcB0//7734ssPP8EYG7KuwSo7MCyLLRupIAdDH2mYMo5FngKqooFwE7IlQiertjIqzmnoszHLcL0HvxNCVggPKkGhfD9TAa0ASzUHpboJ1ZEQJB5a7TaSNGUFnOBGksrBdBQYJQWqLsFyaKFnYWO1h/NnLmF9tcP4KXTBlCWJyftohs3xAhTFQJowlzrTh9MohBQxEicUUl6szY1P3LtrZvuXVYjtwg0MmVMcR69q9cZYUmRZye95Dd00BmPN+uNipJ2966673G/zrbz5z1+lR2CzKP8tTgxpiz/y++93hr3T73aD7j8u4F2nqIImSWQ8yPM0LnLySgtJvhxG+fEyV/A3Ns1r949h0pb7Sib54IoIXByxhRvB4kngm+Qk/dLBFzbWFkS0lhJGFiuV+rDtLgwtZYGlyFhmFSvIFDmVFBy4NEWRkiNNQj+wsdaVkaSkfnBRdwJUKjnUSgKpliHXR1AfiXCfHRVrixzmlzL0vBjjk3VMzUwjk+sYcnVcbEV45uWzOHHuPFpuCC8lQr3GIO40vrjrLTfgjje9AeVKE8gNpIMAK+fO4dyJkzBlDdVSBa12F72Bj/rUFrzhrrdgenYryHhDqgNKCifo+/kzpzFsreHA3h0sdaXdbSEscpSaDWjlEmRbw3JrAf/6fe/FA08chWxX0ZweLevAyHBAGPjwBx4zobBjESRIwowZRmiEQVxnwdAgmyrKFequc6Sej8tnL6Kz3IWhliDwCguu5Q2Rdc6Vpo3GVAWKITHJW6fTh+sGiKKYjRsMS2d/Z5RkWI4OoZDQa/sshy9wKSxWQBSFKMhYJBJ/o2DLTirQ9JozjmcOzCQtyK2fK6m4Mm5Vf/fgzl2//+59P7R05513/oVd9P0csJd7CHXOetbiNG2onG31y0JajGuyZuuasnjr9Xee5UYow83Ha/wIbBbl/4kTeM89h9W2v35Nf9D6x37c+2FJSSZFOeMFIQOXpDRuLOIwTKzCw20TqnSwKXJKMQDKDqi8Rm4InuLmISPMyMlH+XglxMMUZ4+uw9vIUEQhHLuHxliCUlmBxKvIch4c6WwLHlkhIKXk7CRHkXDwYxUXOwLOrqaQFBMG72O6nKBqZijXOCjlBLyTIRdDCDHAxyYGXRnLayk40YIi2qiWJ2A255DwJjLVRJgLrGCfX1zF0RNncXZlGYMsQq5RgSZjBhVY0jFLSKIUiiCzsYqYC+BTwNItTIxPYs/eazAzuw26bqJcqsKxK+xWnrrateVlLMxfQNnU0ahXoBsKImp1ZR4CaaBNGQ88+kDxH3/9w8lK25NE0+E4hUeYR+BVUqbEECWRLUSHvSEINy1zMgI/ZunhvMBBNnUojgHBFKGYNGsWULF0YhQh7EaYP7kIr5VAUwxAySCZHFRTQaluwKmaDPdpWQ5bxC0sLMENAgbftysO7LIOhUwmgwDttSEoPKXIRvl/QUzzbxEiQfpVyiPk2LiCOBzUNQdBCr8fQcuVlbpS/p2d9ZmPffrf/5f1b4XzpJHYT/zET8grKyvcrbfeGm6qM/4nfphfRf91syh/B07GkSP3qF978fnrOoOL/xSc/+ac9ybSxJMUgVTJOWq8h7dtLWGnlUMWOXBTOwGlwXCb3so6g9jQ2II3q0A6QHT5JNqnl9G97CEexNCMCGNTChSN2Buj5VBRBMzIweUqIpLLJQXSREInEHBqLcRLCx1olgElHTLjSFUT0KipsKo51BKQi+QkiyHkCiJfRhCZyFIdXj9GnMSQDRmZTLR/GZJA6R0qCslELwZeXm7h+YVVrCYZUk1jMjkgBU9zUVUBL2tQBZ0V5bHqOK6/5hBmt2xhuYBxELLE5zTK0axPwNAs9Dp9WIaBs2dPY/7CPK47dBCzszOQVJEt0SRLR9t1i5//pV+ZP3Vh/hle1x1o6o4gCxp+4umcQteXGFEesxmyado0GUGeFqNg16EHoeAgEj+kYueiLgSCzqV6SVKcsirrusLLvIKom+DMC/PYWOwiIgaGoTIHILkBRZ1HvVnC9JZxlCs2Ov0ulpZX4YYRFM1ki0VVVcDlAga9EIGbIM85JHSMiJon8tBtA4qmoBAo+CBDTjppGl+kUhwO44tmod2jBtLvPXrPlza+A2/LzS/xGj0Cm0X5O3TiqGtpziXj7e7iLUHcfXsYDffHob+VQ2KOy6H6g3sr4halC0vnkdfmINT2gOOqQHcIZD6KaIDcz5AMl5H7y5DDDEE7RjhIIemAajKfHAPu87R4z1yIiQiEEiBaGHqU5wf0EwEvLaxhxQtRqmhQswQNBbBlDY6uQjd4qMQlJrtxTtbfDFkqIAxUuP0cSZgyV5qo5sgFiobiIdOtdl6AEM69WMS8C2zwJbRpfppmGCZkZRZB/WqlWsfY+BZMNGZg6xUYigOFkxB4Q3jDHtIwYBjMLB519o5VwkvPP4e9+/ZB0XWcu3AJjbExHDxwgNmt0yJi3ep6r5f+n//Xr3zy6ReO/66olwfOuDOlaMobIOS3C7p4IOEiO0QiyLrCFAwxKUXiFJEfwe/7BeIiL9ulgaaqJxLETwia0CvVzbHqZOn2Ss3eL2qcIkHC5QsrOH3sAtYWWiC8tKQp0EydFWXN5FGuqNi9bysIBBjGMbp9D63OkF3IaD4uixo8N0bop4jCBEmasAWeamiQFGmUy0jhtpxQCCkyPhc2kPCPu133Xs4TH3r+vkfJLLJJi/sO/Vy+Fr/MZlH+zp417mNHPyZ6L5yyPHej7vbdrVEY7LKT9p0/dH3jjXur3TIXLXOpZkIwt0Gv7ga6LuLOJSDcQBplyMIh8qgHnZOZGy7nRMqMZiS2OCW8JsmuMlaU5VgEH2vwSTaXAf2Bj0EYg7MMiI4O0xagI4HgJ+ASnVHYQtdlDjpOUljaac7FSOIYw0HGbvmp27NsAbLKQ1KIO0ESrhx8ESOKM6x2MxxfSbAq1FBMbseZTida9fp+xmUmnyWSLsgo6SXs3n4Ihw7eCltvICfbGknC3A56nXVIIHqah/WVNvbu2o1zp19EuVbB1LYdKDcmYDpVhrlUVEqACZhOuh/53i/+21/9hfvvP/IHa2vwcTf47QvbjepYdUrVpZsFmXtbJhU3FSLfyEVOiYKQD70g9wZuGLvJuipozwtZ/mW9wFPDGItOw0kzIZMbE/be2d1TPz29c+LvumFPHQw8zJ+5jIsnV9DdcFGIIhRdg2zQ+KGAKMfYuWuGQfIpNYWOydANmSaZlnhgYbkiXDdk36NM3bmhw9B1BnzNCO7P8aGYS2th238s9II/iVM8WWT+2on7TtD2c7Mgf2d/Jl9zX22zKP8vPmX33nuv8PKTfzR3aDr+qdt35O9Rs3NlTvTBy1XwfAPpMIacdCEVPYRByOy2FIKahiIEjswFAkSZGMn006ohy6RR4nORIoklZLnG9MOD3jokPkWt7rClGBHMAB8qV0CKqLuuIwsJ9jbE8pKPxWUXflxA1gwG3+cLAg/xDD1pWIBpSZAUGZxIhTljo4ks47AxKHBqOcFZT8TAaOB8b/DgfHfjCzmPN0qK/JY3XnfQuu3QQdxw7R0w9Un4QypFMkSeQ3d9GWdefgHBsI+NlQ3UKw00qlWcPUvBzQXMxhi27NyH/YduZJZonvMhih6StFeEeTz8jd/83f/jyCP3ffqhh0Y5r1cfd999t5CqaTUWg2tDJAe90Nsx9D09CxMvS5IzeYjn8kF+Yv74fJvNWb7pP0O4Ndl3/R1/7/ZfS+T4rvmVy1hdbaF3ecB03mQp55mlXIEkCZAksI+5uWmUa2X0h0PExJH2XVZNCUsd+MkoM5ATIRJkquALPi1ySZRdEfLZYW/4QGup90C85D9/5tkznStJu/+L34mbX/61cgQ2i/J34UwdPgxea9888eb91Z8+MIf/PRmcNTiRuiYVSCXA70LKBiwuCRll2WnIMwWhH4KCnSR+lAIoCDqSnNx0MvyMx3Ig/X/tXXuMXNV9/s59z3tmZ5/Gi+312gbWlu24gYiH6qSiPP1HSuy2QrQlaq2KQtSihCStKq+qUtRUlBRCRNM8pFBVgKsgqHGBCMVgHEqDAyxeO36u972z87wzd+Y+zr3nVOeClBQ1lD/QLpmc++9Ie+Z8vzvfnvu73/f9MF1qYXlxHiP9AXZu6UVPTgcXQTqmCi4GhtIQqiMCghJgVBg1CNpOhPmFJuaXPXA1BdNMIm2p0LUAqh7ELY5szogHjooYURGZSSIVvgeUbYbpWoTZjokycnw5VP/mv3765iNhIVcYGV3/J/fefcf+7Zddkte1HoQ0B7AchB633bDhtaqYPnMSTr2CU2+fiEl562VX4O13foJys4Gxq67Epk/swuCll8JKmmChzRv1mVqrWZqr263jT/7guX986KEXTv6y06RoIV28eNGYZbOpZqWpE79Fa9Ohc+7cOfE29ZeeQEdHYW656ZpbLrnskseqnt27uFwhC+dLcba0kMkxMfZLxCyFUfxUkUkm2JrBfn9k4zoBsFlplPXlRh12x4OmGvD9MH7qySaz3FKNJgvCnymh8mPXdl5bnq2+6dScxdJESZjcpb54BX5/v2pLSFJeuYqR733p1tGrLk9/ZThv/07kV/Li+Jsw8+jUq1CCFgwirMxi0jSP+7wkFLpdKpqXiGI3ncgEVhCoKSw5BEenWzh2qoxtIxr+4NYN2DwQQTcouGnAZQSuF0AJGKxQQ6ss+pwiV82K2xKUMSyUfXQ8cfpLIWlGMLQImh69N3YJ0HQfWiKAIhqoYRK+q8UpdPN1H3OOhig34pyYa991dPbVJ44fR/jZz/7G2N7fu/obO3cMXjc0tFlJJdYjDLKIAh3UDVAvLcApL2FpZgrPPf00Cukcbr7xFmTyeUycncT6raPYft2VEN1dyiP+2tGXL/73sZe/77rNI4Hjnkn2Hlt6XwjUR1a9XXtHclt3bn8o0NjnzkzPZOxKC7l0Lu7j85jPlVhepzAtVIlyIp2yjhb7MtVc1lhvWNrJQ+wXAAAJb0lEQVSNy41Gf6lhC8ExQipMPUKcYk35bfffoyB4dmZq5kTt9Vo7FmfLSyLwAQhIUl7Z24M8fM91vddekX9wMMV+H46t5fUsuO+DMQepzLuGCq/VAfXelVQJuy38ELTjCq8IHF9FzVPRIFn88GwFr59dxP7bNuDmq4vIJUrgmodQS8GnGfgtDaRtgjoEi/M1VJfrGMgWkCvoMFIErQ5FrdaBKXTHKounkKi6CtVQoKWEg9CForow9ARCzwQPTHQ8oOaEaPAcX0b/5KHXpz73rz+aOC1gvOmmUfP2Oz5596XrtL9USbpn/bpPopjbDEPtg99mWJiZAwk9BO0mXnrhMAb6ivjMb12PTO8gPDTRYUtQkn7clm3YYf373z18/6uvvPWdI0cu2ivRa73tC7duCkn0R47n3uK53lrLsgyiqizwmR/S0FG4Pu+73o/h0ieYys5gCLTf7E8UzNTNqqXf0XAbO90OTXDKa22nc9Rpet9QwujUxIsTwtIne8Ur+1v7lV1NkvIKl048Yn+mcOLzeYV+rVflBWq3wQMfqRRg6U1Ymnj0deOeJGNC6iZChxQooQLX8dHxFbSiJJZchT9/esGbcSqdL965I7d9xNcSiTpCTQHXizAS64FWFu1lhoW5Jt46dRae08bGbB79fRrSBQWeJ8wQDgjXYJiid63GY4qE7dhIMCiGB6KGUIkONTJAOwyNlg9fTaFjDrlvzAbffmli6a+ePXa69R6M5Ktf3b7pyisvvyeVyuxLWPnc0NCIMdg/TAw9D9oOoYjQfVA0GyUxbztOnkvk+9F0lzG9MAka2cz1WYug+NLLr8zd97d//eSFlSI0YQrad+++QsexL+OcrwNHVijAo0ip6VqiajFtvkWTpRcff1yceH/e0x7fa+i2vpap9HLq0lSn2S45nnfyqFRSrPCvqzuWk6S8wnUU8bkvP/L5Gw2v8Sitlzag3cZQXw6WIswDTWQtQVoeIlBEQucqXuwFGkhoIHA5XF9Fk2pYsIPaKxcWD5VIde4rd+26c7hYG7L0NiiSUK1BaOYa+BUDdoWgVKV442en0SpXsTmdxfCAht4BDTSgqFY7oFSDaoqsYSUOktdUDktH3FMmhgYWUliEIPIjNH2Cpt4TlcLMT45NVr/890+9efQXSVO8dNt1BS4prEl/ulybvnbrto3Xb9myYZiAKIVMEaZuwrGbYMyF69axUJqHFwlNAmOaqfngyonFxfqzNEi/OH9x4e0PE/D0UZdQ/OMEjijV6jZ1qbjEMYnovSS/D+oBk71P7VXGTpYJsJt9xHGuH/UW5d/7GCMgSXkVinP4wT/dqXv1bzoL56/Ka5QUEkBaDZAXWQqClEkbkZCqMZFtLzS9BnxXgYIkHF+DzSw+tdw8+tZ06b5Fxel8+a6x7w3nlnclFSF3E5kMPQDS6NQ1zE75qNkmPCUN5gcg5QWs6QP6BwxQSlEue3B9XRzToZiAooYQRmNTVWLlQCDMKiqDjgBeEIKaPbyi9M2crUQPHD9Ze/xb/3H83bSd913j47u1ycn6wLbtw797/Q1X/3lAl9Zy0iZJMebKi9Cqc7+67LbOX1is1W17KlfIzWwcGV0gqvqjC2dOHT9w4EhbTndehZtTLrnqCEhSXoUSPPP1Px7IMjIOZ+nOQmibvDGHvBkil0/ANIR92o0tuMI+LbKSFZaIlQ+UpVCjBmwt35y4uHTfyTPVx6Nexfqz24f/bVNv9YYUacSSOhDxsokg6Jho1QwEXg9Uswi71kDYXEY2JRyERmzvXSy58EIDxNJBTA5FpTA4QwJanOPgCcu0JtIgfPiaFXXUwuyFhv7YeTv89gOPviQkZh947d+/N3fd7g2fhl6+ptOeGbQsI+8GpHLhnPOqWzbPeWG2Ypq5umVRO53e6B84cCCSduH/D1X5eTcjIEl5Far71PheA8z8zXRUf7AvrI4VeUPJqC6UtApFEw/yIhMB8eh6xjRwJoLsNbRDi5d5xjlVZ4eOz1W/9NihMwv7d+3SbvtDcv+nRtgXMlgwiSLUX4rwUQM0ibBjgDoaOk4It+3BMDQRIgmiGbAdYGahhYAbsa1amDRURaRycBhQoYgBoqoJqiu8o6LZRGKi4iX+ZaqpPP/AI//5oZ1noqWxdu2cYQykjCGrz+Lc9G273QHGQvmYvwo3oFzyY42AJOVVKs8/79+TLPQoe9YawV8Mqs5YgjWToeYrCmFQRQyn0MWKnjLTQCPCA2KEDjcrs45y+PhS6+t/9+SE0OvGPc5nvvapaz4xEj06lFzcquq2CpGtHCUQeRZIZIB4HNSj8XQSL+DwaApulOczpSCcXbIjYpiqaWmaoXNoitAlx7m/IYcaEkX3OiAXmoQ8bUN77txZ//RDB18T0y+kmmCV7h25bHcjIEl5Fesr+q7Di9ixaSi1ZyCJG0LW2aJFQUKjVATNgRI1dLnmRla6PNdoTc5VWi/M1aLD9z9zYvYXv/aj42Ppazf33jM61Lo3cid7LRER6SdAwmRs+uCUInRZbMUOmAU3GuRL9fzS86+ceM6hvLRu/fDGhE42mBpJikEeEeGtSCHnI0am7HrjYqAk3vEtfnr8W/93/3gVIZRLSwS6DgFJyqtfUvIPX/ztZD+UjcWMsTNNwmKasaQSRsQO/E6VYna62jlbcaM5E6P2+MGDoj/xvy6h6Hjigd3rdoypdw/1NG9X/WpR95iuegzUj2JpXRSm0Y401mR6q+YWXz/y6uI/HTs181pfseAy1Uplkzyb0SydRyoztdAjWcWpZobch4tXUYyPiwwdeTJe/XtFfoNfAwQkKX+Miizs2MBu5YrJsiJ6Eyj3sQNHjkQfhhA5Bzn02K1r1l+q78kyZ08efIfqO8XAa2thpDIvTLVa1Dy35Ic/nDznHPrBOz994/0ZEh8jKORXkQj82iIgSbm7Sk8OP3yTMZQZGNKIN6ZFzjbO/cGOT13HVU66Pnl7wvam3pg61jl4UNp9u6v0cjfdgoAk5W6p5PtbGhzk4MGnlL6+k6RcnuT79v18iGuXblluSyLQFQhIUu6KMspNSAQkAt2CgCTlbqmk3IdEQCLQFQhIUu6KMspNSAQkAt2CgCTlbqmk3IdEQCLQFQhIUu6KMspNSAQkAt2CgCTlbqmk3IdEQCLQFQhIUu6KMspNSAQkAt2CgCTlbqmk3IdEQCLQFQhIUu6KMspNSAQkAt2CgCTlbqmk3IdEQCLQFQj8D80SEAIPwjdoAAAAAElFTkSuQmCC"/>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988" y="2286000"/>
            <a:ext cx="4267200" cy="49963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9448785"/>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rgbClr val="008BBC"/>
          </a:solidFill>
        </p:spPr>
        <p:txBody>
          <a:bodyPr wrap="square" rtlCol="0">
            <a:spAutoFit/>
          </a:bodyPr>
          <a:lstStyle/>
          <a:p>
            <a:r>
              <a:rPr lang="en-US" sz="3600" b="1" dirty="0" smtClean="0">
                <a:solidFill>
                  <a:schemeClr val="bg1"/>
                </a:solidFill>
              </a:rPr>
              <a:t>CALCIUM &amp; VITAMIN D3 CHEWABLE TABLETS</a:t>
            </a:r>
            <a:endParaRPr lang="en-US" sz="3600" b="1" dirty="0">
              <a:solidFill>
                <a:schemeClr val="bg1"/>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155575" y="838200"/>
            <a:ext cx="11806237" cy="400110"/>
          </a:xfrm>
          <a:prstGeom prst="rect">
            <a:avLst/>
          </a:prstGeom>
          <a:solidFill>
            <a:srgbClr val="008BBC"/>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74613" y="1219200"/>
            <a:ext cx="11887198" cy="1477328"/>
          </a:xfrm>
          <a:prstGeom prst="rect">
            <a:avLst/>
          </a:prstGeom>
          <a:noFill/>
        </p:spPr>
        <p:txBody>
          <a:bodyPr wrap="square" rtlCol="0">
            <a:spAutoFit/>
          </a:bodyPr>
          <a:lstStyle/>
          <a:p>
            <a:r>
              <a:rPr lang="en-US" dirty="0"/>
              <a:t>Lack of Calcium &amp; Vitamin D3 in the body shows up through symptoms like feeling tired easily; constant pain in the legs, back &amp; joints &amp; muscle weakness. Adequate calcium intake is required to prevent calcium loss from bones. But your regular diet may not be enough to fulfill your daily calcium requirement. Prolonged Calcium deficiency may cause Osteoporosis leading to the weakening of bones later on. SHPL Calcium &amp; Vitamin D3 tablets contain Calcium and Vitamin D3 which helps maintain bone strength and allows you to lead an active lifestyle</a:t>
            </a:r>
            <a:r>
              <a:rPr lang="en-US" dirty="0" smtClean="0"/>
              <a:t>.</a:t>
            </a:r>
            <a:endParaRPr lang="en-US" dirty="0"/>
          </a:p>
        </p:txBody>
      </p:sp>
      <p:sp>
        <p:nvSpPr>
          <p:cNvPr id="16" name="TextBox 15"/>
          <p:cNvSpPr txBox="1"/>
          <p:nvPr/>
        </p:nvSpPr>
        <p:spPr>
          <a:xfrm>
            <a:off x="3572942" y="3588365"/>
            <a:ext cx="8388870" cy="400110"/>
          </a:xfrm>
          <a:prstGeom prst="rect">
            <a:avLst/>
          </a:prstGeom>
          <a:solidFill>
            <a:srgbClr val="008BBC"/>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7" name="TextBox 16"/>
          <p:cNvSpPr txBox="1"/>
          <p:nvPr/>
        </p:nvSpPr>
        <p:spPr>
          <a:xfrm>
            <a:off x="3503611" y="3988475"/>
            <a:ext cx="8458200" cy="2031325"/>
          </a:xfrm>
          <a:prstGeom prst="rect">
            <a:avLst/>
          </a:prstGeom>
          <a:noFill/>
        </p:spPr>
        <p:txBody>
          <a:bodyPr wrap="square" rtlCol="0">
            <a:spAutoFit/>
          </a:bodyPr>
          <a:lstStyle/>
          <a:p>
            <a:pPr marL="285750" indent="-285750">
              <a:buFont typeface="Arial" pitchFamily="34" charset="0"/>
              <a:buChar char="•"/>
            </a:pPr>
            <a:r>
              <a:rPr lang="en-US" dirty="0" smtClean="0"/>
              <a:t>Essential </a:t>
            </a:r>
            <a:r>
              <a:rPr lang="en-US" dirty="0"/>
              <a:t>for critical metabolic functions.</a:t>
            </a:r>
          </a:p>
          <a:p>
            <a:pPr marL="285750" indent="-285750">
              <a:buFont typeface="Arial" pitchFamily="34" charset="0"/>
              <a:buChar char="•"/>
            </a:pPr>
            <a:r>
              <a:rPr lang="en-US" dirty="0" smtClean="0"/>
              <a:t>Required </a:t>
            </a:r>
            <a:r>
              <a:rPr lang="en-US" dirty="0"/>
              <a:t>for building and maintaining healthy bones and teeth.</a:t>
            </a:r>
          </a:p>
          <a:p>
            <a:pPr marL="285750" indent="-285750">
              <a:buFont typeface="Arial" pitchFamily="34" charset="0"/>
              <a:buChar char="•"/>
            </a:pPr>
            <a:r>
              <a:rPr lang="en-US" dirty="0" smtClean="0"/>
              <a:t>Plays </a:t>
            </a:r>
            <a:r>
              <a:rPr lang="en-US" dirty="0"/>
              <a:t>crucial role in nerve transmission, muscle function, cellular signaling and hormone secretion.</a:t>
            </a:r>
          </a:p>
          <a:p>
            <a:pPr marL="285750" indent="-285750">
              <a:buFont typeface="Arial" pitchFamily="34" charset="0"/>
              <a:buChar char="•"/>
            </a:pPr>
            <a:r>
              <a:rPr lang="en-US" dirty="0" smtClean="0"/>
              <a:t>Important </a:t>
            </a:r>
            <a:r>
              <a:rPr lang="en-US" dirty="0"/>
              <a:t>for maintaining the balance of breaking down and building up of bones.</a:t>
            </a:r>
          </a:p>
          <a:p>
            <a:pPr marL="285750" indent="-285750">
              <a:buFont typeface="Arial" pitchFamily="34" charset="0"/>
              <a:buChar char="•"/>
            </a:pPr>
            <a:r>
              <a:rPr lang="en-US" dirty="0" smtClean="0"/>
              <a:t>Supports </a:t>
            </a:r>
            <a:r>
              <a:rPr lang="en-US" dirty="0"/>
              <a:t>flexible movements and mobility of muscles and bones.</a:t>
            </a:r>
          </a:p>
          <a:p>
            <a:pPr marL="285750" indent="-285750">
              <a:buFont typeface="Arial" pitchFamily="34" charset="0"/>
              <a:buChar char="•"/>
            </a:pPr>
            <a:r>
              <a:rPr lang="en-US" dirty="0" smtClean="0"/>
              <a:t>Maintains </a:t>
            </a:r>
            <a:r>
              <a:rPr lang="en-US" dirty="0"/>
              <a:t>body pH level.</a:t>
            </a:r>
          </a:p>
        </p:txBody>
      </p:sp>
      <p:sp>
        <p:nvSpPr>
          <p:cNvPr id="18" name="TextBox 17"/>
          <p:cNvSpPr txBox="1"/>
          <p:nvPr/>
        </p:nvSpPr>
        <p:spPr>
          <a:xfrm>
            <a:off x="3572942" y="6019800"/>
            <a:ext cx="8388870" cy="400110"/>
          </a:xfrm>
          <a:prstGeom prst="rect">
            <a:avLst/>
          </a:prstGeom>
          <a:solidFill>
            <a:srgbClr val="008BBC"/>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3503612" y="6400800"/>
            <a:ext cx="8458199" cy="369332"/>
          </a:xfrm>
          <a:prstGeom prst="rect">
            <a:avLst/>
          </a:prstGeom>
          <a:noFill/>
        </p:spPr>
        <p:txBody>
          <a:bodyPr wrap="square" rtlCol="0">
            <a:spAutoFit/>
          </a:bodyPr>
          <a:lstStyle/>
          <a:p>
            <a:r>
              <a:rPr lang="en-US" dirty="0"/>
              <a:t>1 to 2 </a:t>
            </a:r>
            <a:r>
              <a:rPr lang="en-US" dirty="0" smtClean="0"/>
              <a:t>tablets </a:t>
            </a:r>
            <a:r>
              <a:rPr lang="en-US" dirty="0"/>
              <a:t>two times a day or as directed by the Experts.</a:t>
            </a:r>
          </a:p>
        </p:txBody>
      </p:sp>
      <p:sp>
        <p:nvSpPr>
          <p:cNvPr id="22" name="TextBox 21"/>
          <p:cNvSpPr txBox="1"/>
          <p:nvPr/>
        </p:nvSpPr>
        <p:spPr>
          <a:xfrm>
            <a:off x="3572941" y="2754868"/>
            <a:ext cx="8388871" cy="400110"/>
          </a:xfrm>
          <a:prstGeom prst="rect">
            <a:avLst/>
          </a:prstGeom>
          <a:solidFill>
            <a:srgbClr val="008BBC"/>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3572942" y="3135868"/>
            <a:ext cx="8410608" cy="369332"/>
          </a:xfrm>
          <a:prstGeom prst="rect">
            <a:avLst/>
          </a:prstGeom>
          <a:noFill/>
        </p:spPr>
        <p:txBody>
          <a:bodyPr wrap="square" rtlCol="0">
            <a:spAutoFit/>
          </a:bodyPr>
          <a:lstStyle/>
          <a:p>
            <a:r>
              <a:rPr lang="en-US" dirty="0"/>
              <a:t>Vitamin D3, Calcium Carbonate</a:t>
            </a:r>
            <a:r>
              <a:rPr lang="en-US" dirty="0" smtClean="0"/>
              <a:t>.</a:t>
            </a:r>
            <a:endParaRPr lang="en-US" dirty="0"/>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descr="data:image/png;base64,iVBORw0KGgoAAAANSUhEUgAAAV8AAAGbCAYAAABjzJMjAAAAAXNSR0IArs4c6QAAIABJREFUeF7svQecJUd57v10OHnmzOyudldaSWiFUFxQRjKYa4NtEMEGY1/b1/Z1whHsawwmGDBBBBvHa1/bnz8+3+tskn++xgEHDAhJJIMkJJRAQhLaMLuTw8mn06enznlnS6XuE3Zmd2dEzf7md2b7dFdXV3f/++mn3nrLgf2xLWBbwLaAbYFT3gLOKd+j3aFtAdsCtgVsC8DC114EtgVsC9gWOA0tYOF7Ghrd7tK2gG0B2wIWvvYasC1gW8C2wGloAQvf09Dodpe2BWwL2Baw8LXXgG0B2wK2BU5DC1j4noZGt7u0LWBbwLaAha+9BmwL2BawLXAaWsDC9zQ0ut2lbQHbArYFLHztNWBbwLaAbYHT0AIWvqeh0e0ubQvYFrAtYOFrrwHbArYFbAuchhaw8D0NjW53aVvAtoBtAQtfew3YFrAtYFvgNLSAhe9paHS7S9sCtgVsC1j42mvAtoBtAdsCp6EFLHxPQ6PbXdoWsC1gW8DC114DtgVsC9gWOA0tYOF7Ghrd7tK2gG0B2wIWvvYasC1gW8C2wGloAQvf09Dodpe2BWwL2Baw8LXXgG0B2wK2BU5DC1j4noZGt7u0LWBbwLaAha+9BmwL2BawLXAaWsDC9zQ0ut1lrwWSJBl0/Z3wtXnjjTfi7W9/e5LWzo6jik39zp4X2wKnsgVO+AI/lZW0+zq5LdCHoAfAPXr0qO/7vut5nutoP27vx3ddN89fAF6hUPC73a6fz+e5LX9z/U8XgBOGoev7PivP60x+vSiKuJDrcBv+rX96cRxzXVUmf6IoUuV5nocoivhJeCZRFHGFuA9TLoujKEpc140AhP1ffs//81f+5qfajmWFYZj4vi/lyHdxGIaR7/tREASqvCRJ+BkkSRI0m81uoVAIoiji/+MkSRTQ+RnHMevB7eNOpxPv378/uvHGG6N3vOMdLNv+2BZQLWDh+yS+EJIkIbTyKysrxSAIir7v5z3PK/i+P+l53s44jquO4+zwfX/Kdd0KgDIA+SwSpkmS8Nf3PI+QzMdxXGIZcRx7juMocCZJwr+5L99xHMKToHYIUYKdP2RTf5n6jtcev+ePuhAdx+2vqxQxf13XFXXck6u9MtY/wzAkfLkDQpkgBZcRpIQgf/rFc0eI45j/V8v7nOR+1bI4jlk2Pwlv9ek4jgJ2/5MwJzz5GcRx3HJdtwOgHcdx6LpuSEj7vh8A6Lqu2wrDsOO6bjOO47rruo1ut7uWJAn/rkdRtBAEwWIQBJ0gCLoAmmeddVanv68n8VVpD01awML3SXAtHDp0qJTP56vFYnHScZzd+Xz+at/3LwVwluu6u5Ik2QGA31UcxykB4K+SpH3Btt4K/D9/CSv+8m+CSf4m/GQ7LifwOp0OcrmcAh8/gyBQkOQP1aksy+fz6juqYS7nL//udrsolUqqHK4j2/HvdrutlnEd1oHrs4xCobD+HcthPfldq9VCpVJRZfH/XM7vuX6z2VzfT1+Rq2Nj/Vi+XiaXy48OfR6vtA+/5//lmKQMaS+9faU9tcutFcdxkzD2PI9QXozjeCEMw6NRFH05juMHOp3OXJIka0EQrOzbt6/5JLhU7SFoLWDhuw0uh3e84x3u29/+9mK73d7jed7uJEnOJmSTJNnvOM5TXdd9CiELoJokiYIsxaQJVh0m+nf63wSHDg8dvPxbwEm4EjoEY61Ww8TEhIJhuVxW4OurWQVkgrXRaGByclLBUSDM8vh3vV7H1NSU+iwWKbihyiZEl5eX1XYEJyEpsOf+uF/uj2VyOb/nsunpaVUW1+H+payVlRVVFr9jnQTMLIPL+Ml6sg5y3H3lrMCvP1zkGOTBwE8et7QD66NvKw8vc1nG5UfF3XQcpwFgLQzDhSRJDidJ8qDneY+EYXjEcZyDrVbr6NTU1KrjONbO2Ab3sVlFC98tftIefPDBwr59+74jl8vdkCTJtZ7n7XEcZ5oWgeM4eb7y61CVm1xXXaJeZRn/L6/oojJF0QmQCNf+6/zjlC4hIxAi9AixtbU1BTWCq1qtqk+Wxx8B0urqKs444wzwUwBNwFFtEor8jp+EMJUqVSTLXFhYwI4dO9Q+uC/WiyDmMoJZ9se6EppLS0vYvXu32g+3J3hZFtdjWQQzAc2y5EFDyMv6Uia34bHqqprHIupY1DX3yXbgJ7/ncj6EdLXftzQeB2O2jbwdSFunXYoC6/53UZIk7SRJanEcz7uue08QBLfMzs5+6Lzzzlve4peyrZ7RAha+W/iSeOSRR4qTk5O/XC6Xf9lxnKm+r7quKrOqLkrWVLdiKfCTcCAseOPL67+Apt+Rpb4jaPt+qVKKYi8QTIQsIUaYCQRFwQrMCTGqQYJ1z549CpgCLh2+BCbXIRwFmITn/Pw8du3apeBIwLFcwpfLFhcX1/fLuhHqBCz3Iw8EvSwT5PJQ4nayPuHNOhCgBC3bQhS6PGy4f9aN67BO/D8/+X9RvmKZiIpmvUVNC3QFrCZ89eXyBmGea+nfcxyHXvNfdDqdt0xOTs5t4cvZVs3Cd3tcA+wrWllZeVmhUPgrx3EmBIKiXrPUUpryNe2GceBL+PBHPNB+xIFShQJfgkte9Qlfwpj2BLch/AgqgS/hRkAR/FnKl8eqK9+dO3cq+OrK14Qv68jvx4Uvj48PAx4DHyAEehZ8BbaEsEBW4Mt983tRvgJfLpeHmQ5f3TfWz6XuDctyQ/2ue84stw/yWrfbfWehUPh9x3HY4Wd/tkELWOW7RU/SzMxMeXJy8rcdx3mlKFb99VVuUrMjR+Cb1pGm2w6Eoyhf6TiT13DZj6hi066QDizxTtPgK8qX8E1TvoRrFny5jUBblC/hnQZfwp4PAYEv4Sm2A2E6TPlmwZeAFeUrDyvClXUQ+OpKWJSvqPos5cs2lYiNNIWrn1e5NM1zLODW33CSJPl8u91++cTExLEteknbalnluz2ugVqtttt13T8Pw/DF0tveD616nFeoRx/oCkmALa+tZu+9dFyJkpWONPF8uXwYfKVzivAVCIryFc83y3bIgi+BKZ1kuu0wCL587We9CUbCl7YD1zfhK6pWPF85VvF8deWbBl+BrdgLmw1fOVdpNkSa+jUsiaPLy8sv3Llz55e3xxVua2mV7xa9BhYXF8/N5/PvT5LkOforqtxwooZ0+Mp3WZ6vHKpELRAiAl0TvqLQqAx1z1fWoyrMgi8VcZbyFduB+2Y9qBjNDjdd+dJGENuB60qHGzvo+F2a8hX4Et6mhaF33rE9RPlKh5t4vtKJZoax0R/W4Wt6vsOUL9tSV776/0346opXt5P086htX6vX6y+sVquf3aKXtK2WVb7b4xqYnZ29oFQqfdBxnGsFprr6kZvOVERiEcinfJ8WMkbbQVe+YjuIl5ilfKUDSjxfgks8X4kmkBhbsR0k2oGgFV9U4MtOOOlwI0wFvlSic3Nz65EQZocb4ct1RPnqHW4C00Hw1ZWv3uHGOkjMsXTKsaNRlC4/Zb/D4Cuerw5cE776ORwUAWGef+O6aDUaje+amJj4xPa4wm0trfLdotfA/Pz8xcVi8UMArtA9PlMNyc0qh2FGOMj6omAFJuL5ptkOuucrHX1iYwzqcJMYW4KMsOI2YjtwGTvJCF/prBL46uFhWfAloAk61puwpRqWaIeNwpf1Yf34KaFmMnBEHmIygENigVlPiXLQox1E+UpIGuusd7jpni/L1s9fWmebfnkKfNMeuIzqW1tbe/nU1NS/btFL2lbLKt/tcQ0sLCxcSvgmSfIMHaxmR9sgL1AfKCCe77jwlWgHHb668iVcpMNtGHxpFRBuafAVq+BE4cs20qMdBilfiTWWtpBoh82GryjlUeCrgzWr002ugwz4BrVa7fuq1eo/bI8r3NbSKt8teg0sLi4eKBQKHwTw9DT46t6veQiilDcCX+lw0+N8uR9T+Q6DLy0EqkWCmfAVz5eKmFDSO8kIRekk43a67ZClfE3Pl1YELQyxEUzbgbaIDNjg8bCNTgS+rJv4wmnKd5RoB135bgJ8w9XV1R+enp7+8Ba9pG21rPLdHtcA4VssFhV8zdAiUxmldcYIWGRdU/nSFmDHUZbtoMNXXr1ZD+lwkzhfwpdglSgHgZvYDjK8eKvAV+9wSxtkMch2kFAzGcmXBV8+WKR9ZZCFPixbPF+Br+nlpp3fIaqXX0fLy8s/vnPnzr/eHle4raVVvlv0GujDl57vgVGUrwnoQfAViGaNcEvzfLlM4l2pWMeBLwHECAgqX/q0jELYTOWrh5oNU74mfPU4X4lHpqpN63AT+Eouii0G33h1dfVnpqen/88WvaRttazy3R7XwNLS0tNpOziOkwpfif01wWx2uIk9oStfrjMozjdtkMUg+OqeryhgUb60D2gtbCZ8qTxlhJt0fPGYCHmJ8x3k+ZpxvjK8eBh8CVtJwsP9jmM7iPKlqpWhxuYItnGsh5SrOFldXX3l9PT0+7bHFW5raZXvFr0GBL6u6x7QgWq+oqb5vTqQ5W891MyEbz8HrvI/pWNNQtlkmURLpNkOMsiCgJUcD3qomeR/oBcrypfKkvtiVIAeakbbgqo4bYSbRDtwPyyLo9+4vijftMQ648b5mraDtAePR7K2DbMdJAGPHiss7cHzIW0oA1GybAczEmLYpbq6uvqq6enpPx62nv1+a7SAhe/WOA9PqEUfvh9yXfeyNPhm9Hg/Lj+vvt2gON8s+IqXLPGwumozbQdC91TBl/CjhaHDl8dndt5JVjMBuZlYRxml/dwOZlYzCTUz4ct9EPbDOtz4UNkofNOiHgZdrsvLy6/auXOnhe8WvafNaln4btETtbS09AzaDmnwTVO/Ato024GHqH8vI9z0QRbyKiydUKJ8ZTsJOZMOOn2Em2Q1S4MvwS6dcpulfAW+MsKNMDwV8BXbQeArUQ56SklJl7lZ8OW5M2O5sy7Zvu3w/27RS9pWy3q+2+MaIHz7I9xSla94uebRmDkcTAtC4GqmlDxR+Eo+3yzlK/DVPV96q7QWTtR2IHzFdhDP14Svntths5SvwJf71wdZbBS++rlMi3Sw8N0e9+y4tbTKd9wWO0XrD4Nvlu2QBV9Rv6cbvlSrEu2w2fAVz3dQYp1huR0Geb46fHXbQU+4cyLKVy4pc4SbQHlE+NoOt1N0b27Wbix8N6slN7mcpaWly/vK91J59R/W2aYDVrcadPWre5iDQs10f1e8UX6atgOVL/1SGewgCljvcNMHWbDD7USUL/fBV3mWm2U7ZMFX8ktw38Pgy0EgkttBIjYkNE+3HWRKJPGAJdXkKIl1zGgHE77mEHL9/wMuM8L356anp/+/Tb4UbXEnqQUsfE9Sw260WMK3XC5zkAUnwlQ/0gGWpXp1+JqddGaomZ7PV6YFkgxe0jlnWhE6fNPifAlFGWQh8KW9QCDRF2Z4GOFGcI0a7UClzO2oSAk4mclCcjsI9Hm8hLzk8zVtBwJfMqQxOoOgZjvy2NOSqaellKTHK0mB+JmVUlJmweAxyiALqlc9hE/aOC23g4XvRu+e7bG9he8WPU/Ly8tXlEqlDwh8BbgymCKr2qJsdeXLbU8lfKlS9cQ6Onwlt8OJwFfPamamlDxZ8JVMbzweHb6SWjJtDjcBtwzKYBnyxiCJdSx8t+iNdwqrZeF7Cht7nF0Rvhxe7LruJSZwBwFYj2rQ19tK8JX5zySr2aA4X1356vl8JXJC4oqz4JsV5zuq8s2Cb5byzZrDzRxebOE7zt3w5FzXwneLntfl5eUr+/C92LQddKjqitj0dvVDO9Xw1T1fUb6SWCcLvuId64Ms0uBLZSlDlcVjZptwP/o0QoOSqafBl+unJVNn25nKV+wHM58vFbHMfCxzvonytbbDFr3ZTlO1LHxPU8MP2+3c3NxV1Wr1A47jKPjqkBX46t6vGd+r/5/bn2z4ShJ1dmgRolnwTUspKcp3FPjy9Z3w1fP50ms+HfAdNI3QsHy+J0n5/uz09PSfDLu27PdbowUsfLfGeXhCLZaXl6+i52vC1/RydbU7jvIlxKjQCHB2tFHZmR1u+tRCAu9Rk6mbM1mwkysrn68OX33eNf6d1uGm53aQGSVYP6pOSczODjfJDazPhGxGO2R1uOlTx5vRDoMm0KTtYHq+MjMIy7Ge7xa94U5DtSx8T0Ojj7LLPnyZWOciuWn14b66FZEFXQGmAFZ63PURblxGADF6gZCQXA7cZhh8ZYSXmduBy2XqeH0mC3OEW1o+X776cznhJ/AVaFNN8iGh53aQBDdsIz23g0Q7sCx27hGKEmpGhU3bgNvw2CWhDtW7jJrj/tkm0oGp2w6EvxlqNmz2Yn3qID23gx5GmBblwHMrCXiGdLYy1OznbW6HUe6urbGOhe/WOA9PqMXKysrV/eHFF4rtIPBNU796R5sUNip8deWrw1dUrm5b6MrXhK8knOHnicKXwBVg8m+ZOl5Ppk74ciAFv9OzmkluB33qeMI1Db5UyfzR4cuydPgS9jIohSDm8XI7fopvrXu+3I8e5ysj38TrlU990lKBe9bINvPBOyDMkPBlYh07vHiL3tNmtSx8t+iJmp+fv2ZycvIDruteaHq8ejiZ6QXrhzMKfAlTPc5X4KvPXqzDl+AQpSzwlQk0dfhKjLAMcKA6JjAlq5k+ezGX7d27d326d4lQIAw5gaYZ58uYYa4v8BXPV59GiPvTLQwzzpcQFeVLkBLuAl8qYF35sk0EvoSrKF/pUJN2GAW+PF9i8Yg1o59fHcLysB1D+dqUklv0fk6rloXvFj1ZKysr1/Q9XwVf/QbUVe5G4SszFAsQdPjq8cGyXOCrJ9YZBF9RllyHwJThxVSFYhUQvmeeeeb65JU6fGdnZ9cn3iRcuX8TvlTCEmrG8tNALvAVz5cQ5TFRZYvtMC58szrc0may0AdZyINJUkrqFtJG4Fur1X62Wq3aDrctek9b5btNTgzh2w81e5ppO5iRDGJDZEU4jOL5ZsFX8vjq8BWbQle+hBohSBWp2w6m8k2DL5edddZZqrOMUQyEF38JQ8JXQtQITAKL+yFg+Z1MWc9jJ5yphglySREpFgbrJZ6vTF+f5fmaypfrmZ6vdPTJ8OIsz5ff66FmMmxbJtXUH6z6eU7zf0fwfDmTxf/eJpf4N3w1rfLdopeArnxHha/uBetWQRp89WiHNNuB24gqFgUs8a6m7SAzWUhKSX4SVlxfOtwIQ9120BOgE74EJqFI8PH1XTKR0XYQ+BJkfP0X5Uv4EvqEvUQ7sCzuR4evRDvoHW667aB3uHEdye0gHW5y3JLbgZ+EOY9Bz+1AG0LifyWlpMBXPHAdvjK0WD5N1StvNbJ8GHxrtdpPVqvVP9uil7StltECFr5b9JKYn5+/mnG+ruuqaAeBoYy40m9M8YB15av7wtJpJJENeoccl8kwWEJV94kl/wNBKgnXpVx+R0DKRJEEmHRIycSc8lpPAMksEOKlsjyWJTCVLGGEF2HJH5ZNsBKUBB7rKqkwCT9CnmXrQ5W5TMK9WBbrSJUp88hJh5kOVoJS6k6wy7FwG4kAkWgFmX6J38k8b/rMFfoIN9ad/5d2kg43eZimfYrXboLXHExjdrwlSRLX63XC98+36CVtq2Xhuz2uAYaaVSoVDi9eh6+oWb2DRvd/0+wIOVrZxtxW1K2uzHSlLYMBTHAIyHXfUl6v0zoEddBIWaK49WgAWU9ex7kO9yEPEFHh0lklECIkxY+WY5EypEw5Fqmfrii5Do+JoDTL0esu58B8KzC3YdkCZ71uZllpUM0Cr7zZ6N9r5zdZW1uzHW7b4/ZWtbTKd4ueLAk18zxPhZrpHW5S5QFhR+sj4oatK0pXbmzpGJKy9fhUAY8+4EIHgl4f/UEgcBUYit8pMBRbRMAqHVJStn78OkgFgBKxoadq5HqyH6m3QFyiCNLqI8erPwT0B5h+XHqyHKmrlMlPgW6a4tUvu7SHpt7ZmXWezfau1+u/Uq1Wf2OLXtK2WkYLWPhu0UtidXX1mcVi8QOe510g8DGrOgi+aTe37hnqN7yuvnT4mmo5bf+68hYYCsCkLNlOB7mUrYM5DXi6KhZo6g8Us+7maDIdnPq6ZlmirPU3AH0dc1t5AAlgTT82y59NU7ppbwpZDzJpo7TLttlsvrtSqbx1i17StloWvtvjGmg2m9fn83nC93wdIPrNZyqmFB9w/WBFSUnnjg5NfTtZT8CTVqb5uq4DRcqV6Aj9/6JATVVsPihMNW6Wb9oJYl8IxEQBm1aKHLuupFm22fGlrzesTQWyOvR1W0A/Vr3eopTTHijmFTrsPMv6rVbrt8rl8hu2xxVua2mV7xa9BprN5rPz+fz7Hcc5z7xB9SrrN7rc0Loy1NcVQHCZhJDxxqbPyR92hkmYF/1K/s1l/J4dXoQct5PoAlmXnVwS0sXyZFvp7JLyZd426WzjcrEcuMysl+kF6ypTQM7tuS073qRTUNpLrBqBMTvbJEyO6xDO7MCTv9kJxx+uJ9/JdPX8jr8yxJl/s1x+z1/+n9uxPP7KdlyH/5e66GDPepCawNcfRuaDTz/XrVbrd8vl8i9v0UvaVssq3+1xDdRqtW8tlUp/FcfxudIDLgqIAJGBCPJJOBKU/OXfAkaCkj35BCJ/9e+4rQCVIJSbXPYjNzoBwl/Wg1AS5SiA4nf8m+vLuvy/rC/lyHFI1IKUI2CS9cxPWc88c6ZC1h8+kiRIlkmUiHzyez2XhXi0EvEh3+v/ZxvJ/2V9KYOf8qNbN9JGXMa2Ibz5S1jzgSHwlr+5nMv4f1km0ycR4vyen/qPeOedTucPy+Xy/9geV7itpVW+W/QaIHzz+fxfUPkSpIxfPXr0qBoowNhXxtZScRKsomJFZckNrN+0VGVyUwsAdDDoIBWYCjz1/5ugFLjJK7/udZq+pa7gdXDKKZBtTV9UV4jm6UrzVrNe5bPKT6unXoY8DHSQi0fM49AfYvImwXMisBZA628V/E4elHxASg4KeWvgNpJ1jvvl+WHYGkPsGPfMWGbGRvNvLu+HwFn4btH7Oa1aFr5b9GQtLCxc2mq1/s/dd9/9rDvuuEON5uKNzUEIHN3FX44K44gw3pD8lVdhHZD6a6n5Opt26Lq/qK+vA1GAIyqS2+h5CvQOJH0fWT5zlgdsep3msQwCvrRB1unVgWpaN+Y24guLmhcIm9DW3xj0umYdt/7g0v9muxLOPAY+ZOXtRR7AfAjzAUw483q4+OKLcfXVV/N6+I1qtforW/SSttUyWsDCd4teEg8++ODu1dXV3280Gj9IsFLpcCCC5DcwASAgkldeeRU1O9iyPMNBzWDaEDp8ZTt57c4CptRXV7n6sjRwpYFbVPAoDxJzn+a25sPFbCsT9mKpZO3bhLGp2HWVLso/TaWnla+3j1geVMkEsmR8m5ycfN0555zzO1v0krbVsvDdHtfA/Pz8xfl8/q9833+m+Kziq5qv2uarfhoAzZtcB0sapNLUn6xHcOieqQ4ZXeWZ8MwCs66UB0FVB1bWerIPHaRpyjZL7eoPJ1G8UqYJ3zR7JKvdzIeOuW2W1WK2mbmenHuej1qt9padO3f+2va4wm0trfLdotcAJ9D0fZ9Tx18iPfKsqgB4mDoapmSHKcc0L1XKFI9TYGjG8wqkpQzdHhBQp3m+gx4C8vCQMofVX4eo+XAyFbAObHM/AnEuH6Z8h11Kej2GKX19YIYO7rRjkbC+er3+hunp6d8aVg/7/dZoAQvfrXEenlALJtZxXZdxvheKAtPDlXTPUr85TSgNu8nNHY+yvkRbiNXAfZowTVPAuorTlXjWclM563AeZJ+Yqta0TbJgrL8NpCljParDrNugh8GwNh30oEu7PNPWT5KEw4vtTBZb9H5Oq5aF7xY9WQsLCxxk8X7XdZ8qIVqivrJemfXX/zSoDlOLArdh6+nwTbMS9GWj/K1Dz4S2XhfTnsh67U97MJn7GGY76G0p62bBd6OXkNmGw2Cd8dYTrq6u/vSOHTtsYp2NnpBTtL2F7ylq6HF3s7i4+GzP86h8n6LHx+ogHmQ9ZClafbkJNh2+gwAsHW6EhLzypnmRuiI3lWIWZNNgnqaABY7DHhS6wk6Dsr69DmQTzvLgk/ZPe1DpD4e0B2HWsZkDL8a9Vvrrd1dXV390enr6Qye4vd3sFLeAhe8pbvBRd7eysvLtSZL8led5Z0mAvnymAUMH3SDll6WyBsFRh4rErOoDMvTvzeVZ4NS3GQZcAd0obac/BMx2MtvF/F73d3X4ynLzwSfljQp1XX3rx2Q+QEZpDx3u/fU79Xr9+6vV6j+O0k52ndPfAha+p/8cPKEGSZI4y8vLP+C67h97njcto8vkJtdjWE0FKVDTVamso4/uEsUqEJD/p0E1bV25+WU/AhBzlNwg1aoDaBhwBn0/TP2a0Mv6vw40Hajm37rq5ndmXLWk2TThrHv2+jZpXv6wB4d50SRJ0lldXf1vO3bs+MgWvKRtlVJawMJ3C14WSZK4i4uLP++67m94nlfizSlQ1SFphnzJdwJEE6hZINRhlKbCdBUo9RCw6PsaVv4wwIpFkLWeaZNwPbO+pl1gqmbThtDrnGU7EKa6ohb46g+lFBg+4coy9y3g1mEu+9KtJka46EO8zVwR/XPR7NsOf7cFL2lbJQvf7XENEL5Hjx79ySiKfjsMwypHMknuBR3CEo6ke4a6RWEqPAGmDMAQRa3DRQeEbK/D0AQg68X66bkNTOANU7hmmWkgG1XdZqla8xjSrAJ9WwE7QSdDr82HS5bdYL4FSAelCWsT6NJOUleG9Mm5lXPt+37geR5/Xc/zvFwu5xYKhahUKn212Wz+4K5du+7dHle5raVVvlv0Gnj44YcvX15efm+3270+SZKK4zi5/k0ZOY6T8L7zfd8RRSQgNV+JTRUpcOUnoSJDkmU9LtfDxtI8YgETP9Pgm6ZcTXtkWLOn7TdtmyzlO6h83Q4Q4OntIn9LzXOWAAAgAElEQVRLbgu2kTlzhpRvdpaZDxIpS3I36O1sPijSzpVYRf23nOUwDP85juPbPc8rOo6zG0All8st5PP5W84///ybHMfppYezP1u+BSx8t+gpuummm/xCobA/SZIDcRxfEsex6njzfT/kTed53nXlcvkSPcuY7iOmAUZXsjpYxNaQ77Nidk1lRljo2dXSlLK5bBCY006Fvn7atmk2g1mOuQ7LyYKmDk+uIykixceVh5v+kDMhqpchf7OdmEhHh6+AOctmkbec/r6SIAg+3Wg0Xr979+67Z2ZmWJ7HB/DZZ58dnHPOOR3HceItejnbaqW0gIXvNrssPvzhD3tPfepT9+fz+R8rFApvzufzvAHVUejqTYeL6TWKchXlq3vK+g2fplbN7wW+ZgpHAfUo8B0F2sNOUxpgTXWqv+Zn2Q76chO+0m76vmR93X+WtteXSYYz0/7IsnRSHnRxEAR/U6/Xf+nAgQNLw9rDfr/1W8DCd+ufo9QaPvroo9/sOM6/ua47MSz214SveL56SslB0DUhLFCReF96vpIMPW1dHcSDVJ55oFnrZp2yQUA11ampYPUyBa46fMV2MLfTI0/S1LCUa8I3TR1nHX/fCiJ83+e67uvPPPPMxja9bG21tRaw8N2ml8PXv/7183O53G2+7+/U4SugM0EkwNU9XRO+0hRmaJkJT9PzJVhktgod4mnQHRW+44J3EPh0YKb9neUbm56veamYIWY6tHXYiz0jMdJ6XXV1LNvo1oT2MIu73e7/XFtbe8uFF17Y2aaXra22he/2vwYOHz58TqFQuMPzPPq/Q2crFigKfPmpT3GT1smmL0v7W6Ciz/AgANKnKTKhMsjHHRXOpoVgKts0Zam/AegANNeV9UT5SqekCXjTV8/aJ7dj+8k0SmnlmA+FFBUchWH43mq1eqPjOL15n+zPtm4Bq3y36embnZ19KpWv53k70l59U27e9c4eUVtZ8E0bpaYrWv173fPNgnWWd6zXcZDS1dW6eVxZqtVcngY307tN83Rl6h7dVzf9ZfMtQz8f4v/KzBS6qtW3M0GuvzXw7yiKoiRJ3nX//ff/2rXXXmvhu03vW73aFr7b9CQeOnTo8mq1+mnP8yYHhTvpN7EOwUHKVx+sIdubnrD8X0LNJCRKVGOakjb3bwImDcBZUJb9jOKd6uDNUqdpIE6zHbiedFBmKV8dvlJulvLVjyMNwHJ5Er5xHN947733vtfCd5vetEa1LXy36Xlk1rNisfhJ13XLgwCkA0/vKOM2+uy9AtMshWvaFvIqLX6v+JlZtkOa+pWmH2RDmIBOU7RSTtZ3abaCvo35vcDV7HATiJugNlW1ePC6n6sPtJD1zYdmGrS1cxY+BvB33H333b9p4btNb1oL3yfHiVtcXLyhUCj8k+/7airbLPCY8NVhdiLw1bfXox1M+A5Tvmm2SNqZMaEt6jBNEQ9TwaY9kAVTUaOjwneQDaG/CcjMx9yvCdo0FW10vNHzvTGfz7/Xer5PjnvYKt9teh7n5+d/qFKp/LXneeocmirKhJZpG4jtoE9NpKtf3W4wrQfT8x3U4Waq22H+rwlV06rQ4Wt6tIMeQubDaZB6HVf5pilrvXzWUx5UpuebBmJpb3rycoxJktB5eOcDDzzw3gMHDnS36WVrq621gIXvNr0cFhYWXlWpVP5Iz6BlvqKnqV5ZR+Arw5LTbAcT2NzW9Hb1EW6DQtT0Zk4r14S9CUsdWqOcsjSVm6Z0pSxdefJvHgvbRoYWS0SJDlV54KWpVtPLFc83a3+mojfLJHyTJHn3ww8//Os21GyUK2Drr2Phu/XPUWoN5+fnXzMxMfG75rBX0z/VASyKVU+sIxmy0sCZFvVgDj3WczvoZegPgnHUblYHmwlfgWDW+qYVoDdimk0g3+tvEGLLSFYxE+hp1oEA3uyUoy0jsdD6QyAN5qaC74OcyvfXfd9/t+M4Ns53m963j7sOnwTH8A15CAsLC79QqVT+QIdvmvLVXlvXQ80EoGmer6hbUac6gPW/pdGlw40KOEspy7pZilf/Pu3vNHCaSjrL886CcJrtYCpjUb58QOmJi6RN9UEWpvWgq2KxHfSBKOYAjawBG1p7MNrBwvdJdLdb5btNT+bi4uJPlMvlPxVfUMBhWg2m8pXXYa4vio43fpbyle3le3178TEJXkl5aaplXaFm2SBZp8BU8aYiFAgOgvMg+A6zJnTbIW3WaNOq0FWv6fmaDydT/eqK26yXKN84jt/zWAfrexzHsZ7vNr1vrfJ9Epy42dnZ76lWqx90XVdFO5iKcVjnGW9oE76inHV7woSvqV4lysHMN2zuP61+g06DaSdkeb5ZtoM58MQEtKlUdRjKthLna84kwnUHRSuY+ZG5PttJkg/px6IrZBPA+sOm7/m+54EHHniP7XB7EtzAjFB6chzGN95RLC4uPr9UKnGCzV26AjThmNaRJp6vqFjxJ/V1Tf82zXIwlamujgXkJ3pmsmyEUYAt7ZHmC5vl6v/Xt9P/1pVo1nJ9HXOEG79LeyOQeGAd5ll2SH+Q228ePHjwRtvhdqJX1dbazsJ3a52PkWszPz//knK5zCxXZ+sj0nSv1oRpWuEC4nFe3QeB0XzNT1NzOphHgSyPwwylM5X0yA2npd40HxD6gyvt4ZGlsmVdeZgNW89U2QJf00PWFbjrunG73f6L5eXl15177rk2peQ4J3yLrmvhu0VPTFq1OLHm7bff7k9PT59ZLpdfk8vlfj6O47zupeqvqmmv0lKu7lfq26Qpw1EAqSu/tFd6s17m8WV5s4NANuzUjQJBHZy6nz0Mvml+9CCYZ72RZJxn1XkpbyQyW0kYhve1Wq03+r5/0969exnxoGY1GdYO9vut2QIWvlvzvKzX6rFkKt6xY8d2djqdc3O53Nme5z09iqLnua77TY7jTIpqEviZ6skEYRrkssA3CMpZzWbuL8urTYPxIEsgDYbDgJ4F37TlpnVjHp/5gMv6Xl+e5nvr6li+F1VvvrWIXaHtmxEPjwC4HcCXoih6KEmSr3ued2jPnj2LdgqhLX4zG9Wz8N2C54sKd3Z2drfjOJc/NmfXtY7jPBPAZa7r7nQcp+q6bsF1XUdgpY+ESlOgusrNUrHDwDeKfzoMhmn7NpelwXoU5T0KDIetM65SNkE77FLSAS8Pk0FWR5paZlswwVkcx50kSRpxHK8kSfKVOI4/F0XRTe12+94LLrhgdVhd7PenvwUsfE//OVA1IHABeDMzMxc4jvNf4zh+KYDLHccpSseMPn24DiTdG8x65ZfDHMWvHQbRtCYbtl9zmxMB6jinKgukafsdx9rQ19XLyrIhBu0v661AljOCRM6tCWIZaSif/e8J49ujKPqw67r/eujQoUPXXHMN5/yz1sQ4F88pWtfC9xQ19KDdPPTQQ1PlcvmqKIpemiTJiwFcxH4hfWp33oR6yJPeU84bXB9RNQpoh60zChxHWWfc5s2C1aB9pcHzROo2DoQHPaDMcnTIZlkeWapcf+MQAIsdYYBXD2Xr0p54zJ66GcBH6/X655/2tKfNjXsu7PontwUsfE9u+w4snTMUX3zxxVd2u92fcBznxUmSnM0p4hl/y18BrPkpsDUtBv21VrxFfR151R1F2WapOv2ATgRww6B/Gk/H2LseR11L4WnKeVxvWveS+bdEu0gcsaaK4yRJ5pIk+VySJH/muu5Ne/bsqY99oHaDk9ICFr4npVmHF3ro0KGdhULhhzudzmvCMDyfINOVrsBXX25CV8BqgtKE4kYgOfxIemtkebcnG7ajPCRGPYbNWm/c9h5XcZsxw+boRBn4YlgTQRRFf5kkyTvPPvvsg5t1rLacE28BC98Tb7sT2vLBBx8sTE1NsQPtFzqdzkujKCoJVGXEmYyQGqR4BXijgHZcGAw6sEGgGAWE+mv0CTWgsdEo+9zIfga13Wa26zh1TPN/5a1GlLDpCfeBzITsVMHv6XQ6N59//vntcfZr193cFrDw3dz2HFjaYxd9bmFh4XvjOH5dp9O5MooiT7KKmcpXgCwATlO9uuIUy0HUcFZnzmYe7ijRASfyaj5OHbNgngXGE/GHTxdkR2kH3YLQB9uI+pXv9f/TDw7D8F1xHH/w3HPPbY2yH7vO5reAhe/mt2lqiUmSFObn53/4sUERvxYEwZ4oihw9t4Ixmulxfu8w8Oo71EeC6R7wyT5MfV9mz/84wNssWA8qR4fpVgbrqOdMBzC30Tvi0qIiuCwIgqOPhaq9ft++fX8z6n7sepvbAha+m9ueqaUtLi5WkyT54cfiM9/e6XT28mah4uWPHsEgf+tqN8vnlR0NAsmphG/agWf1+ssr8ijbpB3nRk6ZvBnobw0bKW8rbKtHQcjfaSpYlvGzn+jnkTiOXzkzM/NJOy/cqT+TFr4nuc05Qm1paekVURS9udPpnMfBEdylhI4JDPRQMjNuV+9Y0+GxFQEyDPgCZOk0GrX5TZAP8o75Xdb6g7Kd6Q+F7aSIdYspzYbQ1S+/Fwui//lgkiQ/c+utt976/d///dGo58Out/EWsPDdeBsOLOHo0aMvyeVyfxQEwVMem/pbjUoz/VwBgpm6UCwEM6Z3s9XgSW4CVbwAwnxFPhX71h9ST0bla7ahmWhJV7w6iCU0LYqij3U6nVeed955D5+q82H3Y1NKnrRr4LGQHndhYeFKz/P+rNPpXE7opGWtSovlFThL5fTttht49Z75tLSUm3kCTLWqq1/5Ls2mMd8mpE6notNyM49fLysr053AV88tHARBOwzD33cc55379u1rnqw62XIf3wJW+Z6kK2J+fv4sz/PeG8fxf+92u67p4wpgzbAy0+MV1ZYGj5NU9bGKTQMUl+k3vwmzsXaQsnIaVPXV0iyJNBvBBLFu7+h13k4WhN4OpgWRpno1//doFEWvPPvss/9ho+fHbj9aC1j4jtZOY6+1sLDwo0mS/E4Yhmfw5tVnGR4UvytWg65+s5TZ2JU6CRuY3mqa4koD44lUJSuCYTPeBvQ21s+BPPxOpL5bYRu9Ay7DcpDoiKTb7f5nGIbfs3///qNboe5P9jpY+J6EM3z06NH9+Xz+g3EcX8+5uzj9uNgOpvWgT0mudwaNC4DT9Yqs39xsypPt6Q7r0DNBbKrkUVWz7s1vV+Wrq3d5G9FtB1G9sqw/GeprHn744T983vOeF56EW8MWqbWAhe8mXw6HDh0qVavVdwdB8D+iKMrxxmU8Ly9+HbRmp5v5yjtux9CoUNrMw9XtBX2I6yj7GKZizTLMCAbTWhgVkOZDatB2JoBH3ccox3+q1zE73YyIB6V+Cd8wDL+YJMkrnvKUp9xzquv4jbY/C99NPuOHDh26vlqt/mO3291jAldXvab1IK+340J3k6v/uOLSACkQNH1dM3QszXcdVNdxlPtmPGiGQVevq3neTmabn6yydeXLv/X8D/I339LCMGxEUfS2ubm5P7CxvyfrbPTKtfDdxPadmZkpF4vFX02S5E2Ekd55ljZM2OyE0wG8idU6oaIGKVN5XdUhOChuNwviYlOcUAX7G21UjWZtb3bGybnRw/42Uu9Tva1uD+nw5d+ErpzTvvXwyXq9/n0HDhywc8WdxBNl4buJjXvs2LGnFwqFPwuCgLNPPM5m0EevyY2t2xBbCbwCRR1AAlAzYF+UehZ8x7UXsk7HoHLGBfAowNXroa+vv7Fs4qVzSoqSNjRVr6F8CePlZrP53y+++OJ/OSUV+wbdiYXvJp34d7zjHe6rXvWqH/U87/eiKJoSr1c6zmQWCt3b1ZWxVGNckGxS9YcWI6+tvFH1H1FU5rKhBWoDL0ZZV9YZ1mF2Iu1otvkwSyLtjWWcYzid68r50j1fKt/+cGOlgjlNUbPZ/LtcLvcjNvPZyTtbFr6b1LZMFblz584/j+P4BziMTZRvVhyv/hq7VYErTWMmahkE2iyFOqoCzlovzUM+0XYbRfma60i99CgUecDqD4YTrdMmXYYjFaNHORC6uu0gIO50Ogvtdvt5l112me14G6lVx1/Jwnf8NkvdYnZ29gLf9//xsfmzLhPg6nOupQ2y0DvXNqkam1aMDkEdvmlKNw3GwyCcBbdxDkA6/7K2GQWy+raDFHBalITAV6/HdoGvHnKmA1hXwQsLC6+58sor/5fjOPE458WuO1oLWPiO1k5D15qdnX2553l/8djAikkBrW416Il0zBjeoYWfphXMULJxOtUEViaE03xkE96myk2D7DiQGxfC8laiWxg6fPXyzPDB03SqRtpt2gM1S/ly3aWlpb/1ff8nL7nkktpIO7ArjdUCFr5jNVf2ynNzc7/nuu6rCSg9T6+ZJpIlDMustUlV2nAxRgJuFaucBjL9pjZhO8xuMD3ctLJMYMv/BylffZthHu6ghspSw3od9LearDba8MnYhAKkbvL2IvaD2A79ULP1mN9Op3N/rVZ72VVXXfXgJuzeFmG0gIXvJlwSDz74YPWxqYE+6jjOc1icmSRdB7CoqnGU2yZUcewi9A62LKthEHRlh4PgOyqYT1T5DrIR0hpkFIWsQ1fKkLcaXSmP3eCncAMTvtLZJipYrIcwDOcXFxdfcc0113yU/aOnsIrfELuy8N2E03zkyJFz8/n8ZwGcIz6g3JBpeRy2OnjZJLonmAbSYeBNA+uJ+sAmfEdRl6OAd1xFnAZeeZPJSvu5CZfXSSlCRrzp4DXhGwRBc3V19c1LS0t/ZIcbb/5psPDdhDY9evToM3O53CfiOJ6kypWZh03LYbvYDWwSuSmHqd5RbYZh4NVPgw5bbsd2S/OQR3mIDbMfhpWRBvGsZXK+N+GSOulFyJsNIWwOspBlYRiGtVrt98vl8q/akLPNPyUWvpvQpocPH/7OYrH4kTiOPYJ3EHw3YXcnvQjemBzpNC54WbFRIKsr11FtCbMTTuybURpjowDW98WyssrTk+GPUq/TuY4OX1P9igLux/v+ZRAEv3DgwIH66azvk3HfFr6bcFbn5+d/yHGcv+EFzRtQZiROm5NtnN0JmHTwDFNq45RvwlIUp9yM+vemzWBCM80a0O0Ks2MtzcrQ655WflZ900BsWhNploG+jtQ/DaxSl6xMc1KObjFt9nka97yOsn6a9UAVzAcvf9rtNjqdzr+HYfjDl1566eIoZdp1Rm8BC9/R2ypzzfn5+Z9xHOd9XIE3IOEr4DU72zayO8kXcTJvbIJEer1N+OsPgSxPd5jyTat7GpjHsTN0sI6ikEfxg02gD2tzUcR6SOFGzvVmbTvIHxf1aw4v1pVwo9H4Qq1We/nVV189s1l1suX0WsDCdxOuhMXFxVcnSfJ7vAEFvnqs7zjJWAaBSNSZ3FA6EAbdZIMO0fRSxe/Tt5Gbkw+SLCtCVOkgG2GQspXvTL932OkZBYpmGWmq2LQTspS6vj9RwlK+fs6H1WvYcY1yztIU/7BjNc+BDmCJcpD0kjzvzWbzqysrK995zTXXfG0jdbbbPrEFLHw3eFUkSeIsLCy8FsBv8+YzPV/ehBKIP+6uTG90Izd0GhTN8rgObzh57RTQynr8Tu/8SrvRzW1GVbBZZelQ1mEz6HhGaScdtmlKWL4315P/m28FUjd9u2HnO62MLOgPK0u+Tysza1s5V+ZoNy23L1qt1kyz2XzJgQMH7hy1Dna90VrAwne0dspci/Cdm5t7HYDfFPCmDSs2VVIabNJuIAJPFLV+Y5nqzVSwpirKUqRmkm2qn06no6yHSqWyHnLG8rhMjsO8yeVGNuFhqvO09dKgaipsE2r68eptIW3FMrMAnQZWri/HJlEp+qcOV3M9/QEhyn3QA2DQ28Eo8M16OzDbYZRLWwewnmxHHsKtVmu12Wy+7NJLL715lPLsOqO3gIXv6G2VuiZnKT527NjrAbyXXi8BLGrXTKqTVkDvRop7EexaGLu6CZMIC/PzarPde/fAdXNKmabd4INu6CwQCXD0V0+q3uXFedx111247rrrsGN6F4I4gqpOkqi6SkW5zASnPgTZfODoN7oOpzRQZSVnl3WzFLZ8nwU/E7z6+ll/6yGCj4c74Gh3UNr2ozxkVRv2z38qfJ31FkfCHcYJEm4QczlPTO8a8lyOQOTCBC4cJIiP+4q9xWp9ddoYtdGvnNM7uYiiGHEcIQpCuKD330Wz022u1Ne++6LLrvqPDd4qdnOjBSx8N3hJfPjDH/ae+9znvjEIgvdIR5vZ2Zb2iqvfqLxJeEM4Dm+Z3k3hcFkU4v577lGK8xlXXgnH9wH0fFf9x1SX5iGlgSjp33ou7+U47qm+hOkiE8weOYzP3nILvv2GF2JichoRa6Nu3H69+gBWqll917/ZFZx7v2l1SntADFJ6wxQiv896o0iD+6Bl5jkS4GbBmm3MNjl+A7F1evlnevuR3+NnQ84aTx/RyBblZ+84+2e+x0E4PB/EpzzsFIB7O3TA7wCH0JWKMHl/3ISDEFGnhaDTRrfZQNhuIeoECqjMBholQMRO4UIRuVy+NxrT7dlN3U5XvfUkQRdeEiAKu0Cp0qkHyfdc/pwX2Ny+G2TFE+7LTS7vG664JEn8paWlt4Zh+LZCoaBgwE9RSMMg0BM8kjSqd1PxJnPjHgi/dt99CMIAlz7jcsDlzeY/TrWcaIMLCJSA0uGbxJibOYLP3tqDb4XwjR2Efah6ZDSVuvqVmjtw1pXx4x8MomCzHhhpsJZjyrIN9O8Hvd7LejpY9WW6atcVrX7uBsH3iW2vJ/86Dl+9rdX57T88lXpVEBVlSwULJOqhBjieqxRo76KI1K/LlXm9hCFXBIIOuitraNfraCzNodusYWV5EbXlJfh8skYhfOpgx0EuX0KuVEahMoHiZBX+RBXI5YA4QqfbQb1Wx+rKKjq1NXTqy1icn4VXqYb+rjNf+b0/9er/faLXmt0uvQWs8t3glZEkSW55eflGAG8S+Mogi0E+7+PAom4o/vBW6ykhwtdJYjxw330IowiXXX5571XTyfVuWP199wSOIRW+vKnjSMH3c5++Fd/2AsJ3CmHsIOrDlze/WA/D4CsKWPdnzaoKnAcdzyClP8qhD7MWpD319UZRvuPAt3ej9eDcOx4XMd86emdzXUH3NHDvvUTp4jiCS0uB7R51kHRaiLtNdGePYmVhFmtLi1hdXETQbiOXRIjaHbTbLTQbNezevRO+6ym4O66DfKmC/MQkChOE7w44lSqcQhmIQ3TaLTQaddRW62itLiNorGFp4RgCP59g8oy3/eAvve3do7S1XWf0FrDwHb2tUtdkEvUdO3a803GcNwh8ZZDFsE42KdBUvj01FCkQPnDvvevwpfIlfHv+cHqGsVEPR4fvcZvgOHzXle9Ez3bg66paj3aIpnyVB0lU8B28/yNqVn9ImACVdUzbQfd09WMZZE+McsymgtXrZvrEIytfXeSrO+m48u3h8/jt1fN0I7VIqVvH7dk5aivaNroVQa82hsc2jQJE7TZaa8uozc6gPn8MjaUFdOuriLsteCwzCuGqMEdHXSthGGC1toqdO6bVm5iywbwcvGIRucokcoTvxBRypSkU8iUF31arxbAy1FfrquzWyiLmj83ArVQRlne86/te8/a3jdLOdp3RW8DCd/S2yoTvrl273gXg9dLhlqV8BSCmyut5vj01JD+ugm+s4BuEIS674gqlXk6G7fAE+B49ojxfKt+JySlEVGlUYf1OwCSJlFWheKKG27pIosfn2zY7zLL83lGhmtV2o5y+rI4wc/nYytfM89XvNet3aT0RvuuuOQHsKOW7fr6J4iTsd5iFcGgnLC9g+dhRLMzMoL68hKhVBzod5AnssKPWV9Dux5ezw4w/URJjdW0F5UoZpWKxd44UfEvITUwiP1FVtkOhOIlivqDg3em00W61sbQwj9byEsJmHSuLc3DLU2j5E+/+3tfd+NZR2tquM3oLWPiO3laZ8N25c+e7kiR5fT7f68CQlJImZLNerQd5vg/cc08fvpfD8TwmrNxgjXubZypf8XxvuVnBd7I6jTAxle/o8OUx60rYVLOjdrildhoOUP9ZbZ+mckUFjw1fsk6/g/p/Hz+fjz9VNBf6XWz9OAQq3p7KVW86URdxu67U7cKRw1h49EE43Q7CThtxt6POfN514SYOHJedcUkvFJAPP3VleErpxlGIldUV+L6HyYkJJLQevBzcYhmF8iT8iUmUqlXkyxPI5fNwoi7CbheNRgPHDh9GZ20FubirPN+kOIGgNPWOl7/mnbTW7M8mtoCF7wYb8957783v2bPnXWI7SFYzCTkbVryCj+H5chulfAF85a67EMURDlxxpepwE893WLkm5AQwsjwVvqpTJ8bc0Rl85uZP4dsJ36kd6/BVII05zXivM1Agrnr9zTC5/o6y/N605SfiYw/rlDOP27SCsuwIPbzM9H/X2/YJtkOvVah8+3EIPY+B5oJDjer1vu8vIzIJ3aTbRmdlEfW5o1g5dhi1pXlE7SZyYUt5/7W1NdXB5nse8n4OnushcYEgThBR1fo+4jhBngtjhpw5aDQb6HY7mChPoJAvAn4OfqGMXGkSuckqStVp5CYqcPI5uHEX3XYLa2urmD0yg7jVQNhYRRR00XXz6Oaqb3npa9/2a+Ncc3bd4S1g4Tu8jQauQfju3bv3nUmSvLFYLCp/TdTvKDDZbPimwUgOQK/PWPBlh9s6tal6j8N3PQTtBOGrAN7v/R+lvcyTMUpnnF6u+bcZwyuwPhH46ixWVlIS96IV+MxUEQ3Urn0YJ7FSue21FSwfOaTUbmtpHm7QhheHcGJGMyQI2i10O21UiiX1YKQvm8vnVChaQpXL+FxluSdwE1c9n+n9cp9LiwvIezlUJ6fg+HnkihXkyuxw4+8UvMkpePkCPCdEu1HD4tw81laWgU4L7bUlIAzQ9gpo+hNvfPmrf/U3N3ir2M2NFrDw3eAlocOXHW4CXlG+x/3U9B1tRfjOU/nSdnj+DT3l2w81U2lgXSEAACAASURBVOBSfu/G4atDdyOnYBTPeBT4DoLyUOW7PgiidyTrylfZIj0tTEW67unHIYLVRcwefhSLRw4hqK/AD7vIJyFyUYQkaCMKI8RuTsXdUoGW6d0mIbr0gmlB9O0t1pseL31d9hzw4c8ON8931TDx+sqagm++VEa+MAG/PIH85CQq1Wl4Ezvh+AV4CNFpNVBfW+mFrC0vorO2rFR5M/GSpld+/ct+8a2/s5HzZLd9YgtY+G7wqujD98YkSX6F8BXly8438TuHhlFtsu2QpX5HVb46fCeU5+uqUDMTvsrL1QZZrItjbRDIoDCzQSp91NMyimoeBb66PaFHO3B5Jny1Svb1rJgtva7TROIZ1EgWJGEXQW0Vq3NzWJo7gtbqIpyghYKK2w3ghIH6VKMh4KDLMN6gizAIUMjnwI5O2hmtVkMpaRnUA3a00RLqx2Cr4JMoQi7no9VkFEMLlYkqJneegXylCr9URnl6J3ITZ8ArlODEAcJuC91WA4vz81idPwY/7qiOuKV2ROX7updb+I56SY68noXvyE2VqVxzi4uLhK+K882Cb5YCPtnKV9/v2PB9wQ1qhJt0uClAoTcEtRfr24tFlRFu48J3s9TvsFNowjft/+L9jmU79DVurx2Od2LykUR3V3Wi8Q5jjtxWC43ZIwpsjZVFIOzCCVtA2AYjt6NuRwGanXIqx4KKXIhVTl2CtFAqqE+OeOMgjG67A8/1UfDzSGLuC0hUJ1wEz/f656g3AjAMI4QJ4BcrCrqVnbt6oWblafiFIrwkRNBpolFbw+LcHLq1FRTcEN1OCyvtGA1/4pdf9gu/+rvD2tl+P14LWPiO115PWPu2227L7d+//+1JkrxFh6+Emwn8xoGvCopXLmuCr9z1Za3DzeOwp8wa99QXXz572zqJCyfxe4hgOJKc7cd1FNGd7N30vTH+wMLMEXzmlk/h215wA8r9aAcZSkv1RfCqbVTsby+a4XFgH1H5ng74Zna4UeGqTjH1hzbDtKsp38fncujF9fYiDXT4AhE8PpziEEkQoLmyjOXZo6gdPQQv7KgBE4zfjYM2kHQVbJUtQXciitfzd3hhoDrCgjgEI2lUVjnPheN6qNXqanhxpVgB0zkwzjqMA3h5X6llRjpwfZ5dzy+oaIfEzyNix1tlAtUdZ6BS3YVcvgjfidBu1bC6tKSGJTtBG3FzFc1GHU3k0fTKr3vxK99kbYcNssLc3MJ3gw3K4cVzc3Nvc133rRLnq+d4GFZ8T/n2ToPEhxKCKvw+ifHVe76MIIzwdEY7eNRIx2OBe5lV2LnS61sPkaARrqLZXUWpUELJnYATFeF77JgBPHbGcEdi2XoJEjdGqCDiqA4bL3axdOQwPnPrTXjuC1+AYnUaEfehtuHotgiJkyBiEhdWXQVI9BO9pBysbjtkWQSj2A8C96x4Ydl1msWjh5BlhaD5cFT78FAT16fXAEc96PjQ6j241GnqN796oBGwvUQMvcESavgvCwjgRh1EDN+amcHCkUOIGzUUGDHdf3hFcYwoDhHGkRoYERPUalQjz0+srAePHW6tprId8jmGkTlodlrqPLuep1Tx9OQUkm7IIDOlbt2cp3xhfs83FB6v7+cVgHPFEtxiBX65Ar80Ab80qZRvzmEynY4Cb6teV8o3aq6h02qiHjmoe5U3vORVb/qtYdey/X68FrDwHa+9nrD2TTfd5F922WVvdV33bVS7+kALWhDDftLhq4Y0KPh+5e67FHyfceXVgOeTDD1ACAdExUZA6MWYjxbwsds+jv3n7cdFey9E1d0BPwZyLm9Phor1atQbvsq7tZe8Rb12M340drB4hIMsPonnvuiGx8HXVZCNETl9YHNz2o39JAWqXimqVxTuRuCrt2NaJ9sg73cU+Hpw4PMhpsFXlHAPvhxMomIAe3HLKoLB7Y1Yo12gAgxoCQRA3EVzaR6LM4fQWlyEF3RR4HpqYEQvN4ZKShRFqrMsipj0hlZD1BtWrpgeK5iz86zTaKDA6al8D4sri+iEAcoTFcRRgmplEl7E68VFyHPKUW5qsEZ/RKLKJ+3DzxWQL5ThqWiHqhpokatMKSAziQ5th3arhdbamorAiBqraLcaaMQe6m7pV178qjf9xrBr2X4/XgtY+I7XXqnwveSSS97q+34mfAdFPIwC324Q4vKrrlmHL0OLyFyly+R9NwRCP8QhLOD/+de/ZP81nnf1s/GMsy7DGZhCLnHgwYPv5PpDWnv5BCjk3P5otZ6KA+ZnjuDzN38Kz33hMPgyBwVv+97swjp8TYWqvs8IKRtF+Y7SiaifnCwFnKV8CVoeybr3K9YDVSbfGNRo4f6rg0oB6qnBDWx/9R1Dw8IukrCNxaOHMH/kUUSNOkoukIsT+G6CThT2xmRE7HyL4KiOtQRRECAOwz58ewmL+Nt2Qniei+ZaXQ2yKBULSs3SY6cCZn2nJicRdwLl/yaeq6wHAp0P1OMTero95VsowStNqtFtxakdyJWrfc+3B99Ws6ng26mtImnVFHzrkYs1p/jml7zqTb++wVvFbm60gIXvBi8JUb6O47wtzXYYFvEwDL73f/lOEL5XXH3tE+Drr3u37C1P0PI7uKv2MP7k03+LpeYipnMlXHnBZbju/KtwTvFMTHsV+MxxpeJBcwqaCsCUTIriIRIPmJ05gi/cdDOe98IXDlG+Tx74Og6Nhx582Siu28u3oD6V5dD3HfqRKQRvrMaUJapDjZ1rYW0Zi0cOYm7m63BCqt0EuX6SJKrPjtd3KcJeVjJHqdxYwTcJA6WAlX+LWAG0nYQqpCxoMbfDmgKyn/cRJhG6QaD82olKBRHLom3SV9Qq2kFZE0oKryvfHJVvcQKFyarqeCOIGefrI0TI2F4m11ldXbcd6DfXIgc1p/LmF/3c6y18N8gKc3ML3w02KOF7ySWXvM3zvHXP1xxifOLKN8G9d96ubIcrr30mQHUTu4gZUsThpP2hZbQC+Iq65rRx8+E78Kef+zvkpnJori0rlbSnuAtX778c33z+Ndg/sQ9VlJFLOLKJnTccFdV/neaLq9NLKfmfN92aDl9Eyu+NVHazBC479FVe2eMZDcRmMK2CzVC+owzEGOb7pilkwpedmfTb6a0yKTnBq5Qw3QWyV+XY7fWu9V44HHjKPgjQmpvFsUe+hpX5GeSdGAV6tEmEHO0C1+0lKvd9hFyfbxocKRiGalv6u0lf+aooEg4bVp/s1GTnXIKo00Gr0UQYBQq+xTLjdgs9C0kNKe5lweMNTXC7Xm+Ke+6K/q+fKyJfrMArTSjboTS1A35f+RK+AeHbaq7DN27VlOdL26HmFN90w8++4b0bvFXs5lb5bu410IfvWz3PS7UdNqZ8Bb4hrrz2Og2+vbgGj4rVg/JguwgwG6/g7+/6d/zzfTdj4sxJwI/w1YMPo+gWUWj6uHT3U/Hy62/A9Wc+A7ucSeRi3ry9ziIVpgR23ITK8/38pz6D56Yo3xgR4n6Hm7KM+x1uikkpj/LN6nBLO2vStk9QFCnpNnXfNxu+fRtB1K7b6wxlQiMFXpn9IaY/HtDEVcBbPXQQB++/V+VEmCxy+G+vM44hXx5HoiX96Al4KnIh4kAVh35uL6dCTz0zt0MvvEzla2CHm4J0rHx1jyBVgO5N5RTw0+tBXY1oA9CNOPQ7RqPZhJ/zlGWhOn9zBZXLt1CcUB1uTK6jhhf3PV+Bb6vZQJO2w9oK4taairSg7VB3ym98wc++zo5w21x02NmLN9qeSZJ4x44d+9XH/LV30GMblFwnM9ysX4nj0Q7HO9zuvfMOlVjnymuuU7ZDT/kym1UMJ1LZARB4CTro4sHGQfzppz+ILy08gOLuMs4+5yzc88D9aLXayMU5hLUA+8t78UPf/DI8f//12Ikp+Azx9xwEKq1hjBwCLD76KD576+fwvBe9aN12YEccO9wIX8JeKd+4p3zX830bHW6DlO+4Pu8oilepwAHgTYP08fheJW1Vx5qCoepg48AFB/A4lLeXooEdlwwdceM24tYK5h/5Gh6+7z7kwkB1qpUKeTWqzfWZxpFRExxSzI7MRG0bJaGKVmhFbbTaDaytrmJHpYKSl0PUDdift56yM0h4Vnodc3EYIe/5iDvdvsfcS1rJNxsOuiiVSipt5EptDTMzh1EsFVEoFlGtVlEpT8LNF5EvVFSHW64ygfLUDuQnJM63N8ii2ejBt1tbfRx8W7nqG7/tFa+28N0oLKzy3dwWJHxnZmZ+9TGF8Tj4ymALM/41DQ5i3Y4GX/bIh4gY04lSL8TMBRiR+ZkjX8Tf3PYRfB2LSArAZU+7EMuHj6K2VoM/Uca9Dz+EfJLHhZPn4Meufxle+NT/gsmkBEflCFbd8Soh9+rhQ7j15k/juS9+Inz1aAexHSSNrSjfrHAw3XYYBb66fbHZ8H1CBETP6lUuuAoXo9dAtUt1qRLjOMgzYoRhgBSqq7M4ct9tmHn4QQ5DQ9H1UM7ne/lzmXuBIxz9HJJ+uJrHEWlMhMMBDU6Eeruuhg7H3S4qfk7Bl+qXDzROGxXQRsj11ue+g25XPeUIZ5VGkuo46GJ5ZRndoI1SqYxivoTlpWUsLC0qb3iyWsUZZ+xGuTQBR0U79OCbr0wo24HwXfd8u20V19uq1RDU1xA2VvqhZi4aXvlNz//p11nbYXPRYZXvRtvThC9f88y53GQfYyvfOMI9d96h4kCvvOaZKs6XypdyM+ArqpsDB0bNzC3hKwv3446VO/GfK1/GbL6GVtTF5eddhIuLe1WylIfWZvDFow8h4Ktoy8H10xfidS/4aVw5daECMqMgmLGMnTZrhw/jlltuxnNf/GIUJqfA9DCifNNCzXoTOR6PU95M+I57foYp37Roh96yRKVpZCckg/KY7Jw9Vnwr4F1CK8GNaMskCJdX8fBd/4lH7/siGDsyNTGp0jxSfXJYQ6FUVlnE4HFtBrFRTTu9mSbiEKuMoe1wsAXQqdexg5nHqHw5eWUMdBj7m/AtJFbRC4xi6EUwEM4h2FVKD7ixtoaVlUVV75yfQ6vWVsOJ6Rfz32R1EvvOPheVyiRcFefLGN9+Pt/qNPIVKt8CfKrxgNs2FHypfMP6MoJuB43EQx3l13/7T73mt8c9F3b9wS1gO9w2eIXQ873oooveQuVL1UPbYdPhyw43wpdKKmI4UaQU2ZGlAHfe/iju/eo9eDT4GpbOWMRcdQG1XE2lGzynsBs/9azvQrNVx199+iO4t3UMK7QsIqA6F+OVz/l+vOK678MuZxoFFJSaIkWXDj2KW2+9Gd/2oheiUJ0eCb5sxv4czKlTtpuhZqMq33FPz4nCVyXAoV3Af/30j2AnHCWrywEPAbyoi+7iAh64/XY8+pW74Ed1lW2M0C0UKgpkru/DzeWReL7q6GJ9PIdBfkzb0FWpHmk3MD1k0XPRWquh4PrIF4voug5aboIaEU4Lo9ubpYIWD60KDrZYWVhE6bGpsov0ktstxJ22gjj93XqjjU6n24vdBlCZqGDfWWfDy+UBr6d8/cqkeqAWJ6eQ0+AbEb6tXqhZl8q3voJOWwZZTLz2+T/12v857rmw61v4ntRrIA2+erSDPpz1RJUvPd+r6Pn24UuVefhoHf/22Qfx4P0H0XW6WNm9hPkdh7FSnkGQ1OBEDnJ1Dz/1Td8Np+jiT279EB7BClaclpp1Yseqh2dXL8GvfNercNmOi1BCESqMAsDC4YP47Kc+iW978YueAF/d81VTlEvQcb/DTe9g26jneyInblz4yvkhfDlyT8EXvbAzZTu47NDiJJRdNOZm8ODnPo3D992Hks+BFSHKpQrK5Ul4hSIix0VpYgIxR8d57PDy4VM4c3AKYjRaHdTqqygWCiqfA4IQeZV7twW/UkYtB8yig7mki9D3kBMPWEVfOEg6rMMCip0Au/0C/GYb0eoa/ChCpVRGwHC3mMq7gNJERQmBQqHYi+LwisgVy8hPTPVnsuCn2A4c4dZXvhLn2+5FO6wFYGKdX/z2n3zNH5zI+bDbZLeAVb4bvDr60Q5v9jzvRt7Iuu0g+R2G2Q7K20wbXhyHuOfOL6kONwVfL484drC80sG/ffwufOmr84iTAlpuE4tnz2F24mG0Skexp1rEebvPQalTwlUTT0VU8fDHN/8NHgpm0Xa7cKMIE00f5wU78fqX/Byef8G3oESTmEG+hO/Rw/jMJz+B73hRH74qR0Rv8jGVTN1JEDscDKAi03qhZjKLg8zMa0whv1WVb29wRW+0Sewm8BKqVZoEDMPjCwYnUeoiWJrFXbd8HIfuvRM7fA8+k5kjQZkzAVcmVCiXmy/A4W/OVxEIvsc44Fh1pHFa9oBRCmGAUj6Hdr2mOs8mKyW0qFYrRSz4Mb6ONuY5im6irCIeOt1uz44IQjjdELlOFxP1NvY5OezohAjnF5A0mHQdyJdL8HI+JqeqKJbKCviu68Hz84DLfL49+DLUrFDtwddnbgfG+XbbaDVoO6yhvbqEbn0Fq0uLWGx1k6C047Uvf82Nv7fBW8VubrSAhe8GL4m+8n1zLpcbCt+0Xelq+PjIXHZ/MYari7u+dAe6nQDP/KbnIAh9xI6Dz91+BB/7xP2IOkUViN+eXMPM9FexcsYR1HOz2FGo4IqzL8W3PvV6XFTYh0PtBfzhrX+Nzx+7G74bYpdfxEqjg/JaCa9+3o/jR654GapgvliSNMLi3DHc+olP4ttf8CKVWIf4UTl3+rkdlLsrWc1Ub2E/N4UGXvVA0RLu6DZDluUwLB561E63Xo2Ozwi8PgxwfaBE70zQp6W/S/zGDGLwOFBBZXlQojdBgBw6CJeP4cs3fRwPfekLmPCg8izkikWVarM6NdUDGLODqbCuHPw8YccHcV4N2W23OyiVywj5psBcCw5UlEOeVkccoBN1kCtXUM/ncF/YwtQFT8NFl16hcvQS1l0VkhaiGQZYWJzFwdtuw5nNFs5oNlBiIpwuz5CHdquL6o5pNXcbtTYfAFzOUDmP08YXyyqfLzvbaD24pUmVajIO26ivLKLbamFtZQUrx2aAbk11Bi63gyQq73rtSy18N0iKJ25u4bvBJmWH29GjR9/k+/67hinfTPgKvNZXkHSEIe6644vodiNce91zECYeavUAH/nYXfjyV5ZQiqfQDTtolhexeMZDWNh5EPP+UXWzlTsF7HN34ulnnY+LLr4EX3joHnzk9n/H9Bkl7NkxhTsfeQQT7Qn8/LN/GD911fdg2imrvcdJgAUmU//Up/AdN7wIFZVSsh8L3J9AUw2pUENstanP+yEbg2wH/Q1g3GYfBOa0sgS+6ymL+qPUerkbGKcr8CVwXSX6Cd+EKl+FnDHOtoO4voh7bv4PfOU/P4MJN1I5FgrlAhqdAMVSFZPT0718HoUifHa2FvIqUoI+K5PnqBg1NW17EV1GLDBrGZVwt4VyIY+w20StVUOhMoFlx8GXozbOecZVuPzS69CMAzy6eBBhFGLv5B5MT+7CYm0On/z7D6Jw5BAm5maxwwH27jgD5cIkPC+v6kDFzs45PqxU9AZD3jwfhdKEmkKI08cXqztUhxuznXU7NbRra+g0m2jWakhadZScCEHQRi1E0s5Vfv5bfvyX/3jcc2bXH9wCFr4bvEL68P0V3/ffvanwVWnEIgXfKASuuvZZaiLEQ0dW8f5/ugVzqz68RkX5t53CCtb2HMSxHY/gaOEwukXA7TrwVmJUOy6+6fyrcOCCy/AnH/1LPOWKc9H22vjEXbdhZ1jFLz/3J/Bjz/huTCZFuI6nspZxyvDP3HQTnv+CF6oZD8aBryheE7RZylfU7LAOuLHhK/G+/dAsVR9JnNMHMS9+pXw53Np10Y26KvTKcSL4bgy/WcNdn/oY7vvszUB7DZOlvMqX4Hgu2t0AO3ftRXmyCs/3FWwJvnyx0I/vddFstVFihEEup+J+CVFHwTdUs1IUcx5azToaQRPI5zEbhrjbCfCUq67BRRddgc8/cDvufeQraEdd7CxP4/nXfCtKSYJPffTvUJo9humFeVSiCOedeS4m8pMqsoL7oN2g+gyV0nbhs6+A/nOhrIYWF6emUZicRuQWlGp3ki5a9VW06w3EQQC324LTbaBeW0XHzSfdUvWVz/6hX3zfBm8Vu7m1HTb3GiB8Z2dn3+i67ntOGL4qX0Dv1b7307cdkODO276gfN6rrrke8D08+LU5vP+fP4NGOI32igfP8dH0ltDYfQRzZzyCo5UjqPtN5OMcnlo+E+c5U7g0/xQ862nX4EMf/xD2PPNc3PLQbfjiw/dj92PK+c3P/xm8/MIXoBTlVUcTBxAszh7FzTd/HN9xw+Ph26tab5JN1pEB/jJV5DgTaKYNM95s+PbyXfYyj6mBav0BGJxwsvdFT3dwBJr6ZEY3/lFwEQYNFOMAB+/4Aj754Q8g361jouQjV8orK6DTDTE1vUu9sjNKgXCl8mV0Az1XKs1OGCIKY0wwexhtCJX9rJe7gUaHSkjPOdK6DTS6DXSSBAsJ8EjZw1lPvwI79+3DR279V6ygiYiKvNHFt1xyNZ6+5ym45WP/hN2tJs5utuG1Wtg7tRu5OK/2yyxo7Djk8TNe2OvDl3G+fqGE/GQVlekdiHNFtCMXxfIEigUOoGFioEillOzQ811bwvz8MUT5UuJM7fnF5/zIL/3h5t45tjSrfDd4DfTh+wbXdX9tY/ClUJFcvbQdesly77ztiyr286qrr1NhTA8+tIAP/MOnsdKaQBhMqMxaNWcRjV2HsbzzIGYrj6KRb6Di5nHdOQfwnH0HcElxP/YWzsCRhYP4unsM7/uPD+ChuSO4bHI/3vqSV+G6vVehnBThRMz8AszNHMSnb/1kz3bQlO8w+GbF96ap4dTBJlo6SvO0jKt82XmmEuQQvgp45G0v8Tl9c36q13JOxS6v5wznitpqFoeDd34Rt/7fD6M7N4OposuQanSZ/tHNoVqdxvT0rl6WMIYW5vPIM1cu4cvZgF0PXQ4XdlzkcwU10oyKNEe7I0pUKkjG4fK1nuFn7aiNeqeDVcfBkYkCzrz4MpR278ZHvvRJLPmMte1i0i3hwNTZ+JanXob/+Ng/48xWExd0QpTCEFPFKpwuR9T1EqirIeD92a9ztBxoPeQLyNN2YMwvw9qY4648hZ27dqNc9BC0G0r51laWkXD24voKZmdn0HFyibdj7y899xWv/18bvFXs5lb5bu410Ifv613X/fWNwjem39ivnkrUjQh33n6bGr9/9bXPUq+7Bw+t4m8/8hnMLvnoJJNoA2jl62hNHMHq1CNYLD+KenFNzRc2FeSxz5nCU8r7cOXFV+FZF16Fjx+8Fe/7lw+i2e7ihZc8B6/9tldgb343igmnk+l1QM0d+jpuvfUmPF+DLxWfgmuG8lXZ2kW3p0DUtB1OBXzp79LPXYcvh0gw49d6Ix+fsYK5eKn+8h6w8JUv46a/fT8eveuLKDsBCjkgyblq7rOde85CpVxFaaIKL8eOth58fdoV7GQr0Otl5npGTTDhDVTu3U6rhUoxr2J+u51QZbYPgg6azZqyCJqELxIcLLo457LLccb+/Xj/bZ/AoWANXS+C0wnxnPOejmeefQE++h//gP1BgGd0HZS7AfLIw4lV8JqCrhqMQetB5Wim3esjdn2UOWNxqYw2h0eXJrBz7zmocHJNP0HYbmJteRm1lRV015YVfFvNGlrwE0zufvVzf/J1NtRsc9FhR7httD03A77SbaVGVfVffxV8nRhf+Oxn1M1z9TXfpGJHl5Y7+Md//jweeHAJrWQSgVtA1w9Qdw8j2j2P5cmDmPVn0cm3VKIcNLtA3cGlZ16IX3rpK/Avd/w7/vmWTyHf8fGW7/9F3HD+NyMHzmCbU6O3/DjG/JFDuOXmTx2Hb3/qeAVMA7693Oxq7vLHNaWpgs1QM33lQYp5nAgHvUwq3+Pw5Swd/VhZOg70X8NQTTDZ4bTslQrCqAUv7MKvr+ETf/0X+Mqnb0JUm4efT+AXPVSmp1Gd3oVSZbqneAvMnVCB2x/RyKTktB/YDUkrxvF8lfbRc3Mq+oBAzBd8NfNHHERqKqBWg1MBhQiSGCu1VdQ8B4eqBZx16dNx2YFrcOvX7sYXHrgby60adlSn8MJr/wt250r48L9+EE+LE1zRijHZDuCCw8N7llFvIikV/9fLc0HQMh+Fn0Nlcod6WEeuh+ruMxV8aTtE9JyjLtaWltFYW0XUqGH52GEVfrbE8qf3vu7FP29nL94oK8ztre2wwRbdOHx7/ilBq26gfsCs24fvHV/4vPKCr77mOjheHt0gwRduewQf+/jtWOsUELuTKt7UKbZRyx1GY2oOCxPHsJhbxIq3htALkQtdTHVyeOV3/gCayy38/Uf/Bd9x6TfjR7/lv2J/7iw4Sb6HUGbiSkIsHDmIW265Bd9xw4t7tsM2he9x26HX669mxmO6Rb838oydi54aR0FQdYD2Ku786L/hzo/9K8qdGoocDVjxgQL9XsK1jJxSuyW4BaZoLCvFq5IpFYpK+bL8XL6ghicz2sH38j0fOOfCzbuIuxF8x0PcDRE0mipeOMkBRxfmcaTbwJEzKth3+eW4+pJnMW8dHph5uAffHTtx0RnnY3FxBv/343+Lp0UxLm/GmOyE8Ny8ioRRIxRVJop+h1s/TTNBz45EhpsFfMAXitix5yxM7Nyr4Ou5IZJuZ135ot3A8rFDWF5aQCNykEzufvPLXvNOm893g6yw8N3kBmSc78UXX/wG3/dPsMMt7nWQqAGhBnwR4u47blODLK6+9psQO73p6BdWu/jYx7+MO+85hHa3BLglJG6EtreMVmkR9elFLBTnMOfPoparw4sjVBoRrj/7EnzrVf8Fd33pHvy361+CK6YvRiWpqE6pHvOZKS1Q09/cfOvpga+ugk9U9SqPmZ6viuXtDRChBaAeMK6jBi1whic6wJwnjVnD/KiB+794M27+4IeRW1vGtJcgM0V31QAAIABJREFUlwOcko+Es1IzTpbgVR1XBaV8FXypgDmsmEN4HUfl661MTKiRZoRezs8rvzc/QZ81VBZI0cmhsVKDE/QGXDSDBubrK3i0U8fRvZMo7X8Kzj/nEuXD5wo5RL7KHIyCk8fiyhw+9Zl/V8r36e0EkwEf2TkFX84BlwZf+hp8YMSMZskX1CCLHWfuQ2V6N1w/r6IdkqCjQs2W5ufQXFpAUF/G2soSAr+IbnHqLS/+hbf92ibfOt/wxVnlu8FLoA/fN554qNlx+HJmBL4e96DBGNEu7v7SbWomi2uufzbimJ6lh8gFZpdC3HrL/bjzy4+gG+TQaHeR5CJ0nBV0i/8/e98BZ9lBl/udes/tZfrM9k0P2SSbQgpRKQEMIF3gvacIqKhIFRApT2w0FcUHgijowyfSJYDASwgJISQhhfS2vUwvd26/p5/n9z/n7k42u9lNZuITcifZ387OzL0zc+693/mf7/+VZZijIcKKgwV/AfX2AhTXQ0m1UMmXkVYy+I1nvQLnDp0OPSJfGEcm0rWmhwEWpyb/v9EOR1NCPJ6HKBYzHCJ3D4FvnIEbh5hbhi7VPyldw8KDd+LqL3wWczsfRMHQkFYjpNOmWIb1dBa6lYNB0BUThSGTJJshCL6cfPnv+BQaoVAsycJNFnCqIUYJK5eGHbnQpaQU6DY6MIXG8dG2W1hYXsKM30JtYkDMFo5HCYYpwfW+4kNXDSnCZAV91GngFGg4JVCQdalHNoGIDRc8gbMONZ58e7QD2YhUJstOZZl6s+UKikOjSOXKkvUrky8LNLs25mdmMLN3lxRo2t0WYOXgZwbec8XvvrcPvo/nifgot+mD7yoP6FqDr0xpPfCFh3t+cqtYTM+/6JKYllB0+CwTjgC7G+D+e2fw4M4DmKu2JWCbsepDwxmctm0dRjaX0AxqmKvNwvZtwaKlWg333nM/Xnv5S3Hm2EnQYUGnykGVvmSxwy4eJO2wYuH2n0g7PFbwPdrXP3Jijiff2IwXQaN0K3BBsoWQ2W7U8KMvfQ4PXvctMgxQ9QimocoCMpspQtVimoH8rpqirIxmijgfV/5eCb4KUCgwCY7LPE6jsfWafC8NMczlJfXAFAlWD3WYnRu60h7c9F0sFCx0aUN2QvBh8c04rznwONWq0FUVac/HBCKMkibyolhmFhhCeRwJvrEEUIGZyYpe21M05AcGUR4Zg54pIpWmVtyG3W7Atx2RmtVmp9BcnIHn2lDSuUgpDL35517TX7itEioecfM++K7yiBJ8Tz/9dErNHiftEDcCi26WVlC2HkgtOV81Hu6+/RYB1fMuuCjOhlVNuKKvJXCw8QBodTxUW7ZETxq6jnI2g3Rag6oz+NwTFtBHgC4CLLlN7J3Zh3NGT8JAqijLGk5jvDwP+b0jBQvM872BUrNE5/v/GXyPZzsWeFkRoh6/H2/6Y66hF9ZLzjcOjVeVECbpgMDF7ddfh5u+/M9ILU9BTasImYquqsgaaVhqBoaWhmZloFgEX12oAE7BhnkYfEk7xPXxoeQ9EJTJAfteCDNlCr8c2F3R+DpeEqje7QjoZi0dOSU2SEz7Ntq2h269g6FKEUhr8A0FrhdANVigGcHkJB04SAWu7Nh0JQXF0x/B+fbUDtT/aibt0ArafoDS8AiGxtcjlavIRGy3ayI1c7s2mvUaVKeL+vwUfM+BqxqRnyn3pWarxImj3bwPvqs8qL3JV1XVPz2yQPPIYJ2jfStRAcStiXG6i0y+PfANcNdtPxZQPe/Cp8YFmlL0o8iGnDXjUiGjsDY8RhrCsi6GjbiqhvfswYULB57MxT666CANTaYpjTIlB8hrGZSsIlRfx9IsTRZX4/KjmCzEKHCEvVgkyQ8XOxyKlTwR88QqH4JDNz8MwPwJY65X4zqSHXdSJpnk60bsNrOR130s7rgb3/70p9DctxMZzZfJlmYWLuUsFk6qhhRVaqm0yMqo4yWYCu1gxjGSsa3YkphPz/OgGyasbFayHQI/kslYTBaei5CORNdBp9uRv3OZNCxTg8pGY8+FSxOHzeVXDblMBmqK1yLxG0+OPJ5SQ8/uNzYZJ/plUkdxC0bcNhK7muNgeF1jsLspGR1cuHHyrYxOCO3AeqHI78LptmAL5zsHr1mLXW5KBFtLBb6V/+0LX/GGv1+rx6l/P8lM0D8QqzsCPZNFFEUf6FUI9fJ8Vw++Ie669RYJ1D7vAkZK6mK4aIUOWn5XPm67tsiY/MAV4HX4AnZddBxXBPe+H6Jld+CFLpqdpgj7Hd6WObF+AM/xoXsqzj15Gy479xIUU0XMH5zEDT/4/sN0vj0A+GkB38MnMg8KOU0xVvDkxgmRucsBvOokbvjKP+OB71yJjOJD1ZnJkBJpn6obMCWhjBwv+d1Y08uFWwy+FnQzIxNwrPW1hF6gvIwnw0KpLPfjuYEs5PicYF8bHWjMzaXGl5m+6bSFMAFSXu0Eti0yOH6OJ12+sZ1YItkT3W5EcE1S48RlmOiqGaITX0GFkjwXZwnH9AdtxLxq8nVdHG7FyjCsQkV4ZTV0BHybjQaa1UXYovNtIJ1J0V4cuFbxty9+VR98V4cUj7x1f/Jd5RF9YsE3wF233hqD7/kXSqOBHwF7agdw1767ZZEj0mC+QNlCoVNnGgepcOYjwPJ9NbCghwx5B1KMM3RtKVhkSDjDXcxIw2hxBOvKo0ipGhanp3HDtT/A5T2pWRKsI5P1T8XkG8dcSj+FXFUkp44kKjLwHRQM4IEbvoerPvdpBPMHkOP0yVSzBHx5LCkZOxb40jFmEHyttOQ5MLaRgT1SAeQHyBeL8niQ82XYOt8IvtQVu64DXVeRYt9bckxZH++7jpRmigwuDAXIpdJIaoPizjbWDIUs7kxMLwTf3hvBl4FHPfDlxwm+jLZkhxtter6mI1MsCfhmy0NwfCZCsDvOlwqi6tw0vE4T9blpDJSLiNL5wEsV33DBK3+7n+2wSqw48uZ98F3lAV0JvpxwGLyyZpNv5OPOW2+Vy8jtrI6nfTRU0Ak8zNaX0Gq35NK2UipjsVpF13YwMDgMz42wZ+8+aTHgBHjPXQ8hlyqh3VnCtm1PwdTUNK655ho87wXPwnnnnQGDG/1Ihe5zWvJRnZ3CdQzWee7zEnsxl3FJPthjBN/e4T2Ww+14tMRjeXhW8r6UkHGSZG2StCz3shuo6IgcePNT+PfPfBIH7vgxsloMPjRdUHolQTl67Fw77uRrUQ4WT8Q0b/D34eOQzubiynbNFPDl1YjnOHBdW54fpqkLsNp2V05ogeei1WggdBz5PLN8qROWTji2VvjxBG0S0CV0icXGrBaiiSKxpXO5dxTwZcWQ8MVc1mo60oUiSgMjAr5cwhlqALfbxvzcLGxWCHWaaFcXMDY6jLobBp5V+t2nvup3PvVYHov+1x7/CPTB9/jH6FG/guC7sLDwjiAIPvhEgO9dt90mk865CfhGEV1uXdzxk/uQy+XRbnewZfNJmJyawlVXXYOX//IvIwgU/ONnP4dXvvIVGBwcwZ9/5OO46OKn4ZZbrsFpp52GjRu24CMf+gg+8tE/xKWXniomjl4xIxQfC1N7cP31P3wE+PbsxY+F81158FbGTZ5omtljeXgOgy/1u3EDtKcakpkRgy8NDi5SYRf3Xf1NfPefPgPTboi6gQoIU9LJeAKlKYJdfCZUKhkM8zi0A3nfmA/myVfAl1pfKhsCiIOOFBDBl+CYyXASDmW65SRsd9tYXlqUavhUAqSmQYlaXBNPCsLpdCWhjLcplvKHALcH0HJVwsyjFeArqW0C3ly4seLIEtrBzOaRL1VQGBwX7S8CGw7T1VpN6alzW3XMH9iLTCYF30gHvlXqT76P5Yl4gl/bB98TPFDH+rKew+0/xAcfFMnRmk6+XLjdGoPveecnhYw6duyYwpe/+G085znPQaVSRqFg4cCBJXz5S1/Dq1/9SkSRjr/71D/hta95OcbGRvCnH/gH/NwvXIYbb7waG9evw5bNp+Nv/urj+LMPvwvnPXVTTF3EbmaoWhezU3tww3U34dnPff7DJt+fJvBl57BMh2K9jVUkiuLBirqo7roH3/jkx9DYswOpyBWFA6VohsYw9BMHX+p8e1wwa9uFEybP6wcSuNPt2pLny/p20hE0c3C65ijeajVgmgyNiOLoxm4HGctCWtfRZrIYCzZ5MtA0ZFjM6XoywXc7HdhOBwXm8kqORI+Nl8Qg4f2F9V3J+TJf2OTCMI2AP2cmg0y+jOLwhHDBlJoFri20R6u2LFNva3FOMocdxQiDzMBbn/Eb/WCdVULFI27eB99VHtGV9uJeXfxjpR16UoG4vn2F2iEKcDeDdVaAL11wc9Nd/P2nvoRarYYLLjgfz33uU7FzZx1f/MIXcfkznyVypO9+97t43et+GUNDw/jAhz+Fk08/GevX57HtKWdiz85pfPQvPoH3/dHbcOElW2F7LlRFh66p0I0u5mb24IZrbsKzf/EFEiDD9mLqikXyJQTE4TD1XqTkiQTrnIiGd2UGhHCdCed5LLlZj/tc+TBKpAHIgauAT/0rHXy0TtvIuk187//8A37wxc9hKKXCMlQoJj/PyZfTIU+gnIAPc76HJ994wiXoSUoYjRdmvHAjTcHJl489g3UoJyMw5rIF+R06nY6oF1h0yYWbuAkBtFpN0dPms9Tb+nDbbaEoWs2mtF+QsuDkyysTPr9810OLmlzfh2VZsNJpmYI5WYtIkVSE/BeBhhJZuLHAM0V6JIPIMNENIxTLQ6iMbRCpGctByYNXFxYky5nZDppvy2M9vdyItNLo2575G7/frxFaJVb0Od81PoAE39nZ2bfruv4huUTU9cfM+T4a+B6afM9nhxslZBoCV8PMwQDXXnsdbr31NrzkpS/F4GAZX/j8V/DqX30ZgiCFf/zsP+I1r30JBgeG8Mcf+Bhe+JJfwrOeear89td89yf40J99Ah/88/fgzHPW40c334wzzzgTIyMVKJqN2cm9+NF1P8Kzr3gB0pm8cIXUxxIAVWrKVuT5Hi1Y51hBOasB32M9bMcEX40dcxE0n4tFQ5aLetTBwj234spP/BX233ojRso5ZIsZmTCZxaDz8tygMsGMW4hlURVTDjLhJullptiNCb5ZUUKI3Vin6y2mKqjvrTWbMk0XC2V0u1358Sulkizb6LAzDMY/+jLJUu1AbXen1QIoVROVhCtRlAReOQkR0G1bFm6O2xW+V05UgAA0r7qEdkgmX83QRPZGpUTKtARkWR2vpCxJNcsWyhic2AyDNfe+LWqHmclJLC/OI6spkudLRUa140bWyPo3Pf217+jn+a4xdvQn31Ue0C996UvapZde+nuGYXz48UZKHhN8EUvNOPluT8DX9xVMTzcxO9vC1i0juOqqG1EqlVAsFPH1K7+O1772VVAUE5/+u7/Hy172Upl8P/m3n8Tzn3cFnv70bfC7wA3X3YF/+eev4nkvvBzZooodux7CK//bKzAwkEekeJib3Isbrv8hnn3F848PvsTiJMCldyj/M8H3aA8fAZlFzFxGmZIfGULTQoStBfzwC5/DLf/2ZXgL08jlUsgUssnlPS/x44WbSMw4bXICppSsJzVLwDeVthKdbxys0wPfHu1AIF6uN8TcQa0wQbDIrjdVhW13ZHHGn4ngy8UazQx2uw3PdYTzJeASXCUrgrwvR/kgRLfTRco00WjW5D74x7ZtmbAJwFQ7aNKYwd43D7V6TXjmlJlCZWgUxcogdDrdVB2pTA7ZyijSbOJQfHSbdcxNT4vbD3YH8wf3yiLQgR7lRze/6emv//0++K4SK/qT7xofwCiK1NnZ2bdpmvbna047MM/3lltitQN1vnxRBgomJxdx/wN7sG5iPer1OrZs2YDlagsPPHA/zt2+XeiDBx98AFu2bpFlz959ezA+MYqJ8UFxWFUXWlheXpZoREX3Zds2PDwEQ6fEyUZreRHfv+p7RwXfJ4p2OFINsZJyONpDdqwpukdTkCqR5l52mYU20maE/bffhG9/5lNo7HwQmtuWvrpMMSfhN6LtlbQdPQFfXcwTGikFTsMrJl+Cb9zZRh41mYiThRunVgbqLNfrwsTQpJHP55HJZEA5GRdilJhxqiTw8t+ddlMoB4KzToWG6wr4Skoatb6ccNkykYCvTqokCYKv1esyWZNXJm3C4CBy+PVmHZ1uV5Z4LPAsDwxhZHy9VAjRKg09hVRhQACZ2Q6t5apk+TJGcnl6ElN7dsDUVXG4ZUY2v/VZv/Wuj63xS+dJf3f9yXeVTwGC7/T09NsMw1h78I0C3Hnrw8E3brtQ4blsQghgMaA7vjKVzbq4zWLTm7xJJb0Cac7V6YZjYS7xlrueQ5X1cQQN/V+IPEzt24Mf30Da4ZGT7yPAN7Hyskvu8U6+x5qUHy3V7PiZDob0Fwehg7TmwnKb+M5n/g4/uvIrGGR+Q+Ch3W1JzbqoFAR8VZl8SR2Q5+XHaGyJgZcAHE/B1PVKY7EssR4OvuR8OTEvLFXjidTKYmhoSCZUTqFcuLFCyPddAV4xUKiQx4YPGaVmvufFhooV4EvOt9PuCKfbtdsC6DwG9UZDaK5cLifgS/UEzSL1VkM+79qUtpkSR1oZHEFpZEQKNAPoCPQ08uUKchlDsh2cdkdUD7P792B6z045IYRmJhzYcMqbn/bat/Un31ViRX/yXeMDSNrhsssue5uu6x/p0Q6cfnpT8CEN5jG+r4CIEnN3sQe1t3BjqllP7RDgXNIOOmt+YiF9DEyxhjWudRcJviCvXGjz5kmuF11utIoSdBmnyGYMyph4F24Q98Ux64ALIcs0sThzENdf/31cfsUVx6UdZOEmKH78JotjTauPFXyP/PoeSB9eznGYZ54CUzqZg9DC3D234PMf+gDmd96PiYGSBOdwYszl80Q+ydzlgk7yM6DA4rFIZ8TYQqCNeV+mmrEyiH8TjBN7cSJHk7Qz8rWej1anC9txYaXSQglwgiW40tFGuoGKMtdxBCzTlomUoceTsecKCyV1QGGIRrMptEMpXxCgpiuR6hfSEVzi0QVHSoMAzOcOb0OzSNvuCHfMx9N1PLS63WTJNgGrUIBh5dAlN6NTJ54VnTPBt9tqoDE/i9n9u0X5oOWKUWH91jc/9b+9sd9kscbY0Z98V3lAe+CradpH+GTv/Tlh8D1kCI2LFWNDAFHDl0jJe++8Q5pyz7/gUkAzUKt5AqKRH8F1PZl+aVm17di6ajuetOPa4qaKhf1tpyv/drsB2gSFriPAw+/icNnitFAsWHjVq16M007ZhNnpadz4w6tx+XN/UUAo0rjBT6bqJD+it3SLgZDLuMNPpZXg2FuIHctMcaImi97dxxkSvZk9fvDkdCP/rzwZxbSDofpAbRrX/Mvf4wef/yzUbgPlfA6ZfAkd2xHNrclJmOBrGGh2bDiuh+GREQnIWanzPQS+idrBsDJIpTMxN0zul0oHWUwqQjnwJMfm4F7mB39XLtrkhBz6aLdbsnDj+1ku13QNYZL/wMfS7XbhOq48p9KWJSdVTtNLS4ux4SLRFccKC9m2HYrOrDfq4mwrFHKoVpfhByGKA0OS6WDli7CKFSipDLquD0ML5WQUOC66zZbofKszk2hUF6FmCpE5sO4tF77q9f0Ot1ViRX/yXeMDmCzcSDs8LvDlj8N4lHhKTZp2k0QzGh7uvPVmSaM67/ynIQgMfPNbP8Adt93PLpi4iDGKxfp8oUvrceLlPxRly3AZU4GR4jRuwDQY/p2Rv1UtkqhDx21gdHQAF1x4FkbGypidPojrr/kunvfCFyJHCVSkyc8gQrNEV9qTnR1WPvxngu8hjcXD0sziRPjkDy/ZfQ+ZyMfCg3fg8x/9Y1Qfug05ipkjIF8ZQccLkLFSSDOsXFMRajrqTQbeuJhYtx7pTPZhaoeV4CvBOunYXizcMivYpT3YR6RqSFsZ4Y6FhkiME1yCMfCcIKuEATrttgAwp10yQgRTU4v53E6LjrMZFJiQllQV8ePk+ClFy+dzSFmsuU+ch4kaJbYmQ2gOTtV8/KgZNqwUrEwB2fIAcuUhGPkijFyBKRFSHRQyYpPOOtuTbIdubQl+twufwTvZgd875yWv/ugav3Se9HfXn3xX+RRYS/Dl5EtskOlO8SWP7PZbbxZA2X7epQhDHQ/cvxdLy03RmvLF3Zu0uQXnJS9f2CKVIodI44BB6RsTEqkrZciKErc49DhhanfVCAEXUwqpiAC7du7A7T++Hc97wYtFwkQDAW3NovBN6IX/bPA91sN0dF6Ykjymu/kw7TZ+8KX/jeu+/L+R8+tQ/W5MN5QG4YdA2jSRZoqZEeckd2xPpsuh4VFkslmheh5BO3AJx7AcK5OoHmJOVQgcSsDYkZYvIpPJCqgLNST6W8rFKDuLBGTJ7Yq92PPQbNaRMgwxWvBn9xw2G1MF0cHi4qLQWOR1CeQ9aRnphd6bLOgOlZzGJ0nejqfM4eHhOFhIM1D4D8djtjKIVL4EI5OHbqXgdjuoLs2LuQMMAqIm2me4eof2YgSZ4tsvfMXr/3KVL5X+zY84An3wXeVTIgHft3LhtpJ26PG+x+N84xSq2I2lSAlir3+BH/Nx9523ybb6ggsuQRSxRkiTS1u23yb7M7ntyvelIIGLNTrWkijbOB94xcMtAyC1oiFIc0YhHVS+1NVfd+11aNXbeM4Vz5fMAlbj8LKVBoMgOJyi9fAyzSd28o2phoQXX/mY9eqBks8l9ZVyPaH7NrpTe/HVj/8lZu+7DRk4UCMPjXYTmWxeqIGMaSHD7F3GQUaRBBfxKqJYqSCbzUm2Q1wPv4LzTSIlNYtVQqwXSh26MpB4SYs8b1ZoCPmJk2hHSt+Y7UCVQ0wtxRYVXu63mrHjjfXypBx4bqTdt9NsYWlpST5H8CW/SyAmQPOqh481n2PC9a4wW/DfTClbXq5ifGJCQn+o8y2PjMPMlWAVSkjli1B4wla4mOtgfm4O9cWqZDuYkQ+d2uNIi8JM+a0XvvI3+2qHVWJFn3ZY4wOYcL5vpdSsB749hxtfJCcCvgSKGFz0mDtNhLNR6GJhbgr33Xc/LrroacikC5QtACZfcaGgK79cOE++nygbBGgVVbbl8sa7lyt1hrwecQCkrigetwPfxe6dO3DllVfil174Qpx0ymlyP5x4Cb78ToxlPMTTPqzJ+IkG3xWZxyt+BcntXRGkLmDHqVcJYAZd3P+9b+Kbn/lbGM0l6afTDBXLrToyGdpqQxTSWeSsApzAhy/5x6osI8uVAeF8j9T5ysItAV+d5gYrI0tOl+lguiGuNCubg0lA750YuATt0QOidPBkouUUzJNfnqlnQh35CH1GgfpiuGg3myjmCwKs5IrFSJHQC72FHKdfPsd6DkBZ7DGYXRaqChbm5+EFHsoDgyIrSxcrSOUrUiWkc/I1U7Jb4PRNOqOxVEVzaV4yfTvNhky+RmX0nc943dv+fI1fOk/6u+tPvqt8Cpwo+B7LHpsEQibgqyEUKVlvxgvguV384NrvY2xoBFtPOQ2mqiMgmkbUjHJ2jc0EvKwV8A0DRJ4vL1jJ82WalseYQx+u68Nxbdmyux4XdLHIny9S/nu5WsP+/Qdw0SWX4KJLLxPwlnBwMyVB3mJhVVnyGfPLAsKH3G5PLPjGJUf8roePz8r3exNmTIdEMCMHemsRX/nYh7DjhmtQYAQ9OVkFqLUbyOZS4iYrpPNIGzm0HRsKGyOoBPF8jI5PCJASfA/ZixNVw0rwpa3YozIBuhRnErAlYJ3FlGp8YlipxmCYOo+553TR7dBK7CBNXpg+Ct9Ht92MHzvPFxWE6IMll9mHwdS0XsZvooYg8PYm355Zh7uA3vHg7ZrNJgrlklTH67k8rOIAssUK1DR5Y0uaPehwo4PO79oSKem36rBbTQHfKFt521Nf9fq/WuVLpX/zI45AH3xX+ZQ4mtphZbbDo2lV428tabyJVIsvAy1WnPFTbKpQIsxMTeKhe+9D6HvIswiRAEuNaPKi7E1BvV9FQDkBX7GhioiX1TmcmOPLVKELOTExH5ZyMwZuawa2bDkJGzdvFaDi1Ctb9LjYKLGz8odLrK2H5GUE4sMH8kgFw4koGo73NT3w5UkgljbEf/cut2O+M5Zk8JilYWPyJzfgCx/9ANSlGZi+C8VMwdc0mXzzWQtK4KOQzoksrWXbrMcTvpYqkYn165HNUYamJYYK6nutOGRdpGZxmwVxjn/YhcYM35SVibveVJotYmDkFZA8nOR9E9kI+9s4AXMp6BP0mOfLEyJ70xQlbkROJIX8NxPSeFKJr1+i2HyRUBqHFSXxCYq0Se9jIkGTLk7y1BlZsqVyMeXAv2mZ1hSCvSMLQKfVht9pIOw0ETBoxwccq/B757/sdf2F2yqx4sib98F3lQe0l+2gadqHeolmqwJf0gWivI0ZAhHeBy7a9TqqTJrqUjRPkT9fNBp0I5a38Xv3piwCKUcpeXBVDYpGcI0JYOp9+ZnelXqsDuZSKKlYF2Bj1kEi6JLLXL7cD3O9vUvflYB5rPfl9LISmY9xvI/3NSvBtzfx9gAmvuyO6RN+HXlTs7uEq//l07jx376IQmDDQggvUiRSsdaitC6LyHdRyuTRbjpiR+ZhIKDyKmF0bEI0wBFT6lJWou+NFQ10uDH7gSdK8sQM18kXK8jkaFVmdi4XnrFjbiX1JMeNJ0OSzSGvThg56UMRi7ErVyQE5UNgGlBT+PDjLoArJ8Qk6OgISkNOtisWo73vT8mcbmVgZItI5ctIMRUtWxR6hAlwvmNL4A/B12vVEdpNBI4t4Otaxbef//LX9Rduq8SKPviu8QE8MtWsJwvq6XyPP/km0y+nSeFsY/Dt2S64FRLqtsfNylexF5wfTLZpMlaR503KIg9Nob3ghcQCl+zcZMkmoSyUpsWmgnjSjv9IgpnCVrh4wu290I98/0TB93gAfDzgFcBJaAfpMUtIe08SAAAgAElEQVSoh96xpYKDJyhNVRAxSEZX0dp9D/75z9+PpT0PoKCy9ywCC4A9KGjaXVTKFZkys1YKi/NLMXAy4jEBzcGhYZGa0eHGpRqpF35eaoQsLiEjqYcnOBeZjVuqiAmDJz7JzqX2l1cPdM0l3LvCyEdetXATmoAv/03wlfB0StGETgjgUX6WnPB6J7v4OPTS5chtr4iTlIMcxoE7Ar7xlQpziplTcSgIKJuHWawgnaPagbGUKbABsAe+brsDl43KdguB00HTBzyr/K7zX/6aD6/xS+dJf3f9yXeVT4Gkvfgdqqp+4PFNvvEPIJObvLp6D0mMlEkZTvyCZX0MN9scnBRVpGQxUCcvyvieDoN3gscPb/I9yi+cKCNipxyBl7BMKmTtwPfRAPjEwDc+kcRsc8z7xuAbxaAbetAVRRohTCXE/f/3a/jmpz4KxevAAItCQxiahmarLV1mpAmo1ggCD81GDdlcFvlCSezFXJSVKgMCTAK+jHVMrjZkCtZ1NBiEE0TIl0oYIFBn8zIdU+Gg6IZw40I3rABfaYgO/AR8Y8CN+Jj68bKNwTqkmiQQvQfSBOAwjvDsgS//JoUknW+cjpO3GJhj8JUTKvlvnp8T8DXS2XjyLZRh5UswM3mZ2lVSIJ4Tc9D8vVoNhN0mfLuDJk9YVund57/8tR9c5Uulf/MjjkAffFf5lOi1F+u6/qerA98EOFfUAPfAUMBTXkW9GEG+vOJlTuzsjZUIj5RjHQbwlQ90PMzGHClfoJwcD/OGsV2YMiaC01pNvr3D/Gh88LGXkofbkQktK8GXNIpGKoUTZEQLbwivXcdVn/ooHrj6G5Lja+icPqld9dCst1AuDaHrUY+rwnbaEiZk6DqGR8Zl8uXvXyyz2Tclk23M9ZpiVOgVZVZrdbEij61fj8GhIahanIRGOmgl7XC0yVeWnOTlZcol+HoysTJQhxNx/LgkjzWBV4wtDzeWyONJvl6+vhf3mVA8clUUKyBk6OY0zjaOdBZatgirUBYANtO5WMcdhfA9Nmp04bSaMvkG3SYCu4N2qMC1Su84/+Wv/YtVvlT6N++D79o+BxLwfZeu63/yeMG3xxLEGtU4sDx+iykBTrqyRFO4TOLEQ9qA3GC8nItBV7iJI95fOSutnI8OQeGhgyEypwRsWb4ZS8qS6SmhH1ZDO6w86o9GVxyLpumdk+Io9/gt5rjZ1RZPtuQu+ffBnQ/iG3/5J/D33g+aqLWUDgQO3GYDlkKzQhmNdoBACjMjGDqdZzQjjMN2A6ELONHSGixcqVTwUL8bgy9jG9kOTUAbGB4VVYSqxzw8dbPMfaDrTVLSjqAduHA7RDtw8hV1iiuPG9UOlJr1Jt/eCZEgHatKkt9ZHnI5Q8Z1RD3Nb49bT3I/pB6KDFVSi6SnczCyhYTzJfhmY9qBy1saOsj5tluHwNfvttGOVASZyjvPfcmr+1KztYWOlar7Nb7nJ8ndRVGkz8/P/4Gqqn98tEjJE+N8ezNrfMEYTzmJMyp+yR1WQCQMrQD0ysADkaj1wDeZguUvvvoebrB4+PTJS1PZnx+aoOKG3F5OQnyfRy7ZVvKQMRYcljscj0ZYCeJHgvLRjtfK34q8aZw/FMMwXYFs+aU6QAkcpFUPP7nqm/jO3/010p0aAiX+fKvVkl63PB1koQrbj8R4UKoUpEaHJoZ8cQDtTke422KpJMiVIs0g4JtMvikaK9gErMNMpWFlcgJuYsSgtpeh6kmyGY0b5IAZ88iTZsiAo2TpRuUKgVeMKn4MruR5+TFSDjHHH0/H8dItnvlJsYg6RdJ3YlpBHgv+F3iJUT3OteDTQRaxdDUyfc3KQrOyMAtlpPMVcbjxd+XVAsGXjjab2Q6dBgK7BbfdRCdQEWRL7zrnJX3Od60hrU87rPKIRlFkzM7OvkfX9T9cDfiu8sdY9c0PXebKlM1p6jCgrgTaXoPCSsAlYPYyH44E4hOZeI/3wxN2BHMjBUaoCeiGDMzhpKsYcLxYpRD5LRTCJr758b/ALf/+VRT1CO22LaFDjbojXXcskxQnWBhIg/DAQAWdThv5Aq22FmyH5ZcZ5Apx/U/aSsskzOhI5jfwa0THa7I9IiOTcK9GiNVCnJBj8NUkLU0m4ITWEZ00gZI8LafewBejReA48jPJFE9ZWeDJ52Nyn+5CRkxCjBbM5+X0LCcp4XQV0WJLEI/dQafblkk9m8lJuSrv17LSyDBMqFCBmS+Kw40yM8PKgy49OinZ4RZ0bTiNBrrtOnyvjaDVhhPp8NKld5/90l/rc77He6I+xs/3wfcxHrAjv5zgOz8//x5VVf/waE0WJzr5rvLHWPXN5dJ1RWjOSsA9Hvie6OT7aHzvo/0CyfpPFox6wCVjDL6cftVQgaanZfmlh134i/vxt7//Jhy442YMFzKoLbeRTqfQbhPgiGmRJH0xbGZwsCLB5gyhyeSoaDDgBj7KAwNSB8+TKfN4Cb5xpm86znTgtGhaMFOZeBGXGDEIupx8hfcl3SAOR4I9L0BiCif0aS2GKC3sTlu0tW6nI+Cay5EGYCSlJ8DL6qDYrRhzu5yCOfnKyS4IhaNl0A7/MCOCxg1WDPXAt9Ohgy6CZWWQzmYxMDqOgfH1yA2MIF8ZgpUpQ5NwnkDAN7S7cJtt2J2GgK/XbKHrAa6Zf9c5r/j1vtph1a+yh99BH3xXeUBvu+02Y2Ji4t3/8UJ9/+PlfFf5I6zJzXvg+2gLNiFEku6wRwPcY9EOj/XjK3+xkPkITGijSouLR0kgiqkXXU3BpyNMcbHjxmvwuQ+8D63pg8gbsZ6ZGQ3LyzUoio5u10Eux3xdF+PjY2h3WlJqycwExdAFiIdGR0THa0gnmwWDfC/BN5WALydcmXitePJNnG/kgOV2pB+E800aJyQYnVcHsZyECgtWwXfbLVn02e0WGvUa8oUcioV8bKDgiZCMhB/zwQLgvCIJAsnxZRNJq9GUr41DldjQHMgxoevONK0YxIUP5jFTYGZzSBcZqlNGaXgMA0MTSOVy0PUIoecg6HZh15uHwBddGx1fibxU8W1nv/w1/QLNNXmlHb6TPviu8oD+LIBvDxSPBNajAfETDb69JdMjH5ZYXqaRj1ZChGokkjj2likBpH7H6NZx5Wc/gVuu/DLSgY1OoyogxI0+M21NIyXSLIam8xK/Uimja7cEeFnD03E8eIGPgeEhmWZ5O9IUhizdGKxD8DXjSVcoiLQoIvgnbi9OwJd/Jw63Q8aXJOyIUzvDbrhKpexMmPrAx+wMO+UyKOXzcsKQqxDBYMrhaMjwZdIlSDcaDel5k/p404zBV1EwNz8tX8+0O8rmaB1mmDpVGJJpR0OFlYevmDCyeWTyAzCznOxZU+QArougY8O1m3CdFtB10HbD0LMKb9n+yt/sh6mvEiuOvHkffFd5QJ9s4Lty8fZoqoWjHdZHW8T1PtejaR75tXTgcQ0ZxuBLMOMleKRADUNkI6BxYBc+9r53Yv7eOzGYM1FdXJQQcjoAG40WUin2qeUk38IwaPtVkcunBXyZs7m43EChUkE6y2JManZNCSTndCvxnWLRTdLNyAEn5guCc1w7xCaL+Hay6Epch2IxTjQarhNTBZkUGyYcqfmhvKxWq6JULMrH+btzotUiFmkG8HwX1YV51Os1mcbHRoZlwUiAnjwwKYHrhWJeJHeMwWQYPGMzafhhNgTpD9Ih6UIRhcExWPkB6BIUH5tIHLeFZm0Z7eUa7HodTrcJz2khxWhLmJFeGnn7pa95c99evEqs6IPvGh/AZOEmtMORqWZSpnhE4tYaf/s1ubvjTb5HLtOOVD48Xs73KPz5w8LBV35eof1ZPhCDL63SvJSmKMCIQuQCD/tvuwl//e63o7ZvHwaLFtotNgXrknXQ7QaoVLIolQtoNGpyGa/pCsbGRmSR1fUiNB0fZzxlm8jDHM+VSXhwcFCC0R3HEzDNlYpI5/JwSA3oBnKFvIAuNb90xElGhm7EzcmcgKkkodOM5RWJnIv/TpuG5OdS4VBjY0QUT+IEaQKvKE68QKbcanVRzCP8fKlckr43giuDcKYOTsn7/F5DgwMoV0pxgefysuT5VioVAV9mVmipNAbG1qMyth7Z8iBS2SK4JPT8Dlr1GlrVZbiNBtrNGlyngYJhckoOo+zAG8995W/+7Zo82fp3cugI9CffVT4ZemoHTdP+kGDbq4zh5HNikZKr/AHW4OYrwbd3dz164WiSsqMpG05kmbaSxjjeSWnl/cnXhvTyxVxvz4Ydu/wA1bWR9zq48Wtfwr99+hPwlquSR6yqBLQ82u0YnIaHy9Lu0Gw1xHZbLpdQLOWEL11sdDAwtk4yjKv1mgDv9Mwszjr7bKEuast1LDfq2HLyVmTyBdS5jPJ9jIyOCcfr+L4sthigTq6VgJ8SpYSG5eqSLMPUwE3C1CETLpdkzNC1u21UikVYKVNqhPiiJIe9uLAgmbzpVEomWzZRx7GTHlrNpuiCmfXL7zUwMABHQFgX2zO5bbtrY2h4QFyRjh9ItkNhaAwTm09CcWAYVo5VQikpGXXaTdQXFxF0upJ57LltGExZ85TQT1fe+JSXvroPvmvwWnvYQLHG9/eku7sEfN+radr/7IPv4Yf/0ZZr/NzjAV8xFChM9xJTscQ4sh+Ciza9OovP/8UHcftV38FQPoOZyXnpuBseLklsI9t+y+UCqstLmJ2tIZtVMTY2LODLxLDFZhsnP+VcnH3Bhdg/OYmRiXG4XgiWjzYaTZx62mmw2a8WQWrhTz3zDNaOwvMD+XepXJbYzfUbNmF+YVGCz2lDtglmqopWbQlGxPr3psjcZPJttzA7M4MiF225nHDABF+aMKpLVczNzmKwXMbg4ICAONsu6rWaAHCvHHNqakpO+Js2bZJyTfLC5K27HSfufsuk5GdZXK6jMjKKyEhjZONmFCrDSGVKAr5QmKzWxfLcHJqLVaQYccFsj04HLRdRkC68advLfr3fXrzG6NaffFd5QO+77z6zUqkQfN/XB98nBnx5r6Qd4qnXF56X9RssCmL9UUZx0dx5F/7hj96HA3fejlw6jW6LyykPlYop1UoE31Ipj6XqIhYW6rAsHSMjZeTyWdHGRkYGm59yFn7hGZej2myg2enIkm2pWhMgvPCiiyRTt9ZsYHF5GU85a5uUT1Yqg0JR1BstCUXasvUkmZjJG4+OjWFpcQkBOdgOOVROlHF6WOAmTrbAl9ZoLuI4HTOfgtPu5MFJWDp/xmE0mw0Ypi5AXVuuSi0QVRKZdBr79++HZVlST58yTMwzPJ0tx0EkvDBpFlIn07PzyJbK0DIF5CpDGBrfgGxpEHo6gyDsisGiU6tjaWZW3ICmEUGxHaod4Fult5798tf11Q6rxIo+57vGB5DgOzAw8D81TXtPT2rWi3js0w6PPNiPtnRb+dWP/DqCLZ1/rFbnto2xlwYiLYDm1jF724/wyfe+C52pA9I353ZoNwbyefLuEBDLZFKYX1hAvd7C+PiAgHIQ+rDSacm5Hd2yFdsvuBD3PfQgJjZugqansNxoSsj89u3bxYDR6rRRrS1j29nnoLrcFBXB2Pi4LLnaXRvrN23C7Ox8bNBIp1EoFiXM3O22odE6HAQyifuuI4oLqQRKqAQJSg98mXiXq8soZjMy1Xa77XjpVl0SaoHKDCuVkmUiaQeZsqmBZswl09ZcTwJ+uGwj2FO/XG+1UagMYGzjSYBhwSoNoFAZhZXPw/XaEqITOS6WZ+fR7dSRTqnQ2DHnK3BTxbdte9lr+2Hqa4wd/cl3lQeU4Fsul99vGMYf9MH3+JPvkcu5Yx3+R3DIsTgLEVzR+wr4knZQA1hBE7d8/fP4wl98GEanIdU+kReKSYGLNXKwlHHlC1nhWWdmljExURbgo624VC7CVTSUxsbw7CuuwPTCIrquh5m5BZxxxplxhAKA+cVFbNy8SRQH1AzTFczoSNH2WmksLVVx0imn4ODkNMoDFeFkaUXmi2x+egaW5NCzL5imCaaaeUI1MEqSsZJ0wtmtNg4eOCD24jxzg5lNbBrotFtCU1CmVikVZZInGFPFMTY2BstMyXJtdnZWpl6qHlgxbxq0QafQ7HaQzpdQGBxFulBGeXwC+dIQFNMSzlcJmZoeg2+7WUXaUqHxhOIBjpl7y7m/3O9wWyVUPOLmffBd5RHduXNn6j9eCDRYvOunHXyP5mQ7cuG2Uue7EkhjsDycL3FszlduhZDiXLEMJ396j4P4EEgxxB84VGnHclEJFPKST6gIaGSIPGTcFr760Q/j3qu/DTNw0HK6cROwmZZ0tlqjLsDNy/TAd9BqdTA6MgArbYkBgwWmVAKoaQsTGzaInGyp3pAK+XXrNqBSGcDU9LSkoK3bsFH43YXFZVlkrVu/QQJqlpZrUjRaqlTQtW0p0BwYGhCbdq26LCCrEWj5RwLV+YfxknG0pCzawhBOp4kD+/aLOoKVRDxWnF5NXZcAnGUqIxQF69dPYHGxilazFZeBJu3FnLg5LdPUQTOGuAINAy3bkd9RzxawcespKAwOI1seQii5wxFMFejUG6jOzcHrtpAxFQS2jcVml+D73kt/9c1/tsqXSv/mRxyBPviu8ikRRVFqdnb2j3Rd//2fVvDtgeixwJefX2k9PhJ05XZJAhtBLimZP9zzlhzjXgUQzRGBShCNxGrLnNvYSivsrnCncYyMgkAaNUTUC53ZDmK3DeFrEXwtRJoT4+wcPvf+9+P+66+DqXhohTY8N15qmZYB22VkYwQzpUiITSZjYv3EqHwPApOUcBLcpIVCF+0rsyK4MCNvahimxDJamSxUsRPH+b7scmOuA8PWlcRkQb2v43miC87mMtBUTSZvmh1C144TyyQoJ+5sY1YD3WycPNms0W3UMTN1ULImKGmbnZuTSEz+Lguz00gZGgYrFSm7ZNccZW5UWbTaLaFUSqWSWJCpAiEXXK81JcN440knS6iOrxjYsPWk+GSTKSDSTGRMFaYG0UXXFhahhx7SaoilxXnsX6hBK42+94o3/EEffFeJFX3Od40P4N69ey3Lsgi+7/xZAd+jGSmOD776oVS1R4KvxJAliVsxkEZJGPjhsz9LKMMkLD5p4GAyl2QWE4wJ0hE0tjdzVqXDTfNhBS46e3fjk3/wbkzdczc6yw0EWnwqKGaBXCErrRPkZFUlFGcY5Vhj4/HSSgJwWEqqqshVBqU40w4iZAsF7N6zD0MjIxgaGpQpOFcoodZow7SyssTiSYAUx3KjgcrQkBgZOLJOz8xJxi+Bm7wrQ9yp0yWvypOLbupwbE+szCnTQLfVlt9QiXy0a8uYPLAP5UpF2kpm5+eQz6ZFXjZ94ADyuazoeckjSzylCphGWqbhdrMuSzvT0DA6MiJytKVqFdlsEblSGcXBEURGCrlSBYOj41DSebhhBMtQoCvAwtwcnGYTKTVCc3EO83MzMIuDyI9u/p3zX/kbn1zjl86T/u76k+8qnwIJ+P6xruvv+GkH36PZi4/UAK/U6j5sYl7RKnw08F1ZwEnlghYaiYIhSBxrsXlChl8JRY/piDhIHPAVJnspMEDrLk0MdN+6SCselnbvwD99+EOYvPsuVKenJKWxZClYP5ZDsVSGy+1/FIkZgX84cWZzaQFG/snmCuhCwfCmk/Dzz3oOFmoNjG/YiG99+7vYtHULzj3nXOzbtw8nn34Gbr3tdomRPPe881FbmBUt747du7B560mI2O+WzWLHQzuwfv0GufwvlIpicOhSZTE3K9TH4GAM1J1mS+b7pYV5ZKwUnG4buawlIH1w/0FkMvHCjpPs5MGDcfpaNiegzhQzmii4cEunM3J7v1kVSRunbMfpis53dHQU4xMbMLO4BJ9GkEIZRjqNDVtOQW5wGB3mF4eeRErOz8/BY5NFp4lOdVG45Q40dPTCO5/xurf083xXiRX9yXeND+DPIvgeK9PhkRxvkiV7lILMpGMjyflNIuITIpd2CY3+YM6wrCxiapfAUNzWrEa+KHilncJz6fxFoLhCQQApABYCmHGQfODAijzcd+MNuOarX8L13/oOMmGALWNZVPK6NDJLKI9mCvXQarfFNcY3K52SVLPKwAD8VAYjJ5+BZz73Bdg/M4fTzz4X1/7gBkxs3IhNmzdh185d2LZ9O+69+15pKd5yyimozkwJED7w0EM45fQzhALIDw/h4J69YrbgiaSYZ0FnC41aFa7dxcjIiKgVKE0jJ0vXGi3GtDqzzmhofBSze3aLrIzB5tvO2w7PdrG8tIix8QnMzM1KSNDmk08Su/F9d/wEF198iVTO337NdzFWLsB1bMzNzoiVWsw+egpOGGFgdAyRnkKuXEGmUEauMoy8dNl1hdJot5uImM/pdqD7nvy7ybjOyuibL/vVN/3NGr90nvR31598V/kU6INvHLQu4d5JwcLhOiOC8+GnmMy1otGVlVscGi99cVzVMevWRUoN4HVqCO0GIocljk0oITlbXwwBRqYM3RqEYhQRaRaiiJfwXWQ0YGnvblz5T5/F7ltuQUljY3FH+uzI3QpVrOrC1S7X6qg3GhItye9eKhaglwYwcvLp+Pln/iL2zS5gfNNWVJkHwek4mxMVwdatW9HutGGaaViWCbvbEj54x65dOPm006RZJF8uwbGp4VVkKl2/YZ1M2stLS6gtLMikzWmU/cOcNHm1sXHLFvnc/r17ceppJ6NWXcJtt/wYcwf24dmXP1t+3lang6decikOHpzEPffej/Mu2A7D0HHf3Xfisp+7DHNTk7jt//47chqkC44LOpozpqYn5cTDUPl8ZQBaOosil22FEnKDY8jmC5LlsFxdkPp6PQTcdgPN+bm4CbpYiYJc5Xe2v+R1n1rlS6V/8yOOQB98V/mU+FkA3yOzHR7P5NsD35XTcfz+I8FXpFYq+cpQplwNPtSwCy1so7M8A6c5B3h1mIoNHQ60yIcaabC9EA2mJOoMBp9AsbIRqlmGmsrD9gKkVQ3R0jK+94XP4yfXfB1qdwGGhNrEhZPM5Q1pU9ZNVGs1tFpNWFYK42OjCDn5btmKZ/7iCzA5twQ1k8f6zVtF58uTQ61Ww/j4hDRb0ErMSZUnBNbI799/AJs3bxXjh6IzDAcolMtiHaZMbLlalWhIjVwynWxhKJkQnMRnpqexZesWkZd5jiOgXi4VsTg3g7tuvhEXnn8hHtq9Wxxqz37Oc1HjFN1oYGLdBExTQ7vVRDZtodus44Ebf4Sw04x55HYb2WwGy3Umu6UxPD6OlusjW2RrcU5aLaTRIluA73aEdqAuuVmroTZLWVyAQi6LdqhGjll4w9kv/rU+57tKrOjTDmt8AHvgq2naO35aHW49wDwW53s0udmRFATpgkNddLLNj0GXt6W9tnffEtMQKfBZbaME0GFD8+twWtMIuvPQwhoitwo1bMHt1uC6TTEh6D4phBSiFMPKmcfLBoYKjPw6pAe3IMxQ1pWC4StoT8/iB1/+DH7y/SthqRFMpu+wUt404/JNRYcXBFhYJDDpWLduDKGqYWjdepx59rmotmwxIpjZPOdxkaOxXiguytREPZEvFtC2+bERUSY0Wx0EoqiwUF2uYWhsDI1qFSMjo2L5ZT/e8sICiqWi8NCcfBu1mtALm7dsxPTklCwAR0aG5Fh1G01cf9W3ce4522Xq3bf/IC562tNE0VCrN7Bx4wa02g1s3bIF8zPToOr5zh/9EKOlEhYX5rC0sCDAzyuMXL6EdKGASDeRLpYwMDImJzIzX5JmjqyVgqlraNQbqC9X5XhZCtstHHQiLeoauTdvf+nr+pGSa4wd/cl3lQe0D74xwMaTb9x8TA5XGIbe0kzKH5M8h0RqxYWarnmI3GW0a/tgRFXAWwS8KmrVacmTZY7Brt17MMbwGs+HoUYw0grSKR3FTAml3DhclNE1h5HbcDb0wgZ4gQXNVWBPPogrP/vX2H3XHcIJZ5QIBhUW/E+lnIzZCh0JPC+XCkJ/0ChBzW7A+ngjDRg6DJ0182y5SElamURHGilZWkW6gnyhKA45TtSkNxiyw/tl2wWPC6VflIUxqYxUAP/O5fPwQ08WboyDzGQsON2OON/oVmN4e5OpZFMHkGKFkWnCZXjO0JB8j6npWbk9A3vWTYzLwq6Yz2Fq9x6Yqir8MhsySOuQ8x0dWwc3DGGHEMVDZXgEmWIZufKQvG+ZGppJIwavFAzK3uw2PLYXBwxTz7/l7Je8ts/5rhIr+pPvGh/AJzP49ibbleDb613uURfEYbq5FJVSqmQSjgIYkY3Iq6PbnYXqLyHy5tGoHcD9d98iXOrWzVvx41vuxOzsEnKZPNKah3Jeh5VWhBcupy2MlEYwMnEKouw4ZoIiKpueCqOwhUkwyMDF1F034l8/9XF0ZvYjG3kwQ0+kZpx+mdErET1KBNMwJOWMsjbFsCRmMa6MT4tlV/S+TCijttfKwbAyCFQFRoY5v6wTSiVON0MCzF2PBhJVpuv4LZQwneHBIVFAiEaXtl9qgF1bYiV5MmJ2RODFdUGkNNKIsDA/h2azJVN31+6iVq/Lwo4nuGajLooH3k7qhvxAlpS8vaGxpy4+6YWKjkKpIou2bGlAqIeNW08Vw0U6m0On1QBzhnm/vuvBZuSmY8OzW2j7iFwr/9azX/yaj63xS+dJf3f9yXeVT4EEfP9U1/Xf+1mVmh2LdlgJvqLqT2gGcaiJ2SJZxiVKXQEIZpFF5D/n0KpPQVNpiKhicX4PFuf24eqrvoeNE0O45MJLcNMNt2LP7oPIpnNIGTY01RO77IE9dfzCxRPIGRqy+RwGJ7YgPXo6WuoYimPbkc5tgBLqUH0HP7zyS7j2q/+CtF2H4XaQkuVbzPtS7kX7sRRcsm9NM8VkwUAdcrfSZMF/G4Y0FausCTKzovONdB1m2pKFGy3EMUiz8cKE7bjwgxCqEUeoM+iGdEulXBGBBiVzUtfue4dMFsx1CLlY9AL4LNgMSdcS3CIAACAASURBVMnQiOGhtryMen0Z+VxOJGWMwLRtR2zOTFXjNM3v4REwqSd2HWm26GWLGKkMMoUisqUKFDONtuth3cYtUiPPEwo1xFze8XfoNJpwmg0oTke44E6oRI6Re/M5L351n3ZYJVb0J981PoAHDx5MG4bxZ5qmvfXJBL69WMhDyznZjQv8iiNNPs/3Q5Y+SmcOZLiMQvhODZ3afVDRJDRhsTqF737761g3NohSIY2De3bi6ZdeitrcIh564AGsH6eVdkGiGzsdD5OTizhl6yCMqIPTT10HzdCQH1yP4sg2dKMxjGy6ELDG4fsKurP78I1P/zVm770NhtOCxUZhhaE8bBcmYGpxa7DBaqCMNA9z0lV1DZ5Pp1rcRMxJmfIsusQiLSWZvqQReNJJZzJxjRApCVWH43sCikY6JUs+Tqyu52JoKDZ2cDIV8HWd2GKcdLZ5rivHictB6nj5dUw5I+fdatbFWlzIZuRnarfacZC7YYEV9aLmEOonOenRziwmFVVcedBNWLmCcNn1jo11GzfDzJaYEceSZaRM9tvZ6LY7iOyOLO6YdNYNlcg382/c9pJf/cQav3Se9HfXn3xX+RTog28iMUPc2HBo+j1kmIhkCmOmQorgEHRQr+0Hwj0IvTb275/BcnMZN998PWYn9+JFz78CE8MDKGfSyCgaarML0ltG3lU1MtA0C3v278Y9992GsaEsNozlsPPBh7Dt7LOxact2pHIbEGY3IbfufETmMNRuC3dc/Q1867P/C3mvhbQCaIou0isKiHWDqWeRTIQsl1y/eYsAar3ZwNTUpGhlt5y0Fa2Ojc2bT0KkpjBXrWNgaFgKOOlSm1tYRKlcwcT6DajX6uhIpm6IeqspHC7lZ5xOKTMj5RBFgRghOrUavG5bAnYCzxMbcsTaeD9OZCOoEpBZjOk7XakJWpqflwUm75ca407XkcZlLv16dfJUYlC9wMeDPDXDc1S2Maey0FIZOXmkCyUEqoF8aQC5jCEnSeqOO80Owm4Tod2G226iG6iRmyq88dw++K4SKR558z74rvKQEnxTqdQH/kON9JZei8VjjpTsyQQe7WdZaWTgNewaPnJHsxOv/Jiwlitq5XsAu/JvUNAlbRO0SrDW3Y8NFIidbAyVsZQWOo29aDd2QFEOYG5qGVd/5yfwUwq2bJnAzIE9+PmLL0W3aeO2m+7Grtv3oz5bRafbgZlSMTRcwcknbcBp540jMpqYm9wLu7mEUi4Lz2Few0acf+nTUDcKyI2eByN7KjwljfrUXnztEx9B/Z6bkBdql2lozGzQoLF+XgN81cTIppOx5SlnouN6KA8M4fvXXovtF5yHsQ3rsLSwhDSNGj5k2WZm8jJVFooldBxWz2cF7GiusLuO5C5Mz85KxGQqkxZetlGvw8plkS3l4TJk3XWwcOAAFE65kSfxlpEXQSdnHIQItRA+9c2hiPMkeIeqDaab0ZjBYB++kX6Q6VthTf3hcCOpnOdzhXVWbGK28nKSAbnrdBa5ykhMRQSeTOB2uwOn04LbakB1O3A7LXRDNXTN4u+e/eJf6UvNVokVfdphjQ9gMvl+UFXVNz9u8D2Rn0nUAzFKE+L+q4GvdKwlEWQE31CNwVdRTYCARS2vu4D6wr0InANYXtqLmQNLuPfe/bj9wbvw9F94Kk7feDIeuGUXbvzebZjetYxMJ0JBBwzK0wKgGwCtFFBYn8Nll2/BOds2otWZgZGKcPOP78OGdUM457zzUN5yGjTrVJRGL4RjDCJoNXHLN76Im7/w98j6toAUJ1gG1mgaoxw1eFoKA+s3Y9OZT8HMYhVbtp6MO++8E08552wY2bQAUzGdg9txoKYspPI5yafIFYqH+uQWFuYxPDwCBOLoQLPdkhZhOvMKuRxmp6dhZTOojAyjtbyMbnUZit2R6Zch8VQwKHSUeRGUIIQNGxEzLISWYFkoqRtF+GPm+pKaoF3aF0pHRcqIF4SGntTWs26eWUJQ4LJCXjXlpFGoDGFgeBRWcQAmqQjflewJBr673S7c+rJwvqFvc+EW2kbxt8958a98+kSepv2vOfEjsIbz04l/05+lr/xPA98n8KCtxeR7GHwZ0BjINl6q3WnvZcoXHPjNA1ieuxt+dxp33n4XfviDGzE0Ngo9G2Hb6Wfg/hsfwLf/z92wnBAnmTkMaUBR90XdYCgG2oGB6UDDnm4N1VSEF734ZDzzBdvx0P7b4Ck+MrkSVMXCGWedCzN3MvKD5yHIrYcOHUs77sWXP/J+ePMHkVIIugY0GjBYm87gGz2FwXWbseWsbdhzYApjoxMyyaZyGSimDkPRMDY8jma9ibseeABnnns2xiYm5JJ/sbqETKEgIejr1q1Dp20jn80KVdJ1HElMY95uu1pDx7XlawcKeTiNBpYOHkQY2IkigtKCAGqSRRxoPIEFMjWzPjT048wLUTAQcElLeJ5QGaw7cm3m8pJnDyU9jZOvTMfksM2YaigNjqE0OIRsoQw1W4JhZSXQx/dsOJ0OfDYqN+voLC2g3VpGy4siP1N662W/8sa+2mGNX4N98F3lAU3A9wOqqj5+2mGVP8Nqb74W4JtgQuIsjoGXUxfzZEO3i5TSxdzeWwF7HxbnduKOO+7D9Tf+GPliCS968Ytx701346p/vRWlWoStVgXD0JHz67AUF1oYwYggCVyeZWFBU/Fgt4ulbIQXvOoMXHz5KfA0G9/53k+Q0ot41tPOw9jGs6DkT4Y+9BRoWgFqq4mvf/yD2HnTtaB1wlR1WWyRVwXjHmmymNiAk7dtw+zCsoDZGaefhen5OaiWAYu8aRRh/76DaHoezj7/PPhRJADMws1CqRw7z8YnxAJcLBQwtn499uzdI0s80t3tpWVRRpQGB+DbDoaKBRzcvVOyFcgDB6EHeHFym2T7Bh24viPHVORwqioWYFXRJBeYHC9dclRrcBymfVvAV9qPKaSjplkVzTEzilPZglTG0+GWocEiX5ZoSU7UgWfD7dpSpLkweRALk/sA3+F0HCrF4Tdd8IrX9xduq32hHXH7Pviu8oASfE3T/FNFUd62GtrhRGjf3o+61g/a2oCviHjj69wkBF0oEi64wg6iziymdt4IxTmA+an70Xa6eOD+fVDCDIbLW/G1f7wKmG3hVD2N4TCNLCMc1Y6AUAgNhsx+PlKGinoUoZozcSudaEMGXvPWX0B6xMXNd+9EKVfEU7dswMSWbehmNsFadyHU1ChSvopbv/mvuPZfP4O000CG8jLOkVQs0PmmqMgVCiiNjYtVudXoYmx0XOIii8MD0hysRQpabRuuqqI8MirTc4WNFQqQyeUxODwiKoSZyWn5+srgIPbu24vy4ADWTUyg3WyKTndwaFjC3u1mCwvTnHxpwnABoRcAhbGZvo9Wqyqdc3x8pKeN2QxabF8m5UDuiVw8eV4edv4cskfkbybqB+b6qlA0Q/7omQzMXB5WvgiLZo5cWZZxOq9VPAddFmYuL2P2wF4E7TpSlEGkc5Gbyr35/Jf/Vl9qtkqs6HO+a3wAE53vn2ia9vbHC76PBXhjzndt39YGfMMYfAV5e3m9BAcbaZWLpbvg1h5AbeoONKq7oRgBtKiAsFXEFz53Pfbes4BTUxomQhMZR5HcspTiUpoAl7ZhmEiRPA6p9w3gpFXsUzXc2/KwfnsOr3nnM6EUAD0KUex0kCpvRCd/EszRp8LInQRdyWD6jpvwlf/1AWjLk2BHhHDURgqR2cv1jeBoBizRFafRqDZgZDMIGWZupWWaVRgPSRWBlcFgZQQWAS2dgUotMAPYVV0UCqIRTqRoDHAjPWC7tuhzmWxGjtaxbcm2QOiJNjf0XbDgg/QCSzeXF2ZBHjnOIDYxNjYOnXI20iTUAouBhTplNjlHcBVfznailODHqfVl3oRqQKeFOJOFyXxhTr7FIoxsCQoddFqIMAHf5fl51OdnoXkdNOs1uJoRGeXx37v4v7+h3+G2ti+7NX8dr/GP91//7hLwff+RTRY9xQOnj54mtjelHPlbHa1y53jV6kc7MivNEPHWO8HC41S1Hwm+jyVYp6eC4Lfjpa5gbygvfwEHTfGh+VVM774JaO3CwQd/BLgLCLUu0toQdt9t4x8+czsGTRPbhiowGjZyRg6jI2OoLexDJ+igMrEVRlvH4swsimNpaK0qomYbQTqPu+st7FI9/Nb7L8K2i9cjCpZhdVvwjUFkN1yKjnEq0pVt0LQyWgd24Csf+xO0dt6BAkUAqgGPU2LGEo1yqpBDemAQrRZlXSkU82UxW8AypcKIizRqflk3NDwyAU0xBYxN3l6lC86SCEu61AR8Jc5Rk8DzjtNFEIUi59Io8WLkJBs5PEcAmJf9bDSmyYLTqmM78LtdOI4jS7V2q4XxiXWS3Rs/XvFky9p7UhK874DRmzRn0MUX9qZffp0GndQDizOzWWQKeVkUqhabOUyYeiSaXk7Tc5NTmNm3G2booNNqIjCtoDyx5TfPedlvfva//qvxp+snXOsh6qfrt1+DnzbpcGN78btXmiyOBr5HA90eyK4E4McDvAJ68qJMMhQSJ9WJ/IqrAd+HnTgilkNyAo4LLnnpq6kOvPYkZnffBKW5E3vvuh7dxiS0dIS0sR7f+9YBfO9H83jmRdtxxWWX4uZrr8epp56FCy++DPt23osdex/Cpc94Foy6i5t+dANGThpFe/8kuvumUMoUcdOuvbi9Poeff9FWvOq3LketvRuL8zsxvvF0DG+8GK52GlKD26FoA/AWJ/GNT34YM7dfhwKnVzUFn8u3NON9FKw75TQ842W/jB9871q43QDPeeFLseehBzG8bkwkdK16A1bKwuDmzQgdG5P7pyRIZ2DDeuzZuQsjo+OoDA0jsB1MT0/Bcz1sOmkLVF3F4uIccrksDh6YhNtlN9w6qbxz3C4GB0rwux3MHtyPdqONYrGACgPXVU3cbdQS79ixA6effobYmNlywZNrrdaQxZ7B6vkgkIjKytgYlMBHY7khuuJmvYG5uXls3LxZ7o+Fm/liHmm5XR6KoSPFGEqnKxM7aYeDu3ZAcdqS+WBDD/Xi0OvPfumv/8OJPJf6X3PiR6APvid+rI76lWwvrlQq79V1/X2PBXwPZR+QFH2C3k70ezxW8D3apE7LLpdG4KUvr7MT8DV0F53qTszsugHe4gPYd9cP0a1NwyxYCLxhfPOrB7FjXxNXPOc5eOGLfhFf/srXcNElT8NCtY6Tt25Co9WQVuCtwwNotepYajWgd0J4M4uo79uP6dl57K/NY/Ss9fiNd70Ii8EuHJi9F2ecuQ3rN56HQDsVVmU7FGMUUXsJV3/ub/DgNd9Eng4whRkOOjRLQVcxsO60bXjRq38Nt99xN2q1Ni7/pZfgnttvRa5UwP69e9Ct16FBxfanXSLLNbZLnHXOOcgPDGLnrp3IlypSZikWXdtBKmVI5KSqKVLtw+S3qf2TWJxZwBlnngndYmiPgXajDj300W02sHfnbmw57VQ4ni/Fn+VSGaXKAPbu2YOJiQmZ0NlSvG/vXiiKiupSFWefew7mpmdgdzqYWLcB+/fvR7vdxjnnXSDRmQf37MFZ27ejbduiK85mstJunMoXRInBCiHP6Yh22O0w1nMJzYVZOJ0GWj6glkbffun/eMNfPkFP0yft3T5xr/wnySGNosiYnZ19j67rf3ii4PsIUExSv1YeskMT7GMA55X3uxJQaXE9FlN8JMWwkrpY+f6xTBbxz6zKZW4ELwZfcr6RJht+LWqhU92B+V03onHgdszu+Al034aZNjA7Z+BrX92LjJ9HcXAUz3/Fi3DT7bfi4qddJPm2Z27fjupSHYuT89iwYQgdp4Vmg84tHRk1QjA/iYP3PoCdO/f8P/beO86ug7wWXbufXuZM16gXq9mSuy1csI0xGAyBcBMeMSEJvRsChBZiCNyEQHKT3DycBAi4AMYkYHDHcTcytmTLTbJ6md7n9HN2v6xvnyOPFTmQK/3eHy8z/o0lTTkzs+fstb+9vlXgdSbwwT97M7rWK5irTUo1UD63DIp+CmLZzVDMXvj1Eu773nXYcefN6ADVDia5B5gEX+hYsvFsXPCa12J8tgjHBdasWYs9Bw9g8fIBVIslzIyOyW35losvxsjkBErVKk7bfLrkPJSqdeFUWelu15vSsVbo6MDwyLAc+qXLFqNRK2NmdBxH9h3COeeeL66zeCqG3TufRdBssJsDtWIJ3f196Ozvw9DICIrFkky6KzZswNC+fZgrFrH2lDXy5/DwMGYmp3D+eedJ7RD55NO3XICZ0VGMjI9h46mbYPs+ZicnsXjFCpTnZjA1PIyYYSCbycJMZyXjQlXYnmwLB92sVhE0qrCLsyJBKzkebD39sTP/xzv/9r/JKf3/2Y+5AL4neKhb4PsZXde/+JuA77FTYwSy0s/7Ij5yb9W26h77/f2a39iLRoy20yni/H4T8OWXOl6mb/vtbWqj/S29+LMoLZ6XzjamnfOb1CVpSwvrqEztxOSBX2Biz1bMHdqFJLfzho59h2zcfccQet0Y+hYtxat+5y24//HHcMGF52BkcD9Wn3MO5mbrKB2axPJlizFdnoQSU6GlcmgUq+j0HYzs3IFtTzyOcQDv/ezrcM6li+ChgUbAOIMeJOProCc3QDEXIWhWcP/N/4gHf/AtJN0QiVgayUwahuXCDnWsOPUcbLrgAjh0ijFkh6Hr5SJyXXkcfGE33EoVcDxc/KpLcWBoBIEWw7rTT4dtO2iwhVg15NfG7rRkjB1xcUxNT0pVkWZQreGjPD2Lw3sOYPPpZ0BjKlrcwODhg/wkqLaDarksaWkGa+wXL5VSy5npaWw+4wzs2f2C8L/ZbFaUFKyNP7xvH8466ywMDg7DdjyccvoZGBk8gsnpGaw/baMs1Pj80lVVaoymhoaRtAykUxloyQxgxaCFvoTrMNmswWLOehVetQQldFG2fThW+pObfusPvn6Cp8rCpx9zBBbA9wSfEgTfiYkJ1sZT8SCRgeR7X47zPcrLthK/GJpChxGnDGo2mQHATXb0Z9Rs1vK0RZm484rZo+aeVpwNdbViQwUsFiqmmVjFWYq/4tYC7Dg/6/zp9liQPd7kOx94X3w/t20MceHU60TYG0ZtxnpYR3H0aUwd2IqRnY+iNLQPceqhYgk8tbuEXzwwhlW+iq7OPlx+9e/j0SeexhlnbMDE9GGsOOsMTE9VUR8uYnnvEhwZ3YMjM3vRuWwdAltFvwKUhl7AE089gf1VH+/+1Gtw+etOQbk4Cse0YGQH0JE+FYq5GmpsAHCa+OVPb8DDP/oOjIYNu+5BMw10ZA0oVgwrNpyBdWecjZlKDaoRQzyVhOO56Fk6gKBWR212FsMHj+CMc8/G2HQR8VyXKAeq9Qa6+xdJC7IRT8BtNlCv1uS5kMpnREI2NDqEeDyGXDqD0sRMlOlL83VMjyzOQYCZoWGMDQ1h8fKl0DgV6yaq1Tr279+Hcy68ELt27BDgZVA74yOZIXFw715sPu1UHBkcEhfb6tPPwPTYKGZLFeGbGeRODnlyegKJeBLD+/ZJMaZlWIjluyQwXoUn1UM0aTSrZfi1Kvx6GUrgoCTgm/nM5t96x1+e4Kmy8OkL4HtynwPbt283BgYGXgK+ps40K7UVVRiNtK3ZVgBWUr58T271nvrlL/DULx6ACU8mKMe24bkOHDcCYNHJMvyb9lAutAIFPuVDoS6NA5TWe3Qoha7gcNP2sWztBrz9Ax+ElSvQ+S+fK9Vpx6Ew5tMO7cm2DaptqmH+RNxWb8x/HydrtlOAlUChK5Qvv0eCr4Uaikd2YHb/Yzj0zEOYHjpAkgLxZA5P7i7h0UfGcArjFru6ccXVf4RfPvQszr7wPAxXDmPt6jWYmS1jeqaKNT0D2L9jK5555lGsO/MyVBsuVvemUBk6iEe3Po7xUMHvfOgyvPLKVXjsoQegdeax+cJXI59cDSOxBpq1CF6thm133oyt/3Y9Ejy+ToBqtQYlrKOrfxHShW4k8wXYno8gVFEoFND0HPT19kqIDS+G5J+72MGmqDCtFPwwMjdk8gVoBHzLkmmTCWx8yeXzsnBjASe52oFFAxKi3m73II/d090Ft9FAcXJS0suYWpZMJCTofWSYxZY1rFq1RnrnaLJYumwpLNOSinlm/fb190h7BluaySVTfkZOmr8r5kDoBhdtZVE61OoNWFYCppVAtqsX6Y4OUKhGjojLOd92pcMNzRrsBrMdFDix7Oc3veHqr5zcM2fh0RYm3xN8DhB8+/v7/8QwjKOTL8GXJw4rvwWDWuDbDhpnnCBdRW69itt/9APc9v3rYdBi2lYrtCIZ6VyihpPOJuJme7KlV5+Pafh8HA8uPDjMgvUBx1Vw6rmvwIc+/wWkuvsl2KZdWvlyKorj8bx8228KvsL50gQRuiKbYpgLwZcuNzOooHR4B2b3RuA7cmAXVFbbJJLYM+ThgUcmsSxQ0NPdiwuvfCO2bd2JNWefjtXnr8PEzhdwaGgIp19+GWJNG3d+65+RCz0k80sw12xiywXrcfD5nXh827MYDVxcfc0lOPfSxXhq25Mw8gVs3nI5sulVUOMrAa0bgWOL0WLrv16PtO9CDRQOkKhUpmHG48gWusSMwEYLaLrIuhTWHWlq9HfJ8E1CtxisTj0wAdKU6ZlNF7VGUxonRPtrsf3CRMDmDp9Tah2WGeX/VisV4YZZa8Twc1qBfaeJgE3NioJmvYqZmSk4jiuxkHFyyalM6/fRcrHJ3YXwUxJlJC/SKxeKfrlZZ/aDJ3nADN6h3I2lmQyCL1Xq6O5fgo7efiRzWcmRIDVBLTL5aqdaEvB1mjUBX9fKfOG0N779z0/wVFn49IXJ9+Q+B1qT76c0Tftym3YwmA3L3ICXAV9KgSQm0LVx28034Z4f3gjLjyIABYBFKxs5lwiYPAHpIJVzjZtpzlpKAJMe/sCHE7pwGLcV6mg4wIazzsOH//RaJLr6gdCInFz/ifTs5RZrx769vQScv8w7SkMI+BIEpKMYvkLaIYAelFEZfAbTu7dibNdWHNm9AzG2+CjA4SkV//7wLPpCE0ktiUxXF2rNAA1LR9fKfvjDEyjbVVgr+xFWqjDHplBwSeYmUXTq6FqURGWugYmZKkoxF793zSuw8Zw8PCdAaGbQtXgjNH0AWuoUaGYfNNfBL378XTzx4xuQ8h3oig7NjKNaZ5lmVZLM0sw8oCbWNMVwRpBUNEVAkyHrGidbnalgcakMigBYF+CzHR9eEErOLpUINFkw0pEASR0083I9NwJitloIfgautBvz8hWSN5YmCleUB81mHbqmi2aYn0eNceQijFwU0cUx2hnw+UKtL99Vq9bFYixNGa6LZIZ24hS8QJEsh0q9ib6BZcj29CGWycC37aN2ZbtWi8LUnQbcZo1h6vDjuT/deNXvffnknjkLj7Yw+Z7gc+B4tMPLga+EXZFGEGuSLzUtP7v5e7jnlhuge/VIo8t38YRqFU+KCVYm4LZxIQquAXyZfAnVbujDplDfV1G3A2w8+wJcc+2XkezsRRASuElbMA3r+L/u30Rq9nIqiBeXbuR9I/BlGi3hhNIqM6yjPrILI8/eh9kD27Fvx6NI6hEYDddM3PFgEXoFWNI1gIGV/VATFtL5TjSbPjK02cZUDNlzSAAoqDGklCSCmAndCuCWp3D4uSM4MjwJu1fHOz91MVautxALNQRKEsmeVVDM5YgVToVq9iKoVHD/967Dc3f9EFGMuCoON6pBKtUSPD9ErtAlpZJsq2CAOkPVDSnehDRXWLGU5CQwE0E1o9ogQ7fg8UIIRWzGQRhKaDovmizopNGCf6cGmhTCzMw0ert6ogZkz5f2iVBaLZjHQItbKBdmFowSPDnBShKbZBFHucmua0PXozxifgy5BiajsZCTTc+9PXTD6ajXa4glaKbQMFetIZbMiLKko7MHeioLX9dF4cDnEy3RNu3TnHztunS4NUINXjzz2VOvuvovTvBUWfj0hcn35D4Hjg++bDTg5Etf/UtpB56YpB3Is7lOA7ff/H38/JbvwnB5AkSrtQjQ2sHkrZUZHyvqhpBFDVHaCsg3+nDDAA6nnkBF0w6w/qzz8ZEvfBHJrj4EAZ3+XIa9PPjOl5EdC7LH8sDtf89/e3REhReRb1sghLw0A2zCJtzpAzi47R64Yzuxc+vPJSyHDQ1Tbhz3by9hdNBFT0cn1mxagYEVfdCUGNy6gphuwNUBW/NRSCdw+Ln9SFs5dC5bhEQ2hkTgYdu9j+GpJ7dhYHMPrv7gK5DK16F4CtK5HuR618JProGZXw9FL0Atl3Hnt/4GBx66DXktWl4yUFyPx2E7tjQUL1+5Bl19izDD7N1EEo1mU277qYslZ5pM5+H4IZzAR67QKRRDvd6MlqyGKROvFGZ6noAja9zJFxNoGZROtcLU1BR6uwm+mvSssf5HiNogoqN8cs4Sqs67IU64oXwsHzeioPgcadu5mWAWNYaMj49IE0Whowt205HeOcPUkc3nJDiINw2pXAGZzm4oqgXEk1DjcfqZ0ahVhfIIvQCKa0uYejT5qnCs1Kc2vfEdXzu5Z87Coy1Mvif4HGhJzT6t6/qXXqQdWMjYoh3aEytP9NYdIzlPArDr1PDTH3wPP//h9dDdugAY/fiMC4wm1VaGbxhNv4JvzFzhmk1RYIqxgQs3X9ppef7adohTzz4P13zhWqS6+4R2ECqDFMjLTL6/Dnx5iOZL0OYD8HxeWD6uBb7CARN8qf0tj2D31juhzR3A0/ffCtOrSlBO1Y/hyb0V7NhlI5PNYsOZa7By1SK4NQflWQcmA8qtSEPb15lHbXwKXtlFdqALSiomg/bTj23D3t27cdWbl+OK15+KsYk9sH0dp2w4Cz1LToOXXoNYYQM0LQd3fAQ/ve5rGH/6UWTVqHQyZA2PFZfJle3Ay1auEaDidJvO5bF3/z7kOwoSmk55lxeqSKQyxtknZQAAIABJREFUKFZryHd2oNGw5TIZTybEWsxF2eDgEBqcODkxB5644kxLh80QdMcRDXBfHy+MEXBKloMb1QYRfAmkpA0YdiO/VM6lvtd6bkRxkRKYI+3EqixmZ2enMTk+hhzzhUNFGjW6enqjyZg8NCV1sSQyhW4UuvugGnG4pFLicQkrCiSW0kNxekaC7zXPgWtXUQs0eFbmmlPf+PaFSMkTxIpjP30BfE/wgLbA97O/mnyY7xBJzAxdTgpqKwmmR9UOrZwHnjyaGiJwmtjz7NPY9ex2mXKoGhDA5RTbCgljiy0nn4hv5fui6CoVBowglBOWagdpjfBD4Tt7ly7HZW/8LWhcEnHh1hpMXy7J43jqhmMXbsfyvMeqJKKZXBHVQ9C6NZbFYmDDdIo4sP1BOGPP4YVH70BxeD8Mk1GHWQxPBbjv8RKCUEd3Ogk9sJHQLQkVZxsGF1lOQOrERdx3EXMDOJaKeiyBuh7H8MQ4rJSHd75/A9auzKIyO4OaHcOq9eegY/GpcLOrkSicAkNJorJ/D37wN38Ob/wAYl4Duq7CU3ToiTR8VZMKoSXLV+Kx7U+ip38AazdsxO69e5DN51EodMkkfGhwGCtXr4XFwB0EGBkZkdt1gnOpVMKK5csxMTGBRq2GPGvj7UaLToguuI5ry8ct6h84Cr7MguCkLLLDIJIayt99XqBZO8S2DRpZCM4Rv9u+jtLCXSwWpXae+bu5bBamGZe7HRo0Cp2dgK6h1KjDDRV09izCKRs2IVRN+IaJeCYj+RsMUWd+xNT4hFTHp01VFDllN4Qbz3xw4+uv/sYJnioLn75AO5zc50DLXkzw/bMXwVeT20QBX2n1jbS25BSlolw4X094Ni5ZuPGWcgrqX+UlCk6JAC+6lefUys273Crz/5yGZSji/6LP58dxGhRuOZUCo7cNJl6JvO3l+d72JDt/iv2vgi/5XQFe0TJEX4tTnKGQm25gfO8OHNp+L0oHn8LQ848hDhehGoONDmzfW8XuAyVkdQspLpiCEGkoiIeOXFxCxUSoekhRdeCGqGoKynEDo4GPSdfGha/qwGsvX4esFcDQTdhaEl2LNsDqWAOrdyNiuQGYvoZn774Dt3/7H5D1a9C8htySh7wzMZPwNR1WKoXV6zZK0eRspYrFy5Zj95496OzqRDqTlShI/nyKHpOOt4Gli1Gr11AqldHZ2SmpZlyO7d+7VwCS4EtZIafYaoVZC5bobivVKnqZAcGqIFmaBtJiTADm8yI4Cr7kfr1WGSmfD1yqRsWk/FjbbqJcLEqGA2vfq5Wi0A7ksnO5DlTrNam2T+ezqFDD6wfo7F2EgWWrpU4+NC0EqoqkaI2BSrGE4swM7EoJVuiiXqug4ilQ891//Iq3feBvTu6Zs/BoC5PvCT4HCL75fP7zhmH8aRt8dTOSh4lKQfCU/1PllpwTC3k+liESRikvUjRyhS0XmmyyW7KGo13ArV9TC2CZ20p8045KjVqtBcRhvmo6b/ZFiyoLO4bIvIza4eWMFL8OfNuA3Z6AI/BV4ctIpsoFhT+fNBZ7NpziGJ576Fb4k3vw/IN3IGGX4EFH3ShgppbAczvHMT1nI2MlkVQUZFwXGb+JuEQEa/BVRlCqiIdx1E0d07qD/Y06elfF8Lrf2ox0PIDqOli0eBHshIlFy8+CkVmD5KL1MGM5WK6Dn/zd17H11n/DQC4JSw+gqKFUxgeaJYu3Ql8fMh2dKNUbWLpylUy8Bw4fksr3eDKFXK6Amdmi0CDM/u1d1IepyWlZhPX29ckFk0A4OjwCXWPJZTLiwYMQzUZduuK4ACPg5vN5hH4glIH0tXmeuMxIU0Tgy7cr8n5egNn6TJ03gZcVQrbdQLlUlmevqeliviDQF4uzouPtyHfCcV2UGKSTy8BIxKHGEkjmCoincnCofEjR3WcJ+ErtfLOJ6YkJjB85CNVryvfjmym48dwXr3jvJ689wVNl4dMXJt+T+xxopZp9XtM0hutEixeCb4vzJTcXjaWicZCXo+Ar4a0ETgKvbOZ+bVivgJ0Ad1tyFNWFy2OTJyZdTCupxOqyQEca3wSAX85k0QbQ32TybYPuseDL70emXkWT22uO4JyDo0bdALrfwKEnH8Dc/idwePt9mNj/PCbLwKynortrEUo1D48/P45aFVhkGujRTaRsGzFpsVARmkDZBdRkHlNhE0P1EgYKCi5/9VosOWUFtj79NByvifPOPwMDKwbQNXA6Uj2bYHQvgUk6Z2YC3/3S57Dr4YfRk88hn88iDB2hHmSyNgzku7tx7pYLUXNdTMzMypJtYOkSUROMjo4jm8tjZraEBjN5+xZh1bpT0HBclMsVJJIpuf0nCJLX5YSboBQtZsoCjUHlbKXgwo3B6KQqhDKizIzASvB1o+p4Ltsi5QOjISM5odANvFMKPFTKZTg2ZWsOpqenkYjF0d/PlLQQpeIcujp7YRqWqC6ajo1KvRZVB3Uw+F2HYsRhJdJIdnQKrZOM60ddeePDg5gcOoKkriLHnrp4GpNN5SsX/8GHP39yz5yFR1uYfE/wOdACXyaaMVzn14Kvz0xYoQ8ovrdRnpuWtCyV4nhpJeYr6Ybo79SY0mjBOhjJgKDbjbeyBDYyF8Q2+XerysAPYcbiSBYKcksZwW/LpPwyDreXUzgcC8Yv54aLDiEvAJpQHSqLHlvgSwihDlYPHZSHXsDgjvvRGH8Bv3zkdowM1+D5SeQyMegJDZOlCnY/U0OjDpghkGMrLzT5Cchp1xGg6AYoqx76u3Vcdk4PlgwsxkSlgYOlEnylgeXLevHaK18PNb4C3au2wE9mobtNHPnlQ7j7ur/F1L79Yq4o9HbDNJk2xuOrS8CMLNnyeSSzeQyOjkkGbm8fGys0UUIwYYzTvaqa0GIWcl3dSKSyArpisqjVEI/HxZBB+Rg1vvEYg2to5vDRZHZCoyHLxXgsJhMuQZYqiID0Aidfvo3/lrB0/mJbzcVcrLoO7GYdVVbSJxLyWOSECfhUVPBZMDM3i1QiE8UPBwGSqaSE69QcW5Zr8XReqAfdSiLQLSSzOZl8fbspVMb40CBKUxOIKQEsQ0ct1FBG7AsXvePDCyaLE8SKYz99AXxP8IDOz/M9Fnx569maO6Pkr5YpKTInUVxv4/67bsdj99wJ1W5E4EueQsA34nDFYcUCxLbbTYt4Sp6Sqtc2NIQioJeFmxtixboNeMvvvwOJXL6VuXC03ecl0+98MH1Rr/tiLvBvCr5taRwVDpHTjTOwH010pAxkrvdgNGdwaMfDsKf34YUXHseTDz+DsGLA92eQyCuIJSzUZ3QMjXk4PFtHvRFdkHjvQN7aUBVYSWDRsiROW9+J/lwKg0PTqIU64n151O1JvPKVF+CU9Vtgpk5B57Iz0AgBtTqDf7/hn7DnntugN2xMT80iXehALp+GofOypUJnowUn5HhcZHIuTS6ajlwhJ7+SuJWAZlgwyOsacWh0wVFCpkfysohS0qRCnrfypAroUOPkS9WDL9pcV8LUO3I50QGzMVjAVirj54EvNb/Sw3b0Xkmm36bwy3PyGH09PS3AjfrdGIQ+OzsLchue4wntRX0yWahMLoe5WhWZjg6kcl1ihSbweooljRaJmCYUFumMyZFhlKcnMDcxBsvQYKQ7EKQ7P3XuW9+7IDU7QaxYAN+TfAAFfLPZLygKPtsO1TGodKDqQaN6IeJA5wNvtEDz4NbK+Nkt38c9P7geludEoCssRShuJb5wYjLVyKVGlxNrwQNNEQBmNgQnJEK8S9OGr6DhApvOuwjXfP5apLr6pZss0olG/GE7m4HfW3vipYGDt8r8nvl+ftzLRUgez2zBt5HzjciQ6HGFFmklWpCr5CSsegynmcDuJx9GDnP45f33YXxwFBOTQzBiUd15IduNJl1udoipiTkR/fOhdCtEpsNE36IC8j151GwXlaqLetPD8OgY1p02gLUb1+K8Cy9Hxcmif/UrYGV6YfoNTDy3Dbf83VfhjQ3K7fTcbBmVZhP9SwdgGFyM8qJnItu9CBu3XAAXKp566kmk0xn09HeiUili7cpNKDcd9C0bkI3m4aFhpPJ5MVCwlYJcr5hLKBMj5WToSKVSYtetV6uS8cDshcHDh1BIpWFXK7DYPmw3ZZEWTcFstOACNhRgpu6WWQ5cqNIRSGUFmy0ymazIEbng6+jIibKiVGIzsi1fs16qIGGZsF1H2peTmSxsL0BP7wCSmQ4U602ke3qgM9Uty8bn6PGdGjvcimjWijhyYC+8Rg25rn5YhUUf2fCmdyx0uJ1k7FiYfE/wgP568I0434iZjVZvIqYPPHjNKu685Qe45+bvCkgIOdCSmjETQCZKLst01tjIGgthSPdYCI9SB9eFLpa4QLhDDxpqnoLTX3EpPvzZL8LKd0vW7FEqOYxS09rAy7+3A16iYsa2pjQC6WP53WN53vnyszb4Sqljq0STH0/tAzf4/FNurz0HY4deQHHvVij1aWzd+gAOH9gHm629mopqxUV/Tw8M1ZDcWZY7GhqgWhqMGFCpFTFXqaPhK6g0dSxZvgTlIpsaunHJ5VfC1TvQu2oLkt2roGlxGMVxPPKvN2Lb7f8Gy63DVBVZRE3OlaRKJ9uRFVUK9b5rNp+Di970VkxMTokBZt+BQ1i+YgCTk6PYsP48VFwfqa4cVJdcLV2FJFWArkIBtUpVWiIKPd0IZWJMSTXP9Pgk0sk0crksXKeJ8uwsZkaGkOFU2myIltfjc4FSQ9H8Uijtw7PJ2kfaEfK8tBtPjI9JaE+WEjbm7Nq2gHAyZiGRiKEpYU0+mqUyTJX3Hj6UmCmTLu+M8vkuoR1qng8tk0UqW0CmowBFCeA0anBrDXgNLt6qmJkew+zoMPRYBrn+ZR/Y9Nb3XneCp8rCpx9zBBbA9wSfEgTfbDb7p6GCz7108tVk4x0t015MNZMpUQDYhdco484f3Yw76XDzomAdWazwVbhh8ot8DJ6PvoS58N8UzXsMQwloFCC4MYUL4mCqeSFOP/9ifOiz1yLR2ScTHXu92iDLPwnU/F457ba73vg1o2LGCHiPN/n+Z5xvq7hcftb54Mu38/uT3IfAA+8KvPochp59ALXpg2jUJvHkYw+jODuD2ek6SkUXqWQGpVIFvf3d0A1+Px6ajVDaIHTVRalUQ39/HhPTJameX7V2NdZtPg3JwiIkOleid9lZCLQE4qaBg48/itu/cx2awweRYGMblSa6jplSFQ3XQf+iPhh0j+kW1p19Ec561ZV4ftcLGOjvxfjkFPKdGYxNjGDz6RdL1KSRisNgdC/NDboik2ohl0elWMb07Cx6FvXDSiVhJhOydKNu1tItdHcVMDczjma5CMVpMn4OCu92aAv3PLhuU6glSg/5mJyCxaoduHAadfgs2KSuOwwxOTWDZDotecGe4yKdjMP3XVQbVCgECBo2VN9HPJOCYpmwklH6mmWlYPtAkuqNrm4k0x1ICl9soFaahV2poTI7h0ppBoHfgMOGjVgGWrrzg6e/7X0LOt8TxIoF2uEkH0BKzQqFwhdUVf0c3USM74u43wh8I863bbRQBQjJrykqsx1quO37N+GOf70BKlPNfE46XFjJOSkTGRN1dOpRRdIfKR18oqzPd9FUYbdUBRqaYQA7UHH6eRfhg5/+POId3YAWi+iAVlYEAZcvTzzxBA4cOIDe3l5cfPHFAsZRISNtsXpL4hRdCKJhvZ3JFnHCx07BLwe+kaY5ynyg/IzXIy1woTSmsP+5rSjPHELabOLxRx7A+OAQKiUHlbKH2ZKDbCGBhk09riHZu81qgP6+OJKWh858RhaRPQNLsf7Mc2F09AKpPvSvOAOp3GLAd+DMjOHWf/kn7H38YaS8JnTPluUX08kaboCp2Wn09fUinUygDh2rz9qCK37vndJYsWfnTri+L8qJ4YlhnHXOZZgqVtC3dABWqGHP8zuR7GDSWIiBvn7hYcfGJpDv7IQet0SaVq1VMToyLku17o48eruzKM9MozgxBpNTrmtLmhmPjec5Ep7E1mKCLzlevr9cmoPTrEsAD1USdNRRJ5xMZ5HJpAWkY5aOiYlxCcwp5DsRNl1RV+QKeeS6OqGYForlCjKpAsqNJrI9vehgGWc6DyuRFMVHeXYaXr0hTRrV8ixU1UNtagqeYkDNdH70/D+45u9P8qnz3/7hFibfE3wKEHw7Ozs/pyjKFww6246CLyu5Cb7RTX+U5xuZKLjNJs/m2U387OYbcedPfwjFp8wolE28GnJpFaWZcaKhWi0gLyj2ihAGnXI2H4NLNj/ih1UFNnNcmx5OPXsLPnntnyNB8FWMo7wvp1zmut500024//77BWxpDviLv4gyU/bv34/TTjstMnQcdeO9FHyPN/1GP2EULHPs5NtexvH75sVCgDgIYMBHszyGob1PwisNSvTk4N7ncXDvPhSLVTSaHrxAxcRUUfJtWYVOkMrnkujI0FpsY/PmzRhYvR5qvg9NqwsrTrsQqpmH6hvQ7Dlsu+Nm3PeTf4VaL8HybMRkeamJCYWOtokpyrQMmXIbioY1Z56HLZe9Hrf97HZMjg5j3fpTceZF56BYK8KKd6HS9GElLBSsJOxGE4jzogjksjns2vkCpmdmcc5550HlRdiKYXKK9IWHQj4vvGwyydYIDxNDQ1Jxz9JMQ4UAL58T7MDjJBvZjW1U52al0Xh6ahz1egWLFw3Al80eLc5pWapR70tqgpyvq6ii74VDDleRluJA11D3PExPz2FgYBlS2TziVHT86vduxbNSfUTKY25qEvViCfVSWY6tQrFio46Gp8I10p/a8s5rFhZuJ4gVC5PvST6AYRjqExNjn1ZV9c85PYoywbBk8uUt9oueNbkBjyZhWUhxw+3g8P49OLzvOQnaiRICOfkyuYpDLukHppXZMgXRtNCoVzGyfx8O7NopUiOCpMMFmUxzIUIzjgte9Rq868Mfh55MQ1GZyMWan2hyveOOO/DQQw/ht3/7t4VmuOuuu/DBD35QQPkb3/gGrr76amzcuPHoMu7Yyff/BnwjGoNTb6T5FRkd+90CB0FtGpMHnkN16gAMvwSnPo2ZyVGMDI6gWmmgVKwhbLlKDNbf5HMYWLwIfYt6EU+l4OhJxPtWoXf1OVBindDUmMRPDm67F3fe8L/RmJ6CRaed7wltEcVdqiINoyyrVq1g9YplUms0sGYdlp6yCY9v/SWalQpy+QI2nXc6cv2dOHxkDhqzfE0dlhuiq9ABWw2EAmLcZKlcge8FYrygAsIiOOoGAoIpKSJNhRGLif25Wi5Co36XJgbmN7DGRyRmka2Y4FstlzA5PAwtDJCIWTIJ03acTKRkqtZNQ2qEaNogl06+3GRGcCwpvG2zVkegqwK+is52FWqOE8h3dCLX2wMzk4GVyEGPxQXY4bky+c5NTaNZK6FWnQXvmco1F0E8/ycXvfcTf3WST53/9g+3MPme4FPglltu0S655OKPOY7zNQrnVYKvboFTcCS8IsUg/49st1yc8ahz6dYSzYduM6KGGZQTUNvbMmQQpGlD5gY9cGQ6fuahh3DfbT/G+JFDsOn7p1IhBBpeCCudx0WXvxaveeOb0bVkGaDHROpFyRIvAs1mA1//+texZcsWXHLJJTh06BB+8IMf4D3veY9syb/97W9LTfnHPvYx4YLFfdWqpH852uHo4ZPa+Ba9ItrUNt0SfcR8KRv/7bM6h9GLTlOm0tLkICYGd6M4fRhJK0DSVKReqV6rQSH4korRTCCWRsV2I6tsXx8WrV4PMzcAxDqh+jriCHF4xy/x8xu/gen9z8CSKqNQHIX8mUKR82myuCKlMcVyyf5eybvVkyl4Omt1FMR416LqaAQNZLvzCLU8QsOCFbeQNeIwdQ1hnGHpIWqNBjo6CkgkIlDkgpTaYRocqPXlsFqp1qStQ2SGR/OcHaFiCMBykaXCQdMEVKenJlGenYOpqUhYFjpyGSm4pHa3UmtIDbymq4hbsQjM2ZCcTsndkldvSm29Ax+5zm6JyIzFkoibFjwvRLqrAIta41QHoHOPEErdvMKMiaYtnO/U5AjKk+Oo2yG0TNcXXv3RP13Q+Z4gVixMvif5AIZhqExNTX0gDP1/oNCdJzizXhmCzfAcgqwsUlo9akwj40tkOG6FMYgUgk43eoal1EWoBL6f/V6ckBqT43jw9ttw920/RVgvSiA5q8CpSW0GQPfAUlz++jfhgstejUR3r7QH0+EWaWyJ3z5GhofxzW9+E+9+97vR39+Pw4cP48YbbxSwzeVyeOCBB3DzzTfjK1/5ilTekP89Xm3QsdNvhK4vBd/5S8b2IT8KwAwCJ/jyHa4nhoqYRr6zipmJIYwN7cXc1BBMxYbJn9/nhBjA9jQ01TRyvQNYtmY90h15sQUb8Szq5SYSmobJnU/izhv/CeO7n0bMt0UNQjCVS6GE20e6Y1IDBLKJ8XFp1ejt74dvGEAiD101JVYxw0VaswzVUpHK9MNM5QBLR8wLhX810kl5LHKw+UKnOOCoQoieB5rIBBkzyRD0YqWMXDYf3ak4DmIxQy4+DTpKPBeWYYidl1XwjusIjcCLcaEjj3QqIVIw0zJRqdSkHDOdycg0XS+VIpcew9QRiquukMlhZGgYlUYNqzdulEjJwwcOw23wIs8MiyQ6Fy1CKtcJnaDMi4jTRLNSlaVbrTIH16li/PAhQI9DT3d/dsu7PraQ53uSsWNh8j0JB3RycvydAL6pKooiTbWmJRpNUTtQkSATVzQHC+Qyc0GWVhEARTYCqgSEzoMnCWWMEAwQ2DXse/YZ3H/bz7D76R1wajUYKm9lbWnLVa0E1py2Ca/9rbdgxcZNMJK0zUY2X7oDyG9KvkIQ4tlnn8HPfvYzvP/97xeud/fu3fjRj36ED33oQwK+zz77LP76r/8aX/7ylzEwMCDg2375dZPvsSaNo4B7lHhpT78tDXAk+YgChmQhJ3FBUQRisw7PrsKuFeE0ipINIdNoogNaogtqnHU4Sa6pEAQ2DAbTFEvY/8Qj+MXPfoi5w7ugB640OfDzjq49OfHqGrwwgGFF5oipqRmp3BlYthIDazdg88WXS5fezNgYxI2oedi77wV0dq3A6ee9AvGONKZHxjE7PYMV69Yik8+JyoGmjIEly+R2vzhXFMsxf++Lly2TC+rs9BTCpi35DLmOPLIddMsFGB8eQsI0JUeCdygH9+1FZ18vRoYHUa01sJxlmgrQ3d8jUrbi5BS6BwYkF4KOuuee2YF1605BIhaTZLLBQ0ewfPFS7Ni2HUbMwjkXbEHddaHYLvbuekGGg1yhI6IoUjkY8ZQE/oSujeLUNErT5JnriFkKimOjqNoB1FTX5y567yf+50k4VRYeYt4RWADfk/B0mJ6eeHvg+9/5VY+bVi5zW1zGksWLkIzHoejRsi0KzokoAJduLQnejpxsYqDwqOdVpKFArAoaUJmdwi/uuwcP3/tzTA0PwiAv7DDggMs1nsRduOSK1+CCK16Hjt5FYpGV+nICHnnWViURLwT8RW/btg333nuvTL4E3z179uCWW27BBz7wAZl0Cb6kJb70pS9h6dKlJwV854dVtJdv7awLyqi4eFQ0Lut8mfhDLhkZ6E19M91tNGcokaSOWlUoaYRKTJZUuuIihgbKw4ex47678fT9d8OfHYEVUEHA6xkVHC9WKImtm+YUFliYdKEB9VoTExPT6F++Cme+8nJsvuQKDI2PiUnBbTgIvDoe+Pd7cOEFr8HSU9ZjsjaLjlwe9VoD8VQGE5OTWLpyOTwpKVVRmp5BId+B8fEJAeSVa1ZDNU3MTEygOjkpao+B1atgNxsS4M6FKRuNCeacZj3bhpJKwK7XMDI8hFQygUMHD2DL+edh+/ZtcD0Pl1x+hWQYM5yHOQ+mpmDnc8/ilZdegpmJSage8OQT2yT28ryLL5Lks+rsDCaGRhC3LGTzWVjpJDKd/XLxFpOHa6NRLKNWKsOzawK+zeIcxqaKUBKdn7v0Q59eAN+TgBXzH2IBfE/CAZ2YGP09hMF3Y7GY/uT2bfjR97+Hj3/0QwK+M5PjWLZ8ucQUqgRcKxkBMcGRFlLOwhqlXZxQI+0uralTh/birlv/DffddYfEMloEcd+FoRmoBxo6Fy/DW976Npx5wUUScQjDjFQNba5VArcJ+u2ENE043n/8x3/E+973PixZskTUDT/84Q9lEubk+8gjj+CGG26Q6Zd5AW3aQWbUl5Ga/QdK4Tj87vE+RqUKQ0o6uVB0BHypneVUykJKTeVtOLNreVzIjtvCo8LTKVWIUiS8Ep5/7D48cdetGH3+KWQRIKa4km3LCTpyEr4IvvwrqQcuReVuhBGYgYaRkTEUFi3FaRddiovf/FYMT08I1VMtlZHSFTx07z14w2veirqqYPfIflz26isQuj5GRyax78B+vOKSiyUzt1KuYnRoEOvXbsDQ0JBQDL3LlgjnyknamytC1xQsWrcWI0cOYWJiEslkCiuXLsO+PXuF7126bDncwBUdL4N2hocGsWfXTlz+uivxxEMPoGE7uOTKqxA6Ng4dPCiytLhl4BePPozXXPU6lGaLSJkx7HjqaYxNjmHdxo1Yf+qpMBUF+595VswUNGkopoZ0JzXJdMt5wq+Lw22W0rYqTCPE2KGDmC7WkOtd/seveM8fL0RKngSsWADfk3wQR0eH324a+ndUVdEOHzyI2398C37///ldHDl0ADd//yYUOgvo7VuEpctWoX/JMvQuWoKu/v7W9BXK9l1KFgNXGo0P7HgSd/zbLdi/8zl5m6ZG4dme70qLwmkXXIbL3vA7GFi1JmJ0dSPK8G3nAXOnJH1qrXZbeZ8hzi4C6/Lly/GWt7wFBw8elIUbaQcqNah2ICCSA6bW978CvjRWtC3F8+3F8w/1Ua64zWmTNvF16RzjNYLh6SGciE6QYkjeLegCkr5GswWgOIClGNBCB43pQdz0D18LE9g8AAAgAElEQVTF9rt/gk5NQVx4UQtGMiWtzjovZkfLQ7n4jMh2Wn+52ORizPcVjIxOINXZg3OvuBLnX/Um7Bk8jFQqgUapgrSp4fEHH8CZp74Cmd4+7Bk7iLPPOxeNagPNahOHBgdx7gVbRHFCXXCtUkFXoRuDhw4jmUyge+liWfIR7IuHjkhR55JT1mB2bhb1ZlMAt7OjgAN79iGdTMriTzVUWQSuXHUKJg4fxLNPbsPll16KF3a/gGbTxpnnnCuWal5n5/hx69fi4M7n0b9yOV741d3M+jVrMXToiDjnFi9dKndAXT1dOPDkDtQrZcSTccTSSVgZOtx6aGKPNMcNG/VyGb7TQKU8jZmRYTQ9Fdn+pR895/c/sqDzPcm4sTD5noQDOj4+/ke6pn1L1RSFiw9yiNmUhfHhw3j4wZ9jbGQIo0PDcOsOLCOBgRVr8I73vw/di5e2wtI9yXotjY3goXtux4N334nK1LiEULIwkcwrGxd6Fy/Fq193FU6/4FVId/ZCUVstFTRjtDJYhGrgdj/C89btt9yDyz8pM+O0++Y3v1kCuO+++2687W1vE9MF/07gpdY3mkojedqxeQ7tt730zxdZ3hcPafsbaAW9H/2G2mZrgiAXT1ElThiykoe6ZobFswSTR4C381H4DbW+chEKQ5haCL84hlv/6et46IffQYr8rMs83bj0qlmmLrbkiH4g7cqFGx+LeM53qNCZoxxqGBkdg5HqwEWvfyNecdWbMD41KfDPFuCVK1dg7PAhTI/NYe2mTdDjMcnRnZ2ewIplSxCahmT11h0X/YsXC4tfmStjamIC6UwaPQOLoFD/HYthctduaYvoWbJYpGi8w6Hml3pd2o9ppjhy+CAKhQ6MDA2ir6MTMcvC/t0v4NSNG7F/3z4J0DllzVrseGoHVq1ahcOHaYFege7eXgyPj2JoeBjr16+Doao4cPAAYjFLLrYTYxOYmZyBGYtBi1tSkWSlO5BIZqBQc+404TVtkbiVpidRK04BrgM1loaR6f7I5re+ZyHb4SRgxcLke5IP4sTExPsURbmurfPVNDaU0XnEKpYGquUZzI5P4ODzu7H7+X0SbPK77/wjLF+/HqHktnooDh3E96//Np55YisMePDthixVJBVBj+HUs87HW972h1i8biNHNwSMQZyHbRFKRjpikdG23tcGTm7EKSPjC5ds1113nWTKMg6R/C+rba655hpcddVVRwOB5mc3HE/hcDxQfrlD+1KpWRQkz6k2CKLsiag3iJE2DCSmeYEpY1xOevJq+KQbAtCV0GTQjqFBqUzinm/9L9zz7f+NgvSQUV2iIGYZAmaGGeVV0Lwg0ZyUh7ExmHcGCh2IJnTVwPjIGDwzhtVnnInzL7oEdc/H8Og4LwNYumSJdLDtev55iZRcunQFRifG4TUbyGTisOIxDI6Ny93HshWrpOFYFHoh6+YNqZSPp5JR0E2pArtuy9UglohJRGSlUkKlNCdSMTYWcwFnmRpMrRXIL2YbIBGPSzNxzDSkLYOyM8ZXcunGhhQmmPHPRDImDRdUUZRLJeGMM+ksEsk0Epm8JN0l8h1ougGS+U55Ozl12pdphy7NzaE+NwPVqYvxw9PjQLpwzaY3/eFCh9tJxo2FyfcED2hLavZhAH/XznagmJ/s66Hdu1FuVLD+1A0icOctM1OuSvUq0oUcrJiFWnEOz299FA/c/lMc2LMLBm+VfYc32/KdZQpduODSy3HBq69EemApwBp43YjqbyTyt/0rjJZ3UQqhJo0SnMKo+yRxqs0DY0Ybbt++HTt27MDo6Kgs2y666CKZeHkb3A7ZOR74Hm/qPXY6Pt4hPRZ8JfWdyg8CrXxvke5ZSF6w+ZhHgBcSEhD8/lWEbiAV6C40+YhYs4JtP7kBt/7j11EwFZFqeb6HWrWEZCYlx5cTr3C9PAY0vej8B4tKNZh6BL5TE5OoKz56Vi0ReZ5psftOhWnEYJmmaLa5KHX8AF09PVAtC4pmoVxpospwdEq3eroRT6YlRjKbyQmXy5+kzNaLXBTeY7G6x2XOhtJqLGZgTh12o4a52SnUKiUJ1GFIDrN0pfWEtfGaJpMsudlqpYK5uTlZtvF9DO0pVStib3bdAHkqGcxomctENL5yGCDF0juwVJx9qUIn9EQKyXwXkumMFGWy8JMfyzYLlbX1XgNOs4Gqr8DWU58683feveBwO0GsOPbTF8D3BA8oTRYXXnjhJzRN+0uZfDUVMUsTwfqjDzyIn/zsVrz7A+/Hhk2boXDNLqDoSeJU6Nl48PY7cPuNN8AtziLkBl+LpGEixFdVrF63Hus3n4FYRxdUMwZFM8D7aUqmovwIiu2j6EqVgn6oyOS70bdkuUzIHoHmxZ6MowE7/LGpN+UrT1ZqU4WrVRRJy5ofOfmb0A7zD+Oxhor5gB19HG//2c3Gv5NOiJZftFS/2KDEj+GBaE3yStTwoGk6Aliy0U/6DvY/dBu++5d/CrU+C00LkEjHUSlOQ1d1SUajNTkWt6K0uFbbr+hLVE363vhxnP6LThOLTzkFHd19MHQL5VIFuXROOGTbaYqd16XaRNPQ0dsXRTNWXUxOz2LxsqXo6esVntyxbWkxTqUzcJgw5nriyuNLs1ZFzKAxwhT7stesozg9iXq5KEuz4uy0hKPnc1lRQTBgn5SGTyccQT2bkaYKOt040cdicVkeNuoNUUHoOjMlkvIcbNpNGJqOeq0urRakGRLpHNR4AlY6I6WhZiobGT9CBhdVZYrm0s1k/ZNnw25UUfEA18x8+oz/8a6vnuCpsvDpxxyBBfA9wafEAw88oK9fv/4ziqJ8KQrUUWHoCowwxK6nnsI/Xff/4oqrXo/LrnitnBgMdZGMBup57SZuvf563HvLD6RjTNogxEbK2McoDNtj2A1nQhZhKpEBg/pQSq9oX6ZlN3JuRalmTqDi3Asvwzve+wHoyQx2PL0Ts3Nz4qojELWda21wlaJPXRcA5oKNU/DKlSuPcr7zp9/jTbi/HmhbcNvmQeSOXEy+0k4hgCsB7AYQMLeYE7yHkATu0folTvIOQoW0BIHaguqHSAUBJp9+FH/7mQ+jNjWMTIph55DWDLZ8eE50MUlwwRSPtZpAoqmXx4EXN5phmraNwakitlx+JV7/h++GMz2Lp596WmiP5cuW4ZfbnsCFF18EJW5h246nsOXCi5Hq6EatGWDXC7uw8bRTJUfBrVbkGCayHfJ1i9OzSOQ6ZFLmZBn4TWSyKSiug+bcFAYP7sPo4EGpauezQrr2mD3h+XL7H2ccqO9jbm5WwLkjn5foypnZadRqdRQ6CtANQybgRDoN1/GRzeZksdpoRtZzArAVT8g0H6iGUA6BbiCRK0CJJ5HK5cWI4jSjyZfHFW4TQb2MZr2CeqASfD+z+S3v/MsTPFUWPn0BfE/uc2D79u3G4sWLP/urJ/q1Ee2gCp8Hu4FH77wTN3zznxFPGli2cgVWrlqD/mXL0L98qUQPKn6AO75/M+760U1QnapMnwxWoWqBIjTX9yQfQEoe5RZckUBuNlgwXEdMy3SWkRtmKEuooer6OOP8i/HxP/uf8PU4vvXdm7DjmadbVeOhTLp8IfXA6Ymv7fB0/p3Uw2c/+1nhE9tLt/9s8v2PU+1/BNtjPyaaeAOhFIjDSqhDCZhZrAswh4qNUGlFbCJ6u69wKelD8UNp3lUCBYnAQXPwBfzNpz+C0b07kY3HoIc+kgZdZC5cP5QUOSsRQzaTFvqA+mECuNAR/JMUjqLgwNgMXvm6N+PS17wOu/YfRKG/TxZvXb29ePrpp3H5qy+Hpxt48rFfYtPmMyRBjMsrutGyuTTqtSqatYosrFYsXyW67X37D2LDGWdK7sbs7BzS6RQyyTiqs1Owy7OYHhnE9OggUibLnqK7HbYPy/EOAqEkEnFyuDY68lkBRwazs7HC9VzhoNmATKceLyLJZBpNx5HJmEvLKK9ZQzqdE8oky263ZBoNP4CVySFV6G7VCJkiY5SaolodbrUM2DWZfGukHczMZ85YAN+TCxy/vq7xpH+9/989YCtSkh1uLNGU4BUtZsDwPMwcPIgnH3kQg4MHMTwyhHKlIsWWvUuX4oMf+Sg6Cp2448bv466fXA89aER8rTiS2x1u0eF6MWWsBVqSfBZpeAm+kVY2kAURw9TPvOBSXPP5L8HKdmFytiyTXXuiboNtO9d3PgATmKmAoAZYlkXzch2OdbAdO/Ee13Lc+m0fdzom9En7BeuGdIQ+QZAXGQehbiNU69GtNyxoSAgXLMs4TszkP6npZQFmcQTf+ssv4vGf34usFkPeisHyPTiei1K9CUqDzZiFdDYlFxROldIsTf5XZQgSZXohDkzNYPPFl+G1b3gzHtr6S5x61llwJAQIIvvatOk0WeYdOTKERYsWS7kmh8SJyXEsHugT/S77zyYnJrBsxUoB9kOHh7D5vC1y51KrNaIeuGwaSUNDZXoMw3tfwOTwYQn9YcYDDROubSObyYg8rF4tyx1JPB6DqeuynIvCiRSJq2w2msL/9vT1IR5LyGKQtnTXc+T3R/6b1fOdnT2iA1eMBMx0BvFsDvFMHpnuXpixBAzGlHq2fO1GtQanUiJHIuBb9QAnnvuTM3/7jxaCdU4yei3QDid4QFvV8Zx6PxOBr4HAUGAFASy6Z9lS0KigOjODI4cO4/nduzFbreAdf/iHSOc6cNeNN+COH38XCGoypUQRD1GsZFvqxeVSFMbjy5QT0sVGqyzBgcAbuPJ2JwCqboizL7oMH/3MtUgWehGqVhRDKI3CvK2N1AXzZWTy9cR0EPWMzQ9Vnz/9tg/V/El4/tt+0yk4+hxdOFzWIvls5NAsNKlzVupQ4+TEq9IhBs+E72iImbFoMdQsy8eZyRgSRgCUxnHXjf+Ch2+7C2HRQTo0YDSaiJsxNJsOdMuQEB/NMpDPZCMLM0PqKWMjZWNSWxJiuFLF6rPPweWvvQp79h3EilPWYZputc4umSDXrF4jNMXE5DQ0zYzsw7ouUq5sOoHBI4dalUAhert75Hc5OjGFdaeejqbnYXR8Cl3d3aK/zqeTcOslDL6wEyMH98GplhAzdJTmZkXFkMvQIh6iWimLLZwXxDiXszXyslWZUJkX4bqeTNTdvT3IppktzKB4Tfhe7gI4HZMjz+YLUDUDWiIjQerpQidS+U7JqmC6Gy9lDPfhgo2TL7+fsFmDU6+h4gZwzOwnz/rdd339BE+VhU9foB1O7nOATRa/kmwRfD8tvW28tTVUxDRdlm61cgWqpiDJaUb4NA+Oa0t3GIHztptuxB23fg+hU430rQK0lKhFejHeHDORi3rfSAtLG4IKMqLc4EdmClIHVMiqqDs+zrrwEnz8c19EjDVCqi4TNcGbC5X77rtPNuOcAtsdcwTeNufb3d2N9evXv6Th4liwPSngSyqBMY9aFDcZqD58zYZvNbBn8Flsf3YrYpaJVUvXIGllMVuaw74DOzE5OQRb8ZDMp5FI6QgrUxjf8wJqYzNQKiHMBmBWGzBqgOpEYTq24wqdUchkkWAQT6hAp/JAhYAPdBVTTQe9K9fg9975XjTLNRw8NATH9rBqxUpJqpstFuGpiuQuUHPNUko+7sED+7F67WrEUilpqRgdGUVXZzds2xWlw5LVqxHLMJGMtfF1pONxSRGbGjyI2YlRuLWKGGsYqj47OSm/m2QsjnQyJalmfI4wNL1eqQqfzKmWC1RakS0zhgbVCboukjI+byQTmM+L1sWUv2MuNVUrjmQmj1gmK6/xXAeMRBa6EYPGY++wGbkp3XLsFgwbVWnQqLiAG8t87Mz/8c6/PblnzsKjLUy+J/gcIPimUqkv6rr+J+324kDxkbJiGD10BD/+8Y+wZNkyXHjRRdj19PMwDRPrN29CIkVONcCORx7Gtq33I3Dq0gvGLFehBpxIJsROLp5wgetGW272e1FFTNeX3wrh5ts8D7bro+q4OPeCS/ARNlnkukT9QI0r+YzJyUlcf/31GBsbk6/RVjtQ47tv3z6xFF955ZWS78vUrmONFsebfF+Ofjj2sB77cbyt1lQ90jkzF1etoRZOY8eBrbj3F7dj75Gd6Mh3oKezV1o9mkETk7MjUEMHvq6i6jYRqgFUr4awUUPaTEBzdJh2iJQHxOo6lIaCSqUOx/aFU81ZMeT0OCyX1fS8qLHo1BSAroUBakGIFStPQWe+C7PTJWRiaeSzOYmFLM6VoSfitNBBjyeQyeclS5exngzKoZaXwCkcayq60HIJxqYI0iTkuW1O4gq/LuA0qpJm5tQrKE5Pia6bFUdsJmHwOtuNeYHg75zEOK3ODG1iUScpE148+bV4VeWx5AsFjhKGJO71KBA/uquJMqaNRApmKi3UAxeBZjIHzYyJrZ2Tr13n5FuFWynL5MumlQXwPUGA+E8+fQF8T/DYhmFojY+PvwR8DV2Vk525DP/ynX/GVW94PTo7OvCv37tZFKpXvvFNeM1b3gwjZsqCrd1gSxMBwYgTr3R5OY4AMLMKyN2Rr+Rkw0mWJ7c0IFCG5Dly0lHW1HBcFHoWYdM557dCUxT4XMqJzlUTM0Vb8dAGYC507rzzTnG/0eF29tlnv2TZNp9OOJbb/b8GX3K91CyHLLSsQknUsfX5u3H9bddhtHwYRlIRmVc6nkImlUHVrUqCGTXQATTU/UAaiA2N4eMOLFa5+xq0QEFOUZDTMjDCGBzHF1BSXB9KzYbe8GHUfZhuKN1qViwm8ZKeCmn/rZQbWNSzCHEtBro5UnocCdUUGkNXDJSrDfT2DkAzdbkoeq2gJIbnMCw9R1AzTNF1M5/BZ6Ql5YCGIRcRJWROsgePYEvayHNRLs6iWppDtVKCW68JRcTMBtf1xa1HqRyjIrkwlMp53xdOVygo7gRoHGFmszw2DSWRtpl6YiF4mGWhmdBiCQHfWDYnigw9mYVuxcVJSc7XrtfRrNbgkvO161KkWXUBZ2HyPUGUOP6nL4DvCR7WoaGhuK7rlJl9gk9ySnvIKeqhi1t/eBOefeYJvPtdV+Peu+7A/md2oa9/KSo+8M4//oT0aAWhBo3Sp6ib+MXv5qh9LeJqW3KFKJxAJp2WRbfF5UZnYZQH7DtM6aG7igln0YdKjWerGqj9J9/Vrorn1EbXGwH6wx/+8FGAPh7Y/leXa/+BC6Z5gFqwkAYQ/mwOjsw8gxtu+3s8feRR+IkmQiuUSVwMDo6HVDKHBNsbplnuqMFI5NFgxbrfhBs4UOMxuCKjCKG7DcR5TAlG4kSJapksRUMcBgxXQeiyMdgX7a7bSrh3XV7MFKSMFOKwkFWTSPsGcjCR8nUoNR9pI4F8Mo+4FRfDS6VhixVZjydFC5zO5OB6geR5iCZZ5BykVni/EnXpHS0p9dyoedoh8FXQqFVlCiYXzowIu+6gq7NTQo9MBgUJ1cQLaRQMz8eVVhD+yVc2H0cfJcAblaMyIU+P2ixiSRgE33QW8WweejovTRYR+DZl8m2Q3qgSfBtHwbdpZj9+9u/+0f86wVNl4dMXON+T+xwYHR1NqKr6FU3TrmnTDjrdUypw909vwYP3/Ayvf82leOTB+7DlnPOxduMm3PCDW3DV2/8A604/Cz5lVjIB8g6SQOvIbSZvQSXnVgAlur2UE4znWus/fpzwrxJZyZQ0TjtRoAEdWcRpOfkFfDXBubaRYj7wthuM2evGMPW/+qu/OppqNh9oX07xEOUvUAynSESvfIdtR908D3RUjaRGAUC/qnt2YcM36nDNIm6973rc8fDNKPqTMNM69IQBzdJRa1QZS4xsLIt8Io9MIgmN4ZqhCZvCZlqFDbZ5+JgqzcB2GU4eBZRz+x9jhTtUSQNjsy+/HWbc8yLJsPN605bpNAqD492BgZD6YCeA4anIqXF0aAl06mmkPBNZLYV8PIu0mkRGTUMNIrkaZV6M9GwwO9dkXXs+CtZns0nL5EJ3GwHbJUjKr9qFwlzmgPIwW37vdU6ezag63nebsGgnZtB6q1VEmqiZuyG0TdSQEsEtlS9th2Okb+Zx5vVYJl8OBvEUjFQWFm3GBN9kRsBXVQNJUOPka1eqcGpl+HYNfqOOmhvCMXMfP3MBfE8ucCxIzU78eO7cuTPV2dn5VUVRPnDUXqxTHuXj4N5d+NZffw3lmXFkskmRl+09cAAPPvwLXP2BD2LVhk2RuSBk9RDPf67RmvDqZQweOICJkVF4tgddtUQuZVj80xQeMZnJItORRyyVFl6Xt52aYgmoRacjHWQ+QlrB2GoREOQjkG5PovMXZ5x4n3rqKfz93/89rr32WpGbkcpoA+78SMn2UWt/vnQosIqGX5t4yB46rgEFeAkLrXmMbrswmkgRsK69hqY1iccP/hzfv/ObmCgPIpZipoN892h4TVD+C81H1kojplrIprJIxlIyoSrgZp+0iwcjRvWCi2J1FrZdllt62nzJz5brDVSbDmxOuoErLRq0DfNIcBHGgErdpGsQkrEri05yqSyi9DXEQxNpJYGMkkBKScr026Fm0a3koDZ99HR0IZ/JSTrdbKUCi8tVacoIYRkmEmYMacOCGUaRmEpgAHYI1fZgUVxnl+GFTUkh4zAcuhpCjxffhuRdtOWA8rto3/VINVKkUIl+p1GTNZPUHFbPR2JqiRWlEYPWSU7nVjongTrU+VoCvjH5udlk4RD4q7Q7V+A0KwjqDAwC3Hj6j8/4nfcsREqeOFy85BEWaIcTPKCTk5OpMAy/rijKe9vgy14tNjRQtbp7+3Y89O/3YGDZAM48+2x87WtfR76zGx/45CeR7+6VVC3hPet1aHqA/TufwgP33IY9zz2LCjfsDuVk0W0mFy1sR5YlSTyOtRs24sJLLsOajacilsqLfItnEs9P8oGqFsLxmjB1S3Sn1AK3J962w43/5uKNj//888/jq1/9qrzOb7JoL97m0xX/AcCl7z4KlIkswjIPtyzEUXVoNPlSOBeBhaOX8eShh3HTPd/AUGkPEh2WTKGUiDVZPKkF0BO6KCGSdGWxmFTRkM3kUS03kIgxvSyOYnEONt1jObq4HNhOLQoY8hQYZkzol2K1JpwuLxI+82sVX2y3PC6O7cgSjNZuKUMibWRQCkerN1UrCrxmAMvToHkqiQskjQQy8SSodstYCWSTGTiej+lyGaWmjTppjdaFSA9V5OIprOlditWFpeg3CkjbceiOGvH9Ld468FiU6gl9wFcldISrnw++URFqBMJs6hDwbTFOvOC5Pi3jHnQjqrQi+NIp2QZfysvMdF5oh6Pgy4Q47hVoL642YDfK8hqwSt4J6HD7xFlve+9fn+CpsvDpC7TDyX0OTE1NpcMw5FTwLgFfcr4KYMXoGvLEDGGXi9BbKVaPPPQQli5bgRUb10uRI29befIwQ3XrvXfhrltvwdjh/dCkE423yZHGVyZJlm6GtCFASjMZKZnOd+Ciyy7H5W/4bXT2L0agWFBkGSNjT9Qa3GpNPsoVtg6BPF6LByYA33777RKo/sUvfhFpLovmFWgej+dtT75Hp68W/rZzhDn5ko44+sI4MQEKxpI52D/xPL535zfx9PBjSPRqqAc16UNTNVOqkDi8GXEdmsWf30Hc0JFgg7Cio9kgX6ogmUhKgM5ceQaOV0dHIQ0/dFErN9CoMe+AFT0F6S7jYzeY1gVPspHFbq1paNCMEUb9ZzozLiQ7OZRsBn5l3w1FdUJA1BWZk+XiYmjh/2HvzaPsqqv07+fM59xz5xqTVAIJSQgEZJBR+YG0Iti2CLZDoyJodys4i2O3UyuO3e2sraCgAiqoqICIDCKizDPIIGSqVKVSc935zOe877NPFSDLd63fu5L/uoqVFTLUrdS99+yzv89+9udBgW4Jygf8O2kmzgZYtgSaxpkOr+vD6wYoFVzYmYIVShnHrT4cRw5tRikrSmdNvy6TrLPQlzgfMMU4pbMlX/J4xmu9qP/L76V557v4GpKKFgYedu3ahXrfgGjPlCrEe24YgrVk58uYqbz41mG7ZaiMU9IypGGApOch7PTge20EXhNJr4dukCK2yx884oxzln2+e7d0LJ5Q9/KD/m96OBbfJEm+oqrqP7P4chpNw7wc+TQFGY9yQQCzyEghTaDbLB4w9bz40vuLGHf97gZc+cPvozU5DkSeGN81plcs2ojE40sbETshXuC6KQm1jD0OMhXHnPASvOZf3ob+ffZDDK4kU87I/b20AtNbysei15cFd4lctvTzk08+KSkXTDY+44wz5N+/VJxzLGN+vH1uosXSv483EXa6eX1lQGbO4X0GKrw4W5MnJoKnzeLnN16Ga279GYprTMxF02gHbRg2w0dthD4HYjEMS4dVYCcaQddTuHYB7WZXuMi5UyJAX18Nuqmi1VmA7ZoIQx+tBU8WNLhM4RRcWVTgv73rtRAnAcKYK8xEMeZDSToZqPeya6Rlj8VX0qEVoh1zySYkrMbQZQ2cNj/q8w4HWWQJE+vIJGDDQpBm6AYJekGKRtND6MUollw4BQNGK8JwWMTxq4/EkasPRTkrQY80KGEi6RQKLXSJD0YsSYQewUKLcgMLrrwOOboulxv4Gqs8vQQYHxuVG2a5UkP/wFAOR+LqscF/F3X04jPFt7pYfCm/qLy5PFN8KTsEfks6YRbfxCp9+PmvP3d5w20vF7Zl2WEPn9AnnniiVKvVvqQoyr8uFV9Lz7GME+OjuPaKy9GcncW+G9Zi/aaNWLt2P0mj0CtVmcKzM57Y8gi+8fnzMbFlC+w0RdHkcZJm+USO4ZL0K3pqLGhIDnVoa0oCLhSTHKxCKRRxwitOw6ve8laYpX5kqimdIbtwKYdZKv7er3zlK+L3ZWfLC5nLFXQ6MFLoqKOOwoc+9CEZti0V3KUivFR8n60TL/0Zf9ZS3i5ynZf/3mejhvMgn2cCNDPNx9bW/fjaJV/AeHM7CitMjLfGYZUsqIYjhdXvkqrVkyw7p2jAciI4BVLDYhSHLhoAACAASURBVLQaXERwxYssaRtqgkqNK7kx4iyUAMxuK0IcMiUjXyDh0KlUdPKcvMRDlLIA52u4PJb7MSPgE7GSxSGZCJQduA2nSbFl0Y0i8ibifEFGOvoUapqiYrvQBHbEm0GKrh9L5HqrG6LTpWUsg1MwYRVTKdR1pYxVWj+e33cAXjByGEpdC7qfk/BS6twJCzDJZfliotzwFiH5rLZ58RUNR7pf/jlf23aLbOYB0XxNy0FfX18uSVB+MA3x+S51voVaH2y3KvlypBCx40486r655svim/Q66AYZEqv88cPPOOcze3ipLH/6suywd98Di5rvf6qqeu6S24F6I4HYN113NS6/4DuouRZ6fle4D2S+rt//QLzqTWdjYNW+CDsd/OrS7+Cay3+IEgd1hOZoqlxAiQZErLYclOVCLlQZmOf6LSPXueEmlinNgDU0jLe89wM44kUnIWX3m8pislynRFgSpk5pgWAWdkjsgpc62U2bNuGYY44RsPrSx7NlhWcX36VC+uxCzMIj5jdOzqVbz1ekxWmRA3XlhsL/IqODGx+7HD/+zUWILA8tNBHqEVS6G/wIpUIFlmZIyCStZK5rwHQSlKtFNBpt+D0Gb2ooFouwHROe34HjGDBtQ2QWZqm1W2wbbYkLSpMYtmGgXHLk77FYx1kg7ANFzVfCZ5pdtD0unmQSU09ZmEmbBlm6mi7Fk2GfaUbwEfPmNPk+6WVwbQuJHyIJuYGWIskM9IIEC80uQmrEegGua8N2QtGctUxDITSwTh/CoaUNOLS2EZXIhRooUOJUrGZ0H7D6Sre7CEDKtV7WXOrAeawS14g7na7k8xUcS4JPuRc5N9+QRYxqpZLnBFISc4swXYZnEqjeB6dYk6TtVIlE9kj9QNwOUny9FhKCdYIUoVH+1JFvOPc/9u6Vs/xoy53vHr4HWHyTJPlPwzDOFei1MH3ZNQW46orL8MSdt+E1rzgZN930G4GezM43ZDh27oc+isHV67D9yS248L8/gaktj0IHAd82Aj+CXiigMjgAs1iQozyHQry4kyAWyhUB3HGnDVvNYHBDi+Bsy8aRf/cSvO39H4Fd7pelAyb45mdTdr85u+G53SufghzATRpY3g0udb7PHrYtyQ5/y36WZ7BlSHiEpVuAgzXq2TySs8MXF1qIRI0wH03giju/g7ufuhUznWnERgSjYiNIIrS7vvz9WqksMUBx2BWaWamaOz1m51oIfALGdYkMKhTYuVEmCOE4pnwfjfkWuj1WKUe8tSy+LFiOo8Mt8JhNRgatXRArGNGRc00PvViD3+NyS1588/BOTaxeoiQpEUyLg09hskFTTIGek00ReUwipvCiieTT7gRotj2omg3bLsJ1LLh2ik7QQavXgQUdI1Yf1qpDONhdhwOq+6EUu8i6mZwiuGCDJJAbFm9cIgHlR4086TlJxWrGIjw3N4vJyUnxBK9cuUpOVI1mDlhfMTycL3kwlJQbbi7Xi+uyXvxM8c015zQIEbRaCIiT9JqIlzpfu/rpI15/zif38FJZ/vTlznfvvgcoO5TL5f82TfOtS8WXR1baxn5/3dW46ac/xnvf9hbc/+CdOPKYI9FqdnHvA3/G6ee8S978t994My775uehhQ0kiYZ2N8LI2g146amn4uDDD0e5ry+PihefKgSczSjw0W1bcfcffoenHnkAJkdInHIrCuxaH/79s1/E+sOOBkBGLrVlFbF0Ss9ovUt6LjtgJloQKM7ud+XKlU/b0f6/Mtz+tveXiEjKDux8FagpLWUcTamCvNTNDL2kiVgP8dTMn3H5bRfiL5OPwEu6MEoWEjWFR84tXQJRhCJJZEUThsZ1ax+VWkm02Pn5NpKERDIVhqXBcigLqEgTMg8UFAouOh0fzRaRknkUDxcUDMYIMWtUY9fKjjJf22V32Gn30O2Rh1BAkmkIelzt5vNFeYGaK7GNLNYx3BLTLXRZAy+aBSmCZCJw+5C+WpFnoaHLI3yQoFisCEtXYuuRoOe1JESTTItqoYJ+vYZax8aRKw7CptJamA0dRmTIRDVLeiJzPK25i4mEbg12/tR7Uzm9MC5obm5OOMyOU5A0bD8IsXv3JEZWrZJNwSXZgW4Hu9IHu1KDXaiKxs7jFNeL026+Xux3m4jCLoLWAjpejKzY96nnn7Hc+e7dypFby5c/9uAZ2Lp1a8V13a/ouv7mZzpfTWSH8W1P4nv/9QUctP862aNqd1pYt24d7r/vYbzxnHNRX7UWV/7gEvzuykuE5xtpNlas3R9nnfN2bDzkCHEt5EmY/MgN9ULx5QUeeJifGMNNV/0Uv7v2V0hDT1i/oaLirLe+G3//+jMBo5BvQHFxYHFIwzViHtc5WGMBu/HGG3HRRRfJVxgYGMB73vMeCVz8W7ayZ8sNz/3/PJ2Cem8uOUi8O/2+/PpqghBtJLaHuWAK1935K1z/8FWYD6fEFVKqlbBAEHmaIZDNsximSScDgTG6xJgXigU0G6R60RZnCVySVjrLZsGlvS5GFERwnSJ6vRCNpo8o5nOWh2cahiqviWbQtkesZL6kQLvazMws4gDQMkcGZhy2pZQreAslzIbDNTEwp9L5ugX2rRqyIEPP80QWIjWMN0k+p+J6SChhsFM2ZeDFYR6Th5WYCxR0VwC246BgFqAuxBhOqjhhnyOxTh+B3tah0W68qDHnmm8egSpwuzQWySEKA6GcUUbiDWv9+g2LkHjClBSM7dyJFcRNkgNBzddlekUVVrmeF1+nIksWUnwp8Xi+FN9eewFx1EPSbaPlRUis6iePetM7P70Hl8nyp/6NZ2C5+O7h22L79u1Vx3G+qev6G6T46gZMxvrQXZBE2P7Iw8JFDZMA3/vehcJLJazlvH/7MPpH1uCSr34N9930G5hKSjM7Tj/rX3Dya85AouhyweZHzXwDS65B6qcS7sVhj4/mxDb86MJv4q4//B5xEACqiaNPOAlv//ePwaj2I0jZ7XLwBCzMz8sSxcknn4xjjz0WMzMz+MY3voENGzYIz4Ex8hy2vf3tb3/aDcEvv1SIn2s3e7Z8kTPXcpeDfIjfl1pHikwLkZpdzGQT+MNDN+K3d12FCX8HUj2WoRn5CjOz80gyFbplyjFZN3ij8eHYCopFU0IxZ2cXJHBTMxzExCfy3qTH0vnSzRF6AWyzgIjDrhYdA1zvJXiGXXkCyzGQ7xtw5RZCD2PU0PzMnDCFqZGniyvJfJ4JY/c5iCLUXjyzdKBAmLzEn89NNSXDjcNPWrkoK9FqSKwjLSZkPzCBYom94PuxxN7T2cAVcLpfZH3ai1DqGThq+CAcWj4Q/WEVajOBISTQvPN9esgmDsJchuj1yPTtSg4f3RyrV+8jz12ejafI73Po5haL0Dh0LORWM8oOXLJg56vRk64mSAMfiR8g7HZEduhyWaXZgBdlgNv/70e96Z2f38NLZfnTl2WHvfseGB0drVmW9T+6rv9T3vlq0OgisExJojBZIUgcSyLcd//d+P1NN2LTvmvx8lefJt3qhV/4Ip6483YJLuzbsAnv/PinMHLgIWCwDPs2jQsWeVJm3lCKkT5viA3yEdIu/nzrjfjmFz6PjiAIVex30GE47/zPozKyDzrEkStcyAWeePxxWR/+13/9V5EXRkdHccEFF+Dcc8/FqlWrwPVixsp/7Wtfk6JISeLZK8XP9gU/u/NlvZXIUCV3ZywV39wGlSHSumhkk/jNPVfi+nuuwTymADemS06Oydx2GxubQMS1XsMQUHmp4iDNyKVldlkBhkoq25xoqIbpSpetWQTIiOsZNkE3QSRLEVmso90MpJhzdTAndCbQDG57MQ04kaWKWqmCiM6IRkcgP2Ip03XpwH1q4yRuqPkiBG8i4gW2bVSKDlrzPTRnu3mqhm1KtlvEjpQ2XwL1pUCGMgQjtc0PPYnxUZmQFmaIfOKBMph8WeMEFcXBYFrBIcX9sdndD27bgJFQTsmHa7lxexHfoTKJhMnHLYkn2rVrXF6/4eGVORNaZrOZ8Ig5cCuWSn/l8xXZgcXXrUFn8WWYaRQg9nx4raakbe+e2Im400KYatDK/R878dx/++zevXKWH225893D9wCLr2majI1/Xd756rD1fEHgrjvvkMh4HvGrgwNi9OegjP5dHqu7s5P4zue/gC333StDlaEDD8G5H/sPVFavlUEZBQdmwYnTgT94pKUGSWeweHdpPfPQmRjFZ857Lya2bhWXBOPl3//ZL2Bwv/0RyWgnB+vceccdIjO8+93vFljLPffcIzQz/pppuNR+WXjPP//8pzfcnq37Lj1Vz9V8ZWdCFqrJ5ZVR1CJnIEakdNFSZ3Hj/VfhV7f9GF29gcSKoNoRbIddqoKYK6xMdg4SjI7NwbQVDAzURHLQzQS1Wo63nNw9CcNwZM2aHmouX1BLJuGY4HXhJTOkNKJGznglTdgZ3CAjyIfPGztN3ri4tFErl9Fp9dDrkP7A0wplA0uGcHkHn+bJxwTWUwJIMlTdSn6z2L5LVsMLhJiTEyEjOP7gMJCx8by0Yol6Z4pIQDSkaiCNuU3Ggsqvx4UcBWocw05U6O0MG6w1eOHQ4VgRVWEHmkRNyYZblGvUAoPXFMFZ8keruSBFdu3afdHXN5AnPufGGNGB++p1kTdoKVNtB5ZovnVJsrAKFVmyEBcHw1SpH88voDk3jeb8pCRuRIqB0C5+8Liz37+8ZLGHteK5n75cfPfwCR0bG6vruv4dTdNeI0GUugGLFCk1xu+uvxaXX/oD7LfPvjjpJSfj4COOgV2rICUHASF6czP49vmfwlP33SOWp6FNB+Htnzgf1VX7SgIFO1/ayQSys7i/L4560SMzxNQhUx/x/DS+/OEP4y/33yNH//La1fjwF76EffY/FElq5p0zUtxxxx0CUye1jD7fm266SVaKKTNQF3zooYfw1a9+VdgOXC9+7obb35IfxIJGuYDHdSWSwRkyS3TJTAvQ0+Zx40O/xs//dCkW1DGYJQ2dXhcFl0djDYGvIY1NRFzhjVL0uhEmd89KwsXI6iqqdQP1AQdxkmJi94zID7ZtSket6AkMLmDoJIVF0FQ6E2zhYUR+JDyLFDZSLUCUMRuNeCEO8VRYho+Ca0uH3G7Rsre4vq0UxK+scLXZ5BAuh9VnWSScBsdwMbO7i6nd8yiUCigUi5Kxl6cjJ+IFppuC8gRvCLblyDIMTythokAJQ+h8zgwbgULfMpnEGdQwgtoNMZT04ZT9XoS16RDKPlGYsQzrQjIoODDlzSBJZaWaA7exsTHRg9ev3w8Fwn0ErJQD5IkPpXWQTYHp2MxTgs1EZna9JJuVa0LBswwVSRBgdmoa3UYLahwiC1rIkhCtMCZS8gMvfNN5y+vFe1grlovvXn4CJyYm+rMs+65hGKcJUpJ+Sm5FKQk6rWnc+fsbccfvb8H0rt049Ihj8NLTT8M+B+4v1p9eYwHf/8IX8MhtN0sxdYfX4LxPfx6r9j8IqWqKxkvzPounFL5F6UHoVUwqVihORIjmp/HF887DUw/ex09AcZ9VUnzXbjqcjuMcjoZEgOk/+MEPpPhyEHPZZZeJ9/fNb36zPD5Xiwlb/+xnP4uhoaH/H8U3L14E27D7zWCzDEEtRHhg+x34+uVfxrbOY3BWpDALqmyRcXFhYb6NNLZJL8TsfBNxnKJSqqDX9dFqeDBMBfttLGDtfkPoeT4mZ2alk3RsE3aBToQYisGIIEW6S563C04BKXkEAaFAZN9ytTaGYhFUr0mXzdy7gh3CLRbQmPfRbfNmSE80i60rummceIDOwV/uUabey0h3wsd2bp2BH+ZDQGIkhTQmAPMMnt8Wh4Jt6ahWS/Ko3U4PnhcjNWyQJmFkKfwkRTcC/IjbcYDGbDkvQd0v48Ujx+DQ4gaUeiT/RFJ8WXAluQQZmgsNeL2eSFw7d+6UGymdDrxBG4Ylmm+LaMgoQrVSlXSVfMPNhemWYbhlFNgRl+swTIa2egg6XXTabYBcCDosvDaajVnsnJyBWu376Cnv/NTn9vKl87/+4ZY73z18C+zYsWOFaZrf1XX95UvFl1phsWAhCpqIgxZaW57Cvbffgdvuvg+wCzj+lFPwopeeIkOwy7/1Ddx2w1WIgw7s2hBedea/4CWvOYNU2nxF+NmUX8bIpzkSkf0Ni6+mRBh/5EF89r3vhj8/J9pm38b98G9f/DKG99mELOOxMl/9bf+/xK3Pf/7zOOKIIySlmMO3l7/85XjpS18qRfjCCy+UQMaPfvSjf7VK/Fxf8N+0mtEUy4RhaqSxAjgppsMxXPDzb+G3d/8WSi2C3RdCMVioTHQaPqKQacIGFpqeeJd5XHcsU+LPu702Zmaa6B9QsPmgleh6ARaaHdF2TUODW7KQ6ZQ5uM2lSedLMH2Fm3txiigkH4EhkjoSLYRhscBaiLxEtrncUopSsYiFOQ9hoMvSBjfkolA0CfEWp0qY2+4k0ilGvVZGHCSYGJuHYRZA869tO89YwehzTn1kKbPplHwwx6qcAF16aOnfDSJkQYiQ68sJh3qKSAos0naso89zcfzAYTi6eiCKHl9k2TGW15CsBvIb/J4n/8/veXZ2VlwqHKwJZpLLH6mKJuOrVFWGu+Jl1lVYbkkcDyI5VKrIDBuGZaPXbsrpyuamX6uDuNdG4rUxNzuJ7ROTMOvDHzv1/Z9b1nz3sFYsd757+QkcGxtbpWna93RdPyUvvpYkxRpqiofuuhX3/eEG2EmAqNPFrqkZPLFjDCMbNuG8D3wYQ6v3wfU/vQK/vPR/oMU5O3XD5sPxz+84D6v2PwCKaUtQJi8qkXz1nNfAxQURHrQEXnsOv7r0Ylz/o8uQeT34SYSNxxyDD372i6gMEAtJ10TO+GUd+e1vf4urr75alimGh4clMohd7sMPPyzOh9e97nV48Ytf/DRJa0lqeC7T4dkDNxmxqZzIxyK7kB4WOT7++OTN+PaV38ITu5+CUzdQ7KP4HErBmhhvotumi8CGSUqbrkAzUhRdG+qiNSwK2kjRwcpVVTRbIbrdCI7JDbUMxRIdBnLQB/RcnyWZq16tSBoIYTgZDNkwCzNPLGaGVkAS0OrVQ63Gjbcypne3EAaLNj4SzxJFSHCqkcIipjLVZBDIYVu9VpSU4endC9AMdvfk5VK7zRMk2AEDlD+AvmoZhYKVL8aEXDeOEUDL16FD2umIr0xFm5ZF5SSDFRsY9kr4u8HDcURpAwq+IgNXcVtomvAbuu0WXGrlUYhmg+6PVIqvLMZIQKqBXs9Hu9MTBwT/LmOkuOFmuEUYhZJgJbWCC8UqyntKVzLYuiaP12u0OBKUztf3O5hudpA4lQ/93dv+7b/28qXzv/7hljvfPXwL7Ny5c6Wu6yy+LxPJgQQp3YCSxfjdb36JK3/4PVQMLS8auikov4HV++KMN56Ncv8wHrj1D7jgS59A5i/IQkQcK1i34UC84tWvxYFHHg2zTl1Oz4MqZFWY61XcMc4QtOdw+x9uwhXfvxDh7AyUKEIrCHHy687AWe95P3S3D5kAcRfdaYyviWPhOJDvsHnzZhm08abB4svff8lLXiLH2CWM4f9V8V3k79IaRYxmpCUY87fjp3/6EX5+2y8w3Z1DseagVAaKRU0CIefmuAQwT4AXKtUKFDUSjVVTU3FakMFAF4NbAoqugYkJDsYy2JYGRUll2UH4u0kIuogl6SGLUKuUkQTkIzA+SUWcqIiVUGQXS3fzdIuwi3rdRKlQwq6dc/A9RbYI6b7QNAtB7ImLgpAe03Dg91LZ/urvL8LQUizMtUDgG/0K7OJ7XiDLL1xmKJeLcF1HhnR+l4QwLmBkUA0Tma5L6CX9z/4i7Yxgdc4J+XhmaGCVV8YpI8fgQGMVCiGXVVJ5zXjaoac3zRIQWdrjcKzVkAJL3/ZSIgl9ya1WR2KMyuWKSBYCdGfxJdWsWEGqmzDdEkoDw3AYoik2vS6aCwtIPA9qHCDsNBCFPbS5XmyV3vPCs9/79T28VJY//TnPwHLx3cO3xPbt24cty2LxfXlefHX5wVDC2fFRNKZ3oWw7EjGumzYKtToUcmmtgiQOz89M4oL//AQeu/tWgYUbqimDJ6tYxroDD8DgmtWoDg2h4Dhy0RVMR7CGs7MzePTxh3HfPbdJAq7Sy6PnY83EWz/8UZxw6qsRqkymzYsve98l+eC5cUJLlrIl5OSzLWX/t8U3hQ7ywRIGgZoJbt92Cy79w8W4b9cDaIZtgXyX3ASDgxwKKWi1M8gGbcpuTUOUdMSzWyzaIj8IjQ0hCkWg5NoY3dFBu0k4OQlnCpwiOb2ZFEzC3A2Tx/tQ5B6v05aTghzpaehSYwHh6IqDAqlpCFGpkD7nYHzHHKJIFYtZwhMGN+eo9qgBVPqQrSLCHjXkACOrBmDqMeZnZxFxUKY7ol93OlwjtlCr96NQ5IZdW4Zd1Fy57RhSt9UMYUiQyWGoluTHZVEmRduL2EMbsD0d65JBnDxyFPZNqzBDsi0JRk8l2YKPW3AdsceJPosU9XpdXl9KDCzSk5NTYjVbvXqNvB/4+vF9SZ6vKV1vBb04Q7GvH/0r9oGiW1J8sziU79FvNuG3GwjaC1J8e7GCuFB93zFvfOdyevEe1opl2WEvP4FbtmwZdBzne4ZhvCKXHfhDhZYm2PLYo7KFtPHAA2G5hfwrs4uVLKDcjhb7Pfzhmp/i0m9/FVoYC5zbUBSBiSdEUhoaVCbmcvGAkG9FkU6KhbLdboiHlIVeSxT4UYqVGw7ABz7zRQytPwAxyD2gOyL3BRPQslRouWBBny/lB+qF3GojF2EJoJNvauUIw7+SGBZ//deyA01x9CVTnwzQTJv48S0/wM1P/Rbb2tuw0G2Ke2G430GlaqHRaCJRHHh+Jk4AdnO6lcB2VRQdS4oxWbsE2OhGiHLRwY5tXXg9Xfy+VkGHaWsyRGJLyOKk64BtKjC1DFHQE48uY4a4MUd5hk+AmtowVBWVooZ6zZZEiZ1bpxExzbhQQJimiOIEpQohOBkCIi7J641U+H4PIyvrEtjZa3dlIYMQHnbYLLyqbouO6wURfC4sJEzNICSHd5F8MaZgE1mZwusFUBMdFjthsc0ZSDop1NkUJ605GocW16HW0WAsyh2+78lKMt9buqbK//ueh1IpJ7st3SDJcmDx7R8YlCBPfkiEEF0SDPDUTTC3g1CdwZE1cMr90gRQdiDInanJBD353HDrNBEGXQnQjJ3qece+6V3LGW57uXYsd757+IROTk4OZln2PU3TpPjy+GsZirBZb77+Rlz761/jvR/4ANZtPkA0OVlWE9cC0YZcwtDRmx7DRV//b9z7xz9CjyLR3HiR0QEh4Y4CUydKMJapNyHqJJlRG2VtZRYZuQeKVcKr3vRmnPbmt0ExXVnUkAuTxRepDNWoHVL3vfTSS+F53tODNQ7guGxBHXgpbui5Ht+/BeTJ/w5tYxwQhojVHsYao/jJHy7BI7P3YLS1A52gJwnD1ZKGvloRzXYXzU4Ct9gnhSeKfSRpD1HShWMbcBwblXJZ7FpQPLiOKZ2v72nQtRSmw2UWuityPYXxO3QX1Mo2ChZxyB1kqgE/zmluGRM9qL1GprhQinaGet0R3u/4jnlZJbbdIrp+gG4vQL3fRb3PQRi10et6OX85jVGr8GSSwZbTh5Vb/mIFXkh8pC84yh67XJ3Flh5jJZcnFoH4rslhGLXVHkIvlJspM9oKtguro2G9vRonrng+hqMSzFYizojYD9Bs8iarwrEt6X75OvIt1N+XF1jRkRUF8/OziGN+b/3i7WWXTfsdI+c9wpi4/FOqyqyhMrBCtt00swBd5RAykvTkuOfBby0g6jbR67TQox5T7nvvMW9419f28FJZ/vRl2WHvvgeeLTssFV/qlpaq4v477sK3v/FNnPaaf8SJLzsZdtFdZPjyuGzIwgSPukw6nnj8UXz9vz6Hia1PwqLVJw5EXlhKouRKKcsxizXN+gx+FAoZN7F4bFdN7H/IEXjb+z6CoQ0HiFuCK7J8fG0RScm/f8MNN+Diiy/GCSecIC4HFmOC1LlazMWLj33sY6Ij8uNvdb7PffbygszlBA2B0oJvtHDD3Tfi5keuw9aFRzEfzMFwmPCRwbET8ekGfoKpuQBJqqPgllGrl5EpIXreAjqdRRRiucK5JTSdna+NJ5+cRafNRYNIBmGkmRk2V3fJ2Y1RdHTUqwU4FmFgXWSqjZDZeEaGKKPntYs4NGCbKgoW05B1xL6G3Tub0A0TmmUiiKmJU9YAqjXa2YDmwjzABAs1Q71aFDQltePQT+F1e5iZbaDbi6GZOReChVyiiHjzFIcCB2b0asdwTFrfFAGsSyoGu3Ea8xQTa7QhHDtwCJ5n7QPXMyQbLvXJWujJhluhUJDCyx/kdAwND4o0Q0od78453WwGpVIZRS6CLEYMSdqFAjRbLZTqfRhYvUaGbg6RkuUl7nMAJYnh9TpIfB+9xhxSr4O5mSl0YmTO4Mg7jj3z3d/eu1fO8qMtd757+B6g1cwwjIsNw1h0OzBiJoGj67jhl1fhiksvg1UwsengA7Bh0/7Yb906DA2PoNo/LAO4RM3XkRkh89Ddf8TPLr0IY1seAyIfNpc16C1bBKrQwsQBikyamIJL+LYC9JIUazYeiNe/9e143gtOEC0y77YUoZ3pBOtkPEYHYjUjvYyuhiWNl08Bh23cbjvxxBNx+umn/3Vo47P04r9dfOmPzeCbLdy78w7ccN/v8KeHf49uNgvVShFlIfoGahhZ04dep4PduxbQ6tATm3fNbomx6xo0nfapHGJDmcIyCCEH3KKF7dvm4XsAzSRukd2xKUdpwm9CJoXoQLVooOQyHSRAppXQ7MXoBG0pvgSaKymLswrbjOAWVEQ9HbvHmzLx57oyc88sp4xutwXLzlCtmmi1FuQmWHYdGeaF3QidhRjzjS6C0EcQZjLU402MQzXKNSy81LWF8pZQ6uGdjCvQzz6qHAAAIABJREFUVN5NNJrEg2bQTAaaKBLMuS4dwEtXHo31GEbaikUn9ppNFCTqSJXXjosVlGSq5Yp0s0zx4Nfj60iLILVyDtkUEKzD+sulb+rrTdG0a4NDKNYHBKpD6cEoVHnGgpqFIj2Qn8z14tbsFKJOI++ENSuz6iveevSZ7/neHl4qy5++3Pnu3ffAotXs+7qunySaL7mpli6m+cktW/GH66/F2Og27BjbIhdQ0S3h4AMPwRvefC5Kq9ZI8eXpmce+JOli9+jjuO6XP8WDd9+F7tw8sjAWaxlXSkW8lXgeHZkkLVBP0HDAIYfjtDPPwobDj4ZmuYgllDPv1gh4YcfLdWQa8r/5zW/inHPOEbraUoSQ/Hkc4xe/+AXuvPNOfOYznxEt8dlM32czHpb03md+jsVCNhntwGU3/xBPLWzDvY/di0qfieEVdezcNQrL1bF+/9XodTxMjM9jfoHsBa7echqvwnIyLmDJUoNbcOQGRqZsoZChr7+MyalQPLimpcC2NbG2ia4a57BxdrS1soVqUUPUbSGCi/lujIXOHBQSzawStMwV1KeudlEpsUV2MDdDf7GGIPYlAt4yq2g2F4QrUatzYSFCvVwR/3Gv1cXcZAt+S4NPNwXZGooGXadVzsxz30JfXiMBAwmKMhaXCrtcfm1FddDp8HuLoZiZDBPrWQGb1RGcMngUBtsuWnMdtAMP1YIDbil3uh1BfnJoW6mUxc4nHe9iPh61Xr5+dFnwRitSB98aTFRRqX0HCKIQhUod9eFVKPUNwCxVoBeq0C0+JwHUNBHNd35qEnO7x4CgIzfARHOy2Cm/5dg3ve8He/fKWX605c53D98DW7ZsWe04zvcNw3ixJFlwoq0ALolVst4fIpqbxsTkOB548D48eO+DSGIFb3//v2HFfhuQcZGCzazstDIU0pPNrR2PPIx777gTkzvH0ZxdEGZsEPTgh75YqGhx4tHzuBNOxJEvPA4uwzN5iKWGmmTCi+VRV7CvEhus4aabfofbb7/9abbDUudLDZGDH64fU5LgevHQyqFFVkKeRiwpuiAjIcdE5rFGpJglSNQQnr6A27fcjCtu+Qnm0yZ2L+xEX38Rhxx0MO578H70wjYO2Lxagi93bJ9Gx0+RxFwtMCR5guCZgaEyLFtFpVwSO1nPa6Bc0lCtFTA52UMYKflgzdZksUL0XiY/iL8Y6CtbGCjb6HXmMd/O0AoVZFokIZymWYSa2IgjD2naQblIO2ABrQU6JWx0ukRaUmtncSQzuIcVK+voq1egaxYmdo5j964WLNWEY9XydeGM+i6HYKYM1VgAedKgB9exqLcDcRRIiGehQCAQV6g5MItF4qALo2RZGIiKeFH9UByq7INktANdNWGVqCsDrYUFeH5PCni5UpTBK9nBQZAvWhDg1O104bquvIb8N/CGxhOFpF1ztdgy4NNbzMGbU0SpfxC14RGYpJsVSGgjKzpE2PMwN7UbzandsJQUSeRh50wjy4r973rF+z79rT28VJY/fbnz3bvvARZf13V/oOv63y3xfHk01EnRSmgP6goE3S2XwTlMs9GUTa36yGrYxQIMQr0JgxHDPgtwzo3lnC0OeTzNN7f4/wxwDHzG3ySCMazU6igIscpc1HdzlK4sZCzayxjESD2Wf3DXXXfhuuuuk/Vi7vw/l1JGtgO33j76iX/Hmn33QRSm0FMdhuiYEUI1RMRuKtZhJioMMms1Hz2ni+2dJ/Hdq7+Gx8Yfhla0MdcdR7GsYmTFPhjbPo0o9HDA8wYkumd05zx6LAaJLjrswlwXzYYP01YlrsdxbRg6O8UQw0Nl1GoFjO6clKEiObzFogWnYCFVydtlrE8GS1cwXC9i9UAZ3YU5NGMNO6YWYFqJRAfRW0yrWavVRhR4KHJDLtMwO9Pl/B+GQXgPYecLsqlXKltYtWIFer0Y27dOYnq6C7dAkLojqE8e6ZkukvtriZJkUYwldJPJF1SH+DOfYw5Hy5USVD1F0KP/N0SghsL/6NeL2BCvxrHlQ7CiW0FVcRgAJYse5D/zxsK7H1ObKSsszl/RanE5xBcZghhTx3ZkC44+8KUYJ5FCiMKUvFVLUpU1pwTVcmEWKyj0DaJYryMNe1CSEL12B+25eXgLs2hMTaAxN41uqibu8L5vO/WDn8mhz8sfe+0ZWO589/CpXCy+P9R1/cSniy8BL1qCqZ1b8avLfyoc2n03rMeBmzZi3fr1KFX6kbrFnOeakbaVW89yFwQ3s/if4MnzAMRF5v1SGLA0srJ1kV+MkrYg1oA8MYguCTECMJI+Iz4xL75bt27FJZdcIiwHWst4bJevucjsXWI7fObz56PeX0fC/LFMh0ayVsbCm8JjUUkNaAG3ooC20pBttqse/Rl+fO1FWPDnYZcrgNUDtC6UTEdngXlkMfY/sC5T+9GdDYCOAb0AJTMR9AIZCHEiz+2sIKaGrKBa0rF23QDKJQNbt82KTMEOl55eDt2IrwyjECZ/rQODFQerB6sIe200fA2js004TgpNY9GmXOHKqjAxjISvl4plTE0uQIErYCFqvQo8DAxUUa1VMDe9gLGxFvxeAtNkRL0j4CLeHKW7jElS43gtg2WRWBbJyYRFWm4INm2FLL6UGxSYlo3EywFCXtqDaShwfR2HGptwwuAxGA5riNtdtOfnhT9BMA/5wHkBXUyOlkRqRZwq7VZTvi+uYz8NPRINOMeP8nP5dfln1LM1+s0rdXE56IUSNBLOuFAT9qAmEbqtFjrcmut2oIU9NJvz6MZqbNT7zzruXz7y4z28VJY/fbnz3bvvga1bt64pFArsfJ8uvoZmQkt9/PrKy/CjCy6QroRJxJy39PX144CDn4/XnfsugbJM7dyB2dlpOT7SoM8i4BSY++VAsywZ3jzdzgo/gcsEEom4WHwXcZPsetjiCPVssSCzSPPXUKUr40X4pS99SeDpr3zlK+WiZgGmZkjJhNHx7Kg+/vGPwxc6l5HHAUmBiRBlCVIWBMVkVjlSpYvIDrEzehJfv+KLeGLXw9AKBjpBBqeSoVxXZUDVnGvLcsSGTX3STe/c2ULbY/0t5ghO+ldNFVEaod3uotXxpVss2AkGh2w4tortOxh5X5YMNtrMwjRElATiEaaDQldiKb7rVw/S54GdMx52TDdRdPk8hWJnY6dr67SLaQjCHuq1GnaPT8naMVkMXb+BFcM1VKs1TE/NYXqiAU0vwdQqyDIe3SPpSPlv5U0uaEu0MDRTRanElV8PnV5TUpLJDuYNwrJ0ge7Q20xym62WYBkuvLgHhy6L+RjHlA/D4cUDke700F1YEIhPX7WGim0LO5Td89KNUqx9aYapqSl5/Qb7SC3LbYlcVOY9gcNWvtZ50eZ7QsnXiO0CrEoddrUPTqkGq9wHw6HlzpfOlxt5UbcjHF9vYUbSoxthkqDYd9Zx//yBH+3dK2f50ZY73z18D+zYsWOtaZqXGIZxXN75EuGow9Ri/OSib+DRu+7EP736VfjNb69FGvXQbXWhWRW84+OfRt/Iavzi+xfjhmt+BUNJZfuKup1tMd3BgVsowHIsAY5bi0XZKRTFk0pEIL2cFjfneBFz0GcwssaUC6s2OCwasFjaSOXi6CiK8Kc//UmwkscffzwOO+ywxY6vi1tvvVX+7OyzzxboDrtqTszZ2QkcVkkEnchFAlrXMgQI1AZ2+tvwk5t/iD89/BsU+i1YxRLGJ+cAI8Q+a/ugJAkWZhckDHO/DX3SLdI2NtOIkVB2iCOxb7mVnNWQ+5/zxQ7biFGr80QQYfv2HuLERbFYkI4yoHabxVIIGU6pph7qRRPrVw8jjQLsnOlhdyOEqvPGwRtPhl6H2maCksPNvxjVkotuu416uQ5Vj6BbkVDROu0QzQUfJWcI3Y6C6akO5ufaiBLyHnS4JVNwR/MzDbmp8ffqfVzlzRDFHsrlAorlAnS6NRxL5ILx3bvR68bQEktCUm16mW0X+nyGA7P1WB0OodDRUKHkwpsR9VnhQkS584TUMwLboxymw5t0sejKEkiyGK6ZMTmaJXhxiUfijeR+rEG1LBj0E5dqMMs1FASoXodhMWQ0lM6XAzev0UR3bgpKkPOCG36cqpXBNy0X3z0sFH/j05eL7x4+p2NjYxs0TbvUMIyjnym+Biwjxe+uuQLX/PhHeMvZZ+LBh+/DkYcdjHajhSe3TeDVb3un7Npf+d0Lcd3PfwwtznmtIhuQXMarRvQFbljkpK2MvlBamGgdU9XFaTbh2lxpNkR6IIzniBecgFe/8Sy50JjksFR8d+/ejf/5n//BbbfdJtNzFllCWciEpdeXv/4//+f/yNd2C0VhAmw++EDsu8+aZ4X9aUiVGN10AU1lCj/944/wm3t+AdVpo9xfgmrYmJ1voxc2xS3AGwrBMmQirFzpQEk0PP74FKbnUqGJccWYsiY31ooVCwMr+xEnEYKgC1XxMTTIQMgYO3a0kKSOQNQJLefwTzfoftAkEp67W1XXwLqRQfjdNrZPtTHVYv4aO0cWIerLtAHEMNUUppFIobN1Hf01EsFStLptiaaPA8oK9ATXheugKuQJZ9It+2FHYO/EOXYaHSl85AvX6xXpQBluyV9Tt+a/k0s3LJ6zjXmxxNm6i9TPRA+mxWylMojDzc0YDmqopi6ylPY17qHxbkm/dyR8iPnZOXl8as30/NLFIGvD3CvkyjLJZWCh5s2GbxvmZNBulsN/dMuCWSjCKtVhlPIoIS5cEGjPU0PKJYxeBwtT05ga2w5HSTA7M41GkKSVkXVvPukdn7hkDy+V5U9flh327ntg+/btmyzLYvE9Yqn4Grojw6K5iW344ic+ioM2b5Li2VqYxJGHPB+33HoX3v7Bf0O5vx+/vOi7uP7KH0FNPNAQL5IBM8fYvchFxFBKKg15OCUdCnFGD2meyCCx4otxP6miCSP2BS95KT7wyc9Ad6tIOb7Ja7espXLgRk8owTo8ylJmoAWOf7YkQRDcHfqcyPs465/Pwj++5lXCImDx4oDHS9rQCymufODHuPK2yzHhbUWlprHOi7k/iFmoWJh6cKySMClqlQLqtQxB18fYaAMLbQPjYz34XW5uEazDoM8YtQEXNhcgEh6Fu1ixogjHIbd2GrpRRJQm6Pk96KYO2zGk6+yr8Ojcg2tmWDVcE+1ydKaD2S5vZCZi0WY5+VdQsAjWaaNSNNBfq6DAwMwgxtj4AsZ3d1B2LbhuGd22h+mptrgMSiVHBmZ2wYCqZzAsvjaRoCB5o+JaNmWbVrODdrctAZrsNnnvpD2MuEpNkpZVqImC5kwTFbeEAb2KQ2qbcahxAKptB0Yvgx+2ZVgX+IxHysUE3ih3bN0myy+rVq5YBKbn72NJyuZpIU5kyEvoEicF/P0lxCTdFrSJaJYDh7JDhQsWdemALRbyLBTSW0ag+vQ0pnduB/wuJneP0+2Avn33f+cZn/z6stth75aO5fTiPX0+JyYmDlAU5TJVVQ9nJyKyg2bKgoASdfHUY49L1lYv9HHRhd9E1PNQrw7ivH//OEb2XY0rv/sd/Obnl8Kg15JAcmaFSVx5bhGTTkYM+zJpkeGbdMYKzfGMyknkcyTwMVXgpQpe8JKX4X0f/zTUIolopsgHHJTziLxkyl/y9i6tELMAL3Ed4iASmxlN/Lqjwy2T5mWCv69pGWKzh0dmHsC3r/4qHp9/GEoxRK1qy4YUNVhFZ4dGC1iEKGBqhAPX0VAqcsXYxdxMF40WSWU+pic86FpF/LoMGaXNzmBnaaaolBWsXFHEiuEiZmZouWJYD4EF7L5zZ4jr6FIwtcyHpcVYOVgVWM1kM8S8Z6JJ6QH0DZN6FqBUVGDqEUq2gRUDK9FrxXjk/i2YbyhwK2WRHXiDSZNYwil5U5LnjIWQq8WWCduxJNRT17niAfhBIAWRRdYPopwlTDsg2cZ0aGhkOGiw3QyOYSP1EhQMG9WogBetPlZkB3tegRmmiFNyjkNxUHS9tnCNu52O+ISpUdMTTX/3kl7PKKI8X5W3iTxoU0JWZeU7y1Gd1O5NI+98izXpeAvVfmjFMmzXhZaGaC3MYoGd7twsOrOTsuJOROcjW3eiOrLxvWd+5pvL68V7WiyWO9+9+wzu2LHjAMuyfqSq6mF58TXEN4oshKHkVCteLF4U4M4//h6PPvgQVq/aFy95xamCTbziO9/Eb3/+I+hpKEWXC6cCv17kuIpjkzsFtFUx6Ix9zeKFniWxrKfyIguZiKvma8ZHnfhSKb56uY6EVDPB3RLEHYDSAy9cIbCxG6IPdBGow5/Z/bIAyWxPSWVQKAfZNF+FJe1rHrvxwxu/h6vv/wUa6jQGRipQ0wyh78mSBL992qrYAXY6OQGzVi2gXs2Ev9Bp+Zhf4NAoRLuZSJIEC2vPC9HzGXRJ9KSKajnDyIiF/TcOyw2n5yUI0wy9MELXozVNR9ExUXK4JRgCsYdahaSxCFPNBLNNFYGvImM+GmE9VgDTIPPXwUBtAK25GFufnMb8ZIiOH8MoFGAXbIG1kxXBdAzeOPl90C3Aotrt+jAtB7U63Q+5jOEFvtjOTNPC4MCw2M0IvpG1X0mgyBCnoXiYOeyzOZCNMwxldRw3fBQOSNaiPy5Ci2L0Qsb3ZGg321hozCIIPQntHBjoEy8uH09cLM/qcDlU5c1StuqEtZHr9ZKMnKYiSXH7znRc2By0VWp551upQbNt+K15QUrOTE5gdvcEzCyE15pHt9nE7paf1kY2vOOMT339O3v3yll+tGXNdw/fAxMTE5sWO9/nP7v4qgrBKSng+YhSwHS58pvAn1+QKBeFtqU4xi3XXIlbr71aQCbdXg9ez5fiwU6UG1LswCTFWCEMPH+5+Hvsgg1OsRUaD3JOb6Kxf9bxwpNejvM+eT5Ut4IIhnS97JDHx8fxyU9+UiLjmWpBli8HNyy4/Ldz2HfMMcfgzDPPzPXnRdNbJtxGaocxMt3DXxYewPmXfBJ/6TyOyO5i5cpBCcBNowiua4m3Ns4CWX9eaDJLTUVf3UWpmKBc0MXnSrBOp8uRoCM83fmFlqzqNlqeSC599RJWDVlYsULH8DALX4Zuj/E7Gbw4RTcMYZgmCrRrWVxoIX4rEOYDFy9mmjEWWgp01V0cEHpw3QSuAwwNDGBmsoNtf5mD17EwN+MJj41RwtRILZNdegFpEgn1zbIc1GsDaLc8jI1NCfOXicpWgYU1lpsiTxX8mbavUtGF3+vJTdOgDr8IUYrjQG6q/D0zUTCiD+GElcfggGwtKqElDpKO35BMvNY8sZRzKDgmatWyDNzoguAgjq+LgJVUVQJT82Tr3K5IeUrsg3Q80OjBHEDDgGZaMmOwi1WRHpxqH1S3lBff9hxSLu+Evmy4+bSYLcyg125jphvGxRVr3/zqj375sj28VJY/fbnz3bvvgfHx8Y2aplF2OHKp+NJb4FgKxrc8iqt+cjk6nR72P3B/HLJ5E/pHVsNyazL0UAnEaTUQtJqIw0C8myzAbZrd2y10Wg206PlMYrQXZhH6PSlwu8d2YHJ8VDqzvAuiyd8EUQndRMHxp7wc7/nIJ2BUaogVWvYFwy7H11tuuUVy2lh0CU7nv/nRRx8VLZjMh3/4h3/AqaeeKr5VLh3wIk4zdu+0MAVIjAZ+/+R1+K+ffw7z1ixgxBhZsSJn03Z9WJQc9AAJApEHMsUUehtXWMsuV4CLEoPD7DLbLiGJ+PfzrpJg8TjlkR8oOQXUyxqqVW5sNbGw0IYfaWj6Mdp+jDDNcYmWzqO8CkfLOQnVclEYwTMLJKVZcO2i2Ny63TnYVoz+eg2N+S62/GUGrQUVzQafQxP9K4bR6nUQeF4+MLN19LyOeIjr1IbdEhqNFubmmnIzoSxERjEZC91eR5IumDjBDptA9TgKZUEiiXKnRa7hUzOmtBShoBkYTCo49cCTcbC+CVorRqcxj7nutAwlFW7zLd4IeJPl+CyOQySUgkSWYjfOmKTcE54IVlNnYpH8maEZiycRU7zATHw2meFWqIjXt1irw6r0IaSEkfkybPM7uc93emw7mjOTssHYgx4XBtecddpH/nvZ57t3S8ey5runzyfdDoZhXArg6KXBi8gOcRc3/OoK/Pz7F6OvXEaz3RC71Zo1+2Jkw0E45Q1no75iJbSMHU2u8fJD9DrqvVLtyESMZU2YXYkWerjn9ttxw9VXYtvjD8sFTmQgu6AoUxBnKlau3YjT3nAmTnzFaVCsAiKm8jKfLOGigYrvfve70lW/9rWvFY4vP7hezAULFubXv/71OPh5B4uHVpPkZA0Ru16mjGkheuokLr/9Ylx8y4VoOW0pTutXr8Wu0XF4XRLIiig4CmBEUExVvMrcjvO8BfRVCnCtAjqtrvh0i8UqOq1QNHKX3WLQQy/wiaOArRso2TqGB1wYWoTp2Xn4sYo2u+NeLN2vyCcKZMGCyyqmoaK/Xkecpmi1uygXS3Adl5gZSeJVsghxkGHblhlMTTKvzUKpXEH/cBUdz8PUzLwMPHOQkZQ0rBwekGGb5/XQ6nSkiHJJggD1OIKgL9kdJzElJlUwkbxpGRpDVHPaGCUjRdHRbgUI4lD4FP3VCspdC/905D9is7EBSivC2Ph2xFqIgdowSmYZ8/Nzctrpr1dRoVY+PYn52Wlk7HapQstCjYzdcgwoXSAZZJmD9Dt+D1Hoy/vLsE2YdlFOXWQ8ENYPyxU5QldCNGanEXodeO22BADMjI9KZJJe6U/s/pVvevl5X1wuvntaLJY73737DI6Nja1fLL7HLBVfZpIh6uLnl1yAx+6+C2f90+tw3bXXIIt62DE6DrO+Eu/41Oewcr+Nkv5AXyaLrmyqPcMwk9BGU1rbAM3J3bjpN1fjhl9fg/bUOGwlhh+QAKaReAjdcXHEscfh9Ne+ASObnyfrsmQyhox1Z6JBloml7Fvf+hbe8IY3SITQs4dvXLRgYeZF/Pa3nyPDpYx6CYeAzClj+KPioYlxfPf6r+DK+69AWGGRUTHSvwLbt+5EuxGgUiqjr68As5BCcyi3WICeYH5uCiWLMPO8KHC4RrZtlvAZ0CRJmDauOPbR83qyiVYwNIysGBT4zOTkDDoMnzQtZIaDTkg4TSgJHQ73tongVFMMDg6IR6DTbaCvUkHRcOF3u6gVy4i9BNu3z2By2oehV7Fq5RrU+suA2sHUzAx27ZqRNAfqqo5tU30XrZVshAaP4uQhU/uNyE8GmvOewPJZ9IlHYrHlDYtqU0FnNl3usU4UDhNj6eq7fg/lehGOpmEA/fjI687DobXnIVzo4S+PPID+Vf1YveF5UCMd2/98P8I4wobDD4eZAa2pcTx4+x/Ra7XQPzQEu1SGonFNOkOpYGP3+LhQzdZuWC8r55HXw5/vvAOx1xXgk0mveLkqei90Gwp9v3Q7IEK7OY+F6SnRftWgh8md2xAFPtRSPdWqw28+7UP/tWw127ulY7nz3dPnk8VX1/VLFUV5uvjaJk3/Pm689he48vLL8a63vg0P3303TjjyMEzNzuK+LTvwT+e8C5WhYQHvpJyMM1ZGzEU5ilASwrIUUa+Jpx5+AFf/7Cd4+J7bofFoG/nyZ17KnQUT9ZF98LLTXoMTT3m55MIxVYIsWfo7hfUgQxjg7rvvxlVXXYX3ve99YlvizUL6vMW2m8sXP/vZz2QLjmQx0ixZhBN2wdwbU2NM+Fvw9V9+DneM34oGuoLLXLNyJXY+tQtTE10ULBeVuoZijX5kD3bJhGHq8LpkxmowVCZn2BIo2evEssIcxqkwE2ixM7g9puTgGPbb7KwH6gPoLHTR6nXhVC0khoJUjtUZkiCDpehQEi5d9OCWTRTcAhqtFvTUgNEzsHpoFSy9gK2P7sbYXBddBag43HYjtlLDUN2Cpdnwugm63jzipCcgHA0W2i1ffNZtdoVJIjKOnzAt2YIvL0BP7Gt6nMCEgcFyDYev34y1g2uRRgqe3LkND217EDvmZ6G7JtxqAbW+MqbHF7C2tBGfettnRPttje3CzK5RHPr8IxBmDkzLhT83LqnHlf6VWJiZRV/NwX3XX4V2s4EXnXo6tPpKqGZRlkroLpl88inRdusjIzIniNpN3Pvb6xA2ZlAwAavgSHabWxuQVW1GyJMFrWb5XGF2ajfac7OA38bU6FaU3AJ8zU7MgVVnv+y9n1vWfPe0WCx3vnv3GRwdHV1nWRa7ghdK58v8Nk2HrWfYteUJfPsb38ABGzcKpNqfnxGU472PPYEz33EeVu+/Uba0FMVEGtHVwOk4OQAEnPmYHN2OW2+8Dn+6+Xq0pieREvOX03dyclmlhsOPOwEvfsUrse6AQ6A7RQGt5xsZS4kZi0SyJJXliptuugnvec97BJwuGuEi34GWs3vuuQcXXHABzj//fKwcHkbMpAZyDDjGU3QEmYfRzhP46pWfxsNz96HNaHVDweoVKzG3aw47tzUQRxrKNRW1fhOKFcJ2uDpMT7IBLTOQRAsYHLTQ6xKVSE3ZFFRk4FPzTaXoFYuG8BhSrhBHnlDOOPDbPTUFu2zBLFqy0ReyM4/pdNCID4OS+cJyYEw8h2OWUsTK8lp4XorHHt+JuekeIkLWAVStGGYKDJb7cPTmTVg3tAYD5RoCfwZIu3AdA14nEh2af//J8e14dGwndsw1EOoFhPQNZ4BjRDDTSB7nqOcdi+MPOQ7rhlajYpSgpDo6no8t01tx+2N344/33Yle0kKQBDBSFyOlTfjYOZ9DH/qQNduYHh/F/ps2o92jHs5ljGl4YQzNqaI938RQvYD7b/gVGguzOOW1b8QCHNilfnjdJmxDQW9uQQD9RtGV+VtBBe789VVIF6bEA80bKTcQzWINbrEuna9brcpNqMcFk7kZtObmEDXnMP7UY8JMTqxSVFmz35tOPPc/Lt+7V87yoy27HfbwPTA+Pj6iadoPFUX5u6Xiq/CIl0bQ0xhb//wI/DBAq9XExd/+Bvx2B8XaID7+hS/FpDUwAAAgAElEQVRj1cYNiJVM4DPs8phUyypM0Ml9v7sO1155BXZu3YLU94SIRv+X6LuahRX7bcTLTn81jnzRiSj1D0k2HDto6XblQLOkW+bfoKKowur95S9/KVSzkZER6Xgl8pxoQtMUzfeiiy7Cl7/8ZfTVa4jJxmQPnvmiWwaqh8dnH8C3rvkCHms8hG7G9d2cLxB3Imz9ywy8HmPdTZRqBqh86BbzwxSUCkXRIaNoDn39BhrzIZLUhqo66HWAifFZdHseHNtEpcoYIVPsZmnclUUK3Sxgx9gucR5we4xLC8RZ0k/LVAgO/MqOjlXD/DohGvMd9FX2QWMGuPeRrRidaUmsD1MoqlYRdtzGhpX74dQTX4njNx+FlXYVuhYhaI4iaE3DVlPELHyUGSwdu70F3D+6BTc/9CAeHZsATBVJ0IOjBDhk4xocf8SJeP4BJ2DAXi1pdtw301MFkZ9BsU00ow7uffwu3HLXDXjw0YeA1MYB+xyL95z9cRSTGvqLNYxteQorVq5Cy0tg2QWowQw6PQ86i+8Ci28RD9x0NZqNObzoH05HC+xka4KtNLUU3fkmVMuGUqDVMUVJV/HHX/4UaE6jbHP7jgxhSzrfUnUQulOC4eaaOGFDHLrNTExAD7toTo0LCzrSC1Fl9fo3HvfWj/50Dy+V5U9f7nz37ntg27ZtQ+T5KorysqXiS+3W1lJZGaZnl9tFgd/FLdf9Gnf+8TZs2HgQTn/DW2BVKkiprVLzZYJtGmFm2xO49ieX4p5bb0TYbQrUJl9RM6QTdat1HPyCF+EVrz8LI/tvzD93MZIoz4WQTMlFGlqegkFVgSuoHAx9+tOfxt///d8L24FFd8msT2bAD37wA9GFaUeTrjimVUvNoTRajNgKcOuW3+JbV/83diXbES5u3FUKRRQdF1sep2bIzTMCgRKJ8IHGzDkuQ1iSLOy6TLUwMTnTQBCo0FQXaepidqaBmbkFscTZDjDQb2HN6n6hjAWBj2J5GDtHp4FElUEac9xihPCjnqxZm5qKPtfGgfusBDnprWaC7aM93HvvTuxq+uhphPFEqKUWVhkuNq9dgbNf/Ra8YL8XQ4s16RIRN5BRdmjNQvMpe+RZbLGlomckGO1M4aHRp3D5b67BfKeJoWEdRxy0CkcffCjWDh6E4ephyFCGoTDJmTyfBEmLHbktjOe04GF0+i+46Y834fa7H8K+Kw/FK056E+yohv3Xb8LC9DSqA31o9WiZc6D6DbS7PdjFPsxNzWD1cA13X38Vet0Gjn/ZK9FVXdgFOka4mp6iu9BGouuorlwhrpO018bO++9BNDuOhd070Gg10GZg6tAq9A+tgVmsoljrg6Wp6HZaMtidGB2FEnSgRR6QRPAVOzaGVp/5wjd/cLnz3bulY1nz3dPnc2Jiol9RlIsVRXkFiy937NlB/OnmG1CwFLzopJOhOw5inz7KHhQCUqwS1EJFhmyKpE3EmJscxz1/uBm3Xvdr7NryOFS6GzLiEHVxLGRmASP77Y+TTz0dzz/+JXCp7ZJKlnLtmCMs+jvZP+cx8Ys961+DKRUFl112mVjL6OUl3YwfLMJk/dKCRhfESSedJF5ZpEsT+xCxEaClzuHSW76Ln992KeJqIBjiJEpRMC1Uyy5Gt06j19Zgma50WVEaClycBdgt6CgVdfTVFfQPOhgbn0O7Qz5DEVlqwg8SgcaoGm8W9NZmGOgviUOB/tl6/0pMTzfQmmuj5JZRLBXhhR6irCedOS1nq/ur2LzPvlCCDFt2zOPuB8Yxt6AiMly0E0buhBjshji8r4YzXv0qnHTcaSiqq2DE/DoBsngOadBG1ukCXiQaNTV43XUQmxGmvSnM9qZx+31/ws7pp7Bh8xBWD7rod2tYv/oY2OZGaMqw3ABTv42Zp7YiaGVw9Crq/QNIrRiJ1cWuuZ34f9h77yjJ7vLO+3Nj5dS5p3ty0mgUUQIhCQVAQkIIiWAbm+j3eM2uA/aCSfYueI1Zm9c+uzbr9dpes7YJJhybaIIAIYJQZJRGmtwznVPlulU339fPr7pHg1YmeOb9yz2cRjPdFbpvV33vc7/PNxx46iksY4Qbrn81zXnJsNhEbWWZ8oBUuwfKSRe2q3R7AeWhcUU7iEvwka9/iXarxk2vuItOZFAoVFSur5xxG4sr1DsOm3ZspzRQJmo26CzM4C6e4viTB6i363iioR7bzOatuzFyJbLS1xfHNGtVMrZNbXmRzsoiduwqx1wPO9bKY7943S+9e6PJ4mzBYmPyPbdHcGZmZsAwjL/Sdf1OAd+UYfD1z3+Oj/7NX7JtxwS/+4d/QLPZ4Suf/YIKqL7q6hdw0fOvIVMe6QemOy0OPnY/X/7cJ3nqwA8IJUs1DJSESlxLkuOQHxnnhpfdzvW3vZLhyc2qKkjZZeVtLnEQKoxHpFdSH9TP+lVuJ7XCW0ukVHkDusp0+MhHPoIEp4uud3R0VE27Asg33nijAuVsTgJepLFC3GEhmoSAWw5TzlF+96/ey6HG49iDBm7gqcwH+ZmHhrJMTy2xNN/FNArKkeb0HGUCyOVNRkZLFAsapTKMDOc5eaLK4mKHTDanoitF8SETrNiLJYZRanik5l20zyL5Gtk0pMB5dnqRODLJZgrEYYxm9NBwGB3KsWvzZgZSFU4dWeGJIwss1EO6nk0omhIjJqsHXGh6/Mxl+7nlljvZNHExBuMQ5MF3SMKm0roaIVh6htDT0aw0QiPFVghmh25vXumOTy4cpNqdJm1H7JjcS6V0PqnsfrSojBYGVKeO8dA936a13FHNF5df/gLKwxWSjE83buIKZUKOie2XENRCTD3F008+zujECAMT0iCdMPPoo7Q7LnvPv1gl1q2cPMYTD31XOd0uuvxKepGof02iwFcacKfdoTwyyrYLzlfa3tljR3n6gftIWlUSt6Okf+lihcGxLeSKQ3i6Sa5SppDJ0Kg3CLpd1XIdtutEnZoK8G/4CVFh8N/f9Nbf2SjQPLfQsTH5nu3xXAPf/61p2ivFuOA7Dn/2wd9nYfY4r3ndq7j+llv42N99nM9++jNE7RaVoQqve/MvcdMrX6uqx7/52U/x8Y/8CX5LFj2xlL0r7a5YTL0Ydu/bz50/9/Psf+G16Jm8ohCkL0xpO2XGXU9NFwReW7RJ6I44riTJSkT3cieRQa0v15rNplq+/dM//ZNyu42MjHDbbbdxzTXX9I0L6TSRAJuArzi4dB/HrPO3X/5L/vYbH6GX7uAZXbKFjOJbRWq1ZUuZ1aWG6kTzHF0tvGSBZqZ0shJWkzcp5hPKAzqTY4Msz3Q5fGiZYjFDqVSh4/SUGUMWabLkKw9U1MlEshWE9igNQLGcZerUEqJE81yNYi5LPhWRS4fs372VYqbC/Kk2p441ma02aIkkzE3wJRtY6nrMhLv2lnnpzhGuuvqVZAb2AkMQF6DWorM4x91f+gq7duxhz94LSY1uUcc0sG30jCxSu0TeEmFvkZ47x+zSU6r6aXRsJ4XSeaTy+9D8nHxzHLrvezzwzXuZPj7H7Mwit7z8FTz/6mvQ05FKhLOKslisoJHHSDIsz69w4shhZdqY2LxJKRgWjhzD90IyuRKFfF51qyVy9YQUp5p0g1jph4VjlhwNkaWVRkfIDQ0R6Rqrc3N41SWiVp3YdTCzacpjmxgc24qdkRNBmoGxUSqFopqepY3Za7fw6qvEnYZadq52/YTypn9301vf85dn+17ZuP8PH4GNhdtZviIOHz48VCwW/xq4XUonI6/HH/3n32Ewa/PW33obbqvN+3/vA8plduftt/LAd79Lz4/5jfe+j1SpzCf+559w9z98FCNw1G3EiyZvKFkOCZ2wc89etu7ehZ5OYedy5EW7msmTkWDslLTtZjAzaUw7o7JdTTNFYXCEQrlCLEu4NSpC3Eoy+YrBQqZk+V4F2IQHFpebnDiUa8qUjN1+LKFYmkMCunT47qF7+NDffIClaBEtrxFoAaYl0Y4J2aylQs+lka1Z93DbBp1Wr2+BtqVlWM4QUnXfppjXGR8fIXRTLMxVKZcGVW9ao97CEWu1dKCJMcGW2ndL2WUlTCaX6TE6VlEVRJ2umAciJRfbNJRl58QgWctmYa7B7GyHpUWXeqeHFycUS1llzTWjiMl0il+9+UIuH86y+7xb0FJbiLwshp8ilgzfU/N89fNfZHrqJJu3bueGO+9i7Lx9kCmQ5PL9jr2wTtRbwnem8XrTGHZMujRGrG/CSu3AoER3eZUnvnUvRx45wBOPPsnM4jwve8UdXH75lSRmQNurUxzKURkcxNBSnDw6R321gSbBSJ2uunopZHPkUpLZECoTiuf5ijc3tVhVKankMpnKlYlGMiNEzy0mOhPfsgk1aKwsY7hd5o4eUlSYnrZVoM7gpu1UhibRczkKQzL5ZhX4ivPQk3qiZk1RHr7XpepFcWpo8k3X/j/vFCPRxp9zeAQ2wPcsD+by8vJYGIb/R9O0mwXQJGns/3z4v3Pyqcd5w+t/jpMnTvL3n/0sP/f6X+Dlr7qTg/d+m0984tP82n98J4M7d/CJv/gffPVTH8VWNeD9GEKxJyvCQNeUdVgkQn0aIVbZA7ppI2lWku0qleCy1JPPmVYa3cpw9Ytu4q6ff71qqJVMLxXYI4Hqmsbdd9+tfmJZuAlN0qcrdGq1Gg8//LDKdpDwdrWq0zwi02O6Ps2HP/3HfPUHXyA1mKYXBOr7y5csYiMk1gNGhtNk0xaNagczLuJJdq7YJ1SgTUpl8iaxRDT6FKW6Rs9y5PC00tKKxlbaMST6UKgFT2IjfVcpQQRExOSQ1nuMDA6q2vVqvUkc+OzcUmbfzgmGi3mePHCI2bkGjbacMGwKxQwrK022bx/H73XprjS4aLzMr91xLXsHKoyMXAvJCKGjE664tBbqtJbq1OfmmZ+e4uDTT1AaH+Hnf/PtlHfvJ7bzYEo8p0/sVgnbU1jRPHo6IMkUCKJBdGsHpjZE/dQcT3zrW0w9+SQPP/gQARG33H4rxVyO1eYyS7U5tu6c4JJLLqRSLtOqdaRZniQ0SEKTdrOnrlIqZVtFSgrF1HPl9aHhez3FK4mVOZDCzjAm8iLVcF2wDNrdLr5t0+72GCwX0bod2kvzSornSatyrsTI5E5GN23HLBRIFbPKTSi18QK+vYaAr/x8NTy3QzNMIqMy8cYX/dI7N5oszhIrnn33DfA9ywM6PT290zTNj+i6fq2AmW3qzBx5ig/+zrvRJO0qjCmPj/P23/ltdmyb5JGvf4NPfuIzvO0d72Zoz04+/pcf5it//zFSa9mwKuJxrRJc3mCi11RlksqCLOsfuegULrifliWTp8it5CvSauy4CTfe+nLe/r7fwyiU6IWJSi6TJZyEcv/hH/4hV111FTfffLP6/Lri4eTJk0piJkqIm2+5ReXDRkYHV3P4wv2f408/9Ue0zTqBnuB2xK4r7rWQJINysg1VMpTzaZr1JhmjokJ1er7TD+xJ50hnbCUBkyJNjTSZ0gjfv/8Juk2fSi5FWsBXM9QkLlNvIEyvoeNKipdlkrGhnBNlRKTMACODFpdetIuxgQGWF1ZZWZb4x5BGu0e2LFcGeeZn5sjlpDetR9TqcOslE7zx5beyfWg3tr2PsGMTNgNqT8/y0PceYfrUDHqvx65NI2TTGscXZrjqtls575qXQGUSLV0kinwSr4Huz6KHU6DX5OxArI+R6LvQGaM2s8zxAw/y6Hfv5dGHf8DY5CauvOoqup06jz1+gCPHDjKxdZSf+dk72Ld/l1KUzEzPcezQKSyjLFG6KqsjdhqK0snlC3R6HrlCQRlIxCyRSOC867J3zz4OP3VYlWief/55rNZWqLo9qq02O7dtYeqxx5g/eghij8jQKI1MMLn9PAZGJslUBjBzKUV1yWPJ1N1tNvBbNYJ2VV3F1f0o0stjb7rhl9+7YbI4S6zYAN9zfADn5uaEOJQOt+fLBJmWOp/Q5btf/zLf+sZXaTs+d9z1Kq69/gbu+9qX+cwn/55MvsRv/af3URwZ4mN/9Wd87TMfxwy8vjxM8nCV9leRtf1IQkVGrLVYqJqCtZJNqZeR4hhVJSaWXakzN7np1jv49d95H0apQiwJ54kQAvDEE08oOdnb3vY2JiYm+ru4tZAWmTg/9rGPcerUKd71rndjpiwio810+wR//Hd/zLeP3o1jSVC4ht8ylXvMLoToJQ0ra5BLSyNEjlp1hbgnUC9ijBBTmiyEP9Z00qk+aOtJmnxphCOHT7I61yCrQc7UqOQs1U/neAGu/CzSUSlkhjTvSn1P0aaYjUjpHS7cu41yvsjiQosTx1ZZWfHRzDRmyu4H3qTt/oToe5LmSzZo8pLzB3n59bczNvQ8bH2HuLaJ6l1O3vcE93zp62pz2Z5bYHVmij27NnPx8y9l2xVXUrngSihNomeKSp2SRC2S7kkS/wiedxLd1knldoB5EVqymdZqm5nDj3P/3V9i9tgJdu7Yy9joGI8feIhDhw6ysDzH4HCe17/xDl5w3cWESY9atcaJE/NoSYkL9z8fzSqS1Gs8+djj7Nq7l5ZYpIdGKA4MKC7/5ImjDFXKqvNO5HfCCTdXVqg7bXqikLNt9mzfxpPf/y4rU0fRE1/9Tse27mB4cgfZ7CB2qYwhnXiaTNTS4dZT4Os1qoSdOqHfpeaFkVEZf8uNv/zeDXvxOcaOjcn3LA+o5Pmapvk3qVTqCnkokQjZcYiuBdSbVYJI4hFHVMrU5z76N3zxi5/j5a96Nbe95mcUcP7Nh/8b//Tpv8MMRVcq6x2Rl/X7isUWLJyeZAKL3rSfbSWYEioJlkzJ69ZgBYqJhhfpXH/ry/kNiZTMl/vgK8kDms69996rPn7lV36FUklqb4y1avNQ/V1MFp/5zGf44Ac/qALUu3qV7z4tXO+HmOodxSpDEpj4DYOUlsXKBVCIiO1+kMzYcJF2s0q34aqfwbLFYGHh9qQmPiZliW5fHGkpxoeGWJ5dor1Q58Kdo+zdNkKlkMbWdGrtDkFs0XACTswsc2q5xlIE+SGd7RMpdk6WqOTzTB2rcuipFktLkgUsF+j96V8syqms5CobKjQ9E0VsyUXcddUmXnr9axkcegG2PkIc6tDxmX/kKb79hbvZtWkzjek5HvnOt1XrSHG0zJ4XvJDrX/cWhi+4CtJ5pcbQdJfEl+XXcbzuYTRc0vltYF4G5m78bkJndYbDB76Ps1SjmB6gXW9z91c+T0eUBEnAxJYK191wCZdeuYNY6zA/P8PySouLL34RJ082efyxY9z+sldy7MghFaS/c9duun7cbyDOppk6cYyxoUEW55cZGhohZaVYPjVNZbjCUquJF4bs3DzJ3JGnaS5Mk4huV9cYHJ9UJp90pky6UsGU8HgdAs9XCze30cRtVdX0G/oOdTeKjIHxN9/01t/e4HzPEis2Jt9zfACPHj26P5PJSI3QpevV8RLGLbVrEi8opZOKtosT6quSo9tiZNMm0tmcujT/3j138+h3voFTXaBWrdJuNeh2JNqwq8BXJl9JJFtvohWwFUG9fMjIq8qJpZ04RiWbdWONG2+7g7e/7wPo2TyxhKkLlEex4nS/8IUvqMl3HXzl3jL1yqJNCjQ/+clP8v73v5/KUJmatsz/+Mc/5fPf+ywd6mCGJD2JPhTgt4jNEDMXkK5YKj5ydKRC2kioLSyooJdMJq0UD64vxZJ9qZuhWRD4DKZdJjI2+0YmeOGFe0iZEXZGJ5MvkEkXVcRk2/OZbzg8cOgYX/z+kyRWxM6twwwPDjMz2+DAgXmWF2KsOEU+naMX9NSiLbHEkyJXIWlit0shgYk0vP0XrubWm19NvnABelJAj4tonkFjcZaD9z7IyUcO8dTDD1GdOclI3lausq5e5C3v/A9c+bNvQRsaIjZFFy3tG020aIGkc4LEr6LbBcheDPY+EgoEbp1eY5G0b7J6qsqBBx/mBw/cje+1KRbT7Nu/k627htmypYipt6gvzbC6XGPHziv53kOnmJrtcuvtr2Hq2BMsTh/i5970FuaPz4GVxUhbTB07xHm7dqsTiHDqHafFQDlPvbbK4soqjuNw/u5dGHHEwUcfUbSClZJy1TL50hC50iDZ8oDSoAt5FXqeUup0aw16rVV8mXzdLvVeEJmlyTff9Osb4HuOoWNDana2B3R6evoCXdc/blnWhevga9pWP15QFmF9dFSXtCrkWrEJCZFs4GWbH3jQaytLsdTRuL0uHcnybbdoNRq4XYeu01n7cHCcjvqcbK+lbVa+5vY8xZX2wohuBNfd9FLe+vZ3kSqUiJTdWEeLYubm5vjwhz/MG97wBpVqJgHs8v2tVwp99rOf5b777uP3f/8DEnrFtDfFB/72A3znqW+jpyLStk59uYrjSEOuSgonU0jIFnUk6EAC0AfLWZxmba0GycQPNDxf8oalwUF0wz3V2nH57jwvuuBCtheHGU5L4WiiQnokvtL3JLGsS73TpCnFjkaaJ+dmOTw7j5WqML3g84MnllhcDDE0KeVMyNoSLO7hSWGmZhIHQt/omElELoL9QxrveOOLuf6Gl5Ir7MZgAKIKRDliz8WZWWTp4DEeue8+Th05BJ0WbqtBLzZ45Vt+kSte/XPow8OEVqK66fSoiRGuknQXIKyhmxpadidkzyNMBlQwkilW8bbP3KETPHzfd1iYO0i3tcqu7Vs5f//5lMtpTJHs2U0lYWs36yzVdHxjK8Xx57Fz1wU8eM8XeeyBu7n1xpfgyHSvpRmbHFUW48jzKWTLNFpNGs2qku3V66JS8FldWmLzxLhyA9ZXq8r0YqezZAtlBbz5srQXVzAyaTVZh55L0OnSq9Xotqu4Tp2416PRCyOjNLEBvmcLFM9x/w3a4SwP6okTJy5KpVIfN01z/zr4Gipcx+jX9Ai4rfvN1pQFqitN0ssSWZYJH9rvjOhzDX2XhKgT5Gvi0U9k+o0laCZS+t0klPwHT00zIhGSDxHEu66nsgBKgyPsvvBidFveWJLlK1RGP9NXlmr5fJ43v/nNP5RqtrS0pL522WWX8drXvpqQLk9UD/CeP3sXTy4dxM4Jr5ilU2+q8JxES6teMCsTkbIDspaEmccMDpfpuB3qTYcwFp4hJcQteuCSTnx2bEpxyd5xLt83wZbBEQxXwwrD06YSx5HsX48oclWZpBwPTaRWKZOZlsOBIyt87b5FjkxHhKGGZpiqeDMjEcpeQuhC2iiCRG66XWUUKUYxl49b/Ic7L+H6m24iP7IfLRmBsARhThhhaDs4MzNMHT5CfXmVFJriQiWgfvslVzB03n70SgnPCLAMHz1uEXVX0bwGBg5h4kCqjJnfQWJuIY7TGImuXGbN+WmefvQBFmaPkLMNtmyaQE9sJSOrlC2GB0X+N0+QtFl1LCqbX0h5x4uIezqPfOHTHHvifkZKA/i+TnlkHC9yVYGn6HtL+RI9VzTVotN1SNmWytGQE22lXFKuNVEySO2QbqVI5QrkJdthYIRUoXwafCPPI3CeAd9eu0bs9Wi6UWSVxt54w6/95w21w1lixQbtcI4P4MzMzIWapsnke8EPga9uqGlPPnd64j3judeLK4WLlV4ytVRbb4ORtvjTt+1nM6y1x6wBstB36+dNAei14HUBbHG5ieVY6UBTKhdivQ9OlAdPPfUUH/rQh9i7dy+vfvWrKRQKyuEmyzahH97znvcwOFQh0rvce/wbvOvD72CmO4eVk0aHCm5LpvAILxQ+N0WuaJHLaWRMCSfvMjw6jG5aLK1UiaRXTLIaJJfY99gzZnLt83aydbTAcCVDPl1Aj1IQRASuRxwkKmZS6pVSYjMOHcwkxnelk62FXhliNc7xjR9M8/XvTLNchVw+xdD4MF7kUK+1SFyNvDFIlPg0naZawo0ZsC/b4w3XDfOy22+juP1ykniCJJTuuQIkRSQ/M6yvcuC+B3jqwKOSMM/ubdvYf/HzKO7YDYNjaBKzqQcYZghelaCzrCI+DV1kX1UC3cXMjmBl94G+CS208FsLBI05pg4+QnVxnrxl0lyp8dRjx1iYXWJ4qMSrXnM1gyNdfL1GYBeJsjsY2XE9xAM8+cXPMX34UVZnF8nmK2zesUvFdEo4vAgSG9W6MmZIk3PQ9YnDRMWFSk2U0Fb5bFZlY0ilfSJyRJVkNkhxaFS1GOtpKdyTaE4P/4zJtydqB7dLy02i9MCmN7zoV//TRpj6OcaOjcn3LA+o0A6maX7cMIzTtIOafIV2MPoT8Dr4ri/I1hddcskvKgWlODidx9Dvu+xHQj7zd/VvlWzWby9QNYkC1up+Z0awK9hdUzEoPUP/Tmu5vQKwYiX+8z//c2U1lucWykJoiDe96U0q8tKyDHq0+dR3P8oH/ub9NMwWds5meHAIR5xgLR/fT0gMk2zWJJ8Hw/AIfckoGKVcLrK0OE/oOhRTOjvGS1y4fZRdowUG0pJ1IHK6RFl4ZXEn05lm6LScLitLdezYYFOlQNSt43U6pFJFZsU950WUduygHtk8cXiJ+++fYn5BXIMjtHyXettRSgq3mdBodonMmFQhz4geskfr8cYXZrnx5usY3v8iEm0PUZDHiLNoSREt0on9gJmjU3z/nnt44Fv3EDgtLrviCq580U3sufp6rKFBSImlO8RtzoC7ihHL71ko9Tp+tExs2uQql6Cl9kCQxmtM01s5ydyRJ2nML+E2ahx/+jBPPHyIhfmmWg7eedcLecG1m0mVHMKMTZgZYXTvDbjLJt/59OfxGqtkDbFcZ3AlrayYp1TKsbKwQFGqgdI2YRRg6TaRJ6YMnShI1GJPrr4k8D0xpNg0h5UvkC5KjdCQAl8jk1HgG7oCvo6iHZzWKgp8e44C39TgxBtu/PX3bYDvWWLFxuR7jg/gc4HvOter9LVr4Lsu6Vp/evn36el3nXpXoeZriHoajs+AZXWqlLIY5UzuA+ppaO2DsFAViuhI1ibpNXpD7dykSkgWgAdyQD4AACAASURBVIBYjEVWJg0WMv1u2rRJ0RGKniaiE7f5X1/8E/7XF/8UryBWZZOhwgBBu0e71sZTQThCmSRkcgnZfEQmrTM6WGaomMHtNBjIWeyYGGTX5hHGB3PkLWmdkCcIcX2ZHjVS0mQRCa8rNmaNULIEWl1G0yl6zVXajoOdH6DRkxY4A6ucRpf2BaPA7MkOBx+f49jUEg03En6ShpPgOAn1WiRRv9hlkyE95toRnbfdvIWJLcOMXHAtduH5hH5BNWmI+kIT6iFJ47dcZo4c5cmHHuCxh+9neWWZnefv55ZX/SzbL7iQdKWAnk6Ig2VwFogjJQKEpIMfzqiGjvzgReiZ8yHO0a1P05w5SePkSY4eeJzFE8dZXVhSGRVg40cRExN57nr1CxjfYkJWqpo09MwY00cijj86RdxxGMgV6bouXpIora/qmZOW6yjGzqT6/H2kEQnXLVSXIYYdyUtOVIuFyNMsifUslBTXK2lmGQW+2WfAV6gX4XybffANum3aHrGA74t/43c3aIdzjB0bk+9ZHtBTp07tX5t8LxLQlUv703zvGvCuL7We+6mEcui7wf6vP4kINkXnu05CrAGxfH4NsKX1ot9T0f9afxLuf6h7rT/ss37Tfb75medcPxGoz2sx9aDOH33y9/jCDz5DLy2XrbFK7wqFdqg1CN0YtweZFJx/3gh79o0yPpqjlLMInRpep0E5m2ZydBTbMMhIi4JtqLp31+8S9HwszyAVSn5DjZ7ItQYKbBqdIKuZuNVlluamaPba+HYG18yg2Wnk3BFL1KWWIWcPk/g2Tx48zvGpBVY6EdOrLsdmetSrUBgo0TMcSnHIC4cN3nvHZVipLoN7LmBsx23E4TBxnCIORD2SR6OE1wpJvJB2o0G32+LI0UO0XZdd+/YzvmWS8nCRVMlAC1egM08QyHG0sCQoJ17ECzrY+c0Y5X2Q5GmvLLByfI7Fp4/z/a9/mbnjJ4i9iK4rumSLTq/N4FCGn33NjezZW8ZIt+nEdXqhztMHA9yaQdDo0VqpKsWIlU1RGRkhY6fIy/FQjSWoXIeUaeMHfQki4oQUdYkMAKauGi5kyrVyJXIDIxQHh0gXBrDEEq9B4LoELQHfKt1WlW5zGa/TohuZAr6vf8lv/peNyfcssWJj8j3HB3B+fn5fkiRCO1zyrwHfNbvEGpFw5jf3DFr2wbX/R4Hq2m5OYetp8JV/PQPKp//2Y8D32SCsAtYJaUQ1/uzzH+JLj/4Dru3iuz4FI6UWU0nP4/ydm9XWfnigwN6dMjVLBKGD5zVpri7SbdbJp7KUC2WKhQFV1BgQ40tQT+SRdD2CloeV2EpnGpsxWkrkaptI6Qnt2gJOb4VW4OAkCY5mqPYOK9JIkSNlSCtxgZSeobZcY25mgYWqy1wt5MmpNjNzIaFmEqQTcnHCZBjx2n3DXHB+ni37t7P3ojvA3gFJCc/xCHwDy6igBxbddk+dtOy0oQwUkjFhpdLquMT4JLYP8Sp6d5kwiDD1NKY0iMRNotCBdAGjuAWsCkHD4dijp3jkWw/QWDjCwskZFueqeEGCXZRWDYfnX7Wfyy7ayqYhoXC6xHqdju8zPW3iVC0s3yTqBKoPLpH2Y8PEMmwV1p7IxGtoqglbpl95Pal0O6G0kv6iVtQ3hrgvcwWsglTH92Vm+cIgqVyWWGzssrxtd3DrNZzmKp3mKl6njeORmIObfuGWd/z+BvieY+zYmHzP8oBKdTwgaofLBHwVAAvXKzKztenjR02+69j4HHPvv/idSX7EGuu7PgCvzb7rkNv/tar//wnB94emYC2kqzf5xLf+gr/+6p8RFSLleLb8mJTncs1lF/C8/TsYLGbUh560Cf1lXLdNID1nIntrd1RZZs5Kk8/lMQwLLwroep7KqVC15G1x9aXWwnxC7JTNQHmIOHZpdhbQ0l16UZeO6ykNs45FxsgoNYOWiMXWInJ9EsklaLZZWemw0ko4uRJwYingxHIP38iQwibT6DHZ8nnRlRZXXbODF77oTqzBiyEeJZApXhZ94njrxPRaXeWMszMauYECqXxOVe8IoCVaRJQRl1udpLNI6Dmk9BSGllVN0wLO8j8zW8ZIDai4ytqsx/Gnj7K6eIjWSpOl+SaRZpKpZCgO2ezcOUwxHZLVOqT1NobVxg1cEm2U6UMNglqMGcp6LSbQQiKpoJdxNRJVjFA/Yi4RH06fhJK/90G4P/0qykl2ENkcqXwZuzigFDH54iC2WJXV5CuhOh3F+fY6NTxHAoR6tL0EvTLy+pe94w827MVniRUbk+85PoCS7aDr+sdM07xqHXylLVjxvoZxGoCfrXg4E2z7VuKf5s/6ym0dYX+IaFh7oB9mgxUjvEYzrPPPZ06961/rfy4iNF0emPka7//f72Q1rJJLZ8lpJueND/La216ETYuU5mHikklHNNrzSuYWReKmswlcH0tSHLSEUk4ChxJqspnPSNA6dLoOmpHGkw42y1S8pKqC11Nio6Pn17ByPqEugewJWbNISrNV3KZIzDxPFRaT+CGhLOVkERlqLK50OTJd48lFn4OzMY5nEcU2tHyKiz5X7YJbXzzOTS++mcE910J6J4ln4VTbONUWMwePM3t8Sk3fW7aP0Og0VGjR6Ph2JvdcgD04gJ+TICMXuksEnRXMBCzy6mQgzSRe0sRI26RSwxANk4R5Aj/Aac+zcGqOlfk66UyBdClFaSSHoXfRghZW0EKP6lh2F82MSKIsRw7M0ZmXzjdJePPwE48wNpVZRY9EEeIr8JW830Rcj1rfbi7JdJJgJwvWULh+26Y0NEJpeIx0eZBCZZhccQArmyESUO916TU79KqrNKtLdDurqr7KjQ3s4ck3v+Ldf7wRpv7TvEV/gttuTL4/wUH6UTeZmpraZtv2Rw3DeOFpk8Ua+Kpl29r0+1OD7w+h87O+A4XWZ460z/Vr/JfBd/3RzgRcNSSfwQNLUtl08ATv/6t38cjxhwmDmEwML7niQl59+wtI6TW89iJp08fzanSDNp2ui+uJDC4tMlukRSgF5CxdXdYGXsiWbTtYXF5hcXWFsfEt1JtdRUVUxgaV3drU+kEvRA5R0pGdlKpHL2kVMkZa/VsAxnV9nIYEwTSVM6uYzWIaKRYWGkzPtZhqazxywuPUyZhubBF2I4bbJttTPq9+8RC33nw1Wy+7iSS1FZIymg+NmSW+/U/f4IFvfVuFqu+/ZC+1dl0Fmu/e8zxufc0vMLBrD17GxM7FJO4CQXNO1UWZiF5YTC0QaA00XXrYhkHbjKQPBVKMKmESrk/k9nM8ElNTiWeycIy9JnrYwtTamCkX0wwJ/YjDD59i+VgD3ZWf2yM0QqLEIBLjSqJhi9JCqJxQnJABrU5TRXMKBSWvv2wmo8LxU+mMkphlpTaoOEC2NKDMFnY+q1Lz/F7/6qFXrSrwbdUXcBo1Gt2I7Pi2X/qZ3/2zjTzfs8SKjcn3HB/Ao0ePTuZyub/Vdf2G9UWb0A7KYLG2cJNYxb5Qt//n/x50ReX7XH/WAXT9q/2lmty6n2/2DOtweno+44HkMrX/p58UfCa10O92e+Zj/XbqNkrHFlE3p/mrr/4pn/rap5RudKJc5g13vpSLzxsiCebQQrGgrpLEDo7Xpd11aLXaWGaGtJVWVeqREyoHWhLGpLNZtmzbQk9q4TWpKLKYmZnDkZLMgQxxSkLkdTVhF2RjH/mkJYPCLmIHWdWa4Rseba9Jz2kTOz3cdgsiH1uq3s0c3a7G7HSLmWbC8cWEBx+ss9AJlTSu3EwxHni84vkFbn/JBVx2w62E2a14nk1ay9Bb7fDY9x7nge88yPETU4RmTKFSYmBwlMuedy3XvPhlFLZtJy6k0FMeib9A1J4Br6sWgFAhTBJCo4mhhVjWIBjb8IKAleUlFk/OE3aaFDMGGUunMjiMnSmg6zZa4qvAHst0SBQAi6km4NhDx5k5uEzi+CR6oK4EJCw/DsGQ4xq5eJ4E0UsRaqjUK6adUlpfQzfJpGRJKVcXNqaoHaS5eGCYnALhkuJ8hXYIFXXTwamtqoVb0G2oYPVq28cenvil29/zxxvge46xY2PyPcsDuri4OBLHsbQX37I++Uq8X19mJpyb5DxIV9uPO9T/EvewXou5DtvPKHv7sLr+p1+Wua56OL18Eyxd0wsrRliBa9zf2q1FUooETU4OKrhHPYQPeoeOscjnvvdJPvPVjzOxeZCrLjmfC3dOKH2rrbVwnUUMQ+raDeqdNm6vx9LCIhkrozSn6VSWnhfgeYE690gc46bxEcoCqLFBrdlgfmmBSHZVtmRnGgoEsprBSK5E0S5QKYyTK4yBkcINA3pei5XaHIkUZ4YuTq1BIt1vtqX0q1a6zMnpFQ4fq7HSSPP9A3WOL4W4nkWuqzEceVy6SednbzuPl958J3Z2kjAM+gs3e4B21ePYkVlmZpZptjoUCiXGRsfZs/d8RnfshKEByIsxoUdCjcBZArcrbDRanFVTqBhURJNtpYZAG8F3uiycOsH3v/o1jhx8nHwuxeaJCcaHxzn/vAvVCSY0YiLDI066ZNMx6ZROErgcevgJFg7Pko5NehKEb8pCNMbtii7XUyaWVEpXtUst0TkbFrl8VqlupALKFNCVHYRlY+WKWPkyqaIAsIBvmXQhr06O0jHYa9dxpDeutkxYrxI5PvVegjY6+dbb3v2Hf36Wb5WNuz/7AnbjiJzdEZiamirbti15vq88TTusTb1n6nxPZzyc3dP9iHuv88DruuB+RpoyZfR3MwoAhZ8kVuVCqiJIdVasgbOyLitdqMtq/UkePXIfK91pSDtMbK2QzyTofg8r9rC1ANetYVgBuhmzUlulmMuzMDtH5AfK6CE5wyE6vcDDsHUsCfPWYyw5KcU2Xc/H16QJIkeo7NOhCt3JWxbldIkMBUrpUQbLk1ilIp1IbNRt2q0lvG6VxvI8njjfhONMNLLFAYxsiY4bc/jQIrPzMfc/2WS2nkfTK/j1Gna7w+5yzKtfsplXvuR2CulRun6PxC5SHNiJbuRZWely/OgcTz/+FKvzi6olYnxyjPOfdym7LrmU3PgESVrU0C1ivwW+hxml0BOLRAtIBESxMM2ioiKEl3aW53nga//Et7/5debmZxkqVhRnOzE+yW133YU+kMOzEvKlDFlJY8umSeKAg9+/j6Ujx9A6kqchIWwurW5TLXWzdoGcnccPOtRqC6oHL5crkstkVBGpuj6SfAuxYJuidiiRKg2QLlfIlgfJyOSdzaN7IZHv03Ga1OuzqnooaTTAiWgEBgxPvO229/7Bf///7aX7b/SBf9w49m/0sPzkP/ahQ4cK+Xz+LwzD+Fm1MBJZ0prWV8B3feMsnO9z2Yx/8md61i3/pUH59G/0GXOGwLLU8ciXxOPQB18BRwHm/iQVi4XB8ImSHp4/T739NB13AewubljF9aXmxlVTpjQV57IZXLehlkDSz7a6OkejUVPmDbFVI7kGYb/up79MQ7m5vLCrMibiQELWixQrQ2imgR86qrU47PUYrYxRtMp4rZiMlWdAZREMEyQBjlel01qmunCK2vIcvY6DbUr+sVQhDZDKVvB0nen5OsdOdnj4sR6Hp3V0e5BuexW95rCnBHfcOMLtt7yUocFtxGaObGETZnqMKMzQqrvMTM3z+COPcOzpx0iZsZraB0bHuf7Wu9h36QuIbWmU7qHHPYmFw5AcCzm6ekii+0TqKiKNRgFTN0lcl6UjT/PEgw/w6MMPUJtfYHF2HtftceV11/DSV72SzMgAmWKedC5DQSbSOOKxe77Jycd+gNENiaRBRPKMsv0rKnlO+bn92FP6YiF6bEsY87WroCRW8jPX88XBTTpfZnBiCwObJshVhtCLFVK5EkYQq7yQRrPG0tJJqjPHCet1RCfSJY0xtuXtd773v/7Rv/q1unHH5zwCG+B7li+M+fn5bBRFf2oYxltOc75ngO867/ujjRY/7TexLjVbn27/hV/j2qfFpiEaVbXIUogrmbQimwpIZHuuOXSiZRxnka67onIKTLONHzQIgxZOexnf71Aul+j2ujhuF9MySKVNotgjlYJOe4l6q04YJ8pQIU0SBjrdRm/Naq2pBmG1hdNNLE3ajIex7LQC7VjCvomUdGyoMEouNUDgSnymTiplUMiUSPRQ2Z6dZoPFk6cw4pBcwSIMXTwnxqn7ZAslOolHJ9I4MeVw6HGfbz/QoBWmiJIIq+Vz4YjBz9+5g5e9/MWMTOwFc5A4KpEkRTqtGKcVErgRYbfLyvxxLKkOil0l09q+73KKI9sgJYE+HZU/IdO6roBXcpcjEs0n1AwVLGRoBQzdUknMjePHOf7Yozx633eZO3pYKRXkWJbHxnn5a1/L+J7dWIUCmXIZKyvArXHywEM89LUvQrOjlopCyPtxV7Vf6LEUpRrI9QtmjK1ZeNLD5vUIQ2kN6ff1qeWbnaE8NEZ5dBOF4VEKMvWWyqRzRQw5SXoe7XaDVnuF6twU9ekZQickkhPk9r3vuOs9H/x/f9pX6cbtf/QR2ADfs3yFTE1NpQ3D+CPDMP79aanZGu2wbjM+c/o9y6db43R9VFSYKgfqh6Wf5g7OfILTv93+bCu2Y1UFr8l05tKLVqh1TjBfexovXKHRmSGMHIaHy2QNlEvNIqBZXabTbTMwNES2mGd+dZml1UWK5QyZrEUSe2pj3+l2iKX9OJNWkjEt1NADnbDnkS8UVChNqMfkyxWGSzuwjAyOIzRCg3Iuq+iDqBcQ9TS1tMvlCmhaTKtTp2RnZcOEqzt4bZfuapdNw2P4msNSdY50nKG55CD0dZQLiewUU8frzB9OuOe7dY4tRPQSyHbhxguL/PIbLuWq664gO7gVPTtB5OeJvAyBZwqFSxJopE2TVnURXfOpVAqkygNQGAQzg4phC5skgcSB+mq5pex3AoRGRCD2cdEwGwViCXhHI1ipcuoHj3Dv5z7Lw/d+Uz1mcbDMzGqVm195FzffeRepwREoFpSdw7R04k6d2cce4gf3fAtb2j08l2xaVzSB5FGYia1qpWT6lSsK6eKTzOg4EZ5daIgcpmisAzDTWUojmxTYFwZE+VChVKmQSiT5rEu9WaPdqRL3WvRqDaVJlur4wvZd73ndf/5vHzz71+7GIzzn23PjsPzrjsDBgwftQqHwQcMwfnNd4XAm7fBs6uFf9yzPvpcAb5+3fcZMvG4oPlMZ8cwCTlmUxREVB+iGhxvNMbP6EEdm7mWh9jhW1iOVMZQhYrgyRNh20QOZRmM1aTYaDZYaq4xum8TOpegK14mPZUhrR0zPDZUTzAtCRTlkMwWKmTK2lqIrNfK+R1pkTSZksgVy2QlMTaPTXiEOewxmS6S1LImnqxBzKc3MlbJ0PEcFANEJKJbSBFmP1nJbcI8tY5N0aHN8+hglvYy7HHH86AwXXLsXLWcwf2qZ1ad6PPhIm/ufTGh5MJ42eNllRV52/Xae/+JrKG07j4hBSCpEnk3g62gSFO8bqtSy3WypGE9TNF22TqZSIDtYUo3MolDQ5PcgVxJrQUeqT8OUQy2dJKJ6KRDFupp+vdkZnvjmPXz/q1+hOj2tTBGunhDbNlt27eF1b/pFytt3KhebVuqfbPCb+MuzPPz1b7M8vagkZkjriQTgS7iRB54vJhSpCZJMhwRbHG0SrhMFivPvOi6tTk91zY1s2srolq3kpTk5m1UnRTMxCQOfZqtBtbpIbXkev9MhciOq3ZDK9l2/96YP/M/fOTev3Y1HWT8CG5PvWb4WkiQx/jmg5n3/PIr+tirQtKWFty81kw+ZPtYph+eiHlS27xkytOf6dp7zNn1ZgkoHOzNep08FK2HZM2lmit8VRBBVg4uut2iHRzi5/G2mV++j4UoRZI90OodtFimmymi9mPGhQbqtOp12Ay9weezwkwxOilC/LEW+xIGrksvEwtqLxMaaRoSuA+VBbDNLEonUqUTKkh63SIXFC3dalmVPdogo9Gi3FojcDnkzTdGWKSyN026riMTIDKm2asqc0VlsU5GlVKZLt9bGbwSUskX8TMj0/CIj2QncOY17v36KG+/cx+CWIrWlJRYP1HjiYJfvHQhZ6Whcd8E4V++xCRo17njdTZx/w0tIGEG3hyC06ImfNjbxHXG9Bfhu2O838zp0gq5q78iWclRGBhkcHiObyyj1SBz6GBKDKeArlI6cHmMdK1Ug0VJomoG3NM99//CP/OPf/h1GGDE0NkJpdBiyWfbuv4DnXXEVpZERkmwaXfrs7AAt7kC3SWe5TbsZsrrYZGH6JPW5OZoLS2h+REZCc1Ia2ZSENbn4ga8UHCorWr0MpFopTSpfUNx5eWSUwtAwVrGkwna0SMPreWryXV1dorq8QKfRoLpSI7Fz4c6LL/2PP/POD/7JWb5VNu7+rCOwAb5n+ZJIkkSbnp7+rSiK/ut6kElK3gyWbLufCVU/E3h/FNieqcVdX9L9sD5X8PaMX5sSNMgkrMS5ayoDwYN+C7LUjSeypVG5Dz5oVeqdw5xc/A7t8GmqvaeJtKpSIySRTRJmGKtsJh1bVHI57JTOzNwx5ldnqTt1UsUMmZy0EWfIGjZaEKsamxY9NSEGjkfGyGGZWUrFIRI9i2VnSEuR5j/nBfvdHoamqRol09RYWTxJdXGWQirLYLZCSTJ+NUOF7/TCHq1eQzUp16YbUnaDZ7fQJXu3FQiTiVGx8TWDAWsLUw+v8uXPLnD1S4bZf+Uu3E6T2QMrHD3S5gdPuyyswAv2j3DN3hwnn5rh1tdexTWvuI3M8GUgDrVYx3V8DGwCJ6DdENdXWzUF12orLKzM4ccu5YESW/fuZYs43jJZBXK+76jePsnQFSWCnBtDYSBsSWDLKrUBXofG8RN8/dP/wMzJE6QLBYYnN7Nz//kMjo2rY5LO50iX85gZg5guWtIm6LXwXY3iyB4SvULsBfQW56jPnqKxuKLiO5cWZlQVlSaON6mwsox+n6Bp9TXVpk06lycjPG+hSKY8QHpgCC1TUCdM6W9T7SlOS1EasrjbMrmVTTt3k1iZ1+W37/vEWb5VNu6+Ab7n/jUwMzPzq0mS/Mk6xbA+7a4D7rrk7MwJeP3vZ0ZN/sRLOQFfmWhUbJnSMqgfSoGsKtzs79X6Q7Ay+quqmChqoBtLLNQe5OjsPdjFJr1kgY5bVW/YruOjxTa7Nu8jQ5Fuu0ViuCyvzlBtLWLnTQW8ppVWoTYD2SH00MRKp+haTVZWFwkdj1KmTMYuEEYGntiNU5JoliIloOR7yj0mi7p0yqLTlgVaHVtPyKdsCpboZU3a7S6ZfIauL1GNHp2qS6/XxTcddTks3Wu5bAm9mEaTid0vU5/2Of7UMkObK0zuHVMlnt2ZhEOH5njosQWeOtRhUz7iip0p6gs9rrl5Cy+87UbOu+w1oEvCWZpYuFFp33ADwmabhekTtGqLrC7NcvLECUzdZs/u8zj/iiswRkeVdtawDfxeU7U1G5IIGkuAvaasveLO04wMhlwV6DGJtI6sVjnwwEMcPnKE4tAQ+y+7jNGJScxMCs3UMGxTLe1SutAGTXpem1orYmTyEozshPrd6qpENRQfMbHTxm03cVaFr+3S7Tp0Wk06rTZdxyEUi3EQY6bSZItlMsUixcFBsgPD/bAdy1aLTRX+b0ryXFqdtOXyJkk0lqv1j4xt2faWc//O+bf9iBuT7zn4/U9PT785SZK/PlNmduaSbR2Uz3yqM6fa9TjH9Yl43Xm2fpszb7s+BUuThfB7kqerwFXVw4u8SQLaZeJN+lpPWa7Jei6RjX2NautJ5lcegtQyhcGIprNAL2gTRh4rS8t0O122T+5ioDhBr9sliB3aTpW2ZBhYMDo8Sj5Xwu9BPjeEQZpe4LLam1HtERL4kgQi/TJpdzxljkiLs0ooGeEyiXCdpuoIk8v5lJ2jkMvitOrEoiGWFaIknZFREYpygpF+NK8XUG81VWBM2sizbdNeNk3sxMjnVElo7FmkkSnO6h+XrBRkxMRtm3YnZLna5ODjR1g8cRg6y7RWa0zsstj/gou4+rrXkR+8AGLR5OrgJiqNTEJmjh98ksWZ49SX5rn/O9+n1/R44fOv5cY7bie7fVLpZbOFPF7YQtcjbHEzxpKzm/Qzdi2bWJfM3DRxEuJ3OzSXluhUV3GaTVZqNbbs2Mnm3bvIDkjbdD8IRx7L0Dxiv0rPb1HtRAxPXkpsjykNsZ54mHK8xaWoCCYNI+gXtapGlCRWVyJxKNkOkm7Wb0uRCVi3xXQhQG+qGiYB3h+yXUqnWxgRqVS0hFq9+ReTk5v+3Tl4q2w8xBlHYAN8z8HLYXp6+uYkSb5kGIaxrnBY53zPlJqtB5k/W/P7bBpivfHiNNAKhyhuNOEW1Yfwiv3uN5l8lXosEuDtV8GrN64l0Y11YtrKu99o1fD8FXreHLG2Qr4S0fNWVCaDZogVVqPdqDE7ewoNk5HRrcodJRNQ12kQuB3Sps7WiQlKuSKrqw0SQ1qL0yxXl1htLagGXfm5s9KuYAp328NxeqRTGVIZm5RtkBgRYdRD96VzTCrmU8oY4DptfLdLSrrvYhNbz9NrB4q66DhdNPleDJtyYZBybowdWy4gX9lEJMYGoT/k5KPZStHRvxIQcVcaibyRsk+hBjqNRZzaKdzGAoHr0Par2GVbmSvs9ASGLpGSBlZskzgRndUmJw4eYvbYcWqLSxw88Dh4MZdecAn7rrickf27GRrfSnl0SBWOgqs0tkkoChBJF4sxs1k0I09MBjcI6LXbdJbnWZk+SdRpqVzegZFhBrdtxSgW0DNCU1gKNCXBMwlW6fRWqTZ9BicvQktNkCBNKSEpLVKUQoh86Mq0qFyMGmoC71vFI1WeqknMpFRKyRd1jUBasOUoqRaVvqVc6Cx5bcndpPNNDDhhGEWNWu2tW7du3rAXnwOs+KEB7Bw/3r/Jh5NYyTAMHzRNs3Qm6K4D8bOXbqejJGa9oAAAIABJREFU/taO1plpYz/uAP5wMlnf1aYygeN+x5DodnWzi+PNMLt4gF6wRLZg0gscgrCLjkcYthHFrAjz5b+GlWAaGpahUVtZpd5s0vUjBoc3MT46gS5Y1gvQfJ+MFpPLpQhE2G9EJGmT1foqzVqD1VpVsc+SMyDpY4PlAYKuh9NqIyarXDlDbEnqVoAVJUqiJVkIppEm8GN1uZ4Ra3acYIppwhpgYnQ3peJm7GxFqSRK2f5izDCkdSMDhlh6BW0EbPvaD7EuS84CFIg0B00XGZtGr30CrzOHFnXIZG38xKUXe2pZWG/UFGBJHoUs/TTXJHI0VuebPHr/4xx5/BDdZoudmycZGx6k0e1S3rKT5193E5M7t2MXLaJwrfAzsVXQsoCXmUujWSUwi7jtgNryEk2piT9xhCOPPMipQ0/T9jz2XXkF19/xCnY973J0CRCSE1viijoY11vFDXUqI+ern0tgUxkpVLSoQaLrBOs1U+r1ILLCPrjKBKzO0aoIsL8IVIkfatqVxpN+vocArxoC4gTPlxwJTS0Oe71e3eu4t4xvHn/wx702N77+0x2Bjcn3pztez3nrY8eOjei6/pCu61vk8nqd4z1T5/tcbrd/tettTcjQ/88a56u4Rhl3xAVVpdq8j/nq/cr+W6xkaXYaLK8s4vkuXc+h3W2SzhnYWWmZkAaEniqulI92SyrppWq8wNjwJKOlTRS0PJYfYpsRZibE17u0445K8ZqZnaVZb9GQPNhAErak6sxiYmiYwOlQX1nFDXwyA1mSrKXmUhkUDZG9afJhEbhCmlhKkpZN59i9dR97d15FPrOFlCXZDiVVCa+LaiPsx1MQ6+q+kUx2pq3CxsViK+lmGmU0o0AiPGtioAchiTuH111Sbr7IgEwhp1QchpnQ6a4QRC1smZIDnW7bxXEiWo0ej3zvEQ499CTZxCYd69RX6mipDJdddwPX3HgjE9u2qnSwOGwry3ZfYZBS/cJGOoWRzYGVEy8G7WqD5sIii4cO8cDdX+GBe+/G0CK0lMl1t9zMHb/wFkb3XSxJ7kjUWhRU6Xo1Ii1FeXgPSVzsT7EKfOWJZKJVVL86rmJ6Vtja9zAqcFXKF+kKVCaQ9YCl9YLAPgBL8Lq6uor6kZTiiBQ7s+s6x3pd5+atW7eeOAdvlY2H2KAdzu1rQCzGtm1/T9O0C59L5bA+6Z7Z53bmwm39u/lxkrPT3/XaMk3ee7JIE7WD8vEL3yk8nTHH7MLnaAUHyOZSSu8pk2/Pczl8/CirzSqFSoHJ7ROKBnA9h26vQ6NWU0siWWiZsSyKUmTSZSrWEOdv3s+u0c1EcYuav8B8exo9oyv12tSJkzREktbx8VzJFNfR/JjRUomRcom0rXFydpqZqoM9kEVLpTDDgHxGDGFd0qqVwSb0NLXs2X/+JZy3+3LS5gQ6I2j6AImoEfSMms4UzS1gIUEzvg9JrOgLTTOJNKm1l4wFaW/Ig54V05lSAeDXiCQRzXcIJRtBNK7iUem1cMNV/KhB1spgSnoaGu3ApdFqMn3kOE/ddwCzE3PkwFHwLfZf8nwm9+xj0/Yxtu7cRml4nKBbVxZsQ12E5AgkMShtYeX7P3OspQk6Ac25ZRpzS0wfeoLHHvgWJw8dYKiUY9/+/Qxs2c0L73wtmaFRpfONoqaihnzSDAzvRNNLirtVAKtAfq3zT2TcazkefQZ4ve1v7Xbq3/2rg9P3XRuI+1RDrAA4kubrWJc9njrWvV7nW+2299rdu8dXzu27ZuPRNibfc/AaEKOFbdtf1DTtJWcu3c6kHZ5dpvls8F0H3h8fwCPI0+98kwvLfg2R6Dnl3ScfPlizzNXuoe48qqiGbreBLrkMBhw5eZyVxiq5Sol8uaCSwsT9Jnys23MIvB5JEKv8264XUhkYIWMUuXTHReyZ3EYctTi1cphj84cYmRxRvG51tYHTc6mttpQ7LejFxL2Qndu3MD46pGRj9U6TI1NziidOF9KEiUcxZ5O4HlYYqcYLsRDv338lu3Y+j0x2AmKZj/PEIoGjjK6LW6x/iSxLIr/Xz5oQ3lICZDTdQrNShLGuJnIjnVVBOUksOQgRWtCFsEuv5/RpCqmol6lTCjzdBZKoph5H0tHilEUgObexRyQtD40Ws4dOcu9Xv8vM1BLbdz2Pa264gy27ximWc1gpG7fdwDIlPEhoAVvVHiW2gZUfRLMroKWIHA+/2cZpNVV048yJQ8wdf5rFqRMKGrft3cvVL30xhdFR5UiLdJ9u7NALTQZHdmGYQjusg++6seYZDO6/nNf132uRomd09a2/3EXFkGD0rxZiCVQK+zyvdG7Guorg1DUt7rrdD8+c8t519dWbe+fgrbLxEBuT77l/DRw+fPj3/3nj8i7LsrQzed91uuHZCWdn8sDrwPuT0RBr4Ku23P8fe+8Bbdd91on+dq+nl9uLumRJloscWY6d2E4lJiEhE88MMLNIgAR4b3iBN8w8YDEIeA8eZYAJkwABElIoiZMMiYOTuMclbiqWZOmqt9vOPf2c3fub73/ljMnKPBgsl+B71rpLV9K9e+/zP3t/+9u/71eoy2MjntWrL0vAcRYgXELbO4gLy09h6LZRLZoIrAEGdg9n5s/BCl1Iqg5OVGDkiowdXCqY8OweJCGFLMmw+y5OnTvHHvXzehEztUncsHMXykUFy+0zuLh8GjkWX96FHyToDh0Mei5ihzpSYuDy2LxxI/McWFiaR66QQ6vdw9AKWfFNtQSKJEOlxF1riM1T47hmx3WYnroGkjIJpHlA1NkjcBrRJJ+MZrTV90w3moyCI+nP1cfvNL2c5kAmNoKETJIAiSJyyA9BZG5uXEym5TYr2KRc8/o98J6FwcIFPPHIPaiUFdz4pjfAHKtCKuoQcjrzSKBH8ZSGZUMLF89dwGOPPoqtW/fidTe+C/k6eRsHCH0PzqAFVcygSWQhD0SIwKmUGjwFSCNAnCJzbHBRgGGvBce3Yds2Ii9gET5cHKNaKyJfz4HXZeh6EZmSwUs92BGPan0TK77Pe0MzR2cWsnr5fP579s/fRncvt7qXzfIv37bplCGsnLnapTFjYrBBb0KURB4xgcgZhsPh8Gc++9lPfmbfvn0vjBK88hfQa3CLa53vFfrQT58+fWMQBF+TZbn4nQnG/zOe7/MwBHsM/AdUbi88zNUByuXOhaO+d/W64HkHPE8x6kex3DuCxfYJDL0WNs3OoNts4uixQ2zAxMkieDJaKY6gmK/BdwLkVBlC4iFnijg1N4d2x0YiZmj3B5BEBSon4drtO7B96ywct4G+tcwKUq89AJcp6DhkzBJi2HUROJTjBpRLeWzeugGt1gqb7ywutTC0Q6imBK7AQxUlKBGQDm287dbrcd3O3ZCEKUCZBZI84jhDTLhwwkFyFaSegJhSHEgMQR6+ogzTzENUqTOmxItVcUNC9CmtAAgGEoq+YGgyeTEESD0bKfkOLyzi2DNPIeq2cHL/Ezj+9DPImzLe8K7bceMdt6A0W4FkqMg4wlclBISHcyHSzEejcQ6WnWFq4gZUqjMQOA2JF8CzViCkBKOsMi5iErloJgR9PcBVEdk9DJYuwuu1YCoCFMOktDd4EbFUBChE/UKAQkUBJ9PnKQNSCjdx4EY8KvXN4MXiKt5NoXrsPCDchCiFBC8Qz/vbve9qmb2sgFytyzSYJRbGqpczw3XZv1HnS4kalIaxSi9L44x8mI/Ytv/DV1218bkrdJmsbWat873y58D+/fsL/z1K6D5Jkm54obz4u6ncvhsG/HwBfmEX/J3KtuePmrA7utCo2U2YixYRPCOACq99BMvdZzB0GizvK0j6UDXyLEjQ6i3j4tJFqDkdhWIVOb2Gcm4UqZOgQB0aXBhKir/6q7uQQkehpqPV77JBDaEZqixhx9ZZTE3kUcqJaK0swuoMkUJG247Rt3y0ejbihHwFMmiijOnxMYRBAMex0e2vDuQERYRSkmGQHZrrQIlCvOeON2N6bD00bR04cZpF+0QeKcYyZFEM3hEJMYBPuoKEh+2GsGwHuVwOE9MTLAKdIpsIcKV9p3IJnFRhPNtvD51Cn4VC2p0WFs6cxsXnjqB/6Twe/drfoXmxhWq5hJvf9Qa87o6bMLp5BLKusC6b8GSPbgIGjygdIk2HLLHDcURMj+9CwZwBfBGI+siCNrjMYV05hX5mSg6ivg68UMawt4jWyeM4dP/X0Z2fR310DNtvoH3thJArMVMiiRElfEgaD4GoX1kIyx/AjXnUxraAp8Ejq7ur0ALHmNGrhZg9FVz+r1X2L73oyYA5UHw7uYQV3GR1wMbOMbL4TCNmzEPG+vRvURQng8Hwl+fm5n77zjvvfN5I5MpfOK/hLa51vlfow//85z8vzM7O/u88z/+6JEk0gPu2vJg6YSq4z3s9vJD7+zzG+0JBxQs74e/WEVOXszrDps4mAieGyODAduaw1HwcdkBwARnYFJEvSYi5hA2OFlYu4tLyecSIoWh5jFVnIfM5CJGAsXIJw9YlFE0Ozz77LJwghRfHzCJy6FJXGzDfg6mRAt5w0w6M102cmzvKVFRUDDMlj87QQ3tgkzgMYUgG3TGEjEdO1xD4AcIY4CUaimXQ8xoKhgh4NiZKRbzz+34Axdw4OGkEAqrIshxSL0Pqh+DiDGkgwHVSRAkVJJENhFqtFgLfR61aRn2kCs3UIWgqKztRrEJSSuAUYg1QW8gjizOELnlD9LF4cg6D+fM49sQ3cfLgM4jsGGaxiu233IDXvfUmFMaL4LiESaApQp5s3mIpgaBySBOPiVeInha6CkbKW2GI4+CCIWKvCZH3wPFExxOQSDmIxhgEqQhv2EPj2HN45K7P4ehjj8AaDlCanMBt73wPrrn5FlRmZlkAJ1SieZGUQkIY22hbbURQMDa1AxyXpxb/csGl4rmK+9NUkZFdmDc+rREV3dXv2funbvYyLMHgBargzGhptSNOGLyyGkWUpFEW+MGTbhDcuWvXroUrdImsbeY7VmCt+F7BU+Lw4cOTruv+jiRJ/4pFyEvSarKsIEBVVdZRPO//8Lz3L/1J3cZ3YsAvLLovlCAzdIJLkdEXHbtAVCnK8Wqg0z+IoXMEnDgAB/JfqMIsyLADC71BDz2vhUZrEZ1Bh+GioyOzCF0gdGIGTbSXL8An794oRKdHPOCQyWK7Qw+WHaLf95BXeOy9fiM2TlWwvHAWvkv5bREErQAvyuAHMSyHUnPJYzxBGqaM8yswFgINxlapUZLIoWSKEBIX1++8Hre/4QcQJ0VwYgECV1x1FrMzJEMXWRAijjjEicjsGanY8zwJGVLEQQDXHUI3VORLBegFHRkl+VISUkZpwjwyUYNgFpEJBsIgRdC3YM1fQvP0UTz4xb9hHgm6UUBpYhZbb9iNzdfuhBU6aC1fQqWiYXSyBLkkQzBkCIrCIuyT1IYfrKDX7QNxHlV9A3RBQeITbk5sZxlRpiKRVvctKQVkbobuuXOYe/SbuO8Ln0O7sQA3dDCxfha1yWncdsf3Y/0OSkguIWOKQBGu38NSdxkQc5icvRocX2Rpzpe1EpctRVn+MPMrpqGZQDcaRi0j5zWyESUcd9X7gxExqONlfusc/MBfTZUCxxR5aRIjiLyzMZd9cPv27Q9ewctjbVNrxfelPQf2798/NhwOP6Gq6ltkWRaoAFPhDcOQ/fl8QX4eeqAu5DtFGC+EIL6T/cCKMoMbViXEFGvLcUNYzhlY7rPg+IvQKFkXGsJAgqhSsQqx0lzG0B+Al1MMvCF6tsuSDbhMRbPZg6Eq8L0Bmo15dtEGHgkleBhmHj3Lg+XE8F2qqCHWjxexfeM4wnCI4aCHzoB8fAVoqgFTMTHsWfBc6q8FDFwP6eUhmUJMB15kEljfsWHqHKp5Be++433YtOEWZFkNGUdUKlKqSYAVIekPkFA6BrXTnMSGVqtyMh68wIMTM/ixj57Th2QoyFUJbhDBhxFSN0BCSdK5KqTSJBKljiTVAD9F1FzGxWefxFc//WfozJ9DeWIGm3fvxXU37oGRNzEY9PHM048wDPa6G6/B5MZJiNRZq2SkQ4rDAEAPQ3sB7VYXOWEcVXMEfJRCoBsjJVvwGkLCf0nhZ5SQ2AkuPncSD371bkipj/OnnsPKwjkUVRW6oiMTFLz9X/wQdrzxVgjFEgQ5hZcO0HP7yMQ8YzukWY7ltJFrGRVKwnwzgp6QsMJKhVQgRctlSJggGDpNGADBBmo0IUiQkvyZCHUCHSsPcp9M4zS1bftiGMT/Yffitf+Nu5NIemuvl2oF1jrfl2Bljx07Vm40Gj/H8/wPiqK4QRAEmZzOqHASHPE8xEDf/8/sJr8Tjvg23kuUKkqvZRU6ASeQU1kftjcHPzgKxWhD1TOEcQrXj9iFSfloruVg4PaRcDG8xEd7OESc8ahUx9Fs9dBotNjFHAYuu0hDL4TIZYylEMYJvDBDGGWIHRfVnILRooE49uBGIWyfvGQBU9FQMQqwuxaDKSg7o+8Tx3hVc2XKKoXSgPAH3/MhcymmRnL4wL99P6rlLczaMeMrjNPLQwFnR0jJIGb+Ik498i10Ls5D0QxkvATNzGF8ahK16THwpgpe5hBKHFJNgqirDAmF57FHbdEoITNHkGpjAF+gbHdwVh+tk8fwxDfuhjtoY3Lzdmy+di+q1SKGzUVmpPPM009Ay+m48Q1vxMS6dcgUGbyqrA6xeFp7sshsoD9YQepLMHgdGieCoxj3kAMnqohpzkfHa1SRRCLOHT+JP//jP0JBkzFaLSLzLSzMzSEh/2ROwdjG7Xjje96H8noyeY8QCQ6c2AOnFFEor0eaGiw6nkzmGei/GkLPnoYETkYckpfHqkyYzjMqtauzg9WumAI+6dOgG3JCYpM0QuilSRoJjdTHveCFT/u+/dhtt91G7fva6yVcgbXi+xIt7uHDh43FxcWdcRzvjeP43aqq7lRVlcI2ue9kQzD04HLe2/MQwwt5wH/fYIceEGmqz4EJnVgqxRCO/xyC5Dgq9RiqzqHRWUR70IKfuAxv9TwfMZl+i2Ax75kgQDcL7KvdHOLMuUvodvpMDSYKPCSBKFOAofGIkoh1sTzhmK4HheJ7ZInBHh4NtyTCs30oPM9cyYgjPBzS/gQ4EQefuKOUuBGn4KIEMiU603sIHMyM5fCBH34fckYVcVYEJ01DEifBZ3kgSJA5DuwLZ3H/Jz+D8wePYuu2HUgyHq12F0Yhj5lN62AnIUY3zGD9rp0QSzkksgBZUcGxQE4XtFCU08aZY+ClEpDJ4OIIfnMJS2dPQdNUlKY2gYeMoNuA6LTRXDyLp/c/jcr4DK6/6Xbka5OALAOquBqFRMQCUhNigCS14NkW4DvQhQwi+au7CQRRR8pxSDIdkl5DJufg9ob42n/7Ms6emEOv2cDuXdtRMww0Lsxjab4BjxPxhne+GzM7t0HOZwgwQMfpXe58tzCqGTEjyFCJzgHGTGCZfKuwAin8yEiduts4oxtviCiNWHaeF5JRUogg8RjX2XOHxOWFKhS+VVBrf1DTRu+79tpr+y/RJbG22TXY4eU/B+655x6l1WptCYLgjTzPv1lV1U2maY4pikLFmBXeF2LEdIQvLL7fWYip/DKoggy0WBH2EeI0MvESJqc1SmDHuZU5nFuaQ7O3jKFnwQtt1gEXi0WmYqMbQKlYhaHnMex5OHniAlpNixmJE5xRr+dQNDioUoSUhAaE1/IiQjdEOHQRuQlERUYqG4yTaigeU7LRgC1LeMb5RabCsmJ45NvAiWwIR4GRpmkCsYjIGWK6KuPOd9+E0VoBMXSo2k5Iylbw2Ri4WAQCD0m3g3ChjQe//A0cO3oMC5eW0esM2H4K5RyCNMaWa67Be//Nj2D96/YQoIxIEpAKMZRkCCT26kRfMMDRF6cwu0TityZBiFRSIKl5uK0+TnzzQaycPAqdi1ColzG6fgsq05shFUZIj4xU4FnMO7OHJF61QLStEFk0QBycR+o1wHkuEieDKuehyDkWHw91FJlWBsIM1vwy7vrUp/DYow9hZLSE22+/FZNTY2iQ21nkw6xXMbl5Pcw8SZQdrPSaCDMDlfoWcEKJ3XzjhPBZgp7IsJ9mZxGjpzHpuD1Eo91A1+4yNZ8XO+hYbVh+H0Hqw3J67Gf4mAPlf06NbvjGdbv2/vTPvvcX1iTEL2N5WOt8X8bFpl198pOfVJMk0S3LyqdpSpDEdsMwtiqKMiUIwiTHcTVRFPOCICiSJEmCIDDRxgs7Y/Jd5cgknR44hRCibEOQ55HL+ZicKLM8sYXOGZxtHMOZi3NY6S1haA8gSCI0sj+MImaArpCDFkdxOTz6HRfuIIQ7JCNtHmOjBsoFHhTUQK5nYRIzxVsSAKmfwunTYzIPUTVYN10sijBNwmozxEmCQd9GmkqwB9QFB+B5lVlEep4HRVbY3327h3opxdtv3YItG+rMySyfuwactP2/r9QMuERF7NgQqAD3QoRWiJV2D63OAG7fhtUeQJNk5AsFyMUixjZtRn3jJnC6iVSRGWVLiNqA20DidZlTGC0ayYfJmwFkRSmoSAQVgpRD4meYP3oM/cV5lDQNkzMzEM0cEl5iYZgUTx+Q6Y+uQtEVSJoEQdJY8QVvI4nPw+rNwWqeBWldclINZm4UgjIKaJOIUhN2qw+31UHj/HkcPXwAg14LnjPA9OwUrr3pBlgZUdo0yDkdxaIOO7Jxav482naA6vgGKHoF5FJEQ1ry6fV8H8PhAP1hB63BIvpWB50esSMi6EUDsi6tijlCG1FCrBhKM/YY/Y9sPxXRQOrDHa1MfmX79p2//hs//JE5jvmUrr1e6hVYK74v9Qr/A9vft28fzUnkIAgMAJUsyyZ1XR9PkmQyTdMJ+juA6ctFuSiKoibLCq8bBicoEgexg+KIg2rFxfRYDdMj0xB4FfPNUzi/cgwnLh6G6w/Q6/ZgBx68jB5lVwtIRsOgFCxnLbRDZF6GxEvZk3WtImPTpjEYeQm9YRMDmyhkKVybIhoowYLEayk0UWDdn6iT4EGBpgnMpMdxXfh+il7Xh2VlkEWTJSYEbsAelwmGULQU+VyAPdeNYc/O9dCgQeZmoZi7kPEbARSRelRAfcDnkXgJAklCRMKCKINMw60gBkfBlXkTmZ4DbxK9zFyVG3MeOLLVtC4h7F8AHw7ApwEEkVgTZEVpgFPy4NUcoFZWvyLKcBOQhQkiL8Sg02ExSsP+AJ5HjnESypU6yvUKlJwMXTPAUZim6CLh2oii82gv7gd6MUyQ9/EEBKMGrjCJ0BJx7Omj2P/oY0gDH/VqEW6vA6u9Aog8rr/19dDH60jJ+0KRoZg8moMWHjl0AIfPnYFRq0FQNYRpgjD0YTsW+r0eXIKRePq3PuLUh1k0MDE7xWhrK50mE1NIMoVkBnBtj+kzmJiCfXaEUWeAh7Bq1p69ZtsNv7V351sf2VXfNdy+fTslta69XqIVWCu+L9HCvpjNUjTRnXfeyZdKJX5+fp6/9tpry2EY1oIgmLFte8ZxnKnhcFjkxKBQm4yn3nbH1t1btlfksdFx5LUxBi8sLp1Aq30CjcZZRGmMvhPg6AlSvKXgVB5mucAe12kkI6Q8AstDOEygiwKqhRxqVQ0bNo2jNJbHUmseC80GerYHz+IY55YYA1XDQJ6FNaaIJI6JOSSZKEskqvDg+RFcD7AsmsxLUESdDfI81wcnSSgUZeiKg5tfN4s9O9ZBiTm4Ax2jE69Hym8AR8GWZNIThcgI/yV+r0TWjRwiy4JJNohhwNgZKOaBQg2Qyb6xgIzacZrmpy1E/bMIeuchpRYkktJGZCZELC0VgmqwgiYWpsDnphlDAbEAv+9h0BmgubyI5vIS3OGQDUspJkRRDJRGSqiMFlEqFJhXcSb5yCQH4FZgd4/Dbw5QlifBcyPgtQq4XBUJl8fpZ47iix//JE4cPISiqeLqnVvB8Ql8McPmG67FzNYtEDiJPX0E0gBLgxbufughPPD0fmSqgZA8K2SRdbOE9xMfmCxBtZwCPxyiXKFB5ATj/Da7PfhByBgrrVYXvusz/w96/wRXUOQ8c+MEx+KbvJ6HnFyxrrnqhudGK1MXY4/zBV5xeKBZqZaOlXPl/T/2gz82z7Fp39rrxa7AWvF9sSv4Cv7+Pfd8Np+vL31QMrr7zEpmFIrjUKVRJGmMpaWj6LXnsHyBXMwcpEoOz504DcsPIesaSrUK65iIp2uqCgLbYWyFgl5AKWfA0AUISoLiSA6JmODi8iJWWn3EoYjAohifDGVNB+kPcoYKuaCDF8nlLGFdLxmg+6uqCjheDNeOIAsao6CRGY9OXbIOaKKPt968CTdevRFiEKGx4GHDltsBcT04jACRAp46Mzax55nog0S42dCC1+mwrpga30Q3IVYmIOQnwCkVQFIZVs1lHYTU+VrzUFIPEsNnY0QhDc2IDiYwLnCijkHITUMzaoCgsQ7Y7fTQXFxGe2UF1mDAJNKW47JkiFK9iJHxEiqVMjRDAa8mgByD43qI/QUMV5ZQz00hSyeRkdhDLzKpc7Dcx4lHvoWvff4LGLSbWLdugok4RjfN4KqbbkBM0JBMuH0Gi1vB0rCNrzzwEP7yK08iUYm5oYGnJGWy4hQJc47JwgJGQUJ9pIhipYAgjLCw1IQs69D1PFYaxGbps1w2enlkFyrzzDdDNwRwaQpT16FJKoOexuozuH7XHjhWhH53SGo3iKIQaoJ8wVT1ByRF/kbeNObG1s82fuYdP0Mx1muvf8IKrBXff8KivVp+hTrkUwu//+7l9vE/zlfFer4wBUOjbivD8ZPfhDU4iySwsdDoo2mlOHdhEX6UQDUMmPk8HHcIRRYxWi1j6dIFmCoVX53F0BQKOUgqD05JoOoyesMhun0HVj9A6CTwrBiaJEJXKHxXRnWszLijvpfAdQK2H+q+qFBEaQbbCpCEdOEncOwQZl6ErqUYr8h4897NuGaljRjRAAAgAElEQVTTFDLXRbfpY3bjzeBl6nzHgdgARxBBsspjZWbBjo3lY8fwxL1fR71awPot22BOzIDPj0LKTUDJjQA5ExkFhiY24qCN2GuBjy1mYcln5JNLXT/BH9Spc0jVOgRzCnqhvjoMDIB46MFzHGYwP7SGiOKI3ViiOIaeU1CqGsjlc1BNBUpOhGRIbPiZhA10W2dRKYxDFbchEfPgJR1ZxIF3YwzOnMfBRx7B/iceRzmnoZIzMIxc7H7LLahtWM9SO8iQaBAt4nxrGV99+HF89suPwiWGm06+HCJ4ifLhEqgmUB5RUarpMPMahrYF34sgChpEXkN7xcZKw0ISpyxSPggpSWQ1BYXU2OQ/ZBoSE6lQfhsRRIj3e/XO6yHzBuuYXdfHoNtjAzopozmA3jfM3EVN1Z4dH588uH5q3WM37Lnp+G3rbvNfLdfG98JxrBXf74VP6f/nGJ88/tubGq2DnzNz6bUzk1tQK8+ynz5y6hH03QsIEwenL6xgoeGi2aIk4AyqnoOmayy6J2doKBU0lIs5FAwdvXYbZ05fhCRKKJZ1yEQ30yn6nUzCRRac2VimuKE28wswcmCx5dWiAc+O4FgJongVS8wkHrImACLH8tScQQTPTllQZ74owNRS3HbTVuzdMQlTjGCI5EecR764FRBnAWESSApMLUZ0KoqqF2hQNOijde4sDj7+LRi6iW3X7EZxcj2glcGrJXBafpUSRkIIFiMcIQkHyOIh4rADjnOQxj5LP5YFHVmsIObJ8DwH2Sgzz93zc+dw/NljrGiNjIzCLBQYlzZZNVYAJ6UwCzR401jR1XIy5JzGjNmztINW+xh0NY9y/kakfA4iryBoDrF84jTCwRBWr4PGxQs4sf8ZFMngnEuRnxrB6971NtTWz8LnYwyjLg6fPok/+szncf9T55hjKFcQwCkp63aLVQmjEwUoBocwJTFLhDCMoEgGdKWEbtPC/IUeC/Okgsrz5P3AwQ8jlu8nyxkMXYJRoOEjxQZFqynTGdg2Svka7KGHXtdCq9FeTTQJUyiKDIMlW8upIsiRwIn9sdr4oVv33v6J9VObHvqh236o/T1+Wb0sh79WfF+WZX7pdrJ//59IA5z6zzw/+KnZ6SmRXMokQcLZlaNoDM7CiYc4dWEeFy514DgRfC+GwCvsIot8H3lTQ7lgYuO6SawsLaHfJnlximbbQTGvo1TQIXMZu/AmauPodlxcuLQENwwIGoVW0pjAIi+J6HccDHsxMvLhpUGOIoCTYiIVMAcyq0cDH1K3UbqGgPG6iPd+/15sGlNZV1rQ8tDNKYCfADDBDHayzABIJpzEiH0XUuCAc2ykloVeswcv4GAUxwG1CNWkIVhpNZFBpnSLDJJSJEoIEPnIUkpC7oDDEEnmsSRiSSNcWUVsefAtB0mYMLOgfmuIJx97Cvv3H2IS63Xr10HRVRQKBUxPT6FYyUMv6tByOSh5BWpOgWIS9EIFuo9m9zCTUk9Ub2PvgQQQ9rlFHHrsSdx/z9+hWiphpJBHngPOHz4Mw1QxyALsfudbsXXPbmSaDAcBvvHYt7Dvd/4Ci70eYHDgdQ56XUWuJKE6oiNflOFGxGSgwhsiSzjkzQpCBzh9fAGxS8kVFIyhMKN0+jmCh0SZB9leGHkZskLddIaEI94ysUFEBjXktBKay13mWucMfAQWwTirzwskapEVGZpKQXNkI52ioBVQL409Wa9UPxFy3n3v+ZF/vfih3R+KXrqz/3t7y2vF93v782NH//jB350plpOPGYXsrbyUiUSq7zltzK+chhdSYvEAy60+el0HYZgiiTioss6KryLwKOV05Km7DUMEjg3H9WF7MXTq6gQOBl1kgoRKvowzp5aw3OgiX1ERChmMag5B7MEURfSbLjrtCEkswgti6AXysiU6Gs/i5YcU/+5w8JwQxZKKyVEJP/zemzA7SnS3PvhMQb6wAapKMtoRcNwIYqhM/JB4LgSyg7T7yDwbWZgi8AW4oYpUKEGWS8zNzLWHWFy6gKXWEkojo3j9zW+CpBUhanRDIHWXA07wEUU2BE6EQCyMTEM66MFpLGD5wjz7ai+34Q49DG0Xnf6QMUUajRWEYYCpqQnMrJvFzt3XYHbLZih5FUbFZMWZbkRh3MZK91n2CL9u4i1ARrzmDL3zy7h47CS+eteX8OxTT2JqpI7rrtqKiUoJS81FJKaMqWuuwqarr0ZxbBStIMB9Tz6B3/iDj2Pe6kKtqBALAnIVGbrJQdM5aKbMAlJpwOnaCRRBZ3aeyxc78PsJU/gxteRqpDETh4gyB1HhWYyUkVegmZSyQd4QZKxPwzgOkigz+KXXumwRSgklQca8MYjfDOI3CwQr0blEKDzHfIy5GNAVwykXi8dnx2c+tW185ku/8eGPN1azjNZeL1yBteL7z+R8uND81LX9ZPFTw6SxszvootvtIHIHMDWSGKfoWkM0W0OGb2aJAJEEuJTXFQTQZRFSljGLxygIWIabZpZYJHwQeTRsQSlfZP4DcUCYrssy2UKSAMQugiRCUc9h0PWxcMkFWQ6wi10C9LyMXFFnOCP9f5qo6DQdiGKCzTMGvu/2LbhlzxQUOYVtR5DkcRQKmyEKdcSJAV7IgUtFcLbFvhKrD38wROBnyIQSYpTA82XEHo+li5fwxOMPYWC14WXAta9/I/be/EZo+SLy1QpLByaZLfkgJEnI0pnZ1IkidLodNOaO4tN/+qc4e/wEqsUyuq0uRscmEJKKjB7ZOcC2bHTabViug007tuP9P/lBjK2fhFE1WTepmuSl0cT88iFEforNE7cDKbEIZfRXWpg/cQ5Lp87j85/9DBoLixip5LH7mh3Ycd3VKM2OITJkFGt15CtVDLkEh06dwv/7Xz+Ko5fOwxzNIVMj5MoiJCWGqpGFJnWgKqxhiMimxA4dzaUu7K63GnhCdZfnGe1MJGaiwjGYSNFFKCalisgsw4+GtF5gsbWRBJ7l6MXE6Q4EdFaGsAYhIo9bxYQZWZpkmRnUvIJiMQdZFpEzDGRxykzyefCoGhU7J5j7J2sT/+Wm1113/523/W/2P5PL7Yq8jbXie0WW8ZXfyEPnP6ny/MV9vXD+5+bOzkkrl5YhxxkmKxImp+pIBQGd7gCBTx4AKosdIqUcyWJJDktROXycIvIDyJKK2uQ4bM+FGwewPJcVYEPVmUevQlzbOIQTulhqL8PxPMiygTgU0GoMYNksAAwCMwyXIMoifD9EGkngoWL+Qh+uFWGkBNyyu4wP/fhbUK6o8PwYtisgZ47D1EaQBCJLs+CggXdDwHaRDIdw+g4cj4Og1sDzFQSujHPHzuPhb9yLgqmgVMvDTgTsuOFm5l1cGq1jesNGSPkCy6Ujgx5S+ZGWgMsojTNE1G3i4tGj+Ms/+1McfuopbJydhqmbrGPvOS6OzZ1mfOJKqcREIpIsoFCr4s4PvB8791xLeZkM3yZII8oaOHXmIBbOLWNd8XpE7Rib122BK8m4dPYShittzB17Dt986EG0lqkAF7Dn5htx67u+DyNb1kHQdGSigF5k48CJ4/idj34MxxcvgDN5yHkBhQqZx/tMZScR1YNXGJ1PzYoYtoNV9Z9PqUU8M0dKmQNeClnjoBoc8wrWdAWqQabtGfts6QYURkSVSxiUQEGmxPiYGl8PQyX4YYCLF9osZ4/oduTdU6jkWdH1Qo95RVAsE8EVHE/IMsdgiIKShyFqYc6oPFirjn5EldOn9k6+bbDmEfw/Akhe+eqxdgQvagWI+fDV4z//rxvDsx87fuZIobXYgRTxqBc4bN+6HmPjkyxqx/VilpDg+xGiwEfgkEN5gIxsIaMUoe2Dp053vAYpp8NLQhYlb1kWZPKfIMOWLIWiSvCSAMudFbRJzUbJvvJqlzoYuHAcF7xErmMUJU+2OiJyehmBm+Hi2TaWF2OMl4E33TyC//iz/wqyFrDujLLgBMjI6wUmLyYIQ1CL4BIdmQekdgjfJpUWdX15ZImGwYqNB+9+AAefeAa7du5Cq99BbXwdUklDdbyG8mgd1+7ZA07WoRplKFqBWSyGgYd+twEuCyFRwoPl4MBj38Q3vvIl1PImqCZFKdC2LDhkNCTRTYsUzz6qtRL23roXu299A4oTo9ArBngxhiAN4fnnceTgATz98LMYEdZh6cgC9t7weuRnZtHvWxAFEUPHxv79T+PRB+9HWVVw4017cP0bb8LM7p0ojo0hlXlcap/Hw089gd/+6CfQ9PpINR5GUYVmUgpFgISy73QdlCEahTy4QEJzoc9SKKjjFSQeCqVFZzEx/qDqPDQqvirhvSI4kQZ9LKuNxQhRjpuuiYxjTE8GjG8smCjm6+h3Pfg2RSTTUFFEIZ9HoZhnMnWyIG22m1iYn8fQslmHzUyjOAE5Iw9DNSBmQiZBahbM4reKRv7usfHxb6rbCpf23bbvNWvgs9b5vqiS9+r65b995t+/eaF15DPPnTk42mwOIXIqNM3H+ukJrJ9Yj1p1lMXiULDjYGjBdxxkYcBCLBUSWgwcZmYjGwq0Wh6iobCudmhZCFyXhVzS0Iu6HFJ1OZmHHklXgwidlZD555ZLZYiCxLLJvMCD45OklQx6cjDkIjrNIZbmB+i2Mhg8cMsNVfzaL/4oClUeqejDCwZIIyL7SxAyEd4wQcrnoeXXgyPjHV9E5gmIQnofPHMo6y93cO8X7sH+xw5ibGwWUHRYng81b2Jy/TpsvXoHzEoVCQQUSiMYG59mkEPouzh16jjarQbK+QrDK4XIxf7HH8KxA0+i121i1/W7MTa7jnXMqmbC0Az021340RCTG0Yxu2MHylOTLMlZUcnzoY1e/xgOPX0UT957CBPiFM4/eQplo46NN74OQ9fD1m3boBfyGFoDPPbQg5g7cBA37Lke3/8v3wttso7caB2ZwuF04wQ+/YXP4RN/83U4XAQhp0LNq1BVMkYnwQTdCEUEYcZUjXbHQeSR4m+VwlwoFyHIHBukUVeuahxEmYaQHHiRPH7J6SxFHNJMjLi+CkolAzxPghZKESEPERmqUsDCfAvtJRf14izGxydXMV5FZ0q5paUGBv0+BEmC7dhod7uXt02DVh5aXkNO15FXNZSMfFbOFYfd5dbxnFK6+823v+eun/s3P3fm1XUlvTxHs1Z8X551fln28uCRX7v+/OIzXzx6ev/MSqcLXlQRZjbKpoqZkUnMTK+DKGtwfA/9QReBa7McNSHmkHgx89ot5XKI6VFcFRmWS4WTJKze0Ea9UICYZbAcC24cIpJ4DJIAfcen9HX0Oz7KJQ2j9RoiMmRvk7FLCFmkqXgOaSxicaGLQSuEZ4ks4Xj7Jg2/8ss/gm2bR8AJLpJsgDS2WZAnObK3lnoYDID6zPXQjVlIGVlC5oCMKGIcIscH5ye4dPws5s8sIwpEPPLUIcydmoMbWHjz278PN978RvCKCjfKkCtVsHHzFtaZ0Q3l+JHDOHTgGfCZgNnZ9SxotKRJeOSBr+G5557F+i2bcdOttzIcVtVNjI6MM9lxb7AE1Uxg1Oow63XGeDDIiC08h077CJ56+Ci+9fWT2Fa9Gv2zTVw4PY+ZnTvghAF27NyJ7dftgJnLsySQxx+4FyOjVdz0plthjo8BioBMTfHc/HP49T/4KB588hgClWNPInrBQAYXPCLIPA9r4EPgdKiyiX6nA1lKWZer5TTIusCePDgxZfCPrJDNZcKM7GloRqkVWRwxdkjeNFEu5lcLb5qALFCZZzInpwKnJzy0zBvwkFKi/vFEweN73YFw9uwFbmVlBUGUMMy7WCrA8mwGS1G2npY3VnPjwhA5RUVk+2guucwYTpdEVIu1Yzuu2vVx06x8ydhhrHz8Qx9/zbAj1orvy1IWX56dPHn4I5MX2vs/d2ju0ZuavSUkl0UEhsahmJNQr01CECVyc4XtdOE5Fmj0xsUykApMWEGPpjSYdoYB4pgEFgbLX+s1mpioVlHQTOYH0RpaaFkuQnqEDmIEFPkTk7+tjxphgaKEbmfAcGVJUpjJNz0aN1c8tBoRuEBm3ZGRS/B//Lvb8O6372VdpyBQNlobFDcsCAlCK4A/zBDyeZRGtkDXZ4GoAg5lxs9Nafrux3B6FnOPjDwBp09fwnPHDsF1+phZtwFbtu5gkfIr/SFkw8Tsxo1M0ZX4Pi6cPIXHH3oQvWYTOU1FrVJGhSTDioQHH3oAIWK89V13YGyaEoglmLkCNM1AGPYgSjY4WYJk5hALEQSFOMSXsLzwHJ689wQe/soZ3Lb7TuRVEycocsklBojBGApvevvtqNbGUCiU4dgtRImLSq1KKgrIBuBzFvafmcMv/dZHcfRCB2meB0wVkiYgTRwofErqaRBMS1l8xBTJMheCFEMzJSb6gEQGHDEyUsER40QWGAZMlpNMXkLFN4mRJ7ZLLse+z5I0ETnZFiC2OV67qCm5UwKMRq9tW+1lj2svu6Jju0LgR2XH97cEQXhNhHSUkzKRCj0N8ogFYTsOFIW41uRyx1klMz/07CB1eq4Y2LGOlPQ9vCCJksALnFur1w+XCuUvjOj1+9/19vee/NCH/vlT1NaK78tTF1+WvRDnt5c13nHi7P7fPX52/0Y37rOkAkpWUEQOhm6gPlaBIHJwHAvOwAUXC6txOxkZp6us+DrOAJ7lI4pTqIqOiGhdQx9F3YQhqigViujZDi512rAi4jxICCLyAc7AI2TKKVJgUGawJIjMc9b3A6haAWEg4NL5HrorPiSZZ0quO94xiw9/8D0weRsSPLjOAH4aQKSuLU0gZhIiTkPM5aAqU9C09eC4CZZwnMUkBRYRuRFinyp8Bt9dDex0bRquc9B1g6ntBp7LzM3zxSLypgGFF7FycQH3/d1Xcerws4itIQRewtj4BG7Y+3pMrluPhXYTozPTyFUKjDdMNy6R56AoAcD3mDkRRQv5qQVIHXS6c7h07hROHmjj3EEP12x5MwbtHipFDUePHMa6jbPgFRHbrt6BiamNqNTqMPIkQrGR8SnilANPPhFygnufOIp//2sfRT9OkOSIOrKqfMsSD7ogwOsnUDixrfClpU6jV+U4ocBniSYqAq+VOZTHDFRGDKg5Sv2gzpTuH2Q4RKGZRFbQA1MtLIoSdzEMg0aWxB1VkecEZOciP1wS9UK7II339k4ifN/7Pp/+6q/+KnfsqmNc6f4S3zN64tyRuXxreXk24LI7bGf4AV7BhJ5TWeDIoGtD0bhMEdXzk1PT/48mSCdW5jtBEqUSF/NFWdZKPDJd5Hk95bNyksTjcRhVDd44qfHyHx84cPzSy3LRvII7WSu+r+Div1S7/vJDv7L7zML+P1jqnLpp6C1zisBB5RWkCFAfLzM6UeD66Hc8SFApa50FRZoFBbwYIU4c9mhq2S6iiEfgJkxSrGQicorGBjRO4KPrBugHgJIjPpMOUeQhicQgoFzMAGnMM4oaDetool4sV+C5KZqNAZaW+oioAIjAhhkZv/Dh92JdLWL2kaoiwg5cOL7L/p+2y5NXA29C5iuQxUnIInWi00BaBxISYmjIghiu1UcSeCzjjRLLKOeNyxIEiQ/Xpzgkm1GvcmYOhqTB6Vq452+/gm/efTeifh+u58GNBdzyljfhzn/7AYzMzELMGSyqKIMHwEZGHGHRgygFjE6X8SEguehZ53Ho8OPotiycPdrHlonXY6a2Ffd/9WswJQHNhQXsuGY78uUy5FwFG7ftQrFWRb6ssG5X0cl43kPfvgRBlfE3XzmEX/7NTyGUAC5PWILEbqY8PdN4MRByl67buefdt29929Fms6le6vfH5hcv7Wi1F2603faWCM5IviIZlVGzqBp8RScLTCF1JEW6MFKt3ztR2/y3G0ZuO/2hOz80eLHn4jt+7B0zDz5w/8c4kXvjxPSYNr8wTwZF89u3bv4P/9ePbvvinXfe9Y+KJKIg2ve9733Za8G8Z634vtiz7lX4+8R8uPtb/2n3mXMHP9ZzLu4uFRUIGXm/egz/i2IHgeeg33YQOTzSQMLIyDgmp2tIBZuJEGzXQrfXh+uQNJcHH3FQyPvWC1blxlSKsgQdy4ebJExmS5lqRC4lQ/XAo3BLQBHJEJjSNVYlwrbtIyT3Mi9EmAgMjgjsED/9/utx++4qqoqEyLYZ3jxwySkMMIoSZE1DSinJERnP1GHmNwECuZCtAy6nHXMJvRcfXEp5bwKj8CbkepYl4LkUljOENbRYJ66KGsRUgszJOHrwCO75q7/BqWeeQaVewVK/h1233Iwf/omfhFkfRa5aYXim7zeRBC0IGEIUSEFHj/AhEq6HhGvi5IWDOHH6JCqlDajmt2CitBm8y+HR++7D2aPHELYDjI2PYteNe+AmCsZmNmNsZhp6icxyEvBaDEEPMHTnMd9s4Rf+0+dx78OnwOc4cIaMRARUYhGkKfy+Pyyb5V9+/cZbP3rXXd+9sFEhu/vpu9V4OK/5mVvmFZ0fma71d23bPvzQO/e5V/rUfeihh8T3/5/vfxPPJ+9OsiiL0+yLP/EDP/Xovn371qwpv8tirxXfK30Gvkq2RxDEs+cOvJWTw9/I5YOrB/2LjH4EPkbK+XCdFvrtAfotwl9zmJ3ZgompMQiyDzvooNWjqX0fgRchiTJEboi8brLuslwqsQ7SCRP4aYa+4xJkDD8MkSe3MiUHux+t4pAs6j2ArNCTbsiSN4IoXY035zXYdobOUhe3XF/Bj7xzBzaN6PB7LWZiMwwBJw2hlohFUWJDm4xikYm0pNRQqG2HoG4EJ9D0vQ4u0xnVjdIgCSqhaRNL6yUTdcovI2FIECIKyadCYNaRmqjDs32ceuoAvvmVu3F+4QwyTcDet9yON7zjDmilGgSdDHTI34KSirtA3EGWhsh4DqrqIE4X0bdPY+7sUZxbWEESlzA7dT12bLoeUpTi7JFDaJ07j8bJBRSKJey4YQ+sQGNOc+u3bUFlrAwxRxH3HqxoGecXj+Fv73kIH/nYMQyGKcxRDYIuIUzos0gR9kOMVEf+ulaq//zhBw8vvkpOOXYYWQbubW97q67MKtndH7/7ihf4V9N7fbHHslZ8X+wKvsp//+8e+L9nhsHC7/vh/PcbOVmSDYoZH2Bh4SR6rR7EJIfpkatRyI/D8RxU6gYieGgPeugPBgi9AL3eAEsXl1nCccnIo5AvwnZCDMgPIeYw9GyGedZqBZa4EXocrH4Cz45Z4Q4ii9lHEu2J+MGipDCDH8cHXIdD7HCBnrrP/sS/vH5TTV4pb5wyEQUeAijoxSESJcXk6Bj67RVIXATT1GD7ERRzHIWR7TCKWyHxU8iyIkSuyIaHSEUkqYg4CFnkksRLSAk7DWNEQcxcv0iyFl+Ots8GHpZOnsLZ83Pw+QD16TFMb90GJV+GpJnIFQlftpCGbSRhG2nmIOFdcFwDK40D6PTOo9nr4bmTi2j3ebi2ittv/j5cNTuNoL8Ev70Aiew8FQVacQRmZSv6XgKtkMPUhvUgB6Pl5hKe2P8Ajp16DvfcdxZPH4gY7a8yVcbQ6bEcviwC8mru7PVX3/DGB+968FVVeF/ll8Kr7vDWiu+r7iO58gf0J5/58Fi5nn6wUOJ/mtc79Rgt9LpLaDf6CAbEd6hAFCi2pgBRTRHzAbwohOP4sAYuep0hGvNNZidZK5fDnFFy0lQILs630WpZimbKqlnKVN2QOEVSmNS1uWQnrk0ukRERLCjZB/kSdYpk8MIhCDnYTjIYDsJDK4vZ74kentn34Zt/8o431X7JlFfEQWcRaqGEpUEfDhLkFB2TtQo67UXmxkX+FW7KIeJMiNoYSuVtqFe2QlfGwGOVikYuZSAuMCVfUMQ6TdvIGiwTGIeVhowU/susgr0Y4cDCYNiE7Q0gaiKKlRFo+TIE2YAo8eDFEEhJxNCFGy7ADc+h2TqEQf88s8s8dryBhZUAc2ddhCGPnJbHeLmADZMqts7qMMQAEsUeVWZRHtkOXilA1nNIORVPPXMEX/vGY8yhjG5Kd/3tYSz3QyhVkiaTcixARukdgjR/za4b3/3klx49eOXPlLUtvpwrsFZ8X87VfgX39Sd379N5f+HtZsn+zVRc2TwYLMG3UqzMe+g0EhhGHps3TwGyi5XuAiu+hPfGgYDIFdBdcb1+1z3MZ8IDkqgcCb14cGnZ4VwbRqGI6uhk4W31kfJ2nhelleXOqYX57n6afcky1kkSNyVR05wTCzrFF0EYBCF3yvODr/eH7iMLx3CWnlg//CPbxn70x/fcv3HSucrqnAGvZOgFLppDi6Uez05MwrH76A9abBDHUVBmJsAlyStXRM6cxmh1E6rlachaGYJWAgQVgA5AAxLirqpAqrDumPinlC6c0VdMEUohAm+AJPYZK0BRdfCyAkGSGVYOwUGWdeEHDbSHJ7HcPIRu9xQk8n0IKzh5wsXT+8+j72fwfNpWDEITNs5I2DArQxNj5As5mOUaKrV10M06RKmCg/sX8Od/9g0cPtJGfbwAx4/QsUMEBg/JUBA4DgRKK3a5brlS+pXW0c5/fQVPpbVdX6EVWCu+V2ghvxc2Q3jcH/7FO/f4XPdXLHv5dYOWU1xZ9JOLp62IUnI2bi2I67cW2NCtNxgijSWkoZrYA/6gN8Bn4MWfjuOe8/DDzMqX+sXnzx/u1ltn5VIpMnxR471WbD2MCzEeRrZ9O4ReD6JSNnI5Pi5GEefzvGwFwdA5cwar0qoXvPb9/HVv/8kf2/PFnNLUw7iBgT9Ax7LgWy5VbwiyhFarhSDwYBgKZFHAcGBjuRHCtjgYhobJqc0Yn92AfK0OzaxCVkrghSIELg+OywMgrjKlF7MKjoz8D8iGkhRfoQ8+DVdpcxRSSok5xOAQA8RJD37UQHdwCYsrc2h2zqLXa0LIqmhc0vDlL51EGAswijouXGqjVOSwdcs4ZqZFzM4YWF5cRIoQWp74wsQOMYGohr+7+wLu//oSBSyzoZqoi0iJVVaWyAKI3XhiKzPggEIAAAkdSURBVEnypvb7G7de9SsH7j6whqV+L1xw/8AxrhXffwYf4v/qW/ip37y5FLTmb1+6tCx1muGSb5kcD22DWeLrk+uVbfVJY6tlOUZrpTfnDePPd4fKfc8+3O//r+7nn/rzx5/9xT+aHvV/PApOiWHWw+LyMjP+IX9EzczDdn14ngsFHMKhBVOWIPISegMPi40YfppgbF0RxZEytHyF+fxSl2nqdahyBRKXu1yINXC8yqKOWPeLBGlK6Rc+0tRng8IYAeLUQ0LuunEfvt/BcLCCVmcZ3aGFboc41JuSu/5ybv6hB5Y8XedUQeHLgpgphQLHjYwUMkWLOFnlRInn+EJZ4vJlopV5KBYqkLJpfOKPn8C506u8O54012oCieh71KDHGbiIc+HhK1etu/rfHXj4wJpR+T/1xHqV/d5a8X2VfSCv8OFw7/vZvWqe5+rd5kquF3uNh/966WW/2B9//Bd3bJrR/loWz+8IwkVYdh/OoMtwT5IJk8Vj6PqQ4xSDxRbG83nUSiUsN5tIyVc4iOAjgmjKbJCViERVM2EYRRTMGkytDE3KQ+RNFmGf8SJz/kooXigJEMUUFeQgSFyEqYso8VhCM5dliMMQsR/Acl10hgE4bhbHj4RP/PmfPvOHzflwKY6hgcNYZUSumznRCAI/c5xUCWKMGQo2arowla/w5swGURutV+XmEuLHHlqQPY9DTC5rOnW8Ipm5kTDGkSAeTX3hy6Ny5S+OPXOh8QqfH2u7v4IrsFZ8r+Birm3qyqzAvn23im9/040f3HlV7nc9/7SWpj1YgyW4vsXCLsm0a9jrw6Bud76BzIqxcWYcvW4PRqEEzlCw1GsiljIk5NAlcOBlCYqiQpc1GJIOXTFZogfR0UIWzOnDD214noUoCVkhjjMPYeYzdZyh56ErRaQBjyQAvIDHwFewuKgcvufLz33gwbsHR1Z1fexF1xWP7eBx7Nt/F2EgJwnarJnn1+slJ5fX1GqrEeaH/XRnwnFbZF0qeWmY8Hl+UdbEOUNTHzUV7mtVZ+PCgQMHXjOeB1fmLHr1b2Wt+L76P6PX5BHu2/dB/Z1vnv29WrX/AV1bkHipj4HVYoOsKCLXrQxZGDFLzM5KE94ghCHLkEUNUZQiM1NQRk/MC4g5EbKiQyEv4oyHJpLsedVOMeE4Ahbg+kOm7PPskDEhSEIcxgEzppF1Uv4ZUJUSi0iiDDqOG00WGupTjz927qc/+yenDr/ID0mcnJzMu5mrC0UhllRpuHRgieR0a+kPL3JhX82/vlZ8X82fzmv82P7wtz4wXq93/vOGmeQHxycFWRADuK6LJKG4mxS+78LzHLi2hdAh828OCbNXVCDlVUAXmZcDWYmThSQ5v/DJKnwgSRwUjbriCEPfYoq/JAgZr1mSRZiazlgOUZZg4HgQNROCUIAkVZDEGuYvxfefOef/ko79+/ft+/tDw9f4x7b29v+RK7BWfP+RC7X2Y6/MCnzkt2/fMFpOfm/rRvMduVwiUv4YwQLknkW+whTpHkfkPUtmMRmiIERKqjpBQUr+DpSqwKcsFJJelPNG9jgk+JCUFEFkw3bJDyJetdWkYEmFDBsymIUiK94XGyvgZBOqNoY0rnjnzjpfXlps/sff+tVzC9/J1nhlVmltr9+LK7BWfL8XP7XX2DH/5R+/d1NBufSR0VHxzbmSLmZ8giD0oJkmU8sFxEl2XbjukEXh8PS0TunJnAQ+lSByEnMrow44JomzkEAgKpciMiNx33URezYCu88SNDTdxNCxICk8EjFFn7phYzwRhKmLp445HzvSWvroX+y74L/GPoa1t3uFV2Ct+F7hBV3b3EuzAl//zNv+v/bunTWKKIoD+Jk7O/twX4m7iVlcwcJO0CJoKdFKBBEt8glC7PwMooWks7KRQFBTpbKKIFiILxALEQIpEvGRkBDduLvzuDN37ozcQawDSbi7uf9Aut05e34n/BnCzj1nCk54v+v9ul4etcvVEYdEGlEun8/OKFZrgfzAIxEHxCy1oUGSOrWHqS/OSrWizMpWp0exIJHGlMur79pW6JjalyZTkqJPvd5OtvSSsUK28FO9hpMtJVU2pTX6qtNjC5/fbn1YWEDwHs6UzboqwteseQ91ty+e3mr1/c6sF23fZiWv1TihDoyQ2U4xtbpI/agNDTz0KZGcmLrXVRuaI0FRFFGiNjdn5z4wkupX7aIrFCiv/s2Qi0nEIXFfEA/UAxYlSqjqup71zI/ZE69bX5mb+7TvoxeHegD48AcqgPA9UE5c7LAF1GkMDx9cupxY23fsgj9ZHy02K5ViMV9gVK0VidmCXHeXRKjOExbZnS5X5yLEkiJfkPRSCt1sYXG2ccEpqyfSyqQ2zXGZUiKshFkVV/La+69r/N6jx9/eHXZPuL6ZAghfM+c+9F3Pzk46lvX9dLs9cnVsrHHTduis4/BGuZraFuMko4A83yUexySJUegFJLyUnNihitrCnKr7Ypv6YUhdLohVq0FksQ3Hct7YVvn5jzX/9fz8z87QQ6GBgRVA+A7saPDB9iJwd2oq51/sjo8fr55JmHc+SYMrtXruQqmctsKwz3oBpz/q6EsvpJPNCWrVm+Tu9EgESRKEyeb6xvZKINOPpebIF5G3Vv3NYH1xsdPbS228BgL7EUD47kcP7x1IgZmZc+3GBLvBbP8aj4NTfdctcz/M1/P1uFqod71dsep24pc7fXe51Pi9tbT0/8m0gewHH+poCiB8j+Zc0dW/rQrT0+1iGPKcEInV63XSWo2i5WW19xdPj+GPRK8AwlevP6pDAAKGCiB8DR082oYABPQKIHz1+qM6BCBgqADC19DBo20IQECvAMJXrz+qQwAChgogfA0dPNqGAAT0CiB89fqjOgQgYKgAwtfQwaNtCEBArwDCV68/qkMAAoYKIHwNHTzahgAE9AogfPX6ozoEIGCoAMLX0MGjbQhAQK8AwlevP6pDAAKGCiB8DR082oYABPQKIHz1+qM6BCBgqADC19DBo20IQECvAMJXrz+qQwAChgogfA0dPNqGAAT0CiB89fqjOgQgYKgAwtfQwaNtCEBArwDCV68/qkMAAoYKIHwNHTzahgAE9AogfPX6ozoEIGCowF/bvxtuK/m6mQAAAABJRU5ErkJgg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2" descr="data:image/png;base64,iVBORw0KGgoAAAANSUhEUgAAAWUAAAGiCAYAAAA/aNe3AAAAAXNSR0IArs4c6QAAIABJREFUeF7sfQeAZFWV9nnvVeowkTTkERzCAAISJIOAu+qugVXAuLKAgaQYYNV1XTCBopjFsGvYFVdlXRO4BhRFfwNBgoDCDAxMZGJ3T3dXdVW99+6/37nvVJ2686qne6C1hr2NY1W9eN95937nu98999yA/J+3gLeAt4C3QM9YIOiZkviCeAt4C3gLeAuQB2VfCb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yw3YOyMQbPEN15553BI488kp555pkmCIK0h2zsi+It4C3gLTBlC2x3oGyMCR944IHC4ODgwNy5c3e89957d1m9evVRCxYsGDDGjFcqlfVEtI6INhaLxWqhUJgYHx9vVCqVRqPRqBcKhXh0dDTdeeed08WLFwO8jfwLAjYHfvs/bwFvAW+Bv4gFtgtQ/uY3vxmdfvrpg2ma7mqMWRSG4X5xHB9SqVQWf+Mb35h/4403LjjjjDOiSqWSpGnarFQq1SRJqpVKZSKKookwDMeiKBoNgmBDGIab8RvHlEqlkUKhsMkYswnby+VylYjqxph6qVTCNWoDAwPxrrvuGhMRAJxBPAgCD9x/kerqb+ot8NS3QE+DMljxypUr51YqlUPTND0xTdNjS6XSfkmS7EhEfcaYwi233BLcdttttHjxYqpUKmSMITDeQqHA36MoojAMsY1ljSiK0kKhwABbLpebYNNEBNAeLxQKtUqlUgNAFwqFDVEUrcV3Y8xwoVAYKhQKw/hNRJviOAbIT9RqtRjAvXnz5mTx4sWxl06e+o3GP6G3wExaoOdAGUC8Zs2aSrlcXpim6QlE9HwielYQBDukaVpI0zQA2JbLZYrjmP7whz/Q448/To1Gg+2USRDU19fXAmgAs2wHWOMfgFq+y3myLYoiUywWTaFQMGEYsrwB2QNSSLFYrBHRKBGNRFG0OQiCsTRNq0EQjIZhuCEIglVJkqxIkmQoDMPROI43F4vF0XK53JiYmIgnJibSkZGR9IgjjmDH4Fn3TFZvf21vge3PAj0BygDitWvX9hUKhb2SJDkyDKPjiOhoCmgfMjQ7NWloUsuA0zSlYrHIgGxMSvfddz+tWLGCpWCALI6R4+xvC75BaB81CiMKo5AZdBSGFAGkwabxDwy7mAF2ZMGbAd0ybYpwXmgBHtfLrmWiMEqjQpQGFCQUEKSOehiEtUKhUDVEo0FAmwIKhjNGPlZv1quU0hhFtDkKoyETRENE8UiQlEabzWQsCBqQVibq9XqjXq8nCsgTL59sf43Ml9hbYDoW+IuBsjEmWrp0KQbrdk3T9OAgCI4Kw/BoY8x+cWJ2DIKgSEShsFhhumDJ8ofv9957L61cuYKi0IJxm/VagKZMypB9YMP4FxUAslGLNYvMAcCXYwSU5bdm1HyNtjQiEgnfU44HywYTlk98h3ySmhQAHodh2MS/KIwmKKCJNKZqaszmgMxmCoMRsG9jCCx8vNlsjlNgRiKKNiZJsimO07E4TGphHNeazWY9CIJasVisg43vscceyZ133mmOOOIID+LTaQ3+WG+BHrDAnx2UoQNv2LBh5yRJjigUCsemaXpMEAT7G2N2MMaUoECkxgKs/NNArG3WDZQtKFpQTjNdWa7VAtOIWvIFs+bsH4AYf3nArAFXf9eOQ99HjpFt+rqyTaQVdhqGfRDKwmAOALdaOBkgORE1oWOnqakZk9bCkCCljCdJMmpMuiFJkg0U0Ebo3WmabjYUjhiKNyb1ZONENLHRjBmw9/ratWvjI488stkD9c8XwVvAW8CxwJ8FlI0xxfXr1+9ARIicgDRxujHmkCAI5qVpWkSssQzQoXxTBWUcy0x5xQoKQ6snZ4N6DMr4Dl6tAV5AsFiyLFnYsICynC/XEjYs0ogGUStptPVqzaTzAFkDtrwHze4ByuIMxBFhP9i72KezN4CegO06GGMA4DpChGWU1JiaSdPx1KTDgaFNSWo2mjTdlAZmPaW0idJ0KA2CatpsVmOi8QIRM3Sw72ZfM+5r9jWbzWayyy67dESgXHnllfQv//IvPhLFQ4q3wJNsgRkH5RUrVvSVy+VTiOhsIgIg72aM6QdWaqAB2AgQGataTOkvT75oMWUgdQbKLdkiA9FCsT3QJ+xZA7OAsZIiOuQKl/Xq+7jf3TLIc2sHwMdQG+DFFhqk8T0D4EyaMayra6Yu37XxxEFk23ACZA2ArHzGxtCEMWk1NelIQMGmJMWnGTMmGA4MSykjcZyMYgAzTU01CBJIKvg9DKaO0EOEDt5www3JWWedhev6P28Bb4FtsMCMgjIY8MrHVz63EBWvDCg4mIgq2MYgwYNlIfrllKQWWDDwBuCB4tpNsnCfUUAZ43iaRQaBHbxzZYuWbFCwYXN5TFm0ZmHCWnvWQKoZuGbGUkaXVcsxLuuV48PASifutZjxZ6F++MRgpwbolq1gA9UzwHb+x0jOqM92t3/yKRo9y0XMfEUyAfMOgiAJggAAHqepidM0rSdJEqdpPGECGk3ieNgYWp+aZINJ0yGTmA1xHCP2e12SJCNEVIPkgk9EqQwPDzdmz56dVKvVdN26dekpp5ziY7+3oeH6U566FphRUH7sscfmFYvFf4uKhRcCc4XluSxOwFRABIxxqn8A5dWrVlEUtQf6cK5oyhI5oXVd3EeYMqQBV1MWluyCsYTSuWAsv0XikOfQA4H6/nnAi3MElIUd45wkSTqcDc7VoJxnSy196P2uo9O/Ncjrc3AveW8tkIeDYNJuQR/HpGlqIKGY1DRMmjYNZJPsH3TvNE2H0zRdHwTBujRNh4gIv0eMMZh5iXjwkXq9jok+jWazGZdKpRgx4IglX7hwIZg3g7fIJmJDPwNzqi3FH7e9WGDGQBmMePXq1cf/72SPryUm3VOAtxtIdOzPBrzyjCgTQvAJwHrggQdo9aqVFGYhbxaQEcJmWbJoygBIacjMjhVT1hIFQFrryc1mk/7nf/6HHnvsMfqHf/gH2mWXXVq6tVxTAE1+l0olwnnCqnFNABc7g2xSC4NwFsGBfTjXICYj06nlOQUUsT0Dvy10ZwFNuV9LBlKRKq4tXSkkr2eiGT3uDXvLc6SGAztaZZL3QWDmqWXfCsQ51ju1D5MweBsDBt5I0xQMehwADhYOVh2GIWZVjhMRwHt9mqajxpgJRJhEUTSG2HDo3ogXx+xMIsK+RhAEdZyLKJTx8fEE8eCjo6PmlFNO4ft7HXx7gaX/2+WcMVC+5ZZbCvvvv//ZxWLxusSksyYDZdujVkXpAsoCTAIoaOP3339/KyROXmU3TVkzWjBlgKUb9gZABZjI4Nott9xC//7v/04rV66kT3ziE3T00Ue3wEYiNQRspXz9/f3UbDYolJhmFUli5RnLPgWUAXb4i0LrEHBdAT95VtHcNUi77F9+y7lij9ZxWTQKwFT3TqTcLpsHpmMcUd+7BcppTAgIEUchoA1A5kARMGhcIHMM9qsFdpar+OL2neMc7BMfYifUgHgzO04QQghSHoZBGoQhAtTrYN9EwVgYBuOGqEocOkjDFBDY+NqQwtGgEIyHJqwWKgUAd61ABUSrTKSl0litXp8IarUGGDlmZC5fvjzt6+uL/azM/9uA2AtPP2OgfP/995fmzZt3bqFQuDYl05cHyl0NsBVQFsaLa2JG3/LHHmP5QrZbsLMAJw1fAAf7GIyzgT4dl6xlC8wYvO++++jLX/4yPf3pT6fvfve79J73vIf+6q/+imcPaqkCx2KbgGy9XufvuLYGRmHJwowxAQYzD3/xi1/QD3/4QzrrzJfRkUce2QJBlBnHaDlDA64wetwD210ZSNhqx3GIvMth0ABLex9WpVtMN8gm7WimbnVqALJlzlsAs2jZmbQhNhA2jXsJi8Y+OxHIsm5dT7QzsAOa7TDJ7F23gtYB5GDgYRAmQRgkCCeMoghsHN8bYNBRoVCPgqBOYVANKBjliT1kMCNzPDDBaFgINxgy60xs1mIqfRAEQwgvRB6Vvr6+Jth3o9Ew6xavS08hr4X3AoA9FcswY6C8ZMmS8sDAwAWFQuGqlExlRkF5+WNUiOysOwEgrSkLK5VPBmInTlkAFUwZ35cvX06f/vSn6dnPfjYtWLCA3vGOd9A//uM/0otf/GJmewARsGcA+bx582j27Nk0MoJxLeLvs2bNYrCR55ZyiSQgDmTJkiX0kY98hH7605/Su//5CnrDG97A0kdLX1fMWQBZP6cAl75unnwh5UidNy7na0entxlo2hkYCnC6oCxOgVlwZps2o7ayjfxpAO+4XgbkGsA1cMv19HO6DVLu40bO6DEDLVWJHQHcYOTZoCbitydYPgloU0jBJgpYRhlNU9pMxowZSjfHidkcWeCGLj6G4yG94F+9Xof8MgEGXqvVeFATGQlvuOEGc+aZZ/qp9U9FJH0Sn2nGQHnZsmWVUql0calUem9i0icFlDXzE03WMuVHeQq0ZsoSpywDfSID4FNrysKUpSEDlIeGhujrX/867bDDDvTyl7+cdWuA8ite8Qp6/etf32J1P/7xj+lb3/oW/d3f/R0D8apVq5i577333qw/z507Nze+GOXEfZGz4/Of/zzhnj/5yU/oRS88gy699FJm3eIchMHKgB9rz4pVSmSGsEzNlsUeYjf+zGY+ahnEBToNoiHZSBkByNbAX8aUNesVzVlAWgBYg6vSmTv0aHkmDcpuPdeDjnqf64REW9cA7IKxPkaBs8vUMRuTBxjBwjmEHno4URODmQEF9SAM6kma1gIymDpfhcZtjEESK+RFge4NvRzaN3RxAPgGItpQLBbH6vU6kl8hIyE08HjhwoVpNhOzlVLW50Z5EtFuO7nUjIJypVK5pFAovKcbKGtG1mGvLvKFND45D5+QGJYvf4ynWbugLPKF7v5jm81nYXVj0ZWFKWPfDTfcQHfccQez1l133ZWWLVtG73rXu+j5z38+ve1tb8smjIT0m9/8mt797nfTqaeeygz6aU97Gssd//Zv/0Zf+9rXWIoQ+UGAUWSPiYkJ+vjHP87XetGLXkRvfetb6RmHHEZXX301bdy4kSfFzJkzhw488EAG/FqtxgxaIkI0G8wbAOwG0i4oC4DiegJ6GswjJWV0aNUB5AbLjGU7nlWuoZmyZrkuQEs59bVdeUWfL/Ukr+clzkWDrIQlanvp/Vqz19u189D3dBl7qw5De7e2kkUW5BMAi5DCBmK5rRZOw5BGgiBgiQSfyETIMkoQVMG8kfAqjuON9Xp9E+QTTASqVCrNpUuXNp/97Gfjev7vKWqBGQPlW5bdUjmg/4CLC4Xie9OEKlO132TdUwE2HTkAUEZkRLdGp7v6OF/AF/IFUn1K1xbHgZ3efvvt9JWvfIWOOeYYzkQH0IEscdNNN9Epp5zCoIk/gOsnP/lJ1pqx7cQTT6TNmzez5AGWDWDfb7/9KY6brYgL3EOYL66HqA5IF9CgX/e619GOO+5IX/rSl/g611xzDd188830qU99igcXN23axOV68MEH6c1vfjMzOqQsxfPAWQwODvKzgK3juQDk+I2yQ7fG4CMYuIAvyiEhfrId18Q2nXFPg7Wcg/0AJzgJHC+aMCQfPBfOQQ8D5cAxOA/b5Hwcj3/yPrVe7erK4jQ0UHcDZA2eenwASakCsjHwW9SHqD3jUzujvHswAKc2CkZ6CPocXcYWeydE2XTG0GckoZUXBWw8igqQT9KAwpRzogRBlcJgLMBUeZMOmTQZJgrWJ0myhojWxibZQEkyliRBrVQKmaEPNRrjQbU60d/fH2MW5q677prcSXemRxBnJHTDCX1O8KmC0p/5uBkF5UWVRReVS5X3PVmgLI1XM2zLlJe3pju7LEgaog5fA5BgmjWOlSgLAAjYKUD1ZS97Gb3whS9kcAKgLV26lOWLvfbai9kttoG5QsrYfffdeQAQ569du5aZNGQLRGpIJAcaKO4JgMK5/+///T+67rrr6KUvfSk985nPZLkE199pp53oC1/4Ap8PwAY7RxjX6aefziCAsqGMV111FTsMnIN7YjvKhu9g7vvssw9dcsklDHwAdkSoYICyWq2yvALAhhMBgEMv32OPPdgOY2Nj/FwD/QPUP4BJl5yHg+0gchEACTZFeaQXINuGh4fZFnAgKBOOeeSRR+g73/kOnXbaaXTwwQe35BycK2AtoC7ALe9ZQNtlzrqNuPuknK50IbMltWzBzrXYCdQuGG9x/RSDqjY+O+9P9zbsfg5h6ThU6qgbx45onTBoh24KYeAJP7aHBz0aMeDwaE0i0zAmqJs0qRNr2zRsTLrRkMGEnhFjePLOUGDMSBoEI41msxokSS1JkolGozGeltOxwWhwvNFosPadxYP7JFZ/ZhB2bzdjoLzELCkPrB24sFgsfWCmQRmpOyU8TTMh3TXVLIln8hVtljeAGxoYwB1MFAD/sY99jJ7xjGcw6GA/mDjYKcAMoAwgBrhddNFFDMyvec1rmO3ec889PBj4pje9ic4666xW114AQpgsWPCiRYs4MT/OGx8fZ8kD+//zP/+TGTOA9IILLuB/0LLBkD/zmc/QGWecwXIJwO6f/umfWN545zvfyefeeeeddM4557BjwDl4zm984xv0uc99js854ogj2MGMjo7Sq1/9agZ33AvgDlDGM4GpH3roobwfAAO7QL6BjQCi2AfQh51hHwD2+vXraWBggAEdjuSwww5ju+B8lBNSELbBcWgwFrYtbBPXlMgWDW4uS9a6uZa0NFPu1JBDBjucp+sBS1mF9uCwdujiEOSaLeabRfO5MoyUSQ/G2ueibKKNvVK3+mnLZkFZeouuA9H12WH1rRwkkv8EceBEphmEhETjjdSkDTJUJ0ONlEydEPsdBMMmNQDtUROwDj7ajJvQvDdRQog8GU+ipB7GYb3ZbCJ+HCv51EZGRpqIAZc1MX062ScXxWcOlG30xYXF8syAspgB4AUg1bmURaKQhiKNUSoyju0fsKuUSEXHYB7AHWwWoHP88ce34oW///3vs0YMQAEAgrl+8Ytf5PjlD37wg/SsZz2LGxvY7ze/+U0+FgCEBgrtGJEYuA/AEMwXAAjwguQAWQEM87LLLmPwAqvEudj293//93TyySfzoOGHP/xhOuCAA3hQce6cufTTn/2U3v/+9zOggvUCMP/jP/6DGTqcCxg4pAsAMlg3JBbRuOEI4GAA6uvWrePrYFDzrrvuQpIhdgTPec5z6Prrr2d5BgANm4D94lxcC3r3H//4R/rqV7/KgIyewurVqxnE3/KWt/C9Hn30UT5+zz335OcURg1HB4kGtkHkCmwuEgrekUgbeQN7upekgVEzXHnfuh4UolIuIELG0mDsXscFZYCmMGWXFctgpda2edYj2VA/zZDle4fkEiJ/d3uqfZ4TyWv+YhOxR/sZ7MxL915ZD0jT91ZSKwB4lsiqbpLUppQ1ZoIwSJmajXGSrEnTeG2SJBtNYoZjY4aCKB1KJpIh5EBB9AnSxyLyZGhoCHHfyGzopZJp4PbMgvKsWRcUCtFVJg2eFE1ZurUScYDfrqasG6TLlDUoy+QR6SJCagBYyD3wiW0AOzBAgAa6/5Af0OVHKBsG5AA+8+fP5+OgI//2t79lNnvsscfysdLVR5ce+z/72c8ywz7vvPP4fgAkMGWAK5gumCpYJe4Hxg2wAyDiN3RngBj+cB2E0QF0IXcAAK+44goGOmwD6IpWjQHIt7/97dlyWbZLjXtDKoG8AV0bIAtQx/lvfOMbeTt6DHAIAGg860c/+lEG+muvvZbLCgCH1ANHAYCCdIKY8Ws/+lGOQMHEG/QsIJ2cf/75DLZgzr/85S/5GWAzRKBAE0evAfthD9i9W6TFFsw1kxE0e2YGnKVitWyzkylrtixMWTNPzWh1W2K2bKApt+WLPCfROS7SBmW5riupyfaIMxva5cvwp8upy6Edhxyno1faICxrAneuBqx7F+61sHiDhEDq9CgZsHIuFI5ECSiGjGIM1ShNeXAyNekYYr8pNVUKgs0mSYYopLWpCTYGaTCShmY8TMPxNG1U4zAcj5JkIkmSZpqmcYKEKnGcQAsHoCMa5f9qfpQZBeW+gYELSqXikwbK0qWczkCf7gJKZRVNGfsk+kIasoTICSjjnjIgJiDtNhr5DSABeAJswAwBfNJo0MWHPACGCBCHlAAgxB+2Y3AQcc/QmQFSOB+sGqFyAD7IETgPwAXA+cAHPsD68oc+9CG+389+9jMG9LPPPpsuvvhidi7oRcABANxf8IIXtAb55FkxKIdoETBfyBq4Hs4HoAJg7777br43bALmDs0Z2jAkj3/+539mAAdQ4zlGR8fo0kvfxN/hAPDsGDSFVIP7Y+AU5YEjQE8AjgvOCCGBiD7Bfolzhj1lwC8vCmIy0qHZaHvw18oCrsNmOxTaUTsuS9a/W1EXmXyhy+BGjrh6MyJ9NNC7dVLqiMgXmlXLsa7TcEF6OgOhcq4LyAzsKrGXa+e8XgQ4sICITnWQCekc/y0aOKbCGzITJk0RTYK4bwB5NQCwB+lEHKc1k5rxNDWbidIh5EYhCjbHcR3hhJuzXCkIOazWarXmU5WNzygoD8ya9YYoiq4mM3Wm7FaEyaIxUEk4TnkFVh7ZcnTd7TJqpiy5L9Bw3enWIoXIp+TDkGWoJFZYBglducRlWroRCnPWjQzPCFbbaMRULpWYYQMAr776g7TTTjtyaB4kgiSxEQ9z586mm276H5ZPsP+AAw6knXfemZnu8573PAbWOXNm03XXfZa+9rXr6ROf+CQ985mHUxwjhC3m7HywF0DzqquuZolk9epVLFM84xmH0vj4GF122eV8z7e//XKKk5gH/4olG0II8L7wwgv5+Ne+9rVcJsg/0JEhubzqVa9i5wF9HM4CAI/eBZg3gBnMHE4HDHbVqpXM/oUdCwhPB5Q1cMs779SOQyoWrHzRqTUHrQFf/c7kOCEB8mmBL2Ta6WrKorlLfW1p0Jy0yc6W1PfX99CgDLbsyg1CCvIGF11gzXNYWwxWKtnOPV5PLuo2mKlBHQDSyjMoGQizqfm215ntlZmkGPQOIznFauF2yj3HhNu84MzCE6IAE3mazUaDF3cAQKeUDiVxMpImrIOPpHG8KSFaRUm6Og7SDaYBsMe6meNV5ECp1+spBjB//vOf8z2zPCg9PYFnRkF51txZFwQUXbWtoJw3iKMrEcARAAEtWOJR3covjU2zW5k8Il1cif2Vyi+RGgBHAI5MlxZ5Q5icHj13B5BwXwCLDrmTbdIIpUHhE6zxW//1bdp///2ZbUMHBqM877xzqb9/oFUOlAd/KBPO2bBhAwMeQBADcgD3/fbbjwEVoIsIi+c+97kdK33bxpLyACZYLcoOrfzwww/jqcy4P/RjSDSXXf5W1puhF0N/xgAl7I24agAymD3KAD0dejhC+A4/HA4gZkkG90FEBpg27oGBSQyaSvQGwFhC7LRk0QI1Z6afBkotWbjMUcC3BXiBBTsdOsn7Mk3ZBWUNdhqAZXWYPPKgB/k6JAKHKcu9xLm3ywg23wZvuYeQgzzA3RZQ1oQgF5Ql3WveDbNtefe1KWzsRCP9nTfzFiv7RDbFYOtvCwkl09/F7jwxLEOqVn4UiZ9H9kCbCwX5NyNTAAAgAElEQVQLOkyY1FTjuDFs0mRjmqaI8R5KKd0cmKDWaDQ4+VUQBMgBvjEMw8fjOB5JkgTbcI2JjRs3Jtmixqz9ZM/xZ9XEZxqULwyD6APGmClryvymsskjUwFlZspZSJzLgnTXT4BWmLFmynmgjIoiER26gQMMJdZYH2PzMrR1QF12XQ5sl+tpRgTQ+ui1H2f9erfddmOtGoONIplIuJg4BK7cYF8q17LkrZDp3dYpQAqwkROajYokgYgRyBEYRMQx+MNxDz+8lG688Saq1cZp3vx5DK4YsEOs9uaRzXTFlVdwA3vJS17CkgxydwDkMfC5cOFC1oox4AcWDv18zZo1rHlDL4e8AoeCZ8bzYCAU19cygLRYl5EKKGuHpo8VwNF1IYSmnDFQF5S1puwCs1sG7t4jpsEJh3OdCcrWUXcDO9DnOm4hEi0GzRKLzZ2dV3e7gfJUGG2eE5kEcyfdlSd7aKDXvVv9Xdsl7wZyrG4XXC9yUgPIMdrOUodshitJJctcPU2SRP6BhWMafDVOkiFj0k1pkmxCxEma0hos7kBJshmLGiepzURIYTxGDarXw3B8IAw3LFq0CAA+Y38zCsoDswcuKkTF9z/ZoCwvDxUXTBmgrIHOBT3NkFxQlnzKki1OJAkZ+JMGgt+InsDAm5wjkydwv605ELxB3SgZVLMk/NgOhjtRa/BkEzD0gYHBrHGigdsRdM0eBZzl0wUUmf0HoEa1lEkhuicB8C6ViqwNy6rfqNgSU40yjYwg7QNRpc9OSJFyPPTQQxwCiAgSMHro4QjbgzZ80EEHtQAazgWaMZ4J+jUGCCV/CM5BlAjil/XMQAFe+WQwVHmdNSi4bFl+i6TEdSEDZbcXxcdkIXEaVKRXpe3dKouzAIM4Df3Z4SS4heWvDiP1tOUoOEa5nb5VgEfKnQe+WwM6KUs3IN0WZJmMnbsOybWhC6b6XYvd9fX5vWcpFNx6IcfLM+BYrkdJjNSDrTEKqT9COuQ3coBnk4AA2Emapgn+M2QQmF9H9sF6ow7ZBAOZE2mSritG0bcrlcp3DzroIMy6nJG/GQPlW265pbLogAMuKhUL75sJUBaQE1CeTErQrIkH+bKERALQugFjGxgcuuv4jsgGAA/kAAxi4TfYrLBkAXwNirohaNDQjQrfhbm2gCSw6wrKpAxhULgeAFJ3YwWkdAXGfgCsOBhcH7/xJw7AnYmG686aNcjHjI2NU39/H1WrNS4brpOkdkae2FvAE1KOMBNsEyeATwvydvailAfPC5kCE2cA6LAlYsEhZzBsZQ1KA7E4O3cgTbNk16bisDUjhsOBVusyU/4ddrJSsbkLgPIbTLnbn9hDgMnq4rzwWesUzQJd5mwnjrQjR6RO6ePce08VlPV50z1Hjs8DYxeENXDm1f08UNbtRTNruZZmyp227VzYQsAWWdSRdUHqpVtPxYFqIoB6q3trUh9l8Bm/m3EzJQoeHhyc9ebHHnnkhzO17NmMgvIBBxxwUTRDoCyNxy4HZbO15VV48aaalbJ2zFniMHBlG6s0Yom3RSgX4obR9UZie8y6g6aKyROIQABIy5/WjTWLl/K4FVEfg+8MfkidmS0HJZVRJAtpnLrCixyDawPEZRBSnhefUulwrEgach4qGZ7dgk17+je2a6YI0EKFBQhLyJouB86Xa4vejU9pkDJgB/CXAVVsk/SmUumloehrd/u+Rf5tlVBfs8s2mFlQdmPZ2Vl3mWatba6Bh1NB58zowzEuKHP9yJhyy/E660Z21hE7HVw7Y3H6eYAoZcxj0N1dh5Vful7PObHbcXKYK7aKrdyeo9xzMocgNpTnatUhHiS0+bY10LvtilVraBWpZco6N0vCg9x26Tn8wzFpLJJZSjEz7IRzgAsgY2Ac12xyDvCYmo0mmSRtFIrF//jfFLDvOOmkk9ZPZudt3TdzoJzlvoii4ntN2qkpt1eFyy+26Gq6snXz0hj1R4xu3ow+qdy6kqMhCiiLDNGSNCK7wjX0zve97308SIZ4YEQ2TEzUufv9ox/9mKMJoK0mnAcYzhMDbwj6txKDMHNUAmy3MoGNecanOz25VdGQ+SAbpXdzUOBcARUBQvwWEBUZQ6Yua0lF2Le2h7BT7QBk0oacy592FaYWg5fjhYUI+GO7AKyUQZyC/JbKjnJL/gthN64DEjDXg2d5rKwFDipeWXo+uLaMF2CgiRcdyLLk8TGsybdD4jRj06Dc6RyQ/8I27A7gYTCwA1m6rlqmbIe5eDv/z96zUGxPqbbvvROUuzn1bW3s2lZue9Jgp6/frpuo54qZtlck4MO1Lbo5iTxysoWdeVo6bNFaH8HWQSzUjqiXrI1xXc6mpPMpHKpoyCSc6ZtMgP9vUDOGEkEUNgPCGHkzCqhBCZnmBBUbCfL+UWwSdrTNJKYmv9vsOnFKTZNQI02oCRBHrpfEpGGS3jp7sP+1Rxx33NIn+i7yzp9RUN6vst8lpVL5Pe40a9eLbs2r6xenKz2+oyuMCQnChHGslis0Q8a+lmSR5VMWkJb4ZDBCaKOYcXfcccfxtGlUgP6+Abr55p/yLLjLL7+cJ0zg/sUS2GbKmqkwRA0wcl3Rn2UasfXoCTNQAUHkZxDwbdTrVFISgUQpaGAWIJTJLTKxBIAnoI5yyXRxlEFYreTlkPvZQUF7f/0cWPYJDURAEtcFyxXnI1EUbXbRTmAmzFHOlV4BzhdnAtsKeIueLQ5DAzJ3H1UkTF4d0s5X95yEbebJF7rHoUEZ24W9Sznkt9xbJCSLSlb7l2M06Mnza80U+5F/Reo219lsoE/XYQ3M02XE0wGMbqAs5ZNncK8pdXeqoMzXy8Lo5BxNIEABwkxDFvsiak6XD8vQ4CohZQsK4xzW+nnNMaTpo1qjRhQ1yBQTGhur0vzCPJoYi4mXniklRHGd+uox+iVcoGajQfUkpnqSUoqYCyjLiQF8U83E1ABwY3GLODWFZvLr/oHK+Uced9yfpmPjqR77FwFl8axb6xrphxAwdismwrYefvjhLfRCaaAiS0jjc0FZ9Fc9QeRHP/oRz0QDAGMiB0CvVp2gD3/4IzxQhRltSB6EfMro1px++mmcDAhgjsEwhKDhEwOD0KZRFoAjdFREOgiAac2Uv6c2QZKupAIo0GYFSPEMKJMch/A1ABaiGnCMRIho1ozZiJBcBAzxCQcBuUY0Yw0QAviY+agbpEgUok0L08Wn1t80gAmoCdhKj0HAGc8jNpG6IT0GfR8pn1sHBLg0qOK7vFtxxnJNYdLivOW6uj5KfZF7yae2lZSVP1WiosnK18F+wzbY2LJ0JiSS8rnPN9XGPd3jdE9En+tu12DqtlGxpbaN+166gTI7aEwWzHqLAsqhsb0IQDGzYNYx2lp9wNPY7dJjKUA1CSlJiZJonJY+voxKA/0018yivqRMaRxQo5BSjDQg9QYlcXY9sGGMe/BSZiGFcUpBAlnDgG9Tk2z9jpLUBM3mbwZnzz7vyCOP3B5B+YBLSqXiFkx5qpVFV4Zu7BpACKacpxdKZZZGKECtVx7RSe7REAFqAN2f//znPEEC0gUA7aEHl3LcLkAa/3AeZtPdcstP6WUvfxlPgEBZoD1jOyZJfO973+MYYkyThhQCmQVxvRjgAiD++te/5thiRCAAsB/80xKWTg477FBavPigVrIibJN0nCgLIjQqlT4GevxGDgrYB3q3pBstFMB6bSQFKrdIKABVADpC1DBzT4f4cYOC5pkBLINYBhwCrML2wPIt228vqCqNSO6nGaXeJ5KHsGQLvLiO1bM1AIoso5l5nrPWwCqOWBy5gLMGORkHyANkAXH3Pi5T7vyN/rbVleXPBWfNlPkeajahlVMQS93OWqfr73QIzFTb11SP6wbWGoA1COuyahvI9q2Bssgkcm6E1e0z6cKyZJg6W+MRugVhngn2pGRigGqBJuoJhYMJ3fS7n9BDa5bT8074a9qtuAOVq0RxGhP+4/UkU6IYWnMM4AUwp8RLoMUphc2E0kaT6pAwyMocIUZtk/S3A5XKeccee+wfp2rD6Rw300z54lKpPK18ynmFdwFZd2X+9Kc/dYCyli6kUusG2NKPC3aUW+vKEgqG3A+IuMD0YIAZGF2l3Ed77bU3T6SQQS/koli3fi295z1X8rRpgB3YMf5wLiZxQOrA9Oh1a9fR2y57G5+LPMwA1N/85jc8eQMZ3JD7YeHe+/BKJpiMgcRCAGrEYYMJI70m4pZ/97vfEZ4ZqUURuYBeAhwJpJa+PrBe6NhFjh1Gvg3Ybocd5tPcufNa8dXIa4Hscchdsc8+C6lWs3KEZMwTKcOy32ZLhxU5QhqgMGP5LSAlkoZmmcK2RS5BzwLbYAf8c3sP0nMRqQT3EOlFQKIb6OFYOV/XgTZTzjKyObNANcgIgLrPJvXTZfAiX+R1810wboGtVS/UTL/2dHDtLLQsM53GnXfsZDJFt2vjHHmuvPPdbfJ83eSW6YMyJpvYiX8mGyhl1szTwg2FEBk4wsXOnjTNkMJiiTZHI/SN39xIX7/lJjp40cF0xrHPpQNn7U6VpqHGRIMH+gID0oLVeROqA6qZbMQUNBIKmzGFCVEjbtKESVjeMFGIx/rt7FJ5+wRlyaecxNNbo0+/5FxPK6sgG8PsVGvKGpTd78KAAGJgKQLKOoQMDBdAinScmN7MURHZQqyNeqMlL4DhApRf8cqX0+tf/zpmvsI6MTiIQUHkdQBYguli2jQywQFQMfMNE0S+/e1v872Qle2Nl7yRJzj84Ac/4JwXmJJ88skn0fLlK3jmHJwEoj7AspEnA5nhsH4gZseBgSNrHWbb4T5I+AOmv++++/JvRKfgHognhiNATwCMHveGkwG44xPJhvBP8j5jUgd0Tx2xoVmTDNbJtqnIF3ifsBUy7+H54bDwDCgb9uFecGx4D8gXgl4G9kkInrDfPDYqcg3eg16lBcfqnCYCcgLSLQanMrlpgHbrI8qgHRQDt5NnWZ/T1kbbA2UYYCyVnIxwmaasdW5d1m4gN1Wgdtn2VK8n7zcPkKUHI8Ctf28LKAMUubfW+kspBKvNooSCLELJmBCihVWXMymDSQEv5htQPWjSSHGMPv6Tr9CPH7qdxpsJHbLzInrpEc+mIxfsS3ODCqVjAN+AOFgD6fFYO8a9EjJYhCFuUpQGFDebVAdoIwojDEDGfwemfNIxxzwwVdtP57gZY8rIp9z3eN/FSHKfxCnP6JtqFwzamlR8eRhdIfR13IE+AWI9qINrSAMEAAOU0S3HMTLQJpNGkK4SLBLACAYr4WAYhJPBH5wPRoscDtde+xE68aQTWpMqoP0ipzEYHkAZuZfRKMFoAa6YRg0WjK7Tu/75XQw+yOqG2XLFQpn+67/+i0ETxxx11FEc14uE9X/zN3/Dn9CkAfL4q9WqdNHFF9OuCxbwTDo841ev/yrd/JOb6dxzz6WTTjqJr4/kQX//mtdwEqAbv/99TiKEHBkoC2x5woknchY4gOTgwAAD4YaNG+mhBx+kww4/lCd7QCbBqtsATKyEAsCEM4A8A4kHz4ulsySvMsqI8oAF40/kD2Fct956K+eHhqyDsuOaAl7ILidpQuE4kBpV2KaAsmjjKL+AsbxnOCL0KBBv/td//ddcRomfhqORnpOWM6Se6bEHXFfARsotz6GlGSux8CQyZm+tFBDZSuAdPT2OGrCDS5jYI3XZ1k8bfaFBOa+M02ng+ti89jcVYNbnSW9oMqclbU16Ga4D5TUfs4gNt0ywHwcZt/Yj/WhCQTb1m0MGYTzM+sXgagbMcj3kdoG0FleI/lBfRlfc8Al6qLGO+ufNpw0PP06L+nahU/c/nJ6194G058DONNv0UzgRWEacNMlEAdUTDEQjZA5MORsrwUAzR2owj759sL//3BOOPvr+bX0Xk503c6C8ZEm5b6DvonK58v4kSVrTrN0XnBdzCgB0X77usupruJqyBmUN6LIdoAx9FqCM7/IPDQHaLAASbBGpJqEdt7q8mYfGcQAgJJIHMH36M5+iPfbYvTVZAuCFzGySQhOABUBAjmXkhUDuYlwX+vQrX/lKBg2AJq7bbCSsRyMdKcqBiRxf/vJXOGcx2DdmygkANRp1uuvuu+iSSy7msiCpPsIDUW6kDcUsOvwhlSiYMgAdzBnAi8RFkFDgCGBn6MsoAyQS9A7AXsGoUVZcDwmOALIoA/JFI2MdpBUAK6ZUQ6ZBGbEEFO4L4AabxyAnolRwHwkJFFCDPfDu8KxIYAQ5BmWBXIMUp4g/B0N+73vfy70E2FyWtBLmK4OOAsYC6rAlHCscGp4BceawNzR+OBjMIBTtWieVkutAhoKEBAeoM/2JfKKZskg9Ir/oQUv57vb28iQ2ZsQZU5ayaUCeKqGZCZCYFEBUr9U9TveqOpxDKzywPUu1BdxZCKFu/xSCE9uQDeHQAGn7i09gZ2jHOKyMMV5p0jeX/Yw+eNMXaEOhRvvvv5jWLnucJtZtprmmRHv1z6fTDjmGTtzvSJqfDFKpmhJSlMQAX9Ok2KRWyogTworucLhJYrDfpBTe3j+4PYKyZsoZKOd1n6YKynkeHy8ODVtHX+RV+LaWaFN1AiAwMAAWJ2XCdoAxfsvEBgyESTQDPLMkJAIYI+k8AOmCC97AM7Y0uEOCwEoiAClozb///e8ZtMAGwfzQWJErAlnVAJaXX3Y53/e3v72NIz6Qw/icc15DGzdu4nwRYLGQQ7RGC3C+/vqv0meu+zSDLDRpAB0YPnJOgB3iuQGeyDdRxESZ/83yBpCCngu2LDP+0DtAYnw4DQAWtqN8YOvoDRy0+CBav2E9x2f/6le/4hhusHDYC84HjgjPAiYOEIf9AMrI94xkROgt6MT1KDtWPQEjxzFgwsguB4aLcmHQFIOgWEwA1wP4ApghGYFZw0EAMOFkJD4dz4rjJB8z7A1nBN0c7B3nIRXpCSecwOeiDHq6vAA+3jGY+r/+67+y3i8r0KD+iTwjdUwDsvQGhOFJN16WutISict+sc/KFFim1g70iYPQEstUWG0eMLpMdaaBO0/m0G1flrfqAF4pVNhm0XYTehURM2vEX9jcTgBpOyiM+hcVihw+ivl2iL4Io4AeN0P09h9/mn706G9pImrQnvN2oR375/OAfQMTSWpN2jHspxP2OYzOO/2ltNNEhYJqzLIF9OUmGHIA9gwZAyF0CWECSmpSE4ThbQNz+s895pnbmXyBhVP3q+xnB/pSK1+4f7Yrmhle7RSm3P0cu2YZXKMLylqD05VfKndLRy7aVJ+SywJlwXf8icQhDYylEAIo24VA0YCla4s4ZbBWkUtwDho2WBpyFAur2mefp9GJJ5zEwAhQAQBCBwbDBVhj262/+BUDFJL8AEzBfGWiCsBbQshwfXTN3/3ud9HwyDDrzzgeqTIRygdGi5wT6OZtHh3l8mE/wB36LZj0W978FqrWqqzvgiUjfwjYM7RuVHTkQQaDBnjieZEZDro0JJV3vuOdVCqX+NkAOgA/6OUAX5QXDBnADdaMngD+UHaRfwCukHbOPPNMLjOeB9cGC8f7A0OGo0GMOCJKYBto5JhhCf0bEgTYNNg1rg+nABCHswSg4zdYPCb4ANQx5oDZmHACKKMABBgxrg3nDEeE6+KZAOB4JmS7w+ApZAUBYDwHyovzdNicC5j4LeFzujvfBuDOVLOaKXOLUPr2E2HJ3c7dFoCfCphPpay2ybclig6nwVm9dEInRONk8dwA5SwwDtDNpBgzV01IMa8/ENBE01DVTNC9Qw/Sm771IVpTGCIKGjS3WaSTjjyO7rr7D7R6ZAPNWbATjawbov5RQ6csPIxefuzzaa+BHalYN1RMAmomKTUYmA2lDMoxmUYT7BmFuL3UP7j9yRcZKNvJI9ME5cnSIwoDkYq7tZA4DcYC0mBIkC8k2gC/eVu22gjuISAr3VcsJySAjcYm2zG5QpJ7S1dYGrDuXsvKzvgE2AHEwNjefOmbaWh4iIFw55124QgPlAPXQqY1aKOQLSSlJ/bBaQD4Pv/5z9HI5mEO3QNrBNgBRAGsAHo8A8AULBqJggA2iGUGAwUgAqwgVYAV4jvAHIwU4AeWDDYMZ4B7Itk+WDh6CLiWTESRGZDoAQCowEyxhBRsjXzLYnOxBX4jLSkYN6JckBMaEgayyYHBQ8qAro4yIPk+4r1hA2jMCCcE0OI4PCcGPv/2b/+Wr4Fng6yC3suNN95I//3f/82pQzEugPMhB0G6gMMDI8dK4JBKIL3AlgBojAXg3eDeeHYJZUT2O6zegrIDrOHgIPXoDH54PjgDvDd5167kptmyvEcNvlq+EKasWedUAC+f+HTmiMB1dOievu5UwTqPDcu99XPq3l1rvwLlLcqb5cts6/BZ74Epho1Utv8CapqAYmwNQhoabdAfl6yiJY+uoTWNlfTHeAn9fOReqlWqFKYNKo006aSDj6LqyDg9tmE1LThwH7rz/nupWDU0OEp0wj6H01knPo/2rMyjyrihyBSokaRUx2QUjC3gM25SnCCaObmzXOr7h+OPP/6+qTiq6R4zY5ryTIGygLE8KAb6IF9InHIeO8Y2Hauqp1mjYfHAX5aFDUCGRoVKIedgH2JIEW6GfVq7RGpYm4nNzqPH+WCPYJeySKh0rVnLDgIGBEgM0G8xIIfGzBEh2T1wvER9SDnQ6OXZZD278eoYJ63HHxIl4ViAMLRxRFfgmgBzADbuDdCETAEGju1gjQizw9p8YNtgnRisQxkRHYFloAB0eCYwe3TrsboJGKU0bIlJBrPGQCAGEFFO6OUyy1FmGMqxAHyAP/KKYMAU7B5OROLCMZsSDgv5lwGguDdyQ4N54xnB+PE8WE0F7x46PHR8LDuFPwAygB/SD1g37IF7wsHgPmDdsMOll17KTBz7cX1E3CDzHSQX3BvADNtglRf0PJDeFM4LdoDzgbSBZ4UzBFOX2ZCIgsF9BFi0BOGyYP0b759nqmWTJ6TXJz22JwLKbrtxde4OtroVFMkrhwvmkzF0YcrS5jSYW9jtXG4L7NjmdMJsPTubL8W4U1QgZMS//Z419L0f/JJBeXO9SRtmr6exvTfT6A51Go83UZQ2qTRBdMAOu9Nhey7ikLfHGyP0s7tvowIVqVhLaSAu0XMPPpZeccLf0MBwSsUmxrVCaiDGP40p4FwaGEQEKJvfD/QNnHvMMcfcO13AncrxMwrKTy/t98ZKpXwlssTleWArX+QUIcun3O0B1AIHLF+gUQiz1fqx7ip2ACwSEBXsGnyiScp36WKDCdt9YNQVOwjDs+7aLNqWnasQHyssXkAYi2ACsNuN0wL2nXfewYuS7rdoP3rlq17J0QsYoEDPSCoqPkUiEaCXqdOibTeaSOtq7y3RCMzmowKXCToyVg0R52AHngxt2LCe7TV/3nwqcPhYg1njihUrad9996G999qbbv3lrWx+G//cx+AJZyDsV64p4IwBREgXYKMXXnAh7bJgFwZU3MfaI2ZbQCYBg4VsA1CFgwLoAsTBlrEfgAgGDNYMVgzQxfuBxIH74fnB8GUAFfcGk4aTAeMFGMNJoTcCOQNMGnIGJBUM+uH+2A7wl/LJQCLCFSGdwEmBKQOscV9Ev6CXgQFA/EY4JAYxQQpQPkhCkFOg/UO2wjMgzFBHUmhgZEefJdGS7Zzz2cmfIvV5qgx2Ko3ePWa6THkywNXXnsyJcD233qajOJjhrLdwdFyKtVzxZ+OVE8hJVCQTRnTLrx6lb9/4K1q2aiMF5VlUTWJaO2c11ReN0sZoBVFYoyLkhwmiXcNZ9MpTn0f77rU3feo/v0D3Dq8kE4dUDkqUNlPaNZxNrz3tJXT6HodSNBwTNYnjk6Ex418cNwjDgGEQ/H6gr3TuMcectL2B8rLK00ulN5bLpSuRjle8vfbIT8TzC+BiVP2RhwHKNu2l7g4K0xAWja4l/jgkqmAbtzRKkS9cVo3fOoRKX5+riVrmR3t8nhaaTe7Ke04AikxzFvatJx6Iw5LGK/bTMa/apu3unu2qapmng9lnydZxrkyAwPHinCQ6QvbLM8k18Lz4A4ixLQsBa7kYWAOAnnfu+bTnnnu18lnocgPIEUONKAiwcsRZY9uGjetaYXUAWOjM6EUACGUdP8gT0MNRTnyH3HPIIYfwgCIGJaGHQ+qAlg/WDtDEQCvKC5DGuwZQ4nqY2ANAhSMQFs/RL80mDzRCNvrg1dfwveA8AbRg2mDGP/3ZTxjMAdpg4fiO9wiWj+PhvNALAOtGeSRiQ+vKYlOpe+3ufv4Cr27byQPePNDelvaVd22X0ep6ro932Xc30sWz8pyFAKSsevCP6xo03aCJhKZkEktykDgoDQr0p6Wb6XNf/BEtXzdBjSCiODI0QXUanb+exvdYQ5v6HqNyFNMulXlUnChRYbhOf/XMo+np+zyNrv7Kp2l1X53SiYAKaZGakDMbRMctOJDe8Vevpp0nShROAMsRCofZpjE1kgalpmkCk95dKfWfe/zxx9+9LU5wa+fMIFPuBOUnw9Nr4MGD4UUyKD+yjAqRzRmhQVO6+/Ips7xk8gh/ZkxOmLQAsGbeGpj14I7cSwOogBaPGps2QAqTlf34nKwh6X041p2A4NpCV2bdGPV9hNXqBqC/Sy9BNyZ3hhr2AcyhuwIAD3nGQRzVAKcG5rvzzrsw45fySrnwCfCSf9gPbdYyJqRVTBjocS3IEwijg1yAMkGiQEQLAA6sHSwXOju0cjBZDBoiygX6MPRf5C4BSEJPBngD4PEdQI0FXi+//DL+jUFAgDQ0ZWjEAGWwaEx7f/3rLmCmD+kCZYWejrJc+9EPc/4TMPNVK1fR+a+1oZO4P54NQIzBSEkOBfvr/NhSb3UvTt6B1pSFUGytAXcDyKkA+XSuvTXQ79a+Xccg8oRbBwX43XoNZoxZexEiMFK0J7u46+aqoX+//pf0818/THFxNlWTJjVMgxpBk8Z3Wkdje66i9Xe7QOgAACAASURBVJVHqT8K6JCdD6Aj9zqUFvbPo/lUoKgU0oe+9gV6iDYhQQYVTJHqpklRHNK88YA++NKL6NC5e1NUI6pjeTSTUBojr3gT6QBMkKZ39/cNnHv00Ud7UO4KyhlT1hVdAFoYICqgzOrivL5FqzMLULsxy7JdmKqAtbBu3bg0ExXQ5XhJB5TlWqIXi3aM5xL5o1vl1Pqk7m3ohuUybWHLbSZmnYTLtqUBtx3Kljl3RTMXBo0FUdHNnztvNg+4AeRsYkVINBZk3XLi+gAuASmxIdg2AFGeUeQalBXvCpq7OAwJeYNDxXbYDY4ZE1kQwggpCM4C8gakF0RdIKoDIA92DBYLNovyYz9iqrENIXkY5MOAJUISzz7r5Tz7Er8hyUBKAYO+5I0XcQQK2DYGEKFTY7IPBk9RFtwPzyeDfdybUDIFfmvW3EEcVJY497iuUt9UkfUJHDcVpvxEQdmtK20wR6rUgIoRxlkaRIWEUirQsuUj9OnP/oiWrWpSXOqjsbiGzBVUT5s0ussaGtl7BQ0NrqWgWqeBah/tP2chnbDoYDrpkENpp/k70LXXf4F+suwuikHKkoCQhqTZiCkcatAlx7+YXnToKVSeCGicoClDWowpwLgOs4zknsHBOeceddRRdz0Bs3Y99c/ClKe98shWnlSDjJ3Rt4wHyaSCC8twPzUAAwh03gs0HGHLGqwFSOVauoHJdw2YAmw2jeCWoU0ClG5XT7PhPJajWbnbQN0uH47V0oR2Vri2gLfL9LVEIdfUjEbKLAN2vMJIaEMJwXItUNayKcftfMMiieBaOmezJL5vxnV+d+2JMY0WCIu8II5M4ovlN55H3qs4Dj3hQ9J9SkImlBWOAeMQAFlozGC2KDvkFwzYAdiPO/YE/o0BQ8gsYO2oa1d/8Co66KDFHKmBa0KnBjvGoCDyjQCU4aBwXZRLnlczRvd9SE9MZvSJs3IlD5d1zgQg5F1zpkE5j+CIjdDjLBgsYJFSbBoUFJD3OKK7/rCS/vVLt9LG0QpNgM0GdZ70MZE0aWi31bR+z2VUHVjLgFuaqBBVQ5qdRLT/Dgvo+UeeQEDh677/VVpbH6dZs+fSDv0DtHzVKopqCb1g4VF0/rPPoIFmkap2wgjHKTMok4F8cU9f3yByX/x+Jt7BUwOUH15m0x4qfVdAVDMRzZRl4VQBZhyvQVlkDS19yAtwZRLtJKSC2WXo2wnU9TGakcrxGig1KOvzNPi27pMVSvciNBsW+ULsIQy2XenbrFiXQQNw29HYIRhcowW0YTsel8PesueW/biOgKWWNABWsDHnly7aLr5II65cox2J+5xiBw3S8s6kd6PHC2SfvHextX6nHEUTFjuy60mSpY2b1vPzYyARk1IAwpAz4KAQcfP0pz+dI1iE2bsOUOqQvI9OALZTh+Xd6M+ZaPxTvebWQLkbS3braIsNo0dlE1Z0ztzF9OrWYgWtuXsUmcgmH8JoXQGZ3Ir0+3tW0ue/dCttrs6iehBSEyubJjVOSD+24HEa2vMx2tC/ggzVqRD3U9goUl8jpP7RJu3XtxO9+qyz6b9u/h7ds/QhOvE5p9Gy5Y/QvY8sobQa09/ufQRd+JyzaLBRwBLZhMRzQTOmAPkwjDEmTe8qFUvnnnjiifdM1YbTOW67A2XNEvFihSlDU85jyBp8pCECfJFoB59gSFrqsCwZ+4pb6M0CitLYXZDW7NKOorc1ZWHINgLCzkaST2zT3X2XEcmx3YBbyuHKEiK16EkMGtS03uvKJxL5kcfQBXA5GX5oJ5DgzybHD1uastxLWLu2n4AcN3hk+eJpsm0tWmwg58pAHMqJbZL0H/cVmwrIy8CpHkjTvR8waUkgJe9eJCRcjx0Z65cWNPC8OMcObmLGmB0PwHYpj7alAL3YUN69rotyHwEu7nVl04bFCbrHd2vYkzHoyQBzqkDxpINytjqP2Mkto35uyIBRVOQ6ZahJadSkJCjQfX96nD73xVtpeHSQqkmBmqZBSRBzvuWx2Y/T8ILltHGnR2kiGqVkvEF7zN+bDl14CM2pRzRrU0zHH3wY/eH+u+mBJQ/TX7/kxfSpb32JHhleT1EzoL/Z63C66PSzaKBmY6Fxb2piynUTzsEkRHcOlMvnHnfccX+Yqg2nc9wMgvItFQmJ6zZ5ZDoFbXnZ7IVKRYee+OCDD7UWxtQNUYO0HsCTySMyaUSzYWm8ImdI11JLI5rdSOOSiiv3tHm4s5UR1EizO5gmFVADqpZDNOvVjU+ckz42r3Ln2Vg3Mrm+AJtmN1s06GwWpQYgLKwqAGWZLnLT2rATfZxmyQLqLtvWoKwZsDyrtkXec2lbaDlK3onb+8H2PL2XgRo5fHOeQZbH0vXRHdTUZdNl12CTx4YlnzLOkbI+GaDarQ7oZ5BnzQP4bqCs68p023K355J31ba9XXqrWCrZFJumSc0gpDUbJuizX/gRPfRIjeJgLjWQmyJICJmFhsK1ZBaO0vod7qexwioik1A5LtMz9j6YTjrwaDpyp/1op6hCqx9bRqNjdRqODH34O/9GG0ydChNEF53wInrx4uOoMopVSEKe0QckRkhcbFITm/S2voHB87a7hESYPPLnAuWHHlrC0RcuIEvFRyMTRiwgK5qyjrpgBp2t/CHbOwZi1KKXuvJIRdaMyK7E1o6a0ECuj9ff8zRqDWx5DUYavUgEUl6p9O69NPOVMgljzztHGoc0Oi1LMIhyqkPLGu2njbeW3y6w6d8tR5RJIPJb7iUgrLfnNWa9Tb9zDcLaKbvOWmykz3Wn+rcdBhpqp9NxQVnKI+9O7OyCsrxvub+OvpD3qO2f9/6nC4bu8bp+6H3uvbbFOTzR8vL5yCkfYN5egUwKGSOlNEQmN6Jvffd2+v7/3E1xsBNVGylF5TJtHh+hxkBC4ztsoondl9J4eQU1gipPAizEEc0zA3TQrL3ooJ32ohMOO5zmzd6Rvvzd79B3//grahYCmhMX6Yq/ey0dPndvKo6iboeUNu1afrWkSTGC4sjc1lfp86A8GVNe8tBSlhs0m5WGJyAsYCu/oWPmDfRpXVkDsgZ8lynL705WZGNONaBImaRbq9mJ1n4143PZjG44uustoCwNXaQOtxFqwNBMR+7frZHr8zQwgynLb6s1d4Kyez/tZFoNHYtcZjMi3YbcDZD1cRpUUX7XkYqd8no9el8HeGaZCrdgxFjhwpFa3DLmMWcXkHFdeVctcM7kC2Hwrpb/REGu27vNIwnd6k0eqE8G2JoETMaOdRvqIAchURo0iDCxJi3b9KiYsBUFtGJNnT7+6f+mpY+NUlCaRY0kpFojobEopeHKJjK7r6DmDhtpNNpESQm5KxoU1Q3NmSjRrGpE57zoJXTgnovoms98ih6OhylpxnT64qPogpNfTHMnChTWEpselEGZqGpirExiEhPfMTBYOff4o7bDadZ/bqasG5humKgYLiMWpozVpjFIKPs5XE6FyklD1uxKa37d2IV0gXVFlPP0oJQAuYCiZp26a+2yWKnsLQkgS2CzNUaD8/KOyWvwelseKDOQGkw9bYMqWDIkDA3c2kYalAW89DW0o5B7ugxa20KDnXaWLgALU3brRTdZCpqyZuwtIEYCdF7uvj0V2HU0ec+Yx5bl3m3GbPMpC2BLfXmibHgqYLyt95jMUWiS4vYaploHMa26ThNUKlQoTEo2r7JJefpzVC7SbXetoy9d/z1as6FKDazBZwaZNY8Ew1TdYR2Z3etUGxinZrCBUjNCJp6gvtIcCsYDOvmAw+g5Bx5B1//7f9CDE5to19k70pte8Eo6bNYeFNaQLY4oaRoG5dAYqqUxVG1jkuT3fYOD5560PU6z3q+SrdHXJSHRtlQEvEwBMHxCUxb5olu3FPfR4XCS5F7ScuoYZQFwDeKaJbuNWDccATwuB2b0qYE+YXBSOTWDEMasR+zleBznhreJ88ExeiAMx7ognec0pLHIfV2g1kxd9rlA0wYpK1+IM9mafKGBtiVxZExZN1zNULWj0uDWrf4IIGv5QrNP/Q5dyavlFLKp/i7T04OSYj/9/Np56f1yHQ1iW7L0dpJ7XcatOdptaUfdHG7edu0o85hynqN3SYTYQuq1/s3XlCT2WQ6FVr0jQ40gtmNGcYEiLP+ExaZTDPtFlBaIbrtnOX3nB7fSn5asp1ptNsVJkWpUo5FwPVXn1Il2jCka3EBBaT01kmGqhX1EaR/tVp5NbzzjLFr9yKP0nV/8nF50zKn0wgOPoTmjNndyFYwcA74AZWbKWMWPF069s6/8FE1ItC2VKQ+UIV/INGsNZlqzyxvow4i6ntWHhuBOIpHzpFFJI9bg4DICLgMyFWW5cbmCgsmqGGEpJ+6p9WBdwTUguuCa17XVgD9ZQ9I21DKH7sZ2azwuAIl80WLLrCdni1sqsHaBpaOLj6qese08ANIOQeygwSOv3BqYxVnnyRcauPW19UCfAIjtGWBSTCdLdnV2DTi6bkg59acGa+S+QL3R5Z2MiW5L+8k7J+8eU3UE7rlbO4+Pd/JduO9P112eAVhAnmRkbosIuRpTTExClA8WnEgNNUJDy1cP029+9zDddddaWr56Aw2NDnNERjWqUzK7SXsfWKS5u9VpzdAjtHpsgsbqARUSQycuXkxzoiKtXjtE55x+Bu1Ls2nOhL3ueIGoyWk7kQDf0ATU5CQxURzfUSpVMM36qZclrluFm+zFyqCUgAaSvzz88CNUKpZb9S2PzcpovMgTSHIvA3sCvPIbF9LRF8JoUF4JM+PGpEbobXkQRmXz5LpMQBqfbNcMTL63Br4yKQLH6gEzAWlptC7rlh7EFixEtcRujcjVoHVDcXsDOFYY+pbyBaQLW24NZtYxdW6zQIyeT1tSyWPLGrBdxqlBT6a22/dvk8Zbx8xtuCOHSQugA5tPAe9NO1rXqWm2zvIFp4+0f1q+0XVXOxP9/vW1Zbstsw2L0wxa94ry2kUeS50uWD9ZoOyyY/0uO5xoVkD3+Ny6CbkNme1RfUxAIfdgsOApYdCNwlKEtawpThG6FtDwUJNWrhym1avW0+bNo1QYKNOcBbNpj0XzKazU6fGRFfTgymX02No1NLx5iOKJKq1f/Tgho/05LzibFs3ejSpjRAb5iLDgRZryNGtkioOWTc2GiZL0zlK5dN5JJ213CYk4yf2k+ZTdij8ZmMixAsr4RIODfLF0ycPMlOUYt9sqIK1BuFyx2rEMAAowu7+l8eaxFxeUNVjqhqEBTiqibmxuI9INWAO1HCdApM/TwNnNqU3GuvK6mzheO0E5RoOyHugTkOWY0owld7DcDJTlPWug09tcxi/Al2fTTvu0843oHg5ANyp0JpZqvVdqTzpygVPXzy2eh6GgM+zPZfR5oOQ6Fakz1snb5Y3kXXYD8umC7taOn0q96HYNfa6ud+IstNNs1bEuF+u4ljWu7WGGdqkngLLkWjdhQmlkqJ7WKYAzC0IOnYMOXIkq1KynPNAOGQIudKJR5cklppByNEccNGmsNs6Xe/CRpfTjn95MLzz9+bT33F2pOG6olNpVrmtJQs3AUAPpO7Eoa2PCBElyx8Dg4HnbZZzykw3K0gi0pgymLKAsldiVHHRXVrRlTB4R1ozz5BxJ4SnHud3gjoZi2gmQUDaX1biVXVivC8gCLG5jzAMnDfB5IOU6Ng3g3Rqf6zT0M+rzpTyaGWpQtvuJ45RdgLJhZG2mLEAr19fX7sawpFF3Y4zMdsGmmHVaELagF/ASQZ1AnR0Tdk466mYj/Tz8HjNQ7gbMeru2r2bG7ndOTWns+Iec0+19bw1ot3X/ZM+fd83JQFnXxbzr5hEBTTy0U+QQU14olSgNieIwodHGOD28ahkVSiVeuikqFalQKlBoAioVIv4sIGqDAd1Q0mxQhBh05EhG4vosadjakY20ujpEO86fT4NUpqgaUxQj6iKlRgx+nFIzaaJLhMVUTWjMbeVy5fztVb6YdDko+wLQdWy/7m4sT78sAWVhyg8vfaTFlHWDlO8aWFvgW7YsWQ8ACsN2oy80QEtDYjDJ5AvtLDSgabagwU1mz7lRBfJcurLiu5YlBLjdc10gdfdLBe/WyPW95Z4u6AuzFefCjFmFxAko58Ypsw7bTlLkash5oOyyLFkUUzdWzTwlzlecrLx3tL0oA2W3ToAqiZPU13LroXYImFvmPssWTFpFZ0h59fO4jtk6j075YjIGu62gOxPn5dWp6ZYdx2sJTbeBlFf55pBl+FyKMdAXprRs7Qr6xW2/orH6BE8cwXp6vGxqZCgNYyoXS5Q0YuorlShuNGiwr5+iMKIiVlkv9VGxVGFFrW/WACVRhJkp1BcUqQxQNxEVKaIAWjZytjSbPIkkBfU25nd9/YPnHXPMU3CNPqkgU2UDAnLyiYoN+UKDsq3cmiW1u616Qkg7JM5OOhENWZLbtzTHbPBPrqsbrjToboxAKpp+zjygdqUHF5RRNv2nGbQGew3ek4GyBhz5LvfQ19aOUN6RnjKN71uAMuvJnZNH7HUw0aQzc1zHYF+O3KHLqbV1DcraVpz/hDOtWVYsABxAvshhynwMa8pb5uHW9nMZOjsniI7Zn8uiNUuWffoeLWeRyR/yPDapli1/J0vcMmtf3rt5MgBX23yqwJrHlt02PZVr6brsgnJH/YeGHBlOcj/UGKPla1axlFEqI18J0eZalWrNCc4AiKl4o5uHeEmnanWMtxULSJxVp9HNWLknpdrYOJkkpXKpyJNEQqwwFEU0UK7Qc048hfoLJQoZizmhlknS9Ld9fQPnP6VBWTOJySpWHiizfLH0YZ7RJ9dpNcZswExPnW5FYWRZ4nQ+DBynM4zpiA1pVJrhgCm7zFgapMtc80AV27pJHvKswh6mUsmn6tzybCyOwQVsDfQ4D3kuNJi60RdQKfJBmdeMaN3aZcrdgEy25zkZ1xlKljXtmNm+XUCZwTFHvnDtqG1inVJ7oM9lyC6YS++ig9FnTkA7a66zWepOOdZl0+5708D1ZACyrrvTuZ6UV2yhn2uyMrr78kAZ8W8pZJ0AS0Khd2r/TBBRMzX0vR/8gOrNJi3afz9asXI57btwX4obEf3kh7+gPfbclY49/ln0p4fupyVLHqTDj3gmzZo7l+574AFe12/O3LkURhHttOMOtOHxFbR+aD0PKg7OGqBGdZQKqaG9d15AA1GJTIzBbUNJygtD3TbQ34/loB6Yjp2meuyM5r7AatbFYum900ndKWDU7QFkgE8AGAnQERKns8Rp7RDH4fcWs/eyGX16Bh++y3p9AuzteGXofLZUrQaWyRfSiPWgmJRfQE03Vu1c9He3kQpwaebk6s+6Isv5UtmlUecx48nYjWbzGpSF+Qtbxv0k+kIyx2GJdx5cyULcOpxRlniIz3NC4FxwEzu7z+TWD3l+61TsQJ/u5QhjRs9I14uW3qyYMu4lz5v3XgRgRVPWDBrftV10ud13pN9nJwDbOGVxKvI51cY83ePynPhUHfvWSIKuc2658upeXtm5vmVxLhiQKxgiDsTg7IsYxAvpHf/0L1Qu99M5r3kN1ao1mj2rn2rjNXrbZe+hk046ji686Bz6+jdvoE9fdx199GPX0q677U5XXnkVlfr66YQTTuT1Gl/9qlfQyNBauv6Gr9Kpzz2Njj3xGErTOlGjTmEjpkKMFa1jZO8kzCVJjbl9sK983napKS+qLLqoVCy/78kCZbwkybkrFR2gLAN9ussqjQ7HuVEWrBFHNum91pTdEDk0UD2JpAOQOd6y3YCwT2dWcxuilgVwXQ3geWAulVRHF7gNIY/d6sqd13Cmw7zled0GJmk2+ZmyGOMWKLF00Q7la4OtbV4ayOTZRJrQ+5gNOZKGBjr9bG0W2gY1AWB2rhF04/YEIqknOA9MWaQbuc5k4NYqk8psl/dM7rPkvRctabCtGZCt3Kbr2nTBdqrHdwPlyQDVfQ59rAbbqZZBv2eXALDztjkEKeTVRxBViQE/DIjaUMZf3novvf8DH6KddtyZXnH2y+nU046iZY+spLdd/h46/sRj6ZxzXknf/u636LPXfYY+97kv0NMW7kMXX/TW1sIGV155BZ122il03DFH0xXvfze94dIL6eDDFtP4xAiVccNGA+kPWW9Gnq1GmppGktwxu2/w3OOPP2r7ilNesmRJuW+g76JSqfz+JxOUBcCkMjAoL324lSVO2IWAsjRAHerGyYki20i1nuyyZg3KefKFhOd0A0dhlpr1abDWrK+bfKC7eO4xAiLC4LqBih5A0WzcBTm3MYotBYikAemBPklIJGXg3ASpBVRhxHYfmlZ+9IXWi3UZ3O155et8HhtWpuuA7fF0Rl9IL4i3B53LiImN80BFP5M8tzyjBhdtV12+tvOwXS65l+tUXMloW8Fua8A4XVYsz7i16+r67h7LA3F5ayU7iyhL2Vo9Q8zkY/kC/wpEQZHq9YQ2bKrRw4+spO985ya65+576JJL3kBP23sh/eNlV9Ohhx1Ez33eqXTrrT/n1Wc++9nraM/d96C3vfWdVAiJTjv92XTffXfRWWeeSUPrNtA1115D5190Pj3r+COpHteoUR+jCFJV3OScGxhGrCeJiY25baCvvP0lJFpilpQH1g1cVIiK0wLlyV64y5RxLJZ8F1BuN7Ytu4BaH+awt2w5qG6g7ModukG1wE+FxEkDEyBxG5IrY7hMT9izVHz3/DzAlWP0NGwtWWgw1QDeDZhd5yHA4YKyC04apAWUNfu153fqsBrMtNSh9eqt1QWXtXVOHmmHxWlQ1tIG24TsIK88uzhK1/4ua3dBOY/Va7bs1h/cT+4r9VZr4nL/mQLkvHedZ+88O0zmsHS5uzFug3nSk/zpezIJg6PFhBHuaSGUDWM5Zdo00qD//s4P6bTTT8aa7nTNNR+nRYsW0qknn0pvf9sH6eRnH0sXX3I2ffX6b9NHPvIx+vKXvkh77rUHXXrp26gYGXrzWy6mvv6Q5s2ZQ/f+7kH60IeuoTe++WI69JkHUz0ep82bh2mgv2hXseYVrbGIamwSY27vq1TOP3l7y6fMTHmw7+LJ5AvNFKfifaUhozLjhaMyA5Ql+kJ3B7UmLA1RIiwkn7JmypJbGWXSMoYL9FJhGISz/AhSwQVYNTPVjVHYpAZOfaw0bPccAXRh2RpgNRi4TExLH9ppbAlmbWarWZqUTYOLLiM/T5aQqL0aiV0GS0dp2PtB6tiSKcs7bTFtJVm4TE73MvR3cR7S/cd5LS0ZscrOQF8bBMGUbW9JOyrdOxEn2fGZhcTl2UVr5a5TdEFKVleXd4OBPjiWlt6dDQhqm0+1nUzluL8EU+b3nWGya+e8emnrIGKOwbERKxxTEIApl2l4pEm3/vJ2mjN/Z65bwIKjjz6CRofG6TOf/DId8owD6cyXv4i+//3v09e+/nV617v+ifbdZx+67PJ30JxZffTuKy6jYjmltNmkP9y2jK750Efo9W94LZ1w4rG0ZMkDtGHTWjr00IOpGdcoThrUxOQR8GRj7hgsD2x/k0emIl9MF5Q1U5aGKEwZFVqDMo7VgKoZMRqDzOiT7WDP+CcMRgO2bsRyXYsz7RUoBBCFIbpd0zxA0YN2GkA1axO5RjNweU7dvc9jVFLp3S65BoetMTFdbtzPXUVENGUBI0Re2AiMzgkkgGSZPCJALEAnoONqy9JINbi5YCPlszaxmrJmwxac8+ULdsCRXdFc26obCMq9eH/O5JGOHoNaRUXbXwOR1KuWU89AWd7vVID1iRyTB8rTaZPusVurS1JWgHK3OrilQ2Q3lckWTQo4rBLvuEwb1o/TkiUraP3GEZasBgbLtNNO82l40zjVqjG3576BMo1sHqa1azfSgl12p0ppgO67735KGjU66uhDaMGC2TyF+rY7HqCbb/4ZHXjAItpztwV0zz130AEHPJ0OfeYh1IwnKEYyIoM0tTFe/u19xf7zt7sZfVMB5elWKLdrid9YAHPJkqWsKWumqAFZGqkALbPibDkoCZeTjHHClDtimnlmWGcsKwNKO/0BVzJdSaUs7jOKYxFA0g1zMuYgx+uK7x7v7psOKOsGqoHYZeUCzC0AUknu7T5k1tpy1ZG8GX2a5evv+lk1G81jUprh2mdAaFk70qLlUFXui44B4S4DfXk6fKcTgRxjczLYGOwt05W6TFnAVwhFC4yzGYgSEjfddrEtx+fVI10+l9Xn1WOxhz5PO9LccvHyX9Zm/AWDd5xOlmdUd4J1FgBnsy3iUDsrlJkzFejRx1bTD276CdUnmnaNR0oobjZ4XK4Q9fGSXybA0mtIwYDEzIjQiahSqlCSNCkMEZscUKEYUQ0Lo6KNG0wQaSL4k3bcaR4duHg/QuROSkjliVV2EizSd+dg3yxMHrl3W2y/tXNmLCQOoDwwa9YFxWLhKiwHledVbcXnV7q1crb2a2AWUH4Iy0Fla/QJk9UDfThZR2C4oCzShUxvld8dg4XMxNtLBOkK2Q0sJmMOmlFr4Mur/C5gukDUjd3kgbwcO5kD0Pvca2/BailpJydSoOx2411Q1tfRZdIgrIEh77vrBDXI6TEEbNdyho7MQPSF7mHJNfJACbUUuqIuY4vdYzIuBjNVBjTtaOQdauIg2/I0Zbd3M+UGMsUDu9WZKZ7Oh+XZfyrn59Uvl9TI9fkekvwJ06zZvnb2I8YpatUGJZjJZ1JqNlEXY2rUU2o2UpqoJ9Ro1KlRb1K90aBmI2agrtUmqDo+TtVqlaq1KjXqDWo0G1SvA9AnqFobp3q9ysEAZ599Jg0MVFimy7Rlk6bmztmzBs5/1rOetX0tnGqMKa1Zu/YNhUL0QURfdAflqQOyvDjNQiFfYI0+zNKRxuXKFjivGyjrpPbCmvWxAvLoQkn4nB6Y0gDpgqVmSppNiPbsNvy8hohjZHse89KNQFd2LXHoUD2tGYtj0fdw2Y+8N1f7lvu6A16c4F7FKXdIEk7eZNxXrqulb+4SVwAAIABJREFUGF0GlynrOqBtqoEd3zXwur81QOsZfR1A4KSXbD1vBsq4ppYrMFtRkt/rd6JlJ9mu5QkN0qIp63qszxGJayrAt7Vj/hKgLE5IP0ce4dAOzKI/yBsWs9VMOmwtplAuVfhdAFRb1+NcyJDRMNlJy2nWmchK2nYB35TipiwAbHs8zbjObLreqFIU4V64TgJt2aQm/f1g38D5Rx999N1bs/O27J86Ik7z6gDl1atXv65UKX8oTdO+PFDeWhdpsltKZQYoP/Tgko7loPLAWcsRLFVk8oU7o08PBkrDZmAOMEpvJRJdqVwt2AVRqST6WQQYBWBkn8teBYRF85TfuiFrYHWdQt51pfy6XAKMuoG4AKUdQsd3FafMzoqno7YbAZaGNwxkNhex66g0m+zGkjVIy3ftmHVZZbuWKFxQ7pC2nMkj2oZ59dO1Q9uZWDlDO5fJmLIec8A9uc6q5aBcXfnJAFFdB5+M6z0Rpuw61zxbt+soZIs2kNr3jXjukOLYyoYsbqCngtC1pE4cwJZJSrJMGWQQ5GKWWakJIipiRFUEnLQZhALyCOopVmYHKOMa+IxZ0jBg2qjRd82bPe+87RGUi2vWrDmvUCpea4yZFJRdMOgGxtrTSuN79NFHmSljmrVubAyk2ei1jlHGdixBD51IGLFmyMKGtYTBo/Osa9mcu9KIhDG7wKufR4OHBl0NsC54us+v2W1eb0GDltxPg4fLjsWRaDYtwKbLknctYbdynERfYDvnwsg05S0G+pyJJq4z0dd1gXtr9UGXHefqQV231+SCNQb6XICX67ksXW+X8rbAJLBhf/q5XUYo9aIbU9Yhce4z5Tn3bnaZyvY/Byi7dbxbO5ft+hldB+22ozYQ2/et3wdm45nArh1p66QsomAYhPU7svsxP8Qya4CynZHaBnUAchwDlHFcE/LF3XNnD5x31FHH3TUVW0/3mJlkysVVa9b8Q6lU/NhkoJz3Irb2EBqYMNAHTZlXbZABE/Up4CzAi98sWWTTrCVVp2bIMjAog38CyjajXWfgv2ZDbmN2mYmulG5XVDNsOa9bQ+xWecVZbK0BCzMWtqblDQ3KebKJ6wAAyhKRoUE5D2TtQIk7qQRdU9v7EJu4jdm18WTdeP2+tYSBZ3EjanAsQDmPlQpodWPL3HxVhIkkXNJl1dKFgIr+1Fq23Y4ESTaiJ+8db+29bq3duPUx79m29Rp5ZdPXd/drgjLZPXVdcEHd1gOQK0y5tgzY1k9MVBIwzhbzVetIyjVxfhzjvOxc9PC4PgsoW0nDHmeXPUuSxKQJ3TNrcPC8Y4899vfTsddUj51RUF69du3fFwvRJ4wx/a5n3tpLzHsAXVnlfIDyg396kEFZGqSAqm5sHAZXtquTYLvkU9b5k4U54xg0aL2GX5q0kwdJOWQg0NUNdWXUlUrKgwrkAq/bEHXjleMnYxRyPa1La2DRrFjuhW3CJtzutGZquksu5RIQlcovIMzpNU17XUEpFx+vMqsJuGO7lEMzZCmjBrm8BqqdhLaB66CxT4Nyq65kccqus+0Gym4ZW8+tlonSjV4TCLFpd4Buh/Rp+7t1Y6qNe7Lj3Pa4LdfU1+gGurqea1DVoCzXcWU0lwBowoDzIV9IOlcegM2WIbN1EwDaXtRXJAxwKoAwpA45hvdxuFt7WTL0+HA+jkX5wJSt/JEiS9w9swYGtj9QvuOOO4q77rHrq4uF0icBylLJ5GV0q2hbqyxuRWBQRvRFxpQ1MLtdV540kjFlrSm7k0iEVQm7tuCLWEnLlOWfBhy5rwbobkxEA46ch20aUHWl1aDodn31PUSmkG3y220MLrhrXdxlI+4zCAi1Pp319XSWOO18GKic1Try9FcNDrqO6HrjgpvbwPEMIkPhux7Y09t5XxZ9oa8xGRhosNbgqwf6tCPRQKLLLeSgE6DboCzbXelpW8Bza+fk1SENpt3qsXtdqb+T9WRcHND21PVSg7yW2+TdcJmQYFkC7LJBY66XyHiPyOZMUtO5WoT1CqmwpAThbvUtQBmgzUw5sUnxsxV1UJHvGRzsQ+rOO7dm223ZP2NMmUF5911fVSyWPjUdUN7aQ2jQwHeRLyQkzmVI0iAFjLGfcyZn06x19IVIGPLZwayyQRgXEPAbXhqjW7iHKw3kPY8co1lUHii429xGrRuOruz6PA32AhZSsTV7dplOXrk1CLW+d5nR12LSmVzBz8rL+uiVr7dcx087LBcMdGMXZ6bLqdn+lnHmFpwFlKWedANlF0y17V07YiATIX+ScMmVYdz3JNdy6xKv75jlg3bvp8/ZWhuZyv5uzNYlRVsjSVKXNFHR9nGfNc9JyfHd6qCUQd/DtiG+ehYnbgeU4RzRq+VJTNn0/hYAs+Yvg3t20LmtOdvfbQZtY+5t1kMrhWTaNK56z2C/B+VWPdMvCBtloE/P6NPyhQZl0Rj7+vpaCYkk+kLAWX/qQSEJV9JAKmVx5QvNfruBWx4D0t03zbZcSUJXXpcFC5CxDp5lWpNjNKgJWHdj03lAItfTgCuacmumH3cb2+Dbfn47zTqPRbanaLe1VJQZLMV9vv/P3XfA2VVV3a/b33vzZiYzaQRIgACBkEBIAAVCt6DSq4BSJKB8Kgrqhw0rIN2CIDUUqdJREaVKUToEEkpCC6QHSJlMee/Wv2ufe96cub6hKOg/X36/ybx59b57z1lnnbXX3ts8LnOS6tv6+piMuAHAeeH7Adpy7r5otgDq72t+pnkO9XXXk5/MTZ8b87qbC6MJclr+0t9RjeGBKd/m938vYPtenzPY+/6roMzPLcYgmo3TZoudeczma4rkwvyMZnOlH3y1PKEWfX0/XRQKXClrqGulwZbSRD9hUAFBsmMScf2cXF/m02b4leCoHVY3TfnDYMp6wpksQoOyli9MpqzB0Uwk0ExZl+40Qdm0x+nbjfeQrCB14fTAKQ5sc0C/E/MsMmSTHTabLMX3bfb5JtsoshZz8TDfX58r8/ObAZH5nfXnNCLaeUafBmVu8cSBYdSw0O8pRRiblONUDKU/KUNPUj3xisdUXDCK31fLTyYY8zl6kf13QFkDhT7mBjDLgtM8q88cr/q2Bmp97Oq3ki9MsG4GUu8VeP+V5/0roPx+P6f4GYMRgGbX3Ry/5kKsbJg505Ux2a8PK1sb/1YaszDgAZoy77MGZKIqSYOasg7wMQAor8uyNJtRKVdY+2L1cl8QlNcas9YhruOdl6ZpizkY+xkcLWYqGv9e/xXBzmTKejAPYLh5ayi9deXrGcAz20Fx8uraF3xc2+H09l7ej0VQ8n9FkCwyhMFYl8kSNEjoSW2y4QaINYnCNwNcfTzNwF6zC71V09/JBAVTUy4ymSLbKYKRTh5psOe8dKdZI0O9/8CCRPp7m1JOEbBNUDYnqHn+m+0MNCibi7EJygNkjDzQ14yV6TE72DnRC5M6NgaLBtYGGQxUBgKxGafoly/M57zXufGvPq84p/S5MOfsO5GMwa6NeTzFcVTcXb4bMBfJivpb/xCM+3cp4r4QX7xmw0oX7ndkaFCmq4LsWenQDXIgtjjNthWrNoKGLEj0dLVSmvaRj0xd7ZJH3AWLFx8S+N5vBgPl9xvE4IUoBrN0oE/LF0V2pC+mdlZo0OXfOomErxVQDlicxpbuuKb26BKU89ZPjYFqFKSRY0rz7Q/z9/VwGWS90d+D4KDBTNnucruYTrjIU1kHG9ymfq0HVBFINCjzNweaCcr63JiWuIHsY2Dwke/R2CLqziFGoE8mWt4OqgiwZulOPYnN7b/5HZt9F/1+JlDo5+nzqd+3GVM2x4W5aGtLnPnaIiiZoGw+ZkoVSppRTLkZ6zdBpxkoy3XK5Qt9jT5MltwMZM3FvUhABgPlIiEoLmBFsNXvY54jE3D17eJ3N4OIvAZKnlM1M/S4bOzWhAQouxyZrgZUvi7OM/P0tVKPU2c2QN0Y0wMZNsE+ydLUerpcLU+burqB8n333edutNFGB3ued36KTJhy8Z/JeJoBjzkBipNWD2wyZRYkYvKIvk9rygMmX962XTsqPIc1ldnR2oHtuHJbgbED23VgSbcKtpFilxILXqqquvJiKtjNqxFJQRX2gSPAskGBKrgipU9YmDsHaa2z8pikuXnBxSFt0JPcs8uRxtXeaD8lYOSoFFHZgpFF8wn5oNTvNxiAm5OjyIyL8kUR2PVn6utRBJ5+za7fmK8niJ4w5mvNiavsSEo7Nncc78TeixPdPF6+B9+Ti2ytVpNJyZ9KpSI/ra2twojMnZO5cPFz+VhsWPXMhUCfZ61387csruzdZ1TRMxcePc75PL1D4eNOvvuSx3MbZmNc2BYyo4GqgFTS34rMlFF4Owg8hGEsFfEIRv0LsNL3m829ZuxTn/dmz28GuIOBdbP5PhhgF69ns51mEfzNYzdZt9aJRSpj/D3PspQA34BEkoELqPYjy+vj/gCgvEZ3bJdswUjki8APjtphhx1WL5/yvwPK73RBTSDnbROUTYZhAnIx6k55wvc9AVyCMB/3yJQ9diSx4XqqRRBB2XUVOKsynbp0kgZlaTYvh6uy/fImjzkoE6VZy5fHqXVWAR4mCEiVLFUaS/plSIks9c11FS09OMnU1eeoz+NWjK/ja8z5Zp4bUw4xJyXvL24di8ywONHeCZRNOcMEa5MJmYzYnPRaUmFtAxNkite/GUtutnDwmjE9ltf36aefxsyZMwWcW1pasHDhQvne++67LyZNmtT4CLOeiQZNOV7dkDHfrZi7Eha18f0AURTK+8g5laBQvzaur0WREerrIotQvvuShUTYnWpRJudbKs+p+IV+Lzuv3128PgRiji+VdpzILo8gw7HdrB6HPnfNSNFgRMg8383kjXeas//uY8U5bwJycbFXoBw3UvqbEQYN3ObvAWM3UbtK/bgZP5HkkTR9utK6+jLlgzzPu+D9MuX3A8qvv/465sx5qeFTNoHZZMw61Vq2trTD+Q48lz8sck4pw4NPMLY9+K4LzyFDduBKvQsbqe0iEf6b/8vTajVjZjsv3fkiv6X68InHeWC9jKIEo1kieyxokJfJLritWU4OynmgzNEF0Att6gXUC1p0cRIWJ55mb8VJarK6IhspAm0RkM3HNagWt/WN1zTpd2eOAfN1+tw1Wzj0QvzCCy/gnHPOwTbbbIP99ttP2PFDDz2ESy65BN/5znfkfr6POSb0YqHBl039TGDl8Wi5ia+r1+vyt94RcIEM6/XGYXNxkLZjti2Mne9FKyYBna8Xtm6phCc5z44iB40dAj/fUeOtcT3J/NJ+oNYfpq8TwZn6J8GY4Kz+Hli5rjF8jUXHHC/vBMp6HL3bc94NhAdj18WFWT+vGdkw2bQeR3qeMUCnE0E0aTAdPibYFtmzEAVDyuDj/SyawT8V6Ata/Gk7brvj6hXoy7LMWbJkyWcdx7nowwblZskjGuh0sOefQDkgS1apt56nWLLvejJRJNBHSSMHZTLbhMAMpyEppKzTKuIxGQ/7h+WyRqPIMicbi6urya2BerABK5BLCSQHYWFIuYarmt7l7YNEb861XtZRyYv8aEZlsgjzs0zG1Wx7qCd/kQWZWp6elCYAm0zZBN9ioM+ccCa7kdcUkkr4OQ1wNJhq8diK34+Th8B33XXX4aqrrsIZZ5yBLbfcMi8uk+DJJ5/EVltthWHDhslLNbMmgFar1UZmIccE5SECrwZSrUnLYmnsNvgefJ5c4Xwx7E/3lQI2jaL7+vhFHqHdL29FxWujWTqfI4HonPWz24UGcc/2GouAeb31bZapjKIY9913n9R3mTp1WwSB31S+0NdSX/cPCnDfDZDNzy0+1xwjRUBuNn716zXgavDW8QtTYxawzdmveVuD8oDHmoCyltnIlAGsnkyZoLxw4cIDfd8nKFebXaxm26d3u6jFrQyZ8uwX5wib1ROn+NuUL0Sq8Bw4ZMWuDc/14ApL9uW2I+zZk5oIStrIi+dL7wMFrdzayqWRCUoZgclFKay8iAk772agAKxYshqIef1ZCYbl8gOlDKNrM1giMAd1hwKy5OJTO1afIxKJDC5qsNSxtcbdrzU2G+iaCRXPtx7oGgSbTRj9WpNNFVlHkQmbj+v3LrKgAUw715TNc6FBWZ+/ouxR/J76u/D63nPPPfjlL3+JT3/60zjssMMwcuRIGRsEWIIhQY4Ndx9++GG5n/IG/xFACeLjxo3jCZe/n5kxAytXroQfBKiUywJwo0aNwpgxY7Bo0SKRRQiio0ePxvJly7B8+XK0t7fLYs9j7ujokMcJ/KzfK90wymUFtKkl95NJE0T5Y4Ijn8uwgZZkGNNQDJi2Ob6/2mIrkE/gOBaWLVuGCy+8CGuuuSYOOeSQXMJoHnEuLuDvNB/N6/9uc/TdHn83pqxfbx5fMdBnjl1NDPRY03a24u5Ns149Xk1AHgDgaX8tFr4Hz7+wa6Utc3LPqLZIO6jViylff/31ztSpUw/wfO/iDPi3QVkPGPM3b1NTfpG1L3IA1JJFMXnArBSnEkRYVU4F8qgnE5gdj3KFB4dlPfmboOy6ot163DYyuJeRMduqz5g0Ts3Blh0RmErExo5yH3vDKW+zyBiSEpozQAKvbl+Ug7YMejZHyLVFFqaR5+cShh6EeuulF54iQ+bgMsHVZMX9TEIdi+jY+fZZb4FNEGwcS7546MnS0NgMp4HJmM0gnwm0JjAPkDcY+jTOg36N/jxz0jWb0PrY9fcm+JEp33HHHZg4cSKOOOIITJ48uVH7gvLGRRddhA022AC77767gNwvfvELPP/88zj77LPx0Y9+VAD08ssvxxtvvIFPfOITApi33XabsO1TTz1VnjNr1iycdNJJAvr8m6+nlr3XXnsJOD/44IP4wQ9+IMfw1ltv4dprr5X35fGstdZamDP7ZTz11FMCym1tbQL4XCB23XVXWUAI+LNnz5bHCbzrrbeevI6LAcF34403ltfwbwYxuQBwAeFnc9GgbPOvEJ9moPqfBmWTKZtjyLz+JtnQ40kF5oplO/uDes1Srk1AFiAvaMqqjKcKSBOUM2BGJSitfoE+gvL222+/n+d5lyRZ2trsQhdP8Ht5TlFTlEDfnJeFOehJKboxwdTwKPOzdNKAFCfySjKgg3IJvk8pwxXLhB+UhHEIGDtqqyoyRpyIpMGC2JDoPPGMDRz7HREKII1ot+2o9HwJ6qWwRJpQ0kPEQic8Pm6VmcoZRyj5njSGlFcIC2awR4G66I3c6OcF+2XwxKli93lU35QF9LloNrhNsNMD3gwMmqDYH8VXASc9+LXOpgHTHNh6YTDB1Dw287YAfx7oK7JpkzGZTJnHql0PWkrQMpXe/pPl/vWvf8XPf/5zVFuq+NGPfoLtt99e2O+Pf/xjAS8CM9kogZLgSbC+/PLLRN649bZbMH36dLmf7Jn/+F6UBqhNr7POOgKGRx55pBzL4YcfLtIIWfpHPvIRzJkzB9/85jdx5plnYo899pBrxPdasmSJ3MfXnnXWWRg/fjwO2P8AvPLqK/L41KlTZYFYvHixPE6g5XHfcsstaK224bvf/Z4sDpRopk2bJs1C77zzTmy66ab44he/KMdGOeWnP/2pAHxxsRuMxb7X5w32+uL9zeb2YJ/R7H5z3Opr32xh0KTElCRkB5HLepotm0TCDOKZ+rJ+rgnKA1wZOVNO02RGpVRZbUF5H9d1L02RfWCgbK78minrQJ++QBqMi6yZwMvniPuCVjdb1VbOrAylUiDgW8qDMyJ5CHNWARgqx4lk9xCoPQFUNj2XylRktcL0CKL58MxdF5bcIRGaRlM/svREdkGqboYq2O3AydNA5XswIp/ry9SluY2VCH1uHYvTBFZqiQ4ujDpn2Pq2OSnMrV4zFiqs2ZBSTEDXWz3z/QbTlHVBe1NP1q8f7LcG5QFyRv5dihPbZP1a3tD38fzp49aMk79ffPFFnHDCtzFps83xs5/9TJjvcccdh0MPPRRf+tKXZOFbsGCB3N5iiy1w4oknYtWqVTj6i9Ow7rrr4ic//glaqi3o6enB97//fRkvJ598sjBZstzPfvaz8sP3HDJkSCOQR0ZN+eB73/ue/ObnklUTvMlw+Tkt/9CxCZ6dnZ2YM3s2vvGNb+Dggw/GEYcfgccef0xA+mtf+xo+/vGP4/W5r6NrVTc223Qz3H///TjttNOw0047YZdddsHy5ctkXPLvH/3oR3IMBH4eqz6v7wVMPyhW/V4+y1xwzdv6eprvYe7wTAA3b5s7NV0c6p8YsFG+0wRrLWPouaMDfXzPRkH8fmucuC/cUnnazlNXs+QRMuVtt9123yAIpn9QoFxkeLwo1JRfZuPUJj5lvcXX0kUDlH3KEoBj59l9dF8wuMeEEmkrpVwXdGEIg7ZsxPxJU3leEsWg+0FZ1AQKBEQFZKUfpGr0SCBma3Sy5zxsJ/eruJ0F2/VU6cFcqqDxjQ+afgt5plhUVRF1eSxn5y51a8OhYQJrswnWTCLQ9xUdISYw64ltvr4ZMGvg1ezDZL560ujn6Akg4GoUKjIfb7Y46EVFLzR6F8Hj53afyURkqgQkAiefd9xxxyOOEtGZZ8yYgR/+8IcCinvvvbew5JtvvlmCgryf9xFQDz/iUAFJatIcP4899piA8T777IOjjz5a2Og111wjrzvvvPOEzfb19Qnz5mNkwgcccAD2339/fOELX8AFF1yAoUOHCkA//vjjAuI/Oekk7LnnnsJo77j9dpx//vlyXJRCKHfQQfLEE0/goIMOwh6774H29g7ZRl988cUizZBJb7jhBjICudtasWIFTjjhBGy77bbCmnXA8f2A5Af5XHNRLZKBZqBsArLJlJuNZXOcDABko8tNUWbTxMVkxzp5RI9xLV+Ycohm4VpTZkaf73pH7bjjaua++HdAudnWp7ia8jmciKYlrsiUi15l/XdQIgDTE6oAt1xuQWbZKJUYgCkrvZngnBewIQtJuHVnMghBMIpQci1kbNiYKuuRIKUAswoCygDL6NfgR9D+RP0573gtOjOQWg5oOdbVleV7N7zQinxL8gnBWMCLCwmhW7kxeCx68OhdgblwFVnHYNtE3q+ZZ7NJWWTLRVZrgrCeIFq705PR3IIWpQxdZ7k40YqgbH63IihT97v77rsbkgNZLxdU6rynnPIz7LH7nsKGGdwjeyV4UU9+9NFHRQqgdktwnThxAh588CF86ZijRX4gKJNJX3311bjrrrsEhKdMmSJslMyXAH7ppZdi+PDh/fEA2xZQ5Ws322wzbLLJJhJY/MpXviLSCEGV0sm5v/kNtt56a3R1dQngvz53Ls7/zW+EORPc+R53/OkOXHP11eKvPnLaNNRqdZx44g8EyCnDmNeUkglB/etf/zp22WVnaRCqdxAfJNgWWew7AW4zItAMkJu9h77GJlM2P7u46PcHmFXFvoYcUShwbwb4moGyaYkz36MBymk2oxSshskjHwYoa02JvzULFvdFXk95MPmC92vNkbfLlQAupYuA0oUNJyjDcnys6O5FBBt+pRVuUIHNgGBAWxsBGALEVgK0l304SQIXMRwG9jRjzovKxNSBs0QCaSJy8H5qynkwS5wbtos4yWB7JXFc2K6FkC3QpWWy0qV5jIR5/s7YSyyJBdwDT0fe+z2omuk2G7TmJBBGb0gdfB2Pi6Cmb5uLogZrc2KYrKLBInK7kQb4ZqBsMh6TVWtLnAn2plRhsmp97TVg87do9FEkrPKmm24ShswgHj/vzTffxIRNJmC//diVuAVvv/22bP15/8477yz3zZ8/X8D5lFNOERAl4/za174q12K33XaTv/nz3HPPCZjzOfPmzcPxxx+PDdZfH6eeepqMAO1d1hP52GOPxbPPPiuywjHHHCOOCB7TrbfeKjLDOeeeiymTp+Chvz2kfNVbb40Tv/99CexxXBPMW1uqAtjcBZx8yqkC4DwGSib77bcP6vVIFm+y+euvvwE33XQjTjrpZAkKNmOY5nlrJhW8X/B+NwJlLqSDgfE7jVl9fZsdq3mfJgZqDPWDcjHWMYAR5x1FilY5ndFnvqfczjXlDNlTvuMdtfPOO69etS80KPu+Pz2zqCnr0s39JZzVBe2v96AvjrgC8n/atyuDqVALgq9/be5caZxKBqnZs2mJ05KF6cagtclnTz96kYMAmRMg9QL8/q778NCMmfCqHbBKFcDx4ZUrYp8rWSnaXAujOqrY6+PbY82OVrgZQTkGQ3CiJ5MBi3xBcOXCQTBWljb1PfNcPYt+ZAu1KIZbquD1hYuxeFkXUurZUvzIgssiSbTnUSaJYgxvb0Nnawtcsmd+kgQBqTGTfdMOqFJreSSS6SecXZ21AWdemHcejJTdhrba5Yw8b+EuEol2jhDI+TqpkpXlXm1aA2F0rmZwRXl1OYAl200WImUhUU0plaSjnpbXVRZ5Z2BVuaKEoVmUCdRFcOa1J3slMFIT1pOProa1R4+G5wVy+l3blSDanJdmo7Xagg023EDcChxH649dH+uPHStblFdemo2//e1vaKm2SgBvxYqV4qyYNGkzbDFlChYvWYJbbr0FEzfdDNttOzUvlK66WQh5sG1cdtlleOThv+PwI47AVh/ZSsYnycGrr7wmC0NrW6ssGHRK/OmOP4m8QXZOHZzukU/tuivWGrWWgPj666+Pw484XAD8/N+cj299638lM1Fn7fFqnfiDE3PwPgVrjlpT2TcbQQ51+k0QHYzhvh9gfi+g3EyWGOwzBtvdmc8vLu4mm5WdmlSI668SV2TMptzRqH3BNPl87BYDfZp4NNwXafpkuVSetsMOOzz7fs7Ve33uh1bkPssye8HiBfv6rjc9Q9omQCUaqEpHVqoqb+apw2w/n4O0yyalnLyym9f+YIIRnZqCKnqE4bXX50qk25NiLsqrbIKzliy0V5mPkUl5bn+lOLgl1KwSLrz+j7jh/oeRVYcgdUuwHA/wfPlxrRSlNMRufrcfAAAgAElEQVSEUUPxk6MOxMQ1hyJFCIcShSRA8NvQm0wvMXtH5Vox61lIkgm/typ+QgZu2Z5Y63riFJfdfi9ueuBxhBbvdwSQhdm7PlxKFkkfPrb5eBy92ydR9XnqIthk4znMUwPn95L0UtG3FfzzExVbp8FBBRwtWwooyLlmIFFNAqYxsEIZMZPSiNLE5dzzOQRfvi/tgARYy8aynl4sWva2yD2IM1kU+X1YN4Tvk9RWYmhbGVZ+rGzhLtePuxxWU2MlLtVzWCXeGMXvTVAugshgk1Pr6abjRuqYMGDKE8AkIasMP/Pg20wQonxUhx1wzeCRO0iiRHYisqzKucyQ2b5UEHM8HyH94UmKEuMKSNAVhbCpXfPxmHbIFHXZhahx2rVyOfpqqzBkaBssXyUGOZYPJ3bw5tI3sXTpInQOGYJRI9fA3HmvoxZHWGeD9cWZ8+Jzz6O2qk/OWWt7G8ZPGI/hwzrxzDMzMH/eQnz0Ix8VEOd4cuxM9Oybb7sFC5cuxac+9WlstOHGCoDzCn2N85ZbM9UCaU5/fbu5p/m9AkqRDRcX0ndjy8Ud0mCAroG5CMhq7AyUL0wmbPTay8lDbncz6pYUM/oa+nIqxY2yNEmerLZUV09QXrR06V6ug8uyLGlX6ir1UNrEFCiT8dEORVVVunzn48TPC+1Qw9WeYMG4fLArgFG2sblvMHnkRXhsB5XXCdDgrIFYA3Mj0FcK4LjUlTP4Lm1pZfRYrbjg5rvw2/seQdI2FHADuK6PlMG4gKzagR/3YfMRQ3DGtL2w+fA2RE4Eh1l7PHiLRYJctnGEndWRWoQcB64YJhykXDCofbDLrjzPkQy+lVGGs2+5G5fe8zjqli8JJ5zS9OPxbW0rhZeswt5bTcDJB++LtoCWOS4GagHgmXCkhkJeREVeS+apWBHPOoON6vwBEWGQqEn2S306jxzynLp8P/qxc3lIEleYpksWLsoK7XsWanBw/Z334fo/34U45fd14dqOyDC0+HmIsWa7i2kH7YkxI4ZwLVLfl3KNvGeMzErBZu3s3CPSjlE3wpQ23gkM9MTUwK1/q+tO14xapFNaG30Xnl2FnwQopUDZpXe8D4j7YDFHXuqbqK7lsqrZKcDaEY6HKHUQMtCbAR53FlxoHSD0bIQJ4IUZXH6nNEZEcE8tWTQpbSVWiAghUjeTBQsxXTYemJ1nO5m8X/wPfVocPoGDOiUqx0GZ44/HQwErAyKprRHCzQtlRbRRpnw9F8oIjiy0QMTz6/ngGiEzhn/r4llyV75jaYCyuY+Sbc37xd/39Hx9bYqgW1xkdeyh+PzBwNwcKw1pwuiXaNrf+NxmVk5dtKoB8NqnLI4LQ5vOpLiVuC/KQWnaaidfCFNesOAzQSn4bZYmHWRmhOFG5SthDQQAwrUaCJyYki0nVE8NMmlWyDkj4JFXasutYdwizn19rjROpRtiMKas9WQNzl4pEOnCdzN4zOrzWxqgfMW9jyBt6wT8Ejx6mV0Psa/qYARRLyaN6MAZR+6BzUe0Cyhz7josVkSmnxLkKDko0GHFOE8glmzNgmPRm8wLTfBToLgqBX5xy7245O7HUbOpcaulR6aSaNExfILylpvg5M/th/aA2XwxHE580XNYkYOAz6aOlBDI7vIMP4FkxZi5EFI/r1OvJvhq2YK/87KjfB+lLeRsW3YBkSwMqUOubCNKXXRlHqb/6X788ppb0JuUYFk+sjhFilh0dqu2CusPcXDGt4/FhNHDkEjygwIXVdtTHSePXHi6MJv+CnN6Ag6meTZjXyYwF1tBOVYMTzZpFThOAObveUsW4aU/3gZn6TKUaMVxba4d8ODAd3ykgYto2BCM2G5b+OuMQY/rIcoXfUZnCXSOVPbj+SN5iJEQhGVboX5UAnmCmOcvi+FxR0MqwselJkoGH/zh9VPJR5wLjFdYPJiIfY0sIGBAWvQjWSiUSUfVVZFTyrHPoDN982T0GRAzO5BjSaaWAbT/ZVDWksk77YBE/ikkEzVDfvM5WmJQEoTyKQ8I0uXyhA7yaalC/z2Acae65GejBVQjeYRp1lmGp1pbWo6aurpZ4gjK8xcv3rXkuVchSzvFLpYXQlO7JkI0V3KCmgINsgv+Syhp5At47vJt1JngtlA5EShTEJRfFw2uKFtogDa7TJhMmaCsmbLntaDHbsUFN92Jy+99GCmZMkHZJSi7DVAmU540nEx5T0zWoJyQ+RHEqGXRM8xJnciXEsYkVgwLKcFPai9GDN0JKFuOi+7Mws9vvRcX3/UYeqxAWJqAo1QKU6BMprzPFpvgpM/ti86ALC2GrSimiAA8jyR7ZLncukk6tjgqeFwMVPLzVHagnREMVOEjdmLQ2rdCTHXShWXnySuqgh1BJRQIjTMfK1DCRX96EGdf9weEbrssRFlYh2OrJBgrjrBhu4vTjjsSk9bqhJOEAloiB/AcqDRF9ToV2WyY/d8toKMntSzieTaivs2/+WPWwuZC7FsJfCSo+y1iQ2yv92LVfffhkZ//GkNXhPAtG5GbIuGuJHVArl9zLfR2tmOzzx+E4Xt/BrVqBTWX2pFKdSfb95MMHgukZykiLsLyPXgdVBcLnn/ZSAugMmBrw5XMTwXqrpvCT1K4y1chXrIUvUuWoO+tNxEuXwGrFiLrqyuNvhQgI/MHwdlF5ruKvCSJZKPyR0iJU0bNtlFea010fHQyoiBAymv/XwLl4vX5V7VlcxE2F19T5jJ1Yi1fmKxYB/zeKXFEvx+vn36tTrE2A30Angha/KN22Hr105SteYsWfbLiulcD1lBhkjJA+aO9vAQdR231Up39xpWftYRzLTYPCpnbF2EJtiqtqTqPzG7Y14rBPh1cMd0X1JTFWeEwI86Gn4Pyb268E1ff/xiStk5kfgkuA4CsYUCmTA+zIV8oUA5BiVZKKgpwKVB2rQgWQZn3k+1wIrMwkUzaOkDtmBPMcYUp/1yY8hMCyiJzCFCp4JpM/rQb+2wxHicfsh86S0kDlInLMd0frPVM2x1BL2WHZlXSk+4Oi4FDyQZUrgs3s+Gq6Jtst/nbtlXDSVJvAXYCHpmtyDIEIgJNH1xu5SwXy9GCi+54EGddcxv6HIIy09DJ4CPUY+5+HKzXkuIX3/gSJq3ZBjfuQ5RGijGKATARhkldgfAkx9KEKQ/GlkwmZY4LE5TN276VIbCA3qAM/x8p1e2L5uOFX5+H8N4HMaLuqnoiXEgtdX6yxEJkW1jmuihvOQmb/OQ7yNYYju6gTB1EXW8k8Knnkh0nMSJZIDOxSdKPI3p94gCpLUWuhDynISpZIkzdjkPEi+ZhybOzMP/Rp9Dz6lzYK1bAr9dQ4vhmS3umjfJ9mCDE65gyk9RCLbdGuo6FNEoRC4mxYWcelts2hn10C2x9wleRjlkLETyZc41//yGmXAwAaoDW164ZU27GkPk80645GChrpivAmjccMLPxGrpwXlNZA7AGaTP9muO+aJuT13PZZUEiC4+XWoJpU7eaOus9aTfv80kfZqDPWrhw4SfcILjGyqyhKlyXh3dU5AsZhTmtMZPB5UyNFdgUT9SyhWq3I+yZ7EhqSTgSXBJL3Jw5jZRqPRmLiSOmZ5keULouyOw810Lgt6LHquI3N/4Fv/3ro0haO5F5ARzHR+Z5SOlndmz4cS82H96BM47aS8kXdl30ZJEv5LspsHUQIrP4t6OYMgGRWmDOlLWmTFDuijP84tZ7Mf2+p9FtB7lkwauoNGNuqv2kC/tMGY+fHrwvOsssPMPtrYXUoZygKLAKnxKYFaTrLBOR56X0qDq7wjooS3Bi51ti6V0mxmdV2Y4/DDgSSWTDLQ1Ba+T3yKwAy7MA0//8IH5+7e/Rm7WoT5XtYV29NgoxupTinO8fiwmjhsBJQwH9kGFtau05bc8o9yjEl/PXYCp50M9M/W7GoJsxZQn0MePSYM2+TS3YFqbbGqfovfduzDn3PKy59C04ESsA8hwlCChgSDDTguWkCG0fK1vbMP7Yo1HZ8zMI29uQZJ6Asgolhco5Iv3cdJfuRPYEMWXp2IYbu7Kriblo2jHakwjp3DfQ89RMvHznX7Fizmvwe3sx1PdhxWTGoWjEnmXLMcvOUKSnDJ6k+HPB4IqbIpA/HaS+jZro3BUscWwEW0/GlB9+HckaoxDZrY1kJKUR/uc05eL1Ke5yiljFa1xMYjLfo/h887EiKHOhLDJl/Zxi/QslffQ3Uy3WvuhPQonZuYTtoJ6kprw6ui8Iyh93/PI1mWUNI0ukU8HOyM7yTDjHRSQDTm1jJVKeF36n/YqMztHRYwJD7gRQ+MEtu403Xp+HF8mUDeeFyZZN94WOzGtQdhlocS1hyr12G86/8U5c+cBjDVBuBPpY0csGgrgPmw0fgjOn7YXJI9sR2gy4qUCfMEDL7wdlBtsYgpM5QDhmF5IclMiS+Ya2g65/+J5/cdu9uISgbJUUKMvZoBNDSQdetBJ7T94YPz1kb3T6CRw3gZ1QhlB9yDhodDF9WbdE8+HnUcfNGRx33Y6lRIQslUlPRk1AJKAoox3ZuS06k8tavwRYxLAdOmESOGKH87EqdnDT/Y/gitvvQmRVkCY2kpDAm0q7HYQ1jK5a+P5Xv4D11+iAJQETVbdDqcg8hgSRrCfqPn5nzWZEBZX084GcwQRmzaqKW1vVeFSl0/N6S6cZ2gttB4EdIFj6Nl4899eo33cvRtVr4ktnDIO7hhYnd7Aw+JZFcG0fXfBhTdkcE759PJLxGyB2mLqszl1kU7aIYPE7MwrIgBx3BBK4zuAmDhwCc8puKCGqVoyemc/g1Vv/iBWPPIlqV4RqYgkztpJIANP2+dmqLKxyIalYjIyFLETCoCGBl0FH7kqYfOTa6GWRe6+KhRZQ2m5LTDr1f5EMHYEI1f8aKL8TQRzs2jbbHTW7TwO4BnoNuOpvjunBQbmY6fdPdTHyQN8/PS8Vp0aWpenTrdXWaaujpkxQ/pgTlK9JLGs4J7STqkCQnDjLRkju5ZUQ2hZqtJsIQ0oQ99VQDQIElCg42MiaOWEIMOJYUmnLZHHz585rMGU9EU1QNgsTmaDs+IEE+lgyIfCrsg0//6Y7cdk9f0dS7QC8kmT1UVNOfQ+W6yBIathsWBvOOHJvbDFqiMgXDLhRU1YGL08i+GTKlC8YeOHx80hp/QJLVNrc5rPGrQr0UVMmU77onidzUFZhPmqHUrAIKfy4C3ttPg4nHbIPOoMYjpvCJcuMQ2H7lCmoHVL6IMOV1lIEZZFulf2Mu49UHAWKRYueLy4u5anNbH4ei6yT6QKBo9LJ+T1ii5pwioBV7zIbUWZjSW8dryx9U75zFluI68qOR+91EvahnK7ChA3WQisDZhGDoCp4q7gxO0PEqPPYJKagmL7WBfWW1ZQmTP2w2WRXE1co74BCVGpRtlCxgfa6g657H8LsS6ejbf5rGGrxGGzEtCfyfCURPCYKWZQEYrHJhbGHriFDMW7aoWg7cE+E7UPkNSXLR2iTK8dqsQ1VbCG0IsQpoT6DE0vBa9hxgqpjofe5WXj68iuQzHoelWUrUMkclBILZbJd0jO2sCLQ0+2SG5NEd6drIFMaNBwGDiFati+KC4OwDsKUxbSqWAIL1a0n4yMn/y/S4SMQWuX/L0DZXFA1Gy4G6vTuxry+70WHNoN2sqDnklIz8NXjqBgEHPDcQpW4xnPzKnFxkswo+8G01S7NOssya8GCBbu4peDaDNZw4cJMSWach8W6nRJ6HR9PvPAqnp87F2/19GBFzyr0rlqOan0FDt93T4xbdyxcsf0wfyIUaVbmtjAIiIWLoEyfsu7wYSaOmLdN+ULYU1CC72UyCT2viprbngf6aInrVJY4RuEZ6GMfP8+FL6DcjjOO3AtT1lDuCzLhfk2ZmXbUbCMJ9KWZDYcSFNOpRTtQoExGLcEgAWUbv7ztn0FZ1WMmiNEf3YU9Nt8YP/v8vuj0yVx5HtUugla00LZRdxx0cyYL28t3Enkd5xyrVN1n0cAVYFPLpwPA9tR2nAAuBfujBB7dMYRPFvjnljmJEIhuSfNEihrxz/dVYD/KkIYpMsdBrwQgbVS8EL0rl8LmIpuQsSvrnC3OGYJyHXUlWsg5Uq2t+ivsvVPAr/iYTOa8tZJekFUMQbf1itHuANUFb+PJs36N2pNPoDPsRgc12TBBaAXIShVknous1gUvqoF2Dcrsceqhzwpgbb4pxn/3a0gnboRu10c59SWZJuYCQxCNEjk3df5HWxt3L9L1I0bFzuDPX4xHz78Yy+97ACMznt86B7CAsh9Z8JwSugC87WWoDWlFeY2RaBk2FEGlLe9IkiGth0iyGBF3NnEkSUX8DJYAiGOCv42V/4hRtI3fGFt/6VAka4yUnYDZzeY/KV80kydk30gSUHBYmH8PFksosut/ShpplJJVMRIz+PdOxYn4mKk/a02Z76/rh8hnZZJnkCWsEheUV19Q9gL/WgDDlTuA21ZHALnulvHoi3Pxmyt/h5cXvYmYPleWzszqaOtZiLN+cAK2mLgp0p4+BK4tW+PUTtQEIKik3GLbWPj6fJEvdPU006OsmbHexuqgXwOU3UwcRr5XRZ+rmDLdF2TKmQHKCQN9Asp9OSjvnYNyf6BP3BcMqsjWPyLRFVDWTNkEZStPSNCgLEyZgT63ImyToClhO5FoEgQpmfJGOOXQ/US+sLmyEVxjHr+Pmu9i1vwl+PPDj4vv2XJLYJyfEXlKQFJTieVIuY23PPFO89wR0Fno3wnIslxUqh46WitYo62KoS0VlKljimdXscesHkriRS3OMH/FSry6eCn4XciUuT+QbYcEpBK0OHUMb/PQ4jNwxiWZRd1p/03EUZJkDPxR0lDatta7TV1Zuyr0FlWDsXKYKGacq10FUFaV/ShjKPdFhCFxL7pvvwszL70K1ZUr0AqeV+r1NpZbPoaMn4DhW2yOV+7+C7wlC+FJzzsfKZmqFWBpawXrfekwDPvsnuhpawNCBwG/EzuUcAFmKdYsYzRBxTykil8MN62h1NONV6+7BS9fezNG9/TBS+vIxDYJkTjINGpuCeGIYRg2dSsM23oKSuuMhtc5VHXLFceH8sKrClRcLYXO5ZUH836PjDPwOrBswGjqyfSXcw/y37fEmQBd1Jr1NdcxBFOSeicdWr9PMXVaWmBx75qn/pvp0kWgbmaJ46ZFv2YAmDdAOV096ylrpuyXgmuQpSPER8usGdtBLMkaZVx4zc34431/x4jR66FSbZGOIB1lB0OxCgfsujPGrrmmFJenFp3wTNHRYOfaJCP+loMFr83Hi3Nm575btXXVIFzM8tIgLe2eWHzISRUouy05KN+FK+57uKEps+M1ZQGCssXuJLTEkSlPI1OmfNHvU5aawARlSRwIBZRFU86ZspYvyHLJlPl1qCl3wxaf8kV3PY5up5IH+lRKiEp1ZpS/C3tP3ginHLa/uC90oM8Wr7OPvsDCPTNfwemXXoP5K0NkQRURFwft42DgVH44ublQUHlVGXzCMj2S2xien6G97GHMsDZsOnY9bLfZBExeZzjsiDY+FRPgu/ZmHm647++44PrbYAVDgMwVhwGvkWvFEhAd0+bia0cciLGjhiELE8TCgrnD4YhnQI3Ka94I3rC26UlTnJim3pzX5s8TK5SzQKXJqO9j2wqM9U9rGqG88HU884tfIX76WbQmdGMwCYQp8sCbbUMw4aCDUfnYLph78QXofvBBVHtClBxfkjaYor2UDRG2mYxx3/oK7AkboxZmKKEsi2Pd4+JAWk3ezDPFdHvqwiFa632oP/scnvz5efBffBVD/1HPmeZhas4B7W2Wh5W2i2jUKGz42X3Q/smdYQ/rQFgp84xLoJgBbdH+GaeQNHtmRubWZcmEpT9aVbbiYkzZhUFkgXCxOv7/CcomOzYX4MEYdjMdekCATycg5bmupv3NBGgTmJslkzRLs1afo3r0rbb1lHNQ3tmnfJFaIywORK5groPQ8dCTWPjhz87GiLXXwZ6774GR7e3wsghZWENLW6tYjWw2mUwyuLztMliWCChLuqoMPRsLXpuHF19+STRf03lhelUJxrpLsAZsAWVqs2Tnbgtq3hBhypfe9ZBk9AlTFk1ZJY/QrqA05XYJ9E0Z1YHY0JQFlHNZwhImxG26+0/yBUGZW3nRbl0PvZaFn9/yV1z4l0fRzSBSnjpCoBPwsRN40QrsNXljAeWOHJSdxEIAB7UwwaqgggdemYuTL70Or66oI3SrsLyK6NuqGwqhgqAcww6Uh9bJXGG4THaQDD+eiLguDgSntxeVOMK2EzbC8QfsioljhyKLaijZQBhl6LFbcNlfHsQZv70RdUb3U24L6FGugTYtP65jdCnBmd/+CjZbewTSsKb6cIsjIgdlBg25qBAyJGCp2K+eMMVJOlBTzpONGCDWPQ0HyBcmKLvo7OnFijvvwstXTEfHm2+hTN1f7HhAtx0hmrwpJn7jG/DHbYxlf/w9Xr3wAnS+1YUytXCCLV0yjo1lwzqwwZGfx8iD90UUVJAlvtgR+yzlrEAUymJbc13UKFlkIYa/vRILr78VL116FUb01VBxgHpUR+D5cOoxuks+XveA9Q8+AOMOPwR9bVWkpVbJ+mRGH2U57iBDnjfqytxZJLaQZnF40+XD0qdcWGm7pCzFACCdlxJnEJW1H+f+g+6LwbX//vrfRaB9p+Bu8TFzB6WZrYyfJrUv+hmxqk+iwbzoW5b7jUDfAGDXBYmybEZrS3X1K3LP5JE3Fi78WCnwr04pX3BwZ6HoqKEdYEXk4qSzz8Uen/oEdtxic3jxKgTit7TQx6fSf8Dte6JqEtMSJMapPOlMgbKFeXOV+0IGpFH3oqgh67+1hMEW8bbHAjEWAq+MutOGC26+E5ff8yiy1k6kfiCFiFKpfxEIceW2c9NhbTjzqH2w5ahOZGCFLvp9ldmPATyyV0vUUvqxOfn5TbgFZrJLLCyJQMjJzNoa3Y6FX956Py7886PotUt5Kohi2UyFtpmNFq/EHpuPw88O3R+dAeszRBJU4nuTldVLFdz74lz8ePrvMLfuoG6XJbuQ78/SotzUegw+2SGo5JIiW5JLxqQSsioGKLkCOAIsZQaSogheuAqHf2wKvnHwpzEkDaUAUz3N0GUzeeQhnHvjXVgV+0yDUIDhEJQSOGGEMVUbp3/ji5g8ZjjQ1y2MP/dYqA4sYuVT7gsGICWluwjKupSSWUSJ0hUBSrIkPanHIXZAbTuRBrN5qy/HRsWy0fL6PDx33kVIn34Srd29CCSZxkLsOOhqLWHI/ntivWOOgtXSinTOy5h52ulwn5qFlnqf+Nh5rDUAK4MA7paTMemE45BsuB4iuwTLDtBLNs0FL6ojjm2EJB52gmoSofraAjx31rnofuRRDJF9cSjjlvEASkMLXAsrx66DXX74HWSbjEO92oIosVGCDx+ssZGhzkWLY5VxFCb15a4MXeSKrJueD9rueBpoynQjEW/zejImKEsOoMJL8Vs3wql58tCHk2ZdXGSL6dRmUHewQF9RztLP0wt5f8PaQTRlgjFlUP4WR5DK2NMSRYNBG4E+s8i9LkiUZtlTXql81GpX5J6gPHfevE+UyqWrLCsb5mXc/lJHtBDabXizFuDHv7oYh+6zK7beYE1Usi7RiiN6dbNEcvwZSFEpwirblIwlZgCF2mXGjbSFeW+8gVnPPdeIuJvBvaILw9zSlgIKqS4s10bF8RA6qvbF5Xc/hqxtGBLPlVoEZLu2U0FG+xwibDSsFWdN2wdbjxoGK+vfitI7ajEbLOFyQXsTFxKCHZNg8poKTIpxFVOmJk7g7fIIyg/g4jseQY+Acp5VR4CUvoOJAuVJG+K0w/bHiDL14AhprBYqSiB1eHhg9hv40eU346VeC3WXDTiZ4eUiTegOSFGpdWN4q48kCxHRusYkhBQI6eLwypI+Lb5xKTxHfTSBE/Vg8tot+OVXDseUig8njdBnp1jueLjsz4/jzCtuQ+xUEYmDmaVKe8UN4EYJ1qjYOO3bX8Zma3ciCHtgp6FcREqhUpmOmMDUYLIanempqE8j4Cc7H5FQlY6qmsjyrEUCNqFbhp16cAXQWdODXnYGzQLZ4ldsC51RhKW334G5V12LIW93oRynsoshLNWDAN2jx2DCN49FZYdtuMSi1NOD+df8DvMvuRJD+npE0/ci+oQItj6WVlsw/qgvoO3gfRC1tKMOF6H0cKR+HKPGoCfTn5MIHUmE8LEZmHX2ucjmvwY/rsFJE1QoW4QRMs/B/HIFI3ffHRO+fAx6O6qoB8qK6ElglElJrJuisg1Vg17t3VfjpL9cVz5H8vkia+wHU1uoGeH9t+4zNeXBgHawD9C7YdNFYcYhFLCqPn1K8mLcVenLfKyJRtxgzbKnkB1ff+drZvTp1+UMPMtW13rKGpQr5fJVFqxh1MaYOcZofmhXsLQvw0/OuwAH7P4x7DRxLIKkV4rbxFZFKnglYU2YQRpHog1yIgtTznP+pWiOZWHe629g5iyCcn+VOK0dm3JGsThROSgBgQfLc9BCv7TbigtvvhuX3fUYsnYFygg4KbgVbpGJ7FkhNhrahrOO2hdbrzFcrG/U81gXIpKkPhduQocCQTn3X+egLEWYGKgkKKcMhil9d4Vn45zbHsDFfzZAWUCKTFmlZrtxlwLlQw/EiDL925Gq2MYzwlb0qYsHZs/DDy+/GXN6bYReSUE7LW4ErLiGtUs2DvrYVGy69lDUe7pQixIsXbEKsxcsxUOzXkRX6iF0S4iZfUYHBkEmrmFEUMeZX/wc9lp/jDgKanaClb6Py+54DGde/gdEbhlR5slCalk90svQD2OMarFwKuWL0Z3wo24BZSZD0b7HWtKMPxG4ZPKITy/nb5JRqEC4MXkl4UXl/bFOBgse0bdbt0si0fDV3FGItUcSdXxJne5AhurCxXj4V+fAmfEM2qIYFRZ8yvsjLvVctO++G4aGVzgAACAASURBVMYdewzCtYZLpL1MmHt+Nl445eeIn3kObVkMNwvhMVEnc7GY53TSREz57vHwNpmAekrtOkDIUqVOgpqkXbNAUYIhcR3Lb78bM8+9GKWut8W9w5BniRmYaYaaY+HNYcOx9fHHI9j1k+h1LUQBeS5fr/aCMo5I1mV1UixW1YFR/0wnt4nBkoypPev/FoR+8C/+d0FZH1HRfdEPzrSJqg7URVDu16CVl9kMAjYChoZ8oUFZgDmXL5IkmVmttBy9ww47PPbBn52B1/QDff9+UK5eZcFWoMxi6qwR4Ph4OwZO+OWvMGnixthrlx1R8ciMVZnEtN6N9oqPgKUXpUiLYkgqlZlpwSprjT8L5s3Hc8+/8E+gbCaTmAxZbrPdvB9IoRdm2rXQ9ua24YKb7sYV9z6OtG0YYkYAS5QcCCAtoPfNQ4hxw1tx1pH7YuuRw2FbjLXTFZIhYsGe1IUTc1JFwmJz960AKH9gx5LOS2nBoZ6a2VjpOfj1bffjoj8/gl6npIoxCSzppqypgPKek8bhjMMPxLAS4+uhAmV+Bgu8E5RffAM/MJgyWZVMYU7Oeh826GjBqV85HNuvU4Ybqi4m1JLfWBnh3BvuwC0PP42+cjtqlDK4RU7J0GuoWKvwg0P2wVHbbQEnSlGzY3S7Li77y+M48zLWvighpD4t16cXbhSjXAuxZgU47TtfxqZjCMqrVDoymbmAqwpASWIKx4ScC/WtVf2O3GEw0GHbACEydnE6cAER+YILJscFNXgXNctGu+NgRD3EojvvxLNXXIW1urrgRDWU2eQgc1G3fSxpq2LSCcej9ZM7o9ZaFmZqpxHcvj4sn/47vHLl9RjRwwWlVxhpkjnoK1WxoFzCBkcehDEH7gtQ6opZBChG4qay++DkprOjLazhtd9eh7m/vQ5D6r2wkj4pUOXEVMNs9Dgpuseuh61PPgnYaGP08ppI70gVuJTqf/xkxlEElBXs/l8DZc2Wm9kgi6BUtMuZzgsTlAm4ihUPZMpmkC+3uDVcGlo/5iqoK8cNkDa0+yJJZ5V8/4s777zzIx8oaDZZaD/Q92/IFy3Vq5A5w1TRIVX7wfECdP3DqfDD6VdixuzXsNG4TeDRAN8Xwaon8Otv4ajPHYAN1h0jKbuSPMLJwsFJXU4y0fjLxqIFi6XlT9GnbGrKmjlrcGYz1IAeW9+RAFfF8RF7bbjwlntw8V8eBnL5IgtUUoVjV6TMoos6NhzaKpry1iOHyjER3Bioop7HWg4ugZlKoBSoUVtIAWQpqcmgDAcKn2dLwaIuz8W5v38QF/35YfQQlAfIF6pYD6vE7bnZOJx+xAEYXua5UFKASk5mIrZiyj++4mbMqdGtpZiyFG6iDzuNhSmf9uVDsePYNpSimlj1YnjocQNc+9encdo1v0dXuUNeK6CcxCglvajY3fjqnh/HsZ/cXmpfhHaMHsvG5QTlK25D3W1BmFBTJvrX4EQhSvU+AeUzKF+M6RBQZvQkZCU5y0PKkqGir8YCQKrEQ39GX7/1TWmk+qfBDqUji8Io1tMgzDPlWO5llTQLGAGg9NprePQ35wPPz8Zw9lW0yHqpybpYWaqi9JGtMPGE45GsuxYilpFj8JU2wCgGnnsJz516Nvxnn0U565PmAmlkI3JKeLslgLvFeGzy9S/B33Bj1LMWSauOWNpRagGkCJIIrfUanjv3Iiy75U9oD3thx3UpbcrsPzphujl2tpqMLX74A2QjR6HP81UpAdVDTIWycy+5JP7kvRxXd1BuBjRF9vxO8oXsqvIFqihdKBDtZ8HNmLJ6TX/WH1/DfxqUtU9ZAzMfM2tfJEkyq1IqH7399ts/+oGC5n8ElOfP/2SpUr4qta2h3K6xmHmW1RDYHmoIcP1DT+OS6+/Am6siqS/BGgtBXEdb0o2TvnMctpi0KdK+HvhSIlgF1bhNJriqkso2Fs5fJK3hWRrS1JBNj3Izpsyu1Rk1YzJlLxCmfNEt9+DCP/+9oSlnrGIjoNwi0guZ8vrDqjhjGuWLYbCTUKrDkbowy4rJEYzqqzancaNov2bK9KZS7qAHjdXIOBa6PAfn/vFvuOiOv6PXo09Zh2HylGeywLgLu08cqzTlCr91pLp55BVCWHTmwTnz8KMrbsHLfZCaDVKfWCEzvDTEmJKDs487CtuPJlPugyeA5mGVG+D2p17F9y+5DstLHaLpS1ZcGqMU96AlWYZjPr0Ljv3MLvC50FgRei0Hv73zMZzx29tQo6acUr7gVrsmhXaCsA9rVTKc/u3/weajO+GF3RLYijOm1bvIbGrtTGRhdieBTE0k6aQiMy5PzssZs+yS8n/KraE0aSW0hHK+PSmf6opbhinQI7q7sfgPf8Ls312L4T01tMTUmgmXCXoyB6tGj8amRx2Fzs/sirDagjofYSzDpvUxRamvF4suuwwLrrwabb0r0EIXUOTJ8feUXSwdWsK4LxyCkfvti3owFHXWF+GWmWAqqfF1tNT6MOOMX6DvjvvQWqP5UTk5LCbT2DZWuRbKn9gJE7/1DYQdwxCx+S9Pga/KrIrBTYOyuHuUWPF/EZTfK7gVswBNUDalCV26kzuv2NCUzcWfcgTlCQXKMlkUMBvyha6ToZJHpKMJi9zP8sre0btsv8vqB8rzF8//lBt4V8JCJwNTBMrUilDOLMSRhWWo4ua7H8EzLy9CWikJix7iWxjup9htx+2w3ug1gXqfknalwpqqm2G7DAaq0pTslfbCrFl5WyNVutH0KZu1LxrF7h0H1UoZGbtBMAVXM+VcU07bhyJuaMoOLLtFujt4Vh1jh7fizCP3w0fXGAYnq6tACy1JUnDIg52oouMJNU6ZWHSPMPWZE1GBMgGsH5Q9nHf7QwqU3bKAOyem1DwWe1yCctaLXSesi1M/vx9GtjChhNt3VUc3luarDu5/6Q388NKbBZQjJ1B9AxkUY22PJMIoN8PpXzkMO63fgTL7/cU1Sfzo8QP86ak5OPHCa7DMbUefzUL7rCucwI+7UamvxDG77YIv776rFIaP4wg1WLj8zkdxGkHZrSBOCOSUZ7hYhCITrFnJcOb/HoNJoxnoYwCQVjAHXX2ZBBfZlkkFFGNYbl66U2ugUty/P+tLB/xUAWkFyjznJe66GJ4jmBLypCA90JKlGDp/EZ4651xks59DW5SgZJVFW2f9j66WCuKttsL2PzoRyYhR6KY8xka4noskSiXLzklWIXrmaTz7s1NRfeN1VLtCtKIiQaOo4mOBXYO/5SRM/u53Ea89FqFfQhTWZRdAUHbqPajW+/DUKWcjufdvaO3rlvtlJyTGcBddPtC6xycx/tivojZkKOKUtbgdpExtl3iCA58BYZ0i/3+YKb8fUDZljqa6sjRNzetzF0BZyx2aKROUzX6SksUX9SeeNIJ8eUZfmqasfTGrXCrTErf6acpvLFy4WynA5Q6STgZzYjuQQuFBksBnSqrjgc7YlaGNmketN0OQ1VGhosoAC1OsJUdJFdERCsWiOrTM5RXm5i9YiBdmPaeqnuWdJoqMmR5l07dM+aJcCsBkKmaPtActqKGMi269B5fe9SjiaqcUOad8QVuZnZXgUGNO+rD+yCrOPHo/fHTEMPiSUhupZAABFEbMaX8jIJPZUEvmwSpQZiCIAUMWuWdAUNwXro1fSaDvUayyWfhIOQ7EdyJdSFhzdxU+M2E9nHXkZzG8hUpAX160njU1WDA9wANz5uHES2/EKzW6W3KmLMyPlcrqGFOycPqXj8COYzvgRX1S6pMLElOIH3lhLs677vdYZZVRo4eavmZ+RtwLP02w7/ZbY9puH5drwgAKa0VccdejOPW3t6LHKSNJSyptnKw1i2BFNaxVynCmZspRXdLPn33hdVx5w5/Q1UdNmyVOec4oYYjGk2vG/f0FmTTRyNCkziGgLBQbkzfbGLvtvC2cpEfpyZaDulS9s7BmAiy99XYsuOFmlFctleCdnbjKFhh4WNnWhvWnHYZhBx8knUXELcE6FiT7TLpJKBzEsJctwuvTL8bCm/6AUTUgqBNwHQl2rgpSrKpWMemwI1A+5BDEpUAyFHtCSloZgjRCy/JlePLsc5Hc8xCqvd3wPYsZ6Spe4Proci207vYxbHL8cai1DkGYsWiSg5juEA5oLvOyQCt/vm4zJUqzLtZU2EU0bIWDBPoGS2F+r6BYfJ4JkPq9P8zPMD+fJMu0tGmZQQXwdJo17W/9bgr9HAnwsXhUrLXnfu+yzujjcwja/e8rwUNhyqslKLNx6tSpU3cPfPsyJ0s66G6vw0fkMtSh7FBzFs/HylqK7tiWGhOsu7vJWiMwvLUsDUkpeagssrwsouzdmPBAgFOtlxbMX4jnZ82SzLxi3QsODkmpzn/MCR4wIcT3RFOuOj7qThXTf38fLr7j70hahyKh3kxQljKQtJixzVuGdTpLOPOL+2CbNUYiIPDGoQI4wQsNypFMctE4xX2hinZIOU8J9NniQiXbX+E4+PUfHsQlf34EXVx+KMPkTFnCPZR00lXYdfx6OOOIAzGiymI1vdIOitZAls1hVt+DL83HidNvxEuiKTOpQelm7IQtoBzYOP0rh2PHDYYAtT54vo2YujIZW1+KJctXop6per1SJlUXdbEsDGspY9ywNqljQY9nmFq4/J7HceqVZMoB4jRAxh2C+KdpIatj7VKKM044BpuN6YQb1aWu79+efglnXfBbvNXNHYOrnDXUh2lzzHVCUSy0y4CWQGXDyLOL6Qnn+ezFHrtOxTGf3x8Vi6nuoexKyC6rXHBfnY+Z50+H8wz1YCa0sNWVI3o33Srl0aOxzgH7wdt0ojTNpb9dPoOrhBQKUa4H1FchfuZJvHTFNQgWr0TFCiROUKff28tkPHsbT8TG3/0W7I03EGsca4LE7BaTxWjt7cMTp/8C4Z//KoE+1nChJVTaIDqegHLHbp/ERscdi3pbp8gXknfuqXZd1J2lyiAZNscTz4d4lPMFLJdxTGlH3/5PuS8ayTuFin7/Ksi/39eZGX0NwM2TR5RGzOCx0otNG50GZV33QssaWr7Q72uCss7oS9J0VlCuHL3L6qYpE5S32267PXzfv9RO0MESl2S4ocdC7i5WxSF+9OtfYPbCtxFbZRmLQ+0EJxx+ILaaOFaCU1JDQOxRTFtVTgMmiRA4mEpL5kD54vmZM0W+KIKyqSXrriMiYViWdIq2yr7SlMWnTFD+K6b/5RGkZMosThOwri6b9ZRVHQovwaiqgzO+tD92WmdtlBl8ifOauoKkPCb21qP+TcdI7iVlokiqQCu2aR3z4ND+l1pY6bo4748PYvqdj2JlboESr26eNkxQZpW4T09YD6cdfhDWaGMdkD7VeYR2OMnIC/DgS/NyULYkY1KEEylYZMETUHZw2lcOx04bdMBjrVnZ3ikLmWN50nuPadASLpNuJSpZJw1UBTO3r0eIKo85SV1cds9jOPnKm9HnlpAmLM7DK1UXEHHrdYwuJzj9hC9i0pihApoEsL/Neg1nXnQtFq1kxiNrT0uRATjcskjh54HGWrOruUjN4lNO4GZd2PMT2+Dog/dCKavBt1jNjk6dFO1hiIW334nXrrsZo1b1KInJVs1FeS4oCSSuB3fkSPT6ASLbk3rYUn+D3TykShxT0V24iOCHq+DOX4KWGkuXssUea11wMWMdZQdL4GKjr/8P1thnT8QtTEKyRZ+mJj8kjjHjrHPQ+4e70V7rhZ3wezOjkqntAbpcoP3jO2Gj445D1DlUdTbhabDpJFGp61LpT7L2VLVBniKtKYusY6DYf8MSJ9fkQwbkwVwZpj6sx4eSJ5T+q1g0M/T6g8im3EGmbDLthj2ukNHXAGzFwFmQ6Ln2atvR22233erlvshBeS8nKF+SwekoxSoNlVotq3Kt+Ic96nvnnIPnF7wNuzxUfLOdWR3fOWJ/bD9xHSnkoj1dZAyED5ksUnM538ilGebPewMzZ84akM1n+pSbWePEfcHkkJLqzdZKW5fTiiv+9CAuvv2hflBmdXQBOGZskLXFIh+cdMR+2GvKhnDJ9KiJcrtfAGXp/8zJl9dloC85tZl1pRqqWtwdwMVK18JZN9yDK+97Ct3sFSfskACk2Jv0bAuZZr0RfnbogRjZygWK0gLxX4EynBIeeFmBsgT6JHlC1RrhLtiPFCif8ZXDsPPYDgTsuhwSyFhHWDFTFiaSwZfXj1AdrIEwzlCmqF/vFsmIYlKS+rj03sdx0pU3oZdZg9SURQwPYbFFUp1MOcaZJ3wRm6/LdlAxQsvHg7Pm4vQLrsTCFXUpiyrnSLp3qIxCmeC5JY63BxSo0RXkmHKfdmFvYcr7osyO1EziAdDGWhavvoGHz/0NvFfnYgRfU4sQ+BwzdXgMpDEYKF1BVEI7d0KUnFSjU6Ytk5US/Bl4BpI0FB87iziRVUj9CTdDLaF/PsAy1lbecnNs+tX/gTd+PLqtDCHPZRphWJrilelXY+FVN2BIj1ogxGtNUuG56KIu/pGtsOm3v4N0zTWxkiupz/FGL7oLl9ozzxJdO9KJR7l4TFDW1fUElAyAVjs3FZVY3f8NBsoNC1v+BRv2uDxwLNl4BGWDKZvMugjKDf24EOhrpGSnkkjCxqmzytXW1ZMpb7Pddns5QXBJbDkdpaQON4kQ2YyZ+6jBxsy5c7G8liEL2pCWXPzlD3dgj6lTsPPmG8DjllQyQlW1NOmekRfQYXiU3mUO3oXz5uPZWc8LYBS1ZBOQdfBP+5RLgSeWOEkeYdU2vx033f80zr72DqkSl7iKKdts/2NVBJRTRJLmfOxuO+DLu28Hq85cOrpKaIHjssHMNsWUdcsj6XGXV+pg8I+gTNmCTJlb+EX/qAvxo0tvwe3PvI4avdPCcdX3lsp3VgK3vhKf3WYSfnLwvuhg41S7JuUyWf6N8oVFTfllJV/M0YG+XAZgdT4vDnNQPhQ7jW2FVWfSMNth+dJxganmdEGwzKTAstSUYMBS+o1L38406pMCOanli9vi0nufwE+vuin3NbNrBhu9hpLR54h8EeHs/z0ak+lTZpQbAe6f8TJOP/9KvNnN82UjjUPZqTMTUhc/U9IypRclRzUeaCRKsPpaD/bcdTv8z6EHiE0xTXpFvhqyYhUW33E3XrjmGoxk5hyvSB/QwiYF1LttVyxrjA+UKe2I3ZLfibIAszFp2YtFYpL7E2b/Oai5qm+iz/KcDNVJdTtm7rGXn4dlrS0YffjnMerAAxCVA/TkYN6ZJFj5p3vxwq8uRPntt1B2VPlH7hrZMabmO4jW3xAf/c53gUmboYvJVR5rXqTwKbcIKFtS25k1LlTAWNkB+U8z5QZoGYxVJbX3Z/V92Gz2vwH8GoQ1S+5nzv1MWbHkfk25X8ZQlrgiUy7WvtBBQLUAsOSsBPqeDVqCo3bebucnPozv/aEto2TKBGUr8C6JbXQQkNkrjXqw1NUV9svEixK6Exezly7BDTffik/vuDW232xjeHGUN/pUXZ3FyZBvMclCpIsJEiyavwAzn3tRacw6Ol3obN3wJ7s05ivuUCkHsHwHjudKYR+UOnHnU3Pw44tukEAft7iZz228B8cqIWG9BCdBJevFvlPG4SdHHQA/ZYYY80qYwSe9RQSUE1U9Xqimms4F94VFduahLwVefGs5vn/hNXh6ca/IDrRUKaergnMvS1GKuvC5HbbE9w/cHS1ODbbDNGvlZVUJcmUFypfeiBd7M8RkyiL5KKbsJiHW8R2c9tXPY8exVdhRTbbebJvEuiJ5UWRV30ycD/QdE5QI+JQv8qaoGb3VhMESLrv3CZx81U3oY8usxJM6zSnravAMhATlEGd962hMGdMJL6nTtIZnXl6MG2//K7rr1LNjIr1o0PymorPm/lGt/am9vKqTwUxO1T+QGZF1bLPlZjhgj0/AF2kiEonGeuFlzLhwOrw5s9HusEiQBa/mosQCTMI22dqrhDpi6ZVXYQo6M7XoeJCKfpQNVMdxfi4L/xCweyo+wihCW2qhzBTeWgjPD1BjVh43EZUyeqZMxqRvHg9v3THoyutTVxnZf/JZPH/mr5G+/BJapc1ZImOqVqsjCRy8PaQDU487HsHHdkJvtYQaG6RmgC+9HrnIM+FKgbKSM5SmLMlJ2jIoZ1AunPLFc2kVXX6gw3t1BeZ3ki/0Y2YSCcdgo5u1BPkGuilMn7JZcKihOTeRLwS884w+ZNkMv9Jy1A7bbPPU6gjKe/u+d0mMbAi3XxxsAW26nGdkICzObVewMrbxgzNPx5tLFuG7xx6DLcZtAIR1SRZheis7JFNfZtqwCvoQoNVkXbRoEZ6dSUucYsoagAV8CeLsjZaXcdQODL6+5JdRKjEIqEyxdnUonn5jGU44azqW2a1AuU22sTroH5fY9iiGb9WxftXGD750KHbaZG24fRFaLLI3LiJ52jN5Jwuoc3rQ38razwKxBAoGpBz0ZQ56HAfX3fsULrj5L3g7ZsqJIxF8Fp/hisTtajkBhsU9OHa/XXHYrlvBTXoFOOK8noYk42Y+HnxlAb53+Q14vidF6pakcA0LSXInQCvYOr6Ns758mGjKLJzDoBEHsui2OdhRS1Zsg5/NOe4hc1j7g8tNCCtOEMU2eq0WXP3AEzj5tzdJt5QkZeEj2d8zgitV4tYppTjt+KMxeb3hsKKePJsvQJg4iCOCSl6gigFdqZqnkl0kdpCDs7kf19l+klpuc7HJ0NnSKp2z7XovhtfrmH/b7Xjt5tvQ0dOFUgDRdj3xhKtKgz0EsUoLojgT21uFLcfyZr4sFC8MhRsQeurDBOWgLN1R6hUXfWEv2lIbbVwIQ8ovTIDhOLaE4S4fMhwbf+5QdB56APporbNdZFEvqouX4vlfnYfu+x/CsLraSTDjkI4PCjgLnAxDP74zNvvql1AbNUJKdtIRzwVBej8yMYkM27PgcSHl4pdrzKohKn3RDJqyjjcLXXGMZtKkgPs16e4jxbA0/1JecLn2shPR6ezK3aSawub6ff6awdKi9fPeLzAN5s4YTJ/Wz+cx/zMrzhfqfNxoXXiAlS0vfm/qyWZ6Nd/TTKfma7UroyFd9BcuEvdFW2vbapk84ryx4I19y6XKxciy9ijvWtESKbYQORbqLHaPElbGKU7++dloLbs45nMHYe0RI8VqxmAJoYqlJ0U7E++q8u/qi7No8QLRlB36XpuAMnG8mNFHUA78Cnx2fmAwjyaJShsW9gCnXnIjHp69CEmlU4qFZ44qBJMQ2D0HfhKiJe7DtuPH4vhD98W4EW2oUC8XF4YKyrB1j8Xi7sLmFTBLCq/U2WVyhyta7HOL3sZPL/gdZi5YhjholeeRvTNll6hihTFawhBrIcSpXz8SU8evAS+mHY4Shi+NtSQBLCsJKH/n8hvwQi8XBgXKLHUq+kBcw7qe0w/KIY+V8oQq+KTrTBQHP+1fYrkjwyNbZnPJzEG3XcU19z+On11xI7qsirBnslgQBthVIwqxTpDhtG/koBwTlFVpU3qqVQCUUkld2IclmnI/EOQKRkElVaRZvNf54sEXWUmK4WTzz7+Ap6ZfDuuFF9CehqLpWtwF2QH6OGE72jB8wnjEgarvUeJuIo7FcCHXjFZFqVPMxJlcQkn47VljI4PHc/XmMvTMfhkdvB1SP08lk5SlO1ewfdimE7DJCcfC2nAcehn0tYHWVSsx7w+/x+yLLsNaPX3wwwiJ5yFmKnbioM/38XZ7FeM/dwBG7b0Hau2tUviIBfbpGOGYSpxMumUzC5QsWUq4i+VSOzJUIFkqStOdovagqpiR7B4NC11exvOfXROqelwzUH6/oPuvPn8wJ0cRxE12rDPtBrgnDBAu3m/WVTYB3ATfAcHAvFB+f+nPlJryc+WW0hc/vtPHH/5Xv+s7ve5Dky+yLHPmLZy3fzkoX4QMbWQiDOaUpUN3gjqxwishsisIbQczX34VHVUfY4cPk44K3FASlOlMY1NLuRAEZc2U89VcgzIBRINyv5asVA+TKSv3hQvHZZF7BrHYDoqV0koIqSvf8zguvOkv6PU7UHPL0s2aFZKYTejbFpw4RIWOiLAXO0+ZhAM+tRPGjxmOjjJZSiZVxVg7WoAzC6X7BdOpWZOBi0ktBpbXIzz9yjxcfttdePy1Rej1WlGn7U6AjS3ledBKFqlGfdhuw7Vx8tcOw1pBJkE7ViNjCJC9DWkDYw+MB15ZiO9efhNe6GHWWEm13eIEZCnouIb1PAdnMM16/U6xhulFTcSSPIKuGVH/5KDdjnosKWFN0qzpsV1lVXD1Xx/DqVfcgC7QOSNtVpBRS6cHPY6xzj/qPZ36jaMwZV1mPnaLXBGzCFPKPQMTchglD6VBqdRVNkC5n6nlmnJjBCsnDtmi57ioZbEELTtrdbx086145dbfY42+XpTplRZvu40KSlhWKqF9x+0w6fOHwG1vV70MffYWpJRA94pqdCpZdHm0LApiZFECn84bFpqPY2SvvIaZBP4X56C1rw+ubvWVWejzPSxqC7DWEQdh7P77o6/SJh1aKJPEL8/G0786D9Yzs9BRryFLQ3gE3oSecA89TNhZZzTW3Xs3DNtlKpKRI4AyU+VzqYKBQ1kb1cGpuir5aiobPZ5X1epLKig6NrpdVbyLHhcRMQpM+Z1A2ZQLBpM83stz3g2wBpMlNHsvvr74/P7AnsIHk/3268sD79ev0Wy4CMbFanIGGOs07CxN0lltra2rJ1OeN2/eAaVK+aLUylqlY3Bmw6fWiQy9SPH4C6/ird4MPakLu1yBn0UY3VbB8tdfxkcnTUTnkFZhoK54NJU+porZqO0Yt7tLFi/Es8/OVLUCDC1ZtmbK7jkAlMUaJ73bAvge27hnKJfUfShVsTz08JNzLsOjryxGvTocYVAVT6mkU0d9CIJAvMkBI/RMJ+5ow+bjxmLrzTbGumsOx8jONpQYn+GEkNfZ6Kun6K7V8faKlVj81jI89swsPP78HCzo6kVcUOSDtAAAIABJREFU7sAqgpXjq3oekgxCgE/QkvViqBPi+M/vh723m4hKFAsos+50HDE13ZFkHMcq4/6XF+F7l9/4/7h783jJsrJKdJ35xInhzjlnDVnzSFUxQ1GVCYgKtu2Er1FptUFAQFoBfc+238P+/VRAbYd+DoDdIIqiDE8sRBweICgKRVVlZSaZlZVVWVU53pvDnW+MZ3q9vn12xI5z4+aAXX/ky/rV794bcSLixDl7r/3t9a1vfXisyQRUqLyWC05Zg/L73/p6vOyGCVhCXyh1hqYvuFiZW0NZrbnNlu0vuYWe8Ntp6mDFquBP/uHreN9HP4m1ApQJXIIKLIPv9bCTkfLPvEHoCztZVl4XjNxSgrKqbOAGO8tjqXITKkCkIKpAhLsMpUDR/r7qca1AcL0AcdrFJCuwvnkY+//gIwiOHUej15IiHdtTUblHpc/UDG598xtw1f33ImXRUFgRXXzMcxX3QVIiqpcijaJIkWU2qQbAjZWEk0uqu7qAE3/+Zzj84Y9ie6eNqDCUZ2dxVgrOOxm6t92M5/7su4A770Cza4npv9dtYvGL/4AHf+/3MXPuLMZYGcnz5PtavlBRKwyrt2zGzF134OoXPA/+lk2wxseVll5FJuracNvG7R8vIGWR5OblOeFSAJaw1yMkOzdJAwVxIyxFyqPAUGG2UoaU/z1bXPSlgvLFOGXuHUywNRUW+neTjtDcsQm4o15TNsAv/iYoHwyD4E27d+++siLlL33pS+51N1732igMP5ghq0sfa0Y55OQsC2sZ8Avv/00cfOYcEq+OXsZWRCFec+8L8NXP/hn+z3e+Hc+96050W2sI6CAnfbfUNoybbpUOSzF3ehYHvvlNmVDrvZQtuKwULDjlfgTtsMLPRxB4cBkBk5agGQy1s+E4vnrwKD74yc/hwOwa0rFNiBnJsLM0u58QXCQwTGnHjKTVlCKShmNhMqpgolZBvRIgqtREs0z+stnpoNntYaXZxHJzDa1uD53cgl9tYI3+vl6kCmQ8G1acwkkyVLMEtXQV37vneXjTD34HZkIPQRLDF5kTm5HSKlI1JJWKPoLyRz6Fx1pAahOU1VafvLwdt3GNx+KRf497bxwfAmXeD9GDF80shyckz4peFdwSJ2JiRFBetSv4+D88iPf/kQJl8WKWFybUkMGNO9jhZ3jvu1SkzJJlggffhdynUpYUbYyEhFFyPHPylflFM3pnkpPnSy+OseUVPP3pz+LYpz+DbWzumnbBKg3SZakd/E/iJ4B3z3Nwz8+8Tfre9QJ2kvElcSt5CNGEc1emqCBaZkrdSN6Fb1HqxwSvKyqVyO7B3vco/uX970X0xFE0RGNNnwvieI62AyxHDWz50R/Cln/3/ehVJsQsyuZrm6s49McfxekHPovKyjk0SIslpIWImQReH01e38BH27YRTUwhqNeQeR5SVp04ttrhcHck2nka2ZO+IQ2UqIQuC4EcH+Ftt+DW//A6YPMWxFS2FAlwtegq7rjME6vHeFsuHZTXv8fFYuPRz28EuhdbDPSYEULH8OEuc8c6gi4b2pdBWUfXPN4E8b7eWZVuE5QPBVH05pffd99Xv7VvfOFXPWv0BUH5+uuv/9+iKPj9LEvrzG5L0QeN6i0Lq0mKX/vAR3Dk9KLI0bi9r3sO7n/uHdj75b/GW37sh3D7zTciT7oifeOFIvD2TVkkcMowd/q0+Cmz24QpiVO/U/5kS0UfgVk/L97Kng+P8iP+Llae5PHYIDUS/4cv738cH33gi3hisYmuW0NmMWJiRESPBQUoUush2tpUwNTjosPTStSyoT3OuF2WfnSFiEQmB0GQCTWXW1j6edDtrStltWE7xSbHwqtfeBt+5N/ch12baqKgYNTDc+9RaUBJMzPxFOVZPr5y9BR+4SOfxuEmk4yhKjqg7IuBd6+NqwMb73vb63EfQbmnImUOQpO+0JGyHjKSR5Jrzp+JaJDpz9ByIvwpI+U//ASaiMRoiDtrRXMk8Lot7AiB97HzyK4ZuOkqcnpMc6GQ1jHMDxDCyX1Kzby8Vk0sFbGphqg6alaaWwmwpWtLjtC2UUtS9A4cwkN/8GFEx08I1y/pUiZT4SJ1Iyx6Hu56449i0/e9BnG9KpasjJJlt0T1Cfl+EbLmsruQPiYWtd48EeqXXVX4gwSB1YW3sojTH/5DHP/0X6LeaoJpOdqVkv7IXHbz9tG85w7c+q63wb3mRvTsUJKYIVtGnXgGp/7m83jib/8a0cI8JrupgDoXfNHusNyb44RNWwvbTo4bbkJYdEJ5JOtsujxv7gLo0SEaeaWT57met1zUXvwCPO89P4d0+zYp2uFY0//KoDxY/C4Myhr0NFBKEr3YbY2OvE0eu7zUq7/LHvwbvY/56vLCLUDKa1AC5TJ3bNIUPLasutjo+KHOI4qrJqf8WKVae/Oel73sn644UN51ww2vq1bC38uztCbdmQvxFQdQbAHHzy5hJXHRTh1EXoAg62IqCtBqrWBqooFqQGEQAa7IusqEUVtfJeXKMXf6FPbtp/pCyd206sJUXwz5XkjJtQPfdaVvn83qLi8UcPZZVBLStN1C7EfYf2wWn/niV/G1x57EQsdGh4ZDgScTI2X2XYBNUm2KDxYgUTaWnAbi2UEeVrbIyv+YdEYurlSKH6W6hMbtyKi3XUQVwA1T2/BvXvIifO/9d2HHmAs3bsk1yGWCUZuciWmNtETixAxD/OPjx5VOucXgLlDtlrgocdHodbCTxSNv/1Hsvm5MJGuat5NFRbpCD08RvVorvbD0BkaeMMHkYy2v4M+/8nX88n//EyT+BLqUjuXMFKSwUrrEtbDZTfFr/8fbcde1m2AlK6KBVu3iqFpQn5dQRcB7K6hTUBaycqnOIMwTiLW9nJoSCsr5UOkex5hsdfD4Jz6D2c//PaZiAjK7qsSoMKFINzcnRHzdTnz7L/wc2jdehw4XZkrOXF/uOxO+VK9IYk8qCkmxaGqF58aH2XOQJ8PwPEHIAqiH92Hvr/8unGeOoRG3hXbj9Y65vgQRTtaruPFHfxjbXvdaNEW/Hcp4p8l9tDyPU1/+Ch77i8+icuw06p0YNcsVaohqbuY8ed+4WHjSK1j1UORlYYUhL0WHkXJKUFZzQypI2bw1s3GOLncvegHu+MWfQ7Zlm7QGE65cxqoy6pHgRHPMAq56IeSqOVBq6DEhTY9LHWHWLeCGRloDvRlJm2B+IdpiI+qkvJOSoSQgqcys9N9mtFuOmMtgbBaf9G07C27apD3MSJugnKbp4VpUffPu3bv/8YoC5Yceesjbsn37D4WB/7tZllWlVFqoh0I6Rc2yG2G+HePvvvhl3H3zzXjO9dfCSdhFjlEtY5ZUPDIIWnJTRNqj4ImxFeVFs6dO9kHZ9FDWKznpt7JTHIFQknb0VKZ8zK8IUAeuh9BnVE0LSBeI6jjf7OKr+7+JLzx0CIdPnsVis007XMQCsoxSWQyjstxq8jAKVJVpsiWWKJOgpZuDEuSKOIhFMAldIVJEHrBjxsNzbrgOr753D55//WYpVgjp5cuKNTEp8kU3qz+DxSMx/Spy4BtPn8T/9cGP45ku0FbuIvKZTIjRsH7GTvH+d/wH7Nk1LV4UEiUzguJ5Gt2kzUEmc5WTmIsQBz4bEBCUUx+f+qcH8csf+iN0qb4QcZeFHjla+l5317AtYOeRd+COXVuAZA0OdxeyXRcDajk3KVWWjD9lecNyp/KkH/xNAE+EOmg9eggHP/YJBEePoWEn6KRtJC6TawGS1EGrVsPV3/eduOPfvw7no7ok+BhFM8kmrbLYxomqHS4UskbSmpTULO1OqV9mdV+KgP4AjIStXEzyvfNreOb3/whPP/A5bOp2ELLZAbldx8Fir4e1Wg3uLTfj3p9/J5KZTWjBQ7dCM65UtMr11Rbyo8/g4AN/heX9jyE9cRaNhJa0bACRyi6ISUQ/obRNqch5pQKqciSKJyjbUmXIhHIqlaKkoEKctRyEz7sHd//Sf0K2eQt6VkUKYAZRrQLldfSQNo01QLm/YyoB7kbAOSqiHdBOapm/GOVRfl7P41H0lo63Ccr6+XKybyOwHUVlmLyyfn5Uoi9N08eisPKWKxKUt27d+nq3EvzfWZ5FYl1J0xgRHtGyMZdy4NmVFt77X38T3//t34lvf9mLkHebkgAh7DIaFn+EotOx8uxVW19RDJC+MEB5XaQsfhgsfFNRdB+cLSAiXUEemfxyUBGg9D0Xnm3JT7YbAqPokCXYLk41e3jqzDyefOYknj42h7lzK1hcbmOt1UMvzdFNUylKiO0UKScwt9lsDSWBj0rEEPw8vmfx+WNRgM3jdVy7dTOu3TaDO67bjqu2zICPu2kqlqVIWlIxqKJZ5a0hKhRh1OkASUi3sPepE3jfhz+O481UHIZpRamc6+itn2JT6OA//cQP497rt0vxiB7sFwVlgrFgt2jsWAcsidnP/OPX8Tsf/xSaCZNQ9FNmVxGaSKVwCMrVAD//Uz+B59x0NeJ4FSkljtI8hooCtUgRlKX1VKooiVHR0PpIhCw3u5t0cOiBv8GJz38Rm9e6CO0UXXamdiw4DEttH/5VO/Dit/8Ywjtvw5IdwuU9pmueKC640yFYkaJQyTDdrICLKrXl1KnHdgJPPEII0urcJ7oWlr/4IA586KMI52ZFO85S6Ni10WSZteNiwbbwojf+KK555R5pz7VId0PSZVmGGukMei83l7B6+CiW9j+O+Knj6J07j6S5iphdSuIYTk+ZcokKg8NRZIU8J1UWLvNDtPHkwBnJ+1iwHdTvugP3/u8/LaDcpYKo0Cmr65sqq4JU/Rxcc+7ixAJLItD+TkrTXKWcgwb5AS0y2GmNioovxg+bC4AZSevXmWPDBGD53Uj0afWEXsRNWqIcKZuR9CDyHhSamK81JXFplh6uhtEVGilv2fLjfiX8LeRphebv0vJSuC/edFusO0+vdvDe3/xv+IFXfSdece/zkfWa0u2e0ZBsrXlsIZIX1a9UX2m2NseZUyex/4DilMvUhTLWUQUlJoXBt4/CChxuYUl5sLM1q788T9EatJV0mdhj1KwMyWO2hA8ixKmFxeUOWp0uVtY6OD/fwWqzi5VWEyvtFazFLXSSnvDmNB4lfLp2CtpoREGAahhifGwME7UqNk00MF0LMBZ6qAUufMuTBIPyWiL1kUpBgHDPkohSFVuSGBOCVW1JGf3Nrnbw0JFjWEzpEU3QiyWxJvaXKSO0FM+7dRe2NthZhIZJBed3sUiZV1uDp+znHXQzF0fOLuDBxx6X7iU5w8vCN4IFNi5tK/MUL7rzFkzUA8TUVgt3oTTA5IVlghR6W4ano0BZu8WVgVkorW4HZx47DHvuHCa5VaC5TMASF2qKuRPxUNk8g+kX3onliP0Ya/AVAy/GRMwNZOI0yAo6/q94bUbGAsopqyvJz6vxqp6lblsVQEXnV7H40KPAuTOwPS4usdx3Sii5IPfIxW+axM677pJikjW2NuOCnEByD+L6arNjSoag3YPTbCJZWUO8siLJ47zTQdruIIsTJbVUnoNKDlc0nlU9+5SLXuZ6Ys7OgiRr8wy2vOi5yKpVaZclqQFDEtdX3hRAK/kaCje0YVOhzdU5mFGAakbA5cXUPP5SwNh8r1GR8ihAltcIIDNgGJbEaQpjFJUxSlFhgny5WESrOkxQTtLkSK1SffPLX/7yL19R9MXBgwf9+nj9jZUw+nVkWYVSI/oLUAQvERPLR70Izyyt4td/5/fw3S9/JV51/wuQ9VoCYqyQk1W9+NaFX5xIfjR9Qb727OlTlwTKQ5V+cKSiT8njAC+gDaYN3yM4u9K/TyXAMgQB/ya4WtK2yPVDdQ45Xd6oTrJkkicEGdIaVCmJ2EsplsiKkiYUtzcCv2uBtSbiOUEFh5XASXtwWKOfhnACD52shS4laEEkiTFG3MIN642sAL4tn5slHXG867AfURihxSIV0tqiG2bSXjJqCHl+bEkkxkNKYihbWKncW88paxZXAbJK4kkiLKMnsI2O46IlH8DOzAo4JGJjYQpNVeOuaLppek+ulEmsbpfRMgsdVM9F2VGIzE1xujpC05NU/z1MqSj/PM+10Uvogs1tPUGU5eVMwrqIgkh4ai8M0HKZGHPg+pFICcWdhBy55yCl/7bli+KCnUtYuk9/EiZxXTrf8R72pcscv1yTlOm8n6YIqX4gELNDDZsG0GSpTd6XbcY8UdxQOdFhVR7vHhN4aY6QSWOCic8EqZJ9eLSZlcaKMUI6xFHZUZhZFVVJxWVQuZSBVJDozrrsCoTU9mmPa6Mtfia5ahKrVUuSLFfKCx0pD64tgblw0SuBso6ozai1TG2M4onLFMkoACtHxRuBcpkaMaNcM1I2pXFlUNaRsn58pO9FUXhi0hclLTNd4h6vhtFP7tmz5x+uKFDO89w/efr0m/0w+NWUfmwCyqzjT4WvY54qdwMcW1rBL/3Gb+H7v+M78G33vxhZ3FTgI54IRe0eIwHJ9CqNpvKFUBP7jJHo0wqLPp/MQVbolLUCQ45hRwe/JtEwk1gBjYeoJ/UDOG4g1pqBH6o+fkId5AhYNcYolgBOiR63hNzWM3suuz2V2lPUgkpNCp1Mq8lCKcLyZXLClN7JVBE1ASOxWMqwnYTnmyF1yROSg2aWXSV1VKqwJ9tk8eQVP40EHgGEr6F1JiskxdOCUQ89IgpoTTNE7JQc9wS0pJ2SBmLei5FyuIKx44IjfhOpKj+maQ8bFHCRclkynaiJnygD/7bwrzZ8SR30hCpoJ13pYaeq5YqKOeYUBJL7dPJQBl1vn8vbYwIjpWCeS5e1WBZVbvPrNrvRsJmqDTsIlRxQ1gxGqOSQA4T0lqYe2c2ReLYyncqZZOP5shSet5JpVEW18A6mFot0eF8Vzyv3y83QS3qoUmfMjiri6UIbATbqU4suhWqsKOyy/J6KEE526eVoIWIfx1iVT3NBtLmY0DKJH0oJJ2yEmYUgl142YsDHxV7ptjnSVBOFwnhbdgX8fj1ee5FJappCWg73cUMBIG0H1DFDQFc0kmBhlRndamDVP/W42Qhwy+97sUj5WwVl/ToBWEN9MSq51y8yoYdK4atsJu+kC4m4yanclclLm+qL4rV5kqaP16PqW+67774rK1ImKB8/efIn/Ur0vsSyQzpwMdpjIoPdLFhu2mv2sOa5+MO//Au84AUvxF233SZeBoy4OPOpteWQ4rYq5uOSM1NFDpIItCzMnpqV4hGZfFQyiB8wwVYBD1f/IYc4UhlMlLCMVfTLLNhTzmEu+7u5fJzyONIhFP9TUld0yWAkI9GdAh4pKCmifqXvkbPtkyuK91b+GQUNLglBifqJJgKMCvRJUzDjzvOVCjOVAqM3mQCZiow4dVl9xlyZKrl1uZ2VIhDVqYTbVdGcskWVZNoJ3koJQuCgM53Sew/si8u6SJlwesayqQDjZL4X/0/FhUJ2BgSelKBMlCboIENPIg1qZrllECGgOKIppQqPU5krFSOr7aeu5itvg03tdH/y8jsnipahrzGRl5SJRzAhV83FTXTorNyEWkQpdeRCSyUFe6uy8zgLdIS+ICXEY6UVtvpOEhCoa8eELr1KJPpP2XZKGRbxu4qpVsLrQD28jbSrdgkJo3a5JDRSUolUXiMmCnuSrlU2oVIkJOwDKTIqepRHNr2d+dWk8zVVSw4XB14/1SZL7oiUWBfm/3rx1eokLhCKIJbPH9ADisbQ19XkjuVeCBXGpUnpwM37oSSpwyNFe2eUo0XzdX2abERIaQJ8eRHeKALVi4EGUJXQVuoLk7YwwfdCoKwB2Iyqy1yydorjTyX1zg77lejNu++998pSXzzxxBNBpVr9SccL3gvLCRlhMXpj4iRMYkSrLXz1U5/FrttuwcTtN2LZc+CFVfiWjxa1rixt5rYsoaawJ5V0LJjg1lOVg6nkzNzceezf/6hsyxkB8J9O6Jm/m8k+oSe4RSy4ZtWZhACtZHL8qSJrs0pQfawaZEUUWQQbg7E60GaO2s7pgaMGt45WjYo1aZI5SryvMnbD7yniVdUiSBI5g44dauAWWT71oYUMRATSl7TjWh9J8WWMmHV0qyILGfD9btQKvKnUUCqrgvMzIhQ9Yc33Nx8zHy8DA9+Sn6eEbOItJxwrwS6W4aC6hPtwJTdA3+PUZ3MCjxY/CG22W6LULIbDbicsSOIiQXBm0tcPxY5TilyYQGP/Q/FcppadXcGVusSSemaBbSmbpykANcSkagjoSmmjAgvK1KQdmBgJkQ9W1AN/Z52guneqclHoA3Yb0WZahaWAjInCMGmwvediT9UI74GiJMpcrgl6Gsx03oV/S/6i+CwN0H1PlOLxAaCXI241jMp0g7mzMaPrMvWhz1ff+3IEbn6fMhDrc9TzSa6nHosblFuXI+hyAtBskDr4XY1nXUjSB+U8fzyMqj+552Uvu7LoCw3Koee+12KymREH+UfkqPR64n37yZ//RVTaPbz4Nd+G8VfvQRZV0evlSCsO1hJu1amCYOTAcmjaPdJCstBRChAAZ8/M48DBA0I/6OjYVGGU5XD91lC0QWQmvmgVpcBYJQTN9lH917sK+MqD5UIrvLnFGxU9lLduGjDXbQEZ9Za2myo0GID70FZUd4MoSpSHzoPqhxLwrzsP483M14p+2BDeD35XLXdUtDHQjZpgW+b6zM80I5lRK4Y+Vv8srHeU8kBIcfL3KtKlKoEJUy6ylkODJxu+QyqAOy+2vmkjbbeQ/U8fa3pfSFcVL4AbRHCiKvxqDW5QlcQZVTW8VgwEWJqedVrIux1ppeV4IVIvROJW0GNxCc+FcXAflNWOgBy6JEKJ0lI8pMrRVfKNEbza+fHartPYCxAXzxvJuv51KIpCZKEyQLT8t76m5bGr7+1GwGjuVHRUrO6xDiQGd6s8vvW8uJRImcdqoL0QkJuRvQZZmQaF+qLE/fYj54sBsl6g9Hg2ZXD6Ob5H0RqKOuWj1Xrjra/cvfvvLynCucyDnrWKPoJyUKm8tea7v+JkWdh1XMSkDTIbtThFrbmGhz/6xzj6t1/ARBBi4kV34dZXfyeiHTuBaoCTa0s4cnZWkiW33nwr6j5TOkqVIBEwgxVYmJ07i/3f3Kfoi2JgjoqUtSROPxcGUV8mVwZmU63R1z4Xc0N/xqVe5404tVGRgRnFDkBr0FR0/Weq7evwZxi3VDJTUh+n5r3I6srHKzA1/406Z5l0G3kMkFYvtskalM1JOthqDm8x9WfqyaZ/lqOzjUCZ1I+ialQ0KxoJ8UCh9I2FObSNsFAh795ro726jG5zhT6NRVGSJRacQmNwbPoh/EoNXlSHU58Qiohl+HF7Fe3F82gvzyOLu5J7cKM6vPoUvLEZpOxCTnqCLYiKVkRSKMRrRq5JWBzSHYrTtdlAV+4GI+WCjhPvDXXvhnIjBij3I8PiwunjNbVg7iw0GOrn9LFmZKuP0Vt9E3jNYGNoYS5ogvJYHBV0jFoM9GPmgqC/8yhgL997fQ00gOoFrRws6MXjQkBdPkYfu77EWumgdaScZtnRShS87RX3v+LvLhUHLue4ZxWUSV9ErvNeL0vDju2gx950uYNamqHSa6O3cAYnP/u3OPiJB9BzLWy542bc+e2vwtg9d2O56uFrTx6SRqtXbd2JHZNbxEBGlebTHxfy/4nTs9i779G+9E0iGzrBFVHEkD65iIR5jE+rxUK7TFDWHa91QtCU0Ilyo4iUzWimfKFHRaDmZCgDnwmGMlkK34GhbehGUfKIuyyvG0FPmCB3sQm2ISAXHhGqBFqBuJ4IKkoeVFixo4OeYOZPDQjmVtOcpGXQMa/P0MIh1Xeq2ENYC/HpUR1EpLDGtRAIGANhlsNnK6vlc+i1qZdORIvOXIGAgUfHQE/KrlkIRHCGHyKNxhBGVThZD4uzx9FZPi899gLSIswLuBGc6iSCqW1wauPS4Tum5y6TRixmkEo7VSTIBUtAuajyJNXBuJqmWGVQ1kDJnzKGS8UcJsia19YEUX0Py5zvKOA0I1T+ToDW98mMvssgvW7sGhV/o7jmcsS8bqE1OGzzGpggrMfuup1Vib7Q7z2qdNq8ZnyfixkV6aiZ51F4LjPR92StHv3kfS+57wuXA7aXeuyzBsqivpidfYvvue+3kYeMDBLpOEydZiYtioK0h9WvPIT9H/wjbJoZw5HHDyFojOElr/sRhM+/C1+fP4XGjh1oRA1src9IkoSNK4kA9IhgRvvkmbPYt29fP4HBL67pC70C68hDAy9vTKVS6dMVOjLmT188MBSoaxmdOKiJlGj4vUdtzfSEKA/aMiCPOs4EVNnmXuCfGfEMvXcRWZngq0rBNf+nkiLlzx+1oJQ/Xhu/8PHhLWEhwZNMuKIERtEVJiiXI+lR4Dz8HdRioBaegicXCZcYgSqaQCRxjvSvDdwcVSaU19qwV+eB5nlRwvD1Qm0U2Vdq0SXp6ynTKQIz1TGrKcdIiLzbxvLcSbhWKm6C1YhWpUyoekjcCFllDP74NBBE6LHUPE/ET5vJYFUmRWpDLWC8pSwkovROGQApek6+k0FfDIGqAcp83KQmyjsQfV9NUDQpCBMIOabL0SrfX/PM+jl93Kh7YS72+tzM89P3dNQ8KX/2hegLPd70dTEXdRlHBn2hz4nHlGkIPmcCugnKGvzNyFrvIPhTg3LxnkdrUfWt999//5UVKStJ3Mk3+37wqyxg4sTh2BOpEFvbZCmCNMHiV76BAx/7M7z6La/HuQOPYt//+xU81Uzxqp9+B56OgGDzVtxyw62w20zm5IhFX5ZJPzVWNJ0+dw4HDhyQbDz55vLA1MCqI2g9yMIwUKDssVfdwEnOIygXgMyJK8cQpJkpL5Ip5iDbKBI2gW8Utur3WBcBKhWq6EnNQT0MvApki3h16O1Vx+OCrii2wwNQHiQDy6BugvLQORnvPkoPKoO46IOmJogqCtZ0RjkkquJMAAAgAElEQVQyuVAErSdGeQHTj/eBodBgU9FBZYMrxRjKa5sKhsyjYVGKsNOBPb8IZ3UJftYWrbi4XzKJ63twfV91RSftxfyFljTalBt30VlbRd5ui1Vrtao05OSfxeLTCpDk7FztwK7XEYxPI7NpXk8wzqUjCV2dxRlcegMqWpkiNdE3yLVS0bAG5X50bCyasuQY424UKJsLrH6PclRsguqogEAWjaLxgTkWzHFiJgVNUDXBcqNx358zfU18kbAvbjbzQbKjKP6Z6qCyjt6s2uPhRZumdYFAGZTl2PWm9X2ZnAZtHqMjaL0g8Ll+VJ2mT1Wj6tv27NnzN6Pm9r/2sWctUmbxSGO88aYgCH8tz7NQetVJfz5u3NhvLJFS0/P/+CAe/Nif4nt+9k2IF+bx4Mf/EnuPzuHb3/FTOF6x0LjqKtx04y3IW6pbSewqhpQlp3R3OzE7h0f37YNL/q+IcM1BrKNmHS3rv4NQJfZ0gk+Dt6lnNiNlM3lYBn7tbGYO4FGgWx7sJgiNmijm9+jf6KHknuKbh4F9sDANBoepS12fpLnYAtKPMEoWifpxDcoShRSlJpcCxmbkZoKIvi5mlDd0rZSXk3ySogSK1klSGs8df4qQRTmrS7DOziNkgQ0bj4qkkQb3rphQOYEv3aypfWdxCykQJQYk59DCU4e+CSfOMTk1Ba9SgVutwfZ9USeyGIodsalX7kmLx02I2amFDoGeK1WibJyQuD56FgvD6ZJIFZwsm33vkT5FoGrY1+34NCjr58xrZi7aZnCgx6G+phpszftcXrjLY9Ecq5rr1wGNpjjKUfilJBjlc3gfLuOf6u+udmf6O+lz0qCso1mtOdbfR4Ow+TqzMKT8vAnapiKjVEzydKNWf9vu3bs/fxlf45IPvbyrc8lvC6iKvvE3Vnz3v1p5FiZiT8hGnYw4CcpdVNM2Vr7wz3j8D/8cz3/h87HvG4/g9NwCWps34xVvfxOOph1M7roGmzdtE5tCCv4psGcShdVljG2OnZ7Fvn2PqompI1wjsjA5YJNfpq6UgKwpDbPib9RjJqiPipjNQa0vk+b/zMlQjlDN58xESzkCl79L/KIqXb4UUF6fzCvfSnMSms/x8T5VUbRuN6kLDnYR3ku0rLblAxtOdW7lbfYoYNHHlKO+MnDL9Sq6acjkZpRcaNZFi0IdPPsydpvIl87BW1tBmCWygEtJPTXMYUX8Tti/0HZCZW0pY0ZFrSzmQbqKI9/4upjDbd26E25tDGkYSsUc5XUeqxiTLpprS1jtrcEfm0TsBIoSoLSyUkPYmEQe1dG1XcSWJwoRMe8rkq3cDenFnoEK/5nUm8kp60h21PjRz5UTdeY4LN/T8t/6Pun36Ee2Rj8/da8VNaUpvvL9MaNpc5HpL9Jyjy4syzSDDDmPQvKnz1mfh47WWTyix88oEB6m2gbyObOiT7/nqEhaUyG6kCTP86dqV2KknOe5d+LUiTdUwuA38jyt0FGNOW+WtlKAX0maqC0vYvGv/wGH/uDjoDfGkuNg4s7bccu/fQ28a3fgwWNPorF1K2666WaxjWRtVMZIiIOXEifLxomTp4VT5u8mVaEHeF89Udh66gSe5w/kbyaHbEriTKA2wV0P2PIkKANpeXBdKBoxQdGMYgaPKwAa+id/liLfItGnXqcTchdfTS8EymakbHJyg+jDkMSJbnZ0os88C3My60mz0fPlBU8zO2rTUEjhCuMnjq2IabTVecTzs6hJtSQVGuSK2WcxkJJrMaEiFcEEX7/JLrt3c0+XIE+W8fQ3vo60mWBmeivs+hjSiHxaCC+zEcYx7E4TZ88cR9dqY2zrDthRo+g/yMKUEG61Aas6hq4XosO2WtRAF9JBtUYMrGZFp2xojfu0RnkhHiFn1OBk8r96/PM5gonkRUoNU8vXm/eBAYl+PxME9T3Q93+jJKB5nCxwxXfUjysF1caxoLlj6l+PdLhwpbzQmxV9JiiXgwfz73IS0ARlk/YwX8NEHwMQ5PnT9VrtyouUad25efPmH/Oi4Lcy5JGbqV51PZ+uwAkm1tZw/C8+h+MP/D1w6jysyUlc/Z2vwNaX3wv/mmuwuLaKbxw6iMbUJG6//Q506QFc+A5IpRy9H2Dj1Kkz2Ld/nzK0L+gLDZYmdVGmIkxQ5nEarMugrAdW+b3NCWQO4o3ArRyZlI8zI6DypFBNotYPZBP09fsPgXsRfQ1B8gbFIxudtzkBVAQ8KEXtA3TRxl1NKBZOrO8EoaO5cpQ8KhLeKMLrfw/NPZKfZHJOaAlyy2xGmqCadJAtziFbPYfILVo+OcwhBLBd/h/Co/cJ/SIElHWbJXLLrBRlK/BVHNu7F72FVUxPbYbbGEevygi7KpFutZciXpnH8WOHUZ2sYOrqa2CFdUk6sjOKlERT71ypIa/U0WGjWybXdKJStIzF5wmnPeBTh3Z34mSnIktz51UGTD0eNaiZEaumFcwxYo43c3diJtzMcaPpApMaMYOSUWNRR8rmXCmkMhtGCeuiZN5jKkJ4XQ19tP5dUWZqvJkBgwbTQeAwnPgrR8/69SYgm5G0jpYLMD9Wi6pv37Nnz19dPNy5/COeNfqCoLxp66YfCcLaf8tyu8befHQnS7wEQdZDY6mJB37hvVh78hhuuP023Po934HKnTehV43Q9UOcX17F3r37MDOzCbfefos0gSTXR28IaRKZ05DHwdypc9h3YJ9oVTVwmvSCSVno31WCr0jiFV1JNBib3LL52jIo6wG30SU3B/oowCy/Tp2zSn5I2a2hHR5VQKAmx6BUupAkDKsqimIPE3DN97qU4aKTKnI+RTHKEJ/H7WwBympSKF65v101Jos5octgXKYvzOi4POGlNLnIE2WO2n3x3KjqqdHydHUJWDoLL16G6yawPSbbAqEq6IMhTXO9SApAxMKToMxIsgBnJgSRtjH3+BG05uYxNTYBb3wMcVSBE1bhZRbCXoKl08dx4vgRbLtuOyavugoZte8cpjGrHOlZEQh1kRKYoxpiLiAMFAvvCUr4tPpC7DUMm0wdDIy696Pu2+Xs0vh6jmcTaM0xYu5czHGsgwU+phcI/ftIMNVqGdOljohjdEIpR+vleSWfX0TKFwJlvm5UlFwGZRN8NdDqKLkcSeuxbwI8H4vj+PhYvfH2l73sZZ+9lDl0ucc8a6DMdlC7brjhh6Kw/jtZ5tRpwZPnXZr7IkhTRMtt/OX7fhs379iJm151P3DTDnH9SlwXa3Rhc0MsL6xg7vhpPOeeu9CKW5IgoaRI1AS0PbA9nD01K4k+5VU06NOngVlzwbJrKiJiPqYTfQLCLKOl160B0GZkLW5yxdayvG0zOTgzMuhv1wwlhD5WH7d+q6Yz0sMlrZKAGqmQUxV96p8qTBhaDApQNgf65YLy0Pco3k8P7P4gNiJlFbkMR9QmQJvvN2qSjRrA5ehadQlRChWxKRUHJkgZ9Fgaw108B3v5LEJ0YTsJ2EzRckNpm0X6wvNqkuijJpluBgTGXDqSSEcEweY8idE6O4elEydR8QN4TPKNjyF3fPiWC7fTw9mnHseZ08/guttvRH3rduk6IneD5ky9FJ1ODy1ab1arCCenxUeDp+76LlLyzI5qMabHrQZlBhsCykV5tVwzMS0spI2FRlzdawK9MneSMcpIX/tdkOIT5ZCDhItnQWdJH0W2ISsSZ/I+xW6DC5I8bmjm9djXyTSlciqqO+WztLWBAnqqKHR1rRTLFItNf7yL9HD9nd5wxykWDcOBigmgmvopR7b6+5VB1+SNN6I4yhGzXoRIBcVxfLIWVd+xe/fuv7hcwL2U459lUN71uigc+x2kbiO3e8gs9tsL4MY2glYPy08/gUknx+r8GfRaTbjTY2js2oGkMYaWG+LQkWcQZgFuv/1WNLOO2HkyqUO9MwkMDo75k8ew99H9kkSRHnsFP6h/akA1I10OMl0wsk59UUTQZTWGCcp9vk/DYRERlKOVUdHwRhH2RvSBHF+q6jJBfaPPMCPNSzlmo8/nAqgmkzIXEl+HktvWQBKn5IpmpKUngJyDsUiY200pPByx6piTtA/MhV+e+PkU3hciabNsVLIUle4a3KU5uO1lBNQ80DObwMTyPtuHRXtWN4LtV8RqU0Wu9MlQ/tliv0mv704TaC7jzNNPoBLV4FbU//J6tgbptHDuqcM4/eRjuP3Oe1Dfsh2osNGpi5TdwjtN5GuLWFtdlC42XtQQxzlpgFr14IxNoBexGjCUxqxi1Ck9HtlcmP8TzJS8RNEzyn1QnPbIMxe7JCmWcVS7KCbACYDsyEOVE+k91ZFcSfQGzSEGyVIF+Mqelf9UXaTi6sWVUZQuqlGx+FuL7avq/CMpXZpAFc8r70blnKgCYr6Kx/PzBgJOWtroYKkcmJhjVd9zc/Ee2oEVFZ1l6kK6q7FzTJGUHAoiCkc5E5g1aJvgraNkgjDnhnl8HMena43qO15+38s/fSkge7nHPKugfP1NN/1g6Ae/l+X2WGZ3xHaSXSqc1EOjm8A9fw4HP/5nOPngw8g6MfzxKq560V245XU/gPkgwNcOHsF0fQZ33HY7mik7cNCPy5HOC9LKxwLOn3wGj+47IFpQltdqwNTbP33zy6CsFRYmKPO15JqF3jC6lZi0iPn+5sU2KZMLAmxpi3pJN+wSTYTKgK8HtY7A9GeZ52ceM/pcBlaQOgLWoGxGyopKUclFVs3pRaEfvajp2n9cPy+fzxJlgy80aQ59XftRj0iqlNOw8nRTAEJAqDCB3F2Fv3wGLn/SyY0VetJAl1SBJ3axBGTHr8JmUoudR0gnECwdT3yQCTlxp4dk9TzOPnMEYbUOp1KXEmwBcgJft4OlY0/g1BMHccstd6E+vQVWVEPie0iZ/1hbQrJ0Fp3mIpwohBeNKfUFYcrJkUU1hDPXANUxJJ6PRIpWCKOq47sUKynPrcKMSDnGiXpJXcXCNVG1ilJxcOEAx+i1iFC1nEy50SloFCZRNmVKAMikOT+XgE73P14v+QzdyLZwp+PCLKBY6F/EcF+aG+imExwr9LMteiwWCb2iB07fyIsnYc4jE5jLY7C8y9LjRJ2HOh/+MykG0ciz9WMByoPnBvkOE2T5ei1/08BsWnbq5/VrkjSdbVRr79izZ8+nLmn+XuZBzxoo53nunDhx4gfDavT7WZ6O5VZXDGISdnlILWyKM5z//BfwpT/4CILVNiI7QLfdQq/q4843vh5bX/MqfPXxI5ga34wbrrsBraQpfgZ0AiMocxgQlM+cehr79h0AHL8vadKArDlh/ff6BqraFU4BsQnKJoibqo4+11dkwTVomIB3IVDWA6gcbZcB1fy7UJr1qYmLvf8QhVGq3iu/9mKgrIF2wBWvr5QSRYFsY1U0pUFZRxiFZ4BMonIkpEHZjJQ1KI+KkNR1YdRbmP6L85qCnpAVfO0V+Ctn4Pea8NgiiV2r6frHaNhxAeqT/Qg26QtW8ZHXpeVr4YHBqDolHRNn6M7PYf7UUVRqDbgalD1P1XUnPaycOIrjh/fjuutuRW18GnZYRUqgp3nRyiLihTNI8w4qE+PwonFkDiNzG728KyDs1DbDn5xCQiMuLgiM5LWfMbGt6HpDsGRnFErxuByxlFvpwZljUe7d0p1GJH0OUrEwLZzjuDAVHLxEu8L8sWltMfVp15mQj1ed5tt8WMz/FW9PJz1FFRFwCYKWRN3SvlYM+rkAF2G7dCkvTGJKgYQsMCKHZUVjQcMYNqKjdkp64S6Phz4QlyLlAV0hAf2QL7KKlpVZlo6cy5I4vQDwcQ3K+j1NOiNJklnSF/fdd98VCcqvrVSjD1gE5TyWlZ8Xy0tSNOIYD/3G7+Lpgwdxx0tehFptAmvPnMCRhx+Gu2sXXvrWN+Lri+cws/Ua7Lr2WiRJR9gzqZSivCmjGxgwe+oY9u0/wKZ0g+oow9TF1BeXE3dap2xGxjpSLoNymRYxQbVMW2wEmuXj9CAoA3s5ohVP5KLjtPne5Qi4HLlfDHD1oB+1IAze68KRsnyGdA3hoFcdVXQbJ3Pbp2b2sKa6HyEZ/fnMBcVMJpnXSjmyScypFHFyfWz4NP1vLcFenpWO2lRjqG7lxYJNs3uvIpEyVRjsbyj0BYs96H/huqp7TMwtt4vVMyewMncMtfoY/KgBP6rSfFtx92mC1ZNH8fTBvbjm2ptQqY/B8ti12obV7SFfWUJ3YQ5u6KK+bRPsGg2OfDhs+ZWxryPQdUL4UzOwGmPI3Aosy4dNb2dJXrKJAMvG+c0UZSH/hApQVZOyc7Qy1TJMUIjdr112flV8NMvOi+a0KuOgAJk7E4FVAiiVLCnlpSrZ2ROgL+xg+5SFcvZW8bdyu5PgQtpkcbfChriFPFGOUyG+MlcdlPTLoiGNchUfbY57fa/LY1Efp4HUHLMivSx0+iZ/LGNR8hyDcv/+rm4D+qLMP2sQ1gEFn9dAncTxmUa98R/vv//+P7/MIPiSDn9WI+XTp0+/NgiCD1h5PsbBQQdD3qgg6WJsrYUvved9GL96B+764dciq1SlJPaxBz6Hb3z5n/Fv3/0f8S/dVdRmtuDOO+6UxAsjg9RmSykOJgXKc7MnsG/f/qIJZiH+L7SRGoT1jdYSOf34qOIRrcowNcpmpMz30u9TBkiTwigD5EZ3wwTO8vvp1wiHOcKdqxwRPzugrDnlYpNc8q1VSSGlAmGEyWhkJCiL3/OwVK4fCW3AKXNijKJaZMNKQBBntUGEyG7PbnMJ9soZBHEbZGqpRRbtLYGN1IXokzUoFwlcdqOh+oJOhlmOdjdGtdrAwqmnsXbmOOqNMfhhDUGlIvSG0CFpjMVjR/DEvodx7XU3odKYgOWz+0cOq91BvrCAzsJZVCarmLhmJ+z6JFIrgGv7YsrPyj9afuaNMWByUik0WA7FtlQEZZYdF0UWLCOn6b10H2HPySK9J70DWUjVByZZYvoKHkmOFe0E2NZK/JwJqgRhIQLZmkuBqVAyoqroFr7hklYv+sareat17wK1Qm0MR8lyjEReRQLaSFTqllRitVq0Ixs1pssBSZnaKHPKeqwN0RdF2X8flDlmCxWQ1jQPc8qq84h+b5O6GBkpp8nZRrX+07t37/74JaHsZR70rIIy6YuoUv19ZNYYB1lPohobQdrB1NIyvvCL78dVL34+rvneV2PJc1HnhHjoUfw/v/wb+N6fegue2tKAMz4tkXLa7YjpPHm5HocT2+U4NubOnMQjj+6TbVW/IsvoXK0BmQPOVFTo6JgT1tQpO+5wo1UdMZsKDBN8R0XJ5Uh5VOSs32OjbdsQQBcTzfwuZkQx6j3MKNrUk44aHzoaGfWcioDXJ/p4bH+bpwjKojBioLyQaKoAcZmf9D0u2vEMTchSJ+tRi405OZk7kOsnbZHUmOKbB1kCp7kEt3kOIVtREbBcTxWJiOxNJfrEO5mPMW8ggETAUtRYl2OwF2NycjPOHX8CTYJyvQHfr8AP+Rp2rbGl/+DZo4/hsYe/jl033IJofBIIAvR6GexWB+n8PDoLZ1DbNIaZG6+D3ZhBaoVwrFCMkbIkla4l7SBAPjWBpNZAQvAt/MOl8xPd7HILAatXM9V3j4ZLjIyZ8JOOUEWPRdk7CJWj+tPQW58MNdM4DIj4d6a10NJrsWjPJb0SmN4j5rLmViyUVGsz1X9FImdNY8kuQRYBzS8rTbaKi6Xvj4qCi4Ba7mXBi0unHYlqVJRsRr/67412mXps6nFQVvno95Ln+0GCipQHUTLHpjrvUYk+fZxJa5jHGWXX52r1xk/ff++9f3qZeHtJhz+7oHz6xGsrfu0DSK0xuZXSWy4TH4Lq0jz+9r/8Gm7ZfS+2v/qVWA5C1Nhj7PAT+PR//iW8+g2vx8MRUN22HbffdgeyuCdyOEqgqP9kW3oOpdkzJ7H30UcLLm4QKZeTc7wamsow/S3WVfC5Klli0hf6+LKkjQNIR839qFYbzBSAVF75TWA1B2KZitBAqzLY643OTVC+1Kj8kkZEcZD+fD0ZJQIWZcX6LeGgzJogrDyONeiakY2pvhh6nlVSppbV8DkwJ6P6vfCFE/5UZcbF8Q2Az2a0rWV4BOU8VjkI8rT0S/ZVrz4nCOFIpFx4Xqj+JQLMNBBaWWujOjaG6tgUZo8eQnPuGOq1urQIq0ZVuIEPL6wgbzdx+tA+PPbIN3DDTbejNjODHpuV5g7SpVW0Zmdx/tiT2HnjLmy55SZYE5tgeTU4CESnyyCjl6bS6dqZmkIWRtIF2yf/Ta5UJJ450k4bFdImvUQAOfNYys0RQRqF1XeK3xUSQeYHuwwmSHMqlVy4li/9LmlXSrgWTpV9FwU1qbBgSzEXWS+Vdm122hMPamljZtmIe21RU9B32nV9WbxI0fA7UJ0hrY2ZeC1aiNGDhm3IOA5Unq+AmGKucKFh1FrOIZTHsPn8UHKvSOzJ4q5b+hZqoAFdpoBZR7mjQJnvb/LGOlgoJwc1EJeA+nytXv2ZPfft+djlzKlLPfZZBuXTPxD6wQfzzBqj46asvdJ7jAL/FXz2V34VN97/ElxFUPZ8jKUWegcP49O/+Cv4rje8Hs9sGYczMYldu64Hy6SEU+YqZwdqm4dcRcp798rKLn37DEmcSTPoSJk/TW+Lsn+ySV/o15sAXeaWTV5MggADlC90E0wQNqPmkZSIESlf7MZeLNK42OvN5xWgFrl+RneF94WOSgZRiJ4E2oVu4Hkx4OpUWFeebDqqKkf7ZhQ1fE46MqPXiaFQgCW9H10m+tbmBZQZKSsZnAJldiJ3/FAUGUxqkXMlxLOFE/sItjo9occmZjbBqzVw+vH9WD7xJBpRHUEQCjhLc13K3tptzD7+TRx65Bu47obbxA6AxSEEuXhpBc3TpzD3xGFsvnobdt1zN4LpHUDAij9G2w7yLBb/5TZBq16FU6tLVEqoDegtEfeAVgut07NYePIokk4P9R07MHbtNXA3bwWiCKkboMvQmEZf0haM0rhEWq5l5DsYK2fcVaquK4qDZhStI2oyGeSYyVlbCNijMknErrTXWkZndRlJaw05dyCehyCqI+SOIKyLyVLmBKp3ICkk2e1Qhqd7MXJhIfBzXioFiQZo0TmP0N2Xx665oJs7pX5UbIDyMAAPQNl83CxsKkfKZZrClMTpyLoP3El6vlatvnP37t1/fDnz6VKPfdZA+ROf+ITzwpe85PvCMPhQhnycWzaPE6cHVJiQWG3h47/0y7jl2+7Fdd/1SixbNsbho3v4SXz0P78Hr3v7m3FsPELb9nHn3Xehl3TF8lCaY1ocurZoOefmCMqPys0XYxqj+4gGu/Jj9EwuR8t9mqLQKZuAXAZlHTHrQWQCsf7dTFyUb4ZJJ2jqwKRB1v1eymRfCuVxqQPg4scZiT4xb1fAOgzMA1DWkfIQ9zfCqEh/rkRB/a4lwz4eo2kZW8r1Gdq6bICqJzzVCSwcaa/Cby2IA6EklGxPbDqdgD0gFSjTM5kv5HhR/fTII/ew2mqjMTmFxsxmKemfO/oY2nPPoFapwrE96aAtjXWp2kgTzD15GN986EFcc90tmN5xFVJP9fTLVtfQmj2Nk4/tR22igZue93xUN18NuzJWVBXSLlR5hMRsQ8l+lJVI7D1DG+jMnsGphx5B74mnsfr4USTnF6SLuF2tYeqWmzD2nNtRv+VGRNdcBUxMAtQ6k84gvtpsTpwjpuwud+Dmrph3WbJz4Pyhr0dXeO1emsjixESninYBpx1j+dwcktYy0FmFm3OHqno8imKkPo3KFBeFcaSOj7QAeF5rXWLKyFp3u5Gu71ItSUmiaovlSqPaYegZda/1GNIBzGD3Voy/Qn2hgwOOKf4u/HC/PZlBX0gj23iIvhiW0g2URWbkbIKyev9kfqw+9s7777//jy4+fy7/iGcVlF/84hd/jxdFH0qsbLLnKElc2HEw0fUQrHXxqd/+bdz00rux6+UvRtPz4ac2Vp94Gv/9Pe/B63/qrcCuq7HQSnDdLTchzrvKQ5mNKiktEnewXBJ9OlLWOmVTA2nSC30zooJHNlUXplHRqCRfGZjNS70RKJe3ZCaI6+27PsYE+nIUvVGz0zL3+r8ySh6cO0FZ8cQ6UjYBVUUcqmBA5FLF1lV/v6Fox9CVms9rnTLfSza8xYQ1JXGD78btr+7szMhPqS+oJPCyBH57FW5zAX7Shc0kJCVxniqr9yoss/ak4EF2wdxKp0wgW1hutdBNUmy9dhcqjXGZuEvHjqA5+xQ86pulSzYTgqRD6MMMLJ86jie+uQ9jMzsws227qDNSUl+9HrrnzuD4wUeFw7zteS9AbfMOONEk/KCOzHcBqvGsBM2VJuIkF46bp8ROKaf2HsChBz6P4NgsNvUS1IoWJivtLvJahKRSQadRR2XX1bh2z72YesE9sLduAioVAfaExRvsG8hOLEVTV0845hRJcwWthXOIV9fEUyKsVOA16vDGGvKdVo+fwOrZOVRcGwE3E1YKn4oTx0Wzl6ADF+HkFtSmt4rET9yjC0WDHheki1hQQqtSKTkqzKDEIpWFW3TKK2gNc6xfCJjLkbIEBRuAsunvbXLKItcszLIUuA6oODNyNuVvegyW6Iv5sXrjXffff/9HLx9yL/6KZw2U8zy3T8ye+O4gqP2PNM8ne04HlpfD7TioxyHCToYzx5+EP+6jsmVKMtNObqNz5jy+/vkHcOPdt+NYHKOburjzeffArtjwM3YiZrJPdRxmJdLZuZN4lJEyVHfqUYBsRspDST2jUWo/CVgk+vR7mT9NDtmkLczf9WeZq7wGmjI10R/ERtRgUhk6itagXAZdE5T/tYBc5rQHwCvwaTREHbbjlIiiqKBSDmjrS6z11rDMKevHpe7LUHVc+LsUPCY5V8osi2a2juWqRF9rBc7qeXiUULKqi1JJlxWcgBeQeiAny4CtiOWkfVOOVqcrFXebduyUxgfNtTV0Fk4CK+fg0gifwM/mun5FSgJm3igAACAASURBVKMJ5G7Swur8OWRuDQFVHa6HmAnlOEayeB7HD+zH8uI53PycuzG+5Wr49RkEbB0VuHADG0l3BUtnzsOzfbH6dNh4IU3hZxbW/vFrOPLpz6Fydh6RAFAGx/dFHdKjbM+1sUaOebyOaNc1qN9wA6Zuvw2Nm2+Gu41USQW9PEWPmg5amSZdpKvLaJ6bQ295QeYSKQfb92CHPiqTE8jjDk7uewj1wMfY+ATcIBQwtiuRXDMmIpkIZWIwYNk5JXQJlSRJ4U1Dft+FE1TghhFsvp48tEvbUpaWK7qI3LXSPl88Wi4v7vpvlehTi3g5Uh7y99aqi8KXRXXGGVSlmrTFRok+fkaJf16o1avv2nPfnj+8OMRe/hHPKiifPnP6uwIv+nCWWVMZ2ry/yHvcUoUyka0gQ5y1pCuxm/ugkxw5Lbu7hMyzsQgbq80eookxOBVX9M02M/0Wt02clcC50yexd+9eSfSZZdYmgJbpi40c4QSAudMyEn2mYkO9DykSJR8yFwAz4hUpkpHMGDX4zNeWkx7rANKgL8wFYKPbvRHAXmh4lKNufaxZZq1bPZnRr0QYfUMixSuakfQQN2yUWevJpDnlPnAbJ7nRpGUUxr26lASLAksVV7B4xF5bApbPwo07Ir2izIz9Fck4eG4gwCwJrqLQRTpeME+RAz0mMx0XvV6MNO7B7a6gkrXhiXrDEZCyfP7PriN0O0xhpTF6mafUELDQYkI6jqV45OTBAzh1/Glce8NN2HzVTQjHZuA3FCiHFQ/tc7PoLK6iMTGFjKb4FRaX5AjiRJwTn/rzv8DawwdQLexQOeCFbhCfDhtJL0bSTcVsqe2G6E5OY+x5d2Prq/Zg/O7nIBmvInHZECJBsriA9uwskrUl8ZsOWCxDbwzPVZ248wwnjj6O9uxT2LFtC6LxaQTjm4D6lLjd8baKf0baQ9xtoscy8qQn844UhUwcKVxhrlMtXl61jrAxAadaR+oEiG1PURhSmGJ2GVHzyZwHoyLj9buvAZ2mI1oB1kISV6YmdPGIGSX3OWe+Rq5zqtpIFSCesDqVwJ5qWkQi7IVqVH337t27P3L5kHvxVzyroHz89OnXVMLwI5aAMnPbcsdETcBIN7WYvJOYV7hiKSHNmQ1WDVKZ5VUCHMlFiLaSq7tyjKFtI3B2bg77HmWPvuG2OZq20LSA+bdSXNDrQJVTU4akTWEou9OgPATIAvraRlGZk0sXZbXh7lsvmouBefn1gNODzwTXfkRcbN31Ofd1uoWnbhmQTdAqA/vFb/2Fjxg1SVTEXBjWFKZDQ5rOPpeoVa3KAF95JqjC4FEJG36WSVWoVknDkZR8v35n7sJ8ialfMSa2YGc9VAikq4uwm4tA2pEJxiiU99QPeP9oSMTmqLTrVNpvLQ6Qot0sFYvYuNuBm8Swk44k3hihUrkhUYW0kqJ/BgVnaiL30hx5yqIIC0naBbodoN3EMwcP4snDh3DNNbuw87qb4NQm4NFxrj4Gx8mxcvJpVHIb1fFJdMMAmU/emsm2DNbyGha+/M849iefwViPvG6CLLXhRzWJbDvNNXltutaFxWpYy8Gyk2Gp6qK9aRozL3gprnrlvZi663q4kY+Fw48BS8vw2W2nEkmS05MAgxuhHtK1ZTz2ta8C3RXs2LET0fQ2+OSOGzOAXxNg6lGWmsXIOqtYmDuOrNtCVGvACaqw2JHFIWVh3G/Lls7g4dRW2GOb0fEi9JgLYnUlC3v4f+GOKAllkcwpiaKo94pehlqtMUgaF6XV0nNxUE49iJrXqy9UcJAiSeP1hvgZmxarXZ5oV1goksZ9/ll2fwnvscKfJEkXatXau15630uvvEj5+Onjr4kqtQ8jz6eHJt1FEGOjCMkENE0JzM3NYe8jpC+K7r/FZNbyt/JPvodEymIItt7onsqM/jGGq5xtUc9cZJI5dErGR9rWkud1oWSfBtaNANZM/PGaCUBvAMr/WuC91Neb0a6OMrQPxrCEiNV8A6QzI5VB5D0sl9MJUXN8bMQtqkiJW6xC+kr5GUvuHTrEdVHtteGtLgCtVbpXSPPSwHLhcaGl9EyiTMUJs3qNnKu0iNJLf87y2i6yXhd2uyXJPAIxpWC5SOi4ADAx5sHl3zSqETBXURQ9JCSR1msjbTVx8uhRHH38cYyPjWPnrusl+oymNiOcmETcbuL8k49hOmqgMjWNblVt9el8yIXPY1R6+Cie/MDHkD3zDBwrliDCYfeTiotua1Vc8eyujTTxEVs+kiAHJquwtm8GduyCe8M12HQPS8AjLBw7gQqpkVodeaWC3AukeMR3CYRdWGvLeOahByWS3rRtO8LJzXDHN8OqT8MKq1LswmS9k3aRN5dw/IlDqLgWauMT8ryiKthQNoOdqe6EJCtiJlUrE/BmdgJjW8QZj7UGuZgm5aKgKdpWyO5FATODM9XFRu121L8yKIvmWAIFRUeYoKyqTIeTfKbX9xBvzEpyqSbXoExlTCLVqTpSTvn9U3XecZrNV2vVd++5774rEJRPnXp1FFU+ciFQHgXAF+IUOWF1JMmbMDs7i0ce2avaAukOEoZ+WEeumhvma/i7WU5tapX18zpa1ioNqX9ic02pIBvQFxpsRpmUmwCsF5HywtJ/ffGeZtTcB/hCp2wC+bdCUVwKCJufb2a7zUGvkyyqem+9ubgCz8Hj5V2C/tucZMOgLO+wQQcMpSmW7a90sKYfMuBnPVR7HTgr87DaCpSZcwjsApQlSafUE2wJRXCVghG5MUVVHHW8jKQIyox2CcoEYXGaY+cQKgiUWsFmbz+Rg6kdgNruqhJi6WGdxlhbXMTsiROYPz+Pxvg0tl5zLcZnNgmIrZ47i6XHj2Db5q0IpqbQi9gzMJIy7Myl8VAMnDmHox/4GFYe3YfJiKR4DL/BLto9tONFxRh0AyzN57DccWy78XpM3n4j/B0zwNgk2l4gHtDk1M+fOIGGF6KxaZN0UYn9QBRMfkBKoQesrmD20AF0F85gelqVhdv1KVjROKwgku/q0Lci6SBeWcCxwwcwXq+hNj4pRkx2SCtUcu9FtaUkUEkD2OiwfHx8MyqUBVbH0NHjWTa9RiGJBmVp7l2AdQHK5g6rPxYvkOiTvEEJlOXvIilpUhgyVhNd0acUGhq0Ccb8j/LFlLtE6pvTbL5erb37Ff9/BOULJ3RGQ8goUH744UeGQHldFGsUjugoWFfumZV9ZpFIufqP2X3J8hd8sgnM8ntRpaSBVIOw+S3KIK3Bqxw187NNsFY0rVoIyu93KUB7OcdcDJRlckhLd11SPYhUTCAeRC0Dn4NRPKEJ/OUIuazGUNcrK3SxYhcnxUSsuvfzHqrdtoAyWiuAxSRgjpB0AG1deZzskDzRKVOmJVxo0TZLWfgkyMgHkxdOCMqMyh3xyBBDehahsEKwAGddmizGlFJGTpTh7kY5rxFYeu0mFs4viORubGIStbEJab56/tgJLD92BLuuu0GBMhuzVupybnlA97oE9uoqTn7s05j78j+hnvfgVW00tkaobrZhzyRAFei2LZx4uouxsRux/Za7kNVrSAMHfn0KiSQolffxwuwsKo6PGuV+9QZinxSGCz8K6cqPdHkB5588Is52k5MFGNNEKaDfh5KQ2mkXTh5j4eRTWJo9iemJMfj1cThRA04YyW5CVf+xc0tXFjUxYIKDrhsgmtgKf2YLOjZlibqbThEHC6esF0kGyDpSVkCo54oeQ+rnaE6ZQKrK/gdl/QqgdQHUIILW75fG3OVxUVbmTpnw5zyOFZGpFPowcSo7ozSer0f1d73y3itQfXH81PFXR1H1w8gxM4q++F8FyqQvzBLrcsTcjziLCFoiY0+1gBplbK/552FOWWXcNR2i31Mfa0bK5nMbJdDMSFcDoV5w1tEfpUSfCdijfr8cEC4fa4Kyphb4mDnAFSgPbw37CZNiG6kHu5nAMyeUBu2NQFkfq6+fOVbE/TfjdlrpX8FmqWwD1WvBWZ5H3l4SzpZ4RFCWHn1cOAv6gtyy9roQGBBKhCBA3pbArJJ16nECN0GSSQ3FR7P4gxkOVTKsHOqkUo1pRRaG0N2t8BFWhj9MPtH0visaZxZiHD94CGf3H8Jdz7kb1c1b0KvV4PoE5QBJ1UfuZHDbLax9/kt48q8+B8zPo9lZgxV2MH1jiKtetAnudh+pPw7L2gkr24ncJtiGsKjkcKrI0wSBp3jj1fOLTHmK2X5eqSGRUnNWOHpS8Rcvnce5p5+A01WJRzcah10dkwIV8aNGLoBsxS0c3f8w2J97emJC3O/suuKVxYVP/DaYFeSxPVlESWa0kgx+bQzVrVejF4wj5e6jb0Kqu64Mgg7l362iXfPf0A6sVDzSDwSKRF95DI5yievv1njfudthI3OdLEwySehyvHfTGDETprkoTc6NVevvesXLrrDiEUriLgbKZUApR0qjok0TNDjRyCmTvmDNfR8gjW7Wmr4wgVrA1vC4KBeSjAJlRxJDgxJsDaAbc8RFkFIyEhpFfZjf09wJ9D/DoC/KIGqC1beyyA1F5KXyV5NmkAFb6IzNwW7yxia3pyMb0+tCP2ZGPXrSmVG0edzIMcAmowxKCbdM8lkZ/CxG2FqBtXQOdm8NnquyRV7RDZkJJUnmSjsoXyJerZtVjnOE2BQ56Ys4Fhc44TMl0qTCgDisaAzpxtx3beMOpriK/OnRIpTAzLHiyHsx8gpodtTtynadydGj3zyIpx5+BC+45/mY3L4TFiPOsA47rCGOWM6cIGg1kX3tURz6zANwFhaRrrbQ6iwgnVjFlhdNoXHHZqRUSYQ3wAFBeQJ2pQ7LDRCkEZyQyXSlblpbXAFlg9HEFHKPnLLSbMu5E2wYKZ84Dt9JhCe2ozEpdqGMTXaHLMbJOlg5cwrHnzyETZMTqEdVOFUdKdeQskkAvzvDVAIyo+UkRkppHpVTvg9ncgucTdeIGoM2nyqRz6Q9CcL1FZ96LJjBTX/MFQtfmVPWZf8awDXwSv6j6Hyt6Yt+pCygrFQWUj5OYCdlIclrJgh7iJOeLiE/M1Zv/Mzu3a+44gyJClCufSTPsmkTcEeBx8We1+BhRpV8nzNnzuCRh/fKdkXzwCZQlqkMfYxpZm/SFtqgyOSihY82rEHXURclb2XFeetGcurM9Xnr9y2DjRk5m9GhfJaYvKj3GRU56mtXpkEuJ2LeiKNWyRGdSBkYig8N+MK0SHhV2SJu4H1RnH95svCzzYhan/eo3ZVcSyldI3fL7bLiJYOsi4Aa5eV52N1VOC65Z5YXK1tKpU8nIBNUCcqKH5aIuYi4mKRLOfFYxMKtt/CayqhICk14vPyvXNXM6y7uG2J9wfJjtpciVaI8IZCmhQFQKm6HWZLgqccO4bEHH8Rz77wbM5t3wBVVxoT08uvV2N0kh99swtp/GA998pPw2y24nQRp3EQ3XMGmezZj5rnXoRWOw3F3wnW2wfLrAHXHjoMwDQEvR+rFLE7EyuKaSPsCdtz2Q6UZLsyN0Guju7iAlfNnRaoXNsZhVxrIvLBYuGgJGiPtruLE4X1YWziP7Vu3oFqtIXMjWNEY/EoV8NkdnG2mgIzdV/h/yurBnqgZOC7i6gQqV90ChDXxfWbFpfQp4eLaT+6pvIHo3lX4259Dw5Hyep2y2tUpWZyZhFavIy9cRMRD+mVRVChpJJmXwlVOOleryii1wPS6yiklTU8H1erP3P9t3/GJy5ljl3rssyyJO/6aSlhlom/qQqBrDu4LnXh5y8+JJqBcJPo0taAjXb6XGT2bEbBWX2gQ1lSF1jBr8OxH0UVnEw2K5mdoMOT3GCQUFShvxAOPenzUYqVAecAxa2A2P9Pc6n+r0bIZiZi7EV3wYUa0JnUhg31IF6p4O31O5iQy760ZYZvHmovvhjsnBqppCgd+AcoJwqwHv7kMb2UBTm8VtpOJaxoLkly6rcnuyFPqCybpRN6m8gSqYW2hsWbFF31WJLFDTpI7HkbKRaOkAsz0WJRrpYzPVJENVR2OJ7abqtKQ9pissEvhctLHjJaBU08/hcOPPIRd26/C2NiM6HnD6U2SmMsnG/KaiJV5R47iq5/6JCp2jlrgy7kldguTu6Ywft0O9LwJ2N4WOM4krLACkCK2clTyUHoTws+Q9xIsL6+K/agYMlFnLTXVFjwWlnQ7aC3Mo7O6giCqIqgTlOuKuuAGIae5UA+91QU8c+AhcBMyPT2NSlRHQtc72ppWa7CCioB4TlBMekDcgZ10kaddJDElijF6YQPBzpvh1qcQUxrLqkDdYiXh7kTZgaoEqtKT00ypPI4k32A08tVUm4qAtVZZVe2ZOzsm8crUmxrDSoPDhF6stfbkrJNUaBhatTL5y7Z1i4sL58KxsXe/+t+9/soqsyZ9cfr06e/ywoCSuJGgPAqoN4rYNBiZkbIGZXLKunljmU7QQK0f71foGfTFuqSeUTzSV18YxSJ9sC98jk01iAZrATFLSdr4fzmaHQXK5vuYAMZIWfNv5ShaBRLDLmtDoHqpy3Nx3DogpPOYUW1XjnJlMJeqpkxQNl9bBlz9OhPgyqc7aozQDY2Tzc+pgGAD3UzsYIPVRZHEOXETltTyUlXhwKMdZqG+ICdMRYXQELJ9ZxSsmrAyYhavYIIodaqc+CKaVVypyr4zcKZGXTnTyfkJ6DJyZzStGrmKUkNAWRW2CCUiPLjyiG4vL+Gpbx5Ab62JmanNqE1Mwx0bhzM9BYw3hFaIqH0+cxbHDh3A2HgN1elxSSjH7RV0eitodjvww0nU6jvg+RNA6CD16RRnwUdVabKpgGh20Ool8Kkp9rhgKGt6mslYeQ9BkmD1/FmkSYwgbMCvkrqoIbMCOQ+HRkZpE0unjuL4k4cxMzUhHtOOFyFz2DQgQlCtwvYZWbtq2y9RMnnlLhC3kSVtpFkXHa8Kd+v14p8R2wFSmyU4lJEo5Yq6Poo2krJ93hxpnDBK466sW9UYYwA07H3R54v7r1Vl1pq6MMcmO80IgaVLsbkgU0GSxHAoj2uuYe3cWTQXF7C8vLwwsfOqn/2+N73jw5c5vS7p8Gc1Uj4xO/vdURD8jyzPJkdNrvWRUFGKcZGzMoGbkfLeR0hfDEviTPphFJ2h3eBMPtn0wihL4kxqRIOytLkswFpPUKFLZGqrLLz6bLW3HaYXykqK9dREn6tkQksiZvWvTGEUm+x1UfkljYDSQeY9UcGfihjNAa5UEaqppmkObtopmpNIg28fxAowGxyjokxVnFIIIkqLhDpWPUhagtG5L9c/F2MiL27BWz6PsLUEL+3AomEwy6vhSJQsffjIYXIhZWVZwSuTX5aedEW0LFSGlK/FyOmYRhBmjTb5YTG0IWAUVWnFWatIWHkIsyhD3Od0E18q9yirYnafWmZHRX1ezgruOcyeOim+ykEQYWzTZgQz08gbDfiBD6vVgdNmw+AerNBFxg4qdg437WL13Ekcf+JxbJrejsnpa2D7DSBwkHt0iuNWoqoKM/IO4rW2gJ8/PiZG/1zUYitF7rJQKwHWmlg6O4tKJYLtRHCjBhBWYTmBon2sFOgt48jD/4Lu6iI2b9kkRSNwWIbNfoc1hFGlaK9lIWXZNZtSSAEOeeUO8qSNPOuiSYfHmatR33IVUreCnhUUoMzcAO1DmWBlpKxcnSmpIyeu1BjF/dd9+SSqHuiX+buuMNWSuOEdm6IvyvaccowUACkfD9FIpz2xV+2uLaG9soTV8+fQWlqQ79TtJQtbb7z1Xa95wzuuPJ3ysZMnv6cWRX+wESiXL7L+e6MtuAZj83lJ9BWc8ijwNSkNDaD8SU65rL7QwKt/jvK/0OcoETBLTAvdtElrqO4PqgRYNkVG4tGMmk08NL+b5sEHo1BFZcOgrjPWCqnMxeFbAWPzNRqYJeKWPpjDoCwAXZiClcFae9zqCVLedurjeb76d7311BNIfx/z7/5jGr4F2FR7IUbKbm8NzuJZVFrLCNGD5SqvWHoFCziR3yUFIR2lWaEXiPk9t/LCJxQOZkwEcS9rM9Gnt77y2iIVWLQyUruR4rpLjYMCZiasVDulQssuog7VqkkqNElv5CxzdoVfbvfaOLe4iM7KGupsO1VtwKcPhXgu9xASFANaCeXwKw1JEnpZB8nqHB7f+3VsntyGqc3Xwq5MwA5Jy3Cs2EjTSEn80jV019rwK3W44+NS1Uj9tri7uRkcO8HK8ZNora5gemYTwDZZAbniCnLXV854doZ85Qy+8eW/w3g1wOT0DML6GOBQmRHB8yP4AflkLnoEtwwpE5wsw5bFjQtLB3nWQZO7m8ntGNu2C6kXoctiEvF/BDyH0bKiMEhdsPwkZeVulhbWoIPSbF5/AqzWs+vdogblfuWpsYtTuZFBpGzSGuoeJYVqpIPO6hJaS+excn4O3dYKuu01oV98x0YnxuLW625/12t+4p1XVpl1Yd35vdVK+KEszydGRcpm5FQGqI2ARYOgfl6rLxg59SdCQRmMipZNCZtZ0VdWXJjdrFWSSJdZq3hVRcSK6x2APakKFT3z5vdlsCVALYOrfg8TeM2FR3/ORvSGPh9zkdtoYbtUwNYDlty7AuVB8k47w6lmqWWdsjYfL9Ma6v6Yagwzgi5TGPyu5eSfHGOAsksfYIKylcLuLMNePIdqZxUVO4Hrkt9lwUMhWdPaYvLDBGUCsoCySmaRX2Wkm3Bi0iw/7YnNJCNjCdIItux8o4tixKSzIJWoBsnU6wl4AthF5w1y2vRroc6dfCWjbm7JJQmYpeh5QGJn6K6sIV5tw7dDuFFVbd9hI4oiuAG9oANYmSfRXJauwu4t4rFHHsLE+CY0Nu+CVZuUohamzZjYzDIfSdZBGq9gbXEV0dgU/IlJuG6oKBraxjl0jVvGsX0HUXFdbNm5HaChvl+VKJbcuMdCGSvF8jOH8ejXv4Krts6gMTmJqDGJmLagbgTX4/+F7UCh12YyU3Ya5JYFlBU4rzFtPbUdY1t3IfGq0qeQLsxiuMT7mLHoRHXmFlAmKURaoxhrGjNk7BiFIBqUNZUhtUVFsYc8ph3hpEBIJfVkjBdFP0hSqcTsrS6ju7SA5vxZtJfOIu00lUWszXL6rjQR6CbW4sy1t73zNT/+c1dWpKxA+YXfH1WqH8zzfNwEYA0Y6+mL9c5R5QhOg7L+qUFZJkJBEUi7Hqm+G1AaGnT74CvOYQOdso6KTTqDr9d8s7YF1ecuEXhhLD4AWU1RMFpRJt9lcCxTD+XdgY6SzWskDS5HRMp944YRPhGXCsoaDMtg3Y+WRZM8DMpq4OsO1uWKvoFA37zn+v1M+ZIJyuaCoqgMtfj1o+VBkKTUEDLrVDzlW2yYugyLoBy3UXFT2BIpF22TZBwo5YRU5jFKZvPUApgVPVH4Ecv2NoEr6gtKoQpNdtELkPIu6RwtcixpZ6vOpSgJlp1RAchM/on5PAFbor5MaA26rJHbYsKxzeRXRuBKkXcTJO2e8NKVal3aVvnis0EpH6NlduVmY9YVWM3zePyRhzA+tQX1bVcD0YSqWOQOQrhVct1dtFbOY21lFdHkDCrT02L0z+SjiqhTLB1/GkceegTbNs1gy84dsCemxMSeEbOUYlO6gRjnDu3FkwcewY7tW9GYVm53cU5b1Eh4ZBbn2FJAJXdNtNkW1Qvk5mNFXTDht8bmFDM7MLb1WsR2hMSJlGIlIzQXRvwcc8WuRiJloRMUkKpiaFVEJGo+pYboBw1qfCkOmmM00YGDSN3YhisW/bZw13wv/t3roL1wDq3leSzPn0dnZVl4cDtLxGEvJZWRsxFCTzx4WnG6uOOmu979XT/+81cWp0xQfulLX/oDXuB/CEBjVISmJqriXPWkLYPJRsDNxwmM4n0hnUcG23uJcosknEkrmEoM6pQ1KJuR8ACEFWXA55QfxrCJvkkxmJHvIFoverQXX7wMxkORcLHV7UfgRsn1qB1E/71KHUlGLXajwFltvQcVgvpvk7bog2RRKGJSCSryUByvTprweDUhVIcSM8o176G5ZdS/64VhkLDUFqADYO7blyqYExCNs1ioi0reQ7i2gnR+DpW0i9Bn+yJGtsWYoM2mOJSxJDuQlkq0lwQ7kdCwyBdzY7UISAFBT+gL8qIxdctSQKArywraougILeOO35kEAzlRtVSrxqRyjW1kCSVX5JMLHa+0UCIQuQL6aRqjE3eQkK9k8q5SQVipIQhJDYRScMLEYY/ua1yE/j/y3gRKtuyqDtwR8eJFRM7TH/NPNaoGISGEGzCIScJCxg0sr9XLWGaywMbtxoAQSMJNd9uA7ba9sI2Z3TYGhBhkJnuZhoY2JYE1UKUSCE1INf4x58yYI97c3vvcG/EyKn+pJFS91u/O0lcOERkZ8eK9fffdZ599xn1kt67hyT9+HGeuXMbi5iVgbhlFrSkgpFtCtYBRD1tPP4m4KLBx6aIykyvK7eCYqCriXg+Pv+tdssK97OEHcWrzPCrLp1CbW9bzqzQp7XBbH+Hao+/D4a3rOH3uDBY2zqA+vyI9mbozp4/Q4cIaClkom3AYzlSjhk4dPh0hZUAUUvRYf13dxOrmPUhqLaTVlnYOPBcC6rngP4IyR1zR8WISlYBXrh6rvVpErNu9CXDNu876R5rGlnynqTKOEbMphIW7LEbddRwmoz767UOMjvaQdfYQD3qIIhsAoEndPH+ka5vNM5GlLsMoStvn73vF9/733/rmf/tCd56fyv1ezEJf7eqNG39trtX8yc8kKHsw8UDCQt/73//+CYB6dlsG5TL79BKAB2UCbtkOV3Zi8EH997zMyk6OWVAuA76e46R4NH07Zp97mSV7Vu+BucwcZ6Uf/zjelVEG2ZOAefb3b7cAHmer9t2sbjcBVQfKPiPAs1p/f/+9B9oy6y0Ds3+9x6UKY0Q08E+OkZeKCHduUYnBkU8E5Qhzgz6SvW000iEaQYYaZ/LJJcECkpMxJFM0Bcp0DNBXyzhPFv18UpzKlAAAIABJREFUO7KeG5kUWRFBmdnIrqBkuzMjEJaj4x0BViDiFUwwJuCpLuHYfhqbtc7asxmYb00TZIFpwtH1pi2PGIfJi2V1TWOnwmYLzcY8qvVQwfxpvYZaHiEYDbD9+Ptx46k/wz0PP4TlS1dQXVxBllKnzpSLHAQV7D7zBJ762EexfGoDpy5fRMFRVk2Ow6qiUash6nTwzt/7PZxeX8b999yFJXb7NRd0bBQR2uJxqiHpd/DBd/4XzNdqWKUVbuMMGksbqAULiulULkZAHb3QQkZgthFU1OcpPRAkI+0I+inQOH0Ji6cuIqo0BMwJZxPS7kd2yqIiHT+UklTs42sm4NqiaIfdZVCw69LN79Y14Kai00bHXBOdUyrW5soiqcimN0LUPUJ3fweD9i5GXMyjAYLUgzm3OdMQJE5n0eNUXKZykWOQZN2L977izV/1rd/7058K2L7Q+77YoPx1DpQXT3pCHkz8BSvW8TzB1/7+Hlh5XzLlxx57TA9/rKjnLmKygrKM4Z+Hb7P2oDzrwig/lkkVFqDvwdh/9s9p1nrnpzfPAm/5+5NumwDuTENKmalO72MjfGYfxzPPk5hvWa4oA/jtjrtNapiykqmNyNwXPrpzCsImX/DxylKF/96/DtteHq+ol1+jNXTYhBF77Om0ZPXlaFPNxogMzTxCq99HdrCDZjpGSFBuOEBmpxgtcZILQiWxUb6ohHPKRa4HLem85jZ2FyN9fhqZlCgljOzI7+Z8iD9Rw3bq0wwGOUF4jijlzJ6jBfibnED3B2UUdbApaL+CKGI1P8ZoPMRgNERrYR7Lq6sI6k2EjRZC+ordpB12CSIaAIf7+NPf/10M+0d48JWfg4Wz5xEubyDJ2IABgfKw18Zjf/hOzdh76OUvQ7hIR0Wo6ShcWchsKXXcun4N860QzUYdrbk55WVwOalpKgDDlyo42rmFP3vfozizuor5lVXMnd5EsLCOemNJbeeW78xaikYlqdAn+YLZ6JJ7YuTZWAvXIAdaZ6+gdfqCku0y6srUfrl4ZrHeT5vlaJy5yPk8jQU7N7mKnqpnuPdA+RSaQWjnShKzKzNDTQ0p1IrHiEddJP0u+oc76O5tYdQ5VNyrWlcYE8zipB9z5hqmWE9QgL9rh9LXRYZhkncvvOSVb/7qOxGUr9248dfn5lo/kef5iaBcBuEXIl/4+xAAjbVUBcqeKRNYPfMqF8dmWSzvcztLXLmZ5JgO7fKU/YLgbzsJWAXYbjtXXnieK3PoCEwWonIhb1beKC9q00XpOCjPLmq3A2X/WM/HmCfgWRrh5IHUinXeEmeh4BNQdsldvG+5qHcSKN8OoCeNHG5baw9ujgZ9dkw5KRLUqgTlBK1BH8XhLhrZCGGNUzosb5ugSEtcIOmAkZ1Mu2+gUmdYfUvgx2wH2dzcB7VkFqfIlAnKFgJvGQh+niAB3EfqWP6zuW2YEqEFWXqyHSM7brawMBCJr4PbatoJh6MxBsMhev2+4iLXNjawtLKmVnCCMp8fZRdrUEnl+z168s/wR7/721hZmcNLXvk5mD9zBrXFFcQRgTBDMh7h1rWn8ZE/eRz3XrqAK/feo+khQcumphBAzWJpskCSklk7hw/91gTCGmNRebcMOzeu4ukP/inWl1cxt7KGxXOXgOYKgnAJdUosDbpZrDNSMxodKJO1k+vmnHqSDCWrjFHB3Pm7EJzZRIoAhEXlpuv42/1lLZQIYqCs+YQuOEpSudOWfTIfmbldZ3wKjD1NUYsTNXpwceq3D9A93EUy6CAd9WTTq0liMccFl+KE2dSSPwjONmOQIE2wF1gT7HU+ZBilWefCS17xlq/+1rfeWUz5kUceCe6+7+7Xz7XmfzzP84UyqJS/nt1uPx9TLgOgB1+C8uOPP26alANlMeNSY0cZXP3jl0FZW012fLl85WNBRH4QK4sZvLBLsZ3lr2cBVSeIP7tminR+QfHPZZYdzx6r293vpPZrD8xlyaL8dXlh8KDo2XNZXuHjiOm6rbv/nr9DxmBhEMaGPSjb/clwj4cVecD2n8tg7Betk+QLsxa6eoPLmtCOhWOMqkwfi2XX4pDU5nCA4mgXjWSkn1GRsEJr1dm6WOQj8yNTbqJap6+WtjhGeZqmTEakD2qIyRhZFpmn1flktS13fTzGhI0Oe2dAwYQ4DnFgxCW1ZcoYjhWrEUJRAJahwselNEJ23OsPcNTuSLI4u7mJuYVFmqMRhk2EzTlHETnheox83MdH//Bd+OgH/gif9YqX4tx9d6O6sIi4GiBLKsr6oL9j1O9pOsjptRXpw0GrYcH+WpzsuKq4Vq8KbDgIIIkJVgUqSaqhxHmFO4QMR7tbePqDH0IrbCFcWMW8mPIagvoSGnMLqM8RmDmj3twMJLsKYVKMKSWECHkyQpBEGI0TdBNg+dwlLJy/JLmE46IiSgScTCS92M4ttWHzALOrjj8qNYHwFv0tpfGpg0nSTTQeIjnaxfhgW3rxeMDjMETO7kLmQfM9U+Hasi7UL1uvYRhR8zYikSqIypw+MeUY61FFHNuw2SjNOxdf8jlv+dpv+/t3Hijfd999f6PRav7YCwFlf/E9HyiXb/PARk2ZoMzbCKYelDh92AO3ly/K2rKXLwi0PCHtswEzA1j0tSaS0I9sY6CeD5S9fGGvw3XY2bnvmLAVNI0x0iJlurO7h773mRHT35kWLw0wdcsUqMTEpk0ps8duFtzL8s+sHOK9wuVFUvKCa2X19/cg7ONEp3KGZ8Z2CnuQ9ezaP/4sIJcfd/p8baOqbjvvwHC+aNJf9qkxGyKuJLLENYoEzX4fYPNIFsnCxPfXe8RtnBOD7q29ukJbmAJ5+Jksj23U1tSh/7jQxEMLJ+IF735GUNbxcYFI1nBi7Ew+Z2XHCT3MP+3OG5NhTLLga+K2m4A8Go0cKPdxeNSR1Wzz4mW0mvNibCzysSmDj8qOwFrUx2hvG7/7m7+OfnsPr37dqxGuLSFllgVBPAjR4DlLsKLWvjAnv7DAl9GalBQaDYEvd4RZksmh4hdaOjsIXpZZkaKoJGBu06hzhKsf/ig4eptBRuHKKcytnkartYKAbdMLC6jNW+ayy3UyUPbnTxahyqzrJMLhjVt437veA4RzuPQQF5UHsHTlLtSW2dhS1dACtl0rldppw+6MN5cLW+CpV0snJuDHGigw7g/Qax/haHcPUXcHiLsWokS2zx0Oszc4NaQokBDkWWitstDqJlznsTzWzMCgddE2Ob64R9acI45jgfIozrt3v/Tz3nzHgXJRFMHN7e2vD+vBjxVFMT8LEJ+MIc/e33/vgYWfCYSWffGB5wT+kJEYmD5XHvAg7d0XPEGn06xD2yo6/XhS6KsaOysDu38NZSY+YXYCjuNWtvJz8a/nmEzhMpnLzNjfr6xh+2Ngljy3rXd3LLPi8jE86TGnz7UEh17E9Z1SbjjlcenCj9uZepQ9CJcza2cB2GvIsz+fAO/kb3s38nOZMkG5mlMvrCKupkqI48DUudEI6BxgDgnCgE0vQkD5xrWYKrbTojdJo6sE5TrdBfTaGih7l4U6u8iSGU4kIKBEYwWfY95kp0TbsaUjhMzYtGbJF859YbsKwxS5MRwoR4zmHA5xcHCI7mCIC5cuY2VtA2HY0q80my2EIeWOAEWSIO7s4SOPvhfve9cj+Ly/8Dm456H7UFloIeHrIiDXQkY0WWGTrFMRovbcSoPLLF7TabS2gBgrVCqei9xUFx5i5LmBdPvGTWxfu4VBnGh6yvzKKbSai2jMr2NufR2NpUUV12hFrRYsOBoox5xCQlAeDxSv+vQf/CFufvBDAtysOQ8sM87zPJYvXMSpK5cRrq1rjiFzSsTs2USj8W9kwikyeokHA6SjAaJuVw6ScaeNpN9HETtrYSUCapanzSPA16WuVMpIqKqwaB5oNhNZ/nORD0WmxJRdYU/nPI+Cir2UeVItpr1R3L344Oe+5a/9vR/8qdvh1J/n5y9aoe/9739//dy5c98QhPUfBTD3fE/ykzG82/0ugcq7LyZA5RjzJAxmppuuDIzliSPl7r3ZLAyBuBuoOgvKs4U/DzAasFoC5bJbY5YJT4DX5Q7NSgxeGim/RgNfUzVn719+/Of72gN4mTWXFz+TIxxTdFvHiU6scTszOcu6j/1OWWf2x8T/rPw3Zr+2c8GVdHzouR7AbTuoKVMzrFaR1CwnocHYztEYaO/pa2rKbGfmBW0FPi9dMCHO/SMw0zqpSSTmU/bPU7YuRjzSWkUpQ7YuMq2ZhhEvXziJQm5kF3VJIPBE2iQMz5SrxsaSBOPREN1eD/sHhxinGe66+x4sLDBTuS43QqvVMm03zeQS2LvxLD72+GNYajXxspc9jGCugcpCEzGPWTVQ2znLdNJfg4oyOAiUWrxdaKH2D3qtFuvvbrVCmmuykEuBFrYiQlGwTTpCdTDC1SeewtXrN5WLMb+0ivnWIlZObWLpzHk0lpf09ygb1ishk+F17BLutNIRgmgI7B/gg//nbyG9+SwC2hObLYyrNSScMD63gGBhCc2VFXUL1psLGlTLuE/my1VqFaXrjUd9yRFkvuwWJBumy4OyBOkUX1lcAWK5bizTRH5k2TQLhdVTOxYTl5bN0COet5E9X6cbq5VfmnIhWyQluziOECUJ+lHSu+uln/eWr3vjP6Wz7DP+8aKC8vkL578pCOo/UhTFiw7KamEtjYGajdqcZbNe7ijHdp6kLXvAo+Vndop1ueg3y4KNpVt3nwfG8u6gDNIeHP30ktlFqvx9Wbv2um55YZj9Wy/kjCnvPspM+7h8YaEvE+3XgYy3xE1/z4peZVmjzIzLrPgkxuxB2SSgkzTlqmmMNc5/S9WwwMLOAvN7OwdosGjFdLigou2wmoiU2mZjndRJpxXWGknqki+m7xOfE1kxfb50X3DL70GZPxPz0kG2yRi+PqiYT5e/Mpn757ogzaXhQ6kMlON4jCETxzod7O3ti+nec9/9jh2HCEO2ONdkl0vjCP1eF4fbt7AYBthYWVaYfqVZR1avIeXrYa8MC3RuEAOBN6V2TBbtUuyUzyEAtwGlEzJAnV47AvZopKgqvjRCSkBmRD1dClkFUaeLq9eu46BLP2+KxdY8Tp+/jMWNs2isL5tGz+y+ItTrpTabMeQjGSFMYoyeegaP/adfw/z4yEYnU1biVBcWAOSGaSKv1H2d0HY11QrGBN1GHQEDllzIF1vPqzW+F+wEtPGJdm5liKtNpNWmhRxpqLEVaqkjpy4yQE0pkii4Q8r1c+n8KWNGrfhnHnLKGbFAmXJTnEYYRnnv3r/wpW99/ff88E+8kOvrU73PiwbKRVHUb27d/Jv1evivAFAYu+1HGXTKoHASgy7fXmbKfms8kR3YLDADiJ4NT4DWFfY8GPPnsyA9eTwHymWmXAbW50gbzhDlX/QssJ4oZThPj7/N/w5fm3/8yYWks3DKlMvP5fl2HpMFYMZ6WAbLMnv1raz8WRloLWbWwLdsizM7k78Ipjm4ZXvc7N86XuTTrdaxRf3VB++7RUDyhZwOVdOUqwXCIscyGwO6R6jHY9SZecEUwDpdF2y8CFRM4lw9ZU9IaqBnuGodc5YcZRe1ij2Wf6FdgdwE1gkmKDMz7ERr1y9RdhJGTy8nbZ2d80IY7p6/Cn5kXVGMzqCLdruD7d1dLC6v4q577hEY63wUm2XaGhtkGMmQqDM6rACh6wjkCyUr1JgruRRMuuDvZ7WK/rF70DoL6eN1VQs2ebhClsgJdx/sOlQEayYrm0C5QvmGuwNmi1jzSzqOMIhi9Hs9NYe0WvOK7CwWWqg25hBUQzSKUIw5Y42Omc5RH83xCFuP/zH+9JHfQwtjBEVmcaoKbuJOhZ85lSV0ZIbvswRhi1hlV2Pd5jEW/KzMavqRgdxeoAuW4u4gRFrUTXpSuJHaTibArLoIrZ7uPCNzZgg/mTElCr5mngNkzWaLi21nMx4rF3qU5L17Pv/Vb339W37kjgTlN4Rh418WRXEiKJe342UgKKP38wEzTz7vvigXqgRglalTwrNiz6TLjHrWaVG2xB2/HyWM5/qUPTN9Lljz7Jnq2bMgXP5+sniUNOXZhaoMyjxuxpj5N6bTs09aAGaP6+zxLEsYs+AoduHyBTyQevnCj1Dzhb+p/c2YclkS8Xp0eUEt317+u3x+3gtcLvTxWJrkXDVWV+U2lfkiuaY6r5DFdjsIYuZHsJ5XQTXk0NRQ2mRKb7JySXjR8vgRlGtyZnhQ9gluXGT8vDZ62QjIBFIC8gSUpykcuujls3ATlO2ccA0mrlCpjbWTytlMMo7GaPc6ODxqY2t3BxcuXsKFC5ekb7PDj78vBlikaDQChCxEM8UySRGqAYWWsQJ5nW4OFj+rqDFRza0NGZHcRYzqeCmGgI4KkthCXXhyjhCU85oA2XnCHCgn2olkVdPRGwwNYnA8nTcshvMh40RAT9fFuM7IUs5DDNGsNNQpSS045bCBZIjmoI+P//678Myf/DGatGfQV4xMsaqW4kfgZWIfI1JtJ8L3Rn0GXGVVGK9pqCxfFxda+cuZkcJzRlqFRarypSlmVfY2J0PY3ByxYu3unP+esgYPj+XZe4Jh3nQWRPk5isdaFGPuxvIMw6zo3fv5r3nr67//J+5AUL5581vCZuNfkCmfVIA6CZQ9uJ4EMHbButbKUps1fcongbIu4VJi10kdeby9PKfPs+bn5Ci7Ql+ZbZcXj+dozSX5orwY3I4567mWNGUPguXX4BeAKdO0Ak6Zpfv7lI/V7POc1ZI9yJfB0d/HW+I8iE7YshvmWgZl+ztTUC47MGYlkpOA2l6rc0GIbU/f74mmbHNYdJESNAReeYIl7ib6HdTikYXysPuNIVKuYJQp2P54gJS9l9YURDnEu3cscImasmsXT2z7SkBWFIRjndZqYjIGh7OaZUt7Ch0Jm8hs56C3c7FumsQphlGEw84R9g4OVBd58IGHcPrsWZPIbFOt+Xp8bH5iMBAfNqjXUSSprHxqZlDnKEFZDmlSYANedtg5WUZRlK7gpQYUgjufq/5WBdVcP1Bxjs4GOS/IFNnuLAugAb7CnQiMem842drlT9OlUK8gVYcih9jWEAZNMfWIElORImRL93/8Lex+/BMI6VCuVfVPky/FLQppyGTF4rC8vt0cTWtMsUG3BGFeKHxvmfQngHaikrCc50yV6XFkuYWKdioqunbpOLWCrbzNlNkoU7mdnWQlSTfmtxZTzjJE0cg6O+XEAfpp3r//C1/71m/8gX/z4+Vr6zP19YsmX3zkIx8J19bWvqVWD374dkzZXkRpxpl7VbPAPPtiPeB4pvzYo++37p5yAJEuuFKEovu6rMl6AC6zZQNjpngZ2FnuxTTYyINyGfzKVrwpA7YSSvk5+N8pSwjHpAparWbymcugXH7uZYA+9hjez1uSbl7IyeLn75Xva/qqnYiCmlLYvaCpHItY8ivPsuRj31OjLS2sus1ln5R/rsfPPUAfn92mk7ZqlXECJXljgyFC0RAVpnoRyGqBfL/Ui+WWZeFH00As7dpv8zkiSseSuysH2saYyIqMVXGQqhYV1/0lSUMeXA/kdhuZH1+MVfmn3amqd1Bv5r0ys1bRm7zfbmN3Z1da5Stf+QqsLC0LEAhUlF8CBioRg1zxkFt9LQReqyZJcVewHl1jqtzcO67wzgZioOzclL766PRUWT25e+D7kjhfsXI/LKtYDJ/t4wr4onzAV2kgR8mGnYFcGNXQwcdkp92YbepmE0ybtNlFqPeHePcv/SrGnAOYj6x5i30FE3cUH8ckJQ0RIBCrLZ3Pj9egSUzyQut12SBc3s/HpcpVkuVIuLuzOceTJp00SZHIncHzzzU7aYBDxoBTRZlSQ+YOhqzYn/tJFCsAizLGKBrLsjeuBP37v/A1b/3GH7oTQXlj7Vur1doPw4bU3ObjuaBcBq2TGPYsKL//MYLyjKd3xr7mwdEDm7ZtfMPd9tUDs9njuJ0y6aHsyvCMdFa/LYPi7UC5DOKz4OoPjC/0zd4+C+y3BWSdh88dHfVCQNmPfZoF5bKN7ZOBcpkZn8i6lcNsI9w9UJ8EypNFYLoeHHsJ6qxzH7w+yYxDNgbEI/lhQ4FyzfRJMjtVurxP3JR4pp+pGOuYpi563xmiWaLs5EvFRska5aaQNuCcJWTm7hyyDr4JVDmVouTmUJODsVKyb4betLsdbO3sY29vFxc2N3Hl0mU06nXHxrl7IyjbVlznHbULuQWMfTvCPumyFzAJNAnGznHidi3lgqRn8daF6MiGawUXAyfA6jXbMZaTw48kU4A/J3vXtMipsCnM9sVPN4UlTlEkzJJIUTSZVZKh0ungD3/+HYiuXUM9H9m0cUkWJjPyTeJ/LOYxIEqNYIG5I7g4lzw5Whh0PGRxnNYH+F6qOOfa4lWsk35sDU/U57PYDcSVxGYNLmydpqTFxYAeZfmRyYz1OyaBJHmBYRxLPhlXav17v/gvvfVb/vG/vfOY8srayt8Ogvo/f35Qnl5vXu98IaDsgUlt1o89PmHKE4D0nXgay3PyVBIvXZQZM0G5HjKkyFjaxKdc6uR7jlRxgn/ZOkGnf1cnuC8ROxZV/l6vucSUb6dBlzXhiRZdsv1Nt/mOHM0U9MrHtox0XBDKjFZMtZRP4QF5Ng/Zf18GWS9peED3j6X7zICywNuxvdkFmBdjeQGaMGknGcgUqBCgHA0WjpIINQ/Kki7oPzaGxQvOiodMNOMuyluLfcwrAWB6zKjdcp6bdgoMKHKs056/5tCXPMs2EdqA2R6nFElir0GaQgEytsFggMPDQ9zY3hF7e8Vnfzbmmi1pxnUWlLVoWLGPcobON7JAZxbUS5KCozGeLjnNDXglILvs6GlXqc8Yme5S/BZZ5xBbjDV5I1X4j6QbuZnczsJnh4uZ2jgtySauTcYKoDZKSbMTKWu4oPtEXY4Ziv0DvPvnfgX51jYC5mBwYXWFPh5cX8wO6wHCJrOuKTe5/GxFkdpkae0UnOREN42qoFqEbLitzkendctjTCZMAwidF0mKNLbozknnqbN8Eny5iPNvRrTexZGKfrTAUW6npDKmTh3UmAndf8mrXvvWb/vnP3NngXJRFOGNW7e+LQzr/+x2oHyS7ul/NgvQxwDEAY2XL8pMeQKYJenimKzhgHG2wDft5qNkwQt6Gt1ZBuayfjvLkMsM2vZyxz3E5dv9QnBMJ3cMcBb0vR57ElCXGbi/wE46Vv5nZeArA7ySuUoBQSeBsmmt0yKeB+oym/a/5+9bvk2v1YEy7zd5rNuAMsckHXuObqEwA7CTCEiYxJQLBEmsQp/kDL6Hzmmh7bDzP+u46yK2zkvJVW4ork1Qdo6RLNdYeXuNBGWG27gUNM3j80Bn7FD52S6TY3KsTSwVeNGqxmMi6aLTlY58a3sHF85v4r777pF5QDs3FamNtHvZQu+7A2Yfzn7sXDBDrrbZmh2oIibzo0ksfKAUF5Gphc8tP7ZgyFNsUg0bc7jo2HGYLggqutLjTeBiN5xvWtJnPgrzhk32qCYZOCKRrpVRQTtdhuTGFt79M29H/aCNKsPieVwni6UV5cJ6HY1GHY1mU5OBKoEVZanImRuCYOoYPlcwvm/ezug8xzrvoticJEWu9m0OQqU/OUliFUo5fFaLmhqMbN/BeFUl97FTtCgQpbEAnf+4eORBgIjgHFTQzYr+A1/0mrf8nR/+2Tuu0Bfe2Nr6O2E9+KefKiiXQeV28oVnnkqJe/QxZGl+PCXuBYCyB8YyU+bJ7plyWa6YnXJdbqvmc5n9vtw8UgbOMuD6rycM1THlMtj7Y1G+CMsM+TMFymWXRZnZlsHZA20ZUMuSRrkYOMugJ0D1PJpy+X3X33AqxSww84oSY3IOAoEyJYs0tkJfkaPJoaiay+e05EmTjQsKcvt/X+xjS738uzIqWE+3cnm1CE1mX9nsORX2plxYVjPdx9pz9SHbsndcWKykvK7DIY4ODnHr1hai8RgvfenDWKHvWPkrlh2shhfvuZ8sKNpqTXYzOr/4fJ21zeQZc5dYgD6B2S1e7jVM57bYU1TYvYRXC0ciGLNFWw0zPutcOrXz3KvhhkMCLOpUQO0cHGS+LITRV11JMlRTsxJS321kCfqfeAr/9ad+Ds12z3I1yDrF9K3Ix2PH0Ki5RojmXBONljFlzhNUJoV2LRbpaX/bvRodK5Ns+Lplz6SPnd2EGbvxYkkSbKdOWRugzcJJUfSxy3HDBp2iglGcGBjTt8zn6LRtetzTagVDtlgXOTpJ2n/oi1/71u/812+785jy1s7O36nVqp8UlGcLX58OKDN0vcw+rcV22oJcdl7wDZ3t4PMAzJ9TUyZTtq8tec6DYhmoZwG2DLLWaTdtSvCLyCy7nmWrsyA83TnYRVi+/aT7TtLU3I0nMs3SAfa386T3ADwB0Bn5woOyts2OWZWBeBagy48zAXI1WUwBrawpz4Kyly9mZRVJLVKHzMdao32KEzfSCJXxUL7lJmMnjW6aq0IhVVPEVFiQL6rKTeVGeUkmsPQ0WtN8Apm63QTIjnH64pnTXe2RfSDT8Vei55/liMYR+t0udnd2cPPGTZw/dw733H03Qln3yNi9k8aBpgrOprmavFV+/216ic9LoaZsMoe9Vr9gqdjiWb3eTw+4PG4uqcOl2Mmmps4+6rLGlC08gsewIWeEUvY4PUWAblOo7WlZsho1XcRkyyz2mfUsTCO0P/QxvOfHfwZzPXYKClnlY9bp4PzCzHieazUwP99CyHmDLL4xEMvPiXQZ3twByPfBrY3bITjxXbkWTNsjgDMSdRyxXZ5t834wqr1HmiUYsPORfucq+gyHSmK5L8iUq40Ajbk5LRxppYJhmuJo2McgSdBNi8HnfuXXfP/3/9tfZQ/GZ/zjRXNfUL7Y2tn6H+v18H/Ps+cp9HkF3700nljlQs7zvWJebJ4pe1CeMMpSd99EKe8SAAAgAElEQVRJ8kUZXMvShb4OaqjTUuUcHGXJgs/H39+DtQf8MkiX5YtZ8PQA7UHQPz8f/jML3GVXQpkll+/n9elPVugrg/Sxx3Wa8iwgeyeM15f99t5LDx6cPTP2z8lXr58jiTimXNarvWzg7zt5js5JcqwoyAtGhTsSPOtOo7tAkkWRohaNUcsitOp1bYd9IpoH5YmMQbblXiwhgu+5D5wSaHg/qwdm65ZRIcyOm4yt03qF2J6bpix3h7k5dF+ywixDv99H++AQTz/1FOpBHQ89cD/mmk00GqH0ZCMVzrHj5ApjhGZ7m3y4+0iLdYx8ci54Zq3fM5Zvbd72NQHXy2FqzpDObzIbt/W0xGnx9Q4ZgT29wvR5W7u6JoLztfH3+Lz9fRlyz2MU0/dHUCY4jlGPI9x493vx5C/9RzTaYxXNGAzEhYRFOL+9YIm6EQZYmGcQE0GZZgn6LWwEF+UsP1+Pf1hxqHRkyIsssQVxniKiTEQHDX/HTRGXtMT3gW9SGCAPK4iQI0KKpF5DNxqhEoaoaHZhFUGzgSCsa9rIKI4xiCJ0xyPJGcO80v/c133t933vj/zCj33GEXlyNF6ERxYob2393Xoj/CfPD8pWAPEfnwoolzXlMigLRF2BzxcQJttBpyl7OYL3LXfxGYumK8NNjygB8ywIToDwhEKi7ksl8Ri7OTk72YO7L/SVWfnkthJbt9unKWjHQPxTdF94wLtdoY/bQc/UPND6xaQM1GW3hb99tig4ASinS0/0W6flzkpVXr7wj+c/C5QJABouat1qQcFiXypdmUNPm0FNboaJnqz3w+94yhE9lCZtAXaGWbedtsB2/XPTK7glttQxa+fV2Ht37noWbhOTpx2Y/jXTZtXtdLC7vYOtm7dw8fwmLl+6oF0Zaxgs8NmHFZf1vF2ziwQXs3h4B7Rpx4rgdCzau0gcY3ZWESer2POcyDB+wromRfM2CyjStt4X1KySaMU+nxfCbb7OaTJmQii90Szk+YXKUvaQMPqUo5e4s4hRGw3x1G//Lq7/xm9jPatjnAP90VjATP2b5JrHj0yZxzbUqDZ1zkwGnGrn6Zpz7FyzIQEEdkohHuTznP51RSmZJKNj6sKmeGyadeSNGqKwIm911ghQNGqocWFshLLYUcdmAJGkGJd9TRfHKIk1jDdG0Lnrc171PW/4X//VnTUO6oknnmi0Wq3/qdFq/qPPFCiXZQ4PVt59QZ9lGcz8mHd/v9kC3axeXGbFHpQNoJ/LmE96zNninNeUJ8zdXXIepGc1aD3mCW3Ws6Be/jseUMsyzUkLwUlr7mRLPCmeHW+N9r9TDhbyIHw7yWK2CDgrOwiEdfFP0+UEQzM+5QkIu1zd2ecv363Lb1BzA4EszxDmienKSaKuvlADR510oRxj22pbeps9qr0PU43Sa7UEYhsYy0YDi79Uy7FvxKAv3n3t36Myo/fTPfxOglX/o4MD3LpxU2zvofsfwMIcZwQ6G5gsmBbgTtZuo6P43Ok7dg4S1+Kt5Dc3XVveE3m9mYzn8lkE0KVNsPRup43LjuhC49lUwQB51ykpqUMToKmNe2mAzhUubq57TrsXa3u2pA3T0hmjOfmQXYFdkMzOGKM6GuLJ//zbuPmbv4P1PEDm0vnYwXdw2Ba4SkrJcsWdyg5IUPZNJHq/bEamjqebEWljn1wYPUFatXVOLCk0zYT+Y0oRY7otSLTmm6gvz6GxuoR8oQEshMB8HanWt8CyNaoVse3haIjBoOc0aFts6MRg801aCY+uvOwL3vT67/1n//5F4LOTHdxn/LEFygsL394I6z/0YoMym0cIyh5obXG0E9Oz2TIoexDzGnT5s2UP2Mwx/zt+pFQZ9GcbRo5LFxbRWJ527Q/w7PMpH3jf0edB//hn95gl+5vfhp7ElI9dlKU/UpY/ysyUW8RZtstfKxfsyqDrAajssphlzv7PHpNJXB5EGeAJMM+ROSQhlAKJ/KImDHYOCXmQ7eLl5GEyZQJzNU7AyHWCst4nbfePg7LX5/376CpW6vDT63YFPXueZMxkxszEMGlDDgV2vqnoZy2+5ti156Zzx2nBbNfliKK97W0x5bNnz+LCufMMckNduzIuDK51XvZbbt1NTzbDn7eGOa+0QnbY4Wb5zAbKfArOi+0WKs1wdIU4FSOdnW/C8MmQJR8Q9hlqZM/dJCtnuXOTwH0nne1LbNGwjDnqtZQ9fCqetj02KCAdIytGCAY9XPu9/4Ld334nmt0xklqA+cUVzQS8tbWDdruPSs72ecv10GKquoW1O5fDvaTta+2wjDuFHjkphN5p2vLIz8eVAiO6Pyo5orCKcGUJcxurWDq7JlBGq448rCINgDFT8dyawrIidXAmwo2GA2Sxc4pQEqEko7yN+uHll3/B93zdd95hoPzIM4807w3v/3uNRviDRV5p3Bb1VaH+9OWLra0t+I6+MtuVUjUDyp758oLxWulsc4jFeVrzyOxtHiTLmrK/AI8Bo9v2WRfU8eLcrATyyUDZ/83y7/nfee7fNMnkdh8EGL8olO9jRaRpMH0ZTGf13PL3PiFuFqzLRcCy9OG38mWmLYwtMeUyg/fyxexioekR/L1q3RpDNF4zk1eZwExQ5mTkMAisPdmxassdsqYhDzr++FoWhm3jLSXOwMqDsjFmAyDbO1N3tVH2bFQhObRa3LSz1J5kgTiKMB6NcOP6dcTDEe677z7McyhqYGOqbB1gyJJzitCH67Oflfnr8FKP7QL1fctxCXinRTfTvG1kF8HdCplaULiQuCKt5AC3wyRTNUOLH1Dqi6nGUpWV7KZxs12OpEPmGC1UnP7tA5ptfJOseAyO5wCo9gGuP/IujN7zGILDPpJKgO5gjJX1DaAa4vq1LYS1hqx5NbFmmzWoXArXeu/PdZtKMokRkebMaE/p0yw0FgVGyNFDiiysI9hYxsqV81i7cgn1tQVkQQUxx1IlYzFiNo6wOMmXQUBPCz2atV9zUgoH8jKIKE0tPa5SYJyiffdnfeGb/+Zbf/T/uO3F9ue44UUr9Bko3/sdzVbrB0hiPl1QnpYBnJbnwJbsgACz4yxxXlOegI7r6y8zwzJol5l0WVP2ISiazuvYjg8i8tX6Miv2X08Zl18MOLnkZFD2QFD+rK9vI1+cxIinUs40UlQn7vOAcvk9KG+57SS3AlCZPc8W9Qxjpq3XBCnmBVjMphWTfLwnGY7voLDHZdXbil4TluwuL10ETic8dkxc3OUsi+bAT3LHrMIgdNOXabNqFDlCxjxy9E+aSKdlQc0bf1V8o1zgOuWO7yasaMbzgtc9gd9cGK6ZwunHZNAWSOZbOSxGnjIAccmkETs3pUcqA3iEbruNa9euYWl+AVcuXxYo1+UAsffdTA4mGZCF0nrG7b0C7r3tTW3eDix5BByb1mKi893tIFx2hp4ZG5hEo22HoeNsk0Z19NUk4jOYXZHJhrzar+idlfXO1WkUE2q1Ei1gBDHuTgjuekhKF+bbzulHLsao9Y9w451/gNF7Hwd225r4cdDu4sKlu9EfRtjbOUSN8fyZy4PWM3IR15PhA6ao6FxyGJDRG83zkeFURa6ITzaTZK0Q9dNrWL/rElrnTyE4vQwsziOqGSvu93uIBkNjwfQu5zki+po1q89LVdwdxVpER8O+si8I1FwEOoOo++ArX/3W7/ihf39n5Sk7pvydjUbjH7IG88kWjmOM0k0VFkNQ+Is0f9OUXNIVu5b4Bh3u7OGxR//ItmHO9+gzc1XEo4zghiqKObviCLc63AJy66hwFDYRUM9i0pWzIvlioea8MbfXpW7ZbtXsVnYROg3PFZPUAODteH4TcKzrztbC5+rNdpR0LLx7xFXRy/ctLzSzP590YZXycsvH1oZCOqpR6jvjBe0Zqb+/GK8CW0o2Ng+qZBf6Z0Ukxehoi+w8qLyfA127CzeGvMjJoBwTEROlTmtPyCxwfkoGL0wyUDf12vBF1zyLeiy6ZTnbfRm+w7CICuqc10d9czBEI8+Ya6ZAIoKe5CiBsvMDux2MBxffjOKLxF6DNRBzzRRuoCaVVAGE2LMLuHEgrlKVHCJ2H3bsDTldZP9AOReXNi9gdXkVS4sL0sGNWUs6du3ULrRBPms+d4IyH5Lnqy1G1m7tMiKYOewcGkZ13ZRtd+xtOOrMoluaxK35gqVpKXq97mLVsVEQEJ+f+gwn3gAbhcVOQJ4fmToBNSuPsg+PS40xmGM0kzGKXhdHH/gAtn7/v6L3zE1lZ8wtLOPc+Yt49pnrGPdGAuSKRriZ5MjjGOSF0u8UyO+Ok6JVdS4xNzlHXAUiShCUFVohls+dxvLFC1jc3NSorKheQdyoIanV5MoY90cYdThAdYB03EMaDcSUY04k0WOTaJDh8z1PELEgSfkpiTEcj2W3aw/i3ks/73Vv/b4ffvud1TzyzDPPNMNW67v+W1D3P3he+aKE1hPw4FnEPna+H5xnxwuR2Ra8b1CzyiovjLxAZ/8QH3j0UTtZGZaiNnoWMJx1jdsuV202u5EVSRgswhOeoS807nMb6T/XVNhwOqTrsqKyV3NJcfx9MmM/121WkuD26zgLO55W573EZXD1LFQLh3OI+Mdly/d0nt8UuD2rLWvk9pgWhjTLxPm9Al1mGLEOq7ygVuwrg7LmleltsMwKLnB6rgKkaXffRJLQJGObAGzvmOl86kx2U0nM8ljyzPKC99YsV3Sa6tDUMNn9Zbm4kmBYqCqqCCuhWooTMiVeUnmCOeRoxTFq40hA0ZhjRi+D3mcCq0ot7+XdFV8bv5e7wi0I9tlCiPz7dIxBOzY5ieska3RkggE3/cFAHXy9Xh/33XUflueXMNdqogY3Q06ozLxi08CZX6GAd2nK1DDNFsfdgAGlEQp12DlpwdvK/DBXvfeavv3cGFUdQ3sTbUH1xUvncNB7qQXQYjHJd8qFab+jM6ZtCzE1/SoXqHisx1S4fSVDOBghOdjDs+98F7bf/Shw0Ec9aOHs5gUMxzGuX7upBLpGJUTO1+Ku41oONDKgXlRRCwPNxqMjgrGjbOxIajnSegURI0MX5rB48TxW776I+dPrqC6tIG00EVUzjNgyHtjxS8cJRu0ehkdHSIY9jEdtZOlIjxuldly5mKRk/mpwYRNKgUG/b3bGXl/n8jAuei//oq96y9//F794ZzFlgnKj1XpjENT+t08HlKURzYAygaAa0lJjAx/JgtvbB3j/+/5IXTyKJXQnNa9tasMCdecBNTbiQItam3QyaoyUGlyUoC4I6nxm/TF7EgsP5gLyvtcyKPPklDTi9Ep/YZdBt1xoLIPyLHh7icVf/IasLgqyxO5Oemy/vvnZfSeBsouTmCyFzl12TL4w9ujAm4V4bVNNglDlm99Lv7MmA2sbYOMAn2oEZExY8zzZFGCb5m4nue18DOAJz7Eyjo0F25Ro0zblq9Xya4Cs5gz+P99ndl6SXaXOoqUJSDnCLMEitcJhD1XO8GtY8wNzlf0uYrYoWy4QT+Wb48Nf7bnYwkRJQhO9J3ULkyzE+nVwbMoyP0bjEdqdDq5fv6HEwZfc8xKBslwXCum3RViSic8VJtjy3HWNINb15ub/KabbF/roFjB3ybQq499al83hYimdQq7thr03rnxI4CnthOyv+F2O07Nnh/P6hhHtimwgQJUySGosU2dEJUPA3IvhEP2nn8F7f/FXEOwcYCmpYg7zNCTjxv6ecikYO1pJCoRVvkdmXeSutaHw/RzjIkEWEOiriGsMzq8CC00011axeP4cmqfW0Tp9GsHyAsbs6qvVwXSNhLsynjcs9o0HiPp9RP0ehv2uRnH1Rz1EGc9Xzib0HYImYwRs8Wai3yjCwcEBBsMhxlGi6z/Oa93P/qKvesv3/cu33Vkz+j4dUJ6CSm7C/Qwo6/ZaFWOe/IzVRAVH23t49LHHEBGoGTbDzihFERZivuozkH2I7ZScUmBvepDXLETcj3lyXXycqyfZwwN1tS7QVrC3GKvZkxQD6dpeeSLxb9rF7QtJU3ZbZtICU55sZTljApG3Caz3W9wSA59l05Njp5PaijOzoOy3prMM3RLDXJxhiUVLP+YFLCfbVJowDdgaBbwWrMtccgdHsicomCUgycFd5NwmC13MnmUdwFaMyqUd04fqXoXTM63QZmzPe5PJmOMa9WSgngeoplYU4kJUp66MFAuUDQYdNS5UQrbNhwg4A3vGTz4FVXvvJizYxXT6CSpixR6Q/UQSN1zAWDVfG5PVEhWpPMjxeAyGA+zt7wuUL164iLsu3YVm2DS2T1B255L+vmIrawhoGXM+Zdu6a5nXkFgPmBbAYwRCokZphzOtLZtTxF6YK445KUkQJDBmO/TUb20FTjt3KV0I8F1xbXLOumVYMkVBPzJtiNZMw+095/LJWcLrNBtj9wMfxAd+6ddw/+o6hjePkB+l6MYRelmMCuNVswqafH2Zu2acVCXDHd0UQY5hNUPRqqN1agULm2cwd2YDwfIyGmsrstjFbIUmYNLmR1tbxrZsP6wgQTLq61804CgrAuwQndEAY47bSlIEPKE0xcT2GMytZr3kcP8QR0c8l2zcF3cvw6TofvarXvfm/+VHfv6nS5fuZ+zLF63Q9+nIF8dBGTbF1skXdWccF1hrr029qYLB3iHe/eh7JWlYKDplBrLWmsV++5NVUX9WHOEJx22RdD+xa46ftwAUVuGDSgVhhZ9rmozAx2N/vNK33PbRbExT250NTzbWo0kKkkmm79MxICyBchk4j20RS6y4lCg5KcT5vz1bBDRw8QKs06e9F9l9LuvQE0bu2Hi5qGYs2GvKFtpuDgrnNSbDcAUelZl4UbL4oiLPtCgzKSJ6GcRNJsnI1mg55pXgs5OdldkhpHXNCTws1IcMLK5k8uVyblxDGjMZNsfOk6kmSIcjtBoM9KSvFAhbjYmeXAbmMiiXryhtdtX5ZsVJaee+4cWxSN9Cr4WLITyaj2w+W23fM9qqmJvcx9bONjqdLh5++GFsrGygTibM117EVuij28db4Hj+KfTHgoVMP/YLrdstCB9skjkLgr77zr+eye5LV7db6Vxd0ksyGiTm7H7ewlY+BvqbJ4CyNcm4tDm6UfxgVeYUc8gow380DQaW2lfL8OTvPoKDdz+Ou9fW8eQHPoqiW7Fwnzrn+BUI8wqavGapfHHHVYM67bjzrbBdfnkejfUlrGyeRuvMGrAyh2K+qRwKzidkWBClnKxSw5gTQjikle3ZRQ1ZnCmuM0tGKOIIcdxHv9dGp99GbzSwFLnMJqBwJ8MRWwVJAioYDsbY3TnAsD820Z+aei3g4NTu537p6773B3/yF//NZwyJSw/0/woo59ntC32z23dbpyzOUZmtBGUyWxcezhQnzezKc8wHddx68hn83//5P2N5cR6tlWUkNHcHVSTaErvCDnUplo1KY6JsAgOB2XJUravLQJlVcdqcAo6fdyNm5MDwXYKuLbfsOSZgeHeGplC4aU2zAGhg81ymzPt5m54/JpNttkiUswK5RWZWvih/7z3SJ50w5cKkZ7dGqY8X+ngbLUC04Lv2qUnIve7vxucIxMWC7aLkRZYRYLmddVKFbxgRgDHop0I4tgtQEYpuZI9ZkabB7VrocoKtvf9aYDM2iWSopxnCKEJtOMD48BCd/T0c7e1h//AQ7X4PX/ClX4LN++5G0QilPaYq9jk5akbz13tcmmpjL86GpxqIWVNH+f2xSRgkmRbgYzo3pypzgckUlD4Yj9DpdnHr1i3MLSzg4Ydfinq1jiaZMIuV2p2Yv94maTAf2DWNaEdmgT9GVM1dIZVHmy1fXDafcrnjoHzOHbu+qBHrcNs1pShTF0Rki7Gz3Lm2bh0T3W/KxDU70MsdPEaIUCRjILGFU8lqXDBZ3Wc9Io/x+Nt+BevdGPH+IW48cQ1FTBe5WdgavN6oRmaFSFEUFEjmAqRzdU3rXthYxfqVywiWF1FfbmFUzdDPx8jDGrJagf5wqNFvMpS4Dr5R78imXRd1DAcZonGBZBxjNBpgNGyj1z9AFPV1jTZbTR3L+lyAKtkxKojjHGP63tp9tI8GSGIeGwstqtRC9OO0+xdf85ff8s9+5pfvPPkibIXfVQ/Cf/ApgzK3aa5gJ4YkDdKYJ83i3MLSFjVfreOJx/8E//6f/FMsZznO3HUZq5fOoXXuNPK5OaT1ALnG10ilMvbsAroZQsJqPGUKyhwEK35uqOLN5hG7SIzxEqwtWtGYsteQbWvOnymj1zNnB8pUpyYujGMr4ZRlly+gcsGuzHr4OOpEmylO3U4CKXcTli1udmnbhxaBklTB4k3ZDyzApifX+XIVBu4lC8cg/bVpzQhsa51a2/QzB8o+ZE1Y7kJkBM6aFkPgTVwLsXud6rDNlPxWYyj5KAIGY6SDAaKjLqK9I4z3DtDd38bgcA+D9gFiToVgqlizgWJ+Hl/8V74K5+67R1teznMrXJOG3414EOZ7av7cqY6uLT3jHdVIYM0KHtzMN2vJZLaIuN0Du/6SyDRlHos0FShTj9zZ28Wly1dw+coVcP8WBpxh51+3SXKmJ7OWQV+1FdjEkg0qXb6QTTixRkcnpVl3yAma8qy7R0KekyKo5xvhkSbs5AtrfHF/Ubs+c1t4m6NIR0la0rkBTvMY05Nmi7J2SzaFhcFQle19vOvn3o5LjSXc+ugnMOyOEGfUwgMRqybDjtJcnvJRLUO8EKCysYTq6gJaywtYWl9FMd9CxEW1GSCq5hjEQwyjERrNEL1eT+SJ13IcJxiPxugcHaBgFvIYONjrIRoVGI05/HSMJB2gFqRotgKsrCxheXkRtUaAuEa7W4FRnKE34KTxFJ3OEElELzfD8yuIKclVaxhEae8Lv+KvvOVf/cIdWOj7ZKB8EkvWKajdrBl1ZIXT9tRV4XnhMeOgAOaKKq7+yYfx0296CwKGZ7caCNaWsHjhHDbuvgsrFzYRrqyg0ppHWuPsLzc5gf3tlDLYQQTKFMzYraBeYVKXZQqQOVfr1lpK8bnO2x1bJrh4ABXrcBY4b4UT6Mlyd4JGXNJ7ZwtOx9nu1Grn9d6TGFAZmCe3OwdDWeLwMoVdzyUAcguJb4QoOzM0msjJCgJl1wasrimxaHcN+wziUgoZH09Ri85i5abBiYRym+qnP9eYaZwlCDkJhH+D43ho2B90ccR4y4ND9Hd3MDw4xLjTRtwdIutFKMYJ8kqGejPAwsoCls+dxdL5M1i76y4sXDiP1qk1DDmFuEjQbLYERmx+mJWIyJLLLhYx4yxBGo9V8jKDmFkmedwI0iYZTXNNWPAEIyLHQ+tMdHIHxwft7O6iN+jjwYcexsrqKpp1qafmlaYe67RjnUPcATpXkJw9LoTIl0zN0cEpGZOV1Z1nU6vaMRnGvbf2+vzj2QR0q5jaDkcuA2eLM38xOaybzCInk2VF+ykjJrtaA03Bwm4SMQVeXXny8lJGqsSo5QX67/kA/ug//g6Waw0cPnMLRVZFRHM5iUzBuoDNPcxYwFsKsXjPpv7lzQDD8UjSAidiD9NIMpQyKeioKHKsLq/gaP9QBeRxnOLgoI2jbgedoz6SmBNeUkTDRE0p4/EIzFGaX2pg/cwKVtYWsLi0gOZcQ/Who34boyhGtx+h3aPmXCCKCoFymlbAKA+CMpfqcZZ3/+JrXvuWf/22t/9/jymfCMquqOVB2U/oVds/bSpKB0v1Zi4WNVz/4Ifx02/8bjRu3UJYq2GslboCNJtora3h1OUrOHXP3Vi6uIlwfQ1pM1T8XtBgBKENY9QEBObEsuLb4gVs0xx4oVBnYtoYmTnnkalJxFfM3RVg3lfTBSdsVFNqjtvbPEP17cOzIDwrX0xA9oSc5fJ2m1+XGaDf854oDR27UKftwD7I3WddGADxONQ0EFORj5QcyHBd+LseX9MmLCCdFziLJqxac3CpyavUpNnGahpWkGaoRhFaeVU+1GIcYXSwj9HeIbq3dtC7sYXO9S2M9vdRRGMkUWQ6dZUhMwnQaKCxuoHFs5tYu3gOa5fOY+PyXZjbOIOsNcf+Mdza30bncBcX1pewWMnRZAiNczaUG4i83OR3CJSg1LnFMUBpPKkRaAArg879zD61IU/fb2X4ZjESzghU05zlZnAk/bXr11FvNvDwSz8LjbAhPblRbwi8ZLBwaXDeW6+CMhtGfAynD8X0LgnfIOKAme4Cc5X4mFpnh3TuD2s2MRD0OrQAmgvjxFfuLHzusa1A5nZmrntRwfAK56B27ho7BMoxsixCLXH+ch0jZl7E0vif+oX/hCfe9wFUYgA9SgoWFq+mFXVDVnRNj+oF1h+8C2c/+yUIz6zhqN/F9rUbWqSHcQfDuI/WwrymgzRbcwjrTdUhnnnmGvKsinZvgK3dAzWljBJKDXVk8RjzIYOOcjQbVSwsNXH28jksn17B0voKmostRYNyEsyw08WgP8buUQcHR0PkWYAkDdA94sJQRZyywcS6/sZp3n3VV772zT/xC790Jxb6nl++eD5QdmMxJwMntTAreJq1H2YcFFgqqrj5xx/CT73pe9C4cV2gbO4IAglljprsVsVcS4x59dImTl+5jKUzp9FcXkK4tAg060hYLAnriJlYpfH03F5yjDobEljso8zhmIzzAdO1YXkHzv/q9GY7NV3ClmPKEzCeTDY+rimXj8NJzFcNBqWQmZPuU5Y2yqBcZtdieKWMaasDGQ/TNlaShVX49T8VbuiTdf1tkjBcDoTYIjVeMkNnD2PxNa0ikEsqsco+W23jAYrxEFm3g7jdRkyL0d4+Oju7GB61MT7qYdzpIRmMpC1Sl1UWA1PeGKG4soT5M6ewunkeK5vnEZ49C6yuIGs20YlS3Dzs4snru3j6xjaevnYN164/g1OLAd74hr+OV1w6ixoixTWSEcmdw0XYLaTmnLBEMc6m81kezDi24AjTYH0n3PTYG8NWJ5/S5FjFj9AIAuVmaA5fu43rt631LLEAACAASURBVG5i8+IF3H33vSoAU1OmfMGtgrnerI7Boh63xmTIJAg6t1wTkd+9WMHTOzCO+QdtAfGh9dZt4s5Ns9MZW7BrQ24N19wje5xrJlFDiGPOdl7bSCq5c5T4RuuYjVPSOe5azVlUIygrlKjggjQWKKfbO/jYr/wWDj9+A8PuGI2iiTS2Go5FcppDJ6sDUbOKS5/7Umw8dA+SVoB2t4udZ6+jt7eHbv8AtUZV+cY8aLw+U7LWBHj6qevIKwEOOwP0hjH6oxhRHmKUsJFliMtnl7GyWMXGBuWQFk6dP4uVs6cRLi2InQ+jAQa9HqJ2H0eHHewetNHtc0pJFf1+gn4vRppzt8CgIjNojrO0+2Vf8ZXf81Pv+OU7q83a3BcGyi/Up2wnjndUevnC2doEyhXkgelgjSzHUl7DrT/5EH7iu78b4fZNZehOAnTcRGM6WSTz1ZgGVUWt2UCDRYO1Zaxvbuoib22sI9xYR2VxAZVmU7mqUu9kq6spgLxKM79zXHD7qKKfs8gJVMuB+qUs51nrmrHL6WSJMsCWt9FlaUOnwkxxahaYy3/HiY7HmlC8fMFLYaJdu3AgHXdr+xJAmZPbLG4UKbxH2VkqtK2nHsjOOhVouL0lw4wSoDdG0Rmif3CI3uE+BocHGO7vIOocYuwkCMQRMm5Nx5EWuyzKNfutCOuoLMyjdeYUGqdOYXGTzQBn0No4g/rishbY7miMp/d28eTODj5x9Rqu3tjB9m4H3Q7nqnHAZYZqkOLcah3f93e/Aa968DLqiLR1JSj63BJzyFhHmpyXnEzhYkrNm27skweFY4jIfs0ebbKSZ83K/1BIh7P6cTeRJBiyYWR3F51eB/c/8ADWN04hDOqoVRhobzMg9XheEnOgbOFJ3LVNhYjJjspNRbEwHpd4V5pjZ92EJstJ46hYk45VnZ1Awb/jdGprjbfFV/ivwqq5TqwYaBKcXhsXXsoGDO9REc06HZMKRysVCAnK3ONTkqnGKMY9XH3vo+g8/lHkOwO0b7aR5ZwcXrdzxU2QTihHBEDWquP0g/dg8fI5xI0qBqMxtq5ex62nn0WlmmN+aVFJbxFdLTkwHCdI0gI7u4fq7OzyvEOgInOKAOMkwumNebzsoU3UqkO0FupYWl/DwvopLJ06i6xWxSAeYBz1EQ0HOLy1J6fFfqeP0RgYR0CnG6Fgqp1mGFbU0q1ZfVnW+ZJX/6Xv+Xe/+it3VnQn26zvb97/nfV6+A//PKBcc0lh1CHV4RdYUEmLoJySKf8pfvR7vxvVLcoXZn0ns6U+qeo/faVphqDR4FRKWXZ4YINGUyamoh6isbSM5XObWDp3DmfuuoL5Uxtora0Acy1UmyGKaiA3B4HdxrgbKJvI5lq3Z8ZPqbTo2NhztOAZ90X5Qvd6tWfXuo3ttS8AlKfyiV2Es78jxueAxV/ylm9TEcsTy3f6sOSRjFts26LyWNZzNmzkQBQh7w1QdPuIDzsYkvVu72F/axud/W2MugdIegPkgxEQMSAoVWMBsYEz09gEkFDXZ6fd/DwaG6ewemETq+fPYmnzPBbOnUN1ZQXDaoDt3hBP39jBk89cw8efeBZPPfMs9nf30R+PeHFYFxizGBKm+zVUgGAhZ2MeePO3vR6v+9yHUM1HjB8TKCsAyNUAfGFWXW/O7mc/Y2eozxO2zGGCL4GUK7xvHvHhQ9JglXdR0WBOMmVOGNna3hYA3v/gA1hYWLQmpUoNIb3vzFZxv6PIABa+tBiwS8+FKPnOHquQqovR29GsmcblpShwyVkL/ZKqDZBpwd7+TZilI0nA7YqI5Zl/CgJy45L8Im6LDf3GfCx6klNUyJqdW4eNHbzmGlGOahJTAEJeGaF/4yo+8ci7sDLIMHhqD92rbQxzhsi3lEuixiOFAxlA5/UqqqvzaJxZR2V5Hr3RCNeuXcfe1h7OnbmAIqihOx6iPRygNx7rvU857onnF4G+CFCv8hwgMCcIwxwvf/k9OLe5iFFyhNbiItbOXUS4eJrRVRhQGkvIkg9wuL+DPTl3OuiNEgxHOYbDXLpyntNaWRXY02DCImaUpp0vfvVr3vS23/z1f1fW8D9TX79olrhPG5R1pvkqsGOV7tUqrI+u9IyB5gXmcuDZD34YP/bmN6Ny8waaDozJcwNqdjqRLVqx4hwdlkNr0oRaV2lPqtRZPEbOC2Kuhdb6GubWV7GwsYH1i+exfPo0GqtrqM8vIGg1UaGfkdMLeBGqw4weaItbVIXbX0wTDdoYlwGl5cKqGcAV3aydhdK2jZ4yQPa/43VHJ2H4SrzfroqVuzByF8LkHqHUbO2q7cyF4OKhJBmzoun4yANcoMIutcSq8RqFFI2Rj3rIe12MOx0V2rpsF97ZFxDTCTE+OELaH6Ga5OCI+qwYAzVWfVi4q5qCQeCsh8ibcwqGqa6uqhh7isE8Z8+isnZKUkRUZDgajXF1ewdPXL+Ojzz5DK7e3MGNrV10+2PNYeTBVbXdjxNy2/JaTte6OWe4/i43Mnz7N34t/uoXfTbqLEY1mP43LfQJfK1X0Jiim1mndnZ6aF3mh8kCpqnrQ7q5jZ8P6jYujIUm6uz8XQbXZEmGbq+DG9dvYn5xDvfd/xLMz88LWAXKWhj4vlmeC89HtUyrtZqLveX6WseMMVXtYHzUgCWFuF2lO3ucrGZ7HJfE79i7AbNjxS5IyA8g9QGNk50XF2nhvbsG5awhS6Z8wTfTnCkkPdxdkOny2NS5S6IvuZqiSHrY+ejj2PvIn+Li3Dqe+MOPIroVI6/MIcv1ziEi666ZLY4DV+MK4zbZJFIgCms4Gg/lOW7NLWIc1zBMEoUJjZMYURJb0BSJgnNe0Nstl4hmK46xvNrAg591DxorAVbOrGDj/HlkQQtREmA0ytHr9jCmPa67h739LWnR/RH/RgXtLp0zLIBaA4nscLSIagNSQZRk7S/+ite+6e2/8Y6f+UwBcflxXjxQfuSR5v0P3v9d/y3g5x+gIIV54R8T288UofQVmR6lhDxJERJcsgK3nn4Gv/7jP4b+n30Mo6M2KlEsD2udhSVa1wg8DECnVsytO0HIxfwRJhVuzYo3lUzZ5wpZqCSVsELcCBHOz6GysiRdenljHfPra2iuLKOxvIL60iLqiwsIF5ZRazbZ260uK2rfbA2VxYkDPN02chJcTs+jA2XuEXmqBlVu70zn1cBPOTicPuiAfnLxuFZU3x/gJ2xYsp1tVs2S5mxMkhmYT5CD8gHZa8qAlcEA2WCAZDhEfHSEuNtF2uth0G5j3OmicniEtNNVa2pKXZhjczT12IDCInKYb2GdeUkNiGk3pI6/uITa8jJaZ85i/uw5NE6fRvPMGdRX15DU6+iMI+y0u3jy1h6u3tzG1evXcfPWDrZ3dtEfjFRcsZE/PCh+5IefzUffctUiM4VfTBgLNIutzpFCjRh/6+teh7/xl/47NCux7I0WyepcE263okf2Vkdnb5M8Uepw1Fvi2LLXz/3v8b3ihApq7WS/ScLc3QSHhwe4duMGLl++hAubF9AI6zaHz8304y6KXnhaw9gAopwL/qOrQ5/d4FXXbi4YVnFs2g+inVEZjN1xsjZspwXLD+0aeZwXWRq1D5ByTh0RBc2+M284awV2ypEhs/CXuPAok3v0PDQ6ivY/7qQo8QzRCHKk+1t46tHfQTDex1K8gA//108g2atiPm6pVjBUawitffb3OOA0QoEBdxhFhk4Soct5eXwXagF6KcHb4pB4pTK2iASsKY2ekhSvWWh3M2S3XpFg856LuHj/FSycW8PcxgrqTIlL2G6dYNTtY9Dpots5RLd7gP3DA3SoR0cFeqMC7S75cEM2uMmx43PljoQt3Flx9KpXv/qNb3/H23/uhaPaC7/niwvKD9z/nUFQ/4efDijrQnDOnYmmxh+qg4yMw7Tm7sEhHv+D30d6uIf+7j4ObtxE++YtjPYPgOEI9dSKgmEOLNRqaHCrniUyQGgLSVcFN0AMQaczwMkRmiw8GaNuZn1u+WQLI9NuNBDMzaPGCMbWPBqLi5hfWsbC8jIWl5ZVRCRwhxwCOTeHerOJWqMJhNRObcaZmVWn7bXia/z7+kxa5Cdi2GgcC49xxTmFhTnA9lGMrNBr6kOqxYniWNzvY9TrY9RlXOEAg86BgJg/T3p9fabMQD0wGw6Rj2llstZbTYIgGxFrdxGdDP9hOEylApZzxjyenG02P4/m6gpaZ8+hdfEyFk+fwsLGOlrrp1BZWMSgUsX+cIxru/v4+LVrePLqdTz17FVsbbOQM8RwyMxaAgFtVeYg8HPpuFCK1doVYh4BMXGnjzo5qVZwB2RTnBtBhL/5P7wGb/iqV2GuGkm7lfd8Il3YTD57KLsMynZAhtL4Dx9Wr9s5UcNLPO53VMfgJpfRkONYAzupJ/Nif+AlL8HG+gaaoSswkom6v8miIJPRKupIo2Rhn9U6PbG9uRqLk+MsTW9aoC230+soOXnNOvIszdDP5TsWTiS5xvRkbvnNBWLuAuvEIJlxLF0dfHRf8BxgU5ADbuue0SrBnRUqQwToYfcD78HWE+/FSiNHZa+Oj77nWaAXYCEOaQbEUMFCRoBYPOM8PeaysUNvjBz9NEOP6XpJJJkikx2xqvD7VjVAWK2gRUCmQi0HVY60lmOQROjHQ9kh7375Qzhz1yV1AlZaIRL6mzn4tNfGuN9Hr93G0eEhBoM+eoMEB90Mh50xPcic+4o05+JdR5GTUFXVWcjrPqlWMIjio1d9+Ze98R3v+KX//4Ly5OogUw7IhiwPloWTp558Ar/wtp/Fxvoi7r98Ba2iirTbQ39rB0c3b+LoxhaG+4fAYIiADDsv0OR2OoukQTMlrqGW7AqKJFaxUI0DpSnACo9RE4tVxtU4QJDWmHSLUdRJpuqsFdIohRT1Buq077SaqLdaqDZCAXLAMUAN3taUtt1oNmWbMpD2UrXr4NJ2nZ1dtl3kVtnsZwzhNj9tMooQDUdI3L8ioo83QoVSREJzP6dAELBZoCGopPKQciEK2UBTof8/0vdkc2wzV1ZyXiCqVjHkVpVbc1aeacGaX0BlcRGNjQ0sXbqApfObWD5/DitnzyJZWkU/bGGcFzhod3Btaxsf+sST+LOnnsZT127h1s4eDo+6JkWQFdI6py1iITZbq7JYa40qlD+kgbt+Ntm/pkTR5BHX9i6wLdiNGaow1KzHeP3XfDG+7Wu+FE2MUWPgufMaGzBbw0G5uab8NZmy/77s7VYCntwWptf6DxuhxE6wGKPxGLe2trTNfunDD2N+bh6NOhMJbbqGxCsyZS0SDoSlJ9ukaD9VxFaMWVC2xcPCn20HMakdOLZrEbZ2uy0402RANfU4Nszz1YxCrs1biplZGlnkJvhagwxzOpg3Y8kbaq0naHMBzBORA3qHq5U28t7T+MQ7fwtZ9zpOLy6g/bEUTz52HfW4jjA1u19SBNJp6ZDiEFVN8mN7Nhd6zsLLUvplVP+RR0MWRF77NTRqVYEy5/lpJovLyGFr9sGgq5FP5x68F6fvvxuLp0+jNj+PuJKjN+qg3d7DaHCEYfcIw/5QFrheP8JhJ8LeUYH+OFVTCs85npJFztbrRdTqc2THyuvgfL9hPG5/2atf/cbf/A+//LMvnP++8Hu+2Ez5O4Kg/gN/XqbsXw5PRg7DZKGF23JW7j/0oQ/hDd/2LZqndeXSZTx4992499JlXDp1Bkt0UsQJIupFB/vobe+is3uAtNNDoz9EPhqqc4yRLiEbSSpsJskVkRiwCMM4RX3NtKoqqm7qr+mR1vjqpGI3xNJtsZ22y1XWtpeuU9lZrGyWmuuu0vbSdG7mOpDBG1N2zDi3xCylevlYY/87mlRs3Y2SP8QeVc7RIqNtqCYr2/Okru4nXMg1JULE1mjuBGrIKhUwV0a2LA6RpM67uIDq8grm19fRPLWBxpkzYsPNjVPA8jKisIFemqM9HOHa7g6ubR3g+s19PP3sVdy4tYWjdkdMmAlbrvEPQY2MiQujY1k1awYwnwCf/aSxzNirl2M0cdneEx0zNRRZiIy84gVZlHmAm/UIf/UrPx/f9fq/jEY+Qtig48GNhxJYmbY/sZuVCqn2N0szCye2QXMheOeFNHn/Xqr7j1aqRHkXN2/dQnNuHvfecw/CeoAGQ5HI1l2Ng78nB4hAmB2HBsqqV7iRVF4c8l12E4buM0hKLN+AWcZnkz7cbkJ+Z8fovaecjyP271uuJ4VnHld6ygnKlKPctGyeb9rE2bmlBUHxBzzHUonQFBvS9Bp61x/F7mOPYB4xVppruPreHrY/coAwDYHUDWGohUiZwMZjyVQ3gTEnUNPZQD8w4+t5TjLagK8rRbVaiCmHAe2ptBOSaafaAY3Y1s7d51wTC6dPYfXuC1i6eA7B/KI80Z1+D73+IUb9I0TDNvrdNvq9IdpHYxy2x9hvJ+iO69Kwi2qGrEKveo56nc0l6+gNMgxTk1gI/nGRtL/iy778u3/jV3/hzprR98gjjzTvvf/e7wjDxg98Su4La+yctDO7jCtb3V3sJrU1ORtQwUc/9jF8/Td+Pa5evSrQIitZWljA5rkzuHjhAi5fuoi7LlzE2bU1LNRDFFEqrbS/vaVc1eHRIaJ2G2m7i8pgiDBJ0MwyNAsyaoK0gR1PEJ6G6v6TdShXiLriOoV4xirUrOSS6OQL9lkVkwKM+XANVDwLNOxmJoQBkPtweqB4vBB5coMtSnSauOKPsjdcyIzaBXw6G3eY7gGVM636OF2khfS6rNFA1mygtrKM2vISmmvrkh5WTp9CY3UFtVOnUF/bQGNuAXmtgW4G7HQGuLF/iGd39/GxZ6/ima0tbB8dYWt/D72jHpI+g1+YgGbSjF38biFTy7IhqQqOnBxcZbocNWpDYxteygNpW+wJI/VWMC2cNKxbeoRfyIIKLWfc1DIYaIiv/JKX4X/+238N84gkVXlQtuKd27JPI9UmnY4CXSdfWHnWPrx84YHcOvtcIZDxRwmBKcXB4aF08XObmzh75oxcF00x9ZNAuS5gJjhp0ojCiKieWtHKA7LC673dzcWo6li5FnEjzX7Aqkk9fuq0mLWf/iJ2bIDqp8BYmIby6FCp0NbGMyhQMI9qLI6pakGXZdJLaWTTLODF6BYjxNET6F/7QxRPfkiFvzmcwsf+r230nk1Qz3i11LWb5IBSkoGY1jiek5WK2HHMsHkyZ9kMvV2QOmOCer2CZitEo8Gdgctbp3OjCgXY15eXsXT+HOY21hGsLqG1TgtlDf3BGG12go451mmolvx+t4/Dwy62d/pW1IuqiCt1JHy8SoaI09DnlrC8dlaAvHc0RMIiUZ2NL+xYjNuvfc2XvOk33vHzd16hj6Bcrzd+AMXzzOg7gdVL/rc9o59naBeF94m6C5Xs4/HHH8ff+ta/hatXr5veSBYgvVbmU9QadSyvruHS5nncf+VuPHT/S3DXlUtYXphHnYXAOEZlNEZ21EG0d4DB1i5i+mn39pD3ByhiVpWTScce0+oCyij0ZrL1mpq0TlqnA09coAbIVkQ/rlmK+Tp92F/UCoehJMIMWgcDNhSURMTsbZPMA5856yrl3klgl5XUTQWBE3jpKmGqHsNWKvUGgvllNJaWsLi+huXNC1i5cAHN0xuonj6DytoqKktLyrolcA+zDFv9Pq5ubePpp6/h2au38PSzt3Dtxg52Do/Q7dGWxikTFSRsKuCxoBzisxT8+B4xcntdxtqMyVuuQqa/5XOuBSBuAZLrwe0QPHZq9BSzT7QABRZqpPFN9P2y1MdgGfom+/iSv3AffuDvfQOWatRDmZFr23SCMyfMaEDpjJbs5w6GDYbcTEPt+bVvoZ4+l+lUbrLziC3iaYqdXUo0bTzw0INYWlzS+98IKQ1xebVWjkkXqLKTqSGzOSlEhdYRJZK5iSvufOJrZjHTdGBrjZbkM1VQJiFF5puX0G5TO3wBs8SsLfPZSSEKUTKftZY5kRASAS77bDvPwXZ4WSM1088uWhtsGiFCjMNsiDT5OLKd92Hh1hOId9to5Wfwwd+8ieRWDTWCcr0hHzmL7jRpy3NMfzhjjQTQ1lTCqdFsk1YGDeWtMEfYrKG10ETYZKoGLXWpEt0YYt/a2MDKhYtorK2htbaKcHFRFrrDblfh9EO27Y+GiPoDdPYPcHTYxf5+D/tHEYZxgJTpcrkBfJQDzcUlrJ29gKNejKs392TjU4BSSittDUkcdb78y7/wu//Tr/3sHQbK8ik/8O1BUPvBoiiaZewtF1bsDT6uokgzdqDst2H+9/3v2u6sgg9/+MP45m/6Zly/es0eZ1IgcQ9rO3+dwGSoywuLWFlaxoXLm7h0YRP3XrkLm6dOY31xEUutppLnCLrZaIR40MeoP0Dv8BDZ0SHyfl8sOx+OgcimW1SVxcqMCJt2LCZBsM6B0HWnCa9LGh+BUwBlN1gjgAte8va4SfVdi5F1ZJERUlrwnV4ZJQ8+37CuCn6Vk7ibLVTm5hAsLaG+uqRuuNb6OpZObWBuZR3h8gbq8/PIW3NIghBRUdGU3t5wjJ12D7cOjnBzdw/PXr+J69vbeHbnJjqDITosxkW0vPGVGEvl9aspxnJ10JFhucy0SQlbHagqCY67B9e+7iePqJXXVf8nWcolV63uTx3ZKnyTU0iLs7DbgYb75aCoS9Kgvaxa6eMLXn4F/+i73oBTLYJ/jGazMXFa/LemJoGybxjx4OxbriXjq65sYGxyk03pMFA077JvViIoU2tm08jNrW0VaQnKzYbFhnLbrdArLiBuJ8ChrtSUKV2wyFflTo5yhgv9t8Y83wLNY8H5eNNi71QDL1kySuTFz9VTZrU7Lz1BMAuzac3THGt2ySWa1KIllJo/L580ESgTDtVc4uxyPG+iSoZOluJ33v0eXDif4oFTbVQ+/geoHjE3eQ5/+uu7qB7MKyuZGRbMK9FQVJcrQulMc/aYMMdaSZXBQqmAWZcy9eogQ2upgbAVohZWUGvVkei/Akun1rF28RKa6+uoLi4hXFhCLWwgGkXoDjroD9sYDXoYdTvoHrbR2etgb7eLIxb1EjL0qorvKZf3WhO11jKSYBFHgxR73SEiHiPKKJJqmP5bQ56M21/xFV/wpl+700D5ieKJRmt74dvrQe2HPlVQnlx/DpgNUu3Dd1P54sZHPvIRfPM3fhOueVCeoLcDZemp3qfrfctV6ZDcRrWaTawsLeHM6TM4tb6OC+fP4dTGBs6dOYPV1RUsLS1jcb6F+UqOOruaYvp3Y2SDIYrhGAVZ9miMiMMVx2N1c0VxJOdDLWanm8U4soXXZ0N7j7BLC3AB7j5xzsWIanCmNRTwIqk3QhUFa8ziaIRoLSyo+61K1wNZ/9yCXCCy5hGUWy3mEiJu1DEsCvQ5lihOcEAtrTvA7sEBtvePsL1/iP12F1t7hwpiOer2MYwSp/lZ8Upz8tRkYiKJ0sVShroTiHmhcjGyCRSk8zkr1obKNpHYAYuXIWzQqgEJ/eIar6i3q7Rdd2a7Y4u5yz+ZdKfx77hBonyAgD7lwixmRTHAKx88J1DeXGlw5ymmrL9DPZfdddWaAm/8h03kMMmE+rs/1ya3q92YhTDLV54Ashi1acqDwRBbW9uYX1zEpSuXlXdBIAzpaZbubSTWpBQrOEq6IBiHLPbSDmdedzvnDThtUKtp6GZR9gWGybNz9y4dMZ77mq3nFhTvJnKbEc/+fSGT75cWGpfk57v8+B6zxpJFQz1n6uZ83FGWo1+p4Q8++Gf4ybf9Gl75Oefwhq++H9UnfhvB4TUUe8AH/8MOaodLmi6SNkZAlTWcpvRqwrvvOSTkiy2zyOvqHbQWMqyexR7mVPBfxjFQLOQutiSx/T/sfQm8XWV1/TrDnd6chITMYRTCFIYwBYQwCCI4gAStrcgkzvwdKrUWFWtbtc5aFVvbWosDQREVcWgRpCKKQgsyzyRkeHnjne+Z/117f9+9N2lQowkQvO/3i5GX9+499zvnrLO/tddea3j2bBn28gYG4fb1CSUXBila9QZa9E6uT6BSHkeZlq5jU5gaq2B6uinyN1pOpaTvPB+5fB+8wgyUGw42TkWoRB4CV6PG+BDymKRCNzs+MMNw6uRTjn7bN7/5rzuX+uKhhx4qlPr735TL+X+7JShvXjX/30rZgm/3z4l+0uybuo177r33XryGoPzYEwIC8nQ1NzkVErIVM8nK/H2OGPBvdn7l5013mneB3Kyej3yxgCFK3PoHMGPmTMydPxfz58/FrBnDmDt7NnaZMQszB4cwVCqhv1BEsZATU3x7Yyr4JnBpfm465aRB0ogKCD2xUhkbFzy73aSTHcPy1DaU2XIKzKRjuB0TK9FCUdzEeOPGTEEgP8wHQZSgGURizMKqdnK6itHpaYxOTYjJyqbJKUzVqpiqN1BrNGWMVYyGMkoE2eyTlqBukakeIRBHiShURIki05HkQqjk0Jh61a+ySccbWb0RGIDpxpQS6UNRjIw4+izVbbtTqeBoEKajsLAdBOPt21UddyppI0+UdTX2maLpVlB2kVfj97SKpUtm4m/fdgH2mjcik4ltv2vSF0JdqFve1r6sAY/9d5mGpC6bZj1dgNyBROWUp6cqIoebt2A+Zu4yyzT4fBRy2li0oCyp2jmeR19AiIMjrPAsKNvJy+4HmJW/yf3RlkZ2qyyM1XH7waI8s5gkSdGp9rKdh1Anv88WOeSR6QCom05HqmTOtHl86PJ8klpgzFVC+ZqLByca+JvPfxX3P17BjJEYF758KY6euR795fuRrpvE/d8eQ356RCxL00JV9N85d1CMrnTCVLPx+IcubaygCc5hnAi33AyaOvFHh7cZQxiaM0P/njWCgZkzUBoekfkApo7Q8L4VcbcSIKg1RHFRqY6hXFFQLk9U0KxHaEUOslwRNV7CpQKyfD+iuIhymYqhGI2khCTXjybhmBpohz7ZCfwkFEFAGoWTzvPFTQAAIABJREFUJ56w4pJvfeffvrLVi+cP/OYOU18QlPv7+9/g5fwPbisom/t5M1Kje2TYcn3cUioon4cnHn9ClkKjgfRL6xet2JTMNIhtgiA7/sHqrdxp6Kgiwn5RJpY5rFTz6C/1o2+gD0NDQ5gxMgMDg4MYHhnGrFmzMDw8LGbmI0Mz0N9fQF+pgEKxgL5iUYzN8zQ5krgovUGloWWGH3hoHAWnHy231BFdqVg5sPERR2iENFtpohUEqNXqmCqXMV1vYrrGLvI0KtWagG2l3kS11UQzokcAqw4K3ike0okkumzJTW09gQVsRH6hQGvin2S4gbxiMxB/CwKv6iN4IyunKd1v48krgyQyaOCJttO0/5WrJKCLprqTImKbVEQM0SF3pCVapcppM4Ajp607xsWEIgkoU64nbtlwM4YS5KXyydIqdp9bwgff/locsPuucLOw7X2hk33kjDN1/dusuNTzTkMly9daQBYvEOFRVS5nh07k8JJU/S5GRyWTb/c998Dg0IjQF7kcVQNsQqo9qW1k5wo0HmIOnuSSCSh30xdaZJhKmRsUOzpvniNyDMYX2V7j+tyz7UnSLir2J6evipOOzWf7gWRGtrUiZ5QaFQh6rhIOGrFS5vl1PdFgN1IHTaoaEg//8t3/wtd+eAcCdxiOU8aSkQm87bQlOGB4Etmah7H2R+uQqwwjZcnpN8WAKc24kzGSUtmFab+EhQIfUNKIpoql2RBPaq+Ywy7zd8WuixdiYPaIaP89ykyLRTEpkv4HU0WSRF6jXmUWXx31Vh2T5UlMlaeEV27UAqQxDe1HELoFTDRCpKUSQq8fG0ZDNBscRqIssYggYVAGRP8Mqj8IzEkAn834sDVx/Ikr3vLda7/2tT8Qf7f66zsMlLMsyz+54ck35Pz8hxzHEU55a1XJ1jjlrYGyAIlUy0xPUM6ZF9C9992Lc1/zGjxB+sIaZ9lKWVDaGMiYi1saZqZrbsM97ZCCeBlwS5OoZEibcCbpOlcyvgRk1tQOkXIc4Xvb+Xw6McYbntUauV5WvRwJpQUo/xYZFPfSAtCdbap9XhCgyE0SlGUrR5lQyGpUeTcZIzWevlrdmogq4RJtuis72jK3rVW2KEdsFWXoHMNlS9edlbEx5tHsPG3usCrOZarh1oFkSqV01FYGEkSapfyqPuCUY5ZpPxvDZdzIZDcgMgzlSeXLPpCMP0PH09d0+M2jVXQlFoh4JK4J+yQoS8q1cvRuRuDjdpTAU8f8ERd/946LcNjzFgFJIFN1nVFrteKUCKCur7Y2WewrTXq0qZLlc3YltFhQ5vejIER5elpSRnioe+y1J/oHhsT2laAs03wGlElFiCSOMq4uUKYRFsFZPLzlgreOg0rYtEHZ6rZNMkub9TFSOssVSxaiUbDIZ7HNOzknndRyK//je0iRYGLA5BxzWo92bGzwuT4aCVCjb3LfAL5706343DU/xRO1PsR+EXBr6IuewAm7tnDBCQsxp7YGG258COlUHq06H5rMS2S0WqfksQb65O4DTnC6qsSYrlbFAGzmrrOx66L5GJw1jNKMYaCUg1PIIfN98bARc/s4RpUgTF8MhqMyh69RQ7lSx9hkRUzr2Qdho442nK3ExVTgICuMAP0jGK9lqLTyiCK9jsSClp/X9xDSX9rlLosy3BZ8SubCxvjK449+83XfvvqqnQqU77nnnvzIyMjrvJz/99sDlG2nWADENi1cF/fcew9efd55WLNWQdkUc4bGsFXy5sGScuN17Cg6FbSghDWL1S0iKQQGXeb8ogx62qk7GRYx0e8C6lLJdbLxaCdItypNabZTaBq2KkaXtmEnigtlVNUTwzx+TDabbCKN/rQ7UUSjUMwNbLZ/+qHN61lC0Co/2ttWNaSh/lNvXuNAJxUtqyMd0JBDEosM3WXIp5OBAm3oSQKwgDcfFB1Q9tMIXhIqj28exLzx+PY2S04A3KCyvJuMtFvGVE+iyq4UlOwtbFWBYsZjqsQ2pyygzJH5PFIOZDgtzB7I8IG3nY8jli6BlwYokJfP5YzygZIv8sxqXq9rYT4HHyxdI9f8d+szzTMptpMiDdMhDfLratU5hY0bRtE/MIBFS3ZDX3+/SDc5OCKDIgRj2aWp/zWrRp5DMQniQ9qn+RUHkaw3sj65dJeobn1ynQglYSUQ6t2h114n1ko+Dy3ZBZg1AFUNrnVHZKcjZe8jI3rqgcKGLd8zEs9szR2kHwo/axiliNw8Wrk+3HrfI/iHK7+JOzfGaBbnosnBJLeFwWQTDh+o4E2n7IH5zSew4af3IprIUC1nSBrUZNNYrNWWKApvTwUPJXJ8WPsuyo26UBJ77rMP5i9eiPxQnwxdCRgXfMQcZKJfdRiIg1+z2RQvC07ocdfYqldRr1VQqdF2kyZVRYSxg6lqA40WfTdySAsjcIuzUU/zqIQ+mmleeiS0mvVIy5FoMSlHmZw0fi9AzqPhVGPs2BUr3vSD73zj6p0OlAdHBl+b8/MftaD8u36AbnWG/Z3NFRt6E/GGkkbfa87DY48/3lFxbJ0m3PrbW1qjzV10C1OVx1ZjdB0+IBdJOZUAoiCJanE1bZgNFeIFx7F5wzKLTKthlW4ZbwHJd1MglhtJCFdjZGR48PbB2qw2oRzUn0NVG46O55pKWfIMDbgLjprcHnmftrGNkdbJHdmRewmU22abAJLZlXT3kiQfrzOCK5yrNL46vKRUY5zwMrxr985It8abqygEcqRwV+vL7m2b6Ltlfax+uSMtNEW2ctriSaAUhJe4KPrcekpDHcPFBO+86Cy86NiDgbAm3D8pIhmvNg8pnlNbWWpzUqWM9FfproS75XFi92mBnLRQFKLRqAkobxgdw9x5CzB713nI5wsoFJjJp3I4eaDZqDHZXWlKuo2rkmk+sxMU+1CJqjK7CnkI28k8HfzQL2282s8gD/Y2f6eDLqIckM/JS9VMEIpyhM7zNmaM7nfkj+mIFiJhqEAQIOcXkETqGc3nJNf28akQf/WpL+KO9dNo5oYQ5oqihGAPZVZWxrlH9uGVy0aQX/sANv3PGJyA0kUXrSYkU69cnkQQB/LwyhXzBvwgqeO5UoGCN7ErEEDu64NXGkHCYszlgylFGLYQRk0EQRO1ekVCaafLVUxMUu5WFQvXIM7Qigj09Famo2yCVuIh9frgFIaQ5foFnIPEQ5L6aDVsoWBsWLkjEhaO54y70xYKHOvNKNerjz5/xRFv+uH1137zd8W0bfm5HUlf5NauW3tRLpf/mOM4pW06qC5drxaVXc0Jw+XxYuuA8vl47NHH2jfatrzXlj/b/V72gtWbUwFRDdIpZSKwqpWnbjMJllot8zYQxafDKTmlDuRU84aTD2Sqamn4afNFwEXCXI3kTT+4vr4x47EG9VI5yU3Krbd5LRnRNvoF8xp8CGgsVec1lSbp2DlaXkMeEVSuGV7eGp9Lo9LylNJc06QRAUtW1TKPKntepZWMdwKBtk0FmIpZK93Ow0D/nf9t6IgOzBi4MVSL+b59cJCyYeCBy0wSyXKkVMw3o+M5EfrzeTWYi/CO81+Kl510BPy0oaZAlA2KibzRexh0U0DWClwoHUP3WO17p/9AVkdmcIWT5stQjRC06tg0NorxiSks3n1vzNplDvK0hRXaiqPBpuqVolivGxreS2OPNqbip6zHJLSZTOJZ7Z99sGqFSz7W7gpF9Sy8vhmftr/LiUQbaGvuGRng4XVMekd6tpyy5E5Jj410BeWdzO5huju38JEAcibj445fwlg9xmev+h6+/fO7Uc2NsP0lSxZ4QAEORpob8Ocv3hUnLU4xXBnD+GMtBC3Saj6SIIcoYG+CGXkFUQ1pklAmO1Kp9z0XIR3kGGZayIu+3s/3CRhzBJrKJurBCezTU5OoVmsoVxuoNiJM1wLUWgkqDYbWJogZqMqhEFIXfhGZP4DMLSFx8ogSHwGnFnkAvHdlx8fQX42zSnj98puiwomFtmAwLncfbhavP+zQA950w4++e+0fgjVP9bs7FJTXbdhwgee5n7Cg3OYZf8sn2RIYu3/cNlhspaw65e0HypsdmuVFhQ9V6sE2iQjMHIsVF7itgTKf7LwY2qCsrnMdUNbX4+tq08+RIQ87IGIfRh1QNjSCGetVIyNedFolWpc4dd7SxprcsJtZQCqv394cmB2FVUGo9teqJEzBJZSGoXWErqD0zfon8EpW3a4FBt7YkiNneGV5sLWbT1qSb9ZbkOZfh0O2xyLDEoa4sHyy/C1UBxuXqpuNBZT14UZljU/vDNIYHlB0mvh/r34RXnXG8XCTutAIvPn1nJmHmayegitvQKECDHXBbbV8dvMldI00Yjn11uHNCcrNRg1r165BoxXiefvuj8HhmcIjczSYoExJmayFhIwYULZj1bT/ZCVrHlEcwDGHZSUqch7lFcyuR+WU3Pp3ejXth6CYWpmpWHPM+oL6ujoxSTBV200Ogei9yd2GRndRZcJ0HV5LrYBjxzmUkyKu/skd+Kfv3YS1Te5Q+lBI6A9NG6KWZC0u9Kt47zl7Yb++jRgOJzG6gW5/rPrzQKNPxuDhpSiI70teeFudRNTzwcY2x6+DOBIVCK9jgmGT03itJmqtBqZoJjQ1iamJMoLIkYp3upFh42QDkw0OoeTgFvtQ7B/QlBL64YDBAXmkHDjKfEkWYeaeYWtEZSKKI/Hb4NVFQOb781QH8L0USUTahcEX2RMH77/P62688Xs/3PlAed26C7yc/wkAm1XKvwl0LRg91YfdEpRJX1B9sb0r5TZwmJtSLBaZQsInN4cTSCOIOdHmoCzFpKneOIi9VVAWq1CNG1KeWGkQaSCaxmR7etFU6Xo3mRtKwjbJPebk9a0yRQFc+Vkr92uHbNpIIENVyOsbU5s2Xy/4pEY0po5U7bFp8qnSQimMTjw9gYyaZf6bVpCbuZF1gXKbMjcnV3FK/Tss+HVXCVQqyMc2Rvz2YcIdCCtlh+GsMqZLUKb/mJrIM5+Ndo4F1PGGV5yCC1adAi+u6bkznHIblHnTt2eObOwTzZg0iUWn78xRSUo1QxNM/JXZLZDTnJ6awmOPPybjufvudwCKfQPim8zRao0Ts6Bs/JM5YMQQVTYa+acLlLXZpg8HwoOcFpt2Y3c/5nwKhWYetDq5Z3Yr1pJUgNsO85ghJFM523uMtqNtOksGReiGF8L1yC230GQAaTKA25+o4q+/dC3unY5R5c6EhlbSZ0iR5RKxzB2OpvHqY2fjiIUZdnHrGFs3hiQIMFgsIBcyZq0fbnFAvFU8GgxRRSFj12ryRP9igm8YBYgTpsk0ZYCLa1ypVmVEutpooMFJ21wJ080Y6ycaGJumQimHXN9MeMOMCitJgjmVQCL5TLgT4KQnqU+lHhkpxfMp/QGTQ8kKmZWyUGqS3MK/aRmgntKFvJdlSfDA0uft9tpbbvnPn/7RgPJvAuatgTI55Ucf2T70hV3kLR8cnkT4qP0iQVkkVQQD4XjVj9lCmYArwUFAWVtVIpY3frWuq3FTlu4Qi1BOLtnJN0vfmIBWtfA0VY5YLJKS0LQKDh4IuFtPYBveaqmMNm+rwKLjE11fVkJoq18p17Salo4/q0Jbwxm1hTYE1ZSGgKy5bp0qU1KgzevJubSOZl1Vsjz0TAUucYcWgLsOrQ3KOrLSrvBlTWX3wkRrR8ZkBZSFCuLDjYMhGQpOAxeffSIu/pMz4Aso+wLKes7M7kQaYea129N66q1gWH/5/PowUsUJ/YPl41NPG7ZQqVQxPjYmSSOLFu6OPfZ+Hvx8EUUJSlUnQmuiJJl8Hq8N7rrodUGnPLXstNOaMvFmRtUJykaI2DY/astDxQuj+zhVF24N+YVUY4UtrJMqPuShbXYxluMX6DfKGNmzxAlHPZDFDURxiNQv4Z61NXzky9fhJ49MoeIPip0mK1ixrI/V3D6fOShFLSwulnHQghIOXTIb+SBEc3wtBlDFjJymw8QFVrF97WQeNkMJgtJYSzOx00yCUCrlcqWCapWxTVS3VCWh2i+UEKQuJqotbCw3MR04SIoj8Pp3gdM3jNAvoUH9Nz843QilCWzCYiVIJUUa0XFRLUrF7TGmxLNTKVN/L41SMUPijjAQgzKuXhw1bt5t0Zw33n33HfftfKC8Yd0FnrftlfLWQLlbnmRHXkkl2OGR7QbKOs71f9ZabiDh61gtc0IsJ7pNLV/NTW6AWSpl2UCywWGyBcWGUqtY8Wk1CcNtYOZmXDgsM9Big1LNjSTALGBsG4N8LdO5Nzwif1e4bnkoiIZis8+ia7h5F9R+UnWU6xq8MdWXNPd4MQoga1UhSR2mImvzywIG+nMiTexyMtNK27yvAegOhaER85YkbVMVUkRrQ01ASOtF+V+urTTkSF8Y7p40UBuUXdpIJejzQlx05vF43Z+eAS9u6FSdDONwh6Ovy+pM10R58XbDjLwrNdT8XGKXauxcKUmMQvleFIZoMaJoqoyx8XGRY+2//zLMW7BQ3oOgTGc4ce+z0/Hiv6EPa6beSAOOvt7SIzC7ns3WzurtjeTQcOEdH5HOtWplh7aSF+Gm7AS0mamfWZvREpRrKSYLRvy+FAwJ0qQFl5OprocnJ5v49NU/wjW33odafhbClDwvX6dlCg9eG03xJS8kDvJxHUOIsHCgT/4sGgwwyx1DX1BFElXh9fni2ifNT1l6fVBIoROnaNabiFqhPJga9SaazRYq9RZStwCnMIipWoipSoBKM0Xk98EZnIV4aAaqXkEmDEMqLrK82I9KUcEHEh+q9OvmdSvp42KaLIoLkQBGLKW0scxRcLm+OBIu+ZhxlmUBE6uiJA3WOU762X32nP/Pv/jFLyo7Hyhv3HiR5zofs/RFd/VpZUi/6UN1/8yWlatthtx3330y0bfdQHkrB6TvZUzKuSU1lbI0aYxoS+gM3eya0VFNJ5ZEDpGDqUm++C9TWifVtan4jJROzIgEDFhZG56z3ejrqCik4pFuNDXPOgzCn+dFLbSGkfVRBWK/LB1CgleMzbm1s+kSvNHFaMZu05VXJmCx4SwmNWr1ZqbarE5Zq0ft/lvDHmOSY3hZo3gzmNv9QLD/33xO07nSZp4VJbdzmNuVuyZtd0CZ1IX49bGBRZtT4dkLMoBC+uJPTj0Cl1zwcvS7dBrzRTduH3yqdKDVTOehoMMxqkjgZ+LWXioroyjh31QpRMwpzDI0Gbo5MYkNG0dRKJZw0MGHYWh4RNQ6hVxegEfbvvqwZ5VOT24qLmSQh9sE0bt3nV85f13nzjzUrP+xFC1C6ZhzbZrhdgBHJWaW89ZJPvul6gyee9IFpC3YJyAIU8lCH3BN2o7jBrwEmApcfPUHt+CK792M0ZRjzv2yzj638w6nG4uIMzbSGkIpeSkT81zJc2TTsOjGmDsQYlFfE4sLwCw/QL9bQ95hxyVDEsXykJNKWa4lar5biFsx4jBEGDAzL0BGVU1awFgtw6YGEBaGkfTNQCs/gDBXQuDl0UzZ+vXhpDm4qRpKMYVbQjEk7JdyTg48kTM3n5mfmw1P2naKVJPURcyqI3GclKbkdSdLJ10vXetm6b1J0rq1vzhww/r1D060q4TtjMw7rNEnOuWZIxdnGT7ium7RViadJ/ZTj7h2UwjdzYvuz27lSk8XKGvn2mlL4iiNE065vRU2NII+WxV4ZVyZl72wpsYQX6OT5Hvko0UEbMIsJQnYSux06k7A03gME7D53yLjkgYeH936c3nO8Es8T6IDI4IBOsknD7eOj5HypWqPLsMsBJhioSgXMZtWomwRMBG9l6l+lUeWSlLkUaay1k5TuznGra9uGU0DqqsyF2F+u3HWZcpqJsrkmAzP3KW30cEQeT3rU6HDJDQhJSiTYxZVAT2v5UFIzp/ufTUB5bdedDZG2F+yMjPdirVH7PUhoMejUKgxVOQ5BZBld6CeF9LIhCNVMht+jUYdmzaOYt3GUcxbuAhL9z0AeXqUeARlPhxIBVhPbHVuE58LSivpCCcRQ50mnsZ5de1w7NqS+jLaaAVlrXqVL+5omeXBKsMh3X7QupoyZm5f20xlck0Z9irnXXoa9OjgMzhB7Jbw07vX4INf+jZ+PRmi4ffLe1Lo6WWBaq7TfgmuDb2mTAES8GmfKg5+MhzFWLYahpwq5mQJZjsRFg6mGKBagwqLNELOTVHKuxgbfRJ5NgF5C9A9rlZHrVpHNYxRDoFy5KPuDyPsn4NmcQRVp4iWX0TkSCqn8MQOI5zIPolJuOGL05jVBMAmZkzHcO5+oixLkyzjRR0HcZpEjSxLKkA6jSx50nGw3nXTx10veciJ4rVp3hktYmRi/frbmzsKjNu4t51Bvv1yBOWhGTNejyz9sOd5AsrdYLu9KuX7778f57JSfvjR7SKJ29p62G2f5SHVdpHObHn921TMlvnkha3jD3qLK0hb+oJAbdJKhCc2elRDQehG2kySmTUTLwfZYqqbjVbK1E/z9lBiQCowCeT0ZeLPap8VYkyDRwAyFSMmgorkHbIapjFPHAvHZ8FUjkO2fYlIzXRAwVRgokpQfwqtto0kzuiY7eBFG5itesMAXvv7ZrEl1Fa1emq5I/9hpvQMtaFXj/KD5I9Fqud0QJkNHYI3NRhU23JAw0+ruPCs4/Hm15yJfpf8J3cIXG8zSCG8vuW29UGjTzM1sGLTR0FPt7kKzkZClmbSfKrX61izZg0mpso48OBDMHceqQvtO3Caj79P/xCJL7Oa8y5QllWVmaNOYjnVjcpyG81xO6/PKC7kOLTpKw9JY1ovE6ntpqSheoyTHZdVfLzNNWXHtwnK5I15PXDX4OcV8KPYwxOVGH/7pWvxH3evR7MwUyRmrCSZQUPXOJ/gl2l/hCP3quDTYoT9k4i6Yk+MZMU3IicTognyToZ+z8GQ72DIjTFccDGjz0VQHkPJCTHoAQP8LPRpqZSxoRGgVexHMz+Esj+AMkqoJQw7ZtS6n7iJ8AtxxnI/zUI3SVteGgcurZHTMEqTKEjCqJUhqntZVs2QTmZpvCnLkqksyypeFleSDJO5ON7QdMNyKS02xuYgxD332IbKjoLJrb7uDquU6X1RKJXe6LrO39lKufsItgTlrSkyfht9wX9/8MEHce6rz8UjOxiUFTQUENXhy5gG+WYYwWywxZHL8MAWlK35ovDMst22fww4mC1lm8u2wZcEdNISUpFbjbNWeVL12Uk48ZnUCpvbd6knTYNR9+YqbVIqQYc4ZKtGQPZtkot9ppnpNgML7MQLP9x2UFM9q9UmWyWGfT1pAnb5EBuU33xq0oKx/ZsVjRXeShVoHmlG2mU+juGxdWpSPUNUzypgQVCWppfXBuWS28Qlf3Y6LjjnVOS4HWf1TItT0ZjLU8ccnhoN6cNAHzbSwOJxGSpAq+SuHUCWoc6st0oFjzz6qKSZH3rEkSiVBsBkZSZuc7chGZDmQSr9A2PRKQZEOUZXdUBZ3fTEatisl4YrmNhrefDyGKkfptql7b1h+iBsTsmXTEeanYDIGKkYMdl6wjGrYkMeNin58kioDAIrlWuUmU3VfXzkyu/gul89iHFnCLHbp2eIlIVMCrJKZnGhXh5+7MJjpUoZKENMPUrmdD2l1W2eMZT+0YSJVrfFNMnycQsFJ8rybpj50D8lJPGA6walNAuyOIobSKMAbqseOUklcN1W5iVplqukcDZmKdY4cDYhjetxFDXcLKkjSauumza8xGmyLZdkcRgHSeAmYZjLe0GYha2BtNhaP6MV457ZKXCTaSpsZt/+tALxZti4o96ZoOzlcm8pFgsfYPisBd2n0ir/rqDcDdS8KBWUX4NHHn5kh1bKCshmeESkThp0ycq03egTUyPNleuIykz1KcyspTHou6X6Wm34dQWomm1113yAGqDbm7NrXJnfKxQKaiMpAnzyyya3Th4OSl3IzSyjuax0GQHP6ijG8OCgeDZwBFirQFOxynuoTwUbWu2mndXvGp5VgVm3z3JeSS9YbW+XvrfDYHQoC6uXbhv0GHZer0cjkRPeURGqw7BqJSc4RPqCGW0ig/MkQ5Hrz0qZD5/BQoJLLzoL57zoWOTjhuiFxYBIGl9cC616rZlShzrp9vQwUj8jB7TNQe4sKtNlTE5MYO3atZi7eDGWHnAg4OVRLJaEJuDVQPWFdBrMQ9IVbTLlYPRFofmNcsniPyFGR7ZZakf+lariY4tgrz0Do7jg9WMeFOLLQcc+Q01Jh0PoLwVyKkWoONBnt/YThLoQukolceTPqZVvZP348nf/C59efYMMiDRcqib4aVieazNaqnjZ8alCoRgRaHUsPnE5DSeVf+ZlDJl20sxxksCjAtlJ49RlER2XnDTKZdk40tb6LIumUjcKszSq0xrTi+P1hQhjbhY1EjequinKSeiETpxLotSJ/GIQJsGMxpSba2F4U4rBwQw3zc6AqzvNig64bd7d3lGgt51ed4dWymGSvG7GyPCH2OjrBmWtfP7vW2+tmbclp7w1UGaj7+GHdiwo24eJ0BUGnJlETGqB31O9sTb6OtpgrVIVUhSUta6QyEfZCErKhNnWWhxTQDZRQ74PP583YaKJ6FlJPwj8CM+YoK/UjyW77YZqvYbH1zyJQqmkZm92qyqKDcrFSKu1sMvMGTjqqKOkw/3jG24woKQgQO2o+gzTFIlHTADjudJGn5yPdvrE5qAsfhj0v5XJvg7PbB9RMs1nbg8LsnxQcCvcCQEwNIYcDgdRiFn2nlI9qTau1NuBaRUEZVpBatIL6Qs+nFLM6Acue+Of4IzjD0ExbShPLjy/8q3K++gDQPS97UaPPgzEGc+oSuxwDDGPgByGIaaNARFlW/sdfLBwyn6+JMocoboyhmOQuqA0Tc8BmF5NaRid6gjKVo8nFI5x4KPXBB860jegv4kOBGmen15j+rA19AXX3Ry7ShGVThIz/fY4vxkKMuoXlcUpKHPcmu/AENOGm8NN96zN/vaL38K6en9HwbYbAAAgAElEQVTWyHK69XGjzGUkgiwcUdejbVfiZGnsZjTKcEKH/rROEDpZXAMwhcydyDJ/yoFbdTOnmriNShaH06QMnCht5ROGV4dlN40m41at4eWbyWShkKI8lGC4kuCe/RLgavOBthPi7QQvs8NAmZxykiTnzd51zifSNO3bGgjb9dkaGD8VcHevKasecsqc6Hv4oYe3qVLe6kPCbgOFk+0kHeuFrTAiDT6HeWElNcyRG83cLOa/Wa1RcyybtzZAmQpFqmuOjxbEu4KSrmYQyN90BOZb6e6STTgfixctwnErj8HjTzyG2355u0xXcSpNqkkxcwdOWnk8XnvR+bjhpptwxT9/STwXCKp8HPT1FSU9I2AP0XHQl/fwsjNOwxtedz5uvOG/8PXV38ATa9aK9ehhBy/DooXz0dfXh40bN+HWX96O+x9ZK307mpvLeLGRUekUnx0UMSPVlJeJUkPN7i0IS0CVwVXhPe3UoNlPMOnFKiDaFbFGKRttS6cRJw0uzR4X6ZJOTZLrNIoVHif7/2mCecN5/M2fX4jjDtkDhazZdkzrXHf6+pZ6sTFLGleltq86xWdin6Rjr2kj1M1OTk1h3foNYjB1yOFHYHBkFgqFopjZC79tfJ450GJ3VmzuaqPPEy1z2/lJZIxKMYkSwPQJrBpH99fWOEmLGq36lYoQHOYRCzibz8SEaXFSMxYAitVmIMgoSrIYURTI+rcyD0/UkrGPfumba26649GwGvdV4eenkjhqOU4Quk7cypA2ncyrJ3FWThyv6mdR1U3QSNOsmaRBy/FazSSOqrnAL+cRBpMtN0JxJMXCZoKbVv7vu1++NQnOTgCVT98h7lBQjqLovHnz5n0iTpO+3wSyWzYBN+NXtmgQdo/oWp3yBedfiIcefGjbQNlU6yo9Mxe2abaJiQubFWx+GRcxcnJyq/H7aYJSsSQm3ARAegPwRisV+TG1MuY0EQcV9tprT8wYGcRAXx+G+gfF/3XGiAaRzp63ALfc9kt841vXSKI0pV06ohyimB8Am8YvPPUUXPoXl+Cnt9yMD33wI2iGrJho4hIh9fLI5Yt44YnH4V2XvgPXff8H+PDHPgm/WMAeuy/BSccfgz2WLMbkVBm/+NWd+OVtv8SRhx+K//f612KvPRZgfNMkbr71Nlz1jWtw3rnnY49F83DXf/8S/aUS9tnvQNz8izvwuS99BdUWx3B1oIHAzk69PKYMuIoqgryzSKxEUtRRWVjuVlzddHW0d2fB2ezgjeqifZ2Y5A+p0NvDJ6ZS5sg7zflZsHHXkamKJaaJjNg6+MinGfaYPYCPvvdNOHTvOXCiiqxtR4ZuHgOkYkTDqp/BTtEJZ62HKTsakZnJeLVKt+qNJsanpvHk6EYMjczC/ssORbE0KE09yeJjI9Y076QP4RdM7p15iMt4MfsSVNR0eZ6I0ZF5yFltuhkEou5W7VIV12x/w/YilIZR+OaDhJl6LhU9MlQjMb96a0kwKXXAVJDQlCiTc5oUBhpf/v6tn/rnq39w3dh0vZKlbrNWyDWcyTh1c32JkwtTrzme5AdmxaMNLxba4PY90i0og52KKnj6oPZ3f6cdDspz5879RJKlAspbA+anqpK39vNbNgcJypTEnX/eBb8XKEszjKJ131dNLv9mWohRIQyPjKDVaqHRaAgg83rv7+/HosWLUOrrw+DgEAbMnyefXI9f//pu3WJSAZAmWLh4Md7+1rdi36V7y0VPsCsWShgfn1Yz+mYT//HjH+Pa734XOUmdyGHmzEFUpqdQKTPXwcWpp56Kyy57B2659WbcfPMtOPKI4zE4OAO/+OXP8J8/+S9MTpfxkheejHe87RJcd/31+NinP4ujjl6Biy66EHNnDODhhx7Ekt33kCDIj3/ik7j/nl/j9ReehxOOPQo3/9ct+NKVX5MHxN9/+CN47MH7cN2138C6dU/K99ZtKuO+xzcg8ynt4kNKFQii1JAHmUEtkRtp80/AwNIDchI7VTL/va2YZTKLoSZEydEtnZPBENt7UTrD8h5CZxjCPeFwh9ijKuCQx6S/DL+XT2Lsu2AmPvqeN2D/JTOAoCyqgW5pplTBpvrvcOHKMdtrTatTE5MkzUBdg2qjLoqLNRvWY/c998Fue+0jwyAFJisTlAVnFZ90YIX8sYjjBIypTSZ1xagvekzoFskMLpFj7vahln9THth+2YnJtszPToHKMIy5rdNIgJcDGZLebfXK5JBJXSQhms2a8M5xnEbrxqauf9P7Pn7eTTfdNP27Q0jvJ7f3CuxQUA6C4NXz58//9O8Kyk/VDHwq6sPSFxecfwEefGAbK2V7EW9RKfMG4p9jjjkGJ510Em644Qb8+Mc/lm0fOeODli3D69/wegwODSGfZ8MmL/P6V1/9TVz//R8gl+MkEeWoPvKlEpYvP0wcy0gnnH766TjqyKPwxS/+G77/wx+h0QrQPziEY59/HA488ADMnjNbdK2NVgPfufZ6/OTmn+IFJ78A7/rLt6LZquGB+x/G9GQT++67P+YtmIOvXv1N/OuX/w2nn3wC3vXOt+O6667Dpz//T3jXu9+NFUcfhS9/8Qu4+9d34rAjjsS5F12Eu+59GH/z1+/HaSevxKVv/3/48r9fiU999goMztgFr/6zP8Oy/fbBUH9RUjdaUSo//8Urv4l1o+O6cxDNroKWBWRRSsj3tUml3gIdkxwFJjPlZwBav6XpItQTq7yuA8wCnJbn3QKgFZRNwUeHMfEQyUvTSapkmgKzux8GOHD3XfGxy16Pveb1ASFBuQNYMlrbRcHwoEULbZzV7OZJCQ4dJOFn5EObv1ejPnliSpK+Dz50OebMWyjVsFbKrOSFUGlr2/lv5JEJrqrCcYS/F10yQdlOcIrCQXML9WOaiUbrGmcQwFbLttchNIcwE6rl1ocKz4dmQxrLZGOFGsmACBNt2PCN0zQJguSuH/7Hf/7luX/+1zvEZGd7A9dz+fV2GChnWebfcccdr1ywYMHnkywd2HIRf5dG31NV1raK+UNA2e5jbeoGKxXqSmfOmiWAzAp17ty5+NrXvoarr75aAInV4kte8hKcf8EFuOnmn+CBBx5As9FCEEQY3TSOsbFxkcqJzEwilLRZk2YR8qUCLrnkEpx22ovw6U9/Ft+85tsibTrlBafi7JefhXvuudsA6ME4/YzTcdtt/4P3vPf9OP744/Hu97wTjz72ED7zyc/ikQefwLJlh+H9738f1o6O4h2XvhMrDj8El/3Fn+P667+Pf/7SV/Cpf/gHzJ0zG//zq5+jXJ6CXyxicJe5ePCxtbjq61/Hi15wIt79F2/BFVd8CZ//4r9gZNZsHHLIISj6DkbXrZHg2DNeeibmLd4D7/zLD+DOX98rNzkdvKSBleogg5wfIxuTbj6pC2nLmCERATqFFhueKlItm/knqgRrRtRVDZtdthjwbxGgqrSJjm2rZ7UFZQ8xK2eHOuw83LCJI5Yuxkcvex0WjjA7nsVf5z20otdq3T40bOqGmgGpJtoO/oi7nVEs0NC+XK1hzYYNmK41cfjRKzAyY7Y8oPNsxIrSRV+D6yYP+lwBHm1DxeNCJXli0G+NkY3JlPR+Zf7MJper9NFaC3RTF7quRvnSVWRsXk1zd+KYYIIYkPw90kvMwEvRorGPX5p8Yv2Gj1xz4/f+4fLLP8cmXe/rGVyBHQbKq1ev9nbbbbeXLlq06F9SZMO/6TP+Jgpja//2f0D5ggvx4P0PbhOnLJymjY03NMbez3se3vjGN2JkZEToDDa/vvWtb+FrX/2qaH/Zzb7w4otwwgkn4vvf/wGarZY04+6869d44vEn22Gc1BKQetAQUt7yMby8hze/5RK88EUvwqc++Q+45ppvC4DP33UuZo7MwMyZM3Dggftg2bIDcOCyA/GLX92F977vAzjqqCPxl5e9E7f87L/w4b/7e7QaCfoKA/jCP34Ose/jLW9/G4474jD8xTveju997/v40pe/go987KOYMTyET37iY/if//4VDj/mGBx0+NH49QOP4MYbf4KXvPAUvO89b8UPfngzrubDwfHxzj9/G2YN5/CLW36JYjGP/Q46GLf+8k587OOfw1S5Lk0lbXgZXpOwYQzuObZqJ8skn7jLtlPcpdvxT53hEB04kc28gHz7y/CwCjhm7Eb+ubN1t9I1GySQZXk4KT2JCdQ0Jc/BSxo4btne+OBfXohdirSVbBpvC55JwycbhUKb3+6qlCWpWo6h0+Tl56JsrNaoYqpcxaNr1sIr9OPwFcegf4Cj1T7yHj0dJMBKK2W+iBjb5+ExjipXgExoiLJC9dEiZzNLIIZb1n1QYrxMlqMZn9fGo5k+tCZUhmO294q9P/gZ2DORyTueB7FdJXXB95QKGY04Q5S5N/3s1p+/6WUXXEKDnR4n/AwCsu6NdtBXlmXOz3/+8+MXLVp0let7c7pNuH+bVvm3gbS96KxOmfTFA9sIyqob1UpDOOQsw5FHHYVTTjlF6IqlS5fiZS97Ga688kqsXr1aouhJNVx22btx6KGHYePGjVIJz5w5S/ji1au/geu/9wNx/pJWFhUL0ml3NGVhuB9vfPObccoLT8NnP3sFrv3Wd+TyP+aIo3DWWWdicKAPoxvWIZd3cdiRh+N/7rwP73nf32DFscfg3ZddivsfuBcf/8gnMLp+EiccfyLecsmbcds9d+P9H/ogTjrmKFz2rktx/XXfx8c/81mce+75eOUrzsYjD9yHtevWYN8DD0Ra6MfHP/U53PHfd+GIQ5fh/73pDejrL+L2O+/FF774r1iyZAmOOOwgzJ89E2EY4PY77xJQHhubgucyv4xxP7pFjk0qh9XUijbWDFcIKFvrQ6OekLEXmTzrMh8yAyKipUg7obW6O+oCYGMb2l3lcqCFX4mcNipQKIFTj5GYD0AnhzwCvPDog/DXbz8Xg24VXtJUALTxSubiN6o4VXqYY1QVhkYUScCn8MqqbGBidYVRQ5UGHqZqZe48HHL4UcgX+uRhQLtOcspiQmQVEbzLKE+j4T3TyMWpjubFysmryqwtuzENQeWcrZzSTpPKcbUzETX4tRuM1bBKr2elm1jhRzKsIfV3yry9QPoCAZ8JXn7jk6MTf3XF17/z1c985jPBDoKD3stuwwrsMFDmMdxyyy0HL16y+FrX85bwwmmrGgzvtWWS8FNRHN0Xnf0ZXsjcFnJ4hOqL+++7f5sqZQvs8jfVFp6HwcFB8dzlpNYrXvlKvPzlL8fXv/51XHXVVWIryMw18sKUjN11112o1Zs48sgj8apX/SnWrHkSf/e3H8LUVFndrhICkDZxCMrFgRLefMklOPmUU/H5z/8jrvnGNRgcGMT7LnsvDth/f/z7l7+E/7njv3HSC1Zi1SvPwZ13PYh3X/Z+HHn00fir91yKialx3HfP/YhDB/svPQCNZh2f//d/x80/+xlWHncMzvuzV+Hmn9yMr151DXaZMxdHH3kEDtjveaKGWD82jp/dfhceemyt9OOKroPF8+dIHM/oZBkbxydlqquUc1FgtRlHaCUpQoKlmjOb4RJib5de2Wh7ZWqLnKtJ5FBNc0erbMxL7eDwZtFP/Dc/VQBTQDZO+3YKzIR82kpZ6QuVrsZCAtMjV133KJCjb5xPbjcN8IpTj8kufd1ZTimtwE0DkYJZtY298HWIxaRvi7hbFRj0vZCdgRyX5kLy4UNQpsn65FQVj2/YgL33OwD7HniwvCd3R76jjT4BZVN2CoXFh4sockhjcHCEfLJ+ZvHQNgk2OhhqPFFkNE+TPVQjZ1RCppiwuYFbqoesjE4wmJ8h0vBTT7xDCMqRmsnDDaYb0Vdv/Plt7/2z117y5DbgRu9Hd+AK7FBQvvXWW3ebP3/+da7v7a/b0U6kuzaOTGjnVviwzZ7+W8ji7Gv9IaCsALC5KZJdDGqQzznnHJx11lm45ppr8JWvfEXGUGfNmSMcLxUZP/rRj6SrffzKE/DOd16KRx99HH/zN3+HSrmG/v4BAWXyyl6OVoIRSv0lvP6Nb8JLX3YmPv2Zz+Lqr1+NnJfDpZe+EytXHi+Bj7VaHY+veRxzF8xDGPv44Ic+Khz3GS85FXfdcyeCVoK991gqETj/fecdeGDtOgQZMNxXxMjwAOr1Bir1UPSv3PrnOBHnM2EhQTWIke8bkUadn8bwpdETg/YsEHUFAzJDOGlLADIVv2iaMYrYWqcGha5g84jFsMkyE5Mc9VfWBqBB13aCiY4OS5OtjS46xmzgDm4aCfdsMsKNEsPajFolhuKSjCCLCUiWJTT9hZ+6WU5aWUKu+GnK6raUJsm5Lz3Zv+Tc04byccXJQrq6keO1mXTGSN5uF6WByMESI4szlbJyz2r0xGuAuXVT9GMYncBkvYHDVxyHXeYtRD5XgM8Goxjy8DgpidMJQsreCMpMXaZihFLJXLFgfDjaw5/tyUspoY3iQpQasvMyygy7vixy4o70sHvIyqqH2rhByWbUMk2/UNPS6Ubt+Pffff8jf/qj2+6+8/LLL+9yiNqBiNN76d+6AjsUlG+88caRxYsXX9k30H9aFEWuBWVxMuuyJnwqnbKVL1kAtZ/G/jwv+N+3Um6DMoHECPHtoAdz3AjKr3jFK4S6uPLf/10AY/Huu+Nd73oX5s2bh//4j//A9HQFz3/+cdh1zq748pevxA03/FikR+ooRxNzNRKi9Kg00I8zz3o5jjn2eFz19atx660/F0ObBQsXYtmyg7DrrnNx30OP4sFHHlJwcoqoVNUe0sulCBMm92boKw2jFUTwfAexX0Dq55BjVccoeEr6vLx09yUxWaKZGJXOuKGChEl6nChLQriSPkw9dV6UAFKB0kOXAEkagBE6YqWs4CtNLpEMK7gKWEs1rBwyuUoBarGj84xRvvE9EMRQ4LaNO/sc5sPAz2IanAoaCvHjZKmTZanj0vMra2XIWk6WhSmywHGyppe501nmTKR+Ogq4dSdxW4DXTNy44eS8ZhxHwax8oXTJuS9fdfbJh5zsB1VX0lEI3cZlT581nWQTuR5EOdIBYTlqo9LgNcshC8ojp6o1rN+wCW6phKOefyLy/cPI54pSIefoAmcanALKMpGZ0xy+LBXjdnHupUrDhLhKxKCsG5eO/2GcA81AUZtmM4WNHKs1j+ri77ecfpVxExtAS3tM8bgINYcOTn2y3vynRyaid55wwgnGNOO34kXvB56GFdihoHz55Ze7L37xi1/1v4B0+UB//+5Zlrkyj89RVzOgsaW0Z2sAvCV9sb1AWd7LdjZM449cMysZAjLpC4Ky0BdJLDfR8487DitXrsSuu+6KKIpFcXHLLT/DbT+7zQg66EdRkiqZnhUq59Xpvv6BIcSpgzCMEUbcJbiIOHUlTR8a6XgSRaOGMuQoCzq04YbI3ASeR58LF46fh19gwCTHizkIHar7J20rPQ4p6MY5l6XSdBKdrZOX9xaViZTCHIdOkPB31MEIXhbCZxo1j1ic7nzxn22PWBOgjK+wVsfaqHJkqiHJnJQjFhm9DmigSJSme03LdxA4WRJ5jhtKl8lJuHuOHMeJWO/5iGmHWAWyKpy0DLhVIG0gQ9l1MeWkWTnLnEbqhYGfZc3Qdat9rlsPgiDs7++P+/v703tmz05xkxjLyOPiRYevnPPaC1/ykSP2nfcqp1V2pZKX7EI2YOlbogCsUmLjpdEVNCpjyOTP4w6HGzRbMso+MT2NDZvGscv8RThw+ZHIl4ZktJqgTE7ZTizKVJ9M7ukEHz0xqbggKLKFKc0/8sssra0ETu5I67PKk6pKDAkwsKBsG3uGO7YPF7uDbIMz1SUy0E/toBq78+ESJkkWOtldY+XyO/Y59MQbngac6b3FNqzADgVlHsfNN988e2Bo6C0zZ864OI7jOWwAkre1nHB3Ndw9rWfBeWs0xvYEZVuxi1etkS/xwmWjj3+YAUjpG4FTp8EczJw1E6VSSTTJk5NTAsAmGE/4ZIIgO/G8HYQ3NGNkzPOLjecvJ/hIBzBSnVNVEf+bibtUBIi1JiPpyTsyC5CeF+RDaYheUO2qBCH3EeLgO+QIIzHnQb7f0I8uchLRK8FDgMsYeLqO0Y4zkj9MxSBFoRUxIThi1apOZJmT8fsCylIdiwY2zbIkzpI0cp00cjN2z7Kqm8UNB2nFSbINmZNucFxMuUAtTdOm6zgVD6i6Sdp0XQROksapl0ZxkkWO4yaul8Q+/RWjJAzzSZAL+sJ8vh7ncrl0eHg4ueeee4yIWcH2d1UHvP7MM+e8ctVpn9p3fv85SX3KpZ9HJ0W8o/1tv6KhKexUnAIdpxfV/4KDM6ySK5UKJqbL2DQ1jecdsAxL9l4KvzQgVAWz+GiHKuPVMmbNAsSBm9NcPgKzk7Om9qqskOtPXIL44Yw9qzG/koERG3ZqZXaS5Kmp4pZjtteuBeX2DkDGrHVnI49LWgdTBpfEYTOMvrh2dOIDR5xw+sZtwIvejz4NK7DDQZmf4frrrx9asGjBnw4ODr3a87ylURQN6miTGo/LxJPZjnVfYFurkLtB/A+hL2yDz66xbOWt1EhM4g1HarlnU1WzimbnWqe+XEmb4H/n/KIaFdGPIoVU1WzYsPnFG1Mm4sjn5ot6o9NBLF9Ak74DUhDlxXtAFFgyWsz4KfXZgBuBni9eqR9JnMEtFsWtK434wx4KOf4MDcpdJLm8vA9fk1VvnhVv5iCM6YVDT8VY8tfcLM6SJEmT1Ikz1004DIckiN00Ctw0a6RAOYVTdTNMOVkykaTZlJcmk/C9US9NxuAmm9w025QmhbLfnIoIpKOjx7WAq60T/dNw+T71W7zzvFVzzzz9lM/uNqtwZlKbdvQaU/N/cdQT+1XK/CyFbfXUet55Tqln5G6Iw0H870ajhqmpKUxXKyg3Ahy24ljMnr8EIV2cHVfWmhpl+lNzzFptQs2FQxMpST6xmXz0Wu6Eosp5NkZUYk0q4/28JtUhToqURKdPBYy7QFn/saPeaA+QcNeTkragBamCPk2H6lE6Wg/Cix4db/ygR108o5fpVt/8aQFlvvPq1atL+Xx+r1122WXF8PDwymKxeLDjOPMB9Lmu63me51hgJt/W/bUlt2yF9LzRHnroIZx/3vm4/74Htkl90WWC0H4r3TlaDWuXXLNbsiTliF02NSTqREXlxc9YfW75x8iVugyNaNepQwlqMGP1qaxYA6YnSEUnLXnjBKZG7GLuY5IjCL6uI069xvpTkCWzN7ZxbteYDJCwZfnrBn6a1HMIJ500HkeaTbrAVJqlY3DcKTdN6nGWVr0sLadJVE/dXMV34kbcKtTzcbNZKrWivr6+5OHh4RS33266fM++C9oe0Sf/4pLFKw4/4Iq5A4UXunHToaexsgLqUSx5h7aB3O0ZLeoS0hbSVpQBCz5EW0ED1VoFU1MTGJ0YQ//wMPY/5AjMmDMfsZNHge6BzIBz1B+Eb0d5ZK6YEwlcxgc9qQqCqgQjUNnSsQ3lm1p/5PZxiV2r0hfEYG1yqn+HVNEmXUYlcF0bCaGVWBmHcOh9wQcMn/NRwgdI0sr8H9z/xIbXrTjppHXP3jP4x3tkTxsomyV2Lr/88sKiRYtmzpkzZ+nMmTMPGxwcPCqfzx/ged6CXC5XSlPqo4wXrOGftaIxTRkbEmqq7IcffhgXXnAh7r3nvm0D5ac452150Rb/3oZoQ0Ir6Jo/rJC8nKn4tSKTDazdmmop0wZhAQbDY1p/NIJ15OSIrJ2ZOInwY/uJiJtpcDPzzh0ndB2nySaYmHuxASZ3oBO5ThZkjtOkPSIcjKfINmZuxqq3kouzcs4LxpxWPBVlbtMvxlGh2YxGR3eJAKEJLD3Q5mZ31lvjX//u8n0P2W/JF2cWvRUI6w659TYQt6fnTCCrDN+lUomqY5w23vhIo3KFvHKz1cRUeRKTk2PYNDmOuYuXYL+DDkVxaCYyryig7OkMuuyOROqX85AvFpErFuHS2yRP/wufaK1KC4nN0qk+8Sq2N4l9WGwGysY3RDTgxgujG5QFkzunTwNt2TcItLButpAkDkLkNk7Wg798ZKJyZa9KfnZe3U83KLdXgU1AmhbMnDlzl2KxeOCiRYuOmzdv3guHh4f3cFxnSNzYTP6YeEwYL9zuwRNWFo888gguuvC1uOfue35vUO5Wf1gK4ylPlzGhV4cubk+18mXVTt6SvLHeU0JZZBlzyck1MKyMO2fHSRzXY8xMlMENMmQEWNqPN+H5jQxOA05WzbK0AYd+s27NcTN+X4DWdVDJ0qTmOl41c+OqFyUNz0cQxUnkeVHshl7iefm4mQviUhQFowsXhrj99q0B7rPzitxOR3XNFR9bts+iOf886EaHKiirvap6FOsDsw3StlKWgFRNG5GhEWnKJgijSLwuJqcmMTY5JiZQS5cdhD323R9OfgCOeF7kkGdPQjyuTVoym60ifyshVyrByRekYhaFhYQjWCUzAbWTddiFzqZSVltSEdZJcWLCT7cKyp2AW1IXzKXjTituhhyrSRth9p8Pj46+/sjjT31sOy1172W28wo8Y6C8xedwLr74Yn/OnDkL991332N233PP44eGhw4pFYscOhnKsiznuq7wggRQywcSEElfsFK+795tGx55qnVkWoIWHVJ22CYT2VtOOwVAFmQZQsdxqR4IPNcLXccLHM9r+a7bguO04KDiOO6k7+f5NxtcDQYfO44bJnDqHpwa1QRAVkkSp+m6BNIkKhTisNEoxsViIxaqYOHC//Wg7SgKtmhy9cZhf8PN8J//dsXRi2YPfLEvbe5HVQl3L+18Q2MQr2yVrZYzsLNJ/lV9o1W1EkaxSBepDZ+slDE6PoZa0MRhR63AvCV7IPNK8CmHYwqMT/WFkdVRgmeGXKiwIChTbZExEIEUhnDDVo/MUlYbrNLL6K6YDX2hZEqnz8EHS5u+aE+hGB9lY5ZP1ooN3SSM5GfDzJser7feP9ZyPrt8+XIWBlyErH4AACAASURBVL2vZ+EKPFtAub00F198cW5wcHB4zz333Gu33XZbPmv2rMNLxb5D+/r6FjoOBl3XIz4LcjKBee3aNWLdefe2Vcrd2/PYQUZTWV6krUykWU4ZAI1ZJl0Hk4AzCqSbHMefTJKkDFazQCuXcwLKugCCdCly3TB0XTfyPC8sFAptuVaxWMwGBwezmxRgLdg/Cy+H58whObes/pcTZvY5/9Qf1/fIs6VsggikQpZpFuX1dbBFXenYIRW/CKmYWZVmaLVCSawuV+uYLE9j/dgm+P19OOrYlRiaNQfwiuJpLcoLqZTViEiau2ZEXFJpcppSw2ACcYujhl2qZZulZ9KnrWuhBWabJyj56Mb5TZ4mAtFa8ZuJRBvhZY37CcqMzIqbAYMAslac3T5eb7x+r4OOuv05c6afgx/kWQfKdo276I3BGTNmLJoxY8bBIyMjx42MjCwbHBzcnQ1C3/dzpC8uvPAiPPTQw7Zx013hCmVAuan5m9VpA3BoGTbpOBgFnI2As95xnAkgmXRddzKKnCoQkq+lfpYVMkHbvkZ3PE13tdqrXJ8lNwhll3d89yunD7jhF/qi6vwih2cElDUOih227pMlNwGpgJQj5qQelMZgVFKz3kK92US5VhVT+w0Tk5i1YAGOPm4lvHwf4BYk6ICqixzlhuKlwlkRNmPVPEgbsJTC0T9Z8/loSpSKB0anqS1mQwaU2/JQ05CU4R5jCSANS1ELmSESmb5mlW0eMFZ9nyh9wcnTZox6kDhXPDYdfGD58uUsOnpfz9IVeNaC8pbrRZBes2ZN/9y5c5cccsghh+++++4rFyxYcNj9998/8OpXv9pbt25dv+M4lTRN17uu+4TruhuYE+Z5Hr9XdRyn5jjOtOu65Xw+P14qlSpZljVGR0cJtmZCoueQ9Sy9TrfpsHitrFq+78v9tPa5gaS+S4E8r1vQRHBzxavVhFINMvItWl5OvJnUD/LJQQAZGKlWMV2tY/34BDZOT+HgI1fgefsdANcvIsk4LFSUKplDOYzNkj9qkSxfNhiATT5ad7KydoolAWkZ62bhS8kcj4/UyVbuSr4Gdc/thiCPXRrNyjfzS0G787kyZkAn1MC7aKXOo9P11jsWLX30u45zzrNCtrhNJ/WP6Id3GlDuPierVq3y5s6d27906dJ5tVqt/4orrujbtGmTVygUNjmOU07TtDY0NET6IDXDB88ZVcEf0bX5e3/U7H9B+Z4j9v6zYtr8ZF9Um5En2BlQtheCZAVKOoimTXPrz4k3a0EqyoughVajgWqlhslqBevHJ1FuhTjmpBdg/uLdETHMwMmhkC+g4LNSdqhgk2afJkkbeSV1zzY1hDJJCU3NIcvriLvaD2g0lFAqArSaLN7uBXJEXNTtXd5Ewo1LDW0GSaz1iKE5Iq2Ug9TLGjG+t3as/vZDjjrq4d91AOf3PgG9X/yDVmCnBOWtfOL2tPQftBq9X35OrAC9vPcdSi7oi+sf7QtrQ+R7Uze/GVUgKnEZZ7c6cDUdElBOM5HBBS2Cch3lchkT5Qo2TE4DhT6cdMZLUBocEWVGniPvjiegzOpYPEe6QFmpC5PGIqb8CqKiNc/njUMcVaCsoj2NiRJXPh5Hav7TEUUIQ6UN06ITLyLzM9MpMs+vDLmOjVNsHYjjX4h8MlEN37/moSc+eexLX1p9Tpzk5/CHeK6A8nP4FPU+2rauAEF56UB6cSmufrgvrg/SRpOVMrf3HfmjgrKpZU3ck2n0iZk90KzX0arXMD09hU3T09g4VcHMBUtwwqkvQuJokrgYEMUJClRYCCCrGRSrZLHkpK6eMjjXgwwOsUEnYawqvnBFjUEppRk0MrFOau5knPJkaMSkhwsq05tEpzhFVWIal2ZWW0FZfKJCcaZLUdy4ZrzyitXfuf6nPTe4bb2anv6f74Hy07/mvXfcwStAUN6/P70oH9c+0p/UBml+mbgFAczO6L7hcgXj1BdC7UlVEhcnDlr1Ohr1KqY5xTdJYK5iyX4HYsUJL0AjTESXTlB241jkcOoKRxBWzwsFZVf8k5l2rk5TOoVJUyJWuzKan8sJQrP92O2e2FZlinGSGS4x/tIy4enbqU9DX5DGkH/XwRe6EyZI43rofH/j+sprDnr+86d28NL3Xn47rEAPlLfDIvZe4tm1AuSU7zryea/uCxuf7IurI76krZbgUIEhejiVnwvnJfFKGvoqRva06KTvceKgUSMolzE1OYnRyUlsKlexdPmRWLHyFEzXmDYO9FF5wek9oULUpJ88rwCzDIrQ1Y/UBIHXEYc/DhjRjt8qLCQBnZU0wVcc41TqJs5xRFdasFqCzsRBMYtQdNciddbJUq2UDV3CRiWVF647tWG8dtkeB/3gCsfpeSY/u67UrR9ND5R3hrPUO8ZtWgFK4v77u6vPKiX1zw8l5dlURaReSSpIoRNs0rMBYkoWCH6acE0pXIwoTFFvNlBr1DA+Pi6V8lilhuXHHo/DjjgG9YCeew7ytOx0MmnyaTVLykEpCzEfkoQR9UeRSULRKdPiT02v1CaIXzw2ZYxV32xvTYmIVS9o26U0v5HJsKg2K61nC0NXLYIza6Se4L71myoX7L/86F9s0yL2fvgZW4EeKD9jS9974x21AgTlX3xn9coBtP5pRjy9Z54DFF5RbVAJyDZBxUCfjbLi96nAEH1yEEuSS7VZw/jktIDyVKOJFStPwrJDDke9FaobYC6HvOugmPM0PcUkWIv6wve0ecdKViYKaeFJlUVeTO91AMT6X3Aaj0xzZ7ZIqAwZ29bxatcYYcmkoA6eWiw2S2ksSY13RuQUoukY3ylPTrxh70OPG9tR69173e27Aj1Q3r7r2Xu1Z8kK/Pza1fsNuOE/zsgqK5yo5WQufUp8NfAXukIrT7W7NqoLY9HJHL5mi6nVDQlJnSxXBJRrUSxNvr2XHohmK5TILz/no+i5KOXpo6wf3obxihOcNRWyFINYhpJjZtI5aQtri6zHxWQX9XchhivIqo2sSuLaRvemIrdjMAR3grYNWOULhE6xMh5knwj98Q/tvvsJHIbqfe0EK9AD5Z3gJPUOcdtX4LbvrZ5bTMJPDWX1s92o7tKbmk0wpS8sFcDAFHpOaIOPigf6JwdhiCCIUK03UK6WMV2pYf3EhPgmv/ClZ2L+kj3EzpPsg++7yDtAMeeDkK/Vq0rVCMqaUk0JHKt0rZjJL7OCZpBq227VgLk0HdnyM5F8YiggQVna7BNqw7rBGa21uszZW9k0/xwHDbewdjLAWxfuvexaug1u+yr2fuOZWIEeKD8Tq957zx2+Atdff+XQ7Mi9bCirvTUXN2nvjzRmCouDnIxAc/otRhZrZWqjkqIoQhCEaDYC1BpNTFamUak1sW5sDF5fP844axWGdpmNLCNP7CDPZh5Dal0HOUkMMWGpwh/zXRWgxSdb1B8MUlWHOKmCbXWtSYiyLpryZEe0DU0haSM6iGcpDwrrrKFSZ2zcaJUdB00nf+d4M3rd7vsffVtvYGSHX3Lb7Q16oLzdlrL3Qs+mFfjVr36Vi9Y98qr+tP7JYtIckRDZhPFInM9gHqEOY2hYbipxT0wXCcMQrVaARjNAvdHC+PQkKvUmNk5NYXDmLjj95auQK/VzLhr5vI+C70sqjM+pPEl6YmCur1azDNG1iSCUxBl/beW26fLWLocVbM3dqCEOalDUtrg2IbWqGDHqEZof2Zag+V0GvZoHQdZA4Ucbm+6b9j5w+SPPpnPTO5bfvAI9UO5dIc/JFWCz76fXXn1oKWv+czFrLstHATQ1i2CcwTOp3KyQSWtIWjWn30LyyYEkhpcrNUxVypiu1zE6NS1Bqae97EyJ9MpkvDqHvO9I4jdfV8zoTKWs9rKaQkNgpk+FUhhs7tnxaKmLVTZngg+kqla+oqvpp5l86o2ommpRjEj8qsaSUYanQG4iIf1cWo28r481Cm/d+9BDe02+negq74HyTnSyeoe6bStw4+rVA7l8/N6BuP6OfNRwc4Boipkw4tLWUics2hplVsotgnIzkL8npyviDjdVq2HTVBkL99gLJ59+BnIFhtNSDucj52XS4PPE2Ej5ZJvYLrmApDc4GCLATH7ZSONMA49VrWQHCutAHpoaZrX/VGJZ9dTCJxP1DY2hDcGoPfVHKiU1pTYDeV0/H1cS9/ObJvBX+x57bG+0etsunWf0p3ug/Iwuf+/Nd+QKsFr+yXVXH9Uf1K8phNW5eVazpBmEymAYLVO9CXRKX0RJjIByuGaARqspAalTNCNignWlhr32PxArTzlNKmVSEPTUcJ1EEkcEmLvs3QjOfj4n1bI2+lgBa+oJJz7EY1k9OLXpJ4I6JZTTdjQUf4PVsLhlGJkGNcsM7mWcKoNRFbjZUJSYKP4G5XP5fKMSZB9+oJL/yIoVK2hB2/vaSVagB8o7yYnqHebvtwKslkte4zOloPYKL4lKBGRm6blJrByzbPeTNii3QmqUA9SbdZRrNUyVK5iYrmKiWsWBhx2BY086Gbl8SapbmeJjk488tfHRsCG/pCGkUibnTM2ECdNVXllB2VPdm4l8UppDzIvad6VRXJhqWfTKrJgzC8qh+DfLdKLrMGtMfp9p3a6bm5pqpe9aGw/9ay9l5Pe7dp6p3+qB8jO18r33fdpW4Nar/+20Ylj/qBMHS504cvwkAUkCnwkhogFOZbSayotWHAmnXG1URadMUB6fqmC8WsXyo5+Po49fKZUyU8s5yeemMehqYcKy24nUwi0zbYSeyaYito2+THgIAjnHqrUZKMnkUk0rL62Tfh0ZHH+CYCs8svDiMSRDV7wuElGCMIfVjp5kjrdxupG94R+v++l3eiZET9ultl3eqAfK22UZey/ybF6Bn61ePbMvGv+rLA7e4MRRiaCcy1LllzmwIfrkCGGUoEn6otVEtamgzJDUcTb8anUcc/yJWH70MTKRlyMoi4ojVj5ZNMM0ItKmnRbEHFhRKZylMPi3YYnFVY6gLAJics0EaNa9turuAmWCfsKx8EybimC1zOxBkTErKEeJjmxLxe36T0xUogsWHHHKjTZ38tl8jnrH1lmBHij3robn/Apk2eXu7VcvWoEo/qQXh4fkwsDNpRFyjIVKIsSGS6Y/MgdHWClXmjVUads5RV65gnIQ4PknnoJly48U74qC66NArGU4KZUcZCGMDplVrU3NZkVN4BXDION9LKAJDQBWIyKWzfy5nAKqgLT5YyHcydRZju9FTpygDAKzTvqx6ubDha+VuD5ir3D/ZCN99aJDVt7eA+Wd6xLvgfLOdb56R/t7rsCdP/xhf3Vq05/k4uCyQqu2xAsbyDsKbFESCRhHYYIwiNFotVBpMnGkgnqlhompMqpxguNOfSGWHrQM+VwR/b4nXLJLYESsIGzAllWrVWDIaLcYEimP3I5q5dSfeCdrE9ChNoT/LRyz0hhCYMggnurcMipGWCkLhaE+GeIsxxHrmFPUifhAx24ha3p9P5uu+xftvnzF/b/nkvV+7RlagR4oP0ML33vbp38FfrV69XCUBZf6rerbnGalVHBTZHETcRyCfhdRkCBoURLXwHSzjmq1hlqljqnpCupJihNPfzH2OfAg5NwcSq4LZv95ToLUUYCUXGkqMTg4IlN81iBIzYfaFptmmk81zArCrptHZs2LZBJQh0nYhGQjr5NUncCj6sJYf4rmmWAdB2AoO2VxoVtI61np21Npdsney0548ulf6d47/iEr0APlP2T1er+7U60AJXI/vuqqPQpJ9e+9qH5KAdFA1qohDQMkYYA4iNBsNFFrNqVSrlSrqFfqMkTSSFO84GVnYp/9D4IDH0X6XRCUaQsKTgpSr2z4ZON9IVl7wi9vDsrWre6pQNmCuRDGxkWOFbGaEiXwqE+W7BJ+TykUJw2QxS2kjofIK8VVp3BFtTl42Z695Oqd6hq1zNVOd9C9A+6twO+7AkwlmZHWD8+ljXfns+hFTr3qpfUa0qCFhEZEzSYaQQtl0hcE5WpDQTlJ8aKzz8Ee++4HFx7ycFCk7M0lyUBagUoOEy/Vzugz3sakLoTGUO+L7oagkNEyYJKju5FpCNpOn4KyVMn8W4KuqbWm6oIxTzZ5m87JEdI4QOp6iPy+ViUrvqdWbH5m771fFPy+a9X7vWdmBXqV8jOz7r13fQZXYPXqy/PDzvzlJTf9hF+uHhJNTeaSeg1x2ETYaqEZBqiGTdSZPEJQrtbQTDO8+JxXYsmez4PLoFTHRVEc55S+cEX7bGyB2qkjBGPqjml4b5QYEsxnKmorlTOgzIQS0hk0MtJRax2lJoWh/+2KX4ebhXRXQprFxms5gu/EAsqx6yP0S+OVtPj6hQ+MX+ucc466GPW+dpoV6IHyTnOqege6PVdg9epV3i7+accWGs0PRRPjy8PpST9qNtBq1tGKArSSEPVaDa0aaYy6gPJLX/lKLNpjL7jwUYCLgrgDRUJfcBDEl0HrjnUnjexlEET8MKhZZqK2jlzzy+ekXxenLBWzkdAJGEuTr+O4Se8kUXqkEcCoJxNjlaURfC9FHLUQOz4Cr+/Bqbh/1e6HPv/XPeXF9rxqnp7X6oHy07POvXd5Fq4AK+bZzV1OcWqNdzenJw5rlKfycdhCyIo5DiXNujZdQbVaR+gAp7/8bCzZa29wQLokkjgGlar6gooLyymLTxt5ZRqGSvNODYk8Ly/eFqqX0NBUVWeQkaYnhio4vJwvo9IEZVHRmUSTLHNFo+wmIUCqghpr8VuORJGRpjEix8/i4vCtmyYLZ+51zDGbnoXL3juk37ICPVDuXSJ/1Cuw+uMfLw2XspPSZvMdrWr52Fa94kcBaYwa4lYLtXIF5ekymmmKM84+G0v23AtuRlD2UDReygqeVEHo8IY1uaf7m8jdxJjImBNJeKtK3jhEQlDWqT/jjUFKxKd2WaVwiulqbM9KWbhrgnISqC5ZXOJ0mIT66NDxo5bXf1VtpO/iRYt6nhc748XdA+Wd8az1jnm7rsCvvvCF3Lpg8gA3w4ealcqxrfpUX1ArI6xVUZmYxOTEJJpxgtPPPgt777NUaIo+L48SQ1Edjjtr+rTL4FUZ+lCdsri9kdYoFOBy5JpucBTOmQSSmJOAYu+poCwwzIgqkcRxQjA1adV07lR7UY6Feyk5ZTVUEhrboXdHBM9zETj5ei0rfmjXQ07+2x51sV0vk6ftxXqg/LQtde+Nnu0r8OUPf2Bp3sOFSat+dmNqdGF9Ytyb3DiKynQZievgxavOxm577AU/czDg51BkBeywCceJPqqUNU+Pla8FZQHrXA5eLi9gLNN74qGs3LKtlGkmpDnWCsrqTcTSWDllGhERmDnN5xtQZnUsoCxxVqEYG4VuflM9Kb5t7vIXfPXZvt6949v6CvRAuXdl9FbArMDll1/uzsvldi25rVPj2uRLgsnxQ6bHxnepViu5KE2ck1/8En+3JbtR4IZ+z0OR1ANidt9MLJMZFjGSOAKv8MWslnN5dYMz9po6xaecs9AZNL83E4Fqeq/hqQ4HXKjCIHchRXEMNwm0UgbVF3bARB4NaeyV7ipH/psXHH7KLb0Tu3OuQA+Ud87z1jvqHbgCl1++Kr+osesuYxOjh6TN1tIwDGY2o3DmSae+4MTFixbv5WeZQzkc/4gHnGfGqtncE8c3VrjE25xRU5Anzou3siSQkHsWCoPOcB3ZnOT2yZg1X09BmZWyALJJuKYPNPnkLA21ek7o38FGo4uIiVa5vu9UUv9tC5a/YM0OXKLeS+/AFeiB8g5c3N5L7/Qr4KxatcqdMeNR1x1bPOPlZ5z8/iULZl/oR2Eul8YyPEKnOGqRlW6gosL4W5jpPpHDcSiE2mXyzKbJx4rZyxWMgxz9lo0/hvxNmoNqCh2xFsLDYYRVKhVyLB0/VVu4MY36WSMrnxzkS5+cSPCRPZe/oLzTr/4f6QfogfIf6YnvfextW4G3rVpVOvWFK/98ya6z35VLgr58GqHoMRnbk7BUNSQiKJNZtsBsKmiCMv+9rUFW32PXL2iqtfHA0Kk/bfKpjoOtQgPKYjrE+KeE4jck9MRII3j0VZZIKw+xV9zYROGSx7zHrl2+/HWcxe597YQr0APlnfCk9Q756V+BVatW5f/k2OUXPG+3JR8sIhrJZbHQF6yUffLCjB6x3DKBtmuQRAyHyBPTnlN8MDSvjzyyHRbh+LVKLTTJmgCvCgx+VmN2HwciiRMhHIdHYvopmzRuWvbnB35ZzZIL5h7+4nt7youn/xrZXu/YA+XttZK913lOr8CqVau8Fx+yz0sPWrrfZ/rdbH4+CzcDZZOeKk5xYtGZWYc4m8OnmmWOaKsRES2FlNpQgyI1v2/7KesgoH7JgEgiU3w6Zp0gjeh1ESIjjeE6CDM/SooDX2hmyV/MX/7ixnP6ZDzHP1wPlJ/jJ/j/t3d2MXZVVRxf5+y97z33zr3tzEiZOMHBplChqTRgCgrVB014QAKkCTwYgzEqZh4gjTERNegYm/JATBPaEDpINCaY6JMP4gtqeCGmQgIYgZhaEVtnxnZuzcxlPu752matfc6UxAc+MjPM3vPvpA+d3jl3rd+6/Wd17bXXgnvrQ4A7M8Yo/9zBfXtPtZXd245KanH5InYlDJ7sZuO6fOFKGHKJhL+qWRec9rpM2fUySx1Zhttreb20xMlBoRNirnjUC544Q8550astSBXSZ0FUZNIXnarYrirzj0Wrj0zcfNez9SPWx3M8ZbMJQJQ3mzjez1cC0ZOPfOeGmz65/6m2Kg+KKMdEJqKqfMHT3i5nx5zcri1R5bS4bpOTg0FeWSIrm9YWp8ou7Kq+LAtSpXRRlTCq2jI3vVGRk85ZlLnWnFNuiVaVentVN346b4uj199yuOcrYNhd/ccIIEAABN4bgeNHjnz8M7d+6uSQtneYPI3anCWTpaRp3C28WpRlvwh/OWGWEjFfFOG6stSXXbZc9ypzPZnnWnCW7MZ6VtlyNbKznp0sVREuYWS53B7kg8BBHNuBabyyWNjJqz59959RS35vsdzKr0KmvJWjA9u2FIFHH54cOfiJA0evHO5OmmwlkkyZLLWaPP2N1zu5LoxakLm+LAUIvolXlTD4NdI2V7XSSZ+ytM9x10W1Dsr9VLXNxA2zd61xJeV5Jtuz+cmrg5xybRZWtT6Zm+gYaslb6uPygY2BKH9gdPjB7Ubg8QcfbI7vmfjG3j0Tx81gSTeJt2JbGkqaZKse5XqbtUzsrEoYLKEyouIdwswVDcXZNXdgyE0TvrJd7/G7XEt2M5XrW32ZHP5xeSPnXXyRKlYj81w/z364+7P3vIgsOYxPJEQ5jDjCi00gwBr782OPHLpx/77fJGU2qvOBZMrthpHMVVW389wUjMs1ZS5H8IGcqzFXPc31olWuSbj71JIt83Ai3vFXZ8eWb+zxbGUeai9Dh4jS0lIWKSoarX8trqbfmpnLfnfrffetbAICvMUmEIAobwJkvEU4BB4/9t1dN+2+5tnRlj6o8pQSsmSkC4MvkXCm65an8u+1gz6pH7t/alK6kEO+6sBPvs+ZNJc1WIzdhRP3i3uQWZBLOeBTkaWU+5ONobyRLF5cSk/NLSz8+NDdX+uHQxieQJTxGQCB90Hg1/feq5Iv3PL9iV2j3zZ51u1qJW1qDW3kZp+uSxTvEGU51JNkuFoDJcLMlYvq8oj0sFWVaBF0FmW3DoqvW7Mo83wLHXG/RWkzbS4s5PkzM/2lx27+4lfn3of5eKkHBCDKHgQJJm4tAr86fuy2q6/66KmkSPcltox2NAwf0ZFWWtrjXIMxj/DkyyLce8xDkqvsmbsv6t18kVkbiF8PMeJWOCOzL3hUJw+wj6jgfmSepxw3rTWtXn9l+ZcLS0snr7/zS39HHXlrfTbWwxqI8npQxDO2FYEnnnh4ZCIZf/SKVvKVdpEmHa2oEStqmAZpzZPh3OQKabKQ7Jh7juUPsjKKa8zSl7zWR1HPTWYRJsmO+ZY2L1tNs1zYpoW1tjV6cXZh5aneXG/60P33n4Mgh/mxgyiHGVd4tYEEuISRHTpw5/jw6E/aNtuTRETdVlsE2RhDWiYuu7kVrrZcNcdVk+DkeyLMLLhcuKiryu4w0O3nI8p4YH6zQVmZp6mNzpyfX3r6rf8sPXN4cvJidRK4gV7i0R8WAYjyh0Ue7+s1gV88NnVlp518bzhJvt6KaailFDWNoWazSQ0uY1RlCpcZ17MwOP2t2t4Uz1QeyOVqLn3w3r9qF7Zkx7ahKYtiW2q9vFIMXpjtzT955t9zf/jyQz9a9BocjH9XAhDld0WEF4DA/xPgWRjjJr3hIzt2Hr2i27ld2cwkcUSJ4TVRhppKkeEN1rEiLRtKnCDzJDjOkkvFNeLUiTKXnMtqnRTv6osV8W6RVKm5mV7vt73/Xnq6XH7z1TseOjFALMInAFEOP8bwcIMIsDCPDvrXjY+P/WCkpW5PomI4UTpqKk2SOXPGHMVy+MeHflwj5uFDfOhXxEQZ9x9Xt/Miyz3K/He6SK26lBG98NrZMz87/dLrv5+ansbUtw2K4VZ8LER5K0YFNnlDgIW5M+hft3ts5J5OUx0eSpJrm3HM5Yw4UXJHz0311IqU0RRrIzMyShVTYWMqSzkFLGJtljMbzaaF/et8b/G5v50988c/nbvwz+npaQyr9+bTsD6GQpTXhyOeso0JsDDbXq9z9Vh7/0hn5+c7reS24R2da9va7CrzLIlsrqMoipVRFBtN2sQlqUZGhVrKCju7uLL8xqAoXl7NixfnZmbfOH3+0sUTJ06kOMzbnh8qiPL2jDu83hgC0dTUlNHZ4lhX6WtGhjoHdna7N44Odz+mtRrShnf0UVFY2y+K4q358/OnZ+Yu/GUl67/Z7dPCN6enXTsGfm1rAhDlbR1+OL/BBKJTDzygz+Z50t4ZGXkvW5Rv94qsc+7cYOr55+sRcBtsBh7vEwGIsk/Rgq0gAALBE4AougglowAAAaJJREFUBx9iOAgCIOATAYiyT9GCrSAAAsETgCgHH2I4CAIg4BMBiLJP0YKtIAACwROAKAcfYjgIAiDgEwGIsk/Rgq0gAALBE4AoBx9iOAgCIOATAYiyT9GCrSAAAsETgCgHH2I4CAIg4BMBiLJP0YKtIAACwROAKAcfYjgIAiDgEwGIsk/Rgq0gAALBE4AoBx9iOAgCIOATAYiyT9GCrSAAAsETgCgHH2I4CAIg4BMBiLJP0YKtIAACwROAKAcfYjgIAiDgEwGIsk/Rgq0gAALBE4AoBx9iOAgCIOATAYiyT9GCrSAAAsETgCgHH2I4CAIg4BMBiLJP0YKtIAACwROAKAcfYjgIAiDgEwGIsk/Rgq0gAALBE4AoBx9iOAgCIOATAYiyT9GCrSAAAsETgCgHH2I4CAIg4BMBiLJP0YKtIAACwROAKAcfYjgIAiDgEwGIsk/Rgq0gAALBE4AoBx9iOAgCIOATAYiyT9GCrSAAAsETgCgHH2I4CAIg4BMBiLJP0YKtIAACwROAKAcfYjgIAiDgEwGIsk/Rgq0gAALBE/gflf3nNnk8CpgAAAAASUVORK5CYII="/>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2" descr="data:image/png;base64,iVBORw0KGgoAAAANSUhEUgAAAWUAAAGiCAYAAAA/aNe3AAAAAXNSR0IArs4c6QAAIABJREFUeF7svWmwZdlZHbjOfO583/xevpdTZWYNWZNEFSWBZJCwA4GMmx/d0A6DjeXAELYjFLQHwrQJgzBuRzscDreDiI7u/23cohuwoBFtpEYSUiFQlVKlysqsrJfz+OZ73x3PtPdu1rfvzXoqJBUJylJWcbLqxZvuu/fcfc5Ze+31rW9tB+W/cgTKEShHoByBB2YEnAfmSMoDKUegHIFyBMoRQAnK5UVQjkA5AuUIPEAjUILyA3QyykMpR6AcgXIESlAur4FyBMoRKEfgARqBEpQfoJNRHko5AuUIlCNQgnJ5DZQjUI5AOQIP0AiUoPwAnYzyUMoRKEegHIESlMtroByBcgTKEXiARqAE5QfoZJSHUo5AOQLlCJSgXF4D5QiUI1COwAM0AiUoP0AnozyUcgTKEShHoATl8hooR6AcgXIEHqARKEH5AToZ5aGUI1COQDkCJSiX10A5AuUIlCPwAI1ACcoP0MkoD6UcgXIEyhEoQbm8BsoRKEegHIEHaARKUH6ATkZ5KOUIlCNQjkAJyuU1UI5AOQLlCDxAI1CC8gN0MspDKUegHIFyBEpQLq+BcgTKEShH4AEagRKUH6CTUR5KOQLlCJQjUIJyeQ2UI/AtHAFjjPuZz3zG/cAH+KSvOefOzTinTz9kXnzxRTzzzE8px3H0t/Dlyqd6B45ACcrvwJNavqW3bgSM+bh39epCMDMzrLiD2wtK95bhDdpGdWsehjPaqNAYN9dOe1+r+etu0Lo0lxzdcU59OH3rjrJ8pbfTCJSg/HY6W+Wx3rcRMMY4wMcc4BcA/Jrz4osdd24u9Gq1kR/vmigP0qoT5e3cHTYdnTfgZA2otGocUzOFWfF0dsrXo4cNRjNa92KYfmD0uGKgXYNIqaKWAu2O48xcCPz6ZwtdP4946crY828e260O8cwd5Ti/WLLo+3aG3z5PXILy2+dclUf6LRwBygwXL34yaLUqQXVwp6ajcTvHYA4qrXtu2iyyXhXuuA6dzbhOtqb1eNV1RgtG91tA0nBMUtUmD7TKPBfwHeP4RhvXoABAbFVytFobwHjQJoQ2AYzylYE/zlW1o73ZdTitL/ru/DkvXFkPopWrN7unO88++2z+LXyr5VO9zUagBOW32QkrD/fPPgIE3hdffNE7cqQfuel2y/GzVq56zcAZNWAGMy5Gh7QZHTNqeAQYL8GMZ7VJIug80ibzgdxzUPgwWeTo3Hec1DU6dxyjHWMItob/A8aFaxwYTTi2ZJe/J/mWh2kPGi6M9mG0Kz/XcE1mKkqb6lirxtBxWhuu135Je80vLC4eP++Z2Wuj6OjO2tp3paUO/Wc/5++ER5ag/E44i39J34Mx+BO5gaj4MQfnTvudGJXAJFFW6UcB8qpykiXH5KdUkT7pFOOTrpetFWZ3VhWdquuMI7ijGFr50Cm0zuC5OWByaJMDjmtHVfMVlACwvJRx5UNrB1rxswVdBw5cYyDEWJB6CswEYRfaeBakJ6AsT+0YAepCB8hVCGMiXTjxSOnqTqW28tVK/fDzcWXtczD1q3lQ2Tt58gczx3Hsk5f/3rEjUILyO/bUvv3fmNV5f829eHHDn3OjuGiEFc8zgZff8gutIjdP54xJl5UzPuS7+SEX2VFlhgtQwzowqhqTtWDytilM7Gr4DjIPzhhwEgAZtCLYuoD2RGJwQOC07NdMvhbiO/2ZAZSANKDJdoXx8hZy4BCYtWXGfAQ/KwFpK18QmOWzPMbedkYVgOPJB0FeGUfED2Uco3SotakOHae5EYWtVz2v9hXtts+E7blXZ5cXtldXK33gR/ISpN/+1/kb30EJyu+8c/q2e0dkvC+++L/5S0sz/loErzsc+r7aCU1r2NZp77Dr9Y4oMzquitFhIG9qnVdg8gpgZozJF8DCm0lD31EB6aspCjjGhedYoLSM1kGeZoBj4LoGjmvgBx6yLIXjknA7IEZbECVwGisNE4L5peatQsZLjCYYm7uga3HYhyMsWCDZ/s2ELROMQZDncxgrX8gDikwA3Yjm7IDEn78SBi2AzmNyoYxnjImTFK0NJ2hdjP3qy37YfmFu4dgZtzVz+8yZcPijP/qjVsQu/73tR6AE5bf9KXzw38CU8eLFjovKjHOzCa+h83iss1Yc9meU3ztmiuSko7M1Y0aLUKMqTL9q9H4bGC45zrAJMwyNTgPHKf7EJeE40K4liUQybeAaH1AuTO4BOoaHKlCESEYKg0GGnb0uhsMM46RAmuao1GIsLs9hbqEKN1SAm6HQOYwWaARMCsfo1xmuIK8HTXJtIXXClg0MrcdkwcpKHq/LFxbcBYypKYu+TMbMVyBq0xXH731o6s4T74V2FIwmi9YC0o5jgTspQmSFr4FKbtxqD07jehwvvdBoHv7szPzqH1WWgztraz9SatAP/i3xTY+wBOW3+Qn8dh8+We6v/drH3Yce6rjPPDPjXL06dI81++HuqGjkfq/lI11wTTrveeM5nQ8WfJM2tEobjsnnoNUhDbWSO/stQFUd6NCwoKYVF/TQiuUx6rD88OGQcZKRyhof4Oq/KAzyzEGeATr3oAofirhNqZgMOQdy7aAQthoirrYwThLs7G6jO9iBGyRozHhozQaotyP4PuD7Cg7G9kUIqJQ3RHZgoc6yajJckSe0wKuVIcig5fuJ7Cus+EDBT9Dcyhe2UGi1ENGcp9KHPIfmtHP3cfKaDkfCQcFZAQE0AmR8XypSBeKO79dfihtzX6nEzTNxUD0/35q9sT5A7wf/eC93frG02n2775N7ef0SlO9ltP6SPtYyXbgvvvi/u888c9jF3l400p26yvtNoLOgs/6i42bLxmR1o0cV7aYtjWLFMWYZSOdh8oZxsqqji9go7XmO40K5ribmuq6rnMIhg3TIdgsXmiqDcuEoBy58qMwgTwvkuUGRKQFfgjPlCc8PEYZVBH5FimkEtzCMEISxfaw2iOIqHC/AcDQSDXg4HKLb28cw6aOzvw2NBJkaAm6KWjPC0nILQUzGXAgIO1ZTkEnBFBZyhb0KWyabtgAqBF5Y8USX1tpa4kSisLVCfi0kWeSNKXue/M7wNayNjkNkJwKL3VJIhGXQVuZwkBHw+VMngDK+ypSXKh12Ai++HUaVs44/c67dPvLy3PLa1aq/cufkuDJyPvhBTmnlvwd4BEpQfoBPzrfz0Iz5ff/ixVvVWq07E+nuiueqVaWSNvSg4WCwCDM6CjNahTOcd03WdJ2sZZARQWkbc4ui8BzP8xSZoxNAFw4cl8BZgVIBXKcKIEJuPHS6CUbDAr2dIfY2uygGCvWwipl6nYIBAheIAh+VkEyXUnKEWnUGzVZDpIM8TxHEMcIogNYKeZ4hLTKoQiFJEozH1G6BcTJErlJkRQrXcwW8czJuraBRQJsUCglqdR8mIIslCFJ+ANzXNYsJ+7Vs2PFodTO2ADhlyhOgtuqK/Xsra0w/089BXdo6MoQZTwGbcoaa6toWpK0couHy53KsCsYxUA6/JoiT03swTgilKYW4xhhPaV0da1PbDsLKjWZz7nMzi8tfXjt66ky8/Mj2ysoz47JI+O28w77xa5eg/GCel2/ZUb1uG+NTsmPttHPxYt1vta4EwTDz89p+jBT10MuayhtFKMZ1z6iWNsVxbdLHXGwcd5zhIWWKBWPyEDpzYRSrVp4x2iOjtZhhl9eubsBzm1DUc/lQtw5t6ugNHYxGDoaZj1EC9IY5er0xeoMCu7sG+90B0kEXkaMw1whxaK6GdkXDUyM0qyGatRpCP0Cj0Uat0cJwPBKrmuMW2N/fBnyFOPZhXFvvMkYjDENhr8m4gFYR0nQojzegfkx9eYwgjNDpdBDFPlZWFuGGGkqnyEUmEF5rZQlBXQdFruF5lEJcFIUCJx1n4qAQh54ic7YIbiUKqz+Lte6AVU6B/03AV9g1GbQtCHK1YGUPeUYYw2PRcIR12+cnU4ZrZZBCjs2FcfyJ/c5KJHSTCGBrzhturr1KJ4ga61Ft4QvLh458Joxn1+teuvHU9z+bAh9gLkdpt/uW3Xl//icqQfnPP3YP5F+yYQL4ZLCzcyes6H5Vq+5MptJWhLzieFlc6F7DwKzB4JhCMkO91zHpvNHJPJBHjs4Cw4YJjRgoIs2GCcKH6J50CfhSSFMmggFZaxUGMbQORfdVqoLxOBAWPE6B4QjY3h4hzX30ejm2dwdIcyDTQKezj729AaLqDKpxDe1qTKUUnuqjEWYI0ANUD5GvEBGvjEGtWkWj6aFWCxBFoWjAYeRT74A2hQCqVhl80mtHYzgaYDQcw3VjAUeXP3YAz6f8oBBHMQqVC3OOIxbSCgF0scpZwfcu25WvJnqw1i58P4IfRwLUWUrg559MPHMTiYLfC0TT2jH5J6Aq1jfRQSbAawGarhHrfbYs2xEg53vj83giV3CC4GMocVimbZ+Yz8TmFesg4WTBR1uGTtwuxHbnmwJBDq+yF0etC3Gl/VIlqr7YaM2/urp67Fp8dLVb+qG/vbd2Ccrf3vG/p1e/62LAQ+6dO3cCWsM8b78RmKKidRa5Zj/y3OGyQe9ho3qHHGe06JjRIa3HMzBZ7DqJ7+hR6Jii5kBVtCk8IJduCAeuS8BVKoQuQpEYjA6h3Qbg1OC4MeBQLmjAoAllasiKGOMsQJK6GI4V+v0x+kmB/iiFyjUuX74GzwsxHIyRpwqNelNAZG93V2SGWq0mwOOFLlzHoBFXUA88uHqMwBkjChJUKhpxqOF7Cp7rwPMMQq+HWlTA90Mk41Q0YqOVgFAQeghDj+8GUcUX+1uSjuB4Hjw3EFZL/dqlrC0oSnQz0IKQPsT04PgIPI6DFsDm44TlUjLQZMqBfCbQRXEFlUpNnjvPtMglWZJCFRaMhdkSMEXSmDBjkTRYpGNBz7FFPdGLp8IzJRHLsPl3/Iq/SnWIgkU+yilwEQaxvO4U2AW8dY5CZfLBB1onCQuShdWpHUeKo9S+HRMox4syo909OMEdz6+vh3PHv7R6+OSLh44/duWJhXAbxz6blZkc93Sb/oUfXILyX3gI788TWAA+F+zsXIzCZDvw434E4y1rNTwJPVjSKlly0F1zMHjIYDxnMK4qM4wcjCpQ4zqcxDOmcBzpRmMFyi7pXS6D5T61QEMGZvXIGnrDGDfvKFSqj6BSPYFK9Sgq1RXUW8sYDFl9i6CdGLly8YdffAG9/kiKb/v9EcIgQr8/xPUb15HlKVqNFvr9fTSqMd7z3LMY93vIxgPMzTZRDX34nkEUBfDJgJ0MWdqDyvoosn3MND04zgiOGWE46grbJYBJc0WWI/ILeDrF/PwsKuzdyxJ5X2HM92GZIvGvENmB/NHhN8JIXddDUfAx1pPM8pmwYZEQCILW1xz4DTQbM/CjAEmSYX/QR380gBfQ+0ymmk94K5+HYOiKzt1qzQqgpkmK3qCH/ngAP3BEDinyAqHPLm4ydTJlOjwoE1vmy2ONghgqJxxzYOzxpGkKP6oinD2GmcXjmJ+bQaNalUmNmrboygao12oIPBe9/Q5u3byB69fXsb1xTbzYRuXsnkEAB3mRihQS+NZNQhcJeXauYNy4lfTHxXalPvvykcMn/nDt6InnF+ePnTv+nuau45RFwvtzt3/ts5ag/FaM8oHXsGD7GQ9Xr/p7zX4YjAeBGwz8JBv7AdIKgmBOa7WiTLbquNlR12SHtBq3HTOuwWTznlZLjslixzCTYejDSXyD3GFrMLVSx1AznWiaU3/spGPtdTuXrfDbZbSRglOuY3T6AV69OIRxjmLtyHsxt/AkqvXj8MJZ5LmDF8+8jJdefhWPnX4Ct27dRJYlWFycx2jUx7Dfw+HVQ2g1Kujv76IaR5hfaEMXCSLfIPQVsqQHrcYwaoQ8Hcjfu6bAqL+HMCBdTLG7ewthZNBsVZCO+3A9IAhDRFEFHpGMhJVFOZUJYyXQUeNVAmx87xOKSZjmlwUX8HRPGHh+gEpcEQkgyxTGWW41YjaPCNBSulDCoj0ngqJO7vmo1Bqo1urCtqk/ZylXAikKAbsCnkjC1q6mCzL1CmrVFuJqTdx0g9EQSTq2EoQCQjeSQypQiFxCMA7DmjhIKpUGKnEdvd4Qe50u+v0+2u02vvv934ujDz+DoNoWOWPrxnWce+UldHsd5ErDCwI0m02RYHRRIBkNMB6nyNIMRZqIJ3o82MOgtw1HZzLuxhSik0jzDKUPuSY4+bnIC0/lykv9uHEnrLYv1Bpznwmq0flqc+bS8eOPbz33Vx/vfexjv61+sbTbfcsRpATlb/mQ/uknXF//nWh2FhE6G6047C4p7B1yMFg16K1pM1yES8BNK57OGjDFosZ4wehRDW4SOUgZLebIDWRXslYn1OZu5xdf0WqdNpdhmq9gW3qtf3ZqyZo2qU271oQty23OpW0D4yxGvx+jPwiR5E0kZhG1xhrm5lYxO7uKs+fWBXCOHF5Dkg6E8QZugSyjhJBBpyO4KsVo2EevtwvDolkxEMBNki6KYoQoMnCdAkrlCDzAzQtU4liYX5Ln1o3geRI/IZoqv6c8IV+TzimkRQo/rMJxq3C9ChSX40RwFt4IUhMh1eOqwAVSU6CgxU6W+9SiKce44tDIiwSKugW4xGdUENVbyhMKhViVrXbL13BdH55Lph8I26RUMRgMUOgRXOrbPiePCgoVQCGAF1QQRhWkeQbfc9Bu1ITdx1EdXmUGflCD51Ofp14coN6cwdLKGnK42N3Zxa3bt7G1vS2adz2uo9GooxoHUMkAo0FXNHLP9+WDryEThnQ0ajSah3D8oadRnWkhGe1huHcDZ1/8LF5++UuAGsvEFniUeujptr5w36UvxEOWaxSUefwqNHwzylXih5VuVKlfiGvN85VK/fnltaOvLa4ev+S1k96zz/50mWz3LcKSEpS/RQP59Z6GrPjS7f+85mQ3/9vY33o2wsa8Z3YP+arfNhhVXZPG7FLTJnMdFGyYkE4JrTWTyGwX2ITxEYxZrefy3DgMzaEGGcAxDLIhKFutlP5dC8aTDJ0DFX/rjbUVehaURLecaqVKIy8UgrAOrSPkWQjtVDHKKxgnZIhjOE6Mhfk1BEE0KUAROnK4Di1nKTrb29jb3YPvBvCEPmr4vis6rzgjCP0uJQTycwUl2RP0pDEMyDoPVEadlcfoIc9z+F5oGzVULtorddFRlqM9v4jF+SXs7XUwHAygpBtPQRW5VNBcybTgCHrCdp0ghB9V5PnSTGGUJBiOB6g3a6jXa6hVK0jSAp3dLgb9PnyPAEeHB+D6vpU7JAWODJznwUcQ8H1GtpCWZSiKXDqng6CBhaUjWFw5jkZrAe3Zeezu7WBz4wYOLTVkEuvts8g5Fh1+NM6RccLwY7TnlnHy4dM4cfpxVJotWQGkSYL9/S5uX7mMqxcv4Ob1S8iG+wLOJ48fx+rqEczMzMG4LkZjatrWAthszmBmbgGFTrF56wru3LqIy+svo7u7AV1kMMogCGK4JhCdmReE55FVcxxtYdCRcxlI1YEaupI5PMjyvOh5XnQ7ai18denww3/w0COPfmlxZfVWH7f3n3nmp4rSyfHnB5YSlP/8Y/emf7m+/jvN3f2tn3HMrX9YiTcWq8G2E7pbCLAPH334JoFjUgE2gpMst6luiMZJ1hfYFlwCrqimZMcKhUNPbQ7oEK4iaPF+mnSKEZgnzNk2LogyKeBrtUObWmZMYLvVJm3Bvk+tMbNOAC755TV9ZIYgBkRR3X6f0l/F18vhk8kil6U8tWsyQeqxuYZ4gMnY+JKe72E4HMFxfWF8tJKJwutapipOCDLRvAAdbR6ZqTgZXNQbLfgB7XU5RlmKJCuQ5EC9NYPF2QUM9/fR7+4iS8fCvtlcIctxNncQRLV9H9Jkodmt56NWr6HZbsuS/7XXXkOW5wiCEPV6S4p2BNu9rVsir3DiKFQhABXHFTheiLBSgx/XkOVGdPXROEPohqhEZO0BGvUZnHzkSZx+8jm4jQV41IddB+fOfAG//3u/jkH/NlCM4GQaM+05PP74Uzh26lHAjVGYAJ3uEL1xio3tPZlITpw8hVMnT6LSrMBkI4y2buO18y/j/MtnkAwHaDSaqFRrnD0mCXZAkhDsexiOOhgNe2IHVOmYbY9o1utQOc+bbSOnVCMdieTrHiWdDK5879nCps8CsHWl8Dri79LUjkmqXaPCeBRFtY3Zufkzy6vHvjQ7t/SC15xdn1s7svvMMz+UlNGjbwoVX/OAEpTvbbzu6dEvv/zy4cFg/3/Js85/EwQ9z/e6CPwthN4OAofgvAcP+/DMiCqnbQoQGxQZpKUlNsCGDQEsyDCchntZTBIruZyWx0yaFIRdT1LI+FgBXZtQJqDNDjV+SPYCrW22ecH+DQuAZN/KsszJR+FGyMiiZHk9Cexh3XBSOBLiJKE/QuUFgHORAuxj+XMWAQW+C7oX+BeuaMSu5yPNCgGTIuckoxBSUshTS0tpEePyOogQVmuIKlVkhcZoTMlghMAJEboBIjI5aRZJkecJCmMdE4UupDhIV4VkY4gNrRBtudmcQ1Rp4vrVDaS5ksnC8agrpzJB+mzCkIIbJ0iGF4XCOheW19CeXcLMwiH4cQNpbpBk9EsHqFJ7rsZIxyk2d7rY7Yzhhk08dvppzLbbKNQAV9a/jM9+6jewv3MdQcFzb0SyiKIGlAlQa8yiVp9BWGnA8ysI4xrCKEaj2UKh+L47SPp74une3bqBm9euWncJlyDS+k1VxhYv82wkLhTPZeGSkzAnVMozZMAO0iwTFwwnIRZA0zwXacZ1fCmOZhklJoUwpGvFyGqFf09vN08PC6COD7gBwdsxWW6KXDnjSn32drU5s54b90yrsfDS6dMPn1s7dnLrdPhQH888U7LoN0GREpTvCWbv7cHnz1851u3s/a+5Gn3I8zLHcVO47gg+hvCdHjynA9fswNVdwHShim14LllKAZ/6Jsv01FLVJBKSzoC73lQrb1jmSzcB2bM4LWzHg+jI01D1CfgKU85smy6BesqapcjDIhQnBOt3pYQtz0GQnJYOLf7aIpUiu6e1ymY3kG3ZtDPrF7bs3RbdyD6r1YYA+2iUikyQ5wQym0Pse5x0WHAC6o06oihCMh5LcYwslY/lMp4gTnbnOQGisCbATuBIklRYLVcPge9KApxo5dYIDIMIGVM7Hc8u190IQVBFVGmgysJarY7ZuTmEoY/dzjauX7uM7s4djHodqCITHwSPzfNopaOF2xOtOK61UK23UGNDS3MBjfY8ZuYaqFSoIWt0eyn6I6DdWsLxh07B9TjljrB19Ty+8P/9Bq5f+hJUPpqw0gBx3MDS8ioWFlZQFMBgkEjBj40ydJ8M0n1k2QAencacAYtE/M8sTHJsOPlwNSA5GTxHBbsduXJwRQM30thiJ05q6AxgYqsiAZeEgNKQJ7uj2JNM7zWZchQGcr6t/GRfi2PLc+JxdcKVHq9LSdHzxc1TaFelmc4cL971gujSzOzCV44eO/7lUyef/PLc6SevPfKfPzUsMzm+Pp6UoHxvOHtPjz579tKRXm/3VwqV/XWPBMSas+DSb+tkAtCuM4DBPlx04Knb0Pkuisw2TXgYw3dS+NSRWQArbLGLy3veHBkLTXxOYco22dfKERN3xUTKoF3L/oItvDZ5zN5ANu/X9jBYBwPzHWgTm5Bd9q1J8cxmA8uOGfI3UTWW7jriXrczkBsYLrc8IoDapS5bk11h1dZyFvgR6nV25LUlqa3b7aHf25f3xvdDkJhbWcLc/Dw2Njexu7trfcz0FiurJ/tg5oUvoOWRvc4vIK5Wsdvdwfb2lti/OBCRT/MXg4pyBFELq8cfx+rKcSwvH0YcNqClOQTY2N7EeDxGrVbHkWMnEc0fArIU/a1LuHTxLF595au4fe0SVD5GJXLEWlYJA7ieh3GaoKB7wngoEEGDMoCGH3uYmZvDwsIq2rOrWFw6isWFNdTjCka9XXR2N3D18ks4e/azGPY7MoHwPfHAqccn42SSdcGsZSs9iXXRt1a6iHo9VwZZYuNJqZtLhJOPvLArLJdSEsGR3YEMwWM7+CQSlJMLQZhzOiUrxVUSG2oEyYUH2IKotKan4qWOaxVxpnByEBHMsdZCun3o5HD9Scs4ZSc+v+HKyDat8JrxvbDI8mIUVNrrMyvHzzx66snfeuL06Zcq7uzmsQ98gMl2ZTfh5P4tQfmeYPbeHnz20tkjvc3uryiFv+47ATnGpFhFumJgPCILr3BethmqpgdHdaHUHlS+hSzdhMp24KqBNFRQe+ZylzeB5DXQyeVOpAlxZkyyeqetvZNWXStZ0MEQANzhYtKGzOQE676QNa9IC5LKJjtkWG3bp0Yry16P3WCSTsbfuQGdAk2RFKwC4kojx3jMicZ6oukpJovj8p/g6HuRgCHzJuK4jmq1LgNKa1majtAf7AsjC9mpF4YCwtSEqWwUuYMgqNlONs9BXI3hOAE8mQjI2Lms9kWeIDCPk5H4pvn6K8dO4l3v+R60F1cRRnWMu31cXn8NFy6cg+NQ0/bRasxicfEIZmcPSYaEU6ujVo9R9bSVCS6fw+0rr2J38xqS4R7ypE/Ig+NyhcEmE+rlbOYwMrnwfXBVI4CtXcRhHY1qHUkyQpEMETB132cBk+eGoGybSGx7HgtwnkxoeWbdFGxS0X4VqSBdgdDj1GnEw1xoDT8IZOVBkOUKhf5vRokmYxZjDbyArMA2wxDgLbtm800mOdJsRLHsmvIN7YPs0HQwoptDVjuRnOck5S4tLN7GAsppYuNOq5VYjjelTZC47DHm1IhEQl9jFMXIi5ycGqk2Kggr+54f3azVm1+cXVg4M9Nefunw0pFrwUOLex/4wN/9Sw3SJSjfG87e06MvXrx4eHtz51cKrX6ItwxvBOnForvA9RgXAc0cBZ/MVyM2bEjgRTwGzBBG7UMXXeSjbeTJNrJkGzrfh2uGcF1yZHZtTbrNyJao7bJiLvp6ec+BAAAgAElEQVSx9eZOvcjS7isODduUIM0j0jZsl7RkQ4VkCVMiITaILiETgDwPNVYubQnKIn3YrUHZ1ktQCyNKAjE49fAXyWgkrgHSNIs1lCdoc/NEo3apcYrxzEG91pCbeDjoYdDbkx1BuCpw3VAAMlM+wriFo8cfxfKhI6jOzyOOYww6uxgP+siTkRSwGrUqZudmEbVmkSHCKDPY3+ji1tYWuqO+aKJxHIgNbGV5GY8/+S7Ai+BqB3ubW1hfP4+dvS2M6fqozOL4Qydx6uQx1GsRdLKP4d4Gtm5dxvr5l3Dj6jp0RqcCC2acfGiTI4vnBMGR4fFzLFmcteeDjSBkqZxYfdexXYNaI8symVAiarUTVszxoMwgk1tRCIBqrynngCw49EN5HxxLYaIhZRkWTnOxupHRi4siT6W5hoVYl1VUTcshz6lE9E18zOyWDOT1kjSxWSYOJ0ONNOPkYl06BGW6NMQ0w8KpItN2ZKIIacvjaqfI5T1Osztk0udESveGNZlDsTjM960M1ZfMINj3o+rtIG6cq9SaXzn1yLtfeNez7716fO3x7YXTpxmc9JcqwL8E5XuC2Xt78MWLtw5vb97+lUInP+Q6xiWTYE+Vx+YBOgLIckkrPe6EwUUoQZvgxSq4A0+KNHQ5pNDZHtLRHYyHNzEc3EI63Iabd6RIyBtXmBahwG6fYbXhCXO23Wq2y42sWCLW70aX2aKh7eyyv6XuYHN7qTdO5BDRta0LhLU9W7BjgcwuW+mK4M4bBJZqGKPZaCAMAgyHA3S7XWFYLNpRa+WExMIYJ4Fma1ZiNckGK1EoHuHxYCjitW3wMBimGg+dfAzf/zd+GNXFVUmby8cZzn7lS3j5y3+EzZuXUaR9aUChDDE/fwjHTz2Jkw+/C83Zwyh8D6NhBzeuvIaLF8/jxvVLCL0Qx46ewInjj6BZbyIK2Cq+i1z1kKkxkjxElmmZKPa2N6UhJhn1BYiLlB7hnhQXQ2rY9Imxw891J6DL5Tq/poSgpPDo+PZ7AifPj+9QH1fSKs4GGGr3XH2QlQZRTQqUtPJxxVCp1hFW6mg0l1FvzKJaq4pNjcw8jOsiG7HiZgt8SkCZYKzzsRwr38NouI/xsIdxv4Nk3EM67MGhfVAXyJOxTIIMcJIGGCHrvkgVlJly+uPo5OH1ynbvjBIVJZJAckwGSSqTsc9JRP7YhnHQ0TIeJ0jSzOraIesOhej07OZ0A18S/EZJBjcITbO9qDv9cTIaF9txffb6Qw+d/MLjT777j08/8eyZ2fr8ztJTT43+MsgcJSjfG87e06PX19fXNnc2/qMq8h+Wu1Sq2tasL6DpkDEZWfJKPu80x0CAmlKH1ROlhZhZDiGbIkbIk30k/R2M964g7V/HaNRFlvZhHGqM1AB5E9kGAru/0KS5hKDNkBproxC5g6yaLgy7ESiJPJkdu7psL4CLaBIyT6Zk3QjCfqUaL/FjcMDISOq+njx/wZ0zyAY9FuQqov+ORhmqjVksHTqGmfllLK4cRRhV4TkKo9GOsEoyZzZexJUG/KAqssVer4utrS3cvHlTvMira0dw5NhjmF08grgaIR/uY2PjOi5e+Apu3byEXmdbugt910MlrmF1+TBOPvIEDp14DNX2LJwsR39zA+fOfgUvfvmLAlwsrDJ7g5MmpRM2UeSDIbitlMgr0iVJPZdMMJOCIAGYCMXCYq5yZEUiLdmxX5EdUJj0Jkq/JHFaYA4iSghSNhSWTIU8rlQlhJ8e5dbsPGqtebh+DfWZBVRqbVuMrDfghwx/4lZWstGKsGO4BHG6XagXc8K0GdCyd/ak8CuLM5mkSWsz5OMhsnEfw842+p1NdHdvo7t7B8moZ2sXRSoNMSJRMc8jzzAaj8UmF1XiSQu5LezR4jhOUyRs5GHRZDImYiMsmNpXEbbNhiCCchjG4kNnJrXo164RSUMkDvFX+vCCCAlzs42rg6iaaCfYjWZWLj/21DNnnnnuPZ945PFHzi4vxwNgjZvIviMZdAnK9wSz9/bgc+fOrXR6u/++UOpH5YolKDsEZSq3LJZYhivXIws2LuUB4igrLZYpWd2UIM52XiVaJP+GtqYQfZh8F/v7O+h2b6HXvYNh7w7yhK6OBD7og7at15INLPqxBQYupekRFp1bdvewxUErTVsWLM6Fgl5pVusn+9RNNt4QeUOKeNQnWVTzJPehubyKytyCNGn09/rYuHXTFvM08Nx734cnnn5WdgFh99mV117BKy+/gDQZiK+Wbc1sN262FtGaXcbSylEsHzuO+eVD0s7c2e/i6pWLuHj+K8jHfayuHcXho8extHYEDTZ/DPaxfes6Ll14BVdeOyf+ZU5Ajh8hqM2g3Z5DHEQidwz6HYyHbJkeyIqE74eZE5L8RpeGsrY8rgQIqplscurCE92a3X42wlMKrkVmczTETWK95fzMSYeyghNYuarRaqPdnkWl1pSfN1rziBlm5IfSyh3E1Od5DbCiR8eDLaxaj7V4ZaSlm/kbhTKIq3XxC8v+LOJgIYPN5HrSit2JE1uigLJNjGNnJBtHrCxFvXqM4X4Hnb0tcZsMOrcx7HXQ6+0jHSdIxwMk46Gw7zDgdahlVTNJW7qr59s2d9tuzutLcrRZJtYGIwY0cQXgh3Cd0BZpWYiVa8nICiGuVFCpcwJqo9Zqo9GaQ7M9i2pjBvHskqk02+PZ+aXr1VrrBcA9W2TFCz6KF06cOLF/b3flg//oEpTv4zm6ePHi4tbO5r9TyvwYLQ1kRpIKJs0NZBp8cf7Ctu/y96zeOy6ZBX/FCzcSCxhtR54kpRFEeeOHohF6PpfN1BMS6LSL8WAL/d0b2Nm8LJ/T8RZ8J4HPHGFhz1ZuIJOUnF76WUUTnXQBStfgtKkEwlaZ5RCEDYSxvWniWkMyGwbDMXr9nty8TEVrNJtYPvEUHn3ug1iYPQTNho/9Dro7N6So1u8PhI2P+n0UIxYz96D1QCxU9UZTJqpRP5ElMVuUnaCB5vwyvvf7vh8nHn+XHOtwfwdf/oP/G2ee/38xZvEvbqHZWsDM7CKqUYxxr4thZxeDzhYyBgjJyGkknHC0gk+JgSSN6rhvi2mcWMRVIKyfaXIuAs9YWYFqrDZIiSRkoxx/l8Bsi5v8xGwOsdZVG2g02wIm7dlF1FqzCKMaKvU23KAirFeaT8IqhVTZzmk4HGNnd1fYKIuh1HUpadA7TLbJTj6yaUoLvCSo09tdTxz4ARk7Y0xr0kASx5EU/Oj5DkKyXBb1rFQlu5lMGoU4DtJMNI0p5RjxsdkYnhpCZUMMB/vo7m1hZ+s29jtb2Lx9XTI0JDODhcyMkz3dF7YZKEvZcemJh5lZHGz2Yes4gVZAWWnUqjXMLqzA5QYGs3Py0Wi30ZqZQ73ZlqYc5oUEUVUmJU6IrD3knKDs5rVGF6bQhRlCFRdQqP8wGOz9Xx98h+2mUoLyfQTl27dvz1+5fu3faqX+jhiFhCmzym672WwQDL8k07FLUHgESBvp6BF4URHAJrQ4Pq1HE2sbWNghaFsdOnANIk8jcFhtHwFFH73Obdy6/ho2bl9Bd28TWbKDAAN4ZOhkVlkG32EEJHcGoYvAbp9kN/O0GjPv5PbiPJaXj2Jmbhmt9jyq9RlEDOghg6/UoJIMyTDF9nYHI1XH4tGnsbx0RJbvDB5ygoLzCwb7+7h84SKuvXoe21cuwFf7OHFiBUcffxgz83MIAl9anIcEeUXbXR2eF4scQLa9v9fB5dcuYOfmRQz3t+FFsWR2FAI6dAEUopPGvieFJynAsQDKbkU2kmiuNmyThXQVTtLkxGlAS5kUSO25SKX5hB7gEO40m8IJxUvMSaDdXkSzPYcGW5ln5jCzMI8aA4HiCrwwEp1cWsXp55WWcRY3IyRpjt1OF71eF1qlkgltAbjA3t6e2AD5NUOIeF1sb2/jzp07WFxcxCOnHsaxY8ekMEgbH7V6Mvxeryd/K9a1OMbx48cxOzsrNrippY6Sglx3d4GZHuZcahB3i3KcmOjOEA86C4MGRjF8KUFndwvj3j563S66e9vY3dlBOh6LS4QgPRhyAwFXVgMcR05y9UYbC0uLqNWbqNebmJmdRWt2ToqrbMahzq4Kg0y6Jun4YAgU2b5V3YTbT/KvrXFzEiXACbZQWeC7/2lxcf6jjz76aP8+3sZv+VOXoHwfh/zChQvze3t7/yZXxUccx3lTUKa9zdrjlICHhxAOyJR9aa92PQXHnzLZUOQOWS6S37mAL18TSAphxoFnzf1J0sf25m3sblzB9q3z6HU2kSdcko7gsQil7ZJXvGrUEqUx2HpN2RXHm42gJatWeoXDCBET0IwjAE0NOAzrqNXaeOK5v4bm0qlJK3aKsy98HhfWX8LhI8s4fOwY2nNLqDkBOhs3ce3iWVxaP4tuv2Nv7kk2BlkeJ5vBcCQpbjpXGA8GyGi30wpVnx1ozGZQ4p+OYuY/Z0gTulK0TDIEmozvRxiXL00mbKemy4BskoU0abSgYyJgoBHbwykJ1NBoz8EJq8Jymy3Gcc7Jz7liaM3Q+VEXex9tYS4BnTIP28cJI9JcwePn5DtpWGFcJ/3c+31ZLfB37WZDwpgklU3Zrjq2gPO4ZQ/Bbhe3b9/Gzs4Orl69Ku3gZO4PHT+Oxx9/XD4IyHNzc6jX6wLUo9FIHv/qq69if38fH/jgB8TzLbq4sOKJG2diIZSGITJmmYzt12yw5ORF+UNS8wjSbKChFJJPfq7o6pi0XYvd0nb+kZWTKZPd8vyxS5BjQcZrLZc2g/quR36igQhZkWwNW1vh30nIEkOpGDfqFFKctr1INntEF0oFQfBfHlpY+PuHH3987z7exm/5U5egfB+H/Pz583N73e6/Uar4e28KypQTyDxltwirGxOMKVVwiUrrmesxPY0AadukXZ9SiO3E4oUsJ1MKNOySc8Q6Za1QlKgN3CLDuLMlxZ3trevYurOO/d2bGA+24TNUKE/hKiXsmct4yspyk8gz2wJTMWFWPA6yGzYo0KY1TjUOHzuJH/iRn8DM2sOiXY47G/jS5z6JP3r+9+D7Bn5cxcLKUdTb8+j1+0izEbrbGxjv7MCjayDPxDdMWcG+FdKkaeOLHRfRVY09JrmJpX3btv+SsZFh8YbOHfHDwtBKJhpvJEyMboYgqggLj+I6griGqNoUSYat3NR4CbpBOAOXjI4TAIuulJjEukjQpR3MyLlg04T4Xni+qJlO9uxja7JEihLICEaUSPJCLGMz7bYEKW3c2ZQVCwGTbJfsd3l5GadOnbIWweFQfsevP//5z+NX/4//JIl0ZM3vf//78dxzzwkjZmRntVq9Wxjm83zqU5/CiZMncOLkSfm5uHImLPkgO+ax3f2g75nMnj9j3ge1cjJsbW15/Jpdn+Li4VZYBG42Cxnq11ZSyaWZxoKr1JJFF7fGeZ4XOWMcK0kBtO1U0kko3ZK2yYXXu/2ZJ/XxmPKcZMNMd2yRY1Ce7//u6urs3zt58umt+3gbv+VPXYLyfRxygnJnv/Ovi0L95JuBsrADY4sfEh85WbaxeESNU1wY1ENFv7DM1fEyaIet25ZVUPMkE+Rz2U0s2IRA/2soBbwizeCzOy9jbOMYybCL3t4tbN25hGsXX0Yy2EI63oOjhvADOkNse6C9MZksx+YTgj27/2zLLSl6rhRyrXGK6WaPPYOdfo7tjU0Me9vo7Gxgt7MJNwpQuB5G1LS9EEHM8PgRYsegmuWo8yZl5kWWIpTip4eEYCsbX1vvNKv8ZG+BAWK+J/qdZbcQY10eeYFhkgKs8lNyCGNUZxdQq82h2ViU1LS4UodPT3VYhR/H4v+ltks3Nd8XVx/iJxY939oMZTXi28nO7v0nrvNJ3gS9ujYzYtouTq2WH3QukOHv7e1K+3itUsHVq1fQYGNKo4EXXnpZHAkE2aWlJclqpna8srIiYEsGzJbzW7duiazBWM4Lr17AxsaGPObRRx8VhswGEp6Pp556SvRlyhJk2mwdp+48ZcgHpQvrH7Ysffq1eKbZPDJpKuJEwufKMwvI/F4YMYG7YJOO7QbM6KBIU5s4aAU525Hoe9ZvLtq3ayfLXImnnVq+dBHSjy0fLDlbKc+SCMaReghoC5TogElu7TTBRSnt+f7vH1o+9BOPPPLIrft4G7/lT12C8n0c8hs3bsxev3nzl5UqfurNQJntssIApQhIFmbtaSKrSYscC1QEXYbrkEnwojcwrt3mxwKxZbgEcn7PEBqb/mA32eQ/3jzTpgJT5OLmUOkAKtvH9uYlbNy4gN3d6xgOdmQ3kDzrwTV0fUTi+CjYTs3Kf8jmD27ayUYAMhwuQQP0RjkUZRcyabYc1ypoHzqE5qFVjL0AQ6Wl+NOoV4SBDXY2sXf5CopeB2mnA3c0RM1xEVFHJ2ObBDD5kY9UZRinIzmWRqMlfmbZzUMmIoYaafE1a7+GhcOnMHf4BGpzhxBXWnAYSCSaPgfUNq1IWJF0tk1sirJ0tl2XdLrQL26BWTZVEoZIZwEjTpm3wYmPIMUtoAgefCwLn77nSSeeNIUEPra3NzEaDvHkk0/I9ztbO5hbmMfy6pqkuxGUZmZm5LmoCVPK4N9O6w8WqFxEQSggSY353LlzeOmrX8X6a68JmC+vrODHf/zHhEk//4Xn8dx7nsO73/1u1BsNy3InG/lN5YopEMuKZMKE6cah7sTdwaXwp7V4lIuchTxuMUWrG3VoC8p8DCUhMmF+L52CHMu7yYN2QrBuIwb5U7u3bFgKqr4rbeUywXEi5spOWLQlGfZ90ynE88tzZUP5rcWQoBz+4crhIz/+2PHjV+/jbfyWP3UJyvdxyK9duzZz887tX9ZKEZR9m1Hw9Qt9Vq6wBT6yQ4lGJijwwp2Y8j3jI5SL1HpqWWhjhVsuairBosFNthGSEBr7tf05QUghYeGGNxYLXdQFJ5oh7VGGATfFCFnSx97eJvZ2b2N/9xJ63Q2M+30QxI3kLSiExDbJuZiwGpfJYbRAOSTTyF2FghuaNpuYP/UIDj32FEy9jZvbO7J0D4zBYquFtYU5bF5+DdcunMXujeuI0hQVbRDS3kBWJe+du0bTN23bhJkz4YU1a+1yjRyL5CgzWpReabeB1RPvwuGHvwPKayCXRgwyMa4mGGtGlkvnxUSWEFv4BBDEVMFxt17sLC+w3+1hZ7cjgNeoMe3NYDCgAUDM5pibmxcmOb84h/39noz1wsKCgA+1cuq6PAfslqtU6c0m4ACNOkOVIgEf6slTTXl6jUx96lMGyu/JgD/96U/jpZdeEsBrNBrCtE+ePInTp0+LrkzAJmPm9/w81YwPShUHf8av5aNQ0JllwwRyAWEWPPl1ztZxbgjAtmwrXfDn8rUU5wiYdjymLNi6iqwuLHtrE2TpeBGteWINnRCKKQiLbOFbfV04Nyc7RFbWo/99sgehcYx2/PDz8yurP/b0qVM37+Nt/JY/dQnK93HICcq37tz6V0rpn34zUOZNajONFfygIgUqadYgONO+JZoxJQQrK0jLLK1xZKWSCmZZnjQ1SMFpotvJhW31OjJatsRadsuoS6aMZTYgnvvW8aZkXKWyVXGdp1CjDbHZMRh9b+cWOjs3MexuwkMqAT08gmLyN5wQyJMLJ4PjKSjPIHN9pE6Mwq+hMX8IteYMBvsD6FECXzmydx9MAp2PmN4Lj0UmcYVQwrCeYInOnEgHZKBs7Y3o7yVHk5ZhNn+IzoC0MMh1hPr8YawcfRz1uVV49VkaCifh+TbIyG6gSl8ywYETIj3AMsWJ1qm5Ipl4aZnnsbO9i+2dbWRZjoX5BQmA4h53/J4yA0GEewaSwROgKpUqao2aBPowt4LgS68zHyeskUv6CVBNQZfAJE03vm3EsKzdThYS2DRpZqHWzO/FJifn2/47yIKnDPggEB+UKd4I1BZgeQ1Y/ZkAPAVrAWUG+AtQkzHz+uH3BHLbRGRB2SYIEpQnrk9r9ZSmI16PdneY6SpuGjdK4OUK4m5xdNJiTm1ZLId+LI087G7lNUKt2/E8ZVzvt48dPfGRo0ePdu7jbfyWP3UJyvdxyM+cOdMeJaNf0tr8gzcDZTI5smKuIAO2zRouq7l8VrIZJqkVw3kEmGm6cMmqrc4rF/M0WnKSFScAzZ0yJyyQXJrL7Tw1siRVOkWhaD0j8yFj5hJUNgFBkbswBRPRGD/E7Z0SsW8xKW3Y28Xm7YviPU5GO0gGeyiyMQLPkVZbWtOShLa7FNVaJEtd7nZt/IZ4j7ncZWhNzQ9R9SIphLEbLggJVDZQh9IAGwrofhjTtMyAeQKQZgDOWApLPrvqGOUp+i3DjujvZfg6JQ4FE1aBoIa4NYelow+jtXQCUbVh/a6GS+dIZAwJAyJTJTBzDLli4fZITmzT0OhZZtFOwG8S8u7RSdGR/fAIjOwCpHzBWY+fqaEyrIcyBPVTtpezAMbzFcbxxDOsERF8D0yoUzCegvAUlKefp+xRfOXMuZgwWrtHoQXRKYhPv5+C8xS0v6awNynyHQRfTty0s00Le9PuPAKhhP0zVEgmcn49BWU2GXFs7EpvEu0swCy++rsTi924luft9fdkGfOEZNsVA3Vk8WtTcrIulohF7WIMlY2ENeecNzz//3zsie/86eXl5eF9vI3f8qcuQfk+DvmlS5dam9ubH1NK/6M3BWXeZMJ0QylkhezgMyM4GAlrpLfTuHVJClMEI3FdWBnDLhcnbosD3mcWT16XL2xsZ8HlKa9oZh68gRHJDcvsYgJdbpemBG6yc6oDEgFJaMrHttV7vI3u7nX5GA62kQz34Y5SBGmG0KMlj8UkVvMDwK8xPgm5w+JdLjuWsHZDBZIddPQU8weiVWZsiuGyPhQtmLIDQ4NcRouSo0YKo4I7QXPisXYzI5vpERiUSA4ERuXQpubCiVuozh/F4vJRtOcWEVQagB+jkLjMyVJa9HquKOwyWwp+E9ZMRieM9K7mzGwSy7DtpOeJ/B/Jxq72dwRyHgcbS0Tz/5rlOuUK2YDwaxjxG5kxz6nw/8n5vavPTtwLU2A+CMZT0J1e1l/jQz5ghZs+bsqYp1IE28E5gUwLegK8d6+TfLLtFX9vQZnDrriykoKh3YTVtszb1ZoIa5OVmowjRSZO4EytE2nN5oSIn0gkN3sOxFPJ53CY65xKGzi3wMpH+yLh7HT7TND45If/5t/8yHve89d27+Nt/JY/dQnK93HI7xWUtVSagUhnaDgjbN88i87WOgLfwdqxR9GcP4kRmsijOjSX4JL09bqORxZi1/F2xw5xZIjWPLGWsdouGcBTrdBatcSuJTeiDYuRji8yo+nuHXyMZNLYdCLFOMmcyWMZfJMBKhffc293D93tbezeuYZh7yaqfo6APlZa6xgrSZbq50jzofD5gBONoh9a9pdCxLhKMGGOLddGgvHZfCG5vRKGz2o+w9mtnhlWKmIPZOANF7rUn8l0R0ML2GxD5ggNxgxDimVia8wuYm7lKGaWD6PeXkJG8d7j0oNCzOsaqMVgrkCsBe4uo/VsAZJyhMgO0v030e4FkOxESNClT7pWrVpgFTnJAo74vsU29rrsdFBHnkoXstq5W/CycsUUpA9+ts81kR2YKDc5hingTuWRb+S4mBb6pIgnY8tiHm1xduwpZUwdF4o7gMt1YuULxoayeUdqFFNQnsaQTqQMvm8Ba9vWimpkpRtKT2KDo+EzT5GOR0jHQwz7++js7kiYFf+WzpNuZwtekcr11NvvY1y4ur1y9Pf/8c//q7/19Ps+VFri7iOOvaOe+p5AmW4F7aAeeIiLPpzeRay/+LtIBjehkaPeWsHDj38AM8efwV7G2E+NClkYmyBYZGPnmRdJUYSFNsOyouxG8XqhTwLu0/QuQ861rahTRyYw5iq12zLxcQWBl1tUMTHOIGdRT25QMlxKHeyWI6u0LDYwPnzayDyFcdLF3uZFbNw4h907V5D0enIDsskjCDTGSU+ylqsR24drGIxSu72UZ0SiyDMW8FxpyGCmA7VYwnIUctnrIeknKMYcE7YtOxhzfz4J4bFbN3HjUHbiscGDXY8EGXZJsk08UUBnpFCdWcHhE49h7aFHob0YDsdOIlUn2jy3waYLZiJniLwkGDzxKtNTTpY3afigJ5zaP3cdoRWOTNAKvda2IaBJvVyzucVuj8UUNZFHJo0jfK6pRewgMB+UMwisBGf+bOph5s8k3nMiFUxlDT5m2hQylS+mToyDAH1QvqDl0P79JCe6eH3iZvPItAvQPobgXQgoS3OKJBzaVZscs2R1MJjKgc+x5NWkCgy6O+js7aLfY/ZIil53F1ubdzAe9BC4VqpKE0a/jqVDMs1TxJGPmVosNYcR2739mm6vnvz0P/wH//RvPfLBv7HzTgKOkinfx7O5vr7e3NrZ+QVVFB91uSXyXYcEHRY2W1YkCLnRA9E6Y9dFTXeRXP00rp39NAI3FVtZkhgsLj6MtXd/HzqFxu0LL2BtaQ7N2SXoxiGYeAGOOwtVtKC4Z1qQSRAOk78C7jCRF4i9KvRIC4PLTI7U9Cf2ON54BilBmq3FOeBlKZw8EdtYwhthut8dA4jo2GA1nu3N4pF2mVSBiJY8Nq343JePxcKR3IBbd25id+MmdjdvYtTfgUr6cFQKl23PUokPpVFG9sPgztZ0b0jWBK3X1Hcd5GxCmOyoIq2Fmjkg9uZnA4MfUBdm16HVx8nMCdCUJ5hWxwKqNEa4IUaFh1QHcCttPPtd34O1hx5GxmQ3xmmyIUX0ZUmbtudGmlgsUz/IaA9+PUHfuyz1oB78OtgSxK2zQCQO2RvPsuWDYHwQhN/Imnm5Tv9meuke7NSbasjTn01Befr9N3Ji3HVgTLTpKXjbIp9t3KC0ZL+ffEiHH3MzaB+0reyyoYvLLjwXPicQbmWSDrG7cQ03L18QRw8jVjudXbEJcky5m7hkbxONtBZ7ILcD6w96tgGHWS2Oi/l2U+U3C4sAACAASURBVK6NlL5orZVXX/j0P/rZ/+nHv+N7Prx9H2/jt/ypS1C+j0P+yiuv1Pf7+/+yKNTPuA5T3ae2tT8NylJlYgMCNOqqh/S1T+H6q89j8dAi5tYO48bVK8C4wEPf+QNIHQ/X/vi3UXUzaYDwZhYRzT+MmcPPQgUnuY0EXH9oC2fSaRxLDgPIdBlarhwB1FT1hLlQR5bGAWE/bNvzxI7G3AOJsdQKI5OiIOOjJ5mPp4uDQM0uN2FCQGTYxUaGa4GDq3oWAH12ZOUJeuwm3Lol293funoJ/c6O7KDBG5GSiOyvBzLyXFp3RQZgLgfDewoyLaa0hVLxH46G8lrVakUcGvQry5JedrywfmwWiDzp6LPVfwm8qbeFGVO6WD56EnNLqwgqdXF0EJSpA3PVIJsATHZvngKagOVE5z0IltbOZhn0tFg3Bd7p5+njD8oRr9vAHnRQtgx/CsZTJs6JnmPNmE9xZLAFhysciZgyqHpAf2cTNy+dx6VzX8aou43lpRkpBnMSYxcj/03dK9MJhWNG7zftfaKjs21dXEfc2oqb4So2Iqna7KH/+tGf+7d/59mSKd9HFHuHPfXGxkbt8tXLP18U6p+8GSjTXsx6mGs0Wuy2u/B5XL/wJRx7/DGsPvIUrl+8gI3XXsbqY++V0JfbX/p1RGooS+yCmb61Fay968Pwl94Pj9Q4vYUaW4CDNtJoHkYzSD5DbhJpBqBGzCq6JIhRR+YNxgD6gtV3u/8fu/ScnHkFGRKTSa6wZPNyxyCyJUoavhKrE4t1obZtxkRo6Y4TvdDK3PQ2R6GHWKroKcaDfdy6dgVXL76KrVtXsLN9B9AZIh6zyZFx09QsQ6UaC9DxmK0tmE0kLpLcbuPErq8spwxDQHYRxQyAD2WH6lZrBocOHUar1ZSOukq1iaBSFRB2w5otApI5p9RJSb71pMhlczJkt5Spr3wiA8VRdKALzToELPBa2WP6wb8T+9sBS9sbf//2YcrfCJSpK1OycEXWsCl0zF7RiH2DpLeLs2e+hFuXX4VO+qiFHqrVUMKY6K8m8LIlfLpSmBYsp40u07HjvoO0H1KekuhRui8cV9Xn1/7rz/3Sf/zbj5WFvncYct7Ht3P79u3qlWvX/oVSxT97M1CW2gwtcHBQY8zmpRdw5aVPY+HwEtbe/SF0BhmuvfI8ZhaWsLbYxNUXfx11z0etPodE5ejoGKtPfRCNI98Dk3fRvfyHMMMe5o+9G/7Ku6B0LO80K4YCYrT3ssjFTaVSNmEQ5NhFRoDTBRIYJHQ8cMcprUTa4G7RlAaQMYt5EoTv5yJZcCeNQJhyIPsOMiXt4NKcTFI2fWXWb5GhEgSoVSvc6hN7m1dx7fJrWL9wDjeuXcGov4dsPLQ50xNhlixZmmjoL/arCGJGiUZiOWvPzGJ+cQVxjcDbQHtuTkKSGJguOy+T5eWZdO+N04zbEEkBkZGSdl9Dm+dAUKD+yewHP5gU8g5cH9KEM5EPpg05r0sYtvPyICM+yIrfKENMQft+yxdT7fgvJl98A1AucmRMlKMHPmUCnycF4lroYtDdwMtf+UNs3bwInY5EC+bGsdItWOSywuE/eq4PukqmjpK70gw3ZmDo1GT7KzqRJO/bD1V9bu23//5H/8VHnvorP1T6lO8jjr2jnpqgfPX69X9eFPk/fzNQlmwAdvLJrhQG4e46bn75t4BsGytP/yCahx9HMurCMSncfAvXvvo7WF05gbVjz2A3MdhNFGrzh9FeeBhO/zK2zn0S/c2bWHz0uzHzxIehMQulPGTiSx6JNEGcyqgZS2SjgcslP3eeQI7EOKKzOpkRu1nGnSzAvd8UTEa9mKlgOQzjRF1PQJnZcrQ0SUA/mwZYaJw0CzCDwTbbThonpBrPIhB3nrbdjNzCaG97AzevXcbl9Qu4fPECWs0mms0GapWqbNTabLUl+LzamplkQ8SSZUGXRc7GEdmsU9viJFWTSTyldAOKTs0uSLudlcgd0kk5KYgpZlgQlCldMEjeyjpTHdYW/awEdRBwLdMjS/5atvz1JIuDevFBX/L90pTf2E7959OUvxEoc+XFPfwM8jEzSVwEDP/XI5z7yvM4/8oXETvcmmqM0PMw25xDrz9Amidy7jg+BGWO8cGGGa4gpIU740rObpLDyIBWvSGrriQbk0yo1vLR//LRX/4PHzl16r1WB3mH/Cs15ft4Im/cuFG5efvmzxaF+h8deOE3L/TRr+vLkpq41kAPuy9/Ev0rz6OoLGLl8b+C+aOPIAoc7N16Cdde/j0srD6KY09+CEN/AblfkY68GVq1tr+M3fOfQDbcQeXw05h5+oeh/cPIVV20WaP2oLMtmEFPCmLwWeF2xYvMxoGxo5BpSgasENIix04uLk1tIJAqHLGmyQacPsOTArDU57tkmjavmGAs5n9JvpMt5u9awgjOttmDzQF8CHekAELxrLJIxJe1u15I7WcSOckHE0wZoi47Wk1yGyTSUTr+JLhUPttEsQObwE52ibYM3xbxCFA8Wkk7o3tB9Gy28jKTjz+3oT3TYpno5AckioPs1wLyNDvDasRf+3srbbzVmvIbQfngJHPQq/zNC33fGJQTnVGbghophAqoOMDexmX80R/8DpLBLUR+Ie35bMipV2cEYPvDHlrt1l35giDM4t7UK00HC1vaCdgywbOPT2m0G01ZZQ1GQxSeq9pLx3/noz/7r3+iZMr3EcTeaU995cqV+M7mnX+mtfl5GLbp2ZtS/ol1mO4BW+GnBRisBWomONAWZODuXcCdL38Cg95txK1lHHvqA2gvH0Nv4wpunfkkZteOYvVd34dReBi525KuqjaffuPz2D3/G8jHW/AOncbis/89VOUxjLOmAJqHLaS7ZzG+9CKqbo6Q8ZWNw8j8RfR1HbtOAK0rKEbcLt5uzKoVNekxsoIaoI2blMQ2gq4b2UByjxto2oQ3qylb54IFIpsUJh1d0yaBCaPWLiMymQjGx9mCDhmrRDey1Vk674CNrW0Jcw+iAGHs233uJkBnbWG07FkgnboHCDbirWYhahKmfnBJb4GJQMwuCAYgWQA62JI8BS9hs5KZ8af144NFu6/HkL+efCFdgLLBqGWGnKQISLS8sVDJcCLqrsyv4DF4E5vdN3NfHHRivPHrb9bN90ZQPvj93caSietCgoqYHsekOBQY8liNh8gAFV3gzBc/jY3rL8PTPdSqDrp7u/C8CEXmYn5xyXZDVmMJUuJ7pr7M9zvVl1utlhQBuaogeA+HiQB0HISYm2kJqHdHqWouH/vdf/Jz//PfLkH5nYac9/H9EJQ3trb+cVHk/9Jh58I3AeXJTqoiAQTSYDBG1ewj376Aa6/+Acb7XawceRoPPf0+DHq7uPH8b8KvGDQOH0fUegTVhUcRNlbgcwfiG3+A3vpvIQoSJPVDmHvmv4PT/E5kahaFGsPTmzA7ZzA+/3vwxxviqtCVNbjt0zCth9Hz2kiZ2WBohSMz5S4erEQmKJCj0Aws5zZKdu8/16lKwcwJMngek55toc/ayQhkEz/zhGnalubJBEV/r0sWPQXl6e9skhjbrQXQowj9wVAaRagpsoVOWLTkNUy6ECc7p0jMpGY4uy3WCcDKHnL8+YR5TxPomPkxYcPiApkANB0YbwSx+wHKBCWywl/91V+VjGQmu8mcPcm6IDATIPmZhczp76bdfvz+mwHxwd/dD1BOOGZ0RhQafpbATfs4+6XPobt1EaE3gmuo2xt0ewlchKjU6zKpDod9AVpOQhwDYcUTJwaPs9/vy+8IyrTcEaS5mmk3m+KHHimtWotHP/Ez//Rjf/fUez9cyhf3EcfeUU+9vr4e7XZ2/4c/sQ794puBMtVken2lEdVodLdeQeiOsTTfxKB7A7cvvARvnOOR5z4oXtBrf/SbCNx90fN8dwGNo89i+YnvhdYx9i9+Dvmtz2FxroLbWYD5p34I/vz3IMc8VLqHQO/B655DduETcMc3kDsa+0UbeXgMlcUnUTRWsL91A17ahW4dR+rOAZkLo4eyU3WSh8gUO7I0PJe+4hrgVqRbz5ovJst8ArPosJPMg2nGhDcB3umWWNwFS0B5EsQj+iw/6K4gE/fhhrFsRS9OC3aASSeuzXoWEBZgZtg9rXzW78yGFPleM2LUem3th92zTqxyd3/2ulQhv58w5oNA9mcB5YP+5Dcr9IWyg4qLT3ziE/j4xz+On/zJn8SHPvQhrK+v4+zZs7KLCAGZ2coMvv+u93333RCibwUoT/Xlb8aSp/Y3fp7q83eZMnNLJpqvk3IST9HfvoEzz/8ehp2bCDCGowvMzM1iv8cVl92RpN6qotPZk8mE4fxk4uLecBxZFdAKx9fg7zg5RnEsLHo8GKEWRwjiEIXjqfrC2m/+/C/8u48sPPr+cjuodxRy3sc3Y4wJn//jL/6MLtQvvRkoe0ajQlbnBGJBu/7V38Z4/waeePd3oLl0CHfWz6Jz4SUce+LdiNsxLr/4/yCm9OCwVTmCt/wYjj73V2GKEBuvfBbh/jqOHF7Ba5t7mH/4fage+QGkmAeyfbhFD3rvFYwv/CYCdBA2W9gdRdjra9Rbq2gsHcPOrVeQdm/DWX4fdHwMJs2QZrug3bpwlpEWroQUueAyswLt1LnDquzOQQVFlvn/P3vvAWXXWV4N79PP7VM00mjUbUuWLYxtZGOwMcaGEEpIg9CTwG8gtA9ICB8J3cQGbCDUUGxCIJX8WbQvoRqwwTZgW3KXbBXLVi/Tbj29/P9+zn3H14NcAOsj0ZrRmjUzmjvnnnPLfp93P/vZW4C1aIJRNqUMfyRdQqgADpsQsDPhokX21B91FntHgjjHyUl59EGZ21w6+Aoo5+S2+1FGMhZcmLFLRZxEYvNILpKLRzFNV3gHF7xqUTmTnOYAhHDQEs3UB2wUx/1VQPloXPJD0RccIb7sssvEI/llL3uZxDv94z/+o9A0/CCVwYbX05/+dLz1bX8poPVY0ReDoKwon6MBtKIvBqf5+D2HSuKM/D2gpz7stIf7tm7Crrs3wdYC+J1ppGFYhOLqrI6DotdABU6/uUepIp/TgqoyJTyWntRs7PFaW5023Eohi/TaDN6Nxf4zzIpG39vf8aFXLlTKxxDEjrdDE5R/duONb0rT5NJHAmVWyvQlk628nmJmy/dx+N5NWPc46pTPxPSBfdh767UYW3UCRseHseuOqzE2thpDi9djth3AKzcwseE0mF4L+275Mep5G6tOPBnb7t2FoYk1GD7599HVJxBHdH3rIp+9G96Ob6LsahidOBFHZiMcOXgQtqlhZHwNZg9th98+iHzsKdDKq+B3pjDT3A3dqsApbUCGCpKsB9OchKGXkGMEkVGeoy1k+k0446IKLiKV+rIxifzh0Ald0go/BAKycNFK4aBUGxxjZqPQshHErJRj0U+LDQen/PqgK4nUwnMrxQS1xxwZ50hDfwy4T0lIha2M3wnGYpqkQLn/8y8JyvObeA8HzEpOR9N6Zu9deuml8tJnlXwHjet37Jib9iP4MSLqbW97GzaefdaDdNDq/fKr0BfzVRiDo9ZHa/oNVsrqe+HwM0MGkgz4cNHDnTdfgz333o66rSPstWWBNm0XrlsRT2oxok2pbS8mGsknK/6fi48aUCFdwwWp1emIVJQqnICZjVEozb8IelpfsuKbb3/HFQugfLwB57G8ni1bttjtdvuNcZp+QKe5wiNxyib5Tw0ljmDv24r7b/0Bhus5TtpwBrx2C/dvuwWjK9Zi6cQYdt76fdSXn42VZ74AnuaibWQwyyGsA7fi0J0/xUSjjqXrTsfOLXegXK1g7PQXYtZcA58qA07yNe9Eb9s3UbLLWLT0NESRjkO7twDxLEYm1qE1sx+d5iEYY2fDqk3Aa+3DkcP3wLAacGsboWkVBMEk0ngXbKsMs7QCWWkJcqMkigp6Q6uUD3beafHPN5NUeTIF2Dc7J9WhWdK0E/DuS9TY7GOVXbisFfl3QRQgCJn40Q8DoLaYvs+sfPu8snzfN10vwj8p3St8GsSYR/wxWDKT5iiqaqmGCe79qlnsK3kcVuSK6hCqpl/hS2BJ3++4b5ZfgPKDFRYPNy7N3xGUGfV0xRVXiPrg5JNPxre+9S2pjKX52/dWJq3x+7//+3BKhdb8saiUHxNQ5mRnTpVODDP3YKRN3Hbj1dh7710Yrjhw2C+QTD+dYTVCSxB0SW8pEyVej/LxUJQMH3M2+3ibTq8ruvd6rQavw2CBEJZtIrOcdGTpCV997Xs/8qr1C/TFsYSx4+vYBOWu570hCPwPmqYY+BasMeVbYuamuvhFLFFGpQFdh+MAI3kXO2/+FuKp21CzA+FWu7GJ8RPPxMTEOLZv/g7KS0/D8jOeD19fhsDSUXKmke/6P5i+5yasHF+DxvqNOHjX7eJfvOyci9EunYwuNaPxDKzuXZje/jW4KGFi/HTEoYZ9B7YgzloYW/o4TB/cA699GNriJ8JqrIQ/uw/tw7dDZ/joyBnQIg/e4W0wwiPFlF95KbSlZ8IcWiVucq4RFfaYeQU2R51pbES9m8HEY2uOa+Yb0ZI4JwcapXH97a14dvD2/NmiGxyNhjyhJTjUYjpUJoSi1KBvAqe1WUVxDJfev/yZ4EtTfErd+P+sOhkhRT10qzmNVnNWphpt0wantMcnVqLkNETz3KO/BxOzyU9nWpH2Inx5MQBDYGQSdi7J1VSW8DoGDYsePN1XGBXFc9t0UV1IkChw5x13wLEdqZr/9V//dS7klNXi81/wfLz4xS8RrXbhLfyA7O5olTL/TzU3j6a+4O8J+rwNPxRnrEyNHqpKPlqlLA6DmSYGTEbagxbN4qbrvoupPTtQsTmuz9EkCookCrhItBaz+sLaU8kSZZCmH6elHiPurCrliozTk3untwnTwOlhLZRHnCX1sZVf/at3X/WqxRs2dI8n5FjQKR/DZ5Og3PG814eB/yGCMgG5sIfsS+AGpFV8wSYw4Vg6jMRD1czQ3Xc7Dm75Htxwl6RZp5VVWHPKk1At2wLYjaWrsHzDhdAqpyI2qrAwg949/47m7s0ol0oYpnxutgXDKKNxxkvQLq+X8FInnoHZvB2z934dVpiiai2RGe/DrYNIXAOjy85Em+ZBs/ugLX4SjPpK+M39CA5sJg4Bi04FegcRHdwCK8qEIgjNMjBxBpzFp6AXZNB7R1AaGoc1tAZmzjFkQLPpAw3EnOxjojQdwUxSENzjMm2F2X6GgJvFxcnUJeE7Nzi5ZyH2OsiSgGY0SFh9C3dMH45QXOg4TQZynXEIr9NGc3YGXaZE91rYu2cXZqem4XV5jBizM5OiACjXSqjVG+h2WIHVcfL6M3Hq489CdWwRZpjwYbroBVEh4yN4aGmR/MILYtYfA1p1UxQzlv6AP/J8DpkgqOw+uS0nyHFnQFXBvn37EAWhVJI//elPhb5gk+t3f/d38eKXvuRBVfMjVcrzQfloAE3gk10DU2No4NR3mVO5fIP88lzk00CjTwG5WHcKrx8LKCfdKWz6yfcxc/BelIwEBgrHOWrVWe5KOC0XM0mmToUnVnFVgwb+VGLwseHjxb8v2xbCOEYQxzIFyvPs9sJ00cRJX33DBz968YYNFy6A8jHEsePq0HmeWzdvvvl1QRBebhiG+3CgTJ8IUa1qhRkOG2VlLUD34F2Y3rMZvt9CddEJWHfymcj9Ju696f/AtgK49SGUR05CaWQtRocW4dBd34U/vQW26yNjky1nlTGCxpnPh77yKWgHBoy4C33mDng7/hNmbxJZyDrGRUA/50XLYAyvlwGAYHoP7LGzYdaXC30R7L8VNrFo5GR4rfsQt/bCMUc4x4d210fkVDB2wukIUhOHttwKd3gZxk59ChzK2iIfjpbDqtThWRXEpQbcLEaJNTQrzj4o87ptapU1eu2yIi6JGT2DWjl+HXuzSKIe2k3aPgZot1rwux3Rwk4dOSygy+p4evIIWrMzMqSSZp48fpxMLDNGStcQ+F3xqa7UymJCRLP8mdkQhlnCitUn4/RzL0J10QQILRH9QFidsxkp6SRZ4VFN/bTOsXIOztCl7hdB+Wjj1KqBt3PnTgFigvRVn79Svv+DP/gDrFmzRnL3Vq5cKZSFjH/3neV+WVCe7xY3WCmranlQ0z3oDjeovJhfKSv3OE5NckE0Ug/dyb3YfN334M8chGPEMujE3YrtlOSxane9wkyPOxdJWrcwNDQ0p7bgbwjErVZLfs/dBSf/ksBHk4G0totK2ZWFjH5Y48tP/o+/ft/fvHr89N9eSB45rpDzGF4MQfmmzTe9NvDDK0zTfFhQZo6ZpVGBmUCjM5pG79gMbu5Diw6LDabh1FGvDqF3aDfu3/wtGPkeaHoLtlmD5S7BqlXr0dy3DXEyC7NiIspiuJkGIy2htv45KJ14AZqZgzzuiSTO3/6fsKJZ2FYJvW4k4FdesgpxYy2O7N+OZHYPSqMboVfH0evuQ7T3VpTIQDRORHNmJ+KoifLI41AujaA1eQjt5n6MLl+DzKhgdvtdMIYmsPSMi4Re2L3lFlSyFONrTkV59ePQc0dRptwpDQDbQW5Sh1sYGtmU+TEGS5p8JjTbhutYuG/bFvzgv/4D3swBtGcOYXZ6UixJZdhEy6UyZgVWdtx+kGqG4aEhcSWL06Cv+DDhez7i0EetVpHNdRhFcEplMHnK82lJamNs1ak496Jnw62OIDEcxBw5Z8NRQJkUBjnywu+ZPh/CNx+FvlCgrMCUQMSPW265Rb6effbZOHz4MN71jneKXvkJT3gC3vnOdwrHLKDJYZy+sZFUmb+CdaeqnhUIq0pZVdFKjkYVhFKbDA6MKErjwV7KhaWnjLInEazMR/PATmz68XehRS0MlS04ti5+yaTeuHDNzrZkgbFtelwzHksT0CWdwiEZ/swdAq+T6SJcrNgIjLwePA6olCviyczIrxxGsmzVKf/2F3/97tctgPIxBLHj7dCbNm2ykjx/TRj4H3k0oEyGMTdSxFQtWA3xmHDFm7bXH/bjyCnghD0EB+9Cr30Hgt4u6J5P1xYsW7YMzcnD0CuLMLHuDERZhGjmIPxDhzC68gI0NjwT07mLLOnBam9D555viAHPyLJ16Mz2MHl4L5xyCfbS0zF5aBfimd0ojZ6FvDoG3zuAYPdm1AlKtZWYnbkXAQI44+fCLY/Dmz6I9oE70BgaRqU6gql770BeHsbS0y+E12pi2+Yb4eY5TjjjPAyvPwcdYwwVw4CbBYhl1JtZdtaDQNmxbfGy0C0bZdfE1lt+jk9c/j6YURMVK0W71ZSXDKf+xkaHxX3M91iNFQZDTJIeqjeEv6RxDj2V4zBGGMaSycfmURB48HwfjeEhkfu12qQsSmgFGh638TxsPPdp8HMHml0WXlQakFxA1UQmnyvRV/fjpOaNYStQJtiRIybgbNq0CUeOHMFznvMcASFu1//+qi/gu9/9rkji3v/+9ws4C3BRtdK3Cx0E54fSKR+NvuBtCxlgOjeUwu9ZjQ4CNIFR/f2jBuWcnHIIK+3hyP1347YbrkbVTOCYmTgBynVzQMSypSLmc0wgZrXLRYDXT/DlgqSMifgYcNpP8ct5HMEuuag1hkUSx8UxTbW4NrLs397y9ne+fgGUjzfkPIbXQ1DOkL3a94OPPhIoF25j5FBTpAxFRUk0yFbGhlEImPx/yswMlMnFJm1onPjzjiCaOoKwvQ+22cPU1EE4w+tw0pnPglk2oHd3Yt9tP0TJWo4lj/9dtMxx4WWNzlbMbv86UmcU9RXnyIj29K6fQwsOozqxEc2ZA/Bn9sMZPwdpeTFCgvL9N6POSrmyDK2ZXQi1FFh6ATR3ifC9weEtIusbadRwaPcmuI0RjJ9wJg5uvxdThw6hsXgCJ2w8H9nQKkTGKIxMh2MAuRjjF6BMsLR0DtJk0tiiPpn5AGVbwx03X4/PfPhvELYOYKReaFelYSS+x3Qc68okokys938nOmWCtHT8IU0j+v8yTZrNs2arJX7MbskVVQfVHay+S9VRlBuLcc7TnoXK6DJ4OfluR2R+FJJwnFzStyQ3So2SH93vQvTW/YTqPXv24LbbbsNFF12EsbExmVzjFj70A2zbtg1bt27FWWedhcc//vFFU9AuKmslo/tlK2XFHQ829Ah2BESlD6ZWmuBJuoCfvwynzOAAodviFvZs3Yxtt1yP0Qrd4nz0um3RFFcqVfh+IPdHDpkVL5u0AtL9alndJ3/mObB6JlCL0iQtMhdJXxTeK5INmIyOr/nKxe+77LWnL9AXxxDFjrND90H5VUEQftQwjJKklFGsK9zxAxKxYltKHa+JTE9hWPSNNWClFkxJXs6QGDGSfnOJFokcgaaROOkEZvohmUUSTqE1MyUgWV96CuCkMKN7ceCu78KINJz0+Oeiba+VTD2zfRdmtn0NaWkxSkufCCPP0b7vBmSt+1BZ9gR02zPozR6EvuTJyCoTCDoHEey5GTUzh15eis70/cJZY9kFiJxxUZNovSNwk1B8nvfe92M0hsoYHVuBvXftRJTaGF1/FpZs2IjQrMKwhoDUhG1R5pVCp/JEQBnCKZPKIRhTkUH5WcUGttx8Hf7uw5egN3sANr2O+onO5J7FtIiPaz/mXkmu6M9AXw060vENX8ji2GwCGo2hQpFBKqNeRc/rSv5cuVSGa1eRwMHJZzwZa047B62QC0SlSCAR7w4OyPSfxv704dxo+bxqWQEqq89rrrkGJ510EjZs2CDnT+qClMbE+FKpDv/5n/9ZOFXK4E488URZMAYd1JT3MK+Dx1UUBL9XFICauOPixOtjJcqv99+/GytWLMehQ4ewZ89eid1aMj6OmZlpGZpZt26tUA2DXLLSDauq+sE+GEWaCxdFM5rFjluuw4Gdd6Du5BKiSxki07t5TFJGVMAMjQzD8yNYtiOgqxqgvEber9oB8HuCuAJlNoBpB8CXnDQmMz1ZNL76X9/xe88zqwAAIABJREFU7ve/buKs53nHE3QsqC+O4bNJUM417ZW+731c1/USfSAUKDPwU+WZFSZFRYJyrieAkcDO6E9swshNME01MROkBv+GJvBFwKhNtQYbWYkv6R62kcEm66aXEOkucieBmR3Cwe3XIpw+gDXrzoU+ehbS0Ic5exda275OvSeckRPh6hq8/VuRdidhLzsDnc4s2jP7YYyfC722CsHsQfj7NqNkU/62DP7UXqEJsPRc+JVlSE1X+ut1jifP7sb+e7+HRjVDxSlhchcplZVY+sTnQh+n8ZEBx3Bg5GWYRllkgARgejETlKliEC9lPl6UyZk6ag6w7Zaf4nMfuQSd2YNIY09uX7yRlfEyc/IKoyelcrEcp1C0SHOueLm3ZrithuS/sQkVi2Un/RlmJUeQYadhL0Yv0HHS6efgjKc8GwEnJw2CMqtiJX/rp4mrQRg+NwNJ00pPrKbVWAnv2rULz3zmM6Ua5O85Sn333XfjWc/8bfzsZz/Dpz71KaEz3vKWt8gwCU2ICFwEbnWcgpctQlQJtgRxjiGzuuQkIBuEYu4DDbvvvx+nnXaaUCE///nPpQrnbe655x6pVMnZKsOj5cuXz93fILesmn/FFJ/K8EvEkChMaEWVAL0p3LPpx/CmdqNsJohDUhVUGRlCKdHPmosZG3kdL0CpXJFjKXlesVMsaBZFoSjzLp3yHBrpy6BPIjRQHOfxoomT/uWtb/3Y61ecey6Tco+bjwVQPoZPZZ7n5ubNm1/hBf4nCcoEGcl7Y0H3C6BceEZIdp+RFobxKDyKYytHxiBP6mTlrcaPFK3pw0AaoFqvoV6toWTZYOclN1xEZgmJSdVCJg27ZPYQStVhJJVl0PII5d4udLd8E1FvL/OdQJ+3pMcmVwXOmo1od46gM70H5ugZKDXWwG9Oor3vdrgU7leWI5raA42DKEufhKC2Ar5ZIQ+BhpEhm9mJyW3fRtVqQctT+K0UIyufjJEznodeqYLEyqTStbU69KQE3cglQUSmvPr0heTvUQ5nFpafNTPD9luvx+c++l50pw8god6a1IZuwHLs/sBIkTXICpAcJkGP/CR5yMTvyRu6VC5J1dbzfLGRHB1dLIDX7rTQ67VRrVck3srrBIgzB6tO3YiNFzwXkVFBopeEP2ZTr9AkF6AsI+R9Xnk+KPOZIoCyuvva174mAyJPfOITC67VLZQEX/ziF3HR0y6UyvDKK6+U27PZR3ojjCPxvuCHAmaC6aJFi4TuUKoMyuoIxPyZnC3pj3arjc2bNmHjxo0CgJwWPOecc0Ryx2qZ98efuVBwISCNsmjx2INc8lSlrKrv+aAc0YjIyBA3D2DLz65G1NwPR09EAcMqn3FkpIQYCzZUq6HneQiiWPwsuDBxQVHyQLW74fPG+1ONTapmSIOUa3WptkulMoIgiRctO+FLr37V+9+8AMrHEMSOt0MTlG++5eY/Dvzw07qul4vBkcK6cz4oF8m//H+CL6G4+MfKOLZY/UrKEmxu4Sgj0zPEYRuh30LoBaLVbdRKKJXLcGqLAGcUiVkWlqRqpCin5PQSeIaDLPGgNe9DsPMa5N17oOeT0CMOWDSQ2Mthr96ATvcAWge2waksR2N4AkG3hZn998B0KkD9RHiHdsLMIlhLnwy/shyBUZYFo2SkSGbuRfPu76KszUiDTdPrWPm4Z8FYfi66TI4usSmWwtKryGMGiXJij6BMsOMn35AaNOGZbRislM0Ed998LT7/4ffAax3CUIPStsLSk9SJYzlod+g85omGuJDhajIZxoGFsOcVvgkEh6EGWq22OMa5kqjtotttS7RWueKKCXvKx8OuYcmaU/CE85+FxK5L4gk0Dr5AGqRyjkpr3gfr+aBMYCGY7t69Gz/4wQ/wR3/0RwKoSsdMEP2Xf/kX3H7rbXjGM54B8rsEKwIxwfm8858iAEUumlI5VqsE43PPPVduu2XLFqxYsQL33XefVLxs9vK+qOrodbu4d+e9stideuqp2Lx5s/yeNAnBkMc/4YQTpFrncVavXo2J5csEJAfHrpWW+WiVcsSFOU+Qtg/gtuu+g+7h+2AhEh6JDtWslGVICjmG61V0Om1p3laq1WJir9OR8xiMxuLPKqNPFiPpteioNRoC9vwdPYyWrj71H1532SVvXrPmwqJDeZx8LFTKx/CJJCjftPmmlwV++HeGYVQUpyzc5rxKWWaeBJRpZWmB1jziGGegSKcmj0kQkWTfHLnJUeMQRp4y1wnd9iRMKwRNx53qGEq1FcjyEkzHFv0sszk4khyQA8wC2PEsjOY2xJ0d8Nq7EbQISqMwKqthLF6ByDuI1t5boAWh2CWGUQ+dmUMwykuQD58C//B26JTWLXkSotJKpJaDUubDonqkcxDtLd+FlTQREBytYaw641kwl56NEGXobF7p9AdmW5C7AQ7HFanYRaOPkjMGsFqiyuBkX91KcfdNP8KVH3kPwu4UhuoV4SQJGKxS2UxqNVtCX4yOjKLb68L3Q9gOlRtV+D1PjJ44EVhv1MQAv93pwaDlqPhDx6jVypIJGMcBXE4MpgbM+hJsfNqzYFTGkGisvtnwK3hlRU+woielIQZLD0FffOc73xFAfcELXiC3IQjxKwHozjvvxAcuvWzOC4Jb+nXr1gmvvGrNarnO6667ToD6lFNOkdvz91xwbr755rmhFAIpwZfVN3XOPE6n1ZaqmDsGgjgXBN7vv//7v0tl/ad/+qciz/vqV7+KCy64AM993u88KCB1EKCPBspsjiahh3h2L267/jsIp/eibBYLZUiPEfC55oBJhOE6JYg5ur0A1Vpt7vlTJktKmscdBHcD/OT37OrFaYpStSaPc6vZ5PMQj02c9KW/eOvHFirlY4hhx92hr7nmGrNarb6k53ufNU3zYUGZF89+X8bpJ82Ek5EHTZEbxXhyxmDS3IJDPlnLkZr0YohFz4uYL/QmhsbKyCwDWuYibPHtYKIxUkdoMv2X7w0bmQckYQCkTdh6B1nuIww7SIIQKb1ejCrCXIceHEZv781IJu+GY4aImGYdJ7DqJyBtbIA/vQNB+zCMxedBb6xFFEbQO/ei5OqwjQTNLddAjzuItRK6iYOJDedjZO35yPUGdAasmgYS10RqFYuNRa2vGBWRU2YTTRftMgdLqF2umSm23/RDfOFvL4GeeoiTQN7UrAIJVlGYyM/VSgVDjWEB5XarI9UYAYDHiGIfpqVJsCy3wPv3H4ShOzJtRjQnn+y6DBpIEHgBgswE3GE89dnPx9D4GqS8rfQFClAu5GpFg7Y496Jynm/Zycrun/7pn6S6ZQUrNXw/WJVV8f3334/3v+8S0eYSBHk9pC8IsG65JNQCJXSsZimV4+0IWGwYclFi1btkyRK5fla9bCISrAM/wG233orvf//7uPDCC0X7zGqYfhu8T4L0k5/8ZAFnVt8E7Be++EVzjT4lo1PKiPmgLBW0LPYe2vu2484bvo8yenAN/q/k6CHTLHh+AN/rwtJS1GtVxKTYNE0WDy5KBF4uIPzkz8rkn7sIUirdZgs+m379XEcBbD+Ox5ev+4c3vfFDb15z4UKlfNyB57G6IIJypVJ5kR8GnzMMoyrNvL70TXwM1PZXZpALBzVu9zSYQgXQ/4EVZcISWqpnqjFYP2tIDIJyIkoFbsvb3RZGx0aQcoovM5B6McxMK7Z8tonYzEWnm3dYmzKJgxxrD3GeyHaSo9JxyHFlZqBlcLUAees+hHtugh4dQpj6yI0GnOH1iEurEcxuRWfqbrhDq1EfOQGtWQ/dw9tRqdXRGB7G9PYbYDCQ1WlguuNjePVpmDjtGdCcCWhaWabpYpPXocOWaTgCW2GIX4Ay6QsLKa/bMFC1M2zbdC2+9KkPIurNotdtiT6ZYFgquVIRkrIgn0oQoZcCfROEm9Q01FmlaZk0DYOQsbAael1PElN0SVoppHOazrxCUitcCG1opSE85bd+H42JExGzKclFQnIUucgVgMz8Aj53R5vo4zURBFmJvvjFL8aqVavmuFLFEbMB94mPfVzAsVKt4OKLX4Xffd7zZPfAxYQgTM6YYMUKmJUvKQge69prrxVAffazn43rr79eeOMXvagAVtIXQ0PD+MbXv44///M/x0033yx0xU033ojlK1ZganJSeGsuYKQ5Fi9Zgj98/h8+iL5QSoyH4pQZMoskwOS9t2DbTT/CWJnUTo7ZbhcxpYelirjweb2u8MG1WlV0y1xIKItT2u0gYGMSKFcqQjdRO15yXbELoHvgTLMpr9Ny2ZXdjOfH0djEui+8+pJ3vXWBvjhWCHYcHpegXK7VXhj4HkG5JpSFfBbVlvoUHwWNk2IF4Bbuappwl0J1yPRYobwofs+f1WQZkx+oCe1hZHhUHNdYSXvdNgzdQq2xCJlOcCNPGMObbcEVDW8qXhF+QOeuIluPW/8oTmWyjc5qWtyDObMdeWcPgrALzZ6AVj0BkVZG6m1H78iNMKJpNMrDCD0dvhegPLIS5cYoDu64EWXHxOjYcuzeuxuZO4w1G38b2vCpSPQqHINlOekJt88h096TVIsmGX0EOMOyJXOPfHPNBbZuug7/cuXHEXamBAiKqCkdXa8rlS21xky37nba0tDjgypTapRmcQtNZzhdk1BV8vZsmRaLYNH1l8dVRty5MDAPUEdilHD6uU/H6tOehNCoIuWCSQ6b0kXxJSUol/r65V8csyYo07Ce4Ek6gtWq4qGVmoImRDS5pzLhqU99Kl7/+tfL7dSwB9USbAbyWv7kT/4EP/zhDzE5OSnqDCo3yCfz2GwS0peZFAm5Wv49aY4vfOELePvb346rr75aQJkg/73vfU/oj1e84hXCQbNq5n2SHpkviVMVs6qUFUBTfZFI3RBg3x3X4b7bfoyyHqJaKWG62xNlBh/SRq2OkOqQhL0CA47roNftSFOyUFLE8skmspL28RyKmKgAVQ7Y+BGCMOUYEGyH8jk9Gps4+Quv+8AlC6B8HGLnMbskgnJtqPbCXveRQVlF1w+CtXwvwwkFOHNvP/h7FtCUwjHiiVXhyNBY4UnM3LReGzSmq9fHaO2DzEig5QE6s5OouLaYwTdnZuH1fCRRItIwftL1K2CCtUQtxbDRQew3kXLLqdcQpQ6SNIIZH0I8fRswsxV24iGPWNkOozy+Hnmpgb1brsfoyDCWnbgeu3buwORMByc94SKUV56NUKuKbCqnmY/hwGIFS7e1vocEK2WCMhtwHONltVh3c2zdfD3+7apPIOpMIg09hKEv1S2rNamyymWJr+cACRt6BB2O9lJHK75kLKWFHiqsQ1UKiYxMS7PQEkCRqE56LxsWejEwfuJp2PDEixAYdaSGDZu2m3rSB2UKlhmHVXD9832UCTKshAnMF1988dwYMUGHIEyA++xnPytNQPomEzwJjKyaCUq8JnK+1C/zti9/+ctFOkegpp0ngY3Hf+lLX4rLL79cwPr3fu/3BMBJB5AC+a//+i/5uwMHDgg1wseF+mjePytvUiOkBMjtKr3woMrioUBZJG1xipKVY9vPv4f9d/8MVtJDtVpByCaex4ZcjAqHUlwX07MdAV1x8eM0p+vO+SnLAoRMrpvHVc0/mkaxEKkPjaLVYpAqB0dCbuyixSs2fOFNl1+2AMrHDMGOwwMLfVGvvMj3CvqClTK30oqXVAA7p8fsN4rmgFeq40JCJ9rbfnNJcZKs1AheSerB63lFpSxp2Dl6vaaoN2qNMWmWcVIwS7voTB9AmSY3CXPQujA0dmV0qawI4gy4pKyM/gKMRIqSrkzbRZElb0BObyGlH0cHRnAEentHIbljpl9jFWpL18nk4aE7r0d1uIal6zbgyIH92Hf/Piw/4TQsPu18AbcyQdF05LZ0WJOgVamUTaEvxImNTnDCKWuoOTm2bvoJrvrYpejM7BPaRs5FLJKLwRBufentSyN8PqYEAlaFlsOGoiHezPyw+XO/80/AJmfDh7fsOqhVa1LF0aqTBnhmuYGxletx6jkXIXFHihACTZ8DZVZ+GVUuDwPKrJL37t0rVSlBT+XyySTf/x+j9MEPflAm+ZjPRy6ZwHTDDTfgt37rt4ReIAgTWAmcL3nJS6TiJfj+xV/8hfDNrJZ/53d+B1//+tcF6JYuXSoqC14jG3yqYUbgY0XMr4WCIRFeV40083xYWc83Ihr0vhjULDMFnD+7Root138b0/ffgaQ3LVOIbMqFCRfDolouuSVMTs0UIbhiC1gM//Cx4DHkg05/fcc6ngvv1/d78vyMLlqCmZkuMubO5FR3mNHY8lOueuMHL/3LBfriOATPY3VJBOV6vf6irtcTUFbbVvrLPqji7Sdcz3Xz+9N+c7fvV8qqCitAWhfemVv9WFXKjRGY4u2bwvOa0jwrKmUNmZaI6sJrHhFz9WKcOJXJKtKCfOOywrQtplYnmJ2ZlkqZGXzgtl0b7id0kIdlpaIXOuVgErl3BHnOJuAquLUGovYkjtxxHcrDNSx//Eb4zSa2334bRkfGsGrjhUB1HBZsUWzEOuCq4QvhZosBElavrNYJoEz8bji56JQ/8+H3oj19AJZJ+8f+DoIPCJOUS6QRSKP4UmHS7J6LFTlMt1QRWoh8MgGCSEEDI/4h1R3M9+PyV6tWJEnDjyKRzDmVIYytWo/Tzv0tpO4IMsOdB8omMoODIFRfHN0ljlN8bKy9+tWvluqUVS5HrUlVsAr99Kc/LVphgjIbcmzYkW9+0pOeJNUrG3w/+tGPpHp8/vOfPzf4QQkdFx8uPGLcQ312P4iV4Mv/42uIlIaayCOXqwZX+D1BvF6vy9+xglZTgoOWnQqk52uWCco5013CNrb89Lvwp+5H1JmSx92t1aQ5bWj0xgikV+EHtAxlI1Sbo2aUi10BzpH0D7iL43XzXCihK5cccfHr9fha5A6DXiN22Bg74cpXvvvKt61duzY8Vu/h38RxFyRxx/BR7zf6Xtxv9FXmEiNy6jfnT/QNJEoMNgEppJ8HygLW7PLnhTta2gfl4SGCMqvnDF53RrjrRn1UHLronYEsRHvyCGybL/BA6AKNKggJHo3Ro2aU6o08Qac5K8eOAh+9kPK0IdiugzTzkeYhooRAZsARfrWvmzZLoilGdxKdbTdBKzlYcuoZMJIE2zf/HGYa4qSzLpBqOss5cegi0SjXy/v0ReF/wcpZRpip/WWzS0tRszg8coM0+rrtKRrLSSVNntjjNpmde8cRkEkijqobUoWmMZOgOedIc3cmcdOTt9DI0oyIAM2Kmjw0+ctyuSRyOBqqSxWsWxhdfhI2Pu250CpLigESnc3JTLhleQx1LiaUyB0dlG+88UahGP7sz/5MVBJs2rHyJZVAQGSjjhQCm5TnnXeeqCeoSSYIqwk37mSUeY8UlVkmFa6qermosmrm8Xg7VtLK+pLH57Qef1YxSwQ8NbShHNtYPQ9K4I6mV36wfjmGlkXwZw7g9uu+DSueRULdPBc0mgbJibKVyl0Nx+b5TNPOs9hxcZEsElY4xUc3vOKceD6WYcii4nld1KplGc0OoxyWU4B6GKXR6MTJV776vX//lwugfAxB7Hg7NHXKm27d9FKv539GdMr9QQPSBYOgrMB6DrT7qoz5lTKHJeYUG5RUEZQpScoCaXYND432QTnF7PRBic8ZGlmERmMElqsL9+y1KENy0Gz1oFuOnAc5Wb7JvU4XutATMUJKmOgZYdIrOUEvYOONpjCA73ekCYa8DCO3hVahCX9ms+rUUDMylHuH4GcptKFxGXG+//ZNaO/bifVPOBfja8+AjxI0m824FI4AMDllRxYQNtkKG0wmWTNQVUfdznDP5p/gP770aQTdGXh+S0C2GDdmY9OXCqvWByUCFD95DL6pe+2mJGSwm89pMv4uTjMBRse2ZBsf+L5UqOVypUi6zjXZgg+Nr8KpT7oI9vBKpGZVwKQA5cIhTtOL6UEyTfM5ZR6PnPA3v/lNoRtIRxAQuWCwgiXXTL6YYMTJu3e84x1ztp3K6J2AzGqY1a/y0WDFzYqawMxrINgTzAi8vA+l+SUVwmtjE4/nwvthRa0on0G7zocC5MFKeZDKYNyWkfnoHN6NG3/4DVTNCHncRRAmSHLAtCyxSOX9MpyWhviFNQkXr8LwntW59Ev6HzwfPjekj3gtBGoNCTrdAFlmoNooScO62WqFS1eeduUbP/TB/71AXxxvyHkMr0cMibLs5UEQfEo3HwBlupQpAKYaYPCNrE5njsogOvX5t0F6QyplbrizGJpR+B8MDY/CpYEPmLwxKyBDntgPE9glHTa5jjRCuVzFbLsHu1RDktKkRxdntJg8chhJpUr1BjnYWM8RRhn8Xig+Piy6u91ppH6ERmUESVpCTh9ki6oQTtNxa6mjoQd0REBi1ZGxmm8eRHffDjTqizG+9nT0nJrIyegGx9OiIRGlZVIdi9iEJui2uLtxcaBV5/ZbbsCXP3MF4t4Uup1JAU0uUiMjw+h1PFBWRbAiL8zKkVRF2a3I9B11sqJZrlbEfIe/p+6VlTKlgqQ4CHyEDMZVsXomglCGFesuHn/eM7H0xDMkHJY6clvUMrkkpTwcKHNbzmk8KiAoVSPw8jx4nmpwhGnWSnfMRh+9K9SCzK8EViospJEZx8IZE2QHt/5FxVmkiSh5n/pe/TxoeE9wVf4WRwPj+Wb3vA0Bkx/8ndh8ZgnMtIvpfffg1uu+jyEXCL1W327VKrj7JIbjWDLSPkNbVJ4nLUn71fNo3ylPLSIqNos/87ZDjRoCryM+145TFfqC1XOWI1y2+vTPXfzev3r72rXPWaAvjiGOHVeH7oPyy4Ig+LRuGBVqGgrqoQAuqRCkei5kcJxIJSgMNvoKLSz/pvg6yEVb/AM2R7QInW4bjaERuLYLLY8ReE1REQw1RkQCxom8ntcW4K1Ua+h6AexSleOqorhI4kKnzE/qhlk1266JiJU4f+dFiPIEmsk3xSzSbohaaQSpWUNqWMhp+JN2YdklGDa1pdSd0kypwjA6lBCgzOYgTKROA12nipLtwuHf0abTsOWzmOorOGWDNptsVzI2iDrlW27AFz7xAcCfhoFAtMlUZnBL7rqUwlELSyUHvROY1mGhUa0X02VxEWPPrbPfC8SXgYGyrODoL8HqmHLtbrcn4CaAKxI5LnEOTj/vGVj9uCcjMWsycSnNSD5bUtIzgbx4Ho+mvmDlR4UFfS/+8A//UMBYDY+QWyanzFFpAt1rXvMa8a2Yr8JhdUsg57WqKlepFAiYQqvPA2UFwoNgzO8Hh0LU9/OB+WigrMyD5rjlNIYVzWDbLT/BgV13oayniAJK4VLUGgwXYFQXo7T4XJpo9kLZlbmkloJAHgfTompeE600H+uiOjalWua5UpNMA608N1CqNACdJkY0xLeCseWnfOZP/voz71igL44r2Dy2F9Of6HuB53mftSxriG9gqRQYxDkvAFP+Xy8qncGKWG3t5t9eki64faZ0CxH8MECtOgQaw+d5DL/XFCqjVK6K/pcVbo4U3Q6NfEpiyMOvfEPwLS3aU3KBNBTn9trvFRwfZ7MockiAIAlgWjnSqIfMS2BZZeROnXHvyBnf5PdgOWWhJTL4opNmBH3MaTkthR334GgmYs1GWKrKeLXO4FK7AF9O70kkfd8ljtUzdcGFnzJw9+af4sqPfxBZbxL1kiYgTAAmdtbrDXRa5DODwqSHvk6GIWPWlL5F7NrJddLpLBXuvFalF0NHKkBysYbloNlsyePP2+n9NOkot7H+rPOxbuPTEJuNApTl+aPFKJ83JqYcHZSVqQ7pC6ok3vSmN4n0jZUgAYiG95z2ozLj29/+tqgozj//fDlX0ahLYGvhn0FQZkXNv1NeyLLQiKl/8TlYKSsAVoAt8sGBCvmXqZSVo5uqlCXPLwlhhJO48/rvwG8dQkK7TrrB2S4MMa6n53eGEp9fTUMnLNzthus1TE9Nzr0HSpUyOt0uhYjynPG54PPC+2SqCV3iSqUqKtVheZ2FkYcozoJFE+v+7pXvuuqdC6B8bHHsuDp6nuf6pk2bnh4EwZd0XZ9QbzSWxIOjuApwmdirKi31e/5OmbUMcs/ye+lu59J4S2jvaJdFUqYz5y8L4JAApq9DxttQRgToOas6C1ESS5VSSO6KCThK4DQ2q+TNG8nvmDItSgvdRJyEcFkiMsJJpGgQrTH5Vy4ACHyARuS6KVrSopkEREwPIS1A+E9SpLmOrF+1sonHap00BRcHhqFyvJzXRZVKmjN+k2b4OWYO7cHm669GZ+YwTBTyKY9RQV5XwIqVsxjdR6z4A5HHyWKTxNIspaqEfDW3znQtq1fKCANfsv4ajbpwrTyO43DU1xJAEVN8w8XoqlNw0hMukCEYDouQT2aRLLmKAsrUPv9ipaxkX/fee68MgFBbTFUFAZbPK8ehf/KTn8jwx1e+8hWRpDEwlectE4590FVcMr/yHAmKlI0NVsjq+0G6QjUKBytk9f0vA8q8LWkUfigqg0t27/A27Lrtx8iCJjozUwWvPzyMVqcHcs6uQVWMg07Ph59oqDcaouemsRCrYT4GSg0igyg6JzRLolBRY9yS+c1YMM1BkoVidZTlWrB4Yv2nX/M373zXAn1xXMHmsbuYPM+Nffv2NWZnZ38vCILLLcsaU3P9hmnP6VWV9aKM6bKpId4JD5jdPEBnFOeqqiFCi/zjpFoeIpNmCX0bZD5NFBkmJ/lk+IKVKHm8VKp0qgpkC9w/XpIxJsiQKT5KkgqTHw5XpLB1FyE9DixdKI4qed444nsEQRpAY7Mw1WBzOi8OoZls+skshvgfyCSinFeR5E0DG1b4cqucAE1bRtolFROFGseiEcvCkmWagD4rbf7WykJkUbeIpqedo6ELjyza5DAQUCV3TPDg//u9DjrtNlqtWQlabTdn0GnOoDU7haDXIZGCPA7kb2uVMgLfk2sWUHYcJKEvi4luV+CMrMDjz382tOpikcVsLJHrAAAgAElEQVRZrOsk3Zon9/CgrBbTL3/5y9Kce+UrXynNOD73rJT5ycBUapMJUhz0UNN8apFWizMBmYDFaptUBm+nXhODoDwIxgqEVaV8NFBWdMWgukJ5XqjqWtQsfXWEAHoc4L47rpURa05/Rn5HZJhOtYZWuwimpU83lRYdPwAsJpuUEXodVCuMwfLkOZMdDRO+JVqKcU8P+CqLpRF3Lux9cByexYWWIsv1YPGy9Z98xbs+/+4NGzYUFcdx8rEgiXuMn0jyyMuXLx8GcFqpVLowy7Ln6rr+OMdxTMUTykRZnx8u4KuoOtncUh+Db6T5bzpVceckQXUdSeJDY8goKQDR4RPwqEzg0EcqE2x8Ieuc/ouiwgO47+vMc0pSmqgXsfemaYuBDA3gCXZV20Uv7CFzdCRRjrpdQcY3mJOjm3iwyMVGGuzcRJqEME1W2bHwxX4SFePgrJH7byryu0xMMbNE3rR+HEgmHgNS+TuqP1gbswpN2R2i1ahOR7UcOukTLUWqEU4Lq09+iDsblwAZInlgsWGlRrkVzyeJi+mypNeF15rG5OH9mDm0H/v27sJ9nDg8vF9SW0qWJgAtmXFclEwLdmUIsT2Es572PJQWrUCqczS8aEiKAoOqGKmUH9jpDHLLMthSLov0jUoLcsZs+qlG3ze+8Q284Q1vwO233y4KC45Szyl1xEeZXLspi8327duEf6bagguIojjUa2TudcMYLLoJCodcADd13aqKVlWyfGW2Ej9FhVPYdhYgXXzloh0GBViSnkjIzyNHc/ow7r75e2jt3wo9C6VhSzVFxt0ZaRIm3OQZmq1ZGWd3642iyvZ6qJUr8ponl8zBoYi0B5UsmgbagVK5wR2YTl2zXAd56ZLIIzMt46CRv3jpuo+/6C8//r4FUH6MQex4OVye59rBgwdH6/X6MzVNe4llWaebprlY456r/zFX5fYlQKpyUSA72LBRv1OcstKSKo5RVS+srNggsoSKMKSaJeATgLgNZDVCcOYbjEGilIUVoaLFJBXBIwjY6Co6+8p4nJpZTvXVq9XCe7fsCigMN0aEJrAdAx2vJ2/CMIhgW45MX7HhxqECAiXfmAKa/YQQIjSn7ejkRv2zZZtCNTgc705zeRNS/iZNOnF1i0U9QpgltVLk65Fi4aTfA2oDjpbzcSkmIwu51SAX/8BKp6K4aO5BziRGnkWYOnQAN1z3Q/zgv74Gf2YvSloEv+PLY1OpNsB1LbbqOOfpv4Oh8RORaA50JqdQE85k6yIUkE48xU5HwlUfAGj+n9Ic//iaa0EQ5hDIM575dNETs/olUP/85zfitttux+te/8YH9RXYsKT/86233ir0xurVq/pRB4XvNA1/+Mn8urmPjLnoSSFV7JstUQ6cqcxCytYVSJNSSmlIT2CmRJI5eGzKRYg4tUcFSpLLUA3z8gzukGIP+3bdjbtu/gHS4EgBnGlBufBxYwXMDw4pkb5g/VCt19Fut+SOK6YL27TR7HWRcgFOY7hc3Ey6AxqiX8/ijB5S4ofCQmJ0mG6AgQB8N9J7S1ev/eh7L77kUu2ss+LjBUcEC46ni/lNXsuhQ4cq9Xr9Ytu236Lr+mr12CpwGKxkCKhqi6YaNPx5Pigr0JQKpR/JzmssGlFFOjFBmdtKleOmpET8HYGWFZ9sDfsRQurNwr9Tx+ffKymSAmVOVPG2FPCryS+CMnlM6l6VTpagzEWB9zE4zqvOUYGl2k7zPnle6m943zyW2obzOhSfytsWAagFjzk4TDEoAVO86/wG6ZyCQZpmhTac1Irk9XF4QUR7DFUlRge49fqr8Z9fuQqHd92NPA5lEdBtFx0/Qe7UcPYFz5LpvtQoQ9dZtRWgzAoR5H6p6xYevlDL8Pv5vDB3H9/5zndx7Y+vxVOech4uevpFGB9fKpOEd9+9Tfhl0htDw0Oy2JH8uac/XHLKqadg6cSEDLiQHy9eW/0GHxt93Fn0dwy8UNr3cAGm4kFef+wt9L8n91sAOXXuHB5KZWeSJMXOIk1DJNxhZFmxKBEg+TwEPehxF7nXxE3XX42Zg9uRxx3Z5QmY9Mfe52R5/clM/ooacuYhcrc2VKoi8mP4TMKuMH1Go9N2sVsqO2j1PAlvoMKItBrH4OvlklT0XS9EpDndJavWf/TFb7risrMWQPk3CX3/fe+70+mc6rru5w3DOFfe9/2PQVBWAKzAd7Aho0B6kE9ToMlDHQ2U+fcqpUGZpg+CMgF2EJR5GwKtkmPxPNQgg3Lr4leCcFEpF6qERwPKPDZBm/epzltdpxrd5f3y/BQoqwVFGfMoAFdfeVveRm3JFSirrb1a6BQoq8f6F8G58F8Q09J+CganFjmgQCQRFkjLEHYmcc03/hXf//o/Q098qaY5PNL2IhiVEZz91Gdi8epTkTKrT0ari0YrNcsijetXier8BptzanHhVz6unPC79ic/lsefVfLZG8+Sx40+Fy94/h/I87Rjx07s27sX40uW4OxzzsHSiaXQLfEJ7PcTOMBT7DDUa4s/S+Us/0elD3cRBSgXlAX5WGqUi09y+tzZyM5LaItYGnQEff4fB2ziTJeGrQyCaDHyYBa7tm7GnbfcADPpQktDaQ7z+MJ90zmPAN4PffXps5Gl8pri+XOSsmK58Fo96YlYlbL0H7QePZNNGBUXbSpr0hy1Sg1exL5BiLJrSwp5sxMggN0dW37SR176lr/9wAIo//fFxd/YmVFlEQTByxzH+RiDLwpu84EttDqxQT5PvYnm3kz9anCQI1QVNUFmkL5QwM3jPUBfFEkWBDIFgg8FyjwfmbLqd/hZtSpQ5t9wiIJvoEdbKatKnaCsmk88ZwXKynmM/6coElUpq/tWlfKg2kCB8vxKWT226nFWVfNDVsqs4nQaZXBURQeVh6rRGMdshPb56biLrT/7Af7+Ex9CZ2YvstSXYZhMtwG7htPOfiqWrzsDiVUTy1H6MHPeTKTKVF4MNGhVlay4ZZ4rFyO10PHnvfsPSrr1TTf+XGimer2KPMvQqFdleGX9urUSsnryunXFeHI/sYaLAStx1sUCwEWOt9QCiiuWH1m1SvqHAuUChElzKFCOCcx9HpnUhigeUvLMBSin1LFTNEO7vsSHnnVxZM9WbP7ZD+B3DkNnH4ErG9c3DbKzIt0SRcU8BxU8koDS68kCWGvU2IZG4odIvFBG2jXXFommE2ZwqmXEWo7QD2UQqlatw89izLamYetArVxGohloB+iOrlx7xQtff/mHFkD5NwZ9/33vOM9zq9frvbVSqbw7y7KyAglVucn7Y6CaUW+cQUpjkMZQ4D0flNVxBqkBBcoEPkVzKECcT1/wtgQ6Bcqqw0+gOBooD1bKBGvSE6QvVK6a8lrg7Xjso9EXvK/5lTKP9evQF/MXPKUFnqMrBhZEqVrZJGS4iAAZTeqLUd+iquxHc7HajX3s3n4bPvOBd2Dm0HZksSfVMBuRqVnC2tPOxomPOwe525Bka3Lb4uksNEURUiAgPBemquiMgv+WwQ/hvHWZcOPACmvemelpWQinpqdw99atOGvjRqxdeyLGF4/J/bN6dQhePPP+sUXYJ7rkYlNGyR/3/g8CZckFIW/OaroAZgLwXJOPfLGiLwjAc/QF8xoTMLCUboKUMeZRCCMLMLV/B3befSM6M7thIUBzlkNKhQ0qj09QJkK3253+sBO18tyx9WRIx62UUa6W5e/0OEXNcREig0ff5NyCVS6hE4eSGek6joC9Waui1W4ij32xnXUqNXRCvTOyYu3lf/Oi/325duGFA2T6f1+ceLRntsApP9pH6mFut2PHDmdiYuKd5XL5bXmeu6raPRp1ocB3jnObB9gKeAffXKpSHqwI1e8fCpQVd6u0oKqqVqCsqldFX5BC4N88GvpiPigXjcaCvhislBWPrO6L1zZIX6jYn4filOfTF6q6VxWxekoGOWWpF/t2p+r3BGXuqNkg4vxgYWtfNCEptcqE/wW0JMS+nXfg85e/B0f23CVbdXKw1FUnsLF83Wl4/BOfBr0yisyoiBc03Uc4scZRbjakZGHoW67O16Jzqk3CDAyjGHChgoOg3x8O4ePFpOkTTlgz5zNMMFZ+0LaYMxGMVYI2HdX6gCsvnEJySIAkmmUiHaPyogBkxSGLjzSr4blPAjKvMxMjegHuNALiSMbytSRCHvSwf9c92LV1E5qHd2GoqiP0m+gFEQyrCBTgoqyM64MoFGMivqaYfhLFnMSLqC4XzxUOKrmGjuFSGV4SSqPUTXX4lM9FAawsF4VGl8esNERJEvdmZdiIEspeanaXrDrlihe+8cMLlfJjgGHH3SHuu+8+d8mSJZeUSqU3A5hTWyiAnV8pK35PPRCD3PLRQJlvYsUVq4agAn7+Tmk9Vdebbwzens26+Zzy0UB5Pn1BDrlIfQgf1Ojj7cgxq2Pyq2r0zQdldQ6qKlf0iwJlRXmo8eFB+kIBK2+reGQ+ZjzmIGWhOExViRfqi2ISTi2IxfesTtnQI6dMUC4afUWTzxCjHG69TYTYt+N2fPmTH0Lr4E4YDFrNEszONmWApDQ8jnMueA5qi1eLH4ZmliUZhROQxZh135DoKJXyoESONMccGPf5V5o9sfDlfQ2PjEplzNvxoEUgK2BzcIdNL52gTplhUnDirGT7k388BhU2QifoHN4p4rCkz0cegrxxygRqUuapfLL9WTw/QBBzhDlHGvuImd0Y9tCaOoQD9+/ArrvvQtCeRNnMUCtbmJ05glQzUBmiDwek2ufzWa015NzF9IlqGwk8NWWHxcc7oJZeBxolFzXDRIwUXhoji1J4eYYAGeoWtfw6emGE3CqjxECAXhOZX4Q3BKnVGVt1yhUv+l8fuXyBvjjuIPXXv6C9e/eWxsbGLrVt+42aphVO6v2Po1EUjxaUBxtZfLGrClHRGqoh9liAMikFHkdxygTfXxWUxXpxHlWimn+KU/51QXlwN/LIoFwApui46cMwB8rkmTlJyAo6gYUIu7ffis9f8T4cuvculG1dRoSpmOiGiTjEbTjrfKw/8zz4OUGZvszUELPaLRK45Tnqqy9UpawafgqY1f9T/ieqEFp/sMHF8faIi2lVQIwcsixQrJBpF+oUqdsEWQ75cGxefi+ULiVksXyVqphTQxmZaA0aVRdJLODLhpxGv5S07yGRJTJdxwnIdqcFv9OG12tJyOzU1D4cObQfcdgV1UWPdq7IJJ6JEVuyOLsODLuwLmWuntfryZi1SjGh0VVBpzFUoSO7jpi69TylozYsUih06KYEznbgsWFoGWjwPvIUPTYJcxuj9TrS1hQ0v4MyLV9ztz22/OQPXvrH7/zIAn3x62PYcXeEAwcOlOv1+gcrlcpr6cs+/wLnN/UWQLnwbmDl+6tWyvNBWVWKR6+UVaxWIbliPS1yOFbLAso6kjyGo0XYs+MOfO6K92D/9rskldmxDJRdF+2eD3pgjCw7CWc/9dlwGuPIzJJ4ewgdQZ24hMMUnHKRH/gApzwHyAP/T8pD+aHMNQZZ7XNmRoCYumeZjhFv7FwqZFIeZJdJW3A5YaUcCjDLwsNUD6ErsmKrn4aIxSc5QhIFaDenxTSIn63ZSfm522mJ10fQ66E7yWSSROITu34bSRKiQae2nldw5ZKZ6GKKjnq5LlFPkef3MyR19DxORRbnL/0/nk7fk0M47ZzD2TRk4ug9rT+ppc4RWRZaXABplG0WPh8MDSZXXi6NwI5j+Id2o4YYFdNGnNmt0fETPvDel/zV3y6A8nEHqb/+BRGUh4aGLndd9880TbOOBsrCX/LV2v+qvlc/D6owFGj/366UJbyyH6H0P61SfmRQLqpkyUIkKAt9QYc9gjK52BS2FmH/vXfhy5/6EHbduVkaW65toFGrisl6O8wQamWc8eSnY+1pTxSQNpyqNO2o4Jib6OsPkCiKogDqfkOwr10m2poWQbsfhcU6nvIwVsxCuRQVsHJYE2qG7oK0SSVPLC54mnxPeR854DDoIeCYuddD4PcQe7NoTu5Bqzktx4oCD0cOH5BKuFYticSt3Z6VgRymedRKFbSOEGyBlLdnRmPJ6Q/7cMSaAyakODI0e55wyRXbRtDtymu7VK4Ij0wJHBcUNg45pCoZijJ8asgotW66sghAS8QYistk4pYwO1SHM7oYpXID9bFRjC4eEU32WH0xNl37Q9y/+edYZGTQ/RBRbDYXLz/5sg986TUf07QXFluG4+RjodH3GDyRfVD+sOu6r/6fCspUarBqVaCsOOVBnfKj5ZR/E/TFI4My3dz6Y9lzoNwPiBVVA2DkIfbuuA1f/tTlmD2wE3riSYpLyTYRRAmaHmkMA/WlJ+Ds85+F0fGVSHVb/EW4hS8MnIpKmVSGhNj2/0+Syvu0g6IzNKmuiyQN0wAc04BjcpyduwgdjlUY/OfkggXYChqGGmLx74t87N17P44c3Is46omfx5EjB9BpzcI2DZhaiF7rsHhPjIwMwTGLQaNOtyWVdmOoXoxz5xRYxOI9PTk5ix6TXNiUldFrNjDp3J1LqAAXsTDNkdJH2rREDieVMgC3XJEJPtIYNMvig8rrF2VQ39eCbn0kVRh8YJcsVBpVJGGOrmbi0Ogwnv1HL8dZTzwPCac9SW8YOmqaia985tPY/rNrsETPEE1Pw+/k08tXn3LJZf/8hs8sgPJjAGLH2yEeCZR5vYOUxYNlSw/4EQxu8wbVGaqZdyw55eMdlFmRZqQD5iplKhRYYBli5pRyxDuPsHvbbbjyI+/H1IF7pHLW4kCy91glCuuslRGbNSxdfQo2PvkCWKU6TFqgMprKMGH2fbIFjOgNLRWyIf8vRkziF10kyNBnmg0vDqDQQ9rkRj4J5ZOqB1pj0kK13ZqVJBgj8dHrzOLIoYMI/C4qjoVOexqh30GtylTwVMIJWN1XOP1GBUTgo1wpi4e3NP0MSwyNmMjC0XjTcREFnOBLC4VEnsFnQK5O7wkaAeW0TRGz+lycAzXE9BORApeWog68rifcCT06qJagzLAkydiGJKWzv8CPbrtbTBlydpr5j5YGu16B3w4xm5ponbQaL3vtm7Fq9Sn43o0/w8GZSZx52uNwztqT8f9+7tPY9dNrUPVacIKIbodTy1af9u53X/mKqxZA+XhD1MfgegjKw8PDH3Fd91WFVdsvfjwaUFZqAv71fK+LwYm+QfAeVGYoeZtKCH44nfLgQMf8MWs1PDJ/oo+VMtUWg2PWiuZ4KPXF4PSgGm5hNc5jq2nEQbez+cMjSn2hJH3q2ge14IMTfYNa5Qf45UJDzM6/hArM6ZQJyqbwlrQ3tfMQe3beic9+6F04sPtO2PSIzlmhFpNqjKxK4SDSbGhWGaec9gSsXf84DI0uRghqmTl+XVTjSiJHXwzy0gVlwrFxVfnSJKmLNA7R7TTR67TEtc7vtjA9dRhJ4MmAS5ZE4hOdRgGqJQ3Vki2DJknMrT91fjEc28DYogbyLBY/bE7UBUFYpJUbltAPvlfk79XrQ+JZwt/LwLnG4Q4qL2gKFCM3LHHl42MVhnGRMi4BtTKpIpU6b+eFvvDh5VIVYUzpXRH01PN6Yg3rlktiZM/7oW81qQzf8ySNxOakKZuGRgajxLeLjcNJipkTVuOPXvU69BIDX7z6W5j1uzjzxHX4yxe8HD/4xy/h/puvg9ueRIkOgXCnR5etfe+7Pv2Kzy2A8mMAYsfbIVSlXCqVXn2sQVlJwhQH/euCMv+eYDvofTE40cfJPoIwgXPQ+4I/s/tOUD6aTllJ4n5ZUFagpq5LjVkPel8MjlkX238OLxAwHpwSPgfKwteSvjD6Y9b94RHWbXkByiQyzCzEnh234XMfejf277oTjlXI8AT0sxRxJD6+YoZPG8mh0TEsWjyOFavXYnjpidBKzPtzxZNaDOzSSFQNbKqxwiWw+n4b05OT8Luz4hmBJEKv15ZU6JGhmtAXvW4LceDL9Fq9Wi6uDTlsi1OBLjptWpPSK5omTNQ9ZyhXHKmqWQ0z8UXT6CECifRq1OuYPHJErnF4eKRILo8ixDJenYnhUOGrTc5XlzgnmknRhY9HY6UtDVHSGRwqyXJxd+PCwFADm46CSSLqCuGWS4zcSuX1wtcpX0P8nunppUoVbrkGrzmDnL7cBmBXGziia5hcPo7n/cmrcPe+A/jK5p8itw2sGxrD5a98M75z5eew66afoB60YcchPC+bHl958iWX/f3/WqAvjjdAfSyu538SKA8aEh3N+2L+mPXDgTJ1qOSej2ZINF+nrGR8qpn4UJXysQHlTCiEo4My6QuBbxh5gL3bbsNVH70EzUM74NpFVV1YoAYylcbtvGW7Uh26TMWW5pWBxRMrMLqExkJVabR12k0x9qF/xuzMJPxOC9WKIxaidMjj+XA6UqwwmSVYcqSilsZXFsPrdsQWlEZFTJNhtc5EGZasgc+mW6HHZrOP0jgRbWSFD3aaUJdNzxAKGUwsWjSKA/sPyG6B99lsziKMEwmQFYtMGbihp3FJOGU/jGWQhJU0aR3ujmaaDKotAlerjNjKc/FEYWBDqVL8zMWbzzt3N1ywxQfD6svlPE/OzXHLsivhvYaBhyhLYFdq6FYqmF22FM996Suwe7qFf7rhaklav/D0jXjtc1+E//jkx7DtuqtR9WZR5uKYWdNLV6x/z6VffsPnFyrlxwLFjrNj/E8C5YcaHvlVKmUFyoNj1sqQiG9AVk/8UCnKj4a+eDSgrCpitWt45Er54UFZEk9YcefF8MiXPvkBHNl9lwyPcMvOBGwmnIgdqlOWLX/PD2C5ZdTqDTTbHUQcNTdNVKvlfro2M+YSlFxbNMKuqWNoqCb0AuVgtCul+xqrVjbihqnDTUKhK4YadQReT6psVvgMjpWRcM4jiuewOG4UNInF0WrSDPRbKa6TUjXSFmEY0KAaw0ND8H2vaOppOlrttkjWOOTBGLEwKsDctkqYbXbFX7tSrWKaQzNclNzCfImRTdRRW6aFKt0Dmy3EVFgwlSYuXOuoliCYc2KP1AcPQDBnA5CPI5t8fhih5jrit9wNA2SGg47tortsAi979RvQWDKB/9x0vSyUF531ZKxeMoF/+7tPYcf1P8SQ30KVW4DYnFqy4uR3veeL379K44UfRx8L6ovH4Mn8v8kp/zr0BSuYQVBWCSO/Kn3xUJWystw81qCs6IlBfvmonDLB7GEqZS4dMtGXUxJ3J778ictw/9abwFmzkuugZDuFYkHXMTIyKmDn+SH8KEa5WhXKIgnZoKNHhSNUkB940mSTNJk8g2vbqFRcUVKICxsd25j2IrQLpMJmajN/NzoyLAMdtLiU6ldM/AuNnG27/XFpXn1WyOoMZhSWhccujO/otQEJ042SQCptHp90B+OyyPO6pTJ1fJhtNqX5x0QQVtjdri/VrYBupyeNO1IYpB2EghBrz1SqZ4YhdHuBJHor90EOjXBRUH7fyjCfr1v2OHgMXnOFOmQN6AQhYs1E13SRrlyGl/4/f4YTTj4Vs1os1591AyRRih998+s4fMcmVL02GrzGzJ4cHV/zjrd+5htfXADlxwDEjrdDEJQbjcZHy+Xyxf+dOeX5oKwMiX5VUH4oTlmBsor2OVaV8nxQVlX2L4xZPywoF5wyPSMsxNi383Zc9eH3Yf+O21F2mC/nIk8SBL4P27HEJEdGwikRo2hX12U7T98LqV8NhsWm6HTac9Wz4qRFBkajflIRlLRx6+6YcGxHtNCt5qwsDkVwgCdDHJS22Zbd92Y2BTwJrPQVZsVN3tcwtWLAw+/JaDMfB4Ijr8nzezLdNzzMUWhSDm3xziAo+0FYuLOVSlKBt1v0RTZQrlSlWiYnMssw2piVc11oHDbsCO68f1bNnW5PHgNpZNMDlZpvsQjt+230wwdYafOcet0OtDRDreTCiyL06BnHselyFd7YMM664GlwK1UcaE9LhFcw00Y04wGzTQylAcz2DLRegCjWppeuPvVd7/uH71+5AMrHG6I+BtfTr5Q/6rruowJl5fOg7lo17RTvyv8fvA3fZPOtO9XfqKk4NRGmJuWUIRGBUxn5PJJLHP+Gld6j8VNmo4+NHdXoUyb3ir4YbPQNGurP55SVB/NDWXcOqi+U94WiL9Tjp9QXDwnKkg4yv9HHHS+Bo2j+Sfgr6Yt77xBQntpzDyoufYEz+AQ6QxOZGRUElmPDMgz0/CLA1JHtPRNACLR9743+uLVI8GQSrsj8ojSOe3oKJ4qA22Lbv2hkpAgSNQleJeFnxdi9VisamP1MRXL8bMSy4VYusfnqUdaBep2Oc6RDekizIkGGVTWr2TiI4ZZoyaKLIoLNP9spCQUjsWAaLT8hqg4OeXAIpNXtoOSWEcSxjDqz+UfPCQFrUhDUIuuFlwhDeIsJS6qGUtmV8GelJlKDUhKcEIbI4giNchUthtxyqpFj01RkVFwk9AIxNHQDT7j2CgNTI8AKE4xaOpw4QOwHSHN7evHqU959yVXf+/wCKD8GIHa8HeL222+vnHTSSR8rlUqv1Nj2PsrH4JTeoAa5eK8WfgXKH2I+SPNNqQyJ1O3Vi16BslIhcBupwHe+nzIB7miNPlUp8/55GwLCozW5PxooE2AfypBIOdGpRh/f3NzWqu2uMhXiNathFrUgKZMhNXwxOPH4cMMjYt35kKD84Ep5/8478OVPfgCH7t8Kx4SACBtzrJhtx5ZqlABerVaExij4dFOMiwjgMlotCdQcNS44VeHVTVbEtmiXxepT57RbIrxxHMWyuBHYJXcwy6RRxnBR+ioTaOl/TM8Jx6L3MBdaA4sXj2F6ekoGP/h41fvnFFCupgHV6hCyTEeHFTCPK1N1RRVtWDZ8AmRWRD1R/ub7Aarlklxfp9eVvEbdttHpehIEQEBmbBd54aJSZ5OT8rnCRpSfkrwuydMqe5LHDufG6ZkSTp5eSzJ0udiVHTmXXpzAM3IYrlOE7oYRzCxDvVJFz4uQ0RNEz4NQdB4AACAASURBVFEvWej2fPQSc2bJmg3v+ZvPX7wgiTveAPWxuJ4tW7ZUV69eTVB+xa8CyqqS+HVAWU2OEciUTrnI6Cti3B/OuvPXAeVBlzg2rXifRwNlZXj/WICyutZBl7hfFZTBwFdJyWByd4K922/DFz76fhzatQWmxi5/YajD6yJg0rw9TiIBNt4nr5lgKw4aehE6wEoyCuMCqAi0OqfzbFno2JRjtcoquVp2pXnY63ZRrlQwMjws4aFTU1NCTQzV64ijQJpkNCAaGR6C12mJqqNaK0tTjbI0ytO4aA/VG3BdW/IMORjjOEyP0QSUSYUUAapURFjiAcJUEVmk+84APF9eF3dA9D4mFUPAJAhSkVH8HRuMulAq/NtewATzQlZJiqJeb8hrTXHHxXNliE6aH5TXGaYOr9kWiZ3boLF/Di/wERmAyTw/Dqp4IWqlwh0uDDPE1G2zcWpbsGt1NCNtZtGqU9777r996WcX1BePBYodZ8fog/Iny+XyH8s0wsNUytKeGeDcVOXLr48EyoorHRweGaQvVHWpqlRWoARlldE3SF8M+ikPcsqkLwYrZUrejqZTnp/R90jWnQ8Fyuq+H02lrBp6R1Nf/KqgTPqCE33CKWsxdt9zCz5/xXsxtftuWAarQWGuYduF1Muj54NpSBioVIBxLBSDwyBXJnRzqs+2RD7HsWQCsuLumSjCEemiAajDLfGYlgxcEJhqtLjUdQHFSplVsj1HT1TKFRkmEUWGWeiVGatEo3wCsuf5ogzheVInnSSBaLDjmMMqRXZfkecncSCICXxCW4jtfp8e0+V4PO+e30OZqR9BKMG6BGPZ0WQcHuHgiiPnTQrEZAM5odscaZOyLEb0vxC6hjsEGtmH8f/H3pvAyVGX6eNP3VV9zZ2E3Pd9EkggcsslooCcgiggICqiqOji/nX/u+7H3fVYQFFXQE65EiAk3HeAEHJATnKSazJJ5j56pq+6f//37fli0dsTgoa/mt8MnyE93dXVVdXdT731vM/7PEU9u2VA1VV42Tw0ojkowNcmRQqNqisI1GLTUC54SFoJFBwHFZUV6E53QQpcfh09kUJ3oHbWjpj4rz/9zZdv7wflwwxQD8XubNmyJTlixIjbTdO89P8PUI5ydQJoxUCFqJSFb/FHgTIBXHSi7+OAskgeKR0e6Ut9Qcc6at0pJvpEdU37dSD6IqqyKDfR1xenfGD6osgpky6XrDsbtq3DPbf8FO17NjIoE8BQqjeNF9MJio6vOMnRftPxokrZd0gtQDlyFqsRisdd4+dQ1UhATHSEQTmJNFDi2VA0oCKV5JM0gaoqq8wp0/GrqkwxLUJqDB7ZpqGS7jRXmaRNpjTxXC7DIKiR6Xs2D9JoUDVMaowgJE0xDdPoxcQSTrUW6eIE3DLrhcmXmdJHaB+L6SEyTJMCd7OIJRPo6OhkIDatOIMxURxUKRcVJgXYlKNoFi3EMz1Z5qiFDSx9rmjbafya7qfjxaBLYE35e6YFha7ibDK8V+D6LnJkKeqFiIUaDN1ChsBdC2HGNNjZLHPenqQiB61z0KgJP/n331/ZXykfChA73Nbx/vvvp4YMGfJby7IuIVAWsrXofgrOTfwb9b8Qle/BVspRUBZUhagehWb444AyfVmoCuKmVZlKmRp//CXM51kZQJUcLfe3AGVxTA8VKBN9URyzJkNJF3t3bMD9t/07uvdthir/eVjDcYmySDAgE/dLcUf0vqUqUkxHOAWHJWlk6mN7RQ41mUyAKlyW0GV7+PI/laSKl8x9ihFaJgEaTcj1kGcEnZSKDnE0TEKDHeQRQT88iEJwqICldZ5Pr5HnZh6NOmezBS6GWdqnknMyVZ9UCcvsB831Pj9GAxw0NKJzE1DTtd5UEI+BmOKyYrEEV9MEwt09PUxjGBbRGkSTeLAoDYV472yeK12NFCphiCxdHVDkk2lyqkoxAaWYtEJFA31uPOL2yZbUC6H3Vso+jXMT2koSun0XoRlDpVEJRbUgGToGVlnobNmPdFsbaGDd82UKTu04YvSEf/m333+pH5QPN0A9FPvT3t6esizrd5ZlXSxAufgl+LAMPCoTKqUwDpa+iNId9EUQVIXw7iWAjXpfEOcpOOVo803QF7SNBOQHA8rRjD4CZfpbTPRF6QuhfxZqkgPFQUXpC8FF034JEyb6ggu9s6iiS49t1C9DPCaOfXFgglzJgIAoBgpOFd4XvV04GmIuVsrEKa/G3f9NJverYaohTMti0CTOk8CJGnK0TjpR0evS/nOihh8wGBF9QCcvkqkRxUHjysS/urYD2yaKoWgAz9tMjmkkj/N8BvGiV3IRPGmghACam69a0dSoCHQuampTyObSbK1JzTxF0pg3NmQCVAuaXtQpayZVnw6605mitpkKZaqODZ1PLh1pGg7h7h8S8SRX247tM49MQzHNLS08gk2VM9MPvF8Kh53SSYCMiRRVYxUGuSLTvjJtgRCmbkJT9V7qo+ixQV7LoCuFQIZOAkLivln1Qm5wKnJ+gMpRozHhqLkYN3IyEvEK1FZXoGnnBsy//y7k091QKCGbPJe1ZHvN4LE/vvnXF97RT18cChQ7zNaxa9euyoEDB/6PaZoXsIFAGUAWXPKBVBii4RddRgBUVCInOEoByoI+oC86Va8EDiKJmgCDvuyi0UdfcvE8sR6hgIj6KVNFLCpjkmCJpiHpXUsrZVpOBKcSuEevBoRUT3DKIqaKniOAnZ5D20XLCBAWJ5ao94U4uQiliQD9KCiLq5SobI69jKlqVEgfTPKyol1l8X8em9zTI1oQYO+Otbjn1n/B/h1reaLPMHSYhsWgTM0yAg9WvtDUW68TGnGwumIwaBKXW7BzMAwFZtzg6jJmFWVthTwNg5AvRtFHmQakSfYmBT5TIATEpFCja3QeOmEHuWL+H3PTbrEKlnXyvVbYYjOVrEU+ayN0XSRN0lHTgJDHzTEzpSPndqOQcxA3EpCJoCm4oATreCqJnJ2D49qspDBNi2VxuWwxhZoalDbFTBEdYcZ5tJsAnaw0Hc9HV6YH0AzoKnluuPCooWmSUqOHQVkhCR8b3CvwqM2imhg4fDiq6wYjkazmce+9u9/HpneXI+Y7bFvqGHGcdOHlmHXK2VBkCzoNqnS14sF7foGdm9exd0gyofHgTS7Q2gcMm/jjn9z+dL8k7jDD00OyOw0NDdU1NTV3WpZ1ThiGSrRCFiARBapS0BX0RV+gTF9oAcpCCifuizrDCXMhIX0TGX1C3ytGn+l1RFgprU+AMgEjgS91/wl8BSiT1SML/7NZ1NTUsE5W0BzVvfpaAlaR7ScqZSHjE7y30FsT8Aq/DEGdREFZVMyCvxVXFQKgxSWxMCEq1SnzZb6IZmKNMLGqMkICZfYPJvZV/DgISNpFoOz72L97A/70u3/Hni3vQgpdBmGLqR0HBdL1ss44gCrR/RZL3DyPAu/ol7LuSM0QsG44RxpilsOZfCVClAcDFiWJ9FbrNHRCcjmqlmk6j+1EFRpaMWAaGq+TeGYCcuJ9C3YGmk6p0TEeXjG0FHI9GVZzVFeSSVSapWsBVCTiKeRz+d4mYorHo2kbyIxINTQo1JDM9srl2Hgohc7OPA+UsBpZLUr7qFHnFopGRNTMo1y+nAu4IN+LCsqrgm7F+Kqis6sDPV2dcHNpaKQPJ6knVBipOlxyxTUYOXYam+PruozXX34arz39GAyPpvY8DB4/E5+78npYA0YWK3Tfxto3X8Ti+XcA5G0tkbc1mezb6HHljmFjj/zxj3+z+H/6dcqHBMYOr5Xs3bu3prq6+o+WZZ0tKmWxhwJwy1XKAqg/gAeSJ5VJtxZALCrwKNALoCNgEpf8osok4BTNFgFU4oQgmlVRPbBwYhPqCwJFAhOqjAWQRoNTo5wyPU50RjTNWtAOYntoP4QWWlyulwNe0fATywjaR5xcxNWD4NbFlUBpo09UywTK5GEcKuTlWwRoojD5R3Ipua4Iyp6HfbvX44Hf/gw9rbshh0WfYZKjES9L+xc9KfLr9fKm1ETTevlgqnJJPSEaX1SF0gmlu6frA9UFAbMha6xiIH6WgZXHpD2oBtEQGgyVLDjzFN3BNp2JFGl20yyTIzvOyooq9KQLKOTpuMuIJSS0p9t4Ei8er4QSGHAzxWTrWDIG2yUe2mZ3ODp2sXiSuRKqnOnH9oC2Loe9lLm/QdcRToErek0hALe5cZjzFehWJSbNmoPx02dj0PCRqEimiJhHT3ca61avxDvLXkW6ZQ8s2WMQ1hJ1uOr6HyLFgEtqlhCvvfg4XntuAZxMJwJPxbmXfh1Hn3Ieenyq+CVkWuvx+AO/Rf2WNQjdAixNgaZ4yNp55AOtffTEo//55luf7Pe+OLzg9NDszf79+2srKirutizrs8UBrj/XYVFQFoAoKuLSVy93f3RkOLp8lDMVFWMUMARFIZqH0ZNEcfqKDGyKqc/itliPoDXESSC6XQREYjnxb3QfoycOcYIRry22j53MfNL1FodiomAbbeBFaZrotgjQFtsVvWoQ2xJ9D5i+IIpCLaZe/G9QllirTPRFw/Y1+OMt/4KWPZuhqRJvJwGvWG9UlsfHjbhbphp6OWBSIygq866mbqGnO8sATdpmn+gQS+FfnuuziQJJcAVOnC0NhJCHDznJxeOk6lAQ0Ih3Ls9VbkWKtNHE21Kyh4Sqimpku3MciBpPWfDCDJygKHWzrArkuvJUzsKwDISqBJvHug10dnZCCsnoyGRlhR9IyLseQtVEaNZA1gyYugpTBhr37ITvFrhKtikjSkvBrDgCJ556DibPmAukquBRski+ACWUoTNV5mH31jV444X57CFCo+V6ahAuvOp7OGLUdL4ysVQPTy+8G2+++iRcO4dBg8fgqq//GImq0XB8BXHTw3NP3Yc3X1mAMJch2Q6SMRO+k4EvhfBkq23QiOk/uvnWJ/7YXykfGhw7rNayc+fOgQMHDrzXsqzTe4MtPjTRFN1ZAYDlDkC5xwRoli7f1/0HAl9RWYqq/UCAH63GBbiWNi6j2yCAshSgy4FkuRNB6fNKgVyAodiW6N+iAo82Aj90vNikR0JIQZxMJfdWytRQkxzO6OOhCoRoeH817vrVT9C4+z3oapFkIADk/WPCt3eMmmwpda04UkyaBcoJVUI4FFJK4+qajlSiAnae3OM05PNZDiM1DGoqOkxzWIrJ3sMkM6PpONIe67qCTHc70yKkU6YIJ36cTIE0Baalo+A67O2skFsc+VgYGuIpEwU3y5QDxd8pMHkohRuOqSp0ZLOgPOuKymp2qiuQEqLgsMexpseRcwOMnjIL448+GUYixZahuaY9ePLR+2FnO1mKZ0NHvHoETjj9AoybPIdGnZGjE6scwPACBmVKDJc1HYGTxo51b+Lxe2+FW8giUT0EX7jiOxg24Si4HpDQPLz07IN49qmH2RD/7PO+iKOP/RzCIAEFCpoa3sN99/wcHa3bEBZsxHUDCdOE6/Swub4jWx21Q6b8Pzff8lg/p3xYoekh2pm9e/cOrampudc0zZNDEnr28SNArRz4CiqjL+CLAmDpMtGKtPSxKChGgS+6PrpfXPrTuqKVcrmTQbSiFraZpUAreF4BYn0Be+k2lZ5Uyj2v9IRBr03bHAXl/1W9h2VAmZUH1OgrxkHpYciV8t23/L9o2bOJc/CIuiCdLU3eFS/p5SLNEITspEbBpvm8zZWyRpl6msYpIsQaG5rBNpw5HiRxoGgyYnGahMuztWW81xKTrTNVneVyVJ07doZDTokKilsJSES9kCcFaX4NFR0EqEXrDm4AEosiU7Zf6LBHhuor0DwOHYScMGFUDuL07epBw1BZUYlUTMPSl59BR9MeTlYJoMOTDBx14mcw67SL4MsmlMBF267NWHD/7wCnG93ZHoRWCsedeRGOnPcZ5Gydm3yBKsF1s1A8h60/7UCFq8QA34bpdWHh3bdg84Z3IRsxXPbNmzFs3Cy4ngQzLODZJ/+EF557DFOOnIVLvnwtjNggSJ4G3ffx9BP34NVX5kNVMhyppfrFkFii2XNOnmK5OoaMntnPKR8iDDvsVlNfXz964MCB92maNo9AOVqBRoE4CsaltwWICHCO/is4VdHwEv+KKTgBXH09TsuJRqF4jrgvui4BrKXbcCCgF/sa3WfRZBMyPaFTFX8TXSFUGeJfer7ggMW/gicXr19uWfFYqVwuSu+w8o0kYYqolBUWXpAcLZDI0J0agypk10bTnvdw72/+DV373oeu0EJgcCT/CaIZiJumkWyaU6b7CRA91+/1vgCqKpOw7Rzy+QwrKmi0mgDZc1xWRtA+8ESfIiGVTLC3MKkeyCCIqAtqZsUsDfkcJUSTf4YO1YjD4/5fwDI4TzUgaSani5i6wXI/VZeRLWSgejY010GMnkADJ7KGafM+g9mnXwwolew7YXc34uVHbkdX42aYmg9f0pH3VRx5/LkYd/wlcEODueC23Rvxpzt+CcXtRk8+i0Fjp+LcL18PLTkYga+xH8Xmdcuxc+taZNNtGDZqHGbOOwVG7Uh4boCY7GHPuqW4945fQ9J1fOX672HgqMmQQgMxhHj68Qfx2pIX8IVLL8VRx50Ix5FgSQp2bViLB+68BXa+CbJiFwkntusk3j4gfz0UQqN96OiZP/rRbYvu6qcvDjtI/et3qKWlZVx1dfV9kiQdI/WiQZSnJeAj7pSUBtR4o4qL/mbvgGy2NyrH5cfE/fQY3abn8pe69zlRFYagIaLgLAAtyhmX0hTlKIXoZXkUhA+mKo9WpQLky9ErohqPgr44odB9QuIWVU580KzrjX0i8KVqlICd/qW/qWkpfuk+anBSg5KUJHSbql3WzVoaFNLoSga7vHGfDg5PZDi+DyMM0Vj/Hh75w39i79bVkHzyc5DZrpPeA/JqKHpg0DRdlqmNiooUnAI10CinjvwmNFgxHblClkeZdfKLCEKumslQiCb0CERpWIJM62mMmUzik8kUc8m+V0BVinTBBQ4uLfgyrNQAmPEqJJKVMJMV0CurEUuRrKwOCTPGU3nEV6d72tG4eyPSe7ZC7mqC7eaQkU1MPubzOPb0KxCodZDDEG7PHrw0/xZkmtYjdDuRLfgI9UocdfLFmHTSVXBCHabkoGXnGjx61y3wcq2QdBOnnHMJxs85FQ4MVp+sX/4GXlv8MNJNuxDCha9bOPuSq3DkiZ8t8sKyBKd9L277+b8j59r48je/jeHjpsFxFMQkCS8uehKbtmzEF6+8Esm6OpYHOuk2LLzvDmxbuxyyVOBGrEyWeiTHox5IaHMquavEWwcPn3bzD/77cfJTFm3bv/7L/Hewhn6T+0PwJrS3t0+uqqq6PwiCI23blkgaRs2U9vZ2Tg6mf9nkxaYYH7J3LAZxikqQgIRAhYCEQEAAS9F+sQg44n6xrAAmAbgChKPVJu1aFNSiVIJ4LEoXlD5eDpAPdLhKaZlo9R99HQHA0Qq/tDqPnnDECYpOUnT8xEmKjiePMPceVzpx0YmPfsWyfLz9ABpVwoYMPWahKlGN2uoalq3V1KWQqqpBZXU14oqClr2bcP9vfoo9W97hdGt6D+jHsR3mlqnypW2l1xAudjQcQl7C5A5HNIKmq8gUsjzGzKbzoQSdTgyUXk1j0PDh0Zg1Sc5IGUJJHok48tluluFVJsljIkTWCSDpFfjUqZ/HiClHQYvVQTWTrA8OZI0bdVpYjH8iRPMlG15uH/ZvWYbNby5GPtOCLtvHhLnn4djTr4anHlG0AM3uwZtP/hot25cisNvh+irk2EBMP/4CTDnlChR8DZZqo+n9VVhwz23Itu/H8DGTcNalX4M1aBwcag7m03j87t+gft0yKHYXoCno8YHxs4/FpdfcCEmx4BccZFv24Z47/sAJI1dcfwMGj5oEL9BgQsEzTyxEIpHEvJNPQUBnKtjYsGIJnnnkj5AKXZxfSDS+S0pySULKopNaHh6dWKRYy4Dhk2/64a+eeKAflA8BiB1uq2hqappmGMa9O3bsmLV582apvr6eK2D6QpPed8CAAairq+PbBLyk+RUJFWx1SFaOvaOo/4sLLZkKFMcuqjwQPLAAfFGt9nWcxXOjdIUAYPFYX403sc4oPVCO3ihXbUcr9iiHLvZf0BoCrKM8d1/7Uo6fF9SMuDoh2qGQzaObQku7OtHW1IHW5mak05RH141UdQ2GDhuO6WPHIqHmcP///Acat6+DpRVtLvnqxqUUEpMr9KiOWoyz0/ADNf0KjgtXkpBzfUgKTSMWG4QkQTYpJFTx4NkZJGIGmxkRICuaiZhpwM51Q1cCxC2dtcZpmuOIDcDZF1+F8dM/BddNcpK2Z/R+XiiDz6FxGIstL7tdB4aWg1ZowOoXH8CODa8jk+/GmKM+h0+ddR1sbRDrnpXMfixd+Bvs3fQaLOThSXHYShUmzTkbs8+4EoVQQcxw0LzjHTx2z6/R2bgPR807Hade8FXYRi0830G2fTce+PW/wG6phx4WPStc1UDFgCGYc9zJ6Exn0NXWjmxnF/bsaYARr8TVN9yEmiGj4UkWRbti9cqVGDNqHJIVVVA0Bfl8B5567G7s3rQcdmczyFGDufgYnfRcWJoJ1+7hqxoHVusRo2bd9JPbF93fD8qHG6Iegv3ZuXPndEVR7u3q6poZhqFE4EsTcQTKAmjKgdxHVaLiOVEQLaUiREUpKsPSpp3go/tq+EXBUawrCnR9beNHbXuUDokeYlG5i/uiEjhx9RDlqQVAR2mO0sejy0Q5/A9uU44cKSjIVL5XfUHVM1lEFtwMWto7kE73IKHIaNy1Di8tug+FjgYY5Hksy+wJQQ09Mv8hbphoB5K8UawSGcqT9M13KeaINMZx+LIBPVGNIcPHsWdETU0tdMnHmpVvIt/TDEOhphj5G0scr8SWl4k4N8dU2YMugSVqMKuA5BCc9LnLMH7GcUCYhAcJtkxmQzlogQvDpyZgDIGUQk5SoGouzKAdLVvfxMoXH0S6Yx9GzDod8z53DWx9AGjWWs7tw5JHb0XXrlVIagHynoZO18K0Y8/F7NO/DJv4ct1G+551mH/3b5FuacXZ534Fk475LHJKJQ+vvLf8OTzzwH9BttPwXRcSKzhCKKSNd21IxLtT8jUR9moCsaoh+OrXv4/aYRNhhzoP2FBiN2ce8sh1iDDowYqlz+Dlpx+CnO+CRHFbVgw9ThYIfcR0E6rsw6YrosBoHTRy2k3/fFs/KB8CCDv8VrF///7ZFRUV9xmGMVmm+dkyP6VgUa7CO1A1WEotRIGIbhMoCzN4Aa5RyiC67ugJohSso5rkKPAeiIc+0P6WgnfpSSXaxIs2/0rXGd1mUeGXq9DFcfrQ9nJTj9C4CMrUOCqykOTgQ20jsu4EFN/Djk2r8NAdv0BX43ZIAXH/xV8zFmODIMf2WJdMCdGunUd3ZxvrhAksiC9WjRg1oTD3uDNxymcvgm4k2Bw/KHRi8eP3Y8em5bAUB4pE4+4qNw8pODoeM2FSsoYawqFEE2IkYlUoaLU46ZwrMOnIkxEEOr3T6OxpQHvTVrjpFkJvmNYgjJpyAvz4IARSCEvKoNC4DkufugddTbsxZOqJOObsryCv13BStlrYjyXzb0V69xpoQZZBOe3HMfOE83H0qVfCZu11Ad1Nm/HIXbcj39WNiy67AUMmn4Au10AqJuPN5+/HkoW/5bBZ4tNBVwWkUzY0aLKL0M9DpaMt6ejM0vllBL5y9XcxeNxM5HzSD5Jrnc2j6WFAJygaUHHQ2bwdD997G/Zt34AUUXqGiZxb9IsmTtnUFfbcyHl6yxHDp33/5tsW/qm/Uj78MPWv3qP9+/cfWV1d/SdVVScRUEQbWqWX+3/1i0VWEG0mEiCLCbpok01UwlG6Q9xXDqj7ok/KgWLpiSJKaZTb72jzMVpJi+0VoCyonL6A+WCq9NKTVq8xMgNx9KxJwxiM12TeHvrYu2srfvfLn6Jh5wbUVBKgxpCsqEWqug7VtUegsrqOqaiapIX6beuwaMHdiGsuCR24kibDIKvyCJx5/jUYNf1U+BKlNttIxTy89cpjeGnRAzC9boROFsmKSjYlIj9hsuakaUnKyst199DkMsckZaQETr/gmxg/6wzmfnU5hw0rn8HGtxYhzDbzpF3aT+LYz1+DUbPPghuoMNEDuWcTXn38d2jfuxsjp5+GeWd+BQWVcvrIY3MPXnzoZ+jeux6ym0NAU3pBBWaffAlmnHoZ65F1FJBt2owH77iFrUYvvuYHqBwyFU4QgyXbWP/WU3hl0V3IZTtZGUJ50sT/UrAIabZzPTSlF8KQU/DVCoTJOnzpuu9g6JhpsD2TJYikfKGzY6hQgKzPE5QGbCx7ZTGef+wBJNUAckBThGTI73FWoqaTjYaBAszmgUMn3XjTzx97pB+UDyWqHCbram5unl5ZWfmQpmmTib4QFEJf4FEKcOUOw8EsI55HgCu8I6L39bXe0gZcKYh/FFiXow/KVfIHWyVHq2UhmztY4I2Cb1+VMw8aswdGcQKPEYQr5d7IIvqD9Ge+h+6uDix/awl8txuDBtSx4oF+9XgFZM2CrNC0mw7JzWL5ksV47IFfo9qiSpnTVyFJHgaOmIwzLvo6akYdi4KrAH4BSauAhvdX4an5dyK3bzurG2QaBtF1BmVKCyFZnCzrxUw9U4ZsqegODJx+/vUYM/0s2FAR1/LYseoprH3lYYTd+2HFY2h1Yxh//IWYdfIV8CULWtgDt30Vnp//G3Q178OEIz+PE87+Kmylhk8+QWYPnnvop72gnIcPBYWgAkeedDGmn3YZ7ECHAQc9+zbhgTt+Bd+3cfHXfojUEZPghzEkZBurX38SLy66F4VcJzSVjPR9Vo+oOsVhkdbaQeiGMJUknNCEXjMYX/z69agaPI5pGKqQbT+PQPJZXUGNTQJfQ/LR07IXf7rjV0jv3w7ZyyERKyZp+64NWaVpPqJc9JYjRk3/Nt7s1AAAIABJREFU/k9uW9xfKR8mOHpId6OxsXFydXX1w5qmTSNJXJSa+KiG2YE2pBx9EF1ePC5AWVTKUaAqff1SQC6lOD7u9pYD3gMBdHT5aGUtrjAEKEfXcaBt6guIP3Rce5ulH6qQ2RGCcLTIbbBjGxnBU1BoT7qoZgiKySGEt8VxZJpYK4K7Fhaw4vVn8NzC+2AiB3g223NSMvTUOSfjtC9cAzVFI8MyVInsOwvIphvwwuP3YvfqN2CFObJy5gw6ChJ1XJJ/0SCIzhOHiYQB2VSQDgyccf63MHzKqbBpTk/Jon7dS1j1/EMIuvYV5Xp6NaaecAEmHXMBsd1MPTSsX4w3nr8fhUw3Jhz5OXzqs1ehoFRR3jaQbcArC3+JdMN6KH4RlLNuAtOOPQ9Hnn45a5ZN2UNn/Xo88Idf8KTipdf9EImBk+D5OhKyi+Uvz8cLC++GHGYRs1S+yujO9CCUVMg6+SlryHdnocs6fElD6ohRuOjab6B6yHgEQZz5fEuX0dCwG909GYweNwGSajK9YioeVr/5HJ59/H44Pa2IWzSMEiAkjXZow5MCeFKsZfCIGd/70a0LH+yvlA8pnB0eK9u/f//E6urqRzRNmy7Kr+gYcDmQOpg9L8f9RkE1Sk1EB0TE65VTYUSpiwOtvxSsS7e3HLhGKYly9IUA3tLnCrpHPC50ylH1RelzPk4lXUplMARTcUy2mYTUPIZN7Sbq9pMhfQ4BRykVYGghZ/WRaRA15Hj5wIXsF/D268/ilWcfg5NpheQ5xeSQZDWOO+N8zP30BXDCFBTV5BgjyC4CrxurlizGhlefRELKwAU1CTX4ZBLkki6ZtkcFOXXohszBYhlYOOuS72LElNMQqKQPzmHruy9j6bMPQ8q2w9Q01A0bh6NPPg+1I+dAkg1IbjtWvvAH7NqyDI7jYdS0MzDvrCvhaFWQJA1hdg9effJX6Ni9FoqfQ6joyHoJTJ3zeRx52uXIe+RNEaJj51o8cNcv2SP64qu/i/jACXB9DSnFx7KXFuClJ++BqdCpgmiIADmHuF5KNKGQ2Rg0WUZlMo6u7m5Y1QNx4ZVfR93ISbwO8q6Gk8ET8x9BS2s7rrj6m9BiFQgk4vsdhHY77vufX2Dv9vXFSUaZTKFseH4e0GR4cqxpwNCp3/3nWxb20xcHAyb/ty2zb9++CXV1dURfzPrgmjhyEEplZoIuiE7TCbCkf+l+IW+jv8XASHSyrxwvHFValKuI+wLkcnRF6YmktNH3cRp/fQFqlAYRy0Spn2glXW6gJDo5GAV8ui0q7g8An6iK3lJZ0Bm0j+QlTPpiloopEle7FM3kOqQnJuDoRuB0oZBJI93VhUxPGm1tLejqaEbjnm3oaK6H5DuQyWtZt6BWDMKZF1+DMdM+RW4V1FtkW02HtkkN8P66t/DGo7+D6bbDRZ5VB+hNwqZxakgKDEXnJpgvB8gpSXz+su9j9LTPwAlIdudh57Y12LByCVeUtZUVGD9lJmpHTIIfkFObjYYtb2PNkruhBF1c2Q6eeDLmnnE5Cmola6b9TD2WLL4VLe+vBOwsiKgN1GrMOO58zDjpUqIGQMVv66538fDdt7F383lf/iYqBk9GwVaRUn0se/kxvPjkfYirHiQ3R/PeyHoSfKUCYyYezYMtA+pqkDACPP3MU3AkFZdf913UjpjIHhwJ1cfGFa/j0fv+CNv2cNFlX8Ws405HjoclJRhSAe8sfQ5PL7gXFoG0ayPwHTbw12I0gag3Vg8Z/51//uWT8w83vOkfHjkE72hzc/OYioqKe3Rdn+f7vkKdYvopHWkW4EqPC/AVwFwKsn2BXl+X8gRE0XX1BbR9VcBRXjn63HK6ZQGmpcAdXUcpEIv9K9Uei78FwJbb7ihgR29HX78cFfLBuDZl3JF/BDVhFfKuUKFoKgM3TfZxaCdP+CnsUZzN9CAmBVix9EVsWrsUod2JTGcb0p1dPNVH1XQY2kjGSB2gIKCgT7LAlA1YR4zDRVd/D8m6kYjpBvbt3Im4ZUGrrGOzoM7G7Xjh3l+ia89aKEYAibytFXp9OmkUk1GUkHhZD4qhMiifeeENGDXlMwh8iohSkC10sa+yaSg8QSipBkKiCXwV3c31WPHyQ2h+/xnUJjXkCzpGUqX8mS/D1irY7Ic45defuhXtO1YhKHQzSEpGLY46+RKMP/Zi5AMLlhKgacc7WPDA7ew38dmLr0Ht8OmwXR0pQ8LyVxfixcUPwPBz8PMZhKoCX41j0MjpuOiy62HGK2AZCjLtu3Hbbb9gw6OrvnETqoaOh0Pp4EEOry16EG+98CRz8UPHTMHFV98IvXIwXNJ1y8Qt78ETD92Bzvr34Oa6mV7SdAlu6JFipHnAqGnf/fF/P/lwP31xCEDscFsFZfQNGDDgq77vf8G27WGO48R939c9z9ODINAlSZLFFF9fVEYUbMX0XqkK4aO46uhIdlTa1hcQlwP4v4ZTjoJydFtLwVMsJ8Cd9pOGaYSJURT0S9dTesIQDU6xXLljxF5vQchxRZSoQX7HfuAxV0z0ATeYzBhk8pRQNASei0SYxeJH78SKpc8hobtw81l4BRp7Lz6fSmBDY4YWUlA0NMpBxdQTPoczL7wGslmBuBLi9ReewREDBmDEtGPgKuTQnsabC36LTW8/Dd0gQCaBXsCUCM190wmDUpKSCYNBOYsYPv2Fb2LExNMQ+hTKSgkqZKLk80Qg8d6c8kQed4EKxcugffcKbF75EHqadqKQ1zB2xmdwzJmXMiizTV5uH1597BfINW3i5R1qFCsVmHncBRh//JeQ9UyYaoCWHe9i/v23wXeyOOuiqzBi0jz4iEOHj73b1+HR+3+LINsGN9/FoOzJMcw7+Rx8+qwvMf9uyA727lyN3//+FhiJClx53fdRecQEXk730njzqfuZzqEq2IaBMy66GjPmnQFfifPko+I72LDyNTw3/7cI8l1sJ6ppIXJ2npqHTUNHz7zxh//9xKP9oHy4Ieoh2p+NGzcmdF0fns/nRwZBUCNJEv3O0DTtbE3TastVdeXAkkBF+DnQ4MlHAWoURMUIsvDMiPK6pXRGKZ/cV6V8sIenL465XDUd3S5BNbBHBSVw9Po80zJRXr7U04Mej56EottZWk2zGVzv+siPgpQO5BGskkER/U3KAS+AkaiCHquAoamolLN44cl78MarT0Lxs0xPBB5V2hS15UJSyByHmAfK1VAQUJWtxfDZy76JmcefxTIz3evGo3/8PUaMGIHZp5wHX6/gCnD724vxxqK7ocl5GGQP6ruwCxkGZeJYyG05EdMRqjJ6fBOnXfAtjJ56JiTJYIN7WadFWV3N8VNQNYQKDWEkmb4wpQ601b+GN555BN1tPZg4+ywce+YX4WiVLFMLs/vw4vz/QqH5fehhjg3+c76J2SddjHHzLoMtJ2BILpp2rMAjd9+CQq4DJ5x1EY455XzYXhy+XUBop/Hgfbcz5xt6pKIAKgcOw3mXXINxk4/h+ChTcfHswrux7K2XGZSvuOa7qDhiEuwgjoSUxZJFd+PtlxZADm3kfQmDJhyF8y+/AYmaofAdIEa68O4m/On3P8b++i0MyuSgRwoPO7Qah42cecP3f7XgsYP9jP6jLNdPXxzid4pc4hYsWCBNmTJFCYJgomVZ/2ma5hlR8/sDVailoBwF02g1WA5ko74Qgl+OgmVp9XwoKuUDgW5f9EL0kBPYEhhHQVk8r3TaL0pRCFCmE5Cgg/o6MRBty5abZJDj5nlwI9fdju6OFrQ1NWD16jXQjDi+cMmXkaobxhV1PMxh4SN/wJtLFoEC7eVAgiYnuZEmE5ASmHk56ORdEWgIVAWxukG45Gv/hNrhk5gqsdvqce9vf45RI0fj9AuvRWANYNwtNG7Ewnt+zpf2cUOG5HtFOsKyeJBEJq8MXWKpWF6K45TzvoFR086ETJV2mEdnWz327ngPuc4WZLraoRgJjJ9+HIaOOwYFlyxDaXijHq88cjuad27FhNlnYu6ZlyEvJyBToy+zH88/+kv0NGxG6PTAQ8ha4mNO/SImHHshGw7pkoPdG5Zg0cO3wy10YcjYGTjnsm8j1AawaX3g5bFh7XKsW/0WOlqbUDdgII6cczzGTJzB2mxytOtq2Y0/3v4zZDIdqKwdhC9ddQOqBk+CS/QIsnjxiT9g5WsLoSs+MiShs+rw+YuvxVHzToVr88UIDIn8MBbj6YUPshbcc/JQdIXoi/1DR0779o0/7wflQwxhh/fqtm/fPsA0zV9omnZZMWmdM1U/SLGI3o6CbNR8SHCxpZxzFGDFc0sr5SgvHV1PX9V36bYd7LtzMFVytKlXWikLUC6134yqMko5Y8GhC1A+0AmABybYrJ6OvQM5KGDTmuV4a8nzaG9sYMOoukHDcd13bkZq0Ej4oQJDAhY9dg/Wr12CVExB3KpAZWowKiprUFkRw+aNy1C/fQMsYjI8MoBXMHbGXJz7pesBs4KHQXatewOLHroLA2trcd4VN0KvGQNyZNbsZjz38G+w8703kTQUhJ7N20VOcZIkw84VIEseVFOHb1TjpHOuw7DJp8INyNDexaaVL2Hp849CczphyAE8mBg57STMPe0KKPFBkCQfUrAPq164F/Xrl2HMtFNw9Ge+iCwSUPUEpHw7Xn3it9i7+V2YKpDO5WBVDcFnzr8adSOP4lgoaiK+/cKf8O6Sx6FKeQRGLc66+Bs4YvTR8HyawKMkbhvpdDuPWSfjFTCMBIfQqroKO9OON15eiDefXwhNkxCrrMOXvkqGRFN5CEYNevDc43dh+WuLYBoh/FBCITQxdvLROP6ks5DLOejpSrMlaHfbdmza8A40kim6eUiqhKyrNY4YM+Pb3/vFYwsO9nP6j7Jcf6X8Cb5T77//fl1FRcXPDcO4XGT3lVanpZUw/S1AWdAX5YC5XNVLoCysQUWlXArApRV29PGPyydHwbUcfVAKpOWqajHFJzjlcuBb2lgUf9P2iknGKO0RXb64XUV9MdllkvWj5Gaw9OXFWDz/fpaEea6H6kEj8LUbf4TUoDGwA5KemWhr2Q3XbUFlikagU0QqQFV1KHIeTy28E+tWvAQ9KMDLOPC0FE459zIce8q5bBKvySFeW3w/1rz1PIPJ2Zd+CyOmngBH0qCH3di84mm8+fR9ULwcD0VoasATgTTRBx7EKEq/QrMOp55/PYZOOhVZL0TC8LDt3eew8oWHYNqtUAMbrpKAXDUBZ178T4gPGAcv9KHLbVj1/J3Ys+51DB53DOZ+9itwjFpAjkN2urFx+SKsWfoKnFwORiqJMVPn4ujjPgtFT0GijL58Oxbd90u07HgbKUtCW1bG0Mkn4Kzzr4NmVsIjL2oqZUG5iyHUkJQhKvtEu14Gq5e9gJeefoQ5Z5o61BOVuOpbN8FKDWS1hZ0l0H4SG95ZwqPltN+kLgll4s0tjsdynV4PDeRhKDKPbYcBBd0G5BLXOHjY5Bt+eOuifvriE8Sww27V9fX1VYlE4j8sy/qqRALUXkVGdEc/CpTLPd5X9SxAOaruKAe6BzoxiGo5Wv0ezBvTV7UcrXbLgbLglMkwXpyEovxx1MCIlo1akUZBWTRSoxX5nwGeLDJlhKQvprm4IIu3X16EpxfcAzfXxQnNw0dPxpXX3wytcghygQVVroSieAC6EPhkbm8g9E12fAu8Djy36E6sXroYFboPO52DWjkCF1z9AwwfOwuQyfEtjUfu+QWad66HEgSYd8YXMe/MS1GQLOhyHtmWjXjuoVvQsX8nlJCM7YvpIqQAocBUAmU39OFq1Tjzom9jxJQzUJBMqMhg2ztPY+1rj8J0CJQLyMJCYugsnHHRD6CmhsJxbVhqO5Yu/DVatqxAbOBknHjuNdBqxyJAApKXB7J7sHvrerS3tqB28AgMpZRpqwY0M61IITatXYY3F9+FoHsnkkaATBBD2qvGvNMuw5FzToIeT8KVfBQ8G7puchagEoQo5LuwbvUbeOu1J2B37kWKeHEKhbVSmDbnOHTmPKQ7u+HZPehs3Q832868OunAqcrWtRgckheyG59bpNllBa7tcfKIKofc5AzkROPQ4dNu+P6tT/SD8sF8QfuXKR6B9vb21P9nUPSvsVjselCoRG9IaZSKKEdLRNUXUUqhVIdMz41WzKWgXLruUoDvq4r+S96/UhDvq0ouBW/6O8opl9IcpSAblc4JUBYnoVK644PnskC5aEKkyD7CsAevPfsQFtz3G9SaPnzHQ6p2JC7/xr8iNWQC7NBE4OrQNQ+qnClWZzxgQlWsi9DpwvOL7sWqpU+jygJCT0Fq6ExcdPXNiFcM5ODSttb9eOzBP8DPtaEikcDEGfMw56TPUowRjyFLdjNemH8LdqxdiqTsIWFqKNC4tURNvhhCqoB9HwWlAmde+G2MmHYacjSUoTpcKa946WHofierStTEIMz41Ocw4UhSLlhQVA9ufg9eX3AbenavQWDW4lNnXYHBE09APqhkhYkiZSAHLiT2gdbhUr5e4EGDjWz7Przx4pPYsf51aEE3UymSkUJnnqb16jD9yHkYO3k6UrUDoJB6JZTR3dGJpn0N2LxxNep3bkC+pwWaZLPJk2O7HMrqUZPUCxiAdVWGIpGTnFt0lKP3hlLDvQCSTGb2ZB5FhhrUzqQwA43li0FQ4OV8WPvrhky8/ru/XLDwL/m8/j0/p5+++ATfnS1btiQHDx78z4lE4sYwJL/CIp9caqcZbcrR7VJQjj6vr+fSMvRYKX1RCsxiXX1Vy9GTQOntvqrng+WURaVcCtjCuL/U9yIKyNEKOaquEDw6kxRcVv052PSDgRMGVDr4MhvgeGEPlr62EPf++l8xJF60ylTjw3DFd25BfNBYOAHpZGX4+Xa4+RbY+Rxa21qQyXWhJ92OfFcbdm9ai3T7HoR+AUa8BlPmfA6nnXcth4Zyk88poGHPdlSmLFi6yhNuepwu+0lVQX7CObz7+p+w6oVHUeHnkNDA0VCeLCOeiMH38hyp5CrVOPPib2PI1JMRqJUI/By2v7cEG1e9hKoU5frVYtCwKRg4bCrMRC0k2YOs5rB3x0qsePZeqF31sCHjiHHH4MiTLoVZO4UbeR7xzmTC5AEqp3oQ196DQroB7y59DtvWL4fk9XDSdN6hMliHrJIWWmJ6IV45EFqMfJANPradrc1obdmPAuuJaTzd51HqYiQIPUdj3xDHdXgkmxQurHpxPW7A0on5A9opOkDFtymbkE5IKrygwD4bAWL7a0dMuf6mflD+BBHsMFx1U1NTPB6P/1MikfgBQLmcxY9oKTBH+V/BjVLaSFS3K55TCspR0BWgLCRxfTX3+gJq8RZEQVZENJV7rNx94mogCrzR5aLrFkArklZEoy8KwAJsS2kQsc5SUBZf7OgEIItzya/Xk7lJ5AV57N39Hh74/X8ivWsNdDKfTx6Ba75/K8y6UfBl8rbI4a1XnsT6Va8i09GBnp4uKDIlmBBY55EyYvC8LNzARbxiKM74wjWYfswZBEeczFH0saDfkMNJi04bMiRFhxfSyHAPOhrewfMP/x5K936ktAC2V0CoqdBNBY6dLw5+m4Nx2oXfwuBJJyHvmdA1CarUA/hpVmj4ITmuUURVkjMHQ6cNitOIt156BC271rIvMUneAqMGw8bNw7S5ZyJRN5xTUWiOm6p8nTTGThpdbTux9JWFaG/YCre7GQlTRpaSXQLA8ULIJFn0AxQKHmxqbgakWC7K+AjdKf2biCJqxtExDwOfLKOZOqLjQQM7nJISkpyQKJpi3Jn4rHP4be+J9UMZkjxMo7LqwwsLxeeFsca6UVO/efMtT/RXyochdn5iu9QLyj9IJBI/BDhI4YOf6PRdFJQPVCmXA+a+QLn0fvHC5Sb0Sivi6HZGK+oooEYba6I6jT6vFJTL/S0ANKq+KKUrBI8cnQQsPWmICcoomH94QpDGKwgMSKhFcOHBt7PYvvotLLrvVrQ07UTFgKG48sb/RHLQaJaIJVUHix/+Pd5+dRFQyEFTQsQscnCzWR6XjKWQ5Uk2HfGaUfjC5ddj8NgZ5KyMkAZAQor1UuDZdjHYVJHhugFCGk4hbws1QLZ9B16Yfydat69GpUFZdD58hXwwvSKfqsYQGoNx8jnXYfCkE4lHLZ7UfTLdL06Fgqb5oDEvHlN91iBvX/Mi1i1dhApLZl2zSyBJPs+ehbpB4zFmwgxU1w6CrFg8DNOV7kJ9/Rbs3v0e8l2tMMI8FDfH0VShrCFToGEVhWO1yDOakJb20wlV9lCmY+pwUy7gMACiIxSF8rzpWAcsMXQ9n/2oaaQ94DQWqbdKLqaoUMOW9ocLkYC8lmnsXYGmU/p3wM/XaJ1qyNrwMLT2VY+Z9o0f/nzB4k/sC/w3WnE/ffEJHngC5WQyeVMsFvunMAyNKJhEK14xfk2bUg6UBTAKII8Cayn1QfQFReiUVsnl+ORSYI0uUw6oy9EX5agLsd5y/HFp1UzLRCvlA4FyudenYxcF5WhlLYCcWkPETxJMuH5YDN7MFSBl03jmwdux9PXFqDziCHzpmz9BDY0Bux47oT07/06seG0RNDfP0jFFoSqQQInCVOOcHZf1gOGT5uC8y6+HVT24qDOWJbiFAlT4cPN5ZDMZ5PIF+JKCgUNHQLVSbHeJXAdWvfwEVr++GDG5B8kUDaE4KDg9xdFvLQ5XGYBTzrkWI6aeCDcwOWSV6AECPsoLVaghFniw8xnkOxvQsPlt7N30Fky3lXQRbG6cK6S5iqa6gMyAVDUBTSfvZ6IDZGTtPApONyTZhUE+GPkMJDfPI+XEBReoKvaK9TAZ/zN9EIJ5aNsPEcgqp66wkRLREL1Xg/S+UGahH/go0NCLLEPXyV+apG00tBN8QFvQZ1bQdkRriMgt+mz4gcR8O6lnVIOSrcnBz9pXM3zydd/7xaNPf4Jf4b/JqvtB+RM87L2V8g+JvoiC8oHoC6EiiNIXBwLl0oqYPtz0W47mEEBbyieLQ1AKyqXA/HFBubSCjla7AjxpnSIcNqq+EM+NVsofcI6R96wcKNNyUQtQqtaK5vYhW3UGkoJ8dwGaXcDaJQvx2GN3wqpO4Svf+jHqhk3kJI146OPp+XdhxZLF0Fy7aN6uBQywmmbC0CzkAwcZHzj57C/ihDMvga+loIYuuprr8d7qZehqrEc23YF8LofuvIPqI0bhrPMvxcAREzjBhIx2GjauwHOP3QW50IZkkqhbH9lcFwyqKlULrlyB0869BsMmHQPZIOUEUTEuvFwGfiGDfL4bPT2daGmqx46ta6A4nYiFGRhhlk8Qjh/C9W2ElKItU1NOQwiVG2peoEAinhghbDePgpfnDMmQqutCDoYegyeb6Mz6cEIKftWhyx435+jzlbddFAI65dFQB9EVdNxVDBw4iCmNhj17IFN2oSrB9mw2slcVGmvXOFaL/ELEFKcoRui9I1CmzyJ9Xuj90jSDI6DYP1X1OUk7CMx9tSMnf+N7/ZXyJ4hgh+GqW1paEpZlESjfFKUvSlUUpX8LoBKcsgDeKOURrYSjoE0py3QpeCBQLlcFl+qeS4G6r7fno5p85YC0tIFHX0wC5mizJ0p3CCqilGumbYrqlMXj0eU/2FfiNoNiRAbFCXl5H1I2h63vvISHH/odh3Ne/Z1/RfXg8aDvf0IFHn/of7DyzWeh+j4nVMfiBlRdQ9xKoLqyBh3dndi1fx8u+sr1mDz7FLiBDi3MY+Vri/Diwnuh+2nEDLno+ieZUJID8JkLrsDEWZ9iyiEme8g07cKih/7A8VOGWmyQhWGBg1WJf3YCC3NP/jyqh4xDZ3caXR2t8HNZ5Drb4eV6UMh1Mbdt2z3QtQA6pXm4eejFvCv4vWnZVMWSnph4bQplpUkaYj/cgK4hqBNKPhpFDpgkcZSfp6oWOnNB8WRjJJDLZtjASAldaJqMAumN2U9EhSzTCLjPJ5sJEybDsuLY8N56+BSRpSvwQ0oiJ8qFtooy+SQYFBYgSVwVi5O035ugQ58F+vxTta3QBCGdVukxOFCIPgmt/QNGz/jGTb98bNHhBh39lfIn+I5SpWxZ1g9SqdQPqVIWAFFO2iYojCjPSpduAiyjVp6C5ogCs/hwl4JytDoubfBFK+a+qmdRuR/oMJVr6kWr5FJgjoKnoC9oXwUol1bJ0fVHK+BSUBbLRUGZbochGdPzUUMIF6EUokBTc4U8Nq94EQ899HtocQtf+87PUDVwNHf7FcnFuyteQeOerUglk4gnKlBRW8VgU5mqREwzseztJVi2cgWuuPbbqBkwFiFZa7qdeGbBHdi06kVYUhoVSR224yDvyXCVShxz8udx3Cmfg27GEXhZeJk2LH1xMd579y0kyEOZ1BwqYJBFJXk/+DK0RA3sUIXt5SD5NixFhkZg6BYQMxVoGuB6efghmSyFXIEqlDDCnDDZwGqgjx95RHthyDl6LLwIyR+OClAJdiHgapf4dtINy6Tk8SR02zKGj5+BEaMn4tUXX4CT74Sl0BCHB9vxep33NG4a5vJ0lRZi3LgJME0Lm7dsZS5fVgj0abApX5S40ftBdHhvgnvpZ5S2n95L+kz6vdwyWYMGLimUHQZ0SYrvGzB6+te/+1/zn/oEv8J/k1X3g/IneNh76YvvJxKJm0WlHOWFoxWwuC2ARaRgCwAuVyVHG4RiOeGaJsC89ATQVwUsQDla+Za77+McrigYlwJztFomoBWVUbkKWYC0ANuoe16puX/pskXKpKhRpkYUJBdUbxXyeWh+ActeeAyPL7gXqepaXEegPGAUV8q+H0JVHIReFrKscUMvYHtNibPiTAl447Xn0NK6H+ddeBkUxKCDaJFGPHTPf6O5fh2SFvGmWQbXnpwHSa/A0BGTMGnqbFDIc2dPG+xcFzr2NSDb2Qw1DJi7likiCT7zzg5tDL02O8gRb+shFYszjWEXCohZJukd+Jf+I9c7UjDQRYFuqcjZLtt3QkryiLU6WjunAAAgAElEQVQRt6BbOhIpC6ousfVnLpNHw+5W9HRm4Htd0GSHVSZkWp/1NEyeOQ8zZs/FW2+8gS3vrWZbT2oe2q4HnSSAZHIXynDcAAU7wJgx42HF49i6dSvN4PFINikuXCfP6eBkXkT+1Zzh0qtIEp8reojeX3GV6JLhk6r2Vso+JI1ajjSHFdtbM2rqdTf+7JFnPs5n8h9h2X5Q/gTfpdbW1mQ8Hv+RZVnfJZ0yn/l7+bIoOEer4VIgjFa35SrdctVuucq1HB9cbtfFcn0Bsni8lO6IboeocqLVcl+VOHOI9AWNVEflADxaPZfeFvtRqmX+s9G9ytUjX9HTJbrmwS7k4PZ04qlH78Dbb72KWLIG197wb6itGwYJ1FwyikMTYZ5VG56sweeKj1w286jUFaxZ9RpC5DHryGN5ok22XezesR6LF96HQk8TEnHAdrKcZu3YISTFhOsEiBkJ9BQyFPRMBSADbVzXoNPEYuiyWkOj/4UeO9oZlsk1PpkGup4Ny4izlxzRELphMOVAl/2qBlgGydZcBKT/1TV2Xxs5ahYGDRoL1YhDptSOsOiU19XdDtvOoSpVC1VJ4a03lqGzdQfUsMCD6TZVpmoSY6fOhqRaqKmqwrp330Z70z7YhSwU3eATnes4kCTSZ8vIF1yMGDWOuenNmzcXabTAYz6fJirpBOXRGYPH3v8MP8UrmrAI0r0qDPockHKD1RkE7H5Acmlu9HmBtbduxLTrbvyvflD+BCHs8Fk1hafS9VxDQ8PweDz+U8uyLgyCQGVukTrXFNLZ26GOghU3Nnofix4NATbR+0qrULGe6LJRcD4YsC0FbqGi+KCKiXyJxPZHtym6fOkJpHS50nc7SsVEq/noekr3IdqY7AvYxXGiwFBNosvskKagkS/0oLlhOx6//3do2l8PK16Na775EwwaPJRVAYqUhO8VoEo2ZElmz+GsnYPn2/CyPQiyXdizaz1sOw3NTKCrowvdHW3o7mhCV9temCoBj1NUfcgqqyaKISMeDIqVoqk+lYz1aTiC0k9CsroAGdARzUKX9qomswyMin3aD5s4YVlDZXU1qqpqoBomc7jp7m5kerqgSR6U0GZO2dQBT1GQDxUcddQpQKihqamZDYQyuR6+EvACBwW7wGPSo0dOw4jhY7H0jZfR09kMjSgex4WnxjB51rHozjk8DFIZ07Hi7Td53NzzKew0gJ3Pshc1TQbmCg6GjxgFi0F5U5FqKCqVEXoO77NL+yvJvI8CjD94z3u/I4LWovtdOsn0DgDJWojQJZmdsbd2zIzrbvqvBf2V8uEDnYd+T8i2c+vWrTQwMkqSpImyLB+j6/oXFEUZHpAgNCJ5K50+iwJOuaqR7ot+gEsBNPp3aaVZCublQPZgKumDWSYKqOWAtxyYlztBCYDviwcvd4VQelXx59eiOjOE7Gt8mS1ppMJw0d2+D/u2vovmpr3oyfr41MnnorauFtlsG0vfCtk25Lub0d2ZRnd3Bm0dbRwH5WYzsNMdHBPl0ABJqHHz0PUL0AIPCZ28gOViY4tM8amiZD8Lly/leQiFY59MHqgg7S0NjpBHMl3mUzWeICkGQRmZvZORkiTDiA/C0BHjUFVTxbI7jzwieKhCRVdnKxp2bkUh0wYVBbbDDHUdGU/B3DknoXHvPjTvr+dJQVI3yGSvqalwfY+pFBpAmTlzHrLZHNasXgHJs5mqIVCfOONopHMOdm3fgTmzZ2Dn9m3Yv28/Qy1ts5PPkH4PkqIiT6A8ciRisSJ9oVDmIPHcQQinUOCQAW4shuCqmT7TolARn3Gq+um9pMeJ7qDpSDozKXRgyOCf9N6I7T1izIyvffs/5j976L/Jf9s19tMXf+Xxp6p4yZIlysiRI2vj8fhMRVE+rarqp2VZHi5JUlySJIOWEbpL+rBRVVeaKhIFZVHtCplQ9HK9lHuOPlaONhCPl9vNgwHZUlriQKD7Ua/RV/Uc3e6+KmixH6UVcbTCLkf9FIGZdLU+5NCAIpOiwSk2n/wCTNmG7xTgOODhjNb2JmxYvwwb1i1DV+tu+Ll2yHS5zSb3NK8HGKQ2oBgnPWTAUM04ClQGKwFi1CRzqFmnwiCNb6EAwzTgU1wUZcxpMmIxEzQjonoUS0Wq4wCFwEUyFS8Oe9hEeWhQNJObYqTpramqwVFzT0XODrBx41r09KSLo8qei7qqKhw7Zw7a21qxYf0KaEoBSljgmKecp+L4eZ9mIG1vbeCQU5rKcx06yauwaRhEVlFwJFTVDsW4SVOxYvlyuLk0PM+FK6mYMONoZHIO3tuwAePHjMCo4SPx3Isv8fbJkoPAzfJADCnBaSR7xMjRSCQS2Eacsl/Uh1OlTDQHN/qIAvJJHqcyXywUNPQ5IBUODY/QfVy40HHzHJ4mJK6ctNc+DZ9oFQ0Dxkz/2rf+7cHn/sqv8N/d0/tB+S98S6gqTqfTFZqmjfU87zhVVY+XZfkoSZIGhWGoEUD0NYVW+pKlVW7p46X63nKV7oHW+Rfu4t/t00r56SiNUX6ji/IwtvDkm73cJUGJRL7AxHfSoJrKoNjT04FtG1dh64bl2LllNZzuZughOSY7zGdy01DWWF5HSg7yuqBqmIBfIU0wjRHrJhSlAvBtmJoD13W4StQMSnKWEdIQiiTBtEiDGyDQ4pgyfQZa9u9FrnMf4OUQSyXRY5OlZxIzps2EU3CxZ9dW5PLtbCFKUKeAKAugrmYwJk6fh937dqK5eTsUN80Tc55sYc7RJ2LXrl1oaW2AplIOoQPfLVIIBYcq8TgDXaDImHPCKXhn5TvIdrUz/UJs8KSpc5DJO9i2ZRNMVcbRRx+HvY1tWLdpEyzVgVtIQzVjyBV8HsceRY0+08TmTe8h8F0e4yaKhgZYaKKPtMo05EQnWAJh+vyTtl5UygKoxQmYB3LoioJVJbRFNOJt7KkdNu1r3/3Ph5//u/2g/oUb1g/KH/PAERg3NzfXJhKJ6ZqmnSFJ0nEAxgFISZKklas+P6oiLeVKo5sU5YU/5qb2L34QR0AAerQCD9ji00Em3Ywdm9Zg9bJXsGvzWtjZTs7UI1qCAJXGhskHmsNYJQmWqcHJdTIAe1RhTpiD1sZ6OLkmpiVkXSk6oFFx6odQSPamKjwtB6sS02bMRmvTPqQb3y8aBGkqQj2JoSPGoLqiCru2bUHopim8icej6SRDTmssSJMTqB02BakBVdi0aQU0p5srzlBL4Jg5x2P79m1obq6Hrqm9E5/URHTheTTAUQXbdaEaFmbOORGrlq9CLt2JIMyzVnry9LnoSmfx/rZNQOBg0MBRmDB5Fpa/8w462uqZP88WPASSygqMMWMn8X5t3byRqRcK6RYnJfJcZvvTCHccDTcQxUxUAsqsNDcCaY8ddutzYO4ZPHrqtd/52fwXDuJt/odapB+UP8bbFYah2tnZOSkej19O2XsARoZhaErFnw/Je8pdkn8UOH+MTelfNHIE+lKK9HWQSitt8V79WZNNFTDl9hX4otzu7sTaZa/jtVeeRmd7IzfRqquSqK2uQiqeQEUqxb4YxBVvXrcKu+p3QjbiOOfzX8K61cvR1LCRR6I1Q2cvCMkLYcoKVINZ0qLZDznNTZuF1sYGZJp3QQodVjPATGHOvOPRsHsnOhr3ImZQozjL3hqMdr7NlbKuxuFqNZg0cxq2bV+LsLuFVGcItBSOmXssdm3fhLbm3TBUDQ5VqSGlZRM3S5SDASgmjFgFxk48Eu8sWwUnl4Xn9/D9U2Ycw6C8aeN6qDI5u6mYedSnECoy3ln5BnSFmoI0Sk1AL2PChImQwxDb398KSS5elRB1wyPilNjdq6gQwExXgix76wXqaMObewsULcupMSRrpHFrBZ4U21M3euq13+8H5f87saBXTWHmcrmTLcsib+TjASRKKQpxdEq/9AeiFvribP/vPNIHt9d9Hd+/5KQX5e3Fq5NkK5TJo60XQCgJ2ylg1/YNaG/ZxZ7GZNIeOFk4mSzy6R60tjWhM92MfHc7N+Cgmjjt1POxfs1ytDdvY6WBblGjkSgOCZbCzhis1w1CDWqiBhMnT0Xjvt3we1q4IUeK3KoBwzFmwgSseWclJ6Zosg0EOai6yc1D2Xc52USRLBTkFMZNnYzOdCO69m+H6yoIlArMnXMU9u3ago7WBuiSBjdvE40MXynAIV8KPw4n0DFsxFgkE1XYsHYdlMBDwc3ADRRMnn4McgUP69e9w456nqvATFZj5lGzsXXLJq7CKTXFdYt2oOPHjmNjoh3vb4Xvkxc1GdgXR7DpNiWrREFYNKZFdUyV84eGlsJipUzLqRI1AWX4Sqy+btTUr33n3x7qr5QP7mtz+CxFgNzR0TEkmUyeI0nSt2RZHiuxEe2ff/4SMDh8jtA//p6USv+4GUvTcVSJBjR40huHHdjwC51YTbH3Tz2CAg18UPOO4JWAWAkRJ3NmamQpOk799AUMym2NW6DrKvPJoRRAJcpAIrEcAUwAmdJIErUYN2kS9u/dxQnOZDhEFp+z5hyHjnQ3GnZug0FDHSjwEAlVyVQJU6I2+TX7ngxfr8bQcWPh+zm01m9EwfWposTc2XPQtG8X2hrrIfkKvAKNLsvwZRcFj3wtklCMJGbMOgo7d2xD6/5GluZ5fg5ZJ8TEaXORt0Ns3riWddSUqu1LGgYNHYa6AXV4++23WZpHRvSknBg9ciQMTcb2bVsR+A7bhEo0vacU1R6KcIMrCWkQ6iKhyPhAgUMK0t6BEpq0JEMjT7bqB46Ydu0N//7gi//4n8AP70E/fXGAd7QXkIemUqlrZVn+kiRJw0UqdekX+a/9YBzq9R3spftHbfdfcsI5lJXsR21f6eMf97XLKja4GUgTZ/TDhsAMphJZ7wQ22pp2YeGDd2LnxpVQvW6kdAI4mQ3uAyfH4OuGCk479UKsXUPDFltB0XvERpCgQCd/YKoYi71CKIoFLV6NsRMnoHHfLuS6miimBqGkY95Jp2Pb9m1It+1na04pyPHEH6WSUINRl+niPuRmYLeronbocJiWiuZd7yGUPeSDEHOPOhEtjY1chQcO7xpXrQXX4VQPJ4hh3IRJUDUJ761/h/luiSp4OMg6wISpc5HJe9i+7T1otM6ch1A2IRkajpw9B/v2NmLb1u1FmsJxMHH8WE6e3rGNxqx9ltwVQVnjJiNRG2TtKZRI3MDrDRWmI06gLDzBuYpm+qLXZCp0imZKcmz3oJHTr/3Ozx5+6eN+Rv7el+8H5QO8Q01NTQOqqqq+pWnadQBqxaJ/CVD9rT4IfYF9qWLhQM3Gg9320qZkOe42uq6PywUf7Hb81csJsQaVouSK1uuaUVRdSAjy3Whv3In5d9+Cpt1rYUo5VmNQCrZGXhOUJWem8OlTv4B1q1egrWkrdI18h2lIBDBBbm2kuCC5GAG0AbOiGmPGj0N7WwPSrXtZJ11ZMwSzjz0J76x6G062DXrowNRI6uzADTwYMYtG/FhuRlW9p6fwf9h7E2i7yjJbdK5+7fb0OSc9aWgS0tAjKIii2CBX0fKWXltUyl6v1VjNreF13Fdv3PFu6at61YlahZYgpYioCAoKBGkCJCENIX3fnL7d/d5rr+aN+f1rJZtjAiFYetScMULCOXvvs/Zea81//vOb3/xy3X3IZFMY2LMFlhOihhAXrLoGR44MY3h4UFqbZax3qEs7uW3lsWjRcqQyJp577mnUy5MAnRh+AN2MUA9MLDnvEhTKdezZs01mAnJTEOg2qp6HufPOwiUXX4mHHlmDsZFRsa0tWjAPKcfC3j272f4oTJn6uGHZEjPKEVYE5cRxkSTFtdpGaYlLwFqcITEoU74gKw/MzME5i1ff/Jm/uePBl32+Z9gLnAHlE5wQMuT+/v7Ojo6Oj7mu+wld12fHurLiTtM622bYOT2lw3lxG9kpvcwvPejF7H2n96q/gWdJty9RmKE7HD8kHA5RQOAFwloBuzevwU/v+hpGh3YgZTH5QocR+TLw1Ey34brr/iueWfc4psYOwLI05bzQQ8WUEcE32YLModUpWG4blq1ajoH+PcKUwyBCe+dcXHDplVi37gl4lRFkLOar0TNNwNRhOKZkYEjGMdMy3Cy6Zi9C2k3jyO5nYDkRGpqBC1a/Cf1HJzBeGEc65yCVcZBJZ2FbObTl+lAYL2HP3o0YGd4F19IYHSeWOUoctcjC4nMvQbFcx+7dW2X6d0RJx7DRoO7sabjyyteAGRWbtzyL4lQB5y9fJkMB9uzaoSa+MJWPyXSUIMRrrIp/BOHEk5/ED7QmIyZt8r4EEcUNNCYnmIfwjczB3sXn3/yZL54B5d/A3fHr/5WM3Eyn0+9Ip9P/l6Zp89iN97tgTZsOxCfz+57uJz4dkH+bP7NkgBO335HMIlHTNjgkVIWe+YiaY3jm0bvxk3u+ibBSRNbQmVSMSPTaFF533Tux4em1mBzbC9syRNbgq+g+NVYNzA3UAh2az7BmF6svWYnBgb0ojB2RbIuOzvlYddGl2LDuMfj1EWRsJqWxgUWH7VoI2Rkonme2IUfw3Qx655+DdCqLgd2boBsMFDJx+eU3wnG7UPPKqAUF+FEN9VoDjVqIBfOXY//OfdizZz10Y0omayegTOCvBQ6WLLsEpaqHPbu3wgxrwrKpxdSDJpq+IbnPV1z5Kuzasw9HjhzFksWLKThg/96doscTiClb8DM0LVOAOmkOae3oS/K0k6iBY/78SEMzjh9wOHmErhIjc7Bv0aqbP/HFb51hyqd7w/62PI+MuFQqvSqVSv2NaZqvZImh1cP62/I+ph9na2pc8rMXc4mczns9GVM+EUDP1B2H5BbFU/VUU7DwNJUDTJ4XMBQnhB7VEDQG8cM7/xU71j2CVFiFQdGW8+eMFK59/R9g88anMTq8Ww0HtS0VzuMzDwMIHQM2U4k8tlDnsHzF2Rgc2oPC6BGYhovO7gVYdeGl2Lj+UYTeCEyNcZ0ci2RLLoYXNuAatiwQZOE13UTPnHORy7RhaN8WRPDQNBxcsPo69A9NYGx8AF5YkCkjfI9RYKE9Pxsrz78ET697EMUSMzss6L4mMZ7URao+QflSVBo+9ux6VvKiOQ4riDTUmw0EMFGrBVh09jmYO/8sPLzmUSxfvhyB72Hv7p0SiM/OQ+ZmyH0ko7IUS5Y26pY85cR1kcyFTACb3mYZ6EWAZ/9jqNF/faDvrBU3f+p/ffuh07lOZ/JzzsgX087OxMREWzqd/j+O47wnDMPMybrpZvJJbT221uhO0UZPEHj0q3wvLwS0rXkfrTLQTAPnBJS5zZbiXiJdxB2BamY2PbMNQK/h4I4N+NG3/gml/l0Sak/5QnPacPVrbsTWLc9gdHivzOizXBMWQ/JNB6ZpINWRRVeuG+3pLqQyWaRyBtZveBiliQEFymTKF16CTRt+gdAbQhRwLrUBm1FpCNEMPaQMF6ZGkNdQiiLMmnsuXDuL4f3PImSrtWHjskuuw6GDhzE4fBC62ZCxTyEdEVoaDc/Ehauvwsh4Pw4f2YHQZ36HgaDJpYhM28bZyy9HpdbErh2bYbLQyO5Htk1HPrxmhFSmHY1Aw6WvIFveL2BLgN3LZhPp6OMKFB4bIyUrUhzRyb+TukciYST/3wrKkpnBYw7ZCahx0u2BviUrbv7U/zwDyr/K+3fGvda2bdvs+fPnv9l13X+wLGseWfNMA4zWD+2FmO7JcpSnf+itxbaXy5xb2fCJXqv1563/nnkLnwowIkuWLwn9U7nMRCPqvXRSaJzygToatSn84of/jg2P/BAWC2FsvbZzeO3r34kSx0GVBuCmbNhpF67rIG3YorNyxp/PoaS1UNLVevrasXPXBlQmBwWU29vnYNVFF2PzM79A0BgS54dtOrA0tnSzbZuTRixxOvD12OqycMlqmVA9tH8L+z7g6QYuWHkF+g8fxsjQARm4ajAWVGf3nYGGZ6O7dynmzF+AjZufRL06Apdt0T4bPgJUmjaWrbwCxXIDO7dvhqXVxNLGtZ3FRu4eyF99zUJX7xwsXroMI2PjqNWq2L9vj/iddVpMAl9cF5x0IgMIE29L3HTF66W1KJ1cE8pHbojTJOBMPxZeI4NMeX/3wvNv/vQXb3t4xgHJyzygM0w5/gAJwKOjo0s7Ojq+pOv6mzVNY5L2b0VRr1Urns6MTwVoT+Ux06+zl7NYJc0CyWu2TiJJvvfrsgie/P5JGHJygRy3psuxCcMjKPFxAY7sXo97vv0PKAzsgqZ5Uuh7w5vfL2OV6sUB1GtFTJUmUGfQu8euPKDOJDayX5kb6GL5ygsw0H8Q5cl+mJqOXNssXHjZlXhmwy/gNwZhoglHs2FqrhQfA60B01QLRLPJoaTdOGvRMml0GTz8rFjufN3G6pWX4uih/RgfOQxN2pR59DYaPiUQzgJk7salmJycwq7tm2EaakJL3fPgB2mcv+JKFIo17N69BZZZlxmBUaDJ7yRjliQ3H9Jmff7KC6QJZt26p7FvL33KHPIairZM94qAb4w66ro7DkHqmlLfU9dILFmIv1mBNt0tbBPw9fQZUH6Z4D/jn75mzRrzoosuenc2m/3/NE1rT66WlwM+v643nbCMJDj/RCB7Mnva6QDy6b6vF9KbE/vTb8PnnWy5j+0yaHZrjOORn3wbT93/LSAsQbdcXPv692DHc1sx2r9TGkz8qC7TmC3NhGkoe5hp1qU9OzTyOH/l5eg/0o/KxGEJuWfw/sVXXI1Nm55EtXQUKb0JmwKGnpGUuwA1RGZdPMB+kIKpdWP5uSvRf2QPSuVDEnIfwMGFF1yG/sP7MDpyBAiqUkSETumCbJ1yi4ZZvQuw7LyLsfbRJ1Auj0Fj16LEhrZh+XIm0BWwd/826GYNTeZKs1cGWdlR1BoVmDY7+kK4mRze+Oa3YMeObdiyZbOAsjguRBNSoEsH9Imia/l5JqQiIUTJgs1CH2NQLYPaiQ5fS+3vXbjqI5/8X99ac7rX40x93hmmHJ+Z0dHROW1tbf+vaZrv1BheOwO/TsYeW7W45KJuBbeXCryn8vgXYrInA9YTfX+6pNE6PWQGnoLnHdLxz4kssIxD25/Ad772v9GsjSKVzuDa696Fp554HJWJI3BNtlN70AgqtJTRQ2EAltmAyZAjvQ3nr7oM/UcOozZ1VBhwJteJiy5/NbZt34Jy4SgsvwxTplK7EgEaGQGaWo22Yph2G2yzE+edvQy7d21B4E9KwluopXHxhQTl/eKBjoKqhPjrelpanyPdQKXBKNMsLr74VShPVfHcto2oNQtq8nfgYsXyy1Eq1bBn71ZEKEsgkwQZIceKJ0qVAiwnI1OyK9U6Fi5ahGqthrGxUQliYss1lSD+XrHIyVQtlQ8+/ZpIiAU/aP48ycFQQpIhqXjcZQRGZt+sRSs+8ukv3v7ITL9OXurxnQFlVWjQJyYmXtfe3v4Puq6f+1I/xF/H41u139YtflLJTthywuKmH9OpAG3r657Oe3oh0D0VKSi5UaffrDOePdNGhjqapQHcfeuXsHv7U8hkXFz16rdg04b1KE8chkM2HNShmxpM3YJu8I/SSPn+fORkdt/RowdQKzBiM4Tp5LDiwldhcmIM/Yd2IqPVoAcNkR8s24BuGVJsC7mdj0zMn7cE2XQG+/Zsh6ZVoes2mmEKl1x4KQ4f2ofJiX4gqsn0Ew5SjdhFp0MykIPIRibdjdUrLsPWbZswOHpQWK3v2zhn6WoUixUcPLwbQVARTbrZ1KCFafghE/MC+KEuYUQcTC2LhEWtOZBQf+HHQYSQPxC0jXslY79/QiRaawvJos/PRn5OgNZ0afNmoS80c3t7F53/kU984bZfnM61OpOfcwaUAQwMDKTz+fxn0+n0X2ialp+pJ6yVnSZbvekV61ZQfiEZIwG6lwLWL/a5tL7mdCB9sf9PXruVQU13a7zY7//N/ZxiaRPwC1j3wHfws/u+jVRax6teeR22b92MqZED4l/WuJW3CC6cjqrDMCOYOts+WCjLYvnKi9A/cADlqQNwbc7SMzB/8Sr09c7FlmeeQlqviSVNQo3YiCKhRpxXR6kjjwsuWI2D+/dibHQQjhWixuEhRg4XX3AJDuzfg8LkAAyG+rNFO2RiHdPdGjBsE9U6M6VTWLbsQpSrBew/tFPiNsPAQirVKc4H5kxHmieyb73GCSpkx6EkwXkBR52xGMfpIGTABGdODqD+rpiyDFWR9vHjjovkem0lHQk7Tq53IRwJKDOkP9IRGrm9s85a9ZFPfOEbZ0D5N3fh/+f95rGxMQYOfdmyrLczE/k/7zf96l65dd5fwpJPRbI4FRA+lcecKns9GRi3FvtOpnezmWB6UfBX9wm+vFdqPWb1HtlpV8PI3g2449Yvo1Efw+te90ZsXP8kKhP9sOhRiHxYDjMfTPgyBIEJbzpbQbgdx8oLLsHg0AEURnfD4GgS3YHuduOC1ZdjuP8opkaPSkoc/cd0hhiaJdkVlpPC2eecDWh1HNy/E2HQgK3rKFc8YdsXXXA59u3bjeIUXR2+NG4QlAmOnNGnM/jeo0Uug2ZgyzEWS2Pi7ogii/mfaPqJX5uBQECjTrB1Rb5gqD9dFVHE1/Fh2CrEnnGl1AH58RDUqSnLZ9XiTU52Rck13Dp1p7WJhIuPSsFQjg+Cct/iFR/+2F//+6Mv70zOvGefYcoAJicnX53JZP7RNM0VreXgUwWeX/dpbQXkVqYhLGTayPbWYzsReCfP/1Uw5xeTL1rZ8Kl8tgTlE+mOv+7P+0S/bzooC6uLGqgV+nHnv/0tBg9vxZvf+EasX/c4CuNHYXMmnWRfMAHDkI44y4pgMV84tAA7i2UrV2No8ACqhUOIwpoaM+W7WLpkJebMmo0DB/eiWBxF4Jcl59nQLeSzPZg7bz5SaRO7dj0D3ytCp3YdkElbgOVgwbylGB0ZRK06JTY+ti2HgSmhRMzpYNQowTcIbdR9XRguPc4kuJQj6NQg2IpUxpQ48gogxTUAACAASURBVP6mBt83EHAggBHBDyhdMF1Pde01vMbzQp0ElDm1JS7XJDu91kW39RpsleM4RIChRjwgasoEZV/L7ulbfP6HP/GF2x+bCdfDr/IYzoAygKmpqY9ks9n/ret696mAxa/yBLzU10o05ES2ONnzW0HjZP9+od89XcN+MfZ8KoB8KhJG62OSQs9MBebk85PPhhYuMsbKGH72/a/huWd+juuuvQZbtqzD2MhhuNDhiFShppLANGDTzsaAe9gw0m0S3Tk0dBDVqSMS5s68ZA+uaL2LFyxF77z5mCxOoEgZQovQkW9HW7YHlVIJ/QP7UKAWbTDeM4QeaAiZS8ymFSuNJkGSr0mnCNu84cTjsQi0PoKAMO+gzlyJkBIBW7f5fRnMDs+jbhzKWCf+P/Mvmr7Se5WmzCjRSALohVMztUj1Daop3tIgqGyF/O6xAh67/GJt+Zd3H/EnrDHkSRUGdXZEiiUuu7v3rFUf+vgX/v2Jl3oPzfTH/96DMv3JlUrl/0mlUp/WNI1TRGbcOWvVknkTyPYzNttPZ8LTD346mL4YuL7Yz0/04ZzqZ9b6uJP9W/hQfA4SFpUE08y4ExMfkJwL6Zb0oTer2PTYj/DoA9/GNVddhi1bnsbQ8BFkdQtp1tU0D00Cl85RUAEMAWUHZiaPc5adh/7+A/AKIzIfjxkaPmxplnCtHDp652Lewnno6khDC5to1DwcPTiAkeEhkS5sqwYDdZFK9FAVAQM2bjAhQ7pdOEDWRxhQ104LOMtoKwI1u/giEx6LcYYKEWJ8JsN/oLFNmo0fAWigYOmOoBwIKDMXhC4NXX7GHYC6NgnNqgmHoByJkKxMTfx5EnLf2mHaep0/T4qT3sI43pO+Z5iUL3b1zV/2oT/64u1rZ+p1cbrHNfMQ6HTfyWk+b8uWLZmzzz77Dtd1r+e+6FQB5jR/3Wk9rfViJUMmKD+PpcUX+skA+nSY8qkw8JMBa+vxtr7OCwFxKxhPB2aCcmve7ml9iP+JT5KtuOimvrDU/ZIedwuuvGwlNm1+CmPMQtZspNgOjRqanMBhcL6eB1djjKcFzXWxeOkSDA4eRVQtQmPGA/Va04CuWzAiE43IgO26SDkaQhl+6sNkR59JwGpC12sioTCkSI8oTfhoykxrC4Zpg7MH/cBDFDLDIyWAy2MmXgeBDp/h8ZHKaSaQ8lqj91jIMNlpADRZ0Is01u+EGdPmRvIsIUEx+NJKR52Z5mT+WzWDGALMMqA2UtPcTyZhJITjGPHgwiL2OI6/YqGRO4D8zt6zVnzoY1/41pP/iaf2N/LSv/egPDIy0tfW1vaAbdurfiNn4CX8Ul6kBOQksGU6W34hVvxiDPjFfj4d8E+F6U5/ay8GyicD5mSG20xcMBPmp2bI+eRwGNq9AfffdQtWL1+EZ5/bgOHho0jBhh02YNBXzIAeQ4djcDQU4FopNDUg255HvVqBw7xhmZQdILQhORlmpEO3XXXuCWoEKgno0WBwTAitdTrHSzGvmBNJHCZlwhMQpjZviCwhzg3DQRja0rbMBDxhyj5tbmpxoUBBoCWIUoVoeoHM12MuMjvrqB0HMuKJSKzxVyrAJVjzZ8KOSZsVUxbfHZGf7dEC3BwbpaQP/p24bKbvCNX1w1eg7Y/snpNgCMpM4Wvb2bNo5Yc+dQaUXwKC/JY8dGBg4Lyurq6HbduePZMPOdGST9a1l4DqicD1VAD3eTPRTvJBnOx1TkUrPhngTv/+dJac3Kjc7s5UtqyYskCRpMeVh/bg59+7BW1uiAOHd2OCOcaRDSdko0gFvm3DN3S4ug/dC2FbLnz6mHVNCn9pdvwRzKwQkck8Zx+mEE5NZv1RT6YTwWaGhUCfD81UU6MFaAMNlm4LKFOuaPpMDGCymyceYdN0EASmADx7+thSLXY2YjpBOdSkkEfrGbvoCMqKHWsxKLMnj6BMiqwj9BUgEyzJnoUsMP9DAJnHQMbMI1BuGoIyZ/UljJmPkcWG7op4IklyrSnt2Rf5gmybsg0thb6e29GzaNWHPvHX33xqJt+3p3Nsv9dM+c4oMq4ZnXxDe3vuu6ZpZOXDeJma8vO7+U/nlJzgOax6x5N+edFLJVpqS7w51YV/Io05eaVTkS+SxzxPy4udHC/m6jgRsB7PNKDVanq+wfH32KofJ99NHs5KfQLKiYShHh83IZz0400yFFof8FKbNOMPWV4iOf4T3y4El0BToMJ9fH3qCB74zj9j8MAm1CsTAo6ObsPS2I1XR2iZahIHw/AlCtSHaRuSICfJdM1QMWBOGRFrHNudNTg22SZpKWByGjYH9IUEOEoXxEQVnKTrqhBHsKWHOCDAxq4HiSQleEYqQpOAJyOb5Ad0OSg5osksC75GRJcFQ+qVREGJmZ9MIL+XjyUoMz1Z5TYp6SIe3SLXqIaA16ykE6oOPYJycr0mMgZ3gK2LbisoC4jLaWBHH2UR/je3o3fB8ps++oXbnv4V3WUz5mV+r0E5iiJrolB6f3su9xUmtD4PlJPQlPhUSe/+ifBSQaL6iRrnFgOmKGkxYB6Dx2OPS36mHh4D6/GpcC0JZeopvDF4YZNx+PHFrkJeVNEvAebjwHZye1xSXDlR1TsB2OkgP/2xytp0crBVN18SgnmiYKdWkOQ2Vq2HrYvDcTDX5YZVBb8ElFuXv+lLIV+7FbgVWE3/eqEdBBe8Y+c1PrnqU24JzYnPvYCUaKiUUTUE1RGs+dE38NSD/4GuNAO5A2gm5Qc+gAE9HJxqqZl9isOKX5kZyTp1WL8Ji1oy0Zy/TouEIWuaL8U6Fu1oZ+OPxSImXXMqT4IyA5cHbvf5urTA0dYmTFZ0XZ4XXenAfBwvKJEr1GdIixv/TamCHXpkxw1a6CS3gnY5Bd4sAvJ9+D7ZNAuSnM3N41OfMrVmsmy6sMV9EZf9pHibTHWJi7qti/6JyAGXF46D4nVP2YYLiGa07ehdtPymj/7VGVA+MTL9ln53T7TH6Sl0fjqXa/tbBQqqwJEwNbmQZQwNKYAqXBy/KVvetKBJfDUKMPNxtP+chFnFT43VtgTS5cJVl/4xOFfYImZ7X0bqCCuj3zMh9bIN/OUVo7VY0np6WsG2FWhPBNB87HQ7WvL81ljmxCUxnREnoJzohs9nxQoklbbIydFxY0EMfCdi1625GCpQLF705HN7IX7Bk3p8lsixz6P1czt+0uMfT+shShbpZNVNfmN8wXAzL1E7BIzmJB776bfw5P23o9NlxiWdFBrAZd+gM4KFOMoIDBei+0K1IpP4cs0huxWZglv5+DNS/6YdjDIFwZcALm0U0hVIABZpSycrJphzPgl7OxSzFrmAH1l8PfE30q/MCdQs3vH7lD5UuBGZcCQdhXRd0JFBeYM5GX5TXW/8/ZxeAp8jniwBZBYJlbbOKiHfF4OI1D1FLZuFSznnDKnna0gS3PHzfsyJIcNS1RcfR5WGOjdBmTGgspCY7Tv6zjoDyr+l0Hvywz5yZG0q337u5/PZ/BflREt31fNv7uTiUUCbMFL1mq33scwUTvyqcmHyulSsQO6OmB3w5hU84f8TTOK/ZSsZ3/AJK2dWAH2hqgpOxqNuvKRQovyfLdvFlrc6PW3rhVhxAo4newzBkCw1Kc4oYFY3VvL5JL9abYmPLxQisUy7+RRIH+/WYwC8AA2/T4YXA7QqAPGxyc0bB9hE6u/nA/cvn+dj3FhWuhOAcnwOp69pPJcc0yRLZPwicq5byXZyORwjzmRzqvAFbxxrH7wDj937TXQQlAM6KYDI4ueowYiojUbSZk0gVj3IbAbRRC9mQJHsCviZxGuP7BDIknmNcpSUTOWjjME/vE6oDatrmHY7aBYsarAepQI16YQTucnokzZn+QenpHAmHxs/qCX7ZMtcGGx4AVCr+zA5pTsyUWuwRZtqMuTYfGocTdWp53MOnxCG48CrSL66+Hkd8/cLYRe2Hj8uPo/TyULCnltBmXcOJ3mL1GK0be87a/mHzjDl3zFYHhrakkmn5/3PbDb3Z8nEXTIGudkFNZNUKw2BxiwCWnoU6Mj92pJyxZtM8DeuJvOWjkJu8ZQtiEyXf/hcGZ8e8OIKJKTFZ+pWEE/pFR+ysiLxcfxTr9dl8q/fbCDkawSeYvVUIGPvZysbnf5v/n8CqtMbMpL3kEyLSLroEiBOCmxJy3Pik+Yxqj+qbTd5X8nCoYA5aTZQFw5/dvzrOLAarKzHwK9ARwGS/G7TlL+P/bHo77Vg6JQykteQZSWWNpJdS8Ki1eLJ1xRcbTlnshPQuEWnLCR0Ti0IUkSj21eBDAFNQNJUexj5jOK8XzkPvCZiP66Mi/LGsOHRu/CLe29F3uI1ICUxRDqB2IClyWQ96DqjO5UcQ0cFf49iv4oNE8CTHRyPi9IGvyfSkDr7MMm8JfiHDgmCVSxfgBGhNqIGtVr1O8R9wdcw1S7OawZSuDMMV4BZHBf0H0uwELk3C4QmGs0QqVRWQDmfzwvrHRg4KuddPlVqzdLtRyISt1MLSyYrVgW/pDSozv9xUD4ZpLQShES+SECZkgqMju0981fe9PG//rd1v2Ow9IJ7vt+19/pL72dkZFvWMLr+byeT/wy3aBq3Z5ywSxBLPpoYmGHZqpAiOK1WeblxYnZ9vDilgFlBAreFBGTV8EHwFWCW/+fQSXpNA3jNBnwyYd4kvo+G10Sj6aNeb8LzmvAIzl5d/oSci8YyuWz/dNmq8m8yKdqeFKtU/y9/J8dIUKEWGYNf0pDR+jf/nYBw8u8EDFuZsmLtyp6XMPjEP51Y9hQ4J38IzkrjVUxayUAJ201AWQGzav89BsrcxltKT+bCwXQ0y+JjEvaudFiyW9F0CVXyt7JhyfoqBSa6FjiFmf5gBWpSlOJxxgunAIg8V5078eCqVjQlJ1jMQTbgOhznZAqAE+8IaE0upD4XYhbqxrFj0/149L5bJdnNpBOBW3BKD5oGWzdF3NINTgFRmrE6N/IJqffD144BWLRnMmgCKuUOOe/UV5n9o+QPbvAFrHU2gTDW05Q0umbDg21bsqiLV1nT4PkB2tu7MDFRlOun6YXQDVtcDWyn5t+RZiKd7kAqnUOj4aO7exaODBxFPp+VY3nuuc3wvAY0BjHxuqY7I9GcOQxWLHBqoSNDFk2Zi580A7D7T10Prbud5PqY/n0uWDxuAWXmcfAeNDu298w7A8q/cyC9c+fOXFtH2/9xMvmPUa8yLaUjii+WAJfoh9yWUa8jWCeAG2/LBVAkeEUBQCJ+kDWwV4psgewh9JUMwUJKwoB9TyV2SecUWbDXkAu94RGYIzT8QIEzv99ogI/nDLWIBnq5qSkByICU5/k9W9nw8QKZ2nvzfbV+r/WxBL1WUE7Yc6t8QVBVAKyYPG/2BJATgE4eI11d/Oxi2aVV1kgq8cJcZdcdyxcELGHKaoGgR5egzH8TkB2H/lvFktVCoZhwayFWbvSESVN11VSzQusO4mSae2I5pCwg7yveFSWfCz8T12WesbRoiITQ8DwBrlrVg+/5QDCOI7sew2P3fwNOWIJLeUanJU21Hltc8ilX2CxwcnFVTJwacyTjj/h4smUCMz8XAjE5K10YBLm45ZjXKZ9Plpzo87qOQOPk7IwsItVaGRw8ysaQvtkLJORoaHBEhpyOjk0ik2vD8OAIOrt60NHRiclCQcKHXDcL00jJjs0yHebDYGCgH/PnzUEqbWHDurVCEvSwBo0jsOjm0DghRNnjJEhfXBax2h47M7idJCifqKDXCsqtwJyAsmjKItXwQm7fPmfeqps+coYp/27h8p49e/KZtvYvZ3JtH1GWnnhrKHGDEWyDdh9WsBWDkRFtIbU/XlRK2iBrI9sSJhbnxPKBBOKA+h63hFInTFil2uoTzGiFIrNkolbQrCNqlBE0mzKvrdGMJIeg3ghQJ/gRuAniPuMUY1COHRDHGGcL8BwHuePSAB9HUOaXbdvHgJA3CMFOgC+eMJww5Nb/T3Q+kVJkkUlacdX7kEVn2h+xM8Ua83RQTo5bIt9joKXWTMkiAV3bsWVbrhiyWjTos+VEZ+XEUIBF1igCEgtD7JgTkKLUYcOPfI6kk5/z+YkOrppwFKETbtyihYsiEHtsBSDIsOPPh58dJRSyeRbsmk2ewyYadU8V27xRAeU1P/oaMnodtsZdmKwTCPwGMrarriuTDFWT9yU+cbJjWWyUbYzvmYxdJmGzgMf2ZDae8LHSNEKLmOr04PWazebRYGEuABYuWgwnbeNo/yEUCiXYdg6LFy2H5+s4dKgffXMWSDGPix99zjwGIvtEoQA3lcbkeBFz5y7A8PCEXO9jI6My/LV3VheKhQls37ZZMXq/rPI8Qoou9D4bysnBxSMOtFfiBRcl9TlLBsY0ppwUlVu15QSYCcqM7iQpYqFPacrt27vmnnvTx//6W2fki98lWD5w4EC742b+PtfR/gGO5pGShHQ8kcmoapxJZsxJutTwZKKusiSRwXGrKjdNDADqQiMV4N3XFACXIod04hFUCWaeYsqeB8+ro1FvoF6vwWvUEXr820ONY+TdjGh6jSZQbwaoNphDQAbNSMRYL5VxPS0ywDQ2OJ0xJ/IFv09gIRAcOHAA+/fvxxvf+EakUikBw3Q6raresQ0tAWb+f6IhK0BWYNz6pxWUW+WL6QVA8ZjEx35Mh5eF7ThTVkxdFbYsmwuGIVtxkwHxPAf8GU8UQSr2vvKxBHkuq6JHc6S9ZA8rts1zIWHpvMl5s6seYrWdjusCUpSKHQIEgsQKx52UadpwXBem6NpK8/W8EF69KszR833o/hQO7XoCa378r0ihCpeASpTX2YnHRhANtmkh1EM5Ji7gdCnoFlcO9bk7rinWOHbrkTVnsjnUGgHcXE4kLX7OtM2x2SSbTkmNgotE3Qtk8vSKVRfKpJMDB3ahWqmho3M2errmQtMcHB0Ywew58zA+OY5qrYJZs7ukiFgpFzE6Oow5s+fiwIFDmDd3IUqlKurVBiYnJuU6z+XSqFWLGBliDCi1ZzancE/IBnNTdlBKlacbhbNPlN7Ou0R5oWN5b5phaHrBWC2JatGN+EQuHnLejjHlbbPmL7vpj/7ym+t/lzBJFqLftTf0Ut7PwMBAdxSF/9TT3fmHLMrxhCsbLG8gVuDZfhrITUCWQ4aYWLiYQys3kgytVGHeZMwEzUa9jma9BJPbVY3h4CXRjJuNBoqFAgrFSVV00jRUKhWm1Alb5mVYrtRRbXjo6OnDnLmL0TvvLNmKVpsh6jwW+UOdk1V8KZkck1wSEE626dNBWd0sbNtVzgf+7q997Ws4fPgwvvSlL8licejQIVSrVfT19WHhwoWYNWsWMpmMgDSBnH/zWKWhYBogJ2w5iRZVsoXaGbwQKCfHK2xZU6DMP/x9/Jllkz1SXtJhWxZStgnH0GRrXpyaRLNehdeoyS6DwE2A4iRm1ggIyqlMFpblCHN2HAKqIe+Vr6+Ys2plVosEFyxHJoPISPtY4+bfumlJV5ltu6LPim6tA77Ha2QKvldFvcE25xIO7HgCj/70NthhVTrv6I7gCXNswPDjgjB/N2WNMILL47I4pTqUXUtbWxaTE6MIQw/ZbAbnLluGXQcH0TlrtlxHHR1tch4atRr6ZnVJQa1aq2J8YgpeEGHpOcvEwzw+chRDQyM4a+HZyOXahcmWymXxITNwv9mso1SdQirtwG9y4OohOLaNqakibDkeHeWymuvXbDA9LoIv4feqicMLTXiRJfkcMqYpIJWgbNGADsZ3KgmD7g0JMor4SmpHkzDhRMpI7t3WIp8waBlbRabMRZg1AA2a2bGte965Z0D5pQDeb8Njh/ZumTU8PvlPuaz7Tq9WQuhVJN4w8Flka0gAeOCHKExNoVYuIPI92V5WqhVUqmU4EvISyM1h2mRuhjBfFojY1MGtVjbNAZUN1CplpelaOsrFsmiKrmPLjVQqFWHaDrymhpGxCbEzRaaNugfMXXgOVl5yOdp75qBY9dFggU234PucWkFYUDkCrYDcCnLHZQHFTKmBS8HMsvDcc8/h7/7u7wQE3vSmN2HNmjXYt2+fAFZ7ezuWLVuGP/3TP8U555wjj0k0P5FbJAMh1sNjcE605YQtT2fKCTAnm9hjtjbqpzFLpnwhRTVdyRXcuju2Id5d17Vgs+gXVTE5NoDxkSGZ3Bz5TdSrRcl9kIWuWjnm9GjI/Dm+no5avSYsma/Lc8LFIpPOyAIgBV5dQ8pNiQXMMNNw3Cwsm2BuwHRSyOTyaO/oQkdHN9KZvDxOMx349Roa9QmEzap0wnFk0oFdT2PT4z8BmmXQYEHXg+lwwajL7ivyCYrcCZgCZk46I5/5rN5eTBWm0Nc7C4WpcYwOD8JN2Thv+fkYK9YQsX2a76VWRUc+K4H2lVIBmbSDlEu5oh9uNo/2zi60pV2MDx7F6MgI5sydi6HhEaRSfF8OJgtFkd7oNx4aHhbWy7oFwy5odTNMC6VSHbq8fwu1WhOawX9TolBx8ywS+noGdc2VAmG9WkXQrMHSmrC0OrSwwr1eLPWx9iGeE2l0mQ7EJ9OYeY4ElCVTWckXskE1288w5d8GkH2px/jUT74/b/NzG7/imP5bjLAOv8HwcB82x+NUKqh7TTi2g2qtjkalDNtSDodKuSR6HhlVk5MbdBwDLdqFsumsFFlq9bqwIG4zPbLnpgfbMeER8GtVuViFVfse0qk0KsWK5NbS5lYo1VD2QphuO7KdvbjwFVejs28hSh7nTnAbrgqLbDidrim/GCgnQD08PIw777xTmPDRo0exfv36Y6yWDPmtb30rPvzhD6O7u/uYZELw546B0sWJNOXna8tkyaqlttV9oW7AlqGZUtSKpQsBZTMGZTJ6MnT+LEJatukeJgb3oTB6VHY0GZcOg4q4Ulica9SqAlgEdp4Y7gYa9Roc25TFhrsA6rL8jMqlMqhZUx8ulUuyj6CEU2vUxS6WyeWE2bGjLZVpQ1tHJ3JtneibPQ8dnbOESZJBl8tlFCYHUS1Nou5FaHoVTI0eQKNwFGjWRGNt6+lCZ28HBgcOo1oqorO9U9g2cy/IOPN5Oh0yyLflUSgUkM9n4PsNHDywD6mUhdmzZyOd7YBpuSiXSzK3Txhy5KFcGkPaodau4fDRw7J4dHR3S4Tn+NCA7CIMU0e9URX5hu+dO66Qmcu0VIYsBAplgEdtWNqtKac4gJlCqFlwU+0wrDQMMwvb4WKgiaRWaoRohBpqtRq8WgXjQ4dRKwwhnw7gaBUYUR06C5H0ZsdtMiJonGILv8gaJNYsYIpPOZYvrPZtsxee/8EP//mtG17qfT/TH/97LV+sfejOuU8/8uBX2lL6DVlXQ7U8LmzYdSxEIbekPhpNzlVzUC4WxRlBlkL9mTcvt74svnFLzS8ya26fM6k0PHo3WQJpsgsLsOLiIKMTGblYrZYFkFVYfQidhcF6HT7tcI0misUq3EwH6oGBibKHpSsuxgWvuAaRk0WVliNJ+goEiE4VlMXqxy29aQpYDQwM4MiRI1JZ37lzJ7Zu3SqSxJw5c3DjjTcKKCeAnOjKiR9Z2r5PwJRbLXLTmXLCtE8EyqzUWQLMlli5+DdlC4KyY1viOnBtAxNjgxjv3wcjoCxgSPMFQ2oi2rKa1OerahgcKCtxyGYooBQxVpNFsjj6NJFvKCsJG9N1Oaf8fq1eZYSw1BC4sDI3oqOrD24mB8N0MXvuAnR298kxkkWXK2WMDR/F5PiI6L7VSgHV8gg6Mjpcy0A6nUFg6lh0Nh0PQ9i/Zw/m9s5FR/ssKapVuIiYlixy6jOi1u0h5RoY6D+IzvY22JYtQE6SwHOXyboocApJswbfKwOhGr9U9zjDD9BNW+Q0cdyxdZs+edF5mWvBQhz1awea7kLTUjCNNEynDXC7ZOKJ5bhS19DtlICxZqQQ6pQzXERkznVKU7T5Kd1XY2NIs4ENTz6KnZsfR1fOR8aqwgyr0CndkEQoB7ZEGU3XkJP/by30JTKGcGtN3NgwRFPmgtGxlR19H/zTf31mpoPsSz2+32tQXrfmzr6nH/7pv3TnzRvhV0X/ZaNG4DfRls2ITY32NDaNFIsF8QeLxhWH4kgRKhHm4/lj2WxWtnEGdUfHllbURqMeX4SQ15fiBbXWQLkwlEbrS0W+UmY1m3m51BYzwkLGSw2kOmbjkqtfh54FZ6MaqEByAWO5VJWlLGHAksdF/TM6zuCl5h3broaGhrBp0yYsWrRI5Irvfve7WLx4MS6//HLkcjmsXr1apIvEFZBoyvwd/EpscMnfrcU9vheCIYGf/+aX0pjJjpRPma/D98vX52PJGA2TtjW21LowdNreLImjTDmWgLVj6QgbZRzevxVRowiHUztY3ZdmnAY0OhA09W9quNyVNLy6yDUeC6iUKygrxfPh+Dhh8DFIc2FNip8CBgbk+Hl86VRWQC6T70Q234WOntlo7+qR4hs9yrVqBROjg+g/egj1Rg3l8iSafhXz53Yhm0mJ6yOdTwtLJyhSw2/LdWPhwvORz6dRKIygWqGcwAKm8iOHYRlRUEZ5fATtqazIHUyXoC6tnBp0N3gIQg+6TulFSpviEpEwIpkDSBC0xKpG2UGzqFvnoFtpOJl2OE473FQnrFQbbJshHSmRIzgdWxLfJAgr7jRlpkacfyG6uptWmchMfvY91Gi9iyJs3bQeTzz0I+TtIvJOGWZItswTT8ucgqfp0kUraEm3Ycs3xC7JY+E9IZV4T3YWMNq3zpm34qYP/uUZUH6poD+jH7/ugf+Yv+HpB7/SbgfXN2q0Armo1ZVnmFu/JhmWbkiBTbbltKNx0oIwK3ZyKX8o2aehmcKY87kcqtWGcBIOpEyaRcS6FYMRGWSN+lvcfEEqTQZe99R236/VUZgoCjAR3MsNoK47OHv15Vi64hL4RlpYi4CHeF+Pg7JqHDneLEFw5Bdfi4/fs2eXgMKKFSsElDdu3IhvfOMbsmX+xCc+tLD4uwAAIABJREFUgRtuuEFuerFIQYE6gYnAzO/zRlSasmI7CXAljSSJVMHvt1rMVDA/YxgVK+Xz5TilUYGLCF0vXPAIyvxjQjMDOHRcEJQNDY3qOA4f2AI7aohOK3qz2MloN1Tdjo16VRZNFtYoZYj7hd+nuyVO2pOFQjoo1aJBcOfxCMjEUotOV0TAvY6GtrY26XxLZTtE28+1dyNPKSPXLsVAjmMigx8ePIxicRLVagWuY2LO7F54zQrGx4exZMkCTE6OIZNx0d9/GJaZxrLzLpbjbTTKaDZrIse4aRthUEOpMiJDUn3uviI6my0J/aEsRn+dNIrExngeK4OINDJ3TjExUnCdHMxUm/yh59hN52C5WRhmBpHBQmYagWbBp3TBQCFxeBpipxNPUUuzjyz+9BTys6I3+tg1RTeOytRo+px6Amxa9xQe/uld6Gv3kLMKcKJK7Grh81VeM4uSJ/uaDspy7YYK0Nl8w/B/6Xk02rbOX7jqg+/7/Nc2zmiQOY2D+71lyhwDte5nt5215ZnHb8nojetq5Umk0ikZld6s1cSjzAISR+CQKVMDJlPmfUB7m+s60vVHsJG2W14oUSRbYAEfjtPh85veMUDjY3mB83vlUlFuLGpxytngYHKqKF19fN3QC1EqV6CbnGicx3jNQ+9Z5+GiK6+Fb2YQaI7q2pvGlMliEo+yRceAALRyHRw4cBDPPrsZl112GZYuXQoyZv5sdHQU69atQ1dXl8gWZIx8H4kLorX1OmHKiTTQKle0ArH4sGOAU35ghio9v+KubHfUx6eDsmLKusnGBYbBa9KAUZzoR/+RbUgbocgWdEzwPRKQeU7onCFrpTuAz+OiSbsh/7C4xIXm2CitkDJDRRacJNKCTSHCQnmOko5Ev4l8vl265NxMG7p65yHb3o1Mvg3ZbJv4tUvFAqbG+zExehTVSlW0akpTc2f3YtasDlQrU8ikTQz1H0AqpWFyalQW8IzbLo4G2ir5WUsuiklProdQ96QTTgflnBS0yKEmAdN2BSBNOw3byUgxkhovrxPRfI0sLDMD183DTOVhuBmRKiSAKA6ob0r8phGnwDGOkyqvtJ+okPwWSSzBFGHhLFAy8zn2VatFjK/Lgm9VrIk7nt2En997J/raGsjZBdhhRe1oyJRjUI5ziU4IVycG5WlMWYHys/MXrrrpDCifBurP1KcQlJ+6/5sLN6179JY2x39DxE45dmexWh9B6co+mzia0Kgpl6bEepWwLW7zqQ8UC6W4w4vB4WSBBjLpnHTuVSplOCwkWQYKhaIABz3A9RqzLBpidaJdrlgsitxAva0wWZKGhGwqg/GxCWkGgJ1GoR6ie8FSXHntDYjsLLzIFpsewSZhyqrNWt08wmZC1SzBm6dWq+Pee+/D+ecvw8UXXyzf7+/vF4Z8ySWX4NZbbxVJ493vfjeuv/56ASt+JTprYlFTRT71s4Qxq1luKkJUNZawWGrLe+OxKJasYiKT/0867BT9YpGKTJVWMToSFFOmPGRaERxDR8rQMDa0DxOj+9GZc8TDK4VTMvooFJ1VPMtRJMBMXdk2TVn0qN/TtcGsEf4/zwd3N9ytCHPnguH7cF1lweN7IADy+7VqGZlMTvRkN52Hm21HW1efyBcJKNcqJUyNHcFg/z6UClMCyKXyFHLZNPp6u1ApT8L3KmKZM4xA9G8BNtCxY6u0No50sliHCGDYFmC6AHVeuxO6mUUu04H2jnbkcx1oa+9GNt8pdYUmC21+JMVI2iabTRICulYcabUOZMWJuVfcvi3gqlLn5as1kInZcvLtxAufRArEVkWSFD6f14WSUUwlyWnU9QNsWf80HnvwHvTkaseYssp/UaSF4fe0kr40psyQJXWlH2PKZtuz8xavvOl9nzvDlGcqxp7WcT1x37cXrl/7k692pqM3OCYLdQ1UqzUx47No1GxUpcjXDCPUK2VJ7yKzJACQa9BaVCGb1Q3ppiLrI6jbNuefUbP0kc/nlL7ZaMjj2DRCsE6yHAgAU1OTwiIti51eEfyGalAplSoolqvwQh21yEDn3MW44rXXw2nrRSMwxSPLarTKkUhkC/U3b3oWFMn++LueeWYjtmzZgve+9z2iG/N7BOSf/exnWLlyJX7605/i2WefxSc/+UlcddVVAqQMn6F8wdciyCbgz5uQ4Ja0T7e2VyeSBh+bfJ/HQ7dGElqfFHV4DMKixXFB1kyJh6DsSBGNoGzTm2yEcHQfg0d2o1EZRcqiHVBlbyj5iJOVG0pWAoG0gjIXhLjFm4sX3Rs8b/x9dNfQ9kX9nosknRrVSlkKbAQbLpKUrVKOI/UFLpi5ti446Rw0O42evvno6GaRLivg1qiVMTlyGGODB8TFMVUYR7E0KfZHLipcNBhIz4WBljNl9TMRGWyEsaUZJpVykM66SGeyiASMe8gGYdhZmDxG24JruDBhi+2uGQDVehOVWl21gks2hyXWSjo0yJwl3tNUzU+S5SIphnFEcxJJK6isulP5h4uimqunMmyTXZeYL8MITsqNtfhQnCs1+jYZqxnUYOo6nln7BJ5Ycy+6sxW0OaVjTJmgLPJFHE2b3LC/ZI2bpikr+YKZHiz28RiVDBaZ7c/2zl9504fOyBenhX0z9knUlNc+dt8tGb32ZtfWBTgJHC4DXOrUwnyxPFVqrHA3YMcNBgRSApMAqzRUcCttiwRRqVShGZa005Jt82YjQ5OtfcCiEK1wBGD6QAvCWPl61SoLjPGMM08ldtXrnujMJMu10EC6YzYuvfoN6J5/DurU2UTjU9vtVgcGbyQlqaibir/7+9//PpYvX45XvepVcj6Sbfr3vvc90ZXnzp0rIEdZ46yzzsKqVavE6sXjpB2LDg3+bNu2bQJkg4ODx5pHOjo6BMz4GOqvfB0WEPk6tNqp36VKojyu3t5edXxx3gWJEz3XUjiVbA56cRXDp+PC0n0YYQ1HD+4AgpJkLWRc1chCcBUNmZObCdLUuet1AVl2UBKE3RS1Vm6xWRRTlj7uVnjiuOiw3V10/lpNFjFxbAQ+Uq6rQL7WEE02nWtDKteJvnmLkGvvlHZvvq96tYTJoaOYHD4s+RZTxQkMjw3DdFU2h4ClZcrvog+aVrp8ewdSmTwymbx42TOZlEgxHGpaLhsYm4gwUQbKTQ+VsIx6UEGzHMIMXZEdCLr0UPP6Yzu1m3KQyjpwUjZ02QkwkMiAScbPz1lAWbFmiQaREHxGy8bxsnFEqAgZLdnWarACR1bR7ROJ1MXzy8ai4bFR/PzBh3H11Veju6dNXMibnn4Sa9f8BB2pItpTJTghdy0syJ5YvmgFZWHwJwFldlYSlMmUuaMUUJ637KYPff4bZzTlGYuwp3FgG3/2ozlPPnH3LWZQvEGPaI3ykUpnYbEDixV9RKjVGyjXaL+iahyiUq1Kmy1Zl1xQTPeSKEdViRYmICFBgVyk9IcKk2j6aHrKSJ+A0cTEBDJpjnr3JZ+Arb3Ms6X2R89os0ZQ9gSUq14IK9eNi171esw/5wLUAlbVk2kdcTxlHDbEm852lPuCXyMjIwLK73vf+wQQefETIAg+99xzjxT6+F7IjN/whjfgAx/4ADo7O7FhwwYB3/POOw/0NF900UV46qmnBJT5/3QTLFiwQJ47b9487NixQ0CZ2vTTTz8t2jVBnJ+VklRs0J3CZhSCuEQ/Smu4KoKqfyeRnbbE/aRd5gI3geYUDu3bCpfbf7+OFMGHC069Fm/BQwFhcVMwK6Rel2KeSCecnxfGCX0EGXYYspgpNjQWdpuS/Jbo+9L6DNVlx+45IaK2KyCa65iFOQuWoK2zSzr7eM5LU1MYHziKamFCGlSKpRLGJyfQM6sHuTxlD1f+pNMO0hlXdRLS866p3VQQ1BD4ZTQa9FQ3USs72HegipEpCx6bM+i4MDgiyoVjZuDYGdhOWuI0UykXjmshk2VTCIGfrhUIy5eIUykim5I+SOZMxsvPmRcPr0nXUTZAkWxYTPVq0nrNxYzEg+eU53rJ0nPkfHJnRZnrC1/4AjZsfAbf+/4P8Gd/9mfI51PiKKJ8IaDsFtGeLsEO2CiVaMqqiYby3Im+lLzxfPeFYspKyxbzBwt9ZN1W+7M9c88w5dOAvZn9lA2P3jb76Qd//hXdL7zVkKoutS/6ZSGeS7InJrQRI9N0IdSq0oGXa2uTLa7KT1DvkYDDDi/mGBBcaeQnHkt2rUq0l9yLZNvPG58XvTC7RgO1akO6rSjXMmmLwF4t16QFm7+j2gzg5mdh9RWvwZxzVqMeuirh5kRt1hLjGc9xM025sR577DF89KMfFUBVGnNNjv+OO+7AD37wA7kxqSXTgUFgJXARkLdv3y6Ay2PlMbOphJ5m/j+Ble3YZNQEe7Zo899k3Zs3bxZ3B29o/q5Zs3pjaceW1yMjTSxokiMsC4pqFiGrFOeJZgtTtvU6mpURHN73HLKuLueHsZayKEYs4LErjvkTdQFbuiqEKTfZnclMCDow6JxR9kGx6kWRdPPVGlUEXlNYMb/P98XXJSiziYWIzGNhgS2Tb0eusw9ds+Yg19GJVIqOFOW+KE+OoVwYx9T4uDgquCAsWXoW2tsoFVGaYeG3LoNK6QzxacH0i0DUQKh5CCMWfLmb4hG2YWIqjaNDJkbLafhOGwLTlpWX7eKuk4XrZJByMkinMki5FnJZdh+ainGbKlyIFkF26nHx8GVyjhKQVUa0IR7p3bt2yWdHSevnDz6Iffv3Chvmroo7pNtuu021u+smPvaxj8njbrnlFvzFX/wF1q1fL23dn/rMp8UCyLlTm9atxWMP3YOeTA1tqRiUxQJKB0UckB9ngE9Hh5OBMid58ymBHL9yX2hm+7PdZ0B5ZgPs6Rzd5ofunPv4I/feYjYn3mKQTckoHjUtOPIb0tDBQl/V8+CwYEYZoV6R7jPGNSZuC9kipzNyE1OTVt1qKgM3YaTKu8vMBU8A3TKVhY4sUjRqWQwsTBYq4i1lDkKxWBHvMiWEqXIVvu7inAtfifMuugoNPa1aVuMxVgn7PqYBMrfXUk4MyhNsqWZ3nlT5QxWEw2P68pe/LKz2ggsuwOc+9zkBVLJZvrdHHnlEmDHDipKiIK10/D63r3w+gfvSSy+VvyljkF1T5qCUQfDl88bGxnDxxZfIZ0NZ4xWveIWAuToOtcVP2qxlFBIndHCR01zxJ9taFbWpwxg4tBNZAaCMDAXgIkc9mFtxr0lmzGYapSlLES9Q0aJ0YhDsxeIWyzm1WkUwSqx/XPXixVGYGV0FtHJIN5nyV7OdmsW1fGef+JRzlB9Y0A0ClAoFlIpDKE72Y2J8CJFXhqV5OHfJbKRpxvEr0uASBI14LBWx3oNOgGYRTBBU5Q6riTUpNPwOjE7lcGjUwWSjDb6Rk4nVXIAIyALKbgoph9JHGinXQTrtqhqAuG4MeH4D5XpZ8rpVg4qBnTt3YNn5y7Fo8SKUykX87Ze+JCz7ta+5Bv/+zdvQ1zMXfX1zRL5iYxEX9Le//e246667kcvnpRD8j//4j7jwwgtx8NAhXHb5FXj9ddehVi/K9U6m/MjP7sZsWuLsqVi+4EdJ+eLkoHyseeRETJmnR+QLnh1PPM+gfLFg9Qc/8Ce3bDqde38mP+f31hLHkyKgvObHX7PCqTezvZqXjOOw8AMEbPggu9I0TBbLUu1PO64wU7Ipdu/Ru5t0iGXpxoiYrdtEJp2Vx9GvmoT4kEFK5KPFNuvaMf2SgEzg4M9qFToFGH7kgrG8pSL9ro50tBUqFUxWPPQtXo1XvuFt8M28FHsUCCch98dHJKlGBPXzzZs3CTB/5CMfERB65plnhAVRrvj7v/97kRg++MEP4sorr5TEOOZg8CYhIyLIUtLg98nab7rpJvzkJz+Rm5I2Or4Wvc30PvP5zM9g8wkZNtkzAVn5m+mwsLB792687W1vEymE0oIK448LfPTZ6kEMyhZMjTor4Oo1lMb3YXzogLgwKAUkAz9tdun5voCyECm6XkrMGWEiG+Qc8Odk47TGKQ+2Ci0ig+c5lDyTEr3Cnlgd+Xk26CARwFadnZaTRprOh+5ezJqzAPn2LjiuCmqamhzHxPgwSoURVKYG0ayOwAwnsPLc2cinAmghWTG93b6SuBgIL+3nMspOrjGZX6fRwUJyYKDedNGIejBa7sShYRslrw0w0zAsV4DYddPHNGq+n0ajJsVlfi5Ll56NbDqHu+/5EXbs3i1t592zenDeeefiBz+8C2+54S14xzvejgMH9+ML//MLOOecpQKsd37nTnzq45/BorOWyA6P9Qae189+9rN4/PEn8OMf34u/+h//Aw899BB+/vOfizzz8U9+GvMXLEDIjsIoxJb1T2FNDMp5O/Ypi3xBeS8BZeV5PlETyYnkC078JiCrQt8xprxl1vzzb/rAn/zbGVCeySvMSz02gvITv7jnq25Uud7QOTmClWSlYzZqFckosKl9EmxrNbWdjQi2ZdnuE0i55U2Cz+m84A2dz7fJBUdAIPBwq05WqXy5NB2FoJ5MgFDApKI0GVRkmi5qjRBTZMyRLrauSrkAw3ZQrkcw22bjmhveBT3dLR1b/H1J1oWMZouLfpJ+FqrEse3bn8P9998v0gSBmEB78OBB+RmBlZozmTK1YxbnqB3yOL/97W8LiNJCR4bLbe3f/M3f4N5775Xt7aOPPoonnnhCmDSlC8ofTz75pLg5+PuWLFmCPXv2xNvh84Up8yZnYYhsWYKAOLmZU5wlaIfbZM6Ei2M3tYyAsoMKxgd3oF4aghmzfI7pkLB5Q+0+aEGklEGWXK+WZSfCSR5c9MiKGf7Ez1u5YFQudrJQUndl4Y+uDB4Tn8Nznk6l4iIgkMm1I5Vtg5Ntk0IfWbPtuMJIy8UChgYHUZwcQehNwCseBeqDuHBZH3JuE2GzdCwDm5ITC3X0BkutQRggZ9exyEUAZ+RrU/KJPT2PatCDoUIOg2MuykE3Z9PBJUN2Ccwu0tkUBgcHsOaRBzExMSa2zKuvvgZvfvP1+MpX/xWOmxYwZiBRqVjEv/3b13HhRRfis5/9tOyCmBK4cuX5ePWrX4277roL73vP+5FKpzF7zmw88MADcl4Jyhs3bhapi6BMq+PnP/95vOKKK/DfP/cnsBwbTGQJPA9bNjyFxx6+B335BvJOQZiypKvKCCgOimCHntK0T6grxwXH1p9xhyqZ5NLRl4By25aeeWdA+aVi3ox//Oa1d8594v57vprRa9dbZqRiNxtNae1lp32tXIJOtmSaKIxPCbtSg0x9dHZ2KO0xZPOImvJL4FVB7JawILJDspTEk0tWzS9qmGzHJZjwOUnrL4OK6MCoNkIJtmHeAYGmXJhCOpdFpanDM/O45i3vgtsxF5HmiM6YgLLMcYuBWboMY2vc4GA/br/9drzlLW8RgCU4FQpT2LLlWXzzm9/E+Pg43vWud+G9732vFOmUO0T5mHkD9vTMko44AholiYGBQdGmx8ZGjwW7k+3zRiYz5s+Yq0Ftmg0qlGsWL16CycmpYy4O5muojj929pHRs3DHP2TKCpQNpJC2dETNCRw9sBF6swBH3pMDLZ5KIs4LmfTNoQFkvxUVeB+yu49SEnc2LKSpc0NgUHENascj2roUZ5l94RwL6+esO+40uBhTk+WEDiedh5XOo7tvHvIdPXCclHxWtEuOjQxiamIAUWMKjcIAotowLlo+D1mnCYRVBCG1Y8bJs1QVB//HuzMBZNgyrJWrgRFPTvfCCJ6WRTVqx9BUCgOFHtS1HljUlFNp2K4tTH/fgX0CoBdfeqmkGx7tH8CHP/Qx/PjH9+C1r7lafOi8Fh5+6BE88MD94nK5+UM3Y8P69Xhu2zbkMnlZKL/579+QY2Qu880334xde/bgyJHD+NSnPoVNm7bg7rvvxh//8R+jq7sbf/7nf47LX3E5/tt73icZ0sxupt1v87onsfYX96EnW0ObW4RNt4wMC4gHqAoot06gVTCRsObYjPc87DCoKSe7iTOgPONx9WUd4FM/+fq8jeseuyVn1q5HyEwKZvQyL0GDa7KhoAmPumQQSdA3q/S8yVmx5zZXMmXFYaGyZslOWfyS4CLTkS463viKJasAH4KINFows4HhQwyt52wznwwpgkdwD3RU6+y5ol0pglcrw+E0iEoDdT2Dq970B+iYsxShxnCYeC49ZQBJW+MMOhU8RJZN2xOP4bt33inFrPe//z2iiZMVPrtlK/75n/9Zfv7KV74Sn/70p5HOpMVJQm5Dljwcd/119/TIjT0yOioFO9qtqFWm3Yy8bxb0COhThaIM2OSCxEUn6aJTLJXygCs5G3ys0m9lLKYCZIPNG/T2QnRg2zBh602E3iT69z8r7dWWDDHldBLGeR6fPc6tOz9Dhs0zQJ7/TwbLbGB+X4pvMjPw+OCBRHoSUJYYVBZjlSOEDfRyfgMf6WxGGjVoh8t09EnzSEdXrzh1EDZRLRUwPjqIqbFBVKeOwisOwI1KuGB5L9pStO3VxFFDYGnCE/MA/9+TWXosLAZwrV7pCmWErBZSN22qwboysDeNarMNA8U2jNU64Rt9MLOdMB0L6ayJ/XsOYN2TG3HzH30MU8VJ/OCHP8D73nMTfnTPj3DueUtFc2atYHhoWDRiMuZXveoq7N65W65DNjZd8+rXCBO+4sorsHjJEpxzztn4+YMP4dCRQwLK9917HzZu2oTPf/7P0N7Rgb/8y78UsH/nf/1D+OyC5U4l9LFx3RNY+/A9mJVroN2twApLvLqTKYJqwK2M8Hl+q7XY4URf/+UvMmUZNsC8D6mEGtCs3JaeuSvOyBcvCwFn4JMfu+erC3ZuefyrKa32xlptSkCr1vAQ+aGwFdHpIjUnj/cyQZkXD61z0kwRTynhTewRzA1DmEsSskMfKTvpkjlyvOhUI0UT1TInVajBqMkYJrZy+yFbfE2UikyMC4S1R01VVJyo1KUSf+FV12HBOavRCG2Z9kBKFxmRVKhpyGAiHQGdPQGMESXQ0Q3x/bvvxs0fuQnLlp0n0gULfGufXIuuzi7RjGltSjzH/H3CIsXpoGbjiY2KIfvi59ZUkBLblDXGmVaEXR88eBi6ZcOyaTdTRUpa5xJfNF+LDDopgCpNnMdNKxfzORTgchKSYwWwUINfncD44H5YYLclfcnxaCZH2eIkhyNU46jYmKNRu418FavKySAMwI8tX8luhQW2Y23hou+G8rmJnESLWFPtiti8QsdBPYiQbZ+Fjt6FcHM90lXHc61HIUqFcUyOjSlQLhyFXxmGFRaw4rwOtOV0NGVunwrObwYV0c3rvoH22eeg7A1jamoYfe2rkM+5OHxoC8KopJokxLrH92bBDzKoBQTmdkz5i+BnemGmXGSyEQ7sPIStz+zC29/5Thw6vA9btm3Cu9/5PvzHd+7EwSMH5PO88ca3yYK4bdtzyHKKSUXVO2bP7sOWZ7fgute/EXd8+w78xV/+FWb3zZbd3223347Dhw/hxnfciK985SsCwrRLsq2aoMy6wB/+4bsEX9lgxcLqxvWPY+3DP8TsfIA2pwYrKoB2U+ZWqMy6eMr1SUD5xExZTQKn7h6JBYOgnNnSc9aKmz7wmTOa8gyE1tM/pHUP3Dp/y/pHvm6H5TcwkIjbbm7FfDJBDrNpesKUGd3IVtiGAK/SxmjWV/9WrcwyqqnRELBx2ZlHa1bceszvCQAwV5bXVIBjlrqmx7CjQBh2YWpSZvJxuGUU2SgVy7B0DRnHRqFUQqXhI3DbMffcCyTG09dU1i33/wRlmQNHKxyD3J83vZo3dYDbb78Dru2IVEFAefbZrVKN581GlvTfP/c5LF2yVKQKKUpyjp9pyJgivk/KEPyMMm5auh+5oMgugFOfCYxgcbIgnY98n0k79vHQe8WDkpZskXVkMChZvrTdqUB5MmS2WHNSh+6jOjmI0uhhCU63NB9uKiUBQTJdOk6jY1iULBSc+l2tih2MMgbHbFFndsismSkcN/3wAKXDT0KmVL5vLq0Kd0lyHHc8MqggkxbXeTrfifaeBUjletDe2aMmsgRNFKfGUZgsYmx4CNXKCOqVCVhGHRdcuACaVkN3Vw+68nMEwEdHD2B8+DB9tjj34jdhYGwv9u97DvN7LkJ3Zxq7t/8MujaurHIBP3eOHWO+MV3yOYzXZmG4tBANdy6MVBrpDHB472Hc/5OHpJhXrk/hda9/LV5x6avxjVu/JU6Y1atXobu7Cxs3bcTOndtF87/33h9j+fLzMW/eHFmcX/+61+E73/0u3v3ed4nXmZ17lLfuu+9e2K4rCxN3UouXnC3n/vt33SU7nitecaUkylHLpu3wmXWP4sk192B2W4h2h2FKRQFlNW9bBQtpZDhkDPGXBGvFEsbJmkdofSKwHwNlO7OlZ+EZUD599Juhz9z4s/+Ys37tT7+SMir/RYuYGMab2hdtkgE4tFzVm3XxH3PLR3sagZiSA1uslde4JkySHmOCKwGH7JThK0mHmABa3L3HbbJXU8xXoiu9AOVyRarmZHUVyiSBCdvJye9sVCsCsnR76E4agZ2D2zkXr7z2zQisHAICuEgXKv+XxS2KFmR9ZEbK2UFPs4bBoWHc9b27sWTJ2XjHO96BvXv3YOvW53DVVa+SsPsbbvgv4pxQzSUsuukwGT/aaEixrr2tTbaudDNwIouEDsXFSmnY4LgsjuGUqR7Hh6jy9CdMmX8nSXGJlq4mcHCOnsyfl7ZjS7cExHKWgcnhQ6iMH4aJCph7ncrm0OA4qthSx89amkUkgS5CnZ9nwCkxmgwkYGAR0+T82CKXpJypSSTKoUKwzrgpYcniH9eYaBcg8OuS+MbsixTjLrPdYovrnjVHcpLJDsvFKUxNjGNo4KjkXDCUqKOzHde87jKMTwygt2+26OMam0W8Uezdvh6Ztj4sWfkmDE8cwJ7tz2Bu50q0Z0IcOfAIEKoA/yjg4u5SgUYAH80ohVJzHgaLC9HwuZS/AAAgAElEQVS050NP5eG4EfoPHcVP73sAs+f3Yawwgne/57/h7CUr8PVbvo633vAWnH/++bJIPvTwGmzatFFCpyhbXXvttfIe1q5di2tfey3u+M4d0AwGIkVYtXq1+Mzprunq6RFnDeNck4G0LNqy4Mi6R7OhdhVR2MAzT/8CT675IeZ0aGi3arDB5hFqzgRlSXeWeYoSXxsH7rfCw4lAWSc75qxVFkSl2mdAt7ObexddeNN7Pvkvm2covJz2Yf1eW+I23H/b7LWP3veVnN14a8pR0xPYy0/G5LGKTy+rSYaiQm5yadX9NFUsiL80n8+qIagSbZkThseWXN7krG7wLzJgggILMNzey1y1akOYqMqGYFsw27YbcYcZbXUsjJjiCCAok+3xBY2UGr1jpNtxzRtvhNXWCw+2dHBJwY8JXjLySZO4S+rJHPZJRimFkijC7t37cd9992Hu/Hm45qpXo6OzA51dXfjmrd/ApZddJsUbx1IMmQ4GFuf27dsrmuSiRYtFC2TbLVvAySjZnCFJa7H/l7sLRp8m+u0xuSCOzUxuxIQd8Xm0iZEoSy8Mm26EKVvQwwhpXcfY0X2oTR2FY1TQnrPYXsfx1jKIk1ISt+dk65IUZwD1Es9dOY7n5O5GLVbJjEUeA1kwC7bJmCvpOgyZ1mfJDoA2OC5M9BMzNyPX1iGFPjvdjq5Z89DZPUdyJpTMU0ZhbADD/fvkPJaLHrKZDtzwjusxURiFY6cxPDQCQ2ugt0/H7p3rMWfOEuS6VsOPprBj61OY17UM7WkfR/c+DPgDkg8d+VnxLAdaE029Dk/LY7I+GyPF+WjaC2C47chkTOzfvRdPP70eN/7hW/HoU78Qq9ob3/A23Pq1r+HsJQvRN6tXdH5GAOzdtw8f/aOP4/bbv43LL79CztuuXbuk/Z5FP46s6uruwhxOOkln5PpX+SdqqjhT4dSsQ/XeKbtz0jrlIi1sYMPTD+PJR36Iue0a8haZclU0ZRWtwRAmnm0Fyq1fiaZ8MqacyBfSQcJsaDuzufesFTe955NfPwPKpw3/M/CJ29bc2ffgz+/+FxelG9OuYksymieTRZkDOb0GTNdCpVpTE0lsNctNZVVUZUtnsV05Ul1fYthvNNGUCRLUIznlI8noZfuvJyE4DKFJAoHYCcjrs8LgIbJ0ybYlG48E8MjayZq4Xa8Hocq8sLO46rXXo3fJCjRMTo5gdVoxPk43pumOgMoioWoZBkwmLsUhNEODQ1IMGh8bw5ve9GbRBh9/7DEsWLgQV199lRQcS5Uydu3YicmJCfn5/PnzjzWVyMQUMlXR2pXrRALc41B02r3Y3JFkLrey44Q1J3GeanAprYKcWs0DpWyh5AubWnmtjKFDuxA1xpB3gVxaZf5aBAxOb5ahAVLeF1Cm59mXCeFMZaObpSlyigwYD1R0Ks9fAtDSlcmmkpghK383C62B7IZ4HllbYHMQR0Ll2nvRO/ss5Dp6oHF4qmFIDGthbD+KowcRNgNMjnLSiYE/eOdbUaqWxE7X8DggtYpAm8D+A1tx3rmrUankkM2H2Ld3CzpSs9CZj3Bw5xoY4SQMBjX5BD4LvubBo4yDWRgsdGOqMQehMw+Gm0M+6+Lw/oNY+8RavO+P3o9Nz23Cjp078N53fRD/ccdt2Ld3h1yXS885G1dddbW876uvukZcMO3tHZLXorr/2EWqSwt3Ijvxs+FoLBWgpLpH1QKqkggV+TBRZ61FCn1VbHj6Qaxd8yPM6zKQs2sScs9xUPTCSVGahQ82ap1AvhAJ4wTNI4opK/lC+eIMaE5mU8/iVTe972Nf3TIDoeVlHdLvNVPe+uCPen/x6Pf+2fDG32ExU4EBNW5a0q6aVeY1hKh5DXFkUNf1GhyM2RT2S6uYuiiVfYsXq8RTBmytZsGK2zNftDPV3qumZAgYSf6AKRqt5CcE1GtLEsRDS14YMvWMhUUW1dgq3BSQY5xjZKZQ9YBlqy/DkguvROC2SUIYv0Ru0GjnI7YpjzOZieVYaPhNZFJMGVMZxhzWylS47du2y3MnpyZlkWEuhXQouq6w4wtWrZbWahlpJF10aqvKv5mnwCJWMtWanwDntrFSLgxaRs9zTVHvWzJxWBCKM4vpFBFAjkP5JbTIMKWLj23JGStEcWIQo0d3w45qaE9ZSDkG/EiH6dJ5ovRpfjER7/9n77vD7KzLtO/3vO30c6aXTMqkQUKAQEAMGCCgFEEIIJa1LSiLvaysdV1FQbEsVsD1s+F+6yoWmiig9FAS0kgC6XUmmT6nl/e87fvu53cmgBXdf8xCritXksnMmXPOvO/ze577uYviK9NCTYXfukwcEe8KcpgVnq+44XxemrxGwk907qNMWR0sSlVHtzpOHpKj6DZEZp3OtCHd0t00JOoUahonkLGJMRTH9sAvDclyMT9egm3YOO+CV2I8P44s8/zsNnmcYnUcgwO7sOjoJSgXdaSyOvYPbgM8A8lYAwf3rUbEzQONMiLC7iGeHKChWRir9GC42IYaOmEkOiXMNRW3sXfnHjy9eQte/5Y3oubW8OhjK/GqM88W7rSmh9L50suE/HlOT8SLOeWIjSonDXq90MmORloN5Y8hS2mZtnjeNd2WuZTlz4puiXLdc5KgmpLMIQehV8SqR+/F2sd/g55WHUmzDiOsCXyhXFUlx/oPuuS/BF8olzga5HM04nOLQLOT67r7F1/2D+++aeP/qAL+HX7xi7ooMw7qyfvvuNHwcxfp9IMVPa0u8mp4dBhroEZjIk2XWPtquSTjMg2JmMsmJjoRmsBEpeiRnyyewWJ4zyIUImYrX4apzlDgC8dB1KLXAqlPqtsj7EH7z0qFlphM5CBroS4jJwtDtV6HzVgiM4pcsS5m68csOwuxzhkSKhmhwxjJRozqERYDvTfUDaTxtxj+aLBIOWPBtm25QVmcCVHQA4HY8YKFC5BJZ0QGTS42MWVxbKO5DbtK6Yw9ZeDfxJb5d5XM4gs9ilgvi/YUdMH3dWq5N1WQp+4FYuz0Eub7ENFoY0kjHe78aogaNRwceAZOaQwJgxTBEKlYArppyWuWrqqJS3KiEAqZJLcwzaMGX6AULgDJTVbpIio+SrnHsUsPqAZsNGQKmLL2lJ8do6NogsNLghCQZSORbEEq04nO3plIJFpF4dfwAuSLeTilEdRzB5CbGIPrNJBJJ3DysmMxNjGCrt4ZmJjwUKv56OrpxMToGObPWyiqTRg+xnOjKFbq6OywUSnshhGUMLh7A9z6hCxAiSuXq0nsH+tEwetBYFPEQjzZQipqw6t5qNc8zJw7B6lMUuKvOO2RY8806kNdrrJgEV1ds59o/ksIgHLtREJOfk2JeTP2TAJuhDmkpjEepvJz43PzNGkcuCifHN2H1Y//FhNDW9HZasDSyogELMrNROqQh1zTO/RPFMM/1ymTWEfhCTP6NDuxrrv/uJeK8t/hofI/ekqELx568M6bDC+3Yqoo03iFijsjZGFpwPGY0+fCpmdEcyRnK0pMkjc1fytVHf1yTcEU+W/VGYZIpeKHcvim4obKRZq/U5EWQ7VSF2WZCs6EeCgzo44QR7lSleJGjjKdx0jTMq24hHPWGj7mHXcyFpx4KuxEEq74M3BxSPczVUiFgcGCTAN1uZFU/BLHVHZBNK4hhsrvzRh6duM9Pb2iZOP/s01iUCcxW0IK/BiLHosyPUFYgNlxcdxltzTFv6YVphTpplhmCr6Ygi6kV2oWU8ES4Yn5kEkfYfKrI6QCMjx2Lw7s34RIUEVrOkkHeMTtJGKMphJOq6IY8rHEzU2EKBoakihCmTwnDS5iZeUvn6Mojcq0iM+dTAMl4KGlpyOFnoeWQckznRYCCE8dZhSZbAcymQ50dvUilWhDPJGG4/kolktwKuMojR/A0NCAdOEt2SxOPn0J9g7uwvS+mRgbrcGAifbWlEAcqVgU27dvQCydRue0fowXqpjR3wEdOVls7t7+OGrVIYRhDA23DUOjSQzne+BEuqCnmLFnIWpHkLRtZGItSCay0CxT1HXxmC1xZj5DRhl2wOAD8UkxoGuq+z3kqkwJtLhvKPYOE1fEEnbKd7m5G+ECld4W7JDZJKhsyRoq+QJyo8OolCYwcnCPFOZ0jO5zDWhBWXBmjUpFsQjl1/6hC9yf75Q1RHzVKfsUtohZfoTBDy8V5f9R9fs7/WJ2yusevOMmIyisCH1lAZlMp6VLCht1eF5daFoFel+4DcSjjIPXUC4XZaSjbaJa1gXid8EumV1YPM5o+kBk1uxmpvwyWBBEWtxgKklNYJByiTFTviwKc7miQBYsyI7jyTKNzA/yfgmhsGDT35n+HJWKAzvbi2NetgzT58xFjRnxtg3DiilrQy75hFamDH/YLTPLDRHlZseuVwYDGUMV/MHOR1K6TeXBS+EFmR98zoQ8JKFDoAsq6ALB14Vx0izC/DgPLsZoqaJMzJkwDiEcBd8I5axpqK5M1IlY0DwpCs2LCHPE1gk9jGPowNPwGuOwjADpZAqmTtmzeo6CbvL1NemItO0U6AEeaiJXV+nYxUJO7Ch5xvB9n8riI6zEDo9Fma9vKiWFNEAmQjcaddikvJk2Svw52EkkEhl0tvWgt6cPLaks4tG4dNKTk+Qp70e9MiF/r9dcUfudt2I5xiYOorWjHeloi7gM5scPQKOvRsTBzh2rEU1lkW7tw2SBHIsqfDeHRqUIw+TSuYTQ6MLIeAIHR1OoBtPhmVnoCR1mVEfciiAdSyAZTYvhPiEdOx4Vd0KKbOyYCVfj9dQMThX2Op3vRC6jfI7lpJSgQvnNCC6KkDhZCANENhLNTpreeVRKOnXkxO9jHFUa+k+MoF4twq0VYcBBzOJkSCWfEsHI1zeLsny7Px3R9ycwZcY/NQ/hZoxVxE6s7Z19/GWvu/Jbm/5Oy8vf/LRe1PDFpt/9uOvBB++4MYryxaydVKgRBqCSrFEpoV4vw07EpACR5mQ1o5boN6tinhSbQhZspgVHGBQG4vGk8qNtBoxyUy0yYMFPVfpIqUT/jIhYdqqoJXKZWYx8wWkrlXozDFOZ7HPTT2YIF4nkQXMpSJ5yvKULRx67GNPnzoMWjcGPMPBUFVV2nXyOyoWNsewWfPKADVO6XhFhSMK1ipGaMp5XX6MKelS6ZF15RjfhCwVVEMKgEZDqiEUdRxl68/+e+7FDxbiJJfN9OESHYiHQ1XhrEyYyddTLkxg5sB318jCisQDxmCnmP7bJIqgSSWR8Fkm7cr0j+4J4Mrs3t6qKMFko1UpJOfux0xP/ZQpKCDspN7kprxD+HJVFpYZSvQKHSzxacxo2Ko6PTGsXonYcmXgKvR2daEumEZUggUCk3aPDu4Wf7FSqKOUr0qWf++qT0XALUphos1kpkM88KIo9hqLWawclsBRGCk6Dr4vFqwHNV6ZFrhbDeLUd+4ZtTFRTCPR2oUXqcUMk1nE7hnQ0LuZD5JLbyTiiiZh0+ozQokiFl4N0twGnJL7LPPaUKx95L6QECk4sSSNMgaGxEBfOXDIz2ouYPK1ly2g4ZfEVYfJ2sZQXTjoN/jXi+J5DYF9em7wGzRfptSgoxQSv2Sn/mVIl18Uf9VMmnsXjlp2yynTUrMTaaXNeKsp/c+X/e/1CFuWHHrrzWwm99tpkXBc/CiZRMw5KE05rRXx1OdfRwY3UNVngBb7EPIl0uhmGygUWx/o4o6TYacuXqeRntdBSMcFCx3L42MrRq15jGgYLC70YKMTgIoyPFcgSkKNzsVRGnNxcRhiVyuId4DkutEgMdV+Dncqif+FR6D9qkbiYMexN/IhZ7GVZQ5xbBV5OFWu5EZtLSklQkURkRXdih81DRn2chZsKOmUDKphyc8mnlmZqoaeCVEWEBtdTaRVc8LGL5p/8xc8Tg/Up+ELu1gAwQhjkoFLoURxHfnQQpdwQYgZTQ6iSjMNgMTLYxVO0Q9hIF9reVIEX9oX8zGrQ+RzcusAV4l/hVMVFjoeNCkpVa1kejuRXM11DXivVk6Q/BiGKdgpt/XMxbdZc1IMIND0Kz/EQ4zRBx2PLRNIyANcRf4zJ8UGUJobhlApwCgVZ1C1Z3AvLqsBt0NtZLXwN01WsmrBBVw6ZPCIWIYoQZsSXcIWIn0S1YcM1evHMYByD5Sg8Kw0tNETQY8VjsKNpxKwkElZczJYEzsjEoVlk3lhIWFHo0gRoMJuJOfw76X1Mq7EtXhFM8ZiSdLOoOqiXciLrp+KvVimgUi2iXi9JviDj0VxHccCpOBQISfjHGsKGK7xyHlJBM8NR1tvNblz2HZSVT0VN/VWYMk9Yfh8+/hSmnFzTO/u4y1/qlP9eq+vf+LxW3/WD7g1r7/tWLFK5JKLRIY58ZMqGA8HkeAHXGnXJa2vUVWQTt/hkQ0TFU0ElWfMXu1K2pNzos/ulLwFvdCrMBKvkogTKuEhhrLyolf8Ft9LkK5MlJMsyhmBW69KdMlqqUq3DjNpSwFnQbTI2WPh8TRgAeXZnjQbiLa1o6+lDT98M2JY6HLi0dEVmzIKo+KXk4/IwEWkx8/fIx/UDWebxT47yAmcYOuKxaHNZqDwqWERcV3lPM1NQOtUmtsy/0+WOGKbIZanqI6TBoifFnoGb0aaJvS4wCsUi9UYZRsRHaXIM9eK4ZPLRSjWZiCGVUikbXLQxvZmsCDIexAeZizgWNRYFQhc+l3Z1+T4uI6E40ZimmELV6X0hzApfeVowAFSGeAaq8vDgIcfXHEElBEaMFBaeshwvf8XZqHEiCjSk9CiioY/hXTsQ5PNoi0cBtyZdZG5iFGMH9qNRGkNYmUQsLOKI/gSScXpbcDegMu/80EfD45JRxVkxPspjgSbTgx20EYXXSMIJOrBvLIadI2mUtFZ45AprHmxGPVn0VUkhHk0hYSaQYLJJyoSVMBBjp0wqZgikYhbilglb3O/YrZKdolJOGk4RjUYR1Xpe0rbLlRwa1TJCslGafi1c0PF6J3uFIhnhTvN9k7QUTko+3DAiEmvpu/m6moc9PVymbEolvoltgRgiqwNaFefn//pjcVCSnsN+hgwRSffmQWyQE7lmxqwll138rm9s/htv/7/bL3vRwxcb1j1wg9YYv8RvlMVkyHVDEWyQW0kTGxYNiWBnIZvyvuDmXhZ/yixeuLZcBgmpXlHcuJTgneHUFbXO1G0gICdZ2VUWSuPin1un94Ueh2UmwVRkFhd2yaTGEUfm4zEpQszUS1UptgzdZIHWNMphKc8uyOKNODEz/eLJtEAfVAoSirEtXRzvKBePJjMy+leKRdm4x0j1a7hiVUkrSr5OUsO4hJTXG4YSY8Qut+5UEUvGhV1RrTuIJ1ISZ1WvVOVGTnJBSIig4Qi1LZHOoMSU6UiIqMS5NJBNJ8UvmYU9mkgodZ5bRdw2kIiZiNoUvKiim862worGpRjzt2nRlU2JByiIYcGVJR4POcG1HfGqFuGKdM1U+RFG4lKyeXdz1KZnMdV6DYV5y4JSjKXob+yhTsEKZdCnvBJHnnQaHt+6HePFEhbOm41jp81EbvcuYLyAdnovezWUShMoFgsYHTmIen4IqI3A8MaweEEn4jYXimX4AUd5cXkWxzTKhbm0olIviPjCwXU12t7H4QZZjExa2D9kIldpgWb1ImCYrOUgnjbEfpUYezadQSqRlExJmjjxMNMivC54Tfmw9Dr0sCKGSK5bFfihUS9It9tolOB7PCy4EOWERsN9NgtKAc2DKvR43fPfPPw0+g2pKTDQVBPBLpmeIyy08jn8P7XJU7kB6tibKsCHmuSpnLIXUhZJTyTjguwZdvniGKcjNBNPTu9ffNlr/+mGp1/IwxxOn/OiL8rr1993o+7kLnadoirKAo/VZVFCShXIjwRJ9MQAeQGT1xlBOpUSdoZKz1C4LaltxGrpR8vuoCoFwhFTG4758ClMoJKvLksc09JQqTbgOhqidkaEJUoMoShxLGjsHmjuwwLru2QLxODUPenGTVpH0pC9VlVm+KaFIhkbfiAm6JSMU36cjEeFllSu1WGKQRGLcgGZdFKKLml3LMjEaNmhE3ukpJoLnVq5Ip0Wuy92/dyC02O6SiiHmDUd2SjlpqzbYMyUOsg4YvOmJA84nUkiGjVRLeXlgIjFoyozzjSRSmckVIAqr/a2DGIxEw3PRTKVRiyVliJGeXOChwmZIzqd+BIq0ghQydTEscXknrAPE8nZeRN3psk9I7xqMnXw+5BrTnWfGOBXas3JRS22mJ/nhw4qNH+yOzBzyWnoWnAc7n7iSRQdB3On9+KsJSeitHcfIhMldEQtMUkqFMeQmxhGYWxYOmW/OgLDHccxC3qFReJ5JXlcUtHE4F5M7vmKdeWrEmpohAwkS8DXMyg7CYxMAsV6DEa0C/F0N1LpLFrTcbSmbWQyCcRiXOA6AiuwwDpOHo1aXjBsP6ggDBg15iCge57LpG/uNMgXJuY7dTCpoFli/uog47VuKqUkhwmZqNgQkHfOIkz4it4g/M3Cq5oVFmAp3s1dAYv21C5XFebndMZC7Xi2RP6pjvm5X6MHuhRkKcrkKUtRTq6e3n/s5S8V5cPpuHkBz/WJ23/c9cyWu2+MBtWLmZDMG7NUcRC3TVhMquA4x8WDpqNYpuk8pa8M4gxlDCePmYWKd7/c0Fx8UaSRTACahWqpDj1Cf1ougxi+ynRkQ8ZqYqnRqCUdb7HoAAG9NGxUyow1oi+GjUKZYZpKscbiluSGXbdl6cgLP2JYKFdVZ0iHO0IopGhJuKsdF1yY0AkLNu+DfLEIevTyILGMiLi1sRsWqIIScYeJKo4YDoklKZVt1ars7GNxqsuabmqxuETbs8uX5SWotEsgahlCjYuYzC4MxM+YhxVpgUJFC0mdc5BMJQTmISbMgE8Gf3pNzJcL1FgijmxLq0A3xFuTyQx0pr6EESRjcUTjcXgCV9CLhFCJLyZSxDk5adApjlOMLOHkYPSkELMr5JKKnTrtPbkj4OEnnidU7cXIM2+g6HmYsDowb+mrMPf4V+C+dU9hLDeJI/pnYtmio5HfvRd22UGLSZKbg1o9jzzTrIcGUMkPw6uPwQyKWHhEL0yzgQDMeeTIH8IV3D0ClxOTbgvv3LCSsO0WGNFWRKwW+IihWAsRGBbMWAIwyaTRkPAjMEMu3yqo1Sfh1CdQrU/C88oIpRDTu9uFTgaFUPq4I6BphDp0SGljG8xulotRQRI4hdGQTpg0nJ2oWuWhoTpdFmPFnFGdsOKfKxaNklkripraJzQ//pyirDwAni3YL+C2/INPYXCqWE1zWSvKQBOhEV/V17/47S8V5b/lHf07/hpiymvX3PutlNm4xDKY3kt1lxq1vTpxyIosf4iZsUsWKhZNzR11o6vATk9uuEQiKT4BFW70hedqMVYCsRi3xQ3Z+pP1QIaFFOhmJBEv9notQK1MfJqJwFTz8abShW1RKtPGkdhzAzGJo4qIpSchDPKW2QUS4piSO1sxilIo7FDiiEM3BTm3HpdxxIVVIgl/CftAYpSUwIUdJiEJLhSJNatulx7TxNiV6REFNmQNNHg3N702TApSTB0+ZczEHX0XzD1M0E3P0ETNFk8mJZ2bWDWLPOEHy4oIbKGk6obI1tklJ9MtsOyYcLSJKQuv2jQFVmFHz79Llxb4ggOLeRCFIk0jKNIR+Z6JGZFBdoGKjCKli4cq4ROKd8SzhFBPqaD40jpQ8QIcDKNYtOzVOGHZuZjwQ+QrFXSk0+iOxXFw23YYpTrSFL0ETKAuID86ijxDYitjqFeGEPg5HLVwukxDdBqkxaoGhtamYRtZwEpBT7YJPhyPKm8JFkbCUKRcVuol1Ko5NIIyPJ9udlWYPGjIiAh4qNdgGR4iOpNrlLCDP6Nnm1CmmSh/Yv6EhRbZpCNKgVU5VEIxVEpU4t0syqEIYniABOQH06FOQfCqcyaPWQyFuEz14JNeR0aEdNvN4qvC9OTaUZ2wUrv+flf857rkqbIhhz6fr87CzE6ZRZkZfcnHZ8xd/I4Vl39TSVL/F/160cMXjzx6+w1xrX6JqXtSbKn9pwWRxy6PG4YIUKzQxU2lJrMTo+cDaVDxWFyWVhzjOMoTx2WgKuEDkyKUgDH1XCQ5siDj9Ul2h5jQk0NbKsKkuU4YQblYE8wu8HXl6Uy8URKwSQRS6Rlc0PEpiaKJ/s5kf4ShKAFJkROlYCKuTI8csjrYKyr8jxxlYYo0C7GyemfqtqHUhrz4KZwQUYvV9FKOQDdtCSHlXcnnLRcMx0fu7rnAE2mYwmsZWupzHNdoUB/CCJhXyE6UAbQNJLJKAcdlFw8+2yQ/mctR5afAIFJiyJQ0E6/mYRONJWQhSFEEcxDJSOGhwk5bBB9kK0i+Ezs+8pBV4ghx7aAJL9GVLBK44mXC5ypca74npIWJWIjvszLCZzQV+Rk5w0bLzCPQ1b8QWqIFOiXNiRiSER21kRyiboBM1GKEAMrlcUyMDaJcGJelajk/KYZIRy6YDztmC9ed7yNN/CMw5efN6YuHvTLnZ76ewnwdh0wNTkd04HOa8Vjs+j2uJGHI5MUJgYeb8lgRdg0FQSxWTQ7ylE+1XDDCDVbhsFMFksWUhVbt8shoIJ4ewuXiURa3fE8t8fDwXHbM/DEqGI6MGnbeqnNWj6mKssKZ5TGbe7xn4Yvnl5rnFuSpv0+ZVP1+fZ3qlPmUIiz0Cr54rG/+kndc/NavbflfVI9Vo/S/7QX9Na+HlLjHVt11o+2VLg7DurALYtGERKUHjZokKdD7gt0dRQakW7GAxeyYmLpLioKmOLy8OHmxmIYNPwjFrY2UI9lcB7yImTbBgk6PAW7D6X1RUEtCCk1KVRgsxOyU5QYxUKs7QoNjPLxg12Jez06Zj6dEKHXCE2IbGsKjAZFpo1Jh2gOkM1XKQqXgY8KE/MBDQh8mEqm0dDtimxkEqBPDhip4xHzpbVAmc8PzkIrHYTNNpEGDf1tgDr43U/eleqMAACAASURBVPLbaMwQSTmxUXaFZE/UyzmkEoRlIvI6oqm0HDjEp7PphBRuwjvROG80vp0GDDuBZCojB41AGdE4GBZALNmOxxETz2MyP5SfNSluSsKtcFEeSOyGXbJemhONzwNKlnvEdEO4Pl3tlAiFhxkhHsJRVFqyiIV83GgUFRa4aAtCKwWQApdMoj2VRWe6Hd2ZNiToEhfUkC8MIZcfQLk0ilqlgWqRsmMf/bPmyuSgDs8GGl4VrktKmfKDCN2a+CZzMadFyI5h10umippKVKgsBTbKUCmi8yAhl5iMk0bz36oLnVLsibpU+CiK6UDGBL9eIRXNwilFlEWXYiB2w+rgZlEmw0E6Y4+LbFP2HfU64S6GARPOovSfie5Ue1oCw/H6FlHQVFEWaGPKMlmJlP4I2eI5C0BVwaeK8nP9lQVak06Z8EWACJ+3ZoahlXisZ/bL3vHay/59619zzx8On/uiLsq07lyz+tc3Gl5xhWlwFGPrEJGu0K9X5eZo+A3hKjMxmE5xLADkgVIowo6A1CYWWOJqxCd507NAsgPkooUcUfFNFntDiIKPN4RQn9jVeXW4Xk2MbGJGXGTSDE7lcitXKiNPXjK7s3pNIuRJk6BMVxIcJFLKQd0NJNST/ORymRt14siWkPr5fYVVAebNcYHJwg84biDLIyW4oJdwVCiALNw0kWfHykRnmusnkwm5zZ1qTdgc/H9iylIwGJtFiMDWEYsaKJRrgB5DOhGFSzzXc5BmAY7aqNQphQ7kdTCcNvTqSCajMOOaeIcwqTmZyoq3CBNQiPvKApMBpZYNP4zAjidFak4ZuVDceABaxDXJGWdOn4dqpYxauSgBpOyciZsL8tyUV8vPw6PyMnaIKifpMVWqOJshpmbAsifCDjdiQ2dIaSKJlmwrulp60JLqEJiHOHWtnkM5P4pSbgz58ZwwQejCxiVkoHkifAgjLjTQjY4dryfvp/DBKb/jv3XCVzLkNz0meODzLDDgeg4Mi2IQFk3CNcqDSlbQqiY3U82VZJ1drKmTYhci8NgEKFc3EfeQSxwxJQuSq9JKjdmFNCgik4LFVIPykWK6ug+vEcHQwXG0tnbLgVwslrFnzy4xz8+2ZGSRzV3BITxZCrJSgEjy1nPYF8/Fl/9YcTwkKHrOfyr4AoIpkwknkEuohaGZebR37suueKkoHw7HzF/xHFc/8IPuJx/6zY2JSP0iBDXxTmCiMpkXJPGTsUCTe+mUiZc20655HwjOKkbySmpLsQY70rpDn2HJWoXOlIwoeaeuCBl4c7ALqVYaEnpqxxKoOhUUKpNqDG1EUK/6spWP6FHkylWBH8i+IDODh4RtmMKI8OrEmC0RgOSrDejRJDQzjlw+LxFSXOSxEwvoakc3NIcHiotsIgUtYiJfLEu3zGJJ8QNjlkQ2zkVh3UM804q668MN+Bps4TnTiY2PxUUPYRq+X20tWVQrBQQeF5G2shhthELVI5xBXDcap/qRi7WqsCsScRuBpHr4yLZl4IqvgYZMJitQBd+nlmxKFq7ihRGNSYp0qNswoknEY2k1GYgJFCXg5Hd7wjJg4WvUKvAY5SUcYiV1l8lCJPHkoXNHUJav42FLqIOMk1qN1YjJ4oRGXIFpAs1GzQ0QsUwkMmlkW9rR3taHdLITsVgSQegJfFGeHEMlN4HC5DhCv45CfhS66cML64gYLLQshqoL5vsidqusroLTq/9TH1fjK5NSZG8h4h1lqBREPOgmPSyoglT9lFAzOUXZlrBgTIvWr1xgskNWqSXC45bJjQk6NMwXKRH8QMee3fvR1tYt8Jt4StA61gXyuTKqVV7LOqoVMloIE/HgjaJQyGH6zD45+BXVTzksinpvCktuFvhnceVnB/M/1jVP3bYqhGSqV1Qdt2T08RrhROcLWBOGVmrljPknX3HhW7607a+45Q+LT31Rd8rrHr6lY/WDt94YRfW1WkjvC8IXSdVhkqMMX2wTy1ze0QBdPCEYQc/liy+jNMd/4pPEQQUjDEJZHlGAUinmZOznAozhmoQ/UuIE56Naj0C3U+JCxzBNYo9uyaU5HaLxtMT/sLNk12jZip2wb+cObldE3iuqKWbg2VFMVlx0z5yLzr5+gVBYHPNjQ9i2cT0iFAx4yu84GY/D5OgaRtCgN3ODhTgGk5gnx2JitB6QaOvCScuWIyAGyrw80t6aobFMmuD4yiSSiclxjB4cRCk/jsCtwKQZfCKNesNHd+8MzF2wUAxuxPoxcLFn59MI3CpMMahREVhWIoZ0dy+MaFz4t+wGq+UCIr6DbDImBw/fWz2WIY6IwIghHs8KU0VUfVTs1asipxbcVfNQK+ehhx4Mnfl5eZWxGOGSlSwXCjDYRbKAM9hVpSxzqVp3GPOVJo0ZobBBTGG7NMjysAifxJBpoyFRP5KpLlhRjvS0XR1HcXwY1fwYKsVJeE4R+fwQIjoxYU4AKkGbNxvhJyrruKzyyVKRzpcQhfKcEIyemDnVhTThZxFm0QZ9/XXp8NmBczIgvEOOOSc1lcLCZSKFPb4sUEllY8cr0v6mKEnwWOhw6sSlo9i8eRuS8axw4CUlHNwxhJicyAmnnkWVsA2/Dw+07u5O4d2TMcMlqlruqSXgIUoccd9DuPKzPOW/VBF/H1ue+jeLMl9KwE5ZijJzwlKPTJ+79J9eKsp/6V09zP5fsS/uuTEeVi+KWuz+2NXYiIiwgNaP/DcXWqEKmtTpsWsInmpGY5JwnCtWYMWSaOnoFrFEMtsqPFrGEE0MH8DE6DCM0EEsynqgFobJRCdmzVuClrZ++KYNM056mIa4RSqaIY5fvA2JtCmzeldG4+99+5vYsmEdYjTimaIZURkWTePKD3wMxy89TZ4/C/jAji34wqc/homD+wVPZfFKJaIS8Er4wk6kUCwpmp/k11G5FQI1H1h+zoV438c+DT2ZVXccR1LBphXGqaxIXVRKBWzasA4rH7gbjz10HzS3jqhIuQ2cdtb5ePt7PwQrnRWz+Vo1jx9+6yvYvOZRZOI83FSVynb24fIPfRKtnd3wRTlWw/rVK7HlqTVIRoFELKYKpZWFlmhFd99cdPfOEpocizI9k8WLIT+BibGDGD24F2Gjgij3aTIp1FF1NUTibRKpVS8XRGQBtwqnnoduKJ9nQiN+yE6fVqqMA9OEFSHRXb6Drp52VZgTKXRNo0XmNBgm+egMKMhhcmwA1eIovEYZleIYJscPwDJZzJsubDSEgg6duHnEFLc2ek1EDIURM10EOv9NGgU9r4nNU2pPlgmLswXdJRc8KvBFw62KyIY/v6llrWQGSmq6h0KxgFSyDbk8XQ4bKJdLAm2RvRK1k7K4a23pwM6de6V7LhVrSKRSMgVxZ0BVJ/MYVefLRXNVDLb6+qYhlU7A85ncwp7bEObG1KLvDzvlpoNyk6/850rEn4QvnluUpdizKGce6Z19whUXv+367YdZ2fmLT/dF3Sk/dt/N0zY9es9NaaPxmpgdoloriwcBKVRmc8SleIQLL+KULj0rSFfTLdixFIxYFp29szDriKPR179AgjXpJkZ+baNeRjU3in27tmDz+kcxPrITEZRFcJLNTsd5r38POvuXAFpcFksKC2w6t4mTFxkdbA+IHzdQGR3EN79wNZ5a9RgiXp07fLjk5Hoh5h19Ej589ZfQ2j1LIulpbV8eO4gbvnwtVt5/N6K8hk2V5tGgwpDeEVEuKzkdeAJxsBYI77kR4hVnX4gPffIaBBYXhSwQJBDQr1kpuAgFyAhNoCVoYGJ4AL/48c24945boYdkOXg47byL8N6PfEYKOzFWt57Hd75yNTY8+lvEdHpAKEvJjpnz8YFPfxMtfTMBwSfr2PDw3Vj98D2I6sw7TIiUvH36Anmd2e5+mFYKGhekYnbDDp+uflWUcyPYu+NpDO3fCZ8y4mpBinO2aw7mLj5dLWTrZTjlCWzf9CT27X4GYVPU4YYaZsxaKCb2rqeJKIPOgPRmJquCQo1UJi684fbOmUi39EmOIotRvVbCxNh+5CeH4DdKKOfHUMgPg3sKO6Z41BK4IRaaqjCrv5FWSSaGL9l4JE8owaKiqfH5Ek8Wzw7HhaUlkBvPoeHWMGduL3SDlqNKIMOpY2x0UgytKMgZ2D+IaDQFx2GXLny4ZmfLZTOXkP3iqb1zxy6hUCZiSXT3TMO2HbvR0dEpAQx8balUUqASQhY0yc9k0mJ7ytad6TMiFCGT4xD7QmHKh5Z7h5Z8f7nU/L7X9tSBIP0/D07BMXhK6CGimQdnzFt85Wve9I0df7HKHWaf8JffqcPsBf01T5eLvk0b7rsxrlVWEFOWUNQ6sVMHFrX2XPLR6yKgiRC5yfRyYOdswoy34vilZ2DRiach3TkdiMQAzRZiO1N7DY0r7Lp0ZKPD27Hy3p9h59YnuC5DOjsdK/7hQ+iaeSIQSQieShkpeyOZnZvpvsIhlpgdB+XRAXzj85/GlnWrYIW+pFyTD9wwYjjr4jfjdZe/D76ZAHeAZH6YQR0P3fULfPcbX0JYLwmmnU4lRNnF10OsmrQ5Yqomx2dhPOlwQhNHLz0D7//ENdBiGfik35Gx4D4brcTcP472hEX4PumBg9H9u/C16z6H/dtJGw1xytkrcPkHPgHEMyrZujSK733ts9ixfiXsCJdLXILpaOs7Eld89Hp0TO8XPNh3i1jz8K+x7tF7kYoqlkXPjPk4aslytE0/EoEea4YIyC0rBVnRwvh+N+BUCxjYthG7tm1AOTcsUMmMI07EUaesgEF7UC2Akx/GE7+9HdufWSPObGR7xVItOPOci9Exfb4S5oCsjjomBvbgqVUPY3JiEOlsQmh9rW29SLX0IR5vkeWwUy1JZzw+sh9OtYhqifadOSXkMBWcwMNdvK3FG0IXmEJY5LKA46KPUwgZNw2kU2mxaa2WaxgdGcLMmX3SudbqAYqVMlpaU5g3vxvZlhj27duNifEJxOJpuA4Xfzbq9G9h8KzGHMmUwHKSFqIro6bhkQNY+rIl0vnm83kF64QRdHVNQ6HqCDWRjBRK6yWbjyGyZGdISAAfo0mzU2+9fOzZRd+z6j75CR3iLD8XU/7j3p3Po8QpZ31ZGBp8j+i7EmkWZc0MNSv9QO+cpVde+Jbrdv419/zh8Lkv6qJMk/sNa++5IeJOXMwOJ0ZpMHShqlH8IJ4A5CxzscXiGDHg+ha8MIGly1fg5adfCDPVLhthOcKp2gqpaCNWwfWKJVxemu0c3LUe9976bVQn96C1vQ+vXPEudMw8ieF5ihlRrcApDiF0y+JHzFFb1HHsrkIPhdFB/Pzm72Jozw7ELF0sM4k5p3tm4vKrrsFRJ56GhmzU1cKGRXt890Zc/6n3o3BwF4qVmpjgk6LG3o2m+RGdi764eECLD3QyjnLdw/GnnoUPfOLzCOwWodk5tSLuuu0XGBnchajuo7e7E8cc/zLMXXgMHN8QjDQWCXHXT2/GT3/wH2jUqlh65mvwzo9eDRB6QAC3PIbvf/2z2LbuYaTNUCh3RiyF3jnH4G0f/BxaemdLR+d7RTx538+x4fG7xRBes7I48fQV6Jt9HCJmnO0ZwJQYl0vQpscuU1GMuFKW0YGtUcbmNQ9h55YnYIYVdM85CscuuxTRaItUkUZ+FKvuvxU7nn5cQSZGHMeedCZetvwCRHi4Es8IqqiXRvHkfb/G4I6NgF9BIp1Epq0bmY5exJLtsOMseKHAJ/nRIfEVJp5dqeSEkSEUN9MTeMKw6FBHPJjGUswQpPjDxPDBEZHQExLo6Z6JdWu34ZRTFmNiooBCvoLNm3fjiCM6ZE9B69DBwb2YNbsTRy6cAcPysWHdOuj0xdBjaG/tkh3HyPCQGDmlMhTaRBA149ixY5cEFrS0MWm9hv453eKHoVjGJuATp2awqbrelRiJ3iCaWA9wOSxLQp/BvDyQ1WKPhVp1yc+q/ETg0aTfTYlGlO/FX19u+BXkzlOfGIhpE+8zK4SdfaB3zrFXXviWr75UlA+Hk+aFPsc1D/9nz9Or7rsp6uUvDPwKdIvJITRm8ahsRSgGRML2RKVRFhMeL0iic/rReM0b3oOWaQsluomYr1sdw/4d62XrHkslML3/aKRb5qhcPfhwK+O4/9YbsWPjQ2ht7cHZl74PHdOXICTX1fewfeOTuPU/vwm/OgmdBwA0FKp1cKwmJaySH4NTGEdUfICrqDbUkm/OouNxxb9+FenOGUJ/IuWt5kaEWWFURnDTtVfhqZV3oxFExAg/TSZC4KFerQq1jN1xSQyITOWxUXfw8jPOx/s/8Xl4xHE1D6XcCP792qvx5MO/RWucN7mB6fMX4UOfvBYtfUdIUKwRONi67lFcf/UnUJoYxannXoJ3f/xqhNGMvH6/MobvfvVz2Lb2QWRjtEl1ZJE4bd7ReOfHvoxM9xzlLOeWsfaBn2PTmntksTVt7vE4cfkbkMrOkCEiElZRnRjE/r1bUKqUYCXjyLR1oaNrFqKxdqnZ9BoZ2bsZG5+8B4XxnejpX4Aly98AK9bOhhVuaQxrHvwldjyzSsQn0+YcjWVnvwHRdC8MM4nQI/+6iI2P/AabnnwYWiOHmBlBLJlEuq0HiZYuJLKdYqZEyiGNpCqTY8iPHkSZ1pduFbnCiPibxBOWCuAl/u2RqVFBbrKAfL6Crs6UMHHKpTJOPuVlyOUq2LplF+bNny4ipkK+irHxA8JuSMRTOOaoo+A4RQwc2IJFx8zGtL52rFmzGi2t7Wg4Hlpb2wXr56FVLI2js6sDqUwK5UINgwNjiMdo7KQh0xJFaxtZQzRsolzdgu+x0FIc0iywQmVTS2EaZNH1rdFgMIAv1gCVUk0WvrxuWlqzohBlGok4Aj5PWj2l7nu2O57qnn//Pv1j4hG1HKUGQIPLKYMHBkwW5ftnzFxy5av/8cu7Xuj9frh83l9/dB0ur+wFPE8W5c2P/e6GhFa+KKI54nZVq6mRXnGVa4fCUdn9kFyPSAZHLTkbp1x8BbRIVnwvOHI/dvdP8cz6h+CUx8WAZ+bcJTjpzNcj0doui5oIHGx5/Ff47Z0/QSLThfPe+AF0zzpeOeP4LtY88Gvc+v0vA/Wc8I9Jl5soVlBxSacy4VRKSJrsgGmO1EAjULjwKy94HS5558fhsDP3feTHhpHMdkjAasoKcN/PfoCff/8bAlWUhFZHdZsvlp6JRJpINqpcXJrcursoOw2cevYKvOsj1yCIpmEENVQmD+Kmr34FGx59GDF6dli25MRd9v6PYem5F6PKuCwjwNa1K/H1z30c1dw4lp1zEa646lNwuQyjcKM6ge9+9bPY+Pi9aE/ZMsZ7GjHlI/HOj38R2e55wpsNvRLWPXQrtq67X9gIS5a9GvOPPwcRs02wbx5a+7etx8HBXQiFA6xBM210T5uHuUccj4gek/nZKY9g/eO/xu4dqzFr/mKccPobYdnslGl1PIpH7/0ptm9ZjXS2BcteuQLT5p8ITUvLuK2hhoFtj2Pl/bdhcngvWhI6ErYpnTF/dsm2XqTbuhFPZNBw6nBqJZQnRzA+NIBymXBAFYMHBnDw4KDKwAtD9Pb0Sqc5OjYBp9ZAd28Hpk1rlQN2ZGQUi487Gtu27sbw8ATsaIie7l4Ui3R3qyDbksXY6Dj6Z3SjVB6DZXk4evE8pDMWDhzYK+yNRDIubIxolMpSQm4NxcaIGKiUKd2uIxEns8RDOpOAT2iNjYfPgF7SBSkWMdAQsQjZOnVUmiZcEr7gsRhTEckmhLCL3vx+VFom5HsdSsGmKKUZBfYHhkR/wrZTwI0mbPfcW1e+F1EMQhgMbhUBkHTKv+ube+I7z3/TdbtfwK1+WH3Ki7ook32xccN930obtUuMiAvH4xhPqlBEhA+h64D4Kc1t6tUC4nFyZdM44dQLceSpFyLQEoiYOvJje3DL96+Hnx+A6dMYxocZ78QrzroEndP7EEYCNMpFjOx5Bg/87m7YmV685k0fRO/c45o+iQ7W/PZO/OrH35Rx23MckeXmKw5KNZXuQX/nOBNODAPVugsnNBDLtuPdH/k05pxwhvCD3XIBv/3VL/CK5a9CqqNP6v3ozs248QufxMDunSI79j1HsGvidMRr6VDG9GlyBGiwxM789HMvwTv++d/g2xmYQQXVyYP42nWfx9NrViEmKRYazFQH3vuJz+HoV5wpIhNTc7B59QP45uf/DY3//zxOedWFuOKqf4VvpRAS961O4Eff+gLWPnwXEmYodEKYFlqnz8UVV12L1mlHCPOEXr/rHvglnll7n9zsp57zerT2nwBNSwlDJDe0Ezs3rUKjMg6qCOkrQTl6unUaFhyzFFaccBIXUBVsWn0vNq57ALOPWIKXnfpGGIQv6JFdHsH9d/0X9u7ajJOXnY5jTlgOPdol9DEexiMDT+PBX/8Ahcl9MIK6ZAZSKBJLtsBOdMhClQefbSfke3HRNzm8D7XSOPL5SRHj7Nm7B3t270FfXx/yhQI62rukw+ThyGRwdsDd3UmBGQYG9uGYY47C5s1bpLhVahNoa22VBBvXr2LOnH6USgV0dMRRq04ikYyipZVMC8VLpokS8WK5bikciiojKnqthFRXRsjIUYe7iDlovVqlt4srnTqLdqVMebpKBBdqW6BBJxVRt8R7RKXSMCGH0vKmsxypjofYOMSbmzJusfUk3q/8Ln5f0ffHPC/+VNVkUeZSlBAfizKZRAGsMLRa7+09cvG7LnjdV/YcVhX3BTzZF3VR5qJv7ZO/uTEdqazQpSizY4zLgoQ+yAxPJX7BpGnOxaYRg4MoXnH2azF/2fkIyJxgD1ydwFMP34lNT/wWjeKoYMDRBH1wEzDiEbGLDCgqYcxQ3Ueicx7Of+s/o2PG0ZK4AaeGJ++9Cz/8P19EzFIm+uzXGr6GuhdIgoQoDGmdyegl7u0jUcxffBI+9LmvwLfaRAZ+YOcmfPv6a/EP/3gFFp54quDDkVoJ3/ny5/DI3bchxppDxzQyO8TwnUtLSOox5eCSPGLaWH7ea3HZ+/8VDSNOVBzF8QO4/otfwIbVjwt8YlpRnHDKmXjHBz8KI9UmdpxGo4D/vPGLuPsX/y0c7pNfuQLv+thnoJHex+6mMoqffuerWLfyN0CjJIedZkXRNXsB3v2xL6Fl2nxVlN0SVt/3C2xc/Tt0drThrEsuQ6z9CGiRpNDlDu58Cns2P4GowU6QvGoKcZiMksCMWQuQSLWrDLiwjl07NmD71jWYM/9EHH/y66DHWJQ9lIsjuP+eX4jhz4UXvQ7RzDTA56JWQ71wEI/f9wvs2HQ/YjZN54FqqYhUKgMr0YpM23R09c5GNNkGi5FRFBJV8hgf2YdqcUwELVye7dmzBwMDA1KgaezU2dEl3aPkNtpRlEpjaG210NPbiYGBvZg3fw4KhQLmzO3H2PggYjEL0VhU+MZ2lEkwlObTUEnFh4lvtUMlJVkxbCSmVH00hrJU+guvH0d5RlNcMzHJCKcy8vmCFMqGo64BWgskEoQgLCQSlqSbSKq4nUCdHEmNHTQl4LqIpuhVTSxd4cb0DVGiEWLG9MYgp1+EK00nOcWieLbU/LVF+dlOmWcq9wgsyi339Mxc/O4L3vpSUX4Bdf7w+RQGp2547I6bkmF5BUdWmrHYIuHVFHVMjNN96VSp868y+QMmFp10JpZd8BbA6kIj0IU+55dHsWXtw9i7Yz2GRwZRLk4qZy+L7IkadMb9cFMd2rA7FuC8t/0L2mYukggd3fMxtnc3Nj79JAwzgMU8PTH54YUcYnDnNtx92y0wvao8J1LyaoGJsy95Ky664v1wQgtWJMDjv70dP7rxy7jg0jfg7EsvQx0UiwR46Laf4Gff/SaqhVFZjemSBEIvYsqvVadMdR67LMIgy1/NTvnTcIkpk/fq1rBt6yYUJ0fFq4I0qWn985Hu6BN+L6pF7Fn/KP7rW9dhcuQAXM3CCWeeh3/68L8htNMCX/jlMfz3t7+CdSt/DRsNRGl1qhlSlN/50euQ7p4rRTnwqlhz321SlKf39eFVF78VWmomtEgcnlvBwLbV2L9tNTJx5YNEcyh2yuLhoNEQSmXC0eSnXivIz2H+USfjuJMvhR5vFTihVBrH+rUrMb2vG/1zFgAaO14dbm0STz9BHPluaMEkIpFGMzw0hG4lEI23oqVjBto6pyOZ7kCMQQA+I7pyYtmZHz8oRZhMiaGhQYyMDKFQyol1ab4wKZLy3t4ulEpF+GEdc+f2SafLDjMWV0k1dHxjIIsEl4p8mokwio+sM3lDZyAsXQEZGmsJ3izCHg1iIkW6W7FYEd9uqvC4rKPZP7nNDJONJyhbNxFl4jWVn0wrp9GGQvSFismC7jgUsjDYl0pQinQslMu0YtWQiMdwYHBQrhnK4adgB+XaB7HXfFbd16zXf2tRbmLK9KD2mM3IAx6EL1rvnj5nybvPfeN1ew+fivPCnumLulN+6tFfdq558NYbY2HpEhZlDkZCfRWY14EmVpf8KLtDHVUyInwN2e7ZOP3cN6Nv4WkIgqTIVyNMcQ5KKBUOYKwwjIN7t2Fo9zMYH9sJrzoJm8bzQYBKOUCs6yi8+q3/gszMY1ToKr8nFVfgzUWpNxVwyoicPOId657AdZ+6CgmNgZsaHAZXZ7rwtnf/C44++VVwKJmtF3DLD76Ju376PZyy/FX4xw9+ElZmukT0DG3biP+47l8xsH2zSrWWKCSKWJLqBnRd2DF2Vy5KdRdLX/kavPuj18KPtcETjHXqOTFqiZwHH4FmwmMf7QfYvWENbv/BDcjtXC8QST00cPKr2W1/HL6pVG8syjd/41psWPkbtCYtRONROCHQM3sh3vHha5BqFmWfi74H78DTax7ErFn9WH7+PyBM9CHQLBHfHNixGgM7VyFh87AIofmMoLKkODfouMalq8dAgoqkodC8qX/By7F42aXQY22K6dKoYHJ8CN2dHUCEKjZbVlN7Nj6CJ+7/Mer5HbB0Op7wzCUklgAAIABJREFUtVKtaUPT40ikO5Bs6UK2pQepbFszwZxFeRLVwjiKk0PC3CHtbPDAPgwM7kFbewbt7VlZ/jEpOp2Oi0KPLBBK90XFx4pJ3jcPY1LlRGLtCwzBeDBxIuQeQGMaTl2gCDYIfM2ValngC1L9OOko6X9ClKl8nHiSykemyjTl6CGVf6ait/GIahoRKTtOTcKnubx2XR4EJibGyxgdyQsEwlgyctC7uzqxY/t2JJIxzJ4zQw4SVZCVUaiiySnY4vmWnYq/rA6AP4yEer7EWhUw0jHVkcFFnwadTQKsAEbrb6bNOfY9573p3/e9sFJ3+HzWi7so3/PLzrXrb7/B9vIisyZXmDiryKuZOkLrx6bPgxnTVbwQvY21GFp6FuC0c/4RvdOPAyJJwNUA3QVMD67GsNAygtI4djzzGNavuh+FgT1ojxrwODKmZuLcyz6KllnHSXQli7JJY0YW9pBRPnK7qFYwrGPPhidw3Sf+GVq9KKbw+VoD0484Fu/6l8+iY9o8gTiqhRF89xtfwOoH78LcIxbiPR+/Bm2zjlYGS5VJ/J8vfgaP/PZOZDNJkSDTAIkm9hSSlGtV8Tgm+6Lq+jjxtHPx7o99Hl60VUzPqfy1qTIDDyp6IIQIDRulWiDsjfLYEB654yd4/K6fIjc2BAcGTrvgjXj7Bz8BRNPKDKc4iu999WpsXfMgMjFl90mLzBkLFuOKD38eya5+un+BRfnJB27DlvWPYNYMFuU3Aclp8Imq+6ooHxxYCx0VBA59q6MwQAy1Jt1nRHdRruTFB8Kre6hXGpi16BU4dvmliNgtcEnpoijHp28Gpci85Q2RdT96739h25rbkbVLgrtySSZYJvFVM4FYqk2KcntHL1LpVjFmIlOHiSrlwihKkyOYGB+Vj5XKOSmWDH7VdPVzRYQUR/pcKAc4ikiIBYsbHEUl7ASZL0gOGql2ZNlU2fGTM+xIjBPFR/RZofSZxk7JFH/bsCx2weRhc1cQbcIFJJI5MC1DFHnKiImiJKpUuNwLMTlZxGSugP7+ufJ9SnlGkCUwdHAM9XooHt8HBkdkSUnxCDHxZCKu3BJjFrItHFmaUVdNWpxk8TXjoJ618OQ1rcorYY+/9OuQYxwXfcK+iKhbjIZfoRGERutdPUee8N4LXvfF/X/psQ63/39RF+UdD9/S8djjd99geROXUtThEb6wmZIRSCQUizLHSFLh2AXEonSBq6NYLqPmm5g2+wQcd8LZmDZ3CWLxNkQYGkr1lRjB+DBF/VbCgR0bsPKuXyC3fzPilg491YNXvulD6JhzAupidAmE5ap46bLoUQHnM9FEmTBg67on8LMffQeVyVHEEimUXB2nn38pXv/298OMZuEFHp5ZvwpfueaTyI/sQ2dvH/7pAx/HopefKcOf4VZx/60/xn9+5xvCkjCZQ1flQpIeBnFxwaNSj0ucmk/Gwzl450c+B8/OChYZNKrYtHYVSqMHEGcR0TS0987C/GNORGAnRbQRVCbxm598D/f+6hahqi079xL84/s+jtDOSAfnl0bxw69fg11PrRRFn3Tbholpc4/GO1iUO2cT3IbvFrDqvlvx9NqHMW/uETj9vDcjjPeKKAd+GXu3rMTQgfUI3SIMxGBSfOMGcH1HlI8+KXPlnDiwRXwN5UIV0xeejEXLLoLGQ4adtU4PZV+YCOSeE++kJebeTQ/gqUduQW18mzwm3fVElhJGYMXTiMYzSLV0o7O7TzBmejyTWVERnvIA3GoORXptNKqYmBwRupjr15T7Gw2HKNKhu5uEkXLMtxRdkDmCdfLSKyhLMSeKQJMfV6TOpJsxFSWTjiKVjAlGTRhC0/g+ki1EURPxZU47DZFKk2aXzbbIgo4Fdffevejp7RN4jsvsUpk+LFkMDo5gz64BdHb2SVrO0MAoOjp6xAtjYjyHrq5eMbMix5nOiOzs41ELHR3t8h42/LrYkrLjnsKQFU+5add5KMFa3N2ehUma3fJzO+bfZ19MBTBMYcqqKNMoUYryHX39p7zv1W++mhSX/1W/XtRF+alHf9S59qHf3ZDUy681Ig3UxQVOWSpKAjSXaxwlQ5reeDC5TQmqcNwa7EQapQb9f1swbdo8zJh+BNr75qF92hzoiXZE6MErGycHoV/G4OZVePiuH6GcG0RL50yccem70DF7CRqi2vOxa+N6PPrrnyEiAZeO0NfUMpv0rjxKY0NiR9mgf2GyA/901aex+KTlvECleG9cuwq/+uVPYaCBVEsLTlp2JhadsEy255RCH9ixCV+99lMY278dcX4JoRmaYGgaDPrishshPOwGOOHUc/HOj14D38rAhIvqxDC+df0XsXXdKqSYIlJ30D6tH6+//H047rSzRCBjRjwc2LYe3/rSv2H4wB6cfNYKXP7+Twj7Qjb0lTHc/PVrsX39w4jpZA1YCHQDbX3z8Y4PfxGZ3nkq7dnJY/VDt+GpJ+7H7NnzcOb5b4GWniEhsaFfxZ4tj2Bgz1qYqMM2if9bcB0WOSrnGP/EQFBHuitS6ALHRcesY7Fo2QqYsU66iQikQ/41oSFWSY+2q4SuaiPY8MAt2PLkPTA0lf7NHVYYMZFMt8KOZxFLZNDVM10sRg1Jb2HOYgX5sQHU8iNSkEmLG58YhmXxBGMMFNWB9KCoC21MDjrCtx4d3+g54kvRs6IhEknivDH5MxZXxvXEf3np0XuFVDfT1NBoVBBLWMKY4c+OfiMsevT5plkUrV6pBKSMO5cvY2wsj1gsLZRPsj+Ie8+eMx87tu+H19BBUR/FKh3tLSrFxQ+Ry+WRSCZVko640TEj0kAsakvSOJkqIjThey0RUU1IQnYnTejiDxR9Tey6WUb/UvoICxSXe9IpK1sQ+IEZBFbLHX0zXyrK/6tOI74YUuIos85a9YsMw4Xj8sZxpeMA6WG1qnR5vOArVReB64nKjxv2eCoFV6M7l9o0ix+XnUXHtCMxfd4JmHnEEiSyvUKZ8/06guoEHrztP7D1qUeQbevCuW98PzpmHoeQo6TfwBO/uwt3/PB6RBplcaaT9GVd4bzkKGcY6tpoIFcL0D1vMa767L8j3TlLXN0o7KbUlywPYsVU6jEpgzaX7IrEkMir4Xvf/BIevPMnSJkQAUitUpVCSBN9vk42MnVfw9JXXYB3ElM20rDDKmrjB/G1L34WW9Y+DpuCV4pFUu1Ysvx8vP1D/yoiEHbLqE7i69d+DE89+QhOPvtCXPnhz4h4hHeoVxrFD756DbauuR9xkzlyOgJdR1f/Ilx51fXITJsvRTVo5LH2kdux/vHfoad7Os44/81IdC2QokxMeXDHKuzfsQYmU5uJ90pyCgME2IVaKFfUQcpJo1bJIRK66JxxFBafegl0u1XwYxCaItQU1BAaFnyNsVcRGGEV47vW4/F7foJ6cS8CdoHcGJjRZnhrC6LRNNo7e5BMtwmXnBJ5ZiIWxwaQG94nP+tyNY+hof0YGx8Sr2wyWwQeYgK3bSMeY5AsU1WI92qwbEM+Bq0Ow+T1ZAvswPSvINCFC81cwVK+gnIpj77pnYgnaO+qYsLo9uY6wOQkpx9NEm3chisiEVqQ5goVRLlwDQyMjo8JFtzb24G2jg6sX7sJXZ2zMDJSRLVSRypJdSRhjUmk0mkJAZadgB+ITL9p3ywGV7SklQSTZuyTMrZXkU3EmBURWrnEPd+uU3XVL+SXKsr0uI7AE0yZnbLJTvn2abNOfv9LnfILeRcPo88h++KZJ++6MdkUjzDTjGkfZD5w002mg5ikAyjVqtLdRDwL8SihiiRgWIDuoFg4CM0vylhJ/11Hy2D2wmU447y3IhKnKo4hQA7WPXwLfnPr99HR2o0Vb74KnTOWiDE9Aher77sNt37/C9D9stgwCstIt4X9EdZrKjew4aPkGTjr4rfhkss/AFdPCeZLfw369Eaks1P5cxS60NBG+RaQ5xzg0d/dgR987Wro9bIqylUmSND5To2V7JTrfgQnnXE+rviXz8I304hTPDK2D9+8/gt4Zt2j0MO64ImulcbJZ1+Et3/gU9BInaPiqjCKb3/l37B+1UM49pQz8c6PfBZmskPw46A8jlu+81WsX3kXojphIaZJGJi18ES840NfRrSN43MI353Eqgd+ic1rHkBLthOnnvMmdM0+AQEngqCCiQObsfOpVTC1uoIGLE2WjVY0jTlzjkE80SaFoFotYO/OjRgc2Irpc47BopdfCEOneIRgUQOBM4mnn1kPK5NF35yF0I0kDDJb6nmsvf9n2LbhV/C9HEwrJsyLiG4jk25HOtOOLBV96TZJ2HaCEJVqDdXJYZTGBzA5MYyaU0QuP4JqLS9MCvKK2WESHuKEwGUcl1oR+mIwXZrWmg2G8Zqo1kqI2XS0qyKfn8DunQdkkdnSmsH42Iio9ebM68aio+dieGQ/BgYOIhlvQ6nogm6z8VgKdIsTb3A9ECOqiVwZ0WhS4KpKrQBEavIY7V0ZrF69Gr29s6BpMUlLYYACFXpluiJaKjuQHbhKa3cE1hGgnXOGw+zBqWSRKWP75xdllWz9/AhrYsp/rig/F8b440XZCGC0/XL6oqUfOOvCqw8eRiXnBT3VFzV8QZ7y9qcfvtH0J1YQlhB/Aj+QJZjGsZBULs+Fy3GOAhBfQzrTj1NOuxjJTJ8o6kzdwfrV92DD6ntgRmjRGYXjUVwxB2df8j70zD5WzNL5+Ps334dbbv4aurpm4NxL3ysya3bD8Op48v5bceePr4cOjrgBSlV+f03EIgGXck3PX4o23vOxz2LO8cvguFwO0TC+AiMSCj+Y4zgZA+x6yayQzT4TUiIGRvZuwbev+wSG9+0UnJhiDLKhSPdjtxzqJiq+jsWnnIUrr/qM+BdHQweViQO44etfxtNPrUbUiqBSryPW0oM3X/lBLD31HFkckdbnFsbwnes/jc3rHkHf/OPwvo9/QeTT4nrWKOChe27BPbf/X3i1nIziVjSFk049B69+0/uh2RnZrHuNMTz06x9h19bVYoxzyhmvRf/C5YDOMTpAOb8fW9c+CL82iVBzESErxvXR3TMbc49cInCS2JA0Sti2YSWe2fgYZh+xGItOugBGjItL4gZlDO5Yh4fv+zWybZ1Yfs6liGanSZdJI6mxfRvwwF03oTSxBwniufTKdn2kM51obZ+BaLodiWw7Esk0XJ9LvQIq48OoFceRzw3D86solMYke1DTCZUon2SZfojxS8hATrro9vaMFMDBgSHE47bIvhOxVlnKjY4NY2S4gKOPXig2nXt270JvbzvmHTENre0xbH56Hbo6u1CtuhjYP4K21m6ZGugQxOgoQik8qPlYjNeqlKvSA7R0xJFpYYwZO22modhCCSSvmX/SsIrxW7Uq5eYq0Zp1lX9yIdlwCO1wAiQDRjGWVMKI6pSFfdFMIJna6T23MP+pANXnFePnqPsEvmDepAhSmCPITrn959OnL/ngOW/5/NALqnSH0Se9qIvyhvtunrZ146M3GY3x10S0OiImCfmecHPFkEiyx1SnXHPKqAcGsj1H49zXvgct3UfKYgRhDXuffgz33nEzqvlBxC3u+jSk2o/E8oveg5bO+YLJaWEZu9f+Bvfc+p9It/fgrIuvRPvsE5kxIUX56VX34nd33gyTLAdGRXEEbHhiI2ozXt11sGnLdkybswD//KlrYKQ65CZikOQzGzdgbHhQOu5iKa/i7KEhkWnDya84DbZYTOpArYiffvcrePi3v5ZlWCqqCxODJvEqhiOOGqI4ftm5eNdVnwGshBj/oFHFyod+h5GDAzJ+M9Cob86RWHTcyxCPp/nkYMEXs6QbvvgxHNi9EYmWGXj3Rz6PY5a+StghhuVhYmwPHnnwTmxc8zhMzcLc2UfinAteh0TffBhGVIJWndxe3HnLt1AuDiKaSGLW3Jfh2KUrEEtNE2piGNYwuncTRga3SX6gZhOqSYpwpKd7tjLXcRtoOHlseuxe7Nu9Af3zjsXiUy5CGM/CYadfn8CGh27HticfQcyMY+kZF2HWsaeLAx0XcYGXw8ZVt2HDY/dCq5fQFrcQ+gGSmU6k2qbDTHcj1d6NGFkIQR2VwgRqeRrdj6JUHkfdKaBQGodNDrLmS8QWu/fhoXEx9Olo78Su3bslfzCTSaFaL6O9vRXFIiOkTNRqdaRSKWGH7Ny1G7Nn96J/dj/KpRL279uNGf1dOHJBH57ZsgHZlrRABRPjebS2tklKTBA6SKZiYkVr2AYy6bhK/+b1wpxHonNhTVH+Ah2aR7zeF1gqCAzlIigBvSzEqijL8lFSsAlNKFc4MbYX+pv62CEa3HOLchOmeF63/FcaE00t/AQSiZD9ZPmh2f7zuf1LP7j8dZ8ZPozq7Qt6qi/qokzvix1rHrzJ9vIXElPmyoLeslxqgCbeLjsFKugC6WoqjodY25E44/zLMWPBKxB4VHTxCq1i65qV2L51PeqVArLZFBYedwp6jzgBmkWergc0xrD63h/jiQfuRlvXTJz9unejbdYSuLChhw145RE0ShMCN+gWi4Muyiim2GtBA4WxEXzvhzdj3qLjsOIfLgOTi9gTU1p9/bVX45l1q8Hg6HopB50+FrqJ1p4+fOTT16F71nyUqwGiaGDV3T/FD779DdQqBaSjtBglRsyQVIaeGsg3NJxy1gq8470fhWfEoFlxwREjlBvTglIWOwyAYFQSn2Mgh4at+7jzxz/CT374dRhaBYlML45ZehbecPl7YafaxA+XHGcu2CrFvHRYthVDqr0HYcQG/DoikRqeWXk7Hnv4DlE22vEEInY7Tj7tEnTPXgKEdjNJ24VXnECunJfcrWgihXgqDSMi1YZO08gP7cCGx+/FxOhuzDnyeCxaerEY3YsFZGUIa+6/BQObH4URRtAz9zicdPYbYKX60PDpHe3Bq+zFfXf9GAd3bUJSd5GJx8Trwki2I90xU563HY1JDiDfc8ZB5cYOolIpCCVvaHhA0tHJntj41CYkExkpjIQEJHg0YqC9rQvFIi05S3j50iXYtXsHWluz2Lp1q+QizphBf+PNeMWypZjk40+OSrFfsGAW5h4xDaNjAyK/7uubLgs8Tjws8kwXpBJQYCmJnKw2067JTybFr4EgQhob5dIGNI+p1fTVJpuDy0MqAJUKj0WZ7A3xSJaA1WZxbhblgF10E6Jg0Z7ClA91ys9R9U1VpN/vlJ8flKqgkt//RdKgsDc0FmXTD42On83pf/mHXirKL6jOHz6fJNad6+/5tuXlLrTJL6bhjSRUh/DqVXgNhoOqwE1e2Az2rEWy6D/qNCw7983iOsaMGrmG6G1MdoTLMNAkQisOn8spUqHCCsYPbsTKu/4bQ7u3I57swXlv+RDaZyyWUE66zJka4Qru3cjlVL/ZpYtPsN9AcXQEP7r5hzjtlWfhqONfLgkZ5A3TVvIrn/00ikMDSBkh/GpJnq8XMWBmO/D2D34Uxy5dDkeLIqEDA5tW4qavfhlDA/uQsA1ozcOHuGYj1FCoB3jVijfg7e/5MDwjASeSgBP4sEgXZIoyRS3ssIiTs/ty2HlW8NQTD+EX//dmlHMDwsSocryIZfHat10hBkc0hA9DiiBU4giZDTp5wjIXk2ZXwfi+Dbjnth+gVhpBSzohKSp2qhP/j733DLLrPNMDn5PPualvJ8RGjgSYQQSCpChSYaIm1FR5t7xVW679u/9cnrJ3xrur2eSt2hmP7PJao5Ho8Xhsr9f7Y394PaNASSNKI2ZSIECACERko3PfHE66Z+t533O6GxA5A/0biAALBbD7dvfFDc95v+d9wqYdh/HwU59DWZLiAgnZF45ClpOkajjJ8YSjPGrYWsD5d3+Ej66/j6i/gn0PPYVHTv8m4E9LPnbSnseP//xPsXj5TZR9AyN/HI9/9jex55HPIR2VtYwUDVx653t480ffBIZLqJdduL6PYGwTxqd3STAR85nZIRj12mit3Jagezr6+v0uLl68iNnZWWzZvA03btzEpk2b0GisymRL2mBubl6iXffs2Y3FxVkcfuiAKDYOHtqP98+fk87Aww/txhtvvoPxCQ97982g211FtepjZucUghJkKUi6g8oNEgsMCRKZnAT/k6/O34sG8yzyqVhuo8BMjouTccZJmaAsvwncnIgVfDklE6AVcLX1Wifl/E8B5bWCGs1PztUXd2qU180idzeM3N1e/fFpcXSdkr6gJcBJYU/+30cOfebvn/r13124fxDn3u7pp3pSJii/8/ZffM1JVn7Nd1IJJLJpHqGnPx5K8wTf/Mw1RjKQktFWxM3NZjx2/PM48uRnUaltBTIGvWjFsHBqBAvqNrl/NgdoLH+IM6/+Z1x88wfAYIj6xC588e/+t6jvOALYJeGuBXzlRUeQ59KEkwFBOZac5ubcLL7/ve/iuRe/gInJzZLDjKSD7//n/4j/8NLXWZMNK+qj5vsYMLmM6W+Zg1/5L/9r/Prf/XvI2CdHM0xrHn/yL/8FfvTK9+Exx8LQHAxxYzEv2rTx+S/9Fn7rv/p7MIMx9LOSSL/Y7GGOQrm9pL5lDP4PsTh7C2fffg2vv/I9LM1eEw00l6QpDxuOg6kdu/Hc534VTz39OUxP74HlVGBQDpcNxVTBf3fUauP65bfxzqv/HxZnL2KciWdOSWq27KAMu1zD1l1HsO/wKdTqe/QxM7Uui2DD04phUhnTx6CziJuXz+LGlbPSPhL2Gzhw9CSOnPo1wNMlYNSaxxt/8W+wfO0NeE6ILhyM7XgUn/ml/wal6m5kI0f05d3mDbz68v+L29d+IpM7k9jqU9vld6W2ReI1bTjothpoNW6i054VuWCvN8DVq9dx/v0LYmWnS4+0RH/QxqOPPSTUwfVrVzE2Ni5dd6MsQrO1jJmZLdi3bxdabWYxj1Afr2AYdsSNF5RseKzaEkdlLHQQreS2ozkYvFDJlCrGFKoxuUzlxZ1mGdJwHCx4oecFjZ+nA5X/T1qDF0t1r/LfTlCWiTj/nRCUc5pCJ+WCvpDKw5y2UApD62kKSVzBNRdXB5XNrRejroNUEV60EbY2grVOypxaMqUv7Ml/d2D3k//gM3/nnyzdG9TdP7d6AMpvf/Ordrz4G66dIKF0zCIojkTHmyW0ssaSfVFho3S/h8i0kbhlDEc+jj76NB557DQ2bdsv23kQ0MUdoHUMUWsV8/OX8dab38VHl96GF/VhJxlq9W34zJf+C1S37pUIzuEwQhpTU5tJQeVAWh+ovSXQRDIpt1YWcfPGTezcuRum6crWO4naonT48IMP4DJ0ZjCQ+iQujjj1pq6HTTO7sf/IwzBdtksDRjjA1csXcfXKZa0k4lKIoMZ2EVrKDRs7DjyE3YcOA06AkI43alDTEB7tuo4jksD+YIDl5RUszt9Gt7Esi0PPHCFg2SplS/QqMpTaZUtLDVtnDuLJY5/B9p374FXKKvcyhrg9dx2zH17F7LX3YYwacM0EZaeCwB+HX6oipWSs4sPwa9gycxDbZx5BZWoLvBJtxKyBJTuUYNhtotm4jbmPLmF+9iqSsAcbCcJBH3sOPoZHn/llGAFB2UG4Oot3X/5/sHD9DWRZE6HhIPamcezZ38JDD78I2NSY95GlLVw79ype/9FfIEs7qNXYxbgdYxPbMFbfAt+rwhxZ0g/YazO2cxadNqVlfdy+PY/r128IPVEi9VHyUa64OHh4l5hEbt68hr37dutir+yKDA1GgnKZnHAsiz1SPTa7BqHhS1LiGnNw4MU+hh+Y8nqhQoKKGC7eKLuj+UlleForlhk5QGfkxrX9WpZnfI2MCMhc7nEPQW6DEkM6HZWWIAjLpFxwyXdwyneDsi4EyXLdbbG+k7LgxeKnf30SraGJ5hvpCy+FM/lnuw8d/e0XvvQHy/cP3N7bPf10g/Ib/3HLO6/8+VftePk3HCuWZmGK4bXfRoJmpaqHG2eGBHEyjDiZeS568QjDxEStthnbt+3Fpi07UatPILMMDNIIYauBxZvXsLR8C8P+Erwsgk3jwJBTThnexCZ0uUSBgyTMEPZi2CP+DJpYEmlaYPzigNkGSQzLoC1XI785jFMNwNLQNBmC72e61DidC2dIXTAy+KWy5Fpop54hXCadhoUkq1pic3eGNArh2BbCKJTc2tR2wFwf9v0RkFkgWwn83AaewnE96SocUIXh+5IaVq+W5E8jpvXZkRLQftiRlm4G7keJKRSGYbuo1qvwS7z0haKj5QUw8Kl8CKX9u+yNCShbToCgEsAITJhegNSktnca3lgdpbEaPDoo0wxGkqDfVasztclsqaaePA55sRuhWp/C9LY9sLy6xFemgxZufPAG+g2WVvTlAjY0yhibPojjxz6PSmUats+wnz7iwTJ++PJ/kvYVNtOMTW1Bra6/A58L1AyDTgthfw7N1ZuyrKO7ju0fg2FPnkPGcwZUViRc6NUFZKlNlrwJSi8NtpOM8hhOKhsgAUK0sxOoCcL8xcmWnDTYZGJTvtkR7jlJmOBmava3zsHyfem85IDA6Fgu9NKRC4OnOp7IMiItv6eFhMqLTIcSJGo9l2mYgMypWUBZ1RUEZ77GCKB6G16w80Vf7uIrQHkjfXFnU/VPN1x/vImkmKrznsFcWRebMin/2ZHHnvgHJz//T1buDerun1t96kH57Vf+01eDrPUbRtaX7Atyq1I5w3MZQTmhVpkML513GRIjRjLSj7O807R8ZCkbnD2YLgN6YkRpCCcbic2aEiSZvFMaOOgyyzCMY772xTzBYst0YCiYIcOQUzKnG8uRdg5ORpIA1hsgIJE4MlRLTRmaaUl5JXnMcrmitVURf34C12dIDyutRvAtB5z/+zTDsJ5ebBem8KG2aSIahHA5RlOSxsUm204qZQyimPmOqFUCAV82S/D+UAtNUBYpNU0gKduWGS3JpRCBwRGLMbMf2HPILGIejen8I1AQkJjVwDB2v2RLhgIVI65ro+SXZQFYq44LZ2uy8LUcwPJkkkzvAAAgAElEQVQDmA41wyRTbbFAx8MYDktgTeZf92DwyI5Ewoj4mPCxZlOGZfO+0BLMxRcfswFGYQO2MZDyAUpvk8zBILRQr22CbQWyyLSsTPjxXntVHjG6+qjAqG/ajkp1En6pIt+Xy71+c0E6AZvNBZHEdfsrmnNhM+uC9AqBRf/U/yfLxRB6TYIjLSE9enkuhvxp8fVIM0mq7d95EDz9RvxYAby8TfE5/VMBiLeR05Y4PkqIk0D+bWw7NzGUU5JQFJmtXLugMHXtBGZVVayBcsEp5/yy1j+Reybgq1qjsFaLzToPJLoz5F4FzhtjPP86qFzLv5CLSz59Gxkiw0kNe/rfPPT447/9AJTvn4vNPd1TrYP69ldLaP66ZQxlM08ejuoLZl+MIoKfKZm0aUyLqfJ/YdiTN4tNBYLYSG2YtAHLck5r4tkqRvWGxSVMRoqCWQsMi+Gbv4eYkzMDYoYp0j7gZK7Yt8lr87A2MbUZU5u3SDM2846pCuGloVyqoNfry5uA4UnsS0vSCJ12A+fPn0OjsYLpzZsQBD5uXLsOz/HgZBZGkaa7OYGcfTEYxhJGtGvHTvQ6HSwtzIvBgdQEjSvkkVl/dGDvPuzctVMuVNLJNhrh2vXr+ODiRXnzkysNWQiQMUfDw8zu/dg8sws+TRISrTlE2eeUHWJufhbzC3MSFkRdtefaqFVLSIwQbuBjZsdO4WSTNEYQeHA9R6RyXlCDE9Qk+N9wXLEhM3uCjkSRLzIkashYSRKcCfqDnhzHeeBhsLwSn7ygJEh54eXxPh0KJxswL0KqjhKJvfTp9shYSkuHoA1HLjQxfL8kWc1c8E1u2YlybUKyL6jMISj3lpcwaDXQ669gGK2i2ZqD5cRwXP48OiaVcFUQ1kQ4nmDWwJdaZrqypUCVU69ywwrK/K2We/2Yfg9+Toqqi+/NgCn+/5p8gRf0TBL94rQMw5qEZZYQR11gtAqbTd6yxNbTFzM4KJNZk76tccvrH1tb+smkTDAmzaF/VxUG7+Y6KK+nxN3p4NuYFsfbFD2pGy8q629iBWWZTowRIsNLM2viTw89/PRvn/7FL6/e05v9PrrRp3pSfudHL207+1ff+2rF6vyabUUCbhF5OVp3hwMkeXtDknJgDGWSI98XR324kkGreb6ceGwRf5JGYJSkKUfG4Yh5tszSCJCkBDxxcUhFPAGY0zfB0kpdOKaHTr8jy8I4TVGrT2LP3v0yHQ5CWsBpvQYO7j8gIeqLi0vi8OOkEkdDNFcWcf3qJQHexx57RGy8r7/+JgJqniMgzmuuMi7XqBjg9sZ08fTTT6PbbuP8ubNSg8U3KcNx6pOTOPXMs2KhpaaW7RmMKJ2amsLhw4ewsrSIH//4r2RrzwmZkym5zee++AXpHVyYm8dYqYaUoQqjkVp7ZzajUinhzVdfw/LCPHz2CNoQUJ7avBm//KXfQLvbxI9f/QG8wMQYa4YsuuHG4PnjEsBPE0G5NI4tm7aj0VzS4CZa4pNQ1BfUczP8faRVm5oxHPXhUEqVhnrCoRZ5lKI/ZI4EeVZSQRE8TqpZvvDi82kyuIjPkomgTI57Ak4wjultu1CqkV5xkLHJZNBFe2EJUauF/pClqUtYbX4E24vhekQTPubrGcl8vER7Ky7MdYCVlDi5nUZ4KmDz/zlF80+CexFmr2BcgLLisB7ziwWfLIlNYJD6yIwpeOWdkuc97K8gS2bhGF157LKYr2tOzFxQq9tOFRj8TZOI0hZrHLP8XaM6RXmxYfEntlAxsBST88fHdOrEfOeEf7cq4w4czTGdMr/YcJLMmvzXB44+/Q8fgPJ9dLW5l7tK88iZt17+o5rT/lXbDBETlBM9YjMvgq9GmQbA3rK+tnPwyM4QH4n+0sQvvgAJzpwauCH3aI82IsQmATyTBY3BIyKnEgYMxQSHDDFBNWLbNSdwVs2T19VsCbadMLSdC8T+kFQJF0DAsWPH8NFHt6TZgmOJLNWiUEKNGEfJN/rRo0cRlMt4/Y3X4doePwwjMySfV6Ykcsy2LUB/4tRJrKys4vLli3At1jElMs2fPHValnnvnPmJpITpVKcurvpYDaefPol2s4G3335DHgtOyqQ1jj19EsuNBs6fO4dKUNF+NT5mjo1SOcCBQ/tx6MABnHnnLbRXSQvQIm1ibHICL3zhF+GWApx9/x20WguolnzhjZnb4Ho1qSfiY1KqTGHXzn2Ym7+BcNgRXTKJT3Lv5JFHXHplfIx1Go5oMtE4f+G9lQ+lqoYgTm2uhheVeIoQWRi/nuBHJTiBkSltNfjlCXjBJCZIX4xNwSGfzraSYQ/thQUMm8vo9FbQHyyj3Z2H45InlrDsNVDWyVfjOiVIyOL/K52h7SHrgLw2VZPa4O1lyl//fDE5Ky+tPLIaLXRg4M+S125agRXsgxvsFacojTmePQ/PbEgmipHYoldeB9fCPEIqg5zyRjqjWPrlqXAikcsnZXH0keYrcpMVsNf4Yilu0I8VoLxR/nY3SBfvYRGRkIMpOGXDSeBO/8n+wyf/0QNQvheku49uc+b7/3bm7Nvf+aOK2fwVcsqZxdwIfeOSg6Xoitm2tMcmo6FM0iqP5eKMbi3umahtTuUIzWWbVASlZDZHMDh5krDkEY/JYKNYvobgxfZgTtEU5hPcRSPNr5NsAU6/KVwvkPqo/iCBW6oIqJ84cQKXLn2AW7duKlVCbjpmKD5NDxrOc/jIQ7KMe/Ptt1RLTKBlmL7FReJQJmU7KCFMRnjyqWNYWV3FBxfOq6U7GWHv3n04ePAQXnnlFaRhT6zmluMiShgARH52hM2bNuHzLz6PH/zgB1hcWpLvSa78mWefwfLSIq5c/ED4Xk5/pEkyy5SKeNO2cOLEk6iUPJx5+004lgnXt1Ebn8Kxk6ex2u1icmocly9dkKm15PkoeSXtiaNkw3Thliaw98Bh3Lp1BWHY1EWZnBgYM0o1CYFkgCgiYA8wjIYI41Q4e+4JRE3C/cCa3pZSME1AEzckaZqEShzhAmC7PmwnQJn26uo06hNbJfuC6pAkY+NHH93lWfQbt9Fur2AwXEW3tyqpb5S2yUQrVIP+KUBMqoH/rXHKOVhzWieXrPS3aObJNwtvLEH4agqRr5epmp8jv0xtcsEn83tLmgkSUlf2ZlilwzDsXegNR2g1r8A1b6Jkr8CmsYSgnPB5JU2h9VHrk7FOzLL8W1NgrGuVdVIugLmQxOkBXAbhPKxIRfjFx9ZBWemK4vbrFMcdWmXJFVeZKP/NnJRhT/2r3Qce+0fP/er/3riPIOee7uqnmr4gKH/w3vf+yI2Xf4Wh9Gzf4LKDVMUoimS61IlKA8r52hEram5XJUVBQKZWghMWJ0aHHHDGCYtg5CCLUlEXkHGmJoJLOGl2CLlY86TwlNMzA2Qob5LFOZgD3BFKhLZhFqXSuMJwomeeewaXLl3C7du3VMcsee2cunnsJEWS4dEnn4TnBXj9rddFwkZumxw3Bw4GqzPwaERNMjI8dfw4Wu02Ln3wgdx/0i9f/MIv4Ny587hy6RJcM0I58OTCxPAicq+SgWAbOH78uATjM9RmGHOp6eL0yZNoEpQvXYRPDl6mzhFM0gQsvLMMTE1P4OTJJ3HuzDvotJqwXRNTW2fw+FOncenKVezbuw/9Xg8rq4so+x5KeTAOF4TMYGaGxf5DR3Hr5mVEUUtAmXGc0YA51FpxnyR9xGEbphliGEVyKuA0zZApxKR9aLLQ94joc6lIkMaPkdxfTs7C+1oEZU8m9CqzLya3oTw2jUp1WrKto5glpF0plx20ZtHprGIQNtHrN+B6BNhCXaH0hSz6ZDomyPD0oRnLBFadlO/kkRXEOSlrrbMCsSot9PspZ70OykqNyHo5M5EaAczSHgzSLUiyLYDjo926Dmt0ETV7Fe5oAES5iUQWezwdFppmdfSpiYS1VYV5ZH2xp5yymkkKE8n6pEyaQ+pD7gwgWgNqffw/DpTXpmQp9VVJnDxhYh7xksyZ+MaOXSf/uxd+88vNe0K6++hGn2pQJn1x6fwPvuZEy79isrXCthCPKKfS8kcuPZhfOzJiWWZtFLiLRpaASNqAbwAR3zN4RkPU+UlK1Lg4c3NNE5eFnHKiiABMRYZmbfDn8ldvQIkY32wsW2XweZxv6Gk8GIqL7pnTz4j+9eq1D0GVLqmUMGKwuepOOYUfffgRaYv+q7/6McoB9cmUw3UlpcxmKpxlo91jcpiP4ydPYGVlRay9DJnZvHkznnn6NL7zre+g1SSwEABIW6hDTKrkeeGKY2yf2Y4njj0h03Knw+Q5F6efeRazc7O4dvkyKr6HlMWm2Uj7AHlE91xUx6p4/IlHpMW5sboknHR1clKapc+eOYNatYpDhw7iw1u3hPZxLR++VBvZGCJCUNmCXbsOYe72LSSJqi5Ep5uwUSWU9DIGxFMuSP6f94HcD7XYSjcRdFMMY110CTOATHM9pP2FNxlJ9jFBkKahzHBl0UeNcnV8K0qVcQTlmuYp91rorMyh15xDt0P6YlUWfhzsRWtsMVCn4I8VeIupVzlkgitpCZ2WDZtArrcXPln45QyGALxyyvp1CuCyQORRSRQX1Nbo2zqCh8zbjNCcQbPjyAnD8GroDxdhDS+gnq0iSEnLcSggRbGe9MbBQUA4B+UR5wVe14Rf3lD/xCdVpHLrHLJYstem5GIKLpwlci/vObrzDnDmcygRnl6SmtWvHTx0+ndO/fLvte8jvL2nu/qpBuV3fvR/bbv49l98zY+bv+o55ERJVejGmpSDKBYYQk7ZFKdlWYAQhBWcOF1xM883CQGNL26t41FTg0jS8hMZuVgpx2ZMIymRmAluDkJOdymPoCaGEUsuc1BgXQ+zCLg4MWzhmKkGePrUaVy+fBlXr11FQDVCmgooO54nCWjDMMZDRx8W+dwbr5NTpjJEj7P8NzCKkhcS6peDIMCTTz6J5dVlfHCe7jMXu3ftwtGHH8Z3v/MdWX5JN5xlaot2yhJPSyRpUcJevwDPPvcM3nzjTTFNBK6Lx588hvmlJdy8fhUuf2iaSCg6szw4oVP/y+n6mWefxtlz7+mEx5D3ahXPffYFnD97FtGwj0cefRSl+jguf3gLNjxMVKswrAipO0K5ukVKBeZmaWvuIaOKIOHjxhqvRCgaUxQWkTSsUAHCyx6D5nnSIdCKRC6KFCDJMaepLnJpURfdL00YfMwimaCDUg3l2iYElSlx9FVrm+AGDCSiBK+P9vIcOo059LurSl/0F8HuANNKRGkiT+Man1yAsgJrMS0Xiz2G7qwBtEzCSmkUU3TxNXeCcg7u+eTJc1lkVpD6W9FLNqPZMVCqjMEs1TAcLsPoXcBk1kIp7VMnJDsNlrHymqXgq4s9tVubIi8sdMvroEw01mlYQ4mK9pG7QXljBZRO8QWnfE8oRRjnkCNvJoKynyRW+Y8OHXzmdx+A8r0+gvfJ7c6/9Wdbf/LDb3/NTxpfCjxDijf5JhPPBPlJcrUWsy84cdFVxSxeyJuZvKMEF3HZtgGU+aYmQPONRADXiENOcSq34xRBmoIvYgHlIYGYcjfVDrMDTRzPrHWPCLi8GJA2iOD4AU4//YzkKly7cV3UC0lI1UgCh+lg4NQc4+Dhw5JA9tZbb4kWWd8GBOxQKpfkJAhI7u4Tjz+BpZVlfHj5ktznwwcPYu/evXj55ZdVt8yfy/qk/E3BE6SYQQheWYrPfvazeP/cOTQbTTimhSeOHcPC8jKuX72y5hbkzxFlgO1gMOxjz97dOHLkMN555y3hXAk45fo4Hn/qBC6f/0DolsnpSTx87CnMLzbRXu2jSlkdpXNVF17ARd9BzM3ewlAWfbrc4y6AEzCbR2LqvcM+kjiSwlEGJ3Fi1klYTzB8TLn85FSsF1c9SvP5olKGZQdsDRHFR6WOUnUabmkc41M7UKtvguMFUr/EU1RndR69xgKGgyYGwxV0uotwvJGU4HKRR6pLZXAqcRN1V16WypeRlJ6KJE5S3fMJeSOQk08t6AqdqmWpJ38WKob8Y3LkB2JnDJG7FSvdGnoDE5XKGOAGGAwW4cVXMYk2SiOCcrY+KQsIcxIuEuH4ZwHKRSBRIYOTZKrcVHLXpCyDewGkd5ekrjv6NppGPi7zogBvkczJpGzJpByb5T/a99QXfufZZ/8hXwA/V78+1ZMy6YsL5777NWe49CsOe+Py4yAnLrYqICGnmCGMu/Km1wp4WlsjBUnHEWAuNuLFVn/jK4RArtIhfaFzWuU0zBojTsKkODmB8u/MJeaUpjGI/DkKyuTz+HGmpnFSJijfvHlTpj8CEd/NpC34RuSaa9+B/di0aQuuXLki9AbdegI0dOdRpJFP+JVqBUeOHsHVqx/K9yQ4HT1yFDPbt+Ll73xHaJeRXBT0386LiI52bNQmKI/w7HPPCffcWG2IFOr0c8/h9tycLOpc8rE2TxGmyPz4PVzfwfPPPYN+v4cPL1+UeEvLyWCXApx67nlcOv+BtFB7gYNte/Zh6/a9mJ9dQTgYCJXiVj043hj2kL4gKA/aEvwuOmoBZZ5CQlFcMJKUPXxSWJDlqgrK32KlO/h8CRCzIVm4ft5HBQw+TpQI8hGls5EKDIIy6Yv61AwqtSm4fkk01f1eF73GIrrNeQz7TQzDBlqdOVFeWBafa0Zu6ClqXV9cAHS+0JMLuxpGGLB056ScN13z7uRa5TUzSSGLy4F53dVnIPIm0LY2YX7FhWGUMT42DuqHCMp+ch3TVhcBF6JCX/A1QjUPaQxq0gsJ3EZQ1gla+WNd9q1NyqJoKeiP9SXfJ03E99o8ou+lfHFJTbqAsp/EZumrOx599ndeeOHL3Z8rRP7YZJCft3/hX/Pv4aLv4rnv/LE1WPoly1BNp2nnG2g2CicmRgbT4/oyKRZv5GKa0jd18YLRKeXuF+HGj3GjT6AVeVlOSRggaGvmBZdpPF4zrJ72V1mwUKkh3DSLTjycOH5CwJa8sogD8iUa6QhOPFwOPnT0CB5+5FEsLiwK2BRziXDDlCxJmA+VAdQdT+K1117D+fPvi/riyJEj2LZlC77z7W+L6YMZCTwl6L+VJgOChoEReU3HwdOnT+PC+QtorKyKcuPZ5z8j/PKN69dgWwZch+HkPHGYqNfHsHvPbvieizPvvIkkGoizj+0hpXodzzz3PM69dw6jOERQ5oKqjL0HjsIyAqwuLMHxHbFc+14de3ZzUr6Jfr8tVm1yxuyr42RPQGakJidj/n3EoCmefnKHJqdkpZlIJRGmVAZJS7QCJ5/HDc3LPClYHipjm1Eb34oxLvuqrIOiIiZBv9dBr7mEXmMeve4yoriNdmcBlkMNN+kLQ0E5n2pF1cGfWXDFRbu1KC9ImeWgLCoMfY2pImN9MpapW/jkXKucm0bk9SYvQxNDbwrL2RTmlm1USxOolUvoDodI42X4o9vYbHfhJQPEpC5gStO1TapCHsucksjNJGIaKdx8Mk2ro0+t2grCOkysO/tEeaFviA0c8sfPgX+dRlmKbYtloYJynJrlr25/5JnffQDKP2eAfea1fztz/vVvft2PG7/ISZlWUzEdMLVNQuYZ0hPKJMYXO7XIBRBzcuXfhdLIX3TFIlAF/Arid4OyvHDZWzai4SKGZeaKBplOiC3ah6ZWV4KxmkbEKWU5OHHipGiUr1+7IXnKPJ5T9cChRWzMliOTsuT4vvcefNfLJ3VOQ3kWLqcaZBKS88gjj2B5aQkXLrwvb/6DBw5i7+7d+Pa3vqmN0KTX5WhPU4wt07bkY/D9aACfef4FvH/ufTRWm3AME8+/+KIYTJpNtjIzLMcSBQMpDC40r1y+hI9u3pBmFwb42w4D8BWUnzxxCpcvXJasjaDsA76P2sRm7N9zBEtzSxjy31px4TtV7Nubg3JPQZlv/4T0RBSJmUYAOh5K/CrRhLy1FJaKM5FTMqdYU4N4ZBlLuihf/AnRrO443pa0C9Uv5co0KuNbMDbBlLhJObnw+7FWq99aRGd1Dt32EpK0jW5vSUBZF33FpFzQEQrKXHAqT6yOtjUjidAZuXtPjCO66FvXKq/zyzyeFCc1HSr1tZfBQseZwFw0jlYvwOaJbfAtC8vNFSBrIBgtYLPTg5cOkHIAINjFDCrSRZ7mW+RTMoH5DkAuDCMMuS9UFzm3LK+xopPvE7hjEuz5r3unL/KwI8Oi+iJOjNK/nNl66B+/8Hf+5YNJ+ecJl898/+szF8+98jUnavwyMw4IyqbDFxn5ZGpaWS9P2/FADhUE5QJk6RojfcGNvfCZOZesfKRK1fgm4pG9WFDwxUobcZFXy2USl36Us4lyQzhmBuvzTekKv0x1BpcwBGrfK+HE00/j4sVLuHWTCzCWbNCWnEkjtSwL4wT7Dx4UUP7JT34iigNZPGaQ5RzzljiJEyADz8cTTzwu7ccfXr0iRPMhcsp7duF7L39XQ8+5+WEprOiTyT1mchEYSvZ0hhde/DzOnT2LdrMlcsBjTx1Ho9nEzZs3lDuVYCQPE5OT2H9gP95843X0ey1M1CriJvN9S0CZi77jJ0/jg/MfSGxqqVqCVfZh2BXs3nkQY5UJfDQ3h9QxUPLHsH/vAVkmstXZthmaRFs1G7rpzhtKiSzNI5ySGfvEhShPDepWY+ylXmjpgKRGWbThsggVUldkf0xcEwA3Lcl2LlUmUBsnfbED5cqELPr4ePS6bfSai+i3FmTRF8ZN9HqLsBwCZpSD8vqkq5M4l6Y5KMtFPLdf05suTr4ClKnCyIPfCwokn6Rl8paiXOnultcoXwPyN8NBy53CzX5F3HxTXExmwEprEabRgRMvYMpqoWxwP0J9OwGYS1dOyuTf7wRlKoUkS3ljShwdNmuNIwTlPLRoAygXoPvX0RWfZBopsIbPk6pkyFErKKd2+f985MDj//ixX/j93s8TJikT/yn+xUn54hvf/GMnbv6Sxzc2db+WSndYIJkx4FvMBIV0SmvW+eZVECUNocsMnY7vtI5yGuP0qdpPFdJT+UC5GykMyyLw0vXHd4AhGmOdxvmk2JrVQAmqYQtAE7RPnnoaFy9fxvVrXPTZSi+kDL5RGd4winHg0CH4noczZ84I0IophGCVpnDY3izuu5FomJ86/hQWFuZF0UH1xc6ZHXj0kaP41je/JYoLcqayuCSoR4yUdER9Qe1vuVaVyf3se2extLiEscoYHnvicczOzeHmjWvCJ/MFRn2xHwTyOQa9z92+iSwOQfxjbCWsBKWxcZw49Swunr8gtEZQoZzLlqqnWmULHj/6JGaXltDsd1Ep17F31158dPOaAC8XfZTCCf+bcFIeqNJClnlDZEko/DsnYQWAIsdDlTN8chiqlDLuMr+Ikj7iJM3nkGQvzSNBZQLV8W0S38mp2fUDAWXSF1z0DQjK/YZwyp3ugnDKpklOmeoLVVToVKz3QUGZUzA/pgtPYcBypcVacJHI5Rjor68nfr+CutC/6wkr18jJwpcL3ZY9iY+GYxgZk6i5VfiGiWZvCUnCSbmJTW4bVQFlZioTcPk6JCgToDcs+7jMYz5GPkGryYSPmYKySOIK2kLcfLr8uzPk/u5G63sHHv6b+frlY8CY0cQkKFf/xcP7H/3vH4DyvT+O98Utz/3wT3eee/fbf+wnzV/wpRU5lMlYdP1sVKAMSJha3dTzDcspmKBcLP34YqEumS8cnZDVgi3SKsrJRORf9JzpljzKp18toVQHlWiThwR7PRpyUmPxqVii4UgeBReBp049jQ8/vIqr16/BIyhz+k5ioSZIK5BeeOihI5LpQFCmIkL5cHqted9o6SbVwQWeITbrxcVFWfRRtzxRH8cLL7yAb33zm5KxIcDB43Ne+UNQ4exMgN+0ZSsefexRvPrj19BptVEOSnji2JOYX1rIw5AKdQoBxcD2Hdvx+OOP4/XXf4Sw34Xv2RJLadopqhOTCsrvX0DKbGbfglnxNYjIqGDH1r3YPLMDN+bmJPxp7649mL11A0nMlvFIAJhH+VT6+ZRTJn1CeR1B3hbOWJu4+dwRTRhVKiAokyEjMnVKJHBzESt0KHiqcGC7JZQqkwiqm9YkcY7nC19O+qJLOVxrAYM+1RerAsqup8oLqj/WjB+FC4/tK7ZSDYXmuJiOOSmv0Rd5MJFM1zkAWwLiWshKrlWXBuT6OTHzsbbE7NI0x3FzUMUwLqNqVzFRqaIbrmIwWIaXNrHF66BmUibIECbNYCboFeH2GxUYGfcr6r9ZA2DuP4TD2gjKa5pl9UR//KT88XnKnwQacqIhjcRdyEh0ynFm1f75/p1P/w9PfenL/fsCbH6GO/mpnZSzLDM+eO1f73rvre/+sZ80vuC7BBou23LtqlijiVtUZVBtwcURj8DK4RU6ZSJcIYHbCNYyHfONkvPOnBrEQi2bfS72KOHiZJwb+nnIjqkC0AmEU7PwenKU1vxkRlCePHkKV69ew/Xr1yWykqDBSZuKirzIGEcfeQSu4+En774rdnG+oHl/bDrqpHUik8YKWo85Ka+sruDD69dko16rMNfiaXENMoiISzkCFyd4W0IIgIhHemQ4duK4cOJvv/22LNp4yHjq9EkB5evXrq1N8mKk4cTue2LDZrHnmTNvSxiR+GysFPXJKTx14llcOncBo6QPl03QZQ9euQbfmYBv17B73yEMRiO0W13s3b0H87cpieuqzZrOyjjU9nEm/KWRSONIYwiFkXPKfBykh4AnDNGRK3XBE5BK4HJVhpGrZkDO25VsZ2ZurIPyNBy/JFQIc1G45Os22NHXQBg20O0t/tSkrAYRNYTwl07K66BcuP34eK3RF7m5RC3fGyRykpecm0ZkAUgqxtAMbGZumzZWRjXc7JcxQg3T1c2o+gEWm7Po9ZdQRh/bSj2MmQOMYleyU3ghS/JJeS3kXsDYQJZs7OjTx4+30US4Il85n5DzC/gngfIn0RWfxC8LfSH6cv4sTspunFnlf75/53MPQBh7vFwAACAASURBVPlnAPu/9TdVUP4Pu86+8+df9+LG58kpMyGYR1i+aSQtKyZjx4+H8sITfTLBzaaxQI9wsqcX/bGG3JC/FeCVpZup2/1clSGWVKEpyF+qmUQ5Os3YYOueyOTEaJIfI6lrDtmLx047F8eOPYUrVz7EjRvX1xxdmrio34dfe+TIUcm+OPPOu9IuIuWuWQaX+RVMBaN7rVSSNLUnjz2F5caqTMqW6JEt7N69G/v378f3v/td9Pt9SXYjv2wZ5Cs5wceY3DSNL3zxi/jL77+CleVlHZ+SEU4++zRuL87h2tWrKDmc5Hn65+PF5DwTE9Pj+MVf+iJe+eH3JOWNVUd8yMamNuFJ2qzPsoFkCJduuIoHyyvDs8ZQIjBX69i8cyf6vSGmJ6ewOM/6pZ4s+jjlkUvWAtAYcTzQEoA40qlZFCRKW0gVUv58SbUVpzBRoxTORU6gCsp86iyCsu2LcaTCgPuJrWKz5qKP3DQDifrNRQHlbmcVETnl/pKAMhtC1DxSWKTX4zYL6mLdWp1L4iQE6c6YToKyXL4LA4qoN5TvFw6aF2h5fojcXNwpKN8Ox2DadUxVN8tzMbt0HXHaQhkhdlQHqKILxB4Mnpy4HAWDszbSF5ycSV+okaSog+LjlzNBeci9Vj1xiV24+woQ0NveGd35swDE3ZxyZLhxZlf+2YEdz/6PDybln+WR/Ft+W4Lye6/82e6rF773dWu4/DkjC0UlQP5YjoJcclE0T79TzilrBbvqTdeu9mumVjUeFJwkp1GCcpElIBOqgLBOGPrCpW6ZgEmg5s8rJjhO0YVSwlTOWThoR0BZ1BfXb6g6QC4khFmBXpkoSF8QgM+eOSucs9pSDHHjFaBM6zBrqE6cPImFxSVcunIZttQKsWXax6lTp6TS/ty5s6L9VU6PdEuIiclxPPr4Y2LEoEFFgnXIawM4dvIE5lhdxUmZXDRdgLntnG5G07Hw2JOPoFov490zb8kF0CtA+dhJXDx3HmZGh2IGu8yQex+BPwELFbilMYxv2oTJyU0o+SVcv3ZFrNRJOpRJWSzdIoWLkQgoU/4VSgsJwVnyLqhJltCd4nlMtdmFgUl5BobQSaJtIVAbkuPMRR/DiCr1rajUN4vlms0ufH4H/Q76rSV0m3PSfDIMGUjECw4vzLyY0TyyDspFNrJSYAVIF1pk5YaVvihC7nXZpzp6du6JUVkoDN6G//G1xsmUNC8LEthos5RUcKsbII5dbKI9PKhivvERhsMGgmyAnWMhauhjxIIFyivY1rIGykUXn4bec1IWUF6L6syBtpDBCc+cy+E2psQJUN+dpfzxwUN/7aScL/poB08MP86syj/bt+P0A1D+W46zP9PdIyif/dGf7Pnw3CtfN8PFFy3K6i0qFIYgZyfJbimTuOjoi8RwUAS9c2RRXlKTuGQK5H/yRlcplcRBCj+poMTXJV19ouKQhZ5K4Dg183NMeIsZpi+gPZKOPgK26phJHyi3SfpCJXHX9ftKkp0uHoULtSwcPPSQLO3eO3NGwnm0EFOXTJqAqItJ/hxyyktLy2LbVs21mmMmJiZkMcci2dtzt7G0sCicc31sDNPTU+gQsM+eVScc613DUD7/JBeHq4v48MplSXij+aQoDmD4v+M5cHwbzzx7Grdmb2L29g2pNpqYnsLx4ydw6cIHiJhX7TsSsm84DkrMMbbLsOwAludj1879qE9uwuUL5zWeMx2KJpoSOFIW+ieroEL5XpT0yfGcpiDy7/nzwv8XyZvEdCqTJ3kmNNkIsGjcJ9P6HK+EgJxyjZPyFgFoPyjJwjTsd8TN12uSvmAgUUPiOwnKLHTl9xDXXuHik+NVpvRTngDH155QGfnCeC09jtwxszBEpaccNE8splgr6cCnuoTOQc32SPl6ZZefOYGbTQfXljNJLSTdw1S7heYiBoMVlNIOdowBVQxZuyJt5RTDMzpLqOJiKMiNTBrhWWiR9VTG33cs+gSUleZY55L173cC8/pjfXfYffEcbHwzC1eed0kybirO/NhwJr+yd/tTX34wKf9MsPe3+8YFKF85+5dft6PlFx0jRio5F+naoo+yOE7P0l+Wg3KRfVE4p8QYkS/zCg2zbItHCgDCHcqxWCdkUh2cijXVTWVGBGvehqDMz5HD48KOEzKVF1RpDCmVg4Fdu3ZLYeny8jJs9gLJlK3H8eIX6+x5H27e/Ght0cg3c8yaKNfNbcba6zYzMyMAy2WfyPvyhhF+r+pYDbv2HcCefftQrVaFwuh1e7h86SKuXf0Qg34fZT/QBSf1Io6NrTNb0Wg30VxtiAKkoD3In/JGPqufkGLvvr0SE7naXJZpslItiRzv9tysXLhczxWKhZVQnl+B45XlceDEWq/rtHz79m1JyuMSk1kXBGiZnNlEznxlCbzn/4dafUTOVGRxPPaTvy/44yJTct1mzUosIQxY6+X60qxN9YVX2YT65DZx93nklJnuVyz6mnPo9VbylLgleD6nXmZRa7gQZ2/llXVKtwjKpCAEdHOTCC/qmSosBGitBCwmEMKekfs0vfA1waYbyucsLitHEktqkVc3RwgtH53RNC7NZZhvAdMsGNi+BYM0xXyziWjYwLg1wO5JHzUrhcEyBy6l0xSRdPlpGpzmWeTZF6LG2FigqgBdgPK6eUQpuiJ0iN9Dhpe/gb4oFEwfhxpcWjKTWtPzLUSjIDKdya9sf+TFL58+/fepV/25+vWpXvRxUr707ve/4WWrL9hGLAlxtFVLQA05X2ENOF1yu68ODtFw5qFEyh2LZm1t2bcG1vntCjpDKQvl4YoXvISrcGomdZHbVhWUdVIhz8wJRV6IdBjmCkYNzeEUp7pQgmIxuXNqLjI6uBwUyjHP5qCCg5I2KYbKVQjFm6UIVBI9aH57fi8O96VyWaqw4ohLNA31IaXBC4wnwfmxyu74tY4pFAmXkrqmBByLvDG1sFw2mrCphTMzqXsiPSBWaxuo1WpyIQvKzE/2JOuDgOj5VThuGablStC9YwcSTSohUSRwyBEzq1p0yjopi+U6ps5bp2aWFtBcwsUcv0anZo1bFQFGDtBKM1E5w9OLArPtUn1RlknZr25BfXIrStUpeH55DZT7jblcEtdEP1T1heNr1rE2hqhSYq3Kicti9XgDdt4oIjnLfFapmOHPVykdP8+JmvQRgd0iNUagomTPjKQdxaboj9SMNULkeGjGdVy6naAVudg8HmBqYhzdKMXt1Qa6zSVsDhLs3+JjzI6RUXPPUx6HAXGR5pPwWq5FXpYqH1+fkiUgkdrkoo+viPDUUsA8KS5PhMuXmxq8sj5J3xOacviQ9hZeRB1EmR8Z1sRXTj3y4pd3PADle3oI74sbFZPypTPf/4aXrr5gU+uaxXDYMjxK10CZk3MyYtWQgnWxIOIbV8+7euZdzxzQDxdgp1OzUhQEZeZeyAs213NKMSWPywR9upUEiDnVcUmYIJGJWoGcZpMiQlMvCEp1aFBLHgyTT7oqtVKKRSkVOghDeSMXRpcCgApAJ21BkJKlUW4hlwWnAL2lGtuRTnQSEp9wicWfobSJ/JtZtWRQg+sItcFsEGKPTuha9slpmaBMtx9VIL6rWl3+P8HY830EnJJd0gYBXL8C2ykJv0yQZpNLoWohP6wOBkr8GCw0UPqCHLLYqlWFQb6UE7WeKpRbLoLXJdJTgEXlcHKhG9GtSbiTrZvcl6A8hVKdjj61WXN6lsS9fheDxgIGbNMeNGRSbrF5ROgLxn8q6EqXHrv4ct0xZXqixODknLdXKyjnlU/MzGAWBiu8CNgWD+8pLCk3cCRxkI+1abgwM1VQJHaK2HGwGtVw+XaCQVbGpvEAlXKA1e4Qq50IWRSibrWwb7ONMXsIxJyUOYzeCcr6mt3Q2beWGpeHFolOWaM7756U13XKBQCvxxBQC/03Tc4bQYTtLmIAksWmK6BsmhNfOfEAlO8LrL3nO0lQvvjGn+2+8O73vuFEyy9aTBrL9aTi8OLzT2oho+mCoEypmr5pCzAT4BI31XpQd3EHNi4Di6WSSuForSbHrC0jEosonDFlbcpnqnBfgZih7eIwy23Y1ETTSFKAB1Ue4uLKSyzXJ3OdkvV+rE8mYuNmyannrWmvRSaW19MXuupCryt18XlOAz9G3lgbvvOmi/zxKGSBbAQf5R1QvI8ah0nFipXrcnWBxUIBghM/T6We69hwXBseW6stRmWWpWmEgOx4Csr8f9IZEowEqkk8UcuQwiBdIcoL9vVFSlmwXICgnKUEaBqAqGzRDj5+PS9AURwKoki5RV4GKpZ6pgAyMIMXPDaocOFYnkSpvlXMI6UyQbksKhsB5SaLU+fVPBK3pA7KdmKJ7iT1QHpF09+KyifSEKo35sc16J4TsNaNiWCHOwB7lNMU/NoQlpHCFSG9EhZc9BrwYMEVMB85KULbwnK/hMsLIyRWHfUKUCp5WG4N0emb8C0TlXQZezdnGHN7MJIQNpd5sYlUJHFFtsXGtpGcyihAWswjBX2xwclX8Mof09FXqJAkx3TDr0+SyBU3ISjz2LoGyvAj0574yokjDyblewa8++GGG0HZjVdetBAiNdTVJRKpEZcpVF/opExpBKfZgvsquFeR66w5+tbBr5iQiwlWJ4l8OSKTgobdK+emcZ6cfIswmNz5K3ZvldHxZ3OKUg5ZJmQJ11dwKVQeDCQqOOaN04hcGPIpWeJGc/nXxotH4T6UCqlcncD+QLEfO9p0vSYFLJQmosXecAEQE4OG7/NiRdDVqRtiYV6vRNIEOdfNfzu20BquADHB14VfqmkVk1sWYHZ9Lvuom7bk++oxRX8+QZlATFDWvw8xIv0iGcoKzPKxYskny7dcsshFX55VUlBTWbF0k8AnZl+UEJQnUBmjzXobAqovSF9In2IXw/aSGEjIKcd59oXNJZyplJhYbnJQLgpSi0mZGCWcc8EjS84J0TlvQbL1BEIAp1bcYmPJyJeQJDfwtLiAC90kRJgN0TcyzHcDXFlIEFkBqqUE1VoJzd4IjZYBK05QN1dwaDsw7vfk68zEklooamjWWqpF3qYnMIbdi6kpB2W5gOWgrKeMIj1Oh4DitLjx70pAa7HrPU/KHCjYlSgtO6SrHMRGOTKdiT88fviF33tAX9wPaHuP93FdffGDl5x4+bOWEcoCigspLqCkfE0yJwjKwzU+WYMp+AIlKK7/KqaA4uP6/6rMEKpB+GR98bJ/T/nkIg1OJ2iecQtLNt8Eolku9MysvOc7V94YWtbKLbnom3O6QWkER2gK3laAhpkcudW7SIcTJxaPybl+mh+no03ovlEm0zCzl/l1Eim6lpymS0suN/nv5O1ZY7VxunbEMajKAk7kBCDyxpy2NVeCaga2s5Bn1qAd19N0Pk7KtIEHFQVf0gPazVeG41ZgeyX5ONtd1i8cOV3EggKRvfG3apZT0ZWzdUS5Zn5ML6Ya4ylqFC5qc/pC1AR5O6fIzMSsoBZ2Ovr88qTYrOuT21EifeEpKA8HXfQJys3b6PdX1nTKbEi3LF1CkrYR2qKQteVqDHXvqZJC5XG8Xa4GkRxmKiwITHrBZwuLEXuoBVtQrU2rI1LokRjxsIV21EYrTnFzxcGl+RCx52NqnG3cPpZaEZotE0YYYspu4OguA1NlZoWzPNWBkVJ5sV7vpPGdxaKvAOti+ad7jyL7Qtt3lPopBo3iY+sAXbSk6Hvip4H5E1ZcstDm+4PuWheJUY4Mc/wPtxx54fceLPruEfDuh5sRlM/9+E/3Xjnzly+5o+XnbZmUyXnyVUXtKtFPdcCUXMmEnNtG1/jkDeEhBLZiEbj27+cbKg/O1AVhPgkT8GVJpzKj4uOR5Ctr7RLNIwRcBeVislDJGm8j9yHT2xT8Kv/U1gwtduXfCwqDYDoYDNYs4AS1QqpULLwIroUrUbSyVGzk5hfN9tApXS9c6rASoM9di0JpUDmR88kEbZdLMscSnS0XcpSuUR5GsObyEGYKr6TRlJZDsOWEXBIaw3IDAb61RZ/jwbb5m9NyIavKJVdCXSh9wYmZ6XDCK0u8GemLYZ59kQoPLIs9uWjyeWWQXDHtF4Ch2RR6YrBkUvcrU6jWGd25XXTKlMkRlMNBF53WAnrtOQwGqxgOVzAcLMMyhnAczp78WaRDLIlbVR0yaZGcosgzqjUXg+3mRfNInpnBi5pM0w4Qu6j7MxgLdgDwEcUdJGkTtk23cQeRMUR3ZOLyLHB5KeH2FNOTDjzfw1xjiFYLwLCPbUEHR3YaqPtduZghdeT3+olOX4NKpeWuvqIOKl/uCQgLMOtzUOiUlTOWV56+TvNf9zwd3zXskEmna5NvSC76YqMUAfU/PPHw5x5MyvcD2N7rfVRQ/uO9V8786KUAredtM0JEV1Me3Sm0QW6z5hV6o+zsblAuOtHu+NlFI7qKlnWZl/8uojsLlYXyxZp1oZNcLtRn/obsozRzQ2ytuXGFygqCBd80hRONn+OyTrlcV6zZVEgUSgt+b6ofimVl8b0KKqZwIypd4ejPTMj/+pIsx3cauWgaumVaX1tibrCTJ6m2ncjizhG1AzXe5SoT1SjJs+DYvA+sXyJY0DabwA+cfNHnapegw6M5VRhl+e24JZh2IIAsiXhScaULTLn/bAgRsNVAIgn/TxNEsbr6CMwaVJSfCLgUpCqDgUB5zfJGaop/lwmfJw3bgetXxWbtMeh+ckYXfZ42jNNV2G3No9thyP0qhuEKhv1F8PTlUFkhmcd5gFUun+T/Z1aqtmiOu2z9Nk1JlDPBfGgqWEZweK2n+UQmbBuuWcP28SPIhnUM+7yQUW2yhDieg2U3kbkxhlaA6/MOzt4eIPIr2LJlTHoGb6/0sdqOYQx7ODCR4vAOAyU0VGOfUoXiau1TTqNppjdpCuWZtThVJ2dVC23IvshrpBR41/MwCmmcvtZyB+InvEmLx//OT4sKW7l3FhQbDmKUozQb/8qphx9wyveKd/fF7QjK77z60r5bZ374kpc1PmMbqr7IskiPsGIe0eM5sxmoGS4my+KKL8sxOZEpkVG8qOQFSOjKeVn5f1ErKPjeAcZcsOR8s7qlVK5GtZcoMnL+meDIzxe/ZIKR/9GJmEFD/DppRLFt7e2z3bWUOv4MTmpMfeMviWnMed9iai4s5FRNaF4FlQK2cMT6RZmUjXIpR5Bmypy8ofPjP5UTpALY2hL4geiiuQhlpsQwGgod4BGUHW1iZq4GJ+jUSeB5NjzXFWWGgKDnS7Icp1HRKTsEZF90yhZlbARThjWtgfKGRV88EA6Zi75QrNYhDKEsNFhKHzlVj6gpYZ3KkadTHJIEU/49lYuA7RKUVRInNuvatITc87mUSbk5j357XsKIOCkz9IeTMo0x620hHHf1dMF//8hMyNvAcHxE3DGIxC9FObDA1EJq5wnQThHdaTjYPLEbxnAMxnAS3SYvOiuoVXmimoXjtmD4ERI3wEpvAm/e6OKjfowdM9PSJn57pYtGN4IVtfHodgeHtllws4b2RnIA4bS8lmNxp4FEXH2FbnlDfKc+lEWXX0FJFLK39aQ45f/1FXuvE3NxGqIKm4MRefkMbGEvR1k29pUTD3/+gSTuvkDbe7yTBSh/9N6PXrKTJQFlqi8yLhPIM0oIC0OKIow4uWw4jhXgLJCYl5KuqRXyY77i5Z0pWTSJyIKOppF8IlmbRvKGEQVvamgL2VERGs4GD2qSddlI0GSOMqfVmZkdMsHOzs6p7XcwEDCm7pfa5CjUiMqZHTukQbrXYwax5nfwF7+WIfScUAnQDKhfWVlFvV7HzMxOzM/Py9fTLEJQ41VEw40y+TrmY2zdulUMJpcvXRJOe/u2HXB9F71+T77v8sqy2Lw5CQYBwVuDgUhjOGVePHg/XHi+ZlTzvhGUySkXk7IjdmcXRl7LxQtGAco6JZM7Vl6ZJpKUucryJyVxevzlKaCQ0RX8sqgv1o7YOeVEHjiv0WB+tOWUZdFXGtuWN49MCSjzqRBQbiyg38xBOVwVR59lDiFCEVIktuYcKyjztzZdyw3cMnphila3J4vmSmBgsuah7IxgjUI4dP2NMlQq46h6mxC3fBjDcfTbKfrdBVRKIUwsoVodwiyFSFwX/WwL3pkN8f5CC9u3bcXItrDQ6KEbRXBHHRzfW8WuegwzaiCzeJHl02orZVfojddAOOeV8xPcuqmkyFPeWJxaAPHH65E3vnfufqtupKQ2fk4M/KJz5nOok3KGsT88fuQBfXGPcHd/3IygfP6dl/ZdfvuH/8qNVp7jUVOE+gy7Jy8rbiVmRQw1D2NNEF/Yp3U6FldWbnHm/xeUQPHGI+VQ/FJQJh+soS3adaZHRAHrPPtCFnx5YDjBmxO2KCPyxZ58nVB5JpIsw8lTp7CyvCJZFjt37sTKyoqAa6/bFSs2w4kIRnTvMef4xs2bYqOm467gjiuVioAq/z3dXk9S4gjqTz11Au+dOStASjkeQZ50CZuwmY3MhLRGo4GTx0/IcfbVV18TVchjjz0mJpD5xQVUazUBXYI6KYHx8ZrEXcZxiLFaFZV6RQBb3W6Z/NxWq4Fery+gTJOG6JNlUnY1NjUHZhngJRgq79mLGUpEUB4giUKhL5gSRyMJQVZ491yzrFOb0jJFLrY0i3N2FlmfLlQZ0UnqxC+NiySuNk5OWeugBJT7XfQbS7LsKzjl/nAFsEOYFABz0rVNaWvJJEtD5YCcghlDNbJZ05Si3RtoNnLcxmTVwXTVRdlOYKQxbCPDxMQU7JGPtO2hv2IBiYskasNBB4HXxVgtAvweIvZK2ltxYdXFWzfb2DQ9jUEywmKnJ+UEJauLZx+awrTbg5X2ZKdNByNzJaRxRyiLAmjzTIvCOCIfL053+UO01tmXG0bWjCM/bbHWgWLDkW8DXKxJ5tY+Jqkq9Niqu3IDfTEyan94/PADUL4/0PYe76WA8qsv7bvy/g9fcuPlz9gGm54pgOOSj5I4aleL5hFOYKoXFgNJvqGXF1GRNrZmJinIZBFTrG2kZaLLOWWCsrr6NCtAMwUKukRLVEcMFWf4Sp4ax3+WlJ7KxKcTSjhijdIYnnjiGOZuz8NxacceYrxeR6/XFYD1ggC3bn6E8YlxaaVmmShjPx966CGMT04iilN0ux3NMUAmDrhyqYQb16+LCoOZyfXxOrqdrtRGETAJzrpQNMXu3e93cPyJJ9DtdXHhg4sS4MPgpFa7hcFwgKBcRqOxgsnJCUxOjkuoEbONS74vD+lYnTRAgk6nLZPk1u1b5fuywcTzSvD9ElwxjzjCKROQqcBQbbUqQWSRSpWFNFZTo8xFnyoLJJQoz7yQpnJpHslBmpcQkeypNVgXqLzwqpaZTzEvaqZN9cU4SjVOytuVyiB9wQzBHqM7F8XRNxw20YtaaA4b6DkJRvTJSOa8o1JBz4PlB3Kap4s0o5klzdDrDdDtk+6wkbF5xYqwdcLDZIlhQD2UPBvj1QqyyETJmIIRVtBb7WKUdGCOWrCNDoJSgsyJkNgGEncKHw3G8MbVNsr1STSGQyx1+zJkVOwunnloHJPs6OO+JDXABA1qsx0ZEorXo6VgXcRzFi0jHCoSArPGB2QESwFmvl8IxHSNuvlgwdeVNrBI6JfEfvzNecrrmmbtD5QuQj7XBkQSNzKm/unxQy/8Tw8kcfcIePfDzQr1xbVzP3jJTuaed6yB6Ejps9eAey5b2NtH7bK67Aqbc8Edy8KMyJpTFsXRTCVk+Rs859C076xwBCoHV8R4coKmYiIUtx/dfcy9IEdMzlR74shPk/cTnS/jRSMgNm2UJiZw+NBRzM7OwnU9dNodTE1NYHV1WRZnngSxK83SbrGyCZibX8DevfvglSpg4SrpB1qJKWfrddrSzbe6vIRytYxhkmLn7t1qWR5STeCg3+dyiXkVZSlnzbIYe3buQL1exdlz76NUrQtwc+OvDAk1yer8q45V0eo0ZQIKfF8m0vF6WXKsB4O+RIKO1cexuLSEbn+AICiJpdp3KZOj25Alpg5MGjokLU1mZcRsseYELNI4BeVRMhAKg+AsSXe5k0+ce6Ocg87jV8USnjsgaeSRX3LN5XLUhU31RXkCgXDK21GpEpTZ0ZchGvSkeWTYXcKw30Az7uJabxUX4x5S3xNtMZ2iBP5qtQ6vMo4Bue00RN0boZwNEXc66Lf7cEwNcbLTHjZXDcxsCmBmfVTKNsZLFkbDEcbKO2DGAQbNDoy4iSRUqsRxebQXQThGhoumuRmvXW4hrVQw12mjmxjoD5rYWotx4mAJk04PLuWDqY3QNKTj0VvTI5MuYw5GrryQ7JBEh9zURhrR+epgZNKSzhxrTTJMRy7CUQlRVkKUOsL7I+vDt3tws6bmf4w0s+WT6Iufxo88kEi6IUPERiUCtv3TY4eefwDK9wPY3ut9XAPl9//yG3Y891nb6stkuw7K1Kol4H90gWmj7rpyYY2SyLMvNtqsi7+vGRFyffI6KCtHp2FCtAZzgcHMCE4b1C4zTMdX4T7NK0ySMyyEIdGVNfAjAWUOHIkJVMs1oVAYWjTodVEql1RZkE8WtC3zewxCGhls+ZP0A6VhMs1LDoYJl80qEvxOOiWGRZUE1HZNZPdcR958nIioGKTJQyZyC6iWAmmubne6QjGEgxClSlm1vtlIOgOZw+wTqCm3puIkSxGUPNRqDEJS3bBf9lEq6wKNP5fOPsf2ZFpmpKggpRNIPKWAsvDBI0RS50QKg7GdrIJiDZSCMs0RjPPUaM5CTki1huYlC42xQbolVnb5+bqwFVB2K/AqEyhVtyinXJ6C65dkso7DHlrNBfQ7i4j6LbSTAS40F/FqbxUd14ZIHY0EmycmULXLmNmyUxazK405BHaIqbIFZzjAYKmJUubB4Ulq2EHJibBjSwmVIMNYANSDUCzRvjsNJA6SwRBm2sMo7sI0eHJxEWck6h3J1x46Mzg7CyxnI9xabWOY2UjDDaOcsQAAIABJREFUNnZPZXh8n4ma0YEl+SYlxEzZ41JTTmw8yWnLB7XmcmoQBypPaI5Mupzu+frhfoSvhYT6e9NDJ7Kw2ncQpmX4pSnUggBRcxFls4Oq3YM5GuSGvp/OV/5p+iK/NuaLcn4+NUPEWTmCseMPpg8++z8/0CnfK+LdB7cjKF9+69/v+eDdl79ux7Mv2qZOyuw2I8nGfjrJEsh0+tqYdrVxWaHdaMol3/2iKqRzevsi9rBwP+nkTEpCOWRyeg6SPGzckN40LvMSRBE1rWUkMVGI8q8QSUhJFd80maTL8dgrzj4WmiYRPKk2ShEmoWzXRVpn2kgoxGcYep5YzpAcZkO4DLjPM3m5gePFSagSOgaJujzi5/wt7zenVbmUMDNZpHih6I6lVsnihK42boIeXWfktAmyjk0+2NT7K9ZqUhGZcMpBSekMLvgYgkQFBoGYdmrqljl9U1HCcV8ddzn1QC15fpogKJMa4ZQM1nsx+D5lQJEWpxZWa52UVTuskrpcp5w3swgoi6iYf9JmXYJbnkC1ntMXpYkclPn499HoLKDdnkfWb2MwSnC+uYRXeqtY9m0stlsY2Rm2TU6jkpjYNbkdO7dtRbM9j05/BWNlG2W+1uZWUY0MjDslxMM++sNVTI07mNlUweYqUPMasNCHZfK1IM4d2BlVJpHEcyJzEfNib9uImZrn7sDV1TJu9kPcXO4ghgsraePwjIFD20N4ozYyhlaNqhiZBGUtU5AccQ4EslfRx0kyMEipjTRlMM1ozGGeCDsWawjhYq41wEcrEQZpgPLYVmzbtAPjQYDewnX4SQMVawAz6wE2TSD3Hnpf7GkkYdEYIkElgjHz+1MHnv1fHoDyfQC293oXC5v1pZ987+t2Ovc5x+rJllzkNxJCoaL/RKIhNXR+o5Sn+HvBMMtpNx+77pb8FLrgwu2kllRyybmhRLhiEwkcOcaDQJq3P7ALb5QFCEMbo8RB4FsolW2M1ScRjG+CSatvPEKz0RQ9cL/bFBUCXWRiY/b0qEgQJQdo2K60ThMEfceR6dbOs4R7gwir7T76iYFBYoiMKnAMVAJPspGpouC/kVGf3X4fnV5PjS+M7XRd1MfJW+vELS7CkUri+PgFpUBbo/OwHd4vSbMzTJmC+X2pW3Y8VzS1/EWdtUyzIlnjFJ/I/fUC5ocMNOhdJG3KAfPnSaVXxMZw5gSTusgXfQIgCspaAaWhRPrcyPYqlzRSrqb3WU88vPDYMB1yyhOoCCjPoFSeEFUIv5465WZ3QZLh0nYL/TjC+fYqXo17WK0GWBr0MUSEqutis1vBlFfF0b17ZEk315yT6M46HY6Lq6i0QkyarF3JsNJege2E2LOlin3THiZKS/CsLjK+TshJUfnD+05+NzJhJizFteRiHRkpEn8G1xsBLjcGuLHcRZKamPCHeGK/h23jq7BGHQ3GGlXUQi2tLL6al7jwlCVG3joir1k9zXG5zHQA5mSEaRXtgYv5Rg+L7RixWUZ9cgfGxyZRsR3UHCBq3YadrMI1uuDuRkKY/oYoz43v40JhIw5Vg+0olTA1Zv5g0wNQvle4uz9uJzbrt/79nus/+c7XnXjuRccmfcGJi5sg1eRK7wibLCSDd91aLYrLIjVurcF63WFWHInlWLw2JecW1NyGqoFEhVCfAMRJ2hVQAR2EBDtpqgaitIzmaoyKXcFU3cFY1cHYxARq9XENupfsZW3XGPTaeSMFQZlDk9IPXJBR8mSYJRimk5sm+HEmoOmbebk9wLWFJm4sdtGhmcAvoxSU4DjkQquoVqoy+XbbHaEiyOOK7te0UB0bQ21sHNVKGS5lbiK500maKg+xXHNKNg2hTqig4G+JxbQ8+IGv91NcfQ5MctBi8KBlmlQD0G610VpdRNleReB2JMJSQJkXU1JN5JPXWkb4GHJSVgqDSg+CL3nRIrxereI8FalueV1/rmYdUjpysTVtcRcG1WmhL2oTMygzW9mn+oKg3EWzzdyLBSTtDnrREJe6bbye9LFSCtCKE3SSgSS8bavVMVUZw67JaVTNFIu9VbTiHqq2g2qnA2+hiQnDleaYTthDGDUx4Y/w8I4Kdk33EDhdDbDKm2Zkok9tZEMTduQi4TTLTA/TQBTM4Mqqi3NzHcw2W6LB3zuV4amDVdS9JpDRxapUhSkntAyp4cv3NyjJEP5YJ+eYnxNxqIHEYHymg97AxlwjxUIjQms4gumPYXxiK6bGp+FzEu61ULVjWHQcGl1kWU/MMBqWd++pwYXOn6+nREC5HGaclPc/978+mJTvD7y9p3tZ0BcXz7z8DSe5/YIjnDKPZVYOyiOYWYKYx8qUL8XC26/HroIvFnv1BkH8x/FiOo0VLcCaqyzlliI90uhOCb0f2ZJKJ0lmeVJcYtjohQGW57rYXp3GjnEbnOop37OzGCWHlUuMwbRFNuUT5GxmTmhEpnC1hinJcjzyxomLMB7Jmywin52M5M8os9GKLHzUjvHulQW0swBDI5DFEUGXxhACO6VxbNEOAlfUGRXSDD7lYmUJD6IBpBRwgcegIeqS9aKgdIQrAM2MCy7tCM7UJhdxnQRiht3zQkJQ4uKKS0eqIxzDQbPVwPmz78CNr6PmdqVmSdxy5M5J2/C5EgUGe/poIBnmduu8SJWTsiTK6WRcmBmklHPtAroeQ6qV9jQPcVIOEFQ2IahsXtMpB0FNnrto2EOrM4dBdwFxp4FeHOHDfhc/7rcxTwAzbETMRM5ijHkOdmzZhpplYTLJ0IpD3O405QQ0STpleQV2Z4iAudGeizhswBiu4PF94zi6K0Ngd1XjTp26DAomrMRC1h/BiR2ksY3EcBFaFsLydpxfMXHuozYWBx04ZhsPbTfw5L4aAqOvYVsmX4MRTO4QJBiR+RcGDC4rUgsZQZ6DAW/N1xH/LVkZqx3g5u0uZld6iExHwqP8ch2+66Nk2agYEYK0i7pLHcYAtsWCgYHsZayMAUo/DcqfZCopluaclBMjFFCGuf33J/Y+AOV7Arv75UYFKF9451vfcEdzL7g2OWVOxgZMTsuSnZmoRI7h4Xk2QgHAhVlEG4bV7stfRbpawYNtzI7VXZJGdmqcJnm6PHgoyWCOuAHnzyPPayBMM4Sw0Y8ruH11GQ9v3ood5RCB2RGOknImmp4JkjwO0innOUxo02M+V+UEaw3CJ/DziG+BtYDdQQSKPWhhHcYjDFMT/ZSK1xJutA2cu76E1aGJkTcmVAaVBpbjyERb8kiBmKiVGUDvCP0QVGpSm0Q+mG88AirVHKQ8CMacfqVNxPVk0VMpV4ReoVzO9/PPB4zlJLccyFKRX8vnoYjQ7Hc7uPD+uzAG1zFe6sFkeHxe2SQOPpmsVe5G3p2LviQciJGElI528+UUhoTa565GWa6ua2c1YInJZArcJEiYfaGT8uYNk3JV7fFhD+3OPHrt20g6qxgkIT4c9vBWHGHRtNEcJMg8A2YWo2wY2DIxgR21cVQHMexSGQPHxu2F2xh1WwiiCPFKAyXLxfhYFUbaQdy5jUf31fHwLhNlu4s4ZBiWlqMSlI0wgTEYoZSwcIApLj76poeGV8W5RojztyL0RykqpTaOH3Kxf9qEhxhRFiFkSL4RC7BbiYmYCovMRZZ64vDjwxJxOOHeAAFaAxezixFmFwfoUb5PGqyiTst+yGbsCBUjxabAwvaaj3GXGf2cwvOSiCKS9GekL/TmzAJJEGVBaNq7/4/xPaf/tweT8v2CuPdwPzdOym56+wXb7CEjDyextzqdyaJPQPKnQXlt2ZfXu9/NgRUArYH2mgdQvO/ZNqLpW0VDsGY1s2SUJ2mpeU8sAeWBaaE9DLDyURNHxsaxr8a3RhOxBXi2AZtWaLryXG3xcAymsGnlEK3LctFgc0nIxQwbuTMMqcQQ27al0zJbThICs40+fDTiAFeXeri60MFK6AD+mHDRJpduvi8gWpWJ2UC1QgD1RCVRqo4JNcLJl5MwF3mSY0GawiEfHgg4E3RJZVAyR211qVSWyZilqpTAUaHB2/GC4jkW0pixjUAUDvDu26/BTm5irETFgZ5m6A6UhZQEMmlCnMR1svA2HEiz9YiGEl5kizqoPOJM+WRySvqmzx8wafbQUH7J0YTjVRFUdVKmJK5E+sKjSiRbm5T7nTkYwybawx6uDNp4z8owZzpoDRLEWYqyBUxbFnaNT+Po9h2YMj0EtTGgXMGthQVc+/AKBs0GWguLIKs+XvJQD4D2ynXs2+7jyYMeKmYHJifljFZ6qkccmMMUbpTBGpCCKaE78hGWxnF1mOBSa4Cby6YA8ObJEMcOe9hWS2HGnJJTxGaMEYawEgd2woS/WPTxKdUdqYWUMjfDRj+xsdIB/n/23jRIs/O8Djt3v/fbe1+mp2ffABALCZIQAQikRJqbpTiSspRlJaYs+U+qXClXyvkZVUpyJFL5EVVkRybBkpVUxS4rSiyLUmgQZAiCG0BiGWKAGWD23vvr7m+/+xKf571fdw8IFOcv4BkJnMGg9+/ec5/3PGdZ2Qyxuh3Bj01U6y3YFaYS+pLGR6mmmYdYbLo4OlFBQ09h5wl06v4lv8JU0UzinD2IJ3in2/XwiVPRF7yQ+b78WVYiWMtfuu+xz//eiRNfCO/idn9PvcndEzvvqW/rZ3+xY1B+6+KzX7byjV8w0N8HZebVUgzFvAQK6nks5jF1vDC+Y+Gnht/9X2ONspKVqcWWvH0ZHq6oD+WYUgYStVSSiEjGhHLhl1MrbSDKc/iGjl7oYneti/ubLZyqxTCzXaDC5QyVEcx9VqAsagQe7iq28OMEaX5plF+FERdgrHHKRTYVJgWCiA8cVXqqSc6wDj/RMMo9DAsH17f7eGNjiMisobCrMCtNGI4H0zbhWUw8SzHdbIjczRZOmMfYmlTd8++Y38zfK663L0ttNpqiKCH1wamaFAY76WqNOhpNOv9Ui3S93hBqpNfdQ6XiCSXS7e7hjddegkb6ojqERc56DMrMsRC9MkGZ1AVJ+gRp5Et3X04tbQnKkhwnzh0loVPBbXfeCqrNWk3SBGXqlFkB5dUWFChXySmXOuXQR2+4jV53BVqwh0Eywo1ogItWgdUMiAigYYhGUeDB2QU8evwsTs/MQo8YF6uhH6bQ3Br6wwCbGxu4/uab6O2QO89xdK4u4flNL8STH2yhbvRkMmaMUhITrEzoEWCF5HAp4KxgoFXRtRu40hthPciwO+RJqYfTx3Q8eqGJmpmgajUQxCmCPEQGBt3zqadC94l/HAgK3WMiG3a6KdbbIVa3AnSGOQyvCcfj60gZ5gj+qAsjizHfquDYTB0LdCLqMYwkkHtIfrElRZqyVdj/4V/j++mnXoM7ljPqPZgXkuS1SDOXv3T+sc/eA+WfDXXvnbfYB+WfPPsVO1v7hKGNJEaS9AUhWeqfGAwkQKnyJtTEexA8JP8iyqQ7K9PH+caHu/zGvDLB+QCUySMrSZYcnwtqbJUAX4tJM6QITA39vIKVa5t4aGIaR90INRdYeuCDuHl7TQwbzVpdgH1paUFsyt3ONiYmmiJRY24FV5bTM/PIwxCb165iu70HrzElJoYb165hptWAjQJrt28hihLEuY0QDjqJjtd3ItzqxsjtOorKBHSvBsO2sLW+hu3NVVRdC6dPn8aRpWP4wQ9eEAMM8zAeeOAB3Lh1Ex985BE8+uijePmVV3Dt2jU8/PDDeOHFFyUfo9ls4mNPPI63rryBTq+DJ554Ap/+9KfxjWefxaMf/jBOHj+OZ77xdXz0ox/B8tIS4jDEq6/8EFpyGxNVvzwlcNJNWN1SmkhikcTRak1QzlicKvRFJI6/cR2UCgNWaXcqOXMczH5wDY9NQjIpu3W4bLOusQ6Kiz6Vp8y3icMAg2Eb3c4KsmAX/aSHm+kAVxwDmxngB0TmBMv1Jj5x7n48sLiMYjREng2lHixMaa7hKYPL1El857vfxeuXXkKe9THVdFB3CrjaAB95oIr5ug8ziaFJtCwXkg6yEZD1UlipiTB30LWqeDPIsBWb6Ixy9IfbmJ/L8PD9dZxaqEIPCzQrJ2CYTcRZgr3BmiTbaeDUXCDOM8Qgd1zB6naCK9d62O6yssqDxSWtbcpDfjgMUCQBbC3F8nQLpxamhK6wshFMce/xQamUGmTt+RMXC/u7LPneTaesbrqy1JZdmqhEmk5Qvjcpv3cQ9y6+0rHN+vabP/iyma5+3NCGkunLyUWqwAjCJSBL/m7p7z/s2itTOcugOBWreXBhlS0jh5aAZb5N2d6gOvuYvqVCiihHosaYU7LDkmJZWoVWgXZsYe1GGw/PLeKIk6FRr+DBX/glvHzxImZnJnDqxAlE1AfbFoL+HrQiwdSROfijITzbgT/wUWlOIgoGyLs7eO2Vn+DUhYdRXTqB5/7qr/DA2TOoaBme/9Y3kMUJct1Bz48R6xXs5A6ubg/RiQ0ERg16fQKa5UijNfnaiVZdbNPHT5zCa5cu4/z5c5idnZZM5a/99dfw+ONP4G9//vP487/4v3D12jV89jOfw7Pf+hY+9thjOHnqFBq1Ov7fr39NwHptfQOf+exnMBxx6arjzKlTeO31S/hP/84vo16vSpPIyy99H0a2ipbny6Rs0OLLZD+aQ2RJGqvQIXH0RaJIERVGFpSTMh+wfJ9Sfyuc9MFh5zDVqUCZOwNLQNlhIJHQF4zunC7pC5pHAvT7Oxj0NpBGu+gke7ge7OK6ayJ1G4i6MZwM+Oj5Czg/PYeqAFOIob+lLN+RBseYxmTjGJqNI7j4+ut47gffRHe4BksPMVGzUTNiPHLWxtGpDJUiBESLzcKECuK+ibSrQU8sjDQbaznw2nCExPGQZyHmZwucP+1icYrgnkCPdORJHbY1Dc1wEaZD+FEbQdoT/XcCR2RuV1cCvHmjLzyy5rRgMSvFYIZJF0EwgGsZmGvYODpdxXyrBlfLYDFyVMCYblj+r8rQkAjUMsDr8BCjbtX9OKg7Tpzjf5HXRGVwyaQcoxLpxvIXz33k8//0Hn1xF2D3XnkTgvLl5//szM1rz33Fydef1DFQ6gvOyZyIVUleySkTPMeaVpWzsA/AZdSFXFpvs1urY9nBAnBsQJFM2nEaV0ljiIEBKZLUABIXNoPN8gihlWMj1LGzOcTZxgwW3QK1eg0f/aVfx80bNzA1UUFzooUw8OEPh9hYW8HUTAszc9O4dvWq5GIEAY/JBjbXbmGh5eHSpct44EMfg1GdxA++8x0sTk2jaQPf++YzSAJfvvUwLRDDwqiwsRvpuN0J0c1c6I1ZJJqB6zdvoFmv4fjyEi5efBUnTp7C9Zsr+OhHHsXJ48fQ63Txb/78z3Hm7Bl89tOfwV/8P/83wijGJz7+CXz3e9/Dr/7Kr+C+++6TxLq/+Zuv47/6jd/AxZ/8BH7g4/EnnsQLL7woSo5z587hk5/8BXlthv0e3nj9ZSC+hVZlJPy5yaS1XMV0EmxJX5CSSKQOSnHL/O8sVFXGEVI2pDZUgap40CVCqfxjSXUeBEupcHnmKTtV0heKU66yo6+kLxJOyt02hv0tRNEuekUPl/tbuBIFsL1JTBoNXFg+jtMLszDCkYBZmvHn3EeUBIhGQNM5hpnaKfQ7OS6+9jpubr2J1OoiijfRcG08cOI4lqdD1PRtGHFPstIKLuYiF0HXRDby0NuNMdA9XO73sablmJyvYGE6wwfOV1D1RnCKEAyty0M22lCL7CFLHdlhUGqW6DEy3Ua7B7x+dYirt2NERR2G04TOh3vkw/d7KNIhplo2Th2dwbFJBzWEDJCVQlf+LCl/JMEisr3clKZtUnOGlCBQ+qwyLMb3zAH43nnivAOUxdbCsH+Cco2SuHuT8nsFbO/26yQov/r8n53ZuP7Np9186wkdIzm60clGfpU3sqgv+LTn+Ut2Qeqm3j/WHkqFG5dBHkzLXMaoDr4xZ6ZCf8a5tIfzL1QbRpIHSFITWlaFHXGCjhFYBbYTCxu3OzjXnMGSBwHlp/6L30a1VgPMAhvbK6LaWF5YRLKzg1sbKzh27hSMAvC7IwRBjKnTpwS0Ni5dxLUbt3Hfgx/G9t4Q3d2uiPwnLR3PP/M3zKGEpRfwwxGiQkM3teGbNdzYjbCXWEBthmshvPnmVQThENWKWvydPH0K3/z2d+XGOXfmDD78oUfxjWe/gcnJKXzggQfwysVXhUN++KGH8I1vPiuLRybJfe6zn8Vzz30HX/jCF3D5yhVcv3kdf/+//vv4t3/5l1hb3cA/+Sf/GPML8wKgdM69+vIPoEWrmK7FsLUMes6vRjVWU+7Gn0NCmoKN1rEvAUV8LcUqz1dYlrYq3rNEJpVAJnntzHugQYHOCNZXMZ4U0oEnk3KFZakzaEwuKk5Z8pQLCCj3tzDsbyCMeujkPi5tb+D5azfRbM7isQc+iEcunASiPbhGAMdMkfohDI226ARxasPWjmOp9QCuvnYbly7+BJVGiEF2GdOzPZxcOoZTc/cBwS2k4S1kwZ6cDsjFa6S7AhuDvo0bWylu7CZoxxmsuoX7Tk/h/Ekb9dY2Ur1LDQlMhgVFCQraq0MTeeIJ511YBhLNxnbXwgs/WcXKbopEb6HWnEEYRAiCEaKoD9dOcWKpgXMnJ9FyEthRCEv0zKqlPeGymrZM01bALEvtHDZPNZIVU07Pd1D4Pw3Gcs9wR8IlH+sKVcKA2NUTNKJcX/7S2Y/c45TvFu/eE283npRvXXv2aafYfIKhL0zx4oZYKuilwZpmBN6flEiNW0HG7QljDnJ8QUl/Rfn0LzMyVHWJOncdaktWU7KKP1RtDqQ6+Lki2Xgj8WCSUy7YIkFQtrG50sG5xjSOVgHb0fHY5/5LXHvrGqYmWmicPCJBRFG3h93VVcwsTOHk/ee43cFod4jBMIA2NYGVzXWcnphEtzPEqfsfQndvgL2dDtJgJLzg97/5deixj3TUh06wKTQMjBraiYlbeyF2YwtabRqZ6eDa9evo9/ZEanbffRdwZGkJ33/hRTz88CM4efwE/NEIL/7oR2K3DoNA3H509104fwHPPf88PvvpT+OBDzwoWRv//pln8Jv/4At46eWXJLHuN3/zt/Dt576DjY1N/NZv/QPUqhXhf0ejHi5dfBF6tImpagJbT6DnkViN5WfH16tMi2MIUZr4khUh+coE5jIbQ7THNEtQ/kUIEYMPwUKF8Ci3WqYMMOwsZV+gXYVTmYBTm0Wd0Z109Lkqo4OW6F5vDVHQRhQNsBX0cGW3jSu7XZw+dQEPX7gfLuvGwl1UnAyukREeoSW2NH/3/Byt2kOYaz6A0U6BtevX4FXbKPTXoFuvYWFqGl4xiXi0jjxtA7SQ84HECZR265hGDgdrfRc/udVB4dQwO1XD6SUXc9NDaN4KUoNOujryzIIWprALDcPdAsHIQlJYMKsOdkYxvvnCCjpJBe7EIhKN2SYjCVmytQjTUx6OL09jccqFp41g5UNmz0OHKwOERNhqOiQig1aZchw2NJpTeCPRXk3s5hL17b8O/Y3cSEqiKG4+nogKfgwCdIJIq0W5dfyLZz742Xv0xXsCbe/yi1Sg/OUzN64+91W32Hrc1KhTJviqzAcaD8g7ckqmPZlTL/N177RaH3SQHeaTZToupzL5e8mXPTCfKBBW2QJKfaEWfdTaMhkuTx2YMRDLoq/ATmxj/XYHZ+qTOFrNUasZ+MhnfhU/fvEi5qZncfT+sxhGITxNR29jDU7FQqVRwc7WFo4fO4XRwIc+OYHdTgeTtosi1ZAbLvrdgUyvnHibTQ+vv/pjbNy8Bn93D1qQIM40dKwGrnUCbPUT+FoVZn0auW7h6tW3UKs4qFcrYu8+dvwEfvTyq3jyySexsDCHXreHl19+GRMTE3jppZfwuc9/Husb6zj7H+iI57/zHfzqr/5nOHP6DIb+AH/9N1/Dxz72MVy+/AZ+/uOfwCc/+Sl8+9vPYXV1Hf/wt38brk0TTIIoCvDKyz+AkaxhskZQZu51BEOs8Ikk+nEpK3/m5Bz7KKRMNZQkM3H9lWlxBGORPZL1LCVxZJdFPy4milyyLwjKzNswbAbsTMIhfTHBQCLSFzVhPxLWQQ034Q83pA6ql4V4c2cLQ9vBBx/9KFpeVfKWtcRH1bNg5DosnVNqIlVPe90Ii/OPYbL2EPKojvVbb6HuraJVfwuh/yKQj6TUVMsHkhgnnX8Ue7PVOtFhZDbCyESgTePq5gh+AsxP1YRLdipt6N4OwMYXYwpa4UALc+R+Bn/XwmDPQN9P0JppoJuE+Oart9HPPRiVSXSGQ4R+F9MTBk4dm8DsNB2eJrQ0glukMPIMAecO01P2dek9ZFmvLuCsvkbK5TOZdOlo5IOQy+h9KdOh+3XM4csP/dBCXYFy6R/QEgRaPYJ17A9OPfKZ/+kep3yXgPdeeDMB5Re+fObGa8991dU2Hld5ynTnqbAe3sicpvjEJy9GnassiNTzW/7Z1yrv88njwkj1VmLnla2+elulujgIJBKtcunok6wBkWjx79QERMt1aGjYDW2s3dzF+dYslqqsToqxcPYD2FjdxPTEBKqTDeiWifmZabh6gUF/F5qeYXNtTcCSD5bmwgLCOMHG7XVU3DquXb2FXs/HmXPnhHmZPzIvBpkXf/girr9+DXrCunkHbwwSXO8FCBg847ZgVZusV8atmzfQqtdwZHEOr732Gk6eOo0XfvyyyPIa9SouXLhfHHinz5zFpddfx8efegqXLl3C6TNn8I1vfEPcgfPz8/jwhz+M77/wPViOhQ9+6BH8vV//DUxPz+B73/8hOrtd/Nqv/eewGRokgBrh5Ze+Cz27jqlGSIGVGDJ4olHlAaqgQBpIyCGzFkoWfQESPmSzXKZpZfxR1mrhk8tJedwnxwFv//gskkJbQu49csq0WU8o+sISm7WmQHm0gVF/FdGoi2EW4Y31VYSeiw8++iimW03kYR+D3p6YUkhbWHKAGiIKfLHQLy89gdk7SgbFAAAgAElEQVSZx9DrADYtPNplBN1vA9EVuK5qrKEtWvr75AHPa9KAkZkwaQiKDYRFA9v9HLdub+H00Vm0pgrYrRGsWgjNduF5CzAKG3F3iGyQobeuYXerwGZ7F8un5lCZruGlK+u4vTvA+m6HJR84fWoOy0tUhVCiwl5GGpVMFAzEygv4uo0ete/DGGmko7cbotsJYRou5ucWcGRxEY6Rw6ClOx4gCrfhOoFIN/d/CQgrIH57fsx4UjaoipKC+RSh1ogy49gXz3zw0/cm5fcC2N7t17g/Kb/53Fc9ffNxUw8VKMtUzKyFSAJZGLrCi1+BctmALHlpY674YJk3BusSkg/MCGWrr0qFU7nMkrolU7ii43i0lj+XYfc0CHDqo0W3Ezi4/eY27pucxXKjgGOMEJmMUCxQZf28xpAe2mNj1Ko2jJx8awHb1KEzbhPUH/PoqGM45CKMDwoLUaDoGR75qQ8ehQmi3EAYaogzW9qPX9ocoFvYMNwadKcO3Wa2sSeqBvbtLc7NS+VTlbI8znB5KppiBtrzRms0m7JoJC8c+IHI4La2t2BbrphIji4vIYxjKXRdPr6M6akp+flohYE4zrCwMCNLUf7EGab/k5/8EGZ2DZP1AUwxxjDjl+YbNlezDZz8Mhd/Ad0mAsyZqC/YSK6WtSp4p5Q5qqenKjEv1/zydoeO0IdBmdkXpC8q1SlYLiVxzI+i+oKAvInUH6AXBtgKRqguLKI1MwEdERw7Qbe3I0FCllERO7xlhdjbamNvK8bS/M/hxPGfw067C71YQdO6Bt2/CFfbgW7wNSMI0iijqK8MjDtVSzQjyWCbLkaxh71OgbfevI1zy0fgNjM4MzkMatu9GqrNI9BzA8PNHSS9BO2bCXq7Bra22zhyfAqtuUls7uZ4a20LISIcO72I2TkPpu6j0DMMohR7wxy9UYH+MMJoGKA9CtHzU8R+jjQwEA6AmjuLsycv4MK585ibmUAcdJCGe9AwRJFtwtS3RC63f5+Uk7E6VR6aocsERppNSF8YfBghRaQ1otw8/genHvlb9ybluwW898LbqUn5z87cfuOZrzra5uOmpkCZVIWSTBGU8zIwjpMaCzeVa0w1kLzTd3lYXDWelg+OYryxDhpH1MJPyaHVMlHl0ipZBrk6ivMpuO8Mbay+uYML00dwxIvhmj5yyxAe2CkSOJxe2IJsa9KAXDEAlxZr5kZYXIORWmWeMC3bpmzbo5iLM27hM4l9jJNUFj4MIuoVFrbDApfX93DbN5BYdWiGA6dShy35Fo5a8Ik7jyaQChyPx3vWNjGbg7kXdBiqCE8pQhW7tVNmXzAfg6H1dPV5YiRhn59h63BtR5Wm2q4Uq6r7kuxpjuGoh4uv/gB2cRPTNb+M7lRt0QRi0k1c7JFPZsg90/aowKDtWlV6qSxl+YfAy4KhQ24+8uhSAVXmUEv+HQtnLWZAuzIpVxqqDsojfeFUVW9iHGAwWEUwWEfaH2EQxvA1HbPnz6CwcuGbC32AMOki02j4qaBZbSAJAuxuddFr5zg29xGcP/MgkngHafgqEF6Ch03kUQc2mwk0AzqvTXHzGUg1R5bSOqVmaQxXdxAlNezs5LhxZR0npmdRmzVgzhYwWzE0Zox4EzAKHfEgQNzNsHs7wWBPw263h7kltnTPYRROINJNWHWgOslexm2R+91e3catbR8r3QyDzEHEayih9ruAqbuwNQeOVkPDmcCJo2dx9uQ51CsuRr22fAyzGMIyY1jGDmyjDY1dmGMHZXliGU/KY4pQfmf+CLVDhc5kb+TklLnos4/9wamH7tEX7wWsveuvcUxfrFz5ztOutvEEQVkdWzkV84jIJRLlPWrRtz8plyctmY/3N8iqFuqA1pDx69A0rf6zADI30LIrVKCsKttVUzUT6sZNJ3qqqym2sNDtm1i/1sGpyUUsNTSYWQ+mZ8HWI7haDEeWiQV0z4BuFaI59sDcCx2wma1boIiYfaEhTD0EcSE1UPK5E7r8NCRJjkGiwbeq2Ig0vLq6LeFEgd4A7BoMysJKQKY9mooLz2X7tLJeU4ngMseCgUMSRsSCU13s0wTjcSkrQVriOS2Vg0FAps1aQogcprEZyu3Hj2laipNk0LyuIQj7uPjKD+BkK5iqjFSKm0y83AGQtqA0K9lvG6F5RFmAFefM+ZJvT5AWSzbBmfGX5SKW6gDRL1PvXOqXGUrEhwrroBxvCl5jXuI7a/UZWE5VXscwHCIYrWPQuY1iFIERqIMCmDpzErpXYBS1EaZtpBih7w9gaA5mm7PotLsYdAL0tgtcOPYUHrlwHrl/A/3OD6Bl2zCKAMh9OLYJk63iaflgIWWiMXgIMGhtZn625iBOG9jb0XHj9U2cmV2ANwXosyHs6QiFze/VkhMIEg166GBvPcPWmo8k1TG7cAQLRy/A9k5ICFWsDZEVHfijHey2t3HtRhsXr+3gZidFVp+SUHzd0VBxPFSdOhanF3Fk+giabgNVpyoa8l5nE8P+KhxrhFolBPNlTJq0ikCZs+R4ciDDeLt5RFFIaj9Dc4/BZ6SeIiQok1O+B8p3jXfviTckKL/xwz89vfrmt77qaetPcNFHblVUEZKHQMkRLdY8knOiVTer4pEP0WGHMpSZxsaL7LDB5IB3HtMVDBsax3geVLMrOoPbf8rjEolLpOU64XQbuli5vocpt4XlaQ+2zoLNAoaWiF61ws20xahNjUokmZRrAiaQvraE/Ckt1bGOMGPeRYE4VvVSSVJIehwr7lOzhtVehJdvtbHSCRDoVSSFKdGaBFPqhtliwinY9izJrqB7z6XN2vVgc2I2LekC5NvS+cdQe1ZS0ZptM8uCucyuo0CZ4O6wsYSTMT8mk+f4cVXanEzZTE2QsPkM7Z1NXL70EuraFpouC1wVb08gpZ23yFVcZ5yMVINLkSGglZnOPqn3imBQGseHLsP9hZ4iV0pbAwFOfSzJWhbXiCqsZXSnadVk0nRqh0GZOdC6yMWGw1XhlPVRKBVbnTRF9egivGkPcdLFXm8FYdoXiaWjV2DnLvY2drDT7iEamXjsvs/hkTPHEOy+hnBwBSbzpHSuxnqoVDV4jo5Rd1eVwGq5BATxd6qBnSJH1aqh27OxvQls3RrhaH0ajekC+vQA3qyP3KMGmQ8gC0ZmoQhshD0TO5u8lirwqjOwnVnomJIKsCgbIkkZj8pChQztToyVTo4b3Qx93QYaHoZhD1QWLk4uYLLRQMNzsDQzg6prIBx1EIY7yJM9OI4P2xxCK0ZKvczW7MO/ylLidwKOQrJH+H0SlPk9k75oRhnpi4fu0RfvCbC92y9yH5TfevYrnrb185YeIOdEKcDIGzMRzlYmZQZ9jyeyciIeA/PhxcThpd7469hvH6HOqmz5VaCspmRV106ikHGJzEamioAcooGUvGpuIs49bG0OkMeGiPYnWx4mWxNoTU7DMWxoQYYwCjFMAwEkth8zz9Yk6eoY0kRh5zz+ZkhIy5TLGtIZDJxJdRt+VqAT5ri+3sHN9R6izINmVCRMyLVNCQlyCa7StccvlxIypSM1HVuqn5hXwdAhh9NxmYksYUQSTjT+nX9WCXKkOhjtKTGVDC9yDKmg0vkPH3AsyYypSCHNEqPb28NosIMJZ4SaE5Vlp+SJ+XpFAsiclrnwi9NUXI4F21ZE4zxEEQ1h5CH0XFVlMYODumRWbfFz6Rm5ZVJXmTjb5DwjoMyvqypGELc+j2pzEfX6NEynWoLyEKPROsLhBjJGd0Y+ummE6tEFVKbqcvzv9jYkQIkfvqJXMVWZQjZKELHoNdGx1DqHxYaLaO8agu6W/J1Jc4q1BacygJYzwEKV+eZ6wphjeQ1MLYcRp7C0KnqDCgaDGrSkgazTR8WLUZuN4c6OUFQCpGZpi0t1GLGLInQRBwaSVEN/pCGNeJ2YQheRZuHiV0vIF6dY3RphK7CA6WWsBjHebG8goRSR6rwoR7Nu4uyJWZw7PYd6lc+8ETSEUpjKjBS2wHBHI5eeLFkP/3r3CB4loVPf93hSJijn5rEvnnjw3qLvbvHuPfF2Asqv/OnptdeefdrTtp5UywyCJekL3pglKFMdsT8pc1oeL4TefiGpfx87wcagPQZl1cJJcB9L4BQYM6JTTmkE5YS1TbQLE5QtJExxk/p3C0HMiYz8Zo6KZ2GiMYFGawa67tB+J1kSBIOA2lz28xXqBtAsZhfbcDUTFiuUHEPqlSzTg2l6MFwXuuMgtTTsDkbY6/no9WOJgOTbVF0bjYqLZpOA6yKKY/T7ffRY9BkECMJIZF3VWkXehpPvOENZFjcMNTf0ctpVDd8EOqEFyHnzCM6jqTw7OPHzfZgoRuMBXY6FhChJpm6Rko1BnRm9JpPjVMuxtHmyZYRxnVz4aRqGcSLBSya52ziE328DcR9W7kNP2BVHjj1FTs0s5Vv8GgSUS4pDtXypr5WB/FZNzCNqUl5ArTazD8p+0Ecw2sJosAot6GMY9tFJQ9SOLiCn9X3YRzTcQ802ULU8NM0aqqQj4gAJO0niFDZqqDGC1R8h6mdIAhe1eguRdgMwN+C4zJLguYEXWYqMCMUHIjlv5h4nLnp+E1dvjGDqTZhhhKaboTWRw5uOYTQTaJ6aNLMohRHbQOAiT0z0h0N0uhFsqyqGHBkeNFMNComGoJ9JGNG1nQTFzDJu+j4urd5EhFCcoMdnmzh3bhnHFluoOpQaUl1BiojbjBKAx7I4qTBTn+OOJK93AWmpjRJ2jqBMHXSKUG9GhXHiS87Mo/eiO98TaHuXX6SalP/k9Npbzz/t6ZtPsqNPms8lOJxOPIKyUl+kDBHnBcbIwUMOvfGnGi//DnNiY5rjDl2zTMtq8paTsnJyixJDboSEAE0RPlUEtrwdL2DmH0NzJPNYFlS8qBPeYJSt6WqCoLyO9lbJCM5gsMuPUYdyTRuyJOH/qYGdi0smdhEkNQHvmGoT0gFcfvFm5DFXtyWvgF8kpW58f36PPIJzwqQ7i//wvxFUCa78JXpTscSyxkkUdKppRB+DNKQuijpgCl4sm4E8kGmZrc+m40lZqslIULcu7SqkMtTUzeB8DZok4HHCLYGUYJzRRMKAn0xch5rbROE0QND091ZhJD24+Qhm0heFiqQAys9ESSHlpMyfH8Pf+bMhpcGB3WBxKs0j0wLK7J9jcSq/Tm5Yg3AgR/VhdxWFv4dh0EU3DeEtHpEUiHg0gpWFWGhV0CI/3Q8Q9fdQwEeGABlZXI0FAHWYRQ3psImtWwOhdOqtHpxqD6YbUBgkmd+axhOA0lNTDqfFBH4LvaiJVy9vQ9OqMNIADS3G0VkP1WkNzoQBq0ZunCUACazYFVDe2x6i1+/IPoNJfVaFCeIssdVhFqbooMM+sLGV4a2tED2zgSvdPdwabOLk+QU8eHYax+dcqQwreEqTUwiHG3Wdjh+cimYaJy2qn/c7/3r7sKOWffIefF7q+/TFl5ype6B8l3D33ngzCSR66elT65e//ZWKtvGU4pQVOMqkzItL6AtVlyPLP4LyvqaV6KOO8mMp1Z2grH4OarIe/1llKyvagh+TdImiMWTRJ/SGatEuEkqelAxKdLfcuMMWORf5NT3mxEHbKSNG1bQt//CILMHsPJqX2k9yzgpeuQaT4zonROSmaD9tAifriqQ/PkdmGEh08tn8BvjZeFMQlJWZQhovCgIsJ2BDqSCE01W5x2rSJSgXMhGT/1aRpnTHKY5YTc/8p4BlZyKJI52h26YoMuig4yTPzGKDkaCe4m8ZlA8G9/MpILeqeigokwjbLZShIbWqCPUKRjmXhTGi/iq0cAe1woeT9mFSIic6dIIyHWaqsZtQR2qDDx6ZlDntG5bilKtTcKpzCpRr0zBtOg0VKPsjNllvI+5tI8wCbA8HCN0qWpMzsLiMi3qYtFKYQQcWg6J0prFF4C5TN3KwT4N1Shpmsbemo7sxhB4PUasNMTGtoTZlIbUSwGAZbarKb2keSS1osYM4qmJlB3j+x28iNyy0PA1HaiaOthw4DcpxdBieCdstYLJMoWcg69votgPkRSQ/V2+iAn0yQ24lEs5lMSM5LBB3CqzeirA1cLALD/p0HY3lJuozrPaKpCGbKhebxbjkusvIWtUGTl5I7Dhy+pT6KkYZ3JEUp06R70RpkFPmfcnF4AGn3Igy68Qfnp780O8d/dg/Dt4biHP3X+W7kzl3/zHek2+5D8pXvvmVirb1lMFQFZHf8MBElEwkmEgEV/KQp+tOIrrFAJDyvqAkSfJ/KcmK9vOLpeOMFycBUACzPKqJ5rkMN5LuyDGFwamCoMsWYZohhIFQ8EARsywc+WOm25BTq46M7RO8MfnXEpg/XkCqKtfxsa/0taqpsuSCeVSXOlJOxBxEcuYS8NjJslBmP1D8R1DlJDqW/6kg+APBidJqqyePKi+VSZkTOv8LbySxraukNQXIBGG1V+Pn4aRMkLatfB+UGQtpSUlrFYZdkSO1aTFIn6Cs+gQ10xSuWEZ85SETlxkfCgzwj6lEsGrY8RMpgXU9C/FgA7q/gQYGcJNBSV+wdU5eUTXRScaJivQcC2b5GqvP68GulJxy4whq9QUYFidlIIz6iAfbSIM2RqNtjGIf19e3cHU9QM2rYrYCLM1omK6E8ODDZh0ST0lMe6MJhDZnh+0tk0hjC+vXdzHc7SHze2g1c8wuVmHXCuQeuQrWNlEdxIeqI+FVacisEmBrN0N72EdrvoHJVgM1K4VHGgEFgjDBqB/C7wUwEheFz/flAxUwnByG68Cb8KC3GNOaIGOaHPn3UEPa1bGzZmJlO8fAqGDq9FHEHqPxh4gy0n4pbL2ArefwrAJVj+UEfI15r0h4Z0kzlUMCYwvesQ7qTjiS05YE29PCNbZZZ7LoS83lPzw9+eF7oPyeRN93+aIVKP+zU5tvPv8VT98uQZk6ZZoslGVUbpzxUSwrYOhULpArM6VRWNNcefITaHLaX/VUWjLyRIPBJLAikWM4wVWVpCrLNYGWQyyLRzkFJgmtpybCUSJ8LIGXucSiAWWwCxdd5FWZK5Akom5I2agq01KZs1FSd29Xh9zx7cs0XVIM4zH+0BuMb4nDEux3jr49cCqO310m5FKxIEBZOhkJxuNpWSZkTtcmOWI1MStQ1gSUTXb6kcJwXVi2B8tpwDCpzqhCN7lkdGCwi1B02QRm1a7NU42R0hySwqeyxK6hl5vY7pGEZ/uJiXDYhhWuYQI9uMlQSkJJ7/A14i/e9Fq55JUUDE55PA0IKJswuLysNuHWFlBtLKFeX4JpVZWZIeoiH+4i7m+hn2xjEA9xe20Xl29EQBTjeDPHuZOWuBA98vzmDNLcRRztQkcFnruAZnMelmUj2NvB9sp19Nob0jM4NcV2aAeamyExCZaxZF/TmafnVaShjVHoY+SzmNRDfdqEO0FvuCpqIMGVJQa0yECwl2Djag+jtgYHTbiuAYdg70RKx1xzYdUUKPP/aMzRYw3RnoHuloO9oYuBUcVmFOH69jYSw0TAdD4thWdnmGgYmJ92sDDrodUw4DHpk5wD6RaeMEse+W4mwf0FOiFdVzplg7kwOh8GrSgxjt2blN9PgFxSDsIpb9z49perRvspakI53UnlDE0iPIKxMmksbBfHnap1z3ITa+t72Nv1Ua01xUWnGxFqNROe68jkyoVeyikhhWiCKSsj8Pojv1xwqcJU23bEGZWmmfyZIfOMCXWcCgZDAj3X1QTjVI7SjKbkBM/Jbmw+GVMq6vcDXvfgNTu4De4Q5v+MF1XdSGPu786N+UF06YE9Vt1IpXW55JcVKFPBQCqDDzByyWxFITgrYLYtNUULKJeT8hiUOSVbVg2G5cIgKBumaKZlSjZYwMkhjI3JjOYkDaAhNGvYGiXo+ClszxOwJih7yQYm9QHceChUBUE5IbfMUDNy0DRnkNLQeE4oeWZx5ZSgzHLQ+gKq9aOo15ZgWFUBJIJy6vfkcwyiLfhxD7c323jzVggzTXBiEjh3jNVOGVrVKZjeGcRFDaPhOnTNwkRrVhQqyXAHw71bcOBj0GXWcginQkpHQ6bn0C3KJSM4mgXkLDX1EPk2BqOeNM00WlOoTQC51UVmcHK1gYi6ZAdG5iD3dbRXfKxf78JGE17VgV3LS1C2YFKqaGsoTEa9Mso2gh4biHoGhj0PvayFdtbAX/x/L+HVa5tINSWB9AyqL3QsLjg4c7KJUyfqmJqiYicR5QUt/5IXPrZRl7sVvnRv38P8lFZZ6AtGEDA8n0vZApE2EeXm8h8eb92jL95XuDyelDfe+s6Xa/rOx00wkIiYqxYUwovx/wWYVBU9p1TOVEXu4NbKLvZ2KflhK7OJpaMtVKukA5itQIrCxs2VHYSjGM2JSbn5eKMnaQZ/NBDag0fnQW+IiRbdYS56/SEajQaGQ18mY5aVEowpTUriCNUqLc5KRy1fIykUEgclz32wXBzz3HLZv+PrdngB+e4v7GFQvhNsD5wzY1BWn0th8TjwXxlsxnSFKC1MTstcDHJKVqoMAWVLg2UTmHmUZ0dfRXrxTLMCi+YVKkUYDGSyrdsUdUBBUJYvi6AcIc2VK3Gou9ge0vlFftrFcNhD6O+gnm1jyhwqUGZWhsbnrnKWmbohiy1a1WnrVT/XktbQTGnqtitNePVFVOpLqFUXhVMmSIRRB6Hfw2i0gyDcRhh1sbq5hSurQwlLOjdn4/ySi6qWYbJ2BHbzQcCaQ5r0Ecc9oBgiGm4hHm4hD3alENdzCECMqUxQWIVQSlQtF3Jic0vzD0t4bcRxgFrDQY19f1aIwgigsdE8sZAPDCSBgSzm92cDiYXt1SGikS6mH7NSAC4df5oodShlhB7yypSGa4Q6goGGfuBioE/h5dsB/o+vvYy1biKUS9MyMFXVsTBfxfJSBSdO1LC0aKPRyGFbySHnnuLAD85p72iJveNSVLGdqtNPQJmFxhqFdi2hL6zWh37vXnHq+wiWVfPIPzu1tUpQ3v24pMSNp2TyiiRxRdHAaVn19Cl9JZULDtbWe9hpBzAMmhw0LC2zXl0pH8QtllRw9eoeBoNY2p45OReZhhFzaYNA+uhqtTquX7spdUqbW7u4tbKJM2fOYGN9C91uD1NTU/I5B/0udD3DiRNHMD/TQsFgGlbDM9NlHAF6CJjHL5Pa8/00KL8TII//7qcmlfH7HwLbOy+Dnw6TGXPJ8tn3JXBqUiZAK15ZFwkc/2ypoReWTMqWcMoEZfbiGabilXWLEj4HJgtWFcojJ30hMtYEGtUXRYGgMNHNLOz4KQpL6Z/3OjuIg1008jamrREqCfuTKIfjclXYc6GGmN5GRyXX/OrEQb00+QZ+XQ7sSgte/YiAcrWyoBZ9OvnaLvygg9GojXjURhR2cWt9ExdXegBiPLhcx/2LFbhJgKYzBbN+H8zKUepcMBzcRujfQh5vwsxG0OMQRqbJQ0K3DeSmKjilO9IixZJaUnDLR05ucHmmiYvTdU2paiJJzCQ8GmbsxEK8k6HTZreoiXqtilqlit7uCMM+H5wWDFeHXkkAm3VPpapFV0Ybk+uMQIc/0jBMbHTQwl99/yae/dEtFG4VExN1LLQsHJmycWSxiblZG9NTOuo10nCBuCsVn8zFniVkilLmlIW0PwNPBJR573HaLjQBZZmUMRmlxvKXlu/75L2OvvcRJvPi0N545U9Ob7317afr5s6TBGUesHgxc0Sm8kITAwfXdarYlJMyuUVd93Dj2ha2NgaC3ZaV4wMPnYTjclGUwtAMJEkF1652sLbGZDAd1VqjzE1Wmts4jnD06BLeeusajh87iR+//Co63RDHj5/FaORjc3MLYRhianICtSonowGOH5vD4vwE0nQoWQ+80HmrKpqB1MWd0aJqCTdOrjvI4Hin11FulreVh8q7j23I5TtxcVPSP2/7MAf5twfUhlrwCX0hC7+ipCwIypTB0ZSRK1BmMzcNJk4JyrYnigcBZU7KBGVLTcrUDQunLMtL1TpOYObCbpSZ2It1bI9iAW3SSYNhD8PBtkzK846PWqYKPfmwJVWhgMKQ7T6NO+QtldFHgbI4+hwXjoDyAtzqEVQqCzLBK1BW7rWQoDzcRRKMcHVtCy/c7CFKQzx0vI4PHW+gnnRQ4UPemYHbOCKnn2C4iSLdg1H4sJh5EuXQUwNpHMtewnQ95KJmsaAldGIa2AtyOFMFvCnax0dwPEN689ihl6ZVRIEt/X1eYqJ3ew/r67uoVl1MzVZRaxoIgxj9vQhxDDieA+4rUz2GZuUoTMojcqHIqGUuIh0Bp+W8gps94K+/9yY6kYbp+SkszFtYmDEw3TLQrFsSgG+bMQyGe1HnLy0kXBTb0BmgVDDLhItqHvHU9fL2AeGd6Asu+saTspxMMBFl2vIXj97/qXspce83UL78wh+f2bz1/NM1o/2Eqfn7UjKOyALKMjlxGaQS3Dg7SRmqZiOlJC3l9l9DFA3RaDnC96m9sok4MbDdHqHd7sOxXdEL93oDzM7OYWNzA2ma4IEH7sdbb15Hs9nC9ZtrYGhjEKopjdGHVGT0ugM0Gw56nTaWjszh+LF5kZBJWzOnD9E4E5pU0A7/pCbkMXgq7bW6Afbz9uXf71jsHfKO7x8sJRCGwCd7cCXiP3QRiMKj/OwHyz1+DmUKEfkvp1AqLYQaIm1B48iBNE4t+gjWLKug8sKSqdSyKzDMGkyLoFwVUFb0BWM01bhNUBbRlShHEiS5hmFmYC82sD2kyMxAq1FDv99Ft7Mpk/JCJUQ9CyR0XbQXOqWDFIszr5cfLZNwJ1WSa0hDt2h27Qqcilr07YMyi1Oh6Iso2ELQ30A26iKKQlxZ6+CZN9oYRhEeOTGNp87PYyLfQjXbQarr8BrTiAYhsnQkTSQgNcZsZFIMcgLKpPuQGnkULgthYCQF/ETHTqxj+nQFE0f5te7C8goYloNCb8A0lmDpR5D6BqL2COtXbmNro43GlIPNO+4AACAASURBVIOJWV3iPJkBsrs9ROQX8LwqLJfB9Iz3VIDMXQi181pmIoq4z3ARYAI/vLSCS7e3MbM4i9MnpzE3AzTrPAlyYU35ZiSdiXQuioqllJQy6lOu1fFDVKbng2vnwB37Dic7OgtLm7UlIfdQoGwc+/2l87/4+/fylN9HqMxJ+fqrf3xm7dp3n/YkkIiLolQMFJyUpRKKpaZlfQ2rd8jncQmoQI4cMeVMBEE++SOlaYW6AKmKYEg9/5263YRZE0kGwzThByMxetBZ5wchdErsiPWmjW6X9lQTYZCKmcAfskEjlf69GU7NNUfUxnlKTbApsZ8EOwkZL4s+7zCs7KfaEXAOqIa3v5TvyjGXcr59rri0Hx+8/0/TFzxCq2lZvZUCZPVAkCFXdMrKwScTspmLeYSLPoYVEZS54DNtBcqWxUS58aTMoCMDmkzKytFHkCEwh7kGv7Cx7efYoZLFdqSZ5eatGxj29zBldbFUjeDFtFuTvihQGOMwowK6aK+V2UXlXvMBwsncFPWH47XgNhZQqS3JpExDCUE8DDuIwi1Egw2kox78MMKrt3bwlWdewyDW8dRD9+PTjxzHCa+LSngNhknDiAYnr0jpKgsVaDtnJoSWm7LApQ4zDWPJKwF1yMzxCTMEuYN2ZsM7osFb6GFqzke1Ttcp3TeTqFbOw8iXkYwsoA9ceekN3L59G7WJHFPzBRaPmtCLCHvtEeKRBktULSQUEqUw5O6kyBGTZCh0+LGJJJ/E5RsBvvfKZdgTFZw42cT5UxOYbQKuFwMGJ2P1akhxgMgzlVFEamll/6vMLuNn+NsPZYfps8PRBWNJHF8bUzhlAeUwNY7+/tL5T/3BPVB+P4LyW889XdG3nrC0QNxzmiUdTSUoy2pFaYEZNiBRnrSO8pbiFUyn31iDqZaAPGYiY6wiZwbWzyfwKty0R/C8CsKYtTwKICU5TpaCpV5ZyxGFMYaDCK3GtOQ4J1Gu5G98DOiGLAkl/U05RUSNkDCisuS8RRdajh7qd6WRHqsy1CSttMPv9uswQCvXXPmW8tB5e27B+KMomZx8xhKUZe4R04gykIwnZqW6UEoM0+Kf+bCihdyA5XJSJlC4atH3jqBslaDML0yF8nAyiwoD/czEWjfGzjAUx91Ms471zXUM+h1M2R0s1xJ4cR+6VBNlKAz1CnMyZtYw7ZEiWZaIT01cjbrB6dwuOeUFeARlj6BcU6AcdRH5W2pZR245jvHyjW38i2feQJC38PCps1jUY3zivhYuTIyAfFekkzVjUmJG/aCNap3gzwho5kKrFtcizIFYl5bqzOdzn5nGHtZjF+1iB3OnEzzwCE8XkQwJsKfgOKegJfMIOgWGWxm6m75QMmGyAa8xwNw8DR452ut9pIEGS/dKK7ySajKUKbd19LMUgzRHqs/i+u0cf/ON1xHqGpbPNXDytIHzJ+qYqXDJTQ6eA42iyuTEIeYiNfWSelBWeGGHS+ekuqAEfEX+fnjpd/AwV+csTsopdEZ3iiSOoNwKM+P4P5079Xe/eObM5/jNv69+3Y1k8H31De8/rCVP+Y/P7KzR0bf9JJPXeJwV+Y50uPFGJSumXEn8M688ifAsLy5V+6Qma/HjkfvjzUENamJgfaON4SCE61YRhgnq9SZGQSAxllzGUK416I9gWQ48zxNwoTRuc2sH09PzkuRGGsM0LcRRgjj0JXeCIfJUYjA0vtftY3ZuUvhZlWSnIhHl932RseJH1Y1wANqHJ5K3v8gHk4synYzf99DP79C7HIC8fMw7QFkxIAqclepC7ekKAWHJvKBEzlKgvM8pczJ26gc65XLRR/pC44KvpBWU2YOKFzYvW+gmBm7sDNGPCnjVChquJaH6vd4upp0eTrYKVJh+lpKDViYJFSHJRypVHaRslOlHgTKnZIKyA5uTstAXtFkvwZJJuVRf0NE3aiMI9jCKAlxc2cO/+s4KQn0WTmpi5dVX8OSpSXzhcw9ggu0xugErqyBPfOhmANuNoBsh/LCHgmoDXnuxBi2m1dlQAB3l6AYebvlVvHjtEh5+YhqP/7wD2+hL43Zm1FBoUyiSJkbtFMGehbq3KO68ze3LqDZCtBo6kiDC1u0B8tBArVKXXYok0iUpzDwHEzkCx8HI8PDWzRDf/u4NtHeBicUmjp21cPIkcPqoh6bkqDD7JFBKFVFXcBLn/aKAWanfqDOik7TcO8i1eHfQM1ZfyKQsoKwhLJphYi7/3vzJx7505sw/ugfK7xeEFvrilT85vXHzW09X9S0BZV40ip6QQAqJzxRzBmcpudDKRDL+DUGaulaBZV7UpcVYNKQOAl/H5SsrYjShgYRW7STN0e314FUqoj8m90qKOoy4FAEm6jVUKh5u3rqNwcCXcHWvUhegHg5HpaEhR61albhI5uy2N3fx0MNn5f1UM4pyUSl+ueSS5V4oc4MPLVfeDZTvmJTfYaR+p2WfMo6UpHUpjRsv/JQCY8wpqyn5sMPPonxLJHEKlDkpW9QlWzWxWlOnLOoLWfRx0Up3n1ty3OQwM+GFg0JHe5TjGo/mMFHlzzkNsLO3g+5gD7PuEGemNNTzIXRRa6TIqDQQDlR1wEkEErf9lNxx6tOYF2GJRtr2mnAElNnRV4IyTzeclLnk83fgj/YQJjF+fHkF/+tfvIrOyEXQCxHuDjGnF/j1XzyFX/7UR6GlsZSnJsEQjRq/lT04rg+YpLZoUNIlLIjlqsw5KeJCTEk7vofXNg38+xdewWf/zhl86lMmHGNHHnZM+2OStl5UkPeBZFSDY87CZ95zuAWvwthQ6qE1rN0YIot01GrsGeSpQRnMqc+PLBPtBLi83scrF1cxHOqoN1uYPVLBkRMmji5pmJ0CamYKy0pQcDkqNB7vCTrv1DDDn+m4Zlhm3jEOH9Ipvxue7C/8hFPm4l2BsuKUOSkv/+7syY/+4T1Qfr8gsgIm7Y1X/uj03o3vfqVmbP+8Y4Zy1KLBWIEyOWXVBiJbej71hSeTVBTVU5ZZ6idCyZKeiMZZKIzcQpzo2NrsKwkdYzN1LvES0SJTplWt1tHe2cFwGMCt1LDX3sWjDz6EbreL1dU1+EGEyclZdHoDMais3F5DszUhE51luwhGQxw7Oie1R9MzrF4iZx1JfgS5cQWsyiKtjpJjE8hPc8Bv55PvzIv+GS96eaPtG0dKJ9/Y4SfALNkXY0kcQbkQioNcJsHEskhfMPuC9IXSBJsCysy/4D9UXzjK0WfShFMXYJYJXF4PZl7EGOU62n6O6+0RUp0B+g7i/i76ox4GYQ+zTh/nZkwFyswlJsFkEpCofaTtnLr0VP6eBhU+eElfMPtiDMpWdR7eIVDmYiyKeqIxFvMH1RdJhhcvXsOX/vSH6AUsSbXhGiamzQyfenAZn/rYIzDzAmHgo+oUqHkRHGMPrj2EYSlAznIXee6pkltGkuYpkpT66zq+/qMtPPPDN/HLv3Ycf+/vTqBm74j1mgtECe3PTVihhSyuI048+MFA5Ytw4Zp66G4WWHlrCEtncL8N0IlKt2jOs5qF9UGIn9zaxs0dxtkamGw5mJs2MTvvYH6eUjgDVSeGZ/lCg3FgUclXipKTgUAoMoKziqd951S4MW1xQFm8/drjh+ZKVtEXfLpriIpmEOvHfnfu1Ef+53ug/H4D5R/+0emd9ee/XNc3n3LMSAJ0lFSHx0cGUACJtI/woh1LeCjPKbfJLBPlhMC4Qz0U6oM5CeT3CpZaGqQdaJHmEsuVyXo4CMopQset26vY2tqV5o1GtYFjS0vo9wdyUW+3d4X2IEftOFVsbu8h8CPU6y3s7nTEoHLi2DyazOANRsILJlmMqusgiGhq4XGyTIUrE8+E9iv1zD/LSaX4igOujzrROw6cZSSGpGjIgKx0vXwjLtD4c2DGhkRfCs+sgn4Ms1CCDoOKC/6M2CWoqAuG4hu2DYvh9rLsYzKcJzQBTSSsHeLvleoiKt6kqDXkRYqYZ9zFbhhjbRDi5m6AmD832pZ7OxJn6sdDTDt7OD+ro5r1oTHAiGDMRCaxYOZqwqPShu45/i3FCOSTuewrOWXbW4BXXYJXOwLHrosFOAk7SAL28+2g11WgfPmtVfyrr/0IsKfhOlV4jo1Ju8ADC5M4NTeP7lZb1B5L8w2k8SZa9RCuR907UwLZt+gh58QruSbMiM7QDyrY6LfwL//da3j+4ho++dkm/vv/7gKmaluwMEBhWpJXwueUGVvQ8xqy3JEHFptXaGhK/CZe/dEG+m0LreYMdJPLzgRxkqA7DLHWGeJGu4OEP/d6C1MzVcxOFZibjtGsAzVP1XQ5VgZb9+X+YO63euTzZ6lUF/x65W8OLZpF972vAJIaEfU28gRX4CITe3nZKfMIeWkuDw3ouS0PiRjNMNNJX9x/j754H2HywaR86/mn68bGk1JTI0dstXyQhuM0RyLOL3U8ptJCRfnwmEepEs0LosYEHfnk7tRkzPB2S6W77dMIpD94w5D7NRFHKiSG5aC8Ilk5z0YPTuNqycQLWw3mzHMWGqXkOeVDyvGQ6g5y3+UDozyEStVcCcSH5W37Nte3URi8+EXq93bb69hNxe+SDdsCzAR6lWGsSWaoaoOmnpcTHquncktVzOdUqNCijIIN92ImsEzOpQk0x0DGEBvHlEB+2/L4XxHnGtwaw3kcOC6DbSw4ugvLqMM1mqjXKQmcEwOPGcXQGTmKEAlG2M0iXGnvYqUXIhPTiY1w2EV3MEAQDzFX28V9izmqeRcsppVGaIn+ZPh8zBBAeYioxhH+PNT3xQeMTkefOwG3cgRu7RjcyqKoQjgpx/GegHLYX0EQjmSZu7K+hVvrPcnC5kPXtQ1UdA0t9v0xQGh7CHOUw7M1uJUM1WaCSo3qn/HSlscAB0VmC1cbhjqGyRSef6WL//3fvYytIMbx0xr+x995DPef7sPM19WSWa8i47DA7j4G1qc6ooyPHw9pMYnXX+/jX/+fL8CyJjA1Ra01QXAknDxVFzkrvqouqg0HjaaNZlNDvZqjXsng2Dlc8v5suSmpPF4LEkUgCXtlmXCpvlAblzLISk6XSlqpDD+8DmTZUKYWlk3y8uguqZTyQS85Myw444MKdaRo9Qtt6nePnJz4o3uT8vsIlUlfXPnR/3J2b/27T1f1tccVKEuqjpL3lEOzSpfNJRVOLipehLJQJiVRURGEklusUuZ4A/Gm0EwmwnEBohqwiZJcHMk/AugEZxrL2M+nLlzVcKJchJKPXIKzTLfyvipTQ8V0Fiikdl6BIicKMUWLDEmBskws+1NHqQwVjrycSsqpRTQVh9ogDk/RfCApDS/zhhU5LGJ+UjU0yvBJxqAm9rqZFhLbhq/TxJHBT0gEqEzlCrOBWYwqwW4Jqk1XgtotcslJAlt3VYt2UKDiepieqGGiYcM2CtQ4KaOKZnURrjuNOLURRzqcOIEj2XoRMiNAX0txrdvD1Z0+EoKyV0G3u4PRKEAU+jg60cX5hQhu2oVOoCIFVTZiE5T5g5MgIsEPpVxR5hGG73tw3Ak4lUW4nJQrR2SCJ5JHUQepvy2SOBpJ4mSI/rCLIIxLPlpXGdCUPca6hNjH7QDN1EQe+XDdAo2WCctmTjIneF4zVIK4iFMTSWYgoXmjXce//Lcv45Wru0htC4U2xH/735zHr3xuDs3KCoqcoUR87ekGIWOt0g2T1EOYTGC3U8Ff/tVLuHx1gMmZWWkaN+0cnlugUmXfogG3bsOtaKh4muiP2cLtmIlMxnxQsZlLncLU0FDicUlRKPWFkokehFIp6oz3FR/PVGuQh+blybgk6pcd5IxZym1A89TDSHfUQ4ay07wqoJzmNtKigiyvbBV65X/4xc88/FVNe3Rci/2+Qae7W4G+b77dg2/kMCjXjLXHTX2kFhEEN5FHCTuMXOfxjHSGLUlvvArZwba52cFwGItywnEYCF+UNUgutMKDwTokp5woRaNb5kGQ/Uu4MCQ4q2Oeyk3WEUlK5zgbmVI5BtAoByDBm0FF6nhXSHIcHWgiAR0DuCL05HtgzjG/IRWKX76dtHxQ33vISSVuwINgGOVuK0FfqGgV8cmULk423G+SymFMJnvkmNwVGwYCz0Xb0NCOc+xGObZHAwy5QLKUncY1DTRtFw3bQLPmYmqmAa/KIH8fDU7MmSUNF7qvo2bYaDkGlheaqJqAZ1jw7CamJpaQZS58v0AcJHDSHFVmaBQxcitGZOnYDBO8vr6LTlLArNexs7cN349gJCFOz4c4Me3DTnalqZzAR/qB+cQMfhccJihLJgaBhA9es1RgKJ2yI5zyElzqlC3mKaeI4i6SYQeJvyMmkjDaFe0yc4pJ0QjwS72SLtrgsJcjHwB2d4SqyUmU3x8fCEwLzAXIE5gYpeRPPeSGi+1+jr/45k08f2kLkVGTzGR/uImfe7iBf/QPP4oLpyMk+XVYegSzoISOKYa67ERyzCAMp/HMM5dw8fIKZhaXMLs4g2bLEwC2HVreSSdRG0/NOAO06ExNoRsJTJ18tKL15DQls0AZfiUHinE4ljotUQ4q17c87NVCXJx9Uj9WMHhUigNYIKvpLJ9lBGoFptVEUdQAOTsxgdGS00yaOXIqpTkoo0y0MHf+wwL2dz71ub/9LzRVi/2++vUfNSjTPLJ1+9tfrZvrj1v6SIQ7wokSCDNVvsPNr7jlOMWKo4jdboAf5PAD2l6VI4w3dU6eMtWQhuTBVM+ZBAfxqKfmLpEMEciVRI3ZD+VNT+BVLGdJI/CzH9J7llOJuOU4ehLQWV8kwfPK9MD/EeWuTDGKZlHz8fjvOa1TWaBOBGPKuBz21TBzeNMi4Cwkcenp05Aamky4/MimSKAsDC0LG4aG60WMNT9DNwAC8vC8lyx+XwUsgjrlgQDmp5uYmPAwtziJONzDhJWhxU77gQatD7R0G5UswdJ0BUdmG7AMDc36BCrVKeFFERrIhgl0JuvxuywisQenloGRZuPyxh5u7vSBWg3tARURA9T1BBeWcizU+zCTPTl+y4FHdgVlKiB/TsyTFj6Zpw5LqWTYmkL1RaUFt6IWfV4JyqSu4ojlp+SVO4jDLYTxNsKwXYKyproQSBHFhoT7DPYy5AMNE4UloGxJAW4MhwtQQh+XbrqHWK/DL2pY2Rnix6/fxAvX2xgZFWhWBZruIfEjYLiHv/XUKfwnv3QWy8dHyJJVGDy1RQbSvIJca2JnT8crr67i+s0NzByZxMyRKuaOVOC4HFeZUyGdNAK8OsoKJ3HRlQtaUQmpnA11wuMpsHSIFtQQ88HPMCcTGWWFsMpmdkXB0AELnQl/LnRtBtCOQTOqZXKiAw22TMxZxql4DMSk1NSiPeHimvdipu69HFqnMLTfObm89L/df//9/ILfV7/+owblGxf/+dmtlW89XTfXHrc0gnIpZC9dSZwQRZEhNVC5VBglWYqYgG1S38msAeVS09gPxwhJ3tgJE+BoXSV9QOojk+WPmmg1xBH1yIX6+5j/nRdbJssY/k6zSJpxslKDrwrD14SukGOf5D2ohbfAsmJc7pC97edPlOaR8qmgcijkfUqqZiyckyvhYJk3VlPwOK8oEmYf5QLKKqxLRxQV0N0aRvUGruYxViwdidtAmllIeXOb6pQhsaSwkYxiZGGEyVYVEw0Lx07MoeJkiIdtTDt1eKmHtB1gUnNQL9jIneDk8hyadRcTEy3JG5Y2Eoa0j3IU5OPlNBGrRDWCh1XB2l6ENzZ2EBgm2qMu4riDCcvH/cd0TNodmElXfT8CgAy7ycWtKRpzAWUliZQCLeFpGd3piiTOrhGUjxwC5QJR2EMa7CERnfIWoqQt03JaML9CF5s+Q5Sy1EA01NHfTeHvxqgUDiZqVbjUaechLJ2RpoZMg/1YRzcycX1jJGW2O8MYMRdsjaqENjHzZNSNEPR82Ihx34VpPPrReSwfseHZIbQwgh8D6zs+ttoj+H6CyZkWWjMmpuYYfzqEYbDlJoEpD2hKC8eJiOpaUhK5suFdYk0JyPydKg1Ox0qFRAkogTj//9l70yBL07NK7Hz7dvebe2VtXVt3V+9qgZBASAgJ00yETMwEtiPmp41/+KfHHjOMHYQdMbYHL0zEGEEjDDYePA77B8YGBo0kBAihFr2q1V1d1bVkVeW+3f3bF/s8771Z2UW3hMaKcEx1lSKV1VlZlZn3fvd8z3ues1Axwtsu5Yo0pRgBDKOm3tMyb/K/24BGtRA/X9WhyWuBC0O53hVNJ9c/37hboYOVz0rBoCUZOvqapv1nKz/907/2/MNJ+cG5IZG+uPbKP73U2/nzLzbM9U+Y+njaOqJMF2qAUj134vKi5IjWZt0Snu+wnyKMDbhuDYFvQdfYCpfAokuNF69Ec9Lhp45yii9WG2fhkslpytJ/RmOoSTrPyAGqyqiSagDmb7D3ib+no1BASMYFZAQ84ZvVZKw4vtnvp/++/LfSxcmgc6xVWyZ44bqV+WOWmTHjrKe7cOEBZaFI7lxoQ/KuNiIYCN0adm0b7xYZevUAVq0ldIfNjN2aJxTHcDBGEvO0Qft4CN9hiI2LkydaOLHSxri/BzYdtfQa0r0xOpqHpmbDyhIsdgKcWOxgZakFNkERQGi6QMLiUabxkZ8U1l9e2KXh4yDUcXVrH7txjJ3xENB66Dh9XD5toqH3YeVjdYaQXYDS2CLnjcpGyROLcOVkyXnzIb9pQTMdWH4bVrA45ZRXJDCJDxx1ysVkF8l4AxFVGDmt1j0URSq6a1JgovEodOSJhXAIDA8ShP1Irpe676BmMcckl6jWKClxMIyxP8nRp4OZ0kDPlwaVoMFrTofJtLSoxGiQIZxQPZHD9SoszNnoNjTYWoq0zFDZNmzPRqvji0651uR1NoFlUhtfSPM5S8818euTWqCLlYA8nVoLKkGoJlKBQqQTSCsI583Hq2pRYQ+dj5PmQddZSKAoCIKzYTYAjTQP/5vuSCEFjyg4NYyQ3+cQoq5Z6YCcvT5ksKHLMZeBSPYvZdXXDP0f/q2fWn7xIaf84GCyqC+uvfLfXhodvPxFr7r9CdsMZR/ByVaoZQJmxsMpQ1+Ur58TLhh3aLXwV69ew2isiYW6Htiw7RgnV1ow9AyOzunIwjjUkKQFan5jKm3igkwdCcklMxc4SXj6UsdCSAAMe8wI3Loc1fhxHqEZcmObFopMyZssUxeTQkW1gMQMqOWgkhUpvajkdczURlODn2aoP7vfIPLX8zKmkzOXL1NJm6JCyFmbiDULE8/HtuXhrfEYbx70EAc1VKaBwLXgaiUWmoE8FpMwxWCSYByppScbp0/N13Gi7WG+VZPpaNIbYrHWQXY4QQMuWkYAOweatoWVdoBLZ+bQ9Nm+kgKkMOALKGcxuU+1PMzY1qJ7GBcermzt4dZwiF6ZIs+3sdqIcGnVglcewsxG0kcoVI7OQj9OjKZMyiUrwWhW4KlH6r480e7C9mH5LZjuArzGSQFm3ahJbkmaDZHHW0hGa8IppxET4/ZlCUjttah3OIVqaglMY1EcMjMjxWQSo8iUxZsZU8RGlphyUaxxIhbdtg3DNlD3TQROKbwvBwDenKPcRJxQF2+pHBRksI0MvluIssUJHFhuBtNlHyBlm7zBcmGn6CupAJOnlROpjrTykTLNjVEB5LPzAGUVACX53jrKypOlm7Sow0GhKR5YnTKmYC3OVtWIzYhWXi/U6fNN9OpC6ymVEU+JHDRUs7tq51HKI97E1TJRDRxUPxG8KTHNe6Zt/sP5bvc3nn/+4aLvgYFlgvJ3Xv3Hj6Z7r37R1dY+bhsE5Vn78/RsK80jKjmL2cV05uW5iSSzcf36DvYOOD1XqNUsPP3UqjQt5PkQhIzBxMLb13ro9xkYbmBl6QQ2N9dhuxbCcIz5+baYR3w3wNzcAnq9AbS8RKfdlSqkOGGjBf+9AvVaDXHMRJoc7Ratvappm1MHA/AFiGfFqfKbmVFkph5V6g4poRTFn9JfzJZ67xeEMdOXMhid7Cv/p+YnzjkmxqaDXlDHdU3HtSjBephBd+ui9da0FNmoj07NR6fRkL85TjMcjEJ5cQV6iTkLePLkElqUYLk1uaFM9vpAXKGaAA27hU7QhpXlaLsannt0BUsdHcjHMnFVpSvZwtwalcygzAhSPOhamOgB3trdx7XDQxwSxMsBLiyYON0FzGQfVhHK8kp6SirO+3yKyZOaEtBGzrwQpY0LQ/dR6g4q04Xm1oW+sD31Zpp1cf5l2QRFtIksvI0i2UUV7iGf7MHkos9QxiJmH+f89sm7cuosLSRxPD0V8RTEaZR8rOp95M1T58KNbkeeEMSODjhGCdtIYVHBIO42A0lBKSW5WVWPyyZzcyrr080cuhOD73kdS5WZgC6vUvV7/WgSDlCgoYwrTKuDL1rpqmQeeCDv+XX4d2SIYAEvgRmM5lT/LV2HM4WGdDNyqCANpAxUaihRRKHiiFWJg4ByMaP4CMhUOU0zzRkMJgFRSpqalXnPts1f7HbbX3wIyg8MJCtH3xEo62sft/TRzACnOFQe6QvOFDy2E1aoLeakywkhwNWrm9jdjWRpl5cTPPvsI/B9LkNimHqFUVjDS6/uYTDI0B+EqPktxFEEL3CRZ4lomxnlaTOI3fQQ+IFsu/u9HprtLgbDEaKIL2odc3Mdcfl12hYuP34WtTqt3Ll8j7IUn0nkjibgY6As4TAKhEk7zBaJavE4m6yn+8D3eX6VIoF5EBJRLtQEJ8ee5WINOr5xcIhrowiJ4aMZdMQuTRXB6HAPvmNjcXEeduALKziejJGHE8w5Jj5y+gR+9NGLWAiYceHAMhxsrG3h9s0tjPsZitREsz6HhmMjMFI8eXYOp+dsmOUYMHwUmQUkFgy6vDK2f4fC3U4qHUPDwXd29nFtcIgJj/rkptsuFoIcbjmGWUbQqgSaEaMox7A4vRVUCFgoTQ2ZqWOQaUhyS27CGVUTFZecXMdR78uMiYYcyU3DZMI/kAAAIABJREFURr1moe5k8DCErw9hpQcwokPYZQiTb6xXMpi9Scuw+jpVzvoppdEVekusyVw0qtsep0lyvsweZs8ds0KoytCNAjY/xkmfPzo7HqcnIoPcteyqFbXAf0NnTjKHiimAVmUTZVlHBYYpuSgqDyjr6mNlQybikiYNcYNaanE3XeIJnzxbPs/iYKeKJbUWZxErdd1qMczURAXIXGbzz2xl1pnVQ3FSLjJOvjINF9KIrnT3Snk0BemCxRKckqfTdZX1bNv5xfZDUH6AEFlNiUJfTA6/9UUXtz9hGQTlaVj8FOwkT5naCx5ndRMly0t11lZaGPQzAdxwEsGwSjzyyAKqKpRNPqeCwcTA62/uiXwrihT/x56+KI4FqBbm5/G1P30JnWYbthOgWSf1UaA/5HQ9kiMf7dUHvT6eefJR3Fq7hjwL8czTF9DpBLIpT8IQhpJdqIt5Jt4XIH5/a+uMnpkpLgSup7EVSvCnlnqznAK1MFSBMhLIRIOI6aDv1HC9BF7a62E9zAG7jprJiX6MSchQ+QFWTixheWURlmOiHjhIJn1k/V08sbKMn/2xj2OFAet5gkk8Ep7S0JpIQgvvXN3C7fU9sZN32nW4CHFxtYXHTnWgpxPJgNCrAHpmI0+ofMlRGhlircBBmmCvANaTFANuYJs1oUu0aIi6niLg5FiEkoFtOhksh+qBCmWqIYyAQRJiPwlxSI9cCsRhiSQtkZQFcoOKGgtJxnJbdjFSCqmj3fDQtHQEZYq5oETLzURRMu9p8vXofNMxgF7FAqYGAZPnKZbz8kY5u7MKn8BlnwZDjvlKOk8oJEamvLYIylRpUGLHsgTDUX2FvGZlC0YwrqHUW0DpQ2fjdUXNS4CiaqIqW6g0TsTkiC2UYvqhpZv53a5QQ+S+1RpCKVFk0Ty1z6sJgOcJRZTJACO392khAAF4pvGWHG1+XE3KtKwLRcibxLSQocgU0MquhItsTswzukJ+Hn5uhFykowqYi6Lq2Y71Dzqdxd98OCk/QLh8BMq9b33R09Y+YRvUKSvpGvkumUJ5cU6992o5x9YEXv+GhOSUOacavnLYPj2CYVBWRN6QYO5gHPFUzbu8hSwFklhNBATlOI5w48YtadVgdvLeLnWtGU6fPour17bQaHJTbWN7Zxfzc3PY2dlAkSV4+smLWJxvSNOwvDDJq0ynYcUlK/piFp14lHkhKKteDMeSbaehPn9dhHMU/ym2cfLIiiYpdBOp5WPfDrDnNnAzrfDG2hYOhhFOL58SeVWaMy6ykDaMet1DNOrJcu1Mt4Znzizjo5fOoI0KPgtNwxHSMkFV+PDMZcx3L2MSmvjjr/wF9gb76LY91OwMJ7s+Lp9aQoM1JXkJjQFPqZJgRchxGB9iK+5hv0yEWkmdALnjIiwyTOIIOXvsrAo1EyjiCAeDXcRpH5UWi8KAz1NeeiKrG/PEkgMhdwoZtbaCjDBcAzFpEnn+6/BMT4FmlcNkd16ew7dy+EaBwMgxF3jouBq6fol5P0PDiOBkEey8gEWJHMmSaQuHavgmzEnC/dGUycecTTaydjCVQUg8kpqDtHKR6XVUWg16ZcMSQPaFgki1BioEYrWuSnLCpCD4ZqPSSHeormuqIKj2EHWP6EGnksqpw0hOVpIprj7AG5jcoJVLRZaDykxC6kKFbHFCFscndezSOqPS9vimdODT5TQBltTFVK8vi77Zonqq0edrsahiZRMXpyBfh1XPttxf7Ha7D+mLBwiTZVK+9e1/cnGw940vetrtH7WN8TQlbpqnTMttxSUNL1LyglzoJOLM4oVkGI68YGfSMbEOy9RqypFXKovEs08RvycuvjTNBIxNGpWEV6PygooLTaRxzB8IgobkKWuGgzgpcbg/gON6yNJMgGVxoQPPtZDF6jgs7q+jOqipyuLIW308R/metO04BCsl3JH0YvoUT/OexReg9NPCRWsGQk3HXq5hq7QwCTpI6l28dXMdN9Y20W52RJrm1my0FxeIJsiiEaL9LSx7wE88fQHPn1uBkw3RsHXYU6NXynCe0EPTO48TCx/BtWu7eOONtzBJ+rDtFN2agZOdGh5ZWkDLpvWYwDjt48tT3B3tYyPaQ19PUdQ9xLaLQZRhMIoQTSJ4zTq8Vl1yhNPxQCbrMAsxjoZiFc8SFtiWiHILleMCbI8mEJHHFKs7F3U5DKsSrtdkUh3bZxinmpCXZpyrThUdXMeEbWooswyuYaBpaeg4JU4EOU7XgBOuhjahkFpik8l/BDjSESxvJR+rTmsqg3r2TClDRkE1s2Ra0GixgMpeQqEvQNO70MsGzIJcsIMMLhKdXkcqJZjT4opxQ7nsuNxUAfSc9PkmtIRojbk5SFRSnoC2ZA4e0WMysEsCkRpcVEwsIzn5caU0Oio3mAVQSYwrG8zVwloiXKcphmqZR1BWwwKloEcxA7L8U5MxFUZ8LgjespAsqp7j2L/Q6bT+x4eT8gOEyjNHXzx86TcCbe3HTH0o05BsyYW+mNYDyZQwBT65CGdVQSqmcDaJcsZWeROcPmgfBQ57Qwx7MebnTyKRsPpSln31po+V1RVkeY7dnUM0G/Pw/AAg/VFWGI9CjEYR2p0F2XKndACKdI7AnSJJEjQCf8o58wYgM6z09pUFXYacfNRErDjkKcUhmQP3cjL4/c9A+cgzIgCvOvX4us2NWLTJqeGjl1vYiHLcHMTY5s/j1tFcWMHarXVs3d1By6+j0Q1gthyUDo/IFawyQj0b4YXnH8ePXjqNYriOKh+iVrPlJGBS+lYYSMImOq1nsLjwHF755qvo7W9BwxB6FeLMiXmcWJqDw3yGdIJc0xG7Nu6Oe3jn4C42wgNUngW4NsK8wjgv0RuFyNJC8oFXV8+i1poT6/PewTYS5mVYBhLJNgEGvVi6FKkQsWseFlYWZKmZs8RUZzsH6aFUaAOXErdpK8kkSqVVmg8v78H8M954ZeGmCwMvSzffLBBggkW3wumajdXAx4k60NQO4JSE0BJmSYka+W9aiRknyrwLOvwgJ6kkdXCYzcH0zqDdPImgdhKatYAkV8FFQocIuFrKiEEeWMB1WgI7s9tLaekUlKWxW13HArJKua3MTrM9xPSGf+TXnxmKpsAtVg6huBT4HpFmkg7I7OwpUNOgQhMOJ+fp7oOcsYAyp2WCMtUzwhsfA2dSG+TzZQmovu88Kw593/2FVqv1Ww9B+QED5Ztv/HcXxocv/0ag3fykIaAscd/yU4o8OZ9erHJhz2RkalnG454aMlUVvTrlKf0ZpWhRXOHW2h5cp40Dhq4PY9RqTSlf5dTVmetgMo4QRilssybcW80nkOZwHA/ffuMtnL9wSfrpKLCwLE9AmDKq23fuoN3uIo5iPHL2jITfM+PhzKkVdp3AorqO+ij5ThUfqER98l/35HBHKo0psXz0kpoNzCVKI0FkaNiFhzuJia3CwW6q43DE/jgOeRUO9w+ED2y2mmgtNNjZiX5cYTjoo+MWONfU8Hc/+3E8vtQBsh4Go20xeZFj13INTTNAOuzg1MqnUG8+jv31dRzsvYP5VgEt76PZoPSMudMjKtcwMCy8fPsObo42MbIyTIwEtuNCt1wMJin2+0MJcWrXG/A0HUsLJ+G6Haxt3MHtnTWMkhHzTxGJbd5Hlho46A0xGI/lPru0tIB6zREg5lKWj2fNZQ6HgSqj8YcuzkqiMgkYBbXTlgabMsVJDMckRaBMI5Znw+bJKJugSe02n3tDx8m6gYutEu0qRZDFcPIJqkRDEldIcyp2gCTlEECFjYe0nIc9/8OoLTyFem0ZWRlId55u+vLcSgu3PN/K1qxazgm0PPbfSzW+/yV8vKXm+O9VkNbMTn1/m82UUZ4C9wyUyR1PswKnpQYqK0WaaHS6V5USg79mwC+APAVcvjbIJwunzFuEcMv3OOfZ95Sm6YHjOL8wNzf32w9B+UED5Su/fH6y/U1Oyj9u6ANoTDCbOZM5KTPRbWqwmDV3SMDP9GKUwXnqhFNOOwVu/CfC2MStWz14Xge7O0NxvzG4XeyqlDtpQH8wkljONK4wGA7Ralg4eXJF3H/Xr9+RaSuSQAwDrVZX4jwdx5fKKCaROZYO39VgSSVUhqeePCc5BtIYPANfUVzcA2XV1HFcp6wyOBUN815uWb3AKoSmjWtphVcPJ9ipHMBsSbBOdDDC/s4OQk6Rcw04iy34nOB7dJCV6NR9rLaAn/7YOTxzuoNssA9TzzEJ+yKbq/seAttFPIzR2/bxzKM/i4X5ZxEO9qBjGxY2UETbIv/LCU5ugM0kxp/fuIVX7t6G3XAQzNWQaCk000RaVZgkOSYxtbgamn6Alhdgce4EokjH9bXr2BvsIS5TGI6HMCkRRbw5BBiMQ4zDEGmRoDvXxCL/XcoQoSFwGRtqIotjFHE6zTEB/IaPQi/FTq9RQ56XSCcR6mygntZN+XVf9nDReIBO4MNKU+SDEXwtx6OLDayYGdpJH37Yh02JH8OsLC6zmBjnIKMSwlhBvfMcmisfQWnNqaWduOccuu2nuxDy09NsCmHgZsFV03zjD3jt/mBBeaq6mGapCAB/D1Bm28lMcfE3BeUsyw5c1/1PPvvZz/62Rj7mAfv1obZZ33z9l89H/b98MdDWPkVQBks0JSmOt3JdYg8Vr8WjPIXxBDh1hFIX81FSxX2aMi6HTIzH1BnTlWcJb6yOlxWSNEG/34PBskxY2N8fIk9LtNttLC2u4PCwj8kkweFBH6NJIvpoRnyOJzFs28H83Dz2Dw7RaniIJn2cP38Wtm3A8ywJjmdYkDj4ZvcPTsrT4spZ2NB7ruMjUJ4lySnrtiTgFTpi28ONNMere31sJgzTt6EnOnwafNMcO6M+kroD/xRD9ytEvAmNCiy1HFw8YeLf+fxz6AY5smSC/niMNE1Q5Qk6gYeG7WHn7j56+zYuP/qTePTs8xgdbMLRD6EVOyi0CLlpoc9C1AR49eYtvLx9G309wdJ8BwtzLVmYDaMQYcb4SdmIwbUs1BiA5AfwvRYODkPcvHMbURGjMsnRWhiFqdw8WFA7GkdI80RKU+sNF+0anxsuq6Zgy8Q30hIlb64M8NHRbNcQJiNEWQKNi0XewuIEdduClmeiprE9qiNUNGrdr2F40MekN4KrG1hs+DjjlTilx5hLBqglOtyKiWmhUD+5HiDT2/Dbz2J+5ROAvYhUdMJMiGNoD2ky8v08fTHCVMWNitRu9ibgfG/S/UFOysf/reMyOBpThDT7HqAsr61c0RKclnkC+W6T8ixeNs/zfcdx/v7nPve5//khKD9AdyRVB/XL55PBSy8G2q1PGXpflWhODRZqw8dJebqNnm6sedGLbXmaCysXPDfNM8fcjLuTvGEe56h1VVnKBpcvvPCKTET1tNQSsFkSSv6QWcvcYNPlZZsOwphuNLq8yKkB/f4QtaAhk7Ry+OlIkxAnTqwo7lAaR8hDCissP8JxW/WsEur+0KGjY69M1zMqQxhR6JWJxHRwAGAzybEfF9jbH2F0GIoDzat1MYGO3TSD0WkhDGP0N/bgwcZC08Tf/lvP4fIFNq3EyMoCW7uMtEyg5znmPB8IC6zfOEAaO/j4xz+LZ5/+CIYH65iMN5CWE9zY28GdUYqtCNgYReinMaKahswtMe/5WOl2kCQh9voHKKmFNS1YmoN2UJc3Gm+itMLNO1vY3NlGyYYTj9nNBqIwx2DAG52POE7keXF8C7ajwTNU7RZtveNxKKBKJa5t6Ah8F0HNQ6NRw+7+NuIsRm45yOhcS1O4NEikiTw/lLfRus2mcsv0cbDfl8Wi7/CUYKJdRThjFzhLYI5L1OIClhGhJBWT1eB0HsfK2U9Dt84hovtEd9SSkXy/5D9z+8Z1byyno3ugfHxavhel+dcDp+4Zib5f+uJ+OFDSN8r5FMdMUGak7P30xewm8f2AsnL/qaG4LMs9x3H+nmmav/vpT3/64aT8oOAyQfnGq//9uWT00ot17eanZ6Cciw1VtXaQHFXKBvrxucU+PnXMIi6VU27G2MrOWgyBqiiSYMzFHxeARzkWFBUxiU6j9pnVP0rHmWWRiulkOA7jDiUZi3SIiSSl/tkUviSOWPtki8uQ3ydFH2kSgy3RszwLaW0QhJ1tzxUZce/jx59JxT1PmcLpYlDxkyKVYmC9ZaKgg9DQMcmA/UGE9e0+dgY5KqeDYWogN30MJ2Os3b6JaDCRfIt//9/9HC6cd2C7kSgVhr2BRI76MNAy6jAzG/29DFWq49mnnsHCqUXcPVjDtd5tvH2wi520wIiaWtvHYDKScBoEyg69XG/C1TQc9PYRZolURvmOj0BzMddoo+HXEdRr6E0muLaxgb3DHqj0IHXBKTmKClHQCEmjaUjTEG5gw/csNB1HbmykM3Iu4cjyFLmob5q1GuY6Hfi+L/w+KYTcNJDwDs7voyyQhRPYbFMxKQMzUcz07YNQrgN+1YZrwq4KdLQcF1wNFzVgMQ1hpT3kRgupdxFzZz8Jr/kYsoxuSeYq81jDrBVDycf4HIu+XqW18TQmxQsyIXPe5j5E7RFmOdnvZ6k/Pk3z938TTvmvgzKVFfoHgjKvbfLK94PyjFP+bpPycVAuimLH87z/0DCM/+0hKD8oiDw1j9x581fORoOXXnSLdz/jmCOZlAnKs9wIAqMALHXLhcqMVRpfxb8eKRamwDdjZUVLSdeSQUE8cZRBLkrWadCBxRFHoo8ZfMQXD9USVG/MuvUgTdY8OivvP78u9c/3XB3KdkrQVvIpyQvg9zk9OqoX3jTzdkZjSMSnKrQ8Ph0Lx3z03KputdnNhUdhSQot82liHrN7CNAeBqmOO7sh1rbHGKYmLLeNUZ5gEA0xGoxhOxU+/amncOGRDgInE3t1PtjFSjNAW7dhJTY82nczuqVN2N15DGwdr+/dxZu9TewwFtPiVGjCDzwmWbM7WrJ5ufjs+A0kUYzeqA+K0ugaq5k+6pqDhVoXvluD6bi4e7iDzf4++pMJCt7YDBv9USyTcp4WQsFwKk7zCKZjoN2sgablPKX0LhMZHMOAqMKgeqXm+5jr8N/3cfXadbXcdWzknFhTxreSqkmEarIcV1x61FNT4shwJkkMzHM4ZgHH9VEzTVyou7iol1hNRvDTPspyDs2VT6F58uNItc5RID8vAQHdWZWS2hCIckIyLLjkm+YbqxZpBjZ9MCgfX+YdX8DdzzXfT4HMbu6zz1NSt/eCslyLwimrZd8MlGdfRwYIyuGmjj4BZZG/FVMVhlry8Wsoc8lUK/8QlB8gJD72o3BSvv6dX34Eg1dftIt3f8IxaR7J1OKaFzEjL2SCUppMueB5fJyCsoC10BgqCvMoSH668BPXEnMPhMud6oWFjqa07V6YPb+gSoNTFmbVOsJewFlLibBzR60l91uqVbMIP1+8eMem43v2avXCu1+d/F6jNYFYTUf3JiqhZApmLdBTRh02bcKk200UpotJyoD7ABPmNth1uPUOIiadaRUmUYbrN29gZ3cLtl7i7EILF+drOBWkOBEUqDGQKbGh0xmn54hrddw1fLweRriepOjbFkJdmWMc8rctD56vYTg6lOeh7rfF4jwMFZfMoj/Gpjq5jlOtJdRMJtQ5mHDSzkP0kyG29vYE/NkpF8W08RoYD0YCFqyOCmr8XujAHCn6wTKkWNR2TXierYpHaXqhfXx+AbVaHe+8cxVxkijVocmGEU7GjN8UjwvSnI5AnrBZVMDso1wkdXqVw3N0wHTl5nGu28JylqAzPES3mMA3TuLE6r8Bs/kYmEKd8c51pFs+PhDcW9qyrkumfonym4E1b/R/M1CeAe93m5pnL6H3B2VFX6h0PQXCBGX1XhUvzD4uORecyKfqixmnLKqWDwDlGUDneb7ruu7fsyzrf304KT9A+MzT3M0r/8X5ZO+1LzaM9U9a2kg0mgzUoRtNufrU0k9cVu8JgFdkBYHzaGKWdo9ZA9nxF8p0MJUpRlINxK4t8T4i9VDqB8HDgoA9oyCmofoEdZmm1TQ8k+YpikRxwKKukGWOij2UCYVB5McqntgGLC8C2fRJLeiUpphqRoTueO+LV/KVlQhaDDMykTNelIE5lodadwlzJ0/CazZR0FRDbXRlQhflrYtJpuHtd27gjde+g51r72LFSvGZp+Zxbi5HYDFUycU4NZB4Bm5Bw1+NU1zJDYReGxVBld9amsBlM4avIWgHCKMxzKJE4LhIiwq9KBQLtG6zMdpCTbNwurMCm4tWTsNZCbvhojfpYefgAFnBTAuCJemKQiZ632Uhq452u4koDTHsH8DQMtRqHoIgkIZwyzTRCAIJP+KUS1em49q4ffeOGIJsx4bJqZ552UWFpKhkSTuhd1vKDJQ+VwwYQjOwQJbOQNIlPk4vLmNBd9HOSjiDPZysXcLZhU8C5ipi3UCsT6NEp8/dEQUh+4xp4vzRCW4aqDU9Ic1A9v3oi+OT8g8alGX5N5PBzSzXU5D+VwXlqSWbnPJ/9LnPfe6fPVz0PVCgXGl3Xv6Vs8PDP/u1prH1WUcPxXQhgvtpIIwqd1Rurlzlxc00cCqCcgaGMzZW2AU1kbJTVPpFp5IldfGriVUAVkByVqMz7dKj3VXy1WdV7fxcVTg5K0NVrMQMnKdlENMJm5/D4+176ZVZO4la9kjUp5KXHEuTU8vMqfL6HpGhMbNZg05eVH54HZVhwam30FxYgt/tiPU3yWNEyRBlkaBhBbDLAHFqotE9IRnEo2GGd199E+O1azjfSbHazVFvaDD9BrZSA988GOCdUYz1tMTQrYvaIy2VBadmG9LrRxek7rCJQhlCyjRHmOeICuZPk+s14DsO5hsN1J0ARmVgZ3sftlNDvVnH4egAgwlDiwyMI+phuSTN0e/30Wm10e40MRmP0B8M4Pm2xGMGEsnKbhNlL55rt2U7cLi/L0u+Rqsu0sTRZCJuNOZgT2LmbLMZfcol035tmDJli2NOVAYq/Y+B/Y060+5ydGttLDVWseh3YE9GOBOcw5nGs6jyNjLDQGomQnWp52jKhYmWcRYPONsLiI1JQvrV1HyPw/3/C5Rniz7JwZjarmf6Y6EvxNX3XvWFMpG8l7440jaX5Z5pmn//p37qp37nISg/YKB885X/+uSt1//4VxvY+hnXSOB7bEug84hmDU0C2iXukJm7TAIXG6xylkyb7WSyFu6O1tGZXE554sDpVEnT1AtFgTIBcCpZkrGViz66lkhbMOhm+nmcmGVKVg3S9ybke1OxSNZmXWjCKc+mdwXMs2lKvsUp8ygFq1PK495yT33u9OB5tIgRRZzF0Br191kU6jVbaM6voHQcjJgDgQKBryMc7yMeH6LFBhGtBlQenKADr9FBs7GEKi4Rbu5gsnENljZAe6UJ1Br46vV1/MFWDwe5LpVL9MMNGSDksWk6ReCaCMwK7XogEyapAP6cYaS4ZZ2StSSBXrJpWYfv2+h026JMiMaxKDHm5uexubeNg8FI+OTtvR7GkwiuG4A62U63JY/J9vaWgIbjWmg0HXEdOralzDhJJLQFhXKj4RD1RhNe4GOSpDjoDRBF5G6ZSaGLysSyTLi8nvh485RBekjygOkizATA/aCDZmCiDGk7b6Dhr6JmdtG0DJxwT+FM/Uk4BaNPgUwLj56fqc/53mp2OoHLk0Tbsyz4CNxTBdF7ikzfm6X9QdzxBykxvh/6YjYpfzdQ/iBJHEH5aJo+xitPl5AHlmVREvc/PQTlBw2Uv/7iySvf+t+/0MT2CwRl22Q5IzMOdFjMOCB7YdDskQuvSk6MgTvMh9ENWkglLWY6Epeoph1rzIyVqESpT5/17qlJWyZlmWynBezTKVcmA7b7Ck2hQscl05ckLuMdJfxbZRLMjpwSYSB5BWqiPg7KMxAX2D9GvRxFdx5tKWdc8yzuU/Hd8oKiEsSsoDsWgmYdQaeDRLKRC+jU5VasxdJQ80xk6RhFOoZj8feUdQWSDd1sEiApDPTgpz4mOwfY3drCsMywV5T4g9ffwG63jYjgz4mwqpAKHQHJErZ4szQrdLwAPhPaxhm2JyESQ4djunBgwS0Zosk8EjaP5DBqtih2DZhwSwvzC0vYODxEbzhCqVvYOxjgYECrdw2LC4uIwgl6hz15oJrNlpyG0nyCet0V3rdRt1DEQ5R5BN+y4Fo+XLeOwTjBJgF+nKlmEkaQ2kwRVHkWjqmuF/Y3ij2Yz5/JBm1VaMp6Kc9I4JYRFuoLqFsn4JjzyKMJWvYJnOs+gwbasKoSRhVNb45qr3Fvyazqme7dYFWiH6WR8rGjktPvrr74bmqL43/2gwLl4/TF++mUvxsoV1V1qOv6P5ifn3+YffEAYbIEEq197bdPX3v19369pe1+ztXJ/SklgzQQS9sGQZWWgBxmxrZqTm8RdJNAWIjjjlyj5C1ziaEbMl27lphbUciorT6XE7gsEEXmNlVFiPxNzbAyDZHOoBp22jwi886Ui+YrUjVdK9s0qyTJVXAKVlH8CvRp+SXvS0BXQj0VxamQfArJQpXfO9aq6DtlbZWpXjNguz4scq2+icrRoAu1UyGiXtfxYHuB5HLQXq1KN4lDOfJCh241MNeclyS0qoyQpAN4lgGrtOAbXexuhnjj7ZuIdR1h3cHX9+7i0AAmBTPuVZCE2M0tqhNyNHwLPh/rTEd/e4T9KEdh26JTXvB8rDY7WGq2YNs6YsTY6G0irVIkkwgNO4Bfa2HjcIBeEmOcp0iEiTFRq7cQhxnW7tyBaTvozs/BYOOHDoTjITzPgGOXaPgmTCODXuao+YHcAIvcxGiS4uBwIktDw2GHn6tMNwwXMjQ06oEYOkaDgTpZ8S7OUB7LQl4YGIcljCKEr2VYbM2j5rKzsCObia61jHPty+ho83AqwKIqiDdmtdyYPqFqd3BPCaRoKZV1OOWZvwsoH5fG/auA8uzvyMM57X5UCXHT9fdUeaHClRR1Mfu8WYv7TA5HkJZBbW09AAAgAElEQVQl6NSsJVGd00aSo5CiacQnOyR0Xf9PFxYWfu2hzfoBQmWC8pWv/uapzW//0Rf8dP2nfSOWUBle8IbtiwyL2bmEOleHTGlaHkO3I5i2KIilLsri9GyqPj7qiMk5+g7BiQ3LSiOsWUyWY1MECyJVqwI5XJFGiSYUSMmNCkgbKjKUtwJuomnh5eNOvTJ107qJnPGZkkCny7GdSWfMo+GNIGUkJI0uhgPTooyMCybKxQjo6vsm6giYGqYqDJUGk1hs5iwSNV0HrblF6LaFYTpEnI1lIqZb0OQpwrFFE0y9LHXWbH2m8SVwGmi2z8Gyl+HbHvQqQzzew2R8E3FyF7bDLOAuPHMVG7dH2NvbQtmw8FaZ4Ft37mLtcIDCoR6X8jMqGRIENR1BYMAzLMlrOtgY4HCYolWv4yeefRJPnzyBBddD26tDMzQkWob98Y7EhybRGD6t7bBwfXMPb6+vYWN8gJQ0R70Dx2vh3et3MAoTNLtzUrlkOwZsW0M46sM0SgQe3YHUJrtyUorTTPJKitIWl+ZklGA0nMCwHfiNutiruUxwXQuLSwsYj0cY9PvC5VPhIkWgFTAcsQrKgGtQdl3Apvyxoq7ZxmJrDmebp/DU0tM4HZyDw7B52q6nempJUp0SUrOX5EyTPiPL1D1YFezy/fFf76dZ/n5BeXZaE8bkKJBoFkz03vczMD56L4OJuvZnUreZDnn2cf7ZzCxylKV8z0AyMQzjPz99+vSvPGyzfsBA+eaX/8nJu9/+8hf8dPMF18hk0tUNG+yQGBcOXnnzOu5u7eLU8gKeffwRnFgMMB7tob+/h6W5Lho1gtIArs3eOR2W6Youle3XkoZF+VuWo5DgchYHs4+vQprFIh3ioolLoIkE5duYZBkyhranlIKpJRuVBYztJI1BCzNfuGxtjskB5wYKRn4yAEk3MOGIFzRR6yyh3l2C5zdl8hbKhS4zthdbLKCMMA7H8L0G6sEchWQSG1kZMUwngR5k0B0dcRoiz8fIszFQJlLYqUsNESkeQyzketGAY8yj5iyj23gEQe0sTGdRUtiQs/UzRJlt4nD/deztfgeBY8G3WvCcOfSGPexORig6C/jWnXX84WuvYmDYsIKuLEJJIbksRjZSLLQ7GB+EGO6OUDdsfOyJy/ixZx7DgmPBztiFwk7DHEkVIy7GoinmucPSWYbKRZmOd+6s4c0bN7GbJCgbLVzfPJCIT89vSPBQmafwPMrfOBlTcRIj8Fwxi3AJ3Ov3EVF9wVjVGJhERDxLmmXyjByxR7kIbAdoNDzMzc3j8GCAfj8U16D4PEwdSRpjY2sPaWbD0YCmbyNNUgyHQwRBDSvdOZxtncaPX/oknlx6DlbGE4lKd+OpTPnnBQ6PXpEEMXVqmoWwqJtwxfaOe1zHEfV1/9LvBwXKx0F6ttS7H5SlSfw+/fEMnI/zyEfAfYxfngJ1bBjGP/p/06T+8QsvvCAHnwfp14c6+2Lrq//DqRuv/fEX3GTzp10zk2MzO9RKp4VX3l7Hv/izq1heXcZ4NMHFR7r4kefPYe3Kq6iZLookxplTczh1qoWd7btYXjglyWSTPBUDRcMLMBc0hU/M80SsuTrzfJNIXkpsYebyJwpZF2QjDEOlgCg1AVo6SpOSb5ys2QtaAATrnL1sQCQEMrfrNkaljdBqw1o4idrSSeh+C4Zdg6b74vzihFuyFsiKATfEYLKL3qAHQ3Nw7vRT8MymSMIcNwacA6TYQ2XFAt5aHor6gVMv++bIHacpcyJKVLmHpc4ltIPzcLRl+OYydGMBBUtNyxymWcEQ6USIIr6B7Tt/Di3dRuBoiBLAbjSxP0mRFT6GpomvvPUmXr65jtQMUBqekox5kA5EJo/0t/fxyNIZfPTiRZxf6iLQc+h5gppjsmdA0U8mF7OqWJaPpV7Yoq3O9ByG7WJ/HOHbt9fxzRs3cWVnD7WlJRiWi2g8RDQawPUMeeu0WJNUwPdqsG0X49FIQLk0NFh+HYNRhv6YWQ0uer0I41EkVBZvWq6jodsJ0Go1MOhPMBnH0Fi4q3MRCMlxPhyMoBkM9tdQd9SfJcxgdmzULANnGyfwqcd+Ak8t/xCs1IclpzYqgaayxaPhd9rDOAXlY4En0047pVOegeX7AfRs6v1+JHHvNynfPzV/L1A+ngD3NwVlVbJaJoZh/FcXL178Ly9cuPAQlB+UOxLpi9tf+uKZO6/94a/5+ebnHIvB8hpKw0ZU+fiTv7qKV69t44XP/9t4+8oVbN55F5/82KNoW0M8fe4iRvt93L5zFecvnsHVa+/i0qWPYH/Qx+Yhl1gJzq+expzj4e7aLQGIlaUFAb67t9dko3/m5Kr08dEVtrvbg6FXmGt6cJjDW1BDWyKpdCTsxEsJgCV00h3UwXIy5uKoKBEXFlJnGdbSozAWHkHqBsg1G4bpw9BZ/EkeM4NuJ9DdMQbxOtKCqXUEkhiPnXsWda/DKGJY7gCj6BomxQaCpokwDlGkE2mnlkQ65jRTY53pyBMLNfcETiw+AT3vIhla8MwubGcOSWHgYG9DQHVheRVe3YNm9TE5+BYm2y8jnWwKzdI6cQ6jxITN+iLLw7CqcH37EHujFJu9EUZFgcOoDxgZ0nEPj51cxUcvPY4F35OeuqogEE6dkFRf2FzGlvDdaSccw30KRwAxY26x7SItNeyGIV65dQvfvH4Nm1GIWKtguzaKPIEjRhEdNTdFnbrkwpJcEp5gqKpISjZDexgmBSaxjjBm7GeCfm8iOnL25NlmhUbDRb3uII5GSOIQjudIZrbvs9+PCg1ZB0qtF3sLeWqp1Xx6YDA+2MGi08Hzp34IHzn547CTGgwWncrieKrOkbZoZQAiPaUm5WniH2/uvGcTxAWQ72VfHAfT49TH/YD8vdQXPyhQPg7GUw3ylNK7l3VBdRJPQVPlBd+Hmqb9I13X/5uHk/KDgsgzm/XXf+vszZd+/0Uv3/iMZ0SiqKBqglU6X33pXXzryjb+zt/9ebzxxnfw7tvfxsc/chqPndZxcWkJdqbjlZf/EhcevYQ7m/vwG6sYxWNEWR+HwyGefPIpjPt9MTtcvvw4+vv7uHv3NjrtFixy0FmOO7fvoFlrSoHq4lwLi00bvizdmKXLg7CFmC5CLngoq6IcjANzqSEsDUzKHJlThzv/BPT5RzG2O0gtU1QA5IoDK5DdUqVHMPwI/XAdmzvvot7wZJk57Ic4uXQSp5aXUK+VGI6uYxKvodQHMB0CGbvpaIwAfNuARX6cFVh5EzX7NFYXnoarr6C/GyMNK7i2B5s646zAS1//EwyGY3z8k5/FyfOXYHkZjOIO9m5+DWvX/hJOo4HF80/CapyAUfnwnaaEsw+GsYBeXAERC0zzCNfvvIvJYAvnFhtYcAFHL2DaGrIiRJQxLIgZ0hpcLmiLGC7NHpYLzyMNwmVbA2XGB6KC45lIyxwjUgijPv70zTfxzs4mDosYVs2DX/fgeRrqbgbfdjAe5kJTSHkBF3i2Dsu3MQhjhAk1zyYmYYW9w6Hokz3bhqVD3cQ8yKLQr5lwXROO50ljdq8/kSjXcZQiHI8w7vewtHACiwtzEm263PXR0RtYsU/huZOfgpd2YNL5WBXC+QuAUmInVAZlmspEpEwp/DYVlUGZ5ZHK51j2xf3A/H6A/P8FlGeLv+82Kd/PKU8n4PfI4EhVCBDTvjX9faV+3dI07T+eTCa/93M/93MfHBb9rylefajpiztf/8LZ63/1Ry96mQJlQ06CJlIE+Ma31/Hlb27gY5/+LO7c2cbG3XV8/EcuYaEb4dHVUwgKHTfeehmXLp7GJM5w6+4QTmDBDzRcfesqLj12GaMiRrtL88RA1A1c+qyeOCHBPM16A6+99joW5haxt7uP0ytLWO2YcKtMZSdkOjLYCFMdRUbOuoCWZTJFc4IOSVtwkz9/EsHCUwidZUyMAIXBaMkKtDy4Bv+fHUURUquHa2uvCjfc7c5LSl04CtFpenj2yUdQ5FsYjtYwGm0gK2LYritRlLGewfctUSAwZKeMDHhYwamF57HQfBpF1MT62g7efO3bEthz9vxZtLtdfOtP/wRvv/0OfvKFn8WzP/ZpNOfZI3eA3vpLONy6Aq8RoL7yCCp3HprWkIojjR1zGVkDctsaDN9H7thIqgIHhzcxPrgGDwdwmClSRij0FKVeYBKNpOS+XfdRppFMptQj+41lZDr7DDvwjI5QG0nWR5GMFXA7Lvqljm+t3cLXr11Bjw3XgYFG20fTNzEZRQj5T+nMVuZyL8HySgdBzcbW7p5QGHHGjjsP4yRGnEUwmZTGnmvbRKvpo1YzkSQjMYzU6k0MhxHW7+7ANHz4QRdJFEnLeafZQbfdRM3VUXNyrNQX0NEX8djcj8CKW3CLQByn7PSTIKJphIkYmGR6LlQUgDSOqwJW2vf59n6/jtMYx23VM0rh+BT9fpK4D5qUZxTGcaPI/Zwy7yBcds8WfSo58d7iTz5OpYVKhauKqqwyRioCk6qq1oqi+B3TNP+XF154Ye9fU9z9rt/2hxqUr/7ZPz1z5+Uv/ZqbrH8uMBOp7pEMCKOB7ZGJL3/zlqSgjRNqhG2cffQc3r75OnyrgSYMnG5M8PnPPgnPzvDNV65gaXlRFlmHd/fx6BOXsTXawygco9Fs4M7t23L8PHXqFDY3NmFbLnqHQ9Hx7u3uYaHTxMWVOgIzQ8lc4LRCVnJStiUiU6y0DLupNIlwnFQeRt4c7NXLQO00QjRRWD4KLRFJHuMjbTYVc4FZS7E+uIo7u+/Acwy0GpzIbExGfSzM23j0YhdpuIEsPUQYDkSZYVBvS55T1Ch0KCYwCoYKBagZy1huP43l1tM43NXw2ktX8dU//hqyNMG5Sxfw9LPPQI8jfOPP/xyPP/McnvrxH8fSuZMwrQiIt5CH28Kzl04dmjcHzWhC15rIMwcVc4vLIVw7V4oRu4bKclHpE+ztv4GDvdfhlqE0Q5dmirxKEEdjOLqBlW4XIKc/6qM0XcBvITMasN15eE4TcTZEmvegZxPYJdBtLiDT6jgsdbzT38eX3ngJQy2CP1dHUZjY3RshTnSkKSkk8tQVTq12cPrUIra2NzAaJ+gPYqQZbecavDqTAMml8zHm8jDHZDRBEnGn0ESnuyDP+draHQHnbmtJXPa2aWCu1cW5M6fgWyUaQQVG8TlpE48tfwyNYglW5skEPPXriYKDMrOZ3V4ZSUXgrmqTRDw3zVU5Zh75XpzybAF3P7VxXP42+zeOJw7OFodHLSTH3HuzvIsZOB+jIWZN1lVRFFVZlkVZlnlZllFRFKMsy0ZVVR1UVXW3qqo7eZ5fS5LkTdM03/385z8/fk+O1gOEzh9qUKZO+fpLv//rbrb5Od+KYRps7GAvXYDNIXBjN0dz8Ty+8/Z1bNzawslzl/AvX3sdUe7DSCb4kbM5/r2/8wwW6yV2DhLUmx1kaYrN6zdRbzTQXJjHnc11OXpRTsWox431DWR5iWazg8FgiEadjSL7OHvyBBYbqpK+TMnlUnnsICscpNz4UbfJDj7mABcWRmUdYess9JUnUNoLSOCgssifZnDFdDH157klImuId7dfx8HoFtp1G636nBS1xlEPC3MGzpzxkcd7sKb9gyxwLZguRjMGIydpEmFIzCRG3azjRPc8lpoX0Qoewd5GihtXdvHSX7yOzbs7CFpNXLh4Ac8//gTevXoFuanhqU9+AsuXHoETmDCrIbRsIM3chWajMmqw7DoMs4ssNlGkiXzO4fY13L69hnOXnkVn6QxgF8irTexsfhPxcB1aNUGphwK0UTSEVRlYbnfYg4U4iVG5Dsx6G2Z9HpYbTOukBphMDqAxz7oy4Fot+M4iwsJC4rh47e4NvLn1LjYmPWz2U0wSA4XmIE4LTMIQvqNjdamFE0ttMZIkcSLlrElcwPENdLo1BD7ru0opJBj0x8jpEik1NIIWGvUOxsMIu7v72Nrch2PSgJOh1azhiccex/lTJ6VQ1dRCRKMQehLgmUc+hba5iGpMh6hKLWReBg06tONbJotPj7v0SFmotmmJQJG8lO+dp/x+6osZ+PLPeP3OKIbjyg3+2VH40H3yuOMT8uxz+J7/VlmWZVVVaVmWE4JvkiRbcRyv8X2SJOtFUdzIsmw3y7JekiR7hmGEQRBkDyJdcf/95EMNyne+8ltnb7z8hy9a6eZnPJNN1QUMrUShu/jOzV38X1+7i+Vzy9ja7GPesfH0cz+EF//vP0FstKHlEzy/WuI/+LceR3x4AxvbMU6ffwKmbWGuziByDYeHI3kB1RoBbNMS4fzBYV9SxTzXRxxR0WDj1q01iXp8ZHUeNbtElU2QJykKAnLO3GTVJlKwxVmzMMltjNBBuvgEyoXHUGoBpBeDX8MgICv9dE5Ti1/hMNvElfWXAWOAxZYL1/QENMpsjIV5HecfaaDIhiizAjWfk6WNUdST1o+0MJDFFYzcQBVWWG6u4szSBbS8ZWQTC+nExtbdEe7c3EcyqXA4HEla2kefeg6u52KUhTjx6CW0VheVEiMfokgH0CWj2IdpNlTzt83+PhvlZIx33/wG/uJr/6covj77wt/G6rmnpBGkwCHi+AYODt5BmGygMkJE6QEStlKXOtq1hhzdRbVR96F5JKADZAV7D3W4poZwMkYUx6g0Nnj4MKo6DASoNeYwMUq8efcGvvr6q3h7u4fU9JHCwCCKMYkjyVlemW+iVSOdY0kDNRPN0ixHPXDQbrOAQMP2zgAhFTRZhYg3iDLHfHceNa+OQS9Ef3+EjfVdmJYDywXmF9t47smnsNJtwWAzSjbAwcEhAmcBbfc0TrTOYM7rwrZqSMJ0ap/W4PBnyDUwL4uJeTNKQaUXKhOLioO9FzR1P20xA4QZKM8m5ZmWeQboM053xhffPyVLoP1UenccpDnNmqZZWpZV2Lad6rp+GMfxehiGW4PB4J39/f3Xd3d3N3u93i6AfWoKl5eXs5//+Z/Pp+D/XpH1AzQRf9CP8iEH5S+cvfbKl1500q3PeGYGi/U9YpgyMS5svHptC29dPxSN6g8/fgbnL5zHP/vKS3jt6gbovv43P7WEn/nR8yiiHt5dO8TquSfx7be/Ax0TPP34JVx57S00602cOntSJHBLi0u4evUd9PsDnD55GlEYY3trFyvLqxiNOFVlmG8zyzcWdxyP0FnKOiKl6yTXm8DCpPAQW4vIFp9G0j4rOlwJERVJFiMT2XDNQPoCupdiZ3wda7tvotnUsNxqIE9K7O/3kOcTmZQvX15ijL5I3SiHFZCktExLkRYp8qSAljioo4vHzjyD+doqzNzDeJAjCUvEkwquSQrCxd2tbWzt7aNW6+LS5Sfgt5vQmbQW+DBpcIl3EUd70MoCjt2FQzBm4BFcHlGQj4Z45Uu/h+3bV7C8soD2yinMnTwPt1mH69NVeIidg9dxML4CzRqh1AbIcnafmPDcupSxMlCIwfQxddJTpQMnykZQl89j7yFVLXFKZ7UFz2rAtgIYVoBxVmG9N8BfXL2K127cQC9JUFgmRgnVORVslqh6FpbnmvAdUz5m2Q4C38HhQQ8bmyOEiYVJzIUsn5RcLNutOrsCF6FlFuJxgZ3dA/gNB5ZfoTtfw6Wzp+FzZ8dlcdyTWrI4MbBxeyyAvNRaRL3WRbM+h069g8AM0LCbNK9LX6JeWlKMoOz4KiJWkwXg+4PyB3HKMxA+TlfMwP7+heDx+E5N0wpd1wmkBF6qNvsEWdIPRVFwAr6xt7e3OxwObx8cHPBt0O/34xdffDH7EODs9/UjfqhB+d2vfOHszVe//OtWsvWTvhnD1lI4VSrNCTB9JEaAfsg0LxM1sfwa2Bkl2NjuyWLp8qku2gHDhBj03kOju4rtnQOgGKPdbGFz+0COlqdPr2I8HuLs6dO48vZbSKMYly5cFI3y7Vt3cerkKdy4eRtRbuPMyUU03RI66YKcSWa05DIKoxCAjHnDKAOUtTNI55/CyF8WYOALUIWIM1TdgU73g5lCcybYOngTu4OrCGoVPE5npotBfyRgFngZLl7swjTHKAs2n1BCZwM6l5Z1GHouduV0CMw5K3ji7EfgaV1oqYMyszE4GOOdt29gb7eHeq2J5dWTcBttxJWNpTOPoDG/IPnLjLbUywhZto4s2xFjh20twbSXUFqB5DeUSYLscB97197CtW/9BbbvrKHW7sBqt/HYD/8QTlw6B81lkPxtbG/9FVLsojKGUhvFBa3NMCS3JhLEOB7JwjDw6D40MYgSeVwI3NwfhZQEstWaLk5Nh+M00Q5OAKkv2uOBluHd3S3c7e9j7WAPGXXPFoGPvbd0c8YyOduuATdgnVeMne1DHPRz9Ok8HGYC/MxSoQKHt01Gi+qFCc+sQaN+vGYBVoJ628aZxXkEegWnKlCrm+QocHvrANtbY9StGnzDhOM7cCwXTmVj3l/Ayc4prLZPomV1YbJwtSSnbU6b1mcZGQTmvz4pfxAoCzM9TWc7vsybAvLMtkIAzkg9lGV5WBTFYVVVmwDWyrLczrKsH0XR+nA43FpfXx8Nh8NRHMfj1157Lfva176migQf/vrAR+BDDcpXvvq7p6688se/asVbL/hGBEdjnHgkOQOmaYlzTqOCgRNMFcOgk40UQaXD12yYWQ7bZuh7itym8UT1w1VpLBX2+2EiR/BaLcDuzpboXimBGvR6OLF8Qswj+/v7aDVauHlrAxt7KS6cO41ujQWdhRyFk9RCWagXGNPFJjAwRANoX0LeeQIDow3dIq9XyOKHPXBsOuHCEiat3gfY2HkVB4Mb0M0UzXoNtUYHh4cDJPkYjpvgzNkAjVoCGXBo4TUDBLVFBEEHZpmLtG+yF2EhWMVjp5+BU3WgZR6SUMOta3fxe//H72N/Zw+tZhNLJ1bxo5/5LNonTsNfWIbXnodhe8JX6xgiz+4iz7blCG7qC9CsZSRmHTAdAbpwewNf/ue/i7233oQRjtFd6CJ2LJz74Y/i6U99Ck7Dh230sHPzGwiTNcAcIiknImW0vYa0g2dZjCKLUHN0BJYBzTExyAuMolRKUpMkR5pMlF4bA+R6hVptHifnnoAZt4HERWwkiKwCd4c9/IuXvoG9KILp1xDUGpIAuL+zLcoWLiy9wBWrOvvzvFoLulNHVBjojSJs7R5iOBxhMhxj3B8jjVIKKCRi1fAcGE6JZsvG6uIcTnTbODHXxvJyB+/cuoXtw5EsEZvsZYwmGEYHsE0NLgwsBvPoWF2c6pzBY6eeRMPqQisc6NKITeMMTx+q6Pf9OOX3A+XjHPKxPxfu17KscZ7nwyzLSD1cD8PwLqdeTdOusV26LMthHMfDd955J0uSpFxZWSl+6Zd+aZZ/9RCCv49H4EMLynyMbrz8L09NDvd+FfnoZ4qYUqk+9HyIKhsjZ+pZkQAlNVoZFcOwNQa9s0OYSZ4lbJ3cLadUVVZqSmmkLkE83CxJDrHBmZD5FtOqp0pDJoWoUxNACSlIHU9y9CYm2jUH5LfTJEOcMgrJRZ4Z0HNatoFeVaHvtlAsP43KP4dUbwBmLl+PNnEJU4cl6grDypFgA3e2X5Y84UbNw+p8U9x4d3e2kVJpUEtw9pEAzSCBXqUwDf7dAJrlS1SnXfkwCw2D/R7mgxVcOv0cqtiBUbqY9FPcvHIXX/mDr6K3uY+V+S4cx8WTzz+HhbOrWDx/EV5nBabfhsXktnwf0egOtCKBqTEbIwCsFnK/IXVJPBL0b6/hS//8d3B48x0st2vojcdYeewyLjz/UZy+/CRq7TrKcg9pdBPrd7+JMt+DoWdIsxJBuwHYOgqtgKkZMKgcofEAGsYVDSK0K1fyeBJ04qQPtxZhFPYkanS5/SRq9llUmY246AGBiTujEX7nD/4Id8ZDKZDVHQ+tVgfbG9sY9wcInECmZ9MxpUoqqAWwXUuMSM1OC/VaHWHEfIwIvf5QGsqHo7GU42aFjixP0G3W8Oi50zh3ahValePatas4GA1geoHkgMCwwOVrkkZoNWy0Aw2XTq1KQNPh+hjL7Ufw9IWPoWl3Yec+nNKHWwXIqWvXKB+8Z7U+nmc8nYRVQrey/eWkHqqqokuOQLs1mUx2B4PB9d3d3df6/f4WKYjJZLK/vb0dX758OX8IvN8H2v4NP/VDC8p09L19/bXHtLT8zcCxP6aXpC1ymGUGrYxRMVCoiFVPWxah5FE3n6DIYtm8VzkXZSE0Hvn5d6tcvZFG0DSYGvuSKa1kGwcdVtIBpRK+JNhbSZf4ntKpNKuQVp76uskEeW6IeSQqGRZEUDapiMNIdxG2VxF3n0RmzzGfTRL1OSUzb4OLPoOApDswXQPj/C7e3foG+lEP7cDFmW5Hju/v3r2LykkRNHJcvrwIRxvJz8ENPw0OeaULaBiFg8X2Aso4Rdc/gQurz6CMuGAy8f+w9x5Qdt3Xee93ej/n9jsVM4PeCIC9SRSpGssliSx6JV5PcZIVZyUvz+VFtvXiZzuQlWg5yXqSHBdZcizaflYjlSi2qWaZBDspEiwgAaJjgMH0uf2eXp/3/wIS5dhPlqNIpDh3rVkABsDcO+fc2Wefvb/v9/nDGO1VH88+/jxOHTsBkazYHAerUkZ9uolrb38jZvZcC8UsQVQJgtRC6K2zfyNR4c8lFihKvI6Cp5kykPaH6F46j+7lc1D4HL3AR3lqBo257dBrdUgyYS/74MV1LC88itWl56AqGVTVhGI6KGQecUHjDGpHczbDpaKW0Z1MEbGLoSo7LCUkLwIkaQeeR+MFG5P1g9DkMaamiNMWMpnDWhTj8w8/hpeWlhFIMkOXGhbZ5wvW+dLgmJyClOHHywUbcXE8pY2PIE7EbKaMxSgi+7fM+M9pVsDzKESW3mMZNF3CZLMOVeYxGHTgBR4r7iHN8+kiTiG7goB6vQpNyqFLKRplE2F/iPbKEHVnGnV7CiW5hqnSLOrKBIRQB+GxaOx1NYGGxTIxscoLDXwAACAASURBVDOSoigCGj8URbGR5/laEATtOI4vRVF0ptfrtdbW1i73er1l13WDo0ePRg899ND3XWr037BGftf/2eu6KD91/PhuQcw/YajGLbQdoWJKXS69danjZUYAJgDNIZGrAbT5JjkVYRxjIAsgFFTIIqaPzdOIaOhMlsXlPop4gJSWZzHBbiJ2e06jDdIh5yQJIzAO/Zokoy0+UYhIwkTFKeMQ5kBAtYXGFwUtr0RESgWRMwdX24aIGMRiCrHgGTtYojmlkIIn6zEVaV1By7uEU5cfRTdchikDh2Z3IM8lzC8tIeVj6FaK3bsa4PMuRLpwsEWfBlUz4QYROm0XjRItmhrY2tiLMXs70kBFFosIwhxxyMPtx2x8sbhwjt3Wx3ECu1bG7gPXYWbnfpQqDRg2yd3WEfptlhUgCsYVwCRhQh1wosUWhcNOFxsLl7A2fxbLi/Nw6g3M7dmPye07IOtEvSMKWwyB76DTeQqnT30JWdZGtTqOcn0WGS9hEKwiTIjtUcCUapAUA35O5g6fXRN11RnlwGU0Z86QRBx0eRyTzb2MA+26fXT6i4AioJtkOLPawiMvvISNOEGmKMhFic2E0yiF1x+w4mc6GgoxA0X06drItBPHEQNc8YLCbNikxhm44Wjmm5E8kFx6dIeTwS6ZIx40EkxMNRloP0oixAkBjmSm2TY0hb3XZKLXyRKTzQV+jMnxaZTNCgqfg5472DN2HUriVC5lMul+qQOOsyxbIXmZ53mLaZqeSpLkku/77TAMV3zf3xgOh16v1/NefvllWtJl991338ifvfn4rh+B13VRfvH0izvjMPk9VTNupxkyzWFpkcJu666ih2muzGLTibVMizRSN9DvSdNM8itKlWBTCsbQZRmRrB0h736MOPQRhy7JDpCFAdMg51GALPSQhj6KJEIShkhicnYNGeOC0pXD0EOUxYzdS1l2FPJZCCpixYHP1+ALFSRSAU6MofIqlNyEnNMs2WcAIOqCVUvDwuopnJ5/BnHWh2PxmJkaQxCnWO8O4EcuylUFs3MlqELI0j1IFpfGgFWuoNPrY22jBT7jsH1iB67ddiuazi7kgY6IqQtERAlxoiUWEOAHXfQ7G0jDBAbxjTUHql5iM3Vdp+vWGpJowPSzPEGdKGQrp3ToBnIah4QFFi+t4GtPPIbL50+zk3D9zTdh//U3ozExAVEmPCqNggga30IQHsNLJ/4bPO8CK/z1sZ2AqMFPO0jSASuMGoGaZB1+6iMlFw4ZhHgR/X6PqV1qtQZUoQZLn4JjjMHzBmh1ljAYdFFrjsNLcgwz4OzKGo6ePocVz0OuaYxnLUsKsihGv92FrJOSYoTYpOJKoatkIqFEa9oJkMojyQT0+z7a7R6GbR8KrzOjTpiEkBQRgsxDlDjmDGw0a6hWLDZmIcazJotw+y120WdYU5EKtcSIhKPRWQ4xlVCTJnDzrrf2auK2s1E3eb7bal9cWVmZX11dfbbf7/eiKPI+/vGPj+Dhm49X5RF4XRflU6dO7UiS9HdlRb2DYpLY7R1jw9IY4Mrvr2aK0XqHuZRG8aj0oO6FUIz0OcqII+UCHVBmE2WLuRxJTEunGMhjVoCRxCiyBBl9Pg6AJEWaxIhpOVhQMY4ZLSzNA6RRiCwaYUFJCxuhQFToCDMyXciMoUy36VIGSJkGmRCcpHPWhhDtAKrD46UTR3Fx/iQ0iUOjaUEzRbT7HvrDEH7sozFmYseOJoTCQ61kIUsyDHpDOJUq/ChEq92BPwgwWZ7GtsZB3LDnLeDyCuKwQEzgJGI8U69Iag/Q6w1Y5y5rJnjFAYjrLAJJ0gGyHjNu0LGiTj7JPVbENKEKUa1g4KfwvATry0vIIh+mocMuVyGbNiRNvUJ+o/8PCOIQ/eFRPPv855DnK0wBYVfGwBMiUyBaHMsNvxIMQPfrKV0mR3rnjJ5nyM4RGWnK9hamCSbwU6+3AdfrQBYtqIQ2tSts3t0JExy/dBnPnDsHlysQUbNLTOw4hj8YIkoA1bTZuCCJfXZZVhQR5QqxTkYdMVmew4jgRjliP0M0iBH4EdwgHCEsBJ4d86xIUamUoCgSS9GmdxNRBk2D1DgeQj+CJCkwbGJIA0nmstGbI+mw8mpP9aq/HS1rf7R+fp1mwv7m7PdVWXs31Rd/1RE4dezUXC4IvyPIwtuTJGFRPmxhJozA3ewHhaUxjaLSaRhHfx7NbKlr45iCghJIaJ5Ln6c/s8FdkSNOaaGXgL42ufGYAJ8KbnqVbxEx+y7NlElXmyQxQuJekO8/j5AGCRDxo79HAj+NEBEQqOAh8gFEFNAEEZZKOmGZFe8oCxHIPQjlENBjPPfCM+itd6CLxGIwIaocegMfPo0e0hiWI2D3rgmYOpXW0Zzb9wM4joUojdHrDdFr+2jak6ip23DXze+CpU0h8FK4foAwyoiTA1kgclwfg06L6WSjhENpbAal2hiciok06wH5ADyB11m2IAH/h8iLFIY8hkKw2ahGIJh9TGOeYPR9U3CrokFQFXY3IlNMl0CKgg6WVx7H0Wf/BKLUg6BkMMsmBFWDojmwnRpESYLn9eH6xEEOIMgcdENFnEaMJ52kZJYpoVIaQ0GGnF4fceyxbL2JsT2QOB0iR/pnE70gRi/LcWp1Hfc//igGFOCqKojjGGW7hDgRQWKbjfU1VkRtW0dOowaFZ8fScWxEUYLV1RaigEZgJI8bKSXIyEOKEHJOdvsD9l6jBkDVSdrIMXWHIAGqBuiWDEmk8YjI7jJEMsWoHEK3C7pXGtMmXwgWk3/1G+/95FOvrVK0+WqvHoHXbadMB2B+ZWW2ZJofT5L0bWTkiEcAlK8HhX49FZqKrzRSUVBVpmLM8vquds4sU5UKJf0wXQkspS1/RrK2UVHOCFBPMreMxhMxi7qhz0dkTshyZIkLLm+zAkIQ9SQWkIcysoBmyRRy5CIsQkQBB1OSISUr2FG3sbXuoOLECMMOe+4AAua7K1gmjoUAvHDyLAa9iM3IHUuFqvPodUmjzDPimaymmJq0sW3bOEQuhe+68HxyIpJDK4M7TOD2EhhiFbumbsHtN/wIVGUMaZChvdFC5AfwO0P011dx+vgz6K6vM/DO+iDEjXe8FTsP3YDmliZESmOJ++DSggH7ORb74yHLY+jGFuSCDpfIa94AG4uXEPc7FIyFan0MnGLArtcYpU1VAEWje+8uHnv401i4/Bx4YQBFz6E7IlRLhW03UapMQJIMhJGLTn8dXtyDWTKgqDKTidFohlQQllmCY9vwBh4LEyBnnKlVMD25j8kbuTRHRsED3ChEoPsXx/HDv/8HuNRuozY1hXq9wcIMXniRCHu04OWh6Qoryl7QhW7IKJUMVGtldhfUbvXgD0NG++v3QtI7QFcsxH7CtNqBFyFnUkxS3qTwswiyrkJQORgOaaIlqKrMXicZYsg1aRJ2NAigplxsxubnk1Xu53/7l+65vFnmXptH4HVdlBcWFiYaE9WPirzyIwxzmFE8DRULQk0QUJ46VqJtEZWLttgjhgD9ejX0gU08WHdN82Yae1BrPcrPy2Ja9lByMXXDpGml5dLoa1LXTJ0xK9iUT5b0sLLwCNbbl6CZZVTLc5CyBhKXIEMJelR0lRx8nEOKBrh+q45xmQPX34A/vAiZH4InXTIB2WUBa3mK5bDAk8cvwU1lFKIAp0IMiALDYcAkZEURQzMKbN/ehG4U2DI9zkwoG2sryEiBQq470UEWSjDkOq7b/VbMTt4ALiuxohIMBogHLrpLazj5zFE899QRKEWOKi3n9h/A3IEbUJndBqVsI+cppzqEQAWZRVuRBXiItMig2tPIeZVd9Fqrizj13Ncwf+IYROqoqfiYJey//jpMzUxB1wVIUgjfXcT9X/hDuN5l2A5Nj11IWgHFpKy9Biy7Bt2sMFVGZ7iGVu8SBIWs6AKCKEF/QPxjjqWDmJYKz+2z2a8uVeGYE8hSCVWnjCKKMGi3WNK2YNlYHAb41Be/ggutDpqzW2GUHTz7zHPodAn9OpLHOeUSmmM11iUPhi3Yjo5Go8Ker7PRg8+s0hKWl9tIwhSUkU0XuciNEfohFGqJRQEK8bVLBguvLYQcii0zAL+hy+yClUbkQpWhy2qh5EKq5+JFwef+3ca8f999H76P5sabj9fgEXhdF+XLl09UyuXGR3TDfM8IFk4FlZQO1O2OUp1HwvtRtA79xNECkKETGbGLGyEGRz30KBWCYRSpqo9wm8RBpgJMBZkFQ6ZkXAiZ7TrNrhblBEHUwtlzX0W7f4GFl8pCCdO1a6FyW+AGOePoxlEPFh9g75iMCbWLvN1D3o/AhT2Ykgex6CJKPaS6AFdVsRgLePTUMtYzcgCqMBsVZKQ5HgTsYoGCxhccdu6eQJoN0GhWYNsm+v02otiFpkioWBPgEh2qUMF1e98OQ96KLNYgkEctiRF0e2hfWsKzDz2CMy8eRdOx2Iy9OjON6+56G+zpbZDLFUR5DI6LIeYcBFpeUjZg4Y/iXtU6Cpq75hm8XhutS2dw4cQxrBBNzYugOFUcuPF67Ny7k6EwJcmHO1jA/V/4DIb+ElQ9RlaEKJVNtgxULYm535xyHWNj2zHw21hqnYQX+KzjTTK6a+Fh2mWUSxVwfIIw8CALBjRpDJrYgKKq4HJyMw6QE+w/TyFbZXSiHJ/54oN49vQFmGMTUEtlrHc6bJxAXbdEs36e0ktkWLaOtXVqWEczYtsuodf10e/5cN0YS0sbLHvRJtlcmMLtuggGHlNdCKoE3pDgjFcgGjIKiWMqDJoV6Sqf24qSyJzoq4IxkDi5I4E/ISZ4MB7y99/zi/cQQ2JzkfcaLMj0kl/XRXl9fd3UdO3fmYb+M984f69ICn7FSSUpFi2OmLaCijdb942oXSwW7Wo+Gtv0UYEuWPApK+psJjJiyNIIg2AWeZaMNKQsLiqBG7bwhYf+X7R6p6DIERI/Q1Xfiuv2/xDANUfPG67DLhYwJiyDa59EMIzRbWdI2h4qUgpH9iDxHrPvhqqEnmrjqYtdHFtLEFllaPUqUw3QnJhswWS6aIwZ2LqjwZZF5LCu1am7JOYGZfgpyGMR8ZCDY0zixmt+EIY0By6z2AUrCj2mlV2fX8QLT3wNi+dPQi9SBhsSHA3v+NEfw8TuQ4BeYTFKzMZNnDsCsud00x+T/gIZTyYJkc14Vy5dwOkXnkbS6yKPElTqE5jcugN2vQzNkpkmWRBcRNE6HjjyBaxtnEWSd1AuGxgba8LzPaScD92SYFdKqNa3YOh30AsuI815xCmHIIwYxJ+WmYqssYguYkE7Rg2OPg1VbDAnZxqRcqbPNOe0iKX5eJDLODG/hi8//hxW3RCZqqPnh1AVBZZmMPY1jUVanQ0mj5uYaiArIhiGikZjDIFHY58BNjb6LHGGchcrlKo99BF7ETyXNOqUFCOwDrk8XmeqjjCJwad80qxW+s2qc84QhWPIuDNiLp3jOH41S/kFS13r/sZPf+n7Lh7pNVpb/9Yv+3VdlC9fvqyZZum9tmV+gCW3s6h0Joj7S40GFVaaN1+J32FG2yvx7qxAXxlEj2o1e4w651H9vvrpVx7s0e+v8m8z+HEfn77/Yzh97mEIRRcymVByG+948z/BTTfeDZCFNllBtnEEy89+GmN8hMtLXfixBW7IoehvoKaFKJOiTywQyQKiio0T3RQPnemgzZehT4wjLWIMXBeh77GiuH3XGGa21dHtr7G6r+k6bEuDovIwVBkba3301j1MVHfgzlt+DJa6HRJXBidIcId9BG6IcOCht7qB7uoyNi6cxtrCWfTjAWb3X4O/8/ffA708zfLxCuqWi5gdS1qYkrSNLkxUAMmiTBFJrZVlvPDUk4h6PSRBjOmZ7di6Zw+MiskWXUU+gCj6COMOvvrnf4rLSy8jybtoNB00alUM3AHCyINVVuHUDJTqFcQFJcIM4HujBWQuZFAMkp8RwIfMOTlb1pqyjbKzBfXSHAKfYqGIOb2OOOwx5QYtDznBQiKWcHKhjc988QGs0nxYpczGBH5vgMHARRgRAY++yxh79m+FSeAhSiLRdYR+hk57yD5aqz2IvIh6rQG3N4Q7dBEMR7sNRVcha0qhGUZeiEh0w1g7sPWao1XNvL/w3Wej9tp8Axvh4cObpo6/dfV7lf7H13VRvvfee4W77njrOyu18md5HhRFfGWZ943y+1duRK8001fr8agXvhruPsKQ08yP3HEjqO0rqvUr3whMhJAxpUeSD/HAY5/Co4/cC0VwIfMpfJ9Drb4fP/IjP4OZye1AcB79C5+De/6rmDJLSAMFnbUIUSeEkg3AJ21oHGE3VMQCD8/gsCbqeOzSEMdbGcypOQyDAZNhZWkCRc6w/+AszJKAvttl3b0sk+Z4lOisE/ms1UM4TCBlJdx1y93YOfMG8EWFcZ2Z7I/SuuOCKUXCQRcLJ55H5/J55GKC0sQErrv97TCcKVBloUy9NPUZfY4cavR8GUnkaJwhaaxbpvFQOBgi6PbhdodMZiZoGgQ5h10iDeAAKDz4UQd//KefwvLqOUhKDFEkPCeNmXIoigazbMCuKaiME1wqhh8mcIekqRbByzlELUPBkT58dHElSBOfA5rswDGnYWtboes2Bu46PH8DaRoyd16lvAUQqzi/4uFT9z+Ao2fm0aNlrk/HiEevP2ToU81QkHIhJiZL2LJ1DCAvIC3wChGDnodOa4AiFZgSg+6yKAdwOAgKVdFyQAgVWe3KinIZRXFOkrWj483GMxWxcibYvt6778fu+76LQHqV1sfvyct6XRdlOuIr8yuz1fHmI4LITbMu+eud7pW8M5LGsb0exe5cOUd/acJxZUBxpT8eTZjpn7KiTPPoUbzlFX3dCDzOHqwoEzuDsgF9nL7wCO679zfBpwSeSRiTN4h0XH/onXjXD/wwhOg8eqc+Bb5/HI5oo+B1hP0YaIdIXRdp5LGZpkyqEA6I5BwDs4Qn12I8csmDNDGHHsnDvJgVCNPMcM21M8j4ETY0v8LskERSmBQwNA3B0ENBGXWhjrmx6/C2N/04BHESOaey+awfeKyYkVa6s7yKpdMvQ5cyOPUqzEYTWqUJTtCY6oS65JwwmwJY8vOIyQBIvAIacff6ZPCgYFZySIZMzaIZJjuaNHvWDQmSnIETI+S8i/u/+EmcOnOUdfwjbnAGRZPhlA2YJRFOXYRZoTk/ge8p500Ex5GFPAYn5hDE0UVFJhgSLXRT+r0M22xgqnkQ4HQM/T68sIVubxm2YaBiT0OWJvDVR17G5x94CudaLvqkI/dTcEkOj5Jmag4knR/BhioKtm6fQhr7iH0f9TKlvCSso05zSvXOiiQpcmRSEEd5W5fVcwqvvSSJ8gtIudO5JC85drN9PSbCTc7E96RGftef9HVflOfn59VyqfaHtm3+fZJ90u20KF4ZDF9JUhjNj//6Q8VChb/eUo9GEqPqPorr+fo84+qkgzlfv/lR8DF6w3nc+9n/jNXLL0DVCmQch94wReFrePc73ozbduroX/oCLKwAZCqhbjUGuG6ExMuZXZhY0AoVuixBwuXwnTpeihR8dX4Iz6ygEwyvdIcpSpUC11w7CU4M2HCGOkYyrvBEnMuAkl1GHoeQMgFxv0A80PAP3/0zcMr7kGZk0pCYE5ELPWT9AQYrbaaekBUBCqV+OGU4jXHIpokwDpjGmCNOCPXZHMeWneyegtJNMhEri+vYWFtDlgWs822O1xngiJCboqxAVihXj4JLORSii4cf/TwefvR+cFwETTGZ+1GQOKhGBqOcoVynuTGFxHIYDEl+d8XYkxdMw0zdOuOScOTpCaFpCsqODVXRkYQKZLkE0ykxsNPps88xAw5l/WVpBQ8/NY9P/+njWPZ59MkyzUsoGSbjVQgUvEopJBUNopRignL9VBntlWUUYQJNUHLLKkVxysVemPSjuDiHXHxKFLQni0J9abJktMKZMLzv7vtol7y5sPuul8Xv7RO+7osyHf6lpZV/UqlUPkgbNZ4vWOAB6ZBpJEH182ru2Deq65U290q7y7rgq6MPVpBHvTHrj1mn/Y1Inr8q+YF9jqE3Yzz44Cfx2MOfBQoXoqLCJ41sEKGu5Ljzmhq217soSS0IxN6IBCDgkVN0VMQh9TlwocioboQ8iEj+ZlWxIJTx4MUu1qCh5dJCT0QYDjA1q2PfwXHIWgpFs+B7IbyBz5ZPmU/2ZweKBcZ95hMF8G285U0/junJmwA4iOMMfOoj2FjEsccewvOPPIqFxUXUpmdww+13YceB6yFZFebK0y0TceAxkBNfZMydR6MLMtmIioFg4CNo99FaXMDFC2dYGsf49BbIhg3ZLEPRDYDPIEg5eInmtR6++uCncfT5I9BN2p0WDLdKNmVJTWGVeTgVYkKL4EU6tvR/BbiezxZ9umFC03TmwgyCiH2PpPstlUqMMBcHlBFImmADpZKNQb8FjWBDnIKBJ2G1p+Fjn/wqTi4PAd1hhiNVIoenDM2xYZZtlGo2NL1AGHahSoBDXvOkyBMvuawW+gNKbJ6K4vyyW6QndTO62C3D3RxNfG8L4qvh2TeLMoALFy7M2HbpA7Is3c3znMp4A1ds0zRqIHcV8YpHYZSvOGQMVkQzj1fMPWh4cUWScTXL7OqJvlqcWQG/0kJ/o0jnzLV18eIz+O+f+ygWFs5A01Xm2MqCHqRoDQe3yHjHTTWYWAefROA8DogFJAUVZh6Fx0HwxBHmEwIiUUJXNrAil/HYUh+LqYiNoQ9BFBBGHey6po657VUoGgdJ0dDrDhBQZEbCwetGLI2jOmkiTgJ0VvoQswre+fafwI7ZNyJNTKRhATH1sXHhJJ768z/F+tlz6AYhlPokrr35dsztOQC9XEepWmcxWaQ6iQOX2cslkZQr+WiuzPPw2n0MFpfQuTSPY888xaSFh265HfWZHahMzsEolSDIxBpJWAH04x4+/nu/hsX1kzAsGi3lrHiyuxziYmsFyhXqdnmkWQDLUdist9vvIYwjVOtVOKUSev0By9pLM5qNZzAMytmzoNDiMUyQhjFs3WEsC3JVSoaMoFDRDUu490vP4fkzG+B0CxkXwnYUlKvjkBUbQZygO2jB9TagqRm2zU0w16Mq6jmX8k/zQ/79RVz6WiZk7sf/+cdJ2rPZEb8aKuKr4DVsFmUAR44cEbdu3XqXLMu/pijKoYKxh8hKLbLxA+NdEJmcMJwMUHRlvEGD229a4l0tzlfHH6N58SuL8v8wtvj6fCNnnWCSbODPvvgZPHTkz5AhQKmiQOFDBK2zODSj4I37DYzrAUSCLfg8kIoIaQ4bCeA8QPB4cKmABDwiXoSrOViVS3h0uYuzboIByZMJUSr7OHBwCuXaiE1B8r0oTpm2L/QirC31ocoWxqcrsB0Vw9YQfGritpt+GDu33gGeqyMcFsgDH0l3DcunX0TUaSMWZejjUyg1mpAMC7JhwqmUmcqCZGekbWYfo1kCRFVFkOcYrK5h4dhLWDtzEirZvWmkIOmY3nsdmtt2sQQSshjLGkGYeJw79xI+/Ju/igQdODUZzTFiOdOcmjTgHmQpRaVsMhxmGI1YFFTMgySAZmsYnyTDjIruoIcgpL8nbHYOWZJRduoMZBT0fFiywuCA7mCIhEthT5TgSyoefnYeJxdC9CINETG0DY518WkmotX2WGgqXcw0LcPYuI2SNSK9CZwCJOL6uDb10Sll6nd+4ccOr74K6sDmS3gVHYHNonzlZJw4cUIuiuIdhmH8kiQp14qCJLF6ySzU9MNEIwaWfHalMI8s18zCdWWoTJHuV/KF2AjjFfV4NOj4y5/4pjdChjyPIIoJzl84jns/94e4vHQKmpljrFzCcOUCdtYSvOPGEiZVD0U/YOyELBGQJKRhBuAX4GOqPxxbrEWFDE8v4zJn4pG1Do4PYnicxBZlE+MSDhyYYgtFpr/mSJlAygUZvhdj/twa+FxFpapjZqqBNPDRb/m45aYfwIG970CRNVHkNlVzZKQNHvShcDncJEGfmNQ0f3U0ZuVO8hAx0fFoXp0BtmZAETSm2iBpXSqIeOno8xguraB78TyWL55DvVlDc2Y7xrftQWV6GzSnBEmlxZ/AdLtHn34EH/6tD4JXIpRqKjRDgqIRHIr41EOYKtnKZeZ+Y7Akupug71NIYdcsVJtlUNBiu9dGFI3Mb4okwdBNNOtb4GhzCIjkVuRYX1gaLQCbFQylHI+9fBwPPncWsVSDbI2j4AVmgV9cX4bvJSAYHZ3qWsXG9JYabENCkvpX4FQcikyCWlj9CXPyD+rlif/0vne+b2nT7PEqqorf45eyWZRfcQKeeOIJTdO0a0VR+TlFVt7IC3yFp56ZkJxXiip10KPSPPrBAz+aB4+KLumXae5I2ST/Y1H+6wrzaGZNut2IYR8paPOLX70PDz36x0jSLkqqjaosQA8X8XducLC7kUD2IhC+OQxpjiyBD3nkwcjeTcU1KQoEnIKWZOF0KOJox8d8mDN+g2JE2LHTwd7dDShSjoiQoixts4CmaEiCAkuX2kgjHlZJg2EIMGQBg9YAM+N78Ybb7oZp7ADPVxm6k6BKVImKNMEg6sPLPKx3VrG8fBH9QQtJGsAyVJiKjjzMMN2cxq6te6DwGgP35wqpPAKceeFFXDx5EmtL8yiVDVx/0y1QnRoqEzPQHdJGc1dGLRm+9vQj+Mhv/j/wkwGsig5eyjA+UWUjhH53FYZaoFrSMDlehWEQHKiAIFEqScI4EqqlMOt8b9hn1DiGbRVohqyjWZ/GTP0GluDdX1tGZ2kRdsmGXCrj2KVF/MEXvoKhqEN06vAyFpgCP86w0esiS1OYhoqJ8RomJmrQVQFZQg4+l+mUfZf4HhSoIEMXtdVJZ+pj28r7PvrP3vKT67R++B7Xg82nfxUcgc2i/JdOQlEU/JEvH9kBRXynKArv1nXxgKqpOqGTCWxOyx9Kj6AfYpqJcjwFSeJTRgAAIABJREFUlpIF+8pC8EpRvjri+OYl4ejJrkbyXH3qr0eys4aVGGMB2sPL+NS9v4XLC8cgpgVqsgwzaePmbRzu2O1A8YeMe0yQed6TwAUSqciQETqSGL0c0Jc1XEglHB9kWAxFtJIMmZLDsCPsvaaO8XETssxh6HnwXJfdumuygdhL0dvwkGccJFNlEjMhDTDY6IJPaITxd7F3z52Q1THkggqCYlJaxvLqEi4tn8aZ+eNot1dZjJZt6GhUayyH0FIt9Nd7GK9M4NDea6EJGkJCw2kWNK3ElmunXnoRTz1xBJrG48ChfdANB5ZTh+mUoVsGk7MJQoBz88fxK+//AFZb69AsDXZZg6zQHFmD725grGGi7IiYnqihVNLBywT5KZDyKbOsk2NO1mQM3CEDRNVrdXA5x2K4FMnC9i03wZYtLM+fBaIB3MCHlyt46PmLuP+JY5i77kbIZQun5y+wJJe0UJklXNM4bNlSw9RkGarCwR10WSYjwYjIJKIwE80IcJVlSW4UxtqEPn7PvsndH33Xzf9sieO+ScvzKigRmy/hu30ENovyX3PE7733XvnixYv7Cy76B7W6c+tYc2xc1W1NlQwTkE2OE3iJZFU8dcQJg9+POmWaOYsQBNLEfkOH/MpCfFWbfHWcQX9HHXgSkYWYZ7FCNI944cU/w5OPfxZh7xJKcobd4xXsqXPYokYwYx98miMNyEsxoslFIcnMcngUVSTJWDNMvDAIcM4lHKiKYNCBLHSwZc7AzM4my7sTNR29IMEwjFEIPBRVB5fziAJKtfCQCwrssgNEARzJRGtxCC4t4+4f/UlMbtmFYRTgxdMv4ennn8LFxXkEaQ+ikkBXVTRKDUw3t0CGxnLvKMW5YlaxZWwaY6UqijgBT9tN4i5LFrw+MZRtrK4t4MLFl+G7XezYuQPlcg2SrI3IfAoVVx9PH30C7//Af0AQpSyZenpuHCnxmYshJpol7Ng+Aa7wYBnA5FSduRyDNGA5enERsz87FRtBSJbtCM1mE1EQQSTQT8qhYm2BwinQicucD3Hm3EVc3sjwX79yAgO+imtuvwOZUuC5l55D4KeIU0oYUdFsWjDtAlHYQoEQpqaDrunUGdMIZXJiHJpOuu0QTtmC23YRdYPeeGnynh21nR/60Vt+cvG7XQQ2n+/VdQQ2i/L/z/mgHL/Dh9833u8v72z1u7Esy16jPtusVqYnS1a5pqpaXVaFKUngxiRZ1EVBkDmOV3leUQSBlzkOGs/zMo1ARg0yzwmCwHMcxz7oz/QcV7tpBtcnbnMSwdYkRO5JnD7+OVjqGqbqKuYmxqDGQ+RLF8H3+igCipRKkYcqgqEA16ViwGFYiGiLCo4OBlgg9YhpACHJ6iLsnOQwM1tmt++CakEvTzA1wanFJax0h4h4CbrjQDZ4dPsEfOdYArSQJzAkHZnPQcwd3HjDm7DR7uG540ex3FpEQmnfighZAzSDh6lYsCQbJa0BQ6pCLCzMTO7A1pntUOiiRQkdBJ7PM/CSg7xQMBwS4J2YxxIKIYHA03KOeSMhMF0xkOYRnj76CD74wf+EYy+eg1UqM9Lc9p1TaI5bSLMhaDc31rBgmRIEnqhrHCRNQEwBuLqIpIjZB7E0SPlYqTiMNT3s9aATtxkSskiCpWlQpAKGLsCPOTxzbAWf+OyTsMb3ozI9g/JEBSfPvsxQqLJkj8JbLR6lkowkGwB5CNt2UC3XRlLDosBNN17P+BzLKwsQZRExiwPLCzFVvInS1H+fqs7++g3WHcduuOEGyh/bfLwOj8BmUf4WRfnXPvTeQ1Hi/bgXdtJ2p/uFzkJ6/Ky04W9xt3CmaaqCIBhW1TItRdUMw1R16qZVw5B43ij4oiKKYkkQBCrOiiiKsiiKSp7nJY7jyjzP24Ig2DxPhZyXBZHj8yxPdUnghLBdPrA9t9TiBT7sPQ9bS5lUDUEAOYjA9Um6liALKblEQRbK8FwOrV6Ki8MU54Ic52lcYUqolnjsHtNxcNZCsxRDUyjCimc27hQ2JGscLq/gfCvAYy+dx5CX0NxaR5C76LdyxmiQRKJJiuAyETynQ1aIf+wizlyougjVVCGxKC3SfZC2uoBUqFBhY6y6Fbfe8GbMzuyGyCsIvSEkLoXM58jSmDkTfTfBuVMXmDyt1qigMdWAUbLByyp4VpBHaSKnTx/DL//yv8WXvvI1KtWIaYaOAjt2jWHXvikIQow0C0EKPIcWjWLKpIaKQUnUNLKggFMOGU9DlwSWo6FaMaEpAvxBnwXjWroBPpOZ1ZzkdaZjIs0NPPnsIu7/6nE4zZ0M4ykZClrdFjOh0EcYjaD2jXqJcaI9fwBd01GtVEe74CLD1OQ4c0+2SamSJWwskuYZSyq3RWc4bo8/fGDu0G/t3X7tw7dN37aJ39wsyq/DI/AtvuX/8OGf3RNn7n+Mi/4dcZ5c8ge4t9sNPrO98ZULhw8zp8jXR8NXfvMXF7rDuPPOh/h6vc5vbGzQr1y5XOZs22btsa7rQhzHShRFahzHhiAIci7kgqqqAp9lmc7F+s37rPfeeQ1+kPeeEHP3ErWIKHINXJEg9zzwIeVYSywlOU1EcImKJFKwNuBwfCPA8y0PvqJhvKnh2jkF120VIfMtcCoHjQI+owSZlyN2KdJJh8cZGIqT+OPHz+HpCxvYcfNBqBUVJ49dZHFQuq1A1mXEFDBL+XAydcUiNH00pqFZbExLx4yKMVDWbHAxDxkq3vSGd+DG698ESTaR0PdBQ9gigJBHUBVSJohYvriMpx56DO3VNUiqhNmd23DgljfAao6BJkaE16T8wfnzx/Gvf/7/xmNPHkfkU/AA5aUkkNQcs9tt1BrWKJ1a5DA21oBlqUxlQcs9+rrUzeuWzubJlIFIFm1FEWCbKlOYdGlGLYooGxb2H9wOzeIxCCJcXvHx1NEFrPcKyFYdXT/AysY6JF3Bli1T4IQEceKx8RFB/pMkZ+AnXddQLlkMg9rttjDerEPXNKyuryGguDAm4iFnIY/Uz2ByajrhNF++dtfB39o5feC/3bXrLsJwbj5eR0dgs1P+Fif7Q/d+SOuePfYev2i/T1S5OYnTB4FXHOkN/E9kqfjobOnQ4DvMJOA+9Mvv2PuPfvj6T5jJizeg/zwvk8Y2JfOCjCyNIBDEKOSRhiNdbJ5JKEIae0jwCwMXXB4nWgFSQcWuGQtbK0PU9GXopQQJucrIWhJEUKgPGxaIfR5DOBigibMtHvf8yeNYTjgUjgldK6FSKYMTU0ACCpGHalqsQCdFhCj2kIQxhEKByjlwVBsV04ZGoZ5hipnJWdx68x2wnQYk1QJlIeZFAi7zUGQ+NEVmHI35k+dx6rkXsTZ/kY00jGoZW/YexP6bb4NVb6DgQ4Dvot2+jPd/4CP41Gf+HJJkYkgqlCRgs/2JLTb2X7ONFeVz5+ehGRr27t2B6lgZXtxHGIeI4gBW2cDE1DgUQ2XpMP3+kHXslB+oK0Cz6mCsWkatasNNPLx46gLOzLeQFg6c+iQWVlZwaXWZxUGVahWUKhZUlSxEKbKChyKb6PZcrK632OvSdZUFCFAkGF0o2msbWO20kPIcnHKZIT1lTsIi8aNbXVTMUj5Zn57fPr3j92antn92ojaxfOfsndHmEvD1UZk3i/K3Ps/cB//zv6n1+xf+QcINflZRxRlJFAs/CJejIP00V8j3DQTvxO8ffoiUwt/Ogzt8GNyJE3dz+/btKw4fPsxucD/4b95Y/3t37fm5SbXzr/jey4ZWDJnmihaBOeEg04jZoBHy4GKOkcayTGHaZAr+jHIB/czCSxfJuQbs3dVExWijVg8gOgngGMhpmRcBcj8G18sxWEuwOAQCwYRSGsexc0v48tEVhE4dcnnkpBOlgmXkUdFJCxkpaZLDPioVA2O1JvbM7sNUdRtqZh3dtQ2cPXECpqxAlXT0+yGqY5O4/tbb0ZiaYDl4adxB5LVhGESAc7C+uI6Lx19myE5y/REZbvs116O5dTe0ag0ZNwAv9bC0dAK//tv/FX/4yQeIaoSY0lzyHKFLQViAQ12wJLK4JzLEVBoOJmZrKFV1ljbebq1B4GPs2r8d1fEGFlc6WG+78ImJLBeYmylj7+5pBH0f8/NLOHdpAx0vhlmuwyrVwSsioiJGmAVEUkJKNCaeg0LjHZaZp8A0HERxjo12C3GSsOCA2dlpFnjQ7fbgexQyEIFTCYYvQRVETDbHoCoyWf7R7fQJuF9UjGpnqjT9bNmofnFrc+bPZ3bNnL9r7q5v93327bwnN//tq+AIbBblv8lJKMB9+CM/66wGK/+wQPgvZJXfmxexCOQdDtIzecR9Noi5IyX0Fv8mfNuf+qkfsK+pT003quU9jiqaST6M/GBjceHy+vJEJTl087XNX3W4zl4+GEDJJMRRxLL1ODVGHgwQ+T6ESIZAxZmyVXMFWUZh2DTikBBkBl4+12Zz2m1zVVjOENWJAnwJkJt18I1xFEEAbnkd+UaC1kKCyz0FG36M+pYmJEvBF792EhdcHVp9ArmYI4iHCKMYWS4jy3RWCDkhxLve9XbcfN2NGK/OIRuYKPwYab+D555+Cr2NNjobHbT7Pg7edCtuftNdqEyOwQ0GSJMBeC6AIsvIC1ogxjj57Ndw+ezLyGIXTr2CPYduwdjcPghGmY1dWu15/JdP/Do+/6VHsbgeQpBlFDzHUqX9voc0TBANIxYoQIGjkiwAFCxqimhOV+BYNvq9LrxBl0LEoesyOF6CKFsQJbJhA4aTQZYzDPsxVla76FJKC8dDtU2Yjo36WAX1yTo0W0IupIBI+X3kVqTMaxrl8CzVBKDZuwBBpBFTwLTQvucjo/GOqDD+CFkMSQFHRD5NlaBSFp8kIQhC5HGBslaGxqmZEvPrY+WxJ2Yn5j4519z++G0HbutwI4vp5uP78AhsFuVv46QePnxYlJ3Vm3t+6xd4MX6roCRalgQsNYgrpFNJwP1RGkhfLqLSwupq7N133ze4t4cPH+bH43PNibr55gMHJv5RSRWuk/PMQuQKGfppmoWRplZ9DkOVR9dZW7jEDzspKuY4JD6DaVN68hB52EE8JEAQpSFnKJIMYaGM8gPTHFwuI05MnDq1AbcfYdfOMajGAPZYAbWpAlUb4vg4uU6A5WUESxEWzka43Kaw0z5qWwzM7mni2QurOL4C9GIdARlRchdhSiIOCUEoswtDvaHgF37un2Lf7r3QxBoyrwo5THDhhafw7BNPoFwqodPuodIYx41vvBPV2W3IBDJwEPMiYihPRVUQhICcA8vnTuKJB78AQYhQqZcxMbcbE1uvgVYah2jqWFm9hF/8lZ/DA088TZs7xFnKRggEFxI5CbEfYNDuIvQCVhx13YBpWSikHFZNAy+KGPRdZpnuLPeRuiPTD5lKbNuGVdXQ8ztsLGPZFUgUCSXxGMYumz9rpga7YrH8PYncg0qGUsOAaWtsdqxSPqIbodseMmayOyB+dAbfH9m46TUxqeQVLXsa82zJV5B+ukgZk8SyTVTLFQg5wqZd79ii5kmEii5k0RArfccsPWub1qMTExNHd+zacX5reeuQo2DFzcf3zRHYLMrf5qk8fOSwKLzQ2+EGy/8bLwzek3P+hCBkgqLIRRpz/SjgLhSZ9DKX4kUgOYpQPlvmC3GXU7lx77T2ozPjwtvieLmUBR2eJ/4xUx/ESNloQoVdqiAOC6yvFog8A1WngTRdgaa1ocouuIzYEQX4jKzDRBkuQDBM4gHTki2PRAShhfPzLkIvxcSYCcf24TQBtckB5RycbbBMOXRDBMscFs7kWGzrWO10MDZrYHZXHZfaEU6viThxOcBK38cw8RAWAoahgDxXmWGmUubwL//l3bj15htRr81CyBrIOkO8+MiDeOLIEaZiaDbHUK2Pw66PQXIqqE1Nw65WkJLcABlUVcWg56O/sQFTIpZGF2vL8+j0W0g4ETsO3IDGljnwmoTOcB0//7734ssPP8EYG7KuwSo7MCyLLRupIAdDH2mYMo5FngKqooFwE7IlQiertjIqzmnoszHLcL0HvxNCVggPKkGhfD9TAa0ASzUHpboJ1ZEQJB5a7TaSNGUFnOBGksrBdBQYJQWqLsFyaKFnYWO1h/NnLmF9tcP4KXTBlCWJyftohs3xAhTFQJowlzrTh9MohBQxEicUUl6szY1P3LtrZvuXVYjtwg0MmVMcR69q9cZYUmRZye95Dd00BmPN+uNipJ2966673G/zrbz5z1+lR2CzKP8tTgxpiz/y++93hr3T73aD7j8u4F2nqIImSWQ8yPM0LnLySgtJvhxG+fEyV/A3Ns1r949h0pb7Sib54IoIXByxhRvB4kngm+Qk/dLBFzbWFkS0lhJGFiuV+rDtLgwtZYGlyFhmFSvIFDmVFBy4NEWRkiNNQj+wsdaVkaSkfnBRdwJUKjnUSgKpliHXR1AfiXCfHRVrixzmlzL0vBjjk3VMzUwjk+sYcnVcbEV45uWzOHHuPFpuCC8lQr3GIO40vrjrLTfgjje9AeVKE8gNpIMAK+fO4dyJkzBlDdVSBa12F72Bj/rUFrzhrrdgenYryHhDqgNKCifo+/kzpzFsreHA3h0sdaXdbSEscpSaDWjlEmRbw3JrAf/6fe/FA08chWxX0ZweLevAyHBAGPjwBx4zobBjESRIwowZRmiEQVxnwdAgmyrKFequc6Sej8tnL6Kz3IWhliDwCguu5Q2Rdc6Vpo3GVAWKITHJW6fTh+sGiKKYjRsMS2d/Z5RkWI4OoZDQa/sshy9wKSxWQBSFKMhYJBJ/o2DLTirQ9JozjmcOzCQtyK2fK6m4Mm5Vf/fgzl2//+59P7R05513/oVd9P0csJd7CHXOetbiNG2onG31y0JajGuyZuuasnjr9Xee5UYow83Ha/wIbBbl/4kTeM89h9W2v35Nf9D6x37c+2FJSSZFOeMFIQOXpDRuLOIwTKzCw20TqnSwKXJKMQDKDqi8Rm4InuLmISPMyMlH+XglxMMUZ4+uw9vIUEQhHLuHxliCUlmBxKvIch4c6WwLHlkhIKXk7CRHkXDwYxUXOwLOrqaQFBMG72O6nKBqZijXOCjlBLyTIRdDCDHAxyYGXRnLayk40YIi2qiWJ2A255DwJjLVRJgLrGCfX1zF0RNncXZlGYMsQq5RgSZjBhVY0jFLSKIUiiCzsYqYC+BTwNItTIxPYs/eazAzuw26bqJcqsKxK+xWnrrateVlLMxfQNnU0ahXoBsKImp1ZR4CaaBNGQ88+kDxH3/9w8lK25NE0+E4hUeYR+BVUqbEECWRLUSHvSEINy1zMgI/ZunhvMBBNnUojgHBFKGYNGsWULF0YhQh7EaYP7kIr5VAUwxAySCZHFRTQaluwKmaDPdpWQ5bxC0sLMENAgbftysO7LIOhUwmgwDttSEoPKXIRvl/QUzzbxEiQfpVyiPk2LiCOBzUNQdBCr8fQcuVlbpS/p2d9ZmPffrf/5f1b4XzpJHYT/zET8grKyvcrbfeGm6qM/4nfphfRf91syh/B07GkSP3qF978fnrOoOL/xSc/+ac9ybSxJMUgVTJOWq8h7dtLWGnlUMWOXBTOwGlwXCb3so6g9jQ2II3q0A6QHT5JNqnl9G97CEexNCMCGNTChSN2Buj5VBRBMzIweUqIpLLJQXSREInEHBqLcRLCx1olgElHTLjSFUT0KipsKo51BKQi+QkiyHkCiJfRhCZyFIdXj9GnMSQDRmZTLR/GZJA6R0qCslELwZeXm7h+YVVrCYZUk1jMjkgBU9zUVUBL2tQBZ0V5bHqOK6/5hBmt2xhuYBxELLE5zTK0axPwNAs9Dp9WIaBs2dPY/7CPK47dBCzszOQVJEt0SRLR9t1i5//pV+ZP3Vh/hle1x1o6o4gCxp+4umcQteXGFEesxmyado0GUGeFqNg16EHoeAgEj+kYueiLgSCzqV6SVKcsirrusLLvIKom+DMC/PYWOwiIgaGoTIHILkBRZ1HvVnC9JZxlCs2Ov0ulpZX4YYRFM1ki0VVVcDlAga9EIGbIM85JHSMiJon8tBtA4qmoBAo+CBDTjppGl+kUhwO44tmod2jBtLvPXrPlza+A2/LzS/xGj0Cm0X5O3TiqGtpziXj7e7iLUHcfXsYDffHob+VQ2KOy6H6g3sr4halC0vnkdfmINT2gOOqQHcIZD6KaIDcz5AMl5H7y5DDDEE7RjhIIemAajKfHAPu87R4z1yIiQiEEiBaGHqU5wf0EwEvLaxhxQtRqmhQswQNBbBlDY6uQjd4qMQlJrtxTtbfDFkqIAxUuP0cSZgyV5qo5sgFiobiIdOtdl6AEM69WMS8C2zwJbRpfppmGCZkZRZB/WqlWsfY+BZMNGZg6xUYigOFkxB4Q3jDHtIwYBjMLB519o5VwkvPP4e9+/ZB0XWcu3AJjbExHDxwgNmt0yJi3ep6r5f+n//Xr3zy6ReO/66olwfOuDOlaMobIOS3C7p4IOEiO0QiyLrCFAwxKUXiFJEfwe/7BeIiL9ulgaaqJxLETwia0CvVzbHqZOn2Ss3eL2qcIkHC5QsrOH3sAtYWWiC8tKQp0EydFWXN5FGuqNi9bysIBBjGMbp9D63OkF3IaD4uixo8N0bop4jCBEmasAWeamiQFGmUy0jhtpxQCCkyPhc2kPCPu133Xs4TH3r+vkfJLLJJi/sO/Vy+Fr/MZlH+zp417mNHPyZ6L5yyPHej7vbdrVEY7LKT9p0/dH3jjXur3TIXLXOpZkIwt0Gv7ga6LuLOJSDcQBplyMIh8qgHnZOZGy7nRMqMZiS2OCW8JsmuMlaU5VgEH2vwSTaXAf2Bj0EYg7MMiI4O0xagI4HgJ+ASnVHYQtdlDjpOUljaac7FSOIYw0HGbvmp27NsAbLKQ1KIO0ESrhx8ESOKM6x2MxxfSbAq1FBMbseZTida9fp+xmUmnyWSLsgo6SXs3n4Ihw7eCltvICfbGknC3A56nXVIIHqah/WVNvbu2o1zp19EuVbB1LYdKDcmYDpVhrlUVEqACZhOuh/53i/+21/9hfvvP/IHa2vwcTf47QvbjepYdUrVpZsFmXtbJhU3FSLfyEVOiYKQD70g9wZuGLvJuipozwtZ/mW9wFPDGItOw0kzIZMbE/be2d1TPz29c+LvumFPHQw8zJ+5jIsnV9DdcFGIIhRdg2zQ+KGAKMfYuWuGQfIpNYWOydANmSaZlnhgYbkiXDdk36NM3bmhw9B1BnzNCO7P8aGYS2th238s9II/iVM8WWT+2on7TtD2c7Mgf2d/Jl9zX22zKP8vPmX33nuv8PKTfzR3aDr+qdt35O9Rs3NlTvTBy1XwfAPpMIacdCEVPYRByOy2FIKahiIEjswFAkSZGMn006ohy6RR4nORIoklZLnG9MOD3jokPkWt7rClGBHMAB8qV0CKqLuuIwsJ9jbE8pKPxWUXflxA1gwG3+cLAg/xDD1pWIBpSZAUGZxIhTljo4ks47AxKHBqOcFZT8TAaOB8b/DgfHfjCzmPN0qK/JY3XnfQuu3QQdxw7R0w9Un4QypFMkSeQ3d9GWdefgHBsI+NlQ3UKw00qlWcPUvBzQXMxhi27NyH/YduZJZonvMhih6StFeEeTz8jd/83f/jyCP3ffqhh0Y5r1cfd999t5CqaTUWg2tDJAe90Nsx9D09CxMvS5IzeYjn8kF+Yv74fJvNWb7pP0O4Ndl3/R1/7/ZfS+T4rvmVy1hdbaF3ecB03mQp55mlXIEkCZAksI+5uWmUa2X0h0PExJH2XVZNCUsd+MkoM5ATIRJkquALPi1ySZRdEfLZYW/4QGup90C85D9/5tkznStJu/+L34mbX/61cgQ2i/J34UwdPgxea9888eb91Z8+MIf/PRmcNTiRuiYVSCXA70LKBiwuCRll2WnIMwWhH4KCnSR+lAIoCDqSnNx0MvyMx3Ig/X/tXXuMXNV9/s59z3tmZ5/Gi+312gbWlu24gYiH6qSiPP1HSuy2QrQlaq2KQtSihCStKq+qUtRUlBRCRNM8pFBVgKsgqHGBCMVgHEqDAyxeO36u972z87wzd+Y+zr3nVOeClBQ1lD/QLpmc++9Ie+Z8vzvfnvu73/f9MF1qYXlxHiP9AXZu6UVPTgcXQTqmCi4GhtIQqiMCghJgVBg1CNpOhPmFJuaXPXA1BdNMIm2p0LUAqh7ELY5szogHjooYURGZSSIVvgeUbYbpWoTZjokycnw5VP/mv3765iNhIVcYGV3/J/fefcf+7Zddkte1HoQ0B7AchB633bDhtaqYPnMSTr2CU2+fiEl562VX4O13foJys4Gxq67Epk/swuCll8JKmmChzRv1mVqrWZqr263jT/7guX986KEXTv6y06RoIV28eNGYZbOpZqWpE79Fa9Ohc+7cOfE29ZeeQEdHYW656ZpbLrnskseqnt27uFwhC+dLcba0kMkxMfZLxCyFUfxUkUkm2JrBfn9k4zoBsFlplPXlRh12x4OmGvD9MH7qySaz3FKNJgvCnymh8mPXdl5bnq2+6dScxdJESZjcpb54BX5/v2pLSFJeuYqR733p1tGrLk9/ZThv/07kV/Li+Jsw8+jUq1CCFgwirMxi0jSP+7wkFLpdKpqXiGI3ncgEVhCoKSw5BEenWzh2qoxtIxr+4NYN2DwQQTcouGnAZQSuF0AJGKxQQ6ss+pwiV82K2xKUMSyUfXQ8cfpLIWlGMLQImh69N3YJ0HQfWiKAIhqoYRK+q8UpdPN1H3OOhig34pyYa991dPbVJ44fR/jZz/7G2N7fu/obO3cMXjc0tFlJJdYjDLKIAh3UDVAvLcApL2FpZgrPPf00Cukcbr7xFmTyeUycncT6raPYft2VEN1dyiP+2tGXL/73sZe/77rNI4Hjnkn2Hlt6XwjUR1a9XXtHclt3bn8o0NjnzkzPZOxKC7l0Lu7j85jPlVhepzAtVIlyIp2yjhb7MtVc1lhvWNrJQ+wXAAAJb0lEQVSNy41Gf6lhC8ExQipMPUKcYk35bfffoyB4dmZq5kTt9Vo7FmfLSyLwAQhIUl7Z24M8fM91vddekX9wMMV+H46t5fUsuO+DMQepzLuGCq/VAfXelVQJuy38ELTjCq8IHF9FzVPRIFn88GwFr59dxP7bNuDmq4vIJUrgmodQS8GnGfgtDaRtgjoEi/M1VJfrGMgWkCvoMFIErQ5FrdaBKXTHKounkKi6CtVQoKWEg9CForow9ARCzwQPTHQ8oOaEaPAcX0b/5KHXpz73rz+aOC1gvOmmUfP2Oz5596XrtL9USbpn/bpPopjbDEPtg99mWJiZAwk9BO0mXnrhMAb6ivjMb12PTO8gPDTRYUtQkn7clm3YYf373z18/6uvvPWdI0cu2ivRa73tC7duCkn0R47n3uK53lrLsgyiqizwmR/S0FG4Pu+73o/h0ieYys5gCLTf7E8UzNTNqqXf0XAbO90OTXDKa22nc9Rpet9QwujUxIsTwtIne8Ur+1v7lV1NkvIKl048Yn+mcOLzeYV+rVflBWq3wQMfqRRg6U1Ymnj0deOeJGNC6iZChxQooQLX8dHxFbSiJJZchT9/esGbcSqdL965I7d9xNcSiTpCTQHXizAS64FWFu1lhoW5Jt46dRae08bGbB79fRrSBQWeJ8wQDgjXYJiid63GY4qE7dhIMCiGB6KGUIkONTJAOwyNlg9fTaFjDrlvzAbffmli6a+ePXa69R6M5Ktf3b7pyisvvyeVyuxLWPnc0NCIMdg/TAw9D9oOoYjQfVA0GyUxbztOnkvk+9F0lzG9MAka2cz1WYug+NLLr8zd97d//eSFlSI0YQrad+++QsexL+OcrwNHVijAo0ip6VqiajFtvkWTpRcff1yceH/e0x7fa+i2vpap9HLq0lSn2S45nnfyqFRSrPCvqzuWk6S8wnUU8bkvP/L5Gw2v8Sitlzag3cZQXw6WIswDTWQtQVoeIlBEQucqXuwFGkhoIHA5XF9Fk2pYsIPaKxcWD5VIde4rd+26c7hYG7L0NiiSUK1BaOYa+BUDdoWgVKV442en0SpXsTmdxfCAht4BDTSgqFY7oFSDaoqsYSUOktdUDktH3FMmhgYWUliEIPIjNH2Cpt4TlcLMT45NVr/890+9efQXSVO8dNt1BS4prEl/ulybvnbrto3Xb9myYZiAKIVMEaZuwrGbYMyF69axUJqHFwlNAmOaqfngyonFxfqzNEi/OH9x4e0PE/D0UZdQ/OMEjijV6jZ1qbjEMYnovSS/D+oBk71P7VXGTpYJsJt9xHGuH/UW5d/7GCMgSXkVinP4wT/dqXv1bzoL56/Ka5QUEkBaDZAXWQqClEkbkZCqMZFtLzS9BnxXgYIkHF+DzSw+tdw8+tZ06b5Fxel8+a6x7w3nlnclFSF3E5kMPQDS6NQ1zE75qNkmPCUN5gcg5QWs6QP6BwxQSlEue3B9XRzToZiAooYQRmNTVWLlQCDMKiqDjgBeEIKaPbyi9M2crUQPHD9Ze/xb/3H83bSd913j47u1ycn6wLbtw797/Q1X/3lAl9Zy0iZJMebKi9Cqc7+67LbOX1is1W17KlfIzWwcGV0gqvqjC2dOHT9w4EhbTndehZtTLrnqCEhSXoUSPPP1Px7IMjIOZ+nOQmibvDGHvBkil0/ANIR92o0tuMI+LbKSFZaIlQ+UpVCjBmwt35y4uHTfyTPVx6Nexfqz24f/bVNv9YYUacSSOhDxsokg6Jho1QwEXg9Uswi71kDYXEY2JRyERmzvXSy58EIDxNJBTA5FpTA4QwJanOPgCcu0JtIgfPiaFXXUwuyFhv7YeTv89gOPviQkZh947d+/N3fd7g2fhl6+ptOeGbQsI+8GpHLhnPOqWzbPeWG2Ypq5umVRO53e6B84cCCSduH/D1X5eTcjIEl5Far71PheA8z8zXRUf7AvrI4VeUPJqC6UtApFEw/yIhMB8eh6xjRwJoLsNbRDi5d5xjlVZ4eOz1W/9NihMwv7d+3SbvtDcv+nRtgXMlgwiSLUX4rwUQM0ibBjgDoaOk4It+3BMDQRIgmiGbAdYGahhYAbsa1amDRURaRycBhQoYgBoqoJqiu8o6LZRGKi4iX+ZaqpPP/AI//5oZ1noqWxdu2cYQykjCGrz+Lc9G273QHGQvmYvwo3oFzyY42AJOVVKs8/79+TLPQoe9YawV8Mqs5YgjWToeYrCmFQRQyn0MWKnjLTQCPCA2KEDjcrs45y+PhS6+t/9+SE0OvGPc5nvvapaz4xEj06lFzcquq2CpGtHCUQeRZIZIB4HNSj8XQSL+DwaApulOczpSCcXbIjYpiqaWmaoXNoitAlx7m/IYcaEkX3OiAXmoQ8bUN77txZ//RDB18T0y+kmmCV7h25bHcjIEl5Fesr+q7Di9ixaSi1ZyCJG0LW2aJFQUKjVATNgRI1dLnmRla6PNdoTc5VWi/M1aLD9z9zYvYXv/aj42Ppazf33jM61Lo3cid7LRER6SdAwmRs+uCUInRZbMUOmAU3GuRL9fzS86+ceM6hvLRu/fDGhE42mBpJikEeEeGtSCHnI0am7HrjYqAk3vEtfnr8W/93/3gVIZRLSwS6DgFJyqtfUvIPX/ztZD+UjcWMsTNNwmKasaQSRsQO/E6VYna62jlbcaM5E6P2+MGDoj/xvy6h6Hjigd3rdoypdw/1NG9X/WpR95iuegzUj2JpXRSm0Y401mR6q+YWXz/y6uI/HTs181pfseAy1Uplkzyb0SydRyoztdAjWcWpZobch4tXUYyPiwwdeTJe/XtFfoNfAwQkKX+Miizs2MBu5YrJsiJ6Eyj3sQNHjkQfhhA5Bzn02K1r1l+q78kyZ08efIfqO8XAa2thpDIvTLVa1Dy35Ic/nDznHPrBOz994/0ZEh8jKORXkQj82iIgSbm7Sk8OP3yTMZQZGNKIN6ZFzjbO/cGOT13HVU66Pnl7wvam3pg61jl4UNp9u6v0cjfdgoAk5W6p5PtbGhzk4MGnlL6+k6RcnuT79v18iGuXblluSyLQFQhIUu6KMspNSAQkAt2CgCTlbqmk3IdEQCLQFQhIUu6KMspNSAQkAt2CgCTlbqmk3IdEQCLQFQhIUu6KMspNSAQkAt2CgCTlbqmk3IdEQCLQFQhIUu6KMspNSAQkAt2CgCTlbqmk3IdEQCLQFQhIUu6KMspNSAQkAt2CgCTlbqmk3IdEQCLQFQj8D80SEAIPwjdoAAAAAElFTkSuQmCC"/>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90373"/>
            <a:ext cx="3390900" cy="39719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8155018"/>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rgbClr val="F6DC1A"/>
          </a:solidFill>
        </p:spPr>
        <p:txBody>
          <a:bodyPr wrap="square" rtlCol="0">
            <a:spAutoFit/>
          </a:bodyPr>
          <a:lstStyle/>
          <a:p>
            <a:r>
              <a:rPr lang="en-US" sz="3600" b="1" dirty="0" smtClean="0">
                <a:solidFill>
                  <a:sysClr val="windowText" lastClr="000000"/>
                </a:solidFill>
              </a:rPr>
              <a:t>CURCUMIN SUPER ADVANCE TABLETS</a:t>
            </a:r>
            <a:endParaRPr lang="en-US" sz="3600" b="1" dirty="0">
              <a:solidFill>
                <a:sysClr val="windowText" lastClr="000000"/>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155575" y="838200"/>
            <a:ext cx="11806237" cy="400110"/>
          </a:xfrm>
          <a:prstGeom prst="rect">
            <a:avLst/>
          </a:prstGeom>
          <a:solidFill>
            <a:srgbClr val="F6DC1A"/>
          </a:solidFill>
        </p:spPr>
        <p:txBody>
          <a:bodyPr wrap="square" rtlCol="0">
            <a:spAutoFit/>
          </a:bodyPr>
          <a:lstStyle/>
          <a:p>
            <a:r>
              <a:rPr lang="en-US" sz="2000" b="1" dirty="0" smtClean="0">
                <a:solidFill>
                  <a:sysClr val="windowText" lastClr="000000"/>
                </a:solidFill>
              </a:rPr>
              <a:t>DESCRIPTION</a:t>
            </a:r>
            <a:endParaRPr lang="en-US" sz="2000" b="1" dirty="0">
              <a:solidFill>
                <a:sysClr val="windowText" lastClr="000000"/>
              </a:solidFill>
            </a:endParaRPr>
          </a:p>
        </p:txBody>
      </p:sp>
      <p:sp>
        <p:nvSpPr>
          <p:cNvPr id="4" name="TextBox 3"/>
          <p:cNvSpPr txBox="1"/>
          <p:nvPr/>
        </p:nvSpPr>
        <p:spPr>
          <a:xfrm>
            <a:off x="74613" y="1219200"/>
            <a:ext cx="11887198" cy="1200329"/>
          </a:xfrm>
          <a:prstGeom prst="rect">
            <a:avLst/>
          </a:prstGeom>
          <a:noFill/>
        </p:spPr>
        <p:txBody>
          <a:bodyPr wrap="square" rtlCol="0">
            <a:spAutoFit/>
          </a:bodyPr>
          <a:lstStyle/>
          <a:p>
            <a:pPr algn="just"/>
            <a:r>
              <a:rPr lang="en-US" dirty="0" err="1"/>
              <a:t>Saarvasri</a:t>
            </a:r>
            <a:r>
              <a:rPr lang="en-US" dirty="0"/>
              <a:t> Herbs </a:t>
            </a:r>
            <a:r>
              <a:rPr lang="en-US" dirty="0" err="1"/>
              <a:t>Curcumin</a:t>
            </a:r>
            <a:r>
              <a:rPr lang="en-US" dirty="0"/>
              <a:t> Super Advance Tablet is a wonderful product made of 95% of </a:t>
            </a:r>
            <a:r>
              <a:rPr lang="en-US" dirty="0" err="1"/>
              <a:t>curcumin</a:t>
            </a:r>
            <a:r>
              <a:rPr lang="en-US" dirty="0"/>
              <a:t>. </a:t>
            </a:r>
            <a:r>
              <a:rPr lang="en-US" dirty="0" err="1"/>
              <a:t>Curcumin</a:t>
            </a:r>
            <a:r>
              <a:rPr lang="en-US" dirty="0"/>
              <a:t> is a yellow-orange dye obtained from </a:t>
            </a:r>
            <a:r>
              <a:rPr lang="en-US" dirty="0" err="1"/>
              <a:t>tumeric</a:t>
            </a:r>
            <a:r>
              <a:rPr lang="en-US" dirty="0"/>
              <a:t>, the powdered root of Curcuma Longa or Turmeric. </a:t>
            </a:r>
            <a:r>
              <a:rPr lang="en-US" dirty="0" err="1"/>
              <a:t>Curcumin</a:t>
            </a:r>
            <a:r>
              <a:rPr lang="en-US" dirty="0"/>
              <a:t> is a natural component of the rhizome of turmeric (Curcuma longa) and one of the most powerful </a:t>
            </a:r>
            <a:r>
              <a:rPr lang="en-US" dirty="0" err="1"/>
              <a:t>chemopreventive</a:t>
            </a:r>
            <a:r>
              <a:rPr lang="en-US" dirty="0"/>
              <a:t> agents. Its biological effects range from antioxidant, anti-inflammatory to inhibition of angiogenesis and is also shown to possess specific </a:t>
            </a:r>
            <a:r>
              <a:rPr lang="en-US" dirty="0" err="1"/>
              <a:t>antitumoral</a:t>
            </a:r>
            <a:r>
              <a:rPr lang="en-US" dirty="0"/>
              <a:t> activity.</a:t>
            </a:r>
          </a:p>
        </p:txBody>
      </p:sp>
      <p:sp>
        <p:nvSpPr>
          <p:cNvPr id="16" name="TextBox 15"/>
          <p:cNvSpPr txBox="1"/>
          <p:nvPr/>
        </p:nvSpPr>
        <p:spPr>
          <a:xfrm>
            <a:off x="3572942" y="3276600"/>
            <a:ext cx="8388870" cy="400110"/>
          </a:xfrm>
          <a:prstGeom prst="rect">
            <a:avLst/>
          </a:prstGeom>
          <a:solidFill>
            <a:srgbClr val="F6DC1A"/>
          </a:solidFill>
        </p:spPr>
        <p:txBody>
          <a:bodyPr wrap="square" rtlCol="0">
            <a:spAutoFit/>
          </a:bodyPr>
          <a:lstStyle/>
          <a:p>
            <a:r>
              <a:rPr lang="en-US" sz="2000" b="1" dirty="0" smtClean="0">
                <a:solidFill>
                  <a:sysClr val="windowText" lastClr="000000"/>
                </a:solidFill>
              </a:rPr>
              <a:t>BENEFITS</a:t>
            </a:r>
            <a:endParaRPr lang="en-US" sz="2000" b="1" dirty="0">
              <a:solidFill>
                <a:sysClr val="windowText" lastClr="000000"/>
              </a:solidFill>
            </a:endParaRPr>
          </a:p>
        </p:txBody>
      </p:sp>
      <p:sp>
        <p:nvSpPr>
          <p:cNvPr id="17" name="TextBox 16"/>
          <p:cNvSpPr txBox="1"/>
          <p:nvPr/>
        </p:nvSpPr>
        <p:spPr>
          <a:xfrm>
            <a:off x="3503611" y="3676710"/>
            <a:ext cx="8458200" cy="2308324"/>
          </a:xfrm>
          <a:prstGeom prst="rect">
            <a:avLst/>
          </a:prstGeom>
          <a:noFill/>
        </p:spPr>
        <p:txBody>
          <a:bodyPr wrap="square" rtlCol="0">
            <a:spAutoFit/>
          </a:bodyPr>
          <a:lstStyle/>
          <a:p>
            <a:pPr marL="285750" indent="-285750">
              <a:buFont typeface="Arial" pitchFamily="34" charset="0"/>
              <a:buChar char="•"/>
            </a:pPr>
            <a:r>
              <a:rPr lang="en-US" dirty="0" smtClean="0"/>
              <a:t>Helps </a:t>
            </a:r>
            <a:r>
              <a:rPr lang="en-US" dirty="0"/>
              <a:t>your body fight foreign invaders and also has a role in repairing </a:t>
            </a:r>
            <a:r>
              <a:rPr lang="en-US" dirty="0" err="1"/>
              <a:t>damaGE</a:t>
            </a:r>
            <a:r>
              <a:rPr lang="en-US" dirty="0"/>
              <a:t>.</a:t>
            </a:r>
          </a:p>
          <a:p>
            <a:pPr marL="285750" indent="-285750">
              <a:buFont typeface="Arial" pitchFamily="34" charset="0"/>
              <a:buChar char="•"/>
            </a:pPr>
            <a:r>
              <a:rPr lang="en-US" dirty="0" smtClean="0"/>
              <a:t>Can </a:t>
            </a:r>
            <a:r>
              <a:rPr lang="en-US" dirty="0"/>
              <a:t>neutralize free radicals.</a:t>
            </a:r>
          </a:p>
          <a:p>
            <a:pPr marL="285750" indent="-285750">
              <a:buFont typeface="Arial" pitchFamily="34" charset="0"/>
              <a:buChar char="•"/>
            </a:pPr>
            <a:r>
              <a:rPr lang="en-US" dirty="0" smtClean="0"/>
              <a:t>Boosts </a:t>
            </a:r>
            <a:r>
              <a:rPr lang="en-US" dirty="0"/>
              <a:t>brain-derived </a:t>
            </a:r>
            <a:r>
              <a:rPr lang="en-US" dirty="0" err="1"/>
              <a:t>neurotrophic</a:t>
            </a:r>
            <a:r>
              <a:rPr lang="en-US" dirty="0"/>
              <a:t> factor.</a:t>
            </a:r>
          </a:p>
          <a:p>
            <a:pPr marL="285750" indent="-285750">
              <a:buFont typeface="Arial" pitchFamily="34" charset="0"/>
              <a:buChar char="•"/>
            </a:pPr>
            <a:r>
              <a:rPr lang="en-US" dirty="0" smtClean="0"/>
              <a:t>Can </a:t>
            </a:r>
            <a:r>
              <a:rPr lang="en-US" dirty="0"/>
              <a:t>lower your risk of heart disease.</a:t>
            </a:r>
          </a:p>
          <a:p>
            <a:pPr marL="285750" indent="-285750">
              <a:buFont typeface="Arial" pitchFamily="34" charset="0"/>
              <a:buChar char="•"/>
            </a:pPr>
            <a:r>
              <a:rPr lang="en-US" dirty="0" smtClean="0"/>
              <a:t>Beneficial </a:t>
            </a:r>
            <a:r>
              <a:rPr lang="en-US" dirty="0"/>
              <a:t>for cancer treatment.</a:t>
            </a:r>
          </a:p>
          <a:p>
            <a:pPr marL="285750" indent="-285750">
              <a:buFont typeface="Arial" pitchFamily="34" charset="0"/>
              <a:buChar char="•"/>
            </a:pPr>
            <a:r>
              <a:rPr lang="en-US" dirty="0" smtClean="0"/>
              <a:t>Useful </a:t>
            </a:r>
            <a:r>
              <a:rPr lang="en-US" dirty="0"/>
              <a:t>in preventing and treating Alzheimer's disease.</a:t>
            </a:r>
          </a:p>
          <a:p>
            <a:pPr marL="285750" indent="-285750">
              <a:buFont typeface="Arial" pitchFamily="34" charset="0"/>
              <a:buChar char="•"/>
            </a:pPr>
            <a:r>
              <a:rPr lang="en-US" dirty="0" smtClean="0"/>
              <a:t>Incredible </a:t>
            </a:r>
            <a:r>
              <a:rPr lang="en-US" dirty="0"/>
              <a:t>benefits against Depression.</a:t>
            </a:r>
          </a:p>
          <a:p>
            <a:pPr marL="285750" indent="-285750">
              <a:buFont typeface="Arial" pitchFamily="34" charset="0"/>
              <a:buChar char="•"/>
            </a:pPr>
            <a:r>
              <a:rPr lang="en-US" dirty="0" smtClean="0"/>
              <a:t>Help </a:t>
            </a:r>
            <a:r>
              <a:rPr lang="en-US" dirty="0"/>
              <a:t>delay Aging and fight age-related chronic diseases.</a:t>
            </a:r>
          </a:p>
        </p:txBody>
      </p:sp>
      <p:sp>
        <p:nvSpPr>
          <p:cNvPr id="18" name="TextBox 17"/>
          <p:cNvSpPr txBox="1"/>
          <p:nvPr/>
        </p:nvSpPr>
        <p:spPr>
          <a:xfrm>
            <a:off x="3572942" y="6019800"/>
            <a:ext cx="8388870" cy="400110"/>
          </a:xfrm>
          <a:prstGeom prst="rect">
            <a:avLst/>
          </a:prstGeom>
          <a:solidFill>
            <a:srgbClr val="F6DC1A"/>
          </a:solidFill>
        </p:spPr>
        <p:txBody>
          <a:bodyPr wrap="square" rtlCol="0">
            <a:spAutoFit/>
          </a:bodyPr>
          <a:lstStyle/>
          <a:p>
            <a:r>
              <a:rPr lang="en-US" sz="2000" b="1" dirty="0" smtClean="0">
                <a:solidFill>
                  <a:sysClr val="windowText" lastClr="000000"/>
                </a:solidFill>
              </a:rPr>
              <a:t>DOSAGE</a:t>
            </a:r>
            <a:endParaRPr lang="en-US" sz="2400" b="1" dirty="0">
              <a:solidFill>
                <a:sysClr val="windowText" lastClr="000000"/>
              </a:solidFill>
            </a:endParaRPr>
          </a:p>
        </p:txBody>
      </p:sp>
      <p:sp>
        <p:nvSpPr>
          <p:cNvPr id="19" name="TextBox 18"/>
          <p:cNvSpPr txBox="1"/>
          <p:nvPr/>
        </p:nvSpPr>
        <p:spPr>
          <a:xfrm>
            <a:off x="3503612" y="6400800"/>
            <a:ext cx="8458199" cy="369332"/>
          </a:xfrm>
          <a:prstGeom prst="rect">
            <a:avLst/>
          </a:prstGeom>
          <a:noFill/>
        </p:spPr>
        <p:txBody>
          <a:bodyPr wrap="square" rtlCol="0">
            <a:spAutoFit/>
          </a:bodyPr>
          <a:lstStyle/>
          <a:p>
            <a:r>
              <a:rPr lang="en-US" dirty="0"/>
              <a:t>1 to 2 </a:t>
            </a:r>
            <a:r>
              <a:rPr lang="en-US" dirty="0" smtClean="0"/>
              <a:t>tablets </a:t>
            </a:r>
            <a:r>
              <a:rPr lang="en-US" dirty="0"/>
              <a:t>two times a day or as directed by the Experts.</a:t>
            </a:r>
          </a:p>
        </p:txBody>
      </p:sp>
      <p:sp>
        <p:nvSpPr>
          <p:cNvPr id="22" name="TextBox 21"/>
          <p:cNvSpPr txBox="1"/>
          <p:nvPr/>
        </p:nvSpPr>
        <p:spPr>
          <a:xfrm>
            <a:off x="3572941" y="2438400"/>
            <a:ext cx="8388871" cy="400110"/>
          </a:xfrm>
          <a:prstGeom prst="rect">
            <a:avLst/>
          </a:prstGeom>
          <a:solidFill>
            <a:srgbClr val="F6DC1A"/>
          </a:solidFill>
        </p:spPr>
        <p:txBody>
          <a:bodyPr wrap="square" rtlCol="0">
            <a:spAutoFit/>
          </a:bodyPr>
          <a:lstStyle/>
          <a:p>
            <a:r>
              <a:rPr lang="en-US" sz="2000" b="1" dirty="0" smtClean="0">
                <a:solidFill>
                  <a:sysClr val="windowText" lastClr="000000"/>
                </a:solidFill>
              </a:rPr>
              <a:t>INGREDIENTS</a:t>
            </a:r>
            <a:endParaRPr lang="en-US" sz="2400" b="1" dirty="0">
              <a:solidFill>
                <a:sysClr val="windowText" lastClr="000000"/>
              </a:solidFill>
            </a:endParaRPr>
          </a:p>
        </p:txBody>
      </p:sp>
      <p:sp>
        <p:nvSpPr>
          <p:cNvPr id="23" name="TextBox 22"/>
          <p:cNvSpPr txBox="1"/>
          <p:nvPr/>
        </p:nvSpPr>
        <p:spPr>
          <a:xfrm>
            <a:off x="3572942" y="2819400"/>
            <a:ext cx="8410608" cy="369332"/>
          </a:xfrm>
          <a:prstGeom prst="rect">
            <a:avLst/>
          </a:prstGeom>
          <a:noFill/>
        </p:spPr>
        <p:txBody>
          <a:bodyPr wrap="square" rtlCol="0">
            <a:spAutoFit/>
          </a:bodyPr>
          <a:lstStyle/>
          <a:p>
            <a:r>
              <a:rPr lang="en-US" dirty="0" err="1"/>
              <a:t>Curcuminoids</a:t>
            </a:r>
            <a:r>
              <a:rPr lang="en-US" dirty="0"/>
              <a:t> &amp; </a:t>
            </a:r>
            <a:r>
              <a:rPr lang="en-US" dirty="0" err="1"/>
              <a:t>Piperine</a:t>
            </a:r>
            <a:r>
              <a:rPr lang="en-US" dirty="0" smtClean="0"/>
              <a:t>.</a:t>
            </a:r>
            <a:endParaRPr lang="en-US" dirty="0"/>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descr="data:image/png;base64,iVBORw0KGgoAAAANSUhEUgAAAV8AAAGbCAYAAABjzJMjAAAAAXNSR0IArs4c6QAAIABJREFUeF7svQecJUd57v10OHnmzOyudldaSWiFUFxQRjKYa4NtEMEGY1/b1/Z1whHsawwmGDBBBBvHa1/bnz8+3+tskn++xgEHDAhJJIMkJJRAQhLaMLuTw8mn06enznlnS6XuE3Zmd2dEzf7md2b7dFdXV3f/++mn3nrLgf2xLWBbwLaAbYFT3gLOKd+j3aFtAdsCtgVsC8DC114EtgVsC9gWOA0tYOF7Ghrd7tK2gG0B2wIWvvYasC1gW8C2wGloAQvf09Dodpe2BWwL2Baw8LXXgG0B2wK2BU5DC1j4noZGt7u0LWBbwLaAha+9BmwL2BawLXAaWsDC9zQ0ut2lbQHbArYFLHztNWBbwLaAbYHT0AIWvqeh0e0ubQvYFrAtYOFrrwHbArYFbAuchhaw8D0NjW53aVvAtoBtAQtfew3YFrAtYFvgNLSAhe9paHS7S9sCtgVsC1j42mvAtoBtAdsCp6EFLHxPQ6PbXdoWsC1gW8DC114DtgVsC9gWOA0tYOF7Ghrd7tK2gG0B2wIWvvYasC1gW8C2wGloAQvf09Dodpe2BWwL2Baw8LXXgG0B2wK2BU5DC1j4noZGt7u0LWBbwLaAha+9BmwL2BawLXAaWsDC9zQ0ut1lrwWSJBl0/Z3wtXnjjTfi7W9/e5LWzo6jik39zp4X2wKnsgVO+AI/lZW0+zq5LdCHoAfAPXr0qO/7vut5nutoP27vx3ddN89fAF6hUPC73a6fz+e5LX9z/U8XgBOGoev7PivP60x+vSiKuJDrcBv+rX96cRxzXVUmf6IoUuV5nocoivhJeCZRFHGFuA9TLoujKEpc140AhP1ffs//81f+5qfajmWFYZj4vi/lyHdxGIaR7/tREASqvCRJ+BkkSRI0m81uoVAIoiji/+MkSRTQ+RnHMevB7eNOpxPv378/uvHGG6N3vOMdLNv+2BZQLWDh+yS+EJIkIbTyKysrxSAIir7v5z3PK/i+P+l53s44jquO4+zwfX/Kdd0KgDIA+SwSpkmS8Nf3PI+QzMdxXGIZcRx7juMocCZJwr+5L99xHMKToHYIUYKdP2RTf5n6jtcev+ePuhAdx+2vqxQxf13XFXXck6u9MtY/wzAkfLkDQpkgBZcRpIQgf/rFc0eI45j/V8v7nOR+1bI4jlk2Pwlv9ek4jgJ2/5MwJzz5GcRx3HJdtwOgHcdx6LpuSEj7vh8A6Lqu2wrDsOO6bjOO47rruo1ut7uWJAn/rkdRtBAEwWIQBJ0gCLoAmmeddVanv68n8VVpD01awML3SXAtHDp0qJTP56vFYnHScZzd+Xz+at/3LwVwluu6u5Ik2QGA31UcxykB4K+SpH3Btt4K/D9/CSv+8m+CSf4m/GQ7LifwOp0OcrmcAh8/gyBQkOQP1aksy+fz6juqYS7nL//udrsolUqqHK4j2/HvdrutlnEd1oHrs4xCobD+HcthPfldq9VCpVJRZfH/XM7vuX6z2VzfT1+Rq2Nj/Vi+XiaXy48OfR6vtA+/5//lmKQMaS+9faU9tcutFcdxkzD2PI9QXozjeCEMw6NRFH05juMHOp3OXJIka0EQrOzbt6/5JLhU7SFoLWDhuw0uh3e84x3u29/+9mK73d7jed7uJEnOJmSTJNnvOM5TXdd9CiELoJokiYIsxaQJVh0m+nf63wSHDg8dvPxbwEm4EjoEY61Ww8TEhIJhuVxW4OurWQVkgrXRaGByclLBUSDM8vh3vV7H1NSU+iwWKbihyiZEl5eX1XYEJyEpsOf+uF/uj2VyOb/nsunpaVUW1+H+payVlRVVFr9jnQTMLIPL+Ml6sg5y3H3lrMCvP1zkGOTBwE8et7QD66NvKw8vc1nG5UfF3XQcpwFgLQzDhSRJDidJ8qDneY+EYXjEcZyDrVbr6NTU1KrjONbO2Ab3sVlFC98tftIefPDBwr59+74jl8vdkCTJtZ7n7XEcZ5oWgeM4eb7y61CVm1xXXaJeZRn/L6/oojJF0QmQCNf+6/zjlC4hIxAi9AixtbU1BTWCq1qtqk+Wxx8B0urqKs444wzwUwBNwFFtEor8jp+EMJUqVSTLXFhYwI4dO9Q+uC/WiyDmMoJZ9se6EppLS0vYvXu32g+3J3hZFtdjWQQzAc2y5EFDyMv6Uia34bHqqprHIupY1DX3yXbgJ7/ncj6EdLXftzQeB2O2jbwdSFunXYoC6/53UZIk7SRJanEcz7uue08QBLfMzs5+6Lzzzlve4peyrZ7RAha+W/iSeOSRR4qTk5O/XC6Xf9lxnKm+r7quKrOqLkrWVLdiKfCTcCAseOPL67+Apt+Rpb4jaPt+qVKKYi8QTIQsIUaYCQRFwQrMCTGqQYJ1z549CpgCLh2+BCbXIRwFmITn/Pw8du3apeBIwLFcwpfLFhcX1/fLuhHqBCz3Iw8EvSwT5PJQ4nayPuHNOhCgBC3bQhS6PGy4f9aN67BO/D8/+X9RvmKZiIpmvUVNC3QFrCZ89eXyBmGea+nfcxyHXvNfdDqdt0xOTs5t4cvZVs3Cd3tcA+wrWllZeVmhUPgrx3EmBIKiXrPUUpryNe2GceBL+PBHPNB+xIFShQJfgkte9Qlfwpj2BLch/AgqgS/hRkAR/FnKl8eqK9+dO3cq+OrK14Qv68jvx4Uvj48PAx4DHyAEehZ8BbaEsEBW4Mt983tRvgJfLpeHmQ5f3TfWz6XuDctyQ/2ue84stw/yWrfbfWehUPh9x3HY4Wd/tkELWOW7RU/SzMxMeXJy8rcdx3mlKFb99VVuUrMjR+Cb1pGm2w6Eoyhf6TiT13DZj6hi066QDizxTtPgK8qX8E1TvoRrFny5jUBblC/hnQZfwp4PAYEv4Sm2A2E6TPlmwZeAFeUrDyvClXUQ+OpKWJSvqPos5cs2lYiNNIWrn1e5NM1zLODW33CSJPl8u91++cTExLEteknbalnluz2ugVqtttt13T8Pw/DF0tveD616nFeoRx/oCkmALa+tZu+9dFyJkpWONPF8uXwYfKVzivAVCIryFc83y3bIgi+BKZ1kuu0wCL587We9CUbCl7YD1zfhK6pWPF85VvF8deWbBl+BrdgLmw1fOVdpNkSa+jUsiaPLy8sv3Llz55e3xxVua2mV7xa9BhYXF8/N5/PvT5LkOforqtxwooZ0+Mp3WZ6vHKpELRAiAl0TvqLQqAx1z1fWoyrMgi8VcZbyFduB+2Y9qBjNDjdd+dJGENuB60qHGzvo+F2a8hX4Et6mhaF33rE9RPlKh5t4vtKJZoax0R/W4Wt6vsOUL9tSV776/0346opXt5P086htX6vX6y+sVquf3aKXtK2WVb7b4xqYnZ29oFQqfdBxnGsFprr6kZvOVERiEcinfJ8WMkbbQVe+YjuIl5ilfKUDSjxfgks8X4kmkBhbsR0k2oGgFV9U4MtOOOlwI0wFvlSic3Nz65EQZocb4ct1RPnqHW4C00Hw1ZWv3uHGOkjMsXTKsaNRlC4/Zb/D4Cuerw5cE776ORwUAWGef+O6aDUaje+amJj4xPa4wm0trfLdotfA/Pz8xcVi8UMArtA9PlMNyc0qh2FGOMj6omAFJuL5ptkOuucrHX1iYwzqcJMYW4KMsOI2YjtwGTvJCF/prBL46uFhWfAloAk61puwpRqWaIeNwpf1Yf34KaFmMnBEHmIygENigVlPiXLQox1E+UpIGuusd7jpni/L1s9fWmebfnkKfNMeuIzqW1tbe/nU1NS/btFL2lbLKt/tcQ0sLCxcSvgmSfIMHaxmR9sgL1AfKCCe77jwlWgHHb668iVcpMNtGHxpFRBuafAVq+BE4cs20qMdBilfiTWWtpBoh82GryjlUeCrgzWr002ugwz4BrVa7fuq1eo/bI8r3NbSKt8teg0sLi4eKBQKHwTw9DT46t6veQiilDcCX+lw0+N8uR9T+Q6DLy0EqkWCmfAVz5eKmFDSO8kIRekk43a67ZClfE3Pl1YELQyxEUzbgbaIDNjg8bCNTgS+rJv4wmnKd5RoB135bgJ8w9XV1R+enp7+8Ba9pG21rPLdHtcA4VssFhV8zdAiUxmldcYIWGRdU/nSFmDHUZbtoMNXXr1ZD+lwkzhfwpdglSgHgZvYDjK8eKvAV+9wSxtkMch2kFAzGcmXBV8+WKR9ZZCFPixbPF+Br+nlpp3fIaqXX0fLy8s/vnPnzr/eHle4raVVvlv0GujDl57vgVGUrwnoQfAViGaNcEvzfLlM4l2pWMeBLwHECAgqX/q0jELYTOWrh5oNU74mfPU4X4lHpqpN63AT+Eouii0G33h1dfVnpqen/88WvaRttazy3R7XwNLS0tNpOziOkwpfif01wWx2uIk9oStfrjMozjdtkMUg+OqeryhgUb60D2gtbCZ8qTxlhJt0fPGYCHmJ8x3k+ZpxvjK8eBh8CVtJwsP9jmM7iPKlqpWhxuYItnGsh5SrOFldXX3l9PT0+7bHFW5raZXvFr0GBL6u6x7QgWq+oqb5vTqQ5W891MyEbz8HrvI/pWNNQtlkmURLpNkOMsiCgJUcD3qomeR/oBcrypfKkvtiVIAeakbbgqo4bYSbRDtwPyyLo9+4vijftMQ648b5mraDtAePR7K2DbMdJAGPHiss7cHzIW0oA1GybAczEmLYpbq6uvqq6enpPx62nv1+a7SAhe/WOA9PqEUfvh9yXfeyNPhm9Hg/Lj+vvt2gON8s+IqXLPGwumozbQdC91TBl/CjhaHDl8dndt5JVjMBuZlYRxml/dwOZlYzCTUz4ct9EPbDOtz4UNkofNOiHgZdrsvLy6/auXOnhe8WvafNaln4btETtbS09AzaDmnwTVO/Ato024GHqH8vI9z0QRbyKiydUKJ8ZTsJOZMOOn2Em2Q1S4MvwS6dcpulfAW+MsKNMDwV8BXbQeArUQ56SklJl7lZ8OW5M2O5sy7Zvu3w/27RS9pWy3q+2+MaIHz7I9xSla94uebRmDkcTAtC4GqmlDxR+Eo+3yzlK/DVPV96q7QWTtR2IHzFdhDP14Svntths5SvwJf71wdZbBS++rlMi3Sw8N0e9+y4tbTKd9wWO0XrD4Nvlu2QBV9Rv6cbvlSrEu2w2fAVz3dQYp1huR0Geb46fHXbQU+4cyLKVy4pc4SbQHlE+NoOt1N0b27Wbix8N6slN7mcpaWly/vK91J59R/W2aYDVrcadPWre5iDQs10f1e8UX6atgOVL/1SGewgCljvcNMHWbDD7USUL/fBV3mWm2U7ZMFX8ktw38Pgy0EgkttBIjYkNE+3HWRKJPGAJdXkKIl1zGgHE77mEHL9/wMuM8L356anp/+/Tb4UbXEnqQUsfE9Sw260WMK3XC5zkAUnwlQ/0gGWpXp1+JqddGaomZ7PV6YFkgxe0jlnWhE6fNPifAlFGWQh8KW9QCDRF2Z4GOFGcI0a7UClzO2oSAk4mclCcjsI9Hm8hLzk8zVtBwJfMqQxOoOgZjvy2NOSqaellKTHK0mB+JmVUlJmweAxyiALqlc9hE/aOC23g4XvRu+e7bG9he8WPU/Ly8tXlEqlDwh8BbgymCKr2qJsdeXLbU8lfKlS9cQ6Onwlt8OJwFfPamamlDxZ8JVMbzweHb6SWjJtDjcBtwzKYBnyxiCJdSx8t+iNdwqrZeF7Cht7nF0Rvhxe7LruJSZwBwFYj2rQ19tK8JX5zySr2aA4X1356vl8JXJC4oqz4JsV5zuq8s2Cb5byzZrDzRxebOE7zt3w5FzXwneLntfl5eUr+/C92LQddKjqitj0dvVDO9Xw1T1fUb6SWCcLvuId64Ms0uBLZSlDlcVjZptwP/o0QoOSqafBl+unJVNn25nKV+wHM58vFbHMfCxzvonytbbDFr3ZTlO1LHxPU8MP2+3c3NxV1Wr1A47jKPjqkBX46t6vGd+r/5/bn2z4ShJ1dmgRolnwTUspKcp3FPjy9Z3w1fP50ms+HfAdNI3QsHy+J0n5/uz09PSfDLu27PdbowUsfLfGeXhCLZaXl6+i52vC1/RydbU7jvIlxKjQCHB2tFHZmR1u+tRCAu9Rk6mbM1mwkysrn68OX33eNf6d1uGm53aQGSVYP6pOSczODjfJDazPhGxGO2R1uOlTx5vRDoMm0KTtYHq+MjMIy7Ge7xa94U5DtSx8T0Ojj7LLPnyZWOciuWn14b66FZEFXQGmAFZ63PURblxGADF6gZCQXA7cZhh8ZYSXmduBy2XqeH0mC3OEW1o+X776cznhJ/AVaFNN8iGh53aQBDdsIz23g0Q7sCx27hGKEmpGhU3bgNvw2CWhDtW7jJrj/tkm0oGp2w6EvxlqNmz2Yn3qID23gx5GmBblwHMrCXiGdLYy1OznbW6HUe6urbGOhe/WOA9PqMXKysrV/eHFF4rtIPBNU796R5sUNip8deWrw1dUrm5b6MrXhK8knOHnicKXwBVg8m+ZOl5Ppk74ciAFv9OzmkluB33qeMI1Db5UyfzR4cuydPgS9jIohSDm8XI7fopvrXu+3I8e5ysj38TrlU990lKBe9bINvPBOyDMkPBlYh07vHiL3tNmtSx8t+iJmp+fv2ZycvIDruteaHq8ejiZ6QXrhzMKfAlTPc5X4KvPXqzDl+AQpSzwlQk0dfhKjLAMcKA6JjAlq5k+ezGX7d27d326d4lQIAw5gaYZ58uYYa4v8BXPV59GiPvTLQwzzpcQFeVLkBLuAl8qYF35sk0EvoSrKF/pUJN2GAW+PF9i8Yg1o59fHcLysB1D+dqUklv0fk6rloXvFj1ZKysr1/Q9XwVf/QbUVe5G4SszFAsQdPjq8cGyXOCrJ9YZBF9RllyHwJThxVSFYhUQvmeeeeb65JU6fGdnZ9cn3iRcuX8TvlTCEmrG8tNALvAVz5cQ5TFRZYvtMC58szrc0may0AdZyINJUkrqFtJG4Fur1X62Wq3aDrctek9b5btNTgzh2w81e5ppO5iRDGJDZEU4jOL5ZsFX8vjq8BWbQle+hBohSBWp2w6m8k2DL5edddZZqrOMUQyEF38JQ8JXQtQITAKL+yFg+Z1MWc9jJ5yphglySREpFgbrJZ6vTF+f5fmaypfrmZ6vdPTJ8OIsz5ff66FmMmxbJtXUH6z6eU7zf0fwfDmTxf/eJpf4N3w1rfLdopeArnxHha/uBetWQRp89WiHNNuB24gqFgUs8a6m7SAzWUhKSX4SVlxfOtwIQ9120BOgE74EJqFI8PH1XTKR0XYQ+BJkfP0X5Uv4EvqEvUQ7sCzuR4evRDvoHW667aB3uHEdye0gHW5y3JLbgZ+EOY9Bz+1AG0LifyWlpMBXPHAdvjK0WD5N1StvNbJ8GHxrtdpPVqvVP9uil7StltECFr5b9JKYn5+/mnG+ruuqaAeBoYy40m9M8YB15av7wtJpJJENeoccl8kwWEJV94kl/wNBKgnXpVx+R0DKRJEEmHRIycSc8lpPAMksEOKlsjyWJTCVLGGEF2HJH5ZNsBKUBB7rKqkwCT9CnmXrQ5W5TMK9WBbrSJUp88hJh5kOVoJS6k6wy7FwG4kAkWgFmX6J38k8b/rMFfoIN9ad/5d2kg43eZimfYrXboLXHExjdrwlSRLX63XC98+36CVtq2Xhuz2uAYaaVSoVDi9eh6+oWb2DRvd/0+wIOVrZxtxW1K2uzHSlLYMBTHAIyHXfUl6v0zoEddBIWaK49WgAWU9ex7kO9yEPEFHh0lklECIkxY+WY5EypEw5Fqmfrii5Do+JoDTL0esu58B8KzC3YdkCZ71uZllpUM0Cr7zZ6N9r5zdZW1uzHW7b4/ZWtbTKd4ueLAk18zxPhZrpHW5S5QFhR+sj4oatK0pXbmzpGJKy9fhUAY8+4EIHgl4f/UEgcBUYit8pMBRbRMAqHVJStn78OkgFgBKxoadq5HqyH6m3QFyiCNLqI8erPwT0B5h+XHqyHKmrlMlPgW6a4tUvu7SHpt7ZmXWezfau1+u/Uq1Wf2OLXtK2WkYLWPhu0UtidXX1mcVi8QOe510g8DGrOgi+aTe37hnqN7yuvnT4mmo5bf+68hYYCsCkLNlOB7mUrYM5DXi6KhZo6g8Us+7maDIdnPq6ZlmirPU3AH0dc1t5AAlgTT82y59NU7ppbwpZDzJpo7TLttlsvrtSqbx1i17StloWvtvjGmg2m9fn83nC93wdIPrNZyqmFB9w/WBFSUnnjg5NfTtZT8CTVqb5uq4DRcqV6Aj9/6JATVVsPihMNW6Wb9oJYl8IxEQBm1aKHLuupFm22fGlrzesTQWyOvR1W0A/Vr3eopTTHijmFTrsPMv6rVbrt8rl8hu2xxVua2mV7xa9BprN5rPz+fz7Hcc5z7xB9SrrN7rc0Loy1NcVQHCZhJDxxqbPyR92hkmYF/1K/s1l/J4dXoQct5PoAlmXnVwS0sXyZFvp7JLyZd426WzjcrEcuMysl+kF6ypTQM7tuS073qRTUNpLrBqBMTvbJEyO6xDO7MCTv9kJxx+uJ9/JdPX8jr8yxJl/s1x+z1/+n9uxPP7KdlyH/5e66GDPepCawNcfRuaDTz/XrVbrd8vl8i9v0UvaVssq3+1xDdRqtW8tlUp/FcfxudIDLgqIAJGBCPJJOBKU/OXfAkaCkj35BCJ/9e+4rQCVIJSbXPYjNzoBwl/Wg1AS5SiA4nf8m+vLuvy/rC/lyHFI1IKUI2CS9cxPWc88c6ZC1h8+kiRIlkmUiHzyez2XhXi0EvEh3+v/ZxvJ/2V9KYOf8qNbN9JGXMa2Ibz5S1jzgSHwlr+5nMv4f1km0ycR4vyen/qPeOedTucPy+Xy/9geV7itpVW+W/QaIHzz+fxfUPkSpIxfPXr0qBoowNhXxtZScRKsomJFZckNrN+0VGVyUwsAdDDoIBWYCjz1/5ugFLjJK7/udZq+pa7gdXDKKZBtTV9UV4jm6UrzVrNe5bPKT6unXoY8DHSQi0fM49AfYvImwXMisBZA628V/E4elHxASg4KeWvgNpJ1jvvl+WHYGkPsGPfMWGbGRvNvLu+HwFn4btH7Oa1aFr5b9GQtLCxc2mq1/s/dd9/9rDvuuEON5uKNzUEIHN3FX44K44gw3pD8lVdhHZD6a6n5Opt26Lq/qK+vA1GAIyqS2+h5CvQOJH0fWT5zlgdsep3msQwCvrRB1unVgWpaN+Y24guLmhcIm9DW3xj0umYdt/7g0v9muxLOPAY+ZOXtRR7AfAjzAUw483q4+OKLcfXVV/N6+I1qtforW/SSttUyWsDCd4teEg8++ODu1dXV3280Gj9IsFLpcCCC5DcwASAgkldeeRU1O9iyPMNBzWDaEDp8ZTt57c4CptRXV7n6sjRwpYFbVPAoDxJzn+a25sPFbCsT9mKpZO3bhLGp2HWVLso/TaWnla+3j1geVMkEsmR8m5ycfN0555zzO1v0krbVsvDdHtfA/Pz8xfl8/q9833+m+Kziq5qv2uarfhoAzZtcB0sapNLUn6xHcOieqQ4ZXeWZ8MwCs66UB0FVB1bWerIPHaRpyjZL7eoPJ1G8UqYJ3zR7JKvdzIeOuW2W1WK2mbmenHuej1qt9padO3f+2va4wm0trfLdotcAJ9D0fZ9Tx18iPfKsqgB4mDoapmSHKcc0L1XKFI9TYGjG8wqkpQzdHhBQp3m+gx4C8vCQMofVX4eo+XAyFbAObHM/AnEuH6Z8h11Kej2GKX19YIYO7rRjkbC+er3+hunp6d8aVg/7/dZoAQvfrXEenlALJtZxXZdxvheKAtPDlXTPUr85TSgNu8nNHY+yvkRbiNXAfZowTVPAuorTlXjWclM563AeZJ+Yqta0TbJgrL8NpCljParDrNugh8GwNh30oEu7PNPWT5KEw4vtTBZb9H5Oq5aF7xY9WQsLCxxk8X7XdZ8qIVqivrJemfXX/zSoDlOLArdh6+nwTbMS9GWj/K1Dz4S2XhfTnsh67U97MJn7GGY76G0p62bBd6OXkNmGw2Cd8dYTrq6u/vSOHTtsYp2NnpBTtL2F7ylq6HF3s7i4+GzP86h8n6LHx+ogHmQ9ZClafbkJNh2+gwAsHW6EhLzypnmRuiI3lWIWZNNgnqaABY7DHhS6wk6Dsr69DmQTzvLgk/ZPe1DpD4e0B2HWsZkDL8a9Vvrrd1dXV390enr6Qye4vd3sFLeAhe8pbvBRd7eysvLtSZL8led5Z0mAvnymAUMH3SDll6WyBsFRh4rErOoDMvTvzeVZ4NS3GQZcAd0obac/BMx2MtvF/F73d3X4ynLzwSfljQp1XX3rx2Q+QEZpDx3u/fU79Xr9+6vV6j+O0k52ndPfAha+p/8cPKEGSZI4y8vLP+C67h97njcto8vkJtdjWE0FKVDTVamso4/uEsUqEJD/p0E1bV25+WU/AhBzlNwg1aoDaBhwBn0/TP2a0Mv6vw40Hajm37rq5ndmXLWk2TThrHv2+jZpXv6wB4d50SRJ0lldXf1vO3bs+MgWvKRtlVJawMJ3C14WSZK4i4uLP++67m94nlfizSlQ1SFphnzJdwJEE6hZINRhlKbCdBUo9RCw6PsaVv4wwIpFkLWeaZNwPbO+pl1gqmbThtDrnGU7EKa6ohb46g+lFBg+4coy9y3g1mEu+9KtJka46EO8zVwR/XPR7NsOf7cFL2lbJQvf7XENEL5Hjx79ySiKfjsMwypHMknuBR3CEo6ke4a6RWEqPAGmDMAQRa3DRQeEbK/D0AQg68X66bkNTOANU7hmmWkgG1XdZqla8xjSrAJ9WwE7QSdDr82HS5bdYL4FSAelCWsT6NJOUleG9Mm5lXPt+37geR5/Xc/zvFwu5xYKhahUKn212Wz+4K5du+7dHle5raVVvlv0Gnj44YcvX15efm+3270+SZKK4zi5/k0ZOY6T8L7zfd8RRSQgNV+JTRUpcOUnoSJDkmU9LtfDxtI8YgETP9Pgm6ZcTXtkWLOn7TdtmyzlO6h83Q4Q4OntIn9LzXOWAAAgAElEQVRLbgu2kTlzhpRvdpaZDxIpS3I36O1sPijSzpVYRf23nOUwDP85juPbPc8rOo6zG0All8st5PP5W84///ybHMfppYezP1u+BSx8t+gpuummm/xCobA/SZIDcRxfEsex6njzfT/kTed53nXlcvkSPcuY7iOmAUZXsjpYxNaQ77Nidk1lRljo2dXSlLK5bBCY006Fvn7atmk2g1mOuQ7LyYKmDk+uIykixceVh5v+kDMhqpchf7OdmEhHh6+AOctmkbec/r6SIAg+3Wg0Xr979+67Z2ZmWJ7HB/DZZ58dnHPOOR3HceItejnbaqW0gIXvNrssPvzhD3tPfepT9+fz+R8rFApvzufzvAHVUejqTYeL6TWKchXlq3vK+g2fplbN7wW+ZgpHAfUo8B0F2sNOUxpgTXWqv+Zn2Q76chO+0m76vmR93X+WtteXSYYz0/7IsnRSHnRxEAR/U6/Xf+nAgQNLw9rDfr/1W8DCd+ufo9QaPvroo9/sOM6/ua47MSz214SveL56SslB0DUhLFCReF96vpIMPW1dHcSDVJ55oFnrZp2yQUA11ampYPUyBa46fMV2MLfTI0/S1LCUa8I3TR1nHX/fCiJ83+e67uvPPPPMxja9bG21tRaw8N2ml8PXv/7183O53G2+7+/U4SugM0EkwNU9XRO+0hRmaJkJT9PzJVhktgod4mnQHRW+44J3EPh0YKb9neUbm56veamYIWY6tHXYiz0jMdJ6XXV1LNvo1oT2MIu73e7/XFtbe8uFF17Y2aaXra22he/2vwYOHz58TqFQuMPzPPq/Q2crFigKfPmpT3GT1smmL0v7W6Ciz/AgANKnKTKhMsjHHRXOpoVgKts0Zam/AegANNeV9UT5SqekCXjTV8/aJ7dj+8k0SmnlmA+FFBUchWH43mq1eqPjOL15n+zPtm4Bq3y36embnZ19KpWv53k70l59U27e9c4eUVtZ8E0bpaYrWv173fPNgnWWd6zXcZDS1dW6eVxZqtVcngY307tN83Rl6h7dVzf9ZfMtQz8f4v/KzBS6qtW3M0GuvzXw7yiKoiRJ3nX//ff/2rXXXmvhu03vW73aFr7b9CQeOnTo8mq1+mnP8yYHhTvpN7EOwUHKVx+sIdubnrD8X0LNJCRKVGOakjb3bwImDcBZUJb9jOKd6uDNUqdpIE6zHbiedFBmKV8dvlJulvLVjyMNwHJ5Er5xHN947733vtfCd5vetEa1LXy36Xlk1rNisfhJ13XLgwCkA0/vKOM2+uy9AtMshWvaFvIqLX6v+JlZtkOa+pWmH2RDmIBOU7RSTtZ3abaCvo35vcDV7HATiJugNlW1ePC6n6sPtJD1zYdmGrS1cxY+BvB33H333b9p4btNb1oL3yfHiVtcXLyhUCj8k+/7airbLPCY8NVhdiLw1bfXox1M+A5Tvmm2SNqZMaEt6jBNEQ9TwaY9kAVTUaOjwneQDaG/CcjMx9yvCdo0FW10vNHzvTGfz7/Xer5PjnvYKt9teh7n5+d/qFKp/LXneeocmirKhJZpG4jtoE9NpKtf3W4wrQfT8x3U4Waq22H+rwlV06rQ4Wt6tIMeQubDaZB6HVf5pilrvXzWUx5UpuebBmJpb3rycoxJktB5eOcDDzzw3gMHDnS36WVrq621gIXvNr0cFhYWXlWpVP5Iz6BlvqKnqV5ZR+Arw5LTbAcT2NzW9Hb1EW6DQtT0Zk4r14S9CUsdWqOcsjSVm6Z0pSxdefJvHgvbRoYWS0SJDlV54KWpVtPLFc83a3+mojfLJHyTJHn3ww8//Os21GyUK2Drr2Phu/XPUWoN5+fnXzMxMfG75rBX0z/VASyKVU+sIxmy0sCZFvVgDj3WczvoZegPgnHUblYHmwlfgWDW+qYVoDdimk0g3+tvEGLLSFYxE+hp1oEA3uyUoy0jsdD6QyAN5qaC74OcyvfXfd9/t+M4Ns53m963j7sOnwTH8A15CAsLC79QqVT+QIdvmvLVXlvXQ80EoGmer6hbUac6gPW/pdGlw40KOEspy7pZilf/Pu3vNHCaSjrL886CcJrtYCpjUb58QOmJi6RN9UEWpvWgq2KxHfSBKOYAjawBG1p7MNrBwvdJdLdb5btNT+bi4uJPlMvlPxVfUMBhWg2m8pXXYa4vio43fpbyle3le3178TEJXkl5aaplXaFm2SBZp8BU8aYiFAgOgvMg+A6zJnTbIW3WaNOq0FWv6fmaDydT/eqK26yXKN84jt/zWAfrexzHsZ7vNr1vrfJ9Epy42dnZ76lWqx90XVdFO5iKcVjnGW9oE76inHV7woSvqV4lysHMN2zuP61+g06DaSdkeb5ZtoM58MQEtKlUdRjKthLna84kwnUHRSuY+ZG5PttJkg/px6IrZBPA+sOm7/m+54EHHniP7XB7EtzAjFB6chzGN95RLC4uPr9UKnGCzV26AjThmNaRJp6vqFjxJ/V1Tf82zXIwlamujgXkJ3pmsmyEUYAt7ZHmC5vl6v/Xt9P/1pVo1nJ9HXOEG79LeyOQeGAd5ll2SH+Q228ePHjwRtvhdqJX1dbazsJ3a52PkWszPz//knK5zCxXZ+sj0nSv1oRpWuEC4nFe3QeB0XzNT1NzOphHgSyPwwylM5X0yA2npd40HxD6gyvt4ZGlsmVdeZgNW89U2QJf00PWFbjrunG73f6L5eXl15177rk2peQ4J3yLrmvhu0VPTFq1OLHm7bff7k9PT59ZLpdfk8vlfj6O47zupeqvqmmv0lKu7lfq26Qpw1EAqSu/tFd6s17m8WV5s4NANuzUjQJBHZy6nz0Mvml+9CCYZ72RZJxn1XkpbyQyW0kYhve1Wq03+r5/0969exnxoGY1GdYO9vut2QIWvlvzvKzX6rFkKt6xY8d2djqdc3O53Nme5z09iqLnua77TY7jTIpqEviZ6skEYRrkssA3CMpZzWbuL8urTYPxIEsgDYbDgJ4F37TlpnVjHp/5gMv6Xl+e5nvr6li+F1VvvrWIXaHtmxEPjwC4HcCXoih6KEmSr3ued2jPnj2LdgqhLX4zG9Wz8N2C54sKd3Z2drfjOJc/NmfXtY7jPBPAZa7r7nQcp+q6bsF1XUdgpY+ESlOgusrNUrHDwDeKfzoMhmn7NpelwXoU5T0KDIetM65SNkE77FLSAS8Pk0FWR5paZlswwVkcx50kSRpxHK8kSfKVOI4/F0XRTe12+94LLrhgdVhd7PenvwUsfE//OVA1IHABeDMzMxc4jvNf4zh+KYDLHccpSseMPn24DiTdG8x65ZfDHMWvHQbRtCYbtl9zmxMB6jinKgukafsdx9rQ19XLyrIhBu0v661AljOCRM6tCWIZaSif/e8J49ujKPqw67r/eujQoUPXXHMN5/yz1sQ4F88pWtfC9xQ19KDdPPTQQ1PlcvmqKIpemiTJiwFcxH4hfWp33oR6yJPeU84bXB9RNQpoh60zChxHWWfc5s2C1aB9pcHzROo2DoQHPaDMcnTIZlkeWapcf+MQAIsdYYBXD2Xr0p54zJ66GcBH6/X655/2tKfNjXsu7PontwUsfE9u+w4snTMUX3zxxVd2u92fcBznxUmSnM0p4hl/y18BrPkpsDUtBv21VrxFfR151R1F2WapOv2ATgRww6B/Gk/H2LseR11L4WnKeVxvWveS+bdEu0gcsaaK4yRJ5pIk+VySJH/muu5Ne/bsqY99oHaDk9ICFr4npVmHF3ro0KGdhULhhzudzmvCMDyfINOVrsBXX25CV8BqgtKE4kYgOfxIemtkebcnG7ajPCRGPYbNWm/c9h5XcZsxw+boRBn4YlgTQRRFf5kkyTvPPvvsg5t1rLacE28BC98Tb7sT2vLBBx8sTE1NsQPtFzqdzkujKCoJVGXEmYyQGqR4BXijgHZcGAw6sEGgGAWE+mv0CTWgsdEo+9zIfga13Wa26zh1TPN/5a1GlLDpCfeBzITsVMHv6XQ6N59//vntcfZr193cFrDw3dz2HFjaYxd9bmFh4XvjOH5dp9O5MooiT7KKmcpXgCwATlO9uuIUy0HUcFZnzmYe7ijRASfyaj5OHbNgngXGE/GHTxdkR2kH3YLQB9uI+pXv9f/TDw7D8F1xHH/w3HPPbY2yH7vO5reAhe/mt2lqiUmSFObn53/4sUERvxYEwZ4oihw9t4Ixmulxfu8w8Oo71EeC6R7wyT5MfV9mz/84wNssWA8qR4fpVgbrqOdMBzC30Tvi0qIiuCwIgqOPhaq9ft++fX8z6n7sepvbAha+m9ueqaUtLi5WkyT54cfiM9/e6XT28mah4uWPHsEgf+tqN8vnlR0NAsmphG/agWf1+ssr8ijbpB3nRk6ZvBnobw0bKW8rbKtHQcjfaSpYlvGzn+jnkTiOXzkzM/NJOy/cqT+TFr4nuc05Qm1paekVURS9udPpnMfBEdylhI4JDPRQMjNuV+9Y0+GxFQEyDPgCZOk0GrX5TZAP8o75Xdb6g7Kd6Q+F7aSIdYspzYbQ1S+/Fwui//lgkiQ/c+utt976/d///dGo58Out/EWsPDdeBsOLOHo0aMvyeVyfxQEwVMem/pbjUoz/VwBgpm6UCwEM6Z3s9XgSW4CVbwAwnxFPhX71h9ST0bla7ahmWhJV7w6iCU0LYqij3U6nVeed955D5+q82H3Y1NKnrRr4LGQHndhYeFKz/P+rNPpXE7opGWtSovlFThL5fTttht49Z75tLSUm3kCTLWqq1/5Ls2mMd8mpE6notNyM49fLysr053AV88tHARBOwzD33cc55379u1rnqw62XIf3wJW+Z6kK2J+fv4sz/PeG8fxf+92u67p4wpgzbAy0+MV1ZYGj5NU9bGKTQMUl+k3vwmzsXaQsnIaVPXV0iyJNBvBBLFu7+h13k4WhN4OpgWRpno1//doFEWvPPvss/9ho+fHbj9aC1j4jtZOY6+1sLDwo0mS/E4Yhmfw5tVnGR4UvytWg65+s5TZ2JU6CRuY3mqa4koD44lUJSuCYTPeBvQ21s+BPPxOpL5bYRu9Ay7DcpDoiKTb7f5nGIbfs3///qNboe5P9jpY+J6EM3z06NH9+Xz+g3EcX8+5uzj9uNgOpvWgT0mudwaNC4DT9Yqs39xsypPt6Q7r0DNBbKrkUVWz7s1vV+Wrq3d5G9FtB1G9sqw/GeprHn744T983vOeF56EW8MWqbWAhe8mXw6HDh0qVavVdwdB8D+iKMrxxmU8Ly9+HbRmp5v5yjtux9CoUNrMw9XtBX2I6yj7GKZizTLMCAbTWhgVkOZDatB2JoBH3ccox3+q1zE73YyIB6V+Cd8wDL+YJMkrnvKUp9xzquv4jbY/C99NPuOHDh26vlqt/mO3291jAldXvab1IK+340J3k6v/uOLSACkQNH1dM3QszXcdVNdxlPtmPGiGQVevq3neTmabn6yydeXLv/X8D/I339LCMGxEUfS2ubm5P7CxvyfrbPTKtfDdxPadmZkpF4vFX02S5E2Ekd55ljZM2OyE0wG8idU6oaIGKVN5XdUhOChuNwviYlOcUAX7G21UjWZtb3bGybnRw/42Uu9Tva1uD+nw5d+ErpzTvvXwyXq9/n0HDhywc8WdxBNl4buJjXvs2LGnFwqFPwuCgLNPPM5m0EevyY2t2xBbCbwCRR1AAlAzYF+UehZ8x7UXsk7HoHLGBfAowNXroa+vv7Fs4qVzSoqSNjRVr6F8CePlZrP53y+++OJ/OSUV+wbdiYXvJp34d7zjHe6rXvWqH/U87/eiKJoSr1c6zmQWCt3b1ZWxVGNckGxS9YcWI6+tvFH1H1FU5rKhBWoDL0ZZV9YZ1mF2Iu1otvkwSyLtjWWcYzid68r50j1fKt/+cGOlgjlNUbPZ/LtcLvcjNvPZyTtbFr6b1LZMFblz584/j+P4BziMTZRvVhyv/hq7VYErTWMmahkE2iyFOqoCzlovzUM+0XYbRfma60i99CgUecDqD4YTrdMmXYYjFaNHORC6uu0gIO50Ogvtdvt5l112me14G6lVx1/Jwnf8NkvdYnZ29gLf9//xsfmzLhPg6nOupQ2y0DvXNqkam1aMDkEdvmlKNw3GwyCcBbdxDkA6/7K2GQWy+raDFHBalITAV6/HdoGvHnKmA1hXwQsLC6+58sor/5fjOPE458WuO1oLWPiO1k5D15qdnX2553l/8djAikkBrW416Il0zBjeoYWfphXMULJxOtUEViaE03xkE96myk2D7DiQGxfC8laiWxg6fPXyzPDB03SqRtpt2gM1S/ly3aWlpb/1ff8nL7nkktpIO7ArjdUCFr5jNVf2ynNzc7/nuu6rCSg9T6+ZJpIlDMustUlV2nAxRgJuFaucBjL9pjZhO8xuMD3ctLJMYMv/BylffZthHu6ghspSw3od9LearDba8MnYhAKkbvL2IvaD2A79ULP1mN9Op3N/rVZ72VVXXfXgJuzeFmG0gIXvJlwSDz74YPWxqYE+6jjOc1icmSRdB7CoqnGU2yZUcewi9A62LKthEHRlh4PgOyqYT1T5DrIR0hpkFIWsQ1fKkLcaXSmP3eCncAMTvtLZJipYrIcwDOcXFxdfcc0113yU/aOnsIrfELuy8N2E03zkyJFz8/n8ZwGcIz6g3JBpeRy2OnjZJLonmAbSYeBNA+uJ+sAmfEdRl6OAd1xFnAZeeZPJSvu5CZfXSSlCRrzp4DXhGwRBc3V19c1LS0t/ZIcbb/5psPDdhDY9evToM3O53CfiOJ6kypWZh03LYbvYDWwSuSmHqd5RbYZh4NVPgw5bbsd2S/OQR3mIDbMfhpWRBvGsZXK+N+GSOulFyJsNIWwOspBlYRiGtVrt98vl8q/akLPNPyUWvpvQpocPH/7OYrH4kTiOPYJ3EHw3YXcnvQjemBzpNC54WbFRIKsr11FtCbMTTuybURpjowDW98WyssrTk+GPUq/TuY4OX1P9igLux/v+ZRAEv3DgwIH66azvk3HfFr6bcFbn5+d/yHGcv+EFzRtQZiROm5NtnN0JmHTwDFNq45RvwlIUp9yM+vemzWBCM80a0O0Ks2MtzcrQ655WflZ900BsWhNploG+jtQ/DaxSl6xMc1KObjFt9nka97yOsn6a9UAVzAcvf9rtNjqdzr+HYfjDl1566eIoZdp1Rm8BC9/R2ypzzfn5+Z9xHOd9XIE3IOEr4DU72zayO8kXcTJvbIJEer1N+OsPgSxPd5jyTat7GpjHsTN0sI6ikEfxg02gD2tzUcR6SOFGzvVmbTvIHxf1aw4v1pVwo9H4Qq1We/nVV189s1l1suX0WsDCdxOuhMXFxVcnSfJ7vAEFvnqs7zjJWAaBSNSZ3FA6EAbdZIMO0fRSxe/Tt5Gbkw+SLCtCVOkgG2GQspXvTL932OkZBYpmGWmq2LQTspS6vj9RwlK+fs6H1WvYcY1yztIU/7BjNc+BDmCJcpD0kjzvzWbzqysrK995zTXXfG0jdbbbPrEFLHw3eFUkSeIsLCy8FsBv8+YzPV/ehBKIP+6uTG90Izd0GhTN8rgObzh57RTQynr8Tu/8SrvRzW1GVbBZZelQ1mEz6HhGaScdtmlKWL4315P/m28FUjd9u2HnO62MLOgPK0u+Tysza1s5V+ZoNy23L1qt1kyz2XzJgQMH7hy1Dna90VrAwne0dspci/Cdm5t7HYDfFPCmDSs2VVIabNJuIAJPFLV+Y5nqzVSwpirKUqRmkm2qn06no6yHSqWyHnLG8rhMjsO8yeVGNuFhqvO09dKgaipsE2r68eptIW3FMrMAnQZWri/HJlEp+qcOV3M9/QEhyn3QA2DQ28Eo8M16OzDbYZRLWwewnmxHHsKtVmu12Wy+7NJLL715lPLsOqO3gIXv6G2VuiZnKT527NjrAbyXXi8BLGrXTKqTVkDvRop7EexaGLu6CZMIC/PzarPde/fAdXNKmabd4INu6CwQCXD0V0+q3uXFedx111247rrrsGN6F4I4gqpOkqi6SkW5zASnPgTZfODoN7oOpzRQZSVnl3WzFLZ8nwU/E7z6+ll/6yGCj4c74Gh3UNr2ozxkVRv2z38qfJ31FkfCHcYJEm4QczlPTO8a8lyOQOTCBC4cJIiP+4q9xWp9ddoYtdGvnNM7uYiiGHEcIQpCuKD330Wz022u1Ne++6LLrvqPDd4qdnOjBSx8N3hJfPjDH/ae+9znvjEIgvdIR5vZ2Zb2iqvfqLxJeEM4Dm+Z3k3hcFkU4v577lGK8xlXXgnH9wH0fFf9x1SX5iGlgSjp33ou7+U47qm+hOkiE8weOYzP3nILvv2GF2JichoRa6Nu3H69+gBWqll917/ZFZx7v2l1SntADFJ6wxQiv896o0iD+6Bl5jkS4GbBmm3MNjl+A7F1evlnevuR3+NnQ84aTx/RyBblZ+84+2e+x0E4PB/EpzzsFIB7O3TA7wCH0JWKMHl/3ISDEFGnhaDTRrfZQNhuIeoECqjMBholQMRO4UIRuVy+NxrT7dlN3U5XvfUkQRdeEiAKu0Cp0qkHyfdc/pwX2Ny+G2TFE+7LTS7vG664JEn8paWlt4Zh+LZCoaBgwE9RSMMg0BM8kjSqd1PxJnPjHgi/dt99CMIAlz7jcsDlzeY/TrWcaIMLCJSA0uGbxJibOYLP3tqDb4XwjR2Efah6ZDSVuvqVmjtw1pXx4x8MomCzHhhpsJZjyrIN9O8Hvd7LejpY9WW6atcVrX7uBsH3iW2vJ/86Dl+9rdX57T88lXpVEBVlSwULJOqhBjieqxRo76KI1K/LlXm9hCFXBIIOuitraNfraCzNodusYWV5EbXlJfh8skYhfOpgx0EuX0KuVEahMoHiZBX+RBXI5YA4QqfbQb1Wx+rKKjq1NXTqy1icn4VXqYb+rjNf+b0/9er/faLXmt0uvQWs8t3glZEkSW55eflGAG8S+Mogi0E+7+PAom4o/vBW6ykhwtdJYjxw330IowiXXX5571XTyfVuWP199wSOIRW+vKnjSMH3c5++Fd/2AsJ3CmHsIOrDlze/WA/D4CsKWPdnzaoKnAcdzyClP8qhD7MWpD319UZRvuPAt3ej9eDcOx4XMd86emdzXUH3NHDvvUTp4jiCS0uB7R51kHRaiLtNdGePYmVhFmtLi1hdXETQbiOXRIjaHbTbLTQbNezevRO+6ym4O66DfKmC/MQkChOE7w44lSqcQhmIQ3TaLTQaddRW62itLiNorGFp4RgCP59g8oy3/eAvve3do7S1XWf0FrDwHb2tUtdkEvUdO3a803GcNwh8ZZDFsE42KdBUvj01FCkQPnDvvevwpfIlfHv+cHqGsVEPR4fvcZvgOHzXle9Ez3bg66paj3aIpnyVB0lU8B28/yNqVn9ImACVdUzbQfd09WMZZE+McsymgtXrZvrEIytfXeSrO+m48u3h8/jt1fN0I7VIqVvH7dk5aivaNroVQa82hsc2jQJE7TZaa8uozc6gPn8MjaUFdOuriLsteCwzCuGqMEdHXSthGGC1toqdO6bVm5iywbwcvGIRucokcoTvxBRypSkU8iUF31arxbAy1FfrquzWyiLmj83ArVQRlne86/te8/a3jdLOdp3RW8DCd/S2yoTvrl273gXg9dLhlqV8BSCmyut5vj01JD+ugm+s4BuEIS674gqlXk6G7fAE+B49ojxfKt+JySlEVGlUYf1OwCSJlFWheKKG27pIosfn2zY7zLL83lGhmtV2o5y+rI4wc/nYytfM89XvNet3aT0RvuuuOQHsKOW7fr6J4iTsd5iFcGgnLC9g+dhRLMzMoL68hKhVBzod5AnssKPWV9Dux5ezw4w/URJjdW0F5UoZpWKxd44UfEvITUwiP1FVtkOhOIlivqDg3em00W61sbQwj9byEsJmHSuLc3DLU2j5E+/+3tfd+NZR2tquM3oLWPiO3laZ8N25c+e7kiR5fT7f68CQlJImZLNerQd5vg/cc08fvpfD8TwmrNxgjXubZypf8XxvuVnBd7I6jTAxle/o8OUx60rYVLOjdrildhoOUP9ZbZ+mckUFjw1fsk6/g/p/Hz+fjz9VNBf6XWz9OAQq3p7KVW86URdxu67U7cKRw1h49EE43Q7CThtxt6POfN514SYOHJedcUkvFJAPP3VleErpxlGIldUV+L6HyYkJJLQevBzcYhmF8iT8iUmUqlXkyxPI5fNwoi7CbheNRgPHDh9GZ20FubirPN+kOIGgNPWOl7/mnbTW7M8mtoCF7wYb8957783v2bPnXWI7SFYzCTkbVryCj+H5chulfAF85a67EMURDlxxpepwE893WLkm5AQwsjwVvqpTJ8bc0Rl85uZP4dsJ36kd6/BVII05zXivM1Agrnr9zTC5/o6y/N605SfiYw/rlDOP27SCsuwIPbzM9H/X2/YJtkOvVah8+3EIPY+B5oJDjer1vu8vIzIJ3aTbRmdlEfW5o1g5dhi1pXlE7SZyYUt5/7W1NdXB5nse8n4OnushcYEgThBR1fo+4jhBngtjhpw5aDQb6HY7mChPoJAvAn4OfqGMXGkSuckqStVp5CYqcPI5uHEX3XYLa2urmD0yg7jVQNhYRRR00XXz6Oaqb3npa9/2a+Ncc3bd4S1g4Tu8jQauQfju3bv3nUmSvLFYLCp/TdTvKDDZbPimwUgOQK/PWPBlh9s6tal6j8N3PQTtBOGrAN7v/R+lvcyTMUpnnF6u+bcZwyuwPhH46ixWVlIS96IV+MxUEQ3Urn0YJ7FSue21FSwfOaTUbmtpHm7QhheHcGJGMyQI2i10O21UiiX1YKQvm8vnVChaQpXL+FxluSdwE1c9n+n9cp9LiwvIezlUJ6fg+HnkihXkyuxw4+8UvMkpePkCPCdEu1HD4tw81laWgU4L7bUlIAzQ9gpo+hNvfPmrf/U3N3ir2M2NFrDw3eAlocOXHW4CXlG+x/3U9B1tRfjOU/nSdnj+DT3l2w81U2lgXSEAACAASURBVOBSfu/G4atDdyOnYBTPeBT4DoLyUOW7PgiidyTrylfZIj0tTEW67unHIYLVRcwefhSLRw4hqK/AD7vIJyFyUYQkaCMKI8RuTsXdUoGW6d0mIbr0gmlB9O0t1pseL31d9hzw4c8ON8931TDx+sqagm++VEa+MAG/PIH85CQq1Wl4Ezvh+AV4CNFpNVBfW+mFrC0vorO2rFR5M/GSpld+/ct+8a2/s5HzZLd9YgtY+G7wqujD98YkSX6F8BXly8438TuHhlFtsu2QpX5HVb46fCeU5+uqUDMTvsrL1QZZrItjbRDIoDCzQSp91NMyimoeBb66PaFHO3B5Jny1Svb1rJgtva7TROIZ1EgWJGEXQW0Vq3NzWJo7gtbqIpyghYKK2w3ghIH6VKMh4KDLMN6gizAIUMjnwI5O2hmtVkMpaRnUA3a00RLqx2Cr4JMoQi7no9VkFEMLlYkqJneegXylCr9URnl6J3ITZ8ArlODEAcJuC91WA4vz81idPwY/7qiOuKV2ROX7updb+I56SY68noXvyE2VqVxzi4uLhK+K882Cb5YCPtnKV9/v2PB9wQ1qhJt0uClAoTcEtRfr24tFlRFu48J3s9TvsFNowjft/+L9jmU79DVurx2Od2LykUR3V3Wi8Q5jjtxWC43ZIwpsjZVFIOzCCVtA2AYjt6NuRwGanXIqx4KKXIhVTl2CtFAqqE+OeOMgjG67A8/1UfDzSGLuC0hUJ1wEz/f656g3AjAMI4QJ4BcrCrqVnbt6oWblafiFIrwkRNBpolFbw+LcHLq1FRTcEN1OCyvtGA1/4pdf9gu/+rvD2tl+P14LWPiO115PWPu2227L7d+//+1JkrxFh6+Emwn8xoGvCopXLmuCr9z1Za3DzeOwp8wa99QXXz572zqJCyfxe4hgOJKc7cd1FNGd7N30vTH+wMLMEXzmlk/h215wA8r9aAcZSkv1RfCqbVTsby+a4XFgH1H5ng74Zna4UeGqTjH1hzbDtKsp38fncujF9fYiDXT4AhE8PpziEEkQoLmyjOXZo6gdPQQv7KgBE4zfjYM2kHQVbJUtQXciitfzd3hhoDrCgjgEI2lUVjnPheN6qNXqanhxpVgB0zkwzjqMA3h5X6llRjpwfZ5dzy+oaIfEzyNix1tlAtUdZ6BS3YVcvgjfidBu1bC6tKSGJTtBG3FzFc1GHU3k0fTKr3vxK99kbYcNssLc3MJ3gw3K4cVzc3Nvc133rRLnq+d4GFZ8T/n2ToPEhxKCKvw+ifHVe76MIIzwdEY7eNRIx2OBe5lV2LnS61sPkaARrqLZXUWpUELJnYATFeF77JgBPHbGcEdi2XoJEjdGqCDiqA4bL3axdOQwPnPrTXjuC1+AYnUaEfehtuHotgiJkyBiEhdWXQVI9BO9pBysbjtkWQSj2A8C96x4Ydl1msWjh5BlhaD5cFT78FAT16fXAEc96PjQ6j241GnqN796oBGwvUQMvcESavgvCwjgRh1EDN+amcHCkUOIGzUUGDHdf3hFcYwoDhHGkRoYERPUalQjz0+srAePHW6tprId8jmGkTlodlrqPLuep1Tx9OQUkm7IIDOlbt2cp3xhfs83FB6v7+cVgHPFEtxiBX65Ar80Ab80qZRvzmEynY4Cb6teV8o3aq6h02qiHjmoe5U3vORVb/qtYdey/X68FrDwHa+9nrD2TTfd5F922WVvdV33bVS7+kALWhDDftLhq4Y0KPh+5e67FHyfceXVgOeTDD1ACAdExUZA6MWYjxbwsds+jv3n7cdFey9E1d0BPwZyLm9Phor1atQbvsq7tZe8Rb12M340drB4hIMsPonnvuiGx8HXVZCNETl9YHNz2o39JAWqXimqVxTuRuCrt2NaJ9sg73cU+Hpw4PMhpsFXlHAPvhxMomIAe3HLKoLB7Y1Yo12gAgxoCQRA3EVzaR6LM4fQWlyEF3RR4HpqYEQvN4ZKShRFqrMsipj0hlZD1BtWrpgeK5iz86zTaKDA6al8D4sri+iEAcoTFcRRgmplEl7E68VFyHPKUW5qsEZ/RKLKJ+3DzxWQL5ThqWiHqhpokatMKSAziQ5th3arhdbamorAiBqraLcaaMQe6m7pV178qjf9xrBr2X4/XgtY+I7XXqnwveSSS97q+34mfAdFPIwC324Q4vKrrlmHL0OLyFyly+R9NwRCP8QhLOD/+de/ZP81nnf1s/GMsy7DGZhCLnHgwYPv5PpDWnv5BCjk3P5otZ6KA+ZnjuDzN38Kz33hMPgyBwVv+97swjp8TYWqvs8IKRtF+Y7SiaifnCwFnKV8CVoeybr3K9YDVSbfGNRo4f6rg0oB6qnBDWx/9R1Dw8IukrCNxaOHMH/kUUSNOkoukIsT+G6CThT2xmRE7HyL4KiOtQRRECAOwz58ewmL+Nt2Qniei+ZaXQ2yKBULSs3SY6cCZn2nJicRdwLl/yaeq6wHAp0P1OMTero95VsowStNqtFtxakdyJWrfc+3B99Ws6ng26mtImnVFHzrkYs1p/jml7zqTb++wVvFbm60gIXvBi8JUb6O47wtzXYYFvEwDL73f/lOEL5XXH3tE+Drr3u37C1P0PI7uKv2MP7k03+LpeYipnMlXHnBZbju/KtwTvFMTHsV+MxxpeJBcwqaCsCUTIriIRIPmJ05gi/cdDOe98IXDlG+Tx74Og6Nhx582Siu28u3oD6V5dD3HfqRKQRvrMaUJapDjZ1rYW0Zi0cOYm7m63BCqt0EuX6SJKrPjtd3KcJeVjJHqdxYwTcJA6WAlX+LWAG0nYQqpCxoMbfDmgKyn/cRJhG6QaD82olKBRHLom3SV9Qq2kFZE0oKryvfHJVvcQKFyarqeCOIGefrI0TI2F4m11ldXbcd6DfXIgc1p/LmF/3c6y18N8gKc3ML3w02KOF7ySWXvM3zvHXP1xxifOLKN8G9d96ubIcrr30mQHUTu4gZUsThpP2hZbQC+Iq65rRx8+E78Kef+zvkpnJori0rlbSnuAtX778c33z+Ndg/sQ9VlJFLOLKJnTccFdV/neaLq9NLKfmfN92aDl9Eyu+NVHazBC479FVe2eMZDcRmMK2CzVC+owzEGOb7pilkwpedmfTb6a0yKTnBq5Qw3QWyV+XY7fWu9V44HHjKPgjQmpvFsUe+hpX5GeSdGAV6tEmEHO0C1+0lKvd9hFyfbxocKRiGalv6u0lf+aooEg4bVp/s1GTnXIKo00Gr0UQYBQq+xTLjdgs9C0kNKe5lweMNTXC7Xm+Ke+6K/q+fKyJfrMArTSjboTS1A35f+RK+AeHbaq7DN27VlOdL26HmFN90w8++4b0bvFXs5lb5bu410IfvWz3PS7UdNqZ8Bb4hrrz2Og2+vbgGj4rVg/JguwgwG6/g7+/6d/zzfTdj4sxJwI/w1YMPo+gWUWj6uHT3U/Hy62/A9Wc+A7ucSeRi3ry9ziIVpgR23ITK8/38pz6D56Yo3xgR4n6Hm7KM+x1uikkpj/LN6nBLO2vStk9QFCnpNnXfNxu+fRtB1K7b6wxlQiMFXpn9IaY/HtDEVcBbPXQQB++/V+VEmCxy+G+vM44hXx5HoiX96Al4KnIh4kAVh35uL6dCTz0zt0MvvEzla2CHm4J0rHx1jyBVgO5N5RTw0+tBXY1oA9CNOPQ7RqPZhJ/zlGWhOn9zBZXLt1CcUB1uTK6jhhf3PV+Bb6vZQJO2w9oK4taairSg7VB3ym98wc++zo5w21x02NmLN9qeSZJ4x44d+9XH/LV30GMblFwnM9ysX4nj0Q7HO9zuvfMOlVjnymuuU7ZDT/kym1UMJ1LZARB4CTro4sHGQfzppz+ILy08gOLuMs4+5yzc88D9aLXayMU5hLUA+8t78UPf/DI8f//12Ikp+Azx9xwEKq1hjBwCLD76KD576+fwvBe9aN12YEccO9wIX8JeKd+4p3zX830bHW6DlO+4Pu8oilepwAHgTYP08fheJW1Vx5qCoepg48AFB/A4lLeXooEdlwwdceM24tYK5h/5Gh6+7z7kwkB1qpUKeTWqzfWZxpFRExxSzI7MRG0bJaGKVmhFbbTaDaytrmJHpYKSl0PUDdift56yM0h4Vnodc3EYIe/5iDvdvsfcS1rJNxsOuiiVSipt5EptDTMzh1EsFVEoFlGtVlEpT8LNF5EvVFSHW64ygfLUDuQnJM63N8ii2ejBt1tbfRx8W7nqG7/tFa+28N0oLKzy3dwWJHxnZmZ+9TGF8Tj4ymALM/41DQ5i3Y4GX/bIh4gY04lSL8TMBRiR+ZkjX8Tf3PYRfB2LSArAZU+7EMuHj6K2VoM/Uca9Dz+EfJLHhZPn4Meufxle+NT/gsmkBEflCFbd8Soh9+rhQ7j15k/juS9+Inz1aAexHSSNrSjfrHAw3XYYBb66fbHZ8H1CBETP6lUuuAoXo9dAtUt1qRLjOMgzYoRhgBSqq7M4ct9tmHn4QQ5DQ9H1UM7ne/lzmXuBIxz9HJJ+uJrHEWlMhMMBDU6Eeruuhg7H3S4qfk7Bl+qXDzROGxXQRsj11ue+g25XPeUIZ5VGkuo46GJ5ZRndoI1SqYxivoTlpWUsLC0qb3iyWsUZZ+xGuTQBR0U79OCbr0wo24HwXfd8u20V19uq1RDU1xA2VvqhZi4aXvlNz//p11nbYXPRYZXvRtvThC9f88y53GQfYyvfOMI9d96h4kCvvOaZKs6XypdyM+ArqpsDB0bNzC3hKwv3446VO/GfK1/GbL6GVtTF5eddhIuLe1WylIfWZvDFow8h4Ktoy8H10xfidS/4aVw5daECMqMgmLGMnTZrhw/jlltuxnNf/GIUJqfA9DCifNNCzXoTOR6PU95M+I57foYp37Roh96yRKVpZCckg/KY7Jw9Vnwr4F1CK8GNaMskCJdX8fBd/4lH7/siGDsyNTGp0jxSfXJYQ6FUVlnE4HFtBrFRTTu9mSbiEKuMoe1wsAXQqdexg5nHqHw5eWUMdBj7m/AtJFbRC4xi6EUwEM4h2FVKD7ixtoaVlUVV75yfQ6vWVsOJ6Rfz32R1EvvOPheVyiRcFefLGN9+Pt/qNPIVKt8CfKrxgNs2FHypfMP6MoJuB43EQx3l13/7T73mt8c9F3b9wS1gO9w2eIXQ873oooveQuVL1UPbYdPhyw43wpdKKmI4UaQU2ZGlAHfe/iju/eo9eDT4GpbOWMRcdQG1XE2lGzynsBs/9azvQrNVx199+iO4t3UMK7QsIqA6F+OVz/l+vOK678MuZxoFFJSaIkWXDj2KW2+9Gd/2oheiUJ0eCb5sxv4czKlTtpuhZqMq33FPz4nCVyXAoV3Af/30j2AnHCWrywEPAbyoi+7iAh64/XY8+pW74Ed1lW2M0C0UKgpkru/DzeWReL7q6GJ9PIdBfkzb0FWpHmk3MD1k0XPRWquh4PrIF4voug5aboIaEU4Lo9ubpYIWD60KDrZYWVhE6bGpsov0ktstxJ22gjj93XqjjU6n24vdBlCZqGDfWWfDy+UBr6d8/cqkeqAWJ6eQ0+AbEb6tXqhZl8q3voJOWwZZTLz2+T/12v857rmw61v4ntRrIA2+erSDPpz1RJUvPd+r6Pn24UuVefhoHf/22Qfx4P0H0XW6WNm9hPkdh7FSnkGQ1OBEDnJ1Dz/1Td8Np+jiT279EB7BClaclpp1Yseqh2dXL8GvfNercNmOi1BCESqMAsDC4YP47Kc+iW978YueAF/d81VTlEvQcb/DTe9g26jneyInblz4yvkhfDlyT8EXvbAzZTu47NDiJJRdNOZm8ODnPo3D992Hks+BFSHKpQrK5Ul4hSIix0VpYgIxR8d57PDy4VM4c3AKYjRaHdTqqygWCiqfA4IQeZV7twW/UkYtB8yig7mki9D3kBMPWEVfOEg6rMMCip0Au/0C/GYb0eoa/ChCpVRGwHC3mMq7gNJERQmBQqHYi+LwisgVy8hPTPVnsuCn2A4c4dZXvhLn2+5FO6wFYGKdX/z2n3zNH5zI+bDbZLeAVb4bvDr60Q5v9jzvRt7Iuu0g+R2G2Q7K20wbXhyHuOfOL6kONwVfL484drC80sG/ffwufOmr84iTAlpuE4tnz2F24mG0Skexp1rEebvPQalTwlUTT0VU8fDHN/8NHgpm0Xa7cKMIE00f5wU78fqX/Byef8G3oESTmEG+hO/Rw/jMJz+B73hRH74qR0Rv8jGVTN1JEDscDKAi03qhZjKLg8zMa0whv1WVb29wRW+0Sewm8BKqVZoEDMPjCwYnUeoiWJrFXbd8HIfuvRM7fA8+k5kjQZkzAVcmVCiXmy/A4W/OVxEIvsc44Fh1pHFa9oBRCmGAUj6Hdr2mOs8mKyW0qFYrRSz4Mb6ONuY5im6irCIeOt1uz44IQjjdELlOFxP1NvY5OezohAjnF5A0mHQdyJdL8HI+JqeqKJbKCviu68Hz84DLfL49+DLUrFDtwddnbgfG+XbbaDVoO6yhvbqEbn0Fq0uLWGx1k6C047Uvf82Nv7fBW8VubrSAhe8GL4m+8n1zLpcbCt+0Xelq+PjIXHZ/MYari7u+dAe6nQDP/KbnIAh9xI6Dz91+BB/7xP2IOkUViN+eXMPM9FexcsYR1HOz2FGo4IqzL8W3PvV6XFTYh0PtBfzhrX+Nzx+7G74bYpdfxEqjg/JaCa9+3o/jR654GapgvliSNMLi3DHc+olP4ttf8CKVWIf4UTl3+rkdlLsrWc1Ub2E/N4UGXvVA0RLu6DZDluUwLB561E63Xo2Ozwi8PgxwfaBE70zQp6W/S/zGDGLwOFBBZXlQojdBgBw6CJeP4cs3fRwPfekLmPCg8izkikWVarM6NdUDGLODqbCuHPw8YccHcV4N2W23OyiVywj5psBcCw5UlEOeVkccoBN1kCtXUM/ncF/YwtQFT8NFl16hcvQS1l0VkhaiGQZYWJzFwdtuw5nNFs5oNlBiIpwuz5CHdquL6o5pNXcbtTYfAFzOUDmP08YXyyqfLzvbaD24pUmVajIO26ivLKLbamFtZQUrx2aAbk11Bi63gyQq73rtSy18N0iKJ25u4bvBJmWH29GjR9/k+/67hinfTPgKvNZXkHSEIe6644vodiNce91zECYeavUAH/nYXfjyV5ZQiqfQDTtolhexeMZDWNh5EPP+UXWzlTsF7HN34ulnnY+LLr4EX3joHnzk9n/H9Bkl7NkxhTsfeQQT7Qn8/LN/GD911fdg2imrvcdJgAUmU//Up/AdN7wIFZVSsh8L3J9AUw2pUENstanP+yEbg2wH/Q1g3GYfBOa0sgS+6ymL+qPUerkbGKcr8CVwXSX6Cd+EKl+FnDHOtoO4voh7bv4PfOU/P4MJN1I5FgrlAhqdAMVSFZPT0718HoUifHa2FvIqUoI+K5PnqBg1NW17EV1GLDBrGZVwt4VyIY+w20StVUOhMoFlx8GXozbOecZVuPzS69CMAzy6eBBhFGLv5B5MT+7CYm0On/z7D6Jw5BAm5maxwwH27jgD5cIkPC+v6kDFzs45PqxU9AZD3jwfhdKEmkKI08cXqztUhxuznXU7NbRra+g0m2jWakhadZScCEHQRi1E0s5Vfv5bfvyX/3jcc2bXH9wCFr4bvEL68P0V3/ffvanwVWnEIgXfKASuuvZZaiLEQ0dW8f5/ugVzqz68RkX5t53CCtb2HMSxHY/gaOEwukXA7TrwVmJUOy6+6fyrcOCCy/AnH/1LPOWKc9H22vjEXbdhZ1jFLz/3J/Bjz/huTCZFuI6nspZxyvDP3HQTnv+CF6oZD8aBryheE7RZylfU7LAOuLHhK/G+/dAsVR9JnNMHMS9+pXw53Np10Y26KvTKcSL4bgy/WcNdn/oY7vvszUB7DZOlvMqX4Hgu2t0AO3ftRXmyCs/3FWwJvnyx0I/vddFstVFihEEup+J+CVFHwTdUs1IUcx5azToaQRPI5zEbhrjbCfCUq67BRRddgc8/cDvufeQraEdd7CxP4/nXfCtKSYJPffTvUJo9humFeVSiCOedeS4m8pMqsoL7oN2g+gyV0nbhs6+A/nOhrIYWF6emUZicRuQWlGp3ki5a9VW06w3EQQC324LTbaBeW0XHzSfdUvWVz/6hX3zfBm8Vu7m1HTb3GiB8Z2dn3+i67ntOGL4qX0Dv1b7307cdkODO276gfN6rrrke8D08+LU5vP+fP4NGOI32igfP8dH0ltDYfQRzZzyCo5UjqPtN5OMcnlo+E+c5U7g0/xQ862nX4EMf/xD2PPNc3PLQbfjiw/dj92PK+c3P/xm8/MIXoBTlVUcTBxAszh7FzTd/HN9xw+Ph26tab5JN1pEB/jJV5DgTaKYNM95s+PbyXfYyj6mBav0BGJxwsvdFT3dwBJr6ZEY3/lFwEQYNFOMAB+/4Aj754Q8g361jouQjV8orK6DTDTE1vUu9sjNKgXCl8mV0Az1XKs1OGCIKY0wwexhtCJX9rJe7gUaHSkjPOdK6DTS6DXSSBAsJ8EjZw1lPvwI79+3DR279V6ygiYiKvNHFt1xyNZ6+5ym45WP/hN2tJs5utuG1Wtg7tRu5OK/2yyxo7Djk8TNe2OvDl3G+fqGE/GQVlekdiHNFtCMXxfIEigUOoGFioEillOzQ811bwvz8MUT5UuJM7fnF5/zIL/3h5t45tjSrfDd4DfTh+wbXdX9tY/ClUJFcvbQdesly77ztiyr286qrr1NhTA8+tIAP/MOnsdKaQBhMqMxaNWcRjV2HsbzzIGYrj6KRb6Di5nHdOQfwnH0HcElxP/YWzsCRhYP4unsM7/uPD+ChuSO4bHI/3vqSV+G6vVehnBThRMz8AszNHMSnb/1kz3bQlO8w+GbF96ap4dTBJlo6SvO0jKt82XmmEuQQvgp45G0v8Tl9c36q13JOxS6v5wznitpqFoeDd34Rt/7fD6M7N4OposuQanSZ/tHNoVqdxvT0rl6WMIYW5vPIM1cu4cvZgF0PXQ4XdlzkcwU10oyKNEe7I0pUKkjG4fK1nuFn7aiNeqeDVcfBkYkCzrz4MpR278ZHvvRJLPmMte1i0i3hwNTZ+JanXob/+Ng/48xWExd0QpTCEFPFKpwuR9T1EqirIeD92a9ztBxoPeQLyNN2YMwvw9qY4648hZ27dqNc9BC0G0r51laWkXD24voKZmdn0HFyibdj7y899xWv/18bvFXs5lb5bu410Ifv613X/fWNwjem39ivnkrUjQh33n6bGr9/9bXPUq+7Bw+t4m8/8hnMLvnoJJNoA2jl62hNHMHq1CNYLD+KenFNzRc2FeSxz5nCU8r7cOXFV+FZF16Fjx+8Fe/7lw+i2e7ihZc8B6/9tldgb343igmnk+l1QM0d+jpuvfUmPF+DLxWfgmuG8lXZ2kW3p0DUtB1OBXzp79LPXYcvh0gw49d6Ix+fsYK5eKn+8h6w8JUv46a/fT8eveuLKDsBCjkgyblq7rOde85CpVxFaaIKL8eOth58fdoV7GQr0Otl5npGTTDhDVTu3U6rhUoxr2J+u51QZbYPgg6azZqyCJqELxIcLLo457LLccb+/Xj/bZ/AoWANXS+C0wnxnPOejmeefQE++h//gP1BgGd0HZS7AfLIw4lV8JqCrhqMQetB5Wim3esjdn2UOWNxqYw2h0eXJrBz7zmocHJNP0HYbmJteRm1lRV015YVfFvNGlrwE0zufvVzf/J1NtRsc9FhR7httD03A77SbaVGVfVffxV8nRhf+Oxn1M1z9TXfpGJHl5Y7+Md//jweeHAJrWQSgVtA1w9Qdw8j2j2P5cmDmPVn0cm3VKIcNLtA3cGlZ16IX3rpK/Avd/w7/vmWTyHf8fGW7/9F3HD+NyMHzmCbU6O3/DjG/JFDuOXmTx2Hb3/qeAVMA7693Oxq7vLHNaWpgs1QM33lQYp5nAgHvUwq3+Pw5Swd/VhZOg70X8NQTTDZ4bTslQrCqAUv7MKvr+ETf/0X+Mqnb0JUm4efT+AXPVSmp1Gd3oVSZbqneAvMnVCB2x/RyKTktB/YDUkrxvF8lfbRc3Mq+oBAzBd8NfNHHERqKqBWg1MBhQiSGCu1VdQ8B4eqBZx16dNx2YFrcOvX7sYXHrgby60adlSn8MJr/wt250r48L9+EE+LE1zRijHZDuCCw8N7llFvIikV/9fLc0HQMh+Fn0Nlcod6WEeuh+ruMxV8aTtE9JyjLtaWltFYW0XUqGH52GEVfrbE8qf3vu7FP29nL94oK8ztre2wwRbdOHx7/ilBq26gfsCs24fvHV/4vPKCr77mOjheHt0gwRduewQf+/jtWOsUELuTKt7UKbZRyx1GY2oOCxPHsJhbxIq3htALkQtdTHVyeOV3/gCayy38/Uf/Bd9x6TfjR7/lv2J/7iw4Sb6HUGbiSkIsHDmIW265Bd9xw4t7tsM2he9x26HX669mxmO6Rb838oydi54aR0FQdYD2Ku786L/hzo/9K8qdGoocDVjxgQL9XsK1jJxSuyW4BaZoLCvFq5IpFYpK+bL8XL6ghicz2sH38j0fOOfCzbuIuxF8x0PcDRE0mipeOMkBRxfmcaTbwJEzKth3+eW4+pJnMW8dHph5uAffHTtx0RnnY3FxBv/343+Lp0UxLm/GmOyE8Ny8ioRRIxRVJop+h1s/TTNBz45EhpsFfMAXitix5yxM7Nyr4Ou5IZJuZ135ot3A8rFDWF5aQCNykEzufvPLXvNOm893g6yw8N3kBmSc78UXX/wG3/dPsMMt7nWQqAGhBnwR4u47blODLK6+9psQO73p6BdWu/jYx7+MO+85hHa3BLglJG6EtreMVmkR9elFLBTnMOfPoparw4sjVBoRrj/7EnzrVf8Fd33pHvy361+CK6YvRiWpqE6pHvOZKS1Q09/cfOvpga+ugk9U9SqPmZ6viuXtDRChBaAeMK6jBi1whic6wJwnjVnD/KiB+794M27+4IeRW1vGtJcgM0V31QAAIABJREFUlwOcko+Es1IzTpbgVR1XBaV8FXypgDmsmEN4HUfl661MTKiRZoRezs8rvzc/QZ81VBZI0cmhsVKDE/QGXDSDBubrK3i0U8fRvZMo7X8Kzj/nEuXD5wo5RL7KHIyCk8fiyhw+9Zl/V8r36e0EkwEf2TkFX84BlwZf+hp8YMSMZskX1CCLHWfuQ2V6N1w/r6IdkqCjQs2W5ufQXFpAUF/G2soSAr+IbnHqLS/+hbf92ibfOt/wxVnlu8FLoA/fN554qNlx+HJmBL4e96DBGNEu7v7SbWomi2uufzbimJ6lh8gFZpdC3HrL/bjzy4+gG+TQaHeR5CJ0nBV0i/8/e98BZ9lBl/udes/tZfrM9k0P2SSbQgpRKQEMIF3gvacIqKhIFRApT2w0FcUHgijowyfSJYDASwgJISQhhfS2vUwvd26/p5/n9z/n7k42u9lNZuITcifZ387OzL0zc+693/mf7/+VZZijIcKKgwV/AfX2AhTXQ0m1UMmXkVYy+I1nvQLnDp0OPSJfGEcm0rWmhwEWpyb/v9EOR1NCPJ6HKBYzHCJ3D4FvnIEbh5hbhi7VPyldw8KDd+LqL3wWczsfRMHQkFYjpNOmWIb1dBa6lYNB0BUThSGTJJshCL6cfPnv+BQaoVAsycJNFnCqIUYJK5eGHbnQpaQU6DY6MIXG8dG2W1hYXsKM30JtYkDMFo5HCYYpwfW+4kNXDSnCZAV91GngFGg4JVCQdalHNoGIDRc8gbMONZ58e7QD2YhUJstOZZl6s+UKikOjSOXKkvUrky8LNLs25mdmMLN3lxRo2t0WYOXgZwbec8XvvrcPvo/nifgot+mD7yoP6FqDr0xpPfCFh3t+cqtYTM+/6JKYllB0+CwTjgC7G+D+e2fw4M4DmKu2JWCbsepDwxmctm0dRjaX0AxqmKvNwvZtwaKlWg333nM/Xnv5S3Hm2EnQYUGnykGVvmSxwy4eJO2wYuH2n0g7PFbwPdrXP3Jijiff2IwXQaN0K3BBsoWQ2W7U8KMvfQ4PXvctMgxQ9QimocoCMpspQtVimoH8rpqirIxmijgfV/5eCb4KUCgwCY7LPE6jsfWafC8NMczlJfXAFAlWD3WYnRu60h7c9F0sFCx0aUN2QvBh8c04rznwONWq0FUVac/HBCKMkibyolhmFhhCeRwJvrEEUIGZyYpe21M05AcGUR4Zg54pIpWmVtyG3W7Atx2RmtVmp9BcnIHn2lDSuUgpDL35517TX7itEioecfM++K7yiBJ8Tz/9dErNHiftEDcCi26WVlC2HkgtOV81Hu6+/RYB1fMuuCjOhlVNuKKvJXCw8QBodTxUW7ZETxq6jnI2g3Rag6oz+NwTFtBHgC4CLLlN7J3Zh3NGT8JAqijLGk5jvDwP+b0jBQvM872BUrNE5/v/GXyPZzsWeFkRoh6/H2/6Y66hF9ZLzjcOjVeVECbpgMDF7ddfh5u+/M9ILU9BTasImYquqsgaaVhqBoaWhmZloFgEX12oAE7BhnkYfEk7xPXxoeQ9EJTJAfteCDNlCr8c2F3R+DpeEqje7QjoZi0dOSU2SEz7Ntq2h269g6FKEUhr8A0FrhdANVigGcHkJB04SAWu7Nh0JQXF0x/B+fbUDtT/aibt0ArafoDS8AiGxtcjlavIRGy3ayI1c7s2mvUaVKeL+vwUfM+BqxqRnyn3pWarxImj3bwPvqs8qL3JV1XVPz2yQPPIYJ2jfStRAcStiXG6i0y+PfANcNdtPxZQPe/Cp8YFmlL0o8iGnDXjUiGjsDY8RhrCsi6GjbiqhvfswYULB57MxT666CANTaYpjTIlB8hrGZSsIlRfx9IsTRZX4/KjmCzEKHCEvVgkyQ8XOxyKlTwR88QqH4JDNz8MwPwJY65X4zqSHXdSJpnk60bsNrOR130s7rgb3/70p9DctxMZzZfJlmYWLuUsFk6qhhRVaqm0yMqo4yWYCu1gxjGSsa3YkphPz/OgGyasbFayHQI/kslYTBaei5CORNdBp9uRv3OZNCxTg8pGY8+FSxOHzeVXDblMBmqK1yLxG0+OPJ5SQ8/uNzYZJ/plUkdxC0bcNhK7muNgeF1jsLspGR1cuHHyrYxOCO3AeqHI78LptmAL5zsHr1mLXW5KBFtLBb6V/+0LX/GGv1+rx6l/P8lM0D8QqzsCPZNFFEUf6FUI9fJ8Vw++Ie669RYJ1D7vAkZK6mK4aIUOWn5XPm67tsiY/MAV4HX4AnZddBxXBPe+H6Jld+CFLpqdpgj7Hd6WObF+AM/xoXsqzj15Gy479xIUU0XMH5zEDT/4/sN0vj0A+GkB38MnMg8KOU0xVvDkxgmRucsBvOokbvjKP+OB71yJjOJD1ZnJkBJpn6obMCWhjBwv+d1Y08uFWwy+FnQzIxNwrPW1hF6gvIwnw0KpLPfjuYEs5PicYF8bHWjMzaXGl5m+6bSFMAFSXu0Eti0yOH6OJ12+sZ1YItkT3W5EcE1S48RlmOiqGaITX0GFkjwXZwnH9AdtxLxq8nVdHG7FyjCsQkV4ZTV0BHybjQaa1UXYovNtIJ1J0V4cuFbxty9+VR98V4cUj7x1f/Jd5RF9YsE3wF233hqD7/kXSqOBHwF7agdw1767ZZEj0mC+QNlCoVNnGgepcOYjwPJ9NbCghwx5B1KMM3RtKVhkSDjDXcxIw2hxBOvKo0ipGhanp3HDtT/A5T2pWRKsI5P1T8XkG8dcSj+FXFUkp44kKjLwHRQM4IEbvoerPvdpBPMHkOP0yVSzBHx5LCkZOxb40jFmEHyttOQ5MLaRgT1SAeQHyBeL8niQ82XYOt8IvtQVu64DXVeRYt9bckxZH++7jpRmigwuDAXIpdJIaoPizjbWDIUs7kxMLwTf3hvBl4FHPfDlxwm+jLZkhxtter6mI1MsCfhmy0NwfCZCsDvOlwqi6tw0vE4T9blpDJSLiNL5wEsV33DBK3+7n+2wSqw48uZ98F3lAV0JvpxwGLyyZpNv5OPOW2+Vy8jtrI6nfTRU0Ak8zNaX0Gq35NK2UipjsVpF13YwMDgMz42wZ+8+aTHgBHjPXQ8hlyqh3VnCtm1PwdTUNK655ho87wXPwnnnnQGDG/1Ihe5zWvJRnZ3CdQzWee7zEnsxl3FJPthjBN/e4T2Ww+14tMRjeXhW8r6UkHGSZG2StCz3shuo6IgcePNT+PfPfBIH7vgxsloMPjRdUHolQTl67Fw77uRrUQ4WT8Q0b/D34eOQzubiynbNFPDl1YjnOHBdW54fpqkLsNp2V05ogeei1WggdBz5PLN8qROWTji2VvjxBG0S0CV0icXGrBaiiSKxpXO5dxTwZcWQ8MVc1mo60oUiSgMjAr5cwhlqALfbxvzcLGxWCHWaaFcXMDY6jLobBp5V+t2nvup3PvVYHov+1x7/CPTB9/jH6FG/guC7sLDwjiAIPvhEgO9dt90mk865CfhGEV1uXdzxk/uQy+XRbnewZfNJmJyawlVXXYOX//IvIwgU/ONnP4dXvvIVGBwcwZ9/5OO46OKn4ZZbrsFpp52GjRu24CMf+gg+8tE/xKWXniomjl4xIxQfC1N7cP31P3wE+PbsxY+F81158FbGTZ5omtljeXgOgy/1u3EDtKcakpkRgy8NDi5SYRf3Xf1NfPefPgPTboi6gQoIU9LJeAKlKYJdfCZUKhkM8zi0A3nfmA/myVfAl1pfKhsCiIOOFBDBl+CYyXASDmW65SRsd9tYXlqUavhUAqSmQYlaXBNPCsLpdCWhjLcplvKHALcH0HJVwsyjFeArqW0C3ly4seLIEtrBzOaRL1VQGBwX7S8CGw7T1VpN6alzW3XMH9iLTCYF30gHvlXqT76P5Yl4gl/bB98TPFDH+rKew+0/xAcfFMnRmk6+XLjdGoPveecnhYw6duyYwpe/+G085znPQaVSRqFg4cCBJXz5S1/Dq1/9SkSRjr/71D/hta95OcbGRvCnH/gH/NwvXIYbb7waG9evw5bNp+Nv/urj+LMPvwvnPXVTTF3EbmaoWhezU3tww3U34dnPff7DJt+fJvBl57BMh2K9jVUkiuLBirqo7roH3/jkx9DYswOpyBWFA6VohsYw9BMHX+p8e1wwa9uFEybP6wcSuNPt2pLny/p20hE0c3C65ijeajVgmgyNiOLoxm4HGctCWtfRZrIYCzZ5MtA0ZFjM6XoywXc7HdhOBwXm8kqORI+Nl8Qg4f2F9V3J+TJf2OTCMI2AP2cmg0y+jOLwhHDBlJoFri20R6u2LFNva3FOMocdxQiDzMBbn/Eb/WCdVULFI27eB99VHtGV9uJeXfxjpR16UoG4vn2F2iEKcDeDdVaAL11wc9Nd/P2nvoRarYYLLjgfz33uU7FzZx1f/MIXcfkznyVypO9+97t43et+GUNDw/jAhz+Fk08/GevX57HtKWdiz85pfPQvPoH3/dHbcOElW2F7LlRFh66p0I0u5mb24IZrbsKzf/EFEiDD9mLqikXyJQTE4TD1XqTkiQTrnIiGd2UGhHCdCed5LLlZj/tc+TBKpAHIgauAT/0rHXy0TtvIuk187//8A37wxc9hKKXCMlQoJj/PyZfTIU+gnIAPc76HJ994wiXoSUoYjRdmvHAjTcHJl489g3UoJyMw5rIF+R06nY6oF1h0yYWbuAkBtFpN0dPms9Tb+nDbbaEoWs2mtF+QsuDkyysTPr9810OLmlzfh2VZsNJpmYI5WYtIkVSE/BeBhhJZuLHAM0V6JIPIMNENIxTLQ6iMbRCpGctByYNXFxYky5nZDppvy2M9vdyItNLo2575G7/frxFaJVb0Od81PoAE39nZ2bfruv4huUTU9cfM+T4a+B6afM9nhxslZBoCV8PMwQDXXnsdbr31NrzkpS/F4GAZX/j8V/DqX30ZgiCFf/zsP+I1r30JBgeG8Mcf+Bhe+JJfwrOeear89td89yf40J99Ah/88/fgzHPW40c334wzzzgTIyMVKJqN2cm9+NF1P8Kzr3gB0pm8cIXUxxIAVWrKVuT5Hi1Y51hBOasB32M9bMcEX40dcxE0n4tFQ5aLetTBwj234spP/BX233ojRso5ZIsZmTCZxaDz8tygMsGMW4hlURVTDjLhJullptiNCb5ZUUKI3Vin6y2mKqjvrTWbMk0XC2V0u1358Sulkizb6LAzDMY/+jLJUu1AbXen1QIoVROVhCtRlAReOQkR0G1bFm6O2xW+V05UgAA0r7qEdkgmX83QRPZGpUTKtARkWR2vpCxJNcsWyhic2AyDNfe+LWqHmclJLC/OI6spkudLRUa140bWyPo3Pf217+jn+a4xdvQn31Ue0C996UvapZde+nuGYXz48UZKHhN8EUvNOPluT8DX9xVMTzcxO9vC1i0juOqqG1EqlVAsFPH1K7+O1772VVAUE5/+u7/Hy172Upl8P/m3n8Tzn3cFnv70bfC7wA3X3YF/+eev4nkvvBzZooodux7CK//bKzAwkEekeJib3Isbrv8hnn3F848PvsTiJMCldyj/M8H3aA8fAZlFzFxGmZIfGULTQoStBfzwC5/DLf/2ZXgL08jlUsgUssnlPS/x44WbSMw4bXICppSsJzVLwDeVthKdbxys0wPfHu1AIF6uN8TcQa0wQbDIrjdVhW13ZHHGn4ngy8UazQx2uw3PdYTzJeASXCUrgrwvR/kgRLfTRco00WjW5D74x7ZtmbAJwFQ7aNKYwd43D7V6TXjmlJlCZWgUxcogdDrdVB2pTA7ZyijSbOJQfHSbdcxNT4vbD3YH8wf3yiLQgR7lRze/6emv//0++K4SK/qT7xofwCiK1NnZ2bdpmvbna047MM/3lltitQN1vnxRBgomJxdx/wN7sG5iPer1OrZs2YDlagsPPHA/zt2+XeiDBx98AFu2bpFlz959ezA+MYqJ8UFxWFUXWlheXpZoREX3Zds2PDwEQ6fEyUZreRHfv+p7RwXfJ4p2OFINsZJyONpDdqwpukdTkCqR5l52mYU20maE/bffhG9/5lNo7HwQmtuWvrpMMSfhN6LtlbQdPQFfXcwTGikFTsMrJl+Cb9zZRh41mYiThRunVgbqLNfrwsTQpJHP55HJZEA5GRdilJhxqiTw8t+ddlMoB4KzToWG6wr4Skoatb6ccNkykYCvTqokCYKv1esyWZNXJm3C4CBy+PVmHZ1uV5Z4LPAsDwxhZHy9VAjRKg09hVRhQACZ2Q6t5apk+TJGcnl6ElN7dsDUVXG4ZUY2v/VZv/Wuj63xS+dJf3f9yXeVTwGC7/T09NsMw1h78I0C3Hnrw8E3brtQ4blsQghgMaA7vjKVzbq4zWLTm7xJJb0Cac7V6YZjYS7xlrueQ5X1cQQN/V+IPEzt24Mf30Da4ZGT7yPAN7Hyskvu8U6+x5qUHy3V7PiZDob0Fwehg7TmwnKb+M5n/g4/uvIrGGR+Q+Ch3W1JzbqoFAR8VZl8SR2Q5+XHaGyJgZcAHE/B1PVKY7EssR4OvuR8OTEvLFXjidTKYmhoSCZUTqFcuLFCyPddAV4xUKiQx4YPGaVmvufFhooV4EvOt9PuCKfbtdsC6DwG9UZDaK5cLifgS/UEzSL1VkM+79qUtpkSR1oZHEFpZEQKNAPoCPQ08uUKchlDsh2cdkdUD7P792B6z045IYRmJhzYcMqbn/bat/Un31ViRX/yXeMDSNrhsssue5uu6x/p0Q6cfnpT8CEN5jG+r4CIEnN3sQe1t3BjqllP7RDgXNIOOmt+YiF9DEyxhjWudRcJviCvXGjz5kmuF11utIoSdBmnyGYMyph4F24Q98Ux64ALIcs0sThzENdf/31cfsUVx6UdZOEmKH78JotjTauPFXyP/PoeSB9eznGYZ54CUzqZg9DC3D234PMf+gDmd96PiYGSBOdwYszl80Q+ydzlgk7yM6DA4rFIZ8TYQqCNeV+mmrEyiH8TjBN7cSJHk7Qz8rWej1anC9txYaXSQglwgiW40tFGuoGKMtdxBCzTlomUoceTsecKCyV1QGGIRrMptEMpXxCgpiuR6hfSEVzi0QVHSoMAzOcOb0OzSNvuCHfMx9N1PLS63WTJNgGrUIBh5dAlN6NTJ54VnTPBt9tqoDE/i9n9u0X5oOWKUWH91jc/9b+9sd9kscbY0Z98V3lAe+CradpH+GTv/Tlh8D1kCI2LFWNDAFHDl0jJe++8Q5pyz7/gUkAzUKt5AqKRH8F1PZl+aVm17di6ajuetOPa4qaKhf1tpyv/drsB2gSFriPAw+/icNnitFAsWHjVq16M007ZhNnpadz4w6tx+XN/UUAo0rjBT6bqJD+it3SLgZDLuMNPpZXg2FuIHctMcaImi97dxxkSvZk9fvDkdCP/rzwZxbSDofpAbRrX/Mvf4wef/yzUbgPlfA6ZfAkd2xHNrclJmOBrGGh2bDiuh+GREQnIWanzPQS+idrBsDJIpTMxN0zul0oHWUwqQjnwJMfm4F7mB39XLtrkhBz6aLdbsnDj+1ku13QNYZL/wMfS7XbhOq48p9KWJSdVTtNLS4ux4SLRFccKC9m2HYrOrDfq4mwrFHKoVpfhByGKA0OS6WDli7CKFSipDLquD0ML5WQUOC66zZbofKszk2hUF6FmCpE5sO4tF77q9f0Ot1ViRX/yXeMDmCzcSDs8LvDlj8N4lHhKTZp2k0QzGh7uvPVmSaM67/ynIQgMfPNbP8Adt93PLpi4iDGKxfp8oUvrceLlPxRly3AZU4GR4jRuwDQY/p2Rv1UtkqhDx21gdHQAF1x4FkbGypidPojrr/kunvfCFyJHCVSkyc8gQrNEV9qTnR1WPvxngu8hjcXD0sziRPjkDy/ZfQ+ZyMfCg3fg8x/9Y1Qfug05ipkjIF8ZQccLkLFSSDOsXFMRajrqTQbeuJhYtx7pTPZhaoeV4CvBOunYXizcMivYpT3YR6RqSFsZ4Y6FhkiME1yCMfCcIKuEATrttgAwp10yQgRTU4v53E6LjrMZFJiQllQV8ePk+ClFy+dzSFmsuU+ch4kaJbYmQ2gOTtV8/KgZNqwUrEwB2fIAcuUhGPkijFyBKRFSHRQyYpPOOtuTbIdubQl+twufwTvZgd875yWv/ugav3Se9HfXn3xX+RRYS/Dl5EtskOlO8SWP7PZbbxZA2X7epQhDHQ/cvxdLy03RmvLF3Zu0uQXnJS9f2CKVIodI44BB6RsTEqkrZciKErc49DhhanfVCAEXUwqpiAC7du7A7T++Hc97wYtFwkQDAW3NovBN6IX/bPA91sN0dF6Ykjymu/kw7TZ+8KX/jeu+/L+R8+tQ/W5MN5QG4YdA2jSRZoqZEeckd2xPpsuh4VFkslmheh5BO3AJx7AcK5OoHmJOVQgcSsDYkZYvIpPJCqgLNST6W8rFKDuLBGTJ7Yq92PPQbNaRMgwxWvBn9xw2G1MF0cHi4qLQWOR1CeQ9aRnphd6bLOgOlZzGJ0nejqfM4eHhOFhIM1D4D8djtjKIVL4EI5OHbqXgdjuoLs2LuQMMAqIm2me4eof2YgSZ4tsvfMXr/3KVL5X+zY84An3wXeVTIgHft3LhtpJ26PG+x+N84xSq2I2lSAlir3+BH/Nx9523ybb6ggsuQRSxRkiTS1u23yb7M7ntyvelIIGLNTrWkijbOB94xcMtAyC1oiFIc0YhHVS+1NVfd+11aNXbeM4Vz5fMAlbj8LKVBoMgOJyi9fAyzSd28o2phoQXX/mY9eqBks8l9ZVyPaH7NrpTe/HVj/8lZu+7DRk4UCMPjXYTmWxeqIGMaSHD7F3GQUaRBBfxKqJYqSCbzUm2Q1wPv4LzTSIlNYtVQqwXSh26MpB4SYs8b1ZoCPmJk2hHSt+Y7UCVQ0wtxRYVXu63mrHjjfXypBx4bqTdt9NsYWlpST5H8CW/SyAmQPOqh481n2PC9a4wW/DfTClbXq5ifGJCQn+o8y2PjMPMlWAVSkjli1B4wla4mOtgfm4O9cWqZDuYkQ+d2uNIi8JM+a0XvvI3+2qHVWJFn3ZY4wOYcL5vpdSsB749hxtfJCcCvgSKGFz0mDtNhLNR6GJhbgr33Xc/LrroacikC5QtACZfcaGgK79cOE++nygbBGgVVbbl8sa7lyt1hrwecQCkrigetwPfxe6dO3DllVfil174Qpx0ymlyP5x4Cb78ToxlPMTTPqzJ+IkG3xWZxyt+BcntXRGkLmDHqVcJYAZd3P+9b+Kbn/lbGM0l6afTDBXLrToyGdpqQxTSWeSsApzAhy/5x6osI8uVAeF8j9T5ysItAV+d5gYrI0tOl+lguiGuNCubg0lA750YuATt0QOidPBkouUUzJNfnqlnQh35CH1GgfpiuGg3myjmCwKs5IrFSJHQC72FHKdfPsd6DkBZ7DGYXRaqChbm5+EFHsoDgyIrSxcrSOUrUiWkc/I1U7Jb4PRNOqOxVEVzaV4yfTvNhky+RmX0nc943dv+fI1fOk/6u+tPvqt8Cpwo+B7LHpsEQibgqyEUKVlvxgvguV384NrvY2xoBFtPOQ2mqiMgmkbUjHJ2jc0EvKwV8A0DRJ4vL1jJ82WalseYQx+u68Nxbdmyux4XdLHIny9S/nu5WsP+/Qdw0SWX4KJLLxPwlnBwMyVB3mJhVVnyGfPLAsKH3G5PLPjGJUf8roePz8r3exNmTIdEMCMHemsRX/nYh7DjhmtQYAQ9OVkFqLUbyOZS4iYrpPNIGzm0HRsKGyOoBPF8jI5PCJASfA/ZixNVw0rwpa3YozIBuhRnErAlYJ3FlGp8YlipxmCYOo+553TR7dBK7CBNXpg+Ct9Ht92MHzvPFxWE6IMll9mHwdS0XsZvooYg8PYm355Zh7uA3vHg7ZrNJgrlklTH67k8rOIAssUK1DR5Y0uaPehwo4PO79oSKem36rBbTQHfKFt521Nf9fq/WuVLpX/zI45AH3xX+ZQ4mtphZbbDo2lV428tabyJVIsvAy1WnPFTbKpQIsxMTeKhe+9D6HvIswiRAEuNaPKi7E1BvV9FQDkBX7GhioiX1TmcmOPLVKELOTExH5ZyMwZuawa2bDkJGzdvFaDi1Ctb9LjYKLGz8odLrK2H5GUE4sMH8kgFw4koGo73NT3w5UkgljbEf/cut2O+M5Zk8JilYWPyJzfgCx/9ANSlGZi+C8VMwdc0mXzzWQtK4KOQzoksrWXbrMcTvpYqkYn165HNUYamJYYK6nutOGRdpGZxmwVxjn/YhcYM35SVibveVJotYmDkFZA8nOR9E9kI+9s4AXMp6BP0mOfLEyJ70xQlbkROJIX8NxPSeFKJr1+i2HyRUBqHFSXxCYq0Se9jIkGTLk7y1BlZsqVyMeXAv2mZ1hSCvSMLQKfVht9pIOw0ETBoxwccq/B757/sdf2F2yqx4sib98F3lQe0l+2gadqHeolmqwJf0gWivI0ZAhHeBy7a9TqqTJrqUjRPkT9fNBp0I5a38Xv3piwCKUcpeXBVDYpGcI0JYOp9+ZnelXqsDuZSKKlYF2Bj1kEi6JLLXL7cD3O9vUvflYB5rPfl9LISmY9xvI/3NSvBtzfx9gAmvuyO6RN+HXlTs7uEq//l07jx376IQmDDQggvUiRSsdaitC6LyHdRyuTRbjpiR+ZhIKDyKmF0bEI0wBFT6lJWou+NFQ10uDH7gSdK8sQM18kXK8jkaFVmdi4XnrFjbiX1JMeNJ0OSzSGvThg56UMRi7ErVyQE5UNgGlBT+PDjLoArJ8Qk6OgISkNOtisWo73vT8mcbmVgZItI5ctIMRUtWxR6hAlwvmNL4A/B12vVEdpNBI4t4Otaxbef//LX9Rduq8SKPviu8QE8MtWsJwvq6XyPP/km0y+nSeFsY/Dt2S64FRLqtsfNylexF5wfTLZpMlaR503KIg9Nob3ghcQCl+zcZMkmoSyUpsWmgnjSjv9IgpnCVrh4wu290I98/0TB93gAfDzgFcBJaAfpMUtIe08SAAAgAElEQVSoh96xpYKDJyhNVRAxSEZX0dp9D/75z9+PpT0PoKCy9ywCC4A9KGjaXVTKFZkys1YKi/NLMXAy4jEBzcGhYZGa0eHGpRqpF35eaoQsLiEjqYcnOBeZjVuqiAmDJz7JzqX2l1cPdM0l3LvCyEdetXATmoAv/03wlfB0StGETgjgUX6WnPB6J7v4OPTS5chtr4iTlIMcxoE7Ar7xlQpziplTcSgIKJuHWawgnaPagbGUKbABsAe+brsDl43KdguB00HTBzyr/K7zX/6aD6/xS+dJf3f9yXeVT4Gkvfgdqqp+4PFNvvEPIJObvLp6D0mMlEkZTvyCZX0MN9scnBRVpGQxUCcvyvieDoN3gscPb/I9yi+cKCNipxyBl7BMKmTtwPfRAPjEwDc+kcRsc8z7xuAbxaAbetAVRRohTCXE/f/3a/jmpz4KxevAAItCQxiahmarLV1mpAmo1ggCD81GDdlcFvlCSezFXJSVKgMCTAK+jHVMrjZkCtZ1NBiEE0TIl0oYIFBn8zIdU+Gg6IZw40I3rABfaYgO/AR8Y8CN+Jj68bKNwTqkmiQQvQfSBOAwjvDsgS//JoUknW+cjpO3GJhj8JUTKvlvnp8T8DXS2XjyLZRh5UswM3mZ2lVSIJ4Tc9D8vVoNhN0mfLuDJk9YVund57/8tR9c5Uulf/MjjkAffFf5lOi1F+u6/qerA98EOFfUAPfAUMBTXkW9GEG+vOJlTuzsjZUIj5RjHQbwlQ90PMzGHClfoJwcD/OGsV2YMiaC01pNvr3D/Gh88LGXkofbkQktK8GXNIpGKoUTZEQLbwivXcdVn/ooHrj6G5Lja+icPqld9dCst1AuDaHrUY+rwnbaEiZk6DqGR8Zl8uXvXyyz2Tclk23M9ZpiVOgVZVZrdbEij61fj8GhIahanIRGOmgl7XC0yVeWnOTlZcol+HoysTJQhxNx/LgkjzWBV4wtDzeWyONJvl6+vhf3mVA8clUUKyBk6OY0zjaOdBZatgirUBYANtO5WMcdhfA9Nmp04bSaMvkG3SYCu4N2qMC1Su84/+Wv/YtVvlT6N++D79o+BxLwfZeu63/yeMG3xxLEGtU4sDx+iykBTrqyRFO4TOLEQ9qA3GC8nItBV7iJI95fOSutnI8OQeGhgyEypwRsWb4ZS8qS6SmhH1ZDO6w86o9GVxyLpumdk+Io9/gt5rjZ1RZPtuQu+ffBnQ/iG3/5J/D33g+aqLWUDgQO3GYDlkKzQhmNdoBACjMjGDqdZzQjjMN2A6ELONHSGixcqVTwUL8bgy9jG9kOTUAbGB4VVYSqxzw8dbPMfaDrTVLSjqAduHA7RDtw8hV1iiuPG9UOlJr1Jt/eCZEgHatKkt9ZHnI5Q8Z1RD3Nb49bT3I/pB6KDFVSi6SnczCyhYTzJfhmY9qBy1saOsj5tluHwNfvttGOVASZyjvPfcmr+1KztYWOlar7Nb7nJ8ndRVGkz8/P/4Gqqn98tEjJE+N8ezNrfMEYTzmJMyp+yR1WQCQMrQD0ysADkaj1wDeZguUvvvoebrB4+PTJS1PZnx+aoOKG3F5OQnyfRy7ZVvKQMRYcljscj0ZYCeJHgvLRjtfK34q8aZw/FMMwXYFs+aU6QAkcpFUPP7nqm/jO3/010p0aAiX+fKvVkl63PB1koQrbj8R4UKoUpEaHJoZ8cQDtTke422KpJMiVIs0g4JtMvikaK9gErMNMpWFlcgJuYsSgtpeh6kmyGY0b5IAZ88iTZsiAo2TpRuUKgVeMKn4MruR5+TFSDjHHH0/H8dItnvlJsYg6RdJ3YlpBHgv+F3iJUT3OteDTQRaxdDUyfc3KQrOyMAtlpPMVcbjxd+XVAsGXjjab2Q6dBgK7BbfdRCdQEWRL7zrnJX3Od60hrU87rPKIRlFkzM7OvkfX9T9cDfiu8sdY9c0PXebKlM1p6jCgrgTaXoPCSsAlYPYyH44E4hOZeI/3wxN2BHMjBUaoCeiGDMzhpKsYcLxYpRD5LRTCJr758b/ALf/+VRT1CO22LaFDjbojXXcskxQnWBhIg/DAQAWdThv5Aq22FmyH5ZcZ5Apx/U/aSsskzOhI5jfwa0THa7I9IiOTcK9GiNVCnJBj8NUkLU0m4ITWEZ00gZI8LafewBejReA48jPJFE9ZWeDJ52Nyn+5CRkxCjBbM5+X0LCcp4XQV0WJLEI/dQafblkk9m8lJuSrv17LSyDBMqFCBmS+Kw40yM8PKgy49OinZ4RZ0bTiNBrrtOnyvjaDVhhPp8NKld5/90l/rc77He6I+xs/3wfcxHrAjv5zgOz8//x5VVf/waE0WJzr5rvLHWPXN5dJ1RWjOSsA9Hvie6OT7aHzvo/0CyfpPFox6wCVjDL6cftVQgaanZfmlh134i/vxt7//Jhy442YMFzKoLbeRTqfQbhPgiGmRJH0xbGZwsCLB5gyhyeSoaDDgBj7KAwNSB8+TKfN4Cb5xpm86znTgtGhaMFOZeBGXGDEIupx8hfcl3SAOR4I9L0BiCif0aS2GKC3sTlu0tW6nI+Cay5EGYCSlJ8DL6qDYrRhzu5yCOfnKyS4IhaNl0A7/MCOCxg1WDPXAt9Ohgy6CZWWQzmYxMDqOgfH1yA2MIF8ZgpUpQ5NwnkDAN7S7cJtt2J2GgK/XbKHrAa6Zf9c5r/j1vtph1a+yh99BH3xXeUBvu+02Y2Ji4t3/8UJ9/+PlfFf5I6zJzXvg+2gLNiFEku6wRwPcY9EOj/XjK3+xkPkITGijSouLR0kgiqkXXU3BpyNMcbHjxmvwuQ+8D63pg8gbsZ6ZGQ3LyzUoio5u10Eux3xdF+PjY2h3WlJqycwExdAFiIdGR0THa0gnmwWDfC/BN5WALydcmXitePJNnG/kgOV2pB+E800aJyQYnVcHsZyECgtWwXfbLVn02e0WGvUa8oUcioV8bKDgiZCMhB/zwQLgvCIJAsnxZRNJq9GUr41DldjQHMgxoevONK0YxIUP5jFTYGZzSBcZqlNGaXgMA0MTSOVy0PUIoecg6HZh15uHwBddGx1fibxU8W1nv/w1/QLNNXmlHb6TPviu8oD+LIBvDxSPBNajAfETDb69JdMjH5ZYXqaRj1ZChGokkjj2likBpH7H6NZx5Wc/gVuu/DLSgY1OoyogxI0+M21NIyXSLIam8xK/Uimja7cEeFnD03E8eIGPgeEhmWZ5O9IUhizdGKxD8DXjSVcoiLQoIvgnbi9OwJd/Jw63Q8aXJOyIUzvDbrhKpexMmPrAx+wMO+UyKOXzcsKQqxDBYMrhaMjwZdIlSDcaDel5k/p404zBV1EwNz8tX8+0O8rmaB1mmDpVGJJpR0OFlYevmDCyeWTyAzCznOxZU+QArougY8O1m3CdFtB10HbD0LMKb9n+yt/sh6mvEiuOvHkffFd5QJ9s4Lty8fZoqoWjHdZHW8T1PtejaR75tXTgcQ0ZxuBLMOMleKRADUNkI6BxYBc+9r53Yv7eOzGYM1FdXJQQcjoAG40WUin2qeUk38IwaPtVkcunBXyZs7m43EChUkE6y2JManZNCSTndCvxnWLRTdLNyAEn5guCc1w7xCaL+Hay6Epch2IxTjQarhNTBZkUGyYcqfmhvKxWq6JULMrH+btzotUiFmkG8HwX1YV51Os1mcbHRoZlwUiAnjwwKYHrhWJeJHeMwWQYPGMzafhhNgTpD9Ih6UIRhcExWPkB6BIUH5tIHLeFZm0Z7eUa7HodTrcJz2khxWhLmJFeGnn7pa95c99evEqs6IPvGh/AZOEmtMORqWZSpnhE4tYaf/s1ubvjTb5HLtOOVD48Xs73KPz5w8LBV35eof1ZPhCDL63SvJSmKMCIQuQCD/tvuwl//e63o7ZvHwaLFtotNgXrknXQ7QaoVLIolQtoNGpyGa/pCsbGRmSR1fUiNB0fZzxlm8jDHM+VSXhwcFCC0R3HEzDNlYpI5/JwSA3oBnKFvIAuNb90xElGhm7EzcmcgKkkodOM5RWJnIv/TpuG5OdS4VBjY0QUT+IEaQKvKE68QKbcanVRzCP8fKlckr43giuDcKYOTsn7/F5DgwMoV0pxgefysuT5VioVAV9mVmipNAbG1qMyth7Z8iBS2SK4JPT8Dlr1GlrVZbiNBtrNGlyngYJhckoOo+zAG8995W/+7Zo82fp3cugI9CffVT4ZemoHTdP+kGDbq4zh5HNikZKr/AHW4OYrwbd3dz164WiSsqMpG05kmbaSxjjeSWnl/cnXhvTyxVxvz4Ydu/wA1bWR9zq48Wtfwr99+hPwlquSR6yqBLQ82u0YnIaHy9Lu0Gw1xHZbLpdQLOWEL11sdDAwtk4yjKv1mgDv9Mwszjr7bKEuast1LDfq2HLyVmTyBdS5jPJ9jIyOCcfr+L4sthigTq6VgJ8SpYSG5eqSLMPUwE3C1CETLpdkzNC1u21UikVYKVNqhPiiJIe9uLAgmbzpVEomWzZRx7GTHlrNpuiCmfXL7zUwMABHQFgX2zO5bbtrY2h4QFyRjh9ItkNhaAwTm09CcWAYVo5VQikpGXXaTdQXFxF0upJ57LltGExZ85TQT1fe+JSXvroPvmvwWnvYQLHG9/eku7sEfN+radr/7IPv4Yf/0ZZr/NzjAV8xFChM9xJTscQ4sh+Ciza9OovP/8UHcftV38FQPoOZyXnpuBseLklsI9t+y+UCqstLmJ2tIZtVMTY2LODLxLDFZhsnP+VcnH3Bhdg/OYmRiXG4XgiWjzYaTZx62mmw2a8WQWrhTz3zDNaOwvMD+XepXJbYzfUbNmF+YVGCz2lDtglmqopWbQlGxPr3psjcZPJttzA7M4MiF225nHDABF+aMKpLVczNzmKwXMbg4ICAONsu6rWaAHCvHHNqakpO+Js2bZJyTfLC5K27HSfufsuk5GdZXK6jMjKKyEhjZONmFCrDSGVKAr5QmKzWxfLcHJqLVaQYccFsj04HLRdRkC68advLfr3fXrzG6NaffFd5QO+77z6zUqkQfN/XB98nBnx5r6Qd4qnXF56X9RssCmL9UUZx0dx5F/7hj96HA3fejlw6jW6LyykPlYop1UoE31Ipj6XqIhYW6rAsHSMjZeTyWdHGRkYGm59yFn7hGZej2myg2enIkm2pWhMgvPCiiyRTt9ZsYHF5GU85a5uUT1Yqg0JR1BstCUXasvUkmZjJG4+OjWFpcQkBOdgOOVROlHF6WOAmTrbAl9ZoLuI4HTOfgtPu5MFJWDp/xmE0mw0Ypi5AXVuuSi0QVRKZdBr79++HZVlST58yTMwzPJ0tx0EkvDBpFlIn07PzyJbK0DIF5CpDGBrfgGxpEHo6gyDsisGiU6tjaWZW3ICmEUGxHaod4Fult5798tf11Q6rxIo+57vGB5DgOzAw8D81TXtPT2rWi3js0w6PPNiPtnRb+dWP/DqCLZ1/rFbnto2xlwYiLYDm1jF724/wyfe+C52pA9I353ZoNwbyefLuEBDLZFKYX1hAvd7C+PiAgHIQ+rDSacm5Hd2yFdsvuBD3PfQgJjZugqansNxoSsj89u3bxYDR6rRRrS1j29nnoLrcFBXB2Pi4LLnaXRvrN23C7Ox8bNBIp1EoFiXM3O22odE6HAQyifuuI4oLqQRKqAQJSg98mXiXq8soZjMy1Xa77XjpVl0SaoHKDCuVkmUiaQeZsqmBZswl09ZcTwJ+uGwj2FO/XG+1UagMYGzjSYBhwSoNoFAZhZXPw/XaEqITOS6WZ+fR7dSRTqnQ2DHnK3BTxbdte9lr+2Hqa4wd/cl3lQeU4Fsul99vGMYf9MH3+JPvkcu5Yx3+R3DIsTgLEVzR+wr4knZQA1hBE7d8/fP4wl98GEanIdU+kReKSYGLNXKwlHHlC1nhWWdmljExURbgo624VC7CVTSUxsbw7CuuwPTCIrquh5m5BZxxxplxhAKA+cVFbNy8SRQH1AzTFczoSNH2WmksLVVx0imn4ODkNMoDFeFkaUXmi2x+egaW5NCzL5imCaaaeUI1MEqSsZJ0wtmtNg4eOCD24jxzg5lNbBrotFtCU1CmVikVZZInGFPFMTY2BstMyXJtdnZWpl6qHlgxbxq0QafQ7HaQzpdQGBxFulBGeXwC+dIQFNMSzlcJmZoeg2+7WUXaUqHxhOIBjpl7y7m/3O9wWyVUPOLmffBd5RHduXNn6j9eCDRYvOunHXyP5mQ7cuG2Uue7EkhjsDycL3FszlduhZDiXLEMJ396j4P4EEgxxB84VGnHclEJFPKST6gIaGSIPGTcFr760Q/j3qu/DTNw0HK6cROwmZZ0tlqjLsDNy/TAd9BqdTA6MgArbYkBgwWmVAKoaQsTGzaInGyp3pAK+XXrNqBSGcDU9LSkoK3bsFH43YXFZVlkrVu/QQJqlpZrUjRaqlTQtW0p0BwYGhCbdq26LCCrEWj5RwLV+YfxknG0pCzawhBOp4kD+/aLOoKVRDxWnF5NXZcAnGUqIxQF69dPYHGxilazFZeBJu3FnLg5LdPUQTOGuAINAy3bkd9RzxawcespKAwOI1seQii5wxFMFejUG6jOzcHrtpAxFQS2jcVml+D73kt/9c1/tsqXSv/mRxyBPviu8ikRRVFqdnb2j3Rd//2fVvDtgeixwJefX2k9PhJ05XZJAhtBLimZP9zzlhzjXgUQzRGBShCNxGrLnNvYSivsrnCncYyMgkAaNUTUC53ZDmK3DeFrEXwtRJoT4+wcPvf+9+P+66+DqXhohTY8N15qmZYB22VkYwQzpUiITSZjYv3EqHwPApOUcBLcpIVCF+0rsyK4MCNvahimxDJamSxUsRPH+b7scmOuA8PWlcRkQb2v43miC87mMtBUTSZvmh1C144TyyQoJ+5sY1YD3WycPNms0W3UMTN1ULImKGmbnZuTSEz+Lguz00gZGgYrFSm7ZNccZW5UWbTaLaFUSqWSWJCpAiEXXK81JcN440knS6iOrxjYsPWk+GSTKSDSTGRMFaYG0UXXFhahhx7SaoilxXnsX6hBK42+94o3/EEffFeJFX3Od40P4N69ey3Lsgi+7/xZAd+jGSmOD776oVS1R4KvxJAliVsxkEZJGPjhsz9LKMMkLD5p4GAyl2QWE4wJ0hE0tjdzVqXDTfNhBS46e3fjk3/wbkzdczc6yw0EWnwqKGaBXCErrRPkZFUlFGcY5Vhj4/HSSgJwWEqqqshVBqU40w4iZAsF7N6zD0MjIxgaGpQpOFcoodZow7SyssTiSYAUx3KjgcrQkBgZOLJOz8xJxi+Bm7wrQ9yp0yWvypOLbupwbE+szCnTQLfVlt9QiXy0a8uYPLAP5UpF2kpm5+eQz6ZFXjZ94ADyuazoeckjSzylCphGWqbhdrMuSzvT0DA6MiJytKVqFdlsEblSGcXBEURGCrlSBYOj41DSebhhBMtQoCvAwtwcnGYTKTVCc3EO83MzMIuDyI9u/p3zX/kbn1zjl86T/u76k+8qnwIJ+P6xruvv+GkH36PZi4/UAK/U6j5sYl7RKnw08F1ZwEnlghYaiYIhSBxrsXlChl8JRY/piDhIHPAVJnspMEDrLk0MdN+6SCselnbvwD99+EOYvPsuVKenJKWxZClYP5ZDsVSGy+1/FIkZgX84cWZzaQFG/snmCuhCwfCmk/Dzz3oOFmoNjG/YiG99+7vYtHULzj3nXOzbtw8nn34Gbr3tdomRPPe881FbmBUt747du7B560mI2O+WzWLHQzuwfv0GufwvlIpicOhSZTE3K9TH4GAM1J1mS+b7pYV5ZKwUnG4buawlIH1w/0FkMvHCjpPs5MGDcfpaNiegzhQzmii4cEunM3J7v1kVSRunbMfpis53dHQU4xMbMLO4BJ9GkEIZRjqNDVtOQW5wGB3mF4eeRErOz8/BY5NFp4lOdVG45Q40dPTCO5/xurf083xXiRX9yXeND+DPIvgeK9PhkRxvkiV7lILMpGMjyflNIuITIpd2CY3+YM6wrCxiapfAUNzWrEa+KHilncJz6fxFoLhCQQApABYCmHGQfODAijzcd+MNuOarX8L13/oOMmGALWNZVPK6NDJLKI9mCvXQarfFNcY3K52SVLPKwAD8VAYjJ5+BZz73Bdg/M4fTzz4X1/7gBkxs3IhNmzdh185d2LZ9O+69+15pKd5yyimozkwJED7w0EM45fQzhALIDw/h4J69YrbgiaSYZ0FnC41aFa7dxcjIiKgVKE0jJ0vXGi3GtDqzzmhofBSze3aLrIzB5tvO2w7PdrG8tIix8QnMzM1KSNDmk08Su/F9d/wEF198iVTO337NdzFWLsB1bMzNzoiVWsw+egpOGGFgdAyRnkKuXEGmUEauMoy8dNl1hdJot5uImM/pdqD7nvy7ybjOyuibL/vVN/3NGr90nvR31598V/kU6INvHLQu4d5JwcLhOiOC8+GnmMy1otGVlVscGi99cVzVMevWRUoN4HVqCO0GIocljk0oITlbXwwBRqYM3RqEYhQRaRaiiJfwXWQ0YGnvblz5T5/F7ltuQUljY3FH+uzI3QpVrOrC1S7X6qg3GhItye9eKhaglwYwcvLp+Pln/iL2zS5gfNNWVJkHwek4mxMVwdatW9HutGGaaViWCbvbEj54x65dOPm006RZJF8uwbGp4VVkKl2/YZ1M2stLS6gtLMikzWmU/cOcNHm1sXHLFvnc/r17ceppJ6NWXcJtt/wYcwf24dmXP1t+3lang6decikOHpzEPffej/Mu2A7D0HHf3Xfisp+7DHNTk7jt//47chqkC44LOpozpqYn5cTDUPl8ZQBaOosil22FEnKDY8jmC5LlsFxdkPp6PQTcdgPN+bm4CbpYiYJc5Xe2v+R1n1rlS6V/8yOOQB98V/mU+FkA3yOzHR7P5NsD35XTcfz+I8FXpFYq+cpQplwNPtSwCy1so7M8A6c5B3h1mIoNHQ60yIcaabC9EA2mJOoMBp9AsbIRqlmGmsrD9gKkVQ3R0jK+94XP4yfXfB1qdwGGhNrEhZPM5Q1pU9ZNVGs1tFpNWFYK42OjCDn5btmKZ/7iCzA5twQ1k8f6zVtF58uTQ61Ww/j4hDRb0ErMSZUnBNbI799/AJs3bxXjh6IzDAcolMtiHaZMbLlalWhIjVwynWxhKJkQnMRnpqexZesWkZd5jiOgXi4VsTg3g7tuvhEXnn8hHtq9Wxxqz37Oc1HjFN1oYGLdBExTQ7vVRDZtodus44Ebf4Sw04x55HYb2WwGy3Umu6UxPD6OlusjW2RrcU5aLaTRIluA73aEdqAuuVmroTZLWVyAQi6LdqhGjll4w9kv/rU+57tKrOjTDmt8AHvgq2naO35aHW49wDwW53s0udmRFATpgkNddLLNj0GXt6W9tnffEtMQKfBZbaME0GFD8+twWtMIuvPQwhoitwo1bMHt1uC6TTEh6D4phBSiFMPKmcfLBoYKjPw6pAe3IMxQ1pWC4StoT8/iB1/+DH7y/SthqRFMpu+wUt404/JNRYcXBFhYJDDpWLduDKGqYWjdepx59rmotmwxIpjZPOdxkaOxXiguytREPZEvFtC2+bERUSY0Wx0EoqiwUF2uYWhsDI1qFSMjo2L5ZT/e8sICiqWi8NCcfBu1mtALm7dsxPTklCwAR0aG5Fh1G01cf9W3ce4522Xq3bf/IC562tNE0VCrN7Bx4wa02g1s3bIF8zPToOr5zh/9EKOlEhYX5rC0sCDAzyuMXL6EdKGASDeRLpYwMDImJzIzX5JmjqyVgqlraNQbqC9X5XhZCtstHHQiLeoauTdvf+nr+pGSa4wd/cl3lQe0D74xwMaTb9x8TA5XGIbe0kzKH5M8h0RqxYWarnmI3GW0a/tgRFXAWwS8KmrVacmTZY7Brt17MMbwGs+HoUYw0grSKR3FTAml3DhclNE1h5HbcDb0wgZ4gQXNVWBPPogrP/vX2H3XHcIJZ5QIBhUW/E+lnIzZCh0JPC+XCkJ/0ChBzW7A+ngjDRg6DJ0182y5SElamURHGilZWkW6gnyhKA45TtSkNxiyw/tl2wWPC6VflIUxqYxUAP/O5fPwQ08WboyDzGQsON2OON/oVmN4e5OpZFMHkGKFkWnCZXjO0JB8j6npWbk9A3vWTYzLwq6Yz2Fq9x6Yqir8MhsySOuQ8x0dWwc3DGGHEMVDZXgEmWIZufKQvG+ZGppJIwavFAzK3uw2PLYXBwxTz7/l7Je8ts/5rhIr+pPvGh/AJzP49ibbleDb613uURfEYbq5FJVSqmQSjgIYkY3Iq6PbnYXqLyHy5tGoHcD9d98iXOrWzVvx41vuxOzsEnKZPNKah3Jeh5VWhBcupy2MlEYwMnEKouw4ZoIiKpueCqOwhUkwyMDF1F034l8/9XF0ZvYjG3kwQ0+kZpx+mdErET1KBNMwJOWMsjbFsCRmMa6MT4tlV/S+TCijttfKwbAyCFQFRoY5v6wTSiVON0MCzF2PBhJVpuv4LZQwneHBIVFAiEaXtl9qgF1bYiV5MmJ2RODFdUGkNNKIsDA/h2azJVN31+6iVq/Lwo4nuGajLooH3k7qhvxAlpS8vaGxpy4+6YWKjkKpIou2bGlAqIeNW08Vw0U6m0On1QBzhnm/vuvBZuSmY8OzW2j7iFwr/9azX/yaj63xS+dJf3f9yXeVT4EEfP9U1/Xf+1mVmh2LdlgJvqLqT2gGcaiJ2SJZxiVKXQEIZpFF5D/n0KpPQVNpiKhicX4PFuf24eqrvoeNE0O45MJLcNMNt2LP7oPIpnNIGTY01RO77IE9dfzCxRPIGRqy+RwGJ7YgPXo6WuoYimPbkc5tgBLqUH0HP7zyS7j2q/+CtF2H4XaQkuVbzPtS7kX7sRRcsm9NM8VkwUAdcrfSZMF/G4Y0FausCTKzovONdB1m2pKFGy3EMUiz8cKE7bjwgxCqEUeoM+iGdEulXBGBBiVzUtfue4dMFsx1CLlY9AL4LNgMSdcS3CIAACAASURBVMnQiOGhtryMen0Z+VxOJGWMwLRtR2zOTFXjNM3v4REwqSd2HWm26GWLGKkMMoUisqUKFDONtuth3cYtUiPPEwo1xFze8XfoNJpwmg0oTke44E6oRI6Re/M5L351n3ZYJVb0J981PoAHDx5MG4bxZ5qmvfXJBL69WMhDyznZjQv8iiNNPs/3Q5Y+SmcOZLiMQvhODZ3afVDRJDRhsTqF737761g3NohSIY2De3bi6ZdeitrcIh564AGsH6eVdkGiGzsdD5OTizhl6yCMqIPTT10HzdCQH1yP4sg2dKMxjGy6ELDG4fsKurP78I1P/zVm770NhtOCxUZhhaE8bBcmYGpxa7DBaqCMNA9z0lV1DZ5Pp1rcRMxJmfIsusQiLSWZvqQReNJJZzJxjRApCVWH43sCikY6JUs+Tqyu52JoKDZ2cDIV8HWd2GKcdLZ5rivHictB6nj5dUw5I+fdatbFWlzIZuRnarfacZC7YYEV9aLmEOonOenRziwmFVVcedBNWLmCcNn1jo11GzfDzJaYEceSZaRM9tvZ6LY7iOyOLO6YdNYNlcg382/c9pJf/cQav3Se9HfXn3xX+RTog28iMUPc2HBo+j1kmIhkCmOmQorgEHRQr+0Hwj0IvTb275/BcnMZN998PWYn9+JFz78CE8MDKGfSyCgaarML0ltG3lU1MtA0C3v278Y9992GsaEsNozlsPPBh7Dt7LOxact2pHIbEGY3IbfufETmMNRuC3dc/Q1867P/C3mvhbQCaIou0isKiHWDqWeRTIQsl1y/eYsAar3ZwNTUpGhlt5y0Fa2Ojc2bT0KkpjBXrWNgaFgKOOlSm1tYRKlcwcT6DajX6uhIpm6IeqspHC7lZ5xOKTMj5RBFgRghOrUavG5bAnYCzxMbcsTaeD9OZCOoEpBZjOk7XakJWpqflwUm75ca407XkcZlLv16dfJUYlC9wMeDPDXDc1S2Maey0FIZOXmkCyUEqoF8aQC5jCEnSeqOO80Owm4Tod2G226iG6iRmyq88dw++K4SKR558z74rvKQEnxTqdQH/kON9JZei8VjjpTsyQQe7WdZaWTgNewaPnJHsxOv/Jiwlitq5XsAu/JvUNAlbRO0SrDW3Y8NFIidbAyVsZQWOo29aDd2QFEOYG5qGVd/5yfwUwq2bJnAzIE9+PmLL0W3aeO2m+7Grtv3oz5bRafbgZlSMTRcwcknbcBp540jMpqYm9wLu7mEUi4Lz2Few0acf+nTUDcKyI2eByN7KjwljfrUXnztEx9B/Z6bkBdql2lozGzQoLF+XgN81cTIppOx5SlnouN6KA8M4fvXXovtF5yHsQ3rsLSwhDSNGj5k2WZm8jJVFooldBxWz2cF7GiusLuO5C5Mz85KxGQqkxZetlGvw8plkS3l4TJk3XWwcOAAFE65kSfxlpEXQSdnHIQItRA+9c2hiPMkeIeqDaab0ZjBYB++kX6Q6VthTf3hcCOpnOdzhXVWbGK28nKSAbnrdBa5ykhMRQSeTOB2uwOn04LbakB1O3A7LXRDNXTN4u+e/eJf6UvNVokVfdphjQ9gMvl+UFXVNz9u8D2Rn0nUAzFKE+L+q4GvdKwlEWQE31CNwVdRTYCARS2vu4D6wr0InANYXtqLmQNLuPfe/bj9wbvw9F94Kk7feDIeuGUXbvzebZjetYxMJ0JBBwzK0wKgGwCtFFBYn8Nll2/BOds2otWZgZGKcPOP78OGdUM457zzUN5yGjTrVJRGL4RjDCJoNXHLN76Im7/w98j6toAUJ1gG1mgaoxw1eFoKA+s3Y9OZT8HMYhVbtp6MO++8E08552wY2bQAUzGdg9txoKYspPI5yafIFYqH+uQWFuYxPDwCBOLoQLPdkhZhOvMKuRxmp6dhZTOojAyjtbyMbnUZit2R6Zch8VQwKHSUeRGUIIQNGxEzLISWYFkoqRtF+GPm+pKaoF3aF0pHRcqIF4SGntTWs26eWUJQ4LJCXjXlpFGoDGFgeBRWcQAmqQjflewJBr673S7c+rJwvqFvc+EW2kbxt8958a98+kSepv2vOfEjsIbz04l/05+lr/xPA98n8KCtxeR7GHwZ0BjINl6q3WnvZcoXHPjNA1ieuxt+dxp33n4XfviDGzE0Ngo9G2Hb6Wfg/hsfwLf/z92wnBAnmTkMaUBR90XdYCgG2oGB6UDDnm4N1VSEF734ZDzzBdvx0P7b4Ck+MrkSVMXCGWedCzN3MvKD5yHIrYcOHUs77sWXP/J+ePMHkVIIugY0GjBYm87gGz2FwXWbseWsbdhzYApjoxMyyaZyGSimDkPRMDY8jma9ibseeABnnns2xiYm5JJ/sbqETKEgIejr1q1Dp20jn80KVdJ1HElMY95uu1pDx7XlawcKeTiNBpYOHkQY2IkigtKCAGqSRRxoPIEFMjWzPjT048wLUTAQcElLeJ5QGaw7cm3m8pJnDyU9jZOvTMfksM2YaigNjqE0OIRsoQw1W4JhZSXQx/dsOJ0OfDYqN+voLC2g3VpGy4siP1N662W/8sa+2mGNX4N98F3lAU3A9wOqqj5+2mGVP8Nqb74W4JtgQuIsjoGXUxfzZEO3i5TSxdzeWwF7HxbnduKOO+7D9Tf+GPliCS968Ytx701346p/vRWlWoStVgXD0JHz67AUF1oYwYggCVyeZWFBU/Fgt4ulbIQXvOoMXHz5KfA0G9/53k+Q0ot41tPOw9jGs6DkT4Y+9BRoWgFqq4mvf/yD2HnTtaB1wlR1WWyRVwXjHmmymNiAk7dtw+zCsoDZGaefhen5OaiWAYu8aRRh/76DaHoezj7/PPhRJADMws1CqRw7z8YnxAJcLBQwtn499uzdI0s80t3tpWVRRpQGB+DbDoaKBRzcvVOyFcgDB6EHeHFym2T7Bh24viPHVORwqioWYFXRJBeYHC9dclRrcBymfVvAV9qPKaSjplkVzTEzilPZglTG0+GWocEiX5ZoSU7UgWfD7dpSpLkweRALk/sA3+F0HCrF4Tdd8IrX9xduq32hHXH7Pviu8oASfE3T/FNFUd62GtrhRGjf3o+61g/a2oCviHjj69wkBF0oEi64wg6iziymdt4IxTmA+an70Xa6eOD+fVDCDIbLW/G1f7wKmG3hVD2N4TCNLCMc1Y6AUAgNhsx+PlKGinoUoZozcSudaEMGXvPWX0B6xMXNd+9EKVfEU7dswMSWbehmNsFadyHU1ChSvopbv/mvuPZfP4O000CG8jLOkVQs0PmmqMgVCiiNjYtVudXoYmx0XOIii8MD0hysRQpabRuuqqI8MirTc4WNFQqQyeUxODwiKoSZyWn5+srgIPbu24vy4ADWTUyg3WyKTndwaFjC3u1mCwvTnHxpwnABoRcAhbGZvo9Wqyqdc3x8pKeN2QxabF8m5UDuiVw8eV4edv4cskfkbybqB+b6qlA0Q/7omQzMXB5WvgiLZo5cWZZxOq9VPAddFmYuL2P2wF4E7TpSlEGkc5Gbyr35/Jf/Vl9qtkqs6HO+a3wAE53vn2ia9vbHC76PBXhjzndt39YGfMMYfAV5e3m9BAcbaZWLpbvg1h5AbeoONKq7oRgBtKiAsFXEFz53Pfbes4BTUxomQhMZR5HcspTiUpoAl7ZhmEiRPA6p9w3gpFXsUzXc2/KwfnsOr3nnM6EUAD0KUex0kCpvRCd/EszRp8LInQRdyWD6jpvwlf/1AWjLk2BHhHDURgqR2cv1jeBoBizRFafRqDZgZDMIGWZupWWaVRgPSRWBlcFgZQQWAS2dgUotMAPYVV0UCqIRTqRoDHAjPWC7tuhzmWxGjtaxbcm2QOiJNjf0XbDgg/QCSzeXF2ZBHjnOIDYxNjYOnXI20iTUAouBhTplNjlHcBVfznailODHqfVl3oRqQKeFOJOFyXxhTr7FIoxsCQoddFqIMAHf5fl51OdnoXkdNOs1uJoRGeXx37v4v7+h3+G2ti+7NX8dr/GP91//7hLwff+RTRY9xQOnj54mtjelHPlbHa1y53jV6kc7MivNEPHWO8HC41S1Hwm+jyVYp6eC4Lfjpa5gbygvfwEHTfGh+VVM774JaO3CwQd/BLgLCLUu0toQdt9t4x8+czsGTRPbhiowGjZyRg6jI2OoLexDJ+igMrEVRlvH4swsimNpaK0qomYbQTqPu+st7FI9/Nb7L8K2i9cjCpZhdVvwjUFkN1yKjnEq0pVt0LQyWgd24Csf+xO0dt6BAkUAqgGPU2LGEo1yqpBDemAQrRZlXSkU82UxW8AypcKIizRqflk3NDwyAU0xBYxN3l6lC86SCEu61AR8Jc5Rk8DzjtNFEIUi59Io8WLkJBs5PEcAmJf9bDSmyYLTqmM78LtdOI4jS7V2q4XxiXWS3Rs/XvFky9p7UhK874DRmzRn0MUX9qZffp0GndQDizOzWWQKeVkUqhabOUyYeiSaXk7Tc5NTmNm3G2booNNqIjCtoDyx5TfPedlvfva//qvxp+snXOsh6qfrt1+DnzbpcGN78btXmiyOBr5HA90eyK4E4McDvAJ68qJMMhQSJ9WJ/IqrAd+HnTgilkNyAo4LLnnpq6kOvPYkZnffBKW5E3vvuh7dxiS0dIS0sR7f+9YBfO9H83jmRdtxxWWX4uZrr8epp56FCy++DPt23osdex/Cpc94Foy6i5t+dANGThpFe/8kuvumUMoUcdOuvbi9Poeff9FWvOq3LketvRuL8zsxvvF0DG+8GK52GlKD26FoA/AWJ/GNT34YM7dfhwKnVzUFn8u3NON9FKw75TQ842W/jB9871q43QDPeeFLseehBzG8bkwkdK16A1bKwuDmzQgdG5P7pyRIZ2DDeuzZuQsjo+OoDA0jsB1MT0/Bcz1sOmkLVF3F4uIccrksDh6YhNtlN9w6qbxz3C4GB0rwux3MHtyPdqONYrGACgPXVU3cbdQS79ixA6effobYmNlywZNrrdaQxZ7B6vkgkIjKytgYlMBHY7khuuJmvYG5uXls3LxZ7o+Fm/liHmm5XR6KoSPFGEqnKxM7aYeDu3ZAcdqS+WBDD/Xi0OvPfumv/8OJPJf6X3PiR6APvid+rI76lWwvrlQq79V1/X2PBXwPZR+QFH2C3k70ezxW8D3apE7LLpdG4KUvr7MT8DV0F53qTszsugHe4gPYd9cP0a1NwyxYCLxhfPOrB7FjXxNXPOc5eOGLfhFf/srXcNElT8NCtY6Tt25Co9WQVuCtwwNotepYajWgd0J4M4uo79uP6dl57K/NY/Ss9fiNd70Ii8EuHJi9F2ecuQ3rN56HQDsVVmU7FGMUUXsJV3/ub/DgNd9Eng4whRkOOjRLQVcxsO60bXjRq38Nt99xN2q1Ni7/pZfgnttvRa5UwP69e9Ct16FBxfanXSLLNbZLnHXOOcgPDGLnrp3IlypSZikWXdtBKmVI5KSqKVLtw+S3qf2TWJxZwBlnngndYmiPgXajDj300W02sHfnbmw57VQ4ni/Fn+VSGaXKAPbu2YOJiQmZ0NlSvG/vXiiKiupSFWefew7mpmdgdzqYWLcB+/fvR7vdxjnnXSDRmQf37MFZ27ejbduiK85mstJunMoXRInBCiHP6Yh22O0w1nMJzYVZOJ0GWj6glkbffun/eMNfPkFP0yft3T5xr/wnySGNosiYnZ19j67rf3ii4PsIUExSv1YeskMT7GMA55X3uxJQaXE9FlN8JMWwkrpY+f6xTBbxz6zKZW4ELwZfcr6RJht+LWqhU92B+V03onHgdszu+Al034aZNjA7Z+BrX92LjJ9HcXAUz3/Fi3DT7bfi4qddJPm2Z27fjupSHYuT89iwYQgdp4Vmg84tHRk1QjA/iYP3PoCdO/f8P/beO86ug7wWXbufXuZM16gXq9mSuy1csI0xGAyBcBMeMSEJvRsChBZiCNyEQHKT3DycBAi4AMYkYHDHcTcytmTLTbJ6md7n9HN2v6xvnyOPFTmQK/3eHy8z/o0lTTkzs+fstb+9vlXgdSbwwT97M7rWK5irTUo1UD63DIp+CmLZzVDMXvj1Eu773nXYcefN6ADVDia5B5gEX+hYsvFsXPCa12J8tgjHBdasWYs9Bw9g8fIBVIslzIyOyW35losvxsjkBErVKk7bfLrkPJSqdeFUWelu15vSsVbo6MDwyLAc+qXLFqNRK2NmdBxH9h3COeeeL66zeCqG3TufRdBssJsDtWIJ3f196Ozvw9DICIrFkky6KzZswNC+fZgrFrH2lDXy5/DwMGYmp3D+eedJ7RD55NO3XICZ0VGMjI9h46mbYPs+ZicnsXjFCpTnZjA1PIyYYSCbycJMZyXjQlXYnmwLB92sVhE0qrCLsyJBKzkebD39sTP/xzv/9r/JKf3/2Y+5AL4neKhb4PsZXde/+JuA77FTYwSy0s/7Ij5yb9W26h77/f2a39iLRoy20yni/H4T8OWXOl6mb/vtbWqj/S29+LMoLZ6XzjamnfOb1CVpSwvrqEztxOSBX2Biz1bMHdqFJLfzho59h2zcfccQet0Y+hYtxat+5y24//HHcMGF52BkcD9Wn3MO5mbrKB2axPJlizFdnoQSU6GlcmgUq+j0HYzs3IFtTzyOcQDv/ezrcM6li+ChgUbAOIMeJOProCc3QDEXIWhWcP/N/4gHf/AtJN0QiVgayUwahuXCDnWsOPUcbLrgAjh0ijFkh6Hr5SJyXXkcfGE33EoVcDxc/KpLcWBoBIEWw7rTT4dtO2iwhVg15NfG7rRkjB1xcUxNT0pVkWZQreGjPD2Lw3sOYPPpZ0BjKlrcwODhg/wkqLaDarksaWkGa+wXL5VSy5npaWw+4wzs2f2C8L/ZbFaUFKyNP7xvH8466ywMDg7DdjyccvoZGBk8gsnpGaw/baMs1Pj80lVVaoymhoaRtAykUxloyQxgxaCFvoTrMNmswWLOehVetQQldFG2fThW+pObfusPvn6Cp8rCpx9zBBbA9wSfEgTfiYkJ1sZT8SCRgeR7X47zPcrLthK/GJpChxGnDGo2mQHATXb0Z9Rs1vK0RZm484rZo+aeVpwNdbViQwUsFiqmmVjFWYq/4tYC7Dg/6/zp9liQPd7kOx94X3w/t20MceHU60TYG0ZtxnpYR3H0aUwd2IqRnY+iNLQPceqhYgk8tbuEXzwwhlW+iq7OPlx+9e/j0SeexhlnbMDE9GGsOOsMTE9VUR8uYnnvEhwZ3YMjM3vRuWwdAltFvwKUhl7AE089gf1VH+/+1Gtw+etOQbk4Cse0YGQH0JE+FYq5GmpsAHCa+OVPb8DDP/oOjIYNu+5BMw10ZA0oVgwrNpyBdWecjZlKDaoRQzyVhOO56Fk6gKBWR212FsMHj+CMc8/G2HQR8VyXKAeq9Qa6+xdJC7IRT8BtNlCv1uS5kMpnREI2NDqEeDyGXDqD0sRMlOlL83VMjyzOQYCZoWGMDQ1h8fKl0DgV6yaq1Tr279+Hcy68ELt27BDgZVA74yOZIXFw715sPu1UHBkcEhfb6tPPwPTYKGZLFeGbGeRODnlyegKJeBLD+/ZJMaZlWIjluyQwXoUn1UM0aTSrZfi1Kvx6GUrgoCTgm/nM5t96x1+e4Kmy8OkL4HtynwPbt283BgYGXgK+ps40K7UVVRiNtK3ZVgBWUr58T271nvrlL/DULx6ACU8mKMe24bkOHDcCYNHJMvyb9lAutAIFPuVDoS6NA5TWe3Qoha7gcNP2sWztBrz9Ax+ElSvQ+S+fK9Vpx6Ew5tMO7cm2DaptqmH+RNxWb8x/HydrtlOAlUChK5Qvv0eCr4Uaikd2YHb/Yzj0zEOYHjpAkgLxZA5P7i7h0UfGcArjFru6ccXVf4RfPvQszr7wPAxXDmPt6jWYmS1jeqaKNT0D2L9jK5555lGsO/MyVBsuVvemUBk6iEe3Po7xUMHvfOgyvPLKVXjsoQegdeax+cJXI59cDSOxBpq1CF6thm133oyt/3Y9Ejy+ToBqtQYlrKOrfxHShW4k8wXYno8gVFEoFND0HPT19kqIDS+G5J+72MGmqDCtFPwwMjdk8gVoBHzLkmmTCWx8yeXzsnBjASe52oFFAxKi3m73II/d090Ft9FAcXJS0suYWpZMJCTofWSYxZY1rFq1RnrnaLJYumwpLNOSinlm/fb190h7BluaySVTfkZOmr8r5kDoBhdtZVE61OoNWFYCppVAtqsX6Y4OUKhGjojLOd92pcMNzRrsBrMdFDix7Oc3veHqr5zcM2fh0RYm3xN8DhB8+/v7/8QwjKOTL8GXJw4rvwWDWuDbDhpnnCBdRW69itt/9APc9v3rYdBi2lYrtCIZ6VyihpPOJuJme7KlV5+Pafh8HA8uPDjMgvUBx1Vw6rmvwIc+/wWkuvsl2KZdWvlyKorj8bx8228KvsL50gQRuiKbYpgLwZcuNzOooHR4B2b3RuA7cmAXVFbbJJLYM+ThgUcmsSxQ0NPdiwuvfCO2bd2JNWefjtXnr8PEzhdwaGgIp19+GWJNG3d+65+RCz0k80sw12xiywXrcfD5nXh827MYDVxcfc0lOPfSxXhq25Mw8gVs3nI5sulVUOMrAa0bgWOL0WLrv16PtO9CDRQOkKhUpmHG48gWusSMwEYLaLrIuhTWHWlq9HfJ8E1CtxisTj0wAdKU6ZlNF7VGUxonRPtrsf3CRMDmDp9Tah2WGeX/VisV4YZZa8Twc1qBfaeJgE3NioJmvYqZmSk4jiuxkHFyyalM6/fRcrHJ3YXwUxJlJC/SKxeKfrlZZ/aDJ3nADN6h3I2lmQyCL1Xq6O5fgo7efiRzWcmRIDVBLTL5aqdaEvB1mjUBX9fKfOG0N779z0/wVFn49IXJ9+Q+B1qT76c0Tftym3YwmA3L3ICXAV9KgSQm0LVx28034Z4f3gjLjyIABYBFKxs5lwiYPAHpIJVzjZtpzlpKAJMe/sCHE7pwGLcV6mg4wIazzsOH//RaJLr6gdCInFz/ifTs5RZrx769vQScv8w7SkMI+BIEpKMYvkLaIYAelFEZfAbTu7dibNdWHNm9AzG2+CjA4SkV//7wLPpCE0ktiUxXF2rNAA1LR9fKfvjDEyjbVVgr+xFWqjDHplBwSeYmUXTq6FqURGWugYmZKkoxF793zSuw8Zw8PCdAaGbQtXgjNH0AWuoUaGYfNNfBL378XTzx4xuQ8h3oig7NjKNaZ5lmVZLM0sw8oCbWNMVwRpBUNEVAkyHrGidbnalgcakMigBYF+CzHR9eEErOLpUINFkw0pEASR0083I9NwJitloIfgautBvz8hWSN5YmCleUB81mHbqmi2aYn0eNceQijFwU0cUx2hnw+UKtL99Vq9bFYixNGa6LZIZ24hS8QJEsh0q9ib6BZcj29CGWycC37aN2ZbtWi8LUnQbcZo1h6vDjuT/deNXvffnknjkLj7Yw+Z7gc+B4tMPLga+EXZFGEGuSLzUtP7v5e7jnlhuge/VIo8t38YRqFU+KCVYm4LZxIQquAXyZfAnVbujDplDfV1G3A2w8+wJcc+2XkezsRRASuElbMA3r+L/u30Rq9nIqiBeXbuR9I/BlGi3hhNIqM6yjPrILI8/eh9kD27Fvx6NI6hEYDddM3PFgEXoFWNI1gIGV/VATFtL5TjSbPjK02cZUDNlzSAAoqDGklCSCmAndCuCWp3D4uSM4MjwJu1fHOz91MVautxALNQRKEsmeVVDM5YgVToVq9iKoVHD/967Dc3f9EFGMuCoON6pBKtUSPD9ErtAlpZJsq2CAOkPVDSnehDRXWLGU5CQwE0E1o9ogQ7fg8UIIRWzGQRhKaDovmizopNGCf6cGmhTCzMw0ert6ogZkz5f2iVBaLZjHQItbKBdmFowSPDnBShKbZBFHucmua0PXozxifgy5BiajsZCTTc+9PXTD6ajXa4glaKbQMFetIZbMiLKko7MHeioLX9dF4cDnEy3RNu3TnHztunS4NUINXjzz2VOvuvovTvBUWfj0hcn35D4Hjg++bDTg5Etf/UtpB56YpB3Is7lOA7ff/H38/JbvwnB5AkSrtQjQ2sHkrZUZHyvqhpBFDVHaCsg3+nDDAA6nnkBF0w6w/qzz8ZEvfBHJrj4EAZ3+XIa9PPjOl5EdC7LH8sDtf89/e3REhReRb1sghLw0A2zCJtzpAzi47R64Yzuxc+vPJSyHDQ1Tbhz3by9hdNBFT0cn1mxagYEVfdCUGNy6gphuwNUBW/NRSCdw+Ln9SFs5dC5bhEQ2hkTgYdu9j+GpJ7dhYHMPrv7gK5DK16F4CtK5HuR618JProGZXw9FL0Atl3Hnt/4GBx66DXktWl4yUFyPx2E7tjQUL1+5Bl19izDD7N1EEo1mU277qYslZ5pM5+H4IZzAR67QKRRDvd6MlqyGKROvFGZ6noAja9zJFxNoGZROtcLU1BR6uwm+mvSssf5HiNogoqN8cs4Sqs67IU64oXwsHzeioPgcadu5mWAWNYaMj49IE0Whowt205HeOcPUkc3nJDiINw2pXAGZzm4oqgXEk1DjcfqZ0ahVhfIIvQCKa0uYejT5qnCs1Kc2vfEdXzu5Z87Coy1Mvif4HGhJzT6t6/qXXqQdWMjYoh3aEytP9NYdIzlPArDr1PDTH3wPP//h9dDdugAY/fiMC4wm1VaGbxhNv4JvzFzhmk1RYIqxgQs3X9ppef7adohTzz4P13zhWqS6+4R2ECqDFMjLTL6/Dnx5iOZL0OYD8HxeWD6uBb7CARN8qf0tj2D31juhzR3A0/ffCtOrSlBO1Y/hyb0V7NhlI5PNYsOZa7By1SK4NQflWQcmA8qtSEPb15lHbXwKXtlFdqALSiomg/bTj23D3t27cdWbl+OK15+KsYk9sH0dp2w4Cz1LToOXXoNYYQM0LQd3fAQ/ve5rGH/6UWTVqHQyZA2PFZfJle3Ay1auEaDidJvO5bF3/z7kOwoSmk55lxeqSKQyxtknZQAAIABJREFUKFZryHd2oNGw5TIZTybEWsxF2eDgEBqcODkxB5644kxLh80QdMcRDXBfHy+MEXBKloMb1QYRfAmkpA0YdiO/VM6lvtd6bkRxkRKYI+3EqixmZ2enMTk+hhzzhUNFGjW6enqjyZg8NCV1sSQyhW4UuvugGnG4pFLicQkrCiSW0kNxekaC7zXPgWtXUQs0eFbmmlPf+PaFSMkTxIpjP30BfE/wgLbA97O/mnyY7xBJzAxdTgpqKwmmR9UOrZwHnjyaGiJwmtjz7NPY9ex2mXKoGhDA5RTbCgljiy0nn4hv5fui6CoVBowglBOWagdpjfBD4Tt7ly7HZW/8LWhcEnHh1hpMXy7J43jqhmMXbsfyvMeqJKKZXBHVQ9C6NZbFYmDDdIo4sP1BOGPP4YVH70BxeD8Mk1GHWQxPBbjv8RKCUEd3Ogk9sJHQLQkVZxsGF1lOQOrERdx3EXMDOJaKeiyBuh7H8MQ4rJSHd75/A9auzKIyO4OaHcOq9eegY/GpcLOrkSicAkNJorJ/D37wN38Ob/wAYl4Duq7CU3ToiTR8VZMKoSXLV+Kx7U+ip38AazdsxO69e5DN51EodMkkfGhwGCtXr4XFwB0EGBkZkdt1gnOpVMKK5csxMTGBRq2GPGvj7UaLToguuI5ry8ct6h84Cr7MguCkLLLDIJIayt99XqBZO8S2DRpZCM4Rv9u+jtLCXSwWpXae+bu5bBamGZe7HRo0Cp2dgK6h1KjDDRV09izCKRs2IVRN+IaJeCYj+RsMUWd+xNT4hFTHp01VFDllN4Qbz3xw4+uv/sYJnioLn75AO5zc50DLXkzw/bMXwVeT20QBX2n1jbS25BSlolw4X094Ni5ZuPGWcgrqX+UlCk6JAC+6lefUys273Crz/5yGZSji/6LP58dxGhRuOZUCo7cNJl6JvO3l+d72JDt/iv2vgi/5XQFe0TJEX4tTnKGQm25gfO8OHNp+L0oHn8LQ848hDhehGoONDmzfW8XuAyVkdQspLpiCEGkoiIeOXFxCxUSoekhRdeCGqGoKynEDo4GPSdfGha/qwGsvX4esFcDQTdhaEl2LNsDqWAOrdyNiuQGYvoZn774Dt3/7H5D1a9C8htySh7wzMZPwNR1WKoXV6zZK0eRspYrFy5Zj95496OzqRDqTlShI/nyKHpOOt4Gli1Gr11AqldHZ2SmpZlyO7d+7VwCS4EtZIafYaoVZC5bobivVKnqZAcGqIFmaBtJiTADm8yI4Cr7kfr1WGSmfD1yqRsWk/FjbbqJcLEqGA2vfq5Wi0A7ksnO5DlTrNam2T+ezqFDD6wfo7F2EgWWrpU4+NC0EqoqkaI2BSrGE4swM7EoJVuiiXqug4ilQ891//Iq3feBvTu6Zs/BoC5PvCT4HCL75fP7zhmH8aRt8dTOSh4lKQfCU/1PllpwTC3k+liESRikvUjRyhS0XmmyyW7KGo13ArV9TC2CZ20p8045KjVqtBcRhvmo6b/ZFiyoLO4bIvIza4eWMFL8OfNuA3Z6AI/BV4ctIpsoFhT+fNBZ7NpziGJ576Fb4k3vw/IN3IGGX4EFH3ShgppbAczvHMT1nI2MlkVQUZFwXGb+JuEQEa/BVRlCqiIdx1E0d07qD/Y06elfF8Lrf2ox0PIDqOli0eBHshIlFy8+CkVmD5KL1MGM5WK6Dn/zd17H11n/DQC4JSw+gqKFUxgeaJYu3Ql8fMh2dKNUbWLpylUy8Bw4fksr3eDKFXK6Amdmi0CDM/u1d1IepyWlZhPX29ckFk0A4OjwCXWPJZTLiwYMQzUZduuK4ACPg5vN5hH4glIH0tXmeuMxIU0Tgy7cr8n5egNn6TJ03gZcVQrbdQLlUlmevqeliviDQF4uzouPtyHfCcV2UGKSTy8BIxKHGEkjmCoincnCofEjR3WcJ+ErtfLOJ6YkJjB85CNVryvfjmym48dwXr3jvJ689wVNl4dMXJt+T+xxopZp9XtM0hutEixeCb4vzJTcXjaWicZCXo+Ar4a0ETgKvbOZ+bVivgJ0Ad1tyFNWFy2OTJyZdTCupxOqyQEca3wSAX85k0QbQ32TybYPuseDL70emXkWT22uO4JyDo0bdALrfwKEnH8Dc/idwePt9mNj/PCbLwKynortrEUo1D48/P45aFVhkGujRTaRsGzFpsVARmkDZBdRkHlNhE0P1EgYKCi5/9VosOWUFtj79NByvifPOPwMDKwbQNXA6Uj2bYHQvgUk6Z2YC3/3S57Dr4YfRk88hn88iDB2hHmSyNgzku7tx7pYLUXNdTMzMypJtYOkSUROMjo4jm8tjZraEBjN5+xZh1bpT0HBclMsVJJIpuf0nCJLX5YSboBQtZsoCjUHlbKXgwo3B6KQqhDKizIzASvB1o+p4Ltsi5QOjISM5odANvFMKPFTKZTg2ZWsOpqenkYjF0d/PlLQQpeIcujp7YRqWqC6ajo1KvRZVB3Uw+F2HYsRhJdJIdnQKrZOM60ddeePDg5gcOoKkriLHnrp4GpNN5SsX/8GHP39yz5yFR1uYfE/wOdACXyaaMVzn14Kvz0xYoQ8ovrdRnpuWtCyV4nhpJeYr6Ybo79SY0mjBOhjJgKDbjbeyBDYyF8Q2+XerysAPYcbiSBYKcksZwW/LpPwyDreXUzgcC8Yv54aLDiEvAJpQHSqLHlvgSwihDlYPHZSHXsDgjvvRGH8Bv3zkdowM1+D5SeQyMegJDZOlCnY/U0OjDpghkGMrLzT5Cchp1xGg6AYoqx76u3Vcdk4PlgwsxkSlgYOlEnylgeXLevHaK18PNb4C3au2wE9mobtNHPnlQ7j7ur/F1L79Yq4o9HbDNJk2xuOrS8CMLNnyeSSzeQyOjkkGbm8fGys0UUIwYYzTvaqa0GIWcl3dSKSyArpisqjVEI/HxZBB+Rg1vvEYg2to5vDRZHZCoyHLxXgsJhMuQZYqiID0Aidfvo3/lrB0/mJbzcVcrLoO7GYdVVbSJxLyWOSECfhUVPBZMDM3i1QiE8UPBwGSqaSE69QcW5Zr8XReqAfdSiLQLSSzOZl8fbspVMb40CBKUxOIKQEsQ0ct1FBG7AsXvePDCyaLE8SKYz99AXxP8IDOz/M9Fnx569maO6Pkr5YpKTInUVxv4/67bsdj99wJ1W5E4EueQsA34nDFYcUCxLbbTYt4Sp6Sqtc2NIQioJeFmxtixboNeMvvvwOJXL6VuXC03ecl0+98MH1Rr/tiLvBvCr5taRwVDpHTjTOwH010pAxkrvdgNGdwaMfDsKf34YUXHseTDz+DsGLA92eQyCuIJSzUZ3QMjXk4PFtHvRFdkHjvQN7aUBVYSWDRsiROW9+J/lwKg0PTqIU64n151O1JvPKVF+CU9Vtgpk5B57Iz0AgBtTqDf7/hn7DnntugN2xMT80iXehALp+GofOypUJnowUn5HhcZHIuTS6ajlwhJ7+SuJWAZlgwyOsacWh0wVFCpkfysohS0qRCnrfypAroUOPkS9WDL9pcV8LUO3I50QGzMVjAVirj54EvNb/Sw3b0Xkmm36bwy3PyGH09PS3AjfrdGIQ+OzsLchue4wntRX0yWahMLoe5WhWZjg6kcl1ihSbweooljRaJmCYUFumMyZFhlKcnMDcxBsvQYKQ7EKQ7P3XuW9+7IDU7QaxYAN+TfAAFfLPZLygKPtsO1TGodKDqQaN6IeJA5wNvtEDz4NbK+Nkt38c9P7geludEoCssRShuJb5wYjLVyKVGlxNrwQNNEQBmNgQnJEK8S9OGr6DhApvOuwjXfP5apLr6pZss0olG/GE7m4HfW3vipYGDt8r8nvl+ftzLRUgez2zBt5HzjciQ6HGFFmklWpCr5CSsegynmcDuJx9GDnP45f33YXxwFBOTQzBiUd15IduNJl1udoipiTkR/fOhdCtEpsNE36IC8j151GwXlaqLetPD8OgY1p02gLUb1+K8Cy9Hxcmif/UrYGV6YfoNTDy3Dbf83VfhjQ3K7fTcbBmVZhP9SwdgGFyM8qJnItu9CBu3XAAXKp566kmk0xn09HeiUili7cpNKDcd9C0bkI3m4aFhpPJ5MVCwlYJcr5hLKBMj5WToSKVSYtetV6uS8cDshcHDh1BIpWFXK7DYPmw3ZZEWTcFstOACNhRgpu6WWQ5cqNIRSGUFmy0ymazIEbng6+jIibKiVGIzsi1fs16qIGGZsF1H2peTmSxsL0BP7wCSmQ4U602ke3qgM9Uty8bn6PGdGjvcimjWijhyYC+8Rg25rn5YhUUf2fCmdyx0uJ1k7FiYfE/wgP568I0434iZjVZvIqYPPHjNKu685Qe45+bvCkgIOdCSmjETQCZKLst01tjIGgthSPdYCI9SB9eFLpa4QLhDDxpqnoLTX3EpPvzZL8LKd0vW7FEqOYxS09rAy7+3A16iYsa2pjQC6WP53WN53vnyszb4Sqljq0STH0/tAzf4/FNurz0HY4deQHHvVij1aWzd+gAOH9gHm629mopqxUV/Tw8M1ZDcWZY7GhqgWhqMGFCpFTFXqaPhK6g0dSxZvgTlIpsaunHJ5VfC1TvQu2oLkt2roGlxGMVxPPKvN2Lb7f8Gy63DVBVZRE3OlaRKJ9uRFVUK9b5rNp+Di970VkxMTokBZt+BQ1i+YgCTk6PYsP48VFwfqa4cVJdcLV2FJFWArkIBtUpVWiIKPd0IZWJMSTXP9Pgk0sk0crksXKeJ8uwsZkaGkOFU2myIltfjc4FSQ9H8Uijtw7PJ2kfaEfK8tBtPjI9JaE+WEjbm7Nq2gHAyZiGRiKEpYU0+mqUyTJX3Hj6UmCmTLu+M8vkuoR1qng8tk0UqW0CmowBFCeA0anBrDXgNLt6qmJkew+zoMPRYBrn+ZR/Y9Nb3XneCp8rCpx9zBBbA9wSfEgTfbDb7p6GCz7108tVk4x0t015MNZMpUQDYhdco484f3Yw76XDzomAdWazwVbhh8ot8DJ6PvoS58N8UzXsMQwloFCC4MYUL4mCqeSFOP/9ifOiz1yLR2ScTHXu92iDLPwnU/F457ba73vg1o2LGCHiPN/n+Z5xvq7hcftb54Mu38/uT3IfAA+8KvPochp59ALXpg2jUJvHkYw+jODuD2ek6SkUXqWQGpVIFvf3d0A1+Px6ajVDaIHTVRalUQ39/HhPTJameX7V2NdZtPg3JwiIkOleid9lZCLQE4qaBg48/itu/cx2awweRYGMblSa6jplSFQ3XQf+iPhh0j+kW1p19Ec561ZV4ftcLGOjvxfjkFPKdGYxNjGDz6RdL1KSRisNgdC/NDboik2ohl0elWMb07Cx6FvXDSiVhJhOydKNu1tItdHcVMDczjma5CMVpMn4OCu92aAv3PLhuU6glSg/5mJyCxaoduHAadfgs2KSuOwwxOTWDZDotecGe4yKdjMP3XVQbVCgECBo2VN9HPJOCYpmwklH6mmWlYPtAkuqNrm4k0x1ICl9soFaahV2poTI7h0ppBoHfgMOGjVgGWrrzg6e/7X0LOt8TxIoF2uEkH0BKzQqFwhdUVf0c3USM74u43wh8I863bbRQBQjJrykqsx1quO37N+GOf70BKlPNfE46XFjJOSkTGRN1dOpRRdIfKR18oqzPd9FUYbdUBRqaYQA7UHH6eRfhg5/+POId3YAWi+iAVlYEAZcvTzzxBA4cOIDe3l5cfPHFAsZRISNtsXpL4hRdCKJhvZ3JFnHCx07BLwe+kaY5ynyg/IzXIy1woTSmsP+5rSjPHELabOLxRx7A+OAQKiUHlbKH2ZKDbCGBhk09riHZu81qgP6+OJKWh858RhaRPQNLsf7Mc2F09AKpPvSvOAOp3GLAd+DMjOHWf/kn7H38YaS8JnTPluUX08kaboCp2Wn09fUinUygDh2rz9qCK37vndJYsWfnTri+L8qJ4YlhnHXOZZgqVtC3dABWqGHP8zuR7GDSWIiBvn7hYcfGJpDv7IQet0SaVq1VMToyLku17o48eruzKM9MozgxBpNTrmtLmhmPjec5Ep7E1mKCLzlevr9cmoPTrEsAD1USdNRRJ5xMZ5HJpAWkY5aOiYlxCcwp5DsRNl1RV+QKeeS6OqGYForlCjKpAsqNJrI9vehgGWc6DyuRFMVHeXYaXr0hTRrV8ixU1UNtagqeYkDNdH70/D+45u9P8qnz3/7hFibfE3wKEHw7Ozs/pyjKFww6246CLyu5Cb7RTX+U5xuZKLjNJs/m2U387OYbcedPfwjFp8wolE28GnJpFaWZcaKhWi0gLyj2ihAGnXI2H4NLNj/ih1UFNnNcmx5OPXsLPnntnyNB8FWMo7wvp1zmut500024//77BWxpDviLv4gyU/bv34/TTjstMnQcdeO9FHyPN/1GP2EULHPs5NtexvH75sVCgDgIYMBHszyGob1PwisNSvTk4N7ncXDvPhSLVTSaHrxAxcRUUfJtWYVOkMrnkujI0FpsY/PmzRhYvR5qvg9NqwsrTrsQqpmH6hvQ7Dlsu+Nm3PeTf4VaL8HybMRkeamJCYWOtokpyrQMmXIbioY1Z56HLZe9Hrf97HZMjg5j3fpTceZF56BYK8KKd6HS9GElLBSsJOxGE4jzogjksjns2vkCpmdmcc5550HlRdiKYXKK9IWHQj4vvGwyydYIDxNDQ1Jxz9JMQ4UAL58T7MDjJBvZjW1U52al0Xh6ahz1egWLFw3Al80eLc5pWapR70tqgpyvq6ii74VDDleRluJA11D3PExPz2FgYBlS2TziVHT86vduxbNSfUTKY25qEvViCfVSWY6tQrFio46Gp8I10p/a8s5rFhZuJ4gVC5PvST6AYRjqExNjn1ZV9c85PYoywbBk8uUt9oueNbkBjyZhWUhxw+3g8P49OLzvOQnaiRICOfkyuYpDLukHppXZMgXRtNCoVzGyfx8O7NopUiOCpMMFmUxzIUIzjgte9Rq868Mfh55MQ1GZyMWan2hyveOOO/DQQw/ht3/7t4VmuOuuu/DBD35QQPkb3/gGrr76amzcuPHoMu7Yyff/BnwjGoNTb6T5FRkd+90CB0FtGpMHnkN16gAMvwSnPo2ZyVGMDI6gWmmgVKwhbLlKDNbf5HMYWLwIfYt6EU+l4OhJxPtWoXf1OVBindDUmMRPDm67F3fe8L/RmJ6CRaed7wltEcVdqiINoyyrVq1g9YplUms0sGYdlp6yCY9v/SWalQpy+QI2nXc6cv2dOHxkDhqzfE0dlhuiq9ABWw2EAmLcZKlcge8FYrygAsIiOOoGAoIpKSJNhRGLif25Wi5Co36XJgbmN7DGRyRmka2Y4FstlzA5PAwtDJCIWTIJ03acTKRkqtZNQ2qEaNogl06+3GRGcCwpvG2zVkegqwK+is52FWqOE8h3dCLX2wMzk4GVyEGPxQXY4bky+c5NTaNZK6FWnQXvmco1F0E8/ycXvfcTf3WST53/9g+3MPme4FPglltu0S655OKPOY7zNQrnVYKvboFTcCS8IsUg/49st1yc8ahz6dYSzYduM6KGGZQTUNvbMmQQpGlD5gY9cGQ6fuahh3DfbT/G+JFDsOn7p1IhBBpeCCudx0WXvxaveeOb0bVkGaDHROpFyRIvAs1mA1//+texZcsWXHLJJTh06BB+8IMf4D3veY9syb/97W9LTfnHPvYx4YLFfdWqpH852uHo4ZPa+Ba9ItrUNt0SfcR8KRv/7bM6h9GLTlOm0tLkICYGd6M4fRhJK0DSVKReqV6rQSH4korRTCCWRsV2I6tsXx8WrV4PMzcAxDqh+jriCHF4xy/x8xu/gen9z8CSKqNQHIX8mUKR82myuCKlMcVyyf5eybvVkyl4Omt1FMR416LqaAQNZLvzCLU8QsOCFbeQNeIwdQ1hnGHpIWqNBjo6CkgkIlDkgpTaYRocqPXlsFqp1qStQ2SGR/OcHaFiCMBykaXCQdMEVKenJlGenYOpqUhYFjpyGSm4pHa3UmtIDbymq4hbsQjM2ZCcTsndkldvSm29Ax+5zm6JyIzFkoibFjwvRLqrAIta41QHoHOPEErdvMKMiaYtnO/U5AjKk+Oo2yG0TNcXXv3RP13Q+Z4gVixMvif5AIZhqExNTX0gDP1/oNCdJzizXhmCzfAcgqwsUlo9akwj40tkOG6FMYgUgk43eoal1EWoBL6f/V6ckBqT43jw9ttw920/RVgvSiA5q8CpSW0GQPfAUlz++jfhgstejUR3r7QH0+EWaWyJ3z5GhofxzW9+E+9+97vR39+Pw4cP48YbbxSwzeVyeOCBB3DzzTfjK1/5ilTekP89Xm3QsdNvhK4vBd/5S8b2IT8KwAwCJ/jyHa4nhoqYRr6zipmJIYwN7cXc1BBMxYbJn9/nhBjA9jQ01TRyvQNYtmY90h15sQUb8Szq5SYSmobJnU/izhv/CeO7n0bMt0UNQjCVS6GE20e6Y1IDBLKJ8XFp1ejt74dvGEAiD101JVYxw0VaswzVUpHK9MNM5QBLR8wLhX810kl5LHKw+UKnOOCoQoieB5rIBBkzyRD0YqWMXDYf3ak4DmIxQy4+DTpKPBeWYYidl1XwjusIjcCLcaEjj3QqIVIw0zJRqdSkHDOdycg0XS+VIpcew9QRiquukMlhZGgYlUYNqzdulEjJwwcOw23wIs8MiyQ6Fy1CKtcJnaDMi4jTRLNSlaVbrTIH16li/PAhQI9DT3d/dsu7PraQ53uSsWNh8j0JB3RycvydAL6pKooiTbWmJRpNUTtQkSATVzQHC+Qyc0GWVhEARTYCqgSEzoMnCWWMEAwQ2DXse/YZ3H/bz7D76R1wajUYKm9lbWnLVa0E1py2Ca/9rbdgxcZNMJK0zUY2X7oDyG9KvkIQ4tlnn8HPfvYzvP/97xeud/fu3fjRj36ED33oQwK+zz77LP76r/8aX/7ylzEwMCDg2375dZPvsSaNo4B7lHhpT78tDXAk+YgChmQhJ3FBUQRisw7PrsKuFeE0ipINIdNoogNaogtqnHU4Sa6pEAQ2DAbTFEvY/8Qj+MXPfoi5w7ugB640OfDzjq49OfHqGrwwgGFF5oipqRmp3BlYthIDazdg88WXS5fezNgYxI2oedi77wV0dq3A6ee9AvGONKZHxjE7PYMV69Yik8+JyoGmjIEly+R2vzhXFMsxf++Lly2TC+rs9BTCpi35DLmOPLIddMsFGB8eQsI0JUeCdygH9+1FZ18vRoYHUa01sJxlmgrQ3d8jUrbi5BS6BwYkF4KOuuee2YF1605BIhaTZLLBQ0ewfPFS7Ni2HUbMwjkXbEHddaHYLvbuekGGg1yhI6IoUjkY8ZQE/oSujeLUNErT5JnriFkKimOjqNoB1FTX5y567yf+50k4VRYeYt4RWADfk/B0mJ6eeHvg+9/5VY+bVi5zW1zGksWLkIzHoejRsi0KzokoAJduLQnejpxsYqDwqOdVpKFArAoaUJmdwi/uuwcP3/tzTA0PwiAv7DDggMs1nsRduOSK1+CCK16Hjt5FYpGV+nICHnnWViURLwT8RW/btg333nuvTL4E3z179uCWW27BBz7wAZl0Cb6kJb70pS9h6dKlJwV854dVtJdv7awLyqi4eFQ0Lut8mfhDLhkZ6E19M91tNGcokaSOWlUoaYRKTJZUuuIihgbKw4ex47678fT9d8OfHYEVUEHA6xkVHC9WKImtm+YUFliYdKEB9VoTExPT6F++Cme+8nJsvuQKDI2PiUnBbTgIvDoe+Pd7cOEFr8HSU9ZjsjaLjlwe9VoD8VQGE5OTWLpyOTwpKVVRmp5BId+B8fEJAeSVa1ZDNU3MTEygOjkpao+B1atgNxsS4M6FKRuNCeacZj3bhpJKwK7XMDI8hFQygUMHD2DL+edh+/ZtcD0Pl1x+hWQYM5yHOQ+mpmDnc8/ilZdegpmJSage8OQT2yT28ryLL5Lks+rsDCaGRhC3LGTzWVjpJDKd/XLxFpOHa6NRLKNWKsOzawK+zeIcxqaKUBKdn7v0Q59eAN+TgBXzH2IBfE/CAZ2YGP09hMF3Y7GY/uT2bfjR97+Hj3/0QwK+M5PjWLZ8ucQUqgRcKxkBMcGRFlLOwhqlXZxQI+0uralTh/birlv/DffddYfEMloEcd+FoRmoBxo6Fy/DW976Npx5wUUScQjDjFQNba5VArcJ+u2ENE043n/8x3/E+973PixZskTUDT/84Q9lEubk+8gjj+CGG26Q6Zd5AW3aQWbUl5Ga/QdK4Tj87vE+RqUKQ0o6uVB0BHypneVUykJKTeVtOLNreVzIjtvCo8LTKVWIUiS8Ep5/7D48cdetGH3+KWQRIKa4km3LCTpyEr4IvvwrqQcuReVuhBGYgYaRkTEUFi3FaRddiovf/FYMT08I1VMtlZHSFTx07z14w2veirqqYPfIflz26isQuj5GRyax78B+vOKSiyUzt1KuYnRoEOvXbsDQ0JBQDL3LlgjnyknamytC1xQsWrcWI0cOYWJiEslkCiuXLsO+PXuF7126bDncwBUdL4N2hocGsWfXTlz+uivxxEMPoGE7uOTKqxA6Ng4dPCiytLhl4BePPozXXPU6lGaLSJkx7HjqaYxNjmHdxo1Yf+qpMBUF+595VswUNGkopoZ0JzXJdMt5wq+Lw22W0rYqTCPE2KGDmC7WkOtd/seveM8fL0RKngSsWADfk3wQR0eH324a+ndUVdEOHzyI2398C37///ldHDl0ADd//yYUOgvo7VuEpctWoX/JMvQuWoKu/v7W9BXK9l1KFgNXGo0P7HgSd/zbLdi/8zl5m6ZG4dme70qLwmkXXIbL3vA7GFi1JmJ0dSPK8G3nAXOnJH1qrXZbeZ8hzi4C6/Lly/GWt7wFBw8elIUbaQcqNah2ICCSA6bW978CvjRWtC3F8+3F8w/1Ua64zWmTNvF16RzjNYLh6SGciE6QYkjeLegCkr5GswWgOIClGNBCB43pQdz0D18LE9g8AAAgAElEQVTF9rt/gk5NQVx4UQtGMiWtzjovZkfLQ7n4jMh2Wn+52ORizPcVjIxOINXZg3OvuBLnX/Um7Bk8jFQqgUapgrSp4fEHH8CZp74Cmd4+7Bk7iLPPOxeNagPNahOHBgdx7gVbRHFCXXCtUkFXoRuDhw4jmUyge+liWfIR7IuHjkhR55JT1mB2bhb1ZlMAt7OjgAN79iGdTMriTzVUWQSuXHUKJg4fxLNPbsPll16KF3a/gGbTxpnnnCuWal5n5/hx69fi4M7n0b9yOV741d3M+jVrMXToiDjnFi9dKndAXT1dOPDkDtQrZcSTccTSSVgZOtx6aGKPNMcNG/VyGb7TQKU8jZmRYTQ9Fdn+pR895/c/sqDzPcm4sTD5noQDOj4+/ke6pn1L1RSFiw9yiNmUhfHhw3j4wZ9jbGQIo0PDcOsOLCOBgRVr8I73vw/di5e2wtI9yXotjY3goXtux4N334nK1LiEULIwkcwrGxd6Fy/Fq193FU6/4FVId/ZCUVstFTRjtDJYhGrgdj/C89btt9yDyz8pM+O0++Y3v1kCuO+++2687W1vE9MF/07gpdY3mkojedqxeQ7tt730zxdZ3hcPafsbaAW9H/2G2mZrgiAXT1ElThiykoe6ZobFswSTR4C381H4DbW+chEKQ5haCL84hlv/6et46IffQYr8rMs83bj0qlmmLrbkiH4g7cqFGx+LeM53qNCZoxxqGBkdg5HqwEWvfyNecdWbMD41KfDPFuCVK1dg7PAhTI/NYe2mTdDjMcnRnZ2ewIplSxCahmT11h0X/YsXC4tfmStjamIC6UwaPQOLoFD/HYthctduaYvoWbJYpGi8w6Hml3pd2o9ppjhy+CAKhQ6MDA2ir6MTMcvC/t0v4NSNG7F/3z4J0DllzVrseGoHVq1ahcOHaYFege7eXgyPj2JoeBjr16+Doao4cPAAYjFLLrYTYxOYmZyBGYtBi1tSkWSlO5BIZqBQc+404TVtkbiVpidRK04BrgM1loaR6f7I5re+ZyHb4SRgxcLke5IP4sTExPsURbmurfPVNDaU0XnEKpYGquUZzI5P4ODzu7H7+X0SbPK77/wjLF+/HqHktnooDh3E96//Np55YisMePDthixVJBVBj+HUs87HW972h1i8biNHNwSMQZyHbRFKRjpikdG23tcGTm7EKSPjC5ds1113nWTKMg6R/C+rba655hpcddVVRwOB5mc3HE/hcDxQfrlD+1KpWRQkz6k2CKLsiag3iJE2DCSmeYEpY1xOevJq+KQbAtCV0GTQjqFBqUzinm/9L9zz7f+NgvSQUV2iIGYZAmaGGeVV0Lwg0ZyUh7ExmHcGCh2IJnTVwPjIGDwzhtVnnInzL7oEdc/H8Og4LwNYumSJdLDtev55iZRcunQFRifG4TUbyGTisOIxDI6Ny93HshWrpOFYFHoh6+YNqZSPp5JR0E2pArtuy9UglohJRGSlUkKlNCdSMTYWcwFnmRpMrRXIL2YbIBGPSzNxzDSkLYOyM8ZXcunGhhQmmPHPRDImDRdUUZRLJeGMM+ksEsk0Epm8JN0l8h1ougGS+U55Ozl12pdphy7NzaE+NwPVqYvxw9PjQLpwzaY3/eFCh9tJxo2FyfcED2hLavZhAH/XznagmJ/s66Hdu1FuVLD+1A0icOctM1OuSvUq0oUcrJiFWnEOz299FA/c/lMc2LMLBm+VfYc32/KdZQpduODSy3HBq69EemApwBp43YjqbyTyt/0rjJZ3UQqhJo0SnMKo+yRxqs0DY0Ybbt++HTt27MDo6Kgs2y666CKZeHkb3A7ZOR74Hm/qPXY6Pt4hPRZ8JfWdyg8CrXxvke5ZSF6w+ZhHgBcSEhD8/lWEbiAV6C40+YhYs4JtP7kBt/7j11EwFZFqeb6HWrWEZCYlx5cTr3C9PAY0vej8B4tKNZh6BL5TE5OoKz56Vi0ReZ5psftOhWnEYJmmaLa5KHX8AF09PVAtC4pmoVxpospwdEq3eroRT6YlRjKbyQmXy5+kzNaLXBTeY7G6x2XOhtJqLGZgTh12o4a52SnUKiUJ1GFIDrN0pfWEtfGaJpMsudlqpYK5uTlZtvF9DO0pVStib3bdAHkqGcxomctENL5yGCDF0juwVJx9qUIn9EQKyXwXkumMFGWy8JMfyzYLlbX1XgNOs4Gqr8DWU58683feveBwO0GsOPbTF8D3BA8oTRYXXnjhJzRN+0uZfDUVMUsTwfqjDzyIn/zsVrz7A+/Hhk2boXDNLqDoSeJU6Nl48PY7cPuNN8AtziLkBl+LpGEixFdVrF63Hus3n4FYRxdUMwZFM8D7aUqmovwIiu2j6EqVgn6oyOS70bdkuUzIHoHmxZ6MowE7/LGpN+UrT1ZqU4WrVRRJy5ofOfmb0A7zD+Oxhor5gB19HG//2c3Gv5NOiJZftFS/2KDEj+GBaE3yStTwoGk6Aliy0U/6DvY/dBu++5d/CrU+C00LkEjHUSlOQ1d1SUajNTkWt6K0uFbbr+hLVE363vhxnP6LThOLTzkFHd19MHQL5VIFuXROOGTbaYqd16XaRNPQ0dsXRTNWXUxOz2LxsqXo6esVntyxbWkxTqUzcJgw5nriyuNLs1ZFzKAxwhT7stesozg9iXq5KEuz4uy0hKPnc1lRQTBgn5SGTyccQT2bkaYKOt040cdicVkeNuoNUUHoOjMlkvIcbNpNGJqOeq0urRakGRLpHNR4AlY6I6WhZiobGT9CBhdVZYrm0s1k/ZNnw25UUfEA18x8+oz/8a6vnuCpsvDpxxyBBfA9wafEAw88oK9fv/4ziqJ8KQrUUWHoCowwxK6nnsI/Xff/4oqrXo/LrnitnBgMdZGMBup57SZuvf563HvLD6RjTNogxEbK2McoDNtj2A1nQhZhKpEBg/pQSq9oX6ZlN3JuRalmTqDi3Asvwzve+wHoyQx2PL0Ts3Nz4qojELWda21wlaJPXRcA5oKNU/DKlSuPcr7zp9/jTbi/HmhbcNvmQeSOXEy+0k4hgCsB7AYQMLeYE7yHkATu0folTvIOQoW0BIHaguqHSAUBJp9+FH/7mQ+jNjWMTIph55DWDLZ8eE50MUlwwRSPtZpAoqmXx4EXN5phmraNwakitlx+JV7/h++GMz2Lp596WmiP5cuW4ZfbnsCFF18EJW5h246nsOXCi5Hq6EatGWDXC7uw8bRTJUfBrVbkGCayHfJ1i9OzSOQ6ZFLmZBn4TWSyKSiug+bcFAYP7sPo4EGpauezQrr2mD3h+XL7H2ccqO9jbm5WwLkjn5foypnZadRqdRQ6CtANQybgRDoN1/GRzeZksdpoRtZzArAVT8g0H6iGUA6BbiCRK0CJJ5HK5cWI4jSjyZfHFW4TQb2MZr2CeqASfD+z+S3v/MsTPFUWPn0BfE/uc2D79u3G4sWLP/urJ/q1Ee2gCp8Hu4FH77wTN3zznxFPGli2cgVWrlqD/mXL0L98qUQPKn6AO75/M+760U1QnapMnwxWoWqBIjTX9yQfQEoe5RZckUBuNlgwXEdMy3SWkRtmKEuooer6OOP8i/HxP/uf8PU4vvXdm7DjmadbVeOhTLp8IfXA6Ymv7fB0/p3Uw2c/+1nhE9tLt/9s8v2PU+1/BNtjPyaaeAOhFIjDSqhDCZhZrAswh4qNUGlFbCJ6u69wKelD8UNp3lUCBYnAQXPwBfzNpz+C0b07kY3HoIc+kgZdZC5cP5QUOSsRQzaTFvqA+mECuNAR/JMUjqLgwNgMXvm6N+PS17wOu/YfRKG/TxZvXb29ePrpp3H5qy+Hpxt48rFfYtPmMyRBjMsrutGyuTTqtSqatYosrFYsXyW67X37D2LDGWdK7sbs7BzS6RQyyTiqs1Owy7OYHhnE9OggUibLnqK7HbYPy/EOAqEkEnFyuDY68lkBRwazs7HC9VzhoNmATKceLyLJZBpNx5HJmEvLKK9ZQzqdE8oky263ZBoNP4CVySFV6G7VCJkiY5SaolodbrUM2DWZfGukHczMZ85YAN+TCxy/vq7xpH+9/989YCtSkh1uLNGU4BUtZsDwPMwcPIgnH3kQg4MHMTwyhHKlIsWWvUuX4oMf+Sg6Cp2448bv466fXA89aER8rTiS2x1u0eF6MWWsBVqSfBZpeAm+kVY2kAURw9TPvOBSXPP5L8HKdmFytiyTXXuiboNtO9d3PgATmKmAoAZYlkXzch2OdbAdO/Ee13Lc+m0fdzom9En7BeuGdIQ+QZAXGQehbiNU69GtNyxoSAgXLMs4TszkP6npZQFmcQTf+ssv4vGf34usFkPeisHyPTiei1K9CUqDzZiFdDYlFxROldIsTf5XZQgSZXohDkzNYPPFl+G1b3gzHtr6S5x61llwJAQIIvvatOk0WeYdOTKERYsWS7kmh8SJyXEsHugT/S77zyYnJrBsxUoB9kOHh7D5vC1y51KrNaIeuGwaSUNDZXoMw3tfwOTwYQn9YcYDDROubSObyYg8rF4tyx1JPB6DqeuynIvCiRSJq2w2msL/9vT1IR5LyGKQtnTXc+T3R/6b1fOdnT2iA1eMBMx0BvFsDvFMHpnuXpixBAzGlHq2fO1GtQanUiJHIuBb9QAnnvuTM3/7jxaCdU4yei3QDid4QFvV8Zx6PxOBr4HAUGAFASy6Z9lS0KigOjODI4cO4/nduzFbreAdf/iHSOc6cNeNN+COH38XCGoypUQRD1GsZFvqxeVSFMbjy5QT0sVGqyzBgcAbuPJ2JwCqboizL7oMH/3MtUgWehGqVhRDKI3CvK2N1AXzZWTy9cR0EPWMzQ9Vnz/9tg/V/El4/tt+0yk4+hxdOFzWIvls5NAsNKlzVupQ4+TEq9IhBs+E72iImbFoMdQsy8eZyRgSRgCUxnHXjf+Ch2+7C2HRQTo0YDSaiJsxNJsOdMuQEB/NMpDPZCMLM0PqKWMjZWNSWxJiuFLF6rPPweWvvQp79h3EilPWYZputc4umSDXrF4jNMXE5DQ0zYzsw7ouUq5sOoHBI4dalUAhert75Hc5OjGFdaeejqbnYXR8Cl3d3aK/zqeTcOslDL6wEyMH98GplhAzdJTmZkXFkMvQIh6iWimLLZwXxDiXszXyslWZUJkX4bqeTNTdvT3IppktzKB4Tfhe7gI4HZMjz+YLUDUDWiIjQerpQidS+U7JqmC6Gy9lDPfhgo2TL7+fsFmDU6+h4gZwzOwnz/rdd339BE+VhU9foB1O7nOATRa/kmwRfD8tvW28tTVUxDRdlm61cgWqpiDJaUb4NA+Oa0t3GIHztptuxB23fg+hU430rQK0lKhFejHeHDORi3rfSAtLG4IKMqLc4EdmClIHVMiqqDs+zrrwEnz8c19EjDVCqi4TNcGbC5X77rtPNuOcAtsdcwTeNufb3d2N9evXv6Th4liwPSngSyqBMY9aFDcZqD58zYZvNbBn8Flsf3YrYpaJVUvXIGllMVuaw74DOzE5OQRb8ZDMp5FI6QgrUxjf8wJqYzNQKiHMBmBWGzBqgOpEYTq24wqdUchkkWAQT6hAp/JAhYAPdBVTTQe9K9fg9975XjTLNRw8NATH9rBqxUpJqpstFuGpiuQuUHPNUko+7sED+7F67WrEUilpqRgdGUVXZzds2xWlw5LVqxHLMJGMtfF1pONxSRGbGjyI2YlRuLWKGGsYqj47OSm/m2QsjnQyJalmfI4wNL1eqQqfzKmWC1RakS0zhgbVCboukjI+byQTmM+L1sWUv2MuNVUrjmQmj1gmK6/xXAeMRBa6EYPGY++wGbkp3XLsFgwbVWnQqLiAG8t87Mz/8c6/PblnzsKjLUy+J/gcIPimUqkv6rr+J+324kDxkbJiGD10BD/+8Y+wZNkyXHjRRdj19PMwDRPrN29CIkVONcCORx7Gtq33I3Dq0gvGLFehBpxIJsROLp5wgetGW272e1FFTNeX3wrh5ts8D7bro+q4OPeCS/ARNlnkukT9QI0r+YzJyUlcf/31GBsbk6/RVjtQ47tv3z6xFF955ZWS78vUrmONFsebfF+Ofjj2sB77cbyt1lQ90jkzF1etoRZOY8eBrbj3F7dj75Gd6Mh3oKezV1o9mkETk7MjUEMHvq6i6jYRqgFUr4awUUPaTEBzdJh2iJQHxOo6lIaCSqUOx/aFU81ZMeT0OCyX1fS8qLHo1BSAroUBakGIFStPQWe+C7PTJWRiaeSzOYmFLM6VoSfitNBBjyeQyeclS5exngzKoZaXwCkcayq60HIJxqYI0iTkuW1O4gq/LuA0qpJm5tQrKE5Pia6bFUdsJmHwOtuNeYHg75zEOK3ODG1iUScpE148+bV4VeWx5AsFjhKGJO71KBA/uquJMqaNRApmKi3UAxeBZjIHzYyJrZ2Tr13n5FuFWynL5MumlQXwPUGA+E8+fQF8T/DYhmFojY+PvwR8DV2Vk525DP/ynX/GVW94PTo7OvCv37tZFKpXvvFNeM1b3gwjZsqCrd1gSxMBwYgTr3R5OY4AMLMKyN2Rr+Rkw0mWJ7c0IFCG5Dly0lHW1HBcFHoWYdM557dCUxT4XMqJzlUTM0Vb8dAGYC507rzzTnG/0eF29tlnv2TZNp9OOJbb/b8GX3K91CyHLLSsQknUsfX5u3H9bddhtHwYRlIRmVc6nkImlUHVrUqCGTXQATTU/UAaiA2N4eMOLFa5+xq0QEFOUZDTMjDCGBzHF1BSXB9KzYbe8GHUfZhuKN1qViwm8ZKeCmn/rZQbWNSzCHEtBro5UnocCdUUGkNXDJSrDfT2DkAzdbkoeq2gJIbnMCw9R1AzTNF1M5/BZ6Ql5YCGIRcRJWROsgePYEvayHNRLs6iWppDtVKCW68JRcTMBtf1xa1HqRyjIrkwlMp53xdOVygo7gRoHGFmszw2DSWRtpl6YiF4mGWhmdBiCQHfWDYnigw9mYVuxcVJSc7XrtfRrNbgkvO161KkWXUBZ2HyPUGUOP6nL4DvCR7WoaGhuK7rlJl9gk9ySnvIKeqhi1t/eBOefeYJvPtdV+Peu+7A/md2oa9/KSo+8M4//oT0aAWhBo3Sp6ib+MXv5qh9LeJqW3KFKJxAJp2WRbfF5UZnYZQH7DtM6aG7igln0YdKjWerGqj9J9/Vrorn1EbXGwH6wx/+8FGAPh7Y/leXa/+BC6Z5gFqwkAYQ/mwOjsw8gxtu+3s8feRR+IkmQiuUSVwMDo6HVDKHBNsbplnuqMFI5NFgxbrfhBs4UOMxuCKjCKG7DcR5TAlG4kSJapksRUMcBgxXQeiyMdgX7a7bSrh3XV7MFKSMFOKwkFWTSPsGcjCR8nUoNR9pI4F8Mo+4FRfDS6VhixVZjydFC5zO5OB6geR5iCZZ5BykVni/EnXpHS0p9dyoedoh8FXQqFVlCiYXzowIu+6gq7NTQo9MBgUJ1cQLaRQMz8eVVhD+yVc2H0cfJcAblaMyIU+P2ixiSRgE33QW8WweejovTRYR+DZl8m2Q3qgSfBtHwbdpZj9+9u/+0f86wVNl4dMXON+T+xwYHR1NqKr6FU3TrmnTDjrdUypw909vwYP3/Ayvf82leOTB+7DlnPOxduMm3PCDW3DV2/8A604/Cz5lVjIB8g6SQOvIbSZvQSXnVgAlur2UE4znWus/fpzwrxJZyZQ0TjtRoAEdWcRpOfkFfDXBubaRYj7wthuM2evGMPW/+qu/OppqNh9oX07xEOUvUAynSESvfIdtR908D3RUjaRGAUC/qnt2YcM36nDNIm6973rc8fDNKPqTMNM69IQBzdJRa1QZS4xsLIt8Io9MIgmN4ZqhCZvCZlqFDbZ5+JgqzcB2GU4eBZRz+x9jhTtUSQNjsy+/HWbc8yLJsPN605bpNAqD492BgZD6YCeA4anIqXF0aAl06mmkPBNZLYV8PIu0mkRGTUMNIrkaZV6M9GwwO9dkXXs+CtZns0nL5EJ3GwHbJUjKr9qFwlzmgPIwW37vdU6ezag63nebsGgnZtB6q1VEmqiZuyG0TdSQEsEtlS9th2Okb+Zx5vVYJl8OBvEUjFQWFm3GBN9kRsBXVQNJUOPka1eqcGpl+HYNfqOOmhvCMXMfP3MBfE8ucCxIzU78eO7cuTPV2dn5VUVRPnDUXqxTHuXj4N5d+NZffw3lmXFkskmRl+09cAAPPvwLXP2BD2LVhk2RuSBk9RDPf67RmvDqZQweOICJkVF4tgddtUQuZVj80xQeMZnJItORRyyVFl6Xt52aYgmoRacjHWQ+QlrB2GoREOQjkG5PovMXZ5x4n3rqKfz93/89rr32WpGbkcpoA+78SMn2UWt/vnQosIqGX5t4yB46rgEFeAkLrXmMbrswmkgRsK69hqY1iccP/hzfv/ObmCgPIpZipoN892h4TVD+C81H1kojplrIprJIxlIyoSrgZp+0iwcjRvWCi2J1FrZdllt62nzJz5brDVSbDmxOuoErLRq0DfNIcBHGgErdpGsQkrEri05yqSyi9DXEQxNpJYGMkkBKScr026Fm0a3koDZ99HR0IZ/JSTrdbKUCi8tVacoIYRkmEmYMacOCGUaRmEpgAHYI1fZgUVxnl+GFTUkh4zAcuhpCjxffhuRdtOWA8rto3/VINVKkUIl+p1GTNZPUHFbPR2JqiRWlEYPWSU7nVjongTrU+VoCvjH5udlk4RD4q7Q7V+A0KwjqDAwC3Hj6j8/4nfcsREqeOFy85BEWaIcTPKCTk5OpMAy/rijKe9vgy14tNjRQtbp7+3Y89O/3YGDZAM48+2x87WtfR76zGx/45CeR7+6VVC3hPet1aHqA/TufwgP33IY9zz2LCjfsDuVk0W0mFy1sR5YlSTyOtRs24sJLLsOajacilsqLfItnEs9P8oGqFsLxmjB1S3Sn1AK3J962w43/5uKNj//888/jq1/9qrzOb7JoL97m0xX/AcCl7z4KlIkswjIPtyzEUXVoNPlSOBeBhaOX8eShh3HTPd/AUGkPEh2WTKGUiDVZPKkF0BO6KCGSdGWxmFTRkM3kUS03kIgxvSyOYnEONt1jObq4HNhOLQoY8hQYZkzol2K1JpwuLxI+82sVX2y3PC6O7cgSjNZuKUMibWRQCkerN1UrCrxmAMvToHkqiQskjQQy8SSodstYCWSTGTiej+lyGaWmjTppjdaFSA9V5OIprOlditWFpeg3CkjbceiOGvH9Ld468FiU6gl9wFcldISrnw++URFqBMJs6hDwbTFOvOC5Pi3jHnQjqrQi+NIp2QZfysvMdF5oh6Pgy4Q47hVoL642YDfK8hqwSt4J6HD7xFlve+9fn+CpsvDpC7TDyX0OTE1NpcMw5FTwLgFfcr4KYMXoGvLEDGGXi9BbKVaPPPQQli5bgRUb10uRI29befIwQ3XrvXfhrltvwdjh/dCkE423yZHGVyZJlm6GtCFASjMZKZnOd+Ciyy7H5W/4bXT2L0agWFBkGSNjT9Qa3GpNPsoVtg6BPF6LByYA33777RKo/sUvfhFpLovmFWgej+dtT75Hp68W/rZzhDn5ko44+sI4MQEKxpI52D/xPL535zfx9PBjSPRqqAc16UNTNVOqkDi8GXEdmsWf30Hc0JFgg7Cio9kgX6ogmUhKgM5ceQaOV0dHIQ0/dFErN9CoMe+AFT0F6S7jYzeY1gVPspHFbq1paNCMEUb9ZzozLiQ7OZRsBn5l3w1FdUJA1BWZk+XiYmjh/2HvzaPsqqv07+fM59xz5xqTVAIJSQgEZJBR+YG0Iti2CLZDoyJodys4i2O3UyuO3e2sraCgAiqoqICIDCKizDPIIGSqVKVSc935zOe877NPFSDLd63fu5L/uoqVFTLUrdS99+yzv89+9udBgW4Jygf8O2kmzgZYtgSaxpkOr+vD6wYoFVzYmYIVShnHrT4cRw5tRikrSmdNvy6TrLPQlzgfMMU4pbMlX/J4xmu9qP/L76V557v4GpKKFgYedu3ahXrfgGjPlCrEe24YgrVk58uYqbz41mG7ZaiMU9IypGGApOch7PTge20EXhNJr4dukCK2yx884oxzln2+e7d0LJ5Q9/KD/m96OBbfJEm+oqrqP7P4chpNw7wc+TQFGY9yQQCzyEghTaDbLB4w9bz40vuLGHf97gZc+cPvozU5DkSeGN81plcs2ojE40sbETshXuC6KQm1jD0OMhXHnPASvOZf3ob+ffZDDK4kU87I/b20AtNbysei15cFd4lctvTzk08+KSkXTDY+44wz5N+/VJxzLGN+vH1uosXSv483EXa6eX1lQGbO4X0GKrw4W5MnJoKnzeLnN16Ga279GYprTMxF02gHbRg2w0dthD4HYjEMS4dVYCcaQddTuHYB7WZXuMi5UyJAX18Nuqmi1VmA7ZoIQx+tBU8WNLhM4RRcWVTgv73rtRAnAcKYK8xEMeZDSToZqPeya6Rlj8VX0qEVoh1zySYkrMbQZQ2cNj/q8w4HWWQJE+vIJGDDQpBm6AYJekGKRtND6MUollw4BQNGK8JwWMTxq4/EkasPRTkrQY80KGEi6RQKLXSJD0YsSYQewUKLcgMLrrwOOboulxv4Gqs8vQQYHxuVG2a5UkP/wFAOR+LqscF/F3X04jPFt7pYfCm/qLy5PFN8KTsEfks6YRbfxCp9+PmvP3d5w20vF7Zl2WEPn9AnnniiVKvVvqQoyr8uFV9Lz7GME+OjuPaKy9GcncW+G9Zi/aaNWLt2P0mj0CtVmcKzM57Y8gi+8fnzMbFlC+w0RdHkcZJm+USO4ZL0K3pqLGhIDnVoa0oCLhSTHKxCKRRxwitOw6ve8laYpX5kqimdIbtwKYdZKv7er3zlK+L3ZWfLC5nLFXQ6MFLoqKOOwoc+9CEZti0V3KUivFR8n60TL/0Zf9ZS3i5ynZf/3mejhvMgn2cCNDPNx9bW/fjaJV/AeHM7CitMjLfGYZUsqIYjhdXvkqrVkyw7p2jAciI4BVLDYhSHLhoAACAASURBVLQaXERwxYssaRtqgkqNK7kx4iyUAMxuK0IcMiUjXyDh0KlUdPKcvMRDlLIA52u4PJb7MSPgE7GSxSGZCJQduA2nSbFl0Y0i8ibifEFGOvoUapqiYrvQBHbEm0GKrh9L5HqrG6LTpWUsg1MwYRVTKdR1pYxVWj+e33cAXjByGEpdC7qfk/BS6twJCzDJZfliotzwFiH5rLZ58RUNR7pf/jlf23aLbOYB0XxNy0FfX18uSVB+MA3x+S51voVaH2y3KvlypBCx40486r655svim/Q66AYZEqv88cPPOOcze3ipLH/6suywd98Di5rvf6qqeu6S24F6I4HYN113NS6/4DuouRZ6fle4D2S+rt//QLzqTWdjYNW+CDsd/OrS7+Cay3+IEgd1hOZoqlxAiQZErLYclOVCLlQZmOf6LSPXueEmlinNgDU0jLe89wM44kUnIWX3m8pislynRFgSpk5pgWAWdkjsgpc62U2bNuGYY44RsPrSx7NlhWcX36VC+uxCzMIj5jdOzqVbz1ekxWmRA3XlhsL/IqODGx+7HD/+zUWILA8tNBHqEVS6G/wIpUIFlmZIyCStZK5rwHQSlKtFNBpt+D0Gb2ooFouwHROe34HjGDBtQ2QWZqm1W2wbbYkLSpMYtmGgXHLk77FYx1kg7ANFzVfCZ5pdtD0unmQSU09ZmEmbBlm6mi7Fk2GfaUbwEfPmNPk+6WVwbQuJHyIJuYGWIskM9IIEC80uQmrEegGua8N2QtGctUxDITSwTh/CoaUNOLS2EZXIhRooUOJUrGZ0H7D6Sre7CEDKtV7WXOrAeawS14g7na7k8xUcS4JPuRc5N9+QRYxqpZLnBFISc4swXYZnEqjeB6dYk6TtVIlE9kj9QNwOUny9FhKCdYIUoVH+1JFvOPc/9u6Vs/xoy53vHr4HWHyTJPlPwzDOFei1MH3ZNQW46orL8MSdt+E1rzgZN930G4GezM43ZDh27oc+isHV67D9yS248L8/gaktj0IHAd82Aj+CXiigMjgAs1iQozyHQry4kyAWyhUB3HGnDVvNYHBDi+Bsy8aRf/cSvO39H4Fd7pelAyb45mdTdr85u+G53SufghzATRpY3g0udb7PHrYtyQ5/y36WZ7BlSHiEpVuAgzXq2TySs8MXF1qIRI0wH03giju/g7ufuhUznWnERgSjYiNIIrS7vvz9WqksMUBx2BWaWamaOz1m51oIfALGdYkMKhTYuVEmCOE4pnwfjfkWuj1WKUe8tSy+LFiOo8Mt8JhNRgatXRArGNGRc00PvViD3+NyS1588/BOTaxeoiQpEUyLg09hskFTTIGek00ReUwipvCiieTT7gRotj2omg3bLsJ1LLh2ik7QQavXgQUdI1Yf1qpDONhdhwOq+6EUu8i6mZwiuGCDJJAbFm9cIgHlR4086TlJxWrGIjw3N4vJyUnxBK9cuUpOVI1mDlhfMTycL3kwlJQbbi7Xi+uyXvxM8c015zQIEbRaCIiT9JqIlzpfu/rpI15/zif38FJZ/vTlznfvvgcoO5TL5f82TfOtS8WXR1baxn5/3dW46ac/xnvf9hbc/+CdOPKYI9FqdnHvA3/G6ee8S978t994My775uehhQ0kiYZ2N8LI2g146amn4uDDD0e5ry+PihefKgSczSjw0W1bcfcffoenHnkAJkdInHIrCuxaH/79s1/E+sOOBkBGLrVlFbF0Ss9ovUt6LjtgJloQKM7ud+XKlU/b0f6/Mtz+tveXiEjKDux8FagpLWUcTamCvNTNDL2kiVgP8dTMn3H5bRfiL5OPwEu6MEoWEjWFR84tXQJRhCJJZEUThsZ1ax+VWkm02Pn5NpKERDIVhqXBcigLqEgTMg8UFAouOh0fzRaRknkUDxcUDMYIMWtUY9fKjjJf22V32Gn30O2Rh1BAkmkIelzt5vNFeYGaK7GNLNYx3BLTLXRZAy+aBSmCZCJw+5C+WpFnoaHLI3yQoFisCEtXYuuRoOe1JESTTItqoYJ+vYZax8aRKw7CptJamA0dRmTIRDVLeiJzPK25i4mEbg12/tR7Uzm9MC5obm5OOMyOU5A0bD8IsXv3JEZWrZJNwSXZgW4Hu9IHu1KDXaiKxs7jFNeL026+Xux3m4jCLoLWAjpejKzY96nnn7Hc+e7dypFby5c/9uAZ2Lp1a8V13a/ouv7mZzpfTWSH8W1P4nv/9QUctP862aNqd1pYt24d7r/vYbzxnHNRX7UWV/7gEvzuykuE5xtpNlas3R9nnfN2bDzkCHEt5EmY/MgN9ULx5QUeeJifGMNNV/0Uv7v2V0hDT1i/oaLirLe+G3//+jMBo5BvQHFxYHFIwzViHtc5WGMBu/HGG3HRRRfJVxgYGMB73vMeCVz8W7ayZ8sNz/3/PJ2Cem8uOUi8O/2+/PpqghBtJLaHuWAK1935K1z/8FWYD6fEFVKqlbBAEHmaIZDNsximSScDgTG6xJgXigU0G6R60RZnCVySVjrLZsGlvS5GFERwnSJ6vRCNpo8o5nOWh2cahiqviWbQtkesZL6kQLvazMws4gDQMkcGZhy2pZQreAslzIbDNTEwp9L5ugX2rRqyIEPP80QWIjWMN0k+p+J6SChhsFM2ZeDFYR6Th5WYCxR0VwC246BgFqAuxBhOqjhhnyOxTh+B3tah0W68qDHnmm8egSpwuzQWySEKA6GcUUbiDWv9+g2LkHjClBSM7dyJFcRNkgNBzddlekUVVrmeF1+nIksWUnwp8Xi+FN9eewFx1EPSbaPlRUis6iePetM7P70Hl8nyp/6NZ2C5+O7h22L79u1Vx3G+qev6G6T46gZMxvrQXZBE2P7Iw8JFDZMA3/vehcJLJazlvH/7MPpH1uCSr34N9930G5hKSjM7Tj/rX3Dya85AouhyweZHzXwDS65B6qcS7sVhj4/mxDb86MJv4q4//B5xEACqiaNPOAlv//ePwaj2I0jZ7XLwBCzMz8sSxcknn4xjjz0WMzMz+MY3voENGzYIz4Ex8hy2vf3tb3/aDcEvv1SIn2s3e7Z8kTPXcpeDfIjfl1pHikwLkZpdzGQT+MNDN+K3d12FCX8HUj2WoRn5CjOz80gyFbplyjFZN3ij8eHYCopFU0IxZ2cXJHBTMxzExCfy3qTH0vnSzRF6AWyzgIjDrhYdA1zvJXiGXXkCyzGQ7xtw5RZCD2PU0PzMnDCFqZGniyvJfJ4JY/c5iCLUXjyzdKBAmLzEn89NNSXDjcNPWrkoK9FqSKwjLSZkPzCBYom94PuxxN7T2cAVcLpfZH3ai1DqGThq+CAcWj4Q/WEVajOBISTQvPN9esgmDsJchuj1yPTtSg4f3RyrV+8jz12ejafI73Po5haL0Dh0LORWM8oOXLJg56vRk64mSAMfiR8g7HZEduhyWaXZgBdlgNv/70e96Z2f38NLZfnTl2WHvfseGB0drVmW9T+6rv9T3vlq0OgisExJojBZIUgcSyLcd//d+P1NN2LTvmvx8lefJt3qhV/4Ip6483YJLuzbsAnv/PinMHLgIWCwDPs2jQsWeVJm3lCKkT5viA3yEdIu/nzrjfjmFz6PjiAIVex30GE47/zPozKyDzrEkStcyAWeePxxWR/+13/9V5EXRkdHccEFF+Dcc8/FqlWrwPVixsp/7Wtfk6JISeLZK8XP9gU/u/NlvZXIUCV3ZywV39wGlSHSumhkk/jNPVfi+nuuwTymADemS06Oydx2GxubQMS1XsMQUHmp4iDNyKVldlkBhkoq25xoqIbpSpetWQTIiOsZNkE3QSRLEVmso90MpJhzdTAndCbQDG57MQ04kaWKWqmCiM6IRkcgP2Ip03XpwH1q4yRuqPkiBG8i4gW2bVSKDlrzPTRnu3mqhm1KtlvEjpQ2XwL1pUCGMgQjtc0PPYnxUZmQFmaIfOKBMph8WeMEFcXBYFrBIcX9sdndD27bgJFQTsmHa7lxexHfoTKJhMnHLYkn2rVrXF6/4eGVORNaZrOZ8Ig5cCuWSn/l8xXZgcXXrUFn8WWYaRQg9nx4raakbe+e2Im400KYatDK/R878dx/++zevXKWH225893D9wCLr2majI1/Xd756rD1fEHgrjvvkMh4HvGrgwNi9OegjP5dHqu7s5P4zue/gC333StDlaEDD8G5H/sPVFavlUEZBQdmwYnTgT94pKUGSWeweHdpPfPQmRjFZ857Lya2bhWXBOPl3//ZL2Bwv/0RyWgnB+vceccdIjO8+93vFljLPffcIzQz/pppuNR+WXjPP//8pzfcnq37Lj1Vz9V8ZWdCFqrJ5ZVR1CJnIEakdNFSZ3Hj/VfhV7f9GF29gcSKoNoRbIddqoKYK6xMdg4SjI7NwbQVDAzURHLQzQS1Wo63nNw9CcNwZM2aHmouX1BLJuGY4HXhJTOkNKJGznglTdgZ3CAjyIfPGztN3ri4tFErl9Fp9dDrkP7A0wplA0uGcHkHn+bJxwTWUwJIMlTdSn6z2L5LVsMLhJiTEyEjOP7gMJCx8by0Yol6Z4pIQDSkaiCNuU3Ggsqvx4UcBWocw05U6O0MG6w1eOHQ4VgRVWEHmkRNyYZblGvUAoPXFMFZ8keruSBFdu3afdHXN5AnPufGGNGB++p1kTdoKVNtB5ZovnVJsrAKFVmyEBcHw1SpH88voDk3jeb8pCRuRIqB0C5+8Liz37+8ZLGHteK5n75cfPfwCR0bG6vruv4dTdNeI0GUugGLFCk1xu+uvxaXX/oD7LfPvjjpJSfj4COOgV2rICUHASF6czP49vmfwlP33SOWp6FNB+Htnzgf1VX7SgIFO1/ayQSys7i/L4560SMzxNQhUx/x/DS+/OEP4y/33yNH//La1fjwF76EffY/FElq5p0zUtxxxx0CUye1jD7fm266SVaKKTNQF3zooYfw1a9+VdgOXC9+7obb35IfxIJGuYDHdSWSwRkyS3TJTAvQ0+Zx40O/xs//dCkW1DGYJQ2dXhcFl0djDYGvIY1NRFzhjVL0uhEmd89KwsXI6iqqdQP1AQdxkmJi94zID7ZtSket6AkMLmDoJIVF0FQ6E2zhYUR+JDyLFDZSLUCUMRuNeCEO8VRYho+Ca0uH3G7Rsre4vq0UxK+scLXZ5BAuh9VnWSScBsdwMbO7i6nd8yiUCigUi5Kxl6cjJ+IFppuC8gRvCLblyDIMTythokAJQ+h8zgwbgULfMpnEGdQwgtoNMZT04ZT9XoS16RDKPlGYsQzrQjIoODDlzSBJZaWaA7exsTHRg9ev3w8Fwn0ErJQD5IkPpXWQTYHp2MxTgs1EZna9JJuVa0LBswwVSRBgdmoa3UYLahwiC1rIkhCtMCZS8gMvfNN5y+vFe1grlovvXn4CJyYm+rMs+65hGKcJUpJ+Sm5FKQk6rWnc+fsbccfvb8H0rt049Ihj8NLTT8M+B+4v1p9eYwHf/8IX8MhtN0sxdYfX4LxPfx6r9j8IqWqKxkvzPounFL5F6UHoVUwqVihORIjmp/HF887DUw/ex09AcZ9VUnzXbjqcjuMcjoZEgOk/+MEPpPhyEHPZZZeJ9/fNb36zPD5Xiwlb/+xnP4uhoaH/H8U3L14E27D7zWCzDEEtRHhg+x34+uVfxrbOY3BWpDALqmyRcXFhYb6NNLZJL8TsfBNxnKJSqqDX9dFqeDBMBfttLGDtfkPoeT4mZ2alk3RsE3aBToQYisGIIEW6S563C04BKXkEAaFAZN9ytTaGYhFUr0mXzdy7gh3CLRbQmPfRbfNmSE80i60rummceIDOwV/uUabey0h3wsd2bp2BH+ZDQGIkhTQmAPMMnt8Wh4Jt6ahWS/Ko3U4PnhcjNWyQJmFkKfwkRTcC/IjbcYDGbDkvQd0v48Ujx+DQ4gaUeiT/RFJ8WXAluQQZmgsNeL2eSFw7d+6UGymdDrxBG4Ylmm+LaMgoQrVSlXSVfMPNhemWYbhlFNgRl+swTIa2egg6XXTabYBcCDosvDaajVnsnJyBWu376Cnv/NTn9vKl87/+4ZY73z18C+zYsWOFaZrf1XX95UvFl1phsWAhCpqIgxZaW57Cvbffgdvuvg+wCzj+lFPwopeeIkOwy7/1Ddx2w1WIgw7s2hBedea/4CWvOYNU2nxF+NmUX8bIpzkSkf0Ni6+mRBh/5EF89r3vhj8/J9pm38b98G9f/DKG99mELOOxMl/9bf+/xK3Pf/7zOOKIIySlmMO3l7/85XjpS18qRfjCCy+UQMaPfvSjf7VK/Fxf8N+0mtEUy4RhaqSxAjgppsMxXPDzb+G3d/8WSi2C3RdCMVioTHQaPqKQacIGFpqeeJd5XHcsU+LPu702Zmaa6B9QsPmgleh6ARaaHdF2TUODW7KQ6ZQ5uM2lSedLMH2Fm3txiigkH4EhkjoSLYRhscBaiLxEtrncUopSsYiFOQ9hoMvSBjfkolA0CfEWp0qY2+4k0ilGvVZGHCSYGJuHYRZA869tO89YwehzTn1kKbPplHwwx6qcAF16aOnfDSJkQYiQ68sJh3qKSAos0naso89zcfzAYTi6eiCKHl9k2TGW15CsBvIb/J4n/8/veXZ2VlwqHKwJZpLLH6mKJuOrVFWGu+Jl1lVYbkkcDyI5VKrIDBuGZaPXbsrpyuamX6uDuNdG4rUxNzuJ7ROTMOvDHzv1/Z9b1nz3sFYsd757+QkcGxtbpWna93RdPyUvvpYkxRpqiofuuhX3/eEG2EmAqNPFrqkZPLFjDCMbNuG8D3wYQ6v3wfU/vQK/vPR/oMU5O3XD5sPxz+84D6v2PwCKaUtQJi8qkXz1nNfAxQURHrQEXnsOv7r0Ylz/o8uQeT34SYSNxxyDD372i6gMEAtJ10TO+GUd+e1vf4urr75alimGh4clMohd7sMPPyzOh9e97nV48Ytf/DRJa0lqeC7T4dkDNxmxqZzIxyK7kB4WOT7++OTN+PaV38ITu5+CUzdQ7KP4HErBmhhvotumi8CGSUqbrkAzUhRdG+qiNSwK2kjRwcpVVTRbIbrdCI7JDbUMxRIdBnLQB/RcnyWZq16tSBoIYTgZDNkwCzNPLGaGVkAS0OrVQ63Gjbcypne3EAaLNj4SzxJFSHCqkcIipjLVZBDIYVu9VpSU4endC9AMdvfk5VK7zRMk2AEDlD+AvmoZhYKVL8aEXDeOEUDL16FD2umIr0xFm5ZF5SSDFRsY9kr4u8HDcURpAwq+IgNXcVtomvAbuu0WXGrlUYhmg+6PVIqvLMZIQKqBXs9Hu9MTBwT/LmOkuOFmuEUYhZJgJbWCC8UqyntKVzLYuiaP12u0OBKUztf3O5hudpA4lQ/93dv+7b/28qXzv/7hljvfPXwL7Ny5c6Wu6yy+LxPJgQQp3YCSxfjdb36JK3/4PVQMLS8auikov4HV++KMN56Ncv8wHrj1D7jgS59A5i/IQkQcK1i34UC84tWvxYFHHg2zTl1Oz4MqZFWY61XcMc4QtOdw+x9uwhXfvxDh7AyUKEIrCHHy687AWe95P3S3D5kAcRfdaYyviWPhOJDvsHnzZhm08abB4svff8lLXiLH2CWM4f9V8V3k79IaRYxmpCUY87fjp3/6EX5+2y8w3Z1DseagVAaKRU0CIefmuAQwT4AXKtUKFDUSjVVTU3FakMFAF4NbAoqugYkJDsYy2JYGRUll2UH4u0kIuogl6SGLUKuUkQTkIzA+SUWcqIiVUGQXS3fzdIuwi3rdRKlQwq6dc/A9RbYI6b7QNAtB7ImLgpAe03Dg91LZ/urvL8LQUizMtUDgG/0K7OJ7XiDLL1xmKJeLcF1HhnR+l4QwLmBkUA0Tma5L6CX9z/4i7Yxgdc4J+XhmaGCVV8YpI8fgQGMVCiGXVVJ5zXjaoac3zRIQWdrjcKzVkAJL3/ZSIgl9ya1WR2KMyuWKSBYCdGfxJdWsWEGqmzDdEkoDw3AYoik2vS6aCwtIPA9qHCDsNBCFPbS5XmyV3vPCs9/79T28VJY//TnPwHLx3cO3xPbt24cty2LxfXlefHX5wVDC2fFRNKZ3oWw7EjGumzYKtToUcmmtgiQOz89M4oL//AQeu/tWgYUbqimDJ6tYxroDD8DgmtWoDg2h4Dhy0RVMR7CGs7MzePTxh3HfPbdJAq7Sy6PnY83EWz/8UZxw6qsRqkymzYsve98l+eC5cUJLlrIl5OSzLWX/t8U3hQ7ywRIGgZoJbt92Cy79w8W4b9cDaIZtgXyX3ASDgxwKKWi1M8gGbcpuTUOUdMSzWyzaIj8IjQ0hCkWg5NoY3dFBu0k4OQlnCpwiOb2ZFEzC3A2Tx/tQ5B6v05aTghzpaehSYwHh6IqDAqlpCFGpkD7nYHzHHKJIFYtZwhMGN+eo9qgBVPqQrSLCHjXkACOrBmDqMeZnZxFxUKY7ol93OlwjtlCr96NQ5IZdW4Zd1Fy57RhSt9UMYUiQyWGoluTHZVEmRduL2EMbsD0d65JBnDxyFPZNqzBDsi0JRk8l2YKPW3AdsceJPosU9XpdXl9KDCzSk5NTYjVbvXqNvB/4+vF9SZ6vKV1vBb04Q7GvH/0r9oGiW1J8sziU79FvNuG3GwjaC1J8e7GCuFB93zFvfOdyevEe1opl2WEvP4FbtmwZdBzne4ZhvCKXHfhDhZYm2PLYo7KFtPHAA2G5hfwrs4uVLKDcjhb7Pfzhmp/i0m9/FVoYC5zbUBSBiSdEUhoaVCbmcvGAkG9FkU6KhbLdboiHlIVeSxT4UYqVGw7ABz7zRQytPwAxyD2gOyL3BRPQslRouWBBny/lB+qF3GojF2EJoJNvauUIw7+SGBZ//deyA01x9CVTnwzQTJv48S0/wM1P/Rbb2tuw0G2Ke2G430GlaqHRaCJRHHh+Jk4AdnO6lcB2VRQdS4oxWbsE2OhGiHLRwY5tXXg9Xfy+VkGHaWsyRGJLyOKk64BtKjC1DFHQE48uY4a4MUd5hk+AmtowVBWVooZ6zZZEiZ1bpxExzbhQQJimiOIEpQohOBkCIi7J641U+H4PIyvrEtjZa3dlIYMQHnbYLLyqbouO6wURfC4sJEzNICSHd5F8MaZgE1mZwusFUBMdFjthsc0ZSDop1NkUJ605GocW16HW0WAsyh2+78lKMt9buqbK//ueh1IpJ7st3SDJcmDx7R8YlCBPfkiEEF0SDPDUTTC3g1CdwZE1cMr90gRQdiDInanJBD353HDrNBEGXQnQjJ3qece+6V3LGW57uXYsd757+IROTk4OZln2PU3TpPjy+GsZirBZb77+Rlz761/jvR/4ANZtPkA0OVlWE9cC0YZcwtDRmx7DRV//b9z7xz9CjyLR3HiR0QEh4Y4CUydKMJapNyHqJJlRG2VtZRYZuQeKVcKr3vRmnPbmt0ExXVnUkAuTxRepDNWoHVL3vfTSS+F53tODNQ7guGxBHXgpbui5Ht+/BeTJ/w5tYxwQhojVHsYao/jJHy7BI7P3YLS1A52gJwnD1ZKGvloRzXYXzU4Ct9gnhSeKfSRpD1HShWMbcBwblXJZ7FpQPLiOKZ2v72nQtRSmw2UWuityPYXxO3QX1Mo2ChZxyB1kqgE/zmluGRM9qL1GprhQinaGet0R3u/4jnlZJbbdIrp+gG4vQL3fRb3PQRi10et6OX85jVGr8GSSwZbTh5Vb/mIFXkh8pC84yh67XJ3Flh5jJZcnFoH4rslhGLXVHkIvlJspM9oKtguro2G9vRonrng+hqMSzFYizojYD9Bs8iarwrEt6X75OvIt1N+XF1jRkRUF8/OziGN+b/3i7WWXTfsdI+c9wpi4/FOqyqyhMrBCtt00swBd5RAykvTkuOfBby0g6jbR67TQox5T7nvvMW9419f28FJZ/vRl2WHvvgeeLTssFV/qlpaq4v477sK3v/FNnPaaf8SJLzsZdtFdZPjyuGzIwgSPukw6nnj8UXz9vz6Hia1PwqLVJw5EXlhKouRKKcsxizXN+gx+FAoZN7F4bFdN7H/IEXjb+z6CoQ0HiFuCK7J8fG0RScm/f8MNN+Diiy/GCSecIC4HFmOC1LlazMWLj33sY6Ij8uNvdb7PffbygszlBA2B0oJvtHDD3Tfi5keuw9aFRzEfzMFwmPCRwbET8ekGfoKpuQBJqqPgllGrl5EpIXreAjqdRRRiucK5JTSdna+NJ5+cRafNRYNIBmGkmRk2V3fJ2Y1RdHTUqwU4FmFgXWSqjZDZeEaGKKPntYs4NGCbKgoW05B1xL6G3Tub0A0TmmUiiKmJU9YAqjXa2YDmwjzABAs1Q71aFDQltePQT+F1e5iZbaDbi6GZOReChVyiiHjzFIcCB2b0asdwTFrfFAGsSyoGu3Ea8xQTa7QhHDtwCJ5n7QPXMyQbLvXJWujJhluhUJDCyx/kdAwND4o0Q0od78453WwGpVIZRS6CLEYMSdqFAjRbLZTqfRhYvUaGbg6RkuUl7nMAJYnh9TpIfB+9xhxSr4O5mSl0YmTO4Mg7jj3z3d/eu1fO8qMtd757+B6g1cwwjIsNw1h0OzBiJoGj67jhl1fhiksvg1UwsengA7Bh0/7Yb906DA2PoNo/LAO4RM3XkRkh89Ddf8TPLr0IY1seAyIfNpc16C1bBKrQwsQBikyamIJL+LYC9JIUazYeiNe/9e143gtOEC0y77YUoZ3pBOtkPEYHYjUjvYyuhiWNl08Bh23cbjvxxBNx+umn/3Vo47P04r9dfOmPzeCbLdy78w7ccN/v8KeHf49uNgvVShFlIfoGahhZ04dep4PduxbQ6tATm3fNbomx6xo0nfapHGJDmcIyCCEH3KKF7dvm4XsAzSRukd2xKUdpwm9CJoXoQLVooOQyHSRAppXQ7MXoBG0pvgSaKymLswrbjOAWVEQ9HbvHmzLx57oyc88sp4xutwXLzlCtmmi1FuQmWHYdGeaF3QidhRjzjS6C0EcQZjLU402MQzXKNSy81LWF8pZQ6uGdjCvQzz6qHAAAIABJREFUVN5NNJrEg2bQTAaaKBLMuS4dwEtXHo31GEbaikUn9ppNFCTqSJXXjosVlGSq5Yp0s0zx4Nfj60iLILVyDtkUEKzD+sulb+rrTdG0a4NDKNYHBKpD6cEoVHnGgpqFIj2Qn8z14tbsFKJOI++ENSuz6iveevSZ7/neHl4qy5++3Pnu3ffAotXs+7qunySaL7mpli6m+cktW/GH66/F2Og27BjbIhdQ0S3h4AMPwRvefC5Kq9ZI8eXpmce+JOli9+jjuO6XP8WDd9+F7tw8sjAWaxlXSkW8lXgeHZkkLVBP0HDAIYfjtDPPwobDj4ZmuYgllDPv1gh4YcfLdWQa8r/5zW/inHPOEbraUoSQ/Hkc4xe/+AXuvPNOfOYznxEt8dlM32czHpb03md+jsVCNhntwGU3/xBPLWzDvY/di0qfieEVdezcNQrL1bF+/9XodTxMjM9jfoHsBa7echqvwnIyLmDJUoNbcOQGRqZsoZChr7+MyalQPLimpcC2NbG2ia4a57BxdrS1soVqUUPUbSGCi/lujIXOHBQSzawStMwV1KeudlEpsUV2MDdDf7GGIPYlAt4yq2g2F4QrUatzYSFCvVwR/3Gv1cXcZAt+S4NPNwXZGooGXadVzsxz30JfXiMBAwmKMhaXCrtcfm1FddDp8HuLoZiZDBPrWQGb1RGcMngUBtsuWnMdtAMP1YIDbil3uh1BfnJoW6mUxc4nHe9iPh61Xr5+dFnwRitSB98aTFRRqX0HCKIQhUod9eFVKPUNwCxVoBeq0C0+JwHUNBHNd35qEnO7x4CgIzfARHOy2Cm/5dg3ve8He/fKWX605c53D98DW7ZsWe04zvcNw3ixJFlwoq0ALolVst4fIpqbxsTkOB548D48eO+DSGIFb3//v2HFfhuQcZGCzazstDIU0pPNrR2PPIx777gTkzvH0ZxdEGZsEPTgh75YqGhx4tHzuBNOxJEvPA4uwzN5iKWGmmTCi+VRV7CvEhus4aabfofbb7/9abbDUudLDZGDH64fU5LgevHQyqFFVkKeRiwpuiAjIcdE5rFGpJglSNQQnr6A27fcjCtu+Qnm0yZ2L+xEX38Rhxx0MO578H70wjYO2Lxagi93bJ9Gx0+RxFwtMCR5guCZgaEyLFtFpVwSO1nPa6Bc0lCtFTA52UMYKflgzdZksUL0XiY/iL8Y6CtbGCjb6HXmMd/O0AoVZFokIZymWYSa2IgjD2naQblIO2ABrQU6JWx0ukRaUmtncSQzuIcVK+voq1egaxYmdo5j964WLNWEY9XydeGM+i6HYKYM1VgAedKgB9exqLcDcRRIiGehQCAQV6g5MItF4qALo2RZGIiKeFH9UByq7INktANdNWGVqCsDrYUFeH5PCni5UpTBK9nBQZAvWhDg1O104bquvIb8N/CGxhOFpF1ztdgy4NNbzMGbU0SpfxC14RGYpJsVSGgjKzpE2PMwN7UbzandsJQUSeRh50wjy4r973rF+z79rT28VJY/fbnz3bvvARZf13V/oOv63y3xfHk01EnRSmgP6goE3S2XwTlMs9GUTa36yGrYxQIMQr0JgxHDPgtwzo3lnC0OeTzNN7f4/wxwDHzG3ySCMazU6igIscpc1HdzlK4sZCzayxjESD2Wf3DXXXfhuuuuk/Vi7vw/l1JGtgO33j76iX/Hmn33QRSm0FMdhuiYEUI1RMRuKtZhJioMMms1Hz2ni+2dJ/Hdq7+Gx8Yfhla0MdcdR7GsYmTFPhjbPo0o9HDA8wYkumd05zx6LAaJLjrswlwXzYYP01YlrsdxbRg6O8UQw0Nl1GoFjO6clKEiObzFogWnYCFVydtlrE8GS1cwXC9i9UAZ3YU5NGMNO6YWYFqJRAfRW0yrWavVRhR4KHJDLtMwO9Pl/B+GQXgPYecLsqlXKltYtWIFer0Y27dOYnq6C7dAkLojqE8e6ZkukvtriZJkUYwldJPJF1SH+DOfYw5Hy5USVD1F0KP/N0SghsL/6NeL2BCvxrHlQ7CiW0FVcRgAJYse5D/zxsK7H1ObKSsszl/RanE5xBcZghhTx3ZkC44+8KUYJ5FCiMKUvFVLUpU1pwTVcmEWKyj0DaJYryMNe1CSEL12B+25eXgLs2hMTaAxN41uqibu8L5vO/WDn8mhz8sfe+0ZWO589/CpXCy+P9R1/cSniy8BL1qCqZ1b8avLfyoc2n03rMeBmzZi3fr1KFX6kbrFnOeakbaVW89yFwQ3s/if4MnzAMRF5v1SGLA0srJ1kV+MkrYg1oA8MYguCTECMJI+Iz4xL75bt27FJZdcIiwHWst4bJevucjsXWI7fObz56PeX0fC/LFMh0ayVsbCm8JjUUkNaAG3ooC20pBttqse/Rl+fO1FWPDnYZcrgNUDtC6UTEdngXlkMfY/sC5T+9GdDYCOAb0AJTMR9AIZCHEiz+2sIKaGrKBa0rF23QDKJQNbt82KTMEOl55eDt2IrwyjECZ/rQODFQerB6sIe200fA2js004TgpNY9GmXOHKqjAxjISvl4plTE0uQIErYCFqvQo8DAxUUa1VMDe9gLGxFvxeAtNkRL0j4CLeHKW7jElS43gtg2WRWBbJyYRFWm4INm2FLL6UGxSYlo3EywFCXtqDaShwfR2HGptwwuAxGA5riNtdtOfnhT9BMA/5wHkBXUyOlkRqRZwq7VZTvi+uYz8NPRINOMeP8nP5dfln1LM1+s0rdXE56IUSNBLOuFAT9qAmEbqtFjrcmut2oIU9NJvz6MZqbNT7zzruXz7y4z28VJY/fbnz3bvvga1bt64pFArsfJ8uvoZmQkt9/PrKy/CjCy6QroRJxJy39PX144CDn4/XnfsugbJM7dyB2dlpOT7SoM8i4BSY++VAsywZ3jzdzgo/gcsEEom4WHwXcZPsetjiCPVssSCzSPPXUKUr40X4pS99SeDpr3zlK+WiZgGmZkjJhNHx7Kg+/vGPwxc6l5HHAUmBiRBlCVIWBMVkVjlSpYvIDrEzehJfv+KLeGLXw9AKBjpBBqeSoVxXZUDVnGvLcsSGTX3STe/c2ULbY/0t5ghO+ldNFVEaod3uotXxpVss2AkGh2w4tortOxh5X5YMNtrMwjRElATiEaaDQldiKb7rVw/S54GdMx52TDdRdPk8hWJnY6dr67SLaQjCHuq1GnaPT8naMVkMXb+BFcM1VKs1TE/NYXqiAU0vwdQqyDIe3SPpSPlv5U0uaEu0MDRTRanElV8PnV5TUpLJDuYNwrJ0ge7Q20xym62WYBkuvLgHhy6L+RjHlA/D4cUDke700F1YEIhPX7WGim0LO5Td89KNUqx9aYapqSl5/Qb7SC3LbYlcVOY9gcNWvtZ50eZ7QsnXiO0CrEoddrUPTqkGq9wHw6HlzpfOlxt5UbcjHF9vYUbSoxthkqDYd9Zx//yBH+3dK2f50ZY73z18D+zYsWOtaZqXGIZxXN75EuGow9Ri/OSib+DRu+7EP736VfjNb69FGvXQbXWhWRW84+OfRt/Iavzi+xfjhmt+BUNJZfuKup1tMd3BgVsowHIsAY5bi0XZKRTFk0pEIL2cFjfneBFz0GcwssaUC6s2OCwasFjaSOXi6CiK8Kc//UmwkscffzwOO+ywxY6vi1tvvVX+7OyzzxboDrtqTszZ2QkcVkkEnchFAlrXMgQI1AZ2+tvwk5t/iD89/BsU+i1YxRLGJ+cAI8Q+a/ugJAkWZhckDHO/DX3SLdI2NtOIkVB2iCOxb7mVnNWQ+5/zxQ7biFGr80QQYfv2HuLERbFYkI4yoHabxVIIGU6pph7qRRPrVw8jjQLsnOlhdyOEqvPGwRtPhl6H2maCksPNvxjVkotuu416uQ5Vj6BbkVDROu0QzQUfJWcI3Y6C6akO5ufaiBLyHnS4JVNwR/MzDbmp8ffqfVzlzRDFHsrlAorlAnS6NRxL5ILx3bvR68bQEktCUm16mW0X+nyGA7P1WB0OodDRUKHkwpsR9VnhQkS584TUMwLboxymw5t0sejKEkiyGK6ZMTmaJXhxiUfijeR+rEG1LBj0E5dqMMs1FASoXodhMWQ0lM6XAzev0UR3bgpKkPOCG36cqpXBNy0X3z0sFH/j05eL7x4+p2NjYxs0TbvUMIyjnym+Biwjxe+uuQLX/PhHeMvZZ+LBh+/DkYcdjHajhSe3TeDVb3un7Npf+d0Lcd3PfwwtznmtIhuQXMarRvQFbljkpK2MvlBamGgdU9XFaTbh2lxpNkR6IIzniBecgFe/8Sy50JjksFR8d+/ejf/5n//BbbfdJtNzFllCWciEpdeXv/4//+f/yNd2C0VhAmw++EDsu8+aZ4X9aUiVGN10AU1lCj/944/wm3t+AdVpo9xfgmrYmJ1voxc2xS3AGwrBMmQirFzpQEk0PP74FKbnUqGJccWYsiY31ooVCwMr+xEnEYKgC1XxMTTIQMgYO3a0kKSOQNQJLefwTzfoftAkEp67W1XXwLqRQfjdNrZPtTHVYv4aO0cWIerLtAHEMNUUppFIobN1Hf01EsFStLptiaaPA8oK9ATXheugKuQJZ9It+2FHYO/EOXYaHSl85AvX6xXpQBluyV9Tt+a/k0s3LJ6zjXmxxNm6i9TPRA+mxWylMojDzc0YDmqopi6ylPY17qHxbkm/dyR8iPnZOXl8as30/NLFIGvD3CvkyjLJZWCh5s2GbxvmZNBulsN/dMuCWSjCKtVhlPIoIS5cEGjPU0PKJYxeBwtT05ga2w5HSTA7M41GkKSVkXVvPukdn7hkDy+V5U9flh327ntg+/btmyzLYvE9Yqn4Grojw6K5iW344ic+ioM2b5Li2VqYxJGHPB+33HoX3v7Bf0O5vx+/vOi7uP7KH0FNPNAQL5IBM8fYvchFxFBKKg15OCUdCnFGD2meyCCx4otxP6miCSP2BS95KT7wyc9Ad6tIOb7Ja7espXLgRk8owTo8ylJmoAWOf7YkQRDcHfqcyPs465/Pwj++5lXCImDx4oDHS9rQCymufODHuPK2yzHhbUWlprHOi7k/iFmoWJh6cKySMClqlQLqtQxB18fYaAMLbQPjYz34XW5uEazDoM8YtQEXNhcgEh6Fu1ixogjHIbd2GrpRRJQm6Pk96KYO2zGk6+yr8Ojcg2tmWDVcE+1ydKaD2S5vZCZi0WY5+VdQsAjWaaNSNNBfq6DAwMwgxtj4AsZ3d1B2LbhuGd22h+mptrgMSiVHBmZ2wYCqZzAsvjaRoCB5o+JaNmWbVrODdrctAZrsNnnvpD2MuEpNkpZVqImC5kwTFbeEAb2KQ2qbcahxAKptB0Yvgx+2ZVgX+IxHysUE3ih3bN0myy+rVq5YBKbn72NJyuZpIU5kyEvoEicF/P0lxCTdFrSJaJYDh7JDhQsWdemALRbyLBTSW0ag+vQ0pnduB/wuJneP0+2Avn33f+cZn/z6stth75aO5fTiPX0+JyYmDlAU5TJVVQ9nJyKyg2bKgoASdfHUY49L1lYv9HHRhd9E1PNQrw7ivH//OEb2XY0rv/sd/Obnl8Kg15JAcmaFSVx5bhGTTkYM+zJpkeGbdMYKzfGMyknkcyTwMVXgpQpe8JKX4X0f/zTUIolopsgHHJTziLxkyl/y9i6tELMAL3Ed4iASmxlN/Lqjwy2T5mWCv69pGWKzh0dmHsC3r/4qHp9/GEoxRK1qy4YUNVhFZ4dGC1iEKGBqhAPX0VAqcsXYxdxMF40WSWU+pic86FpF/LoMGaXNzmBnaaaolBWsXFHEiuEiZmZouWJYD4EF7L5zZ4jr6FIwtcyHpcVYOVgVWM1kM8S8Z6JJ6QH0DZN6FqBUVGDqEUq2gRUDK9FrxXjk/i2YbyhwK2WRHXiDSZNYwil5U5LnjIWQq8WWCduxJNRT17niAfhBIAWRRdYPopwlTDsg2cZ0aGhkOGiw3QyOYSP1EhQMG9WogBetPlZkB3tegRmmiFNyjkNxUHS9tnCNu52O+ISpUdMTTX/3kl7PKKI8X5W3iTxoU0JWZeU7y1Gd1O5NI+98izXpeAvVfmjFMmzXhZaGaC3MYoGd7twsOrOTsuJOROcjW3eiOrLxvWd+5pvL68V7WiyWO9+9+wzu2LHjAMuyfqSq6mF58TXEN4oshKHkVCteLF4U4M4//h6PPvgQVq/aFy95xamCTbziO9/Eb3/+I+hpKEWXC6cCv17kuIpjkzsFtFUx6Ix9zeKFniWxrKfyIguZiKvma8ZHnfhSKb56uY6EVDPB3RLEHYDSAy9cIbCxG6IPdBGow5/Z/bIAyWxPSWVQKAfZNF+FJe1rHrvxwxu/h6vv/wUa6jQGRipQ0wyh78mSBL992qrYAXY6OQGzVi2gXs2Ev9Bp+Zhf4NAoRLuZSJIEC2vPC9HzGXRJ9KSKajnDyIiF/TcOyw2n5yUI0wy9MELXozVNR9ExUXK4JRgCsYdahaSxCFPNBLNNFYGvImM+GmE9VgDTIPPXwUBtAK25GFufnMb8ZIiOH8MoFGAXbIG1kxXBdAzeOPl90C3Aotrt+jAtB7U63Q+5jOEFvtjOTNPC4MCw2M0IvpG1X0mgyBCnoXiYOeyzOZCNMwxldRw3fBQOSNaiPy5Ci2L0Qsb3ZGg321hozCIIPQntHBjoEy8uH09cLM/qcDlU5c1StuqEtZHr9ZKMnKYiSXH7znRc2By0VWp551upQbNt+K15QUrOTE5gdvcEzCyE15pHt9nE7paf1kY2vOOMT339O3v3yll+tGXNdw/fAxMTE5sWO9/nP7v4qgrBKSng+YhSwHS58pvAn1+QKBeFtqU4xi3XXIlbr71aQCbdXg9ez5fiwU6UG1LswCTFWCEMPH+5+Hvsgg1OsRUaD3JOb6Kxf9bxwpNejvM+eT5Ut4IIhnS97JDHx8fxyU9+UiLjmWpBli8HNyy4/Ldz2HfMMcfgzDPPzPXnRdNbJtxGaocxMt3DXxYewPmXfBJ/6TyOyO5i5cpBCcBNowiua4m3Ns4CWX9eaDJLTUVf3UWpmKBc0MXnSrBOp8uRoCM83fmFlqzqNlqeSC599RJWDVlYsULH8DALX4Zuj/E7Gbw4RTcMYZgmCrRrWVxoIX4rEOYDFy9mmjEWWgp01V0cEHpw3QSuAwwNDGBmsoNtf5mD17EwN+MJj41RwtRILZNdegFpEgn1zbIc1GsDaLc8jI1NCfOXicpWgYU1lpsiTxX8mbavUtGF3+vJTdOgDr8IUYrjQG6q/D0zUTCiD+GElcfggGwtKqElDpKO35BMvNY8sZRzKDgmatWyDNzoguAgjq+LgJVUVQJT82Tr3K5IeUrsg3Q80OjBHEDDgGZaMmOwi1WRHpxqH1S3lBff9hxSLu+Evmy4+bSYLcyg125jphvGxRVr3/zqj375sj28VJY/fbnz3bvvgfHx8Y2aplF2OHKp+NJb4FgKxrc8iqt+cjk6nR72P3B/HLJ5E/pHVsNyazL0UAnEaTUQtJqIw0C8myzAbZrd2y10Wg206PlMYrQXZhH6PSlwu8d2YHJ8VDqzvAuiyd8EUQndRMHxp7wc7/nIJ2BUaogVWvYFwy7H11tuuUVy2lh0CU7nv/nRRx8VLZjMh3/4h3/AqaeeKr5VLh3wIk4zdu+0MAVIjAZ+/+R1+K+ffw7z1ixgxBhZsSJn03Z9WJQc9AAJApEHMsUUehtXWMsuV4CLEoPD7DLbLiGJ+PfzrpJg8TjlkR8oOQXUyxqqVW5sNbGw0IYfaWj6Mdp+jDDNcYmWzqO8CkfLOQnVclEYwTMLJKVZcO2i2Ny63TnYVoz+eg2N+S62/GUGrQUVzQafQxP9K4bR6nUQeF4+MLN19LyOeIjr1IbdEhqNFubmmnIzoSxERjEZC91eR5IumDjBDptA9TgKZUEiiXKnRa7hUzOmtBShoBkYTCo49cCTcbC+CVorRqcxj7nutAwlFW7zLd4IeJPl+CyOQySUgkSWYjfOmKTcE54IVlNnYpH8maEZiycRU7zATHw2meFWqIjXt1irw6r0IaSEkfkybPM7uc93emw7mjOTssHYgx4XBtecddpH/nvZ57t3S8ey5runzyfdDoZhXArg6KXBi8gOcRc3/OoK/Pz7F6OvXEaz3RC71Zo1+2Jkw0E45Q1no75iJbSMHU2u8fJD9DrqvVLtyESMZU2YXYkWerjn9ttxw9VXYtvjD8sFTmQgu6AoUxBnKlau3YjT3nAmTnzFaVCsAiKm8jKfLOGigYrvfve70lW/9rWvFY4vP7hezAULFubXv/71OPh5B4uHVpPkZA0Ru16mjGkheuokLr/9Ylx8y4VoOW0pTutXr8Wu0XF4XRLIiig4CmBEUExVvMrcjvO8BfRVCnCtAjqtrvh0i8UqOq1QNHKX3WLQQy/wiaOArRso2TqGB1wYWoTp2Xn4sYo2u+NeLN2vyCcKZMGCyyqmoaK/Xkecpmi1uygXS3Adl5gZSeJVsghxkGHblhlMTTKvzUKpXEH/cBUdz8PUzLwMPHOQkZQ0rBwekGGb5/XQ6nSkiHJJggD1OIKgL9kdJzElJlUwkbxpGRpDVHPaGCUjRdHRbgUI4lD4FP3VCspdC/905D9is7EBSivC2Ph2xFqIgdowSmYZ8/Nzctrpr1dRoVY+PYn52Wlk7HapQstCjYzdcgwoXSAZZJmD9Dt+D1Hoy/vLsE2YdlFOXWQ8ENYPyxU5QldCNGanEXodeO22BADMjI9KZJJe6U/s/pVvevl5X1wuvntaLJY73737DI6Nja1fLL7HLBVfZpIh6uLnl1yAx+6+C2f90+tw3bXXIIt62DE6DrO+Eu/41Oewcr+Nkv5AXyaLrmyqPcMwk9BGU1rbAM3J3bjpN1fjhl9fg/bUOGwlhh+QAKaReAjdcXHEscfh9Ne+ASObnyfrsmQyhox1Z6JBloml7Fvf+hbe8IY3SITQs4dvXLRgYeZF/Pa3nyPDpYx6CYeAzClj+KPioYlxfPf6r+DK+69AWGGRUTHSvwLbt+5EuxGgUiqjr68As5BCcyi3WICeYH5uCiWLMPO8KHC4RrZtlvAZ0CRJmDauOPbR83qyiVYwNIysGBT4zOTkDDoMnzQtZIaDTkg4TSgJHQ73tongVFMMDg6IR6DTbaCvUkHRcOF3u6gVy4i9BNu3z2By2oehV7Fq5RrU+suA2sHUzAx27ZqRNAfqqo5tU30XrZVshAaP4uQhU/uNyE8GmvOewPJZ9IlHYrHlDYtqU0FnNl3usU4UDhNj6eq7fg/lehGOpmEA/fjI687DobXnIVzo4S+PPID+Vf1YveF5UCMd2/98P8I4wobDD4eZAa2pcTx4+x/Ra7XQPzQEu1SGonFNOkOpYGP3+LhQzdZuWC8r55HXw5/vvAOx1xXgk0mveLkqei90Gwp9v3Q7IEK7OY+F6SnRftWgh8md2xAFPtRSPdWqw28+7UP/tWw127ulY7nz3dPnk8VX1/VLFUV5uvjaJk3/Pm689he48vLL8a63vg0P3303TjjyMEzNzuK+LTvwT+e8C5WhYQHvpJyMM1ZGzEU5ilASwrIUUa+Jpx5+AFf/7Cd4+J7bofFoG/nyZ17KnQUT9ZF98LLTXoMTT3m55MIxVYIsWfo7hfUgQxjg7rvvxlVXXYX3ve99YlvizUL6vMW2m8sXP/vZz2QLjmQx0ixZhBN2wdwbU2NM+Fvw9V9+DneM34oGuoLLXLNyJXY+tQtTE10ULBeVuoZijX5kD3bJhGHq8LpkxmowVCZn2BIo2evEssIcxqkwE2ixM7g9puTgGPbb7KwH6gPoLHTR6nXhVC0khoJUjtUZkiCDpehQEi5d9OCWTRTcAhqtFvTUgNEzsHpoFSy9gK2P7sbYXBddBag43HYjtlLDUN2Cpdnwugm63jzipCcgHA0W2i1ffNZtdoVJIjKOnzAt2YIvL0BP7Gt6nMCEgcFyDYev34y1g2uRRgqe3LkND217EDvmZ6G7JtxqAbW+MqbHF7C2tBGfettnRPttje3CzK5RHPr8IxBmDkzLhT83LqnHlf6VWJiZRV/NwX3XX4V2s4EXnXo6tPpKqGZRlkroLpl88inRdusjIzIniNpN3Pvb6xA2ZlAwAavgSHabWxuQVW1GyJMFrWb5XGF2ajfac7OA38bU6FaU3AJ8zU7MgVVnv+y9n1vWfPe0WCx3vnv3GRwdHV1nWRa7ghdK58v8Nk2HrWfYteUJfPsb38ABGzcKpNqfnxGU472PPYEz33EeVu+/Uba0FMVEGtHVwOk4OQAEnPmYHN2OW2+8Dn+6+Xq0pieREvOX03dyclmlhsOPOwEvfsUrse6AQ6A7RQGt5xsZS4kZi0SyJJXliptuugnvec97BJwuGuEi34GWs3vuuQcXXHABzj//fKwcHkbMpAZyDDjGU3QEmYfRzhP46pWfxsNz96HNaHVDweoVKzG3aw47tzUQRxrKNRW1fhOKFcJ2uDpMT7IBLTOQRAsYHLTQ6xKVSE3ZFFRk4FPzTaXoFYuG8BhSrhBHnlDOOPDbPTUFu2zBLFqy0ReyM4/pdNCID4OS+cJyYEw8h2OWUsTK8lp4XorHHt+JuekeIkLWAVStGGYKDJb7cPTmTVg3tAYD5RoCfwZIu3AdA14nEh2af//J8e14dGwndsw1EOoFhPQNZ4BjRDDTSB7nqOcdi+MPOQ7rhlajYpSgpDo6no8t01tx+2N344/33Yle0kKQBDBSFyOlTfjYOZ9DH/qQNduYHh/F/ps2o92jHs5ljGl4YQzNqaI938RQvYD7b/gVGguzOOW1b8QCHNilfnjdJmxDQW9uQQD9RtGV+VtBBe789VVIF6bEA80bKTcQzWINbrEuna9brcpNqMcFk7kZtObmEDXnMP7UY8JMTqxSVFmz35tOPPc/Lt+7V87yoy27HfbwPTA+Pj6iadoPFUX5u6Xiq/CIl0bQ0xhb//wI/DBAq9XExd/+Bvx2B8XaID7+hS/FpDUwAAAgAElEQVRj1cYNiJVM4DPs8phUyypM0Ml9v7sO1155BXZu3YLU94SIRv+X6LuahRX7bcTLTn81jnzRiSj1D0k2HDto6XblQLOkW+bfoKKowur95S9/KVSzkZER6Xgl8pxoQtMUzfeiiy7Cl7/8ZfTVa4jJxmQPnvmiWwaqh8dnH8C3rvkCHms8hG7G9d2cLxB3Imz9ywy8HmPdTZRqBqh86BbzwxSUCkXRIaNoDn39BhrzIZLUhqo66HWAifFZdHseHNtEpcoYIVPsZmnclUUK3Sxgx9gucR5we4xLC8RZ0k/LVAgO/MqOjlXD/DohGvMd9FX2QWMGuPeRrRidaUmsD1MoqlYRdtzGhpX74dQTX4njNx+FlXYVuhYhaI4iaE3DVlPELHyUGSwdu70F3D+6BTc/9CAeHZsATBVJ0IOjBDhk4xocf8SJeP4BJ2DAXi1pdtw301MFkZ9BsU00ow7uffwu3HLXDXjw0YeA1MYB+xyL95z9cRSTGvqLNYxteQorVq5Cy0tg2QWowQw6PQ86i+8Ci28RD9x0NZqNObzoH05HC+xka4KtNLUU3fkmVMuGUqDVMUVJV/HHX/4UaE6jbHP7jgxhSzrfUnUQulOC4eaaOGFDHLrNTExAD7toTo0LCzrSC1Fl9fo3HvfWj/50Dy+V5U9f7nz37ntg27ZtQ+T5KorysqXiS+3W1lJZGaZnl9tFgd/FLdf9Gnf+8TZs2HgQTn/DW2BVKkiprVLzZYJtGmFm2xO49ieX4p5bb0TYbQrUJl9RM6QTdat1HPyCF+EVrz8LI/tvzD93MZIoz4WQTMlFGlqegkFVgSuoHAx9+tOfxt///d8L24FFd8msT2bAD37wA9GFaUeTrjimVUvNoTRajNgKcOuW3+JbV/83diXbES5u3FUKRRQdF1sep2bIzTMCgRKJ8IHGzDkuQ1iSLOy6TLUwMTnTQBCo0FQXaepidqaBmbkFscTZDjDQb2HN6n6hjAWBj2J5GDtHp4FElUEac9xihPCjnqxZm5qKPtfGgfusBDnprWaC7aM93HvvTuxq+uhphPFEqKUWVhkuNq9dgbNf/Ra8YL8XQ4s16RIRN5BRdmjNQvMpe+RZbLGlomckGO1M4aHRp3D5b67BfKeJoWEdRxy0CkcffCjWDh6E4ephyFCGoTDJmTyfBEmLHbktjOe04GF0+i+46Y834fa7H8K+Kw/FK056E+yohv3Xb8LC9DSqA31o9WiZc6D6DbS7PdjFPsxNzWD1cA13X38Vet0Gjn/ZK9FVXdgFOka4mp6iu9BGouuorlwhrpO018bO++9BNDuOhd070Gg10GZg6tAq9A+tgVmsoljrg6Wp6HZaMtidGB2FEnSgRR6QRPAVOzaGVp/5wjd/cLnz3bulY1nz3dPnc2Jiol9RlIsVRXkFiy937NlB/OnmG1CwFLzopJOhOw5inz7KHhQCUqwS1EJFhmyKpE3EmJscxz1/uBm3Xvdr7NryOFS6GzLiEHVxLGRmASP77Y+TTz0dzz/+JXCp7ZJKlnLtmCMs+jvZP+cx8Ys961+DKRUFl112mVjL6OUl3YwfLMJk/dKCRhfESSedJF5ZpEsT+xCxEaClzuHSW76Ln992KeJqIBjiJEpRMC1Uyy5Gt06j19Zgma50WVEaClycBdgt6CgVdfTVFfQPOhgbn0O7Qz5DEVlqwg8SgcaoGm8W9NZmGOgviUOB/tl6/0pMTzfQmmuj5JZRLBXhhR6irCedOS1nq/ur2LzPvlCCDFt2zOPuB8Yxt6AiMly0E0buhBjshji8r4YzXv0qnHTcaSiqq2DE/DoBsngOadBG1ukCXiQaNTV43XUQmxGmvSnM9qZx+31/ws7pp7Bh8xBWD7rod2tYv/oY2OZGaMqw3ABTv42Zp7YiaGVw9Crq/QNIrRiJ1cWuuZ34f9h77yjJ7vLO+3Nj5dS5p3ty0mgUUQIhCQVAQkIIiWAbm+j3eM2uA/aCSfYueI1Zm9c+uzbr9dpes7YJJhybaIIAIYJQZJRGmtwznVPlulU339fPr7pHg1YmeOb9yz2cRjPdFbpvV33vc7/PNxx46iksY4Qbrn81zXnJsNhEbWWZ8oBUuwfKSRe2q3R7AeWhcUU7iEvwka9/iXarxk2vuItOZFAoVFSur5xxG4sr1DsOm3ZspzRQJmo26CzM4C6e4viTB6i363iioR7bzOatuzFyJbLS1xfHNGtVMrZNbXmRzsoiduwqx1wPO9bKY7943S+9e6PJ4mzBYmPyPbdHcGZmZsAwjL/Sdf1OAd+UYfD1z3+Oj/7NX7JtxwS/+4d/QLPZ4Suf/YIKqL7q6hdw0fOvIVMe6QemOy0OPnY/X/7cJ3nqwA8IJUs1DJSESlxLkuOQHxnnhpfdzvW3vZLhyc2qKkjZZeVtLnEQKoxHpFdSH9TP+lVuJ7XCW0ukVHkDusp0+MhHPoIEp4uud3R0VE27Asg33nijAuVsTgJepLFC3GEhmoSAWw5TzlF+96/ey6HG49iDBm7gqcwH+ZmHhrJMTy2xNN/FNArKkeb0HGUCyOVNRkZLFAsapTKMDOc5eaLK4mKHTDanoitF8SETrNiLJYZRanik5l20zyL5Gtk0pMB5dnqRODLJZgrEYYxm9NBwGB3KsWvzZgZSFU4dWeGJIwss1EO6nk0omhIjJqsHXGh6/Mxl+7nlljvZNHExBuMQ5MF3SMKm0roaIVh6htDT0aw0QiPFVghmh25vXumOTy4cpNqdJm1H7JjcS6V0PqnsfrSojBYGVKeO8dA936a13FHNF5df/gLKwxWSjE83buIKZUKOie2XENRCTD3F008+zujECAMT0iCdMPPoo7Q7LnvPv1gl1q2cPMYTD31XOd0uuvxKepGof02iwFcacKfdoTwyyrYLzlfa3tljR3n6gftIWlUSt6Okf+lihcGxLeSKQ3i6Sa5SppDJ0Kg3CLpd1XIdtutEnZoK8G/4CVFh8N/f9Nbf2SjQPLfQsTH5nu3xXAPf/61p2ivFuOA7Dn/2wd9nYfY4r3ndq7j+llv42N99nM9++jNE7RaVoQqve/MvcdMrX6uqx7/52U/x8Y/8CX5LFj2xlL0r7a5YTL0Ydu/bz50/9/Psf+G16Jm8ohCkL0xpO2XGXU9NFwReW7RJ6I44riTJSkT3cieRQa0v15rNplq+/dM//ZNyu42MjHDbbbdxzTXX9I0L6TSRAJuArzi4dB/HrPO3X/5L/vYbH6GX7uAZXbKFjOJbRWq1ZUuZ1aWG6kTzHF0tvGSBZqZ0shJWkzcp5hPKAzqTY4Msz3Q5fGiZYjFDqVSh4/SUGUMWabLkKw9U1MlEshWE9igNQLGcZerUEqJE81yNYi5LPhWRS4fs372VYqbC/Kk2p441ma02aIkkzE3wJRtY6nrMhLv2lnnpzhGuuvqVZAb2AkMQF6DWorM4x91f+gq7duxhz94LSY1uUcc0sG30jCxSu0TeEmFvkZ47x+zSU6r6aXRsJ4XSeaTy+9D8nHxzHLrvezzwzXuZPj7H7Mwit7z8FTz/6mvQ05FKhLOKslisoJHHSDIsz69w4shhZdqY2LxJKRgWjhzD90IyuRKFfF51qyVy9YQUp5p0g1jph4VjlhwNkaWVRkfIDQ0R6Rqrc3N41SWiVp3YdTCzacpjmxgc24qdkRNBmoGxUSqFopqepY3Za7fw6qvEnYZadq52/YTypn9301vf85dn+17ZuP8PH4GNhdtZviIOHz48VCwW/xq4XUonI6/HH/3n32Ewa/PW33obbqvN+3/vA8plduftt/LAd79Lz4/5jfe+j1SpzCf+559w9z98FCNw1G3EiyZvKFkOCZ2wc89etu7ehZ5OYedy5EW7msmTkWDslLTtZjAzaUw7o7JdTTNFYXCEQrlCLEu4NSpC3Eoy+YrBQqZk+V4F2IQHFpebnDiUa8qUjN1+LKFYmkMCunT47qF7+NDffIClaBEtrxFoAaYl0Y4J2aylQs+lka1Z93DbBp1Wr2+BtqVlWM4QUnXfppjXGR8fIXRTLMxVKZcGVW9ao97CEWu1dKCJMcGW2ndL2WUlTCaX6TE6VlEVRJ2umAciJRfbNJRl58QgWctmYa7B7GyHpUWXeqeHFycUS1llzTWjiMl0il+9+UIuH86y+7xb0FJbiLwshp8ilgzfU/N89fNfZHrqJJu3bueGO+9i7Lx9kCmQ5PL9jr2wTtRbwnem8XrTGHZMujRGrG/CSu3AoER3eZUnvnUvRx45wBOPPsnM4jwve8UdXH75lSRmQNurUxzKURkcxNBSnDw6R321gSbBSJ2uunopZHPkUpLZECoTiuf5ijc3tVhVKankMpnKlYlGMiNEzy0mOhPfsgk1aKwsY7hd5o4eUlSYnrZVoM7gpu1UhibRczkKQzL5ZhX4ivPQk3qiZk1RHr7XpepFcWpo8k3X/j/vFCPRxp9zeAQ2wPcsD+by8vJYGIb/R9O0mwXQJGns/3z4v3Pyqcd5w+t/jpMnTvL3n/0sP/f6X+Dlr7qTg/d+m0984tP82n98J4M7d/CJv/gffPVTH8VWNeD9GEKxJyvCQNeUdVgkQn0aIVbZA7ppI2lWku0qleCy1JPPmVYa3cpw9Ytu4q6ff71qqJVMLxXYI4Hqmsbdd9+tfmJZuAlN0qcrdGq1Gg8//LDKdpDwdrWq0zwi02O6Ps2HP/3HfPUHXyA1mKYXBOr7y5csYiMk1gNGhtNk0xaNagczLuJJdq7YJ1SgTUpl8iaxRDT6FKW6Rs9y5PC00tKKxlbaMST6UKgFT2IjfVcpQQRExOSQ1nuMDA6q2vVqvUkc+OzcUmbfzgmGi3mePHCI2bkGjbacMGwKxQwrK022bx/H73XprjS4aLzMr91xLXsHKoyMXAvJCKGjE664tBbqtJbq1OfmmZ+e4uDTT1AaH+Hnf/PtlHfvJ7bzYEo8p0/sVgnbU1jRPHo6IMkUCKJBdGsHpjZE/dQcT3zrW0w9+SQPP/gQARG33H4rxVyO1eYyS7U5tu6c4JJLLqRSLtOqdaRZniQ0SEKTdrOnrlIqZVtFSgrF1HPl9aHhez3FK4mVOZDCzjAm8iLVcF2wDNrdLr5t0+72GCwX0bod2kvzSornSatyrsTI5E5GN23HLBRIFbPKTSi18QK+vYaAr/x8NTy3QzNMIqMy8cYX/dI7N5oszhIrnn33DfA9ywM6PT290zTNj+i6fq2AmW3qzBx5ig/+zrvRJO0qjCmPj/P23/ltdmyb5JGvf4NPfuIzvO0d72Zoz04+/pcf5it//zFSa9mwKuJxrRJc3mCi11RlksqCLOsfuegULrifliWTp8it5CvSauy4CTfe+nLe/r7fwyiU6IWJSi6TJZyEcv/hH/4hV111FTfffLP6/Lri4eTJk0piJkqIm2+5ReXDRkYHV3P4wv2f408/9Ue0zTqBnuB2xK4r7rWQJINysg1VMpTzaZr1JhmjokJ1er7TD+xJ50hnbCUBkyJNjTSZ0gjfv/8Juk2fSi5FWsBXM9QkLlNvIEyvoeNKipdlkrGhnBNlRKTMACODFpdetIuxgQGWF1ZZWZb4x5BGu0e2LFcGeeZn5sjlpDetR9TqcOslE7zx5beyfWg3tr2PsGMTNgNqT8/y0PceYfrUDHqvx65NI2TTGscXZrjqtls575qXQGUSLV0kinwSr4Huz6KHU6DX5OxArI+R6LvQGaM2s8zxAw/y6Hfv5dGHf8DY5CauvOoqup06jz1+gCPHDjKxdZSf+dk72Ld/l1KUzEzPcezQKSyjLFG6KqsjdhqK0snlC3R6HrlCQRlIxCyRSOC867J3zz4OP3VYlWief/55rNZWqLo9qq02O7dtYeqxx5g/eghij8jQKI1MMLn9PAZGJslUBjBzKUV1yWPJ1N1tNvBbNYJ2VV3F1f0o0stjb7rhl9+7YbI4S6zYAN9zfADn5uaEOJQOt+fLBJmWOp/Q5btf/zLf+sZXaTs+d9z1Kq69/gbu+9qX+cwn/55MvsRv/af3URwZ4mN/9Wd87TMfxwy8vjxM8nCV9leRtf1IQkVGrLVYqJqCtZJNqZeR4hhVJSaWXakzN7np1jv49d95H0apQiwJ54kQAvDEE08oOdnb3vY2JiYm+ru4tZAWmTg/9rGPcerUKd71rndjpiwio810+wR//Hd/zLeP3o1jSVC4ht8ylXvMLoToJQ0ra5BLSyNEjlp1hbgnUC9ijBBTmiyEP9Z00qk+aOtJmnxphCOHT7I61yCrQc7UqOQs1U/neAGu/CzSUSlkhjTvSn1P0aaYjUjpHS7cu41yvsjiQosTx1ZZWfHRzDRmyu4H3qTt/oToe5LmSzZo8pLzB3n59bczNvQ8bH2HuLaJ6l1O3vcE93zp62pz2Z5bYHVmij27NnPx8y9l2xVXUrngSihNomeKSp2SRC2S7kkS/wiedxLd1knldoB5EVqymdZqm5nDj3P/3V9i9tgJdu7Yy9joGI8feIhDhw6ysDzH4HCe17/xDl5w3cWESY9atcaJE/NoSYkL9z8fzSqS1Gs8+djj7Nq7l5ZYpIdGKA4MKC7/5ImjDFXKqvNO5HfCCTdXVqg7bXqikLNt9mzfxpPf/y4rU0fRE1/9Tse27mB4cgfZ7CB2qYwhnXiaTNTS4dZT4Os1qoSdOqHfpeaFkVEZf8uNv/zeDXvxOcaOjcn3LA+o5Pmapvk3qVTqCnkokQjZcYiuBdSbVYJI4hFHVMrU5z76N3zxi5/j5a96Nbe95mcUcP7Nh/8b//Tpv8MMRVcq6x2Rl/X7isUWLJyeZAKL3rSfbSWYEioJlkzJ69ZgBYqJhhfpXH/ry/kNiZTMl/vgK8kDms69996rPn7lV36FUklqb4y1avNQ/V1MFp/5zGf44Ac/qALUu3qV7z4tXO+HmOodxSpDEpj4DYOUlsXKBVCIiO1+kMzYcJF2s0q34aqfwbLFYGHh9qQmPiZliW5fHGkpxoeGWJ5dor1Q58Kdo+zdNkKlkMbWdGrtDkFs0XACTswsc2q5xlIE+SGd7RMpdk6WqOTzTB2rcuipFktLkgUsF+j96V8syqms5CobKjQ9E0VsyUXcddUmXnr9axkcegG2PkIc6tDxmX/kKb79hbvZtWkzjek5HvnOt1XrSHG0zJ4XvJDrX/cWhi+4CtJ5pcbQdJfEl+XXcbzuYTRc0vltYF4G5m78bkJndYbDB76Ps1SjmB6gXW9z91c+T0eUBEnAxJYK191wCZdeuYNY6zA/P8PySouLL34RJ082efyxY9z+sldy7MghFaS/c9duun7cbyDOppk6cYyxoUEW55cZGhohZaVYPjVNZbjCUquJF4bs3DzJ3JGnaS5Mk4huV9cYHJ9UJp90pky6UsGU8HgdAs9XCze30cRtVdX0G/oOdTeKjIHxN9/01t/e4HzPEis2Jt9zfACPHj26P5PJSI3QpevV8RLGLbVrEi8opZOKtosT6quSo9tiZNMm0tmcujT/3j138+h3voFTXaBWrdJuNeh2JNqwq8BXJl9JJFtvohWwFUG9fMjIq8qJpZ04RiWbdWONG2+7g7e/7wPo2TyxhKkLlEex4nS/8IUvqMl3HXzl3jL1yqJNCjQ/+clP8v73v5/KUJmatsz/+Mc/5fPf+ywd6mCGJD2JPhTgt4jNEDMXkK5YKj5ydKRC2kioLSyooJdMJq0UD64vxZJ9qZuhWRD4DKZdJjI2+0YmeOGFe0iZEXZGJ5MvkEkXVcRk2/OZbzg8cOgYX/z+kyRWxM6twwwPDjMz2+DAgXmWF2KsOEU+naMX9NSiLbHEkyJXIWlit0shgYk0vP0XrubWm19NvnABelJAj4tonkFjcZaD9z7IyUcO8dTDD1GdOclI3lausq5e5C3v/A9c+bNvQRsaIjZFFy3tG020aIGkc4LEr6LbBcheDPY+EgoEbp1eY5G0b7J6qsqBBx/mBw/cje+1KRbT7Nu/k627htmypYipt6gvzbC6XGPHziv53kOnmJrtcuvtr2Hq2BMsTh/i5970FuaPz4GVxUhbTB07xHm7dqsTiHDqHafFQDlPvbbK4soqjuNw/u5dGHHEwUcfUbSClZJy1TL50hC50iDZ8oDSoAt5FXqeUup0aw16rVV8mXzdLvVeEJmlyTff9Osb4HuOoWNDana2B3R6evoCXdc/blnWhevga9pWP15QFmF9dFSXtCrkWrEJCZFs4GWbH3jQaytLsdTRuL0uHcnybbdoNRq4XYeu01n7cHCcjvqcbK+lbVa+5vY8xZX2wohuBNfd9FLe+vZ3kSqUiJTdWEeLYubm5vjwhz/MG97wBpVqJgHs8v2tVwp99rOf5b777uP3f/8DEnrFtDfFB/72A3znqW+jpyLStk59uYrjSEOuSgonU0jIFnUk6EAC0AfLWZxmba0GycQPNDxf8oalwUF0wz3V2nH57jwvuuBCtheHGU5L4WiiQnokvtL3JLGsS73TpCnFjkaaJ+dmOTw7j5WqML3g84MnllhcDDE0KeVMyNoSLO7hSWGmZhIHQt/omElELoL9QxrveOOLuf6Gl5Ir7MZgAKIKRDliz8WZWWTp4DEeue8+Th05BJ0WbqtBLzZ45Vt+kSte/XPow8OEVqK66fSoiRGuknQXIKyhmxpadidkzyNMBlQwkilW8bbP3KETPHzfd1iYO0i3tcqu7Vs5f//5lMtpTJHs2U0lYWs36yzVdHxjK8Xx57Fz1wU8eM8XeeyBu7n1xpfgyHSvpRmbHFUW48jzKWTLNFpNGs2qku3V66JS8FldWmLzxLhyA9ZXq8r0YqezZAtlBbz5srQXVzAyaTVZh55L0OnSq9Xotqu4Tp2416PRCyOjNLEBvmcLFM9x/w3a4SwP6okTJy5KpVIfN01z/zr4Gipcx+jX9Ai4rfvN1pQFqitN0ssSWZYJH9rvjOhzDX2XhKgT5Gvi0U9k+o0laCZS+t0klPwHT00zIhGSDxHEu66nsgBKgyPsvvBidFveWJLlK1RGP9NXlmr5fJ43v/nNP5RqtrS0pL522WWX8drXvpqQLk9UD/CeP3sXTy4dxM4Jr5ilU2+q8JxES6teMCsTkbIDspaEmccMDpfpuB3qTYcwFp4hJcQteuCSTnx2bEpxyd5xLt83wZbBEQxXwwrD06YSx5HsX48oclWZpBwPTaRWKZOZlsOBIyt87b5FjkxHhKGGZpiqeDMjEcpeQuhC2iiCRG66XWUUKUYxl49b/Ic7L+H6m24iP7IfLRmBsARhThhhaDs4MzNMHT5CfXmVFJriQiWgfvslVzB03n70SgnPCLAMHz1uEXVX0bwGBg5h4kCqjJnfQWJuIY7TGImuXGbN+WmefvQBFmaPkLMNtmyaQE9sJSOrlC2GB0X+N0+QtFl1LCqbX0h5x4uIezqPfOHTHHvifkZKA/i+TnlkHC9yVYGn6HtL+RI9VzTVotN1SNmWytGQE22lXFKuNVEySO2QbqVI5QrkJdthYIRUoXwafCPPI3CeAd9eu0bs9Wi6UWSVxt54w6/95w21w1lixQbtcI4P4MzMzIWapsnke8EPga9uqGlPPnd64j3judeLK4WLlV4ytVRbb4ORtvjTt+1nM6y1x6wBstB36+dNAei14HUBbHG5ieVY6UBTKhdivQ9OlAdPPfUUH/rQh9i7dy+vfvWrKRQKyuEmyzahH97znvcwOFQh0rvce/wbvOvD72CmO4eVk0aHCm5LpvAILxQ+N0WuaJHLaWRMCSfvMjw6jG5aLK1UiaRXTLIaJJfY99gzZnLt83aydbTAcCVDPl1Aj1IQRASuRxwkKmZS6pVSYjMOHcwkxnelk62FXhliNc7xjR9M8/XvTLNchVw+xdD4MF7kUK+1SFyNvDFIlPg0naZawo0ZsC/b4w3XDfOy22+juP1ykniCJJTuuQIkRSQ/M6yvcuC+B3jqwKOSMM/ubdvYf/HzKO7YDYNjaBKzqQcYZghelaCzrCI+DV1kX1UC3cXMjmBl94G+CS208FsLBI05pg4+QnVxnrxl0lyp8dRjx1iYXWJ4qMSrXnM1gyNdfL1GYBeJsjsY2XE9xAM8+cXPMX34UVZnF8nmK2zesUvFdEo4vAgSG9W6MmZIk3PQ9YnDRMWFSk2U0Fb5bFZlY0ilfSJyRJVkNkhxaFS1GOtpKdyTaE4P/4zJtydqB7dLy02i9MCmN7zoV//TRpj6OcaOjcn3LA+o0A6maX7cMIzTtIOafIV2MPoT8Dr4ri/I1hddcskvKgWlODidx9Dvu+xHQj7zd/VvlWzWby9QNYkC1up+Z0awK9hdUzEoPUP/Tmu5vQKwYiX+8z//c2U1lucWykJoiDe96U0q8tKyDHq0+dR3P8oH/ub9NMwWds5meHAIR5xgLR/fT0gMk2zWJJ8Hw/AIfckoGKVcLrK0OE/oOhRTOjvGS1y4fZRdowUG0pJ1IHK6RFl4ZXEn05lm6LScLitLdezYYFOlQNSt43U6pFJFZsU950WUduygHtk8cXiJ+++fYn5BXIMjtHyXettRSgq3mdBodonMmFQhz4geskfr8cYXZrnx5usY3v8iEm0PUZDHiLNoSREt0on9gJmjU3z/nnt44Fv3EDgtLrviCq580U3sufp6rKFBSImlO8RtzoC7ihHL71ko9Tp+tExs2uQql6Cl9kCQxmtM01s5ydyRJ2nML+E2ahx/+jBPPHyIhfmmWg7eedcLecG1m0mVHMKMTZgZYXTvDbjLJt/59OfxGqtkDbFcZ3AlrayYp1TKsbKwQFGqgdI2YRRg6TaRJ6YMnShI1GJPrr4k8D0xpNg0h5UvkC5KjdCQAl8jk1HgG7oCvo6iHZzWKgp8e44C39TgxBtu/PX3bYDvWWLFxuR7jg/gc4HvOter9LVr4Lsu6Vp/evn36el3nXpXoeZriHoajs+AZXWqlLIY5UzuA+ppaO2DsFAViuhI1ibpNXpD7dykSkgWgAdyQD4AACAASURBVIBYjEVWJg0WMv1u2rRJ0RGKniaiE7f5X1/8E/7XF/8UryBWZZOhwgBBu0e71sZTQThCmSRkcgnZfEQmrTM6WGaomMHtNBjIWeyYGGTX5hHGB3PkLWmdkCcIcX2ZHjVS0mQRCa8rNmaNULIEWl1G0yl6zVXajoOdH6DRkxY4A6ucRpf2BaPA7MkOBx+f49jUEg03En6ShpPgOAn1WiRRv9hlkyE95toRnbfdvIWJLcOMXHAtduH5hH5BNWmI+kIT6iFJ47dcZo4c5cmHHuCxh+9neWWZnefv55ZX/SzbL7iQdKWAnk6Ig2VwFogjJQKEpIMfzqiGjvzgReiZ8yHO0a1P05w5SePkSY4eeJzFE8dZXVhSGRVg40cRExN57nr1CxjfYkJWqpo09MwY00cijj86RdxxGMgV6bouXpIora/qmZOW6yjGzqT6/H2kEQnXLVSXIYYdyUtOVIuFyNMsifUslBTXK2lmGQW+2WfAV6gX4XybffANum3aHrGA74t/43c3aIdzjB0bk+9ZHtBTp07tX5t8LxLQlUv703zvGvCuL7We+6mEcui7wf6vP4kINkXnu05CrAGxfH4NsKX1ot9T0f9afxLuf6h7rT/ss37Tfb75medcPxGoz2sx9aDOH33y9/jCDz5DLy2XrbFK7wqFdqg1CN0YtweZFJx/3gh79o0yPpqjlLMInRpep0E5m2ZydBTbMMhIi4JtqLp31+8S9HwszyAVSn5DjZ7ItQYKbBqdIKuZuNVlluamaPba+HYG18yg2Wnk3BFL1KWWIWcPk/g2Tx48zvGpBVY6EdOrLsdmetSrUBgo0TMcSnHIC4cN3nvHZVipLoN7LmBsx23E4TBxnCIORD2SR6OE1wpJvJB2o0G32+LI0UO0XZdd+/YzvmWS8nCRVMlAC1egM08QyHG0sCQoJ17ECzrY+c0Y5X2Q5GmvLLByfI7Fp4/z/a9/mbnjJ4i9iK4rumSLTq/N4FCGn33NjezZW8ZIt+nEdXqhztMHA9yaQdDo0VqpKsWIlU1RGRkhY6fIy/FQjSWoXIeUaeMHfQki4oQUdYkMAKauGi5kyrVyJXIDIxQHh0gXBrDEEq9B4LoELQHfKt1WlW5zGa/TohuZAr6vf8lv/peNyfcssWJj8j3HB3B+fn5fkiRCO1zyrwHfNbvEGpFw5jf3DFr2wbX/R4Hq2m5OYetp8JV/PQPKp//2Y8D32SCsAtYJaUQ1/uzzH+JLj/4Dru3iuz4FI6UWU0nP4/ydm9XWfnigwN6dMjVLBKGD5zVpri7SbdbJp7KUC2WKhQFV1BgQ40tQT+SRdD2CloeV2EpnGpsxWkrkaptI6Qnt2gJOb4VW4OAkCY5mqPYOK9JIkSNlSCtxgZSeobZcY25mgYWqy1wt5MmpNjNzIaFmEqQTcnHCZBjx2n3DXHB+ni37t7P3ojvA3gFJCc/xCHwDy6igBxbddk+dtOy0oQwUkjFhpdLquMT4JLYP8Sp6d5kwiDD1NKY0iMRNotCBdAGjuAWsCkHD4dijp3jkWw/QWDjCwskZFueqeEGCXZRWDYfnX7Wfyy7ayqYhoXC6xHqdju8zPW3iVC0s3yTqBKoPLpH2Y8PEMmwV1p7IxGtoqglbpl95Pal0O6G0kv6iVtQ3hrgvcwWsglTH92Vm+cIgqVyWWGzssrxtd3DrNZzmKp3mKl6njeORmIObfuGWd/z+BvieY+zYmHzP8oBKdTwgaofLBHwVAAvXKzKztenjR02+69j4HHPvv/idSX7EGuu7PgCvzb7rkNv/tar//wnB94emYC2kqzf5xLf+gr/+6p8RFSLleLb8mJTncs1lF/C8/TsYLGbUh560Cf1lXLdNID1nIntrd1RZZs5Kk8/lMQwLLwroep7KqVC15G1x9aXWwnxC7JTNQHmIOHZpdhbQ0l16UZeO6ykNs45FxsgoNYOWiMXWInJ9EsklaLZZWemw0ko4uRJwYingxHIP38iQwibT6DHZ8nnRlRZXXbODF77oTqzBiyEeJZApXhZ94njrxPRaXeWMszMauYECqXxOVe8IoCVaRJQRl1udpLNI6Dmk9BSGllVN0wLO8j8zW8ZIDai4ytqsx/Gnj7K6eIjWSpOl+SaRZpKpZCgO2ezcOUwxHZLVOqT1NobVxg1cEm2U6UMNglqMGcp6LSbQQiKpoJdxNRJVjFA/Yi4RH06fhJK/90G4P/0qykl2ENkcqXwZuzigFDH54iC2WJXV5CuhOh3F+fY6NTxHAoR6tL0EvTLy+pe94w827MVniRUbk+85PoCS7aDr+sdM07xqHXylLVjxvoZxGoCfrXg4E2z7VuKf5s/6ym0dYX+IaFh7oB9mgxUjvEYzrPPPZ06961/rfy4iNF0emPka7//f72Q1rJJLZ8lpJueND/La216ETYuU5mHikklHNNrzSuYWReKmswlcH0tSHLSEUk4ChxJqspnPSNA6dLoOmpHGkw42y1S8pKqC11Nio6Pn17ByPqEugewJWbNISrNV3KZIzDxPFRaT+CGhLOVkERlqLK50OTJd48lFn4OzMY5nEcU2tHyKiz5X7YJbXzzOTS++mcE910J6J4ln4VTbONUWMwePM3t8Sk3fW7aP0Og0VGjR6Ph2JvdcgD04gJ+TICMXuksEnRXMBCzy6mQgzSRe0sRI26RSwxANk4R5Aj/Aac+zcGqOlfk66UyBdClFaSSHoXfRghZW0EKP6lh2F82MSKIsRw7M0ZmXzjdJePPwE48wNpVZRY9EEeIr8JW830Rcj1rfbi7JdJJgJwvWULh+26Y0NEJpeIx0eZBCZZhccQArmyESUO916TU79KqrNKtLdDurqr7KjQ3s4ck3v+Ldf7wRpv7TvEV/gttuTL4/wUH6UTeZmpraZtv2Rw3DeOFpk8Ua+Kpl29r0+1OD7w+h87O+A4XWZ460z/Vr/JfBd/3RzgRcNSSfwQNLUtl08ATv/6t38cjxhwmDmEwML7niQl59+wtI6TW89iJp08fzanSDNp2ui+uJDC4tMlukRSgF5CxdXdYGXsiWbTtYXF5hcXWFsfEt1JtdRUVUxgaV3drU+kEvRA5R0pGdlKpHL2kVMkZa/VsAxnV9nIYEwTSVM6uYzWIaKRYWGkzPtZhqazxywuPUyZhubBF2I4bbJttTPq9+8RC33nw1Wy+7iSS1FZIymg+NmSW+/U/f4IFvfVuFqu+/ZC+1dl0Fmu/e8zxufc0vMLBrD17GxM7FJO4CQXNO1UWZiF5YTC0QaA00XXrYhkHbjKQPBVKMKmESrk/k9nM8ElNTiWeycIy9JnrYwtTamCkX0wwJ/YjDD59i+VgD3ZWf2yM0QqLEIBLjSqJhi9JCqJxQnJABrU5TRXMKBSWvv2wmo8LxU+mMkphlpTaoOEC2NKDMFnY+q1Lz/F7/6qFXrSrwbdUXcBo1Gt2I7Pi2X/qZ3/2zjTzfs8SKjcn3HB/Ao0ePTuZyub/Vdf2G9UWb0A7KYLG2cJNYxb5Qt//n/x50ReX7XH/WAXT9q/2lmty6n2/2DOtweno+44HkMrX/p58UfCa10O92e+Zj/XbqNkrHFlE3p/mrr/4pn/rap5RudKJc5g13vpSLzxsiCebQQrGgrpLEDo7Xpd11aLXaWGaGtJVWVeqREyoHWhLGpLNZtmzbQk9q4TWpKLKYmZnDkZLMgQxxSkLkdTVhF2RjH/mkJYPCLmIHWdWa4Rseba9Jz2kTOz3cdgsiH1uq3s0c3a7G7HSLmWbC8cWEBx+ss9AJlTSu3EwxHni84vkFbn/JBVx2w62E2a14nk1ay9Bb7fDY9x7nge88yPETU4RmTKFSYmBwlMuedy3XvPhlFLZtJy6k0FMeib9A1J4Br6sWgFAhTBJCo4mhhVjWIBjb8IKAleUlFk/OE3aaFDMGGUunMjiMnSmg6zZa4qvAHst0SBQAi6km4NhDx5k5uEzi+CR6oK4EJCw/DsGQ4xq5eJ4E0UsRaqjUK6adUlpfQzfJpGRJKVcXNqaoHaS5eGCYnALhkuJ8hXYIFXXTwamtqoVb0G2oYPVq28cenvil29/zxxvge46xY2PyPcsDuri4OBLHsbQX37I++Uq8X19mJpyb5DxIV9uPO9T/EvewXou5DtvPKHv7sLr+p1+Wua56OL18Eyxd0wsrRliBa9zf2q1FUooETU4OKrhHPYQPeoeOscjnvvdJPvPVjzOxeZCrLjmfC3dOKH2rrbVwnUUMQ+raDeqdNm6vx9LCIhkrozSn6VSWnhfgeYE690gc46bxEcoCqLFBrdlgfmmBSHZVtmRnGgoEsprBSK5E0S5QKYyTK4yBkcINA3pei5XaHIkUZ4YuTq1BIt1vtqX0q1a6zMnpFQ4fq7HSSPP9A3WOL4W4nkWuqzEceVy6SednbzuPl958J3Z2kjAM+gs3e4B21ePYkVlmZpZptjoUCiXGRsfZs/d8RnfshKEByIsxoUdCjcBZArcrbDRanFVTqBhURJNtpYZAG8F3uiycOsH3v/o1jhx8nHwuxeaJCcaHxzn/vAvVCSY0YiLDI066ZNMx6ZROErgcevgJFg7Pko5NehKEb8pCNMbtii7XUyaWVEpXtUst0TkbFrl8VqlupALKFNCVHYRlY+WKWPkyqaIAsIBvmXQhr06O0jHYa9dxpDeutkxYrxI5PvVegjY6+dbb3v2Hf36Wb5WNuz/7AnbjiJzdEZiamirbti15vq88TTusTb1n6nxPZzyc3dP9iHuv88DruuB+RpoyZfR3MwoAhZ8kVuVCqiJIdVasgbOyLitdqMtq/UkePXIfK91pSDtMbK2QzyTofg8r9rC1ANetYVgBuhmzUlulmMuzMDtH5AfK6CE5wyE6vcDDsHUsCfPWYyw5KcU2Xc/H16QJIkeo7NOhCt3JWxbldIkMBUrpUQbLk1ilIp1IbNRt2q0lvG6VxvI8njjfhONMNLLFAYxsiY4bc/jQIrPzMfc/2WS2nkfTK/j1Gna7w+5yzKtfsplXvuR2CulRun6PxC5SHNiJbuRZWely/OgcTz/+FKvzi6olYnxyjPOfdym7LrmU3PgESVrU0C1ivwW+hxml0BOLRAtIBESxMM2ioiKEl3aW53nga//Et7/5debmZxkqVhRnOzE+yW133YU+kMOzEvKlDFlJY8umSeKAg9+/j6Ujx9A6kqchIWwurW5TLXWzdoGcnccPOtRqC6oHL5crkstkVBGpuj6SfAuxYJuidiiRKg2QLlfIlgfJyOSdzaN7IZHv03Ga1OuzqnooaTTAiWgEBgxPvO229/7Bf///7aX7b/SBf9w49m/0sPzkP/ahQ4cK+Xz+LwzD+Fm1MBJZ0prWV8B3feMsnO9z2Yx/8md61i3/pUH59G/0GXOGwLLU8ciXxOPQB18BRwHm/iQVi4XB8ImSHp4/T739NB13AewubljF9aXmxlVTpjQV57IZXLehlkDSz7a6OkejUVPmDbFVI7kGYb/up79MQ7m5vLCrMibiQELWixQrQ2imgR86qrU47PUYrYxRtMp4rZiMlWdAZREMEyQBjlel01qmunCK2vIcvY6DbUr+sVQhDZDKVvB0nen5OsdOdnj4sR6Hp3V0e5BuexW95rCnBHfcOMLtt7yUocFtxGaObGETZnqMKMzQqrvMTM3z+COPcOzpx0iZsZraB0bHuf7Wu9h36QuIbWmU7qHHPYmFw5AcCzm6ekii+0TqKiKNRgFTN0lcl6UjT/PEgw/w6MMPUJtfYHF2HtftceV11/DSV72SzMgAmWKedC5DQSbSOOKxe77Jycd+gNENiaRBRPKMsv0rKnlO+bn92FP6YiF6bEsY87WroCRW8jPX88XBTTpfZnBiCwObJshVhtCLFVK5EkYQq7yQRrPG0tJJqjPHCet1RCfSJY0xtuXtd773v/7Rv/q1unHH5zwCG+B7li+M+fn5bBRFf2oYxltOc75ngO867/ujjRY/7TexLjVbn27/hV/j2qfFpiEaVbXIUogrmbQimwpIZHuuOXSiZRxnka67onIKTLONHzQIgxZOexnf71Aul+j2ujhuF9MySKVNotgjlYJOe4l6q04YJ8pQIU0SBjrdRm/Naq2pBmG1hdNNLE3ajIex7LQC7VjCvomUdGyoMEouNUDgSnymTiplUMiUSPRQ2Z6dZoPFk6cw4pBcwSIMXTwnxqn7ZAslOolHJ9I4MeVw6HGfbz/QoBWmiJIIq+Vz4YjBz9+5g5e9/MWMTOwFc5A4KpEkRTqtGKcVErgRYbfLyvxxLKkOil0l09q+73KKI9sgJYE+HZU/IdO6roBXcpcjEs0n1AwVLGRoBQzdUknMjePHOf7Yozx633eZO3pYKRXkWJbHxnn5a1/L+J7dWIUCmXIZKyvArXHywEM89LUvQrOjlopCyPtxV7Vf6LEUpRrI9QtmjK1ZeNLD5vUIQ2kN6ff1qeWbnaE8NEZ5dBOF4VEKMvWWyqRzRQw5SXoe7XaDVnuF6twU9ekZQickkhPk9r3vuOs9H/x/f9pX6cbtf/QR2ADfs3yFTE1NpQ3D+CPDMP79aanZGu2wbjM+c/o9y6db43R9VFSYKgfqh6Wf5g7OfILTv93+bCu2Y1UFr8l05tKLVqh1TjBfexovXKHRmSGMHIaHy2QNlEvNIqBZXabTbTMwNES2mGd+dZml1UWK5QyZrEUSe2pj3+l2iKX9OJNWkjEt1NADnbDnkS8UVChNqMfkyxWGSzuwjAyOIzRCg3Iuq+iDqBcQ9TS1tMvlCmhaTKtTp2RnZcOEqzt4bZfuapdNw2P4msNSdY50nKG55CD0dZQLiewUU8frzB9OuOe7dY4tRPQSyHbhxguL/PIbLuWq664gO7gVPTtB5OeJvAyBZwqFSxJopE2TVnURXfOpVAqkygNQGAQzg4phC5skgcSB+mq5pex3AoRGRCD2cdEwGwViCXhHI1ipcuoHj3Dv5z7Lw/d+Uz1mcbDMzGqVm195FzffeRepwREoFpSdw7R04k6d2cce4gf3fAtb2j08l2xaVzSB5FGYia1qpWT6lSsK6eKTzOg4EZ5daIgcpmisAzDTWUojmxTYFwZE+VChVKmQSiT5rEu9WaPdqRL3WvRqDaVJlur4wvZd73ndf/5vHzz71+7GIzzn23PjsPzrjsDBgwftQqHwQcMwfnNd4XAm7fBs6uFf9yzPvpcAb5+3fcZMvG4oPlMZ8cwCTlmUxREVB+iGhxvNMbP6EEdm7mWh9jhW1iOVMZQhYrgyRNh20QOZRmM1aTYaDZYaq4xum8TOpegK14mPZUhrR0zPDZUTzAtCRTlkMwWKmTK2lqIrNfK+R1pkTSZksgVy2QlMTaPTXiEOewxmS6S1LImnqxBzKc3MlbJ0PEcFANEJKJbSBFmP1nJbcI8tY5N0aHN8+hglvYy7HHH86AwXXLsXLWcwf2qZ1ad6PPhIm/ufTGh5MJ42eNllRV52/Xae/+JrKG07j4hBSCpEnk3g62gSFO8bqtSy3WypGE9TNF22TqZSIDtYUo3MolDQ5PcgVxJrQUeqT8OUQy2dJKJ6KRDFupp+vdkZnvjmPXz/q1+hOj2tTBGunhDbNlt27eF1b/pFytt3KhebVuqfbPCb+MuzPPz1b7M8vagkZkjriQTgS7iRB54vJhSpCZJMhwRbHG0SrhMFivPvOi6tTk91zY1s2srolq3kpTk5m1UnRTMxCQOfZqtBtbpIbXkev9MhciOq3ZDK9l2/96YP/M/fOTev3Y1HWT8CG5PvWb4WkiQx/jmg5n3/PIr+tirQtKWFty81kw+ZPtYph+eiHlS27xkytOf6dp7zNn1ZgkoHOzNep08FK2HZM2lmit8VRBBVg4uut2iHRzi5/G2mV++j4UoRZI90OodtFimmymi9mPGhQbqtOp12Ay9weezwkwxOilC/LEW+xIGrksvEwtqLxMaaRoSuA+VBbDNLEonUqUTKkh63SIXFC3dalmVPdogo9Gi3FojcDnkzTdGWKSyN026riMTIDKm2asqc0VlsU5GlVKZLt9bGbwSUskX8TMj0/CIj2QncOY17v36KG+/cx+CWIrWlJRYP1HjiYJfvHQhZ6Whcd8E4V++xCRo17njdTZx/w0tIGEG3hyC06ImfNjbxHXG9Bfhu2O838zp0gq5q78iWclRGBhkcHiObyyj1SBz6GBKDKeArlI6cHmMdK1Ug0VJomoG3NM99//CP/OPf/h1GGDE0NkJpdBiyWfbuv4DnXXEVpZERkmwaXfrs7AAt7kC3SWe5TbsZsrrYZGH6JPW5OZoLS2h+REZCc1Ia2ZSENbn4ga8UHCorWr0MpFopTSpfUNx5eWSUwtAwVrGkwna0SMPreWryXV1dorq8QKfRoLpSI7Fz4c6LL/2PP/POD/7JWb5VNu7+rCOwAb5n+ZJIkkSbnp7+rSiK/ut6kElK3gyWbLufCVU/E3h/FNieqcVdX9L9sD5X8PaMX5sSNMgkrMS5ayoDwYN+C7LUjSeypVG5Dz5oVeqdw5xc/A7t8GmqvaeJtKpSIySRTRJmGKtsJh1bVHI57JTOzNwx5ldnqTt1UsUMmZy0EWfIGjZaEKsamxY9NSEGjkfGyGGZWUrFIRI9i2VnSEuR5j/nBfvdHoamqRol09RYWTxJdXGWQirLYLZCSTJ+NUOF7/TCHq1eQzUp16YbUnaDZ7fQJXu3FQiTiVGx8TWDAWsLUw+v8uXPLnD1S4bZf+Uu3E6T2QMrHD3S5gdPuyyswAv2j3DN3hwnn5rh1tdexTWvuI3M8GUgDrVYx3V8DGwCJ6DdENdXWzUF12orLKzM4ccu5YESW/fuZYs43jJZBXK+76jePsnQFSWCnBtDYSBsSWDLKrUBXofG8RN8/dP/wMzJE6QLBYYnN7Nz//kMjo2rY5LO50iX85gZg5guWtIm6LXwXY3iyB4SvULsBfQW56jPnqKxuKLiO5cWZlQVlSaON6mwsox+n6Bp9TXVpk06lycjPG+hSKY8QHpgCC1TUCdM6W9T7SlOS1EasrjbMrmVTTt3k1iZ1+W37/vEWb5VNu6+Ab7n/jUwMzPzq0mS/Mk6xbA+7a4D7rrk7MwJeP3vZ0ZN/sRLOQFfmWhUbJnSMqgfSoGsKtzs79X6Q7Ay+quqmChqoBtLLNQe5OjsPdjFJr1kgY5bVW/YruOjxTa7Nu8jQ5Fuu0ViuCyvzlBtLWLnTQW8ppVWoTYD2SH00MRKp+haTVZWFwkdj1KmTMYuEEYGntiNU5JoliIloOR7yj0mi7p0yqLTlgVaHVtPyKdsCpboZU3a7S6ZfIauL1GNHp2qS6/XxTcddTks3Wu5bAm9mEaTid0vU5/2Of7UMkObK0zuHVMlnt2ZhEOH5njosQWeOtRhUz7iip0p6gs9rrl5Cy+87UbOu+w1oEvCWZpYuFFp33ADwmabhekTtGqLrC7NcvLECUzdZs/u8zj/iiswRkeVdtawDfxeU7U1G5IIGkuAvaasveLO04wMhlwV6DGJtI6sVjnwwEMcPnKE4tAQ+y+7jNGJScxMCs3UMGxTLe1SutAGTXpem1orYmTyEozshPrd6qpENRQfMbHTxm03cVaFr+3S7Tp0Wk06rTZdxyEUi3EQY6bSZItlMsUixcFBsgPD/bAdy1aLTRX+b0ryXFqdtOXyJkk0lqv1j4xt2faWc//O+bf9iBuT7zn4/U9PT785SZK/PlNmduaSbR2Uz3yqM6fa9TjH9Yl43Xm2fpszb7s+BUuThfB7kqerwFXVw4u8SQLaZeJN+lpPWa7Jei6RjX2NautJ5lcegtQyhcGIprNAL2gTRh4rS8t0O122T+5ioDhBr9sliB3aTpW2ZBhYMDo8Sj5Xwu9BPjeEQZpe4LLam1HtERL4kgQi/TJpdzxljkiLs0ooGeEyiXCdpuoIk8v5lJ2jkMvitOrEoiGWFaIknZFREYpygpF+NK8XUG81VWBM2sizbdNeNk3sxMjnVElo7FmkkSnO6h+XrBRkxMRtm3YnZLna5ODjR1g8cRg6y7RWa0zsstj/gou4+rrXkR+8AGLR5OrgJiqNTEJmjh98ksWZ49SX5rn/O9+n1/R44fOv5cY7bie7fVLpZbOFPF7YQtcjbHEzxpKzm/Qzdi2bWJfM3DRxEuJ3OzSXluhUV3GaTVZqNbbs2Mnm3bvIDkjbdD8IRx7L0Dxiv0rPb1HtRAxPXkpsjykNsZ54mHK8xaWoCCYNI+gXtapGlCRWVyJxKNkOkm7Wb0uRCVi3xXQhQG+qGiYB3h+yXUqnWxgRqVS0hFq9+ReTk5v+3Tl4q2w8xBlHYAN8z8HLYXp6+uYkSb5kGIaxrnBY53zPlJqtB5k/W/P7bBpivfHiNNAKhyhuNOEW1Yfwiv3uN5l8lXosEuDtV8GrN64l0Y11YtrKu99o1fD8FXreHLG2Qr4S0fNWVCaDZogVVqPdqDE7ewoNk5HRrcodJRNQ12kQuB3Sps7WiQlKuSKrqw0SQ1qL0yxXl1htLagGXfm5s9KuYAp328NxeqRTGVIZm5RtkBgRYdRD96VzTCrmU8oY4DptfLdLSrrvYhNbz9NrB4q66DhdNPleDJtyYZBybowdWy4gX9lEJMYGoT/k5KPZStHRvxIQcVcaibyRsk+hBjqNRZzaKdzGAoHr0Par2GVbmSvs9ASGLpGSBlZskzgRndUmJw4eYvbYcWqLSxw88Dh4MZdecAn7rrickf27GRrfSnl0SBWOgqs0tkkoChBJF4sxs1k0I09MBjcI6LXbdJbnWZk+SdRpqVzegZFhBrdtxSgW0DNCU1gKNCXBMwlW6fRWqTZ9BicvQktNkCBNKSEpLVKUQoh86Mq0qFyMGmoC71vFI1WeqknMpFRKyRd1jUBasOUoqRaVvqVc6Cx5bcndpPNNDDhhGEWNWu2tW7du3rAXnwOs+KEB7Bw/3r/Jh5NYyTAMHzRNs3Qm6K4D8bOXbqejJGa9oAAAIABJREFU/taO1plpYz/uAP5wMlnf1aYygeN+x5DodnWzi+PNMLt4gF6wRLZg0gscgrCLjkcYthHFrAjz5b+GlWAaGpahUVtZpd5s0vUjBoc3MT46gS5Y1gvQfJ+MFpPLpQhE2G9EJGmT1foqzVqD1VpVsc+SMyDpY4PlAYKuh9NqIyarXDlDbEnqVoAVJUqiJVkIppEm8GN1uZ4Ra3acYIppwhpgYnQ3peJm7GxFqSRK2f5izDCkdSMDhlh6BW0EbPvaD7EuS84CFIg0B00XGZtGr30CrzOHFnXIZG38xKUXe2pZWG/UFGBJHoUs/TTXJHI0VuebPHr/4xx5/BDdZoudmycZGx6k0e1S3rKT5193E5M7t2MXLaJwrfAzsVXQsoCXmUujWSUwi7jtgNryEk2piT9xhCOPPMipQ0/T9jz2XXkF19/xCnY973J0CRCSE1viijoY11vFDXUqI+ern0tgUxkpVLSoQaLrBOs1U+r1ILLCPrjKBKzO0aoIsL8IVIkfatqVxpN+vocArxoC4gTPlxwJTS0Oe71e3eu4t4xvHn/wx702N77+0x2Bjcn3pztez3nrY8eOjei6/pCu61vk8nqd4z1T5/tcbrd/tettTcjQ/88a56u4Rhl3xAVVpdq8j/nq/cr+W6xkaXYaLK8s4vkuXc+h3W2SzhnYWWmZkAaEniqulI92SyrppWq8wNjwJKOlTRS0PJYfYpsRZibE17u0445K8ZqZnaVZb9GQPNhAErak6sxiYmiYwOlQX1nFDXwyA1mSrKXmUhkUDZG9afJhEbhCmlhKkpZN59i9dR97d15FPrOFlCXZDiVVCa+LaiPsx1MQ6+q+kUx2pq3CxsViK+lmGmU0o0AiPGtioAchiTuH111Sbr7IgEwhp1QchpnQ6a4QRC1smZIDnW7bxXEiWo0ej3zvEQ499CTZxCYd69RX6mipDJdddwPX3HgjE9u2qnSwOGwry3ZfYZBS/cJGOoWRzYGVEy8G7WqD5sIii4cO8cDdX+GBe+/G0CK0lMl1t9zMHb/wFkb3XSxJ7kjUWhRU6Xo1Ii1FeXgPSVzsT7EKfOWJZKJVVL86rmJ6Vtja9zAqcFXKF+kKVCaQ9YCl9YLAPgBL8Lq6uor6kZTiiBQ7s+s6x3pd5+atW7eeOAdvlY2H2KAdzu1rQCzGtm1/T9O0C59L5bA+6Z7Z53bmwm39u/lxkrPT3/XaMk3ee7JIE7WD8vEL3yk8nTHH7MLnaAUHyOZSSu8pk2/Pczl8/CirzSqFSoHJ7ROKBnA9h26vQ6NWU0siWWiZsSyKUmTSZSrWEOdv3s+u0c1EcYuav8B8exo9oyv12tSJkzREktbx8VzJFNfR/JjRUomRcom0rXFydpqZqoM9kEVLpTDDgHxGDGFd0qqVwSb0NLXs2X/+JZy3+3LS5gQ6I2j6AImoEfSMms4UzS1gIUEzvg9JrOgLTTOJNKm1l4wFaW/Ig54V05lSAeDXiCQRzXcIJRtBNK7iUem1cMNV/KhB1spgSnoaGu3ApdFqMn3kOE/ddwCzE3PkwFHwLfZf8nwm9+xj0/Yxtu7cRml4nKBbVxZsQ12E5AgkMShtYeX7P3OspQk6Ac25ZRpzS0wfeoLHHvgWJw8dYKiUY9/+/Qxs2c0L73wtmaFRpfONoqaihnzSDAzvRNNLirtVAKtAfq3zT2TcazkefQZ4ve1v7Xbq3/2rg9P3XRuI+1RDrAA4kubrWJc9njrWvV7nW+2299rdu8dXzu27ZuPRNibfc/AaEKOFbdtf1DTtJWcu3c6kHZ5dpvls8F0H3h8fwCPI0+98kwvLfg2R6Dnl3ScfPlizzNXuoe48qqiGbreBLrkMBhw5eZyVxiq5Sol8uaCSwsT9Jnys23MIvB5JEKv8264XUhkYIWMUuXTHReyZ3EYctTi1cphj84cYmRxRvG51tYHTc6mttpQ7LejFxL2Qndu3MD46pGRj9U6TI1NziidOF9KEiUcxZ5O4HlYYqcYLsRDv338lu3Y+j0x2AmKZj/PEIoGjjK6LW6x/iSxLIr/Xz5oQ3lICZDTdQrNShLGuJnIjnVVBOUksOQgRWtCFsEuv5/RpCqmol6lTCjzdBZKoph5H0tHilEUgObexRyQtD40Ws4dOcu9Xv8vM1BLbdz2Pa264gy27ximWc1gpG7fdwDIlPEhoAVvVHiW2gZUfRLMroKWIHA+/2cZpNVV048yJQ8wdf5rFqRMKGrft3cvVL30xhdFR5UiLdJ9u7NALTQZHdmGYQjusg++6seYZDO6/nNf132uRomd09a2/3EXFkGD0rxZiCVQK+zyvdG7Guorg1DUt7rrdD8+c8t519dWbe+fgrbLxEBuT77l/DRw+fPj3/3nj8i7LsrQzed91uuHZCWdn8sDrwPuT0RBr4Ku23P8fe+8Bbdd91on+dq+nl9uLumRJloscWY6d2E4lJiEhE88MMLNIgAR4b3iBN8w8YDEIeA8eZYAJkwABElIoiZMMiYOTuMclbiqWZOmqt9vOPf2c3fub73/ljMnKPBgsl+B71rpLV9K9e+/zP3t/+9u/71eoy2MjntWrL0vAcRYgXELbO4gLy09h6LZRLZoIrAEGdg9n5s/BCl1Iqg5OVGDkiowdXCqY8OweJCGFLMmw+y5OnTvHHvXzehEztUncsHMXykUFy+0zuLh8GjkWX96FHyToDh0Mei5ihzpSYuDy2LxxI/McWFiaR66QQ6vdw9AKWfFNtQSKJEOlxF1riM1T47hmx3WYnroGkjIJpHlA1NkjcBrRJJ+MZrTV90w3moyCI+nP1cfvNL2c5kAmNoKETJIAiSJyyA9BZG5uXEym5TYr2KRc8/o98J6FwcIFPPHIPaiUFdz4pjfAHKtCKuoQcjrzSKBH8ZSGZUMLF89dwGOPPoqtW/fidTe+C/k6eRsHCH0PzqAFVcygSWQhD0SIwKmUGjwFSCNAnCJzbHBRgGGvBce3Yds2Ii9gET5cHKNaKyJfz4HXZeh6EZmSwUs92BGPan0TK77Pe0MzR2cWsnr5fP579s/fRncvt7qXzfIv37bplCGsnLnapTFjYrBBb0KURB4xgcgZhsPh8Gc++9lPfmbfvn0vjBK88hfQa3CLa53vFfrQT58+fWMQBF+TZbn4nQnG/zOe7/MwBHsM/AdUbi88zNUByuXOhaO+d/W64HkHPE8x6kex3DuCxfYJDL0WNs3OoNts4uixQ2zAxMkieDJaKY6gmK/BdwLkVBlC4iFnijg1N4d2x0YiZmj3B5BEBSon4drtO7B96ywct4G+tcwKUq89AJcp6DhkzBJi2HUROJTjBpRLeWzeugGt1gqb7ywutTC0Q6imBK7AQxUlKBGQDm287dbrcd3O3ZCEKUCZBZI84jhDTLhwwkFyFaSegJhSHEgMQR6+ogzTzENUqTOmxItVcUNC9CmtAAgGEoq+YGgyeTEESD0bKfkOLyzi2DNPIeq2cHL/Ezj+9DPImzLe8K7bceMdt6A0W4FkqMg4wlclBISHcyHSzEejcQ6WnWFq4gZUqjMQOA2JF8CzViCkBKOsMi5iErloJgR9PcBVEdk9DJYuwuu1YCoCFMOktDd4EbFUBChE/UKAQkUBJ9PnKQNSCjdx4EY8KvXN4MXiKt5NoXrsPCDchCiFBC8Qz/vbve9qmb2sgFytyzSYJRbGqpczw3XZv1HnS4kalIaxSi9L44x8mI/Ytv/DV1218bkrdJmsbWat873y58D+/fsL/z1K6D5Jkm54obz4u6ncvhsG/HwBfmEX/J3KtuePmrA7utCo2U2YixYRPCOACq99BMvdZzB0GizvK0j6UDXyLEjQ6i3j4tJFqDkdhWIVOb2Gcm4UqZOgQB0aXBhKir/6q7uQQkehpqPV77JBDaEZqixhx9ZZTE3kUcqJaK0swuoMkUJG247Rt3y0ejbihHwFMmiijOnxMYRBAMex0e2vDuQERYRSkmGQHZrrQIlCvOeON2N6bD00bR04cZpF+0QeKcYyZFEM3hEJMYBPuoKEh+2GsGwHuVwOE9MTLAKdIpsIcKV9p3IJnFRhPNtvD51Cn4VC2p0WFs6cxsXnjqB/6Twe/drfoXmxhWq5hJvf9Qa87o6bMLp5BLKusC6b8GSPbgIGjygdIk2HLLHDcURMj+9CwZwBfBGI+siCNrjMYV05hX5mSg6ivg68UMawt4jWyeM4dP/X0Z2fR310DNtvoH3thJArMVMiiRElfEgaD4GoX1kIyx/AjXnUxraAp8Ejq7ur0ALHmNGrhZg9FVz+r1X2L73oyYA5UHw7uYQV3GR1wMbOMbL4TCNmzEPG+vRvURQng8Hwl+fm5n77zjvvfN5I5MpfOK/hLa51vlfow//85z8vzM7O/u88z/+6JEk0gPu2vJg6YSq4z3s9vJD7+zzG+0JBxQs74e/WEVOXszrDps4mAieGyODAduaw1HwcdkBwARnYFJEvSYi5hA2OFlYu4tLyecSIoWh5jFVnIfM5CJGAsXIJw9YlFE0Ozz77LJwghRfHzCJy6FJXGzDfg6mRAt5w0w6M102cmzvKVFRUDDMlj87QQ3tgkzgMYUgG3TGEjEdO1xD4AcIY4CUaimXQ8xoKhgh4NiZKRbzz+34Axdw4OGkEAqrIshxSL0Pqh+DiDGkgwHVSRAkVJJENhFqtFgLfR61aRn2kCs3UIWgqKztRrEJSSuAUYg1QW8gjizOELnlD9LF4cg6D+fM49sQ3cfLgM4jsGGaxiu233IDXvfUmFMaL4LiESaApQp5s3mIpgaBySBOPiVeInha6CkbKW2GI4+CCIWKvCZH3wPFExxOQSDmIxhgEqQhv2EPj2HN45K7P4ehjj8AaDlCanMBt73wPrrn5FlRmZlkAJ1SieZGUQkIY22hbbURQMDa1AxyXpxb/csGl4rmK+9NUkZFdmDc+rREV3dXv2funbvYyLMHgBargzGhptSNOGLyyGkWUpFEW+MGTbhDcuWvXroUrdImsbeY7VmCt+F7BU+Lw4cOTruv+jiRJ/4pFyEvSarKsIEBVVdZRPO//8Lz3L/1J3cZ3YsAvLLovlCAzdIJLkdEXHbtAVCnK8Wqg0z+IoXMEnDgAB/JfqMIsyLADC71BDz2vhUZrEZ1Bh+GioyOzCF0gdGIGTbSXL8An794oRKdHPOCQyWK7Qw+WHaLf95BXeOy9fiM2TlWwvHAWvkv5bREErQAvyuAHMSyHUnPJYzxBGqaM8yswFgINxlapUZLIoWSKEBIX1++8Hre/4QcQJ0VwYgECV1x1FrMzJEMXWRAijjjEicjsGanY8zwJGVLEQQDXHUI3VORLBegFHRkl+VISUkZpwjwyUYNgFpEJBsIgRdC3YM1fQvP0UTz4xb9hHgm6UUBpYhZbb9iNzdfuhBU6aC1fQqWiYXSyBLkkQzBkCIrCIuyT1IYfrKDX7QNxHlV9A3RBQeITbk5sZxlRpiKRVvctKQVkbobuuXOYe/SbuO8Ln0O7sQA3dDCxfha1yWncdsf3Y/0OSkguIWOKQBGu38NSdxkQc5icvRocX2Rpzpe1EpctRVn+MPMrpqGZQDcaRi0j5zWyESUcd9X7gxExqONlfusc/MBfTZUCxxR5aRIjiLyzMZd9cPv27Q9ewctjbVNrxfelPQf2798/NhwOP6Gq6ltkWRaoAFPhDcOQ/fl8QX4eeqAu5DtFGC+EIL6T/cCKMoMbViXEFGvLcUNYzhlY7rPg+IvQKFkXGsJAgqhSsQqx0lzG0B+Al1MMvCF6tsuSDbhMRbPZg6Eq8L0Bmo15dtEGHgkleBhmHj3Lg+XE8F2qqCHWjxexfeM4wnCI4aCHzoB8fAVoqgFTMTHsWfBc6q8FDFwP6eUhmUJMB15kEljfsWHqHKp5Be++433YtOEWZFkNGUdUKlKqSYAVIekPkFA6BrXTnMSGVqtyMh68wIMTM/ixj57Th2QoyFUJbhDBhxFSN0BCSdK5KqTSJBKljiTVAD9F1FzGxWefxFc//WfozJ9DeWIGm3fvxXU37oGRNzEY9PHM048wDPa6G6/B5MZJiNRZq2SkQ4rDAEAPQ3sB7VYXOWEcVXMEfJRCoBsjJVvwGkLCf0nhZ5SQ2AkuPncSD371bkipj/OnnsPKwjkUVRW6oiMTFLz9X/wQdrzxVgjFEgQ5hZcO0HP7yMQ8YzukWY7ltJFrGRVKwnwzgp6QsMJKhVQgRctlSJggGDpNGADBBmo0IUiQkvyZCHUCHSsPcp9M4zS1bftiGMT/Yffitf+Nu5NIemuvl2oF1jrfl2Bljx07Vm40Gj/H8/wPiqK4QRAEmZzOqHASHPE8xEDf/8/sJr8Tjvg23kuUKkqvZRU6ASeQU1kftjcHPzgKxWhD1TOEcQrXj9iFSfloruVg4PaRcDG8xEd7OESc8ahUx9Fs9dBotNjFHAYuu0hDL4TIZYylEMYJvDBDGGWIHRfVnILRooE49uBGIWyfvGQBU9FQMQqwuxaDKSg7o+8Tx3hVc2XKKoXSgPAH3/MhcymmRnL4wL99P6rlLczaMeMrjNPLQwFnR0jJIGb+Ik498i10Ls5D0QxkvATNzGF8ahK16THwpgpe5hBKHFJNgqirDAmF57FHbdEoITNHkGpjAF+gbHdwVh+tk8fwxDfuhjtoY3Lzdmy+di+q1SKGzUVmpPPM009Ay+m48Q1vxMS6dcgUGbyqrA6xeFp7sshsoD9YQepLMHgdGieCoxj3kAMnqohpzkfHa1SRRCLOHT+JP//jP0JBkzFaLSLzLSzMzSEh/2ROwdjG7Xjje96H8noyeY8QCQ6c2AOnFFEor0eaGiw6nkzmGei/GkLPnoYETkYckpfHqkyYzjMqtauzg9WumAI+6dOgG3JCYpM0QuilSRoJjdTHveCFT/u+/dhtt91G7fva6yVcgbXi+xIt7uHDh43FxcWdcRzvjeP43aqq7lRVlcI2ue9kQzD04HLe2/MQwwt5wH/fYIceEGmqz4EJnVgqxRCO/xyC5Dgq9RiqzqHRWUR70IKfuAxv9TwfMZl+i2Ax75kgQDcL7KvdHOLMuUvodvpMDSYKPCSBKFOAofGIkoh1sTzhmK4HheJ7ZInBHh4NtyTCs30oPM9cyYgjPBzS/gQ4EQefuKOUuBGn4KIEMiU603sIHMyM5fCBH34fckYVcVYEJ01DEifBZ3kgSJA5DuwLZ3H/Jz+D8wePYuu2HUgyHq12F0Yhj5lN62AnIUY3zGD9rp0QSzkksgBZUcGxQE4XtFCU08aZY+ClEpDJ4OIIfnMJS2dPQdNUlKY2gYeMoNuA6LTRXDyLp/c/jcr4DK6/6Xbka5OALAOquBqFRMQCUhNigCS14NkW4DvQhQwi+au7CQRRR8pxSDIdkl5DJufg9ob42n/7Ms6emEOv2cDuXdtRMww0Lsxjab4BjxPxhne+GzM7t0HOZwgwQMfpXe58tzCqGTEjyFCJzgHGTGCZfKuwAin8yEiduts4oxtviCiNWHaeF5JRUogg8RjX2XOHxOWFKhS+VVBrf1DTRu+79tpr+y/RJbG22TXY4eU/B+655x6l1WptCYLgjTzPv1lV1U2maY4pikLFmBXeF2LEdIQvLL7fWYip/DKoggy0WBH2EeI0MvESJqc1SmDHuZU5nFuaQ7O3jKFnwQtt1gEXi0WmYqMbQKlYhaHnMex5OHniAlpNixmJE5xRr+dQNDioUoSUhAaE1/IiQjdEOHQRuQlERUYqG4yTaigeU7LRgC1LeMb5RabCsmJ45NvAiWwIR4GRpmkCsYjIGWK6KuPOd9+E0VoBMXSo2k5Iylbw2Ri4WAQCD0m3g3ChjQe//A0cO3oMC5eW0esM2H4K5RyCNMaWa67Be//Nj2D96/YQoIxIEpAKMZRkCCT26kRfMMDRF6cwu0TityZBiFRSIKl5uK0+TnzzQaycPAqdi1ColzG6fgsq05shFUZIj4xU4FnMO7OHJF61QLStEFk0QBycR+o1wHkuEieDKuehyDkWHw91FJlWBsIM1vwy7vrUp/DYow9hZLSE22+/FZNTY2iQ21nkw6xXMbl5Pcw8SZQdrPSaCDMDlfoWcEKJ3XzjhPBZgp7IsJ9mZxGjpzHpuD1Eo91A1+4yNZ8XO+hYbVh+H0Hqw3J67Gf4mAPlf06NbvjGdbv2/vTPvvcX1iTEL2N5WOt8X8bFpl198pOfVJMk0S3LyqdpSpDEdsMwtiqKMiUIwiTHcTVRFPOCICiSJEmCIDDRxgs7Y/Jd5cgknR44hRCibEOQ55HL+ZicKLM8sYXOGZxtHMOZi3NY6S1haA8gSCI0sj+MImaArpCDFkdxOTz6HRfuIIQ7JCNtHmOjBsoFHhTUQK5nYRIzxVsSAKmfwunTYzIPUTVYN10sijBNwmozxEmCQd9GmkqwB9QFB+B5lVlEep4HRVbY3327h3opxdtv3YItG+rMySyfuwactP2/r9QMuERF7NgQqAD3QoRWiJV2D63OAG7fhtUeQJNk5AsFyMUixjZtRn3jJnC6iVSRGWVLiNqA20DidZlTGC0ayYfJmwFkRSmoSAQVgpRD4meYP3oM/cV5lDQNkzMzEM0cEl5iYZgUTx+Q6Y+uQtEVSJoEQdJY8QVvI4nPw+rNwWqeBWldclINZm4UgjIKaJOIUhN2qw+31UHj/HkcPXwAg14LnjPA9OwUrr3pBlgZUdo0yDkdxaIOO7Jxav482naA6vgGKHoF5FJEQ1ry6fV8H8PhAP1hB63BIvpWB50esSMi6EUDsi6tijlCG1FCrBhKM/YY/Y9sPxXRQOrDHa1MfmX79p2//hs//JE5jvmUrr1e6hVYK74v9Qr/A9vft28fzUnkIAgMAJUsyyZ1XR9PkmQyTdMJ+juA6ctFuSiKoibLCq8bBicoEgexg+KIg2rFxfRYDdMj0xB4FfPNUzi/cgwnLh6G6w/Q6/ZgBx68jB5lVwtIRsOgFCxnLbRDZF6GxEvZk3WtImPTpjEYeQm9YRMDmyhkKVybIhoowYLEayk0UWDdn6iT4EGBpgnMpMdxXfh+il7Xh2VlkEWTJSYEbsAelwmGULQU+VyAPdeNYc/O9dCgQeZmoZi7kPEbARSRelRAfcDnkXgJAklCRMKCKINMw60gBkfBlXkTmZ4DbxK9zFyVG3MeOLLVtC4h7F8AHw7ApwEEkVgTZEVpgFPy4NUcoFZWvyLKcBOQhQkiL8Sg02ExSsP+AJ5HjnESypU6yvUKlJwMXTPAUZim6CLh2oii82gv7gd6MUyQ9/EEBKMGrjCJ0BJx7Omj2P/oY0gDH/VqEW6vA6u9Aog8rr/19dDH60jJ+0KRoZg8moMWHjl0AIfPnYFRq0FQNYRpgjD0YTsW+r0eXIKRePq3PuLUh1k0MDE7xWhrK50mE1NIMoVkBnBtj+kzmJiCfXaEUWeAh7Bq1p69ZtsNv7V351sf2VXfNdy+fTslta69XqIVWCu+L9HCvpjNUjTRnXfeyZdKJX5+fp6/9tpry2EY1oIgmLFte8ZxnKnhcFjkxKBQm4yn3nbH1t1btlfksdFx5LUxBi8sLp1Aq30CjcZZRGmMvhPg6AlSvKXgVB5mucAe12kkI6Q8AstDOEygiwKqhRxqVQ0bNo2jNJbHUmseC80GerYHz+IY55YYA1XDQJ6FNaaIJI6JOSSZKEskqvDg+RFcD7AsmsxLUESdDfI81wcnSSgUZeiKg5tfN4s9O9ZBiTm4Ax2jE69Hym8AR8GWZNIThcgI/yV+r0TWjRwiy4JJNohhwNgZKOaBQg2Qyb6xgIzacZrmpy1E/bMIeuchpRYkktJGZCZELC0VgmqwgiYWpsDnphlDAbEAv+9h0BmgubyI5vIS3OGQDUspJkRRDJRGSqiMFlEqFJhXcSb5yCQH4FZgd4/Dbw5QlifBcyPgtQq4XBUJl8fpZ47iix//JE4cPISiqeLqnVvB8Ql8McPmG67FzNYtEDiJPX0E0gBLgxbufughPPD0fmSqgZA8K2SRdbOE9xMfmCxBtZwCPxyiXKFB5ATj/Da7PfhByBgrrVYXvusz/w96/wRXUOQ8c+MEx+KbvJ6HnFyxrrnqhudGK1MXY4/zBV5xeKBZqZaOlXPl/T/2gz82z7Fp39rrxa7AWvF9sSv4Cv7+Pfd8Np+vL31QMrr7zEpmFIrjUKVRJGmMpaWj6LXnsHyBXMwcpEoOz504DcsPIesaSrUK65iIp2uqCgLbYWyFgl5AKWfA0AUISoLiSA6JmODi8iJWWn3EoYjAohifDGVNB+kPcoYKuaCDF8nlLGFdLxmg+6uqCjheDNeOIAsao6CRGY9OXbIOaKKPt968CTdevRFiEKGx4GHDltsBcT04jACRAp46Mzax55nog0S42dCC1+mwrpga30Q3IVYmIOQnwCkVQFIZVs1lHYTU+VrzUFIPEsNnY0QhDc2IDiYwLnCijkHITUMzaoCgsQ7Y7fTQXFxGe2UF1mDAJNKW47JkiFK9iJHxEiqVMjRDAa8mgByD43qI/QUMV5ZQz00hSyeRkdhDLzKpc7Dcx4lHvoWvff4LGLSbWLdugok4RjfN4KqbbkBM0JBMuH0Gi1vB0rCNrzzwEP7yK08iUYm5oYGnJGWy4hQJc47JwgJGQUJ9pIhipYAgjLCw1IQs69D1PFYaxGbps1w2enlkFyrzzDdDNwRwaQpT16FJKoOexuozuH7XHjhWhH53SGo3iKIQaoJ8wVT1ByRF/kbeNObG1s82fuYdP0Mx1muvf8IKrBXff8KivVp+hTrkUwu//+7l9vE/zlfFer4wBUOjbivD8ZPfhDU4iySwsdDoo2mlOHdhEX6UQDUMmPk8HHcIRRYxWi1j6dIFmCoVX53F0BQKOUgqD05JoOoyesMhun0HVj9A6CTwrBiaJEJXKHxXRnWszLijvpfAdQK2H+q+qFBEaQbbCpCEdOEncOwQZl6ErqUYr8h4897NuGaljRjRAAAgAElEQVTTFDLXRbfpY3bjzeBl6nzHgdgARxBBsspjZWbBjo3lY8fwxL1fR71awPot22BOzIDPj0LKTUDJjQA5ExkFhiY24qCN2GuBjy1mYcln5JNLXT/BH9Spc0jVOgRzCnqhvjoMDIB46MFzHGYwP7SGiOKI3ViiOIaeU1CqGsjlc1BNBUpOhGRIbPiZhA10W2dRKYxDFbchEfPgJR1ZxIF3YwzOnMfBRx7B/iceRzmnoZIzMIxc7H7LLahtWM9SO8iQaBAt4nxrGV99+HF89suPwiWGm06+HCJ4ifLhEqgmUB5RUarpMPMahrYF34sgChpEXkN7xcZKw0ISpyxSPggpSWQ1BYXU2OQ/ZBoSE6lQfhsRRIj3e/XO6yHzBuuYXdfHoNtjAzopozmA3jfM3EVN1Z4dH588uH5q3WM37Lnp+G3rbvNfLdfG98JxrBXf74VP6f/nGJ88/tubGq2DnzNz6bUzk1tQK8+ynz5y6hH03QsIEwenL6xgoeGi2aIk4AyqnoOmayy6J2doKBU0lIs5FAwdvXYbZ05fhCRKKJZ1yEQ30yn6nUzCRRac2VimuKE28wswcmCx5dWiAc+O4FgJongVS8wkHrImACLH8tScQQTPTllQZ74owNRS3HbTVuzdMQlTjGCI5EecR764FRBnAWESSApMLUZ0KoqqF2hQNOijde4sDj7+LRi6iW3X7EZxcj2glcGrJXBafpUSRkIIFiMcIQkHyOIh4rADjnOQxj5LP5YFHVmsIObJ8DwH2Sgzz93zc+dw/NljrGiNjIzCLBQYlzZZNVYAJ6UwCzR401jR1XIy5JzGjNmztINW+xh0NY9y/kakfA4iryBoDrF84jTCwRBWr4PGxQs4sf8ZFMngnEuRnxrB6971NtTWz8LnYwyjLg6fPok/+szncf9T55hjKFcQwCkp63aLVQmjEwUoBocwJTFLhDCMoEgGdKWEbtPC/IUeC/Okgsrz5P3AwQ8jlu8nyxkMXYJRoOEjxQZFqynTGdg2Svka7KGHXtdCq9FeTTQJUyiKDIMlW8upIsiRwIn9sdr4oVv33v6J9VObHvqh236o/T1+Wb0sh79WfF+WZX7pdrJ//59IA5z6zzw/+KnZ6SmRXMokQcLZlaNoDM7CiYc4dWEeFy514DgRfC+GwCvsIot8H3lTQ7lgYuO6SawsLaHfJnlximbbQTGvo1TQIXMZu/AmauPodlxcuLQENwwIGoVW0pjAIi+J6HccDHsxMvLhpUGOIoCTYiIVMAcyq0cDH1K3UbqGgPG6iPd+/15sGlNZV1rQ8tDNKYCfADDBDHayzABIJpzEiH0XUuCAc2ykloVeswcv4GAUxwG1CNWkIVhpNZFBpnSLDJJSJEoIEPnIUkpC7oDDEEnmsSRiSSNcWUVsefAtB0mYMLOgfmuIJx97Cvv3H2IS63Xr10HRVRQKBUxPT6FYyUMv6tByOSh5BWpOgWIS9EIFuo9m9zCTUk9Ub2PvgQQQ9rlFHHrsSdx/z9+hWiphpJBHngPOHz4Mw1QxyALsfudbsXXPbmSaDAcBvvHYt7Dvd/4Ci70eYHDgdQ56XUWuJKE6oiNflOFGxGSgwhsiSzjkzQpCBzh9fAGxS8kVFIyhMKN0+jmCh0SZB9leGHkZskLddIaEI94ysUFEBjXktBKay13mWucMfAQWwTirzwskapEVGZpKQXNkI52ioBVQL409Wa9UPxFy3n3v+ZF/vfih3R+KXrqz/3t7y2vF93v782NH//jB350plpOPGYXsrbyUiUSq7zltzK+chhdSYvEAy60+el0HYZgiiTioss6KryLwKOV05Km7DUMEjg3H9WF7MXTq6gQOBl1kgoRKvowzp5aw3OgiX1ERChmMag5B7MEURfSbLjrtCEkswgti6AXysiU6Gs/i5YcU/+5w8JwQxZKKyVEJP/zemzA7SnS3PvhMQb6wAapKMtoRcNwIYqhM/JB4LgSyg7T7yDwbWZgi8AW4oYpUKEGWS8zNzLWHWFy6gKXWEkojo3j9zW+CpBUhanRDIHWXA07wEUU2BE6EQCyMTEM66MFpLGD5wjz7ai+34Q49DG0Xnf6QMUUajRWEYYCpqQnMrJvFzt3XYHbLZih5FUbFZMWZbkRh3MZK91n2CL9u4i1ARrzmDL3zy7h47CS+eteX8OxTT2JqpI7rrtqKiUoJS81FJKaMqWuuwqarr0ZxbBStIMB9Tz6B3/iDj2Pe6kKtqBALAnIVGbrJQdM5aKbMAlJpwOnaCRRBZ3aeyxc78PsJU/gxteRqpDETh4gyB1HhWYyUkVegmZSyQd4QZKxPwzgOkigz+KXXumwRSgklQca8MYjfDOI3CwQr0blEKDzHfIy5GNAVwykXi8dnx2c+tW185ku/8eGPN1azjNZeL1yBteL7z+R8uND81LX9ZPFTw6SxszvootvtIHIHMDWSGKfoWkM0W0OGb2aJAJEEuJTXFQTQZRFSljGLxygIWIabZpZYJHwQeTRsQSlfZP4DcUCYrssy2UKSAMQugiRCUc9h0PWxcMkFWQ6wi10C9LyMXFFnOCP9f5qo6DQdiGKCzTMGvu/2LbhlzxQUOYVtR5DkcRQKmyEKdcSJAV7IgUtFcLbFvhKrD38wROBnyIQSYpTA82XEHo+li5fwxOMPYWC14WXAta9/I/be/EZo+SLy1QpLByaZLfkgJEnI0pnZ1IkidLodNOaO4tN/+qc4e/wEqsUyuq0uRscmEJKKjB7ZOcC2bHTabViug007tuP9P/lBjK2fhFE1WTepmuSl0cT88iFEforNE7cDKbEIZfRXWpg/cQ5Lp87j85/9DBoLixip5LH7mh3Ycd3VKM2OITJkFGt15CtVDLkEh06dwv/7Xz+Ko5fOwxzNIVMj5MoiJCWGqpGFJnWgKqxhiMimxA4dzaUu7K63GnhCdZfnGe1MJGaiwjGYSNFFKCalisgsw4+GtF5gsbWRBJ7l6MXE6Q4EdFaGsAYhIo9bxYQZWZpkmRnUvIJiMQdZFpEzDGRxykzyefCoGhU7J5j7J2sT/+Wm1113/523/W/2P5PL7Yq8jbXie0WW8ZXfyEPnP6ny/MV9vXD+5+bOzkkrl5YhxxkmKxImp+pIBQGd7gCBTx4AKosdIqUcyWJJDktROXycIvIDyJKK2uQ4bM+FGwewPJcVYEPVmUevQlzbOIQTulhqL8PxPMiygTgU0GoMYNksAAwCMwyXIMoifD9EGkngoWL+Qh+uFWGkBNyyu4wP/fhbUK6o8PwYtisgZ47D1EaQBCJLs+CggXdDwHaRDIdw+g4cj4Og1sDzFQSujHPHzuPhb9yLgqmgVMvDTgTsuOFm5l1cGq1jesNGSPkCy6Ujgx5S+ZGWgMsojTNE1G3i4tGj+Ms/+1McfuopbJydhqmbrGPvOS6OzZ1mfOJKqcREIpIsoFCr4s4PvB8791xLeZkM3yZII8oaOHXmIBbOLWNd8XpE7Rib122BK8m4dPYShittzB17Dt986EG0lqkAF7Dn5htx67u+DyNb1kHQdGSigF5k48CJ4/idj34MxxcvgDN5yHkBhQqZx/tMZScR1YNXGJ1PzYoYtoNV9Z9PqUU8M0dKmQNeClnjoBoc8wrWdAWqQabtGfts6QYURkSVSxiUQEGmxPiYGl8PQyX4YYCLF9osZ4/oduTdU6jkWdH1Qo95RVAsE8EVHE/IMsdgiIKShyFqYc6oPFirjn5EldOn9k6+bbDmEfw/Akhe+eqxdgQvagWI+fDV4z//rxvDsx87fuZIobXYgRTxqBc4bN+6HmPjkyxqx/VilpDg+xGiwEfgkEN5gIxsIaMUoe2Dp053vAYpp8NLQhYlb1kWZPKfIMOWLIWiSvCSAMudFbRJzUbJvvJqlzoYuHAcF7xErmMUJU+2OiJyehmBm+Hi2TaWF2OMl4E33TyC//iz/wqyFrDujLLgBMjI6wUmLyYIQ1CL4BIdmQekdgjfJpUWdX15ZImGwYqNB+9+AAefeAa7du5Cq99BbXwdUklDdbyG8mgd1+7ZA07WoRplKFqBWSyGgYd+twEuCyFRwoPl4MBj38Q3vvIl1PImqCZFKdC2LDhkNCTRTYsUzz6qtRL23roXu299A4oTo9ArBngxhiAN4fnnceTgATz98LMYEdZh6cgC9t7weuRnZtHvWxAFEUPHxv79T+PRB+9HWVVw4017cP0bb8LM7p0ojo0hlXlcap/Hw089gd/+6CfQ9PpINR5GUYVmUgpFgISy73QdlCEahTy4QEJzoc9SKKjjFSQeCqVFZzEx/qDqPDQqvirhvSI4kQZ9LKuNxQhRjpuuiYxjTE8GjG8smCjm6+h3Pfg2RSTTUFFEIZ9HoZhnMnWyIG22m1iYn8fQslmHzUyjOAE5Iw9DNSBmQiZBahbM4reKRv7usfHxb6rbCpf23bbvNWvgs9b5vqiS9+r65b995t+/eaF15DPPnTk42mwOIXIqNM3H+ukJrJ9Yj1p1lMXiULDjYGjBdxxkYcBCLBUSWgwcZmYjGwq0Wh6iobCudmhZCFyXhVzS0Iu6HFJ1OZmHHklXgwidlZD555ZLZYiCxLLJvMCD45OklQx6cjDkIjrNIZbmB+i2Mhg8cMsNVfzaL/4oClUeqejDCwZIIyL7SxAyEd4wQcrnoeXXgyPjHV9E5gmIQnofPHMo6y93cO8X7sH+xw5ibGwWUHRYng81b2Jy/TpsvXoHzEoVCQQUSiMYG59mkEPouzh16jjarQbK+QrDK4XIxf7HH8KxA0+i121i1/W7MTa7jnXMqmbC0Az021340RCTG0Yxu2MHylOTLMlZUcnzoY1e/xgOPX0UT957CBPiFM4/eQplo46NN74OQ9fD1m3boBfyGFoDPPbQg5g7cBA37Lke3/8v3wttso7caB2ZwuF04wQ+/YXP4RN/83U4XAQhp0LNq1BVMkYnwQTdCEUEYcZUjXbHQeSR4m+VwlwoFyHIHBukUVeuahxEmYaQHHiRPH7J6SxFHNJMjLi+CkolAzxPghZKESEPERmqUsDCfAvtJRf14izGxydXMV5FZ0q5paUGBv0+BEmC7dhod7uXt02DVh5aXkNO15FXNZSMfFbOFYfd5dbxnFK6+823v+eun/s3P3fm1XUlvTxHs1Z8X551fln28uCRX7v+/OIzXzx6ev/MSqcLXlQRZjbKpoqZkUnMTK+DKGtwfA/9QReBa7McNSHmkHgx89ot5XKI6VFcFRmWS4WTJKze0Ea9UICYZbAcC24cIpJ4DJIAfcen9HX0Oz7KJQ2j9RoiMmRvk7FLCFmkqXgOaSxicaGLQSuEZ4ks4Xj7Jg2/8ss/gm2bR8AJLpJsgDS2WZAnObK3lnoYDID6zPXQjVlIGVlC5oCMKGIcIscH5ye4dPws5s8sIwpEPPLUIcydmoMbWHjz278PN978RvCKCjfKkCtVsHHzFtaZ0Q3l+JHDOHTgGfCZgNnZ9SxotKRJeOSBr+G5557F+i2bcdOttzIcVtVNjI6MM9lxb7AE1Uxg1Oow63XGeDDIiC08h077CJ56+Ci+9fWT2Fa9Gv2zTVw4PY+ZnTvghAF27NyJ7dftgJnLsySQxx+4FyOjVdz0plthjo8BioBMTfHc/HP49T/4KB588hgClWNPInrBQAYXPCLIPA9r4EPgdKiyiX6nA1lKWZer5TTIusCePDgxZfCPrJDNZcKM7GloRqkVWRwxdkjeNFEu5lcLb5qALFCZZzInpwKnJzy0zBvwkFKi/vFEweN73YFw9uwFbmVlBUGUMMy7WCrA8mwGS1G2npY3VnPjwhA5RUVk+2guucwYTpdEVIu1Yzuu2vVx06x8ydhhrHz8Qx9/zbAj1orvy1IWX56dPHn4I5MX2vs/d2ju0ZuavSUkl0UEhsahmJNQr01CECVyc4XtdOE5Fmj0xsUykApMWEGPpjSYdoYB4pgEFgbLX+s1mpioVlHQTOYH0RpaaFkuQnqEDmIEFPkTk7+tjxphgaKEbmfAcGVJUpjJNz0aN1c8tBoRuEBm3ZGRS/B//Lvb8O6372VdpyBQNlobFDcsCAlCK4A/zBDyeZRGtkDXZ4GoAg5lxs9Nafrux3B6FnOPjDwBp09fwnPHDsF1+phZtwFbtu5gkfIr/SFkw8Tsxo1M0ZX4Pi6cPIXHH3oQvWYTOU1FrVJGhSTDioQHH3oAIWK89V13YGyaEoglmLkCNM1AGPYgSjY4WYJk5hALEQSFOMSXsLzwHJ689wQe/soZ3Lb7TuRVEycocsklBojBGApvevvtqNbGUCiU4dgtRImLSq1KKgrIBuBzFvafmcMv/dZHcfRCB2meB0wVkiYgTRwofErqaRBMS1l8xBTJMheCFEMzJSb6gEQGHDEyUsER40QWGAZMlpNMXkLFN4mRJ7ZLLse+z5I0ETnZFiC2OV67qCm5UwKMRq9tW+1lj2svu6Jju0LgR2XH97cEQXhNhHSUkzKRCj0N8ogFYTsOFIW41uRyx1klMz/07CB1eq4Y2LGOlPQ9vCCJksALnFur1w+XCuUvjOj1+9/19vee/NCH/vlT1NaK78tTF1+WvRDnt5c13nHi7P7fPX52/0Y37rOkAkpWUEQOhm6gPlaBIHJwHAvOwAUXC6txOxkZp6us+DrOAJ7lI4pTqIqOiGhdQx9F3YQhqigViujZDi512rAi4jxICCLyAc7AI2TKKVJgUGawJIjMc9b3A6haAWEg4NL5HrorPiSZZ0quO94xiw9/8D0weRsSPLjOAH4aQKSuLU0gZhIiTkPM5aAqU9C09eC4CZZwnMUkBRYRuRFinyp8Bt9dDex0bRquc9B1g6ntBp7LzM3zxSLypgGFF7FycQH3/d1Xcerws4itIQRewtj4BG7Y+3pMrluPhXYTozPTyFUKjDdMNy6R56AoAcD3mDkRRQv5qQVIHXS6c7h07hROHmjj3EEP12x5MwbtHipFDUePHMa6jbPgFRHbrt6BiamNqNTqMPIkQrGR8SnilANPPhFygnufOIp//2sfRT9OkOSIOrKqfMsSD7ogwOsnUDixrfClpU6jV+U4ocBniSYqAq+VOZTHDFRGDKg5Sv2gzpTuH2Q4RKGZRFbQA1MtLIoSdzEMg0aWxB1VkecEZOciP1wS9UK7II339k4ifN/7Pp/+6q/+KnfsqmNc6f4S3zN64tyRuXxreXk24LI7bGf4AV7BhJ5TWeDIoGtD0bhMEdXzk1PT/48mSCdW5jtBEqUSF/NFWdZKPDJd5Hk95bNyksTjcRhVDd44qfHyHx84cPzSy3LRvII7WSu+r+Div1S7/vJDv7L7zML+P1jqnLpp6C1zisBB5RWkCFAfLzM6UeD66Hc8SFApa50FRZoFBbwYIU4c9mhq2S6iiEfgJkxSrGQicorGBjRO4KPrBugHgJIjPpMOUeQhicQgoFzMAGnMM4oaDetool4sV+C5KZqNAZaW+oioAIjAhhkZv/Dh92JdLWL2kaoiwg5cOL7L/p+2y5NXA29C5iuQxUnIInWi00BaBxISYmjIghiu1UcSeCzjjRLLKOeNyxIEiQ/Xpzgkm1GvcmYOhqTB6Vq452+/gm/efTeifh+u58GNBdzyljfhzn/7AYzMzELMGSyqKIMHwEZGHGHRgygFjE6X8SEguehZ53Ho8OPotiycPdrHlonXY6a2Ffd/9WswJQHNhQXsuGY78uUy5FwFG7ftQrFWRb6ssG5X0cl43kPfvgRBlfE3XzmEX/7NTyGUAC5PWILEbqY8PdN4MRByl67buefdt29929Fms6le6vfH5hcv7Wi1F2603faWCM5IviIZlVGzqBp8RScLTCF1JEW6MFKt3ztR2/y3G0ZuO/2hOz80eLHn4jt+7B0zDz5w/8c4kXvjxPSYNr8wTwZF89u3bv4P/9ePbvvinXfe9Y+KJKIg2ve9733Za8G8Z634vtiz7lX4+8R8uPtb/2n3mXMHP9ZzLu4uFRUIGXm/egz/i2IHgeeg33YQOTzSQMLIyDgmp2tIBZuJEGzXQrfXh+uQNJcHH3FQyPvWC1blxlSKsgQdy4ebJExmS5lqRC4lQ/XAo3BLQBHJEJjSNVYlwrbtIyT3Mi9EmAgMjgjsED/9/utx++4qqoqEyLYZ3jxwySkMMIoSZE1DSinJERnP1GHmNwECuZCtAy6nHXMJvRcfXEp5bwKj8CbkepYl4LkUljOENbRYJ66KGsRUgszJOHrwCO75q7/BqWeeQaVewVK/h1233Iwf/omfhFkfRa5aYXim7zeRBC0IGEIUSEFHj/AhEq6HhGvi5IWDOHH6JCqlDajmt2CitBm8y+HR++7D2aPHELYDjI2PYteNe+AmCsZmNmNsZhp6icxyEvBaDEEPMHTnMd9s4Rf+0+dx78OnwOc4cIaMRARUYhGkKfy+Pyyb5V9+/cZbP3rXXd+9sFEhu/vpu9V4OK/5mVvmFZ0fma71d23bPvzQO/e5V/rUfeihh8T3/5/vfxPPJ+9OsiiL0+yLP/EDP/Xovn371qwpv8tirxXfK30Gvkq2RxDEs+cOvJWTw9/I5YOrB/2LjH4EPkbK+XCdFvrtAfotwl9zmJ3ZgompMQiyDzvooNWjqX0fgRchiTJEboi8brLuslwqsQ7SCRP4aYa+4xJkDD8MkSe3MiUHux+t4pAs6j2ArNCTbsiSN4IoXY035zXYdobOUhe3XF/Bj7xzBzaN6PB7LWZiMwwBJw2hlohFUWJDm4xikYm0pNRQqG2HoG4EJ9D0vQ4u0xnVjdIgCSqhaRNL6yUTdcovI2FIECIKyadCYNaRmqjDs32ceuoAvvmVu3F+4QwyTcDet9yON7zjDmilGgSdDHTI34KSirtA3EGWhsh4DqrqIE4X0bdPY+7sUZxbWEESlzA7dT12bLoeUpTi7JFDaJ07j8bJBRSKJey4YQ+sQGNOc+u3bUFlrAwxRxH3HqxoGecXj+Fv73kIH/nYMQyGKcxRDYIuIUzos0gR9kOMVEf+ulaq//zhBw8vvkpOOXYYWQbubW97q67MKtndH7/7ihf4V9N7fbHHslZ8X+wKvsp//+8e+L9nhsHC7/vh/PcbOVmSDYoZH2Bh4SR6rR7EJIfpkatRyI/D8RxU6gYieGgPeugPBgi9AL3eAEsXl1nCccnIo5AvwnZCDMgPIeYw9GyGedZqBZa4EXocrH4Cz45Z4Q4ii9lHEu2J+MGipDCDH8cHXIdD7HCBnrrP/sS/vH5TTV4pb5wyEQUeAijoxSESJcXk6Bj67RVIXATT1GD7ERRzHIWR7TCKWyHxU8iyIkSuyIaHSEUkqYg4CFnkksRLSAk7DWNEQcxcv0iyFl+Ots8GHpZOnsLZ83Pw+QD16TFMb90GJV+GpJnIFQlftpCGbSRhG2nmIOFdcFwDK40D6PTOo9nr4bmTi2j3ebi2ittv/j5cNTuNoL8Ev70Aiew8FQVacQRmZSv6XgKtkMPUhvUgB6Pl5hKe2P8Ajp16DvfcdxZPH4gY7a8yVcbQ6bEcviwC8mru7PVX3/DGB+968FVVeF/ll8Kr7vDWiu+r7iO58gf0J5/58Fi5nn6wUOJ/mtc79Rgt9LpLaDf6CAbEd6hAFCi2pgBRTRHzAbwohOP4sAYuep0hGvNNZidZK5fDnFFy0lQILs630WpZimbKqlnKVN2QOEVSmNS1uWQnrk0ukRERLCjZB/kSdYpk8MIhCDnYTjIYDsJDK4vZ74kentn34Zt/8o431X7JlFfEQWcRaqGEpUEfDhLkFB2TtQo67UXmxkX+FW7KIeJMiNoYSuVtqFe2QlfGwGOVikYuZSAuMCVfUMQ6TdvIGiwTGIeVhowU/susgr0Y4cDCYNiE7Q0gaiKKlRFo+TIE2YAo8eDFEEhJxNCFGy7ADc+h2TqEQf88s8s8dryBhZUAc2ddhCGPnJbHeLmADZMqts7qMMQAEsUeVWZRHtkOXilA1nNIORVPPXMEX/vGY8yhjG5Kd/3tYSz3QyhVkiaTcixARukdgjR/za4b3/3klx49eOXPlLUtvpwrsFZ8X87VfgX39Sd379N5f+HtZsn+zVRc2TwYLMG3UqzMe+g0EhhGHps3TwGyi5XuAiu+hPfGgYDIFdBdcb1+1z3MZ8IDkqgcCb14cGnZ4VwbRqGI6uhk4W31kfJ2nhelleXOqYX57n6afcky1kkSNyVR05wTCzrFF0EYBCF3yvODr/eH7iMLx3CWnlg//CPbxn70x/fcv3HSucrqnAGvZOgFLppDi6Uez05MwrH76A9abBDHUVBmJsAlyStXRM6cxmh1E6rlachaGYJWAgQVgA5AAxLirqpAqrDumPinlC6c0VdMEUohAm+AJPYZK0BRdfCyAkGSGVYOwUGWdeEHDbSHJ7HcPIRu9xQk8n0IKzh5wsXT+8+j72fwfNpWDEITNs5I2DArQxNj5As5mOUaKrV10M06RKmCg/sX8Od/9g0cPtJGfbwAx4/QsUMEBg/JUBA4DgRKK3a5brlS+pXW0c5/fQVPpbVdX6EVWCu+V2ghvxc2Q3jcH/7FO/f4XPdXLHv5dYOWU1xZ9JOLp62IUnI2bi2I67cW2NCtNxgijSWkoZrYA/6gN8Bn4MWfjuOe8/DDzMqX+sXnzx/u1ltn5VIpMnxR471WbD2MCzEeRrZ9O4ReD6JSNnI5Pi5GEefzvGwFwdA5cwar0qoXvPb9/HVv/8kf2/PFnNLUw7iBgT9Ax7LgWy5VbwiyhFarhSDwYBgKZFHAcGBjuRHCtjgYhobJqc0Yn92AfK0OzaxCVkrghSIELg+OywMgrjKlF7MKjoz8D8iGkhRfoQ8+DVdpcxRSSok5xOAQA8RJD37UQHdwCYsrc2h2zqLXa0LIqmhc0vDlL51EGAswijouXGqjVOSwdcs4ZqZFzM4YWF5cRIoQWp74wsQOMYGohr+7+wLu//oSBSyzoZqoi0iJVVaWyAKI3XhiKzPggEIAAAkdSURBVEnypvb7G7de9SsH7j6whqV+L1xw/8AxrhXffwYf4v/qW/ip37y5FLTmb1+6tCx1muGSb5kcD22DWeLrk+uVbfVJY6tlOUZrpTfnDePPd4fKfc8+3O//r+7nn/rzx5/9xT+aHvV/PApOiWHWw+LyMjP+IX9EzczDdn14ngsFHMKhBVOWIPISegMPi40YfppgbF0RxZEytHyF+fxSl2nqdahyBRKXu1yINXC8yqKOWPeLBGlK6Rc+0tRng8IYAeLUQ0LuunEfvt/BcLCCVmcZ3aGFboc41JuSu/5ybv6hB5Y8XedUQeHLgpgphQLHjYwUMkWLOFnlRInn+EJZ4vJlopV5KBYqkLJpfOKPn8C506u8O54012oCieh71KDHGbiIc+HhK1etu/rfHXj4wJpR+T/1xHqV/d5a8X2VfSCv8OFw7/vZvWqe5+rd5kquF3uNh/966WW/2B9//Bd3bJrR/loWz+8IwkVYdh/OoMtwT5IJk8Vj6PqQ4xSDxRbG83nUSiUsN5tIyVc4iOAjgmjKbJCViERVM2EYRRTMGkytDE3KQ+RNFmGf8SJz/kooXigJEMUUFeQgSFyEqYso8VhCM5dliMMQsR/Acl10hgE4bhbHj4RP/PmfPvOHzflwKY6hgcNYZUSumznRCAI/c5xUCWKMGQo2arowla/w5swGURutV+XmEuLHHlqQPY9DTC5rOnW8Ipm5kTDGkSAeTX3hy6Ny5S+OPXOh8QqfH2u7v4IrsFZ8r+Birm3qyqzAvn23im9/040f3HlV7nc9/7SWpj1YgyW4vsXCLsm0a9jrw6Bud76BzIqxcWYcvW4PRqEEzlCw1GsiljIk5NAlcOBlCYqiQpc1GJIOXTFZogfR0UIWzOnDD214noUoCVkhjjMPYeYzdZyh56ErRaQBjyQAvIDHwFewuKgcvufLz33gwbsHR1Z1fexF1xWP7eBx7Nt/F2EgJwnarJnn1+slJ5fX1GqrEeaH/XRnwnFbZF0qeWmY8Hl+UdbEOUNTHzUV7mtVZ+PCgQMHXjOeB1fmLHr1b2Wt+L76P6PX5BHu2/dB/Z1vnv29WrX/AV1bkHipj4HVYoOsKCLXrQxZGDFLzM5KE94ghCHLkEUNUZQiM1NQRk/MC4g5EbKiQyEv4oyHJpLsedVOMeE4Ahbg+kOm7PPskDEhSEIcxgEzppF1Uv4ZUJUSi0iiDDqOG00WGupTjz927qc/+yenDr/ID0mcnJzMu5mrC0UhllRpuHRgieR0a+kPL3JhX82/vlZ8X82fzmv82P7wtz4wXq93/vOGmeQHxycFWRADuK6LJKG4mxS+78LzHLi2hdAh828OCbNXVCDlVUAXmZcDWYmThSQ5v/DJKnwgSRwUjbriCEPfYoq/JAgZr1mSRZiazlgOUZZg4HgQNROCUIAkVZDEGuYvxfefOef/ko79+/ft+/tDw9f4x7b29v+RK7BWfP+RC7X2Y6/MCnzkt2/fMFpOfm/rRvMduVwiUv4YwQLknkW+whTpHkfkPUtmMRmiIERKqjpBQUr+DpSqwKcsFJJelPNG9jgk+JCUFEFkw3bJDyJetdWkYEmFDBsymIUiK94XGyvgZBOqNoY0rnjnzjpfXlps/sff+tVzC9/J1nhlVmltr9+LK7BWfL8XP7XX2DH/5R+/d1NBufSR0VHxzbmSLmZ8giD0oJkmU8sFxEl2XbjukEXh8PS0TunJnAQ+lSByEnMrow44JomzkEAgKpciMiNx33URezYCu88SNDTdxNCxICk8EjFFn7phYzwRhKmLp445HzvSWvroX+y74L/GPoa1t3uFV2Ct+F7hBV3b3EuzAl//zNv+v/bunTWKKIoD+Jk7O/twX4m7iVlcwcJO0CJoKdFKBBEt8glC7PwMooWks7KRQFBTpbKKIFiILxALEQIpEvGRkBDduLvzuDN37ozcQawDSbi7uf9Aut05e34n/BnCzj1nCk54v+v9ul4etcvVEYdEGlEun8/OKFZrgfzAIxEHxCy1oUGSOrWHqS/OSrWizMpWp0exIJHGlMur79pW6JjalyZTkqJPvd5OtvSSsUK28FO9hpMtJVU2pTX6qtNjC5/fbn1YWEDwHs6UzboqwteseQ91ty+e3mr1/c6sF23fZiWv1TihDoyQ2U4xtbpI/agNDTz0KZGcmLrXVRuaI0FRFFGiNjdn5z4wkupX7aIrFCiv/s2Qi0nEIXFfEA/UAxYlSqjqup71zI/ZE69bX5mb+7TvoxeHegD48AcqgPA9UE5c7LAF1GkMDx9cupxY23fsgj9ZHy02K5ViMV9gVK0VidmCXHeXRKjOExbZnS5X5yLEkiJfkPRSCt1sYXG2ccEpqyfSyqQ2zXGZUiKshFkVV/La+69r/N6jx9/eHXZPuL6ZAghfM+c+9F3Pzk46lvX9dLs9cnVsrHHTduis4/BGuZraFuMko4A83yUexySJUegFJLyUnNihitrCnKr7Ypv6YUhdLohVq0FksQ3Hct7YVvn5jzX/9fz8z87QQ6GBgRVA+A7saPDB9iJwd2oq51/sjo8fr55JmHc+SYMrtXruQqmctsKwz3oBpz/q6EsvpJPNCWrVm+Tu9EgESRKEyeb6xvZKINOPpebIF5G3Vv3NYH1xsdPbS228BgL7EUD47kcP7x1IgZmZc+3GBLvBbP8aj4NTfdctcz/M1/P1uFqod71dsep24pc7fXe51Pi9tbT0/8m0gewHH+poCiB8j+Zc0dW/rQrT0+1iGPKcEInV63XSWo2i5WW19xdPj+GPRK8AwlevP6pDAAKGCiB8DR082oYABPQKIHz1+qM6BCBgqADC19DBo20IQECvAMJXrz+qQwAChgogfA0dPNqGAAT0CiB89fqjOgQgYKgAwtfQwaNtCEBArwDCV68/qkMAAoYKIHwNHTzahgAE9AogfPX6ozoEIGCoAMLX0MGjbQhAQK8AwlevP6pDAAKGCiB8DR082oYABPQKIHz1+qM6BCBgqADC19DBo20IQECvAMJXrz+qQwAChgogfA0dPNqGAAT0CiB89fqjOgQgYKgAwtfQwaNtCEBArwDCV68/qkMAAoYKIHwNHTzahgAE9AogfPX6ozoEIGCowF/bvxtuK/m6mQAAAABJRU5ErkJgg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2" descr="data:image/png;base64,iVBORw0KGgoAAAANSUhEUgAAAWUAAAGiCAYAAAA/aNe3AAAAAXNSR0IArs4c6QAAIABJREFUeF7sfQeAZFWV9nnvVeowkTTkERzCAAISJIOAu+qugVXAuLKAgaQYYNV1XTCBopjFsGvYFVdlXRO4BhRFfwNBgoDCDAxMZGJ3T3dXdVW99+6/37nvVJ2686qne6C1hr2NY1W9eN95937nu98999yA/J+3gLeAt4C3QM9YIOiZkviCeAt4C3gLeAuQB2VfCb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yw3YOyMQbPEN15553BI488kp555pkmCIK0h2zsi+It4C3gLTBlC2x3oGyMCR944IHC4ODgwNy5c3e89957d1m9evVRCxYsGDDGjFcqlfVEtI6INhaLxWqhUJgYHx9vVCqVRqPRqBcKhXh0dDTdeeed08WLFwO8jfwLAjYHfvs/bwFvAW+Bv4gFtgtQ/uY3vxmdfvrpg2ma7mqMWRSG4X5xHB9SqVQWf+Mb35h/4403LjjjjDOiSqWSpGnarFQq1SRJqpVKZSKKookwDMeiKBoNgmBDGIab8RvHlEqlkUKhsMkYswnby+VylYjqxph6qVTCNWoDAwPxrrvuGhMRAJxBPAgCD9x/kerqb+ot8NS3QE+DMljxypUr51YqlUPTND0xTdNjS6XSfkmS7EhEfcaYwi233BLcdttttHjxYqpUKmSMITDeQqHA36MoojAMsY1ljSiK0kKhwABbLpebYNNEBNAeLxQKtUqlUgNAFwqFDVEUrcV3Y8xwoVAYKhQKw/hNRJviOAbIT9RqtRjAvXnz5mTx4sWxl06e+o3GP6G3wExaoOdAGUC8Zs2aSrlcXpim6QlE9HwielYQBDukaVpI0zQA2JbLZYrjmP7whz/Q448/To1Gg+2USRDU19fXAmgAs2wHWOMfgFq+y3myLYoiUywWTaFQMGEYsrwB2QNSSLFYrBHRKBGNRFG0OQiCsTRNq0EQjIZhuCEIglVJkqxIkmQoDMPROI43F4vF0XK53JiYmIgnJibSkZGR9IgjjmDH4Fn3TFZvf21vge3PAj0BygDitWvX9hUKhb2SJDkyDKPjiOhoCmgfMjQ7NWloUsuA0zSlYrHIgGxMSvfddz+tWLGCpWCALI6R4+xvC75BaB81CiMKo5AZdBSGFAGkwabxDwy7mAF2ZMGbAd0ybYpwXmgBHtfLrmWiMEqjQpQGFCQUEKSOehiEtUKhUDVEo0FAmwIKhjNGPlZv1quU0hhFtDkKoyETRENE8UiQlEabzWQsCBqQVibq9XqjXq8nCsgTL59sf43Ml9hbYDoW+IuBsjEmWrp0KQbrdk3T9OAgCI4Kw/BoY8x+cWJ2DIKgSEShsFhhumDJ8ofv9957L61cuYKi0IJxm/VagKZMypB9YMP4FxUAslGLNYvMAcCXYwSU5bdm1HyNtjQiEgnfU44HywYTlk98h3ySmhQAHodh2MS/KIwmKKCJNKZqaszmgMxmCoMRsG9jCCx8vNlsjlNgRiKKNiZJsimO07E4TGphHNeazWY9CIJasVisg43vscceyZ133mmOOOIID+LTaQ3+WG+BHrDAnx2UoQNv2LBh5yRJjigUCsemaXpMEAT7G2N2MMaUoECkxgKs/NNArG3WDZQtKFpQTjNdWa7VAtOIWvIFs+bsH4AYf3nArAFXf9eOQ99HjpFt+rqyTaQVdhqGfRDKwmAOALdaOBkgORE1oWOnqakZk9bCkCCljCdJMmpMuiFJkg0U0Ebo3WmabjYUjhiKNyb1ZONENLHRjBmw9/ratWvjI488stkD9c8XwVvAW8CxwJ8FlI0xxfXr1+9ARIicgDRxujHmkCAI5qVpWkSssQzQoXxTBWUcy0x5xQoKQ6snZ4N6DMr4Dl6tAV5AsFiyLFnYsICynC/XEjYs0ogGUStptPVqzaTzAFkDtrwHze4ByuIMxBFhP9i72KezN4CegO06GGMA4DpChGWU1JiaSdPx1KTDgaFNSWo2mjTdlAZmPaW0idJ0KA2CatpsVmOi8QIRM3Sw72ZfM+5r9jWbzWayyy67dESgXHnllfQv//IvPhLFQ4q3wJNsgRkH5RUrVvSVy+VTiOhsIgIg72aM6QdWaqAB2AgQGataTOkvT75oMWUgdQbKLdkiA9FCsT3QJ+xZA7OAsZIiOuQKl/Xq+7jf3TLIc2sHwMdQG+DFFhqk8T0D4EyaMayra6Yu37XxxEFk23ACZA2ArHzGxtCEMWk1NelIQMGmJMWnGTMmGA4MSykjcZyMYgAzTU01CBJIKvg9DKaO0EOEDt5www3JWWedhev6P28Bb4FtsMCMgjIY8MrHVz63EBWvDCg4mIgq2MYgwYNlIfrllKQWWDDwBuCB4tpNsnCfUUAZ43iaRQaBHbxzZYuWbFCwYXN5TFm0ZmHCWnvWQKoZuGbGUkaXVcsxLuuV48PASifutZjxZ6F++MRgpwbolq1gA9UzwHb+x0jOqM92t3/yKRo9y0XMfEUyAfMOgiAJggAAHqepidM0rSdJEqdpPGECGk3ieNgYWp+aZINJ0yGTmA1xHCP2e12SJCNEVIPkgk9EqQwPDzdmz56dVKvVdN26dekpp5ziY7+3oeH6U566FphRUH7sscfmFYvFf4uKhRcCc4XluSxOwFRABIxxqn8A5dWrVlEUtQf6cK5oyhI5oXVd3EeYMqQBV1MWluyCsYTSuWAsv0XikOfQA4H6/nnAi3MElIUd45wkSTqcDc7VoJxnSy196P2uo9O/Ncjrc3AveW8tkIeDYNJuQR/HpGlqIKGY1DRMmjYNZJPsH3TvNE2H0zRdHwTBujRNh4gIv0eMMZh5iXjwkXq9jok+jWazGZdKpRgx4IglX7hwIZg3g7fIJmJDPwNzqi3FH7e9WGDGQBmMePXq1cf/72SPryUm3VOAtxtIdOzPBrzyjCgTQvAJwHrggQdo9aqVFGYhbxaQEcJmWbJoygBIacjMjhVT1hIFQFrryc1mk/7nf/6HHnvsMfqHf/gH2mWXXVq6tVxTAE1+l0olwnnCqnFNABc7g2xSC4NwFsGBfTjXICYj06nlOQUUsT0Dvy10ZwFNuV9LBlKRKq4tXSkkr2eiGT3uDXvLc6SGAztaZZL3QWDmqWXfCsQ51ju1D5MweBsDBt5I0xQMehwADhYOVh2GIWZVjhMRwHt9mqajxpgJRJhEUTSG2HDo3ogXx+xMIsK+RhAEdZyLKJTx8fEE8eCjo6PmlFNO4ft7HXx7gaX/2+WcMVC+5ZZbCvvvv//ZxWLxusSksyYDZdujVkXpAsoCTAIoaOP3339/KyROXmU3TVkzWjBlgKUb9gZABZjI4Nott9xC//7v/04rV66kT3ziE3T00Ue3wEYiNQRspXz9/f3UbDYolJhmFUli5RnLPgWUAXb4i0LrEHBdAT95VtHcNUi77F9+y7lij9ZxWTQKwFT3TqTcLpsHpmMcUd+7BcppTAgIEUchoA1A5kARMGhcIHMM9qsFdpar+OL2neMc7BMfYifUgHgzO04QQghSHoZBGoQhAtTrYN9EwVgYBuOGqEocOkjDFBDY+NqQwtGgEIyHJqwWKgUAd61ABUSrTKSl0litXp8IarUGGDlmZC5fvjzt6+uL/azM/9uA2AtPP2OgfP/995fmzZt3bqFQuDYl05cHyl0NsBVQFsaLa2JG3/LHHmP5QrZbsLMAJw1fAAf7GIyzgT4dl6xlC8wYvO++++jLX/4yPf3pT6fvfve79J73vIf+6q/+imcPaqkCx2KbgGy9XufvuLYGRmHJwowxAQYzD3/xi1/QD3/4QzrrzJfRkUce2QJBlBnHaDlDA64wetwD210ZSNhqx3GIvMth0ABLex9WpVtMN8gm7WimbnVqALJlzlsAs2jZmbQhNhA2jXsJi8Y+OxHIsm5dT7QzsAOa7TDJ7F23gtYB5GDgYRAmQRgkCCeMoghsHN8bYNBRoVCPgqBOYVANKBjliT1kMCNzPDDBaFgINxgy60xs1mIqfRAEQwgvRB6Vvr6+Jth3o9Ew6xavS08hr4X3AoA9FcswY6C8ZMmS8sDAwAWFQuGqlExlRkF5+WNUiOysOwEgrSkLK5VPBmInTlkAFUwZ35cvX06f/vSn6dnPfjYtWLCA3vGOd9A//uM/0otf/GJmewARsGcA+bx582j27Nk0MoJxLeLvs2bNYrCR55ZyiSQgDmTJkiX0kY98hH7605/Su//5CnrDG97A0kdLX1fMWQBZP6cAl75unnwh5UidNy7na0entxlo2hkYCnC6oCxOgVlwZps2o7ayjfxpAO+4XgbkGsA1cMv19HO6DVLu40bO6DEDLVWJHQHcYOTZoCbitydYPgloU0jBJgpYRhlNU9pMxowZSjfHidkcWeCGLj6G4yG94F+9Xof8MgEGXqvVeFATGQlvuOEGc+aZZ/qp9U9FJH0Sn2nGQHnZsmWVUql0calUem9i0icFlDXzE03WMuVHeQq0ZsoSpywDfSID4FNrysKUpSEDlIeGhujrX/867bDDDvTyl7+cdWuA8ite8Qp6/etf32J1P/7xj+lb3/oW/d3f/R0D8apVq5i577333qw/z507Nze+GOXEfZGz4/Of/zzhnj/5yU/oRS88gy699FJm3eIchMHKgB9rz4pVSmSGsEzNlsUeYjf+zGY+ahnEBToNoiHZSBkByNbAX8aUNesVzVlAWgBYg6vSmTv0aHkmDcpuPdeDjnqf64REW9cA7IKxPkaBs8vUMRuTBxjBwjmEHno4URODmQEF9SAM6kma1gIymDpfhcZtjEESK+RFge4NvRzaN3RxAPgGItpQLBbH6vU6kl8hIyE08HjhwoVpNhOzlVLW50Z5EtFuO7nUjIJypVK5pFAovKcbKGtG1mGvLvKFND45D5+QGJYvf4ynWbugLPKF7v5jm81nYXVj0ZWFKWPfDTfcQHfccQez1l133ZWWLVtG73rXu+j5z38+ve1tb8smjIT0m9/8mt797nfTqaeeygz6aU97Gssd//Zv/0Zf+9rXWIoQ+UGAUWSPiYkJ+vjHP87XetGLXkRvfetb6RmHHEZXX301bdy4kSfFzJkzhw488EAG/FqtxgxaIkI0G8wbAOwG0i4oC4DiegJ6GswjJWV0aNUB5AbLjGU7nlWuoZmyZrkuQEs59bVdeUWfL/Ukr+clzkWDrIQlanvp/Vqz19u189D3dBl7qw5De7e2kkUW5BMAi5DCBmK5rRZOw5BGgiBgiQSfyETIMkoQVMG8kfAqjuON9Xp9E+QTTASqVCrNpUuXNp/97Gfjev7vKWqBGQPlW5bdUjmg/4CLC4Xie9OEKlO132TdUwE2HTkAUEZkRLdGp7v6OF/AF/IFUn1K1xbHgZ3efvvt9JWvfIWOOeYYzkQH0IEscdNNN9Epp5zCoIk/gOsnP/lJ1pqx7cQTT6TNmzez5AGWDWDfb7/9KY6brYgL3EOYL66HqA5IF9CgX/e619GOO+5IX/rSl/g611xzDd188830qU99igcXN23axOV68MEH6c1vfjMzOqQsxfPAWQwODvKzgK3juQDk+I2yQ7fG4CMYuIAvyiEhfrId18Q2nXFPg7Wcg/0AJzgJHC+aMCQfPBfOQQ8D5cAxOA/b5Hwcj3/yPrVe7erK4jQ0UHcDZA2eenwASakCsjHwW9SHqD3jUzujvHswAKc2CkZ6CPocXcYWeydE2XTG0GckoZUXBWw8igqQT9KAwpRzogRBlcJgLMBUeZMOmTQZJgrWJ0myhojWxibZQEkyliRBrVQKmaEPNRrjQbU60d/fH2MW5q677prcSXemRxBnJHTDCX1O8KmC0p/5uBkF5UWVRReVS5X3PVmgLI1XM2zLlJe3pju7LEgaog5fA5BgmjWOlSgLAAjYKUD1ZS97Gb3whS9kcAKgLV26lOWLvfbai9kttoG5QsrYfffdeQAQ569du5aZNGQLRGpIJAcaKO4JgMK5/+///T+67rrr6KUvfSk985nPZLkE199pp53oC1/4Ap8PwAY7RxjX6aefziCAsqGMV111FTsMnIN7YjvKhu9g7vvssw9dcsklDHwAdkSoYICyWq2yvALAhhMBgEMv32OPPdgOY2Nj/FwD/QPUP4BJl5yHg+0gchEACTZFeaQXINuGh4fZFnAgKBOOeeSRR+g73/kOnXbaaXTwwQe35BycK2AtoC7ALe9ZQNtlzrqNuPuknK50IbMltWzBzrXYCdQuGG9x/RSDqjY+O+9P9zbsfg5h6ThU6qgbx45onTBoh24KYeAJP7aHBz0aMeDwaE0i0zAmqJs0qRNr2zRsTLrRkMGEnhFjePLOUGDMSBoEI41msxokSS1JkolGozGeltOxwWhwvNFosPadxYP7JFZ/ZhB2bzdjoLzELCkPrB24sFgsfWCmQRmpOyU8TTMh3TXVLIln8hVtljeAGxoYwB1MFAD/sY99jJ7xjGcw6GA/mDjYKcAMoAwgBrhddNFFDMyvec1rmO3ec889PBj4pje9ic4666xW114AQpgsWPCiRYs4MT/OGx8fZ8kD+//zP/+TGTOA9IILLuB/0LLBkD/zmc/QGWecwXIJwO6f/umfWN545zvfyefeeeeddM4557BjwDl4zm984xv0uc99js854ogj2MGMjo7Sq1/9agZ33AvgDlDGM4GpH3roobwfAAO7QL6BjQCi2AfQh51hHwD2+vXraWBggAEdjuSwww5ju+B8lBNSELbBcWgwFrYtbBPXlMgWDW4uS9a6uZa0NFPu1JBDBjucp+sBS1mF9uCwdujiEOSaLeabRfO5MoyUSQ/G2ueibKKNvVK3+mnLZkFZeouuA9H12WH1rRwkkv8EceBEphmEhETjjdSkDTJUJ0ONlEydEPsdBMMmNQDtUROwDj7ajJvQvDdRQog8GU+ipB7GYb3ZbCJ+HCv51EZGRpqIAZc1MX062ScXxWcOlG30xYXF8syAspgB4AUg1bmURaKQhiKNUSoyju0fsKuUSEXHYB7AHWwWoHP88ce34oW///3vs0YMQAEAgrl+8Ytf5PjlD37wg/SsZz2LGxvY7ze/+U0+FgCEBgrtGJEYuA/AEMwXAAjwguQAWQEM87LLLmPwAqvEudj293//93TyySfzoOGHP/xhOuCAA3hQce6cufTTn/2U3v/+9zOggvUCMP/jP/6DGTqcCxg4pAsAMlg3JBbRuOEI4GAA6uvWrePrYFDzrrvuQpIhdgTPec5z6Prrr2d5BgANm4D94lxcC3r3H//4R/rqV7/KgIyewurVqxnE3/KWt/C9Hn30UT5+zz335OcURg1HB4kGtkHkCmwuEgrekUgbeQN7upekgVEzXHnfuh4UolIuIELG0mDsXscFZYCmMGWXFctgpda2edYj2VA/zZDle4fkEiJ/d3uqfZ4TyWv+YhOxR/sZ7MxL915ZD0jT91ZSKwB4lsiqbpLUppQ1ZoIwSJmajXGSrEnTeG2SJBtNYoZjY4aCKB1KJpIh5EBB9AnSxyLyZGhoCHHfyGzopZJp4PbMgvKsWRcUCtFVJg2eFE1ZurUScYDfrqasG6TLlDUoy+QR6SJCagBYyD3wiW0AOzBAgAa6/5Af0OVHKBsG5AA+8+fP5+OgI//2t79lNnvsscfysdLVR5ce+z/72c8ywz7vvPP4fgAkMGWAK5gumCpYJe4Hxg2wAyDiN3RngBj+cB2E0QF0IXcAAK+44goGOmwD6IpWjQHIt7/97dlyWbZLjXtDKoG8AV0bIAtQx/lvfOMbeTt6DHAIAGg860c/+lEG+muvvZbLCgCH1ANHAYCCdIKY8Ws/+lGOQMHEG/QsIJ2cf/75DLZgzr/85S/5GWAzRKBAE0evAfthD9i9W6TFFsw1kxE0e2YGnKVitWyzkylrtixMWTNPzWh1W2K2bKApt+WLPCfROS7SBmW5riupyfaIMxva5cvwp8upy6Edhxyno1faICxrAneuBqx7F+61sHiDhEDq9CgZsHIuFI5ECSiGjGIM1ShNeXAyNekYYr8pNVUKgs0mSYYopLWpCTYGaTCShmY8TMPxNG1U4zAcj5JkIkmSZpqmcYKEKnGcQAsHoCMa5f9qfpQZBeW+gYELSqXikwbK0qWczkCf7gJKZRVNGfsk+kIasoTICSjjnjIgJiDtNhr5DSABeAJswAwBfNJo0MWHPACGCBCHlAAgxB+2Y3AQcc/QmQFSOB+sGqFyAD7IETgPwAXA+cAHPsD68oc+9CG+389+9jMG9LPPPpsuvvhidi7oRcABANxf8IIXtAb55FkxKIdoETBfyBq4Hs4HoAJg7777br43bALmDs0Z2jAkj3/+539mAAdQ4zlGR8fo0kvfxN/hAPDsGDSFVIP7Y+AU5YEjQE8AjgvOCCGBiD7Bfolzhj1lwC8vCmIy0qHZaHvw18oCrsNmOxTaUTsuS9a/W1EXmXyhy+BGjrh6MyJ9NNC7dVLqiMgXmlXLsa7TcEF6OgOhcq4LyAzsKrGXa+e8XgQ4sICITnWQCekc/y0aOKbCGzITJk0RTYK4bwB5NQCwB+lEHKc1k5rxNDWbidIh5EYhCjbHcR3hhJuzXCkIOazWarXmU5WNzygoD8ya9YYoiq4mM3Wm7FaEyaIxUEk4TnkFVh7ZcnTd7TJqpiy5L9Bw3enWIoXIp+TDkGWoJFZYBglducRlWroRCnPWjQzPCFbbaMRULpWYYQMAr776g7TTTjtyaB4kgiSxEQ9z586mm276H5ZPsP+AAw6knXfemZnu8573PAbWOXNm03XXfZa+9rXr6ROf+CQ985mHUxwjhC3m7HywF0DzqquuZolk9epVLFM84xmH0vj4GF122eV8z7e//XKKk5gH/4olG0II8L7wwgv5+Ne+9rVcJsg/0JEhubzqVa9i5wF9HM4CAI/eBZg3gBnMHE4HDHbVqpXM/oUdCwhPB5Q1cMs779SOQyoWrHzRqTUHrQFf/c7kOCEB8mmBL2Ta6WrKorlLfW1p0Jy0yc6W1PfX99CgDLbsyg1CCvIGF11gzXNYWwxWKtnOPV5PLuo2mKlBHQDSyjMoGQizqfm215ntlZmkGPQOIznFauF2yj3HhNu84MzCE6IAE3mazUaDF3cAQKeUDiVxMpImrIOPpHG8KSFaRUm6Og7SDaYBsMe6meNV5ECp1+spBjB//vOf8z2zPCg9PYFnRkF51txZFwQUXbWtoJw3iKMrEcARAAEtWOJR3covjU2zW5k8Il1cif2Vyi+RGgBHAI5MlxZ5Q5icHj13B5BwXwCLDrmTbdIIpUHhE6zxW//1bdp///2ZbUMHBqM877xzqb9/oFUOlAd/KBPO2bBhAwMeQBADcgD3/fbbjwEVoIsIi+c+97kdK33bxpLyACZYLcoOrfzwww/jqcy4P/RjSDSXXf5W1puhF0N/xgAl7I24agAymD3KAD0dejhC+A4/HA4gZkkG90FEBpg27oGBSQyaSvQGwFhC7LRk0QI1Z6afBkotWbjMUcC3BXiBBTsdOsn7Mk3ZBWUNdhqAZXWYPPKgB/k6JAKHKcu9xLm3ywg23wZvuYeQgzzA3RZQ1oQgF5Ql3WveDbNtefe1KWzsRCP9nTfzFiv7RDbFYOtvCwkl09/F7jwxLEOqVn4UiZ9H9kCbCwX5NyNTAAAgAElEQVQLOkyY1FTjuDFs0mRjmqaI8R5KKd0cmKDWaDQ4+VUQBMgBvjEMw8fjOB5JkgTbcI2JjRs3Jtmixqz9ZM/xZ9XEZxqULwyD6APGmClryvymsskjUwFlZspZSJzLgnTXT4BWmLFmynmgjIoiER26gQMMJdZYH2PzMrR1QF12XQ5sl+tpRgTQ+ui1H2f9erfddmOtGoONIplIuJg4BK7cYF8q17LkrZDp3dYpQAqwkROajYokgYgRyBEYRMQx+MNxDz+8lG688Saq1cZp3vx5DK4YsEOs9uaRzXTFlVdwA3vJS17CkgxydwDkMfC5cOFC1oox4AcWDv18zZo1rHlDL4e8AoeCZ8bzYCAU19cygLRYl5EKKGuHpo8VwNF1IYSmnDFQF5S1puwCs1sG7t4jpsEJh3OdCcrWUXcDO9DnOm4hEi0GzRKLzZ2dV3e7gfJUGG2eE5kEcyfdlSd7aKDXvVv9Xdsl7wZyrG4XXC9yUgPIMdrOUodshitJJctcPU2SRP6BhWMafDVOkiFj0k1pkmxCxEma0hos7kBJshmLGiepzURIYTxGDarXw3B8IAw3LFq0CAA+Y38zCsoDswcuKkTF9z/ZoCwvDxUXTBmgrIHOBT3NkFxQlnzKki1OJAkZ+JMGgt+InsDAm5wjkydwv605ELxB3SgZVLMk/NgOhjtRa/BkEzD0gYHBrHGigdsRdM0eBZzl0wUUmf0HoEa1lEkhuicB8C6ViqwNy6rfqNgSU40yjYwg7QNRpc9OSJFyPPTQQxwCiAgSMHro4QjbgzZ80EEHtQAazgWaMZ4J+jUGCCV/CM5BlAjil/XMQAFe+WQwVHmdNSi4bFl+i6TEdSEDZbcXxcdkIXEaVKRXpe3dKouzAIM4Df3Z4SS4heWvDiP1tOUoOEa5nb5VgEfKnQe+WwM6KUs3IN0WZJmMnbsOybWhC6b6XYvd9fX5vWcpFNx6IcfLM+BYrkdJjNSDrTEKqT9COuQ3coBnk4AA2Emapgn+M2QQmF9H9sF6ow7ZBAOZE2mSritG0bcrlcp3DzroIMy6nJG/GQPlW265pbLogAMuKhUL75sJUBaQE1CeTErQrIkH+bKERALQugFjGxgcuuv4jsgGAA/kAAxi4TfYrLBkAXwNirohaNDQjQrfhbm2gCSw6wrKpAxhULgeAFJ3YwWkdAXGfgCsOBhcH7/xJw7AnYmG686aNcjHjI2NU39/H1WrNS4brpOkdkae2FvAE1KOMBNsEyeATwvydvailAfPC5kCE2cA6LAlYsEhZzBsZQ1KA7E4O3cgTbNk16bisDUjhsOBVusyU/4ddrJSsbkLgPIbTLnbn9hDgMnq4rzwWesUzQJd5mwnjrQjR6RO6ePce08VlPV50z1Hjs8DYxeENXDm1f08UNbtRTNruZZmyp227VzYQsAWWdSRdUHqpVtPxYFqIoB6q3trUh9l8Bm/m3EzJQoeHhyc9ebHHnnkhzO17NmMgvIBBxxwUTRDoCyNxy4HZbO15VV48aaalbJ2zFniMHBlG6s0Yom3RSgX4obR9UZie8y6g6aKyROIQABIy5/WjTWLl/K4FVEfg+8MfkidmS0HJZVRJAtpnLrCixyDawPEZRBSnhefUulwrEgach4qGZ7dgk17+je2a6YI0EKFBQhLyJouB86Xa4vejU9pkDJgB/CXAVVsk/SmUumloehrd/u+Rf5tlVBfs8s2mFlQdmPZ2Vl3mWatba6Bh1NB58zowzEuKHP9yJhyy/E660Z21hE7HVw7Y3H6eYAoZcxj0N1dh5Vful7PObHbcXKYK7aKrdyeo9xzMocgNpTnatUhHiS0+bY10LvtilVraBWpZco6N0vCg9x26Tn8wzFpLJJZSjEz7IRzgAsgY2Ac12xyDvCYmo0mmSRtFIrF//jfFLDvOOmkk9ZPZudt3TdzoJzlvoii4ntN2qkpt1eFyy+26Gq6snXz0hj1R4xu3ow+qdy6kqMhCiiLDNGSNCK7wjX0zve97308SIZ4YEQ2TEzUufv9ox/9mKMJoK0mnAcYzhMDbwj6txKDMHNUAmy3MoGNecanOz25VdGQ+SAbpXdzUOBcARUBQvwWEBUZQ6Yua0lF2Le2h7BT7QBk0oacy592FaYWg5fjhYUI+GO7AKyUQZyC/JbKjnJL/gthN64DEjDXg2d5rKwFDipeWXo+uLaMF2CgiRcdyLLk8TGsybdD4jRj06Dc6RyQ/8I27A7gYTCwA1m6rlqmbIe5eDv/z96zUGxPqbbvvROUuzn1bW3s2lZue9Jgp6/frpuo54qZtlck4MO1Lbo5iTxysoWdeVo6bNFaH8HWQSzUjqiXrI1xXc6mpPMpHKpoyCSc6ZtMgP9vUDOGEkEUNgPCGHkzCqhBCZnmBBUbCfL+UWwSdrTNJKYmv9vsOnFKTZNQI02oCRBHrpfEpGGS3jp7sP+1Rxx33NIn+i7yzp9RUN6vst8lpVL5Pe40a9eLbs2r6xenKz2+oyuMCQnChHGslis0Q8a+lmSR5VMWkJb4ZDBCaKOYcXfcccfxtGlUgP6+Abr55p/yLLjLL7+cJ0zg/sUS2GbKmqkwRA0wcl3Rn2UasfXoCTNQAUHkZxDwbdTrVFISgUQpaGAWIJTJLTKxBIAnoI5yyXRxlEFYreTlkPvZQUF7f/0cWPYJDURAEtcFyxXnI1EUbXbRTmAmzFHOlV4BzhdnAtsKeIueLQ5DAzJ3H1UkTF4d0s5X95yEbebJF7rHoUEZ24W9Sznkt9xbJCSLSlb7l2M06Mnza80U+5F/Reo219lsoE/XYQ3M02XE0wGMbqAs5ZNncK8pdXeqoMzXy8Lo5BxNIEABwkxDFvsiak6XD8vQ4CohZQsK4xzW+nnNMaTpo1qjRhQ1yBQTGhur0vzCPJoYi4mXniklRHGd+uox+iVcoGajQfUkpnqSUoqYCyjLiQF8U83E1ABwY3GLODWFZvLr/oHK+Uced9yfpmPjqR77FwFl8axb6xrphxAwdismwrYefvjhLfRCaaAiS0jjc0FZ9Fc9QeRHP/oRz0QDAGMiB0CvVp2gD3/4IzxQhRltSB6EfMro1px++mmcDAhgjsEwhKDhEwOD0KZRFoAjdFREOgiAac2Uv6c2QZKupAIo0GYFSPEMKJMch/A1ABaiGnCMRIho1ozZiJBcBAzxCQcBuUY0Yw0QAviY+agbpEgUok0L08Wn1t80gAmoCdhKj0HAGc8jNpG6IT0GfR8pn1sHBLg0qOK7vFtxxnJNYdLivOW6uj5KfZF7yae2lZSVP1WiosnK18F+wzbY2LJ0JiSS8rnPN9XGPd3jdE9En+tu12DqtlGxpbaN+166gTI7aEwWzHqLAsqhsb0IQDGzYNYx2lp9wNPY7dJjKUA1CSlJiZJonJY+voxKA/0018yivqRMaRxQo5BSjDQg9QYlcXY9sGGMe/BSZiGFcUpBAlnDgG9Tk2z9jpLUBM3mbwZnzz7vyCOP3B5B+YBLSqXiFkx5qpVFV4Zu7BpACKacpxdKZZZGKECtVx7RSe7REAFqAN2f//znPEEC0gUA7aEHl3LcLkAa/3AeZtPdcstP6WUvfxlPgEBZoD1jOyZJfO973+MYYkyThhQCmQVxvRjgAiD++te/5thiRCAAsB/80xKWTg477FBavPigVrIibJN0nCgLIjQqlT4GevxGDgrYB3q3pBstFMB6bSQFKrdIKABVADpC1DBzT4f4cYOC5pkBLINYBhwCrML2wPIt228vqCqNSO6nGaXeJ5KHsGQLvLiO1bM1AIoso5l5nrPWwCqOWBy5gLMGORkHyANkAXH3Pi5T7vyN/rbVleXPBWfNlPkeajahlVMQS93OWqfr73QIzFTb11SP6wbWGoA1COuyahvI9q2Bssgkcm6E1e0z6cKyZJg6W+MRugVhngn2pGRigGqBJuoJhYMJ3fS7n9BDa5bT8074a9qtuAOVq0RxGhP+4/UkU6IYWnMM4AUwp8RLoMUphc2E0kaT6pAwyMocIUZtk/S3A5XKeccee+wfp2rD6Rw300z54lKpPK18ynmFdwFZd2X+9Kc/dYCyli6kUusG2NKPC3aUW+vKEgqG3A+IuMD0YIAZGF2l3Ed77bU3T6SQQS/koli3fi295z1X8rRpgB3YMf5wLiZxQOrA9Oh1a9fR2y57G5+LPMwA1N/85jc8eQMZ3JD7YeHe+/BKJpiMgcRCAGrEYYMJI70m4pZ/97vfEZ4ZqUURuYBeAhwJpJa+PrBe6NhFjh1Gvg3Ybocd5tPcufNa8dXIa4Hscchdsc8+C6lWs3KEZMwTKcOy32ZLhxU5QhqgMGP5LSAlkoZmmcK2RS5BzwLbYAf8c3sP0nMRqQT3EOlFQKIb6OFYOV/XgTZTzjKyObNANcgIgLrPJvXTZfAiX+R1810wboGtVS/UTL/2dHDtLLQsM53GnXfsZDJFt2vjHHmuvPPdbfJ83eSW6YMyJpvYiX8mGyhl1szTwg2FEBk4wsXOnjTNkMJiiTZHI/SN39xIX7/lJjp40cF0xrHPpQNn7U6VpqHGRIMH+gID0oLVeROqA6qZbMQUNBIKmzGFCVEjbtKESVjeMFGIx/rt7FJ5+wRlyaecxNNbo0+/5FxPK6sgG8PsVGvKGpTd78KAAGJgKQLKOoQMDBdAinScmN7MURHZQqyNeqMlL4DhApRf8cqX0+tf/zpmvsI6MTiIQUHkdQBYguli2jQywQFQMfMNE0S+/e1v872Qle2Nl7yRJzj84Ac/4JwXmJJ88skn0fLlK3jmHJwEoj7AspEnA5nhsH4gZseBgSNrHWbb4T5I+AOmv++++/JvRKfgHognhiNATwCMHveGkwG44xPJhvBP8j5jUgd0Tx2xoVmTDNbJtqnIF3ifsBUy7+H54bDwDCgb9uFecGx4D8gXgl4G9kkInrDfPDYqcg3eg16lBcfqnCYCcgLSLQanMrlpgHbrI8qgHRQDt5NnWZ/T1kbbA2UYYCyVnIxwmaasdW5d1m4gN1Wgdtn2VK8n7zcPkKUHI8Ctf28LKAMUubfW+kspBKvNooSCLELJmBCihVWXMymDSQEv5htQPWjSSHGMPv6Tr9CPH7qdxpsJHbLzInrpEc+mIxfsS3ODCqVjAN+AOFgD6fFYO8a9EjJYhCFuUpQGFDebVAdoIwojDEDGfwemfNIxxzwwVdtP57gZY8rIp9z3eN/FSHKfxCnP6JtqFwzamlR8eRhdIfR13IE+AWI9qINrSAMEAAOU0S3HMTLQJpNGkK4SLBLACAYr4WAYhJPBH5wPRoscDtde+xE68aQTWpMqoP0ipzEYHkAZuZfRKMFoAa6YRg0WjK7Tu/75XQw+yOqG2XLFQpn+67/+i0ETxxx11FEc14uE9X/zN3/Dn9CkAfL4q9WqdNHFF9OuCxbwTDo841ev/yrd/JOb6dxzz6WTTjqJr4/kQX//mtdwEqAbv/99TiKEHBkoC2x5woknchY4gOTgwAAD4YaNG+mhBx+kww4/lCd7QCbBqtsATKyEAsCEM4A8A4kHz4ulsySvMsqI8oAF40/kD2Fct956K+eHhqyDsuOaAl7ILidpQuE4kBpV2KaAsmjjKL+AsbxnOCL0KBBv/td//ddcRomfhqORnpOWM6Se6bEHXFfARsotz6GlGSux8CQyZm+tFBDZSuAdPT2OGrCDS5jYI3XZ1k8bfaFBOa+M02ng+ti89jcVYNbnSW9oMqclbU16Ga4D5TUfs4gNt0ywHwcZt/Yj/WhCQTb1m0MGYTzM+sXgagbMcj3kdoG0FleI/lBfRlfc8Al6qLGO+ufNpw0PP06L+nahU/c/nJ6194G058DONNv0UzgRWEacNMlEAdUTDEQjZA5MORsrwUAzR2owj759sL//3BOOPvr+bX0Xk503c6C8ZEm5b6DvonK58v4kSVrTrN0XnBdzCgB0X77usupruJqyBmUN6LIdoAx9FqCM7/IPDQHaLAASbBGpJqEdt7q8mYfGcQAgJJIHMH36M5+iPfbYvTVZAuCFzGySQhOABUBAjmXkhUDuYlwX+vQrX/lKBg2AJq7bbCSsRyMdKcqBiRxf/vJXOGcx2DdmygkANRp1uuvuu+iSSy7msiCpPsIDUW6kDcUsOvwhlSiYMgAdzBnAi8RFkFDgCGBn6MsoAyQS9A7AXsGoUVZcDwmOALIoA/JFI2MdpBUAK6ZUQ6ZBGbEEFO4L4AabxyAnolRwHwkJFFCDPfDu8KxIYAQ5BmWBXIMUp4g/B0N+73vfy70E2FyWtBLmK4OOAsYC6rAlHCscGp4BceawNzR+OBjMIBTtWieVkutAhoKEBAeoM/2JfKKZskg9Ir/oQUv57vb28iQ2ZsQZU5ayaUCeKqGZCZCYFEBUr9U9TveqOpxDKzywPUu1BdxZCKFu/xSCE9uQDeHQAGn7i09gZ2jHOKyMMV5p0jeX/Yw+eNMXaEOhRvvvv5jWLnucJtZtprmmRHv1z6fTDjmGTtzvSJqfDFKpmhJSlMQAX9Ok2KRWyogTworucLhJYrDfpBTe3j+4PYKyZsoZKOd1n6YKynkeHy8ODVtHX+RV+LaWaFN1AiAwMAAWJ2XCdoAxfsvEBgyESTQDPLMkJAIYI+k8AOmCC97AM7Y0uEOCwEoiAClozb///e8ZtMAGwfzQWJErAlnVAJaXX3Y53/e3v72NIz6Qw/icc15DGzdu4nwRYLGQQ7RGC3C+/vqv0meu+zSDLDRpAB0YPnJOgB3iuQGeyDdRxESZ/83yBpCCngu2LDP+0DtAYnw4DQAWtqN8YOvoDRy0+CBav2E9x2f/6le/4hhusHDYC84HjgjPAiYOEIf9AMrI94xkROgt6MT1KDtWPQEjxzFgwsguB4aLcmHQFIOgWEwA1wP4ApghGYFZw0EAMOFkJD4dz4rjJB8z7A1nBN0c7B3nIRXpCSecwOeiDHq6vAA+3jGY+r/+67+y3i8r0KD+iTwjdUwDsvQGhOFJN16WutISict+sc/KFFim1g70iYPQEstUWG0eMLpMdaaBO0/m0G1flrfqAF4pVNhm0XYTehURM2vEX9jcTgBpOyiM+hcVihw+ivl2iL4Io4AeN0P09h9/mn706G9pImrQnvN2oR375/OAfQMTSWpN2jHspxP2OYzOO/2ltNNEhYJqzLIF9OUmGHIA9gwZAyF0CWECSmpSE4ThbQNz+s895pnbmXyBhVP3q+xnB/pSK1+4f7Yrmhle7RSm3P0cu2YZXKMLylqD05VfKndLRy7aVJ+SywJlwXf8icQhDYylEAIo24VA0YCla4s4ZbBWkUtwDho2WBpyFAur2mefp9GJJ5zEwAhQAQBCBwbDBVhj262/+BUDFJL8AEzBfGWiCsBbQshwfXTN3/3ud9HwyDDrzzgeqTIRygdGi5wT6OZtHh3l8mE/wB36LZj0W978FqrWqqzvgiUjfwjYM7RuVHTkQQaDBnjieZEZDro0JJV3vuOdVCqX+NkAOgA/6OUAX5QXDBnADdaMngD+UHaRfwCukHbOPPNMLjOeB9cGC8f7A0OGo0GMOCJKYBto5JhhCf0bEgTYNNg1rg+nABCHswSg4zdYPCb4ANQx5oDZmHACKKMABBgxrg3nDEeE6+KZAOB4JmS7w+ApZAUBYDwHyovzdNicC5j4LeFzujvfBuDOVLOaKXOLUPr2E2HJ3c7dFoCfCphPpay2ybclig6nwVm9dEInRONk8dwA5SwwDtDNpBgzV01IMa8/ENBE01DVTNC9Qw/Sm771IVpTGCIKGjS3WaSTjjyO7rr7D7R6ZAPNWbATjawbov5RQ6csPIxefuzzaa+BHalYN1RMAmomKTUYmA2lDMoxmUYT7BmFuL3UP7j9yRcZKNvJI9ME5cnSIwoDkYq7tZA4DcYC0mBIkC8k2gC/eVu22gjuISAr3VcsJySAjcYm2zG5QpJ7S1dYGrDuXsvKzvgE2AHEwNjefOmbaWh4iIFw55124QgPlAPXQqY1aKOQLSSlJ/bBaQD4Pv/5z9HI5mEO3QNrBNgBRAGsAHo8A8AULBqJggA2iGUGAwUgAqwgVYAV4jvAHIwU4AeWDDYMZ4B7Itk+WDh6CLiWTESRGZDoAQCowEyxhBRsjXzLYnOxBX4jLSkYN6JckBMaEgayyYHBQ8qAro4yIPk+4r1hA2jMCCcE0OI4PCcGPv/2b/+Wr4Fng6yC3suNN95I//3f/82pQzEugPMhB0G6gMMDI8dK4JBKIL3AlgBojAXg3eDeeHYJZUT2O6zegrIDrOHgIPXoDH54PjgDvDd5167kptmyvEcNvlq+EKasWedUAC+f+HTmiMB1dOievu5UwTqPDcu99XPq3l1rvwLlLcqb5cts6/BZ74Epho1Utv8CapqAYmwNQhoabdAfl6yiJY+uoTWNlfTHeAn9fOReqlWqFKYNKo006aSDj6LqyDg9tmE1LThwH7rz/nupWDU0OEp0wj6H01knPo/2rMyjyrihyBSokaRUx2QUjC3gM25SnCCaObmzXOr7h+OPP/6+qTiq6R4zY5ryTIGygLE8KAb6IF9InHIeO8Y2Hauqp1mjYfHAX5aFDUCGRoVKIedgH2JIEW6GfVq7RGpYm4nNzqPH+WCPYJeySKh0rVnLDgIGBEgM0G8xIIfGzBEh2T1wvER9SDnQ6OXZZD278eoYJ63HHxIl4ViAMLRxRFfgmgBzADbuDdCETAEGju1gjQizw9p8YNtgnRisQxkRHYFloAB0eCYwe3TrsboJGKU0bIlJBrPGQCAGEFFO6OUyy1FmGMqxAHyAP/KKYMAU7B5OROLCMZsSDgv5lwGguDdyQ4N54xnB+PE8WE0F7x46PHR8LDuFPwAygB/SD1g37IF7wsHgPmDdsMOll17KTBz7cX1E3CDzHSQX3BvADNtglRf0PJDeFM4LdoDzgbSBZ4UzBFOX2ZCIgsF9BFi0BOGyYP0b759nqmWTJ6TXJz22JwLKbrtxde4OtroVFMkrhwvmkzF0YcrS5jSYW9jtXG4L7NjmdMJsPTubL8W4U1QgZMS//Z419L0f/JJBeXO9SRtmr6exvTfT6A51Go83UZQ2qTRBdMAOu9Nhey7ikLfHGyP0s7tvowIVqVhLaSAu0XMPPpZeccLf0MBwSsUmxrVCaiDGP40p4FwaGEQEKJvfD/QNnHvMMcfcO13AncrxMwrKTy/t98ZKpXwlssTleWArX+QUIcun3O0B1AIHLF+gUQiz1fqx7ip2ACwSEBXsGnyiScp36WKDCdt9YNQVOwjDs+7aLNqWnasQHyssXkAYi2ACsNuN0wL2nXfewYuS7rdoP3rlq17J0QsYoEDPSCoqPkUiEaCXqdOibTeaSOtq7y3RCMzmowKXCToyVg0R52AHngxt2LCe7TV/3nwqcPhYg1njihUrad9996G999qbbv3lrWx+G//cx+AJZyDsV64p4IwBREgXYKMXXnAh7bJgFwZU3MfaI2ZbQCYBg4VsA1CFgwLoAsTBlrEfgAgGDNYMVgzQxfuBxIH74fnB8GUAFfcGk4aTAeMFGMNJoTcCOQNMGnIGJBUM+uH+2A7wl/LJQCLCFSGdwEmBKQOscV9Ev6CXgQFA/EY4JAYxQQpQPkhCkFOg/UO2wjMgzFBHUmhgZEefJdGS7Zzz2cmfIvV5qgx2Ko3ePWa6THkywNXXnsyJcD233qajOJjhrLdwdFyKtVzxZ+OVE8hJVCQTRnTLrx6lb9/4K1q2aiMF5VlUTWJaO2c11ReN0sZoBVFYoyLkhwmiXcNZ9MpTn0f77rU3feo/v0D3Dq8kE4dUDkqUNlPaNZxNrz3tJXT6HodSNBwTNYnjk6Ex418cNwjDgGEQ/H6gr3TuMcectL2B8rLK00ulN5bLpSuRjle8vfbIT8TzC+BiVP2RhwHKNu2l7g4K0xAWja4l/jgkqmAbtzRKkS9cVo3fOoRKX5+riVrmR3t8nhaaTe7Ke04AikxzFvatJx6Iw5LGK/bTMa/apu3unu2qapmng9lnydZxrkyAwPHinCQ6QvbLM8k18Lz4A4ixLQsBa7kYWAOAnnfu+bTnnnu18lnocgPIEUONKAiwcsRZY9uGjetaYXUAWOjM6EUACGUdP8gT0MNRTnyH3HPIIYfwgCIGJaGHQ+qAlg/WDtDEQCvKC5DGuwZQ4nqY2ANAhSMQFs/RL80mDzRCNvrg1dfwveA8AbRg2mDGP/3ZTxjMAdpg4fiO9wiWj+PhvNALAOtGeSRiQ+vKYlOpe+3ufv4Cr27byQPePNDelvaVd22X0ep6ro932Xc30sWz8pyFAKSsevCP6xo03aCJhKZkEktykDgoDQr0p6Wb6XNf/BEtXzdBjSCiODI0QXUanb+exvdYQ5v6HqNyFNMulXlUnChRYbhOf/XMo+np+zyNrv7Kp2l1X53SiYAKaZGakDMbRMctOJDe8Vevpp0nShROAMsRCofZpjE1kgalpmkCk95dKfWfe/zxx9+9LU5wa+fMIFPuBOUnw9Nr4MGD4UUyKD+yjAqRzRmhQVO6+/Ips7xk8gh/ZkxOmLQAsGbeGpj14I7cSwOogBaPGps2QAqTlf34nKwh6X041p2A4NpCV2bdGPV9hNXqBqC/Sy9BNyZ3hhr2AcyhuwIAD3nGQRzVAKcG5rvzzrsw45fySrnwCfCSf9gPbdYyJqRVTBjocS3IEwijg1yAMkGiQEQLAA6sHSwXOju0cjBZDBoiygX6MPRf5C4BSEJPBngD4PEdQI0FXi+//DL+jUFAgDQ0ZWjEAGWwaEx7f/3rLmCmD+kCZYWejrJc+9EPc/4TMPNVK1fR+a+1oZO4P54NQIzBSEkOBfvr/NhSb3UvTt6B1pSFUGytAXcDyKkA+XSuvTXQ79a+Xccg8oRbBwX43XoNZoxZexEiMFK0J7u46+aqoX+//pf0818/THFxNlWTJjVMgxpBk8Z3Wkdje66i9Xe7QOgAACAASURBVJVHqT8K6JCdD6Aj9zqUFvbPo/lUoKgU0oe+9gV6iDYhQQYVTJHqpklRHNK88YA++NKL6NC5e1NUI6pjeTSTUBojr3gT6QBMkKZ39/cNnHv00Ud7UO4KyhlT1hVdAFoYICqgzOrivL5FqzMLULsxy7JdmKqAtbBu3bg0ExXQ5XhJB5TlWqIXi3aM5xL5o1vl1Pqk7m3ohuUybWHLbSZmnYTLtqUBtx3Kljl3RTMXBo0FUdHNnztvNg+4AeRsYkVINBZk3XLi+gAuASmxIdg2AFGeUeQalBXvCpq7OAwJeYNDxXbYDY4ZE1kQwggpCM4C8gakF0RdIKoDIA92DBYLNovyYz9iqrENIXkY5MOAJUISzz7r5Tz7Er8hyUBKAYO+5I0XcQQK2DYGEKFTY7IPBk9RFtwPzyeDfdybUDIFfmvW3EEcVJY497iuUt9UkfUJHDcVpvxEQdmtK20wR6rUgIoRxlkaRIWEUirQsuUj9OnP/oiWrWpSXOqjsbiGzBVUT5s0ussaGtl7BQ0NrqWgWqeBah/tP2chnbDoYDrpkENpp/k70LXXf4F+suwuikHKkoCQhqTZiCkcatAlx7+YXnToKVSeCGicoClDWowpwLgOs4zknsHBOeceddRRdz0Bs3Y99c/ClKe98shWnlSDjJ3Rt4wHyaSCC8twPzUAAwh03gs0HGHLGqwFSOVauoHJdw2YAmw2jeCWoU0ClG5XT7PhPJajWbnbQN0uH47V0oR2Vri2gLfL9LVEIdfUjEbKLAN2vMJIaEMJwXItUNayKcftfMMiieBaOmezJL5vxnV+d+2JMY0WCIu8II5M4ovlN55H3qs4Dj3hQ9J9SkImlBWOAeMQAFlozGC2KDvkFwzYAdiPO/YE/o0BQ8gsYO2oa1d/8Co66KDFHKmBa0KnBjvGoCDyjQCU4aBwXZRLnlczRvd9SE9MZvSJs3IlD5d1zgQg5F1zpkE5j+CIjdDjLBgsYJFSbBoUFJD3OKK7/rCS/vVLt9LG0QpNgM0GdZ70MZE0aWi31bR+z2VUHVjLgFuaqBBVQ5qdRLT/Dgvo+UeeQEDh677/VVpbH6dZs+fSDv0DtHzVKopqCb1g4VF0/rPPoIFmkap2wgjHKTMok4F8cU9f3yByX/x+Jt7BUwOUH15m0x4qfVdAVDMRzZRl4VQBZhyvQVlkDS19yAtwZRLtJKSC2WXo2wnU9TGakcrxGig1KOvzNPi27pMVSvciNBsW+ULsIQy2XenbrFiXQQNw29HYIRhcowW0YTsel8PesueW/biOgKWWNABWsDHnly7aLr5II65cox2J+5xiBw3S8s6kd6PHC2SfvHextX6nHEUTFjuy60mSpY2b1vPzYyARk1IAwpAz4KAQcfP0pz+dI1iE2bsOUOqQvI9OALZTh+Xd6M+ZaPxTvebWQLkbS3braIsNo0dlE1Z0ztzF9OrWYgWtuXsUmcgmH8JoXQGZ3Ir0+3tW0ue/dCttrs6iehBSEyubJjVOSD+24HEa2vMx2tC/ggzVqRD3U9goUl8jpP7RJu3XtxO9+qyz6b9u/h7ds/QhOvE5p9Gy5Y/QvY8sobQa09/ufQRd+JyzaLBRwBLZhMRzQTOmAPkwjDEmTe8qFUvnnnjiifdM1YbTOW67A2XNEvFihSlDU85jyBp8pCECfJFoB59gSFrqsCwZ+4pb6M0CitLYXZDW7NKOorc1ZWHINgLCzkaST2zT3X2XEcmx3YBbyuHKEiK16EkMGtS03uvKJxL5kcfQBXA5GX5oJ5DgzybHD1uastxLWLu2n4AcN3hk+eJpsm0tWmwg58pAHMqJbZL0H/cVmwrIy8CpHkjTvR8waUkgJe9eJCRcjx0Z65cWNPC8OMcObmLGmB0PwHYpj7alAL3YUN69rotyHwEu7nVl04bFCbrHd2vYkzHoyQBzqkDxpINytjqP2Mkto35uyIBRVOQ6ZahJadSkJCjQfX96nD73xVtpeHSQqkmBmqZBSRBzvuWx2Y/T8ILltHGnR2kiGqVkvEF7zN+bDl14CM2pRzRrU0zHH3wY/eH+u+mBJQ/TX7/kxfSpb32JHhleT1EzoL/Z63C66PSzaKBmY6Fxb2piynUTzsEkRHcOlMvnHnfccX+Yqg2nc9wMgvItFQmJ6zZ5ZDoFbXnZ7IVKRYee+OCDD7UWxtQNUYO0HsCTySMyaUSzYWm8ImdI11JLI5rdSOOSiiv3tHm4s5UR1EizO5gmFVADqpZDNOvVjU+ckz42r3Ln2Vg3Mrm+AJtmN1s06GwWpQYgLKwqAGWZLnLT2rATfZxmyQLqLtvWoKwZsDyrtkXec2lbaDlK3onb+8H2PL2XgRo5fHOeQZbH0vXRHdTUZdNl12CTx4YlnzLOkbI+GaDarQ7oZ5BnzQP4bqCs68p023K355J31ba9XXqrWCrZFJumSc0gpDUbJuizX/gRPfRIjeJgLjWQmyJICJmFhsK1ZBaO0vod7qexwioik1A5LtMz9j6YTjrwaDpyp/1op6hCqx9bRqNjdRqODH34O/9GG0ydChNEF53wInrx4uOoMopVSEKe0QckRkhcbFITm/S2voHB87a7hESYPPLnAuWHHlrC0RcuIEvFRyMTRiwgK5qyjrpgBp2t/CHbOwZi1KKXuvJIRdaMyK7E1o6a0ECuj9ff8zRqDWx5DUYavUgEUl6p9O69NPOVMgljzztHGoc0Oi1LMIhyqkPLGu2njbeW3y6w6d8tR5RJIPJb7iUgrLfnNWa9Tb9zDcLaKbvOWmykz3Wn+rcdBhpqp9NxQVnKI+9O7OyCsrxvub+OvpD3qO2f9/6nC4bu8bp+6H3uvbbFOTzR8vL5yCkfYN5egUwKGSOlNEQmN6Jvffd2+v7/3E1xsBNVGylF5TJtHh+hxkBC4ztsoondl9J4eQU1gipPAizEEc0zA3TQrL3ooJ32ohMOO5zmzd6Rvvzd79B3//grahYCmhMX6Yq/ey0dPndvKo6iboeUNu1afrWkSTGC4sjc1lfp86A8GVNe8tBSlhs0m5WGJyAsYCu/oWPmDfRpXVkDsgZ8lynL705WZGNONaBImaRbq9mJ1n4143PZjG44uustoCwNXaQOtxFqwNBMR+7frZHr8zQwgynLb6s1d4Kyez/tZFoNHYtcZjMi3YbcDZD1cRpUUX7XkYqd8no9el8HeGaZCrdgxFjhwpFa3DLmMWcXkHFdeVctcM7kC2Hwrpb/REGu27vNIwnd6k0eqE8G2JoETMaOdRvqIAchURo0iDCxJi3b9KiYsBUFtGJNnT7+6f+mpY+NUlCaRY0kpFojobEopeHKJjK7r6DmDhtpNNpESQm5KxoU1Q3NmSjRrGpE57zoJXTgnovoms98ih6OhylpxnT64qPogpNfTHMnChTWEpselEGZqGpirExiEhPfMTBYOff4o7bDadZ/bqasG5humKgYLiMWpozVpjFIKPs5XE6FyklD1uxKa37d2IV0gXVFlPP0oJQAuYCiZp26a+2yWKnsLQkgS2CzNUaD8/KOyWvwelseKDOQGkw9bYMqWDIkDA3c2kYalAW89DW0o5B7ugxa20KDnXaWLgALU3brRTdZCpqyZuwtIEYCdF7uvj0V2HU0ec+Yx5bl3m3GbPMpC2BLfXmibHgqYLyt95jMUWiS4vYaploHMa26ThNUKlQoTEo2r7JJefpzVC7SbXetoy9d/z1as6FKDazBZwaZNY8Ew1TdYR2Z3etUGxinZrCBUjNCJp6gvtIcCsYDOvmAw+g5Bx5B1//7f9CDE5to19k70pte8Eo6bNYeFNaQLY4oaRoG5dAYqqUxVG1jkuT3fYOD5560PU6z3q+SrdHXJSHRtlQEvEwBMHxCUxb5olu3FPfR4XCS5F7ScuoYZQFwDeKaJbuNWDccATwuB2b0qYE+YXBSOTWDEMasR+zleBznhreJ88ExeiAMx7ognec0pLHIfV2g1kxd9rlA0wYpK1+IM9mafKGBtiVxZExZN1zNULWj0uDWrf4IIGv5QrNP/Q5dyavlFLKp/i7T04OSYj/9/Np56f1yHQ1iW7L0dpJ7XcatOdptaUfdHG7edu0o85hynqN3SYTYQuq1/s3XlCT2WQ6FVr0jQ40gtmNGcYEiLP+ExaZTDPtFlBaIbrtnOX3nB7fSn5asp1ptNsVJkWpUo5FwPVXn1Il2jCka3EBBaT01kmGqhX1EaR/tVp5NbzzjLFr9yKP0nV/8nF50zKn0wgOPoTmjNndyFYwcA74AZWbKWMWPF069s6/8FE1ItC2VKQ+UIV/INGsNZlqzyxvow4i6ntWHhuBOIpHzpFFJI9bg4DICLgMyFWW5cbmCgsmqGGEpJ+6p9WBdwTUguuCa17XVgD9ZQ9I21DKH7sZ2azwuAIl80WLLrCdni1sqsHaBpaOLj6qese08ANIOQeygwSOv3BqYxVnnyRcauPW19UCfAIjtGWBSTCdLdnV2DTi6bkg59acGa+S+QL3R5Z2MiW5L+8k7J+8eU3UE7rlbO4+Pd/JduO9P112eAVhAnmRkbosIuRpTTExClA8WnEgNNUJDy1cP029+9zDddddaWr56Aw2NDnNERjWqUzK7SXsfWKS5u9VpzdAjtHpsgsbqARUSQycuXkxzoiKtXjtE55x+Bu1Ls2nOhL3ueIGoyWk7kQDf0ATU5CQxURzfUSpVMM36qZclrluFm+zFyqCUgAaSvzz88CNUKpZb9S2PzcpovMgTSHIvA3sCvPIbF9LRF8JoUF4JM+PGpEbobXkQRmXz5LpMQBqfbNcMTL63Br4yKQLH6gEzAWlptC7rlh7EFixEtcRujcjVoHVDcXsDOFYY+pbyBaQLW24NZtYxdW6zQIyeT1tSyWPLGrBdxqlBT6a22/dvk8Zbx8xtuCOHSQugA5tPAe9NO1rXqWm2zvIFp4+0f1q+0XVXOxP9/vW1Zbstsw2L0wxa94ry2kUeS50uWD9ZoOyyY/0uO5xoVkD3+Ny6CbkNme1RfUxAIfdgsOApYdCNwlKEtawpThG6FtDwUJNWrhym1avW0+bNo1QYKNOcBbNpj0XzKazU6fGRFfTgymX02No1NLx5iOKJKq1f/Tgho/05LzibFs3ejSpjRAb5iLDgRZryNGtkioOWTc2GiZL0zlK5dN5JJ213CYk4yf2k+ZTdij8ZmMixAsr4RIODfLF0ycPMlOUYt9sqIK1BuFyx2rEMAAowu7+l8eaxFxeUNVjqhqEBTiqibmxuI9INWAO1HCdApM/TwNnNqU3GuvK6mzheO0E5RoOyHugTkOWY0owld7DcDJTlPWug09tcxi/Al2fTTvu0843oHg5ANyp0JpZqvVdqTzpygVPXzy2eh6GgM+zPZfR5oOQ6Fakz1snb5Y3kXXYD8umC7taOn0q96HYNfa6ud+IstNNs1bEuF+u4ljWu7WGGdqkngLLkWjdhQmlkqJ7WKYAzC0IOnYMOXIkq1KynPNAOGQIudKJR5cklppByNEccNGmsNs6Xe/CRpfTjn95MLzz9+bT33F2pOG6olNpVrmtJQs3AUAPpO7Eoa2PCBElyx8Dg4HnbZZzykw3K0gi0pgymLKAsldiVHHRXVrRlTB4R1ozz5BxJ4SnHud3gjoZi2gmQUDaX1biVXVivC8gCLG5jzAMnDfB5IOU6Ng3g3Rqf6zT0M+rzpTyaGWpQtvuJ45RdgLJhZG2mLEAr19fX7sawpFF3Y4zMdsGmmHVaELagF/ASQZ1AnR0Tdk466mYj/Tz8HjNQ7gbMeru2r2bG7ndOTWns+Iec0+19bw1ot3X/ZM+fd83JQFnXxbzr5hEBTTy0U+QQU14olSgNieIwodHGOD28ahkVSiVeuikqFalQKlBoAioVIv4sIGqDAd1Q0mxQhBh05EhG4vosadjakY20ujpEO86fT4NUpqgaUxQj6iKlRgx+nFIzaaJLhMVUTWjMbeVy5fztVb6YdDko+wLQdWy/7m4sT78sAWVhyg8vfaTFlHWDlO8aWFvgW7YsWQ8ACsN2oy80QEtDYjDJ5AvtLDSgabagwU1mz7lRBfJcurLiu5YlBLjdc10gdfdLBe/WyPW95Z4u6AuzFefCjFmFxAko58Ypsw7bTlLkash5oOyyLFkUUzdWzTwlzlecrLx3tL0oA2W3ToAqiZPU13LroXYImFvmPssWTFpFZ0h59fO4jtk6j075YjIGu62gOxPn5dWp6ZYdx2sJTbeBlFf55pBl+FyKMdAXprRs7Qr6xW2/orH6BE8cwXp6vGxqZCgNYyoXS5Q0YuorlShuNGiwr5+iMKIiVlkv9VGxVGFFrW/WACVRhJkp1BcUqQxQNxEVKaIAWjZytjSbPIkkBfU25nd9/YPnHXPMU3CNPqkgU2UDAnLyiYoN+UKDsq3cmiW1u616Qkg7JM5OOhENWZLbtzTHbPBPrqsbrjToboxAKpp+zjygdqUHF5RRNv2nGbQGew3ek4GyBhz5LvfQ19aOUN6RnjKN71uAMuvJnZNH7HUw0aQzc1zHYF+O3KHLqbV1DcraVpz/hDOtWVYsABxAvshhynwMa8pb5uHW9nMZOjsniI7Zn8uiNUuWffoeLWeRyR/yPDapli1/J0vcMmtf3rt5MgBX23yqwJrHlt02PZVr6brsgnJH/YeGHBlOcj/UGKPla1axlFEqI18J0eZalWrNCc4AiKl4o5uHeEmnanWMtxULSJxVp9HNWLknpdrYOJkkpXKpyJNEQqwwFEU0UK7Qc048hfoLJQoZizmhlknS9Ld9fQPnP6VBWTOJySpWHiizfLH0YZ7RJ9dpNcZswExPnW5FYWRZ4nQ+DBynM4zpiA1pVJrhgCm7zFgapMtc80AV27pJHvKswh6mUsmn6tzybCyOwQVsDfQ4D3kuNJi60RdQKfJBmdeMaN3aZcrdgEy25zkZ1xlKljXtmNm+XUCZwTFHvnDtqG1inVJ7oM9lyC6YS++ig9FnTkA7a66zWepOOdZl0+5708D1ZACyrrvTuZ6UV2yhn2uyMrr78kAZ8W8pZJ0AS0Khd2r/TBBRMzX0vR/8gOrNJi3afz9asXI57btwX4obEf3kh7+gPfbclY49/ln0p4fupyVLHqTDj3gmzZo7l+574AFe12/O3LkURhHttOMOtOHxFbR+aD0PKg7OGqBGdZQKqaG9d15AA1GJTIzBbUNJygtD3TbQ34/loB6Yjp2meuyM5r7AatbFYum900ndKWDU7QFkgE8AGAnQERKns8Rp7RDH4fcWs/eyGX16Bh++y3p9AuzteGXofLZUrQaWyRfSiPWgmJRfQE03Vu1c9He3kQpwaebk6s+6Isv5UtmlUecx48nYjWbzGpSF+Qtbxv0k+kIyx2GJdx5cyULcOpxRlniIz3NC4FxwEzu7z+TWD3l+61TsQJ/u5QhjRs9I14uW3qyYMu4lz5v3XgRgRVPWDBrftV10ud13pN9nJwDbOGVxKvI51cY83ePynPhUHfvWSIKuc2658upeXtm5vmVxLhiQKxgiDsTg7IsYxAvpHf/0L1Qu99M5r3kN1ao1mj2rn2rjNXrbZe+hk046ji686Bz6+jdvoE9fdx199GPX0q677U5XXnkVlfr66YQTTuT1Gl/9qlfQyNBauv6Gr9Kpzz2Njj3xGErTOlGjTmEjpkKMFa1jZO8kzCVJjbl9sK983napKS+qLLqoVCy/78kCZbwkybkrFR2gLAN9ussqjQ7HuVEWrBFHNum91pTdEDk0UD2JpAOQOd6y3YCwT2dWcxuilgVwXQ3geWAulVRHF7gNIY/d6sqd13Cmw7zled0GJmk2+ZmyGOMWKLF00Q7la4OtbV4ayOTZRJrQ+5gNOZKGBjr9bG0W2gY1AWB2rhF04/YEIqknOA9MWaQbuc5k4NYqk8psl/dM7rPkvRctabCtGZCt3Kbr2nTBdqrHdwPlyQDVfQ59rAbbqZZBv2eXALDztjkEKeTVRxBViQE/DIjaUMZf3novvf8DH6KddtyZXnH2y+nU046iZY+spLdd/h46/sRj6ZxzXknf/u636LPXfYY+97kv0NMW7kMXX/TW1sIGV155BZ122il03DFH0xXvfze94dIL6eDDFtP4xAiVccNGA+kPWW9Gnq1GmppGktwxu2/w3OOPP2r7ilNesmRJuW+g76JSqfz+JxOUBcCkMjAoL324lSVO2IWAsjRAHerGyYki20i1nuyyZg3KefKFhOd0A0dhlpr1abDWrK+bfKC7eO4xAiLC4LqBih5A0WzcBTm3MYotBYikAemBPklIJGXg3ASpBVRhxHYfmlZ+9IXWi3UZ3O155et8HhtWpuuA7fF0Rl9IL4i3B53LiImN80BFP5M8tzyjBhdtV12+tvOwXS65l+tUXMloW8Fua8A4XVYsz7i16+r67h7LA3F5ayU7iyhL2Vo9Q8zkY/kC/wpEQZHq9YQ2bKrRw4+spO985ya65+576JJL3kBP23sh/eNlV9Ohhx1Ez33eqXTrrT/n1Wc++9nraM/d96C3vfWdVAiJTjv92XTffXfRWWeeSUPrNtA1115D5190Pj3r+COpHteoUR+jCFJV3OScGxhGrCeJiY25baCvvP0lJFpilpQH1g1cVIiK0wLlyV64y5RxLJZ8F1BuN7Ytu4BaH+awt2w5qG6g7ModukG1wE+FxEkDEyBxG5IrY7hMT9izVHz3/DzAlWP0NGwtWWgw1QDeDZhd5yHA4YKyC04apAWUNfu153fqsBrMtNSh9eqt1QWXtXVOHmmHxWlQ1tIG24TsIK88uzhK1/4ua3dBOY/Va7bs1h/cT+4r9VZr4nL/mQLkvHedZ+88O0zmsHS5uzFug3nSk/zpezIJg6PFhBHuaSGUDWM5Zdo00qD//s4P6bTTT8aa7nTNNR+nRYsW0qknn0pvf9sH6eRnH0sXX3I2ffX6b9NHPvIx+vKXvkh77rUHXXrp26gYGXrzWy6mvv6Q5s2ZQ/f+7kH60IeuoTe++WI69JkHUz0ep82bh2mgv2hXseYVrbGIamwSY27vq1TOP3l7y6fMTHmw7+LJ5AvNFKfifaUhozLjhaMyA5Ql+kJ3B7UmLA1RIiwkn7JmypJbGWXSMoYL9FJhGISz/AhSwQVYNTPVjVHYpAZOfaw0bPccAXRh2RpgNRi4TExLH9ppbAlmbWarWZqUTYOLLiM/T5aQqL0aiV0GS0dp2PtB6tiSKcs7bTFtJVm4TE73MvR3cR7S/cd5LS0ZscrOQF8bBMGUbW9JOyrdOxEn2fGZhcTl2UVr5a5TdEFKVleXd4OBPjiWlt6dDQhqm0+1nUzluL8EU+b3nWGya+e8emnrIGKOwbERKxxTEIApl2l4pEm3/vJ2mjN/Z65bwIKjjz6CRofG6TOf/DId8owD6cyXv4i+//3v09e+/nV617v+ifbdZx+67PJ30JxZffTuKy6jYjmltNmkP9y2jK750Efo9W94LZ1w4rG0ZMkDtGHTWjr00IOpGdcoThrUxOQR8GRj7hgsD2x/k0emIl9MF5Q1U5aGKEwZFVqDMo7VgKoZMRqDzOiT7WDP+CcMRgO2bsRyXYsz7RUoBBCFIbpd0zxA0YN2GkA1axO5RjNweU7dvc9jVFLp3S65BoetMTFdbtzPXUVENGUBI0Re2AiMzgkkgGSZPCJALEAnoONqy9JINbi5YCPlszaxmrJmwxac8+ULdsCRXdFc26obCMq9eH/O5JGOHoNaRUXbXwOR1KuWU89AWd7vVID1iRyTB8rTaZPusVurS1JWgHK3OrilQ2Q3lckWTQo4rBLvuEwb1o/TkiUraP3GEZasBgbLtNNO82l40zjVqjG3576BMo1sHqa1azfSgl12p0ppgO67735KGjU66uhDaMGC2TyF+rY7HqCbb/4ZHXjAItpztwV0zz130AEHPJ0OfeYh1IwnKEYyIoM0tTFe/u19xf7zt7sZfVMB5elWKLdrid9YAHPJkqWsKWumqAFZGqkALbPibDkoCZeTjHHClDtimnlmWGcsKwNKO/0BVzJdSaUs7jOKYxFA0g1zMuYgx+uK7x7v7psOKOsGqoHYZeUCzC0AUknu7T5k1tpy1ZG8GX2a5evv+lk1G81jUprh2mdAaFk70qLlUFXui44B4S4DfXk6fKcTgRxjczLYGOwt05W6TFnAVwhFC4yzGYgSEjfddrEtx+fVI10+l9Xn1WOxhz5PO9LccvHyX9Zm/AWDd5xOlmdUd4J1FgBnsy3iUDsrlJkzFejRx1bTD276CdUnmnaNR0oobjZ4XK4Q9fGSXybA0mtIwYDEzIjQiahSqlCSNCkMEZscUKEYUQ0Lo6KNG0wQaSL4k3bcaR4duHg/QuROSkjliVV2EizSd+dg3yxMHrl3W2y/tXNmLCQOoDwwa9YFxWLhKiwHledVbcXnV7q1crb2a2AWUH4Iy0Fla/QJk9UDfThZR2C4oCzShUxvld8dg4XMxNtLBOkK2Q0sJmMOmlFr4Mur/C5gukDUjd3kgbwcO5kD0Pvca2/BailpJydSoOx2411Q1tfRZdIgrIEh77vrBDXI6TEEbNdyho7MQPSF7mHJNfJACbUUuqIuY4vdYzIuBjNVBjTtaOQdauIg2/I0Zbd3M+UGMsUDu9WZKZ7Oh+XZfyrn59Uvl9TI9fkekvwJ06zZvnb2I8YpatUGJZjJZ1JqNlEXY2rUU2o2UpqoJ9Ro1KlRb1K90aBmI2agrtUmqDo+TtVqlaq1KjXqDWo0G1SvA9AnqFobp3q9ysEAZ599Jg0MVFimy7Rlk6bmztmzBs5/1rOetX0tnGqMKa1Zu/YNhUL0QURfdAflqQOyvDjNQiFfYI0+zNKRxuXKFjivGyjrpPbCmvWxAvLoQkn4nB6Y0gDpgqVmSppNiPbsNvy8hohjZHse89KNQFd2LXHoUD2tGYtj0fdw2Y+8N1f7lvu6A16c4F7FKXdIEk7eZNxXrqulb+4SVwAAIABJREFUGF0GlynrOqBtqoEd3zXwur81QOsZfR1A4KSXbD1vBsq4ppYrMFtRkt/rd6JlJ9mu5QkN0qIp63qszxGJayrAt7Vj/hKgLE5IP0ce4dAOzKI/yBsWs9VMOmwtplAuVfhdAFRb1+NcyJDRMNlJy2nWmchK2nYB35TipiwAbHs8zbjObLreqFIU4V64TgJt2aQm/f1g38D5Rx999N1bs/O27J86Ik7z6gDl1atXv65UKX8oTdO+PFDeWhdpsltKZQYoP/Tgko7loPLAWcsRLFVk8oU7o08PBkrDZmAOMEpvJRJdqVwt2AVRqST6WQQYBWBkn8teBYRF85TfuiFrYHWdQt51pfy6XAKMuoG4AKUdQsd3FafMzoqno7YbAZaGNwxkNhex66g0m+zGkjVIy3ftmHVZZbuWKFxQ7pC2nMkj2oZ59dO1Q9uZWDlDO5fJmLIec8A9uc6q5aBcXfnJAFFdB5+M6z0Rpuw61zxbt+soZIs2kNr3jXjukOLYyoYsbqCngtC1pE4cwJZJSrJMGWQQ5GKWWakJIipiRFUEnLQZhALyCOopVmYHKOMa+IxZ0jBg2qjRd82bPe+87RGUi2vWrDmvUCpea4yZFJRdMOgGxtrTSuN79NFHmSljmrVubAyk2ei1jlHGdixBD51IGLFmyMKGtYTBo/Osa9mcu9KIhDG7wKufR4OHBl0NsC54us+v2W1eb0GDltxPg4fLjsWRaDYtwKbLknctYbdynERfYDvnwsg05S0G+pyJJq4z0dd1gXtr9UGXHefqQV231+SCNQb6XICX67ksXW+X8rbAJLBhf/q5XUYo9aIbU9Yhce4z5Tn3bnaZyvY/Byi7dbxbO5ft+hldB+22ozYQ2/et3wdm45nArh1p66QsomAYhPU7svsxP8Qya4CynZHaBnUAchwDlHFcE/LF3XNnD5x31FHH3TUVW0/3mJlkysVVa9b8Q6lU/NhkoJz3Irb2EBqYMNAHTZlXbZABE/Up4CzAi98sWWTTrCVVp2bIMjAog38CyjajXWfgv2ZDbmN2mYmulG5XVDNsOa9bQ+xWecVZbK0BCzMWtqblDQ3KebKJ6wAAyhKRoUE5D2TtQIk7qQRdU9v7EJu4jdm18WTdeP2+tYSBZ3EjanAsQDmPlQpodWPL3HxVhIkkXNJl1dKFgIr+1Fq23Y4ESTaiJ+8db+29bq3duPUx79m29Rp5ZdPXd/drgjLZPXVdcEHd1gOQK0y5tgzY1k9MVBIwzhbzVetIyjVxfhzjvOxc9PC4PgsoW0nDHmeXPUuSxKQJ3TNrcPC8Y4899vfTsddUj51RUF69du3fFwvRJ4wx/a5n3tpLzHsAXVnlfIDyg396kEFZGqSAqm5sHAZXtquTYLvkU9b5k4U54xg0aL2GX5q0kwdJOWQg0NUNdWXUlUrKgwrkAq/bEHXjleMnYxRyPa1La2DRrFjuhW3CJtzutGZquksu5RIQlcovIMzpNU17XUEpFx+vMqsJuGO7lEMzZCmjBrm8BqqdhLaB66CxT4Nyq65kccqus+0Gym4ZW8+tlonSjV4TCLFpd4Buh/Rp+7t1Y6qNe7Lj3Pa4LdfU1+gGurqea1DVoCzXcWU0lwBowoDzIV9IOlcegM2WIbN1EwDaXtRXJAxwKoAwpA45hvdxuFt7WTL0+HA+jkX5wJSt/JEiS9w9swYGtj9QvuOOO4q77rHrq4uF0icBylLJ5GV0q2hbqyxuRWBQRvRFxpQ1MLtdV540kjFlrSm7k0iEVQm7tuCLWEnLlOWfBhy5rwbobkxEA46ch20aUHWl1aDodn31PUSmkG3y220MLrhrXdxlI+4zCAi1Pp319XSWOO18GKic1Try9FcNDrqO6HrjgpvbwPEMIkPhux7Y09t5XxZ9oa8xGRhosNbgqwf6tCPRQKLLLeSgE6DboCzbXelpW8Bza+fk1SENpt3qsXtdqb+T9WRcHND21PVSg7yW2+TdcJmQYFkC7LJBY66XyHiPyOZMUtO5WoT1CqmwpAThbvUtQBmgzUw5sUnxsxV1UJHvGRzsQ+rOO7dm223ZP2NMmUF5911fVSyWPjUdUN7aQ2jQwHeRLyQkzmVI0iAFjLGfcyZn06x19IVIGPLZwayyQRgXEPAbXhqjW7iHKw3kPY8co1lUHii429xGrRuOruz6PA32AhZSsTV7dplOXrk1CLW+d5nR12LSmVzBz8rL+uiVr7dcx087LBcMdGMXZ6bLqdn+lnHmFpwFlKWedANlF0y17V07YiATIX+ScMmVYdz3JNdy6xKv75jlg3bvp8/ZWhuZyv5uzNYlRVsjSVKXNFHR9nGfNc9JyfHd6qCUQd/DtiG+ehYnbgeU4RzRq+VJTNn0/hYAs+Yvg3t20LmtOdvfbQZtY+5t1kMrhWTaNK56z2C/B+VWPdMvCBtloE/P6NPyhQZl0Rj7+vpaCYkk+kLAWX/qQSEJV9JAKmVx5QvNfruBWx4D0t03zbZcSUJXXpcFC5CxDp5lWpNjNKgJWHdj03lAItfTgCuacmumH3cb2+Dbfn47zTqPRbanaLe1VJQZLMV9vv/P3XfA2VVV3a/b33vzZiYzaQRIgACBkEBIAAVCt6DSq4BSJKB8Kgrqhw0rIN2CIDUUqdJREaVKUToEEkpCC6QHSJlMee/Wv2ufe96cub6hKOg/X36/ybx59b57z1lnnbXX3ts8LnOS6tv6+piMuAHAeeH7Adpy7r5otgDq72t+pnkO9XXXk5/MTZ8b87qbC6MJclr+0t9RjeGBKd/m938vYPtenzPY+/6roMzPLcYgmo3TZoudeczma4rkwvyMZnOlH3y1PKEWfX0/XRQKXClrqGulwZbSRD9hUAFBsmMScf2cXF/m02b4leCoHVY3TfnDYMp6wpksQoOyli9MpqzB0Uwk0ExZl+40Qdm0x+nbjfeQrCB14fTAKQ5sc0C/E/MsMmSTHTabLMX3bfb5JtsoshZz8TDfX58r8/ObAZH5nfXnNCLaeUafBmVu8cSBYdSw0O8pRRiblONUDKU/KUNPUj3xisdUXDCK31fLTyYY8zl6kf13QFkDhT7mBjDLgtM8q88cr/q2Bmp97Oq3ki9MsG4GUu8VeP+V5/0roPx+P6f4GYMRgGbX3Ry/5kKsbJg505Ux2a8PK1sb/1YaszDgAZoy77MGZKIqSYOasg7wMQAor8uyNJtRKVdY+2L1cl8QlNcas9YhruOdl6ZpizkY+xkcLWYqGv9e/xXBzmTKejAPYLh5ayi9deXrGcAz20Fx8uraF3xc2+H09l7ej0VQ8n9FkCwyhMFYl8kSNEjoSW2y4QaINYnCNwNcfTzNwF6zC71V09/JBAVTUy4ymSLbKYKRTh5psOe8dKdZI0O9/8CCRPp7m1JOEbBNUDYnqHn+m+0MNCibi7EJygNkjDzQ14yV6TE72DnRC5M6NgaLBtYGGQxUBgKxGafoly/M57zXufGvPq84p/S5MOfsO5GMwa6NeTzFcVTcXb4bMBfJivpb/xCM+3cp4r4QX7xmw0oX7ndkaFCmq4LsWenQDXIgtjjNthWrNoKGLEj0dLVSmvaRj0xd7ZJH3AWLFx8S+N5vBgPl9xvE4IUoBrN0oE/LF0V2pC+mdlZo0OXfOomErxVQDlicxpbuuKb26BKU89ZPjYFqFKSRY0rz7Q/z9/VwGWS90d+D4KDBTNnucruYTrjIU1kHG9ymfq0HVBFINCjzNweaCcr63JiWuIHsY2Dwke/R2CLqziFGoE8mWt4OqgiwZulOPYnN7b/5HZt9F/1+JlDo5+nzqd+3GVM2x4W5aGtLnPnaIiiZoGw+ZkoVSppRTLkZ6zdBpxkoy3XK5Qt9jT5MltwMZM3FvUhABgPlIiEoLmBFsNXvY54jE3D17eJ3N4OIvAZKnlM1M/S4bOzWhAQouxyZrgZUvi7OM/P0tVKPU2c2QN0Y0wMZNsE+ydLUerpcLU+burqB8n333edutNFGB3ued36KTJhy8Z/JeJoBjzkBipNWD2wyZRYkYvKIvk9rygMmX962XTsqPIc1ldnR2oHtuHJbgbED23VgSbcKtpFilxILXqqquvJiKtjNqxFJQRX2gSPAskGBKrgipU9YmDsHaa2z8pikuXnBxSFt0JPcs8uRxtXeaD8lYOSoFFHZgpFF8wn5oNTvNxiAm5OjyIyL8kUR2PVn6utRBJ5+za7fmK8niJ4w5mvNiavsSEo7Nncc78TeixPdPF6+B9+Ti2ytVpNJyZ9KpSI/ra2twojMnZO5cPFz+VhsWPXMhUCfZ61387csruzdZ1TRMxcePc75PL1D4eNOvvuSx3MbZmNc2BYyo4GqgFTS34rMlFF4Owg8hGEsFfEIRv0LsNL3m829ZuxTn/dmz28GuIOBdbP5PhhgF69ns51mEfzNYzdZt9aJRSpj/D3PspQA34BEkoELqPYjy+vj/gCgvEZ3bJdswUjki8APjtphhx1WL5/yvwPK73RBTSDnbROUTYZhAnIx6k55wvc9AVyCMB/3yJQ9diSx4XqqRRBB2XUVOKsynbp0kgZlaTYvh6uy/fImjzkoE6VZy5fHqXVWAR4mCEiVLFUaS/plSIks9c11FS09OMnU1eeoz+NWjK/ja8z5Zp4bUw4xJyXvL24di8ywONHeCZRNOcMEa5MJmYzYnPRaUmFtAxNkite/GUtutnDwmjE9ltf36aefxsyZMwWcW1pasHDhQvne++67LyZNmtT4CLOeiQZNOV7dkDHfrZi7Eha18f0AURTK+8g5laBQvzaur0WREerrIotQvvuShUTYnWpRJudbKs+p+IV+Lzuv3128PgRiji+VdpzILo8gw7HdrB6HPnfNSNFgRMg8383kjXeas//uY8U5bwJycbFXoBw3UvqbEQYN3ObvAWM3UbtK/bgZP5HkkTR9utK6+jLlgzzPu+D9MuX3A8qvv/465sx5qeFTNoHZZMw61Vq2trTD+Q48lz8sck4pw4NPMLY9+K4LzyFDduBKvQsbqe0iEf6b/8vTajVjZjsv3fkiv6X68InHeWC9jKIEo1kieyxokJfJLritWU4OynmgzNEF0Att6gXUC1p0cRIWJ55mb8VJarK6IhspAm0RkM3HNagWt/WN1zTpd2eOAfN1+tw1Wzj0QvzCCy/gnHPOwTbbbIP99ttP2PFDDz2ESy65BN/5znfkfr6POSb0YqHBl039TGDl8Wi5ia+r1+vyt94RcIEM6/XGYXNxkLZjti2Mne9FKyYBna8Xtm6phCc5z44iB40dAj/fUeOtcT3J/NJ+oNYfpq8TwZn6J8GY4Kz+Hli5rjF8jUXHHC/vBMp6HL3bc94NhAdj18WFWT+vGdkw2bQeR3qeMUCnE0E0aTAdPibYFtmzEAVDyuDj/SyawT8V6Ata/Gk7brvj6hXoy7LMWbJkyWcdx7nowwblZskjGuh0sOefQDkgS1apt56nWLLvejJRJNBHSSMHZTLbhMAMpyEppKzTKuIxGQ/7h+WyRqPIMicbi6urya2BerABK5BLCSQHYWFIuYarmt7l7YNEb861XtZRyYv8aEZlsgjzs0zG1Wx7qCd/kQWZWp6elCYAm0zZBN9ioM+ccCa7kdcUkkr4OQ1wNJhq8diK34+Th8B33XXX4aqrrsIZZ5yBLbfcMi8uk+DJJ5/EVltthWHDhslLNbMmgFar1UZmIccE5SECrwZSrUnLYmnsNvgefJ5c4Xwx7E/3lQI2jaL7+vhFHqHdL29FxWujWTqfI4HonPWz24UGcc/2GouAeb31bZapjKIY9913n9R3mTp1WwSB31S+0NdSX/cPCnDfDZDNzy0+1xwjRUBuNn716zXgavDW8QtTYxawzdmveVuD8oDHmoCyltnIlAGsnkyZoLxw4cIDfd8nKFebXaxm26d3u6jFrQyZ8uwX5wib1ROn+NuUL0Sq8Bw4ZMWuDc/14ApL9uW2I+zZk5oIStrIi+dL7wMFrdzayqWRCUoZgclFKay8iAk772agAKxYshqIef1ZCYbl8gOlDKNrM1giMAd1hwKy5OJTO1afIxKJDC5qsNSxtcbdrzU2G+iaCRXPtx7oGgSbTRj9WpNNFVlHkQmbj+v3LrKgAUw715TNc6FBWZ+/ouxR/J76u/D63nPPPfjlL3+JT3/60zjssMMwcuRIGRsEWIIhQY4Ndx9++GG5n/IG/xFACeLjxo3jCZe/n5kxAytXroQfBKiUywJwo0aNwpgxY7Bo0SKRRQiio0ePxvJly7B8+XK0t7fLYs9j7ujokMcJ/KzfK90wymUFtKkl95NJE0T5Y4Ijn8uwgZZkGNNQDJi2Ob6/2mIrkE/gOBaWLVuGCy+8CGuuuSYOOeSQXMJoHnEuLuDvNB/N6/9uc/TdHn83pqxfbx5fMdBnjl1NDPRY03a24u5Ns149Xk1AHgDgaX8tFr4Hz7+wa6Utc3LPqLZIO6jViylff/31ztSpUw/wfO/iDPi3QVkPGPM3b1NTfpG1L3IA1JJFMXnArBSnEkRYVU4F8qgnE5gdj3KFB4dlPfmboOy6ot163DYyuJeRMduqz5g0Ts3Blh0RmErExo5yH3vDKW+zyBiSEpozQAKvbl+Ug7YMejZHyLVFFqaR5+cShh6EeuulF54iQ+bgMsHVZMX9TEIdi+jY+fZZb4FNEGwcS7546MnS0NgMp4HJmM0gnwm0JjAPkDcY+jTOg36N/jxz0jWb0PrY9fcm+JEp33HHHZg4cSKOOOIITJ48uVH7gvLGRRddhA022AC77767gNwvfvELPP/88zj77LPx0Y9+VAD08ssvxxtvvIFPfOITApi33XabsO1TTz1VnjNr1iycdNJJAvr8m6+nlr3XXnsJOD/44IP4wQ9+IMfw1ltv4dprr5X35fGstdZamDP7ZTz11FMCym1tbQL4XCB23XVXWUAI+LNnz5bHCbzrrbeevI6LAcF34403ltfwbwYxuQBwAeFnc9GgbPOvEJ9moPqfBmWTKZtjyLz+JtnQ40kF5oplO/uDes1Srk1AFiAvaMqqjKcKSBOUM2BGJSitfoE+gvL222+/n+d5lyRZ2trsQhdP8Ht5TlFTlEDfnJeFOehJKboxwdTwKPOzdNKAFCfySjKgg3IJvk8pwxXLhB+UhHEIGDtqqyoyRpyIpMGC2JDoPPGMDRz7HREKII1ot+2o9HwJ6qWwRJpQ0kPEQic8Pm6VmcoZRyj5njSGlFcIC2awR4G66I3c6OcF+2XwxKli93lU35QF9LloNrhNsNMD3gwMmqDYH8VXASc9+LXOpgHTHNh6YTDB1Dw287YAfx7oK7JpkzGZTJnHql0PWkrQMpXe/pPl/vWvf8XPf/5zVFuq+NGPfoLtt99e2O+Pf/xjAS8CM9kogZLgSbC+/PLLRN649bZbMH36dLmf7Jn/+F6UBqhNr7POOgKGRx55pBzL4YcfLtIIWfpHPvIRzJkzB9/85jdx5plnYo899pBrxPdasmSJ3MfXnnXWWRg/fjwO2P8AvPLqK/L41KlTZYFYvHixPE6g5XHfcsstaK224bvf/Z4sDpRopk2bJs1C77zzTmy66ab44he/KMdGOeWnP/2pAHxxsRuMxb7X5w32+uL9zeb2YJ/R7H5z3Opr32xh0KTElCRkB5HLepotm0TCDOKZ+rJ+rgnKA1wZOVNO02RGpVRZbUF5H9d1L02RfWCgbK78minrQJ++QBqMi6yZwMvniPuCVjdb1VbOrAylUiDgW8qDMyJ5CHNWARgqx4lk9xCoPQFUNj2XylRktcL0CKL58MxdF5bcIRGaRlM/svREdkGqboYq2O3AydNA5XswIp/ry9SluY2VCH1uHYvTBFZqiQ4ujDpn2Pq2OSnMrV4zFiqs2ZBSTEDXWz3z/QbTlHVBe1NP1q8f7LcG5QFyRv5dihPbZP1a3tD38fzp49aMk79ffPFFnHDCtzFps83xs5/9TJjvcccdh0MPPRRf+tKXZOFbsGCB3N5iiy1w4oknYtWqVTj6i9Ow7rrr4ic//glaqi3o6enB97//fRkvJ598sjBZstzPfvaz8sP3HDJkSCOQR0ZN+eB73/ue/ObnklUTvMlw+Tkt/9CxCZ6dnZ2YM3s2vvGNb+Dggw/GEYcfgccef0xA+mtf+xo+/vGP4/W5r6NrVTc223Qz3H///TjttNOw0047YZdddsHy5ctkXPLvH/3oR3IMBH4eqz6v7wVMPyhW/V4+y1xwzdv6eprvYe7wTAA3b5s7NV0c6p8YsFG+0wRrLWPouaMDfXzPRkH8fmucuC/cUnnazlNXs+QRMuVtt9123yAIpn9QoFxkeLwo1JRfZuPUJj5lvcXX0kUDlH3KEoBj59l9dF8wuMeEEmkrpVwXdGEIg7ZsxPxJU3leEsWg+0FZ1AQKBEQFZKUfpGr0SCBma3Sy5zxsJ/eruJ0F2/VU6cFcqqDxjQ+afgt5plhUVRF1eSxn5y51a8OhYQJrswnWTCLQ9xUdISYw64ltvr4ZMGvg1ezDZL560ujn6Akg4GoUKjIfb7Y46EVFLzR6F8Hj53afyURkqgQkAiefd9xxxyOOEtGZZ8yYgR/+8IcCinvvvbew5JtvvlmCgryf9xFQDz/iUAFJatIcP4899piA8T777IOjjz5a2Og111wjrzvvvPOEzfb19Qnz5mNkwgcccAD2339/fOELX8AFF1yAoUOHCkA//vjjAuI/Oekk7LnnnsJo77j9dpx//vlyXJRCKHfQQfLEE0/goIMOwh6774H29g7ZRl988cUizZBJb7jhBjICudtasWIFTjjhBGy77bbCmnXA8f2A5Af5XHNRLZKBZqBsArLJlJuNZXOcDABko8tNUWbTxMVkxzp5RI9xLV+Ycohm4VpTZkaf73pH7bjjaua++HdAudnWp7ia8jmciKYlrsiUi15l/XdQIgDTE6oAt1xuQWbZKJUYgCkrvZngnBewIQtJuHVnMghBMIpQci1kbNiYKuuRIKUAswoCygDL6NfgR9D+RP0573gtOjOQWg5oOdbVleV7N7zQinxL8gnBWMCLCwmhW7kxeCx68OhdgblwFVnHYNtE3q+ZZ7NJWWTLRVZrgrCeIFq705PR3IIWpQxdZ7k40YqgbH63IihT97v77rsbkgNZLxdU6rynnPIz7LH7nsKGGdwjeyV4UU9+9NFHRQqgdktwnThxAh588CF86ZijRX4gKJNJX3311bjrrrsEhKdMmSJslMyXAH7ppZdi+PDh/fEA2xZQ5Ws322wzbLLJJhJY/MpXviLSCEGV0sm5v/kNtt56a3R1dQngvz53Ls7/zW+EORPc+R53/OkOXHP11eKvPnLaNNRqdZx44g8EyCnDmNeUkglB/etf/zp22WVnaRCqdxAfJNgWWew7AW4zItAMkJu9h77GJlM2P7u46PcHmFXFvoYcUShwbwb4moGyaYkz36MBymk2oxSshskjHwYoa02JvzULFvdFXk95MPmC92vNkbfLlQAupYuA0oUNJyjDcnys6O5FBBt+pRVuUIHNgGBAWxsBGALEVgK0l304SQIXMRwG9jRjzovKxNSBs0QCaSJy8H5qynkwS5wbtos4yWB7JXFc2K6FkC3QpWWy0qV5jIR5/s7YSyyJBdwDT0fe+z2omuk2G7TmJBBGb0gdfB2Pi6Cmb5uLogZrc2KYrKLBInK7kQb4ZqBsMh6TVWtLnAn2plRhsmp97TVg87do9FEkrPKmm24ShswgHj/vzTffxIRNJmC//diVuAVvv/22bP15/8477yz3zZ8/X8D5lFNOERAl4/za174q12K33XaTv/nz3HPPCZjzOfPmzcPxxx+PDdZfH6eeepqMAO1d1hP52GOPxbPPPiuywjHHHCOOCB7TrbfeKjLDOeeeiymTp+Chvz2kfNVbb40Tv/99CexxXBPMW1uqAtjcBZx8yqkC4DwGSib77bcP6vVIFm+y+euvvwE33XQjTjrpZAkKNmOY5nlrJhW8X/B+NwJlLqSDgfE7jVl9fZsdq3mfJgZqDPWDcjHWMYAR5x1FilY5ndFnvqfczjXlDNlTvuMdtfPOO69etS80KPu+Pz2zqCnr0s39JZzVBe2v96AvjrgC8n/atyuDqVALgq9/be5caZxKBqnZs2mJ05KF6cagtclnTz96kYMAmRMg9QL8/q778NCMmfCqHbBKFcDx4ZUrYp8rWSnaXAujOqrY6+PbY82OVrgZQTkGQ3CiJ5MBi3xBcOXCQTBWljb1PfNcPYt+ZAu1KIZbquD1hYuxeFkXUurZUvzIgssiSbTnUSaJYgxvb0Nnawtcsmd+kgQBqTGTfdMOqFJreSSS6SecXZ21AWdemHcejJTdhrba5Yw8b+EuEol2jhDI+TqpkpXlXm1aA2F0rmZwRXl1OYAl200WImUhUU0plaSjnpbXVRZ5Z2BVuaKEoVmUCdRFcOa1J3slMFIT1pOProa1R4+G5wVy+l3blSDanJdmo7Xagg023EDcChxH649dH+uPHStblFdemo2//e1vaKm2SgBvxYqV4qyYNGkzbDFlChYvWYJbbr0FEzfdDNttOzUvlK66WQh5sG1cdtlleOThv+PwI47AVh/ZSsYnycGrr7wmC0NrW6ssGHRK/OmOP4m8QXZOHZzukU/tuivWGrWWgPj666+Pw484XAD8/N+cj299638lM1Fn7fFqnfiDE3PwPgVrjlpT2TcbQQ51+k0QHYzhvh9gfi+g3EyWGOwzBtvdmc8vLu4mm5WdmlSI668SV2TMptzRqH3BNPl87BYDfZp4NNwXafpkuVSetsMOOzz7fs7Ve33uh1bkPssye8HiBfv6rjc9Q9omQCUaqEpHVqoqb+apw2w/n4O0yyalnLyym9f+YIIRnZqCKnqE4bXX50qk25NiLsqrbIKzliy0V5mPkUl5bn+lOLgl1KwSLrz+j7jh/oeRVYcgdUuwHA/wfPlxrRSlNMRufrcfAAAgAElEQVSEUUPxk6MOxMQ1hyJFCIcShSRA8NvQm0wvMXtH5Vox61lIkgm/typ+QgZu2Z5Y63riFJfdfi9ueuBxhBbvdwSQhdm7PlxKFkkfPrb5eBy92ydR9XnqIthk4znMUwPn95L0UtG3FfzzExVbp8FBBRwtWwooyLlmIFFNAqYxsEIZMZPSiNLE5dzzOQRfvi/tgARYy8aynl4sWva2yD2IM1kU+X1YN4Tvk9RWYmhbGVZ+rGzhLtePuxxWU2MlLtVzWCXeGMXvTVAugshgk1Pr6abjRuqYMGDKE8AkIasMP/Pg20wQonxUhx1wzeCRO0iiRHYisqzKucyQ2b5UEHM8HyH94UmKEuMKSNAVhbCpXfPxmHbIFHXZhahx2rVyOfpqqzBkaBssXyUGOZYPJ3bw5tI3sXTpInQOGYJRI9fA3HmvoxZHWGeD9cWZ8+Jzz6O2qk/OWWt7G8ZPGI/hwzrxzDMzMH/eQnz0Ix8VEOd4cuxM9Oybb7sFC5cuxac+9WlstOHGCoDzCn2N85ZbM9UCaU5/fbu5p/m9AkqRDRcX0ndjy8Ud0mCAroG5CMhq7AyUL0wmbPTay8lDbncz6pYUM/oa+nIqxY2yNEmerLZUV09QXrR06V6ug8uyLGlX6ir1UNrEFCiT8dEORVVVunzn48TPC+1Qw9WeYMG4fLArgFG2sblvMHnkRXhsB5XXCdDgrIFYA3Mj0FcK4LjUlTP4Lm1pZfRYrbjg5rvw2/seQdI2FHADuK6PlMG4gKzagR/3YfMRQ3DGtL2w+fA2RE4Eh1l7PHiLRYJctnGEndWRWoQcB64YJhykXDCofbDLrjzPkQy+lVGGs2+5G5fe8zjqli8JJ5zS9OPxbW0rhZeswt5bTcDJB++LtoCWOS4GagHgmXCkhkJeREVeS+apWBHPOoON6vwBEWGQqEn2S306jxzynLp8P/qxc3lIEleYpksWLsoK7XsWanBw/Z334fo/34U45fd14dqOyDC0+HmIsWa7i2kH7YkxI4ZwLVLfl3KNvGeMzErBZu3s3CPSjlE3wpQ23gkM9MTUwK1/q+tO14xapFNaG30Xnl2FnwQopUDZpXe8D4j7YDFHXuqbqK7lsqrZKcDaEY6HKHUQMtCbAR53FlxoHSD0bIQJ4IUZXH6nNEZEcE8tWTQpbSVWiAghUjeTBQsxXTYemJ1nO5m8X/wPfVocPoGDOiUqx0GZ44/HQwErAyKprRHCzQtlRbRRpnw9F8oIjiy0QMTz6/ngGiEzhn/r4llyV75jaYCyuY+Sbc37xd/39Hx9bYqgW1xkdeyh+PzBwNwcKw1pwuiXaNrf+NxmVk5dtKoB8NqnLI4LQ5vOpLiVuC/KQWnaaidfCFNesOAzQSn4bZYmHWRmhOFG5SthDQQAwrUaCJyYki0nVE8NMmlWyDkj4JFXasutYdwizn19rjROpRtiMKas9WQNzl4pEOnCdzN4zOrzWxqgfMW9jyBt6wT8Ejx6mV0Psa/qYARRLyaN6MAZR+6BzUe0Cyhz7josVkSmnxLkKDko0GHFOE8glmzNgmPRm8wLTfBToLgqBX5xy7245O7HUbOpcaulR6aSaNExfILylpvg5M/th/aA2XwxHE580XNYkYOAz6aOlBDI7vIMP4FkxZi5EFI/r1OvJvhq2YK/87KjfB+lLeRsW3YBkSwMqUOubCNKXXRlHqb/6X788ppb0JuUYFk+sjhFilh0dqu2CusPcXDGt4/FhNHDkEjygwIXVdtTHSePXHi6MJv+CnN6Ag6meTZjXyYwF1tBOVYMTzZpFThOAObveUsW4aU/3gZn6TKUaMVxba4d8ODAd3ykgYto2BCM2G5b+OuMQY/rIcoXfUZnCXSOVPbj+SN5iJEQhGVboX5UAnmCmOcvi+FxR0MqwselJkoGH/zh9VPJR5wLjFdYPJiIfY0sIGBAWvQjWSiUSUfVVZFTyrHPoDN982T0GRAzO5BjSaaWAbT/ZVDWksk77YBE/ikkEzVDfvM5WmJQEoTyKQ8I0uXyhA7yaalC/z2Acae65GejBVQjeYRp1lmGp1pbWo6aurpZ4gjK8xcv3rXkuVchSzvFLpYXQlO7JkI0V3KCmgINsgv+Syhp5At47vJt1JngtlA5EShTEJRfFw2uKFtogDa7TJhMmaCsmbLntaDHbsUFN92Jy+99GCmZMkHZJSi7DVAmU540nEx5T0zWoJyQ+RHEqGXRM8xJnciXEsYkVgwLKcFPai9GDN0JKFuOi+7Mws9vvRcX3/UYeqxAWJqAo1QKU6BMprzPFpvgpM/ti86ALC2GrSimiAA8jyR7ZLncukk6tjgqeFwMVPLzVHagnREMVOEjdmLQ2rdCTHXShWXnySuqgh1BJRQIjTMfK1DCRX96EGdf9weEbrssRFlYh2OrJBgrjrBhu4vTjjsSk9bqhJOEAloiB/AcqDRF9ToV2WyY/d8toKMntSzieTaivs2/+WPWwuZC7FsJfCSo+y1iQ2yv92LVfffhkZ//GkNXhPAtG5GbIuGuJHVArl9zLfR2tmOzzx+E4Xt/BrVqBTWX2pFKdSfb95MMHgukZykiLsLyPXgdVBcLnn/ZSAugMmBrw5XMTwXqrpvCT1K4y1chXrIUvUuWoO+tNxEuXwGrFiLrqyuNvhQgI/MHwdlF5ruKvCSJZKPyR0iJU0bNtlFea010fHQyoiBAymv/XwLl4vX5V7VlcxE2F19T5jJ1Yi1fmKxYB/zeKXFEvx+vn36tTrE2A30Angha/KN22Hr105SteYsWfbLiulcD1lBhkjJA+aO9vAQdR231Up39xpWftYRzLTYPCpnbF2EJtiqtqTqPzG7Y14rBPh1cMd0X1JTFWeEwI86Gn4Pyb268E1ff/xiStk5kfgkuA4CsYUCmTA+zIV8oUA5BiVZKKgpwKVB2rQgWQZn3k+1wIrMwkUzaOkDtmBPMcYUp/1yY8hMCyiJzCFCp4JpM/rQb+2wxHicfsh86S0kDlInLMd0frPVM2x1BL2WHZlXSk+4Oi4FDyQZUrgs3s+Gq6Jtst/nbtlXDSVJvAXYCHpmtyDIEIgJNH1xu5SwXy9GCi+54EGddcxv6HIIy09DJ4CPUY+5+HKzXkuIX3/gSJq3ZBjfuQ5RGijGKATARhkldgfAkx9KEKQ/GlkwmZY4LE5TN276VIbCA3qAM/x8p1e2L5uOFX5+H8N4HMaLuqnoiXEgtdX6yxEJkW1jmuihvOQmb/OQ7yNYYju6gTB1EXW8k8Knnkh0nMSJZIDOxSdKPI3p94gCpLUWuhDynISpZIkzdjkPEi+ZhybOzMP/Rp9Dz6lzYK1bAr9dQ4vhmS3umjfJ9mCDE65gyk9RCLbdGuo6FNEoRC4mxYWcelts2hn10C2x9wleRjlkLETyZc41//yGmXAwAaoDW164ZU27GkPk80645GChrpivAmjccMLPxGrpwXlNZA7AGaTP9muO+aJuT13PZZUEiC4+XWoJpU7eaOus9aTfv80kfZqDPWrhw4SfcILjGyqyhKlyXh3dU5AsZhTmtMZPB5UyNFdgUT9SyhWq3I+yZ7EhqSTgSXBJL3Jw5jZRqPRmLiSOmZ5keULouyOw810Lgt6LHquI3N/4Fv/3ro0haO5F5ARzHR+Z5SOlndmz4cS82H96BM47aS8kXdl30ZJEv5LspsHUQIrP4t6OYMgGRWmDOlLWmTFDuijP84tZ7Mf2+p9FtB7lkwauoNGNuqv2kC/tMGY+fHrwvOsssPMPtrYXUoZygKLAKnxKYFaTrLBOR56X0qDq7wjooS3Bi51ti6V0mxmdV2Y4/DDgSSWTDLQ1Ba+T3yKwAy7MA0//8IH5+7e/Rm7WoT5XtYV29NgoxupTinO8fiwmjhsBJQwH9kGFtau05bc8o9yjEl/PXYCp50M9M/W7GoJsxZQn0MePSYM2+TS3YFqbbGqfovfduzDn3PKy59C04ESsA8hwlCChgSDDTguWkCG0fK1vbMP7Yo1HZ8zMI29uQZJ6Asgolhco5Iv3cdJfuRPYEMWXp2IYbu7Kriblo2jHakwjp3DfQ89RMvHznX7Fizmvwe3sx1PdhxWTGoWjEnmXLMcvOUKSnDJ6k+HPB4IqbIpA/HaS+jZro3BUscWwEW0/GlB9+HckaoxDZrY1kJKUR/uc05eL1Ke5yiljFa1xMYjLfo/h887EiKHOhLDJl/Zxi/QslffQ3Uy3WvuhPQonZuYTtoJ6kprw6ui8Iyh93/PI1mWUNI0ukU8HOyM7yTDjHRSQDTm1jJVKeF36n/YqMztHRYwJD7gRQ+MEtu403Xp+HF8mUDeeFyZZN94WOzGtQdhlocS1hyr12G86/8U5c+cBjDVBuBPpY0csGgrgPmw0fgjOn7YXJI9sR2gy4qUCfMEDL7wdlBtsYgpM5QDhmF5IclMiS+Ya2g65/+J5/cdu9uISgbJUUKMvZoBNDSQdetBJ7T94YPz1kb3T6CRw3gZ1QhlB9yDhodDF9WbdE8+HnUcfNGRx33Y6lRIQslUlPRk1AJKAoox3ZuS06k8tavwRYxLAdOmESOGKH87EqdnDT/Y/gitvvQmRVkCY2kpDAm0q7HYQ1jK5a+P5Xv4D11+iAJQETVbdDqcg8hgSRrCfqPn5nzWZEBZX084GcwQRmzaqKW1vVeFSl0/N6S6cZ2gttB4EdIFj6Nl4899eo33cvRtVr4ktnDIO7hhYnd7Aw+JZFcG0fXfBhTdkcE759PJLxGyB2mLqszl1kU7aIYPE7MwrIgBx3BBK4zuAmDhwCc8puKCGqVoyemc/g1Vv/iBWPPIlqV4RqYgkztpJIANP2+dmqLKxyIalYjIyFLETCoCGBl0FH7kqYfOTa6GWRe6+KhRZQ2m5LTDr1f5EMHYEI1f8aKL8TQRzs2jbbHTW7TwO4BnoNuOpvjunBQbmY6fdPdTHyQN8/PS8Vp0aWpenTrdXWaaujpkxQ/pgTlK9JLGs4J7STqkCQnDjLRkju5ZUQ2hZqtJsIQ0oQ99VQDQIElCg42MiaOWEIMOJYUmnLZHHz585rMGU9EU1QNgsTmaDs+IEE+lgyIfCrsg0//6Y7cdk9f0dS7QC8kmT1UVNOfQ+W6yBIathsWBvOOHJvbDFqiMgXDLhRU1YGL08i+GTKlC8YeOHx80hp/QJLVNrc5rPGrQr0UVMmU77onidzUFZhPmqHUrAIKfy4C3ttPg4nHbIPOoMYjpvCJcuMQ2H7lCmoHVL6IMOV1lIEZZFulf2Mu49UHAWKRYueLy4u5anNbH4ei6yT6QKBo9LJ+T1ii5pwioBV7zIbUWZjSW8dryx9U75zFluI68qOR+91EvahnK7ChA3WQisDZhGDoCp4q7gxO0PEqPPYJKagmL7WBfWW1ZQmTP2w2WRXE1co74BCVGpRtlCxgfa6g657H8LsS6ejbf5rGGrxGGzEtCfyfCURPCYKWZQEYrHJhbGHriFDMW7aoWg7cE+E7UPkNSXLR2iTK8dqsQ1VbCG0IsQpoT6DE0vBa9hxgqpjofe5WXj68iuQzHoelWUrUMkclBILZbJd0jO2sCLQ0+2SG5NEd6drIFMaNBwGDiFati+KC4OwDsKUxbSqWAIL1a0n4yMn/y/S4SMQWuX/L0DZXFA1Gy4G6vTuxry+70WHNoN2sqDnklIz8NXjqBgEHPDcQpW4xnPzKnFxkswo+8G01S7NOssya8GCBbu4peDaDNZw4cJMSWach8W6nRJ6HR9PvPAqnp87F2/19GBFzyr0rlqOan0FDt93T4xbdyxcsf0wfyIUaVbmtjAIiIWLoEyfsu7wYSaOmLdN+ULYU1CC72UyCT2viprbngf6aInrVJY4RuEZ6GMfP8+FL6DcjjOO3AtT1lDuCzLhfk2ZmXbUbCMJ9KWZDYcSFNOpRTtQoExGLcEgAWUbv7ztn0FZ1WMmiNEf3YU9Nt8YP/v8vuj0yVx5HtUugla00LZRdxx0cyYL28t3Enkd5xyrVN1n0cAVYFPLpwPA9tR2nAAuBfujBB7dMYRPFvjnljmJEIhuSfNEihrxz/dVYD/KkIYpMsdBrwQgbVS8EL0rl8LmIpuQsSvrnC3OGYJyHXUlWsg5Uq2t+ivsvVPAr/iYTOa8tZJekFUMQbf1itHuANUFb+PJs36N2pNPoDPsRgc12TBBaAXIShVknous1gUvqoF2Dcrsceqhzwpgbb4pxn/3a0gnboRu10c59SWZJuYCQxCNEjk3df5HWxt3L9L1I0bFzuDPX4xHz78Yy+97ACMznt86B7CAsh9Z8JwSugC87WWoDWlFeY2RaBk2FEGlLe9IkiGth0iyGBF3NnEkSUX8DJYAiGOCv42V/4hRtI3fGFt/6VAka4yUnYDZzeY/KV80kydk30gSUHBYmH8PFksosut/ShpplJJVMRIz+PdOxYn4mKk/a02Z76/rh8hnZZJnkCWsEheUV19Q9gL/WgDDlTuA21ZHALnulvHoi3Pxmyt/h5cXvYmYPleWzszqaOtZiLN+cAK2mLgp0p4+BK4tW+PUTtQEIKik3GLbWPj6fJEvdPU006OsmbHexuqgXwOU3UwcRr5XRZ+rmDLdF2TKmQHKCQN9Asp9OSjvnYNyf6BP3BcMqsjWPyLRFVDWTNkEZStPSNCgLEyZgT63ImyToClhO5FoEgQpmfJGOOXQ/US+sLmyEVxjHr+Pmu9i1vwl+PPDj4vv2XJLYJyfEXlKQFJTieVIuY23PPFO89wR0Fno3wnIslxUqh46WitYo62KoS0VlKljimdXscesHkriRS3OMH/FSry6eCn4XciUuT+QbYcEpBK0OHUMb/PQ4jNwxiWZRd1p/03EUZJkDPxR0lDatta7TV1Zuyr0FlWDsXKYKGacq10FUFaV/ShjKPdFhCFxL7pvvwszL70K1ZUr0AqeV+r1NpZbPoaMn4DhW2yOV+7+C7wlC+FJzzsfKZmqFWBpawXrfekwDPvsnuhpawNCBwG/EzuUcAFmKdYsYzRBxTykil8MN62h1NONV6+7BS9fezNG9/TBS+vIxDYJkTjINGpuCeGIYRg2dSsM23oKSuuMhtc5VHXLFceH8sKrClRcLYXO5ZUH836PjDPwOrBswGjqyfSXcw/y37fEmQBd1Jr1NdcxBFOSeicdWr9PMXVaWmBx75qn/pvp0kWgbmaJ46ZFv2YAmDdAOV096ylrpuyXgmuQpSPER8usGdtBLMkaZVx4zc34431/x4jR66FSbZGOIB1lB0OxCgfsujPGrrmmFJenFp3wTNHRYOfaJCP+loMFr83Hi3Nm575btXXVIFzM8tIgLe2eWHzISRUouy05KN+FK+57uKEps+M1ZQGCssXuJLTEkSlPI1OmfNHvU5aawARlSRwIBZRFU86ZspYvyHLJlPl1qCl3wxaf8kV3PY5up5IH+lRKiEp1ZpS/C3tP3ginHLa/uC90oM8Wr7OPvsDCPTNfwemXXoP5K0NkQRURFwft42DgVH44ublQUHlVGXzCMj2S2xien6G97GHMsDZsOnY9bLfZBExeZzjsiDY+FRPgu/ZmHm647++44PrbYAVDgMwVhwGvkWvFEhAd0+bia0cciLGjhiELE8TCgrnD4YhnQI3Ka94I3rC26UlTnJim3pzX5s8TK5SzQKXJqO9j2wqM9U9rGqG88HU884tfIX76WbQmdGMwCYQp8sCbbUMw4aCDUfnYLph78QXofvBBVHtClBxfkjaYor2UDRG2mYxx3/oK7AkboxZmKKEsi2Pd4+JAWk3ezDPFdHvqwiFa632oP/scnvz5efBffBVD/1HPmeZhas4B7W2Wh5W2i2jUKGz42X3Q/smdYQ/rQFgp84xLoJgBbdH+GaeQNHtmRubWZcmEpT9aVbbiYkzZhUFkgXCxOv7/CcomOzYX4MEYdjMdekCATycg5bmupv3NBGgTmJslkzRLs1afo3r0rbb1lHNQ3tmnfJFaIywORK5groPQ8dCTWPjhz87GiLXXwZ6774GR7e3wsghZWENLW6tYjWw2mUwyuLztMliWCChLuqoMPRsLXpuHF19+STRf03lhelUJxrpLsAZsAWVqs2Tnbgtq3hBhypfe9ZBk9AlTFk1ZJY/QrqA05XYJ9E0Z1YHY0JQFlHNZwhImxG26+0/yBUGZW3nRbl0PvZaFn9/yV1z4l0fRzSBSnjpCoBPwsRN40QrsNXljAeWOHJSdxEIAB7UwwaqgggdemYuTL70Or66oI3SrsLyK6NuqGwqhgqAcww6Uh9bJXGG4THaQDD+eiLguDgSntxeVOMK2EzbC8QfsioljhyKLaijZQBhl6LFbcNlfHsQZv70RdUb3U24L6FGugTYtP65jdCnBmd/+CjZbewTSsKb6cIsjIgdlBg25qBAyJGCp2K+eMMVJOlBTzpONGCDWPQ0HyBcmKLvo7OnFijvvwstXTEfHm2+hTN1f7HhAtx0hmrwpJn7jG/DHbYxlf/w9Xr3wAnS+1YUytXCCLV0yjo1lwzqwwZGfx8iD90UUVJAlvtgR+yzlrEAUymJbc13UKFlkIYa/vRILr78VL116FUb01VBxgHpUR+D5cOoxuks+XveA9Q8+AOMOPwR9bVWkpVbJ+mRGH2U57iBDnjfqytxZJLaQZnF40+XD0qdcWGm7pCzFACCdlxJnEJW1H+f+g+6LwbX//vrfRaB9p+Bu8TFzB6WZrYyfJrUv+hmxqk+iwbzoW5b7jUDfAGDXBYmybEZrS3X1K3LP5JE3Fi78WCnwr04pX3BwZ6HoqKEdYEXk4qSzz8Uen/oEdtxic3jxKgTit7TQx6fSf8Dte6JqEtMSJMapPOlMgbKFeXOV+0IGpFH3oqgh67+1hMEW8bbHAjEWAq+MutOGC26+E5ff8yiy1k6kfiCFiFKpfxEIceW2c9NhbTjzqH2w5ahOZGCFLvp9ldmPATyyV0vUUvqxOfn5TbgFZrJLLCyJQMjJzNoa3Y6FX956Py7886PotUt5Kohi2UyFtpmNFq/EHpuPw88O3R+dAeszRBJU4nuTldVLFdz74lz8ePrvMLfuoG6XJbuQ78/SotzUegw+2SGo5JIiW5JLxqQSsioGKLkCOAIsZQaSogheuAqHf2wKvnHwpzEkDaUAUz3N0GUzeeQhnHvjXVgV+0yDUIDhEJQSOGGEMVUbp3/ji5g8ZjjQ1y2MP/dYqA4sYuVT7gsGICWluwjKupSSWUSJ0hUBSrIkPanHIXZAbTuRBrN5qy/HRsWy0fL6PDx33kVIn34Srd29CCSZxkLsOOhqLWHI/ntivWOOgtXSinTOy5h52ulwn5qFlnqf+Nh5rDUAK4MA7paTMemE45BsuB4iuwTLDtBLNs0FL6ojjm2EJB52gmoSofraAjx31rnofuRRDJF9cSjjlvEASkMLXAsrx66DXX74HWSbjEO92oIosVGCDx+ssZGhzkWLY5VxFCb15a4MXeSKrJueD9rueBpoynQjEW/zejImKEsOoMJL8Vs3wql58tCHk2ZdXGSL6dRmUHewQF9RztLP0wt5f8PaQTRlgjFlUP4WR5DK2NMSRYNBG4E+s8i9LkiUZtlTXql81GpX5J6gPHfevE+UyqWrLCsb5mXc/lJHtBDabXizFuDHv7oYh+6zK7beYE1Usi7RiiN6dbNEcvwZSFEpwirblIwlZgCF2mXGjbSFeW+8gVnPPdeIuJvBvaILw9zSlgIKqS4s10bF8RA6qvbF5Xc/hqxtGBLPlVoEZLu2U0FG+xwibDSsFWdN2wdbjxoGK+vfitI7ajEbLOFyQXsTFxKCHZNg8poKTIpxFVOmJk7g7fIIyg/g4jseQY+Acp5VR4CUvoOJAuVJG+K0w/bHiDL14AhprBYqSiB1eHhg9hv40eU346VeC3WXDTiZ4eUiTegOSFGpdWN4q48kCxHRusYkhBQI6eLwypI+Lb5xKTxHfTSBE/Vg8tot+OVXDseUig8njdBnp1jueLjsz4/jzCtuQ+xUEYmDmaVKe8UN4EYJ1qjYOO3bX8Zma3ciCHtgp6FcREqhUpmOmMDUYLIanempqE8j4Cc7H5FQlY6qmsjyrEUCNqFbhp16cAXQWdODXnYGzQLZ4ldsC51RhKW334G5V12LIW93oRynsoshLNWDAN2jx2DCN49FZYdtuMSi1NOD+df8DvMvuRJD+npE0/ci+oQItj6WVlsw/qgvoO3gfRC1tKMOF6H0cKR+HKPGoCfTn5MIHUmE8LEZmHX2ucjmvwY/rsFJE1QoW4QRMs/B/HIFI3ffHRO+fAx6O6qoB8qK6ElglElJrJuisg1Vg17t3VfjpL9cVz5H8vkia+wHU1uoGeH9t+4zNeXBgHawD9C7YdNFYcYhFLCqPn1K8mLcVenLfKyJRtxgzbKnkB1ff+drZvTp1+UMPMtW13rKGpQr5fJVFqxh1MaYOcZofmhXsLQvw0/OuwAH7P4x7DRxLIKkV4rbxFZFKnglYU2YQRpHog1yIgtTznP+pWiOZWHe629g5iyCcn+VOK0dm3JGsThROSgBgQfLc9BCv7TbigtvvhuX3fUYsnYFygg4KbgVbpGJ7FkhNhrahrOO2hdbrzFcrG/U81gXIpKkPhduQocCQTn3X+egLEWYGKgkKKcMhil9d4Vn45zbHsDFfzZAWUCKTFmlZrtxlwLlQw/EiDL925Gq2MYzwlb0qYsHZs/DDy+/GXN6bYReSUE7LW4ErLiGtUs2DvrYVGy69lDUe7pQixIsXbEKsxcsxUOzXkRX6iF0S4iZfUYHBkEmrmFEUMeZX/wc9lp/jDgKanaClb6Py+54DGde/gdEbhlR5slCalk90svQD2OMarFwKuWL0Z3wo24BZSZD0b7HWtKMPxG4ZPKITy/nb5JRqEC4MXkl4UXl/bFOBgse0bdbt0si0fDV3FGItUcSdXxJne5AhurCxXj4V+fAmfEM2qIYFRZ8yvsjLvVctO++G4aGVzgAACAASURBVMYdewzCtYZLpL1MmHt+Nl445eeIn3kObVkMNwvhMVEnc7GY53TSREz57vHwNpmAekrtOkDIUqVOgpqkXbNAUYIhcR3Lb78bM8+9GKWut8W9w5BniRmYaYaaY+HNYcOx9fHHI9j1k+h1LUQBeS5fr/aCMo5I1mV1UixW1YFR/0wnt4nBkoypPev/FoR+8C/+d0FZH1HRfdEPzrSJqg7URVDu16CVl9kMAjYChoZ8oUFZgDmXL5IkmVmttBy9ww47PPbBn52B1/QDff9+UK5eZcFWoMxi6qwR4Ph4OwZO+OWvMGnixthrlx1R8ciMVZnEtN6N9oqPgKUXpUiLYkgqlZlpwSprjT8L5s3Hc8+/8E+gbCaTmAxZbrPdvB9IoRdm2rXQ9ua24YKb7sYV9z6OtG0YYkYAS5QcCCAtoPfNQ4hxw1tx1pH7YuuRw2FbjLXTFZIhYsGe1IUTc1JFwmJz960AKH9gx5LOS2nBoZ6a2VjpOfj1bffjoj8/gl6npIoxCSzppqypgPKek8bhjMMPxLAS4+uhAmV+Bgu8E5RffAM/MJgyWZVMYU7Oeh826GjBqV85HNuvU4Ybqi4m1JLfWBnh3BvuwC0PP42+cjtqlDK4RU7J0GuoWKvwg0P2wVHbbQEnSlGzY3S7Li77y+M48zLWvighpD4t16cXbhSjXAuxZgU47TtfxqZjCMqrVDoymbmAqwpASWIKx4ScC/WtVf2O3GEw0GHbACEydnE6cAER+YILJscFNXgXNctGu+NgRD3EojvvxLNXXIW1urrgRDWU2eQgc1G3fSxpq2LSCcej9ZM7o9ZaFmZqpxHcvj4sn/47vHLl9RjRwwWlVxhpkjnoK1WxoFzCBkcehDEH7gtQ6opZBChG4qay++DkprOjLazhtd9eh7m/vQ5D6r2wkj4pUOXEVMNs9Dgpuseuh61PPgnYaGP08ppI70gVuJTqf/xkxlEElBXs/l8DZc2Wm9kgi6BUtMuZzgsTlAm4ihUPZMpmkC+3uDVcGlo/5iqoK8cNkDa0+yJJZ5V8/4s777zzIx8oaDZZaD/Q92/IFy3Vq5A5w1TRIVX7wfECdP3DqfDD6VdixuzXsNG4TeDRAN8Xwaon8Otv4ajPHYAN1h0jKbuSPMLJwsFJXU4y0fjLxqIFi6XlT9GnbGrKmjlrcGYz1IAeW9+RAFfF8RF7bbjwlntw8V8eBnL5IgtUUoVjV6TMoos6NhzaKpry1iOHyjER3Bioop7HWg4ugZlKoBSoUVtIAWQpqcmgDAcKn2dLwaIuz8W5v38QF/35YfQQlAfIF6pYD6vE7bnZOJx+xAEYXua5UFKASk5mIrZiyj++4mbMqdGtpZiyFG6iDzuNhSmf9uVDsePYNpSimlj1YnjocQNc+9encdo1v0dXuUNeK6CcxCglvajY3fjqnh/HsZ/cXmpfhHaMHsvG5QTlK25D3W1BmFBTJvrX4EQhSvU+AeUzKF+M6RBQZvQkZCU5y0PKkqGir8YCQKrEQ39GX7/1TWmk+qfBDqUji8Io1tMgzDPlWO5llTQLGAGg9NprePQ35wPPz8Zw9lW0yHqpybpYWaqi9JGtMPGE45GsuxYilpFj8JU2wCgGnnsJz516Nvxnn0U565PmAmlkI3JKeLslgLvFeGzy9S/B33Bj1LMWSauOWNpRagGkCJIIrfUanjv3Iiy75U9oD3thx3UpbcrsPzphujl2tpqMLX74A2QjR6HP81UpAdVDTIWycy+5JP7kvRxXd1BuBjRF9vxO8oXsqvIFqihdKBDtZ8HNmLJ6TX/WH1/DfxqUtU9ZAzMfM2tfJEkyq1IqH7399ts/+oGC5n8ElOfP/2SpUr4qta2h3K6xmHmW1RDYHmoIcP1DT+OS6+/Am6siqS/BGgtBXEdb0o2TvnMctpi0KdK+HvhSIlgF1bhNJriqkso2Fs5fJK3hWRrS1JBNj3Izpsyu1Rk1YzJlLxCmfNEt9+DCP/+9oSlnrGIjoNwi0guZ8vrDqjhjGuWLYbCTUKrDkbowy4rJEYzqqzancaNov2bK9KZS7qAHjdXIOBa6PAfn/vFvuOiOv6PXo09Zh2HylGeywLgLu08cqzTlCr91pLp55BVCWHTmwTnz8KMrbsHLfZCaDVKfWCEzvDTEmJKDs487CtuPJlPugyeA5mGVG+D2p17F9y+5DstLHaLpS1ZcGqMU96AlWYZjPr0Ljv3MLvC50FgRei0Hv73zMZzx29tQo6acUr7gVrsmhXaCsA9rVTKc/u3/weajO+GF3RLYijOm1bvIbGrtTGRhdieBTE0k6aQiMy5PzssZs+yS8n/KraE0aSW0hHK+PSmf6opbhinQI7q7sfgPf8Ls312L4T01tMTUmgmXCXoyB6tGj8amRx2Fzs/sirDagjofYSzDpvUxRamvF4suuwwLrrwabb0r0EIXUOTJ8feUXSwdWsK4LxyCkfvti3owFHXWF+GWmWAqqfF1tNT6MOOMX6DvjvvQWqP5UTk5LCbT2DZWuRbKn9gJE7/1DYQdwxCx+S9Pga/KrIrBTYOyuHuUWPF/EZTfK7gVswBNUDalCV26kzuv2NCUzcWfcgTlCQXKMlkUMBvyha6ToZJHpKMJi9zP8sre0btsv8vqB8rzF8//lBt4V8JCJwNTBMrUilDOLMSRhWWo4ua7H8EzLy9CWikJix7iWxjup9htx+2w3ug1gXqfknalwpqqm2G7DAaq0pTslfbCrFl5WyNVutH0KZu1LxrF7h0H1UoZGbtBMAVXM+VcU07bhyJuaMoOLLtFujt4Vh1jh7fizCP3w0fXGAYnq6tACy1JUnDIg52oouMJNU6ZWHSPMPWZE1GBMgGsH5Q9nHf7QwqU3bKAOyem1DwWe1yCctaLXSesi1M/vx9GtjChhNt3VUc3luarDu5/6Q388NKbBZQjJ1B9AxkUY22PJMIoN8PpXzkMO63fgTL7/cU1Sfzo8QP86ak5OPHCa7DMbUefzUL7rCucwI+7UamvxDG77YIv776rFIaP4wg1WLj8zkdxGkHZrSBOCOSUZ7hYhCITrFnJcOb/HoNJoxnoYwCQVjAHXX2ZBBfZlkkFFGNYbl66U2ugUty/P+tLB/xUAWkFyjznJe66GJ4jmBLypCA90JKlGDp/EZ4651xks59DW5SgZJVFW2f9j66WCuKttsL2PzoRyYhR6KY8xka4noskSiXLzklWIXrmaTz7s1NRfeN1VLtCtKIiQaOo4mOBXYO/5SRM/u53Ea89FqFfQhTWZRdAUHbqPajW+/DUKWcjufdvaO3rlvtlJyTGcBddPtC6xycx/tivojZkKOKUtbgdpExtl3iCA58BYZ0i/3+YKb8fUDZljqa6sjRNzetzF0BZyx2aKROUzX6SksUX9SeeNIJ8eUZfmqasfTGrXCrTErf6acpvLFy4WynA5Q6STgZzYjuQQuFBksBnSqrjgc7YlaGNmketN0OQ1VGhosoAC1OsJUdJFdERCsWiOrTM5RXm5i9YiBdmPaeqnuWdJoqMmR5l07dM+aJcCsBkKmaPtActqKGMi269B5fe9SjiaqcUOad8QVuZnZXgUGNO+rD+yCrOPHo/fHTEMPiSUhupZAABFEbMaX8jIJPZUEvmwSpQZiCIAUMWuWdAUNwXro1fSaDvUayyWfhIOQ7EdyJdSFhzdxU+M2E9nHXkZzG8hUpAX160njU1WDA9wANz5uHES2/EKzW6W3KmLMyPlcrqGFOycPqXj8COYzvgRX1S6pMLElOIH3lhLs677vdYZZVRo4eavmZ+RtwLP02w7/ZbY9puH5drwgAKa0VccdejOPW3t6LHKSNJSyptnKw1i2BFNaxVynCmZspRXdLPn33hdVx5w5/Q1UdNmyVOec4oYYjGk2vG/f0FmTTRyNCkziGgLBQbkzfbGLvtvC2cpEfpyZaDulS9s7BmAiy99XYsuOFmlFctleCdnbjKFhh4WNnWhvWnHYZhBx8knUXELcE6FiT7TLpJKBzEsJctwuvTL8bCm/6AUTUgqBNwHQl2rgpSrKpWMemwI1A+5BDEpUAyFHtCSloZgjRCy/JlePLsc5Hc8xCqvd3wPYsZ6Spe4Proci207vYxbHL8cai1DkGYsWiSg5juEA5oLvOyQCt/vm4zJUqzLtZU2EU0bIWDBPoGS2F+r6BYfJ4JkPq9P8zPMD+fJMu0tGmZQQXwdJo17W/9bgr9HAnwsXhUrLXnfu+yzujjcwja/e8rwUNhyqslKLNx6tSpU3cPfPsyJ0s66G6vw0fkMtSh7FBzFs/HylqK7tiWGhOsu7vJWiMwvLUsDUkpeagssrwsouzdmPBAgFOtlxbMX4jnZ82SzLxi3QsODkmpzn/MCR4wIcT3RFOuOj7qThXTf38fLr7j70hahyKh3kxQljKQtJixzVuGdTpLOPOL+2CbNUYiIPDGoQI4wQsNypFMctE4xX2hinZIOU8J9NniQiXbX+E4+PUfHsQlf34EXVx+KMPkTFnCPZR00lXYdfx6OOOIAzGiymI1vdIOitZAls1hVt+DL83HidNvxEuiKTOpQelm7IQtoBzYOP0rh2PHDYYAtT54vo2YujIZW1+KJctXop6per1SJlUXdbEsDGspY9ywNqljQY9nmFq4/J7HceqVZMoB4jRAxh2C+KdpIatj7VKKM044BpuN6YQb1aWu79+efglnXfBbvNXNHYOrnDXUh2lzzHVCUSy0y4CWQGXDyLOL6Qnn+ezFHrtOxTGf3x8Vi6nuoexKyC6rXHBfnY+Z50+H8wz1YCa0sNWVI3o33Srl0aOxzgH7wdt0ojTNpb9dPoOrhBQKUa4H1FchfuZJvHTFNQgWr0TFCiROUKff28tkPHsbT8TG3/0W7I03EGsca4LE7BaTxWjt7cMTp/8C4Z//KoE+1nChJVTaIDqegHLHbp/ERscdi3pbp8gXknfuqXZd1J2lyiAZNscTz4d4lPMFLJdxTGlH3/5PuS8ayTuFin7/Ksi/39eZGX0NwM2TR5RGzOCx0otNG50GZV33QssaWr7Q72uCss7oS9J0VlCuHL3L6qYpE5S32267PXzfv9RO0MESl2S4ocdC7i5WxSF+9OtfYPbCtxFbZRmLQ+0EJxx+ILaaOFaCU1JDQOxRTFtVTgMmiRA4mEpL5kD54vmZM0W+KIKyqSXrriMiYViWdIq2yr7SlMWnTFD+K6b/5RGkZMosThOwri6b9ZRVHQovwaiqgzO+tD92WmdtlBl8ifOauoKkPCb21qP+TcdI7iVlokiqQCu2aR3z4ND+l1pY6bo4748PYvqdj2JlboESr26eNkxQZpW4T09YD6cdfhDWaGMdkD7VeYR2OMnIC/DgS/NyULYkY1KEEylYZMETUHZw2lcOx04bdMBjrVnZ3ikLmWN50nuPadASLpNuJSpZJw1UBTO3r0eIKo85SV1cds9jOPnKm9HnlpAmLM7DK1UXEHHrdYwuJzj9hC9i0pihApoEsL/Neg1nXnQtFq1kxiNrT0uRATjcskjh54HGWrOruUjN4lNO4GZd2PMT2+Dog/dCKavBt1jNjk6dFO1hiIW334nXrrsZo1b1KInJVs1FeS4oCSSuB3fkSPT6ASLbk3rYUn+D3TykShxT0V24iOCHq+DOX4KWGkuXssUea11wMWMdZQdL4GKjr/8P1thnT8QtTEKyRZ+mJj8kjjHjrHPQ+4e70V7rhZ3wezOjkqntAbpcoP3jO2Gj445D1DlUdTbhabDpJFGp61LpT7L2VLVBniKtKYusY6DYf8MSJ9fkQwbkwVwZpj6sx4eSJ5T+q1g0M/T6g8im3EGmbDLthj2ukNHXAGzFwFmQ6Ln2atvR22233erlvshBeS8nKF+SwekoxSoNlVotq3Kt+Ic96nvnnIPnF7wNuzxUfLOdWR3fOWJ/bD9xHSnkoj1dZAyED5ksUnM538ilGebPewMzZ84akM1n+pSbWePEfcHkkJLqzdZKW5fTiiv+9CAuvv2hflBmdXQBOGZskLXFIh+cdMR+2GvKhnDJ9KiJcrtfAGXp/8zJl9dloC85tZl1pRqqWtwdwMVK18JZN9yDK+97Ct3sFSfskACk2Jv0bAuZZr0RfnbogRjZygWK0gLxX4EynBIeeFmBsgT6JHlC1RrhLtiPFCif8ZXDsPPYDgTsuhwSyFhHWDFTFiaSwZfXj1AdrIEwzlCmqF/vFsmIYlKS+rj03sdx0pU3oZdZg9SURQwPYbFFUp1MOcaZJ3wRm6/LdlAxQsvHg7Pm4vQLrsTCFXUpiyrnSLp3qIxCmeC5JY63BxSo0RXkmHKfdmFvYcr7osyO1EziAdDGWhavvoGHz/0NvFfnYgRfU4sQ+BwzdXgMpDEYKF1BVEI7d0KUnFSjU6Ytk5US/Bl4BpI0FB87iziRVUj9CTdDLaF/PsAy1lbecnNs+tX/gTd+PLqtDCHPZRphWJrilelXY+FVN2BIj1ogxGtNUuG56KIu/pGtsOm3v4N0zTWxkiupz/FGL7oLl9ozzxJdO9KJR7l4TFDW1fUElAyAVjs3FZVY3f8NBsoNC1v+BRv2uDxwLNl4BGWDKZvMugjKDf24EOhrpGSnkkjCxqmzytXW1ZMpb7Pddns5QXBJbDkdpaQON4kQ2YyZ+6jBxsy5c7G8liEL2pCWXPzlD3dgj6lTsPPmG8DjllQyQlW1NOmekRfQYXiU3mUO3oXz5uPZWc8LYBS1ZBOQdfBP+5RLgSeWOEkeYdU2vx033f80zr72DqkSl7iKKdts/2NVBJRTRJLmfOxuO+DLu28Hq85cOrpKaIHjssHMNsWUdcsj6XGXV+pg8I+gTNmCTJlb+EX/qAvxo0tvwe3PvI4avdPCcdX3lsp3VgK3vhKf3WYSfnLwvuhg41S7JuUyWf6N8oVFTfllJV/M0YG+XAZgdT4vDnNQPhQ7jW2FVWfSMNth+dJxganmdEGwzKTAstSUYMBS+o1L38406pMCOanli9vi0nufwE+vuin3NbNrBhu9hpLR54h8EeHs/z0ak+lTZpQbAe6f8TJOP/9KvNnN82UjjUPZqTMTUhc/U9IypRclRzUeaCRKsPpaD/bcdTv8z6EHiE0xTXpFvhqyYhUW33E3XrjmGoxk5hyvSB/QwiYF1LttVyxrjA+UKe2I3ZLfibIAszFp2YtFYpL7E2b/Oai5qm+iz/KcDNVJdTtm7rGXn4dlrS0YffjnMerAAxCVA/TkYN6ZJFj5p3vxwq8uRPntt1B2VPlH7hrZMabmO4jW3xAf/c53gUmboYvJVR5rXqTwKbcIKFtS25k1LlTAWNkB+U8z5QZoGYxVJbX3Z/V92Gz2vwH8GoQ1S+5nzv1MWbHkfk25X8ZQlrgiUy7WvtBBQLUAsOSsBPqeDVqCo3bebucnPozv/aEto2TKBGUr8C6JbXQQkNkrjXqw1NUV9svEixK6Exezly7BDTffik/vuDW232xjeHGUN/pUXZ3FyZBvMclCpIsJEiyavwAzn3tRacw6Ol3obN3wJ7s05ivuUCkHsHwHjudKYR+UOnHnU3Pw44tukEAft7iZz228B8cqIWG9BCdBJevFvlPG4SdHHQA/ZYYY80qYwSe9RQSUE1U9Xqimms4F94VFduahLwVefGs5vn/hNXh6ca/IDrRUKaergnMvS1GKuvC5HbbE9w/cHS1ODbbDNGvlZVUJcmUFypfeiBd7M8RkyiL5KKbsJiHW8R2c9tXPY8exVdhRTbbebJvEuiJ5UWRV30ycD/QdE5QI+JQv8qaoGb3VhMESLrv3CZx81U3oY8usxJM6zSnravAMhATlEGd962hMGdMJL6nTtIZnXl6MG2//K7rr1LNjIr1o0PymorPm/lGt/am9vKqTwUxO1T+QGZF1bLPlZjhgj0/AF2kiEonGeuFlzLhwOrw5s9HusEiQBa/mosQCTMI22dqrhDpi6ZVXYQo6M7XoeJCKfpQNVMdxfi4L/xCweyo+wihCW2qhzBTeWgjPD1BjVh43EZUyeqZMxqRvHg9v3THoyutTVxnZf/JZPH/mr5G+/BJapc1ZImOqVqsjCRy8PaQDU487HsHHdkJvtYQaG6RmgC+9HrnIM+FKgbKSM5SmLMlJ2jIoZ1AunPLFc2kVXX6gw3t1BeZ3ki/0Y2YSCcdgo5u1BPkGuilMn7JZcKihOTeRLwS884w+ZNkMv9Jy1A7bbPPU6gjKe/u+d0mMbAi3XxxsAW26nGdkICzObVewMrbxgzNPx5tLFuG7xx6DLcZtAIR1SRZheis7JFNfZtqwCvoQoNVkXbRoEZ6dSUucYsoagAV8CeLsjZaXcdQODL6+5JdRKjEIqEyxdnUonn5jGU44azqW2a1AuU22sTroH5fY9iiGb9WxftXGD750KHbaZG24fRFaLLI3LiJ52jN5Jwuoc3rQ38razwKxBAoGpBz0ZQ56HAfX3fsULrj5L3g7ZsqJIxF8Fp/hisTtajkBhsU9OHa/XXHYrlvBTXoFOOK8noYk42Y+HnxlAb53+Q14vidF6pakcA0LSXInQCvYOr6Ns758mGjKLJzDoBEHsui2OdhRS1Zsg5/NOe4hc1j7g8tNCCtOEMU2eq0WXP3AEzj5tzdJt5QkZeEj2d8zgitV4tYppTjt+KMxeb3hsKKePJsvQJg4iCOCSl6gigFdqZqnkl0kdpCDs7kf19l+klpuc7HJ0NnSKp2z7XovhtfrmH/b7Xjt5tvQ0dOFUgDRdj3xhKtKgz0EsUoLojgT21uFLcfyZr4sFC8MhRsQeurDBOWgLN1R6hUXfWEv2lIbbVwIQ8ovTIDhOLaE4S4fMhwbf+5QdB56APporbNdZFEvqouX4vlfnYfu+x/CsLraSTDjkI4PCjgLnAxDP74zNvvql1AbNUJKdtIRzwVBej8yMYkM27PgcSHl4pdrzKohKn3RDJqyjjcLXXGMZtKkgPs16e4jxbA0/1JecLn2shPR6ezK3aSawub6ff6awdKi9fPeLzAN5s4YTJ/Wz+cx/zMrzhfqfNxoXXiAlS0vfm/qyWZ6Nd/TTKfma7UroyFd9BcuEvdFW2vbapk84ryx4I19y6XKxciy9ijvWtESKbYQORbqLHaPElbGKU7++dloLbs45nMHYe0RI8VqxmAJoYqlJ0U7E++q8u/qi7No8QLRlB36XpuAMnG8mNFHUA78Cnx2fmAwjyaJShsW9gCnXnIjHp69CEmlU4qFZ44qBJMQ2D0HfhKiJe7DtuPH4vhD98W4EW2oUC8XF4YKyrB1j8Xi7sLmFTBLCq/U2WVyhyta7HOL3sZPL/gdZi5YhjholeeRvTNll6hihTFawhBrIcSpXz8SU8evAS+mHY4Shi+NtSQBLCsJKH/n8hvwQi8XBgXKLHUq+kBcw7qe0w/KIY+V8oQq+KTrTBQHP+1fYrkjwyNbZnPJzEG3XcU19z+On11xI7qsirBnslgQBthVIwqxTpDhtG/koBwTlFVpU3qqVQCUUkld2IclmnI/EOQKRkElVaRZvNf54sEXWUmK4WTzz7+Ap6ZfDuuFF9CehqLpWtwF2QH6OGE72jB8wnjEgarvUeJuIo7FcCHXjFZFqVPMxJlcQkn47VljI4PHc/XmMvTMfhkdvB1SP08lk5SlO1ewfdimE7DJCcfC2nAcehn0tYHWVSsx7w+/x+yLLsNaPX3wwwiJ5yFmKnbioM/38XZ7FeM/dwBG7b0Hau2tUviIBfbpGOGYSpxMumUzC5QsWUq4i+VSOzJUIFkqStOdovagqpiR7B4NC11exvOfXROqelwzUH6/oPuvPn8wJ0cRxE12rDPtBrgnDBAu3m/WVTYB3ATfAcHAvFB+f+nPlJryc+WW0hc/vtPHH/5Xv+s7ve5Dky+yLHPmLZy3fzkoX4QMbWQiDOaUpUN3gjqxwishsisIbQczX34VHVUfY4cPk44K3FASlOlMY1NLuRAEZc2U89VcgzIBRINyv5asVA+TKSv3hQvHZZF7BrHYDoqV0koIqSvf8zguvOkv6PU7UHPL0s2aFZKYTejbFpw4RIWOiLAXO0+ZhAM+tRPGjxmOjjJZSiZVxVg7WoAzC6X7BdOpWZOBi0ktBpbXIzz9yjxcfttdePy1Rej1WlGn7U6AjS3ledBKFqlGfdhuw7Vx8tcOw1pBJkE7ViNjCJC9DWkDYw+MB15ZiO9efhNe6GHWWEm13eIEZCnouIb1PAdnMM16/U6xhulFTcSSPIKuGVH/5KDdjnosKWFN0qzpsV1lVXD1Xx/DqVfcgC7QOSNtVpBRS6cHPY6xzj/qPZ36jaMwZV1mPnaLXBGzCFPKPQMTchglD6VBqdRVNkC5n6nlmnJjBCsnDtmi57ioZbEELTtrdbx086145dbfY42+XpTplRZvu40KSlhWKqF9x+0w6fOHwG1vV70MffYWpJRA94pqdCpZdHm0LApiZFECn84bFpqPY2SvvIaZBP4X56C1rw+ubvWVWejzPSxqC7DWEQdh7P77o6/SJh1aKJPEL8/G0786D9Yzs9BRryFLQ3gE3oSecA89TNhZZzTW3Xs3DNtlKpKRI4AyU+VzqYKBQ1kb1cGpuir5aiobPZ5X1epLKig6NrpdVbyLHhcRMQpM+Z1A2ZQLBpM83stz3g2wBpMlNHsvvr74/P7AnsIHk/3268sD79ev0Wy4CMbFanIGGOs07CxN0lltra2rJ1OeN2/eAaVK+aLUylqlY3Bmw6fWiQy9SPH4C6/ird4MPakLu1yBn0UY3VbB8tdfxkcnTUTnkFZhoK54NJU+porZqO0Yt7tLFi/Es8/OVLUCDC1ZtmbK7jkAlMUaJ73bAvge27hnKJfUfShVsTz08JNzLsOjryxGvTocYVAVT6mkU0d9CIJAvMkBI/RMJ+5ow+bjxmLrzTbGumsOx8jONpQYn+GEkNfZ6Kun6K7V8faKlVj81jI89swsPP78HCzo6kVcUOSDtAAAIABJREFU7sAqgpXjq3oekgxCgE/QkvViqBPi+M/vh723m4hKFAsos+50HDE13ZFkHMcq4/6XF+F7l9/4/7h783jJsrJKdJ35xInhzjlnDVnzSFUxQ1GVCYgKtu2Er1FptUFAQFoBfc+238P+/VRAbYd+DoDdIIqiDE8sRBweICgKRVVlZSaZlZVVWVU53pvDnW+MZ3q9vn12xI5z4+aAXX/ky/rV794bcSLixDl7r/3t9a1vfXisyQRUqLyWC05Zg/L73/p6vOyGCVhCXyh1hqYvuFiZW0NZrbnNlu0vuYWe8Ntp6mDFquBP/uHreN9HP4m1ApQJXIIKLIPv9bCTkfLPvEHoCztZVl4XjNxSgrKqbOAGO8tjqXITKkCkIKpAhLsMpUDR/r7qca1AcL0AcdrFJCuwvnkY+//gIwiOHUej15IiHdtTUblHpc/UDG598xtw1f33ImXRUFgRXXzMcxX3QVIiqpcijaJIkWU2qQbAjZWEk0uqu7qAE3/+Zzj84Y9ie6eNqDCUZ2dxVgrOOxm6t92M5/7su4A770Cza4npv9dtYvGL/4AHf+/3MXPuLMZYGcnz5PtavlBRKwyrt2zGzF134OoXPA/+lk2wxseVll5FJuracNvG7R8vIGWR5OblOeFSAJaw1yMkOzdJAwVxIyxFyqPAUGG2UoaU/z1bXPSlgvLFOGXuHUywNRUW+neTjtDcsQm4o15TNsAv/iYoHwyD4E27d+++siLlL33pS+51N1732igMP5ghq0sfa0Y55OQsC2sZ8Avv/00cfOYcEq+OXsZWRCFec+8L8NXP/hn+z3e+Hc+96050W2sI6CAnfbfUNoybbpUOSzF3ehYHvvlNmVDrvZQtuKwULDjlfgTtsMLPRxB4cBkBk5agGQy1s+E4vnrwKD74yc/hwOwa0rFNiBnJsLM0u58QXCQwTGnHjKTVlCKShmNhMqpgolZBvRIgqtREs0z+stnpoNntYaXZxHJzDa1uD53cgl9tYI3+vl6kCmQ8G1acwkkyVLMEtXQV37vneXjTD34HZkIPQRLDF5kTm5HSKlI1JJWKPoLyRz6Fx1pAahOU1VafvLwdt3GNx+KRf497bxwfAmXeD9GDF80shyckz4peFdwSJ2JiRFBetSv4+D88iPf/kQJl8WKWFybUkMGNO9jhZ3jvu1SkzJJlggffhdynUpYUbYyEhFFyPHPylflFM3pnkpPnSy+OseUVPP3pz+LYpz+DbWzumnbBKg3SZakd/E/iJ4B3z3Nwz8+8Tfre9QJ2kvElcSt5CNGEc1emqCBaZkrdSN6Fb1HqxwSvKyqVyO7B3vco/uX970X0xFE0RGNNnwvieI62AyxHDWz50R/Cln/3/ehVJsQsyuZrm6s49McfxekHPovKyjk0SIslpIWImQReH01e38BH27YRTUwhqNeQeR5SVp04ttrhcHck2nka2ZO+IQ2UqIQuC4EcH+Ftt+DW//A6YPMWxFS2FAlwtegq7rjME6vHeFsuHZTXv8fFYuPRz28EuhdbDPSYEULH8OEuc8c6gi4b2pdBWUfXPN4E8b7eWZVuE5QPBVH05pffd99Xv7VvfOFXPWv0BUH5+uuv/9+iKPj9LEvrzG5L0QeN6i0Lq0mKX/vAR3Dk9KLI0bi9r3sO7n/uHdj75b/GW37sh3D7zTciT7oifeOFIvD2TVkkcMowd/q0+Cmz24QpiVO/U/5kS0UfgVk/L97Kng+P8iP+Llae5PHYIDUS/4cv738cH33gi3hisYmuW0NmMWJiRESPBQUoUush2tpUwNTjosPTStSyoT3OuF2WfnSFiEQmB0GQCTWXW1j6edDtrStltWE7xSbHwqtfeBt+5N/ch12baqKgYNTDc+9RaUBJMzPxFOVZPr5y9BR+4SOfxuEmk4yhKjqg7IuBd6+NqwMb73vb63EfQbmnImUOQpO+0JGyHjKSR5Jrzp+JaJDpz9ByIvwpI+U//ASaiMRoiDtrRXMk8Lot7AiB97HzyK4ZuOkqcnpMc6GQ1jHMDxDCyX1Kzby8Vk0sFbGphqg6alaaWwmwpWtLjtC2UUtS9A4cwkN/8GFEx08I1y/pUiZT4SJ1Iyx6Hu56449i0/e9BnG9KpasjJJlt0T1Cfl+EbLmsruQPiYWtd48EeqXXVX4gwSB1YW3sojTH/5DHP/0X6LeaoJpOdqVkv7IXHbz9tG85w7c+q63wb3mRvTsUJKYIVtGnXgGp/7m83jib/8a0cI8JrupgDoXfNHusNyb44RNWwvbTo4bbkJYdEJ5JOtsujxv7gLo0SEaeaWT57met1zUXvwCPO89P4d0+zYp2uFY0//KoDxY/C4Myhr0NFBKEr3YbY2OvE0eu7zUq7/LHvwbvY/56vLCLUDKa1AC5TJ3bNIUPLasutjo+KHOI4qrJqf8WKVae/Oel73sn644UN51ww2vq1bC38uztCbdmQvxFQdQbAHHzy5hJXHRTh1EXoAg62IqCtBqrWBqooFqQGEQAa7IusqEUVtfJeXKMXf6FPbtp/pCyd206sJUXwz5XkjJtQPfdaVvn83qLi8UcPZZVBLStN1C7EfYf2wWn/niV/G1x57EQsdGh4ZDgScTI2X2XYBNUm2KDxYgUTaWnAbi2UEeVrbIyv+YdEYurlSKH6W6hMbtyKi3XUQVwA1T2/BvXvIifO/9d2HHmAs3bsk1yGWCUZuciWmNtETixAxD/OPjx5VOucXgLlDtlrgocdHodbCTxSNv/1Hsvm5MJGuat5NFRbpCD08RvVorvbD0BkaeMMHkYy2v4M+/8nX88n//EyT+BLqUjuXMFKSwUrrEtbDZTfFr/8fbcde1m2AlK6KBVu3iqFpQn5dQRcB7K6hTUBaycqnOIMwTiLW9nJoSCsr5UOkex5hsdfD4Jz6D2c//PaZiAjK7qsSoMKFINzcnRHzdTnz7L/wc2jdehw4XZkrOXF/uOxO+VK9IYk8qCkmxaGqF58aH2XOQJ8PwPEHIAqiH92Hvr/8unGeOoRG3hXbj9Y65vgQRTtaruPFHfxjbXvdaNEW/Hcp4p8l9tDyPU1/+Ch77i8+icuw06p0YNcsVaohqbuY8ed+4WHjSK1j1UORlYYUhL0WHkXJKUFZzQypI2bw1s3GOLncvegHu+MWfQ7Zlm7QGE65cxqoy6pHgRHPMAq56IeSqOVBq6DEhTY9LHWHWLeCGRloDvRlJm2B+IdpiI+qkvJOSoSQgqcys9N9mtFuOmMtgbBaf9G07C27apD3MSJugnKbp4VpUffPu3bv/8YoC5Yceesjbsn37D4WB/7tZllWlVFqoh0I6Rc2yG2G+HePvvvhl3H3zzXjO9dfCSdhFjlEtY5ZUPDIIWnJTRNqj4ImxFeVFs6dO9kHZ9FDWKznpt7JTHIFQknb0VKZ8zK8IUAeuh9BnVE0LSBeI6jjf7OKr+7+JLzx0CIdPnsVis007XMQCsoxSWQyjstxq8jAKVJVpsiWWKJOgpZuDEuSKOIhFMAldIVJEHrBjxsNzbrgOr753D55//WYpVgjp5cuKNTEp8kU3qz+DxSMx/Spy4BtPn8T/9cGP45ku0FbuIvKZTIjRsH7GTvH+d/wH7Nk1LV4UEiUzguJ5Gt2kzUEmc5WTmIsQBz4bEBCUUx+f+qcH8csf+iN0qb4QcZeFHjla+l5317AtYOeRd+COXVuAZA0OdxeyXRcDajk3KVWWjD9lecNyp/KkH/xNAE+EOmg9eggHP/YJBEePoWEn6KRtJC6TawGS1EGrVsPV3/eduOPfvw7no7ok+BhFM8kmrbLYxomqHS4UskbSmpTULO1OqV9mdV+KgP4AjIStXEzyvfNreOb3/whPP/A5bOp2ELLZAbldx8Fir4e1Wg3uLTfj3p9/J5KZTWjBQ7dCM65UtMr11Rbyo8/g4AN/heX9jyE9cRaNhJa0bACRyi6ISUQ/obRNqch5pQKqciSKJyjbUmXIhHIqlaKkoEKctRyEz7sHd//Sf0K2eQt6VkUKYAZRrQLldfSQNo01QLm/YyoB7kbAOSqiHdBOapm/GOVRfl7P41H0lo63Ccr6+XKybyOwHUVlmLyyfn5Uoi9N08eisPKWKxKUt27d+nq3EvzfWZ5FYl1J0xgRHtGyMZdy4NmVFt77X38T3//t34lvf9mLkHebkgAh7DIaFn+EotOx8uxVW19RDJC+MEB5XaQsfhgsfFNRdB+cLSAiXUEemfxyUBGg9D0Xnm3JT7YbAqPokCXYLk41e3jqzDyefOYknj42h7lzK1hcbmOt1UMvzdFNUylKiO0UKScwt9lsDSWBj0rEEPw8vmfx+WNRgM3jdVy7dTOu3TaDO67bjqu2zICPu2kqlqVIWlIxqKJZ5a0hKhRh1OkASUi3sPepE3jfhz+O481UHIZpRamc6+itn2JT6OA//cQP497rt0vxiB7sFwVlgrFgt2jsWAcsidnP/OPX8Tsf/xSaCZNQ9FNmVxGaSKVwCMrVAD//Uz+B59x0NeJ4FSkljtI8hooCtUgRlKX1VKooiVHR0PpIhCw3u5t0cOiBv8GJz38Rm9e6CO0UXXamdiw4DEttH/5VO/Dit/8Ywjtvw5IdwuU9pmueKC640yFYkaJQyTDdrICLKrXl1KnHdgJPPEII0urcJ7oWlr/4IA586KMI52ZFO85S6Ni10WSZteNiwbbwojf+KK555R5pz7VId0PSZVmGGukMei83l7B6+CiW9j+O+Knj6J07j6S5iphdSuIYTk+ZcokKg8NRZIU8J1UWLvNDtPHkwBnJ+1iwHdTvugP3/u8/LaDcpYKo0Cmr65sqq4JU/Rxcc+7ixAJLItD+TkrTXKWcgwb5AS0y2GmNioovxg+bC4AZSevXmWPDBGD53Uj0afWEXsRNWqIcKZuR9CDyHhSamK81JXFplh6uhtEVGilv2fLjfiX8LeRphebv0vJSuC/edFusO0+vdvDe3/xv+IFXfSdece/zkfWa0u2e0ZBsrXlsIZIX1a9UX2m2NseZUyex/4DilMvUhTLWUQUlJoXBt4/CChxuYUl5sLM1q788T9EatJV0mdhj1KwMyWO2hA8ixKmFxeUOWp0uVtY6OD/fwWqzi5VWEyvtFazFLXSSnvDmNB4lfLp2CtpoREGAahhifGwME7UqNk00MF0LMBZ6qAUufMuTBIPyWiL1kUpBgHDPkohSFVuSGBOCVW1JGf3Nrnbw0JFjWEzpEU3QiyWxJvaXKSO0FM+7dRe2NthZhIZJBed3sUiZV1uDp+znHXQzF0fOLuDBxx6X7iU5w8vCN4IFNi5tK/MUL7rzFkzUA8TUVgt3oTTA5IVlghR6W4ano0BZu8WVgVkorW4HZx47DHvuHCa5VaC5TMASF2qKuRPxUNk8g+kX3onliP0Ya/AVAy/GRMwNZOI0yAo6/q94bUbGAsopqyvJz6vxqp6lblsVQEXnV7H40KPAuTOwPS4usdx3Sii5IPfIxW+axM677pJikjW2NuOCnEByD+L6arNjSoag3YPTbCJZWUO8siLJ47zTQdruIIsTJbVUnoNKDlc0nlU9+5SLXuZ6Ys7OgiRr8wy2vOi5yKpVaZclqQFDEtdX3hRAK/kaCje0YVOhzdU5mFGAakbA5cXUPP5SwNh8r1GR8ihAltcIIDNgGJbEaQpjFJUxSlFhgny5WESrOkxQTtLkSK1SffPLX/7yL19R9MXBgwf9+nj9jZUw+nVkWYVSI/oLUAQvERPLR70Izyyt4td/5/fw3S9/JV51/wuQ9VoCYqyQk1W9+NaFX5xIfjR9Qb727OlTlwTKQ5V+cKSiT8njAC+gDaYN3yM4u9K/TyXAMgQB/ya4WtK2yPVDdQ45Xd6oTrJkkicEGdIaVCmJ2EsplsiKkiYUtzcCv2uBtSbiOUEFh5XASXtwWKOfhnACD52shS4laEEkiTFG3MIN642sAL4tn5slHXG867AfURihxSIV0tqiG2bSXjJqCHl+bEkkxkNKYihbWKncW88paxZXAbJK4kkiLKMnsI2O46IlH8DOzAo4JGJjYQpNVeOuaLppek+ulEmsbpfRMgsdVM9F2VGIzE1xujpC05NU/z1MqSj/PM+10Uvogs1tPUGU5eVMwrqIgkh4ai8M0HKZGHPg+pFICcWdhBy55yCl/7bli+KCnUtYuk9/EiZxXTrf8R72pcscv1yTlOm8n6YIqX4gELNDDZsG0GSpTd6XbcY8UdxQOdFhVR7vHhN4aY6QSWOCic8EqZJ9eLSZlcaKMUI6xFHZUZhZFVVJxWVQuZSBVJDozrrsCoTU9mmPa6Mtfia5ahKrVUuSLFfKCx0pD64tgblw0SuBso6ozai1TG2M4onLFMkoACtHxRuBcpkaMaNcM1I2pXFlUNaRsn58pO9FUXhi0hclLTNd4h6vhtFP7tmz5x+uKFDO89w/efr0m/0w+NWUfmwCyqzjT4WvY54qdwMcW1rBL/3Gb+H7v+M78G33vxhZ3FTgI54IRe0eIwHJ9CqNpvKFUBP7jJHo0wqLPp/MQVbolLUCQ45hRwe/JtEwk1gBjYeoJ/UDOG4g1pqBH6o+fkId5AhYNcYolgBOiR63hNzWM3suuz2V2lPUgkpNCp1Mq8lCKcLyZXLClN7JVBE1ASOxWMqwnYTnmyF1yROSg2aWXSV1VKqwJ9tk8eQVP40EHgGEr6F1JiskxdOCUQ89IgpoTTNE7JQc9wS0pJ2SBmLei5FyuIKx44IjfhOpKj+maQ8bFHCRclkynaiJnygD/7bwrzZ8SR30hCpoJ13pYaeq5YqKOeYUBJL7dPJQBl1vn8vbYwIjpWCeS5e1WBZVbvPrNrvRsJmqDTsIlRxQ1gxGqOSQA4T0lqYe2c2ReLYyncqZZOP5shSet5JpVEW18A6mFot0eF8Vzyv3y83QS3qoUmfMjiri6UIbATbqU4suhWqsKOyy/J6KEE526eVoIWIfx1iVT3NBtLmY0DKJH0oJJ2yEmYUgl142YsDHxV7ptjnSVBOFwnhbdgX8fj1ee5FJappCWg73cUMBIG0H1DFDQFc0kmBhlRndamDVP/W42Qhwy+97sUj5WwVl/ToBWEN9MSq51y8yoYdK4atsJu+kC4m4yanclclLm+qL4rV5kqaP16PqW+67774rK1ImKB8/efIn/Ur0vsSyQzpwMdpjIoPdLFhu2mv2sOa5+MO//Au84AUvxF233SZeBoy4OPOpteWQ4rYq5uOSM1NFDpIItCzMnpqV4hGZfFQyiB8wwVYBD1f/IYc4UhlMlLCMVfTLLNhTzmEu+7u5fJzyONIhFP9TUld0yWAkI9GdAh4pKCmifqXvkbPtkyuK91b+GQUNLglBifqJJgKMCvRJUzDjzvOVCjOVAqM3mQCZiow4dVl9xlyZKrl1uZ2VIhDVqYTbVdGcskWVZNoJ3koJQuCgM53Sew/si8u6SJlwesayqQDjZL4X/0/FhUJ2BgSelKBMlCboIENPIg1qZrllECGgOKIppQqPU5krFSOr7aeu5itvg03tdH/y8jsnipahrzGRl5SJRzAhV83FTXTorNyEWkQpdeRCSyUFe6uy8zgLdIS+ICXEY6UVtvpOEhCoa8eELr1KJPpP2XZKGRbxu4qpVsLrQD28jbSrdgkJo3a5JDRSUolUXiMmCnuSrlU2oVIkJOwDKTIqepRHNr2d+dWk8zVVSw4XB14/1SZL7oiUWBfm/3rx1eokLhCKIJbPH9ADisbQ19XkjuVeCBXGpUnpwM37oSSpwyNFe2eUo0XzdX2abERIaQJ8eRHeKALVi4EGUJXQVuoLk7YwwfdCoKwB2Iyqy1yydorjTyX1zg77lejNu++998pSXzzxxBNBpVr9SccL3gvLCRlhMXpj4iRMYkSrLXz1U5/FrttuwcTtN2LZc+CFVfiWjxa1rixt5rYsoaawJ5V0LJjg1lOVg6nkzNzceezf/6hsyxkB8J9O6Jm/m8k+oSe4RSy4ZtWZhACtZHL8qSJrs0pQfawaZEUUWQQbg7E60GaO2s7pgaMGt45WjYo1aZI5SryvMnbD7yniVdUiSBI5g44dauAWWT71oYUMRATSl7TjWh9J8WWMmHV0qyILGfD9btQKvKnUUCqrgvMzIhQ9Yc33Nx8zHy8DA9+Sn6eEbOItJxwrwS6W4aC6hPtwJTdA3+PUZ3MCjxY/CG22W6LULIbDbicsSOIiQXBm0tcPxY5TilyYQGP/Q/FcppadXcGVusSSemaBbSmbpykANcSkagjoSmmjAgvK1KQdmBgJkQ9W1AN/Z52guneqclHoA3Yb0WZahaWAjInCMGmwvediT9UI74GiJMpcrgl6Gsx03oV/S/6i+CwN0H1PlOLxAaCXI241jMp0g7mzMaPrMvWhz1ff+3IEbn6fMhDrc9TzSa6nHosblFuXI+hyAtBskDr4XY1nXUjSB+U8fzyMqj+552Uvu7LoCw3Koee+12KymREH+UfkqPR64n37yZ//RVTaPbz4Nd+G8VfvQRZV0evlSCsO1hJu1amCYOTAcmjaPdJCstBRChAAZ8/M48DBA0I/6OjYVGGU5XD91lC0QWQmvmgVpcBYJQTN9lH917sK+MqD5UIrvLnFGxU9lLduGjDXbQEZ9Za2myo0GID70FZUd4MoSpSHzoPqhxLwrzsP483M14p+2BDeD35XLXdUtDHQjZpgW+b6zM80I5lRK4Y+Vv8srHeU8kBIcfL3KtKlKoEJUy6ylkODJxu+QyqAOy+2vmkjbbeQ/U8fa3pfSFcVL4AbRHCiKvxqDW5QlcQZVTW8VgwEWJqedVrIux1ppeV4IVIvROJW0GNxCc+FcXAflNWOgBy6JEKJ0lI8pMrRVfKNEbza+fHartPYCxAXzxvJuv51KIpCZKEyQLT8t76m5bGr7+1GwGjuVHRUrO6xDiQGd6s8vvW8uJRImcdqoL0QkJuRvQZZmQaF+qLE/fYj54sBsl6g9Hg2ZXD6Ob5H0RqKOuWj1Xrjra/cvfvvLynCucyDnrWKPoJyUKm8tea7v+JkWdh1XMSkDTIbtThFrbmGhz/6xzj6t1/ARBBi4kV34dZXfyeiHTuBaoCTa0s4cnZWkiW33nwr6j5TOkqVIBEwgxVYmJ07i/3f3Kfoi2JgjoqUtSROPxcGUV8mVwZmU63R1z4Xc0N/xqVe5404tVGRgRnFDkBr0FR0/Weq7evwZxi3VDJTUh+n5r3I6srHKzA1/406Z5l0G3kMkFYvtskalM1JOthqDm8x9WfqyaZ/lqOzjUCZ1I+ialQ0KxoJ8UCh9I2FObSNsFAh795ro726jG5zhT6NRVGSJRacQmNwbPoh/EoNXlSHU58Qiohl+HF7Fe3F82gvzyOLu5J7cKM6vPoUvLEZpOxCTnqCLYiKVkRSKMRrRq5JWBzSHYrTtdlAV+4GI+WCjhPvDXXvhnIjBij3I8PiwunjNbVg7iw0GOrn9LFmZKuP0Vt9E3jNYGNoYS5ogvJYHBV0jFoM9GPmgqC/8yhgL997fQ00gOoFrRws6MXjQkBdPkYfu77EWumgdaScZtnRShS87RX3v+LvLhUHLue4ZxWUSV9ErvNeL0vDju2gx950uYNamqHSa6O3cAYnP/u3OPiJB9BzLWy542bc+e2vwtg9d2O56uFrTx6SRqtXbd2JHZNbxEBGlebTHxfy/4nTs9i779G+9E0iGzrBFVHEkD65iIR5jE+rxUK7TFDWHa91QtCU0Ilyo4iUzWimfKFHRaDmZCgDnwmGMlkK34GhbehGUfKIuyyvG0FPmCB3sQm2ISAXHhGqBFqBuJ4IKkoeVFixo4OeYOZPDQjmVtOcpGXQMa/P0MIh1Xeq2ENYC/HpUR1EpLDGtRAIGANhlsNnK6vlc+i1qZdORIvOXIGAgUfHQE/KrlkIRHCGHyKNxhBGVThZD4uzx9FZPi899gLSIswLuBGc6iSCqW1wauPS4Tum5y6TRixmkEo7VSTIBUtAuajyJNXBuJqmWGVQ1kDJnzKGS8UcJsia19YEUX0Py5zvKOA0I1T+ToDW98mMvssgvW7sGhV/o7jmcsS8bqE1OGzzGpggrMfuup1Vib7Q7z2qdNq8ZnyfixkV6aiZ51F4LjPR92StHv3kfS+57wuXA7aXeuyzBsqivpidfYvvue+3kYeMDBLpOEydZiYtioK0h9WvPIT9H/wjbJoZw5HHDyFojOElr/sRhM+/C1+fP4XGjh1oRA1src9IkoSNK4kA9IhgRvvkmbPYt29fP4HBL67pC70C68hDAy9vTKVS6dMVOjLmT188MBSoaxmdOKiJlGj4vUdtzfSEKA/aMiCPOs4EVNnmXuCfGfEMvXcRWZngq0rBNf+nkiLlzx+1oJQ/Xhu/8PHhLWEhwZNMuKIERtEVJiiXI+lR4Dz8HdRioBaegicXCZcYgSqaQCRxjvSvDdwcVSaU19qwV+eB5nlRwvD1Qm0U2Vdq0SXp6ynTKQIz1TGrKcdIiLzbxvLcSbhWKm6C1YhWpUyoekjcCFllDP74NBBE6LHUPE/ET5vJYFUmRWpDLWC8pSwkovROGQApek6+k0FfDIGqAcp83KQmyjsQfV9NUDQpCBMIOabL0SrfX/PM+jl93Kh7YS72+tzM89P3dNQ8KX/2hegLPd70dTEXdRlHBn2hz4nHlGkIPmcCugnKGvzNyFrvIPhTg3LxnkdrUfWt999//5UVKStJ3Mk3+37wqyxg4sTh2BOpEFvbZCmCNMHiV76BAx/7M7z6La/HuQOPYt//+xU81Uzxqp9+B56OgGDzVtxyw62w20zm5IhFX5ZJPzVWNJ0+dw4HDhyQbDz55vLA1MCqI2g9yMIwUKDssVfdwEnOIygXgMyJK8cQpJkpL5Ip5iDbKBI2gW8Utur3WBcBKhWq6EnNQT0MvApki3h16O1Vx+OCrii2wwNQHiQDy6BugvLQORnvPkoPKoO46IOmJogqCtZ0RjkkquJMAAAgAElEQVQyuVAErSdGeQHTj/eBodBgU9FBZYMrxRjKa5sKhsyjYVGKsNOBPb8IZ3UJftYWrbi4XzKJ63twfV91RSftxfyFljTalBt30VlbRd5ui1Vrtao05OSfxeLTCpDk7FztwK7XEYxPI7NpXk8wzqUjCV2dxRlcegMqWpkiNdE3yLVS0bAG5X50bCyasuQY424UKJsLrH6PclRsguqogEAWjaLxgTkWzHFiJgVNUDXBcqNx358zfU18kbAvbjbzQbKjKP6Z6qCyjt6s2uPhRZumdYFAGZTl2PWm9X2ZnAZtHqMjaL0g8Ll+VJ2mT1Wj6tv27NnzN6Pm9r/2sWctUmbxSGO88aYgCH8tz7NQetVJfz5u3NhvLJFS0/P/+CAe/Nif4nt+9k2IF+bx4Mf/EnuPzuHb3/FTOF6x0LjqKtx04y3IW6pbSewqhpQlp3R3OzE7h0f37YNL/q+IcM1BrKNmHS3rv4NQJfZ0gk+Dt6lnNiNlM3lYBn7tbGYO4FGgWx7sJgiNmijm9+jf6KHknuKbh4F9sDANBoepS12fpLnYAtKPMEoWifpxDcoShRSlJpcCxmbkZoKIvi5mlDd0rZSXk3ySogSK1klSGs8df4qQRTmrS7DOziNkgQ0bj4qkkQb3rphQOYEv3aypfWdxCykQJQYk59DCU4e+CSfOMTk1Ba9SgVutwfZ9USeyGIodsalX7kmLx02I2amFDoGeK1WibJyQuD56FgvD6ZJIFZwsm33vkT5FoGrY1+34NCjr58xrZi7aZnCgx6G+phpszftcXrjLY9Ecq5rr1wGNpjjKUfilJBjlc3gfLuOf6u+udmf6O+lz0qCso1mtOdbfR4Ow+TqzMKT8vAnapiKjVEzydKNWf9vu3bs/fxlf45IPvbyrc8lvC6iKvvE3Vnz3v1p5FiZiT8hGnYw4CcpdVNM2Vr7wz3j8D/8cz3/h87HvG4/g9NwCWps34xVvfxOOph1M7roGmzdtE5tCCv4psGcShdVljG2OnZ7Fvn2PqompI1wjsjA5YJNfpq6UgKwpDbPib9RjJqiPipjNQa0vk+b/zMlQjlDN58xESzkCl79L/KIqXb4UUF6fzCvfSnMSms/x8T5VUbRuN6kLDnYR3ku0rLblAxtOdW7lbfYoYNHHlKO+MnDL9Sq6acjkZpRcaNZFi0IdPPsydpvIl87BW1tBmCWygEtJPTXMYUX8Tti/0HZCZW0pY0ZFrSzmQbqKI9/4upjDbd26E25tDGkYSsUc5XUeqxiTLpprS1jtrcEfm0TsBIoSoLSyUkPYmEQe1dG1XcSWJwoRMe8rkq3cDenFnoEK/5nUm8kp60h21PjRz5UTdeY4LN/T8t/6Pun36Ee2Rj8/da8VNaUpvvL9MaNpc5HpL9Jyjy4syzSDDDmPQvKnz1mfh47WWTyix88oEB6m2gbyObOiT7/nqEhaUyG6kCTP86dqV2KknOe5d+LUiTdUwuA38jyt0FGNOW+WtlKAX0maqC0vYvGv/wGH/uDjoDfGkuNg4s7bccu/fQ28a3fgwWNPorF1K2666WaxjWRtVMZIiIOXEifLxomTp4VT5u8mVaEHeF89Udh66gSe5w/kbyaHbEriTKA2wV0P2PIkKANpeXBdKBoxQdGMYgaPKwAa+id/liLfItGnXqcTchdfTS8EymakbHJyg+jDkMSJbnZ0os88C3My60mz0fPlBU8zO2rTUEjhCuMnjq2IabTVecTzs6hJtSQVGuSK2WcxkJJrMaEiFcEEX7/JLrt3c0+XIE+W8fQ3vo60mWBmeivs+hjSiHxaCC+zEcYx7E4TZ88cR9dqY2zrDthRo+g/yMKUEG61Aas6hq4XosO2WtRAF9JBtUYMrGZFp2xojfu0RnkhHiFn1OBk8r96/PM5gonkRUoNU8vXm/eBAYl+PxME9T3Q93+jJKB5nCxwxXfUjysF1caxoLlj6l+PdLhwpbzQmxV9JiiXgwfz73IS0ARlk/YwX8NEHwMQ5PnT9VrtyouUad25efPmH/Oi4Lcy5JGbqV51PZ+uwAkm1tZw/C8+h+MP/D1w6jysyUlc/Z2vwNaX3wv/mmuwuLaKbxw6iMbUJG6//Q506QFc+A5IpRy9H2Dj1Kkz2Ld/nzK0L+gLDZYmdVGmIkxQ5nEarMugrAdW+b3NCWQO4o3ArRyZlI8zI6DypFBNotYPZBP09fsPgXsRfQ1B8gbFIxudtzkBVAQ8KEXtA3TRxl1NKBZOrO8EoaO5cpQ8KhLeKMLrfw/NPZKfZHJOaAlyy2xGmqCadJAtziFbPYfILVo+OcwhBLBd/h/Co/cJ/SIElHWbJXLLrBRlK/BVHNu7F72FVUxPbYbbGEevygi7KpFutZciXpnH8WOHUZ2sYOrqa2CFdUk6sjOKlERT71ypIa/U0WGjWybXdKJStIzF5wmnPeBTh3Z34mSnIktz51UGTD0eNaiZEaumFcwxYo43c3diJtzMcaPpApMaMYOSUWNRR8rmXCmkMhtGCeuiZN5jKkJ4XQ19tP5dUWZqvJkBgwbTQeAwnPgrR8/69SYgm5G0jpYLMD9Wi6pv37Nnz19dPNy5/COeNfqCoLxp66YfCcLaf8tyu8befHQnS7wEQdZDY6mJB37hvVh78hhuuP023Po934HKnTehV43Q9UOcX17F3r37MDOzCbfefos0gSTXR28IaRKZ05DHwdypc9h3YJ9oVTVwmvSCSVno31WCr0jiFV1JNBib3LL52jIo6wG30SU3B/oowCy/Tp2zSn5I2a2hHR5VQKAmx6BUupAkDKsqimIPE3DN97qU4aKTKnI+RTHKEJ/H7WwBympSKF65v101Jos5octgXKYvzOi4POGlNLnIE2WO2n3x3KjqqdHydHUJWDoLL16G6yawPSbbAqEq6IMhTXO9SApAxMKToMxIsgBnJgSRtjH3+BG05uYxNTYBb3wMcVSBE1bhZRbCXoKl08dx4vgRbLtuOyavugoZte8cpjGrHOlZEQh1kRKYoxpiLiAMFAvvCUr4tPpC7DUMm0wdDIy696Pu2+Xs0vh6jmcTaM0xYu5czHGsgwU+phcI/ftIMNVqGdOljohjdEIpR+vleSWfX0TKFwJlvm5UlFwGZRN8NdDqKLkcSeuxbwI8H4vj+PhYvfH2l73sZZ+9lDl0ucc8a6DMdlC7brjhh6Kw/jtZ5tRpwZPnXZr7IkhTRMtt/OX7fhs379iJm151P3DTDnH9SlwXa3Rhc0MsL6xg7vhpPOeeu9CKW5IgoaRI1AS0PbA9nD01K4k+5VU06NOngVlzwbJrKiJiPqYTfQLCLKOl160B0GZkLW5yxdayvG0zOTgzMuhv1wwlhD5WH7d+q6Yz0sMlrZKAGqmQUxV96p8qTBhaDApQNgf65YLy0Pco3k8P7P4gNiJlFbkMR9QmQJvvN2qSjRrA5ehadQlRChWxKRUHJkgZ9Fgaw108B3v5LEJ0YTsJ2EzRckNpm0X6wvNqkuijJpluBgTGXDqSSEcEweY8idE6O4elEydR8QN4TPKNjyF3fPiWC7fTw9mnHseZ08/guttvRH3rduk6IneD5ky9FJ1ODy1ab1arCCenxUeDp+76LlLyzI5qMabHrQZlBhsCykV5tVwzMS0spI2FRlzdawK9MneSMcpIX/tdkOIT5ZCDhItnQWdJH0W2ISsSZ/I+xW6DC5I8bmjm9djXyTSlciqqO+WztLWBAnqqKHR1rRTLFItNf7yL9HD9nd5wxykWDcOBigmgmvopR7b6+5VB1+SNN6I4yhGzXoRIBcVxfLIWVd+xe/fuv7hcwL2U459lUN71uigc+x2kbiO3e8gs9tsL4MY2glYPy08/gUknx+r8GfRaTbjTY2js2oGkMYaWG+LQkWcQZgFuv/1WNLOO2HkyqUO9MwkMDo75k8ew99H9kkSRHnsFP6h/akA1I10OMl0wsk59UUTQZTWGCcp9vk/DYRERlKOVUdHwRhH2RvSBHF+q6jJBfaPPMCPNSzlmo8/nAqgmkzIXEl+HktvWQBKn5IpmpKUngJyDsUiY200pPByx6piTtA/MhV+e+PkU3hciabNsVLIUle4a3KU5uO1lBNQ80DObwMTyPtuHRXtWN4LtV8RqU0Wu9MlQ/tliv0mv704TaC7jzNNPoBLV4FbU//J6tgbptHDuqcM4/eRjuP3Oe1Dfsh2osNGpi5TdwjtN5GuLWFtdlC42XtQQxzlpgFr14IxNoBexGjCUxqxi1Ck9HtlcmP8TzJS8RNEzyn1QnPbIMxe7JCmWcVS7KCbACYDsyEOVE+k91ZFcSfQGzSEGyVIF+Mqelf9UXaTi6sWVUZQuqlGx+FuL7avq/CMpXZpAFc8r70blnKgCYr6Kx/PzBgJOWtroYKkcmJhjVd9zc/Ee2oEVFZ1l6kK6q7FzTJGUHAoiCkc5E5g1aJvgraNkgjDnhnl8HMena43qO15+38s/fSkge7nHPKugfP1NN/1g6Ae/l+X2WGZ3xHaSXSqc1EOjm8A9fw4HP/5nOPngw8g6MfzxKq560V245XU/gPkgwNcOHsF0fQZ33HY7mik7cNCPy5HOC9LKxwLOn3wGj+47IFpQltdqwNTbP33zy6CsFRYmKPO15JqF3jC6lZi0iPn+5sU2KZMLAmxpi3pJN+wSTYTKgK8HtY7A9GeZ52ceM/pcBlaQOgLWoGxGyopKUclFVs3pRaEfvajp2n9cPy+fzxJlgy80aQ59XftRj0iqlNOw8nRTAEJAqDCB3F2Fv3wGLn/SyY0VetJAl1SBJ3axBGTHr8JmUoudR0gnECwdT3yQCTlxp4dk9TzOPnMEYbUOp1KXEmwBcgJft4OlY0/g1BMHccstd6E+vQVWVEPie0iZ/1hbQrJ0Fp3mIpwohBeNKfUFYcrJkUU1hDPXANUxJJ6PRIpWCKOq47sUKynPrcKMSDnGiXpJXcXCNVG1ilJxcOEAx+i1iFC1nEy50SloFCZRNmVKAMikOT+XgE73P14v+QzdyLZwp+PCLKBY6F/EcF+aG+imExwr9LMteiwWCb2iB07fyIsnYc4jE5jLY7C8y9LjRJ2HOh/+MykG0ciz9WMByoPnBvkOE2T5ei1/08BsWnbq5/VrkjSdbVRr79izZ8+nLmn+XuZBzxoo53nunDhx4gfDavT7WZ6O5VZXDGISdnlILWyKM5z//BfwpT/4CILVNiI7QLfdQq/q4843vh5bX/MqfPXxI5ga34wbrrsBraQpfgZ0AiMocxgQlM+cehr79h0AHL8vadKArDlh/ff6BqraFU4BsQnKJoibqo4+11dkwTVomIB3IVDWA6gcbZcB1fy7UJr1qYmLvf8QhVGq3iu/9mKgrIF2wBWvr5QSRYFsY1U0pUFZRxiFZ4BMonIkpEHZjJQ1KI+KkNR1YdRbmP6L85qCnpAVfO0V+Ctn4Pea8NgiiV2r6frHaNhxAeqT/Qg26QtW8ZHXpeVr4YHBqDolHRNn6M7PYf7UUVRqDbgalD1P1XUnPaycOIrjh/fjuutuRW18GnZYRUqgp3nRyiLihTNI8w4qE+PwonFkDiNzG728KyDs1DbDn5xCQiMuLgiM5LWfMbGt6HpDsGRnFErxuByxlFvpwZljUe7d0p1GJH0OUrEwLZzjuDAVHLxEu8L8sWltMfVp15mQj1ed5tt8WMz/FW9PJz1FFRFwCYKWRN3SvlYM+rkAF2G7dCkvTGJKgYQsMCKHZUVjQcMYNqKjdkp64S6Phz4QlyLlAV0hAf2QL7KKlpVZlo6cy5I4vQDwcQ3K+j1NOiNJklnSF/fdd98VCcqvrVSjD1gE5TyWlZ8Xy0tSNOIYD/3G7+Lpgwdxx0tehFptAmvPnMCRhx+Gu2sXXvrWN+Lri+cws/Ua7Lr2WiRJR9gzqZSivCmjGxgwe+oY9u0/wKZ0g+oow9TF1BeXE3dap2xGxjpSLoNymRYxQbVMW2wEmuXj9CAoA3s5ohVP5KLjtPne5Qi4HLlfDHD1oB+1IAze68KRsnyGdA3hoFcdVXQbJ3Pbp2b2sKa6HyEZ/fnMBcVMJpnXSjmyScypFHFyfWz4NP1vLcFenpWO2lRjqG7lxYJNs3uvIpEyVRjsbyj0BYs96H/huqp7TMwtt4vVMyewMncMtfoY/KgBP6rSfFtx92mC1ZNH8fTBvbjm2ptQqY/B8ti12obV7SFfWUJ3YQ5u6KK+bRPsGg2OfDhs+ZWxryPQdUL4UzOwGmPI3Aosy4dNb2dJXrKJAMvG+c0UZSH/hApQVZOyc7Qy1TJMUIjdr112flV8NMvOi+a0KuOgAJk7E4FVAiiVLCnlpSrZ2ROgL+xg+5SFcvZW8bdyu5PgQtpkcbfChriFPFGOUyG+MlcdlPTLoiGNchUfbY57fa/LY1Efp4HUHLMivSx0+iZ/LGNR8hyDcv/+rm4D+qLMP2sQ1gEFn9dAncTxmUa98R/vv//+P7/MIPiSDn9WI+XTp0+/NgiCD1h5PsbBQQdD3qgg6WJsrYUvved9GL96B+764dciq1SlJPaxBz6Hb3z5n/Fv3/0f8S/dVdRmtuDOO+6UxAsjg9RmSykOJgXKc7MnsG/f/qIJZiH+L7SRGoT1jdYSOf34qOIRrcowNcpmpMz30u9TBkiTwigD5EZ3wwTO8vvp1wiHOcKdqxwRPzugrDnlYpNc8q1VSSGlAmGEyWhkJCiL3/OwVK4fCW3AKXNijKJaZMNKQBBntUGEyG7PbnMJ9soZBHEbZGqpRRbtLYGN1IXokzUoFwlcdqOh+oJOhlmOdjdGtdrAwqmnsXbmOOqNMfhhDUGlIvSG0CFpjMVjR/DEvodx7XU3odKYgOWz+0cOq91BvrCAzsJZVCarmLhmJ+z6JFIrgGv7YsrPyj9afuaNMWByUik0WA7FtlQEZZYdF0UWLCOn6b10H2HPySK9J70DWUjVByZZYvoKHkmOFe0E2NZK/JwJqgRhIQLZmkuBqVAyoqroFr7hklYv+sareat17wK1Qm0MR8lyjEReRQLaSFTqllRitVq0Ixs1pssBSZnaKHPKeqwN0RdF2X8flDlmCxWQ1jQPc8qq84h+b5O6GBkpp8nZRrX+07t37/74JaHsZR70rIIy6YuoUv19ZNYYB1lPohobQdrB1NIyvvCL78dVL34+rvneV2PJc1HnhHjoUfw/v/wb+N6fegue2tKAMz4tkXLa7YjpPHm5HocT2+U4NubOnMQjj+6TbVW/IsvoXK0BmQPOVFTo6JgT1tQpO+5wo1UdMZsKDBN8R0XJ5Uh5VOSs32OjbdsQQBcTzfwuZkQx6j3MKNrUk44aHzoaGfWcioDXJ/p4bH+bpwjKojBioLyQaKoAcZmf9D0u2vEMTchSJ+tRi405OZk7kOsnbZHUmOKbB1kCp7kEt3kOIVtREbBcTxWJiOxNJfrEO5mPMW8ggETAUtRYl2OwF2NycjPOHX8CTYJyvQHfr8AP+Rp2rbGl/+DZo4/hsYe/jl033IJofBIIAvR6GexWB+n8PDoLZ1DbNIaZG6+D3ZhBaoVwrFCMkbIkla4l7SBAPjWBpNZAQvAt/MOl8xPd7HILAatXM9V3j4ZLjIyZ8JOOUEWPRdk7CJWj+tPQW58MNdM4DIj4d6a10NJrsWjPJb0SmN4j5rLmViyUVGsz1X9FImdNY8kuQRYBzS8rTbaKi6Xvj4qCi4Ba7mXBi0unHYlqVJRsRr/67412mXps6nFQVvno95Ln+0GCipQHUTLHpjrvUYk+fZxJa5jHGWXX52r1xk/ff++9f3qZeHtJhz+7oHz6xGsrfu0DSK0xuZXSWy4TH4Lq0jz+9r/8Gm7ZfS+2v/qVWA5C1Nhj7PAT+PR//iW8+g2vx8MRUN22HbffdgeyuCdyOEqgqP9kW3oOpdkzJ7H30UcLLm4QKZeTc7wamsow/S3WVfC5Klli0hf6+LKkjQNIR839qFYbzBSAVF75TWA1B2KZitBAqzLY643OTVC+1Kj8kkZEcZD+fD0ZJQIWZcX6LeGgzJogrDyONeiakY2pvhh6nlVSppbV8DkwJ6P6vfCFE/5UZcbF8Q2Az2a0rWV4BOU8VjkI8rT0S/ZVrz4nCOFIpFx4Xqj+JQLMNBBaWWujOjaG6tgUZo8eQnPuGOq1urQIq0ZVuIEPL6wgbzdx+tA+PPbIN3DDTbejNjODHpuV5g7SpVW0Zmdx/tiT2HnjLmy55SZYE5tgeTU4CESnyyCjl6bS6dqZmkIWRtIF2yf/Ta5UJJ450k4bFdImvUQAOfNYys0RQRqF1XeK3xUSQeYHuwwmSHMqlVy4li/9LmlXSrgWTpV9FwU1qbBgSzEXWS+Vdm122hMPamljZtmIe21RU9B32nV9WbxI0fA7UJ0hrY2ZeC1aiNGDhm3IOA5Unq+AmGKucKFh1FrOIZTHsPn8UHKvSOzJ4q5b+hZqoAFdpoBZR7mjQJnvb/LGOlgoJwc1EJeA+nytXv2ZPfft+djlzKlLPfZZBuXTPxD6wQfzzBqj46asvdJ7jAL/FXz2V34VN97/ElxFUPZ8jKUWegcP49O/+Cv4rje8Hs9sGYczMYldu64Hy6SEU+YqZwdqm4dcRcp798rKLn37DEmcSTPoSJk/TW+Lsn+ySV/o15sAXeaWTV5MggADlC90E0wQNqPmkZSIESlf7MZeLNK42OvN5xWgFrl+RneF94WOSgZRiJ4E2oVu4Hkx4OpUWFeebDqqKkf7ZhQ1fE46MqPXiaFQgCW9H10m+tbmBZQZKSsZnAJldiJ3/FAUGUxqkXMlxLOFE/sItjo9occmZjbBqzVw+vH9WD7xJBpRHUEQCjhLc13K3tptzD7+TRx65Bu47obbxA6AxSEEuXhpBc3TpzD3xGFsvnobdt1zN4LpHUDAij9G2w7yLBb/5TZBq16FU6tLVEqoDegtEfeAVgut07NYePIokk4P9R07MHbtNXA3bwWiCKkboMvQmEZf0haM0rhEWq5l5DsYK2fcVaquK4qDZhStI2oyGeSYyVlbCNijMknErrTXWkZndRlJaw05dyCehyCqI+SOIKyLyVLmBKp3ICkk2e1Qhqd7MXJhIfBzXioFiQZo0TmP0N2Xx665oJs7pX5UbIDyMAAPQNl83CxsKkfKZZrClMTpyLoP3El6vlatvnP37t1/fDnz6VKPfdZA+ROf+ITzwpe85PvCMPhQhnycWzaPE6cHVJiQWG3h47/0y7jl2+7Fdd/1SixbNsbho3v4SXz0P78Hr3v7m3FsPELb9nHn3Xehl3TF8lCaY1ocurZoOefmCMqPys0XYxqj+4gGu/Jj9EwuR8t9mqLQKZuAXAZlHTHrQWQCsf7dTFyUb4ZJJ2jqwKRB1v1eymRfCuVxqQPg4scZiT4xb1fAOgzMA1DWkfIQ9zfCqEh/rkRB/a4lwz4eo2kZW8r1Gdq6bICqJzzVCSwcaa/Cby2IA6EklGxPbDqdgD0gFSjTM5kv5HhR/fTII/ew2mqjMTmFxsxmKemfO/oY2nPPoFapwrE96aAtjXWp2kgTzD15GN986EFcc90tmN5xFVJP9fTLVtfQmj2Nk4/tR22igZue93xUN18NuzJWVBXSLlR5hMRsQ8l+lJVI7D1DG+jMnsGphx5B74mnsfr4USTnF6SLuF2tYeqWmzD2nNtRv+VGRNdcBUxMAtQ6k84gvtpsTpwjpuwud+Dmrph3WbJz4Pyhr0dXeO1emsjixESninYBpx1j+dwcktYy0FmFm3OHqno8imKkPo3KFBeFcaSOj7QAeF5rXWLKyFp3u5Gu71ItSUmiaovlSqPaYegZda/1GNIBzGD3Voy/Qn2hgwOOKf4u/HC/PZlBX0gj23iIvhiW0g2URWbkbIKyev9kfqw+9s7777//jy4+fy7/iGcVlF/84hd/jxdFH0qsbLLnKElc2HEw0fUQrHXxqd/+bdz00rux6+UvRtPz4ac2Vp94Gv/9Pe/B63/qrcCuq7HQSnDdLTchzrvKQ5mNKiktEnewXBJ9OlLWOmVTA2nSC30zooJHNlUXplHRqCRfGZjNS70RKJe3ZCaI6+27PsYE+nIUvVGz0zL3+r8ySh6cO0FZ8cQ6UjYBVUUcqmBA5FLF1lV/v6Fox9CVms9rnTLfSza8xYQ1JXGD78btr+7szMhPqS+oJPCyBH57FW5zAX7Shc0kJCVxniqr9yoss/ak4EF2wdxKp0wgW1hutdBNUmy9dhcqjXGZuEvHjqA5+xQ86pulSzYTgqRD6MMMLJ86jie+uQ9jMzsws227qDNSUl+9HrrnzuD4wUeFw7zteS9AbfMOONEk/KCOzHcBqvGsBM2VJuIkF46bp8ROKaf2HsChBz6P4NgsNvUS1IoWJivtLvJahKRSQadRR2XX1bh2z72YesE9sLduAioVAfaExRvsG8hOLEVTV0845hRJcwWthXOIV9fEUyKsVOA16vDGGvKdVo+fwOrZOVRcGwE3E1YKn4oTx0Wzl6ADF+HkFtSmt4rET9yjC0WDHheki1hQQqtSKTkqzKDEIpWFW3TKK2gNc6xfCJjLkbIEBRuAsunvbXLKItcszLIUuA6oODNyNuVvegyW6Iv5sXrjXffff/9HLx9yL/6KZw2U8zy3T8ye+O4gqP2PNM8ne04HlpfD7TioxyHCToYzx5+EP+6jsmVKMtNObqNz5jy+/vkHcOPdt+NYHKOburjzeffArtjwM3YiZrJPdRxmJdLZuZN4lJEyVHfqUYBsRspDST2jUWo/CVgk+vR7mT9NDtmkLczf9WeZq7wGmjI10R/ERtRgUhk6itagXAZdE5T/tYBc5rQHwCvwaTREHbbjlIiiqKBSDmjrS6z11rDMKevHpe7LUHVc+LsUPCY5V8osi2a2juWqRF9rBc7qeXiUULKqi1JJlxWcgBeQeiAny4CtiOWkfVOOVqcrFXebduyUxgfNtTV0Fk4CK+fg0gifwM/mun5FSgJm3igAACAASURBVKMJ5G7Swur8OWRuDQFVHa6HmAnlOEayeB7HD+zH8uI53PycuzG+5Wr49RkEbB0VuHADG0l3BUtnzsOzfbH6dNh4IU3hZxbW/vFrOPLpz6Fydh6RAFAGx/dFHdKjbM+1sUaOebyOaNc1qN9wA6Zuvw2Nm2+Gu41USQW9PEWPmg5amSZdpKvLaJ6bQ295QeYSKQfb92CHPiqTE8jjDk7uewj1wMfY+ATcIBQwtiuRXDMmIpkIZWIwYNk5JXQJlSRJ4U1Dft+FE1TghhFsvp48tEvbUpaWK7qI3LXSPl88Wi4v7vpvlehTi3g5Uh7y99aqi8KXRXXGGVSlmrTFRok+fkaJf16o1avv2nPfnj+8OMRe/hHPKiifPnP6uwIv+nCWWVMZ2ry/yHvcUoUyka0gQ5y1pCuxm/ugkxw5Lbu7hMyzsQgbq80eookxOBVX9M02M/0Wt02clcC50yexd+9eSfSZZdYmgJbpi40c4QSAudMyEn2mYkO9DykSJR8yFwAz4hUpkpHMGDX4zNeWkx7rANKgL8wFYKPbvRHAXmh4lKNufaxZZq1bPZnRr0QYfUMixSuakfQQN2yUWevJpDnlPnAbJ7nRpGUUxr26lASLAksVV7B4xF5bApbPwo07Ir2izIz9Fck4eG4gwCwJrqLQRTpeME+RAz0mMx0XvV6MNO7B7a6gkrXhiXrDEZCyfP7PriN0O0xhpTF6mafUELDQYkI6jqV45OTBAzh1/Glce8NN2HzVTQjHZuA3FCiHFQ/tc7PoLK6iMTGFjKb4FRaX5AjiRJwTn/rzv8DawwdQLexQOeCFbhCfDhtJL0bSTcVsqe2G6E5OY+x5d2Prq/Zg/O7nIBmvInHZECJBsriA9uwskrUl8ZsOWCxDbwzPVZ248wwnjj6O9uxT2LFtC6LxaQTjm4D6lLjd8baKf0baQ9xtoscy8qQn844UhUwcKVxhrlMtXl61jrAxAadaR+oEiG1PURhSmGJ2GVHzyZwHoyLj9buvAZ2mI1oB1kISV6YmdPGIGSX3OWe+Rq5zqtpIFSCesDqVwJ5qWkQi7IVqVH337t27P3L5kHvxVzyroHz89OnXVMLwI5aAMnPbcsdETcBIN7WYvJOYV7hiKSHNmQ1WDVKZ5VUCHMlFiLaSq7tyjKFtI3B2bg77HmWPvuG2OZq20LSA+bdSXNDrQJVTU4akTWEou9OgPATIAvraRlGZk0sXZbXh7lsvmouBefn1gNODzwTXfkRcbN31Ofd1uoWnbhmQTdAqA/vFb/2Fjxg1SVTEXBjWFKZDQ5rOPpeoVa3KAF95JqjC4FEJG36WSVWoVknDkZR8v35n7sJ8ialfMSa2YGc9VAikq4uwm4tA2pEJxiiU99QPeP9oSMTmqLTrVNpvLQ6Qot0sFYvYuNuBm8Swk44k3hihUrkhUYW0kqJ/BgVnaiL30hx5yqIIC0naBbodoN3EMwcP4snDh3DNNbuw87qb4NQm4NFxrj4Gx8mxcvJpVHIb1fFJdMMAmU/emsm2DNbyGha+/M849iefwViPvG6CLLXhRzWJbDvNNXltutaFxWpYy8Gyk2Gp6qK9aRozL3gprnrlvZi663q4kY+Fw48BS8vw2W2nEkmS05MAgxuhHtK1ZTz2ta8C3RXs2LET0fQ2+OSOGzOAXxNg6lGWmsXIOqtYmDuOrNtCVGvACaqw2JHFIWVh3G/Lls7g4dRW2GOb0fEi9JgLYnUlC3v4f+GOKAllkcwpiaKo94pehlqtMUgaF6XV0nNxUE49iJrXqy9UcJAiSeP1hvgZmxarXZ5oV1goksZ9/ll2fwnvscKfJEkXatXau15630uvvEj5+Onjr4kqtQ8jz6eHJt1FEGOjCMkENE0JzM3NYe8jpC+K7r/FZNbyt/JPvodEymIItt7onsqM/jGGq5xtUc9cZJI5dErGR9rWkud1oWSfBtaNANZM/PGaCUBvAMr/WuC91Neb0a6OMrQPxrCEiNV8A6QzI5VB5D0sl9MJUXN8bMQtqkiJW6xC+kr5GUvuHTrEdVHtteGtLgCtVbpXSPPSwHLhcaGl9EyiTMUJs3qNnKu0iNJLf87y2i6yXhd2uyXJPAIxpWC5SOi4ADAx5sHl3zSqETBXURQ9JCSR1msjbTVx8uhRHH38cYyPjWPnrusl+oymNiOcmETcbuL8k49hOmqgMjWNblVt9el8yIXPY1R6+Cie/MDHkD3zDBwrliDCYfeTiotua1Vc8eyujTTxEVs+kiAHJquwtm8GduyCe8M12HQPS8AjLBw7gQqpkVodeaWC3AukeMR3CYRdWGvLeOahByWS3rRtO8LJzXDHN8OqT8MKq1LswmS9k3aRN5dw/IlDqLgWauMT8ryiKthQNoOdqe6EJCtiJlUrE/BmdgJjW8QZj7UGuZgm5aKgKdpWyO5FATODM9XFRu121L8yKIvmWAIFRUeYoKyqTIeTfKbX9xBvzEpyqSbXoExlTCLVqTpSTvn9U3XecZrNV2vVd++5774rEJRPnXp1FFU+ciFQHgXAF+IUOWF1JMmbMDs7i0ce2avaAukOEoZ+WEeumhvma/i7WU5tapX18zpa1ioNqX9ic02pIBvQFxpsRpmUmwCsF5HywtJ/ffGeZtTcB/hCp2wC+bdCUVwKCJufb2a7zUGvkyyqem+9ubgCz8Hj5V2C/tucZMOgLO+wQQcMpSmW7a90sKYfMuBnPVR7HTgr87DaCpSZcwjsApQlSafUE2wJRXCVghG5MUVVHHW8jKQIyox2CcoEYXGaY+cQKgiUWsFmbz+Rg6kdgNruqhJi6WGdxlhbXMTsiROYPz+Pxvg0tl5zLcZnNgmIrZ47i6XHj2Db5q0IpqbQi9gzMJIy7Myl8VAMnDmHox/4GFYe3YfJiKR4DL/BLto9tONFxRh0AyzN57DccWy78XpM3n4j/B0zwNgk2l4gHtDk1M+fOIGGF6KxaZN0UYn9QBRMfkBKoQesrmD20AF0F85gelqVhdv1KVjROKwgku/q0Lci6SBeWcCxwwcwXq+hNj4pRkx2SCtUcu9FtaUkUEkD2OiwfHx8MyqUBVbH0NHjWTa9RiGJBmVp7l2AdQHK5g6rPxYvkOiTvEEJlOXvIilpUhgyVhNd0acUGhq0Ccb8j/LFlLtE6pvTbL5erb37Ff9/BOULJ3RGQ8goUH744UeGQHldFGsUjugoWFfumZV9ZpFIufqP2X3J8hd8sgnM8ntRpaSBVIOw+S3KIK3Bqxw187NNsFY0rVoIyu93KUB7OcdcDJRlckhLd11SPYhUTCAeRC0Dn4NRPKEJ/OUIuazGUNcrK3SxYhcnxUSsuvfzHqrdtoAyWiuAxSRgjpB0AG1deZzskDzRKVOmJVxo0TZLWfgkyMgHkxdOCMqMyh3xyBBDehahsEKwAGddmizGlFJGTpTh7kY5rxFYeu0mFs4viORubGIStbEJab56/tgJLD92BLuuu0GBMhuzVupybnlA97oE9uoqTn7s05j78j+hnvfgVW00tkaobrZhzyRAFei2LZx4uouxsRux/Za7kNVrSAMHfn0KiSQolffxwuwsKo6PGuV+9QZinxSGCz8K6cqPdHkB5588Is52k5MFGNNEKaDfh5KQ2mkXTh5j4eRTWJo9iemJMfj1cThRA04YyW5CVf+xc0tXFjUxYIKDrhsgmtgKf2YLOjZlibqbThEHC6esF0kGyDpSVkCo54oeQ+rnaE6ZQKrK/gdl/QqgdQHUIILW75fG3OVxUVbmTpnw5zyOFZGpFPowcSo7ozSer0f1d73y3itQfXH81PFXR1H1w8gxM4q++F8FyqQvzBLrcsTcjziLCFoiY0+1gBplbK/552FOWWXcNR2i31Mfa0bK5nMbJdDMSFcDoV5w1tEfpUSfCdijfr8cEC4fa4Kyphb4mDnAFSgPbw37CZNiG6kHu5nAMyeUBu2NQFkfq6+fOVbE/TfjdlrpX8FmqWwD1WvBWZ5H3l4SzpZ4RFCWHn1cOAv6gtyy9roQGBBKhCBA3pbArJJ16nECN0GSSQ3FR7P4gxkOVTKsHOqkUo1pRRaG0N2t8BFWhj9MPtH0visaZxZiHD94CGf3H8Jdz7kb1c1b0KvV4PoE5QBJ1UfuZHDbLax9/kt48q8+B8zPo9lZgxV2MH1jiKtetAnudh+pPw7L2gkr24ncJtiGsKjkcKrI0wSBp3jj1fOLTHmK2X5eqSGRUnNWOHpS8Rcvnce5p5+A01WJRzcah10dkwIV8aNGLoBsxS0c3f8w2J97emJC3O/suuKVxYVP/DaYFeSxPVlESWa0kgx+bQzVrVejF4wj5e6jb0Kqu64Mgg7l362iXfPf0A6sVDzSDwSKRF95DI5yievv1njfudthI3OdLEwySehyvHfTGDETprkoTc6NVevvesXLrrDiEUriLgbKZUApR0qjok0TNDjRyCmTvmDNfR8gjW7Wmr4wgVrA1vC4KBeSjAJlRxJDgxJsDaAbc8RFkFIyEhpFfZjf09wJ9D/DoC/KIGqC1beyyA1F5KXyV5NmkAFb6IzNwW7yxia3pyMb0+tCP2ZGPXrSmVG0edzIMcAmowxKCbdM8lkZ/CxG2FqBtXQOdm8NnquyRV7RDZkJJUnmSjsoXyJerZtVjnOE2BQ56Ys4Fhc44TMl0qTCgDisaAzpxtx3beMOpriK/OnRIpTAzLHiyHsx8gpodtTtynadydGj3zyIpx5+BC+45/mY3L4TFiPOsA47rCGOWM6cIGg1kX3tURz6zANwFhaRrrbQ6iwgnVjFlhdNoXHHZqRUSYQ3wAFBeQJ2pQ7LDRCkEZyQyXSlblpbXAFlg9HEFHKPnLLSbMu5E2wYKZ84Dt9JhCe2ozEpdqGMTXaHLMbJOlg5cwrHnzyETZMTqEdVOFUdKdeQskkAvzvDVAIyo+UkRkppHpVTvg9ncgucTdeIGoM2nyqRz6Q9CcL1FZ96LJjBTX/MFQtfmVPWZf8awDXwSv6j6Hyt6Yt+pCygrFQWUj5OYCdlIclrJgh7iJOeLiE/M1Zv/Mzu3a+44gyJClCufSTPsmkTcEeBx8We1+BhRpV8nzNnzuCRh/fKdkXzwCZQlqkMfYxpZm/SFtqgyOSihY82rEHXURclb2XFeetGcurM9Xnr9y2DjRk5m9GhfJaYvKj3GRU56mtXpkEuJ2LeiKNWyRGdSBkYig8N+MK0SHhV2SJu4H1RnH95svCzzYhan/eo3ZVcSyldI3fL7bLiJYOsi4Aa5eV52N1VOC65Z5YXK1tKpU8nIBNUCcqKH5aIuYi4mKRLOfFYxMKtt/CayqhICk14vPyvXNXM6y7uG2J9wfJjtpciVaI8IZCmhQFQKm6HWZLgqccO4bEHH8Rz77wbM5t3wBVVxoT08uvV2N0kh99swtp/GA998pPw2y24nQRp3EQ3XMGmezZj5rnXoRWOw3F3wnW2wfLrAHXHjoMwDQEvR+rFLE7EyuKaSPsCdtz2Q6UZLsyN0Guju7iAlfNnRaoXNsZhVxrIvLBYuGgJGiPtruLE4X1YWziP7Vu3oFqtIXMjWNEY/EoV8NkdnG2mgIzdV/h/yurBnqgZOC7i6gQqV90ChDXxfWbFpfQp4eLaT+6pvIHo3lX4259Dw5Hyep2y2tUpWZyZhFavIy9cRMRD+mVRVChpJJmXwlVOOleryii1wPS6yiklTU8H1erP3P9t3/GJy5ljl3rssyyJO/6aSlhlom/qQqBrDu4LnXh5y8+JJqBcJPo0taAjXb6XGT2bEbBWX2gQ1lSF1jBr8OxH0UVnEw2K5mdoMOT3GCQUFShvxAOPenzUYqVAecAxa2A2P9Pc6n+r0bIZiZi7EV3wYUa0JnUhg31IF6p4O31O5iQy760ZYZvHmovvhjsnBqppCgd+AcoJwqwHv7kMb2UBTm8VtpOJaxoLkly6rcnuyFPqCybpRN6m8gSqYW2hsWbFF31WJLFDTpI7HkbKRaOkAsz0WJRrpYzPVJENVR2OJ7abqtKQ9pissEvhctLHjJaBU08/hcOPPIRd26/C2NiM6HnD6U2SmMsnG/KaiJV5R47iq5/6JCp2jlrgy7kldguTu6Ywft0O9LwJ2N4WOM4krLACkCK2clTyUHoTws+Q9xIsL6+K/agYMlFnLTXVFjwWlnQ7aC3Mo7O6giCqIqgTlOuKuuAGIae5UA+91QU8c+AhcBMyPT2NSlRHQtc72ppWa7CCioB4TlBMekDcgZ10kaddJDElijF6YQPBzpvh1qcQUxrLqkDdYiXh7kTZgaoEqtKT00ypPI4k32A08tVUm4qAtVZZVe2ZOzsm8crUmxrDSoPDhF6stfbkrJNUaBhatTL5y7Z1i4sL58KxsXe/+t+9/soqsyZ9cfr06e/ywoCSuJGgPAqoN4rYNBiZkbIGZXLKunljmU7QQK0f71foGfTFuqSeUTzSV18YxSJ9sC98jk01iAZrATFLSdr4fzmaHQXK5vuYAMZIWfNv5ShaBRLDLmtDoHqpy3Nx3DogpPOYUW1XjnJlMJeqpkxQNl9bBlz9OhPgyqc7aozQDY2Tzc+pgGAD3UzsYIPVRZHEOXETltTyUlXhwKMdZqG+ICdMRYXQELJ9ZxSsmrAyYhavYIIodaqc+CKaVVypyr4zcKZGXTnTyfkJ6DJyZzStGrmKUkNAWRW2CCUiPLjyiG4vL+Gpbx5Ab62JmanNqE1Mwx0bhzM9BYw3hFaIqH0+cxbHDh3A2HgN1elxSSjH7RV0eitodjvww0nU6jvg+RNA6CD16RRnwUdVabKpgGh20Ool8Kkp9rhgKGt6mslYeQ9BkmD1/FmkSYwgbMCvkrqoIbMCOQ+HRkZpE0unjuL4k4cxMzUhHtOOFyFz2DQgQlCtwvYZWbtq2y9RMnnlLhC3kSVtpFkXHa8Kd+v14p8R2wFSmyU4lJEo5Yq6Poo2krJ93hxpnDBK466sW9UYYwA07H3R54v7r1Vl1pq6MMcmO80IgaVLsbkgU0GSxHAoj2uuYe3cWTQXF7C8vLwwsfOqn/2+N73jw5c5vS7p8Gc1Uj4xO/vdURD8jyzPJkdNrvWRUFGKcZGzMoGbkfLeR0hfDEviTPphFJ2h3eBMPtn0wihL4kxqRIOytLkswFpPUKFLZGqrLLz6bLW3HaYXykqK9dREn6tkQksiZvWvTGEUm+x1UfkljYDSQeY9UcGfihjNAa5UEaqppmkObtopmpNIg28fxAowGxyjokxVnFIIIkqLhDpWPUhagtG5L9c/F2MiL27BWz6PsLUEL+3AomEwy6vhSJQsffjIYXIhZWVZwSuTX5aedEW0LFSGlK/FyOmYRhBmjTb5YTG0IWAUVWnFWatIWHkIsyhD3Od0E18q9yirYnafWmZHRX1ezgruOcyeOim+ykEQYWzTZgQz08gbDfiBD6vVgdNmw+AerNBFxg4qdg437WL13Ekcf+JxbJrejsnpa2D7DSBwkHt0iuNWoqoKM/IO4rW2gJ8/PiZG/1zUYitF7rJQKwHWmlg6O4tKJYLtRHCjBhBWYTmBon2sFOgt48jD/4Lu6iI2b9kkRSNwWIbNfoc1hFGlaK9lIWXZNZtSSAEOeeUO8qSNPOuiSYfHmatR33IVUreCnhUUoMzcAO1DmWBlpKxcnSmpIyeu1BjF/dd9+SSqHuiX+buuMNWSuOEdm6IvyvaccowUACkfD9FIpz2xV+2uLaG9soTV8+fQWlqQ79TtJQtbb7z1Xa95wzuuPJ3ysZMnv6cWRX+wESiXL7L+e6MtuAZj83lJ9BWc8ijwNSkNDaD8SU65rL7QwKt/jvK/0OcoETBLTAvdtElrqO4PqgRYNkVG4tGMmk08NL+b5sEHo1BFZcOgrjPWCqnMxeFbAWPzNRqYJeKWPpjDoCwAXZiClcFae9zqCVLedurjeb76d7311BNIfx/z7/5jGr4F2FR7IUbKbm8NzuJZVFrLCNGD5SqvWHoFCziR3yUFIR2lWaEXiPk9t/LCJxQOZkwEcS9rM9Gnt77y2iIVWLQyUruR4rpLjYMCZiasVDulQssuog7VqkkqNElv5CxzdoVfbvfaOLe4iM7KGupsO1VtwKcPhXgu9xASFANaCeXwKw1JEnpZB8nqHB7f+3VsntyGqc3Xwq5MwA5Jy3Cs2EjTSEn80jV019rwK3W44+NS1Uj9tri7uRkcO8HK8ZNora5gemYTwDZZAbniCnLXV854doZ85Qy+8eW/w3g1wOT0DML6GOBQmRHB8yP4AflkLnoEtwwpE5wsw5bFjQtLB3nWQZO7m8ntGNu2C6kXoctiEvF/BDyH0bKiMEhdsPwkZeVulhbWoIPSbF5/AqzWs+vdogblfuWpsYtTuZFBpGzSGuoeJYVqpIPO6hJaS+excn4O3dYKuu01oV98x0YnxuLW625/12t+4p1XVpl1Yd35vdVK+KEszydGRcpm5FQGqI2ARYOgfl6rLxg59SdCQRmMipZNCZtZ0VdWXJjdrFWSSJdZq3hVRcSK6x2APakKFT3z5vdlsCVALYOrfg8TeM2FR3/ORvSGPh9zkdtoYbtUwNYDlty7AuVB8k47w6lmqWWdsjYfL9Ma6v6Yagwzgi5TGPyu5eSfHGOAsksfYIKylcLuLMNePIdqZxUVO4Hrkt9lwUMhWdPaYvLDBGUCsoCySmaRX2Wkm3Bi0iw/7YnNJCNjCdIItux8o4tixKSzIJWoBsnU6wl4AthF5w1y2vRroc6dfCWjbm7JJQmYpeh5QGJn6K6sIV5tw7dDuFFVbd9hI4oiuAG9oANYmSfRXJauwu4t4rFHHsLE+CY0Nu+CVZuUohamzZjYzDIfSdZBGq9gbXEV0dgU/IlJuG6oKBraxjl0jVvGsX0HUXFdbNm5HaChvl+VKJbcuMdCGSvF8jOH8ejXv4Krts6gMTmJqDGJmLagbgTX4/+F7UCh12YyU3Ya5JYFlBU4rzFtPbUdY1t3IfGq0qeQLsxiuMT7mLHoRHXmFlAmKURaoxhrGjNk7BiFIBqUNZUhtUVFsYc8ph3hpEBIJfVkjBdFP0hSqcTsrS6ju7SA5vxZtJfOIu00lUWszXL6rjQR6CbW4sy1t73zNT/+c1dWpKxA+YXfH1WqH8zzfNwEYA0Y6+mL9c5R5QhOg7L+qUFZJkJBEUi7Hqm+G1AaGnT74CvOYQOdso6KTTqDr9d8s7YF1ecuEXhhLD4AWU1RMFpRJt9lcCxTD+XdgY6SzWskDS5HRMp944YRPhGXCsoaDMtg3Y+WRZM8DMpq4OsO1uWKvoFA37zn+v1M+ZIJyuaCoqgMtfj1o+VBkKTUEDLrVDzlW2yYugyLoBy3UXFT2BIpF22TZBwo5YRU5jFKZvPUApgVPVH4Ecv2NoEr6gtKoQpNdtELkPIu6RwtcixpZ6vOpSgJlp1RAchM/on5PAFbor5MaA26rJHbYsKxzeRXRuBKkXcTJO2e8NKVal3aVvnis0EpH6NlduVmY9YVWM3zePyRhzA+tQX1bVcD0YSqWOQOQrhVct1dtFbOY21lFdHkDCrT02L0z+SjiqhTLB1/GkceegTbNs1gy84dsCemxMSeEbOUYlO6gRjnDu3FkwcewY7tW9GYVm53cU5b1Eh4ZBbn2FJAJXdNtNkW1Qvk5mNFXTDht8bmFDM7MLb1WsR2hMSJlGIlIzQXRvwcc8WuRiJloRMUkKpiaFVEJGo+pYboBw1qfCkOmmM00YGDSN3YhisW/bZw13wv/t3roL1wDq3leSzPn0dnZVl4cDtLxGEvJZWRsxFCTzx4WnG6uOOmu979XT/+81cWp0xQfulLX/oDXuB/CEBjVISmJqriXPWkLYPJRsDNxwmM4n0hnUcG23uJcosknEkrmEoM6pQ1KJuR8ACEFWXA55QfxrCJvkkxmJHvIFoverQXX7wMxkORcLHV7UfgRsn1qB1E/71KHUlGLXajwFltvQcVgvpvk7bog2RRKGJSCSryUByvTprweDUhVIcSM8o176G5ZdS/64VhkLDUFqADYO7blyqYExCNs1ioi0reQ7i2gnR+DpW0i9Bn+yJGtsWYoM2mOJSxJDuQlkq0lwQ7kdCwyBdzY7UISAFBT+gL8qIxdctSQKArywraougILeOO35kEAzlRtVSrxqRyjW1kCSVX5JMLHa+0UCIQuQL6aRqjE3eQkK9k8q5SQVipIQhJDYRScMLEYY/ua1yE/j/y3gRKtuyqDtwR8eJFRM7TH/NPNaoGISGEGzCIScJCxg0sr9XLWGaywMbtxoAQSMJNd9uA7ba9sI2Z3TYGhBhkJnuZhoY2JYE1UKUSCE1INf4x58yYI97c3vvcG/EyKn+pJFS91u/O0lcOERkZ8eK9fffdZ599xn1kt67hyT9+HGeuXMbi5iVgbhlFrSkgpFtCtYBRD1tPP4m4KLBx6aIykyvK7eCYqCriXg+Pv+tdssK97OEHcWrzPCrLp1CbW9bzqzQp7XBbH+Hao+/D4a3rOH3uDBY2zqA+vyI9mbozp4/Q4cIaClkom3AYzlSjhk4dPh0hZUAUUvRYf13dxOrmPUhqLaTVlnYOPBcC6rngP4IyR1zR8WISlYBXrh6rvVpErNu9CXDNu876R5rGlnynqTKOEbMphIW7LEbddRwmoz767UOMjvaQdfYQD3qIIhsAoEndPH+ka5vNM5GlLsMoStvn73vF9/733/rmf/tCd56fyv1ezEJf7eqNG39trtX8yc8kKHsw8UDCQt/73//+CYB6dlsG5TL79BKAB2UCbtkOV3Zi8EH997zMyk6OWVAuA76e46R4NH07Zp97mSV7Vu+BucwcZ6Uf/zjelVEG2ZOAefb3b7cAHmer9t2sbjcBVQfKPiPAs1p/f/+9B9oy6y0Ds3+9x6UKY0Q08E+OkZeKCHduUYnBkU8E5Qhzgz6SvW000iEaQYYaZ/LJJcECkpMxJFM0Bcp0DNBXyzhPFv18UpzKlAAAIABJREFUO7KeG5kUWRFBmdnIrqBkuzMjEJaj4x0BViDiFUwwJuCpLuHYfhqbtc7asxmYb00TZIFpwtH1pi2PGIfJi2V1TWOnwmYLzcY8qvVQwfxpvYZaHiEYDbD9+Ptx46k/wz0PP4TlS1dQXVxBllKnzpSLHAQV7D7zBJ762EexfGoDpy5fRMFRVk2Ow6qiUash6nTwzt/7PZxeX8b999yFJXb7NRd0bBQR2uJxqiHpd/DBd/4XzNdqWKUVbuMMGksbqAULiulULkZAHb3QQkZgthFU1OcpPRAkI+0I+inQOH0Ji6cuIqo0BMwJZxPS7kd2yqIiHT+UklTs42sm4NqiaIfdZVCw69LN79Y14Kai00bHXBOdUyrW5soiqcimN0LUPUJ3fweD9i5GXMyjAYLUgzm3OdMQJE5n0eNUXKZykWOQZN2L977izV/1rd/7058K2L7Q+77YoPx1DpQXT3pCHkz8BSvW8TzB1/7+Hlh5XzLlxx57TA9/rKjnLmKygrKM4Z+Hb7P2oDzrwig/lkkVFqDvwdh/9s9p1nrnpzfPAm/5+5NumwDuTENKmalO72MjfGYfxzPPk5hvWa4oA/jtjrtNapiykqmNyNwXPrpzCsImX/DxylKF/96/DtteHq+ol1+jNXTYhBF77Om0ZPXlaFPNxogMzTxCq99HdrCDZjpGSFBuOEBmpxgtcZILQiWxUb6ohHPKRa4HLem85jZ2FyN9fhqZlCgljOzI7+Z8iD9Rw3bq0wwGOUF4jijlzJ6jBfibnED3B2UUdbApaL+CKGI1P8ZoPMRgNERrYR7Lq6sI6k2EjRZC+ordpB12CSIaAIf7+NPf/10M+0d48JWfg4Wz5xEubyDJ2IABgfKw18Zjf/hOzdh76OUvQ7hIR0Wo6ShcWchsKXXcun4N860QzUYdrbk55WVwOalpKgDDlyo42rmFP3vfozizuor5lVXMnd5EsLCOemNJbeeW78xaikYlqdAn+YLZ6JJ7YuTZWAvXIAdaZ6+gdfqCku0y6srUfrl4ZrHeT5vlaJy5yPk8jQU7N7mKnqpnuPdA+RSaQWjnShKzKzNDTQ0p1IrHiEddJP0u+oc76O5tYdQ5VNyrWlcYE8zipB9z5hqmWE9QgL9rh9LXRYZhkncvvOSVb/7qOxGUr9248dfn5lo/kef5iaBcBuEXIl/4+xAAjbVUBcqeKRNYPfMqF8dmWSzvcztLXLmZ5JgO7fKU/YLgbzsJWAXYbjtXXnieK3PoCEwWonIhb1beKC9q00XpOCjPLmq3A2X/WM/HmCfgWRrh5IHUinXeEmeh4BNQdsldvG+5qHcSKN8OoCeNHG5baw9ujgZ9dkw5KRLUqgTlBK1BH8XhLhrZCGGNUzosb5ugSEtcIOmAkZ1Mu2+gUmdYfUvgx2wH2dzcB7VkFqfIlAnKFgJvGQh+niAB3EfqWP6zuW2YEqEFWXqyHSM7brawMBCJr4PbatoJh6MxBsMhev2+4iLXNjawtLKmVnCCMp8fZRdrUEnl+z168s/wR7/721hZmcNLXvk5mD9zBrXFFcQRgTBDMh7h1rWn8ZE/eRz3XrqAK/feo+khQcumphBAzWJpskCSklk7hw/91gTCGmNRebcMOzeu4ukP/inWl1cxt7KGxXOXgOYKgnAJdUosDbpZrDNSMxodKJO1k+vmnHqSDCWrjFHB3Pm7EJzZRIoAhEXlpuv42/1lLZQIYqCs+YQuOEpSudOWfTIfmbldZ3wKjD1NUYsTNXpwceq3D9A93EUy6CAd9WTTq0liMccFl+KE2dSSPwjONmOQIE2wF1gT7HU+ZBilWefCS17xlq/+1rfeWUz5kUceCe6+7+7Xz7XmfzzP84UyqJS/nt1uPx9TLgOgB1+C8uOPP26alANlMeNSY0cZXP3jl0FZW012fLl85WNBRH4QK4sZvLBLsZ3lr2cBVSeIP7tminR+QfHPZZYdzx6r293vpPZrD8xlyaL8dXlh8KDo2XNZXuHjiOm6rbv/nr9DxmBhEMaGPSjb/clwj4cVecD2n8tg7Betk+QLsxa6eoPLmtCOhWOMqkwfi2XX4pDU5nCA4mgXjWSkn1GRsEJr1dm6WOQj8yNTbqJap6+WtjhGeZqmTEakD2qIyRhZFpmn1flktS13fTzGhI0Oe2dAwYQ4DnFgxCW1ZcoYjhWrEUJRAJahwselNEJ23OsPcNTuSLI4u7mJuYVFmqMRhk2EzTlHETnheox83MdH//Bd+OgH/gif9YqX4tx9d6O6sIi4GiBLKsr6oL9j1O9pOsjptRXpw0GrYcH+WpzsuKq4Vq8KbDgIIIkJVgUqSaqhxHmFO4QMR7tbePqDH0IrbCFcWMW8mPIagvoSGnMLqM8RmDmj3twMJLsKYVKMKSWECHkyQpBEGI0TdBNg+dwlLJy/JLmE46IiSgScTCS92M4ttWHzALOrjj8qNYHwFv0tpfGpg0nSTTQeIjnaxfhgW3rxeMDjMETO7kLmQfM9U+Hasi7UL1uvYRhR8zYikSqIypw+MeUY61FFHNuw2SjNOxdf8jlv+dpv+/t3Hijfd999f6PRav7YCwFlf/E9HyiXb/PARk2ZoMzbCKYelDh92AO3ly/K2rKXLwi0PCHtswEzA1j0tSaS0I9sY6CeD5S9fGGvw3XY2bnvmLAVNI0x0iJlurO7h773mRHT35kWLw0wdcsUqMTEpk0ps8duFtzL8s+sHOK9wuVFUvKCa2X19/cg7ONEp3KGZ8Z2CnuQ9ezaP/4sIJcfd/p8baOqbjvvwHC+aNJf9qkxGyKuJLLENYoEzX4fYPNIFsnCxPfXe8RtnBOD7q29ukJbmAJ5+Jksj23U1tSh/7jQxEMLJ+IF735GUNbxcYFI1nBi7Ew+Z2XHCT3MP+3OG5NhTLLga+K2m4A8Go0cKPdxeNSR1Wzz4mW0mvNibCzysSmDj8qOwFrUx2hvG7/7m7+OfnsPr37dqxGuLSFllgVBPAjR4DlLsKLWvjAnv7DAl9GalBQaDYEvd4RZksmh4hdaOjsIXpZZkaKoJGBu06hzhKsf/ig4eptBRuHKKcytnkartYKAbdMLC6jNW+ayy3UyUPbnTxahyqzrJMLhjVt437veA4RzuPQQF5UHsHTlLtSW2dhS1dACtl0rldppw+6MN5cLW+CpV0snJuDHGigw7g/Qax/haHcPUXcHiLsWokS2zx0Oszc4NaQokBDkWWitstDqJlznsTzWzMCgddE2Ob64R9acI45jgfIozrt3v/Tz3nzHgXJRFMHN7e2vD+vBjxVFMT8LEJ+MIc/e33/vgYWfCYSWffGB5wT+kJEYmD5XHvAg7d0XPEGn06xD2yo6/XhS6KsaOysDu38NZSY+YXYCjuNWtvJz8a/nmEzhMpnLzNjfr6xh+2Ngljy3rXd3LLPi8jE86TGnz7UEh17E9Z1SbjjlcenCj9uZepQ9CJcza2cB2GvIsz+fAO/kb3s38nOZMkG5mlMvrCKupkqI48DUudEI6BxgDgnCgE0vQkD5xrWYKrbTojdJo6sE5TrdBfTaGih7l4U6u8iSGU4kIKBEYwWfY95kp0TbsaUjhMzYtGbJF859YbsKwxS5MRwoR4zmHA5xcHCI7mCIC5cuY2VtA2HY0q80my2EIeWOAEWSIO7s4SOPvhfve9cj+Ly/8Dm456H7UFloIeHrIiDXQkY0WWGTrFMRovbcSoPLLF7TabS2gBgrVCqei9xUFx5i5LmBdPvGTWxfu4VBnGh6yvzKKbSai2jMr2NufR2NpUUV12hFrRYsOBoox5xCQlAeDxSv+vQf/CFufvBDAtysOQ8sM87zPJYvXMSpK5cRrq1rjiFzSsTs2USj8W9kwikyeokHA6SjAaJuVw6ScaeNpN9HETtrYSUCapanzSPA16WuVMpIqKqwaB5oNhNZ/nORD0WmxJRdYU/nPI+Cir2UeVItpr1R3L344Oe+5a/9vR/8qdvh1J/n5y9aoe/9739//dy5c98QhPUfBTD3fE/ykzG82/0ugcq7LyZA5RjzJAxmppuuDIzliSPl7r3ZLAyBuBuoOgvKs4U/DzAasFoC5bJbY5YJT4DX5Q7NSgxeGim/RgNfUzVn719+/Of72gN4mTWXFz+TIxxTdFvHiU6scTszOcu6j/1OWWf2x8T/rPw3Zr+2c8GVdHzouR7AbTuoKVMzrFaR1CwnocHYztEYaO/pa2rKbGfmBW0FPi9dMCHO/SMw0zqpSSTmU/bPU7YuRjzSWkUpQ7YuMq2ZhhEvXziJQm5kF3VJIPBE2iQMz5SrxsaSBOPREN1eD/sHhxinGe66+x4sLDBTuS43QqvVMm03zeQS2LvxLD72+GNYajXxspc9jGCugcpCEzGPWTVQ2znLdNJfg4oyOAiUWrxdaKH2D3qtFuvvbrVCmmuykEuBFrYiQlGwTTpCdTDC1SeewtXrN5WLMb+0ivnWIlZObWLpzHk0lpf09ygb1ishk+F17BLutNIRgmgI7B/gg//nbyG9+SwC2hObLYyrNSScMD63gGBhCc2VFXUL1psLGlTLuE/my1VqFaXrjUd9yRFkvuwWJBumy4OyBOkUX1lcAWK5bizTRH5k2TQLhdVTOxYTl5bN0COet5E9X6cbq5VfmnIhWyQluziOECUJ+lHSu+uln/eWr3vjP6Wz7DP+8aKC8vkL578pCOo/UhTFiw7KamEtjYGajdqcZbNe7ijHdp6kLXvAo+Vndop1ueg3y4KNpVt3nwfG8u6gDNIeHP30ktlFqvx9Wbv2um55YZj9Wy/kjCnvPspM+7h8YaEvE+3XgYy3xE1/z4peZVmjzIzLrPgkxuxB2SSgkzTlqmmMNc5/S9WwwMLOAvN7OwdosGjFdLigou2wmoiU2mZjndRJpxXWGknqki+m7xOfE1kxfb50X3DL70GZPxPz0kG2yRi+PqiYT5e/Mpn757ogzaXhQ6kMlON4jCETxzod7O3ti+nec9/9jh2HCEO2ONdkl0vjCP1eF4fbt7AYBthYWVaYfqVZR1avIeXrYa8MC3RuEAOBN6V2TBbtUuyUzyEAtwGlEzJAnV47AvZopKgqvjRCSkBmRD1dClkFUaeLq9eu46BLP2+KxdY8Tp+/jMWNs2isL5tGz+y+ItTrpTabMeQjGSFMYoyeegaP/adfw/z4yEYnU1biVBcWAOSGaSKv1H2d0HY11QrGBN1GHQEDllzIF1vPqzW+F+wEtPGJdm5liKtNpNWmhRxpqLEVaqkjpy4yQE0pkii4Q8r1c+n8KWNGrfhnHnLKGbFAmXJTnEYYRnnv3r/wpW99/ff88E+8kOvrU73PiwbKRVHUb27d/Jv1evivAFAYu+1HGXTKoHASgy7fXmbKfms8kR3YLDADiJ4NT4DWFfY8GPPnsyA9eTwHymWmXAbW50gbzhDlX/QssJ4oZThPj7/N/w5fm3/8yYWks3DKlMvP5fl2HpMFYMZ6WAbLMnv1raz8WRloLWbWwLdsizM7k78Ipjm4ZXvc7N86XuTTrdaxRf3VB++7RUDyhZwOVdOUqwXCIscyGwO6R6jHY9SZecEUwDpdF2y8CFRM4lw9ZU9IaqBnuGodc5YcZRe1ij2Wf6FdgdwE1gkmKDMz7ERr1y9RdhJGTy8nbZ2d80IY7p6/Cn5kXVGMzqCLdruD7d1dLC6v4q577hEY63wUm2XaGhtkGMmQqDM6rACh6wjkCyUr1JgruRRMuuDvZ7WK/rF70DoL6eN1VQs2ebhClsgJdx/sOlQEayYrm0C5QvmGuwNmi1jzSzqOMIhi9Hs9NYe0WvOK7CwWWqg25hBUQzSKUIw5Y42Omc5RH83xCFuP/zH+9JHfQwtjBEVmcaoKbuJOhZ85lSV0ZIbvswRhi1hlV2Pd5jEW/KzMavqRgdxeoAuW4u4gRFrUTXpSuJHaTibArLoIrZ7uPCNzZgg/mTElCr5mngNkzWaLi21nMx4rF3qU5L17Pv/Vb339W37kjgTlN4Rh418WRXEiKJe342UgKKP38wEzTz7vvigXqgRglalTwrNiz6TLjHrWaVG2xB2/HyWM5/qUPTN9Lljz7Jnq2bMgXP5+sniUNOXZhaoMyjxuxpj5N6bTs09aAGaP6+zxLEsYs+AoduHyBTyQevnCj1Dzhb+p/c2YclkS8Xp0eUEt317+u3x+3gtcLvTxWJrkXDVWV+U2lfkiuaY6r5DFdjsIYuZHsJ5XQTXk0NRQ2mRKb7JySXjR8vgRlGtyZnhQ9gluXGT8vDZ62QjIBFIC8gSUpykcuujls3ATlO2ccA0mrlCpjbWTytlMMo7GaPc6ODxqY2t3BxcuXsKFC5ekb7PDj78vBlikaDQChCxEM8UySRGqAYWWsQJ5nW4OFj+rqDFRza0NGZHcRYzqeCmGgI4KkthCXXhyjhCU85oA2XnCHCgn2olkVdPRGwwNYnA8nTcshvMh40RAT9fFuM7IUs5DDNGsNNQpSS045bCBZIjmoI+P//678Myf/DGatGfQV4xMsaqW4kfgZWIfI1JtJ8L3Rn0GXGVVGK9pqCxfFxda+cuZkcJzRlqFRarypSlmVfY2J0PY3ByxYu3unP+esgYPj+XZe4Jh3nQWRPk5isdaFGPuxvIMw6zo3fv5r3nr67//J+5AUL5581vCZuNfkCmfVIA6CZQ9uJ4EMHbButbKUps1fcongbIu4VJi10kdeby9PKfPs+bn5Ci7Ql+ZbZcXj+dozSX5orwY3I4567mWNGUPguXX4BeAKdO0Ak6Zpfv7lI/V7POc1ZI9yJfB0d/HW+I8iE7YshvmWgZl+ztTUC47MGYlkpOA2l6rc0GIbU/f74mmbHNYdJESNAReeYIl7ib6HdTikYXysPuNIVKuYJQp2P54gJS9l9YURDnEu3cscImasmsXT2z7SkBWFIRjndZqYjIGh7OaZUt7Ch0Jm8hs56C3c7FumsQphlGEw84R9g4OVBd58IGHcPrsWZPIbFOt+Xp8bH5iMBAfNqjXUSSprHxqZlDnKEFZDmlSYANedtg5WUZRlK7gpQYUgjufq/5WBdVcP1Bxjs4GOS/IFNnuLAugAb7CnQiMem842drlT9OlUK8gVYcih9jWEAZNMfWIElORImRL93/8Lex+/BMI6VCuVfVPky/FLQppyGTF4rC8vt0cTWtMsUG3BGFeKHxvmfQngHaikrCc50yV6XFkuYWKdioqunbpOLWCrbzNlNkoU7mdnWQlSTfmtxZTzjJE0cg6O+XEAfpp3r//C1/71m/8gX/z4+Vr6zP19YsmX3zkIx8J19bWvqVWD374dkzZXkRpxpl7VbPAPPtiPeB4pvzYo++37p5yAJEuuFKEovu6rMl6AC6zZQNjpngZ2FnuxTTYyINyGfzKVrwpA7YSSvk5+N8pSwjHpAparWbymcugXH7uZYA+9hjez1uSbl7IyeLn75Xva/qqnYiCmlLYvaCpHItY8ivPsuRj31OjLS2sus1ln5R/rsfPPUAfn92mk7ZqlXECJXljgyFC0RAVpnoRyGqBfL/Ui+WWZeFH00As7dpv8zkiSseSuysH2saYyIqMVXGQqhYV1/0lSUMeXA/kdhuZH1+MVfmn3amqd1Bv5r0ys1bRm7zfbmN3Z1da5Stf+QqsLC0LEAhUlF8CBioRg1zxkFt9LQReqyZJcVewHl1jqtzcO67wzgZioOzclL766PRUWT25e+D7kjhfsXI/LKtYDJ/t4wr4onzAV2kgR8mGnYFcGNXQwcdkp92YbepmE0ybtNlFqPeHePcv/SrGnAOYj6x5i30FE3cUH8ckJQ0RIBCrLZ3Pj9egSUzyQut12SBc3s/HpcpVkuVIuLuzOceTJp00SZHIncHzzzU7aYBDxoBTRZlSQ+YOhqzYn/tJFCsAizLGKBrLsjeuBP37v/A1b/3GH7oTQXlj7Vur1doPw4bU3ObjuaBcBq2TGPYsKL//MYLyjKd3xr7mwdEDm7ZtfMPd9tUDs9njuJ0y6aHsyvCMdFa/LYPi7UC5DOKz4OoPjC/0zd4+C+y3BWSdh88dHfVCQNmPfZoF5bKN7ZOBcpkZn8i6lcNsI9w9UJ8EypNFYLoeHHsJ6qxzH7w+yYxDNgbEI/lhQ4FyzfRJMjtVurxP3JR4pp+pGOuYpi563xmiWaLs5EvFRska5aaQNuCcJWTm7hyyDr4JVDmVouTmUJODsVKyb4betLsdbO3sY29vFxc2N3Hl0mU06nXHxrl7IyjbVlznHbULuQWMfTvCPumyFzAJNAnGznHidi3lgqRn8daF6MiGawUXAyfA6jXbMZaTw48kU4A/J3vXtMipsCnM9sVPN4UlTlEkzJJIUTSZVZKh0ungD3/+HYiuXUM9H9m0cUkWJjPyTeJ/LOYxIEqNYIG5I7g4lzw5Whh0PGRxnNYH+F6qOOfa4lWsk35sDU/U57PYDcSVxGYNLmydpqTFxYAeZfmRyYz1OyaBJHmBYRxLPhlXav17v/gvvfVb/vG/vfOY8srayt8Ogvo/f35Qnl5vXu98IaDsgUlt1o89PmHKE4D0nXgay3PyVBIvXZQZM0G5HjKkyFjaxKdc6uR7jlRxgn/ZOkGnf1cnuC8ROxZV/l6vucSUb6dBlzXhiRZdsv1Nt/mOHM0U9MrHtox0XBDKjFZMtZRP4QF5Ng/Zf18GWS9peED3j6X7zICywNuxvdkFmBdjeQGaMGknGcgUqBCgHA0WjpIINQ/Kki7oPzaGxQvOiodMNOMuyluLfcwrAWB6zKjdcp6bdgoMKHKs056/5tCXPMs2EdqA2R6nFElir0GaQgEytsFggMPDQ9zY3hF7e8Vnfzbmmi1pxnUWlLVoWLGPcobON7JAZxbUS5KCozGeLjnNDXglILvs6GlXqc8Yme5S/BZZ5xBbjDV5I1X4j6QbuZnczsJnh4uZ2jgtySauTcYKoDZKSbMTKWu4oPtEXY4Ziv0DvPvnfgX51jYC5mBwYXWFPh5cX8wO6wHCJrOuKTe5/GxFkdpkae0UnOREN42qoFqEbLitzkendctjTCZMAwidF0mKNLbozknnqbN8Eny5iPNvRrTexZGKfrTAUW6npDKmTh3UmAndf8mrXvvWb/vnP3NngXJRFOGNW7e+LQzr/+x2oHyS7ul/NgvQxwDEAY2XL8pMeQKYJenimKzhgHG2wDft5qNkwQt6Gt1ZBuayfjvLkMsM2vZyxz3E5dv9QnBMJ3cMcBb0vR57ElCXGbi/wE46Vv5nZeArA7ySuUoBQSeBsmmt0yKeB+oym/a/5+9bvk2v1YEy7zd5rNuAMsckHXuObqEwA7CTCEiYxJQLBEmsQp/kDL6Hzmmh7bDzP+u46yK2zkvJVW4ork1Qdo6RLNdYeXuNBGWG27gUNM3j80Bn7FD52S6TY3KsTSwVeNGqxmMi6aLTlY58a3sHF85v4r777pF5QDs3FamNtHvZQu+7A2Yfzn7sXDBDrrbZmh2oIibzo0ksfKAUF5Gphc8tP7ZgyFNsUg0bc7jo2HGYLggqutLjTeBiN5xvWtJnPgrzhk32qCYZOCKRrpVRQTtdhuTGFt79M29H/aCNKsPieVwni6UV5cJ6HY1GHY1mU5OBKoEVZanImRuCYOoYPlcwvm/ezug8xzrvoticJEWu9m0OQqU/OUliFUo5fFaLmhqMbN/BeFUl97FTtCgQpbEAnf+4eORBgIjgHFTQzYr+A1/0mrf8nR/+2Tuu0Bfe2Nr6O2E9+KefKiiXQeV28oVnnkqJe/QxZGl+PCXuBYCyB8YyU+bJ7plyWa6YnXJdbqvmc5n9vtw8UgbOMuD6rycM1THlMtj7Y1G+CMsM+TMFymWXRZnZlsHZA20ZUMuSRrkYOMugJ0D1PJpy+X3X33AqxSww84oSY3IOAoEyJYs0tkJfkaPJoaiay+e05EmTjQsKcvt/X+xjS738uzIqWE+3cnm1CE1mX9nsORX2plxYVjPdx9pz9SHbsndcWKykvK7DIY4ODnHr1hai8RgvfenDWKHvWPkrlh2shhfvuZ8sKNpqTXYzOr/4fJ21zeQZc5dYgD6B2S1e7jVM57bYU1TYvYRXC0ciGLNFWw0zPutcOrXz3KvhhkMCLOpUQO0cHGS+LITRV11JMlRTsxJS321kCfqfeAr/9ad+Ds12z3I1yDrF9K3Ix2PH0Ki5RojmXBONljFlzhNUJoV2LRbpaX/bvRodK5Ns+Lplz6SPnd2EGbvxYkkSbKdOWRugzcJJUfSxy3HDBp2iglGcGBjTt8zn6LRtetzTagVDtlgXOTpJ2n/oi1/71u/812+785jy1s7O36nVqp8UlGcLX58OKDN0vcw+rcV22oJcdl7wDZ3t4PMAzJ9TUyZTtq8tec6DYhmoZwG2DLLWaTdtSvCLyCy7nmWrsyA83TnYRVi+/aT7TtLU3I0nMs3SAfa386T3ADwB0Bn5woOyts2OWZWBeBagy48zAXI1WUwBrawpz4Kyly9mZRVJLVKHzMdao32KEzfSCJXxUL7lJmMnjW6aq0IhVVPEVFiQL6rKTeVGeUkmsPQ0WtN8Apm63QTIjnH64pnTXe2RfSDT8Vei55/liMYR+t0udnd2cPPGTZw/dw733H03Qln3yNi9k8aBpgrOprmavFV+/216ic9LoaZsMoe9Vr9gqdjiWb3eTw+4PG4uqcOl2Mmmps4+6rLGlC08gsewIWeEUvY4PUWAblOo7WlZsho1XcRkyyz2mfUsTCO0P/QxvOfHfwZzPXYKClnlY9bp4PzCzHieazUwP99CyHmDLL4xEMvPiXQZ3twByPfBrY3bITjxXbkWTNsjgDMSdRyxXZ5t834wqr1HmiUYsPORfucq+gyHSmK5L8iUq40Ajbk5LRxppYJhmuJo2McgSdBNi8HnfuXXfP/3/9tfZQ/GZ/zjRXNfUL7Y2tn6H+v18H/Ps+cp9HkF3700nljlQs7zvWJebJ4pe1CeMMpSd99EKe8SAAAgAElEQVRJ8kUZXMvShb4OaqjTUuUcHGXJgs/H39+DtQf8MkiX5YtZ8PQA7UHQPz8f/jML3GVXQpkll+/n9elPVugrg/Sxx3Wa8iwgeyeM15f99t5LDx6cPTP2z8lXr58jiTimXNarvWzg7zt5js5JcqwoyAtGhTsSPOtOo7tAkkWRohaNUcsitOp1bYd9IpoH5YmMQbblXiwhgu+5D5wSaHg/qwdm65ZRIcyOm4yt03qF2J6bpix3h7k5dF+ywixDv99H++AQTz/1FOpBHQ89cD/mmk00GqH0ZCMVzrHj5ApjhGZ7m3y4+0iLdYx8ci54Zq3fM5Zvbd72NQHXy2FqzpDObzIbt/W0xGnx9Q4ZgT29wvR5W7u6JoLztfH3+Lz9fRlyz2MU0/dHUCY4jlGPI9x493vx5C/9RzTaYxXNGAzEhYRFOL+9YIm6EQZYmGcQE0GZZgn6LWwEF+UsP1+Pf1hxqHRkyIsssQVxniKiTEQHDX/HTRGXtMT3gW9SGCAPK4iQI0KKpF5DNxqhEoaoaHZhFUGzgSCsa9rIKI4xiCJ0xyPJGcO80v/c133t933vj/zCj33GEXlyNF6ERxYob2393Xoj/CfPD8pWAPEfnwoolzXlMigLRF2BzxcQJttBpyl7OYL3LXfxGYumK8NNjygB8ywIToDwhEKi7ksl8Ri7OTk72YO7L/SVWfnkthJbt9unKWjHQPxTdF94wLtdoY/bQc/UPND6xaQM1GW3hb99tig4ASinS0/0W6flzkpVXr7wj+c/C5QJABouat1qQcFiXypdmUNPm0FNboaJnqz3w+94yhE9lCZtAXaGWbedtsB2/XPTK7glttQxa+fV2Ht37noWbhOTpx2Y/jXTZtXtdLC7vYOtm7dw8fwmLl+6oF0Zaxgs8NmHFZf1vF2ziwQXs3h4B7Rpx4rgdCzau0gcY3ZWESer2POcyDB+wromRfM2CyjStt4X1KySaMU+nxfCbb7OaTJmQii90Szk+YXKUvaQMPqUo5e4s4hRGw3x1G//Lq7/xm9jPatjnAP90VjATP2b5JrHj0yZxzbUqDZ1zkwGnGrn6Zpz7FyzIQEEdkohHuTznP51RSmZJKNj6sKmeGyadeSNGqKwIm911ghQNGqocWFshLLYUcdmAJGkGJd9TRfHKIk1jDdG0Lnrc171PW/4X//VnTUO6oknnmi0Wq3/qdFq/qPPFCiXZQ4PVt59QZ9lGcz8mHd/v9kC3axeXGbFHpQNoJ/LmE96zNninNeUJ8zdXXIepGc1aD3mCW3Ws6Be/jseUMsyzUkLwUlr7mRLPCmeHW+N9r9TDhbyIHw7yWK2CDgrOwiEdfFP0+UEQzM+5QkIu1zd2ecv363Lb1BzA4EszxDmienKSaKuvlADR510oRxj22pbeps9qr0PU43Sa7UEYhsYy0YDi79Uy7FvxKAv3n3t36Myo/fTPfxOglX/o4MD3LpxU2zvofsfwMIcZwQ6G5gsmBbgTtZuo6P43Ok7dg4S1+Kt5Dc3XVveE3m9mYzn8lkE0KVNsPRup43LjuhC49lUwQB51ykpqUMToKmNe2mAzhUubq57TrsXa3u2pA3T0hmjOfmQXYFdkMzOGKM6GuLJ//zbuPmbv4P1PEDm0vnYwXdw2Ba4SkrJcsWdyg5IUPZNJHq/bEamjqebEWljn1wYPUFatXVOLCk0zYT+Y0oRY7otSLTmm6gvz6GxuoR8oQEshMB8HanWt8CyNaoVse3haIjBoOc0aFts6MRg801aCY+uvOwL3vT67/1n//5F4LOTHdxn/LEFygsL394I6z/0YoMym0cIyh5obXG0E9Oz2TIoexDzGnT5s2UP2Mwx/zt+pFQZ9GcbRo5LFxbRWJ527Q/w7PMpH3jf0edB//hn95gl+5vfhp7ElI9dlKU/UpY/ysyUW8RZtstfKxfsyqDrAajssphlzv7PHpNJXB5EGeAJMM+ROSQhlAKJ/KImDHYOCXmQ7eLl5GEyZQJzNU7AyHWCst4nbfePg7LX5/376CpW6vDT63YFPXueZMxkxszEMGlDDgV2vqnoZy2+5ti156Zzx2nBbNfliKK97W0x5bNnz+LCufMMckNduzIuDK51XvZbbt1NTzbDn7eGOa+0QnbY4Wb5zAbKfArOi+0WKs1wdIU4FSOdnW/C8MmQJR8Q9hlqZM/dJCtnuXOTwH0nne1LbNGwjDnqtZQ9fCqetj02KCAdIytGCAY9XPu9/4Ld334nmt0xklqA+cUVzQS8tbWDdruPSs72ecv10GKquoW1O5fDvaTta+2wjDuFHjkphN5p2vLIz8eVAiO6Pyo5orCKcGUJcxurWDq7JlBGq448rCINgDFT8dyawrIidXAmwo2GA2Sxc4pQEqEko7yN+uHll3/B93zdd95hoPzIM4807w3v/3uNRviDRV5p3Bb1VaH+9OWLra0t+I6+MtuVUjUDyp758oLxWulsc4jFeVrzyOxtHiTLmrK/AI8Bo9v2WRfU8eLcrATyyUDZ/83y7/nfee7fNMnkdh8EGL8olO9jRaRpMH0ZTGf13PL3PiFuFqzLRcCy9OG38mWmLYwtMeUyg/fyxexioekR/L1q3RpDNF4zk1eZwExQ5mTkMAisPdmxassdsqYhDzr++FoWhm3jLSXOwMqDsjFmAyDbO1N3tVH2bFQhObRa3LSz1J5kgTiKMB6NcOP6dcTDEe677z7McyhqYGOqbB1gyJJzitCH67Oflfnr8FKP7QL1fctxCXinRTfTvG1kF8HdCplaULiQuCKt5AC3wyRTNUOLH1Dqi6nGUpWV7KZxs12OpEPmGC1UnP7tA5ptfJOseAyO5wCo9gGuP/IujN7zGILDPpJKgO5gjJX1DaAa4vq1LYS1hqx5NbFmmzWoXArXeu/PdZtKMokRkebMaE/p0yw0FgVGyNFDiiysI9hYxsqV81i7cgn1tQVkQQUxx1IlYzFiNo6wOMmXQUBPCz2atV9zUgoH8jKIKE0tPa5SYJyiffdnfeGb/+Zbf/T/uO3F9ue44UUr9Bko3/sdzVbrB0hiPl1QnpYBnJbnwJbsgACz4yxxXlOegI7r6y8zwzJol5l0WVP2ISiazuvYjg8i8tX6Miv2X08Zl18MOLnkZFD2QFD+rK9vI1+cxIinUs40UlQn7vOAcvk9KG+57SS3AlCZPc8W9Qxjpq3XBCnmBVjMphWTfLwnGY7voLDHZdXbil4TluwuL10ETic8dkxc3OUsi+bAT3LHrMIgdNOXabNqFDlCxjxy9E+aSKdlQc0bf1V8o1zgOuWO7yasaMbzgtc9gd9cGK6ZwunHZNAWSOZbOSxGnjIAccmkETs3pUcqA3iEbruNa9euYWl+AVcuXxYo1+UAsffdTA4mGZCF0nrG7b0C7r3tTW3eDix5BByb1mKi893tIFx2hp4ZG5hEo22HoeNsk0Z19NUk4jOYXZHJhrzar+idlfXO1WkUE2q1Ei1gBDHuTgjuekhKF+bbzulHLsao9Y9w451/gNF7Hwd225r4cdDu4sKlu9EfRtjbOUSN8fyZy4PWM3IR15PhA6ao6FxyGJDRG83zkeFURa6ITzaTZK0Q9dNrWL/rElrnTyE4vQwsziOqGSvu93uIBkNjwfQu5zki+po1q89LVdwdxVpER8O+si8I1FwEOoOo++ArX/3W7/ihf39n5Sk7pvydjUbjH7IG88kWjmOM0k0VFkNQ+Is0f9OUXNIVu5b4Bh3u7OGxR//ItmHO9+gzc1XEo4zghiqKObviCLc63AJy66hwFDYRUM9i0pWzIvlioea8MbfXpW7ZbtXsVnYROg3PFZPUAODteH4TcKzrztbC5+rNdpR0LLx7xFXRy/ctLzSzP590YZXycsvH1oZCOqpR6jvjBe0Zqb+/GK8CW0o2Ng+qZBf6Z0Ukxehoi+w8qLyfA127CzeGvMjJoBwTEROlTmtPyCxwfkoGL0wyUDf12vBF1zyLeiy6ZTnbfRm+w7CICuqc10d9czBEI8+Ya6ZAIoKe5CiBsvMDux2MBxffjOKLxF6DNRBzzRRuoCaVVAGE2LMLuHEgrlKVHCJ2H3bsDTldZP9AOReXNi9gdXkVS4sL0sGNWUs6du3ULrRBPms+d4IyH5Lnqy1G1m7tMiKYOewcGkZ13ZRtd+xtOOrMoluaxK35gqVpKXq97mLVsVEQEJ+f+gwn3gAbhcVOQJ4fmToBNSuPsg+PS40xmGM0kzGKXhdHH/gAtn7/v6L3zE1lZ8wtLOPc+Yt49pnrGPdGAuSKRriZ5MjjGOSF0u8UyO+Ok6JVdS4xNzlHXAUiShCUFVohls+dxvLFC1jc3NSorKheQdyoIanV5MoY90cYdThAdYB03EMaDcSUY04k0WOTaJDh8z1PELEgSfkpiTEcj2W3aw/i3ks/73Vv/b4ffvud1TzyzDPPNMNW67v+W1D3P3he+aKE1hPw4FnEPna+H5xnxwuR2Ra8b1CzyiovjLxAZ/8QH3j0UTtZGZaiNnoWMJx1jdsuV202u5EVSRgswhOeoS807nMb6T/XVNhwOqTrsqKyV3NJcfx9MmM/121WkuD26zgLO55W573EZXD1LFQLh3OI+Mdly/d0nt8UuD2rLWvk9pgWhjTLxPm9Al1mGLEOq7ygVuwrg7LmleltsMwKLnB6rgKkaXffRJLQJGObAGzvmOl86kx2U0nM8ljyzPKC99YsV3Sa6tDUMNn9Zbm4kmBYqCqqCCuhWooTMiVeUnmCOeRoxTFq40hA0ZhjRi+D3mcCq0ot7+XdFV8bv5e7wi0I9tlCiPz7dIxBOzY5ieska3RkggE3/cFAHXy9Xh/33XUflueXMNdqogY3Q06ozLxi08CZX6GAd2nK1DDNFsfdgAGlEQp12DlpwdvK/DBXvfeavv3cGFUdQ3sTbUH1xUvncNB7qQXQYjHJd8qFab+jM6ZtCzE1/SoXqHisx1S4fSVDOBghOdjDs+98F7bf/Shw0Ec9aOHs5gUMxzGuX7upBLpGJUTO1+Ku41oONDKgXlRRCwPNxqMjgrGjbOxIajnSegURI0MX5rB48TxW776I+dPrqC6tIG00EVUzjNgyHtjxS8cJRu0ehkdHSIY9jEdtZOlIjxuldly5mKRk/mpwYRNKgUG/b3bGXl/n8jAuei//oq96y9//F794ZzFlgnKj1XpjENT+t08HlKURzYAygaAa0lJjAx/JgtvbB3j/+/5IXTyKJXQnNa9tasMCdecBNTbiQItam3QyaoyUGlyUoC4I6nxm/TF7EgsP5gLyvtcyKPPklDTi9Ep/YZdBt1xoLIPyLHh7icVf/IasLgqyxO5Oemy/vvnZfSeBsouTmCyFzl12TL4w9ujAm4V4bVNNglDlm99Lv7MmA2sbYOMAn2oEZExY8zzZFGCb5m4nue18DOAJz7Eyjo0F25Ro0zblq9Xya4Cs5gz+P99ndl6SXaXOoqUJSDnCLMEitcJhD1XO8GtY8wNzlf0uYrYoWy4QT+Wb48Nf7bnYwkRJQhO9J3ULkyzE+nVwbMoyP0bjEdqdDq5fv6HEwZfc8xKBslwXCum3RViSic8VJtjy3HWNINb15ub/KabbF/roFjB3ybQq499al83hYimdQq7thr03rnxI4CnthOyv+F2O07Nnh/P6hhHtimwgQJUySGosU2dEJUPA3IvhEP2nn8F7f/FXEOwcYCmpYg7zNCTjxv6ecikYO1pJCoRVvkdmXeSutaHw/RzjIkEWEOiriGsMzq8CC00011axeP4cmqfW0Tp9GsHyAsbs6qvVwXSNhLsynjcs9o0HiPp9RP0ehv2uRnH1Rz1EGc9Xzib0HYImYwRs8Wai3yjCwcEBBsMhxlGi6z/Oa93P/qKvesv3/cu33Vkz+j4dUJ6CSm7C/Qwo6/ZaFWOe/IzVRAVH23t49LHHEBGoGTbDzihFERZivuozkH2I7ZScUmBvepDXLETcj3lyXXycqyfZwwN1tS7QVrC3GKvZkxQD6dpeeSLxb9rF7QtJU3ZbZtICU55sZTljApG3Caz3W9wSA59l05Njp5PaijOzoOy3prMM3RLDXJxhiUVLP+YFLCfbVJowDdgaBbwWrMtccgdHsicomCUgycFd5NwmC13MnmUdwFaMyqUd04fqXoXTM63QZmzPe5PJmOMa9WSgngeoplYU4kJUp66MFAuUDQYdNS5UQrbNhwg4A3vGTz4FVXvvJizYxXT6CSpixR6Q/UQSN1zAWDVfG5PVEhWpPMjxeAyGA+zt7wuUL164iLsu3YVm2DS2T1B255L+vmIrawhoGXM+Zdu6a5nXkFgPmBbAYwRCokZphzOtLZtTxF6YK445KUkQJDBmO/TUb20FTjt3KV0I8F1xbXLOumVYMkVBPzJtiNZMw+095/LJWcLrNBtj9wMfxAd+6ddw/+o6hjePkB+l6MYRelmMCuNVswqafH2Zu2acVCXDHd0UQY5hNUPRqqN1agULm2cwd2YDwfIyGmsrstjFbIUmYNLmR1tbxrZsP6wgQTLq61804CgrAuwQndEAY47bSlIEPKE0xcT2GMytZr3kcP8QR0c8l2zcF3cvw6TofvarXvfm/+VHfv6nS5fuZ+zLF63Q9+nIF8dBGTbF1skXdWccF1hrr029qYLB3iHe/eh7JWlYKDplBrLWmsV++5NVUX9WHOEJx22RdD+xa46ftwAUVuGDSgVhhZ9rmozAx2N/vNK33PbRbExT250NTzbWo0kKkkmm79MxICyBchk4j20RS6y4lCg5KcT5vz1bBDRw8QKs06e9F9l9LuvQE0bu2Hi5qGYs2GvKFtpuDgrnNSbDcAUelZl4UbL4oiLPtCgzKSJ6GcRNJsnI1mg55pXgs5OdldkhpHXNCTws1IcMLK5k8uVyblxDGjMZNsfOk6kmSIcjtBoM9KSvFAhbjYmeXAbmMiiXryhtdtX5ZsVJaee+4cWxSN9Cr4WLITyaj2w+W23fM9qqmJvcx9bONjqdLh5++GFsrGygTibM117EVuij28db4Hj+KfTHgoVMP/YLrdstCB9skjkLgr77zr+eye5LV7db6Vxd0ksyGiTm7H7ewlY+BvqbJ4CyNcm4tDm6UfxgVeYUc8gow380DQaW2lfL8OTvPoKDdz+Ou9fW8eQHPoqiW7Fwnzrn+BUI8wqavGapfHHHVYM67bjzrbBdfnkejfUlrGyeRuvMGrAyh2K+qRwKzidkWBClnKxSw5gTQjikle3ZRQ1ZnCmuM0tGKOIIcdxHv9dGp99GbzSwFLnMJqBwJ8MRWwVJAioYDsbY3TnAsD820Z+aei3g4NTu537p6773B3/yF//NZwyJSw/0/woo59ntC32z23dbpyzOUZmtBGUyWxcezhQnzezKc8wHddx68hn83//5P2N5cR6tlWUkNHcHVSTaErvCDnUplo1KY6JsAgOB2XJUravLQJlVcdqcAo6fdyNm5MDwXYKuLbfsOSZgeHeGplC4aU2zAGhg81ymzPt5m54/JpNttkiUswK5RWZWvih/7z3SJ50w5cKkZ7dGqY8X+ngbLUC04Lv2qUnIve7vxucIxMWC7aLkRZYRYLmddVKFbxgRgDHop0I4tgtQEYpuZI9ZkabB7VrocoKtvf9aYDM2iWSopxnCKEJtOMD48BCd/T0c7e1h//AQ7X4PX/ClX4LN++5G0QilPaYq9jk5akbz13tcmmpjL86GpxqIWVNH+f2xSRgkmRbgYzo3pypzgckUlD4Yj9DpdnHr1i3MLSzg4Ydfinq1jiaZMIuV2p2Yv94maTAf2DWNaEdmgT9GVM1dIZVHmy1fXDafcrnjoHzOHbu+qBHrcNs1pShTF0Rki7Gz3Lm2bh0T3W/KxDU70MsdPEaIUCRjILGFU8lqXDBZ3Wc9Io/x+Nt+BevdGPH+IW48cQ1FTBe5WdgavN6oRmaFSFEUFEjmAqRzdU3rXthYxfqVywiWF1FfbmFUzdDPx8jDGrJagf5wqNFvMpS4Dr5R78imXRd1DAcZonGBZBxjNBpgNGyj1z9AFPV1jTZbTR3L+lyAKtkxKojjHGP63tp9tI8GSGIeGwstqtRC9OO0+xdf85ff8s9+5pfvPPkibIXfVQ/Cf/ApgzK3aa5gJ4YkDdKYJ83i3MLSFjVfreOJx/8E//6f/FMsZznO3HUZq5fOoXXuNPK5OaT1ALnG10ilMvbsAroZQsJqPGUKyhwEK35uqOLN5hG7SIzxEqwtWtGYsteQbWvOnymj1zNnB8pUpyYujGMr4ZRlly+gcsGuzHr4OOpEmylO3U4CKXcTli1udmnbhxaBklTB4k3ZDyzApifX+XIVBu4lC8cg/bVpzQhsa51a2/QzB8o+ZE1Y7kJkBM6aFkPgTVwLsXud6rDNlPxWYyj5KAIGY6SDAaKjLqK9I4z3DtDd38bgcA+D9gFiToVgqlizgWJ+Hl/8V74K5+67R1teznMrXJOG3414EOZ7av7cqY6uLT3jHdVIYM0KHtzMN2vJZLaIuN0Du/6SyDRlHos0FShTj9zZ28Wly1dw+coVcP8WBpxh51+3SXKmJ7OWQV+1FdjEkg0qXb6QTTixRkcnpVl3yAma8qy7R0KekyKo5xvhkSbs5AtrfHF/Ubs+c1t4m6NIR0la0rkBTvMY05Nmi7J2SzaFhcFQle19vOvn3o5LjSXc+ugnMOyOEGfUwgMRqybDjtJcnvJRLUO8EKCysYTq6gJaywtYWl9FMd9CxEW1GSCq5hjEQwyjERrNEL1eT+SJ13IcJxiPxugcHaBgFvIYONjrIRoVGI05/HSMJB2gFqRotgKsrCxheXkRtUaAuEa7W4FRnKE34KTxFJ3OEElELzfD8yuIKclVaxhEae8Lv+KvvOVf/cIdWOj7ZKB8EkvWKajdrBl1ZIXT9tRV4XnhMeOgAOaKKq7+yYfx0296CwKGZ7caCNaWsHjhHDbuvgsrFzYRrqyg0ppHWuPsLzc5gf3tlDLYQQTKFMzYraBeYVKXZQqQOVfr1lpK8bnO2x1bJrh4ABXrcBY4b4UT6Mlyd4JGXNJ7ZwtOx9nu1Grn9d6TGFAZmCe3OwdDWeLwMoVdzyUAcguJb4QoOzM0msjJCgJl1wasrimxaHcN+wziUgoZH09Ri85i5abBiYRym+qnP9eYaZwlCDkJhH+D43ho2B90ccR4y4ND9Hd3MDw4xLjTRtwdIutFKMYJ8kqGejPAwsoCls+dxdL5M1i76y4sXDiP1qk1DDmFuEjQbLYERmx+mJWIyJLLLhYx4yxBGo9V8jKDmFkmedwI0iYZTXNNWPAEIyLHQ+tMdHIHxwft7O6iN+jjwYcexsrqKpp1qafmlaYe67RjnUPcATpXkJw9LoTIl0zN0cEpGZOV1Z1nU6vaMRnGvbf2+vzj2QR0q5jaDkcuA2eLM38xOaybzCInk2VF+ykjJrtaA03Bwm4SMQVeXXny8lJGqsSo5QX67/kA/ug//g6Waw0cPnMLRVZFRHM5iUzBuoDNPcxYwFsKsXjPpv7lzQDD8UjSAidiD9NIMpQyKeioKHKsLq/gaP9QBeRxnOLgoI2jbgedoz6SmBNeUkTDRE0p4/EIzFGaX2pg/cwKVtYWsLi0gOZcQ/Who34boyhGtx+h3aPmXCCKCoFymlbAKA+CMpfqcZZ3/+JrXvuWf/22t/9/jymfCMquqOVB2U/oVds/bSpKB0v1Zi4WNVz/4Ifx02/8bjRu3UJYq2GslboCNJtora3h1OUrOHXP3Vi6uIlwfQ1pM1T8XtBgBKENY9QEBObEsuLb4gVs0xx4oVBnYtoYmTnnkalJxFfM3RVg3lfTBSdsVFNqjtvbPEP17cOzIDwrX0xA9oSc5fJ2m1+XGaDf854oDR27UKftwD7I3WddGADxONQ0EFORj5QcyHBd+LseX9MmLCCdFziLJqxac3CpyavUpNnGahpWkGaoRhFaeVU+1GIcYXSwj9HeIbq3dtC7sYXO9S2M9vdRRGMkUWQ6dZUhMwnQaKCxuoHFs5tYu3gOa5fOY+PyXZjbOIOsNcf+Mdza30bncBcX1pewWMnRZAiNczaUG4i83OR3CJSg1LnFMUBpPKkRaAArg879zD61IU/fb2X4ZjESzghU05zlZnAk/bXr11FvNvDwSz8LjbAhPblRbwi8ZLBwaXDeW6+CMhtGfAynD8X0LgnfIOKAme4Cc5X4mFpnh3TuD2s2MRD0OrQAmgvjxFfuLHzusa1A5nZmrntRwfAK56B27ho7BMoxsixCLXH+ch0jZl7E0vif+oX/hCfe9wFUYgA9SgoWFq+mFXVDVnRNj+oF1h+8C2c/+yUIz6zhqN/F9rUbWqSHcQfDuI/WwrymgzRbcwjrTdUhnnnmGvKsinZvgK3dAzWljBJKDXVk8RjzIYOOcjQbVSwsNXH28jksn17B0voKmostRYNyEsyw08WgP8buUQcHR0PkWYAkDdA94sJQRZyywcS6/sZp3n3VV772zT/xC790Jxb6nl++eD5QdmMxJwMntTAreJq1H2YcFFgqqrj5xx/CT73pe9C4cV2gbO4IAglljprsVsVcS4x59dImTl+5jKUzp9FcXkK4tAg060hYLAnriJlYpfH03F5yjDobEljso8zhmIzzAdO1YXkHzv/q9GY7NV3ClmPKEzCeTDY+rimXj8NJzFcNBqWQmZPuU5Y2yqBcZtdieKWMaasDGQ/TNlaShVX49T8VbuiTdf1tkjBcDoTYIjVeMkNnD2PxNa0ikEsqsco+W23jAYrxEFm3g7jdRkyL0d4+Oju7GB61MT7qYdzpIRmMpC1Sl1UWA1PeGKG4soT5M6ewunkeK5vnEZ49C6yuIGs20YlS3Dzs4snru3j6xjaevnYN164/g1OLAd74hr+OV1w6ixoixTWSEcmdw0XYLaTmnLBEMc6m81kezDi24AjTYH0n3PTYG8NWJ5/S5FjFj9AIAuVmaA5fu43rt631LLEAACAASURBVG5i8+IF3H33vSoAU1OmfMGtgrnerI7Boh63xmTIJAg6t1wTkd+9WMHTOzCO+QdtAfGh9dZt4s5Ns9MZW7BrQ24N19wje5xrJlFDiGPOdl7bSCq5c5T4RuuYjVPSOe5azVlUIygrlKjggjQWKKfbO/jYr/wWDj9+A8PuGI2iiTS2Go5FcppDJ6sDUbOKS5/7Umw8dA+SVoB2t4udZ6+jt7eHbv8AtUZV+cY8aLw+U7LWBHj6qevIKwEOOwP0hjH6oxhRHmKUsJFliMtnl7GyWMXGBuWQFk6dP4uVs6cRLi2InQ+jAQa9HqJ2H0eHHewetNHtc0pJFf1+gn4vRppzt8CgIjNojrO0+2Vf8ZXf81Pv+OU7q83a3BcGyi/Up2wnjndUevnC2doEyhXkgelgjSzHUl7DrT/5EH7iu78b4fZNZehOAnTcRGM6WSTz1ZgGVUWt2UCDRYO1Zaxvbuoib22sI9xYR2VxAZVmU7mqUu9kq6spgLxKM79zXHD7qKKfs8gJVMuB+qUs51nrmrHL6WSJMsCWt9FlaUOnwkxxahaYy3/HiY7HmlC8fMFLYaJdu3AgHXdr+xJAmZPbLG4UKbxH2VkqtK2nHsjOOhVouL0lw4wSoDdG0Rmif3CI3uE+BocHGO7vIOocYuwkCMQRMm5Nx5EWuyzKNfutCOuoLMyjdeYUGqdOYXGTzQBn0No4g/rishbY7miMp/d28eTODj5x9Rqu3tjB9m4H3Q7nqnHAZYZqkOLcah3f93e/Aa968DLqiLR1JSj63BJzyFhHmpyXnEzhYkrNm27skweFY4jIfs0ebbKSZ83K/1BIh7P6cTeRJBiyYWR3F51eB/c/8ADWN04hDOqoVRhobzMg9XheEnOgbOFJ3LVNhYjJjspNRbEwHpd4V5pjZ92EJstJ46hYk45VnZ1Awb/jdGprjbfFV/ivwqq5TqwYaBKcXhsXXsoGDO9REc06HZMKRysVCAnK3ONTkqnGKMY9XH3vo+g8/lHkOwO0b7aR5ZwcXrdzxU2QTihHBEDWquP0g/dg8fI5xI0qBqMxtq5ex62nn0WlmmN+aVFJbxFdLTkwHCdI0gI7u4fq7OzyvEOgInOKAOMkwumNebzsoU3UqkO0FupYWl/DwvopLJ06i6xWxSAeYBz1EQ0HOLy1J6fFfqeP0RgYR0CnG6Fgqp1mGFbU0q1ZfVnW+ZJX/6Xv+Xe/+it3VnQn26zvb97/nfV6+A//PKBcc0lh1CHV4RdYUEmLoJySKf8pfvR7vxvVLcoXZn0ns6U+qeo/faVphqDR4FRKWXZ4YINGUyamoh6isbSM5XObWDp3DmfuuoL5Uxtora0Acy1UmyGKaiA3B4HdxrgbKJvI5lq3Z8ZPqbTo2NhztOAZ90X5Qvd6tWfXuo3ttS8AlKfyiV2Es78jxueAxV/ylm9TEcsTy3f6sOSRjFts26LyWNZzNmzkQBQh7w1QdPuIDzsYkvVu72F/axud/W2MugdIegPkgxEQMSAoVWMBsYEz09gEkFDXZ6fd/DwaG6ewemETq+fPYmnzPBbOnUN1ZQXDaoDt3hBP39jBk89cw8efeBZPPfMs9nf30R+PeHFYFxizGBKm+zVUgGAhZ2MeePO3vR6v+9yHUM1HjB8TKCsAyNUAfGFWXW/O7mc/Y2eozxO2zGGCL4GUK7xvHvHhQ9JglXdR0WBOMmVOGNna3hYA3v/gA1hYWLQmpUoNIb3vzFZxv6PIABa+tBiwS8+FKPnOHquQqovR29GsmcblpShwyVkL/ZKqDZBpwd7+TZilI0nA7YqI5Zl/CgJy45L8Im6LDf3GfCx6klNUyJqdW4eNHbzmGlGOahJTAEJeGaF/4yo+8ci7sDLIMHhqD92rbQxzhsi3lEuixiOFAxlA5/UqqqvzaJxZR2V5Hr3RCNeuXcfe1h7OnbmAIqihOx6iPRygNx7rvU857onnF4G+CFCv8hwgMCcIwxwvf/k9OLe5iFFyhNbiItbOXUS4eJrRVRhQGkvIkg9wuL+DPTl3OuiNEgxHOYbDXLpyntNaWRXY02DCImaUpp0vfvVr3vS23/z1f1fW8D9TX79olrhPG5R1pvkqsGOV7tUqrI+u9IyB5gXmcuDZD34YP/bmN6Ny8waaDozJcwNqdjqRLVqx4hwdlkNr0oRaV2lPqtRZPEbOC2Kuhdb6GubWV7GwsYH1i+exfPo0GqtrqM8vIGg1UaGfkdMLeBGqw4weaItbVIXbX0wTDdoYlwGl5cKqGcAV3aydhdK2jZ4yQPa/43VHJ2H4SrzfroqVuzByF8LkHqHUbO2q7cyF4OKhJBmzoun4yANcoMIutcSq8RqFFI2Rj3rIe12MOx0V2rpsF97ZFxDTCTE+OELaH6Ga5OCI+qwYAzVWfVi4q5qCQeCsh8ibcwqGqa6uqhh7isE8Z8+isnZKUkRUZDgajXF1ewdPXL+Ojzz5DK7e3MGNrV10+2PNYeTBVbXdjxNy2/JaTte6OWe4/i43Mnz7N34t/uoXfTbqLEY1mP43LfQJfK1X0Jiim1mndnZ6aF3mh8kCpqnrQ7q5jZ8P6jYujIUm6uz8XQbXZEmGbq+DG9dvYn5xDvfd/xLMz88LWAXKWhj4vlmeC89HtUyrtZqLveX6WseMMVXtYHzUgCWFuF2lO3ucrGZ7HJfE79i7AbNjxS5IyA8g9QGNk50XF2nhvbsG5awhS6Z8wTfTnCkkPdxdkOny2NS5S6IvuZqiSHrY+ejj2PvIn+Li3Dqe+MOPIroVI6/MIcv1ziEi666ZLY4DV+MK4zbZJFIgCms4Gg/lOW7NLWIc1zBMEoUJjZMYURJb0BSJgnNe0Nstl4hmK46xvNrAg591DxorAVbOrGDj/HlkQQtREmA0ytHr9jCmPa67h739LWnR/RH/RgXtLp0zLIBaA4nscLSIagNSQZRk7S/+ite+6e2/8Y6f+UwBcflxXjxQfuSR5v0P3v9d/y3g5x+gIIV54R8T288UofQVmR6lhDxJERJcsgK3nn4Gv/7jP4b+n30Mo6M2KlEsD2udhSVa1wg8DECnVsytO0HIxfwRJhVuzYo3lUzZ5wpZqCSVsELcCBHOz6GysiRdenljHfPra2iuLKOxvIL60iLqiwsIF5ZRazbZ260uK2rfbA2VxYkDPN02chJcTs+jA2XuEXmqBlVu70zn1cBPOTicPuiAfnLxuFZU3x/gJ2xYsp1tVs2S5mxMkhmYT5CD8gHZa8qAlcEA2WCAZDhEfHSEuNtF2uth0G5j3OmicniEtNNVa2pKXZhjczT12IDCInKYb2GdeUkNiGk3pI6/uITa8jJaZ85i/uw5NE6fRvPMGdRX15DU6+iMI+y0u3jy1h6u3tzG1evXcfPWDrZ3dtEfjFRcsZE/PCh+5IefzUffctUiM4VfTBgLNIutzpFCjRh/6+teh7/xl/47NCux7I0WyepcE263okf2Vkdnb5M8Uepw1Fvi2LLXz/3v8b3ihApq7WS/ScLc3QSHhwe4duMGLl++hAubF9AI6zaHz8304y6KXnhaw9gAopwL/qOrQ5/d4FXXbi4YVnFs2g+inVEZjN1xsjZspwXLD+0aeZwXWRq1D5ByTh0RBc2+M284awV2ypEhs/CXuPAok3v0PDQ6ivY/7qQo8QzRCHKk+1t46tHfQTDex1K8gA//108g2atiPm6pVjBUawitffb3OOA0QoEBdxhFhk4Soct5eXwXagF6KcHb4pB4pTK2iASsKY2ekhSvWWh3M2S3XpFg856LuHj/FSycW8PcxgrqTIlL2G6dYNTtY9Dpots5RLd7gP3DA3SoR0cFeqMC7S75cEM2uMmx43PljoQt3Flx9KpXv/qNb3/H23/uhaPaC7/niwvKD9z/nUFQ/4efDijrQnDOnYmmxh+qg4yMw7Tm7sEhHv+D30d6uIf+7j4ObtxE++YtjPYPgOEI9dSKgmEOLNRqaHCrniUyQGgLSVcFN0AMQaczwMkRmiw8GaNuZn1u+WQLI9NuNBDMzaPGCMbWPBqLi5hfWsbC8jIWl5ZVRCRwhxwCOTeHerOJWqMJhNRObcaZmVWn7bXia/z7+kxa5Cdi2GgcC49xxTmFhTnA9lGMrNBr6kOqxYniWNzvY9TrY9RlXOEAg86BgJg/T3p9fabMQD0wGw6Rj2llstZbTYIgGxFrdxGdDP9hOEylApZzxjyenG02P4/m6gpaZ8+hdfEyFk+fwsLGOlrrp1BZWMSgUsX+cIxru/v4+LVrePLqdTz17FVsbbOQM8RwyMxaAgFtVeYg8HPpuFCK1doVYh4BMXGnjzo5qVZwB2RTnBtBhL/5P7wGb/iqV2GuGkm7lfd8Il3YTD57KLsMynZAhtL4Dx9Wr9s5UcNLPO53VMfgJpfRkONYAzupJ/Nif+AlL8HG+gaaoSswkom6v8miIJPRKupIo2Rhn9U6PbG9uRqLk+MsTW9aoC230+soOXnNOvIszdDP5TsWTiS5xvRkbvnNBWLuAuvEIJlxLF0dfHRf8BxgU5ADbuue0SrBnRUqQwToYfcD78HWE+/FSiNHZa+Oj77nWaAXYCEOaQbEUMFCRoBYPOM8PeaysUNvjBz9NEOP6XpJJJkikx2xqvD7VjVAWK2gRUCmQi0HVY60lmOQROjHQ9kh7375Qzhz1yV1AlZaIRL6mzn4tNfGuN9Hr93G0eEhBoM+eoMEB90Mh50xPcic+4o05+JdR5GTUFXVWcjrPqlWMIjio1d9+Ze98R3v+KX//4Ly5OogUw7IhiwPloWTp558Ar/wtp/Fxvoi7r98Ba2iirTbQ39rB0c3b+LoxhaG+4fAYIiADDsv0OR2OoukQTMlrqGW7AqKJFaxUI0DpSnACo9RE4tVxtU4QJDWmHSLUdRJpuqsFdIohRT1Buq077SaqLdaqDZCAXLAMUAN3taUtt1oNmWbMpD2UrXr4NJ2nZ1dtl3kVtnsZwzhNj9tMooQDUdI3L8ioo83QoVSREJzP6dAELBZoCGopPKQciEK2UBTof8/0vdkc2wzV1ZyXiCqVjHkVpVbc1aeacGaX0BlcRGNjQ0sXbqApfObWD5/DitnzyJZWkU/bGGcFzhod3Btaxsf+sST+LOnnsZT127h1s4eDo+6JkWQFdI6py1iITZbq7JYa40qlD+kgbt+Ntm/pkTR5BHX9i6wLdiNGaow1KzHeP3XfDG+7Wu+FE2MUWPgufMaGzBbw0G5uab8NZmy/77s7VYCntwWptf6DxuhxE6wGKPxGLe2trTNfunDD2N+bh6NOhMJbbqGxCsyZS0SDoSlJ9ukaD9VxFaMWVC2xcPCn20HMakdOLZrEbZ2uy0402RANfU4Nszz1YxCrs1biplZGlnkJvhagwxzOpg3Y8kbaq0naHMBzBORA3qHq5U28t7T+MQ7fwtZ9zpOLy6g/bEUTz52HfW4jjA1u19SBNJp6ZDiEFVN8mN7Nhd6zsLLUvplVP+RR0MWRF77NTRqVYEy5/lpJovLyGFr9sGgq5FP5x68F6fvvxuLp0+jNj+PuJKjN+qg3d7DaHCEYfcIw/5QFrheP8JhJ8LeUYH+OFVTCs85npJFztbrRdTqc2THyuvgfL9hPG5/2atf/cbf/A+//LMvnP++8Hu+2Ez5O4Kg/gN/XqbsXw5PRg7DZKGF23JW7j/0oQ/hDd/2LZqndeXSZTx4992499JlXDp1Bkt0UsQJIupFB/vobe+is3uAtNNDoz9EPhqqc4yRLiEbSSpsJskVkRiwCMM4RX3NtKoqqm7qr+mR1vjqpGI3xNJtsZ22y1XWtpeuU9lZrGyWmuuu0vbSdG7mOpDBG1N2zDi3xCylevlYY/87mlRs3Y2SP8QeVc7RIqNtqCYr2/Okru4nXMg1JULE1mjuBGrIKhUwV0a2LA6RpM67uIDq8grm19fRPLWBxpkzYsPNjVPA8jKisIFemqM9HOHa7g6ubR3g+s19PP3sVdy4tYWjdkdMmAlbrvEPQY2MiQujY1k1awYwnwCf/aSxzNirl2M0cdneEx0zNRRZiIy84gVZlHmAm/UIf/UrPx/f9fq/jEY+Qtig48GNhxJYmbY/sZuVCqn2N0szCye2QXMheOeFNHn/Xqr7j1aqRHkXN2/dQnNuHvfecw/CeoAGQ5HI1l2Ng78nB4hAmB2HBsqqV7iRVF4c8l12E4buM0hKLN+AWcZnkz7cbkJ+Z8fovaecjyP271uuJ4VnHld6ygnKlKPctGyeb9rE2bmlBUHxBzzHUonQFBvS9Bp61x/F7mOPYB4xVppruPreHrY/coAwDYHUDWGohUiZwMZjyVQ3gTEnUNPZQD8w4+t5TjLagK8rRbVaiCmHAe2ptBOSaafaAY3Y1s7d51wTC6dPYfXuC1i6eA7B/KI80Z1+D73+IUb9I0TDNvrdNvq9IdpHYxy2x9hvJ+iO69Kwi2qGrEKveo56nc0l6+gNMgxTk1gI/nGRtL/iy778u3/jV3/hzprR98gjjzTvvf/e7wjDxg98Su4La+yctDO7jCtb3V3sJrU1ORtQwUc/9jF8/Td+Pa5evSrQIitZWljA5rkzuHjhAi5fuoi7LlzE2bU1LNRDFFEqrbS/vaVc1eHRIaJ2G2m7i8pgiDBJ0MwyNAsyaoK0gR1PEJ6G6v6TdShXiLriOoV4xirUrOSS6OQL9lkVkwKM+XANVDwLNOxmJoQBkPtweqB4vBB5coMtSnSauOKPsjdcyIzaBXw6G3eY7gGVM636OF2khfS6rNFA1mygtrKM2vISmmvrkh5WTp9CY3UFtVOnUF/bQGNuAXmtgW4G7HQGuLF/iGd39/GxZ6/ima0tbB8dYWt/D72jHpI+g1+YgGbSjF38biFTy7IhqQqOnBxcZbocNWpDYxteygNpW+wJI/VWMC2cNKxbeoRfyIIKLWfc1DIYaIiv/JKX4X/+238N84gkVXlQtuKd27JPI9UmnY4CXSdfWHnWPrx84YHcOvtcIZDxRwmBKcXB4aF08XObmzh75oxcF00x9ZNAuS5gJjhp0ojCiKieWtHKA7LC673dzcWo6li5FnEjzX7Aqkk9fuq0mLWf/iJ2bIDqp8BYmIby6FCp0NbGMyhQMI9qLI6pakGXZdJLaWTTLODF6BYjxNET6F/7QxRPfkiFvzmcwsf+r230nk1Qz3i11LWb5IBSkoGY1jiek5WK2HHMsHkyZ9kMvV2QOmOCer2CZitEo8Gdgctbp3OjCgXY15eXsXT+HOY21hGsLqG1TgtlDf3BGG12go451mmolvx+t4/Dwy62d/pW1IuqiCt1JHy8SoaI09DnlrC8dlaAvHc0RMIiUZ2NL+xYjNuvfc2XvOk33vHzd16hj6Bcrzd+AMXzzOg7gdVL/rc9o59naBeF94m6C5Xs4/HHH8ff+ta/hatXr5veSBYgvVbmU9QadSyvruHS5nncf+VuPHT/S3DXlUtYXphHnYXAOEZlNEZ21EG0d4DB1i5i+mn39pD3ByhiVpWTScce0+oCyij0ZrL1mpq0TlqnA09coAbIVkQ/rlmK+Tp92F/UCoehJMIMWgcDNhSURMTsbZPMA5856yrl3klgl5XUTQWBE3jpKmGqHsNWKvUGgvllNJaWsLi+huXNC1i5cAHN0xuonj6DytoqKktLyrolcA+zDFv9Pq5ubePpp6/h2au38PSzt3Dtxg52Do/Q7dGWxikTFSRsKuCxoBzisxT8+B4xcntdxtqMyVuuQqa/5XOuBSBuAZLrwe0QPHZq9BSzT7QABRZqpPFN9P2y1MdgGfom+/iSv3AffuDvfQOWatRDmZFr23SCMyfMaEDpjJbs5w6GDYbcTEPt+bVvoZ4+l+lUbrLziC3iaYqdXUo0bTzw0INYWlzS+98IKQ1xebVWjkkXqLKTqSGzOSlEhdYRJZK5iSvufOJrZjHTdGBrjZbkM1VQJiFF5puX0G5TO3wBs8SsLfPZSSEKUTKftZY5kRASAS77bDvPwXZ4WSM1088uWhtsGiFCjMNsiDT5OLKd92Hh1hOId9to5Wfwwd+8ieRWDTWCcr0hHzmL7jRpy3NMfzhjjQTQ1lTCqdFsk1YGDeWtMEfYrKG10ETYZKoGLXWpEt0YYt/a2MDKhYtorK2htbaKcHFRFrrDblfh9EO27Y+GiPoDdPYPcHTYxf5+D/tHEYZxgJTpcrkBfJQDzcUlrJ29gKNejKs392TjU4BSSittDUkcdb78y7/wu//Tr/3sHQbK8ik/8O1BUPvBoiiaZewtF1bsDT6uokgzdqDst2H+9/3v2u6sgg9/+MP45m/6Zly/es0eZ1IgcQ9rO3+dwGSoywuLWFlaxoXLm7h0YRP3XrkLm6dOY31xEUutppLnCLrZaIR40MeoP0Dv8BDZ0SHyfl8sOx+OgcimW1SVxcqMCJt2LCZBsM6B0HWnCa9LGh+BUwBlN1gjgAte8va4SfVdi5F1ZJERUlrwnV4ZJQ8+37CuCn6Vk7ibLVTm5hAsLaG+uqRuuNb6OpZObWBuZR3h8gbq8/PIW3NIghBRUdGU3t5wjJ12D7cOjnBzdw/PXr+J69vbeHbnJjqDITosxkW0vPGVGEvl9aspxnJ10JFhucy0SQlbHagqCY67B9e+7iePqJXXVf8nWcolV63uTx3ZKnyTU0iLs7DbgYb75aCoS9Kgvaxa6eMLXn4F/+i73oBTLYJ/jGazMXFa/LemJoGybxjx4OxbriXjq65sYGxyk03pMFA077JvViIoU2tm08jNrW0VaQnKzYbFhnLbrdArLiBuJ8ChrtSUKV2wyFflTo5yhgv9t8Y83wLNY8H5eNNi71QDL1kySuTFz9VTZrU7Lz1BMAuzac3THGt2ySWa1KIllJo/L580ESgTDtVc4uxyPG+iSoZOluJ33v0eXDif4oFTbVQ+/geoHjE3eQ5/+uu7qB7MKyuZGRbMK9FQVJcrQulMc/aYMMdaSZXBQqmAWZcy9eogQ2upgbAVohZWUGvVkei/Akun1rF28RKa6+uoLi4hXFhCLWwgGkXoDjroD9sYDXoYdTvoHrbR2etgb7eLIxb1EjL0qorvKZf3WhO11jKSYBFHgxR73SEiHiPKKJJqmP5bQ56M21/xFV/wpl+700D5ieKJRmt74dvrQe2HPlVQnlx/DpgNUu3Dd1P54sZHPvIRfPM3fhOueVCeoLcDZemp3qfrfctV6ZDcRrWaTawsLeHM6TM4tb6OC+fP4dTGBs6dOYPV1RUsLS1jcb6F+UqOOruaYvp3Y2SDIYrhGAVZ9miMiMMVx2N1c0VxJOdDLWanm8U4soXXZ0N7j7BLC3AB7j5xzsWIanCmNRTwIqk3QhUFa8ziaIRoLSyo+61K1wNZ/9yCXCCy5hGUWy3mEiJu1DEsCvQ5lihOcEAtrTvA7sEBtvePsL1/iP12F1t7hwpiOer2MYwSp/lZ8Upz8tRkYiKJ0sVShroTiHmhcjGyCRSk8zkr1obKNpHYAYuXIWzQqgEJ/eIar6i3q7Rdd2a7Y4u5yz+ZdKfx77hBonyAgD7lwixmRTHAKx88J1DeXGlw5ymmrL9DPZfdddWaAm/8h03kMMmE+rs/1ya3q92YhTDLV54Ashi1acqDwRBbW9uYX1zEpSuXlXdBIAzpaZbubSTWpBQrOEq6IBiHLPbSDmdedzvnDThtUKtp6GZR9gWGybNz9y4dMZ77mq3nFhTvJnKbEc/+fSGT75cWGpfk57v8+B6zxpJFQz1n6uZ83FGWo1+p4Q8++Gf4ybf9Gl75Oefwhq++H9UnfhvB4TUUe8AH/8MOaodLmi6SNkZAlTWcpvRqwrvvOSTkiy2zyOvqHbQWMqyexR7mVPBfxjFQLOQutiSx/T/sfQm8XWV1/TrDnd6chITMYRTCFIYwBYQwCCI4gAStrcgkzvwdKrUWFWtbtc5aFVvbWosDQREVcWgRpCKKQgsyzyRkeHnjne+Z/117f9+9N2lQowkQvO/3i5GX9+499zvnrLO/tddea3j2bBn28gYG4fb1CSUXBila9QZa9E6uT6BSHkeZlq5jU5gaq2B6uinyN1pOpaTvPB+5fB+8wgyUGw42TkWoRB4CV6PG+BDymKRCNzs+MMNw6uRTjn7bN7/5rzuX+uKhhx4qlPr735TL+X+7JShvXjX/30rZgm/3z4l+0uybuo177r33XryGoPzYEwIC8nQ1NzkVErIVM8nK/H2OGPBvdn7l5013mneB3Kyej3yxgCFK3PoHMGPmTMydPxfz58/FrBnDmDt7NnaZMQszB4cwVCqhv1BEsZATU3x7Yyr4JnBpfm465aRB0ogKCD2xUhkbFzy73aSTHcPy1DaU2XIKzKRjuB0TK9FCUdzEeOPGTEEgP8wHQZSgGURizMKqdnK6itHpaYxOTYjJyqbJKUzVqpiqN1BrNGWMVYyGMkoE2eyTlqBukakeIRBHiShURIki05HkQqjk0Jh61a+ySccbWb0RGIDpxpQS6UNRjIw4+izVbbtTqeBoEKajsLAdBOPt21UddyppI0+UdTX2maLpVlB2kVfj97SKpUtm4m/fdgH2mjcik4ltv2vSF0JdqFve1r6sAY/9d5mGpC6bZj1dgNyBROWUp6cqIoebt2A+Zu4yyzT4fBRy2li0oCyp2jmeR19AiIMjrPAsKNvJy+4HmJW/yf3RlkZ2qyyM1XH7waI8s5gkSdGp9rKdh1Anv88WOeSR6QCom05HqmTOtHl86PJ8klpgzFVC+ZqLByca+JvPfxX3P17BjJEYF758KY6euR795fuRrpvE/d8eQ356RCxL00JV9N85d1CMrnTCVLPx+IcubaygCc5hnAi33AyaOvFHh7cZQxiaM0P/njWCgZkzUBoekfkApo7Q8L4VcbcSIKg1RHFRqY6hXFFQLk9U0KxHaEUOslwRNV7CpQKyfD+iuIhymYqhGI2khCTXjybhmBpohz7ZCfwkFEFAGoWTzvPFTQAAIABJREFUJ56w4pJvfeffvrLVi+cP/OYOU18QlPv7+9/g5fwPbisom/t5M1Kje2TYcn3cUioon4cnHn9ClkKjgfRL6xet2JTMNIhtgiA7/sHqrdxp6Kgiwn5RJpY5rFTz6C/1o2+gD0NDQ5gxMgMDg4MYHhnGrFmzMDw8LGbmI0Mz0N9fQF+pgEKxgL5iUYzN8zQ5krgovUGloWWGH3hoHAWnHy231BFdqVg5sPERR2iENFtpohUEqNXqmCqXMV1vYrrGLvI0KtWagG2l3kS11UQzokcAqw4K3ike0okkumzJTW09gQVsRH6hQGvin2S4gbxiMxB/CwKv6iN4IyunKd1v48krgyQyaOCJttO0/5WrJKCLprqTImKbVEQM0SF3pCVapcppM4Ajp607xsWEIgkoU64nbtlwM4YS5KXyydIqdp9bwgff/locsPuucLOw7X2hk33kjDN1/dusuNTzTkMly9daQBYvEOFRVS5nh07k8JJU/S5GRyWTb/c998Dg0IjQF7kcVQNsQqo9qW1k5wo0HmIOnuSSCSh30xdaZJhKmRsUOzpvniNyDMYX2V7j+tyz7UnSLir2J6evipOOzWf7gWRGtrUiZ5QaFQh6rhIOGrFS5vl1PdFgN1IHTaoaEg//8t3/wtd+eAcCdxiOU8aSkQm87bQlOGB4Etmah7H2R+uQqwwjZcnpN8WAKc24kzGSUtmFab+EhQIfUNKIpoql2RBPaq+Ywy7zd8WuixdiYPaIaP89ykyLRTEpkv4HU0WSRF6jXmUWXx31Vh2T5UlMlaeEV27UAqQxDe1HELoFTDRCpKUSQq8fG0ZDNBscRqIssYggYVAGRP8Mqj8IzEkAn834sDVx/Ikr3vLda7/2tT8Qf7f66zsMlLMsyz+54ck35Pz8hxzHEU55a1XJ1jjlrYGyAIlUy0xPUM6ZF9C9992Lc1/zGjxB+sIaZ9lKWVDaGMiYi1saZqZrbsM97ZCCeBlwS5OoZEibcCbpOlcyvgRk1tQOkXIc4Xvb+Xw6McYbntUauV5WvRwJpQUo/xYZFPfSAtCdbap9XhCgyE0SlGUrR5lQyGpUeTcZIzWevlrdmogq4RJtuis72jK3rVW2KEdsFWXoHMNlS9edlbEx5tHsPG3usCrOZarh1oFkSqV01FYGEkSapfyqPuCUY5ZpPxvDZdzIZDcgMgzlSeXLPpCMP0PH09d0+M2jVXQlFoh4JK4J+yQoS8q1cvRuRuDjdpTAU8f8ERd/946LcNjzFgFJIFN1nVFrteKUCKCur7Y2WewrTXq0qZLlc3YltFhQ5vejIER5elpSRnioe+y1J/oHhsT2laAs03wGlElFiCSOMq4uUKYRFsFZPLzlgreOg0rYtEHZ6rZNMkub9TFSOssVSxaiUbDIZ7HNOzknndRyK//je0iRYGLA5BxzWo92bGzwuT4aCVCjb3LfAL5706343DU/xRO1PsR+EXBr6IuewAm7tnDBCQsxp7YGG258COlUHq06H5rMS2S0WqfksQb65O4DTnC6qsSYrlbFAGzmrrOx66L5GJw1jNKMYaCUg1PIIfN98bARc/s4RpUgTF8MhqMyh69RQ7lSx9hkRUzr2Qdho442nK3ExVTgICuMAP0jGK9lqLTyiCK9jsSClp/X9xDSX9rlLosy3BZ8SubCxvjK449+83XfvvqqnQqU77nnnvzIyMjrvJz/99sDlG2nWADENi1cF/fcew9efd55WLNWQdkUc4bGsFXy5sGScuN17Cg6FbSghDWL1S0iKQQGXeb8ogx62qk7GRYx0e8C6lLJdbLxaCdItypNabZTaBq2KkaXtmEnigtlVNUTwzx+TDabbCKN/rQ7UUSjUMwNbLZ/+qHN61lC0Co/2ttWNaSh/lNvXuNAJxUtqyMd0JBDEosM3WXIp5OBAm3oSQKwgDcfFB1Q9tMIXhIqj28exLzx+PY2S04A3KCyvJuMtFvGVE+iyq4UlOwtbFWBYsZjqsQ2pyygzJH5PFIOZDgtzB7I8IG3nY8jli6BlwYokJfP5YzygZIv8sxqXq9rYT4HHyxdI9f8d+szzTMptpMiDdMhDfLratU5hY0bRtE/MIBFS3ZDX3+/SDc5OCKDIgRj2aWp/zWrRp5DMQniQ9qn+RUHkaw3sj65dJeobn1ynQglYSUQ6t2h114n1ko+Dy3ZBZg1AFUNrnVHZKcjZe8jI3rqgcKGLd8zEs9szR2kHwo/axiliNw8Wrk+3HrfI/iHK7+JOzfGaBbnosnBJLeFwWQTDh+o4E2n7IH5zSew4af3IprIUC1nSBrUZNNYrNWWKApvTwUPJXJ8WPsuyo26UBJ77rMP5i9eiPxQnwxdCRgXfMQcZKJfdRiIg1+z2RQvC07ocdfYqldRr1VQqdF2kyZVRYSxg6lqA40WfTdySAsjcIuzUU/zqIQ+mmleeiS0mvVIy5FoMSlHmZw0fi9AzqPhVGPs2BUr3vSD73zj6p0OlAdHBl+b8/MftaD8u36AbnWG/Z3NFRt6E/GGkkbfa87DY48/3lFxbJ0m3PrbW1qjzV10C1OVx1ZjdB0+IBdJOZUAoiCJanE1bZgNFeIFx7F5wzKLTKthlW4ZbwHJd1MglhtJCFdjZGR48PbB2qw2oRzUn0NVG46O55pKWfIMDbgLjprcHnmftrGNkdbJHdmRewmU22abAJLZlXT3kiQfrzOCK5yrNL46vKRUY5zwMrxr985It8abqygEcqRwV+vL7m2b6Ltlfax+uSMtNEW2ctriSaAUhJe4KPrcekpDHcPFBO+86Cy86NiDgbAm3D8pIhmvNg8pnlNbWWpzUqWM9FfproS75XFi92mBnLRQFKLRqAkobxgdw9x5CzB713nI5wsoFJjJp3I4eaDZqDHZXWlKuo2rkmk+sxMU+1CJqjK7CnkI28k8HfzQL2282s8gD/Y2f6eDLqIckM/JS9VMEIpyhM7zNmaM7nfkj+mIFiJhqEAQIOcXkETqGc3nJNf28akQf/WpL+KO9dNo5oYQ5oqihGAPZVZWxrlH9uGVy0aQX/sANv3PGJyA0kUXrSYkU69cnkQQB/LwyhXzBvwgqeO5UoGCN7ErEEDu64NXGkHCYszlgylFGLYQRk0EQRO1ekVCaafLVUxMUu5WFQvXIM7Qigj09Famo2yCVuIh9frgFIaQ5foFnIPEQ5L6aDVsoWBsWLkjEhaO54y70xYKHOvNKNerjz5/xRFv+uH1137zd8W0bfm5HUlf5NauW3tRLpf/mOM4pW06qC5drxaVXc0Jw+XxYuuA8vl47NHH2jfatrzXlj/b/V72gtWbUwFRDdIpZSKwqpWnbjMJllot8zYQxafDKTmlDuRU84aTD2Sqamn4afNFwEXCXI3kTT+4vr4x47EG9VI5yU3Krbd5LRnRNvoF8xp8CGgsVec1lSbp2DlaXkMeEVSuGV7eGp9Lo9LylNJc06QRAUtW1TKPKntepZWMdwKBtk0FmIpZK93Ow0D/nf9t6IgOzBi4MVSL+b59cJCyYeCBy0wSyXKkVMw3o+M5EfrzeTWYi/CO81+Kl510BPy0oaZAlA2KibzRexh0U0DWClwoHUP3WO17p/9AVkdmcIWT5stQjRC06tg0NorxiSks3n1vzNplDvK0hRXaiqPBpuqVolivGxreS2OPNqbip6zHJLSZTOJZ7Z99sGqFSz7W7gpF9Sy8vhmftr/LiUQbaGvuGRng4XVMekd6tpyy5E5Jj410BeWdzO5huju38JEAcibj445fwlg9xmev+h6+/fO7Uc2NsP0lSxZ4QAEORpob8Ocv3hUnLU4xXBnD+GMtBC3Saj6SIIcoYG+CGXkFUQ1pklAmO1Kp9z0XIR3kGGZayIu+3s/3CRhzBJrKJurBCezTU5OoVmsoVxuoNiJM1wLUWgkqDYbWJogZqMqhEFIXfhGZP4DMLSFx8ogSHwGnFnkAvHdlx8fQX42zSnj98puiwomFtmAwLncfbhavP+zQA950w4++e+0fgjVP9bs7FJTXbdhwgee5n7Cg3OYZf8sn2RIYu3/cNlhspaw65e0HypsdmuVFhQ9V6sE2iQjMHIsVF7itgTKf7LwY2qCsrnMdUNbX4+tq08+RIQ87IGIfRh1QNjSCGetVIyNedFolWpc4dd7SxprcsJtZQCqv394cmB2FVUGo9teqJEzBJZSGoXWErqD0zfon8EpW3a4FBt7YkiNneGV5sLWbT1qSb9ZbkOZfh0O2xyLDEoa4sHyy/C1UBxuXqpuNBZT14UZljU/vDNIYHlB0mvh/r34RXnXG8XCTutAIvPn1nJmHmayegitvQKECDHXBbbV8dvMldI00Yjn11uHNCcrNRg1r165BoxXiefvuj8HhmcIjczSYoExJmayFhIwYULZj1bT/ZCVrHlEcwDGHZSUqch7lFcyuR+WU3Pp3ejXth6CYWpmpWHPM+oL6ujoxSTBV200Ogei9yd2GRndRZcJ0HV5LrYBjxzmUkyKu/skd+Kfv3YS1Te5Q+lBI6A9NG6KWZC0u9Kt47zl7Yb++jRgOJzG6gW5/rPrzQKNPxuDhpSiI70teeFudRNTzwcY2x6+DOBIVCK9jgmGT03itJmqtBqZoJjQ1iamJMoLIkYp3upFh42QDkw0OoeTgFvtQ7B/QlBL64YDBAXmkHDjKfEkWYeaeYWtEZSKKI/Hb4NVFQOb781QH8L0USUTahcEX2RMH77/P62688Xs/3PlAed26C7yc/wkAm1XKvwl0LRg91YfdEpRJX1B9sb0r5TZwmJtSLBaZQsInN4cTSCOIOdHmoCzFpKneOIi9VVAWq1CNG1KeWGkQaSCaxmR7etFU6Xo3mRtKwjbJPebk9a0yRQFc+Vkr92uHbNpIIENVyOsbU5s2Xy/4pEY0po5U7bFp8qnSQimMTjw9gYyaZf6bVpCbuZF1gXKbMjcnV3FK/Tss+HVXCVQqyMc2Rvz2YcIdCCtlh+GsMqZLUKb/mJrIM5+Ndo4F1PGGV5yCC1adAi+u6bkznHIblHnTt2eObOwTzZg0iUWn78xRSUo1QxNM/JXZLZDTnJ6awmOPPybjufvudwCKfQPim8zRao0Ts6Bs/JM5YMQQVTYa+acLlLXZpg8HwoOcFpt2Y3c/5nwKhWYetDq5Z3Yr1pJUgNsO85ghJFM523uMtqNtOksGReiGF8L1yC230GQAaTKA25+o4q+/dC3unY5R5c6EhlbSZ0iR5RKxzB2OpvHqY2fjiIUZdnHrGFs3hiQIMFgsIBcyZq0fbnFAvFU8GgxRRSFj12ryRP9igm8YBYgTpsk0ZYCLa1ypVmVEutpooMFJ21wJ080Y6ycaGJumQimHXN9MeMOMCitJgjmVQCL5TLgT4KQnqU+lHhkpxfMp/QGTQ8kKmZWyUGqS3MK/aRmgntKFvJdlSfDA0uft9tpbbvnPn/7RgPJvAuatgTI55Ucf2T70hV3kLR8cnkT4qP0iQVkkVQQD4XjVj9lCmYArwUFAWVtVIpY3frWuq3FTlu4Qi1BOLtnJN0vfmIBWtfA0VY5YLJKS0LQKDh4IuFtPYBveaqmMNm+rwKLjE11fVkJoq18p17Salo4/q0Jbwxm1hTYE1ZSGgKy5bp0qU1KgzevJubSOZl1Vsjz0TAUucYcWgLsOrQ3KOrLSrvBlTWX3wkRrR8ZkBZSFCuLDjYMhGQpOAxeffSIu/pMz4Aso+wLKes7M7kQaYea129N66q1gWH/5/PowUsUJ/YPl41NPG7ZQqVQxPjYmSSOLFu6OPfZ+Hvx8EUUJSlUnQmuiJJl8Hq8N7rrodUGnPLXstNOaMvFmRtUJykaI2DY/astDxQuj+zhVF24N+YVUY4UtrJMqPuShbXYxluMX6DfKGNmzxAlHPZDFDURxiNQv4Z61NXzky9fhJ49MoeIPip0mK1ixrI/V3D6fOShFLSwulnHQghIOXTIb+SBEc3wtBlDFjJymw8QFVrF97WQeNkMJgtJYSzOx00yCUCrlcqWCapWxTVS3VCWh2i+UEKQuJqotbCw3MR04SIoj8Pp3gdM3jNAvoUH9Nz843QilCWzCYiVIJUUa0XFRLUrF7TGmxLNTKVN/L41SMUPijjAQgzKuXhw1bt5t0Zw33n33HfftfKC8Yd0FnrftlfLWQLlbnmRHXkkl2OGR7QbKOs71f9ZabiDh61gtc0IsJ7pNLV/NTW6AWSpl2UCywWGyBcWGUqtY8Wk1CcNtYOZmXDgsM9Big1LNjSTALGBsG4N8LdO5Nzwif1e4bnkoiIZis8+ia7h5F9R+UnWU6xq8MdWXNPd4MQoga1UhSR2mImvzywIG+nMiTexyMtNK27yvAegOhaER85YkbVMVUkRrQ01ASOtF+V+urTTkSF8Y7p40UBuUXdpIJejzQlx05vF43Z+eAS9u6FSdDONwh6Ovy+pM10R58XbDjLwrNdT8XGKXauxcKUmMQvleFIZoMaJoqoyx8XGRY+2//zLMW7BQ3oOgTGc4ce+z0/Hiv6EPa6beSAOOvt7SIzC7ns3WzurtjeTQcOEdH5HOtWplh7aSF+Gm7AS0mamfWZvREpRrKSYLRvy+FAwJ0qQFl5OprocnJ5v49NU/wjW33odafhbClDwvX6dlCg9eG03xJS8kDvJxHUOIsHCgT/4sGgwwyx1DX1BFElXh9fni2ifNT1l6fVBIoROnaNabiFqhPJga9SaazRYq9RZStwCnMIipWoipSoBKM0Xk98EZnIV4aAaqXkEmDEMqLrK82I9KUcEHEh+q9OvmdSvp42KaLIoLkQBGLKW0scxRcLm+OBIu+ZhxlmUBE6uiJA3WOU762X32nP/Pv/jFLyo7Hyhv3HiR5zofs/RFd/VpZUi/6UN1/8yWlatthtx3330y0bfdQHkrB6TvZUzKuSU1lbI0aYxoS+gM3eya0VFNJ5ZEDpGDqUm++C9TWifVtan4jJROzIgEDFhZG56z3ejrqCik4pFuNDXPOgzCn+dFLbSGkfVRBWK/LB1CgleMzbm1s+kSvNHFaMZu05VXJmCx4SwmNWr1ZqbarE5Zq0ft/lvDHmOSY3hZo3gzmNv9QLD/33xO07nSZp4VJbdzmNuVuyZtd0CZ1IX49bGBRZtT4dkLMoBC+uJPTj0Cl1zwcvS7dBrzRTduH3yqdKDVTOehoMMxqkjgZ+LWXioroyjh31QpRMwpzDI0Gbo5MYkNG0dRKJZw0MGHYWh4RNQ6hVxegEfbvvqwZ5VOT24qLmSQh9sE0bt3nV85f13nzjzUrP+xFC1C6ZhzbZrhdgBHJWaW89ZJPvul6gyee9IFpC3YJyAIU8lCH3BN2o7jBrwEmApcfPUHt+CK792M0ZRjzv2yzj638w6nG4uIMzbSGkIpeSkT81zJc2TTsOjGmDsQYlFfE4sLwCw/QL9bQ95hxyVDEsXykJNKWa4lar5biFsx4jBEGDAzL0BGVU1awFgtw6YGEBaGkfTNQCs/gDBXQuDl0UzZ+vXhpDm4qRpKMYVbQjEk7JdyTg48kTM3n5mfmw1P2naKVJPURcyqI3GclKbkdSdLJ10vXetm6b1J0rq1vzhww/r1D060q4TtjMw7rNEnOuWZIxdnGT7ium7RViadJ/ZTj7h2UwjdzYvuz27lSk8XKGvn2mlL4iiNE065vRU2NII+WxV4ZVyZl72wpsYQX6OT5Hvko0UEbMIsJQnYSux06k7A03gME7D53yLjkgYeH936c3nO8Es8T6IDI4IBOsknD7eOj5HypWqPLsMsBJhioSgXMZtWomwRMBG9l6l+lUeWSlLkUaay1k5TuznGra9uGU0DqqsyF2F+u3HWZcpqJsrkmAzP3KW30cEQeT3rU6HDJDQhJSiTYxZVAT2v5UFIzp/ufTUB5bdedDZG2F+yMjPdirVH7PUhoMejUKgxVOQ5BZBld6CeF9LIhCNVMht+jUYdmzaOYt3GUcxbuAhL9z0AeXqUeARlPhxIBVhPbHVuE58LSivpCCcRQ50mnsZ5de1w7NqS+jLaaAVlrXqVL+5omeXBKsMh3X7QupoyZm5f20xlck0Z9irnXXoa9OjgMzhB7Jbw07vX4INf+jZ+PRmi4ffLe1Lo6WWBaq7TfgmuDb2mTAES8GmfKg5+MhzFWLYahpwq5mQJZjsRFg6mGKBagwqLNELOTVHKuxgbfRJ5NgF5C9A9rlZHrVpHNYxRDoFy5KPuDyPsn4NmcQRVp4iWX0TkSCqn8MQOI5zIPolJuOGL05jVBMAmZkzHcO5+oixLkyzjRR0HcZpEjSxLKkA6jSx50nGw3nXTx10veciJ4rVp3hktYmRi/frbmzsKjNu4t51Bvv1yBOWhGTNejyz9sOd5AsrdYLu9KuX7778f57JSfvjR7SKJ29p62G2f5SHVdpHObHn921TMlvnkha3jD3qLK0hb+oJAbdJKhCc2elRDQehG2kySmTUTLwfZYqqbjVbK1E/z9lBiQCowCeT0ZeLPap8VYkyDRwAyFSMmgorkHbIapjFPHAvHZ8FUjkO2fYlIzXRAwVRgokpQfwqtto0kzuiY7eBFG5itesMAXvv7ZrEl1Fa1emq5I/9hpvQMtaFXj/KD5I9Fqud0QJkNHYI3NRhU23JAw0+ruPCs4/Hm15yJfpf8J3cIXG8zSCG8vuW29UGjTzM1sGLTR0FPt7kKzkZClmbSfKrX61izZg0mpso48OBDMHceqQvtO3Caj79P/xCJL7Oa8y5QllWVmaNOYjnVjcpyG81xO6/PKC7kOLTpKw9JY1ovE6ntpqSheoyTHZdVfLzNNWXHtwnK5I15PXDX4OcV8KPYwxOVGH/7pWvxH3evR7MwUyRmrCSZQUPXOJ/gl2l/hCP3quDTYoT9k4i6Yk+MZMU3IicTognyToZ+z8GQ72DIjTFccDGjz0VQHkPJCTHoAQP8LPRpqZSxoRGgVexHMz+Esj+AMkqoJQw7ZtS6n7iJ8AtxxnI/zUI3SVteGgcurZHTMEqTKEjCqJUhqntZVs2QTmZpvCnLkqksyypeFleSDJO5ON7QdMNyKS02xuYgxD332IbKjoLJrb7uDquU6X1RKJXe6LrO39lKufsItgTlrSkyfht9wX9/8MEHce6rz8UjOxiUFTQUENXhy5gG+WYYwWywxZHL8MAWlK35ovDMst22fww4mC1lm8u2wZcEdNISUpFbjbNWeVL12Uk48ZnUCpvbd6knTYNR9+YqbVIqQYc4ZKtGQPZtkot9ppnpNgML7MQLP9x2UFM9q9UmWyWGfT1pAnb5EBuU33xq0oKx/ZsVjRXeShVoHmlG2mU+juGxdWpSPUNUzypgQVCWppfXBuWS28Qlf3Y6LjjnVOS4HWf1TItT0ZjLU8ccnhoN6cNAHzbSwOJxGSpAq+SuHUCWoc6st0oFjzz6qKSZH3rEkSiVBsBkZSZuc7chGZDmQSr9A2PRKQZEOUZXdUBZ3fTEatisl4YrmNhrefDyGKkfptql7b1h+iBsTsmXTEeanYDIGKkYMdl6wjGrYkMeNin58kioDAIrlWuUmU3VfXzkyu/gul89iHFnCLHbp2eIlIVMCrJKZnGhXh5+7MJjpUoZKENMPUrmdD2l1W2eMZT+0YSJVrfFNMnycQsFJ8rybpj50D8lJPGA6walNAuyOIobSKMAbqseOUklcN1W5iVplqukcDZmKdY4cDYhjetxFDXcLKkjSauumza8xGmyLZdkcRgHSeAmYZjLe0GYha2BtNhaP6MV457ZKXCTaSpsZt/+tALxZti4o96ZoOzlcm8pFgsfYPisBd2n0ir/rqDcDdS8KBWUX4NHHn5kh1bKCshmeESkThp0ycq03egTUyPNleuIykz1KcyspTHou6X6Wm34dQWomm1113yAGqDbm7NrXJnfKxQKaiMpAnzyyya3Th4OSl3IzSyjuax0GQHP6ijG8OCgeDZwBFirQFOxynuoTwUbWu2mndXvGp5VgVm3z3JeSS9YbW+XvrfDYHQoC6uXbhv0GHZer0cjkRPeURGqw7BqJSc4RPqCGW0ig/MkQ5Hrz0qZD5/BQoJLLzoL57zoWOTjhuiFxYBIGl9cC616rZlShzrp9vQwUj8jB7TNQe4sKtNlTE5MYO3atZi7eDGWHnAg4OVRLJaEJuDVQPWFdBrMQ9IVbTLlYPRFofmNcsniPyFGR7ZZakf+lariY4tgrz0Do7jg9WMeFOLLQcc+Q01Jh0PoLwVyKkWoONBnt/YThLoQukolceTPqZVvZP348nf/C59efYMMiDRcqib4aVieazNaqnjZ8alCoRgRaHUsPnE5DSeVf+ZlDJl20sxxksCjAtlJ49RlER2XnDTKZdk40tb6LIumUjcKszSq0xrTi+P1hQhjbhY1EjequinKSeiETpxLotSJ/GIQJsGMxpSba2F4U4rBwQw3zc6AqzvNig64bd7d3lGgt51ed4dWymGSvG7GyPCH2OjrBmWtfP7vW2+tmbclp7w1UGaj7+GHdiwo24eJ0BUGnJlETGqB31O9sTb6OtpgrVIVUhSUta6QyEfZCErKhNnWWhxTQDZRQ74PP583YaKJ6FlJPwj8CM+YoK/UjyW77YZqvYbH1zyJQqmkZm92qyqKDcrFSKu1sMvMGTjqqKOkw/3jG24woKQgQO2o+gzTFIlHTADjudJGn5yPdvrE5qAsfhj0v5XJvg7PbB9RMs1nbg8LsnxQcCvcCQEwNIYcDgdRiFn2nlI9qTau1NuBaRUEZVpBatIL6Qs+nFLM6Acue+Of4IzjD0ExbShPLjy/8q3K++gDQPS97UaPPgzEGc+oSuxwDDGPgByGIaaNARFlW/sdfLBwyn6+JMocoboyhmOQuqA0Tc8BmF5NaRid6gjKVo8nFI5x4KPXBB860jegv4kOBGmen15j+rA19AXX3Ry7ShGVThIz/fY4vxkKMuoXlcUpKHPcmu/AENOGm8NN96zN/vaL38K6en9HwbYbAAAgAElEQVTWyHK69XGjzGUkgiwcUdejbVfiZGnsZjTKcEKH/rROEDpZXAMwhcydyDJ/yoFbdTOnmriNShaH06QMnCht5ROGV4dlN40m41at4eWbyWShkKI8lGC4kuCe/RLgavOBthPi7QQvs8NAmZxykiTnzd51zifSNO3bGgjb9dkaGD8VcHevKasecsqc6Hv4oYe3qVLe6kPCbgOFk+0kHeuFrTAiDT6HeWElNcyRG83cLOa/Wa1RcyybtzZAmQpFqmuOjxbEu4KSrmYQyN90BOZb6e6STTgfixctwnErj8HjTzyG2355u0xXcSpNqkkxcwdOWnk8XnvR+bjhpptwxT9/STwXCKp8HPT1FSU9I2AP0XHQl/fwsjNOwxtedz5uvOG/8PXV38ATa9aK9ehhBy/DooXz0dfXh40bN+HWX96O+x9ZK307mpvLeLGRUekUnx0UMSPVlJeJUkPN7i0IS0CVwVXhPe3UoNlPMOnFKiDaFbFGKRttS6cRJw0uzR4X6ZJOTZLrNIoVHif7/2mCecN5/M2fX4jjDtkDhazZdkzrXHf6+pZ6sTFLGleltq86xWdin6Rjr2kj1M1OTk1h3foNYjB1yOFHYHBkFgqFopjZC79tfJ450GJ3VmzuaqPPEy1z2/lJZIxKMYkSwPQJrBpH99fWOEmLGq36lYoQHOYRCzibz8SEaXFSMxYAitVmIMgoSrIYURTI+rcyD0/UkrGPfumba26649GwGvdV4eenkjhqOU4Quk7cypA2ncyrJ3FWThyv6mdR1U3QSNOsmaRBy/FazSSOqrnAL+cRBpMtN0JxJMXCZoKbVv7vu1++NQnOTgCVT98h7lBQjqLovHnz5n0iTpO+3wSyWzYBN+NXtmgQdo/oWp3yBedfiIcefGjbQNlU6yo9Mxe2abaJiQubFWx+GRcxcnJyq/H7aYJSsSQm3ARAegPwRisV+TG1MuY0EQcV9tprT8wYGcRAXx+G+gfF/3XGiAaRzp63ALfc9kt841vXSKI0pV06ohyimB8Am8YvPPUUXPoXl+Cnt9yMD33wI2iGrJho4hIh9fLI5Yt44YnH4V2XvgPXff8H+PDHPgm/WMAeuy/BSccfgz2WLMbkVBm/+NWd+OVtv8SRhx+K//f612KvPRZgfNMkbr71Nlz1jWtw3rnnY49F83DXf/8S/aUS9tnvQNz8izvwuS99BdUWx3B1oIHAzk69PKYMuIoqgryzSKxEUtRRWVjuVlzddHW0d2fB2ezgjeqifZ2Y5A+p0NvDJ6ZS5sg7zflZsHHXkamKJaaJjNg6+MinGfaYPYCPvvdNOHTvOXCiiqxtR4ZuHgOkYkTDqp/BTtEJZ62HKTsakZnJeLVKt+qNJsanpvHk6EYMjczC/ssORbE0KE09yeJjI9Y076QP4RdM7p15iMt4MfsSVNR0eZ6I0ZF5yFltuhkEou5W7VIV12x/w/YilIZR+OaDhJl6LhU9MlQjMb96a0kwKXXAVJDQlCiTc5oUBhpf/v6tn/rnq39w3dh0vZKlbrNWyDWcyTh1c32JkwtTrzme5AdmxaMNLxba4PY90i0og52KKnj6oPZ3f6cdDspz5879RJKlAspbA+anqpK39vNbNgcJypTEnX/eBb8XKEszjKJ131dNLv9mWohRIQyPjKDVaqHRaAgg83rv7+/HosWLUOrrw+DgEAbMnyefXI9f//pu3WJSAZAmWLh4Md7+1rdi36V7y0VPsCsWShgfn1Yz+mYT//HjH+Pa734XOUmdyGHmzEFUpqdQKTPXwcWpp56Kyy57B2659WbcfPMtOPKI4zE4OAO/+OXP8J8/+S9MTpfxkheejHe87RJcd/31+NinP4ujjl6Biy66EHNnDODhhx7Ekt33kCDIj3/ik7j/nl/j9ReehxOOPQo3/9ct+NKVX5MHxN9/+CN47MH7cN2138C6dU/K99ZtKuO+xzcg8ynt4kNKFQii1JAHmUEtkRtp80/AwNIDchI7VTL/va2YZTKLoSZEydEtnZPBENt7UTrD8h5CZxjCPeFwh9ijKuCQx6S/DL+XT2Lsu2AmPvqeN2D/JTOAoCyqgW5pplTBpvrvcOHKMdtrTatTE5MkzUBdg2qjLoqLNRvWY/c998Fue+0jwyAFJisTlAVnFZ90YIX8sYjjBIypTSZ1xagvekzoFskMLpFj7vahln9THth+2YnJtszPToHKMIy5rdNIgJcDGZLebfXK5JBJXSQhms2a8M5xnEbrxqauf9P7Pn7eTTfdNP27Q0jvJ7f3CuxQUA6C4NXz58//9O8Kyk/VDHwq6sPSFxecfwEefGAbK2V7EW9RKfMG4p9jjjkGJ510Em644Qb8+Mc/lm0fOeODli3D69/wegwODSGfZ8MmL/P6V1/9TVz//R8gl+MkEeWoPvKlEpYvP0wcy0gnnH766TjqyKPwxS/+G77/wx+h0QrQPziEY59/HA488ADMnjNbdK2NVgPfufZ6/OTmn+IFJ78A7/rLt6LZquGB+x/G9GQT++67P+YtmIOvXv1N/OuX/w2nn3wC3vXOt+O6667Dpz//T3jXu9+NFUcfhS9/8Qu4+9d34rAjjsS5F12Eu+59GH/z1+/HaSevxKVv/3/48r9fiU999goMztgFr/6zP8Oy/fbBUH9RUjdaUSo//8Urv4l1o+O6cxDNroKWBWRRSsj3tUml3gIdkxwFJjPlZwBav6XpItQTq7yuA8wCnJbn3QKgFZRNwUeHMfEQyUvTSapkmgKzux8GOHD3XfGxy16Pveb1ASFBuQNYMlrbRcHwoEULbZzV7OZJCQ4dJOFn5EObv1ejPnliSpK+Dz50OebMWyjVsFbKrOSFUGlr2/lv5JEJrqrCcYS/F10yQdlOcIrCQXML9WOaiUbrGmcQwFbLttchNIcwE6rl1ocKz4dmQxrLZGOFGsmACBNt2PCN0zQJguSuH/7Hf/7luX/+1zvEZGd7A9dz+fV2GChnWebfcccdr1ywYMHnkywd2HIRf5dG31NV1raK+UNA2e5jbeoGKxXqSmfOmiWAzAp17ty5+NrXvoarr75aAInV4kte8hKcf8EFuOnmn+CBBx5As9FCEEQY3TSOsbFxkcqJzEwilLRZk2YR8qUCLrnkEpx22ovw6U9/Ft+85tsibTrlBafi7JefhXvuudsA6ME4/YzTcdtt/4P3vPf9OP744/Hu97wTjz72ED7zyc/ikQefwLJlh+H9738f1o6O4h2XvhMrDj8El/3Fn+P667+Pf/7SV/Cpf/gHzJ0zG//zq5+jXJ6CXyxicJe5ePCxtbjq61/Hi15wIt79F2/BFVd8CZ//4r9gZNZsHHLIISj6DkbXrZHg2DNeeibmLd4D7/zLD+DOX98rNzkdvKSBleogg5wfIxuTbj6pC2nLmCERATqFFhueKlItm/knqgRrRtRVDZtdthjwbxGgqrSJjm2rZ7UFZQ8xK2eHOuw83LCJI5Yuxkcvex0WjjA7nsVf5z20otdq3T40bOqGmgGpJtoO/oi7nVEs0NC+XK1hzYYNmK41cfjRKzAyY7Y8oPNsxIrSRV+D6yYP+lwBHm1DxeNCJXli0G+NkY3JlPR+Zf7MJper9NFaC3RTF7quRvnSVWRsXk1zd+KYYIIYkPw90kvMwEvRorGPX5p8Yv2Gj1xz4/f+4fLLP8cmXe/rGVyBHQbKq1ev9nbbbbeXLlq06F9SZMO/6TP+Jgpja//2f0D5ggvx4P0PbhOnLJymjY03NMbez3se3vjGN2JkZEToDDa/vvWtb+FrX/2qaH/Zzb7w4otwwgkn4vvf/wGarZY04+6869d44vEn22Gc1BKQetAQUt7yMby8hze/5RK88EUvwqc++Q+45ppvC4DP33UuZo7MwMyZM3Dggftg2bIDcOCyA/GLX92F977vAzjqqCPxl5e9E7f87L/w4b/7e7QaCfoKA/jCP34Ose/jLW9/G4474jD8xTveju997/v40pe/go987KOYMTyET37iY/if//4VDj/mGBx0+NH49QOP4MYbf4KXvPAUvO89b8UPfngzrubDwfHxzj9/G2YN5/CLW36JYjGP/Q46GLf+8k587OOfw1S5Lk0lbXgZXpOwYQzuObZqJ8skn7jLtlPcpdvxT53hEB04kc28gHz7y/CwCjhm7Eb+ubN1t9I1GySQZXk4KT2JCdQ0Jc/BSxo4btne+OBfXohdirSVbBpvC55JwycbhUKb3+6qlCWpWo6h0+Tl56JsrNaoYqpcxaNr1sIr9OPwFcegf4Cj1T7yHj0dJMBKK2W+iBjb5+ExjipXgExoiLJC9dEiZzNLIIZb1n1QYrxMlqMZn9fGo5k+tCZUhmO294q9P/gZ2DORyTueB7FdJXXB95QKGY04Q5S5N/3s1p+/6WUXXEKDnR4n/AwCsu6NdtBXlmXOz3/+8+MXLVp0let7c7pNuH+bVvm3gbS96KxOmfTFA9sIyqob1UpDOOQsw5FHHYVTTjlF6IqlS5fiZS97Ga688kqsXr1aouhJNVx22btx6KGHYePGjVIJz5w5S/ji1au/geu/9wNx/pJWFhUL0ml3NGVhuB9vfPObccoLT8NnP3sFrv3Wd+TyP+aIo3DWWWdicKAPoxvWIZd3cdiRh+N/7rwP73nf32DFscfg3ZddivsfuBcf/8gnMLp+EiccfyLecsmbcds9d+P9H/ogTjrmKFz2rktx/XXfx8c/81mce+75eOUrzsYjD9yHtevWYN8DD0Ra6MfHP/U53PHfd+GIQ5fh/73pDejrL+L2O+/FF774r1iyZAmOOOwgzJ89E2EY4PY77xJQHhubgucyv4xxP7pFjk0qh9XUijbWDFcIKFvrQ6OekLEXmTzrMh8yAyKipUg7obW6O+oCYGMb2l3lcqCFX4mcNipQKIFTj5GYD0AnhzwCvPDog/DXbz8Xg24VXtJUALTxSubiN6o4VXqYY1QVhkYUScCn8MqqbGBidYVRQ5UGHqZqZe48HHL4UcgX+uRhQLtOcspiQmQVEbzLKE+j4T3TyMWpjubFysmryqwtuzENQeWcrZzSTpPKcbUzETX4tRuM1bBKr2elm1jhRzKsIfV3yry9QPoCAZ8JXn7jk6MTf3XF17/z1c985jPBDoKD3stuwwrsMFDmMdxyyy0HL16y+FrX85bwwmmrGgzvtWWS8FNRHN0Xnf0ZXsjcFnJ4hOqL+++7f5sqZQvs8jfVFp6HwcFB8dzlpNYrXvlKvPzlL8fXv/51XHXVVWIryMw18sKUjN11112o1Zs48sgj8apX/SnWrHkSf/e3H8LUVFndrhICkDZxCMrFgRLefMklOPmUU/H5z/8jrvnGNRgcGMT7LnsvDth/f/z7l7+E/7njv3HSC1Zi1SvPwZ13PYh3X/Z+HHn00fir91yKialx3HfP/YhDB/svPQCNZh2f//d/x80/+xlWHncMzvuzV+Hmn9yMr151DXaZMxdHH3kEDtjveaKGWD82jp/dfhceemyt9OOKroPF8+dIHM/oZBkbxydlqquUc1FgtRlHaCUpQoKlmjOb4RJib5de2Wh7ZWqLnKtJ5FBNc0erbMxL7eDwZtFP/Dc/VQBTQDZO+3YKzIR82kpZ6QuVrsZCAtMjV133KJCjb5xPbjcN8IpTj8kufd1ZTimtwE0DkYJZtY298HWIxaRvi7hbFRj0vZCdgRyX5kLy4UNQpsn65FQVj2/YgL33OwD7HniwvCd3R76jjT4BZVN2CoXFh4sockhjcHCEfLJ+ZvHQNgk2OhhqPFFkNE+TPVQjZ1RCppiwuYFbqoesjE4wmJ8h0vBTT7xDCMqRmsnDDaYb0Vdv/Plt7/2z117y5DbgRu9Hd+AK7FBQvvXWW3ebP3/+da7v7a/b0U6kuzaOTGjnVviwzZ7+W8ji7Gv9IaCsALC5KZJdDGqQzznnHJx11lm45ppr8JWvfEXGUGfNmSMcLxUZP/rRj6SrffzKE/DOd16KRx99HH/zN3+HSrmG/v4BAWXyyl6OVoIRSv0lvP6Nb8JLX3YmPv2Zz+Lqr1+NnJfDpZe+EytXHi+Bj7VaHY+veRxzF8xDGPv44Ic+Khz3GS85FXfdcyeCVoK991gqETj/fecdeGDtOgQZMNxXxMjwAOr1Bir1UPSv3PrnOBHnM2EhQTWIke8bkUadn8bwpdETg/YsEHUFAzJDOGlLADIVv2iaMYrYWqcGha5g84jFsMkyE5Mc9VfWBqBB13aCiY4OS5OtjS46xmzgDm4aCfdsMsKNEsPajFolhuKSjCCLCUiWJTT9hZ+6WU5aWUKu+GnK6raUJsm5Lz3Zv+Tc04byccXJQrq6keO1mXTGSN5uF6WByMESI4szlbJyz2r0xGuAuXVT9GMYncBkvYHDVxyHXeYtRD5XgM8Goxjy8DgpidMJQsreCMpMXaZihFLJXLFgfDjaw5/tyUspoY3iQpQasvMyygy7vixy4o70sHvIyqqH2rhByWbUMk2/UNPS6Ubt+Pffff8jf/qj2+6+8/LLL+9yiNqBiNN76d+6AjsUlG+88caRxYsXX9k30H9aFEWuBWVxMuuyJnwqnbKVL1kAtZ/G/jwv+N+3Um6DMoHECPHtoAdz3AjKr3jFK4S6uPLf/10AY/Huu+Nd73oX5s2bh//4j//A9HQFz3/+cdh1zq748pevxA03/FikR+ooRxNzNRKi9Kg00I8zz3o5jjn2eFz19atx660/F0ObBQsXYtmyg7DrrnNx30OP4sFHHlJwcoqoVNUe0sulCBMm92boKw2jFUTwfAexX0Dq55BjVccoeEr6vLx09yUxWaKZGJXOuKGChEl6nChLQriSPkw9dV6UAFKB0kOXAEkagBE6YqWs4CtNLpEMK7gKWEs1rBwyuUoBarGj84xRvvE9EMRQ4LaNO/sc5sPAz2IanAoaCvHjZKmTZanj0vMra2XIWk6WhSmywHGyppe501nmTKR+Ogq4dSdxW4DXTNy44eS8ZhxHwax8oXTJuS9fdfbJh5zsB1VX0lEI3cZlT581nWQTuR5EOdIBYTlqo9LgNcshC8ojp6o1rN+wCW6phKOefyLy/cPI54pSIefoAmcanALKMpGZ0xy+LBXjdnHupUrDhLhKxKCsG5eO/2GcA81AUZtmM4WNHKs1j+ri77ecfpVxExtAS3tM8bgINYcOTn2y3vynRyaid55wwgnGNOO34kXvB56GFdihoHz55Ze7L37xi1/1v4B0+UB//+5Zlrkyj89RVzOgsaW0Z2sAvCV9sb1AWd7LdjZM449cMysZAjLpC4Ky0BdJLDfR8487DitXrsSuu+6KKIpFcXHLLT/DbT+7zQg66EdRkiqZnhUq59Xpvv6BIcSpgzCMEUbcJbiIOHUlTR8a6XgSRaOGMuQoCzq04YbI3ASeR58LF46fh19gwCTHizkIHar7J20rPQ4p6MY5l6XSdBKdrZOX9xaViZTCHIdOkPB31MEIXhbCZxo1j1ic7nzxn22PWBOgjK+wVsfaqHJkqiHJnJQjFhm9DmigSJSme03LdxA4WRJ5jhtKl8lJuHuOHMeJWO/5iGmHWAWyKpy0DLhVIG0gQ9l1MeWkWTnLnEbqhYGfZc3Qdat9rlsPgiDs7++P+/v703tmz05xkxjLyOPiRYevnPPaC1/ykSP2nfcqp1V2pZKX7EI2YOlbogCsUmLjpdEVNCpjyOTP4w6HGzRbMso+MT2NDZvGscv8RThw+ZHIl4ZktJqgTE7ZTizKVJ9M7ukEHz0xqbggKLKFKc0/8sssra0ETu5I67PKk6pKDAkwsKBsG3uGO7YPF7uDbIMz1SUy0E/toBq78+ESJkkWOtldY+XyO/Y59MQbngac6b3FNqzADgVlHsfNN988e2Bo6C0zZ864OI7jOWwAkre1nHB3Ndw9rWfBeWs0xvYEZVuxi1etkS/xwmWjj3+YAUjpG4FTp8EczJw1E6VSSTTJk5NTAsAmGE/4ZIIgO/G8HYQ3NGNkzPOLjecvJ/hIBzBSnVNVEf+bibtUBIi1JiPpyTsyC5CeF+RDaYheUO2qBCH3EeLgO+QIIzHnQb7f0I8uchLRK8FDgMsYeLqO0Y4zkj9MxSBFoRUxIThi1apOZJmT8fsCylIdiwY2zbIkzpI0cp00cjN2z7Kqm8UNB2nFSbINmZNucFxMuUAtTdOm6zgVD6i6Sdp0XQROksapl0ZxkkWO4yaul8Q+/RWjJAzzSZAL+sJ8vh7ncrl0eHg4ueeee4yIWcH2d1UHvP7MM+e8ctVpn9p3fv85SX3KpZ9HJ0W8o/1tv6KhKexUnAIdpxfV/4KDM6ySK5UKJqbL2DQ1jecdsAxL9l4KvzQgVAWz+GiHKuPVMmbNAsSBm9NcPgKzk7Om9qqskOtPXIL44Yw9qzG/koERG3ZqZXaS5Kmp4pZjtteuBeX2DkDGrHVnI49LWgdTBpfEYTOMvrh2dOIDR5xw+sZtwIvejz4NK7DDQZmf4frrrx9asGjBnw4ODr3a87ylURQN6miTGo/LxJPZjnVfYFurkLtB/A+hL2yDz66xbOWt1EhM4g1HarlnU1WzimbnWqe+XEmb4H/n/KIaFdGPIoVU1WzYsPnFG1Mm4sjn5ot6o9NBLF9Ak74DUhDlxXtAFFgyWsz4KfXZgBuBni9eqR9JnMEtFsWtK434wx4KOf4MDcpdJLm8vA9fk1VvnhVv5iCM6YVDT8VY8tfcLM6SJEmT1Ikz1004DIckiN00Ctw0a6RAOYVTdTNMOVkykaTZlJcmk/C9US9NxuAmm9w025QmhbLfnIoIpKOjx7WAq60T/dNw+T71W7zzvFVzzzz9lM/uNqtwZlKbdvQaU/N/cdQT+1XK/CyFbfXUet55Tqln5G6Iw0H870ajhqmpKUxXKyg3Ahy24ljMnr8EIV2cHVfWmhpl+lNzzFptQs2FQxMpST6xmXz0Wu6Eosp5NkZUYk0q4/28JtUhToqURKdPBYy7QFn/saPeaA+QcNeTkragBamCPk2H6lE6Wg/Cix4db/ygR108o5fpVt/8aQFlvvPq1atL+Xx+r1122WXF8PDwymKxeLDjOPMB9Lmu63me51hgJt/W/bUlt2yF9LzRHnroIZx/3vm4/74Htkl90WWC0H4r3TlaDWuXXLNbsiTliF02NSTqREXlxc9YfW75x8iVugyNaNepQwlqMGP1qaxYA6YnSEUnLXnjBKZG7GLuY5IjCL6uI069xvpTkCWzN7ZxbteYDJCwZfnrBn6a1HMIJ500HkeaTbrAVJqlY3DcKTdN6nGWVr0sLadJVE/dXMV34kbcKtTzcbNZKrWivr6+5OHh4RS33266fM++C9oe0Sf/4pLFKw4/4Iq5A4UXunHToaexsgLqUSx5h7aB3O0ZLeoS0hbSVpQBCz5EW0ED1VoFU1MTGJ0YQ//wMPY/5AjMmDMfsZNHge6BzIBz1B+Eb0d5ZK6YEwlcxgc9qQqCqgQjUNnSsQ3lm1p/5PZxiV2r0hfEYG1yqn+HVNEmXUYlcF0bCaGVWBmHcOh9wQcMn/NRwgdI0sr8H9z/xIbXrTjppHXP3jP4x3tkTxsomyV2Lr/88sKiRYtmzpkzZ+nMmTMPGxwcPCqfzx/ged6CXC5XSlPqo4wXrOGftaIxTRkbEmqq7IcffhgXXnAh7r3nvm0D5ac452150Rb/3oZoQ0Ir6Jo/rJC8nKn4tSKTDazdmmop0wZhAQbDY1p/NIJ15OSIrJ2ZOInwY/uJiJtpcDPzzh0ndB2nySaYmHuxASZ3oBO5ThZkjtOkPSIcjKfINmZuxqq3kouzcs4LxpxWPBVlbtMvxlGh2YxGR3eJAKEJLD3Q5mZ31lvjX//u8n0P2W/JF2cWvRUI6w659TYQt6fnTCCrDN+lUomqY5w23vhIo3KFvHKz1cRUeRKTk2PYNDmOuYuXYL+DDkVxaCYyryig7OkMuuyOROqX85AvFpErFuHS2yRP/wufaK1KC4nN0qk+8Sq2N4l9WGwGysY3RDTgxgujG5QFkzunTwNt2TcItLButpAkDkLkNk7Wg798ZKJyZa9KfnZe3U83KLdXgU1AmhbMnDlzl2KxeOCiRYuOmzdv3guHh4f3cFxnSNzYTP6YeEwYL9zuwRNWFo888gguuvC1uOfue35vUO5Wf1gK4ylPlzGhV4cubk+18mXVTt6SvLHeU0JZZBlzyck1MKyMO2fHSRzXY8xMlMENMmQEWNqPN+H5jQxOA05WzbK0AYd+s27NcTN+X4DWdVDJ0qTmOl41c+OqFyUNz0cQxUnkeVHshl7iefm4mQviUhQFowsXhrj99q0B7rPzitxOR3XNFR9bts+iOf886EaHKiirvap6FOsDsw3StlKWgFRNG5GhEWnKJgijSLwuJqcmMTY5JiZQS5cdhD323R9OfgCOeF7kkGdPQjyuTVoym60ifyshVyrByRekYhaFhYQjWCUzAbWTddiFzqZSVltSEdZJcWLCT7cKyp2AW1IXzKXjTituhhyrSRth9p8Pj46+/sjjT31sOy1172W28wo8Y6C8xedwLr74Yn/OnDkL991332N233PP44eGhw4pFYscOhnKsiznuq7wggRQywcSEElfsFK+795tGx55qnVkWoIWHVJ22CYT2VtOOwVAFmQZQsdxqR4IPNcLXccLHM9r+a7bguO04KDiOO6k7+f5NxtcDQYfO44bJnDqHpwa1QRAVkkSp+m6BNIkKhTisNEoxsViIxaqYOHC//Wg7SgKtmhy9cZhf8PN8J//dsXRi2YPfLEvbe5HVQl3L+18Q2MQr2yVrZYzsLNJ/lV9o1W1EkaxSBepDZ+slDE6PoZa0MRhR63AvCV7IPNK8CmHYwqMT/WFkdVRgmeGXKiwIChTbZExEIEUhnDDVo/MUlYbrNLL6K6YDX2hZEqnz8EHS5u+aE+hGB9lY5ZP1ooN3SSM5GfDzJser7feP9ZyPrt8+XIWBlyErH4AACAASURBVL2vZ+EKPFtAub00F198cW5wcHB4zz333Gu33XZbPmv2rMNLxb5D+/r6FjoOBl3XIz4LcjKBee3aNWLdefe2Vcrd2/PYQUZTWV6krUykWU4ZAI1ZJl0Hk4AzCqSbHMefTJKkDFazQCuXcwLKugCCdCly3TB0XTfyPC8sFAptuVaxWMwGBwezmxRgLdg/Cy+H58whObes/pcTZvY5/9Qf1/fIs6VsggikQpZpFuX1dbBFXenYIRW/CKmYWZVmaLVCSawuV+uYLE9j/dgm+P19OOrYlRiaNQfwiuJpLcoLqZTViEiau2ZEXFJpcppSw2ACcYujhl2qZZulZ9KnrWuhBWabJyj56Mb5TZ4mAtFa8ZuJRBvhZY37CcqMzIqbAYMAslac3T5eb7x+r4OOuv05c6afgx/kWQfKdo276I3BGTNmLJoxY8bBIyMjx42MjCwbHBzcnQ1C3/dzpC8uvPAiPPTQw7Zx013hCmVAuan5m9VpA3BoGTbpOBgFnI2As95xnAkgmXRddzKKnCoQkq+lfpYVMkHbvkZ3PE13tdqrXJ8lNwhll3d89yunD7jhF/qi6vwih2cElDUOih227pMlNwGpgJQj5qQelMZgVFKz3kK92US5VhVT+w0Tk5i1YAGOPm4lvHwf4BYk6ICqixzlhuKlwlkRNmPVPEgbsJTC0T9Z8/loSpSKB0anqS1mQwaU2/JQ05CU4R5jCSANS1ELmSESmb5mlW0eMFZ9nyh9wcnTZox6kDhXPDYdfGD58uUsOnpfz9IVeNaC8pbrRZBes2ZN/9y5c5cccsghh+++++4rFyxYcNj9998/8OpXv9pbt25dv+M4lTRN17uu+4TruhuYE+Z5Hr9XdRyn5jjOtOu65Xw+P14qlSpZljVGR0cJtmZCoueQ9Sy9TrfpsHitrFq+78v9tPa5gaS+S4E8r1vQRHBzxavVhFINMvItWl5OvJnUD/LJQQAZGKlWMV2tY/34BDZOT+HgI1fgefsdANcvIsk4LFSUKplDOYzNkj9qkSxfNhiATT5ad7KydoolAWkZ62bhS8kcj4/UyVbuSr4Gdc/thiCPXRrNyjfzS0G787kyZkAn1MC7aKXOo9P11jsWLX30u45zzrNCtrhNJ/WP6Id3GlDuPierVq3y5s6d27906dJ5tVqt/4orrujbtGmTVygUNjmOU07TtDY0NET6IDXDB88ZVcEf0bX5e3/U7H9B+Z4j9v6zYtr8ZF9Um5En2BlQtheCZAVKOoimTXPrz4k3a0EqyoughVajgWqlhslqBevHJ1FuhTjmpBdg/uLdETHMwMmhkC+g4LNSdqhgk2afJkkbeSV1zzY1hDJJCU3NIcvriLvaD2g0lFAqArSaLN7uBXJEXNTtXd5Ewo1LDW0GSaz1iKE5Iq2Ug9TLGjG+t3as/vZDjjrq4d91AOf3PgG9X/yDVmCnBOWtfOL2tPQftBq9X35OrAC9vPcdSi7oi+sf7QtrQ+R7Uze/GVUgKnEZZ7c6cDUdElBOM5HBBS2Cch3lchkT5Qo2TE4DhT6cdMZLUBocEWVGniPvjiegzOpYPEe6QFmpC5PGIqb8CqKiNc/njUMcVaCsoj2NiRJXPh5Hav7TEUUIQ6UN06ITLyLzM9MpMs+vDLmOjVNsHYjjX4h8MlEN37/moSc+eexLX1p9Tpzk5/CHeK6A8nP4FPU+2rauAEF56UB6cSmufrgvrg/SRpOVMrf3HfmjgrKpZU3ck2n0iZk90KzX0arXMD09hU3T09g4VcHMBUtwwqkvQuJokrgYEMUJClRYCCCrGRSrZLHkpK6eMjjXgwwOsUEnYawqvnBFjUEppRk0MrFOau5knPJkaMSkhwsq05tEpzhFVWIal2ZWW0FZfKJCcaZLUdy4ZrzyitXfuf6nPTe4bb2anv6f74Hy07/mvXfcwStAUN6/P70oH9c+0p/UBml+mbgFAczO6L7hcgXj1BdC7UlVEhcnDlr1Ohr1KqY5xTdJYK5iyX4HYsUJL0AjTESXTlB241jkcOoKRxBWzwsFZVf8k5l2rk5TOoVJUyJWuzKan8sJQrP92O2e2FZlinGSGS4x/tIy4enbqU9DX5DGkH/XwRe6EyZI43rofH/j+sprDnr+86d28NL3Xn47rEAPlLfDIvZe4tm1AuSU7zryea/uCxuf7IurI76krZbgUIEhejiVnwvnJfFKGvoqRva06KTvceKgUSMolzE1OYnRyUlsKlexdPmRWLHyFEzXmDYO9FF5wek9oULUpJ88rwCzDIrQ1Y/UBIHXEYc/DhjRjt8qLCQBnZU0wVcc41TqJs5xRFdasFqCzsRBMYtQdNciddbJUq2UDV3CRiWVF647tWG8dtkeB/3gCsfpeSY/u67UrR9ND5R3hrPUO8ZtWgFK4v77u6vPKiX1zw8l5dlURaReSSpIoRNs0rMBYkoWCH6acE0pXIwoTFFvNlBr1DA+Pi6V8lilhuXHHo/DjjgG9YCeew7ytOx0MmnyaTVLykEpCzEfkoQR9UeRSULRKdPiT02v1CaIXzw2ZYxV32xvTYmIVS9o26U0v5HJsKg2K61nC0NXLYIza6Se4L71myoX7L/86F9s0yL2fvgZW4EeKD9jS9974x21AgTlX3xn9coBtP5pRjy9Z54DFF5RbVAJyDZBxUCfjbLi96nAEH1yEEuSS7VZw/jktIDyVKOJFStPwrJDDke9FaobYC6HvOugmPM0PcUkWIv6wve0ecdKViYKaeFJlUVeTO91AMT6X3Aaj0xzZ7ZIqAwZ29bxatcYYcmkoA6eWiw2S2ksSY13RuQUoukY3ylPTrxh70OPG9tR69173e27Aj1Q3r7r2Xu1Z8kK/Pza1fsNuOE/zsgqK5yo5WQufUp8NfAXukIrT7W7NqoLY9HJHL5mi6nVDQlJnSxXBJRrUSxNvr2XHohmK5TILz/no+i5KOXpo6wf3obxihOcNRWyFINYhpJjZtI5aQtri6zHxWQX9XchhivIqo2sSuLaRvemIrdjMAR3grYNWOULhE6xMh5knwj98Q/tvvsJHIbqfe0EK9AD5Z3gJPUOcdtX4LbvrZ5bTMJPDWX1s92o7tKbmk0wpS8sFcDAFHpOaIOPigf6JwdhiCCIUK03UK6WMV2pYf3EhPgmv/ClZ2L+kj3EzpPsg++7yDtAMeeDkK/Vq0rVCMqaUk0JHKt0rZjJL7OCZpBq227VgLk0HdnyM5F8YiggQVna7BNqw7rBGa21uszZW9k0/xwHDbewdjLAWxfuvexaug1u+yr2fuOZWIEeKD8Tq957zx2+Atdff+XQ7Mi9bCirvTUXN2nvjzRmCouDnIxAc/otRhZrZWqjkqIoQhCEaDYC1BpNTFamUak1sW5sDF5fP844axWGdpmNLCNP7CDPZh5Dal0HOUkMMWGpwh/zXRWgxSdb1B8MUlWHOKmCbXWtSYiyLpryZEe0DU0haSM6iGcpDwrrrKFSZ2zcaJUdB00nf+d4M3rd7vsffVtvYGSHX3Lb7Q16oLzdlrL3Qs+mFfjVr36Vi9Y98qr+tP7JYtIckRDZhPFInM9gHqEOY2hYbipxT0wXCcMQrVaARjNAvdHC+PQkKvUmNk5NYXDmLjj95auQK/VzLhr5vI+C70sqjM+pPEl6YmCur1azDNG1iSCUxBl/beW26fLWLocVbM3dqCEOalDUtrg2IbWqGDHqEZof2Zag+V0GvZoHQdZA4Ucbm+6b9j5w+SPPpnPTO5bfvAI9UO5dIc/JFWCz76fXXn1oKWv+czFrLstHATQ1i2CcwTOp3KyQSWtIWjWn30LyyYEkhpcrNUxVypiu1zE6NS1Bqae97EyJ9MpkvDqHvO9I4jdfV8zoTKWs9rKaQkNgpk+FUhhs7tnxaKmLVTZngg+kqla+oqvpp5l86o2ommpRjEj8qsaSUYanQG4iIf1cWo28r481Cm/d+9BDe02+negq74HyTnSyeoe6bStw4+rVA7l8/N6BuP6OfNRwc4Boipkw4tLWUics2hplVsotgnIzkL8npyviDjdVq2HTVBkL99gLJ59+BnIFhtNSDucj52XS4PPE2Ej5ZJvYLrmApDc4GCLATH7ZSONMA49VrWQHCutAHpoaZrX/VGJZ9dTCJxP1DY2hDcGoPfVHKiU1pTYDeV0/H1cS9/ObJvBX+x57bG+0etsunWf0p3ug/Iwuf+/Nd+QKsFr+yXVXH9Uf1K8phNW5eVazpBmEymAYLVO9CXRKX0RJjIByuGaARqspAalTNCNignWlhr32PxArTzlNKmVSEPTUcJ1EEkcEmLvs3QjOfj4n1bI2+lgBa+oJJz7EY1k9OLXpJ4I6JZTTdjQUf4PVsLhlGJkGNcsM7mWcKoNRFbjZUJSYKP4G5XP5fKMSZB9+oJL/yIoVK2hB2/vaSVagB8o7yYnqHebvtwKslkte4zOloPYKL4lKBGRm6blJrByzbPeTNii3QmqUA9SbdZRrNUyVK5iYrmKiWsWBhx2BY086Gbl8SapbmeJjk488tfHRsCG/pCGkUibnTM2ECdNVXllB2VPdm4l8UppDzIvad6VRXJhqWfTKrJgzC8qh+DfLdKLrMGtMfp9p3a6bm5pqpe9aGw/9ay9l5Pe7dp6p3+qB8jO18r33fdpW4Nar/+20Ylj/qBMHS504cvwkAUkCnwkhogFOZbSayotWHAmnXG1URadMUB6fqmC8WsXyo5+Po49fKZUyU8s5yeemMehqYcKy24nUwi0zbYSeyaYito2+THgIAjnHqrUZKMnkUk0rL62Tfh0ZHH+CYCs8svDiMSRDV7wuElGCMIfVjp5kjrdxupG94R+v++l3eiZET9ultl3eqAfK22UZey/ybF6Bn61ePbMvGv+rLA7e4MRRiaCcy1LllzmwIfrkCGGUoEn6otVEtamgzJDUcTb8anUcc/yJWH70MTKRlyMoi4ojVj5ZNMM0ItKmnRbEHFhRKZylMPi3YYnFVY6gLAJics0EaNa9turuAmWCfsKx8EybimC1zOxBkTErKEeJjmxLxe36T0xUogsWHHHKjTZ38tl8jnrH1lmBHij3robn/Apk2eXu7VcvWoEo/qQXh4fkwsDNpRFyjIVKIsSGS6Y/MgdHWClXmjVUads5RV65gnIQ4PknnoJly48U74qC66NArGU4KZUcZCGMDplVrU3NZkVN4BXDION9LKAJDQBWIyKWzfy5nAKqgLT5YyHcydRZju9FTpygDAKzTvqx6ubDha+VuD5ir3D/ZCN99aJDVt7eA+Wd6xLvgfLOdb56R/t7rsCdP/xhf3Vq05/k4uCyQqu2xAsbyDsKbFESCRhHYYIwiNFotVBpMnGkgnqlhompMqpxguNOfSGWHrQM+VwR/b4nXLJLYESsIGzAllWrVWDIaLcYEimP3I5q5dSfeCdrE9ChNoT/LRyz0hhCYMggnurcMipGWCkLhaE+GeIsxxHrmFPUifhAx24ha3p9P5uu+xftvnzF/b/nkvV+7RlagR4oP0ML33vbp38FfrV69XCUBZf6rerbnGalVHBTZHETcRyCfhdRkCBoURLXwHSzjmq1hlqljqnpCupJihNPfzH2OfAg5NwcSq4LZv95ToLUUYCUXGkqMTg4IlN81iBIzYfaFptmmk81zArCrptHZs2LZBJQh0nYhGQjr5NUncCj6sJYf4rmmWAdB2AoO2VxoVtI61np21Npdsney0548ulf6d47/iEr0APlP2T1er+7U60AJXI/vuqqPQpJ9e+9qH5KAdFA1qohDQMkYYA4iNBsNFFrNqVSrlSrqFfqMkTSSFO84GVnYp/9D4IDH0X6XRCUaQsKTgpSr2z4ZON9IVl7wi9vDsrWre6pQNmCuRDGxkWOFbGaEiXwqE+W7BJ+TykUJw2QxS2kjofIK8VVp3BFtTl42Z695Oqd6hq1zNVOd9C9A+6twO+7AkwlmZHWD8+ljXfns+hFTr3qpfUa0qCFhEZEzSYaQQtl0hcE5WpDQTlJ8aKzz8Ee++4HFx7ycFCk7M0lyUBagUoOEy/Vzugz3sakLoTGUO+L7oagkNEyYJKju5FpCNpOn4KyVMn8W4KuqbWm6oIxTzZ5m87JEdI4QOp6iPy+ViUrvqdWbH5m771fFPy+a9X7vWdmBXqV8jOz7r13fQZXYPXqy/PDzvzlJTf9hF+uHhJNTeaSeg1x2ETYaqEZBqiGTdSZPEJQrtbQTDO8+JxXYsmez4PLoFTHRVEc55S+cEX7bGyB2qkjBGPqjml4b5QYEsxnKmorlTOgzIQS0hk0MtJRax2lJoWh/+2KX4ebhXRXQprFxms5gu/EAsqx6yP0S+OVtPj6hQ+MX+ucc466GPW+dpoV6IHyTnOqege6PVdg9epV3i7+accWGs0PRRPjy8PpST9qNtBq1tGKArSSEPVaDa0aaYy6gPJLX/lKLNpjL7jwUYCLgrgDRUJfcBDEl0HrjnUnjexlEET8MKhZZqK2jlzzy+ekXxenLBWzkdAJGEuTr+O4Se8kUXqkEcCoJxNjlaURfC9FHLUQOz4Cr+/Bqbh/1e6HPv/XPeXF9rxqnp7X6oHy07POvXd5Fq4AK+bZzV1OcWqNdzenJw5rlKfycdhCyIo5DiXNujZdQbVaR+gAp7/8bCzZa29wQLokkjgGlar6gooLyymLTxt5ZRqGSvNODYk8Ly/eFqqX0NBUVWeQkaYnhio4vJwvo9IEZVHRmUSTLHNFo+wmIUCqghpr8VuORJGRpjEix8/i4vCtmyYLZ+51zDGbnoXL3juk37ICPVDuXSJ/1Cuw+uMfLw2XspPSZvMdrWr52Fa94kcBaYwa4lYLtXIF5ekymmmKM84+G0v23AtuRlD2UDReygqeVEHo8IY1uaf7m8jdxJjImBNJeKtK3jhEQlDWqT/jjUFKxKd2WaVwiulqbM9KWbhrgnISqC5ZXOJ0mIT66NDxo5bXf1VtpO/iRYt6nhc748XdA+Wd8az1jnm7rsCvvvCF3Lpg8gA3w4ealcqxrfpUX1ArI6xVUZmYxOTEJJpxgtPPPgt777NUaIo+L48SQ1Edjjtr+rTL4FUZ+lCdsri9kdYoFOBy5JpucBTOmQSSmJOAYu+poCwwzIgqkcRxQjA1adV07lR7UY6Feyk5ZTVUEhrboXdHBM9zETj5ei0rfmjXQ07+2x51sV0vk6ftxXqg/LQtde+Nnu0r8OUPf2Bp3sOFSat+dmNqdGF9Ytyb3DiKynQZievgxavOxm577AU/czDg51BkBeywCceJPqqUNU+Pla8FZQHrXA5eLi9gLNN74qGs3LKtlGkmpDnWCsrqTcTSWDllGhERmDnN5xtQZnUsoCxxVqEYG4VuflM9Kb5t7vIXfPXZvt6949v6CvRAuXdl9FbArMDll1/uzsvldi25rVPj2uRLgsnxQ6bHxnepViu5KE2ck1/8En+3JbtR4IZ+z0OR1ANidt9MLJMZFjGSOAKv8MWslnN5dYMz9po6xaecs9AZNL83E4Fqeq/hqQ4HXKjCIHchRXEMNwm0UgbVF3bARB4NaeyV7ipH/psXHH7KLb0Tu3OuQA+Ud87z1jvqHbgCl1++Kr+osesuYxOjh6TN1tIwDGY2o3DmSae+4MTFixbv5WeZQzkc/4gHnGfGqtncE8c3VrjE25xRU5Anzou3siSQkHsWCoPOcB3ZnOT2yZg1X09BmZWyALJJuKYPNPnkLA21ek7o38FGo4uIiVa5vu9UUv9tC5a/YM0OXKLeS+/AFeiB8g5c3N5L7/Qr4KxatcqdMeNR1x1bPOPlZ5z8/iULZl/oR2Eul8YyPEKnOGqRlW6gosL4W5jpPpHDcSiE2mXyzKbJx4rZyxWMgxz9lo0/hvxNmoNqCh2xFsLDYYRVKhVyLB0/VVu4MY36WSMrnxzkS5+cSPCRPZe/oLzTr/4f6QfogfIf6YnvfextW4G3rVpVOvWFK/98ya6z35VLgr58GqHoMRnbk7BUNSQiKJNZtsBsKmiCMv+9rUFW32PXL2iqtfHA0Kk/bfKpjoOtQgPKYjrE+KeE4jck9MRII3j0VZZIKw+xV9zYROGSx7zHrl2+/HWcxe597YQr0APlnfCk9Q756V+BVatW5f/k2OUXPG+3JR8sIhrJZbHQF6yUffLCjB6x3DKBtmuQRAyHyBPTnlN8MDSvjzyyHRbh+LVKLTTJmgCvCgx+VmN2HwciiRMhHIdHYvopmzRuWvbnB35ZzZIL5h7+4nt7youn/xrZXu/YA+XttZK913lOr8CqVau8Fx+yz0sPWrrfZ/rdbH4+CzcDZZOeKk5xYtGZWYc4m8OnmmWOaKsRES2FlNpQgyI1v2/7KesgoH7JgEgiU3w6Zp0gjeh1ESIjjeE6CDM/SooDX2hmyV/MX/7ixnP6ZDzHP1wPlJ/jJ/j/t3d2MXZVVRxf5+y97z33zr3tzEiZOMHBplChqTRgCgrVB014QAKkCTwYgzEqZh4gjTERNegYm/JATBPaEDpINCaY6JMP4gtqeCGmQgIYgZhaEVtnxnZuzcxlPu752matfc6UxAc+MjPM3vPvpA+d3jl3rd+6/Wd17bXXgnvrQ4A7M8Yo/9zBfXtPtZXd245KanH5InYlDJ7sZuO6fOFKGHKJhL+qWRec9rpM2fUySx1Zhttreb20xMlBoRNirnjUC544Q8550astSBXSZ0FUZNIXnarYrirzj0Wrj0zcfNez9SPWx3M8ZbMJQJQ3mzjez1cC0ZOPfOeGmz65/6m2Kg+KKMdEJqKqfMHT3i5nx5zcri1R5bS4bpOTg0FeWSIrm9YWp8ou7Kq+LAtSpXRRlTCq2jI3vVGRk85ZlLnWnFNuiVaVentVN346b4uj199yuOcrYNhd/ccIIEAABN4bgeNHjnz8M7d+6uSQtneYPI3anCWTpaRp3C28WpRlvwh/OWGWEjFfFOG6stSXXbZc9ypzPZnnWnCW7MZ6VtlyNbKznp0sVREuYWS53B7kg8BBHNuBabyyWNjJqz59959RS35vsdzKr0KmvJWjA9u2FIFHH54cOfiJA0evHO5OmmwlkkyZLLWaPP2N1zu5LoxakLm+LAUIvolXlTD4NdI2V7XSSZ+ytM9x10W1Dsr9VLXNxA2zd61xJeV5Jtuz+cmrg5xybRZWtT6Zm+gYaslb6uPygY2BKH9gdPjB7Ubg8QcfbI7vmfjG3j0Tx81gSTeJt2JbGkqaZKse5XqbtUzsrEoYLKEyouIdwswVDcXZNXdgyE0TvrJd7/G7XEt2M5XrW32ZHP5xeSPnXXyRKlYj81w/z364+7P3vIgsOYxPJEQ5jDjCi00gwBr782OPHLpx/77fJGU2qvOBZMrthpHMVVW389wUjMs1ZS5H8IGcqzFXPc31olWuSbj71JIt83Ai3vFXZ8eWb+zxbGUeai9Dh4jS0lIWKSoarX8trqbfmpnLfnfrffetbAICvMUmEIAobwJkvEU4BB4/9t1dN+2+5tnRlj6o8pQSsmSkC4MvkXCm65an8u+1gz6pH7t/alK6kEO+6sBPvs+ZNJc1WIzdhRP3i3uQWZBLOeBTkaWU+5ONobyRLF5cSk/NLSz8+NDdX+uHQxieQJTxGQCB90Hg1/feq5Iv3PL9iV2j3zZ51u1qJW1qDW3kZp+uSxTvEGU51JNkuFoDJcLMlYvq8oj0sFWVaBF0FmW3DoqvW7Mo83wLHXG/RWkzbS4s5PkzM/2lx27+4lfn3of5eKkHBCDKHgQJJm4tAr86fuy2q6/66KmkSPcltox2NAwf0ZFWWtrjXIMxj/DkyyLce8xDkqvsmbsv6t18kVkbiF8PMeJWOCOzL3hUJw+wj6jgfmSepxw3rTWtXn9l+ZcLS0snr7/zS39HHXlrfTbWwxqI8npQxDO2FYEnnnh4ZCIZf/SKVvKVdpEmHa2oEStqmAZpzZPh3OQKabKQ7Jh7juUPsjKKa8zSl7zWR1HPTWYRJsmO+ZY2L1tNs1zYpoW1tjV6cXZh5aneXG/60P33n4Mgh/mxgyiHGVd4tYEEuISRHTpw5/jw6E/aNtuTRETdVlsE2RhDWiYuu7kVrrZcNcdVk+DkeyLMLLhcuKiryu4w0O3nI8p4YH6zQVmZp6mNzpyfX3r6rf8sPXN4cvJidRK4gV7i0R8WAYjyh0Ue7+s1gV88NnVlp518bzhJvt6KaailFDWNoWazSQ0uY1RlCpcZ17MwOP2t2t4Uz1QeyOVqLn3w3r9qF7Zkx7ahKYtiW2q9vFIMXpjtzT955t9zf/jyQz9a9BocjH9XAhDld0WEF4DA/xPgWRjjJr3hIzt2Hr2i27ld2cwkcUSJ4TVRhppKkeEN1rEiLRtKnCDzJDjOkkvFNeLUiTKXnMtqnRTv6osV8W6RVKm5mV7vt73/Xnq6XH7z1TseOjFALMInAFEOP8bwcIMIsDCPDvrXjY+P/WCkpW5PomI4UTpqKk2SOXPGHMVy+MeHflwj5uFDfOhXxEQZ9x9Xt/Miyz3K/He6SK26lBG98NrZMz87/dLrv5+ansbUtw2K4VZ8LER5K0YFNnlDgIW5M+hft3ts5J5OUx0eSpJrm3HM5Yw4UXJHz0311IqU0RRrIzMyShVTYWMqSzkFLGJtljMbzaaF/et8b/G5v50988c/nbvwz+npaQyr9+bTsD6GQpTXhyOeso0JsDDbXq9z9Vh7/0hn5+c7reS24R2da9va7CrzLIlsrqMoipVRFBtN2sQlqUZGhVrKCju7uLL8xqAoXl7NixfnZmbfOH3+0sUTJ06kOMzbnh8qiPL2jDu83hgC0dTUlNHZ4lhX6WtGhjoHdna7N44Odz+mtRrShnf0UVFY2y+K4q358/OnZ+Yu/GUl67/Z7dPCN6enXTsGfm1rAhDlbR1+OL/BBKJTDzygz+Z50t4ZGXkvW5Rv94qsc+7cYOr55+sRcBtsBh7vEwGIsk/Rgq0gAALBE4AougglowAAAaJJREFUBx9iOAgCIOATAYiyT9GCrSAAAsETgCgHH2I4CAIg4BMBiLJP0YKtIAACwROAKAcfYjgIAiDgEwGIsk/Rgq0gAALBE4AoBx9iOAgCIOATAYiyT9GCrSAAAsETgCgHH2I4CAIg4BMBiLJP0YKtIAACwROAKAcfYjgIAiDgEwGIsk/Rgq0gAALBE4AoBx9iOAgCIOATAYiyT9GCrSAAAsETgCgHH2I4CAIg4BMBiLJP0YKtIAACwROAKAcfYjgIAiDgEwGIsk/Rgq0gAALBE4AoBx9iOAgCIOATAYiyT9GCrSAAAsETgCgHH2I4CAIg4BMBiLJP0YKtIAACwROAKAcfYjgIAiDgEwGIsk/Rgq0gAALBE4AoBx9iOAgCIOATAYiyT9GCrSAAAsETgCgHH2I4CAIg4BMBiLJP0YKtIAACwROAKAcfYjgIAiDgEwGIsk/Rgq0gAALBE4AoBx9iOAgCIOATAYiyT9GCrSAAAsETgCgHH2I4CAIg4BMBiLJP0YKtIAACwROAKAcfYjgIAiDgEwGIsk/Rgq0gAALBE/gflf3nNnk8CpgAAAAASUVORK5CYII="/>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2" descr="data:image/png;base64,iVBORw0KGgoAAAANSUhEUgAAAWUAAAGiCAYAAAA/aNe3AAAAAXNSR0IArs4c6QAAIABJREFUeF7svWmwZdlZHbjOfO583/xevpdTZWYNWZNEFSWBZJCwA4GMmx/d0A6DjeXAELYjFLQHwrQJgzBuRzscDreDiI7u/23cohuwoBFtpEYSUiFQlVKlysqsrJfz+OZ73x3PtPdu1rfvzXoqJBUJylJWcbLqxZvuu/fcfc5Ze+31rW9tB+W/cgTKEShHoByBB2YEnAfmSMoDKUegHIFyBMoRQAnK5UVQjkA5AuUIPEAjUILyA3QyykMpR6AcgXIESlAur4FyBMoRKEfgARqBEpQfoJNRHko5AuUIlCNQgnJ5DZQjUI5AOQIP0AiUoPwAnYzyUMoRKEegHIESlMtroByBcgTKEXiARqAE5QfoZJSHUo5AOQLlCJSgXF4D5QiUI1COwAM0AiUoP0AnozyUcgTKEShHoATl8hooR6AcgXIEHqARKEH5AToZ5aGUI1COQDkCJSiX10A5AuUIlCPwAI1ACcoP0MkoD6UcgXIEyhEoQbm8BsoRKEegHIEHaARKUH6ATkZ5KOUIlCNQjkAJyuU1UI5AOQLlCDxAI1CC8gN0MspDKUegHIFyBEpQLq+BcgTKEShH4AEagRKUH6CTUR5KOQLlCJQjUIJyeQ2UI/AtHAFjjPuZz3zG/cAH+KSvOefOzTinTz9kXnzxRTzzzE8px3H0t/Dlyqd6B45ACcrvwJNavqW3bgSM+bh39epCMDMzrLiD2wtK95bhDdpGdWsehjPaqNAYN9dOe1+r+etu0Lo0lxzdcU59OH3rjrJ8pbfTCJSg/HY6W+Wx3rcRMMY4wMcc4BcA/Jrz4osdd24u9Gq1kR/vmigP0qoT5e3cHTYdnTfgZA2otGocUzOFWfF0dsrXo4cNRjNa92KYfmD0uGKgXYNIqaKWAu2O48xcCPz6ZwtdP4946crY828e260O8cwd5Ti/WLLo+3aG3z5PXILy2+dclUf6LRwBygwXL34yaLUqQXVwp6ajcTvHYA4qrXtu2iyyXhXuuA6dzbhOtqb1eNV1RgtG91tA0nBMUtUmD7TKPBfwHeP4RhvXoABAbFVytFobwHjQJoQ2AYzylYE/zlW1o73ZdTitL/ru/DkvXFkPopWrN7unO88++2z+LXyr5VO9zUagBOW32QkrD/fPPgIE3hdffNE7cqQfuel2y/GzVq56zcAZNWAGMy5Gh7QZHTNqeAQYL8GMZ7VJIug80ibzgdxzUPgwWeTo3Hec1DU6dxyjHWMItob/A8aFaxwYTTi2ZJe/J/mWh2kPGi6M9mG0Kz/XcE1mKkqb6lirxtBxWhuu135Je80vLC4eP++Z2Wuj6OjO2tp3paUO/Wc/5++ER5ag/E44i39J34Mx+BO5gaj4MQfnTvudGJXAJFFW6UcB8qpykiXH5KdUkT7pFOOTrpetFWZ3VhWdquuMI7ijGFr50Cm0zuC5OWByaJMDjmtHVfMVlACwvJRx5UNrB1rxswVdBw5cYyDEWJB6CswEYRfaeBakJ6AsT+0YAepCB8hVCGMiXTjxSOnqTqW28tVK/fDzcWXtczD1q3lQ2Tt58gczx3Hsk5f/3rEjUILyO/bUvv3fmNV5f829eHHDn3OjuGiEFc8zgZff8gutIjdP54xJl5UzPuS7+SEX2VFlhgtQwzowqhqTtWDytilM7Gr4DjIPzhhwEgAZtCLYuoD2RGJwQOC07NdMvhbiO/2ZAZSANKDJdoXx8hZy4BCYtWXGfAQ/KwFpK18QmOWzPMbedkYVgOPJB0FeGUfED2Uco3SotakOHae5EYWtVz2v9hXtts+E7blXZ5cXtldXK33gR/ISpN/+1/kb30EJyu+8c/q2e0dkvC+++L/5S0sz/loErzsc+r7aCU1r2NZp77Dr9Y4oMzquitFhIG9qnVdg8gpgZozJF8DCm0lD31EB6aspCjjGhedYoLSM1kGeZoBj4LoGjmvgBx6yLIXjknA7IEZbECVwGisNE4L5peatQsZLjCYYm7uga3HYhyMsWCDZ/s2ELROMQZDncxgrX8gDikwA3Yjm7IDEn78SBi2AzmNyoYxnjImTFK0NJ2hdjP3qy37YfmFu4dgZtzVz+8yZcPijP/qjVsQu/73tR6AE5bf9KXzw38CU8eLFjovKjHOzCa+h83iss1Yc9meU3ztmiuSko7M1Y0aLUKMqTL9q9H4bGC45zrAJMwyNTgPHKf7EJeE40K4liUQybeAaH1AuTO4BOoaHKlCESEYKg0GGnb0uhsMM46RAmuao1GIsLs9hbqEKN1SAm6HQOYwWaARMCsfo1xmuIK8HTXJtIXXClg0MrcdkwcpKHq/LFxbcBYypKYu+TMbMVyBq0xXH731o6s4T74V2FIwmi9YC0o5jgTspQmSFr4FKbtxqD07jehwvvdBoHv7szPzqH1WWgztraz9SatAP/i3xTY+wBOW3+Qn8dh8+We6v/drH3Yce6rjPPDPjXL06dI81++HuqGjkfq/lI11wTTrveeM5nQ8WfJM2tEobjsnnoNUhDbWSO/stQFUd6NCwoKYVF/TQiuUx6rD88OGQcZKRyhof4Oq/KAzyzEGeATr3oAofirhNqZgMOQdy7aAQthoirrYwThLs7G6jO9iBGyRozHhozQaotyP4PuD7Cg7G9kUIqJQ3RHZgoc6yajJckSe0wKuVIcig5fuJ7Cus+EDBT9Dcyhe2UGi1ENGcp9KHPIfmtHP3cfKaDkfCQcFZAQE0AmR8XypSBeKO79dfihtzX6nEzTNxUD0/35q9sT5A7wf/eC93frG02n2775N7ef0SlO9ltP6SPtYyXbgvvvi/u888c9jF3l400p26yvtNoLOgs/6i42bLxmR1o0cV7aYtjWLFMWYZSOdh8oZxsqqji9go7XmO40K5ribmuq6rnMIhg3TIdgsXmiqDcuEoBy58qMwgTwvkuUGRKQFfgjPlCc8PEYZVBH5FimkEtzCMEISxfaw2iOIqHC/AcDQSDXg4HKLb28cw6aOzvw2NBJkaAm6KWjPC0nILQUzGXAgIO1ZTkEnBFBZyhb0KWyabtgAqBF5Y8USX1tpa4kSisLVCfi0kWeSNKXue/M7wNayNjkNkJwKL3VJIhGXQVuZwkBHw+VMngDK+ypSXKh12Ai++HUaVs44/c67dPvLy3PLa1aq/cufkuDJyPvhBTmnlvwd4BEpQfoBPzrfz0Iz5ff/ixVvVWq07E+nuiueqVaWSNvSg4WCwCDM6CjNahTOcd03WdJ2sZZARQWkbc4ui8BzP8xSZoxNAFw4cl8BZgVIBXKcKIEJuPHS6CUbDAr2dIfY2uygGCvWwipl6nYIBAheIAh+VkEyXUnKEWnUGzVZDpIM8TxHEMcIogNYKeZ4hLTKoQiFJEozH1G6BcTJErlJkRQrXcwW8czJuraBRQJsUCglqdR8mIIslCFJ+ANzXNYsJ+7Vs2PFodTO2ADhlyhOgtuqK/Xsra0w/089BXdo6MoQZTwGbcoaa6toWpK0couHy53KsCsYxUA6/JoiT03swTgilKYW4xhhPaV0da1PbDsLKjWZz7nMzi8tfXjt66ky8/Mj2ysoz47JI+O28w77xa5eg/GCel2/ZUb1uG+NTsmPttHPxYt1vta4EwTDz89p+jBT10MuayhtFKMZ1z6iWNsVxbdLHXGwcd5zhIWWKBWPyEDpzYRSrVp4x2iOjtZhhl9eubsBzm1DUc/lQtw5t6ugNHYxGDoaZj1EC9IY5er0xeoMCu7sG+90B0kEXkaMw1whxaK6GdkXDUyM0qyGatRpCP0Cj0Uat0cJwPBKrmuMW2N/fBnyFOPZhXFvvMkYjDENhr8m4gFYR0nQojzegfkx9eYwgjNDpdBDFPlZWFuGGGkqnyEUmEF5rZQlBXQdFruF5lEJcFIUCJx1n4qAQh54ic7YIbiUKqz+Lte6AVU6B/03AV9g1GbQtCHK1YGUPeUYYw2PRcIR12+cnU4ZrZZBCjs2FcfyJ/c5KJHSTCGBrzhturr1KJ4ga61Ft4QvLh458Joxn1+teuvHU9z+bAh9gLkdpt/uW3Xl//icqQfnPP3YP5F+yYQL4ZLCzcyes6H5Vq+5MptJWhLzieFlc6F7DwKzB4JhCMkO91zHpvNHJPJBHjs4Cw4YJjRgoIs2GCcKH6J50CfhSSFMmggFZaxUGMbQORfdVqoLxOBAWPE6B4QjY3h4hzX30ejm2dwdIcyDTQKezj729AaLqDKpxDe1qTKUUnuqjEWYI0ANUD5GvEBGvjEGtWkWj6aFWCxBFoWjAYeRT74A2hQCqVhl80mtHYzgaYDQcw3VjAUeXP3YAz6f8oBBHMQqVC3OOIxbSCgF0scpZwfcu25WvJnqw1i58P4IfRwLUWUrg559MPHMTiYLfC0TT2jH5J6Aq1jfRQSbAawGarhHrfbYs2xEg53vj83giV3CC4GMocVimbZ+Yz8TmFesg4WTBR1uGTtwuxHbnmwJBDq+yF0etC3Gl/VIlqr7YaM2/urp67Fp8dLVb+qG/vbd2Ccrf3vG/p1e/62LAQ+6dO3cCWsM8b78RmKKidRa5Zj/y3OGyQe9ho3qHHGe06JjRIa3HMzBZ7DqJ7+hR6Jii5kBVtCk8IJduCAeuS8BVKoQuQpEYjA6h3Qbg1OC4MeBQLmjAoAllasiKGOMsQJK6GI4V+v0x+kmB/iiFyjUuX74GzwsxHIyRpwqNelNAZG93V2SGWq0mwOOFLlzHoBFXUA88uHqMwBkjChJUKhpxqOF7Cp7rwPMMQq+HWlTA90Mk41Q0YqOVgFAQeghDj+8GUcUX+1uSjuB4Hjw3EFZL/dqlrC0oSnQz0IKQPsT04PgIPI6DFsDm44TlUjLQZMqBfCbQRXEFlUpNnjvPtMglWZJCFRaMhdkSMEXSmDBjkTRYpGNBz7FFPdGLp8IzJRHLsPl3/Iq/SnWIgkU+yilwEQaxvO4U2AW8dY5CZfLBB1onCQuShdWpHUeKo9S+HRMox4syo909OMEdz6+vh3PHv7R6+OSLh44/duWJhXAbxz6blZkc93Sb/oUfXILyX3gI788TWAA+F+zsXIzCZDvw434E4y1rNTwJPVjSKlly0F1zMHjIYDxnMK4qM4wcjCpQ4zqcxDOmcBzpRmMFyi7pXS6D5T61QEMGZvXIGnrDGDfvKFSqj6BSPYFK9Sgq1RXUW8sYDFl9i6CdGLly8YdffAG9/kiKb/v9EcIgQr8/xPUb15HlKVqNFvr9fTSqMd7z3LMY93vIxgPMzTZRDX34nkEUBfDJgJ0MWdqDyvoosn3MND04zgiOGWE46grbJYBJc0WWI/ILeDrF/PwsKuzdyxJ5X2HM92GZIvGvENmB/NHhN8JIXddDUfAx1pPM8pmwYZEQCILW1xz4DTQbM/CjAEmSYX/QR380gBfQ+0ymmk94K5+HYOiKzt1qzQqgpkmK3qCH/ngAP3BEDinyAqHPLm4ydTJlOjwoE1vmy2ONghgqJxxzYOzxpGkKP6oinD2GmcXjmJ+bQaNalUmNmrboygao12oIPBe9/Q5u3byB69fXsb1xTbzYRuXsnkEAB3mRihQS+NZNQhcJeXauYNy4lfTHxXalPvvykcMn/nDt6InnF+ePnTv+nuau45RFwvtzt3/ts5ag/FaM8oHXsGD7GQ9Xr/p7zX4YjAeBGwz8JBv7AdIKgmBOa7WiTLbquNlR12SHtBq3HTOuwWTznlZLjslixzCTYejDSXyD3GFrMLVSx1AznWiaU3/spGPtdTuXrfDbZbSRglOuY3T6AV69OIRxjmLtyHsxt/AkqvXj8MJZ5LmDF8+8jJdefhWPnX4Ct27dRJYlWFycx2jUx7Dfw+HVQ2g1Kujv76IaR5hfaEMXCSLfIPQVsqQHrcYwaoQ8Hcjfu6bAqL+HMCBdTLG7ewthZNBsVZCO+3A9IAhDRFEFHpGMhJVFOZUJYyXQUeNVAmx87xOKSZjmlwUX8HRPGHh+gEpcEQkgyxTGWW41YjaPCNBSulDCoj0ngqJO7vmo1Bqo1urCtqk/ZylXAikKAbsCnkjC1q6mCzL1CmrVFuJqTdx0g9EQSTq2EoQCQjeSQypQiFxCMA7DmjhIKpUGKnEdvd4Qe50u+v0+2u02vvv934ujDz+DoNoWOWPrxnWce+UldHsd5ErDCwI0m02RYHRRIBkNMB6nyNIMRZqIJ3o82MOgtw1HZzLuxhSik0jzDKUPuSY4+bnIC0/lykv9uHEnrLYv1Bpznwmq0flqc+bS8eOPbz33Vx/vfexjv61+sbTbfcsRpATlb/mQ/uknXF//nWh2FhE6G6047C4p7B1yMFg16K1pM1yES8BNK57OGjDFosZ4wehRDW4SOUgZLebIDWRXslYn1OZu5xdf0WqdNpdhmq9gW3qtf3ZqyZo2qU271oQty23OpW0D4yxGvx+jPwiR5E0kZhG1xhrm5lYxO7uKs+fWBXCOHF5Dkg6E8QZugSyjhJBBpyO4KsVo2EevtwvDolkxEMBNki6KYoQoMnCdAkrlCDzAzQtU4liYX5Ln1o3geRI/IZoqv6c8IV+TzimkRQo/rMJxq3C9ChSX40RwFt4IUhMh1eOqwAVSU6CgxU6W+9SiKce44tDIiwSKugW4xGdUENVbyhMKhViVrXbL13BdH55Lph8I26RUMRgMUOgRXOrbPiePCgoVQCGAF1QQRhWkeQbfc9Bu1ITdx1EdXmUGflCD51Ofp14coN6cwdLKGnK42N3Zxa3bt7G1vS2adz2uo9GooxoHUMkAo0FXNHLP9+WDryEThnQ0ajSah3D8oadRnWkhGe1huHcDZ1/8LF5++UuAGsvEFniUeujptr5w36UvxEOWaxSUefwqNHwzylXih5VuVKlfiGvN85VK/fnltaOvLa4ev+S1k96zz/50mWz3LcKSEpS/RQP59Z6GrPjS7f+85mQ3/9vY33o2wsa8Z3YP+arfNhhVXZPG7FLTJnMdFGyYkE4JrTWTyGwX2ITxEYxZrefy3DgMzaEGGcAxDLIhKFutlP5dC8aTDJ0DFX/rjbUVehaURLecaqVKIy8UgrAOrSPkWQjtVDHKKxgnZIhjOE6Mhfk1BEE0KUAROnK4Di1nKTrb29jb3YPvBvCEPmr4vis6rzgjCP0uJQTycwUl2RP0pDEMyDoPVEadlcfoIc9z+F5oGzVULtorddFRlqM9v4jF+SXs7XUwHAygpBtPQRW5VNBcybTgCHrCdp0ghB9V5PnSTGGUJBiOB6g3a6jXa6hVK0jSAp3dLgb9PnyPAEeHB+D6vpU7JAWODJznwUcQ8H1GtpCWZSiKXDqng6CBhaUjWFw5jkZrAe3Zeezu7WBz4wYOLTVkEuvts8g5Fh1+NM6RccLwY7TnlnHy4dM4cfpxVJotWQGkSYL9/S5uX7mMqxcv4Ob1S8iG+wLOJ48fx+rqEczMzMG4LkZjatrWAthszmBmbgGFTrF56wru3LqIy+svo7u7AV1kMMogCGK4JhCdmReE55FVcxxtYdCRcxlI1YEaupI5PMjyvOh5XnQ7ai18denww3/w0COPfmlxZfVWH7f3n3nmp4rSyfHnB5YSlP/8Y/emf7m+/jvN3f2tn3HMrX9YiTcWq8G2E7pbCLAPH334JoFjUgE2gpMst6luiMZJ1hfYFlwCrqimZMcKhUNPbQ7oEK4iaPF+mnSKEZgnzNk2LogyKeBrtUObWmZMYLvVJm3Bvk+tMbNOAC755TV9ZIYgBkRR3X6f0l/F18vhk8kil6U8tWsyQeqxuYZ4gMnY+JKe72E4HMFxfWF8tJKJwutapipOCDLRvAAdbR6ZqTgZXNQbLfgB7XU5RlmKJCuQ5EC9NYPF2QUM9/fR7+4iS8fCvtlcIctxNncQRLV9H9Jkodmt56NWr6HZbsuS/7XXXkOW5wiCEPV6S4p2BNu9rVsir3DiKFQhABXHFTheiLBSgx/XkOVGdPXROEPohqhEZO0BGvUZnHzkSZx+8jm4jQV41IddB+fOfAG//3u/jkH/NlCM4GQaM+05PP74Uzh26lHAjVGYAJ3uEL1xio3tPZlITpw8hVMnT6LSrMBkI4y2buO18y/j/MtnkAwHaDSaqFRrnD0mCXZAkhDsexiOOhgNe2IHVOmYbY9o1utQOc+bbSOnVCMdieTrHiWdDK5879nCps8CsHWl8Dri79LUjkmqXaPCeBRFtY3Zufkzy6vHvjQ7t/SC15xdn1s7svvMMz+UlNGjbwoVX/OAEpTvbbzu6dEvv/zy4cFg/3/Js85/EwQ9z/e6CPwthN4OAofgvAcP+/DMiCqnbQoQGxQZpKUlNsCGDQEsyDCchntZTBIruZyWx0yaFIRdT1LI+FgBXZtQJqDNDjV+SPYCrW22ecH+DQuAZN/KsszJR+FGyMiiZHk9Cexh3XBSOBLiJKE/QuUFgHORAuxj+XMWAQW+C7oX+BeuaMSu5yPNCgGTIuckoxBSUshTS0tpEePyOogQVmuIKlVkhcZoTMlghMAJEboBIjI5aRZJkecJCmMdE4UupDhIV4VkY4gNrRBtudmcQ1Rp4vrVDaS5ksnC8agrpzJB+mzCkIIbJ0iGF4XCOheW19CeXcLMwiH4cQNpbpBk9EsHqFJ7rsZIxyk2d7rY7Yzhhk08dvppzLbbKNQAV9a/jM9+6jewv3MdQcFzb0SyiKIGlAlQa8yiVp9BWGnA8ysI4xrCKEaj2UKh+L47SPp74une3bqBm9euWncJlyDS+k1VxhYv82wkLhTPZeGSkzAnVMozZMAO0iwTFwwnIRZA0zwXacZ1fCmOZhklJoUwpGvFyGqFf09vN08PC6COD7gBwdsxWW6KXDnjSn32drU5s54b90yrsfDS6dMPn1s7dnLrdPhQH888U7LoN0GREpTvCWbv7cHnz1851u3s/a+5Gn3I8zLHcVO47gg+hvCdHjynA9fswNVdwHShim14LllKAZ/6Jsv01FLVJBKSzoC73lQrb1jmSzcB2bM4LWzHg+jI01D1CfgKU85smy6BesqapcjDIhQnBOt3pYQtz0GQnJYOLf7aIpUiu6e1ymY3kG3ZtDPrF7bs3RbdyD6r1YYA+2iUikyQ5wQym0Pse5x0WHAC6o06oihCMh5LcYwslY/lMp4gTnbnOQGisCbATuBIklRYLVcPge9KApxo5dYIDIMIGVM7Hc8u190IQVBFVGmgysJarY7ZuTmEoY/dzjauX7uM7s4djHodqCITHwSPzfNopaOF2xOtOK61UK23UGNDS3MBjfY8ZuYaqFSoIWt0eyn6I6DdWsLxh07B9TjljrB19Ty+8P/9Bq5f+hJUPpqw0gBx3MDS8ioWFlZQFMBgkEjBj40ydJ8M0n1k2QAencacAYtE/M8sTHJsOPlwNSA5GTxHBbsduXJwRQM30thiJ05q6AxgYqsiAZeEgNKQJ7uj2JNM7zWZchQGcr6t/GRfi2PLc+JxdcKVHq9LSdHzxc1TaFelmc4cL971gujSzOzCV44eO/7lUyef/PLc6SevPfKfPzUsMzm+Pp6UoHxvOHtPjz579tKRXm/3VwqV/XWPBMSas+DSb+tkAtCuM4DBPlx04Knb0Pkuisw2TXgYw3dS+NSRWQArbLGLy3veHBkLTXxOYco22dfKERN3xUTKoF3L/oItvDZ5zN5ANu/X9jBYBwPzHWgTm5Bd9q1J8cxmA8uOGfI3UTWW7jriXrczkBsYLrc8IoDapS5bk11h1dZyFvgR6nV25LUlqa3b7aHf25f3xvdDkJhbWcLc/Dw2Njexu7trfcz0FiurJ/tg5oUvoOWRvc4vIK5Wsdvdwfb2lti/OBCRT/MXg4pyBFELq8cfx+rKcSwvH0YcNqClOQTY2N7EeDxGrVbHkWMnEc0fArIU/a1LuHTxLF595au4fe0SVD5GJXLEWlYJA7ieh3GaoKB7wngoEEGDMoCGH3uYmZvDwsIq2rOrWFw6isWFNdTjCka9XXR2N3D18ks4e/azGPY7MoHwPfHAqccn42SSdcGsZSs9iXXRt1a6iHo9VwZZYuNJqZtLhJOPvLArLJdSEsGR3YEMwWM7+CQSlJMLQZhzOiUrxVUSG2oEyYUH2IKotKan4qWOaxVxpnByEBHMsdZCun3o5HD9Scs4ZSc+v+HKyDat8JrxvbDI8mIUVNrrMyvHzzx66snfeuL06Zcq7uzmsQ98gMl2ZTfh5P4tQfmeYPbeHnz20tkjvc3uryiFv+47ATnGpFhFumJgPCILr3BethmqpgdHdaHUHlS+hSzdhMp24KqBNFRQe+ZylzeB5DXQyeVOpAlxZkyyeqetvZNWXStZ0MEQANzhYtKGzOQE676QNa9IC5LKJjtkWG3bp0Yry16P3WCSTsbfuQGdAk2RFKwC4kojx3jMicZ6oukpJovj8p/g6HuRgCHzJuK4jmq1LgNKa1majtAf7AsjC9mpF4YCwtSEqWwUuYMgqNlONs9BXI3hOAE8mQjI2Lms9kWeIDCPk5H4pvn6K8dO4l3v+R60F1cRRnWMu31cXn8NFy6cg+NQ0/bRasxicfEIZmcPSYaEU6ujVo9R9bSVCS6fw+0rr2J38xqS4R7ypE/Ig+NyhcEmE+rlbOYwMrnwfXBVI4CtXcRhHY1qHUkyQpEMETB132cBk+eGoGybSGx7HgtwnkxoeWbdFGxS0X4VqSBdgdDj1GnEw1xoDT8IZOVBkOUKhf5vRokmYxZjDbyArMA2wxDgLbtm800mOdJsRLHsmvIN7YPs0HQwoptDVjuRnOck5S4tLN7GAsppYuNOq5VYjjelTZC47DHm1IhEQl9jFMXIi5ycGqk2Kggr+54f3azVm1+cXVg4M9Nefunw0pFrwUOLex/4wN/9Sw3SJSjfG87e06MvXrx4eHtz51cKrX6ItwxvBOnForvA9RgXAc0cBZ/MVyM2bEjgRTwGzBBG7UMXXeSjbeTJNrJkGzrfh2uGcF1yZHZtTbrNyJao7bJiLvp6ec+BAAAgAElEQVSx9eZOvcjS7isODduUIM0j0jZsl7RkQ4VkCVMiITaILiETgDwPNVYubQnKIn3YrUHZ1ktQCyNKAjE49fAXyWgkrgHSNIs1lCdoc/NEo3apcYrxzEG91pCbeDjoYdDbkx1BuCpw3VAAMlM+wriFo8cfxfKhI6jOzyOOYww6uxgP+siTkRSwGrUqZudmEbVmkSHCKDPY3+ji1tYWuqO+aKJxHIgNbGV5GY8/+S7Ai+BqB3ubW1hfP4+dvS2M6fqozOL4Qydx6uQx1GsRdLKP4d4Gtm5dxvr5l3Dj6jp0RqcCC2acfGiTI4vnBMGR4fFzLFmcteeDjSBkqZxYfdexXYNaI8symVAiarUTVszxoMwgk1tRCIBqrynngCw49EN5HxxLYaIhZRkWTnOxupHRi4siT6W5hoVYl1VUTcshz6lE9E18zOyWDOT1kjSxWSYOJ0ONNOPkYl06BGW6NMQ0w8KpItN2ZKIIacvjaqfI5T1Osztk0udESveGNZlDsTjM960M1ZfMINj3o+rtIG6cq9SaXzn1yLtfeNez7716fO3x7YXTpxmc9JcqwL8E5XuC2Xt78MWLtw5vb97+lUInP+Q6xiWTYE+Vx+YBOgLIckkrPe6EwUUoQZvgxSq4A0+KNHQ5pNDZHtLRHYyHNzEc3EI63Iabd6RIyBtXmBahwG6fYbXhCXO23Wq2y42sWCLW70aX2aKh7eyyv6XuYHN7qTdO5BDRta0LhLU9W7BjgcwuW+mK4M4bBJZqGKPZaCAMAgyHA3S7XWFYLNpRa+WExMIYJ4Fma1ZiNckGK1EoHuHxYCjitW3wMBimGg+dfAzf/zd+GNXFVUmby8cZzn7lS3j5y3+EzZuXUaR9aUChDDE/fwjHTz2Jkw+/C83Zwyh8D6NhBzeuvIaLF8/jxvVLCL0Qx46ewInjj6BZbyIK2Cq+i1z1kKkxkjxElmmZKPa2N6UhJhn1BYiLlB7hnhQXQ2rY9Imxw891J6DL5Tq/poSgpPDo+PZ7AifPj+9QH1fSKs4GGGr3XH2QlQZRTQqUtPJxxVCp1hFW6mg0l1FvzKJaq4pNjcw8jOsiG7HiZgt8SkCZYKzzsRwr38NouI/xsIdxv4Nk3EM67MGhfVAXyJOxTIIMcJIGGCHrvkgVlJly+uPo5OH1ynbvjBIVJZJAckwGSSqTsc9JRP7YhnHQ0TIeJ0jSzOraIesOhej07OZ0A18S/EZJBjcITbO9qDv9cTIaF9txffb6Qw+d/MLjT777j08/8eyZ2fr8ztJTT43+MsgcJSjfG87e06PX19fXNnc2/qMq8h+Wu1Sq2tasL6DpkDEZWfJKPu80x0CAmlKH1ROlhZhZDiGbIkbIk30k/R2M964g7V/HaNRFlvZhHGqM1AB5E9kGAru/0KS5hKDNkBproxC5g6yaLgy7ESiJPJkdu7psL4CLaBIyT6Zk3QjCfqUaL/FjcMDISOq+njx/wZ0zyAY9FuQqov+ORhmqjVksHTqGmfllLK4cRRhV4TkKo9GOsEoyZzZexJUG/KAqssVer4utrS3cvHlTvMira0dw5NhjmF08grgaIR/uY2PjOi5e+Apu3byEXmdbugt910MlrmF1+TBOPvIEDp14DNX2LJwsR39zA+fOfgUvfvmLAlwsrDJ7g5MmpRM2UeSDIbitlMgr0iVJPZdMMJOCIAGYCMXCYq5yZEUiLdmxX5EdUJj0Jkq/JHFaYA4iSghSNhSWTIU8rlQlhJ8e5dbsPGqtebh+DfWZBVRqbVuMrDfghwx/4lZWstGKsGO4BHG6XagXc8K0GdCyd/ak8CuLM5mkSWsz5OMhsnEfw842+p1NdHdvo7t7B8moZ2sXRSoNMSJRMc8jzzAaj8UmF1XiSQu5LezR4jhOUyRs5GHRZDImYiMsmNpXEbbNhiCCchjG4kNnJrXo164RSUMkDvFX+vCCCAlzs42rg6iaaCfYjWZWLj/21DNnnnnuPZ945PFHzi4vxwNgjZvIviMZdAnK9wSz9/bgc+fOrXR6u/++UOpH5YolKDsEZSq3LJZYhivXIws2LuUB4igrLZYpWd2UIM52XiVaJP+GtqYQfZh8F/v7O+h2b6HXvYNh7w7yhK6OBD7og7at15INLPqxBQYupekRFp1bdvewxUErTVsWLM6Fgl5pVusn+9RNNt4QeUOKeNQnWVTzJPehubyKytyCNGn09/rYuHXTFvM08Nx734cnnn5WdgFh99mV117BKy+/gDQZiK+Wbc1sN262FtGaXcbSylEsHzuO+eVD0s7c2e/i6pWLuHj+K8jHfayuHcXho8extHYEDTZ/DPaxfes6Ll14BVdeOyf+ZU5Ajh8hqM2g3Z5DHEQidwz6HYyHbJkeyIqE74eZE5L8RpeGsrY8rgQIqplscurCE92a3X42wlMKrkVmczTETWK95fzMSYeyghNYuarRaqPdnkWl1pSfN1rziBlm5IfSyh3E1Od5DbCiR8eDLaxaj7V4ZaSlm/kbhTKIq3XxC8v+LOJgIYPN5HrSit2JE1uigLJNjGNnJBtHrCxFvXqM4X4Hnb0tcZsMOrcx7HXQ6+0jHSdIxwMk46Gw7zDgdahlVTNJW7qr59s2d9tuzutLcrRZJtYGIwY0cQXgh3Cd0BZpWYiVa8nICiGuVFCpcwJqo9Zqo9GaQ7M9i2pjBvHskqk02+PZ+aXr1VrrBcA9W2TFCz6KF06cOLF/b3flg//oEpTv4zm6ePHi4tbO5r9TyvwYLQ1kRpIKJs0NZBp8cf7Ctu/y96zeOy6ZBX/FCzcSCxhtR54kpRFEeeOHohF6PpfN1BMS6LSL8WAL/d0b2Nm8LJ/T8RZ8J4HPHGFhz1ZuIJOUnF76WUUTnXQBStfgtKkEwlaZ5RCEDYSxvWniWkMyGwbDMXr9nty8TEVrNJtYPvEUHn3ug1iYPQTNho/9Dro7N6So1u8PhI2P+n0UIxYz96D1QCxU9UZTJqpRP5ElMVuUnaCB5vwyvvf7vh8nHn+XHOtwfwdf/oP/G2ee/38xZvEvbqHZWsDM7CKqUYxxr4thZxeDzhYyBgjJyGkknHC0gk+JgSSN6rhvi2mcWMRVIKyfaXIuAs9YWYFqrDZIiSRkoxx/l8Bsi5v8xGwOsdZVG2g02wIm7dlF1FqzCKMaKvU23KAirFeaT8IqhVTZzmk4HGNnd1fYKIuh1HUpadA7TLbJTj6yaUoLvCSo09tdTxz4ARk7Y0xr0kASx5EU/Oj5DkKyXBb1rFQlu5lMGoU4DtJMNI0p5RjxsdkYnhpCZUMMB/vo7m1hZ+s29jtb2Lx9XTI0JDODhcyMkz3dF7YZKEvZcemJh5lZHGz2Yes4gVZAWWnUqjXMLqzA5QYGs3Py0Wi30ZqZQ73ZlqYc5oUEUVUmJU6IrD3knKDs5rVGF6bQhRlCFRdQqP8wGOz9Xx98h+2mUoLyfQTl27dvz1+5fu3faqX+jhiFhCmzym672WwQDL8k07FLUHgESBvp6BF4URHAJrQ4Pq1HE2sbWNghaFsdOnANIk8jcFhtHwFFH73Obdy6/ho2bl9Bd28TWbKDAAN4ZOhkVlkG32EEJHcGoYvAbp9kN/O0GjPv5PbiPJaXj2Jmbhmt9jyq9RlEDOghg6/UoJIMyTDF9nYHI1XH4tGnsbx0RJbvDB5ygoLzCwb7+7h84SKuvXoe21cuwFf7OHFiBUcffxgz83MIAl9anIcEeUXbXR2eF4scQLa9v9fB5dcuYOfmRQz3t+FFsWR2FAI6dAEUopPGvieFJynAsQDKbkU2kmiuNmyThXQVTtLkxGlAS5kUSO25SKX5hB7gEO40m8IJxUvMSaDdXkSzPYcGW5ln5jCzMI8aA4HiCrwwEp1cWsXp55WWcRY3IyRpjt1OF71eF1qlkgltAbjA3t6e2AD5NUOIeF1sb2/jzp07WFxcxCOnHsaxY8ekMEgbH7V6Mvxeryd/K9a1OMbx48cxOzsrNrippY6Sglx3d4GZHuZcahB3i3KcmOjOEA86C4MGRjF8KUFndwvj3j563S66e9vY3dlBOh6LS4QgPRhyAwFXVgMcR05y9UYbC0uLqNWbqNebmJmdRWt2ToqrbMahzq4Kg0y6Jun4YAgU2b5V3YTbT/KvrXFzEiXACbZQWeC7/2lxcf6jjz76aP8+3sZv+VOXoHwfh/zChQvze3t7/yZXxUccx3lTUKa9zdrjlICHhxAOyJR9aa92PQXHnzLZUOQOWS6S37mAL18TSAphxoFnzf1J0sf25m3sblzB9q3z6HU2kSdcko7gsQil7ZJXvGrUEqUx2HpN2RXHm42gJatWeoXDCBET0IwjAE0NOAzrqNXaeOK5v4bm0qlJK3aKsy98HhfWX8LhI8s4fOwY2nNLqDkBOhs3ce3iWVxaP4tuv2Nv7kk2BlkeJ5vBcCQpbjpXGA8GyGi30wpVnx1ozGZQ4p+OYuY/Z0gTulK0TDIEmozvRxiXL00mbKemy4BskoU0abSgYyJgoBHbwykJ1NBoz8EJq8Jymy3Gcc7Jz7liaM3Q+VEXex9tYS4BnTIP28cJI9JcwePn5DtpWGFcJ/3c+31ZLfB37WZDwpgklU3Zrjq2gPO4ZQ/Bbhe3b9/Gzs4Orl69Ku3gZO4PHT+Oxx9/XD4IyHNzc6jX6wLUo9FIHv/qq69if38fH/jgB8TzLbq4sOKJG2diIZSGITJmmYzt12yw5ORF+UNS8wjSbKChFJJPfq7o6pi0XYvd0nb+kZWTKZPd8vyxS5BjQcZrLZc2g/quR36igQhZkWwNW1vh30nIEkOpGDfqFFKctr1INntEF0oFQfBfHlpY+PuHH3987z7exm/5U5egfB+H/Pz583N73e6/Uar4e28KypQTyDxltwirGxOMKVVwiUrrmesxPY0AadukXZ9SiO3E4oUsJ1MKNOySc8Q6Za1QlKgN3CLDuLMlxZ3trevYurOO/d2bGA+24TNUKE/hKiXsmct4yspyk8gz2wJTMWFWPA6yGzYo0KY1TjUOHzuJH/iRn8DM2sOiXY47G/jS5z6JP3r+9+D7Bn5cxcLKUdTb8+j1+0izEbrbGxjv7MCjayDPxDdMWcG+FdKkaeOLHRfRVY09JrmJpX3btv+SsZFh8YbOHfHDwtBKJhpvJEyMboYgqggLj+I6griGqNoUSYat3NR4CbpBOAOXjI4TAIuulJjEukjQpR3MyLlg04T4Xni+qJlO9uxja7JEihLICEaUSPJCLGMz7bYEKW3c2ZQVCwGTbJfsd3l5GadOnbIWweFQfsevP//5z+NX/4//JIl0ZM3vf//78dxzzwkjZmRntVq9Wxjm83zqU5/CiZMncOLkSfm5uHImLPkgO+ax3f2g75nMnj9j3ge1cjJsbW15/Jpdn+Li4VZYBG42Cxnq11ZSyaWZxoKr1JJFF7fGeZ4XOWMcK0kBtO1U0kko3ZK2yYXXu/2ZJ/XxmPKcZMNMd2yRY1Ce7//u6urs3zt58umt+3gbv+VPXYLyfRxygnJnv/Ovi0L95JuBsrADY4sfEh85WbaxeESNU1wY1ENFv7DM1fEyaIet25ZVUPMkE+Rz2U0s2IRA/2soBbwizeCzOy9jbOMYybCL3t4tbN25hGsXX0Yy2EI63oOjhvADOkNse6C9MZksx+YTgj27/2zLLSl6rhRyrXGK6WaPPYOdfo7tjU0Me9vo7Gxgt7MJNwpQuB5G1LS9EEHM8PgRYsegmuWo8yZl5kWWIpTip4eEYCsbX1vvNKv8ZG+BAWK+J/qdZbcQY10eeYFhkgKs8lNyCGNUZxdQq82h2ViU1LS4UodPT3VYhR/H4v+ltks3Nd8XVx/iJxY939oMZTXi28nO7v0nrvNJ3gS9ujYzYtouTq2WH3QukOHv7e1K+3itUsHVq1fQYGNKo4EXXnpZHAkE2aWlJclqpna8srIiYEsGzJbzW7duiazBWM4Lr17AxsaGPObRRx8VhswGEp6Pp556SvRlyhJk2mwdp+48ZcgHpQvrH7Ysffq1eKbZPDJpKuJEwufKMwvI/F4YMYG7YJOO7QbM6KBIU5s4aAU525Hoe9ZvLtq3ayfLXImnnVq+dBHSjy0fLDlbKc+SCMaReghoC5TogElu7TTBRSnt+f7vH1o+9BOPPPLIrft4G7/lT12C8n0c8hs3bsxev3nzl5UqfurNQJntssIApQhIFmbtaSKrSYscC1QEXYbrkEnwojcwrt3mxwKxZbgEcn7PEBqb/mA32eQ/3jzTpgJT5OLmUOkAKtvH9uYlbNy4gN3d6xgOdmQ3kDzrwTV0fUTi+CjYTs3Kf8jmD27ayUYAMhwuQQP0RjkUZRcyabYc1ypoHzqE5qFVjL0AQ6Wl+NOoV4SBDXY2sXf5CopeB2mnA3c0RM1xEVFHJ2ObBDD5kY9UZRinIzmWRqMlfmbZzUMmIoYaafE1a7+GhcOnMHf4BGpzhxBXWnAYSCSaPgfUNq1IWJF0tk1sirJ0tl2XdLrQL26BWTZVEoZIZwEjTpm3wYmPIMUtoAgefCwLn77nSSeeNIUEPra3NzEaDvHkk0/I9ztbO5hbmMfy6pqkuxGUZmZm5LmoCVPK4N9O6w8WqFxEQSggSY353LlzeOmrX8X6a68JmC+vrODHf/zHhEk//4Xn8dx7nsO73/1u1BsNy3InG/lN5YopEMuKZMKE6cah7sTdwaXwp7V4lIuchTxuMUWrG3VoC8p8DCUhMmF+L52CHMu7yYN2QrBuIwb5U7u3bFgKqr4rbeUywXEi5spOWLQlGfZ90ynE88tzZUP5rcWQoBz+4crhIz/+2PHjV+/jbfyWP3UJyvdxyK9duzZz887tX9ZKEZR9m1Hw9Qt9Vq6wBT6yQ4lGJijwwp2Y8j3jI5SL1HpqWWhjhVsuairBosFNthGSEBr7tf05QUghYeGGNxYLXdQFJ5oh7VGGATfFCFnSx97eJvZ2b2N/9xJ63Q2M+30QxI3kLSiExDbJuZiwGpfJYbRAOSTTyF2FghuaNpuYP/UIDj32FEy9jZvbO7J0D4zBYquFtYU5bF5+DdcunMXujeuI0hQVbRDS3kBWJe+du0bTN23bhJkz4YU1a+1yjRyL5CgzWpReabeB1RPvwuGHvwPKayCXRgwyMa4mGGtGlkvnxUSWEFv4BBDEVMFxt17sLC+w3+1hZ7cjgNeoMe3NYDCgAUDM5pibmxcmOb84h/39noz1wsKCgA+1cuq6PAfslqtU6c0m4ACNOkOVIgEf6slTTXl6jUx96lMGyu/JgD/96U/jpZdeEsBrNBrCtE+ePInTp0+LrkzAJmPm9/w81YwPShUHf8av5aNQ0JllwwRyAWEWPPl1ztZxbgjAtmwrXfDn8rUU5wiYdjymLNi6iqwuLHtrE2TpeBGteWINnRCKKQiLbOFbfV04Nyc7RFbWo/99sgehcYx2/PDz8yurP/b0qVM37+Nt/JY/dQnK93HICcq37tz6V0rpn34zUOZNajONFfygIgUqadYgONO+JZoxJQQrK0jLLK1xZKWSCmZZnjQ1SMFpotvJhW31OjJatsRadsuoS6aMZTYgnvvW8aZkXKWyVXGdp1CjDbHZMRh9b+cWOjs3MexuwkMqAT08gmLyN5wQyJMLJ4PjKSjPIHN9pE6Mwq+hMX8IteYMBvsD6FECXzmydx9MAp2PmN4Lj0UmcYVQwrCeYInOnEgHZKBs7Y3o7yVHk5ZhNn+IzoC0MMh1hPr8YawcfRz1uVV49VkaCifh+TbIyG6gSl8ywYETIj3AMsWJ1qm5Ipl4aZnnsbO9i+2dbWRZjoX5BQmA4h53/J4yA0GEewaSwROgKpUqao2aBPowt4LgS68zHyeskUv6CVBNQZfAJE03vm3EsKzdThYS2DRpZqHWzO/FJifn2/47yIKnDPggEB+UKd4I1BZgeQ1Y/ZkAPAVrAWUG+AtQkzHz+uH3BHLbRGRB2SYIEpQnrk9r9ZSmI16PdneY6SpuGjdK4OUK4m5xdNJiTm1ZLId+LI087G7lNUKt2/E8ZVzvt48dPfGRo0ePdu7jbfyWP3UJyvdxyM+cOdMeJaNf0tr8gzcDZTI5smKuIAO2zRouq7l8VrIZJqkVw3kEmGm6cMmqrc4rF/M0WnKSFScAzZ0yJyyQXJrL7Tw1siRVOkWhaD0j8yFj5hJUNgFBkbswBRPRGD/E7Z0SsW8xKW3Y28Xm7YviPU5GO0gGeyiyMQLPkVZbWtOShLa7FNVaJEtd7nZt/IZ4j7ncZWhNzQ9R9SIphLEbLggJVDZQh9IAGwrofhjTtMyAeQKQZgDOWApLPrvqGOUp+i3DjujvZfg6JQ4FE1aBoIa4NYelow+jtXQCUbVh/a6GS+dIZAwJAyJTJTBzDLli4fZITmzT0OhZZtFOwG8S8u7RSdGR/fAIjOwCpHzBWY+fqaEyrIcyBPVTtpezAMbzFcbxxDOsERF8D0yoUzCegvAUlKefp+xRfOXMuZgwWrtHoQXRKYhPv5+C8xS0v6awNynyHQRfTty0s00Le9PuPAKhhP0zVEgmcn49BWU2GXFs7EpvEu0swCy++rsTi924luft9fdkGfOEZNsVA3Vk8WtTcrIulohF7WIMlY2ENeecNzz//3zsie/86eXl5eF9vI3f8qcuQfk+DvmlS5dam9ubH1NK/6M3BWXeZMJ0QylkhezgMyM4GAlrpLfTuHVJClMEI3FdWBnDLhcnbosD3mcWT16XL2xsZ8HlKa9oZh68gRHJDcvsYgJdbpemBG6yc6oDEgFJaMrHttV7vI3u7nX5GA62kQz34Y5SBGmG0KMlj8UkVvMDwK8xPgm5w+JdLjuWsHZDBZIddPQU8weiVWZsiuGyPhQtmLIDQ4NcRouSo0YKo4I7QXPisXYzI5vpERiUSA4ERuXQpubCiVuozh/F4vJRtOcWEVQagB+jkLjMyVJa9HquKOwyWwp+E9ZMRieM9K7mzGwSy7DtpOeJ/B/Jxq72dwRyHgcbS0Tz/5rlOuUK2YDwaxjxG5kxz6nw/8n5vavPTtwLU2A+CMZT0J1e1l/jQz5ghZs+bsqYp1IE28E5gUwLegK8d6+TfLLtFX9vQZnDrriykoKh3YTVtszb1ZoIa5OVmowjRSZO4EytE2nN5oSIn0gkN3sOxFPJ53CY65xKGzi3wMpH+yLh7HT7TND45If/5t/8yHve89d27+Nt/JY/dQnK93HI7xWUtVSagUhnaDgjbN88i87WOgLfwdqxR9GcP4kRmsijOjSX4JL09bqORxZi1/F2xw5xZIjWPLGWsdouGcBTrdBatcSuJTeiDYuRji8yo+nuHXyMZNLYdCLFOMmcyWMZfJMBKhffc293D93tbezeuYZh7yaqfo6APlZa6xgrSZbq50jzofD5gBONoh9a9pdCxLhKMGGOLddGgvHZfCG5vRKGz2o+w9mtnhlWKmIPZOANF7rUn8l0R0ML2GxD5ggNxgxDimVia8wuYm7lKGaWD6PeXkJG8d7j0oNCzOsaqMVgrkCsBe4uo/VsAZJyhMgO0v030e4FkOxESNClT7pWrVpgFTnJAo74vsU29rrsdFBHnkoXstq5W/CycsUUpA9+ts81kR2YKDc5hingTuWRb+S4mBb6pIgnY8tiHm1xduwpZUwdF4o7gMt1YuULxoayeUdqFFNQnsaQTqQMvm8Ba9vWimpkpRtKT2KDo+EzT5GOR0jHQwz7++js7kiYFf+WzpNuZwtekcr11NvvY1y4ur1y9Pf/8c//q7/19Ps+VFri7iOOvaOe+p5AmW4F7aAeeIiLPpzeRay/+LtIBjehkaPeWsHDj38AM8efwV7G2E+NClkYmyBYZGPnmRdJUYSFNsOyouxG8XqhTwLu0/QuQ861rahTRyYw5iq12zLxcQWBl1tUMTHOIGdRT25QMlxKHeyWI6u0LDYwPnzayDyFcdLF3uZFbNw4h907V5D0enIDsskjCDTGSU+ylqsR24drGIxSu72UZ0SiyDMW8FxpyGCmA7VYwnIUctnrIeknKMYcE7YtOxhzfz4J4bFbN3HjUHbiscGDXY8EGXZJsk08UUBnpFCdWcHhE49h7aFHob0YDsdOIlUn2jy3waYLZiJniLwkGDzxKtNTTpY3afigJ5zaP3cdoRWOTNAKvda2IaBJvVyzucVuj8UUNZFHJo0jfK6pRewgMB+UMwisBGf+bOph5s8k3nMiFUxlDT5m2hQylS+mToyDAH1QvqDl0P79JCe6eH3iZvPItAvQPobgXQgoS3OKJBzaVZscs2R1MJjKgc+x5NWkCgy6O+js7aLfY/ZIil53F1ubdzAe9BC4VqpKE0a/jqVDMs1TxJGPmVosNYcR2739mm6vnvz0P/wH//RvPfLBv7HzTgKOkinfx7O5vr7e3NrZ+QVVFB91uSXyXYcEHRY2W1YkCLnRA9E6Y9dFTXeRXP00rp39NAI3FVtZkhgsLj6MtXd/HzqFxu0LL2BtaQ7N2SXoxiGYeAGOOwtVtKC4Z1qQSRAOk78C7jCRF4i9KvRIC4PLTI7U9Cf2ON54BilBmq3FOeBlKZw8EdtYwhthut8dA4jo2GA1nu3N4pF2mVSBiJY8Nq343JePxcKR3IBbd25id+MmdjdvYtTfgUr6cFQKl23PUokPpVFG9sPgztZ0b0jWBK3X1Hcd5GxCmOyoIq2Fmjkg9uZnA4MfUBdm16HVx8nMCdCUJ5hWxwKqNEa4IUaFh1QHcCttPPtd34O1hx5GxmQ3xmmyIUX0ZUmbtudGmlgsUz/IaA9+PUHfuyz1oB78OtgSxK2zQCQO2RvPsuWDYHwQhN/Imnm5Tv9meuke7NSbasjTn01Befr9N3Ji3HVgTLTpKXjbIp9t3KC0ZL+ffEiHH3MzaB+0reyyoYvLLjwXPicQbmWSDrG7cQ03L18QRw8jVjudXbEJcky5m7hkbxONtBZ7ILcD6w96tgGHWS2Oi/l2U+U3C4sAACAASURBVK6NlL5orZVXX/j0P/rZ/+nHv+N7Prx9H2/jt/ypS1C+j0P+yiuv1Pf7+/+yKNTPuA5T3ae2tT8NylJlYgMCNOqqh/S1T+H6q89j8dAi5tYO48bVK8C4wEPf+QNIHQ/X/vi3UXUzaYDwZhYRzT+MmcPPQgUnuY0EXH9oC2fSaRxLDgPIdBlarhwB1FT1hLlQR5bGAWE/bNvzxI7G3AOJsdQKI5OiIOOjJ5mPp4uDQM0uN2FCQGTYxUaGa4GDq3oWAH12ZOUJeuwm3Lol293funoJ/c6O7KDBG5GSiOyvBzLyXFp3RQZgLgfDewoyLaa0hVLxH46G8lrVakUcGvQry5JedrywfmwWiDzp6LPVfwm8qbeFGVO6WD56EnNLqwgqdXF0EJSpA3PVIJsATHZvngKagOVE5z0IltbOZhn0tFg3Bd7p5+njD8oRr9vAHnRQtgx/CsZTJs6JnmPNmE9xZLAFhysciZgyqHpAf2cTNy+dx6VzX8aou43lpRkpBnMSYxcj/03dK9MJhWNG7zftfaKjs21dXEfc2oqb4So2Iqna7KH/+tGf+7d/59mSKd9HFHuHPfXGxkbt8tXLP18U6p+8GSjTXsx6mGs0Wuy2u/B5XL/wJRx7/DGsPvIUrl+8gI3XXsbqY++V0JfbX/p1RGooS+yCmb61Fay968Pwl94Pj9Q4vYUaW4CDNtJoHkYzSD5DbhJpBqBGzCq6JIhRR+YNxgD6gtV3u/8fu/ScnHkFGRKTSa6wZPNyxyCyJUoavhKrE4t1obZtxkRo6Y4TvdDK3PQ2R6GHWKroKcaDfdy6dgVXL76KrVtXsLN9B9AZIh6zyZFx09QsQ6UaC9DxmK0tmE0kLpLcbuPErq8spwxDQHYRxQyAD2WH6lZrBocOHUar1ZSOukq1iaBSFRB2w5otApI5p9RJSb71pMhlczJkt5Spr3wiA8VRdKALzToELPBa2WP6wb8T+9sBS9sbf//2YcrfCJSpK1OycEXWsCl0zF7RiH2DpLeLs2e+hFuXX4VO+qiFHqrVUMKY6K8m8LIlfLpSmBYsp40u07HjvoO0H1KekuhRui8cV9Xn1/7rz/3Sf/zbj5WFvncYct7Ht3P79u3qlWvX/oVSxT97M1CW2gwtcHBQY8zmpRdw5aVPY+HwEtbe/SF0BhmuvfI8ZhaWsLbYxNUXfx11z0etPodE5ejoGKtPfRCNI98Dk3fRvfyHMMMe5o+9G/7Ku6B0LO80K4YCYrT3ssjFTaVSNmEQ5NhFRoDTBRIYJHQ8cMcprUTa4G7RlAaQMYt5EoTv5yJZcCeNQJhyIPsOMiXt4NKcTFI2fWXWb5GhEgSoVSvc6hN7m1dx7fJrWL9wDjeuXcGov4dsPLQ50xNhlixZmmjoL/arCGJGiUZiOWvPzGJ+cQVxjcDbQHtuTkKSGJguOy+T5eWZdO+N04zbEEkBkZGSdl9Dm+dAUKD+yewHP5gU8g5cH9KEM5EPpg05r0sYtvPyICM+yIrfKENMQft+yxdT7fgvJl98A1AucmRMlKMHPmUCnycF4lroYtDdwMtf+UNs3bwInY5EC+bGsdItWOSywuE/eq4PukqmjpK70gw3ZmDo1GT7KzqRJO/bD1V9bu23//5H/8VHnvorP1T6lO8jjr2jnpqgfPX69X9eFPk/fzNQlmwAdvLJrhQG4e46bn75t4BsGytP/yCahx9HMurCMSncfAvXvvo7WF05gbVjz2A3MdhNFGrzh9FeeBhO/zK2zn0S/c2bWHz0uzHzxIehMQulPGTiSx6JNEGcyqgZS2SjgcslP3eeQI7EOKKzOpkRu1nGnSzAvd8UTEa9mKlgOQzjRF1PQJnZcrQ0SUA/mwZYaJw0CzCDwTbbThonpBrPIhB3nrbdjNzCaG97AzevXcbl9Qu4fPECWs0mms0GapWqbNTabLUl+LzamplkQ8SSZUGXRc7GEdmsU9viJFWTSTyldAOKTs0uSLudlcgd0kk5KYgpZlgQlCldMEjeyjpTHdYW/awEdRBwLdMjS/5atvz1JIuDevFBX/L90pTf2E7959OUvxEoc+XFPfwM8jEzSVwEDP/XI5z7yvM4/8oXETvcmmqM0PMw25xDrz9Amidy7jg+BGWO8cGGGa4gpIU740rObpLDyIBWvSGrriQbk0yo1vLR//LRX/4PHzl16r1WB3mH/Cs15ft4Im/cuFG5efvmzxaF+h8deOE3L/TRr+vLkpq41kAPuy9/Ev0rz6OoLGLl8b+C+aOPIAoc7N16Cdde/j0srD6KY09+CEN/AblfkY68GVq1tr+M3fOfQDbcQeXw05h5+oeh/cPIVV20WaP2oLMtmEFPCmLwWeF2xYvMxoGxo5BpSgasENIix04uLk1tIJAqHLGmyQacPsOTArDU57tkmjavmGAs5n9JvpMt5u9awgjOttmDzQF8CHekAELxrLJIxJe1u15I7WcSOckHE0wZoi47Wk1yGyTSUTr+JLhUPttEsQObwE52ibYM3xbxCFA8Wkk7o3tB9Gy28jKTjz+3oT3TYpno5AckioPs1wLyNDvDasRf+3srbbzVmvIbQfngJHPQq/zNC33fGJQTnVGbghophAqoOMDexmX80R/8DpLBLUR+Ie35bMipV2cEYPvDHlrt1l35giDM4t7UK00HC1vaCdgywbOPT2m0G01ZZQ1GQxSeq9pLx3/noz/7r3+iZMr3EcTeaU995cqV+M7mnX+mtfl5GLbp2ZtS/ol1mO4BW+GnBRisBWomONAWZODuXcCdL38Cg95txK1lHHvqA2gvH0Nv4wpunfkkZteOYvVd34dReBi525KuqjaffuPz2D3/G8jHW/AOncbis/89VOUxjLOmAJqHLaS7ZzG+9CKqbo6Q8ZWNw8j8RfR1HbtOAK0rKEbcLt5uzKoVNekxsoIaoI2blMQ2gq4b2UByjxto2oQ3qylb54IFIpsUJh1d0yaBCaPWLiMymQjGx9mCDhmrRDey1Vk674CNrW0Jcw+iAGHs233uJkBnbWG07FkgnboHCDbirWYhahKmfnBJb4GJQMwuCAYgWQA62JI8BS9hs5KZ8af144NFu6/HkL+efCFdgLLBqGWGnKQISLS8sVDJcCLqrsyv4DF4E5vdN3NfHHRivPHrb9bN90ZQPvj93caSietCgoqYHsekOBQY8liNh8gAFV3gzBc/jY3rL8PTPdSqDrp7u/C8CEXmYn5xyXZDVmMJUuJ7pr7M9zvVl1utlhQBuaogeA+HiQB0HISYm2kJqHdHqWouH/vdf/Jz//PfLkH5nYac9/H9EJQ3trb+cVHk/9Jh58I3AeXJTqoiAQTSYDBG1ewj376Aa6/+Acb7XawceRoPPf0+DHq7uPH8b8KvGDQOH0fUegTVhUcRNlbgcwfiG3+A3vpvIQoSJPVDmHvmv4PT/E5kahaFGsPTmzA7ZzA+/3vwxxviqtCVNbjt0zCth9Hz2kiZ2WBohSMz5S4erEQmKJCj0Aws5zZKdu8/16lKwcwJMngek55toc/ayQhkEz/zhGnalubJBEV/r0sWPQXl6e9skhjbrQXQowj9wVAaRagpsoVOWLTkNUy6ECc7p0jMpGY4uy3WCcDKHnL8+YR5TxPomPkxYcPiApkANB0YbwSx+wHKBCWywl/91V+VjGQmu8mcPcm6IDATIPmZhczp76bdfvz+mwHxwd/dD1BOOGZ0RhQafpbATfs4+6XPobt1EaE3gmuo2xt0ewlchKjU6zKpDod9AVpOQhwDYcUTJwaPs9/vy+8IyrTcEaS5mmk3m+KHHimtWotHP/Ez//Rjf/fUez9cyhf3EcfeUU+9vr4e7XZ2/4c/sQ794puBMtVken2lEdVodLdeQeiOsTTfxKB7A7cvvARvnOOR5z4oXtBrf/SbCNx90fN8dwGNo89i+YnvhdYx9i9+Dvmtz2FxroLbWYD5p34I/vz3IMc8VLqHQO/B655DduETcMc3kDsa+0UbeXgMlcUnUTRWsL91A17ahW4dR+rOAZkLo4eyU3WSh8gUO7I0PJe+4hrgVqRbz5ovJst8ArPosJPMg2nGhDcB3umWWNwFS0B5EsQj+iw/6K4gE/fhhrFsRS9OC3aASSeuzXoWEBZgZtg9rXzW78yGFPleM2LUem3th92zTqxyd3/2ulQhv58w5oNA9mcB5YP+5Dcr9IWyg4qLT3ziE/j4xz+On/zJn8SHPvQhrK+v4+zZs7KLCAGZ2coMvv+u93333RCibwUoT/Xlb8aSp/Y3fp7q83eZMnNLJpqvk3IST9HfvoEzz/8ehp2bCDCGowvMzM1iv8cVl92RpN6qotPZk8mE4fxk4uLecBxZFdAKx9fg7zg5RnEsLHo8GKEWRwjiEIXjqfrC2m/+/C/8u48sPPr+cjuodxRy3sc3Y4wJn//jL/6MLtQvvRkoe0ajQlbnBGJBu/7V38Z4/waeePd3oLl0CHfWz6Jz4SUce+LdiNsxLr/4/yCm9OCwVTmCt/wYjj73V2GKEBuvfBbh/jqOHF7Ba5t7mH/4fage+QGkmAeyfbhFD3rvFYwv/CYCdBA2W9gdRdjra9Rbq2gsHcPOrVeQdm/DWX4fdHwMJs2QZrug3bpwlpEWroQUueAyswLt1LnDquzOQQVFlvn/P3vvAWXXWV4N79PP7VM00mjUbUuWLYxtZGOwMcaGEEpIg9CTwG8gtA9ICB8J3cQGbCDUUGxCIJX8WbQvoRqwwTZgW3KXbBXLVi/Tbj29/P9+zn3H14NcAOsj0ZrRmjUzmjvnnnPLfp93P/vZW4C1aIJRNqUMfyRdQqgADpsQsDPhokX21B91FntHgjjHyUl59EGZ21w6+Aoo5+S2+1FGMhZcmLFLRZxEYvNILpKLRzFNV3gHF7xqUTmTnOYAhHDQEs3UB2wUx/1VQPloXPJD0RccIb7sssvEI/llL3uZxDv94z/+o9A0/CCVwYbX05/+dLz1bX8poPVY0ReDoKwon6MBtKIvBqf5+D2HSuKM/D2gpz7stIf7tm7Crrs3wdYC+J1ppGFYhOLqrI6DotdABU6/uUepIp/TgqoyJTyWntRs7PFaW5023Eohi/TaDN6Nxf4zzIpG39vf8aFXLlTKxxDEjrdDE5R/duONb0rT5NJHAmVWyvQlk628nmJmy/dx+N5NWPc46pTPxPSBfdh767UYW3UCRseHseuOqzE2thpDi9djth3AKzcwseE0mF4L+275Mep5G6tOPBnb7t2FoYk1GD7599HVJxBHdH3rIp+9G96Ob6LsahidOBFHZiMcOXgQtqlhZHwNZg9th98+iHzsKdDKq+B3pjDT3A3dqsApbUCGCpKsB9OchKGXkGMEkVGeoy1k+k0446IKLiKV+rIxifzh0Ald0go/BAKycNFK4aBUGxxjZqPQshHErJRj0U+LDQen/PqgK4nUwnMrxQS1xxwZ50hDfwy4T0lIha2M3wnGYpqkQLn/8y8JyvObeA8HzEpOR9N6Zu9deuml8tJnlXwHjet37Jib9iP4MSLqbW97GzaefdaDdNDq/fKr0BfzVRiDo9ZHa/oNVsrqe+HwM0MGkgz4cNHDnTdfgz333o66rSPstWWBNm0XrlsRT2oxok2pbS8mGsknK/6fi48aUCFdwwWp1emIVJQqnICZjVEozb8IelpfsuKbb3/HFQugfLwB57G8ni1bttjtdvuNcZp+QKe5wiNxyib5Tw0ljmDv24r7b/0Bhus5TtpwBrx2C/dvuwWjK9Zi6cQYdt76fdSXn42VZ74AnuaibWQwyyGsA7fi0J0/xUSjjqXrTsfOLXegXK1g7PQXYtZcA58qA07yNe9Eb9s3UbLLWLT0NESRjkO7twDxLEYm1qE1sx+d5iEYY2fDqk3Aa+3DkcP3wLAacGsboWkVBMEk0ngXbKsMs7QCWWkJcqMkigp6Q6uUD3beafHPN5NUeTIF2Dc7J9WhWdK0E/DuS9TY7GOVXbisFfl3QRQgCJn40Q8DoLaYvs+sfPu8snzfN10vwj8p3St8GsSYR/wxWDKT5iiqaqmGCe79qlnsK3kcVuSK6hCqpl/hS2BJ3++4b5ZfgPKDFRYPNy7N3xGUGfV0xRVXiPrg5JNPxre+9S2pjKX52/dWJq3x+7//+3BKhdb8saiUHxNQ5mRnTpVODDP3YKRN3Hbj1dh7710Yrjhw2C+QTD+dYTVCSxB0SW8pEyVej/LxUJQMH3M2+3ibTq8ruvd6rQavw2CBEJZtIrOcdGTpCV997Xs/8qr1C/TFsYSx4+vYBOWu570hCPwPmqYY+BasMeVbYuamuvhFLFFGpQFdh+MAI3kXO2/+FuKp21CzA+FWu7GJ8RPPxMTEOLZv/g7KS0/D8jOeD19fhsDSUXKmke/6P5i+5yasHF+DxvqNOHjX7eJfvOyci9EunYwuNaPxDKzuXZje/jW4KGFi/HTEoYZ9B7YgzloYW/o4TB/cA699GNriJ8JqrIQ/uw/tw7dDZ/joyBnQIg/e4W0wwiPFlF95KbSlZ8IcWiVucq4RFfaYeQU2R51pbES9m8HEY2uOa+Yb0ZI4JwcapXH97a14dvD2/NmiGxyNhjyhJTjUYjpUJoSi1KBvAqe1WUVxDJfev/yZ4EtTfErd+P+sOhkhRT10qzmNVnNWphpt0wantMcnVqLkNETz3KO/BxOzyU9nWpH2Inx5MQBDYGQSdi7J1VSW8DoGDYsePN1XGBXFc9t0UV1IkChw5x13wLEdqZr/9V//dS7klNXi81/wfLz4xS8RrXbhLfyA7O5olTL/TzU3j6a+4O8J+rwNPxRnrEyNHqpKPlqlLA6DmSYGTEbagxbN4qbrvoupPTtQsTmuz9EkCookCrhItBaz+sLaU8kSZZCmH6elHiPurCrliozTk3untwnTwOlhLZRHnCX1sZVf/at3X/WqxRs2dI8n5FjQKR/DZ5Og3PG814eB/yGCMgG5sIfsS+AGpFV8wSYw4Vg6jMRD1czQ3Xc7Dm75Htxwl6RZp5VVWHPKk1At2wLYjaWrsHzDhdAqpyI2qrAwg949/47m7s0ol0oYpnxutgXDKKNxxkvQLq+X8FInnoHZvB2z934dVpiiai2RGe/DrYNIXAOjy85Em+ZBs/ugLX4SjPpK+M39CA5sJg4Bi04FegcRHdwCK8qEIgjNMjBxBpzFp6AXZNB7R1AaGoc1tAZmzjFkQLPpAw3EnOxjojQdwUxSENzjMm2F2X6GgJvFxcnUJeE7Nzi5ZyH2OsiSgGY0SFh9C3dMH45QXOg4TQZynXEIr9NGc3YGXaZE91rYu2cXZqem4XV5jBizM5OiACjXSqjVG+h2WIHVcfL6M3Hq489CdWwRZpjwYbroBVEh4yN4aGmR/MILYtYfA1p1UxQzlv6AP/J8DpkgqOw+uS0nyHFnQFXBvn37EAWhVJI//elPhb5gk+t3f/d38eKXvuRBVfMjVcrzQfloAE3gk10DU2No4NR3mVO5fIP88lzk00CjTwG5WHcKrx8LKCfdKWz6yfcxc/BelIwEBgrHOWrVWe5KOC0XM0mmToUnVnFVgwb+VGLwseHjxb8v2xbCOEYQxzIFyvPs9sJ00cRJX33DBz968YYNFy6A8jHEsePq0HmeWzdvvvl1QRBebhiG+3CgTJ8IUa1qhRkOG2VlLUD34F2Y3rMZvt9CddEJWHfymcj9Ju696f/AtgK49SGUR05CaWQtRocW4dBd34U/vQW26yNjky1nlTGCxpnPh77yKWgHBoy4C33mDng7/hNmbxJZyDrGRUA/50XLYAyvlwGAYHoP7LGzYdaXC30R7L8VNrFo5GR4rfsQt/bCMUc4x4d210fkVDB2wukIUhOHttwKd3gZxk59ChzK2iIfjpbDqtThWRXEpQbcLEaJNTQrzj4o87ptapU1eu2yIi6JGT2DWjl+HXuzSKIe2k3aPgZot1rwux3Rwk4dOSygy+p4evIIWrMzMqSSZp48fpxMLDNGStcQ+F3xqa7UymJCRLP8mdkQhlnCitUn4/RzL0J10QQILRH9QFidsxkp6SRZ4VFN/bTOsXIOztCl7hdB+Wjj1KqBt3PnTgFigvRVn79Svv+DP/gDrFmzRnL3Vq5cKZSFjH/3neV+WVCe7xY3WCmranlQ0z3oDjeovJhfKSv3OE5NckE0Ug/dyb3YfN334M8chGPEMujE3YrtlOSxane9wkyPOxdJWrcwNDQ0p7bgbwjErVZLfs/dBSf/ksBHk4G0totK2ZWFjH5Y48tP/o+/ft/fvHr89N9eSB45rpDzGF4MQfmmzTe9NvDDK0zTfFhQZo6ZpVGBmUCjM5pG79gMbu5Diw6LDabh1FGvDqF3aDfu3/wtGPkeaHoLtlmD5S7BqlXr0dy3DXEyC7NiIspiuJkGIy2htv45KJ14AZqZgzzuiSTO3/6fsKJZ2FYJvW4k4FdesgpxYy2O7N+OZHYPSqMboVfH0evuQ7T3VpTIQDRORHNmJ+KoifLI41AujaA1eQjt5n6MLl+DzKhgdvtdMIYmsPSMi4Re2L3lFlSyFONrTkV59ePQc0dRptwpDQDbQW5Sh1sYGtmU+TEGS5p8JjTbhutYuG/bFvzgv/4D3swBtGcOYXZ6UixJZdhEy6UyZgVWdtx+kGqG4aEhcSWL06Cv+DDhez7i0EetVpHNdRhFcEplMHnK82lJamNs1ak496Jnw62OIDEcxBw5Z8NRQJkUBjnywu+ZPh/CNx+FvlCgrMCUQMSPW265Rb6effbZOHz4MN71jneKXvkJT3gC3vnOdwrHLKDJYZy+sZFUmb+CdaeqnhUIq0pZVdFKjkYVhFKbDA6MKErjwV7KhaWnjLInEazMR/PATmz68XehRS0MlS04ti5+yaTeuHDNzrZkgbFtelwzHksT0CWdwiEZ/swdAq+T6SJcrNgIjLwePA6olCviyczIrxxGsmzVKf/2F3/97tctgPIxBLHj7dCbNm2ykjx/TRj4H3k0oEyGMTdSxFQtWA3xmHDFm7bXH/bjyCnghD0EB+9Cr30Hgt4u6J5P1xYsW7YMzcnD0CuLMLHuDERZhGjmIPxDhzC68gI0NjwT07mLLOnBam9D555viAHPyLJ16Mz2MHl4L5xyCfbS0zF5aBfimd0ojZ6FvDoG3zuAYPdm1AlKtZWYnbkXAQI44+fCLY/Dmz6I9oE70BgaRqU6gql770BeHsbS0y+E12pi2+Yb4eY5TjjjPAyvPwcdYwwVw4CbBYhl1JtZdtaDQNmxbfGy0C0bZdfE1lt+jk9c/j6YURMVK0W71ZSXDKf+xkaHxX3M91iNFQZDTJIeqjeEv6RxDj2V4zBGGMaSycfmURB48HwfjeEhkfu12qQsSmgFGh638TxsPPdp8HMHml0WXlQakFxA1UQmnyvRV/fjpOaNYStQJtiRIybgbNq0CUeOHMFznvMcASFu1//+qi/gu9/9rkji3v/+9ws4C3BRtdK3Cx0E54fSKR+NvuBtCxlgOjeUwu9ZjQ4CNIFR/f2jBuWcnHIIK+3hyP1347YbrkbVTOCYmTgBynVzQMSypSLmc0wgZrXLRYDXT/DlgqSMifgYcNpP8ct5HMEuuag1hkUSx8UxTbW4NrLs397y9ne+fgGUjzfkPIbXQ1DOkL3a94OPPhIoF25j5FBTpAxFRUk0yFbGhlEImPx/yswMlMnFJm1onPjzjiCaOoKwvQ+22cPU1EE4w+tw0pnPglk2oHd3Yt9tP0TJWo4lj/9dtMxx4WWNzlbMbv86UmcU9RXnyIj29K6fQwsOozqxEc2ZA/Bn9sMZPwdpeTFCgvL9N6POSrmyDK2ZXQi1FFh6ATR3ifC9weEtIusbadRwaPcmuI0RjJ9wJg5uvxdThw6hsXgCJ2w8H9nQKkTGKIxMh2MAuRjjF6BMsLR0DtJk0tiiPpn5AGVbwx03X4/PfPhvELYOYKReaFelYSS+x3Qc68okokys938nOmWCtHT8IU0j+v8yTZrNs2arJX7MbskVVQfVHay+S9VRlBuLcc7TnoXK6DJ4OfluR2R+FJJwnFzStyQ3So2SH93vQvTW/YTqPXv24LbbbsNFF12EsbExmVzjFj70A2zbtg1bt27FWWedhcc//vFFU9AuKmslo/tlK2XFHQ829Ah2BESlD6ZWmuBJuoCfvwynzOAAodviFvZs3Yxtt1yP0Qrd4nz0um3RFFcqVfh+IPdHDpkVL5u0AtL9alndJ3/mObB6JlCL0iQtMhdJXxTeK5INmIyOr/nKxe+77LWnL9AXxxDFjrND90H5VUEQftQwjJKklFGsK9zxAxKxYltKHa+JTE9hWPSNNWClFkxJXs6QGDGSfnOJFokcgaaROOkEZvohmUUSTqE1MyUgWV96CuCkMKN7ceCu78KINJz0+Oeiba+VTD2zfRdmtn0NaWkxSkufCCPP0b7vBmSt+1BZ9gR02zPozR6EvuTJyCoTCDoHEey5GTUzh15eis70/cJZY9kFiJxxUZNovSNwk1B8nvfe92M0hsoYHVuBvXftRJTaGF1/FpZs2IjQrMKwhoDUhG1R5pVCp/JEQBnCKZPKIRhTkUH5WcUGttx8Hf7uw5egN3sANr2O+onO5J7FtIiPaz/mXkmu6M9AXw060vENX8ji2GwCGo2hQpFBKqNeRc/rSv5cuVSGa1eRwMHJZzwZa047B62QC0SlSCAR7w4OyPSfxv704dxo+bxqWQEqq89rrrkGJ510EjZs2CDnT+qClMbE+FKpDv/5n/9ZOFXK4E488URZMAYd1JT3MK+Dx1UUBL9XFICauOPixOtjJcqv99+/GytWLMehQ4ewZ89eid1aMj6OmZlpGZpZt26tUA2DXLLSDauq+sE+GEWaCxdFM5rFjluuw4Gdd6Du5BKiSxki07t5TFJGVMAMjQzD8yNYtiOgqxqgvEber9oB8HuCuAJlNoBpB8CXnDQmMz1ZNL76X9/xe88zqwAAIABJREFU7ve/buKs53nHE3QsqC+O4bNJUM417ZW+731c1/USfSAUKDPwU+WZFSZFRYJyrieAkcDO6E9swshNME01MROkBv+GJvBFwKhNtQYbWYkv6R62kcEm66aXEOkucieBmR3Cwe3XIpw+gDXrzoU+ehbS0Ic5exda275OvSeckRPh6hq8/VuRdidhLzsDnc4s2jP7YYyfC722CsHsQfj7NqNkU/62DP7UXqEJsPRc+JVlSE1X+ut1jifP7sb+e7+HRjVDxSlhchcplZVY+sTnQh+n8ZEBx3Bg5GWYRllkgARgejETlKliEC9lPl6UyZk6ag6w7Zaf4nMfuQSd2YNIY09uX7yRlfEyc/IKoyelcrEcp1C0SHOueLm3ZrithuS/sQkVi2Un/RlmJUeQYadhL0Yv0HHS6efgjKc8GwEnJw2CMqtiJX/rp4mrQRg+NwNJ00pPrKbVWAnv2rULz3zmM6Ua5O85Sn333XfjWc/8bfzsZz/Dpz71KaEz3vKWt8gwCU2ICFwEbnWcgpctQlQJtgRxjiGzuuQkIBuEYu4DDbvvvx+nnXaaUCE///nPpQrnbe655x6pVMnZKsOj5cuXz93fILesmn/FFJ/K8EvEkChMaEWVAL0p3LPpx/CmdqNsJohDUhVUGRlCKdHPmosZG3kdL0CpXJFjKXlesVMsaBZFoSjzLp3yHBrpy6BPIjRQHOfxoomT/uWtb/3Y61ecey6Tco+bjwVQPoZPZZ7n5ubNm1/hBf4nCcoEGcl7Y0H3C6BceEZIdp+RFobxKDyKYytHxiBP6mTlrcaPFK3pw0AaoFqvoV6toWTZYOclN1xEZgmJSdVCJg27ZPYQStVhJJVl0PII5d4udLd8E1FvL/OdQJ+3pMcmVwXOmo1od46gM70H5ugZKDXWwG9Oor3vdrgU7leWI5raA42DKEufhKC2Ar5ZIQ+BhpEhm9mJyW3fRtVqQctT+K0UIyufjJEznodeqYLEyqTStbU69KQE3cglQUSmvPr0heTvUQ5nFpafNTPD9luvx+c++l50pw8god6a1IZuwHLs/sBIkTXICpAcJkGP/CR5yMTvyRu6VC5J1dbzfLGRHB1dLIDX7rTQ67VRrVck3srrBIgzB6tO3YiNFzwXkVFBopeEP2ZTr9AkF6AsI+R9Xnk+KPOZIoCyuvva174mAyJPfOITC67VLZQEX/ziF3HR0y6UyvDKK6+U27PZR3ojjCPxvuCHAmaC6aJFi4TuUKoMyuoIxPyZnC3pj3arjc2bNmHjxo0CgJwWPOecc0Ryx2qZ98efuVBwISCNsmjx2INc8lSlrKrv+aAc0YjIyBA3D2DLz65G1NwPR09EAcMqn3FkpIQYCzZUq6HneQiiWPwsuDBxQVHyQLW74fPG+1ONTapmSIOUa3WptkulMoIgiRctO+FLr37V+9+8AMrHEMSOt0MTlG++5eY/Dvzw07qul4vBkcK6cz4oF8m//H+CL6G4+MfKOLZY/UrKEmxu4Sgj0zPEYRuh30LoBaLVbdRKKJXLcGqLAGcUiVkWlqRqpCin5PQSeIaDLPGgNe9DsPMa5N17oOeT0CMOWDSQ2Mthr96ATvcAWge2waksR2N4AkG3hZn998B0KkD9RHiHdsLMIlhLnwy/shyBUZYFo2SkSGbuRfPu76KszUiDTdPrWPm4Z8FYfi66TI4usSmWwtKryGMGiXJij6BMsOMn35AaNOGZbRislM0Ed998LT7/4ffAax3CUIPStsLSk9SJYzlod+g85omGuJDhajIZxoGFsOcVvgkEh6EGWq22OMa5kqjtotttS7RWueKKCXvKx8OuYcmaU/CE85+FxK5L4gk0Dr5AGqRyjkpr3gfr+aBMYCGY7t69Gz/4wQ/wR3/0RwKoSsdMEP2Xf/kX3H7rbXjGM54B8rsEKwIxwfm8858iAEUumlI5VqsE43PPPVduu2XLFqxYsQL33XefVLxs9vK+qOrodbu4d+e9stideuqp2Lx5s/yeNAnBkMc/4YQTpFrncVavXo2J5csEJAfHrpWW+WiVcsSFOU+Qtg/gtuu+g+7h+2AhEh6JDtWslGVICjmG61V0Om1p3laq1WJir9OR8xiMxuLPKqNPFiPpteioNRoC9vwdPYyWrj71H1532SVvXrPmwqJDeZx8LFTKx/CJJCjftPmmlwV++HeGYVQUpyzc5rxKWWaeBJRpZWmB1jziGGegSKcmj0kQkWTfHLnJUeMQRp4y1wnd9iRMKwRNx53qGEq1FcjyEkzHFv0sszk4khyQA8wC2PEsjOY2xJ0d8Nq7EbQISqMwKqthLF6ByDuI1t5boAWh2CWGUQ+dmUMwykuQD58C//B26JTWLXkSotJKpJaDUubDonqkcxDtLd+FlTQREBytYaw641kwl56NEGXobF7p9AdmW5C7AQ7HFanYRaOPkjMGsFqiyuBkX91KcfdNP8KVH3kPwu4UhuoV4SQJGKxS2UxqNVtCX4yOjKLb68L3Q9gOlRtV+D1PjJ44EVhv1MQAv93pwaDlqPhDx6jVypIJGMcBXE4MpgbM+hJsfNqzYFTGkGisvtnwK3hlRU+woielIQZLD0FffOc73xFAfcELXiC3IQjxKwHozjvvxAcuvWzOC4Jb+nXr1gmvvGrNarnO6667ToD6lFNOkdvz91xwbr755rmhFAIpwZfVN3XOPE6n1ZaqmDsGgjgXBN7vv//7v0tl/ad/+qciz/vqV7+KCy64AM993u88KCB1EKCPBspsjiahh3h2L267/jsIp/eibBYLZUiPEfC55oBJhOE6JYg5ur0A1Vpt7vlTJktKmscdBHcD/OT37OrFaYpStSaPc6vZ5PMQj02c9KW/eOvHFirlY4hhx92hr7nmGrNarb6k53ufNU3zYUGZF89+X8bpJ82Ek5EHTZEbxXhyxmDS3IJDPlnLkZr0YohFz4uYL/QmhsbKyCwDWuYibPHtYKIxUkdoMv2X7w0bmQckYQCkTdh6B1nuIww7SIIQKb1ejCrCXIceHEZv781IJu+GY4aImGYdJ7DqJyBtbIA/vQNB+zCMxedBb6xFFEbQO/ei5OqwjQTNLddAjzuItRK6iYOJDedjZO35yPUGdAasmgYS10RqFYuNRa2vGBWRU2YTTRftMgdLqF2umSm23/RDfOFvL4GeeoiTQN7UrAIJVlGYyM/VSgVDjWEB5XarI9UYAYDHiGIfpqVJsCy3wPv3H4ShOzJtRjQnn+y6DBpIEHgBgswE3GE89dnPx9D4GqS8rfQFClAu5GpFg7Y496Jynm/Zycrun/7pn6S6ZQUrNXw/WJVV8f3334/3v+8S0eYSBHk9pC8IsG65JNQCJXSsZimV4+0IWGwYclFi1btkyRK5fla9bCISrAM/wG233orvf//7uPDCC0X7zGqYfhu8T4L0k5/8ZAFnVt8E7Be++EVzjT4lo1PKiPmgLBW0LPYe2vu2484bvo8yenAN/q/k6CHTLHh+AN/rwtJS1GtVxKTYNE0WDy5KBF4uIPzkz8rkn7sIUirdZgs+m379XEcBbD+Ox5ev+4c3vfFDb15z4UKlfNyB57G6IIJypVJ5kR8GnzMMoyrNvL70TXwM1PZXZpALBzVu9zSYQgXQ/4EVZcISWqpnqjFYP2tIDIJyIkoFbsvb3RZGx0aQcoovM5B6McxMK7Z8tonYzEWnm3dYmzKJgxxrD3GeyHaSo9JxyHFlZqBlcLUAees+hHtugh4dQpj6yI0GnOH1iEurEcxuRWfqbrhDq1EfOQGtWQ/dw9tRqdXRGB7G9PYbYDCQ1WlguuNjePVpmDjtGdCcCWhaWabpYpPXocOWaTgCW2GIX4Ay6QsLKa/bMFC1M2zbdC2+9KkPIurNotdtiT6ZYFgquVIRkrIgn0oQoZcCfROEm9Q01FmlaZk0DYOQsbAael1PElN0SVoppHOazrxCUitcCG1opSE85bd+H42JExGzKclFQnIUucgVgMz8Aj53R5vo4zURBFmJvvjFL8aqVavmuFLFEbMB94mPfVzAsVKt4OKLX4Xffd7zZPfAxYQgTM6YYMUKmJUvKQge69prrxVAffazn43rr79eeOMXvagAVtIXQ0PD+MbXv44///M/x0033yx0xU033ojlK1ZganJSeGsuYKQ5Fi9Zgj98/h8+iL5QSoyH4pQZMoskwOS9t2DbTT/CWJnUTo7ZbhcxpYelirjweb2u8MG1WlV0y1xIKItT2u0gYGMSKFcqQjdRO15yXbELoHvgTLMpr9Ny2ZXdjOfH0djEui+8+pJ3vXWBvjhWCHYcHpegXK7VXhj4HkG5JpSFfBbVlvoUHwWNk2IF4Bbuappwl0J1yPRYobwofs+f1WQZkx+oCe1hZHhUHNdYSXvdNgzdQq2xCJlOcCNPGMObbcEVDW8qXhF+QOeuIluPW/8oTmWyjc5qWtyDObMdeWcPgrALzZ6AVj0BkVZG6m1H78iNMKJpNMrDCD0dvhegPLIS5cYoDu64EWXHxOjYcuzeuxuZO4w1G38b2vCpSPQqHINlOekJt88h096TVIsmGX0EOMOyJXOPfHPNBbZuug7/cuXHEXamBAiKqCkdXa8rlS21xky37nba0tDjgypTapRmcQtNZzhdk1BV8vZsmRaLYNH1l8dVRty5MDAPUEdilHD6uU/H6tOehNCoIuWCSQ6b0kXxJSUol/r65V8csyYo07Ce4Ek6gtWq4qGVmoImRDS5pzLhqU99Kl7/+tfL7dSwB9USbAbyWv7kT/4EP/zhDzE5OSnqDCo3yCfz2GwS0peZFAm5Wv49aY4vfOELePvb346rr75aQJkg/73vfU/oj1e84hXCQbNq5n2SHpkviVMVs6qUFUBTfZFI3RBg3x3X4b7bfoyyHqJaKWG62xNlBh/SRq2OkOqQhL0CA47roNftSFOyUFLE8skmspL28RyKmKgAVQ7Y+BGCMOUYEGyH8jk9Gps4+Quv+8AlC6B8HGLnMbskgnJtqPbCXveRQVlF1w+CtXwvwwkFOHNvP/h7FtCUwjHiiVXhyNBY4UnM3LReGzSmq9fHaO2DzEig5QE6s5OouLaYwTdnZuH1fCRRItIwftL1K2CCtUQtxbDRQew3kXLLqdcQpQ6SNIIZH0I8fRswsxV24iGPWNkOozy+Hnmpgb1brsfoyDCWnbgeu3buwORMByc94SKUV56NUKuKbCqnmY/hwGIFS7e1vocEK2WCMhtwHONltVh3c2zdfD3+7apPIOpMIg09hKEv1S2rNamyymWJr+cACRt6BB2O9lJHK75kLKWFHiqsQ1UKiYxMS7PQEkCRqE56LxsWejEwfuJp2PDEixAYdaSGDZu2m3rSB2UKlhmHVXD9832UCTKshAnMF1988dwYMUGHIEyA++xnPytNQPomEzwJjKyaCUq8JnK+1C/zti9/+ctFOkegpp0ngY3Hf+lLX4rLL79cwPr3fu/3BMBJB5AC+a//+i/5uwMHDgg1wseF+mjePytvUiOkBMjtKr3woMrioUBZJG1xipKVY9vPv4f9d/8MVtJDtVpByCaex4ZcjAqHUlwX07MdAV1x8eM0p+vO+SnLAoRMrpvHVc0/mkaxEKkPjaLVYpAqB0dCbuyixSs2fOFNl1+2AMrHDMGOwwMLfVGvvMj3CvqClTK30oqXVAA7p8fsN4rmgFeq40JCJ9rbfnNJcZKs1AheSerB63lFpSxp2Dl6vaaoN2qNMWmWcVIwS7voTB9AmSY3CXPQujA0dmV0qawI4gy4pKyM/gKMRIqSrkzbRZElb0BObyGlH0cHRnAEentHIbljpl9jFWpL18nk4aE7r0d1uIal6zbgyIH92Hf/Piw/4TQsPu18AbcyQdF05LZ0WJOgVamUTaEvxImNTnDCKWuoOTm2bvoJrvrYpejM7BPaRs5FLJKLwRBufentSyN8PqYEAlaFlsOGoiHezPyw+XO/80/AJmfDh7fsOqhVa1LF0aqTBnhmuYGxletx6jkXIXFHihACTZ8DZVZ+GVUuDwPKrJL37t0rVSlBT+XyySTf/x+j9MEPflAm+ZjPRy6ZwHTDDTfgt37rt4ReIAgTWAmcL3nJS6TiJfj+xV/8hfDNrJZ/53d+B1//+tcF6JYuXSoqC14jG3yqYUbgY0XMr4WCIRFeV40083xYWc83Ihr0vhjULDMFnD+7Root138b0/ffgaQ3LVOIbMqFCRfDolouuSVMTs0UIbhiC1gM//Cx4DHkg05/fcc6ngvv1/d78vyMLlqCmZkuMubO5FR3mNHY8lOueuMHL/3LBfriOATPY3VJBOV6vf6irtcTUFbbVvrLPqji7Sdcz3Xz+9N+c7fvV8qqCitAWhfemVv9WFXKjRGY4u2bwvOa0jwrKmUNmZaI6sJrHhFz9WKcOJXJKtKCfOOywrQtplYnmJ2ZlkqZGXzgtl0b7id0kIdlpaIXOuVgErl3BHnOJuAquLUGovYkjtxxHcrDNSx//Eb4zSa2334bRkfGsGrjhUB1HBZsUWzEOuCq4QvhZosBElavrNYJoEz8bji56JQ/8+H3oj19AJZJ+8f+DoIPCJOUS6QRSKP4UmHS7J6LFTlMt1QRWoh8MgGCSEEDI/4h1R3M9+PyV6tWJEnDjyKRzDmVIYytWo/Tzv0tpO4IMsOdB8omMoODIFRfHN0ljlN8bKy9+tWvluqUVS5HrUlVsAr99Kc/LVphgjIbcmzYkW9+0pOeJNUrG3w/+tGPpHp8/vOfPzf4QQkdFx8uPGLcQ312P4iV4Mv/42uIlIaayCOXqwZX+D1BvF6vy9+xglZTgoOWnQqk52uWCco5013CNrb89Lvwp+5H1JmSx92t1aQ5bWj0xgikV+EHtAxlI1Sbo2aUi10BzpH0D7iL43XzXCihK5cccfHr9fha5A6DXiN22Bg74cpXvvvKt61duzY8Vu/h38RxFyRxx/BR7zf6Xtxv9FXmEiNy6jfnT/QNJEoMNgEppJ8HygLW7PLnhTta2gfl4SGCMqvnDF53RrjrRn1UHLronYEsRHvyCGybL/BA6AKNKggJHo3Ro2aU6o08Qac5K8eOAh+9kPK0IdiugzTzkeYhooRAZsARfrWvmzZLoilGdxKdbTdBKzlYcuoZMJIE2zf/HGYa4qSzLpBqOss5cegi0SjXy/v0ReF/wcpZRpip/WWzS0tRszg8coM0+rrtKRrLSSVNntjjNpmde8cRkEkijqobUoWmMZOgOedIc3cmcdOTt9DI0oyIAM2Kmjw0+ctyuSRyOBqqSxWsWxhdfhI2Pu250CpLigESnc3JTLhleQx1LiaUyB0dlG+88UahGP7sz/5MVBJs2rHyJZVAQGSjjhQCm5TnnXeeqCeoSSYIqwk37mSUeY8UlVkmFa6qermosmrm8Xg7VtLK+pLH57Qef1YxSwQ8NbShHNtYPQ9K4I6mV36wfjmGlkXwZw7g9uu+DSueRULdPBc0mgbJibKVyl0Nx+b5TNPOs9hxcZEsElY4xUc3vOKceD6WYcii4nld1KplGc0OoxyWU4B6GKXR6MTJV776vX//lwugfAxB7Hg7NHXKm27d9FKv539GdMr9QQPSBYOgrMB6DrT7qoz5lTKHJeYUG5RUEZQpScoCaXYND432QTnF7PRBic8ZGlmERmMElqsL9+y1KENy0Gz1oFuOnAc5Wb7JvU4XutATMUJKmOgZYdIrOUEvYOONpjCA73ekCYa8DCO3hVahCX9ms+rUUDMylHuH4GcptKFxGXG+//ZNaO/bifVPOBfja8+AjxI0m824FI4AMDllRxYQNtkKG0wmWTNQVUfdznDP5p/gP770aQTdGXh+S0C2GDdmY9OXCqvWByUCFD95DL6pe+2mJGSwm89pMv4uTjMBRse2ZBsf+L5UqOVypUi6zjXZgg+Nr8KpT7oI9vBKpGZVwKQA5cIhTtOL6UEyTfM5ZR6PnPA3v/lNoRtIRxAQuWCwgiXXTL6YYMTJu3e84x1ztp3K6J2AzGqY1a/y0WDFzYqawMxrINgTzAi8vA+l+SUVwmtjE4/nwvthRa0on0G7zocC5MFKeZDKYNyWkfnoHN6NG3/4DVTNCHncRRAmSHLAtCyxSOX9MpyWhviFNQkXr8LwntW59Ev6HzwfPjekj3gtBGoNCTrdAFlmoNooScO62WqFS1eeduUbP/TB/71AXxxvyHkMr0cMibLs5UEQfEo3HwBlupQpAKYaYPCNrE5njsogOvX5t0F6QyplbrizGJpR+B8MDY/CpYEPmLwxKyBDntgPE9glHTa5jjRCuVzFbLsHu1RDktKkRxdntJg8chhJpUr1BjnYWM8RRhn8Xig+Piy6u91ppH6ERmUESVpCTh9ki6oQTtNxa6mjoQd0REBi1ZGxmm8eRHffDjTqizG+9nT0nJrIyegGx9OiIRGlZVIdi9iEJui2uLtxcaBV5/ZbbsCXP3MF4t4Uup1JAU0uUiMjw+h1PFBWRbAiL8zKkVRF2a3I9B11sqJZrlbEfIe/p+6VlTKlgqQ4CHyEDMZVsXomglCGFesuHn/eM7H0xDMkHJY6clvUMrkkpTwcKHNbzmk8KiAoVSPw8jx4nmpwhGnWSnfMRh+9K9SCzK8EViospJEZx8IZE2QHt/5FxVmkiSh5n/pe/TxoeE9wVf4WRwPj+Wb3vA0Bkx/8ndh8ZgnMtIvpfffg1uu+jyEXCL1W327VKrj7JIbjWDLSPkNbVJ4nLUn71fNo3ylPLSIqNos/87ZDjRoCryM+145TFfqC1XOWI1y2+vTPXfzev3r72rXPWaAvjiGOHVeH7oPyy4Ig+LRuGBVqGgrqoQAuqRCkei5kcJxIJSgMNvoKLSz/pvg6yEVb/AM2R7QInW4bjaERuLYLLY8ReE1REQw1RkQCxom8ntcW4K1Ua+h6AexSleOqorhI4kKnzE/qhlk1266JiJU4f+dFiPIEmsk3xSzSbohaaQSpWUNqWMhp+JN2YdklGDa1pdSd0kypwjA6lBCgzOYgTKROA12nipLtwuHf0abTsOWzmOorOGWDNptsVzI2iDrlW27AFz7xAcCfhoFAtMlUZnBL7rqUwlELSyUHvROY1mGhUa0X02VxEWPPrbPfC8SXgYGyrODoL8HqmHLtbrcn4CaAKxI5LnEOTj/vGVj9uCcjMWsycSnNSD5bUtIzgbx4Ho+mvmDlR4UFfS/+8A//UMBYDY+QWyanzFFpAt1rXvMa8a2Yr8JhdUsg57WqKlepFAiYQqvPA2UFwoNgzO8Hh0LU9/OB+WigrMyD5rjlNIYVzWDbLT/BgV13oayniAJK4VLUGgwXYFQXo7T4XJpo9kLZlbmkloJAHgfTompeE600H+uiOjalWua5UpNMA608N1CqNACdJkY0xLeCseWnfOZP/voz71igL44r2Dy2F9Of6HuB53mftSxriG9gqRQYxDkvAFP+Xy8qncGKWG3t5t9eki64faZ0CxH8MECtOgQaw+d5DL/XFCqjVK6K/pcVbo4U3Q6NfEpiyMOvfEPwLS3aU3KBNBTn9trvFRwfZ7MockiAIAlgWjnSqIfMS2BZZeROnXHvyBnf5PdgOWWhJTL4opNmBH3MaTkthR334GgmYs1GWKrKeLXO4FK7AF9O70kkfd8ljtUzdcGFnzJw9+af4sqPfxBZbxL1kiYgTAAmdtbrDXRa5DODwqSHvk6GIWPWlL5F7NrJddLpLBXuvFalF0NHKkBysYbloNlsyePP2+n9NOkot7H+rPOxbuPTEJuNApTl+aPFKJ83JqYcHZSVqQ7pC6ok3vSmN4n0jZUgAYiG95z2ozLj29/+tqgozj//fDlX0ahLYGvhn0FQZkXNv1NeyLLQiKl/8TlYKSsAVoAt8sGBCvmXqZSVo5uqlCXPLwlhhJO48/rvwG8dQkK7TrrB2S4MMa6n53eGEp9fTUMnLNzthus1TE9Nzr0HSpUyOt0uhYjynPG54PPC+2SqCV3iSqUqKtVheZ2FkYcozoJFE+v+7pXvuuqdC6B8bHHsuDp6nuf6pk2bnh4EwZd0XZ9QbzSWxIOjuApwmdirKi31e/5OmbUMcs/ye+lu59J4S2jvaJdFUqYz5y8L4JAApq9DxttQRgToOas6C1ESS5VSSO6KCThK4DQ2q+TNG8nvmDItSgvdRJyEcFkiMsJJpGgQrTH5Vy4ACHyARuS6KVrSopkEREwPIS1A+E9SpLmOrF+1sonHap00BRcHhqFyvJzXRZVKmjN+k2b4OWYO7cHm669GZ+YwTBTyKY9RQV5XwIqVsxjdR6z4A5HHyWKTxNIspaqEfDW3znQtq1fKCANfsv4ajbpwrTyO43DU1xJAEVN8w8XoqlNw0hMukCEYDouQT2aRLLmKAsrUPv9ipaxkX/fee68MgFBbTFUFAZbPK8ehf/KTn8jwx1e+8hWRpDEwlectE4590FVcMr/yHAmKlI0NVsjq+0G6QjUKBytk9f0vA8q8LWkUfigqg0t27/A27Lrtx8iCJjozUwWvPzyMVqcHcs6uQVWMg07Ph59oqDcaouemsRCrYT4GSg0igyg6JzRLolBRY9yS+c1YMM1BkoVidZTlWrB4Yv2nX/M373zXAn1xXMHmsbuYPM+Nffv2NWZnZ38vCILLLcsaU3P9hmnP6VWV9aKM6bKpId4JD5jdPEBnFOeqqiFCi/zjpFoeIpNmCX0bZD5NFBkmJ/lk+IKVKHm8VKp0qgpkC9w/XpIxJsiQKT5KkgqTHw5XpLB1FyE9DixdKI4qed444nsEQRpAY7Mw1WBzOi8OoZls+skshvgfyCSinFeR5E0DG1b4cqucAE1bRtolFROFGseiEcvCkmWagD4rbf7WykJkUbeIpqedo6ELjyza5DAQUCV3TPDg//u9DjrtNlqtWQlabTdn0GnOoDU7haDXIZGCPA7kb2uVMgLfk2sWUHYcJKEvi4luV+CMrMDjz382tOpikcVsLJHrAAAgAElEQVRZrOsk3Zon9/CgrBbTL3/5y9Kce+UrXynNOD73rJT5ycBUapMJUhz0UNN8apFWizMBmYDFaptUBm+nXhODoDwIxgqEVaV8NFBWdMWgukJ5XqjqWtQsfXWEAHoc4L47rpURa05/Rn5HZJhOtYZWuwimpU83lRYdPwAsJpuUEXodVCuMwfLkOZMdDRO+JVqKcU8P+CqLpRF3Lux9cByexYWWIsv1YPGy9Z98xbs+/+4NGzYUFcdx8rEgiXuMn0jyyMuXLx8GcFqpVLowy7Ln6rr+OMdxTMUTykRZnx8u4KuoOtncUh+Db6T5bzpVceckQXUdSeJDY8goKQDR4RPwqEzg0EcqE2x8Ieuc/ouiwgO47+vMc0pSmqgXsfemaYuBDA3gCXZV20Uv7CFzdCRRjrpdQcY3mJOjm3iwyMVGGuzcRJqEME1W2bHwxX4SFePgrJH7byryu0xMMbNE3rR+HEgmHgNS+TuqP1gbswpN2R2i1ahOR7UcOukTLUWqEU4Lq09+iDsblwAZInlgsWGlRrkVzyeJi+mypNeF15rG5OH9mDm0H/v27sJ9nDg8vF9SW0qWJgAtmXFclEwLdmUIsT2Es572PJQWrUCqczS8aEiKAoOqGKmUH9jpDHLLMthSLov0jUoLcsZs+qlG3ze+8Q284Q1vwO233y4KC45Szyl1xEeZXLspi8327duEf6bagguIojjUa2TudcMYLLoJCodcADd13aqKVlWyfGW2Ej9FhVPYdhYgXXzloh0GBViSnkjIzyNHc/ow7r75e2jt3wo9C6VhSzVFxt0ZaRIm3OQZmq1ZGWd3642iyvZ6qJUr8ponl8zBoYi0B5UsmgbagVK5wR2YTl2zXAd56ZLIIzMt46CRv3jpuo+/6C8//r4FUH6MQex4OVye59rBgwdH6/X6MzVNe4llWaebprlY456r/zFX5fYlQKpyUSA72LBRv1OcstKSKo5RVS+srNggsoSKMKSaJeATgLgNZDVCcOYbjEGilIUVoaLFJBXBIwjY6Co6+8p4nJpZTvXVq9XCe7fsCigMN0aEJrAdAx2vJ2/CMIhgW45MX7HhxqECAiXfmAKa/YQQIjSn7ejkRv2zZZtCNTgc705zeRNS/iZNOnF1i0U9QpgltVLk65Fi4aTfA2oDjpbzcSkmIwu51SAX/8BKp6K4aO5BziRGnkWYOnQAN1z3Q/zgv74Gf2YvSloEv+PLY1OpNsB1LbbqOOfpv4Oh8RORaA50JqdQE85k6yIUkE48xU5HwlUfAGj+n9Ic//iaa0EQ5hDIM575dNETs/olUP/85zfitttux+te/8YH9RXYsKT/86233ir0xurVq/pRB4XvNA1/+Mn8urmPjLnoSSFV7JstUQ6cqcxCytYVSJNSSmlIT2CmRJI5eGzKRYg4tUcFSpLLUA3z8gzukGIP+3bdjbtu/gHS4EgBnGlBufBxYwXMDw4pkb5g/VCt19Fut+SOK6YL27TR7HWRcgFOY7hc3Ey6AxqiX8/ijB5S4ofCQmJ0mG6AgQB8N9J7S1ev/eh7L77kUu2ss+LjBUcEC46ni/lNXsuhQ4cq9Xr9Ytu236Lr+mr12CpwGKxkCKhqi6YaNPx5Pigr0JQKpR/JzmssGlFFOjFBmdtKleOmpET8HYGWFZ9sDfsRQurNwr9Tx+ffKymSAmVOVPG2FPCryS+CMnlM6l6VTpagzEWB9zE4zqvOUYGl2k7zPnle6m943zyW2obzOhSfytsWAagFjzk4TDEoAVO86/wG6ZyCQZpmhTac1Irk9XF4QUR7DFUlRge49fqr8Z9fuQqHd92NPA5lEdBtFx0/Qe7UcPYFz5LpvtQoQ9dZtRWgzAoR5H6p6xYevlDL8Pv5vDB3H9/5zndx7Y+vxVOech4uevpFGB9fKpOEd9+9Tfhl0htDw0Oy2JH8uac/XHLKqadg6cSEDLiQHy9eW/0GHxt93Fn0dwy8UNr3cAGm4kFef+wt9L8n91sAOXXuHB5KZWeSJMXOIk1DJNxhZFmxKBEg+TwEPehxF7nXxE3XX42Zg9uRxx3Z5QmY9Mfe52R5/clM/ooacuYhcrc2VKoi8mP4TMKuMH1Go9N2sVsqO2j1PAlvoMKItBrH4OvlklT0XS9EpDndJavWf/TFb7risrMWQPk3CX3/fe+70+mc6rru5w3DOFfe9/2PQVBWAKzAd7Aho0B6kE9ToMlDHQ2U+fcqpUGZpg+CMgF2EJR5GwKtkmPxPNQgg3Lr4leCcFEpF6qERwPKPDZBm/epzltdpxrd5f3y/BQoqwVFGfMoAFdfeVveRm3JFSirrb1a6BQoq8f6F8G58F8Q09J+CganFjmgQCQRFkjLEHYmcc03/hXf//o/Q098qaY5PNL2IhiVEZz91Gdi8epTkTKrT0ari0YrNcsijetXier8BptzanHhVz6unPC79ic/lsefVfLZG8+Sx40+Fy94/h/I87Rjx07s27sX40uW4OxzzsHSiaXQLfEJ7PcTOMBT7DDUa4s/S+Us/0elD3cRBSgXlAX5WGqUi09y+tzZyM5LaItYGnQEff4fB2ziTJeGrQyCaDHyYBa7tm7GnbfcADPpQktDaQ7z+MJ90zmPAN4PffXps5Gl8pri+XOSsmK58Fo96YlYlbL0H7QePZNNGBUXbSpr0hy1Sg1exL5BiLJrSwp5sxMggN0dW37SR176lr/9wAIo//fFxd/YmVFlEQTByxzH+RiDLwpu84EttDqxQT5PvYnm3kz9anCQI1QVNUFmkL5QwM3jPUBfFEkWBDIFgg8FyjwfmbLqd/hZtSpQ5t9wiIJvoEdbKatKnaCsmk88ZwXKynmM/6coElUpq/tWlfKg2kCB8vxKWT226nFWVfNDVsqs4nQaZXBURQeVh6rRGMdshPb56biLrT/7Af7+Ex9CZ2YvstSXYZhMtwG7htPOfiqWrzsDiVUTy1H6MHPeTKTKVF4MNGhVlay4ZZ4rFyO10PHnvfsPSrr1TTf+XGimer2KPMvQqFdleGX9urUSsnryunXFeHI/sYaLAStx1sUCwEWOt9QCiiuWH1m1SvqHAuUChElzKFCOCcx9HpnUhigeUvLMBSin1LFTNEO7vsSHnnVxZM9WbP7ZD+B3DkNnH4ErG9c3DbKzIt0SRcU8BxU8koDS68kCWGvU2IZG4odIvFBG2jXXFommE2ZwqmXEWo7QD2UQqlatw89izLamYetArVxGohloB+iOrlx7xQtff/mHFkD5NwZ9/33vOM9zq9frvbVSqbw7y7KyAglVucn7Y6CaUW+cQUpjkMZQ4D0flNVxBqkBBcoEPkVzKECcT1/wtgQ6Bcqqw0+gOBooD1bKBGvSE6QvVK6a8lrg7Xjso9EXvK/5lTKP9evQF/MXPKUFnqMrBhZEqVrZJGS4iAAZTeqLUd+iquxHc7HajX3s3n4bPvOBd2Dm0HZksSfVMBuRqVnC2tPOxomPOwe525Bka3Lb4uksNEURUiAgPBemquiMgv+WwQ/hvHWZcOPACmvemelpWQinpqdw99atOGvjRqxdeyLGF4/J/bN6dQhePPP+sUXYJ7rkYlNGyR/3/g8CZckFIW/OaroAZgLwXJOPfLGiLwjAc/QF8xoTMLCUboKUMeZRCCMLMLV/B3befSM6M7thIUBzlkNKhQ0qj09QJkK3253+sBO18tyx9WRIx62UUa6W5e/0OEXNcREig0ff5NyCVS6hE4eSGek6joC9Waui1W4ij32xnXUqNXRCvTOyYu3lf/Oi/325duGFA2T6f1+ceLRntsApP9pH6mFut2PHDmdiYuKd5XL5bXmeu6raPRp1ocB3jnObB9gKeAffXKpSHqwI1e8fCpQVd6u0oKqqVqCsqldFX5BC4N88GvpiPigXjcaCvhislBWPrO6L1zZIX6jYn4filOfTF6q6VxWxekoGOWWpF/t2p+r3BGXuqNkg4vxgYWtfNCEptcqE/wW0JMS+nXfg85e/B0f23CVbdXKw1FUnsLF83Wl4/BOfBr0yisyoiBc03Uc4scZRbjakZGHoW67O16Jzqk3CDAyjGHChgoOg3x8O4ePFpOkTTlgz5zNMMFZ+0LaYMxGMVYI2HdX6gCsvnEJySIAkmmUiHaPyogBkxSGLjzSr4blPAjKvMxMjegHuNALiSMbytSRCHvSwf9c92LV1E5qHd2GoqiP0m+gFEQyrCBTgoqyM64MoFGMivqaYfhLFnMSLqC4XzxUOKrmGjuFSGV4SSqPUTXX4lM9FAawsF4VGl8esNERJEvdmZdiIEspeanaXrDrlihe+8cMLlfJjgGHH3SHuu+8+d8mSJZeUSqU3A5hTWyiAnV8pK35PPRCD3PLRQJlvYsUVq4agAn7+Tmk9Vdebbwzens26+Zzy0UB5Pn1BDrlIfQgf1Ojj7cgxq2Pyq2r0zQdldQ6qKlf0iwJlRXmo8eFB+kIBK2+reGQ+ZjzmIGWhOExViRfqi2ISTi2IxfesTtnQI6dMUC4afUWTzxCjHG69TYTYt+N2fPmTH0Lr4E4YDFrNEszONmWApDQ8jnMueA5qi1eLH4ZmliUZhROQxZh135DoKJXyoESONMccGPf5V5o9sfDlfQ2PjEplzNvxoEUgK2BzcIdNL52gTplhUnDirGT7k388BhU2QifoHN4p4rCkz0cegrxxygRqUuapfLL9WTw/QBBzhDlHGvuImd0Y9tCaOoQD9+/ArrvvQtCeRNnMUCtbmJ05glQzUBmiDwek2ufzWa015NzF9IlqGwk8NWWHxcc7oJZeBxolFzXDRIwUXhoji1J4eYYAGeoWtfw6emGE3CqjxECAXhOZX4Q3BKnVGVt1yhUv+l8fuXyBvjjuIPXXv6C9e/eWxsbGLrVt+42aphVO6v2Po1EUjxaUBxtZfLGrClHRGqoh9liAMikFHkdxygTfXxWUxXpxHlWimn+KU/51QXlwN/LIoFwApui46cMwB8rkmTlJyAo6gYUIu7ffis9f8T4cuvculG1dRoSpmOiGiTjEbTjrfKw/8zz4OUGZvszUELPaLRK45Tnqqy9UpawafgqY1f9T/ieqEFp/sMHF8faIi2lVQIwcsixQrJBpF+oUqdsEWQ75cGxefi+ULiVksXyVqphTQxmZaA0aVRdJLODLhpxGv5S07yGRJTJdxwnIdqcFv9OG12tJyOzU1D4cObQfcdgV1UWPdq7IJJ6JEVuyOLsODLuwLmWuntfryZi1SjGh0VVBpzFUoSO7jpi69TylozYsUih06KYEznbgsWFoGWjwPvIUPTYJcxuj9TrS1hQ0v4MyLV9ztz22/OQPXvrH7/zIAn3x62PYcXeEAwcOlOv1+gcrlcpr6cs+/wLnN/UWQLnwbmDl+6tWyvNBWVWKR6+UVaxWIbliPS1yOFbLAso6kjyGo0XYs+MOfO6K92D/9rskldmxDJRdF+2eD3pgjCw7CWc/9dlwGuPIzJJ4ewgdQZ24hMMUnHKRH/gApzwHyAP/T8pD+aHMNQZZ7XNmRoCYumeZjhFv7FwqZFIeZJdJW3A5YaUcCjDLwsNUD6ErsmKrn4aIxSc5QhIFaDenxTSIn63ZSfm522mJ10fQ66E7yWSSROITu34bSRKiQae2nldw5ZKZ6GKKjnq5LlFPkef3MyR19DxORRbnL/0/nk7fk0M47ZzD2TRk4ug9rT+ppc4RWRZaXABplG0WPh8MDSZXXi6NwI5j+Id2o4YYFdNGnNmt0fETPvDel/zV3y6A8nEHqb/+BRGUh4aGLndd9880TbOOBsrCX/LV2v+qvlc/D6owFGj/366UJbyyH6H0P61SfmRQLqpkyUIkKAt9QYc9gjK52BS2FmH/vXfhy5/6EHbduVkaW65toFGrisl6O8wQamWc8eSnY+1pTxSQNpyqNO2o4Jib6OsPkCiKogDqfkOwr10m2poWQbsfhcU6nvIwVsxCuRQVsHJYE2qG7oK0SSVPLC54mnxPeR854DDoIeCYuddD4PcQe7NoTu5Bqzktx4oCD0cOH5BKuFYticSt3Z6VgRymedRKFbSOEGyBlLdnRmPJ6Q/7cMSaAyakODI0e55wyRXbRtDtymu7VK4Ij0wJHBcUNg45pCoZijJ8asgotW66sghAS8QYistk4pYwO1SHM7oYpXID9bFRjC4eEU32WH0xNl37Q9y/+edYZGTQ/RBRbDYXLz/5sg986TUf07QXFluG4+RjodH3GDyRfVD+sOu6r/6fCspUarBqVaCsOOVBnfKj5ZR/E/TFI4My3dz6Y9lzoNwPiBVVA2DkIfbuuA1f/tTlmD2wE3riSYpLyTYRRAmaHmkMA/WlJ+Ds85+F0fGVSHVb/EW4hS8MnIpKmVSGhNj2/0+Syvu0g6IzNKmuiyQN0wAc04BjcpyduwgdjlUY/OfkggXYChqGGmLx74t87N17P44c3Is46omfx5EjB9BpzcI2DZhaiF7rsHhPjIwMwTGLQaNOtyWVdmOoXoxz5xRYxOI9PTk5ix6TXNiUldFrNjDp3J1LqAAXsTDNkdJH2rREDieVMgC3XJEJPtIYNMvig8rrF2VQ39eCbn0kVRh8YJcsVBpVJGGOrmbi0Ogwnv1HL8dZTzwPCac9SW8YOmqaia985tPY/rNrsETPEE1Pw+/k08tXn3LJZf/8hs8sgPJjAGLH2yEeCZR5vYOUxYNlSw/4EQxu8wbVGaqZdyw55eMdlFmRZqQD5iplKhRYYBli5pRyxDuPsHvbbbjyI+/H1IF7pHLW4kCy91glCuuslRGbNSxdfQo2PvkCWKU6TFqgMprKMGH2fbIFjOgNLRWyIf8vRkziF10kyNBnmg0vDqDQQ9rkRj4J5ZOqB1pj0kK13ZqVJBgj8dHrzOLIoYMI/C4qjoVOexqh30GtylTwVMIJWN1XOP1GBUTgo1wpi4e3NP0MSwyNmMjC0XjTcREFnOBLC4VEnsFnQK5O7wkaAeW0TRGz+lycAzXE9BORApeWog68rifcCT06qJagzLAkydiGJKWzv8CPbrtbTBlydpr5j5YGu16B3w4xm5ponbQaL3vtm7Fq9Sn43o0/w8GZSZx52uNwztqT8f9+7tPY9dNrUPVacIKIbodTy1af9u53X/mKqxZA+XhD1MfgegjKw8PDH3Fd91WFVdsvfjwaUFZqAv71fK+LwYm+QfAeVGYoeZtKCH44nfLgQMf8MWs1PDJ/oo+VMtUWg2PWiuZ4KPXF4PSgGm5hNc5jq2nEQbez+cMjSn2hJH3q2ge14IMTfYNa5Qf45UJDzM6/hArM6ZQJyqbwlrQ3tfMQe3beic9+6F04sPtO2PSIzlmhFpNqjKxK4SDSbGhWGaec9gSsXf84DI0uRghqmTl+XVTjSiJHXwzy0gVlwrFxVfnSJKmLNA7R7TTR67TEtc7vtjA9dRhJ4MmAS5ZE4hOdRgGqJQ3Vki2DJknMrT91fjEc28DYogbyLBY/bE7UBUFYpJUbltAPvlfk79XrQ+JZwt/LwLnG4Q4qL2gKFCM3LHHl42MVhnGRMi4BtTKpIpU6b+eFvvDh5VIVYUzpXRH01PN6Yg3rlktiZM/7oW81qQzf8ySNxOakKZuGRgajxLeLjcNJipkTVuOPXvU69BIDX7z6W5j1uzjzxHX4yxe8HD/4xy/h/puvg9ueRIkOgXCnR5etfe+7Pv2Kzy2A8mMAYsfbIVSlXCqVXn2sQVlJwhQH/euCMv+eYDvofTE40cfJPoIwgXPQ+4I/s/tOUD6aTllJ4n5ZUFagpq5LjVkPel8MjlkX238OLxAwHpwSPgfKwteSvjD6Y9b94RHWbXkByiQyzCzEnh234XMfejf277oTjlXI8AT0sxRxJD6+YoZPG8mh0TEsWjyOFavXYnjpidBKzPtzxZNaDOzSSFQNbKqxwiWw+n4b05OT8Luz4hmBJEKv15ZU6JGhmtAXvW4LceDL9Fq9Wi6uDTlsi1OBLjptWpPSK5omTNQ9ZyhXHKmqWQ0z8UXT6CECifRq1OuYPHJErnF4eKRILo8ixDJenYnhUOGrTc5XlzgnmknRhY9HY6UtDVHSGRwqyXJxd+PCwFADm46CSSLqCuGWS4zcSuX1wtcpX0P8nunppUoVbrkGrzmDnL7cBmBXGziia5hcPo7n/cmrcPe+A/jK5p8itw2sGxrD5a98M75z5eew66afoB60YcchPC+bHl958iWX/f3/WqAvjjdAfSyu538SKA8aEh3N+2L+mPXDgTJ1qOSej2ZINF+nrGR8qpn4UJXysQHlTCiEo4My6QuBbxh5gL3bbsNVH70EzUM74NpFVV1YoAYylcbtvGW7Uh26TMWW5pWBxRMrMLqExkJVabR12k0x9qF/xuzMJPxOC9WKIxaidMjj+XA6UqwwmSVYcqSilsZXFsPrdsQWlEZFTJNhtc5EGZasgc+mW6HHZrOP0jgRbWSFD3aaUJdNzxAKGUwsWjSKA/sPyG6B99lsziKMEwmQFYtMGbihp3FJOGU/jGWQhJU0aR3ujmaaDKotAlerjNjKc/FEYWBDqVL8zMWbzzt3N1ywxQfD6svlPE/OzXHLsivhvYaBhyhLYFdq6FYqmF22FM996Suwe7qFf7rhaklav/D0jXjtc1+E//jkx7DtuqtR9WZR5uKYWdNLV6x/z6VffsPnFyrlxwLFjrNj/E8C5YcaHvlVKmUFyoNj1sqQiG9AVk/8UCnKj4a+eDSgrCpitWt45Er54UFZEk9YcefF8MiXPvkBHNl9lwyPcMvOBGwmnIgdqlOWLX/PD2C5ZdTqDTTbHUQcNTdNVKvlfro2M+YSlFxbNMKuqWNoqCb0AuVgtCul+xqrVjbihqnDTUKhK4YadQReT6psVvgMjpWRcM4jiuewOG4UNInF0WrSDPRbKa6TUjXSFmEY0KAaw0ND8H2vaOppOlrttkjWOOTBGLEwKsDctkqYbXbFX7tSrWKaQzNclNzCfImRTdRRW6aFKt0Dmy3EVFgwlSYuXOuoliCYc2KP1AcPQDBnA5CPI5t8fhih5jrit9wNA2SGg47tortsAi979RvQWDKB/9x0vSyUF531ZKxeMoF/+7tPYcf1P8SQ30KVW4DYnFqy4uR3veeL379K44UfRx8L6ovH4Mn8v8kp/zr0BSuYQVBWCSO/Kn3xUJWystw81qCs6IlBfvmonDLB7GEqZS4dMtGXUxJ3J778ictw/9abwFmzkuugZDuFYkHXMTIyKmDn+SH8KEa5WhXKIgnZoKNHhSNUkB940mSTNJk8g2vbqFRcUVKICxsd25j2IrQLpMJmajN/NzoyLAMdtLiU6ldM/AuNnG27/XFpXn1WyOoMZhSWhccujO/otQEJ042SQCptHp90B+OyyPO6pTJ1fJhtNqX5x0QQVtjdri/VrYBupyeNO1IYpB2EghBrz1SqZ4YhdHuBJHor90EOjXBRUH7fyjCfr1v2OHgMXnOFOmQN6AQhYs1E13SRrlyGl/4/f4YTTj4Vs1os1591AyRRih998+s4fMcmVL02GrzGzJ4cHV/zjrd+5htfXADlxwDEjrdDEJQbjcZHy+Xyxf+dOeX5oKwMiX5VUH4oTlmBsor2OVaV8nxQVlX2L4xZPywoF5wyPSMsxNi383Zc9eH3Yf+O21F2mC/nIk8SBL4P27HEJEdGwikRo2hX12U7T98LqV8NhsWm6HTac9Wz4qRFBkajflIRlLRx6+6YcGxHtNCt5qwsDkVwgCdDHJS22Zbd92Y2BTwJrPQVZsVN3tcwtWLAw+/JaDMfB4Ijr8nzezLdNzzMUWhSDm3xziAo+0FYuLOVSlKBt1v0RTZQrlSlWiYnMssw2piVc11oHDbsCO68f1bNnW5PHgNpZNMDlZpvsQjt+230wwdYafOcet0OtDRDreTCiyL06BnHselyFd7YMM664GlwK1UcaE9LhFcw00Y04wGzTQylAcz2DLRegCjWppeuPvVd7/uH71+5AMrHG6I+BtfTr5Q/6rruowJl5fOg7lo17RTvyv8fvA3fZPOtO9XfqKk4NRGmJuWUIRGBUxn5PJJLHP+Gld6j8VNmo4+NHdXoUyb3ir4YbPQNGurP55SVB/NDWXcOqi+U94WiL9Tjp9QXDwnKkg4yv9HHHS+Bo2j+Sfgr6Yt77xBQntpzDyoufYEz+AQ6QxOZGRUElmPDMgz0/CLA1JHtPRNACLR9743+uLVI8GQSrsj8ojSOe3oKJ4qA22Lbv2hkpAgSNQleJeFnxdi9VisamP1MRXL8bMSy4VYusfnqUdaBep2Oc6RDekizIkGGVTWr2TiI4ZZoyaKLIoLNP9spCQUjsWAaLT8hqg4OeXAIpNXtoOSWEcSxjDqz+UfPCQFrUhDUIuuFlwhDeIsJS6qGUtmV8GelJlKDUhKcEIbI4giNchUthtxyqpFj01RkVFwk9AIxNHQDT7j2CgNTI8AKE4xaOpw4QOwHSHN7evHqU959yVXf+/wCKD8GIHa8HeL222+vnHTSSR8rlUqv1Nj2PsrH4JTeoAa5eK8WfgXKH2I+SPNNqQyJ1O3Vi16BslIhcBupwHe+nzIB7miNPlUp8/55GwLCozW5PxooE2AfypBIOdGpRh/f3NzWqu2uMhXiNathFrUgKZMhNXwxOPH4cMMjYt35kKD84Ep5/8478OVPfgCH7t8Kx4SACBtzrJhtx5ZqlABerVaExij4dFOMiwjgMlotCdQcNS44VeHVTVbEtmiXxepT57RbIrxxHMWyuBHYJXcwy6RRxnBR+ioTaOl/TM8Jx6L3MBdaA4sXj2F6ekoGP/h41fvnFFCupgHV6hCyTEeHFTCPK1N1RRVtWDZ8AmRWRD1R/ub7Aarlklxfp9eVvEbdttHpehIEQEBmbBd54aJSZ5OT8rnCRpSfkrwuydMqe5LHDufG6ZkSTp5eSzJ0udiVHTmXXpzAM3IYrlOE7oYRzCxDvVJFz4uQ0RNEz4NQdB4AACAASURBVFEvWej2fPQSc2bJmg3v+ZvPX7wgiTveAPWxuJ4tW7ZUV69eTVB+xa8CyqqS+HVAWU2OEciUTrnI6Cti3B/OuvPXAeVBlzg2rXifRwNlZXj/WICyutZBl7hfFZTBwFdJyWByd4K922/DFz76fhzatQWmxi5/YajD6yJg0rw9TiIBNt4nr5lgKw4aehE6wEoyCuMCqAi0OqfzbFno2JRjtcoquVp2pXnY63ZRrlQwMjws4aFTU1NCTQzV64ijQJpkNCAaGR6C12mJqqNaK0tTjbI0ytO4aA/VG3BdW/IMORjjOEyP0QSUSYUUAapURFjiAcJUEVmk+84APF9eF3dA9D4mFUPAJAhSkVH8HRuMulAq/NtewATzQlZJiqJeb8hrTXHHxXNliE6aH5TXGaYOr9kWiZ3boLF/Di/wERmAyTw/Dqp4IWqlwh0uDDPE1G2zcWpbsGt1NCNtZtGqU9777r996WcX1BePBYodZ8fog/Iny+XyH8s0wsNUytKeGeDcVOXLr48EyoorHRweGaQvVHWpqlRWoARlldE3SF8M+ikPcsqkLwYrZUrejqZTnp/R90jWnQ8Fyuq+H02lrBp6R1Nf/KqgTPqCE33CKWsxdt9zCz5/xXsxtftuWAarQWGuYduF1Muj54NpSBioVIBxLBSDwyBXJnRzqs+2RD7HsWQCsuLumSjCEemiAajDLfGYlgxcEJhqtLjUdQHFSplVsj1HT1TKFRkmEUWGWeiVGatEo3wCsuf5ogzheVInnSSBaLDjmMMqRXZfkecncSCICXxCW4jtfp8e0+V4PO+e30OZqR9BKMG6BGPZ0WQcHuHgiiPnTQrEZAM5odscaZOyLEb0vxC6hjsEGtmH8f/H3pvAyVGX6eNP3VV9zZ2E3Pd9EkggcsslooCcgiggICqiqOji/nX/u+7H3fVYQFFXQE65EiAk3HeAEHJATnKSazJJ5j56pq+6f//37fli0dsTgoa/mt8MnyE93dXVVdXdT731vM/7PEU9u2VA1VV42Tw0ojkowNcmRQqNqisI1GLTUC54SFoJFBwHFZUV6E53QQpcfh09kUJ3oHbWjpj4rz/9zZdv7wflwwxQD8XubNmyJTlixIjbTdO89P8PUI5ydQJoxUCFqJSFb/FHgTIBXHSi7+OAskgeKR0e6Ut9Qcc6at0pJvpEdU37dSD6IqqyKDfR1xenfGD6osgpky6XrDsbtq3DPbf8FO17NjIoE8BQqjeNF9MJio6vOMnRftPxokrZd0gtQDlyFqsRisdd4+dQ1UhATHSEQTmJNFDi2VA0oCKV5JM0gaoqq8wp0/GrqkwxLUJqDB7ZpqGS7jRXmaRNpjTxXC7DIKiR6Xs2D9JoUDVMaowgJE0xDdPoxcQSTrUW6eIE3DLrhcmXmdJHaB+L6SEyTJMCd7OIJRPo6OhkIDatOIMxURxUKRcVJgXYlKNoFi3EMz1Z5qiFDSx9rmjbafya7qfjxaBLYE35e6YFha7ibDK8V+D6LnJkKeqFiIUaDN1ChsBdC2HGNNjZLHPenqQiB61z0KgJP/n331/ZXykfChA73Nbx/vvvp4YMGfJby7IuIVAWsrXofgrOTfwb9b8Qle/BVspRUBZUhagehWb444AyfVmoCuKmVZlKmRp//CXM51kZQJUcLfe3AGVxTA8VKBN9URyzJkNJF3t3bMD9t/07uvdthir/eVjDcYmySDAgE/dLcUf0vqUqUkxHOAWHJWlk6mN7RQ41mUyAKlyW0GV7+PI/laSKl8x9ihFaJgEaTcj1kGcEnZSKDnE0TEKDHeQRQT88iEJwqICldZ5Pr5HnZh6NOmezBS6GWdqnknMyVZ9UCcvsB831Pj9GAxw0NKJzE1DTtd5UEI+BmOKyYrEEV9MEwt09PUxjGBbRGkSTeLAoDYV472yeK12NFCphiCxdHVDkk2lyqkoxAaWYtEJFA31uPOL2yZbUC6H3Vso+jXMT2koSun0XoRlDpVEJRbUgGToGVlnobNmPdFsbaGDd82UKTu04YvSEf/m333+pH5QPN0A9FPvT3t6esizrd5ZlXSxAufgl+LAMPCoTKqUwDpa+iNId9EUQVIXw7iWAjXpfEOcpOOVo803QF7SNBOQHA8rRjD4CZfpbTPRF6QuhfxZqkgPFQUXpC8FF034JEyb6ggu9s6iiS49t1C9DPCaOfXFgglzJgIAoBgpOFd4XvV04GmIuVsrEKa/G3f9NJverYaohTMti0CTOk8CJGnK0TjpR0evS/nOihh8wGBF9QCcvkqkRxUHjysS/urYD2yaKoWgAz9tMjmkkj/N8BvGiV3IRPGmghACam69a0dSoCHQuampTyObSbK1JzTxF0pg3NmQCVAuaXtQpayZVnw6605mitpkKZaqODZ1PLh1pGg7h7h8S8SRX247tM49MQzHNLS08gk2VM9MPvF8Kh53SSYCMiRRVYxUGuSLTvjJtgRCmbkJT9V7qo+ixQV7LoCuFQIZOAkLivln1Qm5wKnJ+gMpRozHhqLkYN3IyEvEK1FZXoGnnBsy//y7k091QKCGbPJe1ZHvN4LE/vvnXF97RT18cChQ7zNaxa9euyoEDB/6PaZoXsIFAGUAWXPKBVBii4RddRgBUVCInOEoByoI+oC86Va8EDiKJmgCDvuyi0UdfcvE8sR6hgIj6KVNFLCpjkmCJpiHpXUsrZVpOBKcSuEevBoRUT3DKIqaKniOAnZ5D20XLCBAWJ5ao94U4uQiliQD9KCiLq5SobI69jKlqVEgfTPKyol1l8X8em9zTI1oQYO+Otbjn1n/B/h1reaLPMHSYhsWgTM0yAg9WvtDUW68TGnGwumIwaBKXW7BzMAwFZtzg6jJmFWVthTwNg5AvRtFHmQakSfYmBT5TIATEpFCja3QeOmEHuWL+H3PTbrEKlnXyvVbYYjOVrEU+ayN0XSRN0lHTgJDHzTEzpSPndqOQcxA3EpCJoCm4oATreCqJnJ2D49qspDBNi2VxuWwxhZoalDbFTBEdYcZ5tJsAnaw0Hc9HV6YH0AzoKnluuPCooWmSUqOHQVkhCR8b3CvwqM2imhg4fDiq6wYjkazmce+9u9/HpneXI+Y7bFvqGHGcdOHlmHXK2VBkCzoNqnS14sF7foGdm9exd0gyofHgTS7Q2gcMm/jjn9z+dL8k7jDD00OyOw0NDdU1NTV3WpZ1ThiGSrRCFiARBapS0BX0RV+gTF9oAcpCCifuizrDCXMhIX0TGX1C3ytGn+l1RFgprU+AMgEjgS91/wl8BSiT1SML/7NZ1NTUsE5W0BzVvfpaAlaR7ScqZSHjE7y30FsT8Aq/DEGdREFZVMyCvxVXFQKgxSWxMCEq1SnzZb6IZmKNMLGqMkICZfYPJvZV/DgISNpFoOz72L97A/70u3/Hni3vQgpdBmGLqR0HBdL1ss44gCrR/RZL3DyPAu/ol7LuSM0QsG44RxpilsOZfCVClAcDFiWJ9FbrNHRCcjmqlmk6j+1EFRpaMWAaGq+TeGYCcuJ9C3YGmk6p0TEeXjG0FHI9GVZzVFeSSVSapWsBVCTiKeRz+d4mYorHo2kbyIxINTQo1JDM9srl2Hgohc7OPA+UsBpZLUr7qFHnFopGRNTMo1y+nAu4IN+LCsqrgm7F+Kqis6sDPV2dcHNpaKQPJ6knVBipOlxyxTUYOXYam+PruozXX34arz39GAyPpvY8DB4/E5+78npYA0YWK3Tfxto3X8Ti+XcA5G0tkbc1mezb6HHljmFjj/zxj3+z+H/6dcqHBMYOr5Xs3bu3prq6+o+WZZ0tKmWxhwJwy1XKAqg/gAeSJ5VJtxZALCrwKNALoCNgEpf8osok4BTNFgFU4oQgmlVRPbBwYhPqCwJFAhOqjAWQRoNTo5wyPU50RjTNWtAOYntoP4QWWlyulwNe0fATywjaR5xcxNWD4NbFlUBpo09UywTK5GEcKuTlWwRoojD5R3Ipua4Iyp6HfbvX44Hf/gw9rbshh0WfYZKjES9L+xc9KfLr9fKm1ETTevlgqnJJPSEaX1SF0gmlu6frA9UFAbMha6xiIH6WgZXHpD2oBtEQGgyVLDjzFN3BNp2JFGl20yyTIzvOyooq9KQLKOTpuMuIJSS0p9t4Ei8er4QSGHAzxWTrWDIG2yUe2mZ3ODp2sXiSuRKqnOnH9oC2Loe9lLm/QdcRToErek0hALe5cZjzFehWJSbNmoPx02dj0PCRqEimiJhHT3ca61avxDvLXkW6ZQ8s2WMQ1hJ1uOr6HyLFgEtqlhCvvfg4XntuAZxMJwJPxbmXfh1Hn3Ieenyq+CVkWuvx+AO/Rf2WNQjdAixNgaZ4yNp55AOtffTEo//55luf7Pe+OLzg9NDszf79+2srKirutizrs8UBrj/XYVFQFoAoKuLSVy93f3RkOLp8lDMVFWMUMARFIZqH0ZNEcfqKDGyKqc/itliPoDXESSC6XQREYjnxb3QfoycOcYIRry22j53MfNL1FodiomAbbeBFaZrotgjQFtsVvWoQ2xJ9D5i+IIpCLaZe/G9QllirTPRFw/Y1+OMt/4KWPZuhqRJvJwGvWG9UlsfHjbhbphp6OWBSIygq866mbqGnO8sATdpmn+gQS+FfnuuziQJJcAVOnC0NhJCHDznJxeOk6lAQ0Ih3Ls9VbkWKtNHE21Kyh4Sqimpku3MciBpPWfDCDJygKHWzrArkuvJUzsKwDISqBJvHug10dnZCCsnoyGRlhR9IyLseQtVEaNZA1gyYugpTBhr37ITvFrhKtikjSkvBrDgCJ556DibPmAukquBRski+ACWUoTNV5mH31jV444X57CFCo+V6ahAuvOp7OGLUdL4ysVQPTy+8G2+++iRcO4dBg8fgqq//GImq0XB8BXHTw3NP3Yc3X1mAMJch2Q6SMRO+k4EvhfBkq23QiOk/uvnWJ/7YXykfGhw7rNayc+fOgQMHDrzXsqzTe4MtPjTRFN1ZAYDlDkC5xwRoli7f1/0HAl9RWYqq/UCAH63GBbiWNi6j2yCAshSgy4FkuRNB6fNKgVyAodiW6N+iAo82Aj90vNikR0JIQZxMJfdWytRQkxzO6OOhCoRoeH817vrVT9C4+z3oapFkIADk/WPCt3eMmmwpda04UkyaBcoJVUI4FFJK4+qajlSiAnae3OM05PNZDiM1DGoqOkxzWIrJ3sMkM6PpONIe67qCTHc70yKkU6YIJ36cTIE0Baalo+A67O2skFsc+VgYGuIpEwU3y5QDxd8pMHkohRuOqSp0ZLOgPOuKymp2qiuQEqLgsMexpseRcwOMnjIL448+GUYixZahuaY9ePLR+2FnO1mKZ0NHvHoETjj9AoybPIdGnZGjE6scwPACBmVKDJc1HYGTxo51b+Lxe2+FW8giUT0EX7jiOxg24Si4HpDQPLz07IN49qmH2RD/7PO+iKOP/RzCIAEFCpoa3sN99/wcHa3bEBZsxHUDCdOE6/Swub4jWx21Q6b8Pzff8lg/p3xYoekh2pm9e/cOrampudc0zZNDEnr28SNArRz4CiqjL+CLAmDpMtGKtPSxKChGgS+6PrpfXPrTuqKVcrmTQbSiFraZpUAreF4BYn0Be+k2lZ5Uyj2v9IRBr03bHAXl/1W9h2VAmZUH1OgrxkHpYciV8t23/L9o2bOJc/CIuiCdLU3eFS/p5SLNEITspEbBpvm8zZWyRpl6msYpIsQaG5rBNpw5HiRxoGgyYnGahMuztWW81xKTrTNVneVyVJ07doZDTokKilsJSES9kCcFaX4NFR0EqEXrDm4AEosiU7Zf6LBHhuor0DwOHYScMGFUDuL07epBw1BZUYlUTMPSl59BR9MeTlYJoMOTDBx14mcw67SL4MsmlMBF267NWHD/7wCnG93ZHoRWCsedeRGOnPcZ5Gydm3yBKsF1s1A8h60/7UCFq8QA34bpdWHh3bdg84Z3IRsxXPbNmzFs3Cy4ngQzLODZJ/+EF557DFOOnIVLvnwtjNggSJ4G3ffx9BP34NVX5kNVMhyppfrFkFii2XNOnmK5OoaMntnPKR8iDDvsVlNfXz964MCB92maNo9AOVqBRoE4CsaltwWICHCO/is4VdHwEv+KKTgBXH09TsuJRqF4jrgvui4BrKXbcCCgF/sa3WfRZBMyPaFTFX8TXSFUGeJfer7ggMW/gicXr19uWfFYqVwuSu+w8o0kYYqolBUWXpAcLZDI0J0agypk10bTnvdw72/+DV373oeu0EJgcCT/CaIZiJumkWyaU6b7CRA91+/1vgCqKpOw7Rzy+QwrKmi0mgDZc1xWRtA+8ESfIiGVTLC3MKkeyCCIqAtqZsUsDfkcJUSTf4YO1YjD4/5fwDI4TzUgaSani5i6wXI/VZeRLWSgejY010GMnkADJ7KGafM+g9mnXwwolew7YXc34uVHbkdX42aYmg9f0pH3VRx5/LkYd/wlcEODueC23Rvxpzt+CcXtRk8+i0Fjp+LcL18PLTkYga+xH8Xmdcuxc+taZNNtGDZqHGbOOwVG7Uh4boCY7GHPuqW4945fQ9J1fOX672HgqMmQQgMxhHj68Qfx2pIX8IVLL8VRx50Ix5FgSQp2bViLB+68BXa+CbJiFwkntusk3j4gfz0UQqN96OiZP/rRbYvu6qcvDjtI/et3qKWlZVx1dfV9kiQdI/WiQZSnJeAj7pSUBtR4o4qL/mbvgGy2NyrH5cfE/fQY3abn8pe69zlRFYagIaLgLAAtyhmX0hTlKIXoZXkUhA+mKo9WpQLky9ErohqPgr44odB9QuIWVU580KzrjX0i8KVqlICd/qW/qWkpfuk+anBSg5KUJHSbql3WzVoaFNLoSga7vHGfDg5PZDi+DyMM0Vj/Hh75w39i79bVkHzyc5DZrpPeA/JqKHpg0DRdlqmNiooUnAI10CinjvwmNFgxHblClkeZdfKLCEKumslQiCb0CERpWIJM62mMmUzik8kUc8m+V0BVinTBBQ4uLfgyrNQAmPEqJJKVMJMV0CurEUuRrKwOCTPGU3nEV6d72tG4eyPSe7ZC7mqC7eaQkU1MPubzOPb0KxCodZDDEG7PHrw0/xZkmtYjdDuRLfgI9UocdfLFmHTSVXBCHabkoGXnGjx61y3wcq2QdBOnnHMJxs85FQ4MVp+sX/4GXlv8MNJNuxDCha9bOPuSq3DkiZ8t8sKyBKd9L277+b8j59r48je/jeHjpsFxFMQkCS8uehKbtmzEF6+8Esm6OpYHOuk2LLzvDmxbuxyyVOBGrEyWeiTHox5IaHMquavEWwcPn3bzD/77cfJTFm3bv/7L/Hewhn6T+0PwJrS3t0+uqqq6PwiCI23blkgaRs2U9vZ2Tg6mf9nkxaYYH7J3LAZxikqQgIRAhYCEQEAAS9F+sQg44n6xrAAmAbgChKPVJu1aFNSiVIJ4LEoXlD5eDpAPdLhKaZlo9R99HQHA0Qq/tDqPnnDECYpOUnT8xEmKjiePMPceVzpx0YmPfsWyfLz9ABpVwoYMPWahKlGN2uoalq3V1KWQqqpBZXU14oqClr2bcP9vfoo9W97hdGt6D+jHsR3mlqnypW2l1xAudjQcQl7C5A5HNIKmq8gUsjzGzKbzoQSdTgyUXk1j0PDh0Zg1Sc5IGUJJHok48tluluFVJsljIkTWCSDpFfjUqZ/HiClHQYvVQTWTrA8OZI0bdVpYjH8iRPMlG15uH/ZvWYbNby5GPtOCLtvHhLnn4djTr4anHlG0AM3uwZtP/hot25cisNvh+irk2EBMP/4CTDnlChR8DZZqo+n9VVhwz23Itu/H8DGTcNalX4M1aBwcag7m03j87t+gft0yKHYXoCno8YHxs4/FpdfcCEmx4BccZFv24Z47/sAJI1dcfwMGj5oEL9BgQsEzTyxEIpHEvJNPQUBnKtjYsGIJnnnkj5AKXZxfSDS+S0pySULKopNaHh6dWKRYy4Dhk2/64a+eeKAflA8BiB1uq2hqappmGMa9O3bsmLV582apvr6eK2D6QpPed8CAAairq+PbBLyk+RUJFWx1SFaOvaOo/4sLLZkKFMcuqjwQPLAAfFGt9nWcxXOjdIUAYPFYX403sc4oPVCO3ihXbUcr9iiHLvZf0BoCrKM8d1/7Uo6fF9SMuDoh2qGQzaObQku7OtHW1IHW5mak05RH141UdQ2GDhuO6WPHIqHmcP///Acat6+DpRVtLvnqxqUUEpMr9KiOWoyz0/ADNf0KjgtXkpBzfUgKTSMWG4QkQTYpJFTx4NkZJGIGmxkRICuaiZhpwM51Q1cCxC2dtcZpmuOIDcDZF1+F8dM/BddNcpK2Z/R+XiiDz6FxGIstL7tdB4aWg1ZowOoXH8CODa8jk+/GmKM+h0+ddR1sbRDrnpXMfixd+Bvs3fQaLOThSXHYShUmzTkbs8+4EoVQQcxw0LzjHTx2z6/R2bgPR807Hade8FXYRi0830G2fTce+PW/wG6phx4WPStc1UDFgCGYc9zJ6Exn0NXWjmxnF/bsaYARr8TVN9yEmiGj4UkWRbti9cqVGDNqHJIVVVA0Bfl8B5567G7s3rQcdmczyFGDufgYnfRcWJoJ1+7hqxoHVusRo2bd9JPbF93fD8qHG6Iegv3ZuXPndEVR7u3q6poZhqFE4EsTcQTKAmjKgdxHVaLiOVEQLaUiREUpKsPSpp3go/tq+EXBUawrCnR9beNHbXuUDokeYlG5i/uiEjhx9RDlqQVAR2mO0sejy0Q5/A9uU44cKSjIVL5XfUHVM1lEFtwMWto7kE73IKHIaNy1Di8tug+FjgYY5Hksy+wJQQ09Mv8hbphoB5K8UawSGcqT9M13KeaINMZx+LIBPVGNIcPHsWdETU0tdMnHmpVvIt/TDEOhphj5G0scr8SWl4k4N8dU2YMugSVqMKuA5BCc9LnLMH7GcUCYhAcJtkxmQzlogQvDpyZgDIGUQk5SoGouzKAdLVvfxMoXH0S6Yx9GzDod8z53DWx9AGjWWs7tw5JHb0XXrlVIagHynoZO18K0Y8/F7NO/DJv4ct1G+551mH/3b5FuacXZ534Fk475LHJKJQ+vvLf8OTzzwH9BttPwXRcSKzhCKKSNd21IxLtT8jUR9moCsaoh+OrXv4/aYRNhhzoP2FBiN2ce8sh1iDDowYqlz+Dlpx+CnO+CRHFbVgw9ThYIfcR0E6rsw6YrosBoHTRy2k3/fFs/KB8CCDv8VrF///7ZFRUV9xmGMVmm+dkyP6VgUa7CO1A1WEotRIGIbhMoCzN4Aa5RyiC67ugJohSso5rkKPAeiIc+0P6WgnfpSSXaxIs2/0rXGd1mUeGXq9DFcfrQ9nJTj9C4CMrUOCqykOTgQ20jsu4EFN/Djk2r8NAdv0BX43ZIAXH/xV8zFmODIMf2WJdMCdGunUd3ZxvrhAksiC9WjRg1oTD3uDNxymcvgm4k2Bw/KHRi8eP3Y8em5bAUB4pE4+4qNw8pODoeM2FSsoYawqFEE2IkYlUoaLU46ZwrMOnIkxEEOr3T6OxpQHvTVrjpFkJvmNYgjJpyAvz4IARSCEvKoNC4DkufugddTbsxZOqJOObsryCv13BStlrYjyXzb0V69xpoQZZBOe3HMfOE83H0qVfCZu11Ad1Nm/HIXbcj39WNiy67AUMmn4Au10AqJuPN5+/HkoW/5bBZ4tNBVwWkUzY0aLKL0M9DpaMt6ejM0vllBL5y9XcxeNxM5HzSD5Jrnc2j6WFAJygaUHHQ2bwdD997G/Zt34AUUXqGiZxb9IsmTtnUFfbcyHl6yxHDp33/5tsW/qm/Uj78MPWv3qP9+/cfWV1d/SdVVScRUEQbWqWX+3/1i0VWEG0mEiCLCbpok01UwlG6Q9xXDqj7ok/KgWLpiSJKaZTb72jzMVpJi+0VoCyonL6A+WCq9NKTVq8xMgNx9KxJwxiM12TeHvrYu2srfvfLn6Jh5wbUVBKgxpCsqEWqug7VtUegsrqOqaiapIX6beuwaMHdiGsuCR24kibDIKvyCJx5/jUYNf1U+BKlNttIxTy89cpjeGnRAzC9boROFsmKSjYlIj9hsuakaUnKyst199DkMsckZaQETr/gmxg/6wzmfnU5hw0rn8HGtxYhzDbzpF3aT+LYz1+DUbPPghuoMNEDuWcTXn38d2jfuxsjp5+GeWd+BQWVcvrIY3MPXnzoZ+jeux6ym0NAU3pBBWaffAlmnHoZ65F1FJBt2owH77iFrUYvvuYHqBwyFU4QgyXbWP/WU3hl0V3IZTtZGUJ50sT/UrAIabZzPTSlF8KQU/DVCoTJOnzpuu9g6JhpsD2TJYikfKGzY6hQgKzPE5QGbCx7ZTGef+wBJNUAckBThGTI73FWoqaTjYaBAszmgUMn3XjTzx97pB+UDyWqHCbram5unl5ZWfmQpmmTib4QFEJf4FEKcOUOw8EsI55HgCu8I6L39bXe0gZcKYh/FFiXow/KVfIHWyVHq2UhmztY4I2Cb1+VMw8aswdGcQKPEYQr5d7IIvqD9Ge+h+6uDix/awl8txuDBtSx4oF+9XgFZM2CrNC0mw7JzWL5ksV47IFfo9qiSpnTVyFJHgaOmIwzLvo6akYdi4KrAH4BSauAhvdX4an5dyK3bzurG2QaBtF1BmVKCyFZnCzrxUw9U4ZsqegODJx+/vUYM/0s2FAR1/LYseoprH3lYYTd+2HFY2h1Yxh//IWYdfIV8CULWtgDt30Vnp//G3Q178OEIz+PE87+Kmylhk8+QWYPnnvop72gnIcPBYWgAkeedDGmn3YZ7ECHAQc9+zbhgTt+Bd+3cfHXfojUEZPghzEkZBurX38SLy66F4VcJzSVjPR9Vo+oOsVhkdbaQeiGMJUknNCEXjMYX/z69agaPI5pGKqQbT+PQPJZXUGNTQJfQ/LR07IXf7rjV0jv3w7ZyyERKyZp+64NWaVpPqJc9JYjRk3/Nt7s1AAAIABJREFU/k9uW9xfKR8mOHpId6OxsXFydXX1w5qmTSNJXJSa+KiG2YE2pBx9EF1ePC5AWVTKUaAqff1SQC6lOD7u9pYD3gMBdHT5aGUtrjAEKEfXcaBt6guIP3Rce5ulH6qQ2RGCcLTIbbBjGxnBU1BoT7qoZgiKySGEt8VxZJpYK4K7Fhaw4vVn8NzC+2AiB3g223NSMvTUOSfjtC9cAzVFI8MyVInsOwvIphvwwuP3YvfqN2CFObJy5gw6ChJ1XJJ/0SCIzhOHiYQB2VSQDgyccf63MHzKqbBpTk/Jon7dS1j1/EMIuvYV5Xp6NaaecAEmHXMBsd1MPTSsX4w3nr8fhUw3Jhz5OXzqs1ehoFRR3jaQbcArC3+JdMN6KH4RlLNuAtOOPQ9Hnn45a5ZN2UNn/Xo88Idf8KTipdf9EImBk+D5OhKyi+Uvz8cLC++GHGYRs1S+yujO9CCUVMg6+SlryHdnocs6fElD6ohRuOjab6B6yHgEQZz5fEuX0dCwG909GYweNwGSajK9YioeVr/5HJ59/H44Pa2IWzSMEiAkjXZow5MCeFKsZfCIGd/70a0LH+yvlA8pnB0eK9u/f//E6urqRzRNmy7Kr+gYcDmQOpg9L8f9RkE1Sk1EB0TE65VTYUSpiwOtvxSsS7e3HLhGKYly9IUA3tLnCrpHPC50ylH1RelzPk4lXUplMARTcUy2mYTUPIZN7Sbq9pMhfQ4BRykVYGghZ/WRaRA15Hj5wIXsF/D268/ilWcfg5NpheQ5xeSQZDWOO+N8zP30BXDCFBTV5BgjyC4CrxurlizGhlefRELKwAU1CTX4ZBLkki6ZtkcFOXXohszBYhlYOOuS72LElNMQqKQPzmHruy9j6bMPQ8q2w9Q01A0bh6NPPg+1I+dAkg1IbjtWvvAH7NqyDI7jYdS0MzDvrCvhaFWQJA1hdg9effJX6Ni9FoqfQ6joyHoJTJ3zeRx52uXIe+RNEaJj51o8cNcv2SP64qu/i/jACXB9DSnFx7KXFuClJ++BqdCpgmiIADmHuF5KNKGQ2Rg0WUZlMo6u7m5Y1QNx4ZVfR93ISbwO8q6Gk8ET8x9BS2s7rrj6m9BiFQgk4vsdhHY77vufX2Dv9vXFSUaZTKFseH4e0GR4cqxpwNCp3/3nWxb20xcHAyb/ty2zb9++CXV1dURfzPrgmjhyEEplZoIuiE7TCbCkf+l+IW+jv8XASHSyrxwvHFValKuI+wLkcnRF6YmktNH3cRp/fQFqlAYRy0Spn2glXW6gJDo5GAV8ui0q7g8An6iK3lJZ0Bm0j+QlTPpiloopEle7FM3kOqQnJuDoRuB0oZBJI93VhUxPGm1tLejqaEbjnm3oaK6H5DuQyWtZt6BWDMKZF1+DMdM+RW4V1FtkW02HtkkN8P66t/DGo7+D6bbDRZ5VB+hNwqZxakgKDEXnJpgvB8gpSXz+su9j9LTPwAlIdudh57Y12LByCVeUtZUVGD9lJmpHTIIfkFObjYYtb2PNkruhBF1c2Q6eeDLmnnE5Cmola6b9TD2WLL4VLe+vBOwsiKgN1GrMOO58zDjpUqIGQMVv66538fDdt7F383lf/iYqBk9GwVaRUn0se/kxvPjkfYirHiQ3R/PeyHoSfKUCYyYezYMtA+pqkDACPP3MU3AkFZdf913UjpjIHhwJ1cfGFa/j0fv+CNv2cNFlX8Ws405HjoclJRhSAe8sfQ5PL7gXFoG0ayPwHTbw12I0gag3Vg8Z/51//uWT8w83vOkfHjkE72hzc/OYioqKe3Rdn+f7vkKdYvopHWkW4EqPC/AVwFwKsn2BXl+X8gRE0XX1BbR9VcBRXjn63HK6ZQGmpcAdXUcpEIv9K9Uei78FwJbb7ihgR29HX78cFfLBuDZl3JF/BDVhFfKuUKFoKgM3TfZxaCdP+CnsUZzN9CAmBVix9EVsWrsUod2JTGcb0p1dPNVH1XQY2kjGSB2gIKCgT7LAlA1YR4zDRVd/D8m6kYjpBvbt3Im4ZUGrrGOzoM7G7Xjh3l+ia89aKEYAibytFXp9OmkUk1GUkHhZD4qhMiifeeENGDXlMwh8iohSkC10sa+yaSg8QSipBkKiCXwV3c31WPHyQ2h+/xnUJjXkCzpGUqX8mS/D1irY7Ic45defuhXtO1YhKHQzSEpGLY46+RKMP/Zi5AMLlhKgacc7WPDA7ew38dmLr0Ht8OmwXR0pQ8LyVxfixcUPwPBz8PMZhKoCX41j0MjpuOiy62HGK2AZCjLtu3Hbbb9gw6OrvnETqoaOh0Pp4EEOry16EG+98CRz8UPHTMHFV98IvXIwXNJ1y8Qt78ETD92Bzvr34Oa6mV7SdAlu6JFipHnAqGnf/fF/P/lwP31xCEDscFsFZfQNGDDgq77vf8G27WGO48R939c9z9ODINAlSZLFFF9fVEYUbMX0XqkK4aO46uhIdlTa1hcQlwP4v4ZTjoJydFtLwVMsJ8Cd9pOGaYSJURT0S9dTesIQDU6xXLljxF5vQchxRZSoQX7HfuAxV0z0ATeYzBhk8pRQNASei0SYxeJH78SKpc8hobtw81l4BRp7Lz6fSmBDY4YWUlA0NMpBxdQTPoczL7wGslmBuBLi9ReewREDBmDEtGPgKuTQnsabC36LTW8/Dd0gQCaBXsCUCM190wmDUpKSCYNBOYsYPv2Fb2LExNMQ+hTKSgkqZKLk80Qg8d6c8kQed4EKxcugffcKbF75EHqadqKQ1zB2xmdwzJmXMiizTV5uH1597BfINW3i5R1qFCsVmHncBRh//JeQ9UyYaoCWHe9i/v23wXeyOOuiqzBi0jz4iEOHj73b1+HR+3+LINsGN9/FoOzJMcw7+Rx8+qwvMf9uyA727lyN3//+FhiJClx53fdRecQEXk730njzqfuZzqEq2IaBMy66GjPmnQFfifPko+I72LDyNTw3/7cI8l1sJ6ppIXJ2npqHTUNHz7zxh//9xKP9oHy4Ieoh2p+NGzcmdF0fns/nRwZBUCNJEv3O0DTtbE3TastVdeXAkkBF+DnQ4MlHAWoURMUIsvDMiPK6pXRGKZ/cV6V8sIenL465XDUd3S5BNbBHBSVw9Po80zJRXr7U04Mej56EottZWk2zGVzv+siPgpQO5BGskkER/U3KAS+AkaiCHquAoamolLN44cl78MarT0Lxs0xPBB5V2hS15UJSyByHmAfK1VAQUJWtxfDZy76JmcefxTIz3evGo3/8PUaMGIHZp5wHX6/gCnD724vxxqK7ocl5GGQP6ruwCxkGZeJYyG05EdMRqjJ6fBOnXfAtjJ56JiTJYIN7WadFWV3N8VNQNYQKDWEkmb4wpQ601b+GN555BN1tPZg4+ywce+YX4WiVLFMLs/vw4vz/QqH5fehhjg3+c76J2SddjHHzLoMtJ2BILpp2rMAjd9+CQq4DJ5x1EY455XzYXhy+XUBop/Hgfbcz5xt6pKIAKgcOw3mXXINxk4/h+ChTcfHswrux7K2XGZSvuOa7qDhiEuwgjoSUxZJFd+PtlxZADm3kfQmDJhyF8y+/AYmaofAdIEa68O4m/On3P8b++i0MyuSgRwoPO7Qah42cecP3f7XgsYP9jP6jLNdPXxzid4pc4hYsWCBNmTJFCYJgomVZ/2ma5hlR8/sDVailoBwF02g1WA5ko74Qgl+OgmVp9XwoKuUDgW5f9EL0kBPYEhhHQVk8r3TaL0pRCFCmE5Cgg/o6MRBty5abZJDj5nlwI9fdju6OFrQ1NWD16jXQjDi+cMmXkaobxhV1PMxh4SN/wJtLFoEC7eVAgiYnuZEmE5ASmHk56ORdEWgIVAWxukG45Gv/hNrhk5gqsdvqce9vf45RI0fj9AuvRWANYNwtNG7Ewnt+zpf2cUOG5HtFOsKyeJBEJq8MXWKpWF6K45TzvoFR086ETJV2mEdnWz327ngPuc4WZLraoRgJjJ9+HIaOOwYFlyxDaXijHq88cjuad27FhNlnYu6ZlyEvJyBToy+zH88/+kv0NGxG6PTAQ8ha4mNO/SImHHshGw7pkoPdG5Zg0cO3wy10YcjYGTjnsm8j1AawaX3g5bFh7XKsW/0WOlqbUDdgII6cczzGTJzB2mxytOtq2Y0/3v4zZDIdqKwdhC9ddQOqBk+CS/QIsnjxiT9g5WsLoSs+MiShs+rw+YuvxVHzToVr88UIDIn8MBbj6YUPshbcc/JQdIXoi/1DR0779o0/7wflQwxhh/fqtm/fPsA0zV9omnZZMWmdM1U/SLGI3o6CbNR8SHCxpZxzFGDFc0sr5SgvHV1PX9V36bYd7LtzMFVytKlXWikLUC6134yqMko5Y8GhC1A+0AmABybYrJ6OvQM5KGDTmuV4a8nzaG9sYMOoukHDcd13bkZq0Ej4oQJDAhY9dg/Wr12CVExB3KpAZWowKiprUFkRw+aNy1C/fQMsYjI8MoBXMHbGXJz7pesBs4KHQXatewOLHroLA2trcd4VN0KvGQNyZNbsZjz38G+w8703kTQUhJ7N20VOcZIkw84VIEseVFOHb1TjpHOuw7DJp8INyNDexaaVL2Hp849CczphyAE8mBg57STMPe0KKPFBkCQfUrAPq164F/Xrl2HMtFNw9Ge+iCwSUPUEpHw7Xn3it9i7+V2YKpDO5WBVDcFnzr8adSOP4lgoaiK+/cKf8O6Sx6FKeQRGLc66+Bs4YvTR8HyawKMkbhvpdDuPWSfjFTCMBIfQqroKO9OON15eiDefXwhNkxCrrMOXvkqGRFN5CEYNevDc43dh+WuLYBoh/FBCITQxdvLROP6ks5DLOejpSrMlaHfbdmza8A40kim6eUiqhKyrNY4YM+Pb3/vFYwsO9nP6j7Jcf6X8Cb5T77//fl1FRcXPDcO4XGT3lVanpZUw/S1AWdAX5YC5XNVLoCysQUWlXArApRV29PGPyydHwbUcfVAKpOWqajHFJzjlcuBb2lgUf9P2iknGKO0RXb64XUV9MdllkvWj5Gaw9OXFWDz/fpaEea6H6kEj8LUbf4TUoDGwA5KemWhr2Q3XbUFlikagU0QqQFV1KHIeTy28E+tWvAQ9KMDLOPC0FE459zIce8q5bBKvySFeW3w/1rz1PIPJ2Zd+CyOmngBH0qCH3di84mm8+fR9ULwcD0VoasATgTTRBx7EKEq/QrMOp55/PYZOOhVZL0TC8LDt3eew8oWHYNqtUAMbrpKAXDUBZ178T4gPGAcv9KHLbVj1/J3Ys+51DB53DOZ+9itwjFpAjkN2urFx+SKsWfoKnFwORiqJMVPn4ujjPgtFT0GijL58Oxbd90u07HgbKUtCW1bG0Mkn4Kzzr4NmVsIjL2oqZUG5iyHUkJQhKvtEu14Gq5e9gJeefoQ5Z5o61BOVuOpbN8FKDWS1hZ0l0H4SG95ZwqPltN+kLgll4s0tjsdynV4PDeRhKDKPbYcBBd0G5BLXOHjY5Bt+eOuifvriE8Sww27V9fX1VYlE4j8sy/qqRALUXkVGdEc/CpTLPd5X9SxAOaruKAe6BzoxiGo5Wv0ezBvTV7UcrXbLgbLglMkwXpyEovxx1MCIlo1akUZBWTRSoxX5nwGeLDJlhKQvprm4IIu3X16EpxfcAzfXxQnNw0dPxpXX3wytcghygQVVroSieAC6EPhkbm8g9E12fAu8Djy36E6sXroYFboPO52DWjkCF1z9AwwfOwuQyfEtjUfu+QWad66HEgSYd8YXMe/MS1GQLOhyHtmWjXjuoVvQsX8nlJCM7YvpIqQAocBUAmU39OFq1Tjzom9jxJQzUJBMqMhg2ztPY+1rj8J0CJQLyMJCYugsnHHRD6CmhsJxbVhqO5Yu/DVatqxAbOBknHjuNdBqxyJAApKXB7J7sHvrerS3tqB28AgMpZRpqwY0M61IITatXYY3F9+FoHsnkkaATBBD2qvGvNMuw5FzToIeT8KVfBQ8G7puchagEoQo5LuwbvUbeOu1J2B37kWKeHEKhbVSmDbnOHTmPKQ7u+HZPehs3Q832868OunAqcrWtRgckheyG59bpNllBa7tcfKIKofc5AzkROPQ4dNu+P6tT/SD8sF8QfuXKR6B9vb21P9nUPSvsVjselCoRG9IaZSKKEdLRNUXUUqhVIdMz41WzKWgXLruUoDvq4r+S96/UhDvq0ouBW/6O8opl9IcpSAblc4JUBYnoVK644PnskC5aEKkyD7CsAevPfsQFtz3G9SaPnzHQ6p2JC7/xr8iNWQC7NBE4OrQNQ+qnClWZzxgQlWsi9DpwvOL7sWqpU+jygJCT0Fq6ExcdPXNiFcM5ODSttb9eOzBP8DPtaEikcDEGfMw56TPUowRjyFLdjNemH8LdqxdiqTsIWFqKNC4tURNvhhCqoB9HwWlAmde+G2MmHYacjSUoTpcKa946WHofierStTEIMz41Ocw4UhSLlhQVA9ufg9eX3AbenavQWDW4lNnXYHBE09APqhkhYkiZSAHLiT2gdbhUr5e4EGDjWz7Przx4pPYsf51aEE3UymSkUJnnqb16jD9yHkYO3k6UrUDoJB6JZTR3dGJpn0N2LxxNep3bkC+pwWaZLPJk2O7HMrqUZPUCxiAdVWGIpGTnFt0lKP3hlLDvQCSTGb2ZB5FhhrUzqQwA43li0FQ4OV8WPvrhky8/ru/XLDwL/m8/j0/p5+++ATfnS1btiQHDx78z4lE4sYwJL/CIp9caqcZbcrR7VJQjj6vr+fSMvRYKX1RCsxiXX1Vy9GTQOntvqrng+WURaVcCtjCuL/U9yIKyNEKOaquEDw6kxRcVv052PSDgRMGVDr4MhvgeGEPlr62EPf++l8xJF60ylTjw3DFd25BfNBYOAHpZGX4+Xa4+RbY+Rxa21qQyXWhJ92OfFcbdm9ai3T7HoR+AUa8BlPmfA6nnXcth4Zyk88poGHPdlSmLFi6yhNuepwu+0lVQX7CObz7+p+w6oVHUeHnkNDA0VCeLCOeiMH38hyp5CrVOPPib2PI1JMRqJUI/By2v7cEG1e9hKoU5frVYtCwKRg4bCrMRC0k2YOs5rB3x0qsePZeqF31sCHjiHHH4MiTLoVZO4UbeR7xzmTC5AEqp3oQ196DQroB7y59DtvWL4fk9XDSdN6hMliHrJIWWmJ6IV45EFqMfJANPradrc1obdmPAuuJaTzd51HqYiQIPUdj3xDHdXgkmxQurHpxPW7A0on5A9opOkDFtymbkE5IKrygwD4bAWL7a0dMuf6mflD+BBHsMFx1U1NTPB6P/1MikfgBQLmcxY9oKTBH+V/BjVLaSFS3K55TCspR0BWgLCRxfTX3+gJq8RZEQVZENJV7rNx94mogCrzR5aLrFkArklZEoy8KwAJsS2kQsc5SUBZf7OgEIItzya/Xk7lJ5AV57N39Hh74/X8ivWsNdDKfTx6Ba75/K8y6UfBl8rbI4a1XnsT6Va8i09GBnp4uKDIlmBBY55EyYvC8LNzARbxiKM74wjWYfswZBEeczFH0saDfkMNJi04bMiRFhxfSyHAPOhrewfMP/x5K936ktAC2V0CoqdBNBY6dLw5+m4Nx2oXfwuBJJyHvmdA1CarUA/hpVmj4ITmuUURVkjMHQ6cNitOIt156BC271rIvMUneAqMGw8bNw7S5ZyJRN5xTUWiOm6p8nTTGThpdbTux9JWFaG/YCre7GQlTRpaSXQLA8ULIJFn0AxQKHmxqbgakWC7K+AjdKf2biCJqxtExDwOfLKOZOqLjQQM7nJISkpyQKJpi3Jn4rHP4be+J9UMZkjxMo7LqwwsLxeeFsca6UVO/efMtT/RXyochdn5iu9QLyj9IJBI/BDhI4YOf6PRdFJQPVCmXA+a+QLn0fvHC5Sb0Sivi6HZGK+oooEYba6I6jT6vFJTL/S0ANKq+KKUrBI8cnQQsPWmICcoomH94QpDGKwgMSKhFcOHBt7PYvvotLLrvVrQ07UTFgKG48sb/RHLQaJaIJVUHix/+Pd5+dRFQyEFTQsQscnCzWR6XjKWQ5Uk2HfGaUfjC5ddj8NgZ5KyMkAZAQor1UuDZdjHYVJHhugFCGk4hbws1QLZ9B16Yfydat69GpUFZdD58hXwwvSKfqsYQGoNx8jnXYfCkE4lHLZ7UfTLdL06Fgqb5oDEvHlN91iBvX/Mi1i1dhApLZl2zSyBJPs+ehbpB4zFmwgxU1w6CrFg8DNOV7kJ9/Rbs3v0e8l2tMMI8FDfH0VShrCFToGEVhWO1yDOakJb20wlV9lCmY+pwUy7gMACiIxSF8rzpWAcsMXQ9n/2oaaQ94DQWqbdKLqaoUMOW9ocLkYC8lmnsXYGmU/p3wM/XaJ1qyNrwMLT2VY+Z9o0f/nzB4k/sC/w3WnE/ffEJHngC5WQyeVMsFvunMAyNKJhEK14xfk2bUg6UBTAKII8Cayn1QfQFReiUVsnl+ORSYI0uUw6oy9EX5agLsd5y/HFp1UzLRCvlA4FyudenYxcF5WhlLYCcWkPETxJMuH5YDN7MFSBl03jmwdux9PXFqDziCHzpmz9BDY0Bux47oT07/06seG0RNDfP0jFFoSqQQInCVOOcHZf1gOGT5uC8y6+HVT24qDOWJbiFAlT4cPN5ZDMZ5PIF+JKCgUNHQLVSbHeJXAdWvfwEVr++GDG5B8kUDaE4KDg9xdFvLQ5XGYBTzrkWI6aeCDcwOWSV6AECPsoLVaghFniw8xnkOxvQsPlt7N30Fky3lXQRbG6cK6S5iqa6gMyAVDUBTSfvZ6IDZGTtPApONyTZhUE+GPkMJDfPI+XEBReoKvaK9TAZ/zN9EIJ5aNsPEcgqp66wkRLREL1Xg/S+UGahH/go0NCLLEPXyV+apG00tBN8QFvQZ1bQdkRriMgt+mz4gcR8O6lnVIOSrcnBz9pXM3zydd/7xaNPf4Jf4b/JqvtB+RM87L2V8g+JvoiC8oHoC6EiiNIXBwLl0oqYPtz0W47mEEBbyieLQ1AKyqXA/HFBubSCjla7AjxpnSIcNqq+EM+NVsofcI6R96wcKNNyUQtQqtaK5vYhW3UGkoJ8dwGaXcDaJQvx2GN3wqpO4Svf+jHqhk3kJI146OPp+XdhxZLF0Fy7aN6uBQywmmbC0CzkAwcZHzj57C/ihDMvga+loIYuuprr8d7qZehqrEc23YF8LofuvIPqI0bhrPMvxcAREzjBhIx2GjauwHOP3QW50IZkkqhbH9lcFwyqKlULrlyB0869BsMmHQPZIOUEUTEuvFwGfiGDfL4bPT2daGmqx46ta6A4nYiFGRhhlk8Qjh/C9W2ElKItU1NOQwiVG2peoEAinhghbDePgpfnDMmQqutCDoYegyeb6Mz6cEIKftWhyx435+jzlbddFAI65dFQB9EVdNxVDBw4iCmNhj17IFN2oSrB9mw2slcVGmvXOFaL/ELEFKcoRui9I1CmzyJ9Xuj90jSDI6DYP1X1OUk7CMx9tSMnf+N7/ZXyJ4hgh+GqW1paEpZlESjfFKUvSlUUpX8LoBKcsgDeKOURrYSjoE0py3QpeCBQLlcFl+qeS4G6r7fno5p85YC0tIFHX0wC5mizJ0p3CCqilGumbYrqlMXj0eU/2FfiNoNiRAbFCXl5H1I2h63vvISHH/odh3Ne/Z1/RfXg8aDvf0IFHn/of7DyzWeh+j4nVMfiBlRdQ9xKoLqyBh3dndi1fx8u+sr1mDz7FLiBDi3MY+Vri/Diwnuh+2nEDLno+ieZUJID8JkLrsDEWZ9iyiEme8g07cKih/7A8VOGWmyQhWGBg1WJf3YCC3NP/jyqh4xDZ3caXR2t8HNZ5Drb4eV6UMh1Mbdt2z3QtQA6pXm4eejFvCv4vWnZVMWSnph4bQplpUkaYj/cgK4hqBNKPhpFDpgkcZSfp6oWOnNB8WRjJJDLZtjASAldaJqMAumN2U9EhSzTCLjPJ5sJEybDsuLY8N56+BSRpSvwQ0oiJ8qFtooy+SQYFBYgSVwVi5O035ugQ58F+vxTta3QBCGdVukxOFCIPgmt/QNGz/jGTb98bNHhBh39lfIn+I5SpWxZ1g9SqdQPqVIWAFFO2iYojCjPSpduAiyjVp6C5ogCs/hwl4JytDoubfBFK+a+qmdRuR/oMJVr6kWr5FJgjoKnoC9oXwUol1bJ0fVHK+BSUBbLRUGZbochGdPzUUMIF6EUokBTc4U8Nq94EQ899HtocQtf+87PUDVwNHf7FcnFuyteQeOerUglk4gnKlBRW8VgU5mqREwzseztJVi2cgWuuPbbqBkwFiFZa7qdeGbBHdi06kVYUhoVSR224yDvyXCVShxz8udx3Cmfg27GEXhZeJk2LH1xMd579y0kyEOZ1BwqYJBFJXk/+DK0RA3sUIXt5SD5NixFhkZg6BYQMxVoGuB6efghmSyFXIEqlDDCnDDZwGqgjx95RHthyDl6LLwIyR+OClAJdiHgapf4dtINy6Tk8SR02zKGj5+BEaMn4tUXX4CT74Sl0BCHB9vxep33NG4a5vJ0lRZi3LgJME0Lm7dsZS5fVgj0abApX5S40ftBdHhvgnvpZ5S2n95L+kz6vdwyWYMGLimUHQZ0SYrvGzB6+te/+1/zn/oEv8J/k1X3g/IneNh76YvvJxKJm0WlHOWFoxWwuC2ARaRgCwAuVyVHG4RiOeGaJsC89ATQVwUsQDla+Za77+McrigYlwJztFomoBWVUbkKWYC0ANuoe16puX/pskXKpKhRpkYUJBdUbxXyeWh+ActeeAyPL7gXqepaXEegPGAUV8q+H0JVHIReFrKscUMvYHtNibPiTAl447Xn0NK6H+ddeBkUxKCDaJFGPHTPf6O5fh2SFvGmWQbXnpwHSa/A0BGTMGnqbFDIc2dPG+xcFzr2NSDb2Qw1DJi7likiCT7zzg5tDL02O8gRb+shFYszjWEXCohZJukd+Jf+I9c7UjDQRYFuqcjZLtt3QkryiLU6WjunAAAgAElEQVQRt6BbOhIpC6ousfVnLpNHw+5W9HRm4Htd0GSHVSZkWp/1NEyeOQ8zZs/FW2+8gS3vrWZbT2oe2q4HnSSAZHIXynDcAAU7wJgx42HF49i6dSvN4PFINikuXCfP6eBkXkT+1Zzh0qtIEp8reojeX3GV6JLhk6r2Vso+JI1ajjSHFdtbM2rqdTf+7JFnPs5n8h9h2X5Q/gTfpdbW1mQ8Hv+RZVnfJZ0yn/l7+bIoOEer4VIgjFa35SrdctVuucq1HB9cbtfFcn0Bsni8lO6IboeocqLVcl+VOHOI9AWNVEflADxaPZfeFvtRqmX+s9G9ytUjX9HTJbrmwS7k4PZ04qlH78Dbb72KWLIG197wb6itGwYJ1FwyikMTYZ5VG56sweeKj1w286jUFaxZ9RpC5DHryGN5ok22XezesR6LF96HQk8TEnHAdrKcZu3YISTFhOsEiBkJ9BQyFPRMBSADbVzXoNPEYuiyWkOj/4UeO9oZlsk1PpkGup4Ny4izlxzRELphMOVAl/2qBlgGydZcBKT/1TV2Xxs5ahYGDRoL1YhDptSOsOiU19XdDtvOoSpVC1VJ4a03lqGzdQfUsMCD6TZVpmoSY6fOhqRaqKmqwrp330Z70z7YhSwU3eATnes4kCTSZ8vIF1yMGDWOuenNmzcXabTAYz6fJirpBOXRGYPH3v8MP8UrmrAI0r0qDPockHKD1RkE7H5Acmlu9HmBtbduxLTrbvyvflD+BCHs8Fk1hafS9VxDQ8PweDz+U8uyLgyCQGVukTrXFNLZ26GOghU3Nnofix4NATbR+0qrULGe6LJRcD4YsC0FbqGi+KCKiXyJxPZHtym6fOkJpHS50nc7SsVEq/noekr3IdqY7AvYxXGiwFBNosvskKagkS/0oLlhOx6//3do2l8PK16Na775EwwaPJRVAYqUhO8VoEo2ZElmz+GsnYPn2/CyPQiyXdizaz1sOw3NTKCrowvdHW3o7mhCV9temCoBj1NUfcgqqyaKISMeDIqVoqk+lYz1aTiC0k9CsroAGdARzUKX9qomswyMin3aD5s4YVlDZXU1qqpqoBomc7jp7m5kerqgSR6U0GZO2dQBT1GQDxUcddQpQKihqamZDYQyuR6+EvACBwW7wGPSo0dOw4jhY7H0jZfR09kMjSgex4WnxjB51rHozjk8DFIZ07Hi7Td53NzzKew0gJ3Pshc1TQbmCg6GjxgFi0F5U5FqKCqVEXoO77NL+yvJvI8CjD94z3u/I4LWovtdOsn0DgDJWojQJZmdsbd2zIzrbvqvBf2V8uEDnYd+T8i2c+vWrTQwMkqSpImyLB+j6/oXFEUZHpAgNCJ5K50+iwJOuaqR7ot+gEsBNPp3aaVZCublQPZgKumDWSYKqOWAtxyYlztBCYDviwcvd4VQelXx59eiOjOE7Gt8mS1ppMJw0d2+D/u2vovmpr3oyfr41MnnorauFtlsG0vfCtk25Lub0d2ZRnd3Bm0dbRwH5WYzsNMdHBPl0ABJqHHz0PUL0AIPCZ28gOViY4tM8amiZD8Lly/leQiFY59MHqgg7S0NjpBHMl3mUzWeICkGQRmZvZORkiTDiA/C0BHjUFVTxbI7jzwieKhCRVdnKxp2bkUh0wYVBbbDDHUdGU/B3DknoXHvPjTvr+dJQVI3yGSvqalwfY+pFBpAmTlzHrLZHNasXgHJs5mqIVCfOONopHMOdm3fgTmzZ2Dn9m3Yv28/Qy1ts5PPkH4PkqIiT6A8ciRisSJ9oVDmIPHcQQinUOCQAW4shuCqmT7TolARn3Gq+um9pMeJ7qDpSDozKXRgyOCf9N6I7T1izIyvffs/5j976L/Jf9s19tMXf+Xxp6p4yZIlysiRI2vj8fhMRVE+rarqp2VZHi5JUlySJIOWEbpL+rBRVVeaKhIFZVHtCplQ9HK9lHuOPlaONhCPl9vNgwHZUlriQKD7Ua/RV/Uc3e6+KmixH6UVcbTCLkf9FIGZdLU+5NCAIpOiwSk2n/wCTNmG7xTgOODhjNb2JmxYvwwb1i1DV+tu+Ll2yHS5zSb3NK8HGKQ2oBgnPWTAUM04ClQGKwFi1CRzqFmnwiCNb6EAwzTgU1wUZcxpMmIxEzQjonoUS0Wq4wCFwEUyFS8Oe9hEeWhQNJObYqTpramqwVFzT0XODrBx41r09KSLo8qei7qqKhw7Zw7a21qxYf0KaEoBSljgmKecp+L4eZ9mIG1vbeCQU5rKcx06yauwaRhEVlFwJFTVDsW4SVOxYvlyuLk0PM+FK6mYMONoZHIO3tuwAePHjMCo4SPx3Isv8fbJkoPAzfJADCnBaSR7xMjRSCQS2Eacsl/Uh1OlTDQHN/qIAvJJHqcyXywUNPQ5IBUODY/QfVy40HHzHJ4mJK6ctNc+DZ9oFQ0Dxkz/2rf+7cHn/sqv8N/d0/tB+S98S6gqTqfTFZqmjfU87zhVVY+XZfkoSZIGhWGoEUD0NYVW+pKlVW7p46X63nKV7oHW+Rfu4t/t00r56SiNUX6ji/IwtvDkm73cJUGJRL7AxHfSoJrKoNjT04FtG1dh64bl2LllNZzuZughOSY7zGdy01DWWF5HSg7yuqBqmIBfIU0wjRHrJhSlAvBtmJoD13W4StQMSnKWEdIQiiTBtEiDGyDQ4pgyfQZa9u9FrnMf4OUQSyXRY5OlZxIzps2EU3CxZ9dW5PLtbCFKUKeAKAugrmYwJk6fh937dqK5eTsUN80Tc55sYc7RJ2LXrl1oaW2AplIOoQPfLVIIBYcq8TgDXaDImHPCKXhn5TvIdrUz/UJs8KSpc5DJO9i2ZRNMVcbRRx+HvY1tWLdpEyzVgVtIQzVjyBV8HsceRY0+08TmTe8h8F0e4yaKhgZYaKKPtMo05EQnWAJh+vyTtl5UygKoxQmYB3LoioJVJbRFNOJt7KkdNu1r3/3Ph5//u/2g/oUb1g/KH/PAERg3NzfXJhKJ6ZqmnSFJ0nEAxgFISZKklas+P6oiLeVKo5sU5YU/5qb2L34QR0AAerQCD9ji00Em3Ywdm9Zg9bJXsGvzWtjZTs7UI1qCAJXGhskHmsNYJQmWqcHJdTIAe1RhTpiD1sZ6OLkmpiVkXSk6oFFx6odQSPamKjwtB6sS02bMRmvTPqQb3y8aBGkqQj2JoSPGoLqiCru2bUHopim8icej6SRDTmssSJMTqB02BakBVdi0aQU0p5srzlBL4Jg5x2P79m1obq6Hrqm9E5/URHTheTTAUQXbdaEaFmbOORGrlq9CLt2JIMyzVnry9LnoSmfx/rZNQOBg0MBRmDB5Fpa/8w462uqZP88WPASSygqMMWMn8X5t3byRqRcK6RYnJfJcZvvTCHccDTcQxUxUAsqsNDcCaY8ddutzYO4ZPHrqtd/52fwXDuJt/odapB+UP8bbFYah2tnZOSkej19O2XsARoZhaErFnw/Je8pdkn8UOH+MTelfNHIE+lKK9HWQSitt8V79WZNNFTDl9hX4otzu7sTaZa/jtVeeRmd7IzfRqquSqK2uQiqeQEUqxb4YxBVvXrcKu+p3QjbiOOfzX8K61cvR1LCRR6I1Q2cvCMkLYcoKVINZ0qLZDznNTZuF1sYGZJp3QQodVjPATGHOvOPRsHsnOhr3ImZQozjL3hqMdr7NlbKuxuFqNZg0cxq2bV+LsLuFVGcItBSOmXssdm3fhLbm3TBUDQ5VqSGlZRM3S5SDASgmjFgFxk48Eu8sWwUnl4Xn9/D9U2Ycw6C8aeN6qDI5u6mYedSnECoy3ln5BnSFmoI0Sk1AL2PChImQwxDb398KSS5elRB1wyPilNjdq6gQwExXgix76wXqaMObewsULcupMSRrpHFrBZ4U21M3euq13+8H5f87saBXTWHmcrmTLcsib+TjASRKKQpxdEq/9AeiFvribP/vPNIHt9d9Hd+/5KQX5e3Fq5NkK5TJo60XQCgJ2ylg1/YNaG/ZxZ7GZNIeOFk4mSzy6R60tjWhM92MfHc7N+Cgmjjt1POxfs1ytDdvY6WBblGjkSgOCZbCzhis1w1CDWqiBhMnT0Xjvt3we1q4IUeK3KoBwzFmwgSseWclJ6Zosg0EOai6yc1D2Xc52USRLBTkFMZNnYzOdCO69m+H6yoIlArMnXMU9u3ago7WBuiSBjdvE40MXynAIV8KPw4n0DFsxFgkE1XYsHYdlMBDwc3ADRRMnn4McgUP69e9w456nqvATFZj5lGzsXXLJq7CKTXFdYt2oOPHjmNjoh3vb4Xvkxc1GdgXR7DpNiWrREFYNKZFdUyV84eGlsJipUzLqRI1AWX4Sqy+btTUr33n3x7qr5QP7mtz+CxFgNzR0TEkmUyeI0nSt2RZHiuxEe2ff/4SMDh8jtA//p6USv+4GUvTcVSJBjR40huHHdjwC51YTbH3Tz2CAg18UPOO4JWAWAkRJ3NmamQpOk799AUMym2NW6DrKvPJoRRAJcpAIrEcAUwAmdJIErUYN2kS9u/dxQnOZDhEFp+z5hyHjnQ3GnZug0FDHSjwEAlVyVQJU6I2+TX7ngxfr8bQcWPh+zm01m9EwfWposTc2XPQtG8X2hrrIfkKvAKNLsvwZRcFj3wtklCMJGbMOgo7d2xD6/5GluZ5fg5ZJ8TEaXORt0Ns3riWddSUqu1LGgYNHYa6AXV4++23WZpHRvSknBg9ciQMTcb2bVsR+A7bhEo0vacU1R6KcIMrCWkQ6iKhyPhAgUMK0t6BEpq0JEMjT7bqB46Ydu0N//7gi//4n8AP70E/fXGAd7QXkIemUqlrZVn+kiRJw0UqdekX+a/9YBzq9R3spftHbfdfcsI5lJXsR21f6eMf97XLKja4GUgTZ/TDhsAMphJZ7wQ22pp2YeGDd2LnxpVQvW6kdAI4mQ3uAyfH4OuGCk479UKsXUPDFltB0XvERpCgQCd/YKoYi71CKIoFLV6NsRMnoHHfLuS6miimBqGkY95Jp2Pb9m1It+1na04pyPHEH6WSUINRl+niPuRmYLeronbocJiWiuZd7yGUPeSDEHOPOhEtjY1chQcO7xpXrQXX4VQPJ4hh3IRJUDUJ761/h/luiSp4OMg6wISpc5HJe9i+7T1otM6ch1A2IRkajpw9B/v2NmLb1u1FmsJxMHH8WE6e3rGNxqx9ltwVQVnjJiNRG2TtKZRI3MDrDRWmI06gLDzBuYpm+qLXZCp0imZKcmz3oJHTr/3Ozx5+6eN+Rv7el+8H5QO8Q01NTQOqqqq+pWnadQBqxaJ/CVD9rT4IfYF9qWLhQM3Gg9320qZkOe42uq6PywUf7Hb81csJsQaVouSK1uuaUVRdSAjy3Whv3In5d9+Cpt1rYUo5VmNQCrZGXhOUJWem8OlTv4B1q1egrWkrdI18h2lIBDBBbm2kuCC5GAG0AbOiGmPGj0N7WwPSrXtZJ11ZMwSzjz0J76x6G062DXrowNRI6uzADTwYMYtG/FhuRlW9p6fwf9h7E2i7yjJbdK5+7fb0OSc9aWgS0tAjKIii2CBX0fKWXltUyl6v1VjNreF13Fdv3PFu6at61YlahZYgpYioCAoKBGkCJCENIX3fnL7d/d5rr+aN+f1rJZtjAiFYetScMULCOXvvs/Zea81//vOb3/xy3X3IZFMY2LMFlhOihhAXrLoGR44MY3h4UFqbZax3qEs7uW3lsWjRcqQyJp577mnUy5MAnRh+AN2MUA9MLDnvEhTKdezZs01mAnJTEOg2qp6HufPOwiUXX4mHHlmDsZFRsa0tWjAPKcfC3j272f4oTJn6uGHZEjPKEVYE5cRxkSTFtdpGaYlLwFqcITEoU74gKw/MzME5i1ff/Jm/uePBl32+Z9gLnAHlE5wQMuT+/v7Ojo6Oj7mu+wld12fHurLiTtM622bYOT2lw3lxG9kpvcwvPejF7H2n96q/gWdJty9RmKE7HD8kHA5RQOAFwloBuzevwU/v+hpGh3YgZTH5QocR+TLw1Ey34brr/iueWfc4psYOwLI05bzQQ8WUEcE32YLModUpWG4blq1ajoH+PcKUwyBCe+dcXHDplVi37gl4lRFkLOar0TNNwNRhOKZkYEjGMdMy3Cy6Zi9C2k3jyO5nYDkRGpqBC1a/Cf1HJzBeGEc65yCVcZBJZ2FbObTl+lAYL2HP3o0YGd4F19IYHSeWOUoctcjC4nMvQbFcx+7dW2X6d0RJx7DRoO7sabjyyteAGRWbtzyL4lQB5y9fJkMB9uzaoSa+MJWPyXSUIMRrrIp/BOHEk5/ED7QmIyZt8r4EEcUNNCYnmIfwjczB3sXn3/yZL54B5d/A3fHr/5WM3Eyn0+9Ip9P/l6Zp89iN97tgTZsOxCfz+57uJz4dkH+bP7NkgBO335HMIlHTNjgkVIWe+YiaY3jm0bvxk3u+ibBSRNbQmVSMSPTaFF533Tux4em1mBzbC9syRNbgq+g+NVYNzA3UAh2az7BmF6svWYnBgb0ojB2RbIuOzvlYddGl2LDuMfj1EWRsJqWxgUWH7VoI2Rkonme2IUfw3Qx655+DdCqLgd2boBsMFDJx+eU3wnG7UPPKqAUF+FEN9VoDjVqIBfOXY//OfdizZz10Y0omayegTOCvBQ6WLLsEpaqHPbu3wgxrwrKpxdSDJpq+IbnPV1z5Kuzasw9HjhzFksWLKThg/96doscTiClb8DM0LVOAOmkOae3oS/K0k6iBY/78SEMzjh9wOHmErhIjc7Bv0aqbP/HFb51hyqd7w/62PI+MuFQqvSqVSv2NaZqvZImh1cP62/I+ph9na2pc8rMXc4mczns9GVM+EUDP1B2H5BbFU/VUU7DwNJUDTJ4XMBQnhB7VEDQG8cM7/xU71j2CVFiFQdGW8+eMFK59/R9g88anMTq8Ww0HtS0VzuMzDwMIHQM2U4k8tlDnsHzF2Rgc2oPC6BGYhovO7gVYdeGl2Lj+UYTeCEyNcZ0ci2RLLoYXNuAatiwQZOE13UTPnHORy7RhaN8WRPDQNBxcsPo69A9NYGx8AF5YkCkjfI9RYKE9Pxsrz78ET697EMUSMzss6L4mMZ7URao+QflSVBo+9ux6VvKiOQ4riDTUmw0EMFGrBVh09jmYO/8sPLzmUSxfvhyB72Hv7p0SiM/OQ+ZmyH0ko7IUS5Y26pY85cR1kcyFTACb3mYZ6EWAZ/9jqNF/faDvrBU3f+p/ffuh07lOZ/JzzsgX087OxMREWzqd/j+O47wnDMPMybrpZvJJbT221uhO0UZPEHj0q3wvLwS0rXkfrTLQTAPnBJS5zZbiXiJdxB2BamY2PbMNQK/h4I4N+NG3/gml/l0Sak/5QnPacPVrbsTWLc9gdHivzOizXBMWQ/JNB6ZpINWRRVeuG+3pLqQyWaRyBtZveBiliQEFymTKF16CTRt+gdAbQhRwLrUBm1FpCNEMPaQMF6ZGkNdQiiLMmnsuXDuL4f3PImSrtWHjskuuw6GDhzE4fBC62ZCxTyEdEVoaDc/Ehauvwsh4Pw4f2YHQZ36HgaDJpYhM28bZyy9HpdbErh2bYbLQyO5Htk1HPrxmhFSmHY1Aw6WvIFveL2BLgN3LZhPp6OMKFB4bIyUrUhzRyb+TukciYST/3wrKkpnBYw7ZCahx0u2BviUrbv7U/zwDyr/K+3fGvda2bdvs+fPnv9l13X+wLGseWfNMA4zWD+2FmO7JcpSnf+itxbaXy5xb2fCJXqv1563/nnkLnwowIkuWLwn9U7nMRCPqvXRSaJzygToatSn84of/jg2P/BAWC2FsvbZzeO3r34kSx0GVBuCmbNhpF67rIG3YorNyxp/PoaS1UNLVevrasXPXBlQmBwWU29vnYNVFF2PzM79A0BgS54dtOrA0tnSzbZuTRixxOvD12OqycMlqmVA9tH8L+z7g6QYuWHkF+g8fxsjQARm4ajAWVGf3nYGGZ6O7dynmzF+AjZufRL06Apdt0T4bPgJUmjaWrbwCxXIDO7dvhqXVxNLGtZ3FRu4eyF99zUJX7xwsXroMI2PjqNWq2L9vj/iddVpMAl9cF5x0IgMIE29L3HTF66W1KJ1cE8pHbojTJOBMPxZeI4NMeX/3wvNv/vQXb3t4xgHJyzygM0w5/gAJwKOjo0s7Ojq+pOv6mzVNY5L2b0VRr1Urns6MTwVoT+Ux06+zl7NYJc0CyWu2TiJJvvfrsgie/P5JGHJygRy3psuxCcMjKPFxAY7sXo97vv0PKAzsgqZ5Uuh7w5vfL2OV6sUB1GtFTJUmUGfQu8euPKDOJDayX5kb6GL5ygsw0H8Q5cl+mJqOXNssXHjZlXhmwy/gNwZhoglHs2FqrhQfA60B01QLRLPJoaTdOGvRMml0GTz8rFjufN3G6pWX4uih/RgfOQxN2pR59DYaPiUQzgJk7salmJycwq7tm2EaakJL3fPgB2mcv+JKFIo17N69BZZZlxmBUaDJ7yRjliQ3H9Jmff7KC6QJZt26p7FvL33KHPIairZM94qAb4w66ro7DkHqmlLfU9dILFmIv1mBNt0tbBPw9fQZUH6Z4D/jn75mzRrzoosuenc2m/3/NE1rT66WlwM+v643nbCMJDj/RCB7Mnva6QDy6b6vF9KbE/vTb8PnnWy5j+0yaHZrjOORn3wbT93/LSAsQbdcXPv692DHc1sx2r9TGkz8qC7TmC3NhGkoe5hp1qU9OzTyOH/l5eg/0o/KxGEJuWfw/sVXXI1Nm55EtXQUKb0JmwKGnpGUuwA1RGZdPMB+kIKpdWP5uSvRf2QPSuVDEnIfwMGFF1yG/sP7MDpyBAiqUkSETumCbJ1yi4ZZvQuw7LyLsfbRJ1Auj0Fj16LEhrZh+XIm0BWwd/826GYNTeZKs1cGWdlR1BoVmDY7+kK4mRze+Oa3YMeObdiyZbOAsjguRBNSoEsH9Imia/l5JqQiIUTJgs1CH2NQLYPaiQ5fS+3vXbjqI5/8X99ac7rX40x93hmmHJ+Z0dHROW1tbf+vaZrv1BheOwO/TsYeW7W45KJuBbeXCryn8vgXYrInA9YTfX+6pNE6PWQGnoLnHdLxz4kssIxD25/Ad772v9GsjSKVzuDa696Fp554HJWJI3BNtlN70AgqtJTRQ2EAltmAyZAjvQ3nr7oM/UcOozZ1VBhwJteJiy5/NbZt34Jy4SgsvwxTplK7EgEaGQGaWo22Yph2G2yzE+edvQy7d21B4E9KwluopXHxhQTl/eKBjoKqhPjrelpanyPdQKXBKNMsLr74VShPVfHcto2oNQtq8nfgYsXyy1Eq1bBn71ZEKEsgkwQZIceKJ0qVAiwnI1OyK9U6Fi5ahGqthrGxUQliYss1lSD+XrHIyVQtlQ8+/ZpIiAU/aP48ycFQQpIhqXjcZQRGZt+sRSs+8ukv3v7ITL9OXurxnQFlVWjQJyYmXtfe3v4Puq6f+1I/xF/H41u139YtflLJTthywuKmH9OpAG3r657Oe3oh0D0VKSi5UaffrDOePdNGhjqapQHcfeuXsHv7U8hkXFz16rdg04b1KE8chkM2HNShmxpM3YJu8I/SSPn+fORkdt/RowdQKzBiM4Tp5LDiwldhcmIM/Yd2IqPVoAcNkR8s24BuGVJsC7mdj0zMn7cE2XQG+/Zsh6ZVoes2mmEKl1x4KQ4f2ofJiX4gqsn0Ew5SjdhFp0MykIPIRibdjdUrLsPWbZswOHpQWK3v2zhn6WoUixUcPLwbQVARTbrZ1KCFafghE/MC+KEuYUQcTC2LhEWtOZBQf+HHQYSQPxC0jXslY79/QiRaawvJos/PRn5OgNZ0afNmoS80c3t7F53/kU984bZfnM61OpOfcwaUAQwMDKTz+fxn0+n0X2ialp+pJ6yVnSZbvekV61ZQfiEZIwG6lwLWL/a5tL7mdCB9sf9PXruVQU13a7zY7//N/ZxiaRPwC1j3wHfws/u+jVRax6teeR22b92MqZED4l/WuJW3CC6cjqrDMCOYOts+WCjLYvnKi9A/cADlqQNwbc7SMzB/8Sr09c7FlmeeQlqviSVNQo3YiCKhRpxXR6kjjwsuWI2D+/dibHQQjhWixuEhRg4XX3AJDuzfg8LkAAyG+rNFO2RiHdPdGjBsE9U6M6VTWLbsQpSrBew/tFPiNsPAQirVKc4H5kxHmieyb73GCSpkx6EkwXkBR52xGMfpIGTABGdODqD+rpiyDFWR9vHjjovkem0lHQk7Tq53IRwJKDOkP9IRGrm9s85a9ZFPfOEbZ0D5N3fh/+f95rGxMQYOfdmyrLczE/k/7zf96l65dd5fwpJPRbI4FRA+lcecKns9GRi3FvtOpnezmWB6UfBX9wm+vFdqPWb1HtlpV8PI3g2449Yvo1Efw+te90ZsXP8kKhP9sOhRiHxYDjMfTPgyBIEJbzpbQbgdx8oLLsHg0AEURnfD4GgS3YHuduOC1ZdjuP8opkaPSkoc/cd0hhiaJdkVlpPC2eecDWh1HNy/E2HQgK3rKFc8YdsXXXA59u3bjeIUXR2+NG4QlAmOnNGnM/jeo0Uug2ZgyzEWS2Pi7ogii/mfaPqJX5uBQECjTrB1Rb5gqD9dFVHE1/Fh2CrEnnGl1AH58RDUqSnLZ9XiTU52Rck13Dp1p7WJhIuPSsFQjg+Cct/iFR/+2F//+6Mv70zOvGefYcoAJicnX53JZP7RNM0VreXgUwWeX/dpbQXkVqYhLGTayPbWYzsReCfP/1Uw5xeTL1rZ8Kl8tgTlE+mOv+7P+0S/bzooC6uLGqgV+nHnv/0tBg9vxZvf+EasX/c4CuNHYXMmnWRfMAHDkI44y4pgMV84tAA7i2UrV2No8ACqhUOIwpoaM+W7WLpkJebMmo0DB/eiWBxF4Jcl59nQLeSzPZg7bz5SaRO7dj0D3ytCp3YdkElbgOVgwbylGB0ZRK06JTY+ti2HgSmhRMzpYNQowTcIbdR9XRguPc4kuJQj6NQg2IpUxpQ48gogxTUAACAASURBVP6mBt83EHAggBHBDyhdMF1Pde01vMbzQp0ElDm1JS7XJDu91kW39RpsleM4RIChRjwgasoEZV/L7ulbfP6HP/GF2x+bCdfDr/IYzoAygKmpqY9ks9n/ret696mAxa/yBLzU10o05ES2ONnzW0HjZP9+od89XcN+MfZ8KoB8KhJG62OSQs9MBebk85PPhhYuMsbKGH72/a/huWd+juuuvQZbtqzD2MhhuNDhiFShppLANGDTzsaAe9gw0m0S3Tk0dBDVqSMS5s68ZA+uaL2LFyxF77z5mCxOoEgZQovQkW9HW7YHlVIJ/QP7UKAWbTDeM4QeaAiZS8ymFSuNJkGSr0mnCNu84cTjsQi0PoKAMO+gzlyJkBIBW7f5fRnMDs+jbhzKWCf+P/Mvmr7Se5WmzCjRSALohVMztUj1Daop3tIgqGyF/O6xAh67/GJt+Zd3H/EnrDHkSRUGdXZEiiUuu7v3rFUf+vgX/v2Jl3oPzfTH/96DMv3JlUrl/0mlUp/WNI1TRGbcOWvVknkTyPYzNttPZ8LTD346mL4YuL7Yz0/04ZzqZ9b6uJP9W/hQfA4SFpUE08y4ExMfkJwL6Zb0oTer2PTYj/DoA9/GNVddhi1bnsbQ8BFkdQtp1tU0D00Cl85RUAEMAWUHZiaPc5adh/7+A/AKIzIfjxkaPmxplnCtHDp652Lewnno6khDC5to1DwcPTiAkeEhkS5sqwYDdZFK9FAVAQM2bjAhQ7pdOEDWRxhQ104LOMtoKwI1u/giEx6LcYYKEWJ8JsN/oLFNmo0fAWigYOmOoBwIKDMXhC4NXX7GHYC6NgnNqgmHoByJkKxMTfx5EnLf2mHaep0/T4qT3sI43pO+Z5iUL3b1zV/2oT/64u1rZ+p1cbrHNfMQ6HTfyWk+b8uWLZmzzz77Dtd1r+e+6FQB5jR/3Wk9rfViJUMmKD+PpcUX+skA+nSY8qkw8JMBa+vxtr7OCwFxKxhPB2aCcmve7ml9iP+JT5KtuOimvrDU/ZIedwuuvGwlNm1+CmPMQtZspNgOjRqanMBhcL6eB1djjKcFzXWxeOkSDA4eRVQtQmPGA/Va04CuWzAiE43IgO26SDkaQhl+6sNkR59JwGpC12sioTCkSI8oTfhoykxrC4Zpg7MH/cBDFDLDIyWAy2MmXgeBDp/h8ZHKaSaQ8lqj91jIMNlpADRZ0Is01u+EGdPmRvIsIUEx+NJKR52Z5mT+WzWDGALMMqA2UtPcTyZhJITjGPHgwiL2OI6/YqGRO4D8zt6zVnzoY1/41pP/iaf2N/LSv/egPDIy0tfW1vaAbdurfiNn4CX8Ul6kBOQksGU6W34hVvxiDPjFfj4d8E+F6U5/ay8GyicD5mSG20xcMBPmp2bI+eRwGNq9AfffdQtWL1+EZ5/bgOHho0jBhh02YNBXzIAeQ4djcDQU4FopNDUg255HvVqBw7xhmZQdILQhORlmpEO3XXXuCWoEKgno0WBwTAitdTrHSzGvmBNJHCZlwhMQpjZviCwhzg3DQRja0rbMBDxhyj5tbmpxoUBBoCWIUoVoeoHM12MuMjvrqB0HMuKJSKzxVyrAJVjzZ8KOSZsVUxbfHZGf7dEC3BwbpaQP/p24bKbvCNX1w1eg7Y/snpNgCMpM4Wvb2bNo5Yc+dQaUXwKC/JY8dGBg4Lyurq6HbduePZMPOdGST9a1l4DqicD1VAD3eTPRTvJBnOx1TkUrPhngTv/+dJac3Kjc7s5UtqyYskCRpMeVh/bg59+7BW1uiAOHd2OCOcaRDSdko0gFvm3DN3S4ug/dC2FbLnz6mHVNCn9pdvwRzKwQkck8Zx+mEE5NZv1RT6YTwWaGhUCfD81UU6MFaAMNlm4LKFOuaPpMDGCymyceYdN0EASmADx7+thSLXY2YjpBOdSkkEfrGbvoCMqKHWsxKLMnj6BMiqwj9BUgEyzJnoUsMP9DAJnHQMbMI1BuGoIyZ/UljJmPkcWG7op4IklyrSnt2Rf5gmybsg0thb6e29GzaNWHPvHX33xqJt+3p3Nsv9dM+c4oMq4ZnXxDe3vuu6ZpZOXDeJma8vO7+U/nlJzgOax6x5N+edFLJVpqS7w51YV/Io05eaVTkS+SxzxPy4udHC/m6jgRsB7PNKDVanq+wfH32KofJ99NHs5KfQLKiYShHh83IZz0400yFFof8FKbNOMPWV4iOf4T3y4El0BToMJ9fH3qCB74zj9j8MAm1CsTAo6ObsPS2I1XR2iZahIHw/AlCtSHaRuSICfJdM1QMWBOGRFrHNudNTg22SZpKWByGjYH9IUEOEoXxEQVnKTrqhBHsKWHOCDAxq4HiSQleEYqQpOAJyOb5Ad0OSg5osksC75GRJcFQ+qVREGJmZ9MIL+XjyUoMz1Z5TYp6SIe3SLXqIaA16ykE6oOPYJycr0mMgZ3gK2LbisoC4jLaWBHH2UR/je3o3fB8ps++oXbnv4V3WUz5mV+r0E5iiJrolB6f3su9xUmtD4PlJPQlPhUSe/+ifBSQaL6iRrnFgOmKGkxYB6Dx2OPS36mHh4D6/GpcC0JZeopvDF4YZNx+PHFrkJeVNEvAebjwHZye1xSXDlR1TsB2OkgP/2xytp0crBVN18SgnmiYKdWkOQ2Vq2HrYvDcTDX5YZVBb8ElFuXv+lLIV+7FbgVWE3/eqEdBBe8Y+c1PrnqU24JzYnPvYCUaKiUUTUE1RGs+dE38NSD/4GuNAO5A2gm5Qc+gAE9HJxqqZl9isOKX5kZyTp1WL8Ji1oy0Zy/TouEIWuaL8U6Fu1oZ+OPxSImXXMqT4IyA5cHbvf5urTA0dYmTFZ0XZ4XXenAfBwvKJEr1GdIixv/TamCHXpkxw1a6CS3gnY5Bd4sAvJ9+D7ZNAuSnM3N41OfMrVmsmy6sMV9EZf9pHibTHWJi7qti/6JyAGXF46D4nVP2YYLiGa07ehdtPymj/7VGVA+MTL9ln53T7TH6Sl0fjqXa/tbBQqqwJEwNbmQZQwNKYAqXBy/KVvetKBJfDUKMPNxtP+chFnFT43VtgTS5cJVl/4xOFfYImZ7X0bqCCuj3zMh9bIN/OUVo7VY0np6WsG2FWhPBNB87HQ7WvL81ljmxCUxnREnoJzohs9nxQoklbbIydFxY0EMfCdi1625GCpQLF705HN7IX7Bk3p8lsixz6P1czt+0uMfT+shShbpZNVNfmN8wXAzL1E7BIzmJB776bfw5P23o9NlxiWdFBrAZd+gM4KFOMoIDBei+0K1IpP4cs0huxWZglv5+DNS/6YdjDIFwZcALm0U0hVIABZpSycrJphzPgl7OxSzFrmAH1l8PfE30q/MCdQs3vH7lD5UuBGZcCQdhXRd0JFBeYM5GX5TXW/8/ZxeAp8jniwBZBYJlbbOKiHfF4OI1D1FLZuFSznnDKnna0gS3PHzfsyJIcNS1RcfR5WGOjdBmTGgspCY7Tv6zjoDyr+l0Hvywz5yZG0q337u5/PZ/BflREt31fNv7uTiUUCbMFL1mq33scwUTvyqcmHyulSsQO6OmB3w5hU84f8TTOK/ZSsZ3/AJK2dWAH2hqgpOxqNuvKRQovyfLdvFlrc6PW3rhVhxAo4newzBkCw1Kc4oYFY3VvL5JL9abYmPLxQisUy7+RRIH+/WYwC8AA2/T4YXA7QqAPGxyc0bB9hE6u/nA/cvn+dj3FhWuhOAcnwOp69pPJcc0yRLZPwicq5byXZyORwjzmRzqvAFbxxrH7wDj937TXQQlAM6KYDI4ueowYiojUbSZk0gVj3IbAbRRC9mQJHsCviZxGuP7BDIknmNcpSUTOWjjME/vE6oDatrmHY7aBYsarAepQI16YQTucnokzZn+QenpHAmHxs/qCX7ZMtcGGx4AVCr+zA5pTsyUWuwRZtqMuTYfGocTdWp53MOnxCG48CrSL66+Hkd8/cLYRe2Hj8uPo/TyULCnltBmXcOJ3mL1GK0be87a/mHzjDl3zFYHhrakkmn5/3PbDb3Z8nEXTIGudkFNZNUKw2BxiwCWnoU6Mj92pJyxZtM8DeuJvOWjkJu8ZQtiEyXf/hcGZ8e8OIKJKTFZ+pWEE/pFR+ysiLxcfxTr9dl8q/fbCDkawSeYvVUIGPvZysbnf5v/n8CqtMbMpL3kEyLSLroEiBOCmxJy3Pik+Yxqj+qbTd5X8nCoYA5aTZQFw5/dvzrOLAarKzHwK9ARwGS/G7TlL+P/bHo77Vg6JQykteQZSWWNpJdS8Ki1eLJ1xRcbTlnshPQuEWnLCR0Ti0IUkSj21eBDAFNQNJUexj5jOK8XzkPvCZiP66Mi/LGsOHRu/CLe29F3uI1ICUxRDqB2IClyWQ96DqjO5UcQ0cFf49iv4oNE8CTHRyPi9IGvyfSkDr7MMm8JfiHDgmCVSxfgBGhNqIGtVr1O8R9wdcw1S7OawZSuDMMV4BZHBf0H0uwELk3C4QmGs0QqVRWQDmfzwvrHRg4KuddPlVqzdLtRyISt1MLSyYrVgW/pDSozv9xUD4ZpLQShES+SECZkgqMju0981fe9PG//rd1v2Ow9IJ7vt+19/pL72dkZFvWMLr+byeT/wy3aBq3Z5ywSxBLPpoYmGHZqpAiOK1WeblxYnZ9vDilgFlBAreFBGTV8EHwFWCW/+fQSXpNA3jNBnwyYd4kvo+G10Sj6aNeb8LzmvAIzl5d/oSci8YyuWz/dNmq8m8yKdqeFKtU/y9/J8dIUKEWGYNf0pDR+jf/nYBw8u8EDFuZsmLtyp6XMPjEP51Y9hQ4J38IzkrjVUxayUAJ201AWQGzav89BsrcxltKT+bCwXQ0y+JjEvaudFiyW9F0CVXyt7JhyfoqBSa6FjiFmf5gBWpSlOJxxgunAIg8V5078eCqVjQlJ1jMQTbgOhznZAqAE+8IaE0upD4XYhbqxrFj0/149L5bJdnNpBOBW3BKD5oGWzdF3NINTgFRmrE6N/IJqffD144BWLRnMmgCKuUOOe/UV5n9o+QPbvAFrHU2gTDW05Q0umbDg21bsqiLV1nT4PkB2tu7MDFRlOun6YXQDVtcDWyn5t+RZiKd7kAqnUOj4aO7exaODBxFPp+VY3nuuc3wvAY0BjHxuqY7I9GcOQxWLHBqoSNDFk2Zi580A7D7T10Prbud5PqY/n0uWDxuAWXmcfAeNDu298w7A8q/cyC9c+fOXFtH2/9xMvmPUa8yLaUjii+WAJfoh9yWUa8jWCeAG2/LBVAkeEUBQCJ+kDWwV4psgewh9JUMwUJKwoB9TyV2SecUWbDXkAu94RGYIzT8QIEzv99ogI/nDLWIBnq5qSkByICU5/k9W9nw8QKZ2nvzfbV+r/WxBL1WUE7Yc6t8QVBVAKyYPG/2BJATgE4eI11d/Oxi2aVV1kgq8cJcZdcdyxcELGHKaoGgR5egzH8TkB2H/lvFktVCoZhwayFWbvSESVN11VSzQusO4mSae2I5pCwg7yveFSWfCz8T12WesbRoiITQ8DwBrlrVg+/5QDCOI7sew2P3fwNOWIJLeUanJU21Hltc8ilX2CxwcnFVTJwacyTjj/h4smUCMz8XAjE5K10YBLm45ZjXKZ9Plpzo87qOQOPk7IwsItVaGRw8ysaQvtkLJORoaHBEhpyOjk0ik2vD8OAIOrt60NHRiclCQcKHXDcL00jJjs0yHebDYGCgH/PnzUEqbWHDurVCEvSwBo0jsOjm0DghRNnjJEhfXBax2h47M7idJCifqKDXCsqtwJyAsmjKItXwQm7fPmfeqps+coYp/27h8p49e/KZtvYvZ3JtH1GWnnhrKHGDEWyDdh9WsBWDkRFtIbU/XlRK2iBrI9sSJhbnxPKBBOKA+h63hFInTFil2uoTzGiFIrNkolbQrCNqlBE0mzKvrdGMJIeg3ghQJ/gRuAniPuMUY1COHRDHGGcL8BwHuePSAB9HUOaXbdvHgJA3CMFOgC+eMJww5Nb/T3Q+kVJkkUlacdX7kEVn2h+xM8Ua83RQTo5bIt9joKXWTMkiAV3bsWVbrhiyWjTos+VEZ+XEUIBF1igCEgtD7JgTkKLUYcOPfI6kk5/z+YkOrppwFKETbtyihYsiEHtsBSDIsOPPh58dJRSyeRbsmk2ewyYadU8V27xRAeU1P/oaMnodtsZdmKwTCPwGMrarriuTDFWT9yU+cbJjWWyUbYzvmYxdJmGzgMf2ZDae8LHSNEKLmOr04PWazebRYGEuABYuWgwnbeNo/yEUCiXYdg6LFy2H5+s4dKgffXMWSDGPix99zjwGIvtEoQA3lcbkeBFz5y7A8PCEXO9jI6My/LV3VheKhQls37ZZMXq/rPI8Qoou9D4bysnBxSMOtFfiBRcl9TlLBsY0ppwUlVu15QSYCcqM7iQpYqFPacrt27vmnnvTx//6W2fki98lWD5w4EC742b+PtfR/gGO5pGShHQ8kcmoapxJZsxJutTwZKKusiSRwXGrKjdNDADqQiMV4N3XFACXIod04hFUCWaeYsqeB8+ro1FvoF6vwWvUEXr820ONY+TdjGh6jSZQbwaoNphDQAbNSMRYL5VxPS0ywDQ2OJ0xJ/IFv09gIRAcOHAA+/fvxxvf+EakUikBw3Q6raresQ0tAWb+f6IhK0BWYNz6pxWUW+WL6QVA8ZjEx35Mh5eF7ThTVkxdFbYsmwuGIVtxkwHxPAf8GU8UQSr2vvKxBHkuq6JHc6S9ZA8rts1zIWHpvMl5s6seYrWdjusCUpSKHQIEgsQKx52UadpwXBem6NpK8/W8EF69KszR833o/hQO7XoCa378r0ihCpeASpTX2YnHRhANtmkh1EM5Ji7gdCnoFlcO9bk7rinWOHbrkTVnsjnUGgHcXE4kLX7OtM2x2SSbTkmNgotE3Qtk8vSKVRfKpJMDB3ahWqmho3M2errmQtMcHB0Ywew58zA+OY5qrYJZs7ukiFgpFzE6Oow5s+fiwIFDmDd3IUqlKurVBiYnJuU6z+XSqFWLGBliDCi1ZzancE/IBnNTdlBKlacbhbNPlN7Ou0R5oWN5b5phaHrBWC2JatGN+EQuHnLejjHlbbPmL7vpj/7ym+t/lzBJFqLftTf0Ut7PwMBAdxSF/9TT3fmHLMrxhCsbLG8gVuDZfhrITUCWQ4aYWLiYQys3kgytVGHeZMwEzUa9jma9BJPbVY3h4CXRjJuNBoqFAgrFSVV00jRUKhWm1Alb5mVYrtRRbXjo6OnDnLmL0TvvLNmKVpsh6jwW+UOdk1V8KZkck1wSEE626dNBWd0sbNtVzgf+7q997Ws4fPgwvvSlL8licejQIVSrVfT19WHhwoWYNWsWMpmMgDSBnH/zWKWhYBogJ2w5iRZVsoXaGbwQKCfHK2xZU6DMP/x9/Jllkz1SXtJhWxZStgnH0GRrXpyaRLNehdeoyS6DwE2A4iRm1ggIyqlMFpblCHN2HAKqIe+Vr6+Ys2plVosEFyxHJoPISPtY4+bfumlJV5ltu6LPim6tA77Ha2QKvldFvcE25xIO7HgCj/70NthhVTrv6I7gCXNswPDjgjB/N2WNMILL47I4pTqUXUtbWxaTE6MIQw/ZbAbnLluGXQcH0TlrtlxHHR1tch4atRr6ZnVJQa1aq2J8YgpeEGHpOcvEwzw+chRDQyM4a+HZyOXahcmWymXxITNwv9mso1SdQirtwG9y4OohOLaNqakibDkeHeWymuvXbDA9LoIv4feqicMLTXiRJfkcMqYpIJWgbNGADsZ3KgmD7g0JMor4SmpHkzDhRMpI7t3WIp8waBlbRabMRZg1AA2a2bGte965Z0D5pQDeb8Njh/ZumTU8PvlPuaz7Tq9WQuhVJN4w8Flka0gAeOCHKExNoVYuIPI92V5WqhVUqmU4EvISyM1h2mRuhjBfFojY1MGtVjbNAZUN1CplpelaOsrFsmiKrmPLjVQqFWHaDrymhpGxCbEzRaaNugfMXXgOVl5yOdp75qBY9dFggU234PucWkFYUDkCrYDcCnLHZQHFTKmBS8HMsvDcc8/h7/7u7wQE3vSmN2HNmjXYt2+fAFZ7ezuWLVuGP/3TP8U555wjj0k0P5FbJAMh1sNjcE605YQtT2fKCTAnm9hjtjbqpzFLpnwhRTVdyRXcuju2Id5d17Vgs+gXVTE5NoDxkSGZ3Bz5TdSrRcl9kIWuWjnm9GjI/Dm+no5avSYsma/Lc8LFIpPOyAIgBV5dQ8pNiQXMMNNw3Cwsm2BuwHRSyOTyaO/oQkdHN9KZvDxOMx349Roa9QmEzap0wnFk0oFdT2PT4z8BmmXQYEHXg+lwwajL7ivyCYrcCZgCZk46I5/5rN5eTBWm0Nc7C4WpcYwOD8JN2Thv+fkYK9YQsX2a76VWRUc+K4H2lVIBmbSDlEu5oh9uNo/2zi60pV2MDx7F6MgI5sydi6HhEaRSfF8OJgtFkd7oNx4aHhbWy7oFwy5odTNMC6VSHbq8fwu1WhOawX9TolBx8ywS+noGdc2VAmG9WkXQrMHSmrC0OrSwwr1eLPWx9iGeE2l0mQ7EJ9OYeY4ElCVTWckXskE1288w5d8GkH2px/jUT74/b/NzG7/imP5bjLAOv8HwcB82x+NUKqh7TTi2g2qtjkalDNtSDodKuSR6HhlVk5MbdBwDLdqFsumsFFlq9bqwIG4zPbLnpgfbMeER8GtVuViFVfse0qk0KsWK5NbS5lYo1VD2QphuO7KdvbjwFVejs28hSh7nTnAbrgqLbDidrim/GCgnQD08PIw777xTmPDRo0exfv36Y6yWDPmtb30rPvzhD6O7u/uYZELw546B0sWJNOXna8tkyaqlttV9oW7AlqGZUtSKpQsBZTMGZTJ6MnT+LEJatukeJgb3oTB6VHY0GZcOg4q4Ulica9SqAlgEdp4Y7gYa9Roc25TFhrsA6rL8jMqlMqhZUx8ulUuyj6CEU2vUxS6WyeWE2bGjLZVpQ1tHJ3JtneibPQ8dnbOESZJBl8tlFCYHUS1Nou5FaHoVTI0eQKNwFGjWRGNt6+lCZ28HBgcOo1oqorO9U9g2cy/IOPN5Oh0yyLflUSgUkM9n4PsNHDywD6mUhdmzZyOd7YBpuSiXSzK3Txhy5KFcGkPaodau4fDRw7J4dHR3S4Tn+NCA7CIMU0e9URX5hu+dO66Qmcu0VIYsBAplgEdtWNqtKac4gJlCqFlwU+0wrDQMMwvb4WKgiaRWaoRohBpqtRq8WgXjQ4dRKwwhnw7gaBUYUR06C5H0ZsdtMiJonGILv8gaJNYsYIpPOZYvrPZtsxee/8EP//mtG17qfT/TH/97LV+sfejOuU8/8uBX2lL6DVlXQ7U8LmzYdSxEIbekPhpNzlVzUC4WxRlBlkL9mTcvt74svnFLzS8ya26fM6k0PHo3WQJpsgsLsOLiIKMTGblYrZYFkFVYfQidhcF6HT7tcI0misUq3EwH6oGBibKHpSsuxgWvuAaRk0WVliNJ+goEiE4VlMXqxy29aQpYDQwM4MiRI1JZ37lzJ7Zu3SqSxJw5c3DjjTcKKCeAnOjKiR9Z2r5PwJRbLXLTmXLCtE8EyqzUWQLMlli5+DdlC4KyY1viOnBtAxNjgxjv3wcjoCxgSPMFQ2oi2rKa1OerahgcKCtxyGYooBQxVpNFsjj6NJFvKCsJG9N1Oaf8fq1eZYSw1BC4sDI3oqOrD24mB8N0MXvuAnR298kxkkWXK2WMDR/F5PiI6L7VSgHV8gg6Mjpcy0A6nUFg6lh0Nh0PQ9i/Zw/m9s5FR/ssKapVuIiYlixy6jOi1u0h5RoY6D+IzvY22JYtQE6SwHOXyboocApJswbfKwOhGr9U9zjDD9BNW+Q0cdyxdZs+edF5mWvBQhz1awea7kLTUjCNNEynDXC7ZOKJ5bhS19DtlICxZqQQ6pQzXERkznVKU7T5Kd1XY2NIs4ENTz6KnZsfR1fOR8aqwgyr0CndkEQoB7ZEGU3XkJP/by30JTKGcGtN3NgwRFPmgtGxlR19H/zTf31mpoPsSz2+32tQXrfmzr6nH/7pv3TnzRvhV0X/ZaNG4DfRls2ITY32NDaNFIsF8QeLxhWH4kgRKhHm4/lj2WxWtnEGdUfHllbURqMeX4SQ15fiBbXWQLkwlEbrS0W+UmY1m3m51BYzwkLGSw2kOmbjkqtfh54FZ6MaqEByAWO5VJWlLGHAksdF/TM6zuCl5h3broaGhrBp0yYsWrRI5Irvfve7WLx4MS6//HLkcjmsXr1apIvEFZBoyvwd/EpscMnfrcU9vheCIYGf/+aX0pjJjpRPma/D98vX52PJGA2TtjW21LowdNreLImjTDmWgLVj6QgbZRzevxVRowiHUztY3ZdmnAY0OhA09W9quNyVNLy6yDUeC6iUKygrxfPh+Dhh8DFIc2FNip8CBgbk+Hl86VRWQC6T70Q234WOntlo7+qR4hs9yrVqBROjg+g/egj1Rg3l8iSafhXz53Yhm0mJ6yOdTwtLJyhSw2/LdWPhwvORz6dRKIygWqGcwAKm8iOHYRlRUEZ5fATtqazIHUyXoC6tnBp0N3gIQg+6TulFSpviEpEwIpkDSBC0xKpG2UGzqFvnoFtpOJl2OE473FQnrFQbbJshHSmRIzgdWxLfJAgr7jRlpkacfyG6uptWmchMfvY91Gi9iyJs3bQeTzz0I+TtIvJOGWZItswTT8ucgqfp0kUraEm3Ycs3xC7JY+E9IZV4T3YWMNq3zpm34qYP/uUZUH6poD+jH7/ugf+Yv+HpB7/SbgfXN2q0Armo1ZVnmFu/JhmWbkiBTbbltKNx0oIwK3ZyKX8o2aehmcKY87kcqtWGcBIOpEyaRcS6FYMRGWSN+lvcfEEqTQZe99R236/VUZgoCjAR3MsNoK47OHv15Vi64hL4RlpYi4CHeF+Pg7JqHDneLEFw5Bdfi4/fs2eXgMKKFSsElDdu3IhvfOMbsmX+xCc+tLD4uwAAIABJREFUgRtuuEFuerFIQYE6gYnAzO/zRlSasmI7CXAljSSJVMHvt1rMVDA/YxgVK+Xz5TilUYGLCF0vXPAIyvxjQjMDOHRcEJQNDY3qOA4f2AI7aohOK3qz2MloN1Tdjo16VRZNFtYoZYj7hd+nuyVO2pOFQjoo1aJBcOfxCMjEUotOV0TAvY6GtrY26XxLZTtE28+1dyNPKSPXLsVAjmMigx8ePIxicRLVagWuY2LO7F54zQrGx4exZMkCTE6OIZNx0d9/GJaZxrLzLpbjbTTKaDZrIse4aRthUEOpMiJDUn3uviI6my0J/aEsRn+dNIrExngeK4OINDJ3TjExUnCdHMxUm/yh59hN52C5WRhmBpHBQmYagWbBp3TBQCFxeBpipxNPUUuzjyz+9BTys6I3+tg1RTeOytRo+px6Amxa9xQe/uld6Gv3kLMKcKJK7Grh81VeM4uSJ/uaDspy7YYK0Nl8w/B/6Xk02rbOX7jqg+/7/Nc2zmiQOY2D+71lyhwDte5nt5215ZnHb8nojetq5Umk0ikZld6s1cSjzAISR+CQKVMDJlPmfUB7m+s60vVHsJG2W14oUSRbYAEfjtPh85veMUDjY3mB83vlUlFuLGpxytngYHKqKF19fN3QC1EqV6CbnGicx3jNQ+9Z5+GiK6+Fb2YQaI7q2pvGlMliEo+yRceAALRyHRw4cBDPPrsZl112GZYuXQoyZv5sdHQU69atQ1dXl8gWZIx8H4kLorX1OmHKiTTQKle0ArH4sGOAU35ghio9v+KubHfUx6eDsmLKusnGBYbBa9KAUZzoR/+RbUgbocgWdEzwPRKQeU7onCFrpTuAz+OiSbsh/7C4xIXm2CitkDJDRRacJNKCTSHCQnmOko5Ev4l8vl265NxMG7p65yHb3o1Mvg3ZbJv4tUvFAqbG+zExehTVSlW0akpTc2f3YtasDlQrU8ikTQz1H0AqpWFyalQW8IzbLo4G2ir5WUsuiklProdQ96QTTgflnBS0yKEmAdN2BSBNOw3byUgxkhovrxPRfI0sLDMD183DTOVhuBmRKiSAKA6ob0r8phGnwDGOkyqvtJ+okPwWSSzBFGHhLFAy8zn2VatFjK/Lgm9VrIk7nt2En997J/raGsjZBdhhRe1oyJRjUI5ziU4IVycG5WlMWYHys/MXrrrpDCifBurP1KcQlJ+6/5sLN6179JY2x39DxE45dmexWh9B6co+mzia0Kgpl6bEepWwLW7zqQ8UC6W4w4vB4WSBBjLpnHTuVSplOCwkWQYKhaIABz3A9RqzLBpidaJdrlgsitxAva0wWZKGhGwqg/GxCWkGgJ1GoR6ie8FSXHntDYjsLLzIFpsewSZhyqrNWt08wmZC1SzBm6dWq+Pee+/D+ecvw8UXXyzf7+/vF4Z8ySWX4NZbbxVJ493vfjeuv/56ASt+JTprYlFTRT71s4Qxq1luKkJUNZawWGrLe+OxKJasYiKT/0867BT9YpGKTJVWMToSFFOmPGRaERxDR8rQMDa0DxOj+9GZc8TDK4VTMvooFJ1VPMtRJMBMXdk2TVn0qN/TtcGsEf4/zwd3N9ytCHPnguH7cF1lweN7IADy+7VqGZlMTvRkN52Hm21HW1efyBcJKNcqJUyNHcFg/z6UClMCyKXyFHLZNPp6u1ApT8L3KmKZM4xA9G8BNtCxY6u0No50sliHCGDYFmC6AHVeuxO6mUUu04H2jnbkcx1oa+9GNt8pdYUmC21+JMVI2iabTRICulYcabUOZMWJuVfcvi3gqlLn5as1kInZcvLtxAufRArEVkWSFD6f14WSUUwlyWnU9QNsWf80HnvwHvTkaseYssp/UaSF4fe0kr40psyQJXWlH2PKZtuz8xavvOl9nzvDlGcqxp7WcT1x37cXrl/7k692pqM3OCYLdQ1UqzUx47No1GxUpcjXDCPUK2VJ7yKzJACQa9BaVCGb1Q3ppiLrI6jbNuefUbP0kc/nlL7ZaMjj2DRCsE6yHAgAU1OTwiIti51eEfyGalAplSoolqvwQh21yEDn3MW44rXXw2nrRSMwxSPLarTKkUhkC/U3b3oWFMn++LueeWYjtmzZgve+9z2iG/N7BOSf/exnWLlyJX7605/i2WefxSc/+UlcddVVAqQMn6F8wdciyCbgz5uQ4Ja0T7e2VyeSBh+bfJ/HQ7dGElqfFHV4DMKixXFB1kyJh6DsSBGNoGzTm2yEcHQfg0d2o1EZRcqiHVBlbyj5iJOVG0pWAoG0gjIXhLjFm4sX3Rs8b/x9dNfQ9kX9nosknRrVSlkKbAQbLpKUrVKOI/UFLpi5ti446Rw0O42evvno6GaRLivg1qiVMTlyGGODB8TFMVUYR7E0KfZHLipcNBhIz4WBljNl9TMRGWyEsaUZJpVykM66SGeyiASMe8gGYdhZmDxG24JruDBhi+2uGQDVehOVWl21gks2hyXWSjo0yJwl3tNUzU+S5SIphnFEcxJJK6isulP5h4uimqunMmyTXZeYL8MITsqNtfhQnCs1+jYZqxnUYOo6nln7BJ5Ycy+6sxW0OaVjTJmgLPJFHE2b3LC/ZI2bpikr+YKZHiz28RiVDBaZ7c/2zl9504fOyBenhX0z9knUlNc+dt8tGb32ZtfWBTgJHC4DXOrUwnyxPFVqrHA3YMcNBgRSApMAqzRUcCttiwRRqVShGZa005Jt82YjQ5OtfcCiEK1wBGD6QAvCWPl61SoLjPGMM08ldtXrnujMJMu10EC6YzYuvfoN6J5/DurU2UTjU9vtVgcGbyQlqaibir/7+9//PpYvX45XvepVcj6Sbfr3vvc90ZXnzp0rIEdZ46yzzsKqVavE6sXjpB2LDg3+bNu2bQJkg4ODx5pHOjo6BMz4GOqvfB0WEPk6tNqp36VKojyu3t5edXxx3gWJEz3XUjiVbA56cRXDp+PC0n0YYQ1HD+4AgpJkLWRc1chCcBUNmZObCdLUuet1AVl2UBKE3RS1Vm6xWRRTlj7uVnjiuOiw3V10/lpNFjFxbAQ+Uq6rQL7WEE02nWtDKteJvnmLkGvvlHZvvq96tYTJoaOYHD4s+RZTxQkMjw3DdFU2h4ClZcrvog+aVrp8ewdSmTwymbx42TOZlEgxHGpaLhsYm4gwUQbKTQ+VsIx6UEGzHMIMXZEdCLr0UPP6Yzu1m3KQyjpwUjZ02QkwkMiAScbPz1lAWbFmiQaREHxGy8bxsnFEqAgZLdnWarACR1bR7ROJ1MXzy8ai4bFR/PzBh3H11Veju6dNXMibnn4Sa9f8BB2pItpTJTghdy0syJ5YvmgFZWHwJwFldlYSlMmUuaMUUJ637KYPff4bZzTlGYuwp3FgG3/2ozlPPnH3LWZQvEGPaI3ykUpnYbEDixV9RKjVGyjXaL+iahyiUq1Kmy1Zl1xQTPeSKEdViRYmICFBgVyk9IcKk2j6aHrKSJ+A0cTEBDJpjnr3JZ+Arb3Ms6X2R89os0ZQ9gSUq14IK9eNi171esw/5wLUAlbVk2kdcTxlHDbEm852lPuCXyMjIwLK73vf+wQQefETIAg+99xzjxT6+F7IjN/whjfgAx/4ADo7O7FhwwYB3/POOw/0NF900UV46qmnBJT5/3QTLFiwQJ47b9487NixQ0CZ2vTTTz8t2jVBnJ+VklRs0J3CZhSCuEQ/Smu4KoKqfyeRnbbE/aRd5gI3geYUDu3bCpfbf7+OFMGHC069Fm/BQwFhcVMwK6Rel2KeSCecnxfGCX0EGXYYspgpNjQWdpuS/Jbo+9L6DNVlx+45IaK2KyCa65iFOQuWoK2zSzr7eM5LU1MYHziKamFCGlSKpRLGJyfQM6sHuTxlD1f+pNMO0hlXdRLS866p3VQQ1BD4ZTQa9FQ3USs72HegipEpCx6bM+i4MDgiyoVjZuDYGdhOWuI0UykXjmshk2VTCIGfrhUIy5eIUykim5I+SOZMxsvPmRcPr0nXUTZAkWxYTPVq0nrNxYzEg+eU53rJ0nPkfHJnRZnrC1/4AjZsfAbf+/4P8Gd/9mfI51PiKKJ8IaDsFtGeLsEO2CiVaMqqiYby3Im+lLzxfPeFYspKyxbzBwt9ZN1W+7M9c88w5dOAvZn9lA2P3jb76Qd//hXdL7zVkKoutS/6ZSGeS7InJrQRI9N0IdSq0oGXa2uTLa7KT1DvkYDDDi/mGBBcaeQnHkt2rUq0l9yLZNvPG58XvTC7RgO1akO6rSjXMmmLwF4t16QFm7+j2gzg5mdh9RWvwZxzVqMeuirh5kRt1hLjGc9xM025sR577DF89KMfFUBVGnNNjv+OO+7AD37wA7kxqSXTgUFgJXARkLdv3y6Ay2PlMbOphJ5m/j+Ble3YZNQEe7Zo899k3Zs3bxZ3B29o/q5Zs3pjaceW1yMjTSxokiMsC4pqFiGrFOeJZgtTtvU6mpURHN73HLKuLueHsZayKEYs4LErjvkTdQFbuiqEKTfZnclMCDow6JxR9kGx6kWRdPPVGlUEXlNYMb/P98XXJSiziYWIzGNhgS2Tb0eusw9ds+Yg19GJVIqOFOW+KE+OoVwYx9T4uDgquCAsWXoW2tsoFVGaYeG3LoNK6QzxacH0i0DUQKh5CCMWfLmb4hG2YWIqjaNDJkbLafhOGwLTlpWX7eKuk4XrZJByMkinMki5FnJZdh+ainGbKlyIFkF26nHx8GVyjhKQVUa0IR7p3bt2yWdHSevnDz6Iffv3Chvmroo7pNtuu021u+smPvaxj8njbrnlFvzFX/wF1q1fL23dn/rMp8UCyLlTm9atxWMP3YOeTA1tqRiUxQJKB0UckB9ngE9Hh5OBMid58ymBHL9yX2hm+7PdZ0B5ZgPs6Rzd5ofunPv4I/feYjYn3mKQTckoHjUtOPIb0tDBQl/V8+CwYEYZoV6R7jPGNSZuC9kipzNyE1OTVt1qKgM3YaTKu8vMBU8A3TKVhY4sUjRqWQwsTBYq4i1lDkKxWBHvMiWEqXIVvu7inAtfifMuugoNPa1aVuMxVgn7PqYBMrfXUk4MyhNsqWZ3nlT5QxWEw2P68pe/LKz2ggsuwOc+9zkBVLJZvrdHHnlEmDHDipKiIK10/D63r3w+gfvSSy+VvyljkF1T5qCUQfDl88bGxnDxxZfIZ0NZ4xWveIWAuToOtcVP2qxlFBIndHCR01zxJ9taFbWpwxg4tBNZAaCMDAXgIkc9mFtxr0lmzGYapSlLES9Q0aJ0YhDsxeIWyzm1WkUwSqx/XPXixVGYGV0FtHJIN5nyV7OdmsW1fGef+JRzlB9Y0A0ClAoFlIpDKE72Y2J8CJFXhqV5OHfJbKRpxvEr0uASBI14LBWx3oNOgGYRTBBU5Q6riTUpNPwOjE7lcGjUwWSjDb6Rk4nVXIAIyALKbgoph9JHGinXQTrtqhqAuG4MeH4D5XpZ8rpVg4qBnTt3YNn5y7Fo8SKUykX87Ze+JCz7ta+5Bv/+zdvQ1zMXfX1zRL5iYxEX9Le//e246667kcvnpRD8j//4j7jwwgtx8NAhXHb5FXj9ddehVi/K9U6m/MjP7sZsWuLsqVi+4EdJ+eLkoHyseeRETJmnR+QLnh1PPM+gfLFg9Qc/8Ce3bDqde38mP+f31hLHkyKgvObHX7PCqTezvZqXjOOw8AMEbPggu9I0TBbLUu1PO64wU7Ipdu/Ru5t0iGXpxoiYrdtEJp2Vx9GvmoT4kEFK5KPFNuvaMf2SgEzg4M9qFToFGH7kgrG8pSL9ro50tBUqFUxWPPQtXo1XvuFt8M28FHsUCCch98dHJKlGBPXzzZs3CTB/5CMfERB65plnhAVRrvj7v/97kRg++MEP4sorr5TEOOZg8CYhIyLIUtLg98nab7rpJvzkJz+Rm5I2Or4Wvc30PvP5zM9g8wkZNtkzAVn5m+mwsLB792687W1vEymE0oIK448LfPTZ6kEMyhZMjTor4Oo1lMb3YXzogLgwKAUkAz9tdun5voCyECm6XkrMGWEiG+Qc8Odk47TGKQ+2Ci0ig+c5lDyTEr3Cnlgd+Xk26CARwFadnZaTRprOh+5ezJqzAPn2LjiuCmqamhzHxPgwSoURVKYG0ayOwAwnsPLc2cinAmghWTG93b6SuBgIL+3nMspOrjGZX6fRwUJyYKDedNGIejBa7sShYRslrw0w0zAsV4DYddPHNGq+n0ajJsVlfi5Ll56NbDqHu+/5EXbs3i1t592zenDeeefiBz+8C2+54S14xzvejgMH9+ML//MLOOecpQKsd37nTnzq45/BorOWyA6P9Qae189+9rN4/PEn8OMf34u/+h//Aw899BB+/vOfizzz8U9+GvMXLEDIjsIoxJb1T2FNDMp5O/Ypi3xBeS8BZeV5PlETyYnkC078JiCrQt8xprxl1vzzb/rAn/zbGVCeySvMSz02gvITv7jnq25Uud7QOTmClWSlYzZqFckosKl9EmxrNbWdjQi2ZdnuE0i55U2Cz+m84A2dz7fJBUdAIPBwq05WqXy5NB2FoJ5MgFDApKI0GVRkmi5qjRBTZMyRLrauSrkAw3ZQrkcw22bjmhveBT3dLR1b/H1J1oWMZouLfpJ+FqrEse3bn8P9998v0gSBmEB78OBB+RmBlZozmTK1YxbnqB3yOL/97W8LiNJCR4bLbe3f/M3f4N5775Xt7aOPPoonnnhCmDSlC8ofTz75pLg5+PuWLFmCPXv2xNvh84Up8yZnYYhsWYKAOLmZU5wlaIfbZM6Ei2M3tYyAsoMKxgd3oF4aghmzfI7pkLB5Q+0+aEGklEGWXK+WZSfCSR5c9MiKGf7Ez1u5YFQudrJQUndl4Y+uDB4Tn8Nznk6l4iIgkMm1I5Vtg5Ntk0IfWbPtuMJIy8UChgYHUZwcQehNwCseBeqDuHBZH3JuE2GzdCwDm5ITC3X0BkutQRggZ9exyEUAZ+RrU/KJPT2PatCDoUIOg2MuykE3Z9PBJUN2Ccwu0tkUBgcHsOaRBzExMSa2zKuvvgZvfvP1+MpX/xWOmxYwZiBRqVjEv/3b13HhRRfis5/9tOyCmBK4cuX5ePWrX4277roL73vP+5FKpzF7zmw88MADcl4Jyhs3bhapi6BMq+PnP/95vOKKK/DfP/cnsBwbTGQJPA9bNjyFxx6+B335BvJOQZiypKvKCCgOimCHntK0T6grxwXH1p9xhyqZ5NLRl4By25aeeWdA+aVi3ox//Oa1d8594v57vprRa9dbZqRiNxtNae1lp32tXIJOtmSaKIxPCbtSg0x9dHZ2KO0xZPOImvJL4FVB7JawILJDspTEk0tWzS9qmGzHJZjwOUnrL4OK6MCoNkIJtmHeAYGmXJhCOpdFpanDM/O45i3vgtsxF5HmiM6YgLLMcYuBWboMY2vc4GA/br/9drzlLW8RgCU4FQpT2LLlWXzzm9/E+Pg43vWud+G9732vFOmUO0T5mHkD9vTMko44AholiYGBQdGmx8ZGjwW7k+3zRiYz5s+Yq0Ftmg0qlGsWL16CycmpYy4O5muojj929pHRs3DHP2TKCpQNpJC2dETNCRw9sBF6swBH3pMDLZ5KIs4LmfTNoQFkvxUVeB+yu49SEnc2LKSpc0NgUHENascj2roUZ5l94RwL6+esO+40uBhTk+WEDiedh5XOo7tvHvIdPXCclHxWtEuOjQxiamIAUWMKjcIAotowLlo+D1mnCYRVBCG1Y8bJs1QVB//HuzMBZNgyrJWrgRFPTvfCCJ6WRTVqx9BUCgOFHtS1HljUlFNp2K4tTH/fgX0CoBdfeqmkGx7tH8CHP/Qx/PjH9+C1r7lafOi8Fh5+6BE88MD94nK5+UM3Y8P69Xhu2zbkMnlZKL/579+QY2Qu880334xde/bgyJHD+NSnPoVNm7bg7rvvxh//8R+jq7sbf/7nf47LX3E5/tt73icZ0sxupt1v87onsfYX96EnW0ObW4RNt4wMC4gHqAoot06gVTCRsObYjPc87DCoKSe7iTOgPONx9WUd4FM/+fq8jeseuyVn1q5HyEwKZvQyL0GDa7KhoAmPumQQSdA3q/S8yVmx5zZXMmXFYaGyZslOWfyS4CLTkS463viKJasAH4KINFows4HhQwyt52wznwwpgkdwD3RU6+y5ol0pglcrw+E0iEoDdT2Dq970B+iYsxShxnCYeC49ZQBJW+MMOhU8RJZN2xOP4bt33inFrPe//z2iiZMVPrtlK/75n/9Zfv7KV74Sn/70p5HOpMVJQm5Dljwcd/119/TIjT0yOioFO9qtqFWm3Yy8bxb0COhThaIM2OSCxEUn6aJTLJXygCs5G3ys0m9lLKYCZIPNG/T2QnRg2zBh602E3iT69z8r7dWWDDHldBLGeR6fPc6tOz9Dhs0zQJ7/TwbLbGB+X4pvMjPw+OCBRHoSUJYYVBZjlSOEDfRyfgMf6WxGGjVoh8t09EnzSEdXrzh1EDZRLRUwPjqIqbFBVKeOwisOwI1KuGB5L9pStO3VxFFDYGnCE/MA/9+TWXosLAZwrV7pCmWErBZSN22qwboysDeNarMNA8U2jNU64Rt9MLOdMB0L6ayJ/XsOYN2TG3HzH30MU8VJ/OCHP8D73nMTfnTPj3DueUtFc2atYHhoWDRiMuZXveoq7N65W65DNjZd8+rXCBO+4sorsHjJEpxzztn4+YMP4dCRQwLK9917HzZu2oTPf/7P0N7Rgb/8y78UsH/nf/1D+OyC5U4l9LFx3RNY+/A9mJVroN2twApLvLqTKYJqwK2M8Hl+q7XY4URf/+UvMmUZNsC8D6mEGtCs3JaeuSvOyBcvCwFn4JMfu+erC3ZuefyrKa32xlptSkCr1vAQ+aGwFdHpIjUnj/cyQZkXD61z0kwRTynhTewRzA1DmEsSskMfKTvpkjlyvOhUI0UT1TInVajBqMkYJrZy+yFbfE2UikyMC4S1R01VVJyo1KUSf+FV12HBOavRCG2Z9kBKFxmRVKhpyGAiHQGdPQGMESXQ0Q3x/bvvxs0fuQnLlp0n0gULfGufXIuuzi7RjGltSjzH/H3CIsXpoGbjiY2KIfvi59ZUkBLblDXGmVaEXR88eBi6ZcOyaTdTRUpa5xJfNF+LDDopgCpNnMdNKxfzORTgchKSYwWwUINfncD44H5YYLclfcnxaCZH2eIkhyNU46jYmKNRu418FavKySAMwI8tX8luhQW2Y23hou+G8rmJnESLWFPtiti8QsdBPYiQbZ+Fjt6FcHM90lXHc61HIUqFcUyOjSlQLhyFXxmGFRaw4rwOtOV0NGVunwrObwYV0c3rvoH22eeg7A1jamoYfe2rkM+5OHxoC8KopJokxLrH92bBDzKoBQTmdkz5i+BnemGmXGSyEQ7sPIStz+zC29/5Thw6vA9btm3Cu9/5PvzHd+7EwSMH5PO88ca3yYK4bdtzyHKKSUXVO2bP7sOWZ7fgute/EXd8+w78xV/+FWb3zZbd3223347Dhw/hxnfciK985SsCwrRLsq2aoMy6wB/+4bsEX9lgxcLqxvWPY+3DP8TsfIA2pwYrKoB2U+ZWqMy6eMr1SUD5xExZTQKn7h6JBYOgnNnSc9aKmz7wmTOa8gyE1tM/pHUP3Dp/y/pHvm6H5TcwkIjbbm7FfDJBDrNpesKUGd3IVtiGAK/SxmjWV/9WrcwyqqnRELBx2ZlHa1bceszvCQAwV5bXVIBjlrqmx7CjQBh2YWpSZvJxuGUU2SgVy7B0DRnHRqFUQqXhI3DbMffcCyTG09dU1i33/wRlmQNHKxyD3J83vZo3dYDbb78Dru2IVEFAefbZrVKN581GlvTfP/c5LF2yVKQKKUpyjp9pyJgivk/KEPyMMm5auh+5oMgugFOfCYxgcbIgnY98n0k79vHQe8WDkpZskXVkMChZvrTdqUB5MmS2WHNSh+6jOjmI0uhhCU63NB9uKiUBQTJdOk6jY1iULBSc+l2tih2MMgbHbFFndsismSkcN/3wAKXDT0KmVL5vLq0Kd0lyHHc8MqggkxbXeTrfifaeBUjletDe2aMmsgRNFKfGUZgsYmx4CNXKCOqVCVhGHRdcuACaVkN3Vw+68nMEwEdHD2B8+DB9tjj34jdhYGwv9u97DvN7LkJ3Zxq7t/8MujaurHIBP3eOHWO+MV3yOYzXZmG4tBANdy6MVBrpDHB472Hc/5OHpJhXrk/hda9/LV5x6avxjVu/JU6Y1atXobu7Cxs3bcTOndtF87/33h9j+fLzMW/eHFmcX/+61+E73/0u3v3ed4nXmZ17lLfuu+9e2K4rCxN3UouXnC3n/vt33SU7nitecaUkylHLpu3wmXWP4sk192B2W4h2h2FKRQFlNW9bBQtpZDhkDPGXBGvFEsbJmkdofSKwHwNlO7OlZ+EZUD599Juhz9z4s/+Ys37tT7+SMir/RYuYGMab2hdtkgE4tFzVm3XxH3PLR3sagZiSA1uslde4JkySHmOCKwGH7JThK0mHmABa3L3HbbJXU8xXoiu9AOVyRarmZHUVyiSBCdvJye9sVCsCsnR76E4agZ2D2zkXr7z2zQisHAICuEgXKv+XxS2KFmR9ZEbK2UFPs4bBoWHc9b27sWTJ2XjHO96BvXv3YOvW53DVVa+SsPsbbvgv4pxQzSUsuukwGT/aaEixrr2tTbaudDNwIouEDsXFSmnY4LgsjuGUqR7Hh6jy9CdMmX8nSXGJlq4mcHCOnsyfl7ZjS7cExHKWgcnhQ6iMH4aJCph7ncrm0OA4qthSx89amkUkgS5CnZ9nwCkxmgwkYGAR0+T82CKXpJypSSTKoUKwzrgpYcniH9eYaBcg8OuS+MbsixTjLrPdYovrnjVHcpLJDsvFKUxNjGNo4KjkXDCUqKOzHde87jKMTwygt2+26OMam0W8Uezdvh6Ztj4sWfkmDE8cwJ7tz2Bu50q0Z0IcOfAIEKoA/yjg4u5SgUYAH80ohVJzHgaLC9HwuZS/AAAgAElEQVS050NP5eG4EfoPHcVP73sAs+f3Yawwgne/57/h7CUr8PVbvo633vAWnH/++bJIPvTwGmzatFFCpyhbXXvttfIe1q5di2tfey3u+M4d0AwGIkVYtXq1+Mzprunq6RFnDeNck4G0LNqy4Mi6R7OhdhVR2MAzT/8CT675IeZ0aGi3arDB5hFqzgRlSXeWeYoSXxsH7rfCw4lAWSc75qxVFkSl2mdAt7ObexddeNN7Pvkvm2covJz2Yf1eW+I23H/b7LWP3veVnN14a8pR0xPYy0/G5LGKTy+rSYaiQm5yadX9NFUsiL80n8+qIagSbZkThseWXN7krG7wLzJgggILMNzey1y1akOYqMqGYFsw27YbcYcZbXUsjJjiCCAok+3xBY2UGr1jpNtxzRtvhNXWCw+2dHBJwY8JXjLySZO4S+rJHPZJRimFkijC7t37cd9992Hu/Hm45qpXo6OzA51dXfjmrd/ApZddJsUbx1IMmQ4GFuf27dsrmuSiRYtFC2TbLVvAySjZnCFJa7H/l7sLRp8m+u0xuSCOzUxuxIQd8Xm0iZEoSy8Mm26EKVvQwwhpXcfY0X2oTR2FY1TQnrPYXsfx1jKIk1ISt+dk65IUZwD1Es9dOY7n5O5GLVbJjEUeA1kwC7bJmCvpOgyZ1mfJDoA2OC5M9BMzNyPX1iGFPjvdjq5Z89DZPUdyJpTMU0ZhbADD/fvkPJaLHrKZDtzwjusxURiFY6cxPDQCQ2ugt0/H7p3rMWfOEuS6VsOPprBj61OY17UM7WkfR/c+DPgDkg8d+VnxLAdaE029Dk/LY7I+GyPF+WjaC2C47chkTOzfvRdPP70eN/7hW/HoU78Qq9ob3/A23Pq1r+HsJQvRN6tXdH5GAOzdtw8f/aOP4/bbv43LL79CztuuXbuk/Z5FP46s6uruwhxOOkln5PpX+SdqqjhT4dSsQ/XeKbtz0jrlIi1sYMPTD+PJR36Iue0a8haZclU0ZRWtwRAmnm0Fyq1fiaZ8MqacyBfSQcJsaDuzufesFTe955NfPwPKpw3/M/CJ29bc2ffgz+/+FxelG9OuYksymieTRZkDOb0GTNdCpVpTE0lsNctNZVVUZUtnsV05Ul1fYthvNNGUCRLUIznlI8noZfuvJyE4DKFJAoHYCcjrs8LgIbJ0ybYlG48E8MjayZq4Xa8Hocq8sLO46rXXo3fJCjRMTo5gdVoxPk43pumOgMoioWoZBkwmLsUhNEODQ1IMGh8bw5ve9GbRBh9/7DEsWLgQV199lRQcS5Uydu3YicmJCfn5/PnzjzWVyMQUMlXR2pXrRALc41B02r3Y3JFkLrey44Q1J3GeanAprYKcWs0DpWyh5AubWnmtjKFDuxA1xpB3gVxaZf5aBAxOb5ahAVLeF1Cm59mXCeFMZaObpSlyigwYD1R0Ks9fAtDSlcmmkpghK383C62B7IZ4HllbYHMQR0Ll2nvRO/ss5Dp6oHF4qmFIDGthbD+KowcRNgNMjnLSiYE/eOdbUaqWxE7X8DggtYpAm8D+A1tx3rmrUankkM2H2Ld3CzpSs9CZj3Bw5xoY4SQMBjX5BD4LvubBo4yDWRgsdGOqMQehMw+Gm0M+6+Lw/oNY+8RavO+P3o9Nz23Cjp078N53fRD/ccdt2Ld3h1yXS885G1dddbW876uvukZcMO3tHZLXorr/2EWqSwt3Ijvxs+FoLBWgpLpH1QKqkggV+TBRZ61FCn1VbHj6Qaxd8yPM6zKQs2sScs9xUPTCSVGahQ82ap1AvhAJ4wTNI4opK/lC+eIMaE5mU8/iVTe972Nf3TIDoeVlHdLvNVPe+uCPen/x6Pf+2fDG32ExU4EBNW5a0q6aVeY1hKh5DXFkUNf1GhyM2RT2S6uYuiiVfYsXq8RTBmytZsGK2zNftDPV3qumZAgYSf6AKRqt5CcE1GtLEsRDS14YMvWMhUUW1dgq3BSQY5xjZKZQ9YBlqy/DkguvROC2SUIYv0Ru0GjnI7YpjzOZieVYaPhNZFJMGVMZxhzWylS47du2y3MnpyZlkWEuhXQouq6w4wtWrZbWahlpJF10aqvKv5mnwCJWMtWanwDntrFSLgxaRs9zTVHvWzJxWBCKM4vpFBFAjkP5JbTIMKWLj23JGStEcWIQo0d3w45qaE9ZSDkG/EiH6dJ5ovRpfjER7/9n77vD7KzLtO/3vO30c6aXTMqkQUKAQEAMGCCgFEEIIJa1LSiLvaysdV1FQbEsVsD1s+F+6yoWmiig9FAS0kgC6XUmmT6nl/e87fvu53cmgBXdf8xCritXksnMmXPOvO/ze577uYviK9NCTYXfukwcEe8KcpgVnq+44XxemrxGwk907qNMWR0sSlVHtzpOHpKj6DZEZp3OtCHd0t00JOoUahonkLGJMRTH9sAvDclyMT9egm3YOO+CV2I8P44s8/zsNnmcYnUcgwO7sOjoJSgXdaSyOvYPbgM8A8lYAwf3rUbEzQONMiLC7iGeHKChWRir9GC42IYaOmEkOiXMNRW3sXfnHjy9eQte/5Y3oubW8OhjK/GqM88W7rSmh9L50suE/HlOT8SLOeWIjSonDXq90MmORloN5Y8hS2mZtnjeNd2WuZTlz4puiXLdc5KgmpLMIQehV8SqR+/F2sd/g55WHUmzDiOsCXyhXFUlx/oPuuS/BF8olzga5HM04nOLQLOT67r7F1/2D+++aeP/qAL+HX7xi7ooMw7qyfvvuNHwcxfp9IMVPa0u8mp4dBhroEZjIk2XWPtquSTjMg2JmMsmJjoRmsBEpeiRnyyewWJ4zyIUImYrX4apzlDgC8dB1KLXAqlPqtsj7EH7z0qFlphM5CBroS4jJwtDtV6HzVgiM4pcsS5m68csOwuxzhkSKhmhwxjJRozqERYDvTfUDaTxtxj+aLBIOWPBtm25QVmcCVHQA4HY8YKFC5BJZ0QGTS42MWVxbKO5DbtK6Yw9ZeDfxJb5d5XM4gs9ilgvi/YUdMH3dWq5N1WQp+4FYuz0Eub7ENFoY0kjHe78aogaNRwceAZOaQwJgxTBEKlYArppyWuWrqqJS3KiEAqZJLcwzaMGX6AULgDJTVbpIio+SrnHsUsPqAZsNGQKmLL2lJ8do6NogsNLghCQZSORbEEq04nO3plIJFpF4dfwAuSLeTilEdRzB5CbGIPrNJBJJ3DysmMxNjGCrt4ZmJjwUKv56OrpxMToGObPWyiqTRg+xnOjKFbq6OywUSnshhGUMLh7A9z6hCxAiSuXq0nsH+tEwetBYFPEQjzZQipqw6t5qNc8zJw7B6lMUuKvOO2RY8806kNdrrJgEV1ds59o/ksIgHLtREJOfk2JeTP2TAJuhDmkpjEepvJz43PzNGkcuCifHN2H1Y//FhNDW9HZasDSyogELMrNROqQh1zTO/RPFMM/1ymTWEfhCTP6NDuxrrv/uJeK8t/hofI/ekqELx568M6bDC+3Yqoo03iFijsjZGFpwPGY0+fCpmdEcyRnK0pMkjc1fytVHf1yTcEU+W/VGYZIpeKHcvim4obKRZq/U5EWQ7VSF2WZCs6EeCgzo44QR7lSleJGjjKdx0jTMq24hHPWGj7mHXcyFpx4KuxEEq74M3BxSPczVUiFgcGCTAN1uZFU/BLHVHZBNK4hhsrvzRh6duM9Pb2iZOP/s01iUCcxW0IK/BiLHosyPUFYgNlxcdxltzTFv6YVphTpplhmCr6Ygi6kV2oWU8ES4Yn5kEkfYfKrI6QCMjx2Lw7s34RIUEVrOkkHeMTtJGKMphJOq6IY8rHEzU2EKBoakihCmTwnDS5iZeUvn6Mojcq0iM+dTAMl4KGlpyOFnoeWQckznRYCCE8dZhSZbAcymQ50dvUilWhDPJGG4/kolktwKuMojR/A0NCAdOEt2SxOPn0J9g7uwvS+mRgbrcGAifbWlEAcqVgU27dvQCydRue0fowXqpjR3wEdOVls7t7+OGrVIYRhDA23DUOjSQzne+BEuqCnmLFnIWpHkLRtZGItSCay0CxT1HXxmC1xZj5DRhl2wOAD8UkxoGuq+z3kqkwJtLhvKPYOE1fEEnbKd7m5G+ECld4W7JDZJKhsyRoq+QJyo8OolCYwcnCPFOZ0jO5zDWhBWXBmjUpFsQjl1/6hC9yf75Q1RHzVKfsUtohZfoTBDy8V5f9R9fs7/WJ2yusevOMmIyisCH1lAZlMp6VLCht1eF5daFoFel+4DcSjjIPXUC4XZaSjbaJa1gXid8EumV1YPM5o+kBk1uxmpvwyWBBEWtxgKklNYJByiTFTviwKc7miQBYsyI7jyTKNzA/yfgmhsGDT35n+HJWKAzvbi2NetgzT58xFjRnxtg3DiilrQy75hFamDH/YLTPLDRHlZseuVwYDGUMV/MHOR1K6TeXBS+EFmR98zoQ8JKFDoAsq6ALB14Vx0izC/DgPLsZoqaJMzJkwDiEcBd8I5axpqK5M1IlY0DwpCs2LCHPE1gk9jGPowNPwGuOwjADpZAqmTtmzeo6CbvL1NemItO0U6AEeaiJXV+nYxUJO7Ch5xvB9n8riI6zEDo9Fma9vKiWFNEAmQjcaddikvJk2Svw52EkkEhl0tvWgt6cPLaks4tG4dNKTk+Qp70e9MiF/r9dcUfudt2I5xiYOorWjHeloi7gM5scPQKOvRsTBzh2rEU1lkW7tw2SBHIsqfDeHRqUIw+TSuYTQ6MLIeAIHR1OoBtPhmVnoCR1mVEfciiAdSyAZTYvhPiEdOx4Vd0KKbOyYCVfj9dQMThX2Op3vRC6jfI7lpJSgQvnNCC6KkDhZCANENhLNTpreeVRKOnXkxO9jHFUa+k+MoF4twq0VYcBBzOJkSCWfEsHI1zeLsny7Px3R9ycwZcY/NQ/hZoxVxE6s7Z19/GWvu/Jbm/5Oy8vf/LRe1PDFpt/9uOvBB++4MYryxaydVKgRBqCSrFEpoV4vw07EpACR5mQ1o5boN6tinhSbQhZspgVHGBQG4vGk8qNtBoxyUy0yYMFPVfpIqUT/jIhYdqqoJXKZWYx8wWkrlXozDFOZ7HPTT2YIF4nkQXMpSJ5yvKULRx67GNPnzoMWjcGPMPBUFVV2nXyOyoWNsewWfPKADVO6XhFhSMK1ipGaMp5XX6MKelS6ZF15RjfhCwVVEMKgEZDqiEUdRxl68/+e+7FDxbiJJfN9OESHYiHQ1XhrEyYyddTLkxg5sB318jCisQDxmCnmP7bJIqgSSWR8Fkm7cr0j+4J4Mrs3t6qKMFko1UpJOfux0xP/ZQpKCDspN7kprxD+HJVFpYZSvQKHSzxacxo2Ko6PTGsXonYcmXgKvR2daEumEZUggUCk3aPDu4Wf7FSqKOUr0qWf++qT0XALUphos1kpkM88KIo9hqLWawclsBRGCk6Dr4vFqwHNV6ZFrhbDeLUd+4ZtTFRTCPR2oUXqcUMk1nE7hnQ0LuZD5JLbyTiiiZh0+ozQokiFl4N0twGnJL7LPPaUKx95L6QECk4sSSNMgaGxEBfOXDIz2ouYPK1ly2g4ZfEVYfJ2sZQXTjoN/jXi+J5DYF9em7wGzRfptSgoxQSv2Sn/mVIl18Uf9VMmnsXjlp2yynTUrMTaaXNeKsp/c+X/e/1CFuWHHrrzWwm99tpkXBc/CiZRMw5KE05rRXx1OdfRwY3UNVngBb7EPIl0uhmGygUWx/o4o6TYacuXqeRntdBSMcFCx3L42MrRq15jGgYLC70YKMTgIoyPFcgSkKNzsVRGnNxcRhiVyuId4DkutEgMdV+Dncqif+FR6D9qkbiYMexN/IhZ7GVZQ5xbBV5OFWu5EZtLSklQkURkRXdih81DRn2chZsKOmUDKphyc8mnlmZqoaeCVEWEBtdTaRVc8LGL5p/8xc8Tg/Up+ELu1gAwQhjkoFLoURxHfnQQpdwQYgZTQ6iSjMNgMTLYxVO0Q9hIF9reVIEX9oX8zGrQ+RzcusAV4l/hVMVFjoeNCkpVa1kejuRXM11DXivVk6Q/BiGKdgpt/XMxbdZc1IMIND0Kz/EQ4zRBx2PLRNIyANcRf4zJ8UGUJobhlApwCgVZ1C1Z3AvLqsBt0NtZLXwN01WsmrBBVw6ZPCIWIYoQZsSXcIWIn0S1YcM1evHMYByD5Sg8Kw0tNETQY8VjsKNpxKwkElZczJYEzsjEoVlk3lhIWFHo0gRoMJuJOfw76X1Mq7EtXhFM8ZiSdLOoOqiXciLrp+KvVimgUi2iXi9JviDj0VxHccCpOBQISfjHGsKGK7xyHlJBM8NR1tvNblz2HZSVT0VN/VWYMk9Yfh8+/hSmnFzTO/u4y1/qlP9eq+vf+LxW3/WD7g1r7/tWLFK5JKLRIY58ZMqGA8HkeAHXGnXJa2vUVWQTt/hkQ0TFU0ElWfMXu1K2pNzos/ulLwFvdCrMBKvkogTKuEhhrLyolf8Ft9LkK5MlJMsyhmBW69KdMlqqUq3DjNpSwFnQbTI2WPh8TRgAeXZnjQbiLa1o6+lDT98M2JY6HLi0dEVmzIKo+KXk4/IwEWkx8/fIx/UDWebxT47yAmcYOuKxaHNZqDwqWERcV3lPM1NQOtUmtsy/0+WOGKbIZanqI6TBoifFnoGb0aaJvS4wCsUi9UYZRsRHaXIM9eK4ZPLRSjWZiCGVUikbXLQxvZmsCDIexAeZizgWNRYFQhc+l3Z1+T4uI6E40ZimmELV6X0hzApfeVowAFSGeAaq8vDgIcfXHEElBEaMFBaeshwvf8XZqHEiCjSk9CiioY/hXTsQ5PNoi0cBtyZdZG5iFGMH9qNRGkNYmUQsLOKI/gSScXpbcDegMu/80EfD45JRxVkxPspjgSbTgx20EYXXSMIJOrBvLIadI2mUtFZ45AprHmxGPVn0VUkhHk0hYSaQYLJJyoSVMBBjp0wqZgikYhbilglb3O/YrZKdolJOGk4RjUYR1Xpe0rbLlRwa1TJCslGafi1c0PF6J3uFIhnhTvN9k7QUTko+3DAiEmvpu/m6moc9PVymbEolvoltgRgiqwNaFefn//pjcVCSnsN+hgwRSffmQWyQE7lmxqwll138rm9s/htv/7/bL3vRwxcb1j1wg9YYv8RvlMVkyHVDEWyQW0kTGxYNiWBnIZvyvuDmXhZ/yixeuLZcBgmpXlHcuJTgneHUFbXO1G0gICdZ2VUWSuPin1un94Ueh2UmwVRkFhd2yaTGEUfm4zEpQszUS1UptgzdZIHWNMphKc8uyOKNODEz/eLJtEAfVAoSirEtXRzvKBePJjMy+leKRdm4x0j1a7hiVUkrSr5OUsO4hJTXG4YSY8Qut+5UEUvGhV1RrTuIJ1ISZ1WvVOVGTnJBSIig4Qi1LZHOoMSU6UiIqMS5NJBNJ8UvmYU9mkgodZ5bRdw2kIiZiNoUvKiim862worGpRjzt2nRlU2JByiIYcGVJR4POcG1HfGqFuGKdM1U+RFG4lKyeXdz1KZnMdV6DYV5y4JSjKXob+yhTsEKZdCnvBJHnnQaHt+6HePFEhbOm41jp81EbvcuYLyAdnovezWUShMoFgsYHTmIen4IqI3A8MaweEEn4jYXimX4AUd5cXkWxzTKhbm0olIviPjCwXU12t7H4QZZjExa2D9kIldpgWb1ImCYrOUgnjbEfpUYezadQSqRlExJmjjxMNMivC54Tfmw9Dr0sCKGSK5bFfihUS9It9tolOB7PCy4EOWERsN9NgtKAc2DKvR43fPfPPw0+g2pKTDQVBPBLpmeIyy08jn8P7XJU7kB6tibKsCHmuSpnLIXUhZJTyTjguwZdvniGKcjNBNPTu9ffNlr/+mGp1/IwxxOn/OiL8rr1993o+7kLnadoirKAo/VZVFCShXIjwRJ9MQAeQGT1xlBOpUSdoZKz1C4LaltxGrpR8vuoCoFwhFTG4758ClMoJKvLksc09JQqTbgOhqidkaEJUoMoShxLGjsHmjuwwLru2QLxODUPenGTVpH0pC9VlVm+KaFIhkbfiAm6JSMU36cjEeFllSu1WGKQRGLcgGZdFKKLml3LMjEaNmhE3ukpJoLnVq5Ip0Wuy92/dyC02O6SiiHmDUd2SjlpqzbYMyUOsg4YvOmJA84nUkiGjVRLeXlgIjFoyozzjSRSmckVIAqr/a2DGIxEw3PRTKVRiyVliJGeXOChwmZIzqd+BIq0ghQydTEscXknrAPE8nZeRN3psk9I7xqMnXw+5BrTnWfGOBXas3JRS22mJ/nhw4qNH+yOzBzyWnoWnAc7n7iSRQdB3On9+KsJSeitHcfIhMldEQtMUkqFMeQmxhGYWxYOmW/OgLDHccxC3qFReJ5JXlcUtHE4F5M7vmKdeWrEmpohAwkS8DXMyg7CYxMAsV6DEa0C/F0N1LpLFrTcbSmbWQyCcRiXOA6AiuwwDpOHo1aXjBsP6ggDBg15iCge57LpG/uNMgXJuY7dTCpoFli/uog47VuKqUkhwmZqNgQkHfOIkz4it4g/M3Cq5oVFmAp3s1dAYv21C5XFebndMZC7Xi2RP6pjvm5X6MHuhRkKcrkKUtRTq6e3n/s5S8V5cPpuHkBz/WJ23/c9cyWu2+MBtWLmZDMG7NUcRC3TVhMquA4x8WDpqNYpuk8pa8M4gxlDCePmYWKd7/c0Fx8UaSRTACahWqpDj1Cf1ougxi+ynRkQ8ZqYqnRqCUdb7HoAAG9NGxUyow1oi+GjUKZYZpKscbiluSGXbdl6cgLP2JYKFdVZ0iHO0IopGhJuKsdF1yY0AkLNu+DfLEIevTyILGMiLi1sRsWqIIScYeJKo4YDoklKZVt1ars7GNxqsuabmqxuETbs8uX5SWotEsgahlCjYuYzC4MxM+YhxVpgUJFC0mdc5BMJQTmISbMgE8Gf3pNzJcL1FgijmxLq0A3xFuTyQx0pr6EESRjcUTjcXgCV9CLhFCJLyZSxDk5adApjlOMLOHkYPSkELMr5JKKnTrtPbkj4OEnnidU7cXIM2+g6HmYsDowb+mrMPf4V+C+dU9hLDeJI/pnYtmio5HfvRd22UGLSZKbg1o9jzzTrIcGUMkPw6uPwQyKWHhEL0yzgQDMeeTIH8IV3D0ClxOTbgvv3LCSsO0WGNFWRKwW+IihWAsRGBbMWAIwyaTRkPAjMEMu3yqo1Sfh1CdQrU/C88oIpRDTu9uFTgaFUPq4I6BphDp0SGljG8xulotRQRI4hdGQTpg0nJ2oWuWhoTpdFmPFnFGdsOKfKxaNklkripraJzQ//pyirDwAni3YL+C2/INPYXCqWE1zWSvKQBOhEV/V17/47S8V5b/lHf07/hpiymvX3PutlNm4xDKY3kt1lxq1vTpxyIosf4iZsUsWKhZNzR11o6vATk9uuEQiKT4BFW70hedqMVYCsRi3xQ3Z+pP1QIaFFOhmJBEv9notQK1MfJqJwFTz8abShW1RKtPGkdhzAzGJo4qIpSchDPKW2QUS4piSO1sxilIo7FDiiEM3BTm3HpdxxIVVIgl/CftAYpSUwIUdJiEJLhSJNatulx7TxNiV6REFNmQNNHg3N702TApSTB0+ZczEHX0XzD1M0E3P0ETNFk8mJZ2bWDWLPOEHy4oIbKGk6obI1tklJ9MtsOyYcLSJKQuv2jQFVmFHz79Llxb4ggOLeRCFIk0jKNIR+Z6JGZFBdoGKjCKli4cq4ROKd8SzhFBPqaD40jpQ8QIcDKNYtOzVOGHZuZjwQ+QrFXSk0+iOxXFw23YYpTrSFL0ETKAuID86ijxDYitjqFeGEPg5HLVwukxDdBqkxaoGhtamYRtZwEpBT7YJPhyPKm8JFkbCUKRcVuol1Ko5NIIyPJ9udlWYPGjIiAh4qNdgGR4iOpNrlLCDP6Nnm1CmmSh/Yv6EhRbZpCNKgVU5VEIxVEpU4t0syqEIYniABOQH06FOQfCqcyaPWQyFuEz14JNeR0aEdNvN4qvC9OTaUZ2wUrv+flf857rkqbIhhz6fr87CzE6ZRZkZfcnHZ8xd/I4Vl39TSVL/F/160cMXjzx6+w1xrX6JqXtSbKn9pwWRxy6PG4YIUKzQxU2lJrMTo+cDaVDxWFyWVhzjOMoTx2WgKuEDkyKUgDH1XCQ5siDj9Ul2h5jQk0NbKsKkuU4YQblYE8wu8HXl6Uy8URKwSQRS6Rlc0PEpiaKJ/s5kf4ShKAFJkROlYCKuTI8csjrYKyr8jxxlYYo0C7GyemfqtqHUhrz4KZwQUYvV9FKOQDdtCSHlXcnnLRcMx0fu7rnAE2mYwmsZWupzHNdoUB/CCJhXyE6UAbQNJLJKAcdlFw8+2yQ/mctR5afAIFJiyJQ0E6/mYRONJWQhSFEEcxDJSOGhwk5bBB9kK0i+Ezs+8pBV4ghx7aAJL9GVLBK44mXC5ypca74npIWJWIjvszLCZzQV+Rk5w0bLzCPQ1b8QWqIFOiXNiRiSER21kRyiboBM1GKEAMrlcUyMDaJcGJelajk/KYZIRy6YDztmC9ed7yNN/CMw5efN6YuHvTLnZ76ewnwdh0wNTkd04HOa8Vjs+j2uJGHI5MUJgYeb8lgRdg0FQSxWTQ7ylE+1XDDCDVbhsFMFksWUhVbt8shoIJ4ewuXiURa3fE8t8fDwXHbM/DEqGI6MGnbeqnNWj6mKssKZ5TGbe7xn4Yvnl5rnFuSpv0+ZVP1+fZ3qlPmUIiz0Cr54rG/+kndc/NavbflfVI9Vo/S/7QX9Na+HlLjHVt11o+2VLg7DurALYtGERKUHjZokKdD7gt0dRQakW7GAxeyYmLpLioKmOLy8OHmxmIYNPwjFrY2UI9lcB7yImTbBgk6PAW7D6X1RUEtCCk1KVRgsxOyU5QYxUKs7QoNjPLxg12Jez06Zj6dEKHXCE2IbGsKjAZFpo1Jh2gOkM1XKQqXgY8KE/MBDQh8mEqm0dDtimxkEqBPDhip4xHzpbVAmc8PzkIrHYTNNpEGDf1tgDr43U/eleqMAACAASURBVPLbaMwQSTmxUXaFZE/UyzmkEoRlIvI6oqm0HDjEp7PphBRuwjvROG80vp0GDDuBZCojB41AGdE4GBZALNmOxxETz2MyP5SfNSluSsKtcFEeSOyGXbJemhONzwNKlnvEdEO4Pl3tlAiFhxkhHsJRVFqyiIV83GgUFRa4aAtCKwWQApdMoj2VRWe6Hd2ZNiToEhfUkC8MIZcfQLk0ilqlgWqRsmMf/bPmyuSgDs8GGl4VrktKmfKDCN2a+CZzMadFyI5h10umippKVKgsBTbKUCmi8yAhl5iMk0bz36oLnVLsibpU+CiK6UDGBL9eIRXNwilFlEWXYiB2w+rgZlEmw0E6Y4+LbFP2HfU64S6GARPOovSfie5Ue1oCw/H6FlHQVFEWaGPKMlmJlP4I2eI5C0BVwaeK8nP9lQVak06Z8EWACJ+3ZoahlXisZ/bL3vHay/59619zzx8On/uiLsq07lyz+tc3Gl5xhWlwFGPrEJGu0K9X5eZo+A3hKjMxmE5xLADkgVIowo6A1CYWWOJqxCd507NAsgPkooUcUfFNFntDiIKPN4RQn9jVeXW4Xk2MbGJGXGTSDE7lcitXKiNPXjK7s3pNIuRJk6BMVxIcJFLKQd0NJNST/ORymRt14siWkPr5fYVVAebNcYHJwg84biDLIyW4oJdwVCiALNw0kWfHykRnmusnkwm5zZ1qTdgc/H9iylIwGJtFiMDWEYsaKJRrgB5DOhGFSzzXc5BmAY7aqNQphQ7kdTCcNvTqSCajMOOaeIcwqTmZyoq3CBNQiPvKApMBpZYNP4zAjidFak4ZuVDceABaxDXJGWdOn4dqpYxauSgBpOyciZsL8tyUV8vPw6PyMnaIKifpMVWqOJshpmbAsifCDjdiQ2dIaSKJlmwrulp60JLqEJiHOHWtnkM5P4pSbgz58ZwwQejCxiVkoHkifAgjLjTQjY4dryfvp/DBKb/jv3XCVzLkNz0meODzLDDgeg4Mi2IQFk3CNcqDSlbQqiY3U82VZJ1drKmTYhci8NgEKFc3EfeQSxwxJQuSq9JKjdmFNCgik4LFVIPykWK6ug+vEcHQwXG0tnbLgVwslrFnzy4xz8+2ZGSRzV3BITxZCrJSgEjy1nPYF8/Fl/9YcTwkKHrOfyr4AoIpkwknkEuohaGZebR37suueKkoHw7HzF/xHFc/8IPuJx/6zY2JSP0iBDXxTmCiMpkXJPGTsUCTe+mUiZc20655HwjOKkbySmpLsQY70rpDn2HJWoXOlIwoeaeuCBl4c7ALqVYaEnpqxxKoOhUUKpNqDG1EUK/6spWP6FHkylWBH8i+IDODh4RtmMKI8OrEmC0RgOSrDejRJDQzjlw+LxFSXOSxEwvoakc3NIcHiotsIgUtYiJfLEu3zGJJ8QNjlkQ2zkVh3UM804q668MN+Bps4TnTiY2PxUUPYRq+X20tWVQrBQQeF5G2shhthELVI5xBXDcap/qRi7WqsCsScRuBpHr4yLZl4IqvgYZMJitQBd+nlmxKFq7ihRGNSYp0qNswoknEY2k1GYgJFCXg5Hd7wjJg4WvUKvAY5SUcYiV1l8lCJPHkoXNHUJav42FLqIOMk1qN1YjJ4oRGXIFpAs1GzQ0QsUwkMmlkW9rR3taHdLITsVgSQegJfFGeHEMlN4HC5DhCv45CfhS66cML64gYLLQshqoL5vsidqusroLTq/9TH1fjK5NSZG8h4h1lqBREPOgmPSyoglT9lFAzOUXZlrBgTIvWr1xgskNWqSXC45bJjQk6NMwXKRH8QMee3fvR1tYt8Jt4StA61gXyuTKqVV7LOqoVMloIE/HgjaJQyGH6zD45+BXVTzksinpvCktuFvhnceVnB/M/1jVP3bYqhGSqV1Qdt2T08RrhROcLWBOGVmrljPknX3HhW7607a+45Q+LT31Rd8rrHr6lY/WDt94YRfW1WkjvC8IXSdVhkqMMX2wTy1ze0QBdPCEYQc/liy+jNMd/4pPEQQUjDEJZHlGAUinmZOznAozhmoQ/UuIE56Naj0C3U+JCxzBNYo9uyaU5HaLxtMT/sLNk12jZip2wb+cObldE3iuqKWbg2VFMVlx0z5yLzr5+gVBYHPNjQ9i2cT0iFAx4yu84GY/D5OgaRtCgN3ODhTgGk5gnx2JitB6QaOvCScuWIyAGyrw80t6aobFMmuD4yiSSiclxjB4cRCk/jsCtwKQZfCKNesNHd+8MzF2wUAxuxPoxcLFn59MI3CpMMahREVhWIoZ0dy+MaFz4t+wGq+UCIr6DbDImBw/fWz2WIY6IwIghHs8KU0VUfVTs1asipxbcVfNQK+ehhx4Mnfl5eZWxGOGSlSwXCjDYRbKAM9hVpSxzqVp3GPOVJo0ZobBBTGG7NMjysAifxJBpoyFRP5KpLlhRjvS0XR1HcXwY1fwYKsVJeE4R+fwQIjoxYU4AKkGbNxvhJyrruKzyyVKRzpcQhfKcEIyemDnVhTThZxFm0QZ9/XXp8NmBczIgvEOOOSc1lcLCZSKFPb4sUEllY8cr0v6mKEnwWOhw6sSlo9i8eRuS8axw4CUlHNwxhJicyAmnnkWVsA2/Dw+07u5O4d2TMcMlqlruqSXgIUoccd9DuPKzPOW/VBF/H1ue+jeLMl9KwE5ZijJzwlKPTJ+79J9eKsp/6V09zP5fsS/uuTEeVi+KWuz+2NXYiIiwgNaP/DcXWqEKmtTpsWsInmpGY5JwnCtWYMWSaOnoFrFEMtsqPFrGEE0MH8DE6DCM0EEsynqgFobJRCdmzVuClrZ++KYNM056mIa4RSqaIY5fvA2JtCmzeldG4+99+5vYsmEdYjTimaIZURkWTePKD3wMxy89TZ4/C/jAji34wqc/homD+wVPZfFKJaIS8Er4wk6kUCwpmp/k11G5FQI1H1h+zoV438c+DT2ZVXccR1LBphXGqaxIXVRKBWzasA4rH7gbjz10HzS3jqhIuQ2cdtb5ePt7PwQrnRWz+Vo1jx9+6yvYvOZRZOI83FSVynb24fIPfRKtnd3wRTlWw/rVK7HlqTVIRoFELKYKpZWFlmhFd99cdPfOEpocizI9k8WLIT+BibGDGD24F2Gjgij3aTIp1FF1NUTibRKpVS8XRGQBtwqnnoduKJ9nQiN+yE6fVqqMA9OEFSHRXb6Drp52VZgTKXRNo0XmNBgm+egMKMhhcmwA1eIovEYZleIYJscPwDJZzJsubDSEgg6duHnEFLc2ek1EDIURM10EOv9NGgU9r4nNU2pPlgmLswXdJRc8KvBFw62KyIY/v6llrWQGSmq6h0KxgFSyDbk8XQ4bKJdLAm2RvRK1k7K4a23pwM6de6V7LhVrSKRSMgVxZ0BVJ/MYVefLRXNVDLb6+qYhlU7A85ncwp7bEObG1KLvDzvlpoNyk6/850rEn4QvnluUpdizKGce6Z19whUXv+367YdZ2fmLT/dF3Sk/dt/N0zY9es9NaaPxmpgdoloriwcBKVRmc8SleIQLL+KULj0rSFfTLdixFIxYFp29szDriKPR179AgjXpJkZ+baNeRjU3in27tmDz+kcxPrITEZRFcJLNTsd5r38POvuXAFpcFksKC2w6t4mTFxkdbA+IHzdQGR3EN79wNZ5a9RgiXp07fLjk5Hoh5h19Ej589ZfQ2j1LIulpbV8eO4gbvnwtVt5/N6K8hk2V5tGgwpDeEVEuKzkdeAJxsBYI77kR4hVnX4gPffIaBBYXhSwQJBDQr1kpuAgFyAhNoCVoYGJ4AL/48c24945boYdkOXg47byL8N6PfEYKOzFWt57Hd75yNTY8+lvEdHpAKEvJjpnz8YFPfxMtfTMBwSfr2PDw3Vj98D2I6sw7TIiUvH36Anmd2e5+mFYKGhekYnbDDp+uflWUcyPYu+NpDO3fCZ8y4mpBinO2aw7mLj5dLWTrZTjlCWzf9CT27X4GYVPU4YYaZsxaKCb2rqeJKIPOgPRmJquCQo1UJi684fbOmUi39EmOIotRvVbCxNh+5CeH4DdKKOfHUMgPg3sKO6Z41BK4IRaaqjCrv5FWSSaGL9l4JE8owaKiqfH5Ek8Wzw7HhaUlkBvPoeHWMGduL3SDlqNKIMOpY2x0UgytKMgZ2D+IaDQFx2GXLny4ZmfLZTOXkP3iqb1zxy6hUCZiSXT3TMO2HbvR0dEpAQx8balUUqASQhY0yc9k0mJ7ytad6TMiFCGT4xD7QmHKh5Z7h5Z8f7nU/L7X9tSBIP0/D07BMXhK6CGimQdnzFt85Wve9I0df7HKHWaf8JffqcPsBf01T5eLvk0b7rsxrlVWEFOWUNQ6sVMHFrX2XPLR6yKgiRC5yfRyYOdswoy34vilZ2DRiach3TkdiMQAzRZiO1N7DY0r7Lp0ZKPD27Hy3p9h59YnuC5DOjsdK/7hQ+iaeSIQSQieShkpeyOZnZvpvsIhlpgdB+XRAXzj85/GlnWrYIW+pFyTD9wwYjjr4jfjdZe/D76ZAHeAZH6YQR0P3fULfPcbX0JYLwmmnU4lRNnF10OsmrQ5Yqomx2dhPOlwQhNHLz0D7//ENdBiGfik35Gx4D4brcTcP472hEX4PumBg9H9u/C16z6H/dtJGw1xytkrcPkHPgHEMyrZujSK733ts9ixfiXsCJdLXILpaOs7Eld89Hp0TO8XPNh3i1jz8K+x7tF7kYoqlkXPjPk4aslytE0/EoEea4YIyC0rBVnRwvh+N+BUCxjYthG7tm1AOTcsUMmMI07EUaesgEF7UC2Akx/GE7+9HdufWSPObGR7xVItOPOci9Exfb4S5oCsjjomBvbgqVUPY3JiEOlsQmh9rW29SLX0IR5vkeWwUy1JZzw+sh9OtYhqifadOSXkMBWcwMNdvK3FG0IXmEJY5LKA46KPUwgZNw2kU2mxaa2WaxgdGcLMmX3SudbqAYqVMlpaU5g3vxvZlhj27duNifEJxOJpuA4Xfzbq9G9h8KzGHMmUwHKSFqIro6bhkQNY+rIl0vnm83kF64QRdHVNQ6HqCDWRjBRK6yWbjyGyZGdISAAfo0mzU2+9fOzZRd+z6j75CR3iLD8XU/7j3p3Po8QpZ31ZGBp8j+i7EmkWZc0MNSv9QO+cpVde+Jbrdv419/zh8Lkv6qJMk/sNa++5IeJOXMwOJ0ZpMHShqlH8IJ4A5CxzscXiGDHg+ha8MIGly1fg5adfCDPVLhthOcKp2gqpaCNWwfWKJVxemu0c3LUe9976bVQn96C1vQ+vXPEudMw8ieF5ihlRrcApDiF0y+JHzFFb1HHsrkIPhdFB/Pzm72Jozw7ELF0sM4k5p3tm4vKrrsFRJ56GhmzU1cKGRXt890Zc/6n3o3BwF4qVmpjgk6LG3o2m+RGdi764eECLD3QyjnLdw/GnnoUPfOLzCOwWodk5tSLuuu0XGBnchajuo7e7E8cc/zLMXXgMHN8QjDQWCXHXT2/GT3/wH2jUqlh65mvwzo9eDRB6QAC3PIbvf/2z2LbuYaTNUCh3RiyF3jnH4G0f/BxaemdLR+d7RTx538+x4fG7xRBes7I48fQV6Jt9HCJmnO0ZwJQYl0vQpscuU1GMuFKW0YGtUcbmNQ9h55YnYIYVdM85CscuuxTRaItUkUZ+FKvuvxU7nn5cQSZGHMeedCZetvwCRHi4Es8IqqiXRvHkfb/G4I6NgF9BIp1Epq0bmY5exJLtsOMseKHAJ/nRIfEVJp5dqeSEkSEUN9MTeMKw6FBHPJjGUswQpPjDxPDBEZHQExLo6Z6JdWu34ZRTFmNiooBCvoLNm3fjiCM6ZE9B69DBwb2YNbsTRy6cAcPysWHdOuj0xdBjaG/tkh3HyPCQGDmlMhTaRBA149ixY5cEFrS0MWm9hv453eKHoVjGJuATp2awqbrelRiJ3iCaWA9wOSxLQp/BvDyQ1WKPhVp1yc+q/ETg0aTfTYlGlO/FX19u+BXkzlOfGIhpE+8zK4SdfaB3zrFXXviWr75UlA+Hk+aFPsc1D/9nz9Or7rsp6uUvDPwKdIvJITRm8ahsRSgGRML2RKVRFhMeL0iic/rReM0b3oOWaQsluomYr1sdw/4d62XrHkslML3/aKRb5qhcPfhwK+O4/9YbsWPjQ2ht7cHZl74PHdOXICTX1fewfeOTuPU/vwm/OgmdBwA0FKp1cKwmJaySH4NTGEdUfICrqDbUkm/OouNxxb9+FenOGUJ/IuWt5kaEWWFURnDTtVfhqZV3oxFExAg/TSZC4KFerQq1jN1xSQyITOWxUXfw8jPOx/s/8Xl4xHE1D6XcCP792qvx5MO/RWucN7mB6fMX4UOfvBYtfUdIUKwRONi67lFcf/UnUJoYxannXoJ3f/xqhNGMvH6/MobvfvVz2Lb2QWRjtEl1ZJE4bd7ReOfHvoxM9xzlLOeWsfaBn2PTmntksTVt7vE4cfkbkMrOkCEiElZRnRjE/r1bUKqUYCXjyLR1oaNrFqKxdqnZ9BoZ2bsZG5+8B4XxnejpX4Aly98AK9bOhhVuaQxrHvwldjyzSsQn0+YcjWVnvwHRdC8MM4nQI/+6iI2P/AabnnwYWiOHmBlBLJlEuq0HiZYuJLKdYqZEyiGNpCqTY8iPHkSZ1pduFbnCiPibxBOWCuAl/u2RqVFBbrKAfL6Crs6UMHHKpTJOPuVlyOUq2LplF+bNny4ipkK+irHxA8JuSMRTOOaoo+A4RQwc2IJFx8zGtL52rFmzGi2t7Wg4Hlpb2wXr56FVLI2js6sDqUwK5UINgwNjiMdo7KQh0xJFaxtZQzRsolzdgu+x0FIc0iywQmVTS2EaZNH1rdFgMIAv1gCVUk0WvrxuWlqzohBlGok4Aj5PWj2l7nu2O57qnn//Pv1j4hG1HKUGQIPLKYMHBkwW5ftnzFxy5av/8cu7Xuj9frh83l9/dB0ur+wFPE8W5c2P/e6GhFa+KKI54nZVq6mRXnGVa4fCUdn9kFyPSAZHLTkbp1x8BbRIVnwvOHI/dvdP8cz6h+CUx8WAZ+bcJTjpzNcj0doui5oIHGx5/Ff47Z0/QSLThfPe+AF0zzpeOeP4LtY88Gvc+v0vA/Wc8I9Jl5soVlBxSacy4VRKSJrsgGmO1EAjULjwKy94HS5558fhsDP3feTHhpHMdkjAasoKcN/PfoCff/8bAlWUhFZHdZsvlp6JRJpINqpcXJrcursoOw2cevYKvOsj1yCIpmEENVQmD+Kmr34FGx59GDF6dli25MRd9v6PYem5F6PKuCwjwNa1K/H1z30c1dw4lp1zEa646lNwuQyjcKM6ge9+9bPY+Pi9aE/ZMsZ7GjHlI/HOj38R2e55wpsNvRLWPXQrtq67X9gIS5a9GvOPPwcRs02wbx5a+7etx8HBXQiFA6xBM210T5uHuUccj4gek/nZKY9g/eO/xu4dqzFr/mKccPobYdnslGl1PIpH7/0ptm9ZjXS2BcteuQLT5p8ITUvLuK2hhoFtj2Pl/bdhcngvWhI6ErYpnTF/dsm2XqTbuhFPZNBw6nBqJZQnRzA+NIBymXBAFYMHBnDw4KDKwAtD9Pb0Sqc5OjYBp9ZAd28Hpk1rlQN2ZGQUi487Gtu27sbw8ATsaIie7l4Ui3R3qyDbksXY6Dj6Z3SjVB6DZXk4evE8pDMWDhzYK+yNRDIubIxolMpSQm4NxcaIGKiUKd2uIxEns8RDOpOAT2iNjYfPgF7SBSkWMdAQsQjZOnVUmiZcEr7gsRhTEckmhLCL3vx+VFom5HsdSsGmKKUZBfYHhkR/wrZTwI0mbPfcW1e+F1EMQhgMbhUBkHTKv+ube+I7z3/TdbtfwK1+WH3Ki7ook32xccN930obtUuMiAvH4xhPqlBEhA+h64D4Kc1t6tUC4nFyZdM44dQLceSpFyLQEoiYOvJje3DL96+Hnx+A6dMYxocZ78QrzroEndP7EEYCNMpFjOx5Bg/87m7YmV685k0fRO/c45o+iQ7W/PZO/OrH35Rx23MckeXmKw5KNZXuQX/nOBNODAPVugsnNBDLtuPdH/k05pxwhvCD3XIBv/3VL/CK5a9CqqNP6v3ozs248QufxMDunSI79j1HsGvidMRr6VDG9GlyBGiwxM789HMvwTv++d/g2xmYQQXVyYP42nWfx9NrViEmKRYazFQH3vuJz+HoV5wpIhNTc7B59QP45uf/DY3//zxOedWFuOKqf4VvpRAS961O4Eff+gLWPnwXEmYodEKYFlqnz8UVV12L1mlHCPOEXr/rHvglnll7n9zsp57zerT2nwBNSwlDJDe0Ezs3rUKjMg6qCOkrQTl6unUaFhyzFFaccBIXUBVsWn0vNq57ALOPWIKXnfpGGIQv6JFdHsH9d/0X9u7ajJOXnY5jTlgOPdol9DEexiMDT+PBX/8Ahcl9MIK6ZAZSKBJLtsBOdMhClQefbSfke3HRNzm8D7XSOPL5SRHj7Nm7B3t270FfXx/yhQI62rukw+ThyGRwdsDd3UmBGQYG9uGYY47C5s1bpLhVahNoa22VBBvXr2LOnH6USgV0dMRRq04ikYyipZVMC8VLpokS8WK5bikciiojKnqthFRXRsjIUYe7iDlovVqlt4srnTqLdqVMebpKBBdqW6BBJxVRt8R7RKXSMCGH0vKmsxypjofYOMSbmzJusfUk3q/8Ln5f0ffHPC/+VNVkUeZSlBAfizKZRAGsMLRa7+09cvG7LnjdV/YcVhX3BTzZF3VR5qJv7ZO/uTEdqazQpSizY4zLgoQ+yAxPJX7BpGnOxaYRg4MoXnH2azF/2fkIyJxgD1ydwFMP34lNT/wWjeKoYMDRBH1wEzDiEbGLDCgqYcxQ3Ueicx7Of+s/o2PG0ZK4AaeGJ++9Cz/8P19EzFIm+uzXGr6GuhdIgoQoDGmdyegl7u0jUcxffBI+9LmvwLfaRAZ+YOcmfPv6a/EP/3gFFp54quDDkVoJ3/ny5/DI3bchxppDxzQyO8TwnUtLSOox5eCSPGLaWH7ea3HZ+/8VDSNOVBzF8QO4/otfwIbVjwt8YlpRnHDKmXjHBz8KI9UmdpxGo4D/vPGLuPsX/y0c7pNfuQLv+thnoJHex+6mMoqffuerWLfyN0CjJIedZkXRNXsB3v2xL6Fl2nxVlN0SVt/3C2xc/Tt0drThrEsuQ6z9CGiRpNDlDu58Cns2P4GowU6QvGoKcZiMksCMWQuQSLWrDLiwjl07NmD71jWYM/9EHH/y66DHWJQ9lIsjuP+eX4jhz4UXvQ7RzDTA56JWQ71wEI/f9wvs2HQ/YjZN54FqqYhUKgMr0YpM23R09c5GNNkGi5FRFBJV8hgf2YdqcUwELVye7dmzBwMDA1KgaezU2dEl3aPkNtpRlEpjaG210NPbiYGBvZg3fw4KhQLmzO3H2PggYjEL0VhU+MZ2lEkwlObTUEnFh4lvtUMlJVkxbCSmVH00hrJU+guvH0d5RlNcMzHJCKcy8vmCFMqGo64BWgskEoQgLCQSlqSbSKq4nUCdHEmNHTQl4LqIpuhVTSxd4cb0DVGiEWLG9MYgp1+EK00nOcWieLbU/LVF+dlOmWcq9wgsyi339Mxc/O4L3vpSUX4Bdf7w+RQGp2547I6bkmF5BUdWmrHYIuHVFHVMjNN96VSp868y+QMmFp10JpZd8BbA6kIj0IU+55dHsWXtw9i7Yz2GRwZRLk4qZy+L7IkadMb9cFMd2rA7FuC8t/0L2mYukggd3fMxtnc3Nj79JAwzgMU8PTH54YUcYnDnNtx92y0wvao8J1LyaoGJsy95Ky664v1wQgtWJMDjv70dP7rxy7jg0jfg7EsvQx0UiwR46Laf4Gff/SaqhVFZjemSBEIvYsqvVadMdR67LMIgy1/NTvnTcIkpk/fq1rBt6yYUJ0fFq4I0qWn985Hu6BN+L6pF7Fn/KP7rW9dhcuQAXM3CCWeeh3/68L8htNMCX/jlMfz3t7+CdSt/DRsNRGl1qhlSlN/50euQ7p4rRTnwqlhz321SlKf39eFVF78VWmomtEgcnlvBwLbV2L9tNTJx5YNEcyh2yuLhoNEQSmXC0eSnXivIz2H+USfjuJMvhR5vFTihVBrH+rUrMb2vG/1zFgAaO14dbm0STz9BHPluaMEkIpFGMzw0hG4lEI23oqVjBto6pyOZ7kCMQQA+I7pyYtmZHz8oRZhMiaGhQYyMDKFQyol1ab4wKZLy3t4ulEpF+GEdc+f2SafLDjMWV0k1dHxjIIsEl4p8mokwio+sM3lDZyAsXQEZGmsJ3izCHg1iIkW6W7FYEd9uqvC4rKPZP7nNDJONJyhbNxFl4jWVn0wrp9GGQvSFismC7jgUsjDYl0pQinQslMu0YtWQiMdwYHBQrhnK4adgB+XaB7HXfFbd16zXf2tRbmLK9KD2mM3IAx6EL1rvnj5nybvPfeN1ew+fivPCnumLulN+6tFfdq558NYbY2HpEhZlDkZCfRWY14EmVpf8KLtDHVUyInwN2e7ZOP3cN6Nv4WkIgqTIVyNMcQ5KKBUOYKwwjIN7t2Fo9zMYH9sJrzoJm8bzQYBKOUCs6yi8+q3/gszMY1ToKr8nFVfgzUWpNxVwyoicPOId657AdZ+6CgmNgZsaHAZXZ7rwtnf/C44++VVwKJmtF3DLD76Ju376PZyy/FX4xw9+ElZmukT0DG3biP+47l8xsH2zSrWWKCSKWJLqBnRd2DF2Vy5KdRdLX/kavPuj18KPtcETjHXqOTFqiZwHH4FmwmMf7QfYvWENbv/BDcjtXC8QST00cPKr2W1/HL6pVG8syjd/41psWPkbtCYtRONROCHQM3sh3vHha5BqFmWfi74H78DTax7ErFn9WH7+PyBM9CHQLBHfHNixGgM7VyFh87AIofmMoLKkODfouMalq8dAgoqkodC8qX/By7F42aXQY22K6dKoYHJ8CN2dHUCEKjZbVlN7Nj6CJ+7/Mer5HbB0Op7wzCUklgAAIABJREFUtVKtaUPT40ikO5Bs6UK2pQepbFszwZxFeRLVwjiKk0PC3CHtbPDAPgwM7kFbewbt7VlZ/jEpOp2Oi0KPLBBK90XFx4pJ3jcPY1LlRGLtCwzBeDBxIuQeQGMaTl2gCDYIfM2ValngC1L9OOko6X9ClKl8nHiSykemyjTl6CGVf6ait/GIahoRKTtOTcKnubx2XR4EJibGyxgdyQsEwlgyctC7uzqxY/t2JJIxzJ4zQw4SVZCVUaiiySnY4vmWnYq/rA6AP4yEer7EWhUw0jHVkcFFnwadTQKsAEbrb6bNOfY9573p3/e9sFJ3+HzWi7so3/PLzrXrb7/B9vIisyZXmDiryKuZOkLrx6bPgxnTVbwQvY21GFp6FuC0c/4RvdOPAyJJwNUA3QVMD67GsNAygtI4djzzGNavuh+FgT1ojxrwODKmZuLcyz6KllnHSXQli7JJY0YW9pBRPnK7qFYwrGPPhidw3Sf+GVq9KKbw+VoD0484Fu/6l8+iY9o8gTiqhRF89xtfwOoH78LcIxbiPR+/Bm2zjlYGS5VJ/J8vfgaP/PZOZDNJkSDTAIkm9hSSlGtV8Tgm+6Lq+jjxtHPx7o99Hl60VUzPqfy1qTIDDyp6IIQIDRulWiDsjfLYEB654yd4/K6fIjc2BAcGTrvgjXj7Bz8BRNPKDKc4iu999WpsXfMgMjFl90mLzBkLFuOKD38eya5+un+BRfnJB27DlvWPYNYMFuU3Aclp8Imq+6ooHxxYCx0VBA59q6MwQAy1Jt1nRHdRruTFB8Kre6hXGpi16BU4dvmliNgtcEnpoijHp28Gpci85Q2RdT96739h25rbkbVLgrtySSZYJvFVM4FYqk2KcntHL1LpVjFmIlOHiSrlwihKkyOYGB+Vj5XKOSmWDH7VdPVzRYQUR/pcKAc4ikiIBYsbHEUl7ASZL0gOGql2ZNlU2fGTM+xIjBPFR/RZofSZxk7JFH/bsCx2weRhc1cQbcIFJJI5MC1DFHnKiImiJKpUuNwLMTlZxGSugP7+ufJ9SnlGkCUwdHAM9XooHt8HBkdkSUnxCDHxZCKu3BJjFrItHFmaUVdNWpxk8TXjoJ618OQ1rcorYY+/9OuQYxwXfcK+iKhbjIZfoRGERutdPUee8N4LXvfF/X/psQ63/39RF+UdD9/S8djjd99geROXUtThEb6wmZIRSCQUizLHSFLh2AXEonSBq6NYLqPmm5g2+wQcd8LZmDZ3CWLxNkQYGkr1lRjB+DBF/VbCgR0bsPKuXyC3fzPilg491YNXvulD6JhzAupidAmE5ap46bLoUQHnM9FEmTBg67on8LMffQeVyVHEEimUXB2nn38pXv/298OMZuEFHp5ZvwpfueaTyI/sQ2dvH/7pAx/HopefKcOf4VZx/60/xn9+5xvCkjCZQ1flQpIeBnFxwaNSj0ucmk/Gwzl450c+B8/OChYZNKrYtHYVSqMHEGcR0TS0987C/GNORGAnRbQRVCbxm598D/f+6hahqi079xL84/s+jtDOSAfnl0bxw69fg11PrRRFn3Tbholpc4/GO1iUO2cT3IbvFrDqvlvx9NqHMW/uETj9vDcjjPeKKAd+GXu3rMTQgfUI3SIMxGBSfOMGcH1HlI8+KXPlnDiwRXwN5UIV0xeejEXLLoLGQ4adtU4PZV+YCOSeE++kJebeTQ/gqUduQW18mzwm3fVElhJGYMXTiMYzSLV0o7O7TzBmejyTWVERnvIA3GoORXptNKqYmBwRupjr15T7Gw2HKNKhu5uEkXLMtxRdkDmCdfLSKyhLMSeKQJMfV6TOpJsxFSWTjiKVjAlGTRhC0/g+ki1EURPxZU47DZFKk2aXzbbIgo4Fdffevejp7RN4jsvsUpk+LFkMDo5gz64BdHb2SVrO0MAoOjp6xAtjYjyHrq5eMbMix5nOiOzs41ELHR3t8h42/LrYkrLjnsKQFU+5add5KMFa3N2ehUma3fJzO+bfZ19MBTBMYcqqKNMoUYryHX39p7zv1W++mhSX/1W/XtRF+alHf9S59qHf3ZDUy681Ig3UxQVOWSpKAjSXaxwlQ5reeDC5TQmqcNwa7EQapQb9f1swbdo8zJh+BNr75qF92hzoiXZE6MErGycHoV/G4OZVePiuH6GcG0RL50yccem70DF7CRqi2vOxa+N6PPrrnyEiAZeO0NfUMpv0rjxKY0NiR9mgf2GyA/901aex+KTlvECleG9cuwq/+uVPYaCBVEsLTlp2JhadsEy255RCH9ixCV+99lMY278dcX4JoRmaYGgaDPrishshPOwGOOHUc/HOj14D38rAhIvqxDC+df0XsXXdKqSYIlJ30D6tH6+//H047rSzRCBjRjwc2LYe3/rSv2H4wB6cfNYKXP7+Twj7Qjb0lTHc/PVrsX39w4jpZA1YCHQDbX3z8Y4PfxGZ3nkq7dnJY/VDt+GpJ+7H7NnzcOb5b4GWniEhsaFfxZ4tj2Bgz1qYqMM2if9bcB0WOSrnGP/EQFBHuitS6ALHRcesY7Fo2QqYsU66iQikQ/41oSFWSY+2q4SuaiPY8MAt2PLkPTA0lf7NHVYYMZFMt8KOZxFLZNDVM10sRg1Jb2HOYgX5sQHU8iNSkEmLG58YhmXxBGMMFNWB9KCoC21MDjrCtx4d3+g54kvRs6IhEknivDH5MxZXxvXEf3np0XuFVDfT1NBoVBBLWMKY4c+OfiMsevT5plkUrV6pBKSMO5cvY2wsj1gsLZRPsj+Ie8+eMx87tu+H19BBUR/FKh3tLSrFxQ+Ry+WRSCZVko640TEj0kAsakvSOJkqIjThey0RUU1IQnYnTejiDxR9Tey6WUb/UvoICxSXe9IpK1sQ+IEZBFbLHX0zXyrK/6tOI74YUuIos85a9YsMw4Xj8sZxpeMA6WG1qnR5vOArVReB64nKjxv2eCoFV6M7l9o0ix+XnUXHtCMxfd4JmHnEEiSyvUKZ8/06guoEHrztP7D1qUeQbevCuW98PzpmHoeQo6TfwBO/uwt3/PB6RBplcaaT9GVd4bzkKGcY6tpoIFcL0D1vMa767L8j3TlLXN0o7KbUlywPYsVU6jEpgzaX7IrEkMir4Xvf/BIevPMnSJkQAUitUpVCSBN9vk42MnVfw9JXXYB3ElM20rDDKmrjB/G1L34WW9Y+DpuCV4pFUu1Ysvx8vP1D/yoiEHbLqE7i69d+DE89+QhOPvtCXPnhz4h4hHeoVxrFD756DbauuR9xkzlyOgJdR1f/Ilx51fXITJsvRTVo5LH2kdux/vHfoad7Os44/81IdC2QokxMeXDHKuzfsQYmU5uJ90pyCgME2IVaKFfUQcpJo1bJIRK66JxxFBafegl0u1XwYxCaItQU1BAaFnyNsVcRGGEV47vW4/F7foJ6cS8CdoHcGJjRZnhrC6LRNNo7e5BMtwmXnBJ5ZiIWxwaQG94nP+tyNY+hof0YGx8Sr2wyWwQeYgK3bSMeY5AsU1WI92qwbEM+Bq0Ow+T1ZAvswPSvINCFC81cwVK+gnIpj77pnYgnaO+qYsLo9uY6wOQkpx9NEm3chisiEVqQ5goVRLlwDQyMjo8JFtzb24G2jg6sX7sJXZ2zMDJSRLVSRypJdSRhjUmk0mkJAZadgB+ITL9p3ywGV7SklQSTZuyTMrZXkU3EmBURWrnEPd+uU3XVL+SXKsr0uI7AE0yZnbLJTvn2abNOfv9LnfILeRcPo88h++KZJ++6MdkUjzDTjGkfZD5w002mg5ikAyjVqtLdRDwL8SihiiRgWIDuoFg4CM0vylhJ/11Hy2D2wmU447y3IhKnKo4hQA7WPXwLfnPr99HR2o0Vb74KnTOWiDE9Aher77sNt37/C9D9stgwCstIt4X9EdZrKjew4aPkGTjr4rfhkss/AFdPCeZLfw369Eaks1P5cxS60NBG+RaQ5xzg0d/dgR987Wro9bIqylUmSND5To2V7JTrfgQnnXE+rviXz8I304hTPDK2D9+8/gt4Zt2j0MO64ImulcbJZ1+Et3/gU9BInaPiqjCKb3/l37B+1UM49pQz8c6PfBZmskPw46A8jlu+81WsX3kXojphIaZJGJi18ES840NfRrSN43MI353Eqgd+ic1rHkBLthOnnvMmdM0+AQEngqCCiQObsfOpVTC1uoIGLE2WjVY0jTlzjkE80SaFoFotYO/OjRgc2Irpc47BopdfCEOneIRgUQOBM4mnn1kPK5NF35yF0I0kDDJb6nmsvf9n2LbhV/C9HEwrJsyLiG4jk25HOtOOLBV96TZJ2HaCEJVqDdXJYZTGBzA5MYyaU0QuP4JqLS9MCvKK2WESHuKEwGUcl1oR+mIwXZrWmg2G8Zqo1kqI2XS0qyKfn8DunQdkkdnSmsH42Iio9ebM68aio+dieGQ/BgYOIhlvQ6nogm6z8VgKdIsTb3A9ECOqiVwZ0WhS4KpKrQBEavIY7V0ZrF69Gr29s6BpMUlLYYACFXpluiJaKjuQHbhKa3cE1hGgnXOGw+zBqWSRKWP75xdllWz9/AhrYsp/rig/F8b440XZCGC0/XL6oqUfOOvCqw8eRiXnBT3VFzV8QZ7y9qcfvtH0J1YQlhB/Aj+QJZjGsZBULs+Fy3GOAhBfQzrTj1NOuxjJTJ8o6kzdwfrV92DD6ntgRmjRGYXjUVwxB2df8j70zD5WzNL5+Ps334dbbv4aurpm4NxL3ysya3bD8Op48v5bceePr4cOjrgBSlV+f03EIgGXck3PX4o23vOxz2LO8cvguFwO0TC+AiMSCj+Y4zgZA+x6yayQzT4TUiIGRvZuwbev+wSG9+0UnJhiDLKhSPdjtxzqJiq+jsWnnIUrr/qM+BdHQweViQO44etfxtNPrUbUiqBSryPW0oM3X/lBLD31HFkckdbnFsbwnes/jc3rHkHf/OPwvo9/QeTT4nrWKOChe27BPbf/X3i1nIziVjSFk049B69+0/uh2RnZrHuNMTz06x9h19bVYoxzyhmvRf/C5YDOMTpAOb8fW9c+CL82iVBzESErxvXR3TMbc49cInCS2JA0Sti2YSWe2fgYZh+xGItOugBGjItL4gZlDO5Yh4fv+zWybZ1Yfs6liGanSZdJI6mxfRvwwF03oTSxBwniufTKdn2kM51obZ+BaLodiWw7Esk0XJ9LvQIq48OoFceRzw3D86solMYke1DTCZUon2SZfojxS8hATrro9vaMFMDBgSHE47bIvhOxVlnKjY4NY2S4gKOPXig2nXt270JvbzvmHTENre0xbH56Hbo6u1CtuhjYP4K21m6ZGugQxOgoQik8qPlYjNeqlKvSA7R0xJFpYYwZO22modhCCSSvmX/SsIrxW7Uq5eYq0Zp1lX9yIdlwCO1wAiQDRjGWVMKI6pSFfdFMIJna6T23MP+pANXnFePnqPsEvmDepAhSmCPITrn959OnL/ngOW/5/NALqnSH0Se9qIvyhvtunrZ146M3GY3x10S0OiImCfmecHPFkEiyx1SnXHPKqAcGsj1H49zXvgct3UfKYgRhDXuffgz33nEzqvlBxC3u+jSk2o/E8oveg5bO+YLJaWEZu9f+Bvfc+p9It/fgrIuvRPvsE5kxIUX56VX34nd33gyTLAdGRXEEbHhiI2ozXt11sGnLdkybswD//KlrYKQ65CZikOQzGzdgbHhQOu5iKa/i7KEhkWnDya84DbZYTOpArYiffvcrePi3v5ZlWCqqCxODJvEqhiOOGqI4ftm5eNdVnwGshBj/oFHFyod+h5GDAzJ+M9Cob86RWHTcyxCPp/nkYMEXs6QbvvgxHNi9EYmWGXj3Rz6PY5a+StghhuVhYmwPHnnwTmxc8zhMzcLc2UfinAteh0TffBhGVIJWndxe3HnLt1AuDiKaSGLW3Jfh2KUrEEtNE2piGNYwuncTRga3SX6gZhOqSYpwpKd7tjLXcRtoOHlseuxe7Nu9Af3zjsXiUy5CGM/CYadfn8CGh27HticfQcyMY+kZF2HWsaeLAx0XcYGXw8ZVt2HDY/dCq5fQFrcQ+gGSmU6k2qbDTHcj1d6NGFkIQR2VwgRqeRrdj6JUHkfdKaBQGodNDrLmS8QWu/fhoXEx9Olo78Su3bslfzCTSaFaL6O9vRXFIiOkTNRqdaRSKWGH7Ny1G7Nn96J/dj/KpRL279uNGf1dOHJBH57ZsgHZlrRABRPjebS2tklKTBA6SKZiYkVr2AYy6bhK/+b1wpxHonNhTVH+Ah2aR7zeF1gqCAzlIigBvSzEqijL8lFSsAlNKFc4MbYX+pv62CEa3HOLchOmeF63/FcaE00t/AQSiZD9ZPmh2f7zuf1LP7j8dZ8ZPozq7Qt6qi/qokzvix1rHrzJ9vIXElPmyoLeslxqgCbeLjsFKugC6WoqjodY25E44/zLMWPBKxB4VHTxCq1i65qV2L51PeqVArLZFBYedwp6jzgBmkWergc0xrD63h/jiQfuRlvXTJz9unejbdYSuLChhw145RE0ShMCN+gWi4Muyiim2GtBA4WxEXzvhzdj3qLjsOIfLgOTi9gTU1p9/bVX45l1q8Hg6HopB50+FrqJ1p4+fOTT16F71nyUqwGiaGDV3T/FD779DdQqBaSjtBglRsyQVIaeGsg3NJxy1gq8470fhWfEoFlxwREjlBvTglIWOwyAYFQSn2Mgh4at+7jzxz/CT374dRhaBYlML45ZehbecPl7YafaxA+XHGcu2CrFvHRYthVDqr0HYcQG/DoikRqeWXk7Hnv4DlE22vEEInY7Tj7tEnTPXgKEdjNJ24VXnECunJfcrWgihXgqDSMi1YZO08gP7cCGx+/FxOhuzDnyeCxaerEY3YsFZGUIa+6/BQObH4URRtAz9zicdPYbYKX60PDpHe3Bq+zFfXf9GAd3bUJSd5GJx8Trwki2I90xU563HY1JDiDfc8ZB5cYOolIpCCVvaHhA0tHJntj41CYkExkpjIQEJHg0YqC9rQvFIi05S3j50iXYtXsHWluz2Lp1q+QizphBf+PNeMWypZjk40+OSrFfsGAW5h4xDaNjAyK/7uubLgs8Tjws8kwXpBJQYCmJnKw2067JTybFr4EgQhob5dIGNI+p1fTVJpuDy0MqAJUKj0WZ7A3xSJaA1WZxbhblgF10E6Jg0Z7ClA91ys9R9U1VpN/vlJ8flKqgkt//RdKgsDc0FmXTD42On83pf/mHXirKL6jOHz6fJNad6+/5tuXlLrTJL6bhjSRUh/DqVXgNhoOqwE1e2Az2rEWy6D/qNCw7983iOsaMGrmG6G1MdoTLMNAkQisOn8spUqHCCsYPbsTKu/4bQ7u3I57swXlv+RDaZyyWUE66zJka4Qru3cjlVL/ZpYtPsN9AcXQEP7r5hzjtlWfhqONfLgkZ5A3TVvIrn/00ikMDSBkh/GpJnq8XMWBmO/D2D34Uxy5dDkeLIqEDA5tW4qavfhlDA/uQsA1ozcOHuGYj1FCoB3jVijfg7e/5MDwjASeSgBP4sEgXZIoyRS3ssIiTs/ty2HlW8NQTD+EX//dmlHMDwsSocryIZfHat10hBkc0hA9DiiBU4giZDTp5wjIXk2ZXwfi+Dbjnth+gVhpBSzohKSp2qhP/j733DLLrPNMDn5PPualvJ8RGjgSYQQSCpChSYaIm1FR5t7xVW679u/9cnrJ3xrur2eSt2hmP7PJao5Ho8Xhsr9f7Y394PaNASSNKI2ZSIECACERko3PfHE66Z+t533O6GxA5A/0biAALBbD7dvfFDc95v+d9wqYdh/HwU59DWZLiAgnZF45ClpOkajjJ8YSjPGrYWsD5d3+Ej66/j6i/gn0PPYVHTv8m4E9LPnbSnseP//xPsXj5TZR9AyN/HI9/9jex55HPIR2VtYwUDVx653t480ffBIZLqJdduL6PYGwTxqd3STAR85nZIRj12mit3Jagezr6+v0uLl68iNnZWWzZvA03btzEpk2b0GisymRL2mBubl6iXffs2Y3FxVkcfuiAKDYOHtqP98+fk87Aww/txhtvvoPxCQ97982g211FtepjZucUghJkKUi6g8oNEgsMCRKZnAT/k6/O34sG8yzyqVhuo8BMjouTccZJmaAsvwncnIgVfDklE6AVcLX1Wifl/E8B5bWCGs1PztUXd2qU180idzeM3N1e/fFpcXSdkr6gJcBJYU/+30cOfebvn/r13124fxDn3u7pp3pSJii/8/ZffM1JVn7Nd1IJJLJpHqGnPx5K8wTf/Mw1RjKQktFWxM3NZjx2/PM48uRnUaltBTIGvWjFsHBqBAvqNrl/NgdoLH+IM6/+Z1x88wfAYIj6xC588e/+t6jvOALYJeGuBXzlRUeQ59KEkwFBOZac5ubcLL7/ve/iuRe/gInJzZLDjKSD7//n/4j/8NLXWZMNK+qj5vsYMLmM6W+Zg1/5L/9r/Prf/XvI2CdHM0xrHn/yL/8FfvTK9+Exx8LQHAxxYzEv2rTx+S/9Fn7rv/p7MIMx9LOSSL/Y7GGOQrm9pL5lDP4PsTh7C2fffg2vv/I9LM1eEw00l6QpDxuOg6kdu/Hc534VTz39OUxP74HlVGBQDpcNxVTBf3fUauP65bfxzqv/HxZnL2KciWdOSWq27KAMu1zD1l1HsO/wKdTqe/QxM7Uui2DD04phUhnTx6CziJuXz+LGlbPSPhL2Gzhw9CSOnPo1wNMlYNSaxxt/8W+wfO0NeE6ILhyM7XgUn/ml/wal6m5kI0f05d3mDbz68v+L29d+IpM7k9jqU9vld6W2ReI1bTjothpoNW6i054VuWCvN8DVq9dx/v0LYmWnS4+0RH/QxqOPPSTUwfVrVzE2Ni5dd6MsQrO1jJmZLdi3bxdabWYxj1Afr2AYdsSNF5RseKzaEkdlLHQQreS2ozkYvFDJlCrGFKoxuUzlxZ1mGdJwHCx4oecFjZ+nA5X/T1qDF0t1r/LfTlCWiTj/nRCUc5pCJ+WCvpDKw5y2UApD62kKSVzBNRdXB5XNrRejroNUEV60EbY2grVOypxaMqUv7Ml/d2D3k//gM3/nnyzdG9TdP7d6AMpvf/Ordrz4G66dIKF0zCIojkTHmyW0ssaSfVFho3S/h8i0kbhlDEc+jj76NB557DQ2bdsv23kQ0MUdoHUMUWsV8/OX8dab38VHl96GF/VhJxlq9W34zJf+C1S37pUIzuEwQhpTU5tJQeVAWh+ovSXQRDIpt1YWcfPGTezcuRum6crWO4naonT48IMP4DJ0ZjCQ+iQujjj1pq6HTTO7sf/IwzBdtksDRjjA1csXcfXKZa0k4lKIoMZ2EVrKDRs7DjyE3YcOA06AkI43alDTEB7tuo4jksD+YIDl5RUszt9Gt7Esi0PPHCFg2SplS/QqMpTaZUtLDVtnDuLJY5/B9p374FXKKvcyhrg9dx2zH17F7LX3YYwacM0EZaeCwB+HX6oipWSs4sPwa9gycxDbZx5BZWoLvBJtxKyBJTuUYNhtotm4jbmPLmF+9iqSsAcbCcJBH3sOPoZHn/llGAFB2UG4Oot3X/5/sHD9DWRZE6HhIPamcezZ38JDD78I2NSY95GlLVw79ype/9FfIEs7qNXYxbgdYxPbMFbfAt+rwhxZ0g/YazO2cxadNqVlfdy+PY/r128IPVEi9VHyUa64OHh4l5hEbt68hr37dutir+yKDA1GgnKZnHAsiz1SPTa7BqHhS1LiGnNw4MU+hh+Y8nqhQoKKGC7eKLuj+UlleForlhk5QGfkxrX9WpZnfI2MCMhc7nEPQW6DEkM6HZWWIAjLpFxwyXdwyneDsi4EyXLdbbG+k7LgxeKnf30SraGJ5hvpCy+FM/lnuw8d/e0XvvQHy/cP3N7bPf10g/Ib/3HLO6/8+VftePk3HCuWZmGK4bXfRoJmpaqHG2eGBHEyjDiZeS568QjDxEStthnbt+3Fpi07UatPILMMDNIIYauBxZvXsLR8C8P+Erwsgk3jwJBTThnexCZ0uUSBgyTMEPZi2CP+DJpYEmlaYPzigNkGSQzLoC1XI785jFMNwNLQNBmC72e61DidC2dIXTAy+KWy5Fpop54hXCadhoUkq1pic3eGNArh2BbCKJTc2tR2wFwf9v0RkFkgWwn83AaewnE96SocUIXh+5IaVq+W5E8jpvXZkRLQftiRlm4G7keJKRSGYbuo1qvwS7z0haKj5QUw8Kl8CKX9u+yNCShbToCgEsAITJhegNSktnca3lgdpbEaPDoo0wxGkqDfVasztclsqaaePA55sRuhWp/C9LY9sLy6xFemgxZufPAG+g2WVvTlAjY0yhibPojjxz6PSmUats+wnz7iwTJ++PJ/kvYVNtOMTW1Bra6/A58L1AyDTgthfw7N1ZuyrKO7ju0fg2FPnkPGcwZUViRc6NUFZKlNlrwJSi8NtpOM8hhOKhsgAUK0sxOoCcL8xcmWnDTYZGJTvtkR7jlJmOBmava3zsHyfem85IDA6Fgu9NKRC4OnOp7IMiItv6eFhMqLTIcSJGo9l2mYgMypWUBZ1RUEZ77GCKB6G16w80Vf7uIrQHkjfXFnU/VPN1x/vImkmKrznsFcWRebMin/2ZHHnvgHJz//T1buDerun1t96kH57Vf+01eDrPUbRtaX7Atyq1I5w3MZQTmhVpkML513GRIjRjLSj7O807R8ZCkbnD2YLgN6YkRpCCcbic2aEiSZvFMaOOgyyzCMY772xTzBYst0YCiYIcOQUzKnG8uRdg5ORpIA1hsgIJE4MlRLTRmaaUl5JXnMcrmitVURf34C12dIDyutRvAtB5z/+zTDsJ5ebBem8KG2aSIahHA5RlOSxsUm204qZQyimPmOqFUCAV82S/D+UAtNUBYpNU0gKduWGS3JpRCBwRGLMbMf2HPILGIejen8I1AQkJjVwDB2v2RLhgIVI65ro+SXZQFYq44LZ2uy8LUcwPJkkkzvAAAgAElEQVQDmA41wyRTbbFAx8MYDktgTeZf92DwyI5Ewoj4mPCxZlOGZfO+0BLMxRcfswFGYQO2MZDyAUpvk8zBILRQr22CbQWyyLSsTPjxXntVHjG6+qjAqG/ajkp1En6pIt+Xy71+c0E6AZvNBZHEdfsrmnNhM+uC9AqBRf/U/yfLxRB6TYIjLSE9enkuhvxp8fVIM0mq7d95EDz9RvxYAby8TfE5/VMBiLeR05Y4PkqIk0D+bWw7NzGUU5JQFJmtXLugMHXtBGZVVayBcsEp5/yy1j+Reybgq1qjsFaLzToPJLoz5F4FzhtjPP86qFzLv5CLSz59Gxkiw0kNe/rfPPT447/9AJTvn4vNPd1TrYP69ldLaP66ZQxlM08ejuoLZl+MIoKfKZm0aUyLqfJ/YdiTN4tNBYLYSG2YtAHLck5r4tkqRvWGxSVMRoqCWQsMi+Gbv4eYkzMDYoYp0j7gZK7Yt8lr87A2MbUZU5u3SDM2846pCuGloVyqoNfry5uA4UnsS0vSCJ12A+fPn0OjsYLpzZsQBD5uXLsOz/HgZBZGkaa7OYGcfTEYxhJGtGvHTvQ6HSwtzIvBgdQEjSvkkVl/dGDvPuzctVMuVNLJNhrh2vXr+ODiRXnzkysNWQiQMUfDw8zu/dg8sws+TRISrTlE2eeUHWJufhbzC3MSFkRdtefaqFVLSIwQbuBjZsdO4WSTNEYQeHA9R6RyXlCDE9Qk+N9wXLEhM3uCjkSRLzIkashYSRKcCfqDnhzHeeBhsLwSn7ygJEh54eXxPh0KJxswL0KqjhKJvfTp9shYSkuHoA1HLjQxfL8kWc1c8E1u2YlybUKyL6jMISj3lpcwaDXQ669gGK2i2ZqD5cRwXP48OiaVcFUQ1kQ4nmDWwJdaZrqypUCVU69ywwrK/K2We/2Yfg9+Toqqi+/NgCn+/5p8gRf0TBL94rQMw5qEZZYQR11gtAqbTd6yxNbTFzM4KJNZk76tccvrH1tb+smkTDAmzaF/VxUG7+Y6KK+nxN3p4NuYFsfbFD2pGy8q629iBWWZTowRIsNLM2viTw89/PRvn/7FL6/e05v9PrrRp3pSfudHL207+1ff+2rF6vyabUUCbhF5OVp3hwMkeXtDknJgDGWSI98XR324kkGreb6ceGwRf5JGYJSkKUfG4Yh5tszSCJCkBDxxcUhFPAGY0zfB0kpdOKaHTr8jy8I4TVGrT2LP3v0yHQ5CWsBpvQYO7j8gIeqLi0vi8OOkEkdDNFcWcf3qJQHexx57RGy8r7/+JgJqniMgzmuuMi7XqBjg9sZ08fTTT6PbbuP8ubNSg8U3KcNx6pOTOPXMs2KhpaaW7RmMKJ2amsLhw4ewsrSIH//4r2RrzwmZkym5zee++AXpHVyYm8dYqYaUoQqjkVp7ZzajUinhzVdfw/LCPHz2CNoQUJ7avBm//KXfQLvbxI9f/QG8wMQYa4YsuuHG4PnjEsBPE0G5NI4tm7aj0VzS4CZa4pNQ1BfUczP8faRVm5oxHPXhUEqVhnrCoRZ5lKI/ZI4EeVZSQRE8TqpZvvDi82kyuIjPkomgTI57Ak4wjultu1CqkV5xkLHJZNBFe2EJUauF/pClqUtYbX4E24vhekQTPubrGcl8vER7Ky7MdYCVlDi5nUZ4KmDz/zlF80+CexFmr2BcgLLisB7ziwWfLIlNYJD6yIwpeOWdkuc97K8gS2bhGF157LKYr2tOzFxQq9tOFRj8TZOI0hZrHLP8XaM6RXmxYfEntlAxsBST88fHdOrEfOeEf7cq4w4czTGdMr/YcJLMmvzXB44+/Q8fgPJ9dLW5l7tK88iZt17+o5rT/lXbDBETlBM9YjMvgq9GmQbA3rK+tnPwyM4QH4n+0sQvvgAJzpwauCH3aI82IsQmATyTBY3BIyKnEgYMxQSHDDFBNWLbNSdwVs2T19VsCbadMLSdC8T+kFQJF0DAsWPH8NFHt6TZgmOJLNWiUEKNGEfJN/rRo0cRlMt4/Y3X4doePwwjMySfV6Ykcsy2LUB/4tRJrKys4vLli3At1jElMs2fPHValnnvnPmJpITpVKcurvpYDaefPol2s4G3335DHgtOyqQ1jj19EsuNBs6fO4dKUNF+NT5mjo1SOcCBQ/tx6MABnHnnLbRXSQvQIm1ibHICL3zhF+GWApx9/x20WguolnzhjZnb4Ho1qSfiY1KqTGHXzn2Ym7+BcNgRXTKJT3Lv5JFHXHplfIx1Go5oMtE4f+G9lQ+lqoYgTm2uhheVeIoQWRi/nuBHJTiBkSltNfjlCXjBJCZIX4xNwSGfzraSYQ/thQUMm8vo9FbQHyyj3Z2H45InlrDsNVDWyVfjOiVIyOL/K52h7SHrgLw2VZPa4O1lyl//fDE5Ky+tPLIaLXRg4M+S125agRXsgxvsFacojTmePQ/PbEgmipHYoldeB9fCPEIqg5zyRjqjWPrlqXAikcsnZXH0keYrcpMVsNf4Yilu0I8VoLxR/nY3SBfvYRGRkIMpOGXDSeBO/8n+wyf/0QNQvheku49uc+b7/3bm7Nvf+aOK2fwVcsqZxdwIfeOSg6Xoitm2tMcmo6FM0iqP5eKMbi3umahtTuUIzWWbVASlZDZHMDh5krDkEY/JYKNYvobgxfZgTtEU5hPcRSPNr5NsAU6/KVwvkPqo/iCBW6oIqJ84cQKXLn2AW7duKlVCbjpmKD5NDxrOc/jIQ7KMe/Ptt1RLTKBlmL7FReJQJmU7KCFMRnjyqWNYWV3FBxfOq6U7GWHv3n04ePAQXnnlFaRhT6zmluMiShgARH52hM2bNuHzLz6PH/zgB1hcWpLvSa78mWefwfLSIq5c/ED4Xk5/pEkyy5SKeNO2cOLEk6iUPJx5+004lgnXt1Ebn8Kxk6ex2u1icmocly9dkKm15PkoeSXtiaNkw3Thliaw98Bh3Lp1BWHY1EWZnBgYM0o1CYFkgCgiYA8wjIYI41Q4e+4JRE3C/cCa3pZSME1AEzckaZqEShzhAmC7PmwnQJn26uo06hNbJfuC6pAkY+NHH93lWfQbt9Fur2AwXEW3tyqpb5S2yUQrVIP+KUBMqoH/rXHKOVhzWieXrPS3aObJNwtvLEH4agqRr5epmp8jv0xtcsEn83tLmgkSUlf2ZlilwzDsXegNR2g1r8A1b6Jkr8CmsYSgnPB5JU2h9VHrk7FOzLL8W1NgrGuVdVIugLmQxOkBXAbhPKxIRfjFx9ZBWemK4vbrFMcdWmXJFVeZKP/NnJRhT/2r3Qce+0fP/er/3riPIOee7uqnmr4gKH/w3vf+yI2Xf4Wh9Gzf4LKDVMUoimS61IlKA8r52hEram5XJUVBQKZWghMWJ0aHHHDGCYtg5CCLUlEXkHGmJoJLOGl2CLlY86TwlNMzA2Qob5LFOZgD3BFKhLZhFqXSuMJwomeeewaXLl3C7du3VMcsee2cunnsJEWS4dEnn4TnBXj9rddFwkZumxw3Bw4GqzPwaERNMjI8dfw4Wu02Ln3wgdx/0i9f/MIv4Ny587hy6RJcM0I58OTCxPAicq+SgWAbOH78uATjM9RmGHOp6eL0yZNoEpQvXYRPDl6mzhFM0gQsvLMMTE1P4OTJJ3HuzDvotJqwXRNTW2fw+FOncenKVezbuw/9Xg8rq4so+x5KeTAOF4TMYGaGxf5DR3Hr5mVEUUtAmXGc0YA51FpxnyR9xGEbphliGEVyKuA0zZApxKR9aLLQ94joc6lIkMaPkdxfTs7C+1oEZU8m9CqzLya3oTw2jUp1WrKto5glpF0plx20ZtHprGIQNtHrN+B6BNhCXaH0hSz6ZDomyPD0oRnLBFadlO/kkRXEOSlrrbMCsSot9PspZ70OykqNyHo5M5EaAczSHgzSLUiyLYDjo926Dmt0ETV7Fe5oAES5iUQWezwdFppmdfSpiYS1VYV5ZH2xp5yymkkKE8n6pEyaQ+pD7gwgWgNqffw/DpTXpmQp9VVJnDxhYh7xksyZ+MaOXSf/uxd+88vNe0K6++hGn2pQJn1x6fwPvuZEy79isrXCthCPKKfS8kcuPZhfOzJiWWZtFLiLRpaASNqAbwAR3zN4RkPU+UlK1Lg4c3NNE5eFnHKiiABMRYZmbfDn8ldvQIkY32wsW2XweZxv6Gk8GIqL7pnTz4j+9eq1D0GVLqmUMGKwuepOOYUfffgRaYv+q7/6McoB9cmUw3UlpcxmKpxlo91jcpiP4ydPYGVlRay9DJnZvHkznnn6NL7zre+g1SSwEABIW6hDTKrkeeGKY2yf2Y4njj0h03Knw+Q5F6efeRazc7O4dvkyKr6HlMWm2Uj7AHlE91xUx6p4/IlHpMW5sboknHR1clKapc+eOYNatYpDhw7iw1u3hPZxLR++VBvZGCJCUNmCXbsOYe72LSSJqi5Ep5uwUSWU9DIGxFMuSP6f94HcD7XYSjcRdFMMY110CTOATHM9pP2FNxlJ9jFBkKahzHBl0UeNcnV8K0qVcQTlmuYp91rorMyh15xDt0P6YlUWfhzsRWtsMVCn4I8VeIupVzlkgitpCZ2WDZtArrcXPln45QyGALxyyvp1CuCyQORRSRQX1Nbo2zqCh8zbjNCcQbPjyAnD8GroDxdhDS+gnq0iSEnLcSggRbGe9MbBQUA4B+UR5wVe14Rf3lD/xCdVpHLrHLJYstem5GIKLpwlci/vObrzDnDmcygRnl6SmtWvHTx0+ndO/fLvte8jvL2nu/qpBuV3fvR/bbv49l98zY+bv+o55ERJVejGmpSDKBYYQk7ZFKdlWYAQhBWcOF1xM883CQGNL26t41FTg0jS8hMZuVgpx2ZMIymRmAluDkJOdymPoCaGEUsuc1BgXQ+zCLg4MWzhmKkGePrUaVy+fBlXr11FQDVCmgooO54nCWjDMMZDRx8W+dwbr5NTpjJEj7P8NzCKkhcS6peDIMCTTz6J5dVlfHCe7jMXu3ftwtGHH8Z3v/MdWX5JN5xlaot2yhJPSyRpUcJevwDPPvcM3nzjTTFNBK6Lx588hvmlJdy8fhUuf2iaSCg6szw4oVP/y+n6mWefxtlz7+mEx5D3ahXPffYFnD97FtGwj0cefRSl+jguf3gLNjxMVKswrAipO0K5ukVKBeZmaWvuIaOKIOHjxhqvRCgaUxQWkTSsUAHCyx6D5nnSIdCKRC6KFCDJMaepLnJpURfdL00YfMwimaCDUg3l2iYElSlx9FVrm+AGDCSiBK+P9vIcOo059LurSl/0F8HuANNKRGkiT+Man1yAsgJrMS0Xiz2G7qwBtEzCSmkUU3TxNXeCcg7u+eTJc1lkVpD6W9FLNqPZMVCqjMEs1TAcLsPoXcBk1kIp7VMnJDsNlrHymqXgq4s9tVubIi8sdMvroEw01mlYQ4mK9pG7QXljBZRO8QWnfE8oRRjnkCNvJoKynyRW+Y8OHXzmdx+A8r0+gvfJ7c6/9Wdbf/LDb3/NTxpfCjxDijf5JhPPBPlJcrUWsy84cdFVxSxeyJuZvKMEF3HZtgGU+aYmQPONRADXiENOcSq34xRBmoIvYgHlIYGYcjfVDrMDTRzPrHWPCLi8GJA2iOD4AU4//YzkKly7cV3UC0lI1UgCh+lg4NQc4+Dhw5JA9tZbb4kWWd8GBOxQKpfkJAhI7u4Tjz+BpZVlfHj5ktznwwcPYu/evXj55ZdVt8yfy/qk/E3BE6SYQQheWYrPfvazeP/cOTQbTTimhSeOHcPC8jKuX72y5hbkzxFlgO1gMOxjz97dOHLkMN555y3hXAk45fo4Hn/qBC6f/0DolsnpSTx87CnMLzbRXu2jSlkdpXNVF17ARd9BzM3ewlAWfbrc4y6AEzCbR2LqvcM+kjiSwlEGJ3Fi1klYTzB8TLn85FSsF1c9SvP5olKGZQdsDRHFR6WOUnUabmkc41M7UKtvguMFUr/EU1RndR69xgKGgyYGwxV0uotwvJGU4HKRR6pLZXAqcRN1V16WypeRlJ6KJE5S3fMJeSOQk08t6AqdqmWpJ38WKob8Y3LkB2JnDJG7FSvdGnoDE5XKGOAGGAwW4cVXMYk2SiOCcrY+KQsIcxIuEuH4ZwHKRSBRIYOTZKrcVHLXpCyDewGkd5ekrjv6NppGPi7zogBvkczJpGzJpByb5T/a99QXfufZZ/8hXwA/V78+1ZMy6YsL5777NWe49CsOe+Py4yAnLrYqICGnmCGMu/Km1wp4WlsjBUnHEWAuNuLFVn/jK4RArtIhfaFzWuU0zBojTsKkODmB8u/MJeaUpjGI/DkKyuTz+HGmpnFSJijfvHlTpj8CEd/NpC34RuSaa9+B/di0aQuuXLki9AbdegI0dOdRpJFP+JVqBUeOHsHVqx/K9yQ4HT1yFDPbt+Ll73xHaJeRXBT0386LiI52bNQmKI/w7HPPCffcWG2IFOr0c8/h9tycLOpc8rE2TxGmyPz4PVzfwfPPPYN+v4cPL1+UeEvLyWCXApx67nlcOv+BtFB7gYNte/Zh6/a9mJ9dQTgYCJXiVj043hj2kL4gKA/aEvwuOmoBZZ5CQlFcMJKUPXxSWJDlqgrK32KlO/h8CRCzIVm4ft5HBQw+TpQI8hGls5EKDIIy6Yv61AwqtSm4fkk01f1eF73GIrrNeQz7TQzDBlqdOVFeWBafa0Zu6ClqXV9cAHS+0JMLuxpGGLB056ScN13z7uRa5TUzSSGLy4F53dVnIPIm0LY2YX7FhWGUMT42DuqHCMp+ch3TVhcBF6JCX/A1QjUPaQxq0gsJ3EZQ1gla+WNd9q1NyqJoKeiP9SXfJ03E99o8ou+lfHFJTbqAsp/EZumrOx599ndeeOHL3Z8rRP7YZJCft3/hX/Pv4aLv4rnv/LE1WPoly1BNp2nnG2g2CicmRgbT4/oyKRZv5GKa0jd18YLRKeXuF+HGj3GjT6AVeVlOSRggaGvmBZdpPF4zrJ72V1mwUKkh3DSLTjycOH5CwJa8sogD8iUa6QhOPFwOPnT0CB5+5FEsLiwK2BRziXDDlCxJmA+VAdQdT+K1117D+fPvi/riyJEj2LZlC77z7W+L6YMZCTwl6L+VJgOChoEReU3HwdOnT+PC+QtorKyKcuPZ5z8j/PKN69dgWwZch+HkPHGYqNfHsHvPbvieizPvvIkkGoizj+0hpXodzzz3PM69dw6jOERQ5oKqjL0HjsIyAqwuLMHxHbFc+14de3ZzUr6Jfr8tVm1yxuyr42RPQGakJidj/n3EoCmefnKHJqdkpZlIJRGmVAZJS7QCJ5/HDc3LPClYHipjm1Eb34oxLvuqrIOiIiZBv9dBr7mEXmMeve4yoriNdmcBlkMNN+kLQ0E5n2pF1cGfWXDFRbu1KC9ImeWgLCoMfY2pImN9MpapW/jkXKucm0bk9SYvQxNDbwrL2RTmlm1USxOolUvoDodI42X4o9vYbHfhJQPEpC5gStO1TapCHsucksjNJGIaKdx8Mk2ro0+t2grCOkysO/tEeaFviA0c8sfPgX+dRlmKbYtloYJynJrlr25/5JnffQDKP2eAfea1fztz/vVvft2PG7/ISZlWUzEdMLVNQuYZ0hPKJMYXO7XIBRBzcuXfhdLIX3TFIlAF/Arid4OyvHDZWzai4SKGZeaKBplOiC3ah6ZWV4KxmkbEKWU5OHHipGiUr1+7IXnKPJ5T9cChRWzMliOTsuT4vvcefNfLJ3VOQ3kWLqcaZBKS88gjj2B5aQkXLrwvb/6DBw5i7+7d+Pa3vqmN0KTX5WhPU4wt07bkY/D9aACfef4FvH/ufTRWm3AME8+/+KIYTJpNtjIzLMcSBQMpDC40r1y+hI9u3pBmFwb42w4D8BWUnzxxCpcvXJasjaDsA76P2sRm7N9zBEtzSxjy31px4TtV7Nubg3JPQZlv/4T0RBSJmUYAOh5K/CrRhLy1FJaKM5FTMqdYU4N4ZBlLuihf/AnRrO443pa0C9Uv5co0KuNbMDbBlLhJObnw+7FWq99aRGd1Dt32EpK0jW5vSUBZF33FpFzQEQrKXHAqT6yOtjUjidAZuXtPjCO66FvXKq/zyzyeFCc1HSr1tZfBQseZwFw0jlYvwOaJbfAtC8vNFSBrIBgtYLPTg5cOkHIAINjFDCrSRZ7mW+RTMoH5DkAuDCMMuS9UFzm3LK+xopPvE7hjEuz5r3unL/KwI8Oi+iJOjNK/nNl66B+/8Hf+5YNJ+ecJl898/+szF8+98jUnavwyMw4IyqbDFxn5ZGpaWS9P2/FADhUE5QJk6RojfcGNvfCZOZesfKRK1fgm4pG9WFDwxUobcZFXy2USl36Us4lyQzhmBuvzTekKv0x1BpcwBGrfK+HE00/j4sVLuHWTCzCWbNCWnEkjtSwL4wT7Dx4UUP7JT34iigNZPGaQ5RzzljiJEyADz8cTTzwu7ccfXr0iRPMhcsp7duF7L39XQ8+5+WEprOiTyT1mchEYSvZ0hhde/DzOnT2LdrMlcsBjTx1Ho9nEzZs3lDuVYCQPE5OT2H9gP95843X0ey1M1CriJvN9S0CZi77jJ0/jg/MfSGxqqVqCVfZh2BXs3nkQY5UJfDQ3h9QxUPLHsH/vAVkmstXZthmaRFs1G7rpzhtKiSzNI5ySGfvEhShPDepWY+ylXmjpgKRGWbThsggVUldkf0xcEwA3Lcl2LlUmUBsnfbED5cqELPr4ePS6bfSai+i3FmTRF8ZN9HqLsBwCZpSD8vqkq5M4l6Y5KMtFPLdf05suTr4ClKnCyIPfCwokn6Rl8paiXOnultcoXwPyN8NBy53CzX5F3HxTXExmwEprEabRgRMvYMpqoWxwP0J9OwGYS1dOyuTf7wRlKoUkS3ljShwdNmuNIwTlPLRoAygXoPvX0RWfZBopsIbPk6pkyFErKKd2+f985MDj//ixX/j93s8TJikT/yn+xUn54hvf/GMnbv6Sxzc2db+WSndYIJkx4FvMBIV0SmvW+eZVECUNocsMnY7vtI5yGuP0qdpPFdJT+UC5GykMyyLw0vXHd4AhGmOdxvmk2JrVQAmqYQtAE7RPnnoaFy9fxvVrXPTZSi+kDL5RGd4winHg0CH4noczZ84I0IophGCVpnDY3izuu5FomJ86/hQWFuZF0UH1xc6ZHXj0kaP41je/JYoLcqayuCSoR4yUdER9Qe1vuVaVyf3se2extLiEscoYHnvicczOzeHmjWvCJ/MFRn2xHwTyOQa9z92+iSwOQfxjbCWsBKWxcZw49Swunr8gtEZQoZzLlqqnWmULHj/6JGaXltDsd1Ep17F31158dPOaAC8XfZTCCf+bcFIeqNJClnlDZEko/DsnYQWAIsdDlTN8chiqlDLuMr+Ikj7iJM3nkGQvzSNBZQLV8W0S38mp2fUDAWXSF1z0DQjK/YZwyp3ugnDKpklOmeoLVVToVKz3QUGZUzA/pgtPYcBypcVacJHI5Rjor68nfr+CutC/6wkr18jJwpcL3ZY9iY+GYxgZk6i5VfiGiWZvCUnCSbmJTW4bVQFlZioTcPk6JCgToDcs+7jMYz5GPkGryYSPmYKySOIK2kLcfLr8uzPk/u5G63sHHv6b+frlY8CY0cQkKFf/xcP7H/3vH4DyvT+O98Utz/3wT3eee/fbf+wnzV/wpRU5lMlYdP1sVKAMSJha3dTzDcspmKBcLP34YqEumS8cnZDVgi3SKsrJRORf9JzpljzKp18toVQHlWiThwR7PRpyUmPxqVii4UgeBReBp049jQ8/vIqr16/BIyhz+k5ioSZIK5BeeOihI5LpQFCmIkL5cHqted9o6SbVwQWeITbrxcVFWfRRtzxRH8cLL7yAb33zm5KxIcDB43Ne+UNQ4exMgN+0ZSsefexRvPrj19BptVEOSnji2JOYX1rIw5AKdQoBxcD2Hdvx+OOP4/XXf4Sw34Xv2RJLadopqhOTCsrvX0DKbGbfglnxNYjIqGDH1r3YPLMDN+bmJPxp7649mL11A0nMlvFIAJhH+VT6+ZRTJn1CeR1B3hbOWJu4+dwRTRhVKiAokyEjMnVKJHBzESt0KHiqcGC7JZQqkwiqm9YkcY7nC19O+qJLOVxrAYM+1RerAsqup8oLqj/WjB+FC4/tK7ZSDYXmuJiOOSmv0Rd5MJFM1zkAWwLiWshKrlWXBuT6OTHzsbbE7NI0x3FzUMUwLqNqVzFRqaIbrmIwWIaXNrHF66BmUibIECbNYCboFeH2GxUYGfcr6r9ZA2DuP4TD2gjKa5pl9UR//KT88XnKnwQacqIhjcRdyEh0ynFm1f75/p1P/w9PfenL/fsCbH6GO/mpnZSzLDM+eO1f73rvre/+sZ80vuC7BBou23LtqlijiVtUZVBtwcURj8DK4RU6ZSJcIYHbCNYyHfONkvPOnBrEQi2bfS72KOHiZJwb+nnIjqkC0AmEU7PwenKU1vxkRlCePHkKV69ew/Xr1yWykqDBSZuKirzIGEcfeQSu4+En774rdnG+oHl/bDrqpHUik8YKWo85Ka+sruDD69dko16rMNfiaXENMoiISzkCFyd4W0IIgIhHemQ4duK4cOJvv/22LNp4yHjq9EkB5evXrq1N8mKk4cTue2LDZrHnmTNvSxiR+GysFPXJKTx14llcOncBo6QPl03QZQ9euQbfmYBv17B73yEMRiO0W13s3b0H87cpieuqzZrOyjjU9nEm/KWRSONIYwiFkXPKfBykh4AnDNGRK3XBE5BK4HJVhpGrZkDO25VsZ2ZurIPyNBy/JFQIc1G45Os22NHXQBg20O0t/tSkrAYRNYTwl07K66BcuP34eK3RF7m5RC3fGyRykpecm0ZkAUgqxtAMbGZumzZWRjXc7JcxQg3T1c2o+gEWm7Po9ZdQRh/bSj2MmQOMYleyU3ghS/JJeS3kXsDYQJZs7OjTx4+30US4Il85n5DzC/gngfIn0RWfxC8LfSH6cv4sTspunFnlf75/53MPQBh7vFwAACAASURBVPlnAPu/9TdVUP4Pu86+8+df9+LG58kpMyGYR1i+aSQtKyZjx4+H8sITfTLBzaaxQI9wsqcX/bGG3JC/FeCVpZup2/1clSGWVKEpyF+qmUQ5Os3YYOueyOTEaJIfI6lrDtmLx047F8eOPYUrVz7EjRvX1xxdmrio34dfe+TIUcm+OPPOu9IuIuWuWQaX+RVMBaN7rVSSNLUnjz2F5caqTMqW6JEt7N69G/v378f3v/td9Pt9SXYjv2wZ5Cs5wceY3DSNL3zxi/jL77+CleVlHZ+SEU4++zRuL87h2tWrKDmc5Hn65+PF5DwTE9Pj+MVf+iJe+eH3JOWNVUd8yMamNuFJ2qzPsoFkCJduuIoHyyvDs8ZQIjBX69i8cyf6vSGmJ6ewOM/6pZ4s+jjlkUvWAtAYcTzQEoA40qlZFCRKW0gVUv58SbUVpzBRoxTORU6gCsp86iyCsu2LcaTCgPuJrWKz5qKP3DQDifrNRQHlbmcVETnl/pKAMhtC1DxSWKTX4zYL6mLdWp1L4iQE6c6YToKyXL4LA4qoN5TvFw6aF2h5fojcXNwpKN8Ox2DadUxVN8tzMbt0HXHaQhkhdlQHqKILxB4Mnpy4HAWDszbSF5ycSV+okaSog+LjlzNBeci9Vj1xiV24+woQ0NveGd35swDE3ZxyZLhxZlf+2YEdz/6PDybln+WR/Ft+W4Lye6/82e6rF773dWu4/DkjC0UlQP5YjoJcclE0T79TzilrBbvqTdeu9mumVjUeFJwkp1GCcpElIBOqgLBOGPrCpW6ZgEmg5s8rJjhO0YVSwlTOWThoR0BZ1BfXb6g6QC4khFmBXpkoSF8QgM+eOSucs9pSDHHjFaBM6zBrqE6cPImFxSVcunIZttQKsWXax6lTp6TS/ty5s6L9VU6PdEuIiclxPPr4Y2LEoEFFgnXIawM4dvIE5lhdxUmZXDRdgLntnG5G07Hw2JOPoFov490zb8kF0CtA+dhJXDx3HmZGh2IGu8yQex+BPwELFbilMYxv2oTJyU0o+SVcv3ZFrNRJOpRJWSzdIoWLkQgoU/4VSgsJwVnyLqhJltCd4nlMtdmFgUl5BobQSaJtIVAbkuPMRR/DiCr1rajUN4vlms0ufH4H/Q76rSV0m3PSfDIMGUjECw4vzLyY0TyyDspFNrJSYAVIF1pk5YaVvihC7nXZpzp6du6JUVkoDN6G//G1xsmUNC8LEthos5RUcKsbII5dbKI9PKhivvERhsMGgmyAnWMhauhjxIIFyivY1rIGykUXn4bec1IWUF6L6syBtpDBCc+cy+E2psQJUN+dpfzxwUN/7aScL/poB08MP86syj/bt+P0A1D+W46zP9PdIyif/dGf7Pnw3CtfN8PFFy3K6i0qFIYgZyfJbimTuOjoi8RwUAS9c2RRXlKTuGQK5H/yRlcplcRBCj+poMTXJV19ouKQhZ5K4Dg183NMeIsZpi+gPZKOPgK26phJHyi3SfpCJXHX9ftKkp0uHoULtSwcPPSQLO3eO3NGwnm0EFOXTJqAqItJ/hxyyktLy2LbVs21mmMmJiZkMcci2dtzt7G0sCicc31sDNPTU+gQsM+eVScc613DUD7/JBeHq4v48MplSXij+aQoDmD4v+M5cHwbzzx7Grdmb2L29g2pNpqYnsLx4ydw6cIHiJhX7TsSsm84DkrMMbbLsOwAludj1879qE9uwuUL5zWeMx2KJpoSOFIW+ieroEL5XpT0yfGcpiDy7/nzwv8XyZvEdCqTJ3kmNNkIsGjcJ9P6HK+EgJxyjZPyFgFoPyjJwjTsd8TN12uSvmAgUUPiOwnKLHTl9xDXXuHik+NVpvRTngDH155QGfnCeC09jtwxszBEpaccNE8splgr6cCnuoTOQc32SPl6ZZefOYGbTQfXljNJLSTdw1S7heYiBoMVlNIOdowBVQxZuyJt5RTDMzpLqOJiKMiNTBrhWWiR9VTG33cs+gSUleZY55L173cC8/pjfXfYffEcbHwzC1eed0kybirO/NhwJr+yd/tTX34wKf9MsPe3+8YFKF85+5dft6PlFx0jRio5F+naoo+yOE7P0l+Wg3KRfVE4p8QYkS/zCg2zbItHCgDCHcqxWCdkUh2cijXVTWVGBGvehqDMz5HD48KOEzKVF1RpDCmVg4Fdu3ZLYeny8jJs9gLJlK3H8eIX6+x5H27e/Ght0cg3c8yaKNfNbcba6zYzMyMAy2WfyPvyhhF+r+pYDbv2HcCefftQrVaFwuh1e7h86SKuXf0Qg34fZT/QBSf1Io6NrTNb0Wg30VxtiAKkoD3In/JGPqufkGLvvr0SE7naXJZpslItiRzv9tysXLhczxWKhZVQnl+B45XlceDEWq/rtHz79m1JyuMSk1kXBGiZnNlEznxlCbzn/4dafUTOVGRxPPaTvy/44yJTct1mzUosIQxY6+X60qxN9YVX2YT65DZx93nklJnuVyz6mnPo9VbylLgleD6nXmZRa7gQZ2/llXVKtwjKpCAEdHOTCC/qmSosBGitBCwmEMKekfs0vfA1waYbyucsLitHEktqkVc3RwgtH53RNC7NZZhvAdMsGNi+BYM0xXyziWjYwLg1wO5JHzUrhcEyBy6l0xSRdPlpGpzmWeTZF6LG2FigqgBdgPK6eUQpuiJ0iN9Dhpe/gb4oFEwfhxpcWjKTWtPzLUSjIDKdya9sf+TFL58+/fepV/25+vWpXvRxUr707ve/4WWrL9hGLAlxtFVLQA05X2ENOF1yu68ODtFw5qFEyh2LZm1t2bcG1vntCjpDKQvl4YoXvISrcGomdZHbVhWUdVIhz8wJRV6IdBjmCkYNzeEUp7pQgmIxuXNqLjI6uBwUyjHP5qCCg5I2KYbKVQjFm6UIVBI9aH57fi8O96VyWaqw4ohLNA31IaXBC4wnwfmxyu74tY4pFAmXkrqmBByLvDG1sFw2mrCphTMzqXsiPSBWaxuo1WpyIQvKzE/2JOuDgOj5VThuGablStC9YwcSTSohUSRwyBEzq1p0yjopi+U6ps5bp2aWFtBcwsUcv0anZo1bFQFGDtBKM1E5w9OLArPtUn1RlknZr25BfXIrStUpeH55DZT7jblcEtdEP1T1heNr1rE2hqhSYq3Kicti9XgDdt4oIjnLfFapmOHPVykdP8+JmvQRgd0iNUagomTPjKQdxaboj9SMNULkeGjGdVy6naAVudg8HmBqYhzdKMXt1Qa6zSVsDhLs3+JjzI6RUXPPUx6HAXGR5pPwWq5FXpYqH1+fkiUgkdrkoo+viPDUUsA8KS5PhMuXmxq8sj5J3xOacviQ9hZeRB1EmR8Z1sRXTj3y4pd3PADle3oI74sbFZPypTPf/4aXrr5gU+uaxXDYMjxK10CZk3MyYtWQgnWxIOIbV8+7euZdzxzQDxdgp1OzUhQEZeZeyAs213NKMSWPywR9upUEiDnVcUmYIJGJWoGcZpMiQlMvCEp1aFBLHgyTT7oqtVKKRSkVOghDeSMXRpcCgApAJ21BkJKlUW4hlwWnAL2lGtuRTnQSEp9wicWfobSJ/JtZtWRQg+sItcFsEGKPTuha9slpmaBMtx9VIL6rWl3+P8HY830EnJJd0gYBXL8C2ykJv0yQZpNLoWohP6wOBkr8GCw0UPqCHLLYqlWFQb6UE7WeKpRbLoLXJdJTgEXlcHKhG9GtSbiTrZvcl6A8hVKdjj61WXN6lsS9fheDxgIGbNMeNGRSbrF5ROgLxn8q6EqXHrv4ct0xZXqixODknLdXKyjnlU/MzGAWBiu8CNgWD+8pLCk3cCRxkI+1abgwM1VQJHaK2HGwGtVw+XaCQVbGpvEAlXKA1e4Qq50IWRSibrWwb7ONMXsIxJyUOYzeCcr6mt3Q2beWGpeHFolOWaM7756U13XKBQCvxxBQC/03Tc4bQYTtLmIAksWmK6BsmhNfOfEAlO8LrL3nO0lQvvjGn+2+8O73vuFEyy9aTBrL9aTi8OLzT2oho+mCoEypmr5pCzAT4BI31XpQd3EHNi4Di6WSSuForSbHrC0jEosonDFlbcpnqnBfgZih7eIwy23Y1ETTSFKAB1Ue4uLKSyzXJ3OdkvV+rE8mYuNmyannrWmvRSaW19MXuupCryt18XlOAz9G3lgbvvOmi/zxKGSBbAQf5R1QvI8ah0nFipXrcnWBxUIBghM/T6We69hwXBseW6stRmWWpWmEgOx4Csr8f9IZEowEqkk8UcuQwiBdIcoL9vVFSlmwXICgnKUEaBqAqGzRDj5+PS9AURwKoki5RV4GKpZ6pgAyMIMXPDaocOFYnkSpvlXMI6UyQbksKhsB5SaLU+fVPBK3pA7KdmKJ7iT1QHpF09+KyifSEKo35sc16J4TsNaNiWCHOwB7lNMU/NoQlpHCFSG9EhZc9BrwYMEVMB85KULbwnK/hMsLIyRWHfUKUCp5WG4N0emb8C0TlXQZezdnGHN7MJIQNpd5sYlUJHFFtsXGtpGcyihAWswjBX2xwclX8Mof09FXqJAkx3TDr0+SyBU3ISjz2LoGyvAj0574yokjDyblewa8++GGG0HZjVdetBAiNdTVJRKpEZcpVF/opExpBKfZgvsquFeR66w5+tbBr5iQiwlWJ4l8OSKTgobdK+emcZ6cfIswmNz5K3ZvldHxZ3OKUg5ZJmQJ11dwKVQeDCQqOOaN04hcGPIpWeJGc/nXxotH4T6UCqlcncD+QLEfO9p0vSYFLJQmosXecAEQE4OG7/NiRdDVqRtiYV6vRNIEOdfNfzu20BquADHB14VfqmkVk1sWYHZ9Lvuom7bk++oxRX8+QZlATFDWvw8xIv0iGcoKzPKxYskny7dcsshFX55VUlBTWbF0k8AnZl+UEJQnUBmjzXobAqovSF9In2IXw/aSGEjIKcd59oXNJZyplJhYbnJQLgpSi0mZGCWcc8EjS84J0TlvQbL1BEIAp1bcYmPJyJeQJDfwtLiAC90kRJgN0TcyzHcDXFlIEFkBqqUE1VoJzd4IjZYBK05QN1dwaDsw7vfk68zEklooamjWWqpF3qYnMIbdi6kpB2W5gOWgrKeMIj1Oh4DitLjx70pAa7HrPU/KHCjYlSgtO6SrHMRGOTKdiT88fviF33tAX9wPaHuP93FdffGDl5x4+bOWEcoCigspLqCkfE0yJwjKwzU+WYMp+AIlKK7/KqaA4uP6/6rMEKpB+GR98bJ/T/nkIg1OJ2iecQtLNt8Eolku9MysvOc7V94YWtbKLbnom3O6QWkER2gK3laAhpkcudW7SIcTJxaPybl+mh+no03ovlEm0zCzl/l1Eim6lpymS0suN/nv5O1ZY7VxunbEMajKAk7kBCDyxpy2NVeCaga2s5Bn1qAd19N0Pk7KtIEHFQVf0gPazVeG41ZgeyX5ONtd1i8cOV3EggKRvfG3apZT0ZWzdUS5Zn5ML6Ya4ylqFC5qc/pC1AR5O6fIzMSsoBZ2Ovr88qTYrOuT21EifeEpKA8HXfQJys3b6PdX1nTKbEi3LF1CkrYR2qKQteVqDHXvqZJC5XG8Xa4GkRxmKiwITHrBZwuLEXuoBVtQrU2rI1LokRjxsIV21EYrTnFzxcGl+RCx52NqnG3cPpZaEZotE0YYYspu4OguA1NlZoWzPNWBkVJ5sV7vpPGdxaKvAOti+ad7jyL7Qtt3lPopBo3iY+sAXbSk6Hvip4H5E1ZcstDm+4PuWheJUY4Mc/wPtxx54fceLPruEfDuh5sRlM/9+E/3Xjnzly+5o+XnbZmUyXnyVUXtKtFPdcCUXMmEnNtG1/jkDeEhBLZiEbj27+cbKg/O1AVhPgkT8GVJpzKj4uOR5Ctr7RLNIwRcBeVislDJGm8j9yHT2xT8Kv/U1gwtduXfCwqDYDoYDNYs4AS1QqpULLwIroUrUbSyVGzk5hfN9tApXS9c6rASoM9di0JpUDmR88kEbZdLMscSnS0XcpSuUR5GsObyEGYKr6TRlJZDsOWEXBIaw3IDAb61RZ/jwbb5m9NyIavKJVdCXSh9wYmZ6XDCK0u8GemLYZ59kQoPLIs9uWjyeWWQXDHtF4Ch2RR6YrBkUvcrU6jWGd25XXTKlMkRlMNBF53WAnrtOQwGqxgOVzAcLMMyhnAczp78WaRDLIlbVR0yaZGcosgzqjUXg+3mRfNInpnBi5pM0w4Qu6j7MxgLdgDwEcUdJGkTtk23cQeRMUR3ZOLyLHB5KeH2FNOTDjzfw1xjiFYLwLCPbUEHR3YaqPtduZghdeT3+olOX4NKpeWuvqIOKl/uCQgLMOtzUOiUlTOWV56+TvNf9zwd3zXskEmna5NvSC76YqMUAfU/PPHw5x5MyvcD2N7rfVRQ/uO9V8786KUAredtM0JEV1Me3Sm0QW6z5hV6o+zsblAuOtHu+NlFI7qKlnWZl/8uojsLlYXyxZp1oZNcLtRn/obsozRzQ2ytuXGFygqCBd80hRONn+OyTrlcV6zZVEgUSgt+b6ofimVl8b0KKqZwIypd4ejPTMj/+pIsx3cauWgaumVaX1tibrCTJ6m2ncjizhG1AzXe5SoT1SjJs+DYvA+sXyJY0DabwA+cfNHnapegw6M5VRhl+e24JZh2IIAsiXhScaULTLn/bAgRsNVAIgn/TxNEsbr6CMwaVJSfCLgUpCqDgUB5zfJGaop/lwmfJw3bgetXxWbtMeh+ckYXfZ42jNNV2G3No9thyP0qhuEKhv1F8PTlUFkhmcd5gFUun+T/Z1aqtmiOu2z9Nk1JlDPBfGgqWEZweK2n+UQmbBuuWcP28SPIhnUM+7yQUW2yhDieg2U3kbkxhlaA6/MOzt4eIPIr2LJlTHoGb6/0sdqOYQx7ODCR4vAOAyU0VGOfUoXiau1TTqNppjdpCuWZtThVJ2dVC23IvshrpBR41/MwCmmcvtZyB+InvEmLx//OT4sKW7l3FhQbDmKUozQb/8qphx9wyveKd/fF7QjK77z60r5bZ374kpc1PmMbqr7IskiPsGIe0eM5sxmoGS4my+KKL8sxOZEpkVG8qOQFSOjKeVn5f1ErKPjeAcZcsOR8s7qlVK5GtZcoMnL+meDIzxe/ZIKR/9GJmEFD/DppRLFt7e2z3bWUOv4MTmpMfeMviWnMed9iai4s5FRNaF4FlQK2cMT6RZmUjXIpR5Bmypy8ofPjP5UTpALY2hL4geiiuQhlpsQwGgod4BGUHW1iZq4GJ+jUSeB5NjzXFWWGgKDnS7Icp1HRKTsEZF90yhZlbARThjWtgfKGRV88EA6Zi75QrNYhDKEsNFhKHzlVj6gpYZ3KkadTHJIEU/49lYuA7RKUVRInNuvatITc87mUSbk5j357XsKIOCkz9IeTMo0x620hHHf1dMF//8hMyNvAcHxE3DGIxC9FObDA1EJq5wnQThHdaTjYPLEbxnAMxnAS3SYvOiuoVXmimoXjtmD4ERI3wEpvAm/e6OKjfowdM9PSJn57pYtGN4IVtfHodgeHtllws4b2RnIA4bS8lmNxp4FEXH2FbnlDfKc+lEWXX0FJFLK39aQ45f/1FXuvE3NxGqIKm4MRefkMbGEvR1k29pUTD3/+gSTuvkDbe7yTBSh/9N6PXrKTJQFlqi8yLhPIM0oIC0OKIow4uWw4jhXgLJCYl5KuqRXyY77i5Z0pWTSJyIKOppF8IlmbRvKGEQVvamgL2VERGs4GD2qSddlI0GSOMqfVmZkdMsHOzs6p7XcwEDCm7pfa5CjUiMqZHTukQbrXYwax5nfwF7+WIfScUAnQDKhfWVlFvV7HzMxOzM/Py9fTLEJQ41VEw40y+TrmY2zdulUMJpcvXRJOe/u2HXB9F71+T77v8sqy2Lw5CQYBwVuDgUhjOGVePHg/XHi+ZlTzvhGUySkXk7IjdmcXRl7LxQtGAco6JZM7Vl6ZJpKUucryJyVxevzlKaCQ0RX8sqgv1o7YOeVEHjiv0WB+tOWUZdFXGtuWN49MCSjzqRBQbiyg38xBOVwVR59lDiFCEVIktuYcKyjztzZdyw3cMnphila3J4vmSmBgsuah7IxgjUI4dP2NMlQq46h6mxC3fBjDcfTbKfrdBVRKIUwsoVodwiyFSFwX/WwL3pkN8f5CC9u3bcXItrDQ6KEbRXBHHRzfW8WuegwzaiCzeJHl02orZVfojddAOOeV8xPcuqmkyFPeWJxaAPHH65E3vnfufqtupKQ2fk4M/KJz5nOok3KGsT88fuQBfXGPcHd/3IygfP6dl/ZdfvuH/8qNVp7jUVOE+gy7Jy8rbiVmRQw1D2NNEF/Yp3U6FldWbnHm/xeUQPHGI+VQ/FJQJh+soS3adaZHRAHrPPtCFnx5YDjBmxO2KCPyxZ58nVB5JpIsw8lTp7CyvCJZFjt37sTKyoqAa6/bFSs2w4kIRnTvMef4xs2bYqOm467gjiuVioAq/z3dXk9S4gjqTz11Au+dOStASjkeQZ50CZuwmY3MhLRGo4GTx0/IcfbVV18TVchjjz0mJpD5xQVUazUBXYI6KYHx8ZrEXcZxiLFaFZV6RQBb3W6Z/NxWq4Fery+gTJOG6JNlUnY1NjUHZhngJRgq79mLGUpEUB4giUKhL5gSRyMJQVZ491yzrFOb0jJFLrY0i3N2FlmfLlQZ0UnqxC+NiySuNk5OWeugBJT7XfQbS7LsKzjl/nAFsEOYFABz0rVNaWvJJEtD5YCcghlDNbJZ05Si3RtoNnLcxmTVwXTVRdlOYKQxbCPDxMQU7JGPtO2hv2IBiYskasNBB4HXxVgtAvweIvZK2ltxYdXFWzfb2DQ9jUEywmKnJ+UEJauLZx+awrTbg5X2ZKdNByNzJaRxRyiLAmjzTIvCOCIfL053+UO01tmXG0bWjCM/bbHWgWLDkW8DXKxJ5tY+Jqkq9Niqu3IDfTEyan94/PADUL4/0PYe76WA8qsv7bvy/g9fcuPlz9gGm54pgOOSj5I4aleL5hFOYKoXFgNJvqGXF1GRNrZmJinIZBFTrG2kZaLLOWWCsrr6NCtAMwUKukRLVEcMFWf4Sp4ax3+WlJ7KxKcTSjhijdIYnnjiGOZuz8NxacceYrxeR6/XFYD1ggC3bn6E8YlxaaVmmShjPx966CGMT04iilN0ux3NMUAmDrhyqYQb16+LCoOZyfXxOrqdrtRGETAJzrpQNMXu3e93cPyJJ9DtdXHhg4sS4MPgpFa7hcFwgKBcRqOxgsnJCUxOjkuoEbONS74vD+lYnTRAgk6nLZPk1u1b5fuywcTzSvD9ElwxjzjCKROQqcBQbbUqQWSRSpWFNFZTo8xFnyoLJJQoz7yQpnJpHslBmpcQkeypNVgXqLzwqpaZTzEvaqZN9cU4SjVOytuVyiB9wQzBHqM7F8XRNxw20YtaaA4b6DkJRvTJSOa8o1JBz4PlB3Kap4s0o5klzdDrDdDtk+6wkbF5xYqwdcLDZIlhQD2UPBvj1QqyyETJmIIRVtBb7WKUdGCOWrCNDoJSgsyJkNgGEncKHw3G8MbVNsr1STSGQyx1+zJkVOwunnloHJPs6OO+JDXABA1qsx0ZEorXo6VgXcRzFi0jHCoSArPGB2QESwFmvl8IxHSNuvlgwdeVNrBI6JfEfvzNecrrmmbtD5QuQj7XBkQSNzKm/unxQy/8Tw8kcfcIePfDzQr1xbVzP3jJTuaed6yB6Ejps9eAey5b2NtH7bK67Aqbc8Edy8KMyJpTFsXRTCVk+Rs859C076xwBCoHV8R4coKmYiIUtx/dfcy9IEdMzlR74shPk/cTnS/jRSMgNm2UJiZw+NBRzM7OwnU9dNodTE1NYHV1WRZnngSxK83SbrGyCZibX8DevfvglSpg4SrpB1qJKWfrddrSzbe6vIRytYxhkmLn7t1qWR5STeCg3+dyiXkVZSlnzbIYe3buQL1exdlz76NUrQtwc+OvDAk1yer8q45V0eo0ZQIKfF8m0vF6WXKsB4O+RIKO1cexuLSEbn+AICiJpdp3KZOj25Alpg5MGjokLU1mZcRsseYELNI4BeVRMhAKg+AsSXe5k0+ce6Ocg87jV8USnjsgaeSRX3LN5XLUhU31RXkCgXDK21GpEpTZ0ZchGvSkeWTYXcKw30Az7uJabxUX4x5S3xNtMZ2iBP5qtQ6vMo4Bue00RN0boZwNEXc66Lf7cEwNcbLTHjZXDcxsCmBmfVTKNsZLFkbDEcbKO2DGAQbNDoy4iSRUqsRxebQXQThGhoumuRmvXW4hrVQw12mjmxjoD5rYWotx4mAJk04PLuWDqY3QNKTj0VvTI5MuYw5GrryQ7JBEh9zURhrR+epgZNKSzhxrTTJMRy7CUQlRVkKUOsL7I+vDt3tws6bmf4w0s+WT6Iufxo88kEi6IUPERiUCtv3TY4eefwDK9wPY3ut9XAPl9//yG3Y891nb6stkuw7K1Kol4H90gWmj7rpyYY2SyLMvNtqsi7+vGRFyffI6KCtHp2FCtAZzgcHMCE4b1C4zTMdX4T7NK0ySMyyEIdGVNfAjAWUOHIkJVMs1oVAYWjTodVEql1RZkE8WtC3zewxCGhls+ZP0A6VhMs1LDoYJl80qEvxOOiWGRZUE1HZNZPdcR958nIioGKTJQyZyC6iWAmmubne6QjGEgxClSlm1vtlIOgOZw+wTqCm3puIkSxGUPNRqDEJS3bBf9lEq6wKNP5fOPsf2ZFpmpKggpRNIPKWAsvDBI0RS50QKg7GdrIJiDZSCMs0RjPPUaM5CTki1huYlC42xQbolVnb5+bqwFVB2K/AqEyhVtyinXJ6C65dkso7DHlrNBfQ7i4j6LbSTAS40F/FqbxUd14ZIHY0EmycmULXLmNmyUxazK405BHaIqbIFZzjAYKmJUubB4Ulq2EHJibBjSwmVIMNYANSDUCzRvjsNJA6SwRBm2sMo7sI0eHJxEWck6h3J1x46Mzg7CyxnI9xabWOY2UjDDaOcsQAAIABJREFUNnZPZXh8n4ma0YEl+SYlxEzZ41JTTmw8yWnLB7XmcmoQBypPaI5Mupzu+frhfoSvhYT6e9NDJ7Kw2ncQpmX4pSnUggBRcxFls4Oq3YM5GuSGvp/OV/5p+iK/NuaLcn4+NUPEWTmCseMPpg8++z8/0CnfK+LdB7cjKF9+69/v+eDdl79ux7Mv2qZOyuw2I8nGfjrJEsh0+tqYdrVxWaHdaMol3/2iKqRzevsi9rBwP+nkTEpCOWRyeg6SPGzckN40LvMSRBE1rWUkMVGI8q8QSUhJFd80maTL8dgrzj4WmiYRPKk2ShEmoWzXRVpn2kgoxGcYep5YzpAcZkO4DLjPM3m5gePFSagSOgaJujzi5/wt7zenVbmUMDNZpHih6I6lVsnihK42boIeXWfktAmyjk0+2NT7K9ZqUhGZcMpBSekMLvgYgkQFBoGYdmrqljl9U1HCcV8ddzn1QC15fpogKJMa4ZQM1nsx+D5lQJEWpxZWa52UVTuskrpcp5w3swgoi6iYf9JmXYJbnkC1ntMXpYkclPn499HoLKDdnkfWb2MwSnC+uYRXeqtY9m0stlsY2Rm2TU6jkpjYNbkdO7dtRbM9j05/BWNlG2W+1uZWUY0MjDslxMM++sNVTI07mNlUweYqUPMasNCHZfK1IM4d2BlVJpHEcyJzEfNib9uImZrn7sDV1TJu9kPcXO4ghgsraePwjIFD20N4ozYyhlaNqhiZBGUtU5AccQ4EslfRx0kyMEipjTRlMM1ozGGeCDsWawjhYq41wEcrEQZpgPLYVmzbtAPjQYDewnX4SQMVawAz6wE2TSD3Hnpf7GkkYdEYIkElgjHz+1MHnv1fHoDyfQC293oXC5v1pZ987+t2Ovc5x+rJllzkNxJCoaL/RKIhNXR+o5Sn+HvBMMtpNx+77pb8FLrgwu2kllRyybmhRLhiEwkcOcaDQJq3P7ALb5QFCEMbo8RB4FsolW2M1ScRjG+CSatvPEKz0RQ9cL/bFBUCXWRiY/b0qEgQJQdo2K60ThMEfceR6dbOs4R7gwir7T76iYFBYoiMKnAMVAJPspGpouC/kVGf3X4fnV5PjS+M7XRd1MfJW+vELS7CkUri+PgFpUBbo/OwHd4vSbMzTJmC+X2pW3Y8VzS1/EWdtUyzIlnjFJ/I/fUC5ocMNOhdJG3KAfPnSaVXxMZw5gSTusgXfQIgCspaAaWhRPrcyPYqlzRSrqb3WU88vPDYMB1yyhOoCCjPoFSeEFUIv5465WZ3QZLh0nYL/TjC+fYqXo17WK0GWBr0MUSEqutis1vBlFfF0b17ZEk315yT6M46HY6Lq6i0QkyarF3JsNJege2E2LOlin3THiZKS/CsLjK+TshJUfnD+05+NzJhJizFteRiHRkpEn8G1xsBLjcGuLHcRZKamPCHeGK/h23jq7BGHQ3GGlXUQi2tLL6al7jwlCVG3joir1k9zXG5zHQA5mSEaRXtgYv5Rg+L7RixWUZ9cgfGxyZRsR3UHCBq3YadrMI1uuDuRkKY/oYoz43v40JhIw5Vg+0olTA1Zv5g0wNQvle4uz9uJzbrt/79nus/+c7XnXjuRccmfcGJi5sg1eRK7wibLCSDd91aLYrLIjVurcF63WFWHInlWLw2JecW1NyGqoFEhVCfAMRJ2hVQAR2EBDtpqgaitIzmaoyKXcFU3cFY1cHYxARq9XENupfsZW3XGPTaeSMFQZlDk9IPXJBR8mSYJRimk5sm+HEmoOmbebk9wLWFJm4sdtGhmcAvoxSU4DjkQquoVqoy+XbbHaEiyOOK7te0UB0bQ21sHNVKGS5lbiK500maKg+xXHNKNg2hTqig4G+JxbQ8+IGv91NcfQ5MctBi8KBlmlQD0G610VpdRNleReB2JMJSQJkXU1JN5JPXWkb4GHJSVgqDSg+CL3nRIrxereI8FalueV1/rmYdUjpysTVtcRcG1WmhL2oTMygzW9mn+oKg3EWzzdyLBSTtDnrREJe6bbye9LFSCtCKE3SSgSS8bavVMVUZw67JaVTNFIu9VbTiHqq2g2qnA2+hiQnDleaYTthDGDUx4Y/w8I4Kdk33EDhdDbDKm2Zkok9tZEMTduQi4TTLTA/TQBTM4Mqqi3NzHcw2W6LB3zuV4amDVdS9JpDRxapUhSkntAyp4cv3NyjJEP5YJ+eYnxNxqIHEYHymg97AxlwjxUIjQms4gumPYXxiK6bGp+FzEu61ULVjWHQcGl1kWU/MMBqWd++pwYXOn6+nREC5HGaclPc/978+mJTvD7y9p3tZ0BcXz7z8DSe5/YIjnDKPZVYOyiOYWYKYx8qUL8XC26/HroIvFnv1BkH8x/FiOo0VLcCaqyzlliI90uhOCb0f2ZJKJ0lmeVJcYtjohQGW57rYXp3GjnEbnOop37OzGCWHlUuMwbRFNuUT5GxmTmhEpnC1hinJcjzyxomLMB7Jmywin52M5M8os9GKLHzUjvHulQW0swBDI5DFEUGXxhACO6VxbNEOAlfUGRXSDD7lYmUJD6IBpBRwgcegIeqS9aKgdIQrAM2MCy7tCM7UJhdxnQRiht3zQkJQ4uKKS0eqIxzDQbPVwPmz78CNr6PmdqVmSdxy5M5J2/C5EgUGe/poIBnmduu8SJWTsiTK6WRcmBmklHPtAroeQ6qV9jQPcVIOEFQ2IahsXtMpB0FNnrto2EOrM4dBdwFxp4FeHOHDfhc/7rcxTwAzbETMRM5ijHkOdmzZhpplYTLJ0IpD3O405QQ0STpleQV2Z4iAudGeizhswBiu4PF94zi6K0Ngd1XjTp26DAomrMRC1h/BiR2ksY3EcBFaFsLydpxfMXHuozYWBx04ZhsPbTfw5L4aAqOvYVsmX4MRTO4QJBiR+RcGDC4rUgsZQZ6DAW/N1xH/LVkZqx3g5u0uZld6iExHwqP8ch2+66Nk2agYEYK0i7pLHcYAtsWCgYHsZayMAUo/DcqfZCopluaclBMjFFCGuf33J/Y+AOV7Arv75UYFKF9451vfcEdzL7g2OWVOxgZMTsuSnZmoRI7h4Xk2QgHAhVlEG4bV7stfRbpawYNtzI7VXZJGdmqcJnm6PHgoyWCOuAHnzyPPayBMM4Sw0Y8ruH11GQ9v3ood5RCB2RGOknImmp4JkjwO0innOUxo02M+V+UEaw3CJ/DziG+BtYDdQQSKPWhhHcYjDFMT/ZSK1xJutA2cu76E1aGJkTcmVAaVBpbjyERb8kiBmKiVGUDvCP0QVGpSm0Q+mG88AirVHKQ8CMacfqVNxPVk0VMpV4ReoVzO9/PPB4zlJLccyFKRX8vnoYjQ7Hc7uPD+uzAG1zFe6sFkeHxe2SQOPpmsVe5G3p2LviQciJGElI528+UUhoTa565GWa6ua2c1YInJZArcJEiYfaGT8uYNk3JV7fFhD+3OPHrt20g6qxgkIT4c9vBWHGHRtNEcJMg8A2YWo2wY2DIxgR21cVQHMexSGQPHxu2F2xh1WwiiCPFKAyXLxfhYFUbaQdy5jUf31fHwLhNlu4s4ZBiWlqMSlI0wgTEYoZSwcIApLj76poeGV8W5RojztyL0RykqpTaOH3Kxf9qEhxhRFiFkSL4RC7BbiYmYCovMRZZ64vDjwxJxOOHeAAFaAxezixFmFwfoUb5PGqyiTst+yGbsCBUjxabAwvaaj3GXGf2cwvOSiCKS9GekL/TmzAJJEGVBaNq7/4/xPaf/tweT8v2CuPdwPzdOym56+wXb7CEjDyextzqdyaJPQPKnQXlt2ZfXu9/NgRUArYH2mgdQvO/ZNqLpW0VDsGY1s2SUJ2mpeU8sAeWBaaE9DLDyURNHxsaxr8a3RhOxBXi2AZtWaLryXG3xcAymsGnlEK3LctFgc0nIxQwbuTMMqcQQ27al0zJbThICs40+fDTiAFeXeri60MFK6AD+mHDRJpduvi8gWpWJ2UC1QgD1RCVRqo4JNcLJl5MwF3mSY0GawiEfHgg4E3RJZVAyR211qVSWyZilqpTAUaHB2/GC4jkW0pixjUAUDvDu26/BTm5irETFgZ5m6A6UhZQEMmlCnMR1svA2HEiz9YiGEl5kizqoPOJM+WRySvqmzx8wafbQUH7J0YTjVRFUdVKmJK5E+sKjSiRbm5T7nTkYwybawx6uDNp4z8owZzpoDRLEWYqyBUxbFnaNT+Po9h2YMj0EtTGgXMGthQVc+/AKBs0GWguLIKs+XvJQD4D2ynXs2+7jyYMeKmYHJifljFZ6qkccmMMUbpTBGpCCKaE78hGWxnF1mOBSa4Cby6YA8ObJEMcOe9hWS2HGnJJTxGaMEYawEgd2woS/WPTxKdUdqYWUMjfDRj+xsdIB/n/23jRIs/O8Djt3v/fbe1+mp2ffABALCZIQAQikRJqbpTiSspRlJaYs+U+qXClXyvkZVUpyJFL5EVVkRybBkpVUxS4rSiyLUmgQZAiCG0BiGWKAGWD23vvr7m+/+xKf571fdw8IFOcv4BkJnMGg9+/ec5/3PGdZ2Qyxuh3Bj01U6y3YFaYS+pLGR6mmmYdYbLo4OlFBQ09h5wl06v4lv8JU0UzinD2IJ3in2/XwiVPRF7yQ+b78WVYiWMtfuu+xz//eiRNfCO/idn9PvcndEzvvqW/rZ3+xY1B+6+KzX7byjV8w0N8HZebVUgzFvAQK6nks5jF1vDC+Y+Gnht/9X2ONspKVqcWWvH0ZHq6oD+WYUgYStVSSiEjGhHLhl1MrbSDKc/iGjl7oYneti/ubLZyqxTCzXaDC5QyVEcx9VqAsagQe7iq28OMEaX5plF+FERdgrHHKRTYVJgWCiA8cVXqqSc6wDj/RMMo9DAsH17f7eGNjiMisobCrMCtNGI4H0zbhWUw8SzHdbIjczRZOmMfYmlTd8++Y38zfK663L0ttNpqiKCH1wamaFAY76WqNOhpNOv9Ui3S93hBqpNfdQ6XiCSXS7e7hjddegkb6ojqERc56DMrMsRC9MkGZ1AVJ+gRp5Et3X04tbQnKkhwnzh0loVPBbXfeCqrNWk3SBGXqlFkB5dUWFChXySmXOuXQR2+4jV53BVqwh0Eywo1ogItWgdUMiAigYYhGUeDB2QU8evwsTs/MQo8YF6uhH6bQ3Br6wwCbGxu4/uab6O2QO89xdK4u4flNL8STH2yhbvRkMmaMUhITrEzoEWCF5HAp4KxgoFXRtRu40hthPciwO+RJqYfTx3Q8eqGJmpmgajUQxCmCPEQGBt3zqadC94l/HAgK3WMiG3a6KdbbIVa3AnSGOQyvCcfj60gZ5gj+qAsjizHfquDYTB0LdCLqMYwkkHtIfrElRZqyVdj/4V/j++mnXoM7ljPqPZgXkuS1SDOXv3T+sc/eA+WfDXXvnbfYB+WfPPsVO1v7hKGNJEaS9AUhWeqfGAwkQKnyJtTEexA8JP8iyqQ7K9PH+caHu/zGvDLB+QCUySMrSZYcnwtqbJUAX4tJM6QITA39vIKVa5t4aGIaR90INRdYeuCDuHl7TQwbzVpdgH1paUFsyt3ONiYmmiJRY24FV5bTM/PIwxCb165iu70HrzElJoYb165hptWAjQJrt28hihLEuY0QDjqJjtd3ItzqxsjtOorKBHSvBsO2sLW+hu3NVVRdC6dPn8aRpWP4wQ9eEAMM8zAeeOAB3Lh1Ex985BE8+uijePmVV3Dt2jU8/PDDeOHFFyUfo9ls4mNPPI63rryBTq+DJ554Ap/+9KfxjWefxaMf/jBOHj+OZ77xdXz0ox/B8tIS4jDEq6/8EFpyGxNVvzwlcNJNWN1SmkhikcTRak1QzlicKvRFJI6/cR2UCgNWaXcqOXMczH5wDY9NQjIpu3W4bLOusQ6Kiz6Vp8y3icMAg2Eb3c4KsmAX/aSHm+kAVxwDmxngB0TmBMv1Jj5x7n48sLiMYjREng2lHixMaa7hKYPL1El857vfxeuXXkKe9THVdFB3CrjaAB95oIr5ug8ziaFJtCwXkg6yEZD1UlipiTB30LWqeDPIsBWb6Ixy9IfbmJ/L8PD9dZxaqEIPCzQrJ2CYTcRZgr3BmiTbaeDUXCDOM8Qgd1zB6naCK9d62O6yssqDxSWtbcpDfjgMUCQBbC3F8nQLpxamhK6wshFMce/xQamUGmTt+RMXC/u7LPneTaesbrqy1JZdmqhEmk5Qvjcpv3cQ9y6+0rHN+vabP/iyma5+3NCGkunLyUWqwAjCJSBL/m7p7z/s2itTOcugOBWreXBhlS0jh5aAZb5N2d6gOvuYvqVCiihHosaYU7LDkmJZWoVWgXZsYe1GGw/PLeKIk6FRr+DBX/glvHzxImZnJnDqxAlE1AfbFoL+HrQiwdSROfijITzbgT/wUWlOIgoGyLs7eO2Vn+DUhYdRXTqB5/7qr/DA2TOoaBme/9Y3kMUJct1Bz48R6xXs5A6ubg/RiQ0ERg16fQKa5UijNfnaiVZdbNPHT5zCa5cu4/z5c5idnZZM5a/99dfw+ONP4G9//vP487/4v3D12jV89jOfw7Pf+hY+9thjOHnqFBq1Ov7fr39NwHptfQOf+exnMBxx6arjzKlTeO31S/hP/84vo16vSpPIyy99H0a2ipbny6Rs0OLLZD+aQ2RJGqvQIXH0RaJIERVGFpSTMh+wfJ9Sfyuc9MFh5zDVqUCZOwNLQNlhIJHQF4zunC7pC5pHAvT7Oxj0NpBGu+gke7ge7OK6ayJ1G4i6MZwM+Oj5Czg/PYeqAFOIob+lLN+RBseYxmTjGJqNI7j4+ut47gffRHe4BksPMVGzUTNiPHLWxtGpDJUiBESLzcKECuK+ibSrQU8sjDQbaznw2nCExPGQZyHmZwucP+1icYrgnkCPdORJHbY1Dc1wEaZD+FEbQdoT/XcCR2RuV1cCvHmjLzyy5rRgMSvFYIZJF0EwgGsZmGvYODpdxXyrBlfLYDFyVMCYblj+r8rQkAjUMsDr8BCjbtX9OKg7Tpzjf5HXRGVwyaQcoxLpxvIXz33k8//0Hn1xF2D3XnkTgvLl5//szM1rz33Fydef1DFQ6gvOyZyIVUleySkTPMeaVpWzsA/AZdSFXFpvs1urY9nBAnBsQJFM2nEaV0ljiIEBKZLUABIXNoPN8gihlWMj1LGzOcTZxgwW3QK1eg0f/aVfx80bNzA1UUFzooUw8OEPh9hYW8HUTAszc9O4dvWq5GIEAY/JBjbXbmGh5eHSpct44EMfg1GdxA++8x0sTk2jaQPf++YzSAJfvvUwLRDDwqiwsRvpuN0J0c1c6I1ZJJqB6zdvoFmv4fjyEi5efBUnTp7C9Zsr+OhHHsXJ48fQ63Txb/78z3Hm7Bl89tOfwV/8P/83wijGJz7+CXz3e9/Dr/7Kr+C+++6TxLq/+Zuv47/6jd/AxZ/8BH7g4/EnnsQLL7woSo5z587hk5/8BXlthv0e3nj9ZSC+hVZlJPy5yaS1XMV0EmxJX5CSSKQOSnHL/O8sVFXGEVI2pDZUgap40CVCqfxjSXUeBEupcHnmKTtV0heKU66yo6+kLxJOyt02hv0tRNEuekUPl/tbuBIFsL1JTBoNXFg+jtMLszDCkYBZmvHn3EeUBIhGQNM5hpnaKfQ7OS6+9jpubr2J1OoiijfRcG08cOI4lqdD1PRtGHFPstIKLuYiF0HXRDby0NuNMdA9XO73sablmJyvYGE6wwfOV1D1RnCKEAyty0M22lCL7CFLHdlhUGqW6DEy3Ua7B7x+dYirt2NERR2G04TOh3vkw/d7KNIhplo2Th2dwbFJBzWEDJCVQlf+LCl/JMEisr3clKZtUnOGlCBQ+qwyLMb3zAH43nnivAOUxdbCsH+Cco2SuHuT8nsFbO/26yQov/r8n53ZuP7Np9186wkdIzm60clGfpU3sqgv+LTn+Ut2Qeqm3j/WHkqFG5dBHkzLXMaoDr4xZ6ZCf8a5tIfzL1QbRpIHSFITWlaFHXGCjhFYBbYTCxu3OzjXnMGSBwHlp/6L30a1VgPMAhvbK6LaWF5YRLKzg1sbKzh27hSMAvC7IwRBjKnTpwS0Ni5dxLUbt3Hfgx/G9t4Q3d2uiPwnLR3PP/M3zKGEpRfwwxGiQkM3teGbNdzYjbCXWEBthmshvPnmVQThENWKWvydPH0K3/z2d+XGOXfmDD78oUfxjWe/gcnJKXzggQfwysVXhUN++KGH8I1vPiuLRybJfe6zn8Vzz30HX/jCF3D5yhVcv3kdf/+//vv4t3/5l1hb3cA/+Sf/GPML8wKgdM69+vIPoEWrmK7FsLUMes6vRjVWU+7Gn0NCmoKN1rEvAUV8LcUqz1dYlrYq3rNEJpVAJnntzHugQYHOCNZXMZ4U0oEnk3KFZakzaEwuKk5Z8pQLCCj3tzDsbyCMeujkPi5tb+D5azfRbM7isQc+iEcunASiPbhGAMdMkfohDI226ARxasPWjmOp9QCuvnYbly7+BJVGiEF2GdOzPZxcOoZTc/cBwS2k4S1kwZ6cDsjFa6S7AhuDvo0bWylu7CZoxxmsuoX7Tk/h/Ekb9dY2Ur1LDQlMhgVFCQraq0MTeeIJ511YBhLNxnbXwgs/WcXKbopEb6HWnEEYRAiCEaKoD9dOcWKpgXMnJ9FyEthRCEv0zKqlPeGymrZM01bALEvtHDZPNZIVU07Pd1D4Pw3Gcs9wR8IlH+sKVcKA2NUTNKJcX/7S2Y/c45TvFu/eE283npRvXXv2aafYfIKhL0zx4oZYKuilwZpmBN6flEiNW0HG7QljDnJ8QUl/Rfn0LzMyVHWJOncdaktWU7KKP1RtDqQ6+Lki2Xgj8WCSUy7YIkFQtrG50sG5xjSOVgHb0fHY5/5LXHvrGqYmWmicPCJBRFG3h93VVcwsTOHk/ee43cFod4jBMIA2NYGVzXWcnphEtzPEqfsfQndvgL2dDtJgJLzg97/5deixj3TUh06wKTQMjBraiYlbeyF2YwtabRqZ6eDa9evo9/ZEanbffRdwZGkJ33/hRTz88CM4efwE/NEIL/7oR2K3DoNA3H509104fwHPPf88PvvpT+OBDzwoWRv//pln8Jv/4At46eWXJLHuN3/zt/Dt576DjY1N/NZv/QPUqhXhf0ejHi5dfBF6tImpagJbT6DnkViN5WfH16tMi2MIUZr4khUh+coE5jIbQ7THNEtQ/kUIEYMPwUKF8Ci3WqYMMOwsZV+gXYVTmYBTm0Wd0Z109Lkqo4OW6F5vDVHQRhQNsBX0cGW3jSu7XZw+dQEPX7gfLuvGwl1UnAyukREeoSW2NH/3/Byt2kOYaz6A0U6BtevX4FXbKPTXoFuvYWFqGl4xiXi0jjxtA7SQ84HECZR265hGDgdrfRc/udVB4dQwO1XD6SUXc9NDaN4KUoNOujryzIIWprALDcPdAsHIQlJYMKsOdkYxvvnCCjpJBe7EIhKN2SYjCVmytQjTUx6OL09jccqFp41g5UNmz0OHKwOERNhqOiQig1aZchw2NJpTeCPRXk3s5hL17b8O/Y3cSEqiKG4+nogKfgwCdIJIq0W5dfyLZz742Xv0xXsCbe/yi1Sg/OUzN64+91W32Hrc1KhTJviqzAcaD8g7ckqmPZlTL/N177RaH3SQHeaTZToupzL5e8mXPTCfKBBW2QJKfaEWfdTaMhkuTx2YMRDLoq/ATmxj/XYHZ+qTOFrNUasZ+MhnfhU/fvEi5qZncfT+sxhGITxNR29jDU7FQqVRwc7WFo4fO4XRwIc+OYHdTgeTtosi1ZAbLvrdgUyvnHibTQ+vv/pjbNy8Bn93D1qQIM40dKwGrnUCbPUT+FoVZn0auW7h6tW3UKs4qFcrYu8+dvwEfvTyq3jyySexsDCHXreHl19+GRMTE3jppZfwuc9/Husb6zj7H+iI57/zHfzqr/5nOHP6DIb+AH/9N1/Dxz72MVy+/AZ+/uOfwCc/+Sl8+9vPYXV1Hf/wt38brk0TTIIoCvDKyz+AkaxhskZQZu51BEOs8Ikk+nEpK3/m5Bz7KKRMNZQkM3H9lWlxBGORPZL1LCVxZJdFPy4milyyLwjKzNswbAbsTMIhfTHBQCLSFzVhPxLWQQ034Q83pA6ql4V4c2cLQ9vBBx/9KFpeVfKWtcRH1bNg5DosnVNqIlVPe90Ii/OPYbL2EPKojvVbb6HuraJVfwuh/yKQj6TUVMsHkhgnnX8Ue7PVOtFhZDbCyESgTePq5gh+AsxP1YRLdipt6N4OwMYXYwpa4UALc+R+Bn/XwmDPQN9P0JppoJuE+Oart9HPPRiVSXSGQ4R+F9MTBk4dm8DsNB2eJrQ0glukMPIMAecO01P2dek9ZFmvLuCsvkbK5TOZdOlo5IOQy+h9KdOh+3XM4csP/dBCXYFy6R/QEgRaPYJ17A9OPfKZ/+kep3yXgPdeeDMB5Re+fObGa8991dU2Hld5ynTnqbAe3sicpvjEJy9GnassiNTzW/7Z1yrv88njwkj1VmLnla2+elulujgIJBKtcunok6wBkWjx79QERMt1aGjYDW2s3dzF+dYslqqsToqxcPYD2FjdxPTEBKqTDeiWifmZabh6gUF/F5qeYXNtTcCSD5bmwgLCOMHG7XVU3DquXb2FXs/HmXPnhHmZPzIvBpkXf/girr9+DXrCunkHbwwSXO8FCBg847ZgVZusV8atmzfQqtdwZHEOr732Gk6eOo0XfvyyyPIa9SouXLhfHHinz5zFpddfx8efegqXLl3C6TNn8I1vfEPcgfPz8/jwhz+M77/wPViOhQ9+6BH8vV//DUxPz+B73/8hOrtd/Nqv/eewGRokgBrh5Ze+Cz27jqlGSIGVGDJ4olHlAaqgQBpIyCGzFkoWfQESPmSzXKZpZfxR1mrhk8tJedwnxwFv//gskkJbQu49csq0WU8o+sISm7WmQHm0gVF/FdGoi2EW4Y31VYSeiw8++iimW03kYR+D3p6YUkhbWHKAGiIKfLHQLy89gdk7SgbFAAAgAElEQVSZx9DrADYtPNplBN1vA9EVuK5qrKEtWvr75AHPa9KAkZkwaQiKDYRFA9v9HLdub+H00Vm0pgrYrRGsWgjNduF5CzAKG3F3iGyQobeuYXerwGZ7F8un5lCZruGlK+u4vTvA+m6HJR84fWoOy0tUhVCiwl5GGpVMFAzEygv4uo0ete/DGGmko7cbotsJYRou5ucWcGRxEY6Rw6ClOx4gCrfhOoFIN/d/CQgrIH57fsx4UjaoipKC+RSh1ogy49gXz3zw0/cm5fcC2N7t17g/Kb/53Fc9ffNxUw8VKMtUzKyFSAJZGLrCi1+BctmALHlpY674YJk3BusSkg/MCGWrr0qFU7nMkrolU7ii43i0lj+XYfc0CHDqo0W3Ezi4/eY27pucxXKjgGOMEJmMUCxQZf28xpAe2mNj1Ko2jJx8awHb1KEzbhPUH/PoqGM45CKMDwoLUaDoGR75qQ8ehQmi3EAYaogzW9qPX9ocoFvYMNwadKcO3Wa2sSeqBvbtLc7NS+VTlbI8znB5KppiBtrzRms0m7JoJC8c+IHI4La2t2BbrphIji4vIYxjKXRdPr6M6akp+flohYE4zrCwMCNLUf7EGab/k5/8EGZ2DZP1AUwxxjDjl+YbNlezDZz8Mhd/Ad0mAsyZqC/YSK6WtSp4p5Q5qqenKjEv1/zydoeO0IdBmdkXpC8q1SlYLiVxzI+i+oKAvInUH6AXBtgKRqguLKI1MwEdERw7Qbe3I0FCllERO7xlhdjbamNvK8bS/M/hxPGfw067C71YQdO6Bt2/CFfbgW7wNSMI0iijqK8MjDtVSzQjyWCbLkaxh71OgbfevI1zy0fgNjM4MzkMatu9GqrNI9BzA8PNHSS9BO2bCXq7Bra22zhyfAqtuUls7uZ4a20LISIcO72I2TkPpu6j0DMMohR7wxy9UYH+MMJoGKA9CtHzU8R+jjQwEA6AmjuLsycv4MK585ibmUAcdJCGe9AwRJFtwtS3RC63f5+Uk7E6VR6aocsERppNSF8YfBghRaQ1otw8/genHvlb9ybluwW898LbqUn5z87cfuOZrzra5uOmpkCZVIWSTBGU8zIwjpMaCzeVa0w1kLzTd3lYXDWelg+OYryxDhpH1MJPyaHVMlHl0ipZBrk6ivMpuO8Mbay+uYML00dwxIvhmj5yyxAe2CkSOJxe2IJsa9KAXDEAlxZr5kZYXIORWmWeMC3bpmzbo5iLM27hM4l9jJNUFj4MIuoVFrbDApfX93DbN5BYdWiGA6dShy35Fo5a8Ik7jyaQChyPx3vWNjGbg7kXdBiqCE8pQhW7tVNmXzAfg6H1dPV5YiRhn59h63BtR5Wm2q4Uq6r7kuxpjuGoh4uv/gB2cRPTNb+M7lRt0QRi0k1c7JFPZsg90/aowKDtWlV6qSxl+YfAy4KhQ24+8uhSAVXmUEv+HQtnLWZAuzIpVxqqDsojfeFUVW9iHGAwWEUwWEfaH2EQxvA1HbPnz6CwcuGbC32AMOki02j4qaBZbSAJAuxuddFr5zg29xGcP/MgkngHafgqEF6Ch03kUQc2mwk0AzqvTXHzGUg1R5bSOqVmaQxXdxAlNezs5LhxZR0npmdRmzVgzhYwWzE0Zox4EzAKHfEgQNzNsHs7wWBPw263h7kltnTPYRROINJNWHWgOslexm2R+91e3catbR8r3QyDzEHEayih9ruAqbuwNQeOVkPDmcCJo2dx9uQ51CsuRr22fAyzGMIyY1jGDmyjDY1dmGMHZXliGU/KY4pQfmf+CLVDhc5kb+TklLnos4/9wamH7tEX7wWsveuvcUxfrFz5ztOutvEEQVkdWzkV84jIJRLlPWrRtz8plyctmY/3N8iqFuqA1pDx69A0rf6zADI30LIrVKCsKttVUzUT6sZNJ3qqqym2sNDtm1i/1sGpyUUsNTSYWQ+mZ8HWI7haDEeWiQV0z4BuFaI59sDcCx2wma1boIiYfaEhTD0EcSE1UPK5E7r8NCRJjkGiwbeq2Ig0vLq6LeFEgd4A7BoMysJKQKY9mooLz2X7tLJeU4ngMseCgUMSRsSCU13s0wTjcSkrQVriOS2Vg0FAps1aQogcprEZyu3Hj2laipNk0LyuIQj7uPjKD+BkK5iqjFSKm0y83AGQtqA0K9lvG6F5RFmAFefM+ZJvT5AWSzbBmfGX5SKW6gDRL1PvXOqXGUrEhwrroBxvCl5jXuI7a/UZWE5VXscwHCIYrWPQuY1iFIERqIMCmDpzErpXYBS1EaZtpBih7w9gaA5mm7PotLsYdAL0tgtcOPYUHrlwHrl/A/3OD6Bl2zCKAMh9OLYJk63iaflgIWWiMXgIMGhtZn625iBOG9jb0XHj9U2cmV2ANwXosyHs6QiFze/VkhMIEg166GBvPcPWmo8k1TG7cAQLRy/A9k5ICFWsDZEVHfijHey2t3HtRhsXr+3gZidFVp+SUHzd0VBxPFSdOhanF3Fk+giabgNVpyoa8l5nE8P+KhxrhFolBPNlTJq0ikCZs+R4ciDDeLt5RFFIaj9Dc4/BZ6SeIiQok1O+B8p3jXfviTckKL/xwz89vfrmt77qaetPcNFHblVUEZKHQMkRLdY8knOiVTer4pEP0WGHMpSZxsaL7LDB5IB3HtMVDBsax3geVLMrOoPbf8rjEolLpOU64XQbuli5vocpt4XlaQ+2zoLNAoaWiF61ws20xahNjUokmZRrAiaQvraE/Ckt1bGOMGPeRYE4VvVSSVJIehwr7lOzhtVehJdvtbHSCRDoVSSFKdGaBFPqhtliwinY9izJrqB7z6XN2vVgc2I2LekC5NvS+cdQe1ZS0ZptM8uCucyuo0CZ4O6wsYSTMT8mk+f4cVXanEzZTE2QsPkM7Z1NXL70EuraFpouC1wVb08gpZ23yFVcZ5yMVINLkSGglZnOPqn3imBQGseHLsP9hZ4iV0pbAwFOfSzJWhbXiCqsZXSnadVk0nRqh0GZOdC6yMWGw1XhlPVRKBVbnTRF9egivGkPcdLFXm8FYdoXiaWjV2DnLvY2drDT7iEamXjsvs/hkTPHEOy+hnBwBSbzpHSuxnqoVDV4jo5Rd1eVwGq5BATxd6qBnSJH1aqh27OxvQls3RrhaH0ajekC+vQA3qyP3KMGmQ8gC0ZmoQhshD0TO5u8lirwqjOwnVnomJIKsCgbIkkZj8pChQztToyVTo4b3Qx93QYaHoZhD1QWLk4uYLLRQMNzsDQzg6prIBx1EIY7yJM9OI4P2xxCK0ZKvczW7MO/ylLidwKOQrJH+H0SlPk9k75oRhnpi4fu0RfvCbC92y9yH5TfevYrnrb185YeIOdEKcDIGzMRzlYmZQZ9jyeyciIeA/PhxcThpd7469hvH6HOqmz5VaCspmRV106ikHGJzEamioAcooGUvGpuIs49bG0OkMeGiPYnWx4mWxNoTU7DMWxoQYYwCjFMAwEkth8zz9Yk6eoY0kRh5zz+ZkhIy5TLGtIZDJxJdRt+VqAT5ri+3sHN9R6izINmVCRMyLVNCQlyCa7StccvlxIypSM1HVuqn5hXwdAhh9NxmYksYUQSTjT+nX9WCXKkOhjtKTGVDC9yDKmg0vkPH3AsyYypSCHNEqPb28NosIMJZ4SaE5Vlp+SJ+XpFAsiclrnwi9NUXI4F21ZE4zxEEQ1h5CH0XFVlMYODumRWbfFz6Rm5ZVJXmTjb5DwjoMyvqypGELc+j2pzEfX6NEynWoLyEKPROsLhBjJGd0Y+ummE6tEFVKbqcvzv9jYkQIkfvqJXMVWZQjZKELHoNdGx1DqHxYaLaO8agu6W/J1Jc4q1BacygJYzwEKV+eZ6wphjeQ1MLYcRp7C0KnqDCgaDGrSkgazTR8WLUZuN4c6OUFQCpGZpi0t1GLGLInQRBwaSVEN/pCGNeJ2YQheRZuHiV0vIF6dY3RphK7CA6WWsBjHebG8goRSR6rwoR7Nu4uyJWZw7PYd6lc+8ETSEUpjKjBS2wHBHI5eeLFkP/3r3CB4loVPf93hSJijn5rEvnnjw3qLvbvHuPfF2Asqv/OnptdeefdrTtp5UywyCJekL3pglKFMdsT8pc1oeL4TefiGpfx87wcagPQZl1cJJcB9L4BQYM6JTTmkE5YS1TbQLE5QtJExxk/p3C0HMiYz8Zo6KZ2GiMYFGawa67tB+J1kSBIOA2lz28xXqBtAsZhfbcDUTFiuUHEPqlSzTg2l6MFwXuuMgtTTsDkbY6/no9WOJgOTbVF0bjYqLZpOA6yKKY/T7ffRY9BkECMJIZF3VWkXehpPvOENZFjcMNTf0ctpVDd8EOqEFyHnzCM6jqTw7OPHzfZgoRuMBXY6FhChJpm6Rko1BnRm9JpPjVMuxtHmyZYRxnVz4aRqGcSLBSya52ziE328DcR9W7kNP2BVHjj1FTs0s5Vv8GgSUS4pDtXypr5WB/FZNzCNqUl5ArTazD8p+0Ecw2sJosAot6GMY9tFJQ9SOLiCn9X3YRzTcQ802ULU8NM0aqqQj4gAJO0niFDZqqDGC1R8h6mdIAhe1eguRdgMwN+C4zJLguYEXWYqMCMUHIjlv5h4nLnp+E1dvjGDqTZhhhKaboTWRw5uOYTQTaJ6aNLMohRHbQOAiT0z0h0N0uhFsqyqGHBkeNFMNComGoJ9JGNG1nQTFzDJu+j4urd5EhFCcoMdnmzh3bhnHFluoOpQaUl1BiojbjBKAx7I4qTBTn+OOJK93AWmpjRJ2jqBMHXSKUG9GhXHiS87Mo/eiO98TaHuXX6SalP/k9Npbzz/t6ZtPsqNPms8lOJxOPIKyUl+kDBHnBcbIwUMOvfGnGi//DnNiY5rjDl2zTMtq8paTsnJyixJDboSEAE0RPlUEtrwdL2DmH0NzJPNYFlS8qBPeYJSt6WqCoLyO9lbJCM5gsMuPUYdyTRuyJOH/qYGdi0smdhEkNQHvmGoT0gFcfvFm5DFXtyWvgF8kpW58f36PPIJzwqQ7i//wvxFUCa78JXpTscSyxkkUdKppRB+DNKQuijpgCl4sm4E8kGmZrc+m40lZqslIULcu7SqkMtTUzeB8DZok4HHCLYGUYJzRRMKAn0xch5rbROE0QND091ZhJD24+Qhm0heFiqQAys9ESSHlpMyfH8Pf+bMhpcGB3WBxKs0j0wLK7J9jcSq/Tm5Yg3AgR/VhdxWFv4dh0EU3DeEtHpEUiHg0gpWFWGhV0CI/3Q8Q9fdQwEeGABlZXI0FAHWYRQ3psImtWwOhdOqtHpxqD6YbUBgkmd+axhOA0lNTDqfFBH4LvaiJVy9vQ9OqMNIADS3G0VkP1WkNzoQBq0ZunCUACazYFVDe2x6i1+/IPoNJfVaFCeIssdVhFqbooMM+sLGV4a2tED2zgSvdPdwabOLk+QU8eHYax+dcqQwreEqTUwiHG3Wdjh+cimYaJy2qn/c7/3r7sKOWffIefF7q+/TFl5ype6B8l3D33ngzCSR66elT65e//ZWKtvGU4pQVOMqkzItL6AtVlyPLP4LyvqaV6KOO8mMp1Z2grH4OarIe/1llKyvagh+TdImiMWTRJ/SGatEuEkqelAxKdLfcuMMWORf5NT3mxEHbKSNG1bQt//CILMHsPJqX2k9yzgpeuQaT4zonROSmaD9tAifriqQ/PkdmGEh08tn8BvjZeFMQlJWZQhovCgIsJ2BDqSCE01W5x2rSJSgXMhGT/1aRpnTHKY5YTc/8p4BlZyKJI52h26YoMuig4yTPzGKDkaCe4m8ZlA8G9/MpILeqeigokwjbLZShIbWqCPUKRjmXhTGi/iq0cAe1woeT9mFSIic6dIIyHWaqsZtQR2qDDx6ZlDntG5bilKtTcKpzCpRr0zBtOg0VKPsjNllvI+5tI8wCbA8HCN0qWpMzsLiMi3qYtFKYQQcWg6J0prFF4C5TN3KwT4N1Shpmsbemo7sxhB4PUasNMTGtoTZlIbUSwGAZbarKb2keSS1osYM4qmJlB3j+x28iNyy0PA1HaiaOthw4DcpxdBieCdstYLJMoWcg69votgPkRSQ/V2+iAn0yQ24lEs5lMSM5LBB3CqzeirA1cLALD/p0HY3lJuozrPaKpCGbKhebxbjkusvIWtUGTl5I7Dhy+pT6KkYZ3JEUp06R70RpkFPmfcnF4AGn3Igy68Qfnp780O8d/dg/Dt4biHP3X+W7kzl3/zHek2+5D8pXvvmVirb1lMFQFZHf8MBElEwkmEgEV/KQp+tOIrrFAJDyvqAkSfJ/KcmK9vOLpeOMFycBUACzPKqJ5rkMN5LuyDGFwamCoMsWYZohhIFQ8EARsywc+WOm25BTq46M7RO8MfnXEpg/XkCqKtfxsa/0taqpsuSCeVSXOlJOxBxEcuYS8NjJslBmP1D8R1DlJDqW/6kg+APBidJqqyePKi+VSZkTOv8LbySxraukNQXIBGG1V+Pn4aRMkLatfB+UGQtpSUlrFYZdkSO1aTFIn6Cs+gQ10xSuWEZ85SETlxkfCgzwj6lEsGrY8RMpgXU9C/FgA7q/gQYGcJNBSV+wdU5eUTXRScaJivQcC2b5GqvP68GulJxy4whq9QUYFidlIIz6iAfbSIM2RqNtjGIf19e3cHU9QM2rYrYCLM1omK6E8ODDZh0ST0lMe6MJhDZnh+0tk0hjC+vXdzHc7SHze2g1c8wuVmHXCuQeuQrWNlEdxIeqI+FVacisEmBrN0N72EdrvoHJVgM1K4VHGgEFgjDBqB/C7wUwEheFz/flAxUwnByG68Cb8KC3GNOaIGOaHPn3UEPa1bGzZmJlO8fAqGDq9FHEHqPxh4gy0n4pbL2ArefwrAJVj+UEfI15r0h4Z0kzlUMCYwvesQ7qTjiS05YE29PCNbZZZ7LoS83lPzw9+eF7oPyeRN93+aIVKP+zU5tvPv8VT98uQZk6ZZoslGVUbpzxUSwrYOhULpArM6VRWNNcefITaHLaX/VUWjLyRIPBJLAikWM4wVWVpCrLNYGWQyyLRzkFJgmtpybCUSJ8LIGXucSiAWWwCxdd5FWZK5Akom5I2agq01KZs1FSd29Xh9zx7cs0XVIM4zH+0BuMb4nDEux3jr49cCqO310m5FKxIEBZOhkJxuNpWSZkTtcmOWI1MStQ1gSUTXb6kcJwXVi2B8tpwDCpzqhCN7lkdGCwi1B02QRm1a7NU42R0hySwqeyxK6hl5vY7pGEZ/uJiXDYhhWuYQI9uMlQSkJJ7/A14i/e9Fq55JUUDE55PA0IKJswuLysNuHWFlBtLKFeX4JpVZWZIeoiH+4i7m+hn2xjEA9xe20Xl29EQBTjeDPHuZOWuBA98vzmDNLcRRztQkcFnruAZnMelmUj2NvB9sp19Nob0jM4NcV2aAeamyExCZaxZF/TmafnVaShjVHoY+SzmNRDfdqEO0FvuCpqIMGVJQa0yECwl2Djag+jtgYHTbiuAYdg70RKx1xzYdUUKPP/aMzRYw3RnoHuloO9oYuBUcVmFOH69jYSw0TAdD4thWdnmGgYmJ92sDDrodUw4DHpk5wD6RaeMEse+W4mwf0FOiFdVzplg7kwOh8GrSgxjt2blN9PgFxSDsIpb9z49perRvspakI53UnlDE0iPIKxMmksbBfHnap1z3ITa+t72Nv1Ua01xUWnGxFqNROe68jkyoVeyikhhWiCKSsj8Pojv1xwqcJU23bEGZWmmfyZIfOMCXWcCgZDAj3X1QTjVI7SjKbkBM/Jbmw+GVMq6vcDXvfgNTu4De4Q5v+MF1XdSGPu786N+UF06YE9Vt1IpXW55JcVKFPBQCqDDzByyWxFITgrYLYtNUULKJeT8hiUOSVbVg2G5cIgKBumaKZlSjZYwMkhjI3JjOYkDaAhNGvYGiXo+ClszxOwJih7yQYm9QHceChUBUE5IbfMUDNy0DRnkNLQeE4oeWZx5ZSgzHLQ+gKq9aOo15ZgWFUBJIJy6vfkcwyiLfhxD7c323jzVggzTXBiEjh3jNVOGVrVKZjeGcRFDaPhOnTNwkRrVhQqyXAHw71bcOBj0GXWcginQkpHQ6bn0C3KJSM4mgXkLDX1EPk2BqOeNM00WlOoTQC51UVmcHK1gYi6ZAdG5iD3dbRXfKxf78JGE17VgV3LS1C2YFKqaGsoTEa9Mso2gh4biHoGhj0PvayFdtbAX/x/L+HVa5tINSWB9AyqL3QsLjg4c7KJUyfqmJqiYicR5QUt/5IXPrZRl7sVvnRv38P8lFZZ6AtGEDA8n0vZApE2EeXm8h8eb92jL95XuDyelDfe+s6Xa/rOx00wkIiYqxYUwovx/wWYVBU9p1TOVEXu4NbKLvZ2KflhK7OJpaMtVKukA5itQIrCxs2VHYSjGM2JSbn5eKMnaQZ/NBDag0fnQW+IiRbdYS56/SEajQaGQ18mY5aVEowpTUriCNUqLc5KRy1fIykUEgclz32wXBzz3HLZv+PrdngB+e4v7GFQvhNsD5wzY1BWn0th8TjwXxlsxnSFKC1MTstcDHJKVqoMAWVLg2UTmHmUZ0dfRXrxTLMCi+YVKkUYDGSyrdsUdUBBUJYvi6AcIc2VK3Gou9ge0vlFftrFcNhD6O+gnm1jyhwqUGZWhsbnrnKWmbohiy1a1WnrVT/XktbQTGnqtitNePVFVOpLqFUXhVMmSIRRB6Hfw2i0gyDcRhh1sbq5hSurQwlLOjdn4/ySi6qWYbJ2BHbzQcCaQ5r0Ecc9oBgiGm4hHm4hD3alENdzCECMqUxQWIVQSlQtF3Jic0vzD0t4bcRxgFrDQY19f1aIwgigsdE8sZAPDCSBgSzm92cDiYXt1SGikS6mH7NSAC4df5oodShlhB7yypSGa4Q6goGGfuBioE/h5dsB/o+vvYy1biKUS9MyMFXVsTBfxfJSBSdO1LC0aKPRyGFbySHnnuLAD85p72iJveNSVLGdqtNPQJmFxhqFdi2hL6zWh37vXnHq+wiWVfPIPzu1tUpQ3v24pMSNp2TyiiRxRdHAaVn19Cl9JZULDtbWe9hpBzAMmhw0LC2zXl0pH8QtllRw9eoeBoNY2p45OReZhhFzaYNA+uhqtTquX7spdUqbW7u4tbKJM2fOYGN9C91uD1NTU/I5B/0udD3DiRNHMD/TQsFgGlbDM9NlHAF6CJjHL5Pa8/00KL8TII//7qcmlfH7HwLbOy+Dnw6TGXPJ8tn3JXBqUiZAK15ZFwkc/2ypoReWTMqWcMoEZfbiGabilXWLEj4HJgtWFcojJ30hMtYEGtUXRYGgMNHNLOz4KQpL6Z/3OjuIg1008jamrREqCfuTKIfjclXYc6GGmN5GRyXX/OrEQb00+QZ+XQ7sSgte/YiAcrWyoBZ9OvnaLvygg9GojXjURhR2cWt9ExdXegBiPLhcx/2LFbhJgKYzBbN+H8zKUepcMBzcRujfQh5vwsxG0OMQRqbJQ0K3DeSmKjilO9IixZJaUnDLR05ucHmmiYvTdU2paiJJzCQ8GmbsxEK8k6HTZreoiXqtilqlit7uCMM+H5wWDFeHXkkAm3VPpapFV0Ybk+uMQIc/0jBMbHTQwl99/yae/dEtFG4VExN1LLQsHJmycWSxiblZG9NTOuo10nCBuCsVn8zFniVkilLmlIW0PwNPBJR573HaLjQBZZmUMRmlxvKXlu/75L2OvvcRJvPi0N545U9Ob7317afr5s6TBGUesHgxc0Sm8kITAwfXdarYlJMyuUVd93Dj2ha2NgaC3ZaV4wMPnYTjclGUwtAMJEkF1652sLbGZDAd1VqjzE1Wmts4jnD06BLeeusajh87iR+//Co63RDHj5/FaORjc3MLYRhianICtSonowGOH5vD4vwE0nQoWQ+80HmrKpqB1MWd0aJqCTdOrjvI4Hin11FulreVh8q7j23I5TtxcVPSP2/7MAf5twfUhlrwCX0hC7+ipCwIypTB0ZSRK1BmMzcNJk4JyrYnigcBZU7KBGVLTcrUDQunLMtL1TpOYObCbpSZ2It1bI9iAW3SSYNhD8PBtkzK846PWqYKPfmwJVWhgMKQ7T6NO+QtldFHgbI4+hwXjoDyAtzqEVQqCzLBK1BW7rWQoDzcRRKMcHVtCy/c7CFKQzx0vI4PHW+gnnRQ4UPemYHbOCKnn2C4iSLdg1H4sJh5EuXQUwNpHMtewnQ95KJmsaAldGIa2AtyOFMFvCnax0dwPEN689ihl6ZVRIEt/X1eYqJ3ew/r67uoVl1MzVZRaxoIgxj9vQhxDDieA+4rUz2GZuUoTMojcqHIqGUuIh0Bp+W8gps94K+/9yY6kYbp+SkszFtYmDEw3TLQrFsSgG+bMQyGe1HnLy0kXBTb0BmgVDDLhItqHvHU9fL2AeGd6Asu+saTspxMMBFl2vIXj97/qXspce83UL78wh+f2bz1/NM1o/2Eqfn7UjKOyALKMjlxGaQS3Dg7SRmqZiOlJC3l9l9DFA3RaDnC96m9sok4MbDdHqHd7sOxXdEL93oDzM7OYWNzA2ma4IEH7sdbb15Hs9nC9ZtrYGhjEKopjdGHVGT0ugM0Gw56nTaWjszh+LF5kZBJWzOnD9E4E5pU0A7/pCbkMXgq7bW6Afbz9uXf71jsHfKO7x8sJRCGwCd7cCXiP3QRiMKj/OwHyz1+DmUKEfkvp1AqLYQaIm1B48iBNE4t+gjWLKug8sKSqdSyKzDMGkyLoFwVUFb0BWM01bhNUBbRlShHEiS5hmFmYC82sD2kyMxAq1FDv99Ft7Mpk/JCJUQ9CyR0XbQXOqWDFIszr5cfLZNwJ1WSa0hDt2h27Qqcilr07YMyi1Oh6Iso2ELQ30A26iKKQlxZ6+CZN9oYRhEeOTGNp87PYyLfQjXbQarr8BrTiAYhsnQkTSQgNcZsZFIMcgLKpPuQGnkULgthYCQF/ETHTqxj+nQFE0f5te7C8goYloNCb8A0lmDpR5D6BqL2COtXbmNro43GlIPNO+4AACAASURBVIOJWV3iPJkBsrs9ROQX8LwqLJfB9Iz3VIDMXQi181pmIoq4z3ARYAI/vLSCS7e3MbM4i9MnpzE3AzTrPAlyYU35ZiSdiXQuioqllJQy6lOu1fFDVKbng2vnwB37Dic7OgtLm7UlIfdQoGwc+/2l87/4+/fylN9HqMxJ+fqrf3xm7dp3n/YkkIiLolQMFJyUpRKKpaZlfQ2rd8jncQmoQI4cMeVMBEE++SOlaYW6AKmKYEg9/5263YRZE0kGwzThByMxetBZ5wchdErsiPWmjW6X9lQTYZCKmcAfskEjlf69GU7NNUfUxnlKTbApsZ8EOwkZL4s+7zCs7KfaEXAOqIa3v5TvyjGXcr59rri0Hx+8/0/TFzxCq2lZvZUCZPVAkCFXdMrKwScTspmLeYSLPoYVEZS54DNtBcqWxUS58aTMoCMDmkzKytFHkCEwh7kGv7Cx7efYoZLFdqSZ5eatGxj29zBldbFUjeDFtFuTvihQGOMwowK6aK+V2UXlXvMBwsncFPWH47XgNhZQqS3JpExDCUE8DDuIwi1Egw2kox78MMKrt3bwlWdewyDW8dRD9+PTjxzHCa+LSngNhknDiAYnr0jpKgsVaDtnJoSWm7LApQ4zDWPJKwF1yMzxCTMEuYN2ZsM7osFb6GFqzke1Ttcp3TeTqFbOw8iXkYwsoA9ceekN3L59G7WJHFPzBRaPmtCLCHvtEeKRBktULSQUEqUw5O6kyBGTZCh0+LGJJJ/E5RsBvvfKZdgTFZw42cT5UxOYbQKuFwMGJ2P1akhxgMgzlVFEamll/6vMLuNn+NsPZYfps8PRBWNJHF8bUzhlAeUwNY7+/tL5T/3BPVB+P4LyW889XdG3nrC0QNxzmiUdTSUoy2pFaYEZNiBRnrSO8pbiFUyn31iDqZaAPGYiY6wiZwbWzyfwKty0R/C8CsKYtTwKICU5TpaCpV5ZyxGFMYaDCK3GtOQ4J1Gu5G98DOiGLAkl/U05RUSNkDCisuS8RRdajh7qd6WRHqsy1CSttMPv9uswQCvXXPmW8tB5e27B+KMomZx8xhKUZe4R04gykIwnZqW6UEoM0+Kf+bCihdyA5XJSJlC4atH3jqBslaDML0yF8nAyiwoD/czEWjfGzjAUx91Ms471zXUM+h1M2R0s1xJ4cR+6VBNlKAz1CnMyZtYw7ZEiWZaIT01cjbrB6dwuOeUFeARlj6BcU6AcdRH5W2pZR245jvHyjW38i2feQJC38PCps1jUY3zivhYuTIyAfFekkzVjUmJG/aCNap3gzwho5kKrFtcizIFYl5bqzOdzn5nGHtZjF+1iB3OnEzzwCE8XkQwJsKfgOKegJfMIOgWGWxm6m75QMmGyAa8xwNw8DR452ut9pIEGS/dKK7ySajKUKbd19LMUgzRHqs/i+u0cf/ON1xHqGpbPNXDytIHzJ+qYqXDJTQ6eA42iyuTEIeYiNfWSelBWeGGHS+ekuqAEfEX+fnjpd/AwV+csTsopdEZ3iiSOoNwKM+P4P5079Xe/eObM5/jNv69+3Y1k8H31De8/rCVP+Y/P7KzR0bf9JJPXeJwV+Y50uPFGJSumXEn8M688ifAsLy5V+6Qma/HjkfvjzUENamJgfaON4SCE61YRhgnq9SZGQSAxllzGUK416I9gWQ48zxNwoTRuc2sH09PzkuRGGsM0LcRRgjj0JXeCIfJUYjA0vtftY3ZuUvhZlWSnIhHl932RseJH1Y1wANqHJ5K3v8gHk4synYzf99DP79C7HIC8fMw7QFkxIAqclepC7ekKAWHJvKBEzlKgvM8pczJ26gc65XLRR/pC44KvpBWU2YOKFzYvW+gmBm7sDNGPCnjVChquJaH6vd4upp0eTrYKVJh+lpKDViYJFSHJRypVHaRslOlHgTKnZIKyA5uTstAXtFkvwZJJuVRf0NE3aiMI9jCKAlxc2cO/+s4KQn0WTmpi5dVX8OSpSXzhcw9ggu0xugErqyBPfOhmANuNoBsh/LCHgmoDXnuxBi2m1dlQAB3l6AYebvlVvHjtEh5+YhqP/7wD2+hL43Zm1FBoUyiSJkbtFMGehbq3KO68ze3LqDZCtBo6kiDC1u0B8tBArVKXXYok0iUpzDwHEzkCx8HI8PDWzRDf/u4NtHeBicUmjp21cPIkcPqoh6bkqDD7JFBKFVFXcBLn/aKAWanfqDOik7TcO8i1eHfQM1ZfyKQsoKwhLJphYi7/3vzJx7505sw/ugfK7xeEFvrilT85vXHzW09X9S0BZV40ip6QQAqJzxRzBmcpudDKRDL+DUGaulaBZV7UpcVYNKQOAl/H5SsrYjShgYRW7STN0e314FUqoj8m90qKOoy4FAEm6jVUKh5u3rqNwcCXcHWvUhegHg5HpaEhR61albhI5uy2N3fx0MNn5f1UM4pyUSl+ueSS5V4oc4MPLVfeDZTvmJTfYaR+p2WfMo6UpHUpjRsv/JQCY8wpqyn5sMPPonxLJHEKlDkpW9QlWzWxWlOnLOoLWfRx0Up3n1ty3OQwM+GFg0JHe5TjGo/mMFHlzzkNsLO3g+5gD7PuEGemNNTzIXRRa6TIqDQQDlR1wEkEErf9lNxx6tOYF2GJRtr2mnAElNnRV4IyTzeclLnk83fgj/YQJjF+fHkF/+tfvIrOyEXQCxHuDjGnF/j1XzyFX/7UR6GlsZSnJsEQjRq/lT04rg+YpLZoUNIlLIjlqsw5KeJCTEk7vofXNg38+xdewWf/zhl86lMmHGNHHnZM+2OStl5UkPeBZFSDY87CZ95zuAWvwthQ6qE1rN0YIot01GrsGeSpQRnMqc+PLBPtBLi83scrF1cxHOqoN1uYPVLBkRMmji5pmJ0CamYKy0pQcDkqNB7vCTrv1DDDn+m4Zlhm3jEOH9Ipvxue7C/8hFPm4l2BsuKUOSkv/+7syY/+4T1Qfr8gsgIm7Y1X/uj03o3vfqVmbP+8Y4Zy1KLBWIEyOWXVBiJbej71hSeTVBTVU5ZZ6idCyZKeiMZZKIzcQpzo2NrsKwkdYzN1LvES0SJTplWt1tHe2cFwGMCt1LDX3sWjDz6EbreL1dU1+EGEyclZdHoDMais3F5DszUhE51luwhGQxw7Oie1R9MzrF4iZx1JfgS5cQWsyiKtjpJjE8hPc8Bv55PvzIv+GS96eaPtG0dKJ9/Y4SfALNkXY0kcQbkQioNcJsHEskhfMPuC9IXSBJsCysy/4D9UXzjK0WfShFMXYJYJXF4PZl7EGOU62n6O6+0RUp0B+g7i/i76ox4GYQ+zTh/nZkwFyswlJsFkEpCofaTtnLr0VP6eBhU+eElfMPtiDMpWdR7eIVDmYiyKeqIxFvMH1RdJhhcvXsOX/vSH6AUsSbXhGiamzQyfenAZn/rYIzDzAmHgo+oUqHkRHGMPrj2EYSlAznIXee6pkltGkuYpkpT66zq+/qMtPPPDN/HLv3Ycf+/vTqBm74j1mgtECe3PTVihhSyuI048+MFA5Ytw4Zp66G4WWHlrCEtncL8N0IlKt2jOs5qF9UGIn9zaxs0dxtkamGw5mJs2MTvvYH6eUjgDVSeGZ/lCg3FgUclXipKTgUAoMoKziqd951S4MW1xQFm8/drjh+ZKVtEXfLpriIpmEOvHfnfu1Ef+53ug/H4D5R/+0emd9ee/XNc3n3LMSAJ0lFSHx0cGUACJtI/woh1LeCjPKbfJLBPlhMC4Qz0U6oM5CeT3CpZaGqQdaJHmEsuVyXo4CMopQset26vY2tqV5o1GtYFjS0vo9wdyUW+3d4X2IEftOFVsbu8h8CPU6y3s7nTEoHLi2DyazOANRsILJlmMqusgiGhq4XGyTIUrE8+E9iv1zD/LSaX4igOujzrROw6cZSSGpGjIgKx0vXwjLtD4c2DGhkRfCs+sgn4Ms1CCDoOKC/6M2CWoqAuG4hu2DYvh9rLsYzKcJzQBTSSsHeLvleoiKt6kqDXkRYqYZ9zFbhhjbRDi5m6AmD832pZ7OxJn6sdDTDt7OD+ro5r1oTHAiGDMRCaxYOZqwqPShu45/i3FCOSTuewrOWXbW4BXXYJXOwLHrosFOAk7SAL28+2g11WgfPmtVfyrr/0IsKfhOlV4jo1Ju8ADC5M4NTeP7lZb1B5L8w2k8SZa9RCuR907UwLZt+gh58QruSbMiM7QDyrY6LfwL//da3j+4ho++dkm/vv/7gKmaluwMEBhWpJXwueUGVvQ8xqy3JEHFptXaGhK/CZe/dEG+m0LreYMdJPLzgRxkqA7DLHWGeJGu4OEP/d6C1MzVcxOFZibjtGsAzVP1XQ5VgZb9+X+YO63euTzZ6lUF/x65W8OLZpF972vAJIaEfU28gRX4CITe3nZKfMIeWkuDw3ouS0PiRjNMNNJX9x/j754H2HywaR86/mn68bGk1JTI0dstXyQhuM0RyLOL3U8ptJCRfnwmEepEs0LosYEHfnk7tRkzPB2S6W77dMIpD94w5D7NRFHKiSG5aC8Ilk5z0YPTuNqycQLWw3mzHMWGqXkOeVDyvGQ6g5y3+UDozyEStVcCcSH5W37Nte3URi8+EXq93bb69hNxe+SDdsCzAR6lWGsSWaoaoOmnpcTHquncktVzOdUqNCijIIN92ImsEzOpQk0x0DGEBvHlEB+2/L4XxHnGtwaw3kcOC6DbSw4ugvLqMM1mqjXKQmcEwOPGcXQGTmKEAlG2M0iXGnvYqUXIhPTiY1w2EV3MEAQDzFX28V9izmqeRcsppVGaIn+ZPh8zBBAeYioxhH+PNT3xQeMTkefOwG3cgRu7RjcyqKoQjgpx/GegHLYX0EQjmSZu7K+hVvrPcnC5kPXtQ1UdA0t9v0xQGh7CHOUw7M1uJUM1WaCSo3qn/HSlscAB0VmC1cbhjqGyRSef6WL//3fvYytIMbx0xr+x995DPef7sPM19WSWa8i47DA7j4G1qc6ooyPHw9pMYnXX+/jX/+fL8CyJjA1Ra01QXAknDxVFzkrvqouqg0HjaaNZlNDvZqjXsng2Dlc8v5suSmpPF4LEkUgCXtlmXCpvlAblzLISk6XSlqpDD+8DmTZUKYWlk3y8uguqZTyQS85Myw444MKdaRo9Qtt6nePnJz4o3uT8vsIlUlfXPnR/3J2b/27T1f1tccVKEuqjpL3lEOzSpfNJRVOLipehLJQJiVRURGEklusUuZ4A/Gm0EwmwnEBohqwiZJcHMk/AugEZxrL2M+nLlzVcKJchJKPXIKzTLfyvipTQ8V0Fiikdl6BIicKMUWLDEmBskws+1NHqQwVjrycSsqpRTQVh9ogDk/RfCApDS/zhhU5LGJ+UjU0yvBJxqAm9rqZFhLbhq/TxJHBT0gEqEzlCrOBWYwqwW4Jqk1XgtotcslJAlt3VYt2UKDiepieqGGiYcM2CtQ4KaOKZnURrjuNOLURRzqcOIEj2XoRMiNAX0txrdvD1Z0+EoKyV0G3u4PRKEAU+jg60cX5hQhu2oVOoCIFVTZiE5T5g5MgIsEPpVxR5hGG73tw3Ak4lUW4nJQrR2SCJ5JHUQepvy2SOBpJ4mSI/rCLIIxLPlpXGdCUPca6hNjH7QDN1EQe+XDdAo2WCctmTjIneF4zVIK4iFMTSWYgoXmjXce//Lcv45Wru0htC4U2xH/735zHr3xuDs3KCoqcoUR87ekGIWOt0g2T1EOYTGC3U8Ff/tVLuHx1gMmZWWkaN+0cnlugUmXfogG3bsOtaKh4muiP2cLtmIlMxnxQsZlLncLU0FDicUlRKPWFkokehFIp6oz3FR/PVGuQh+blybgk6pcd5IxZym1A89TDSHfUQ4ay07wqoJzmNtKigiyvbBV65X/4xc88/FVNe3Rci/2+Qae7W4G+b77dg2/kMCjXjLXHTX2kFhEEN5FHCTuMXOfxjHSGLUlvvArZwba52cFwGItywnEYCF+UNUgutMKDwTokp5woRaNb5kGQ/Uu4MCQ4q2Oeyk3WEUlK5zgbmVI5BtAoByDBm0FF6nhXSHIcHWgiAR0DuCL05HtgzjG/IRWKX76dtHxQ33vISSVuwINgGOVuK0FfqGgV8cmULk423G+SymFMJnvkmNwVGwYCz0Xb0NCOc+xGObZHAwy5QLKUncY1DTRtFw3bQLPmYmqmAa/KIH8fDU7MmSUNF7qvo2bYaDkGlheaqJqAZ1jw7CamJpaQZS58v0AcJHDSHFVmaBQxcitGZOnYDBO8vr6LTlLArNexs7cN349gJCFOz4c4Me3DTnalqZzAR/qB+cQMfhccJihLJgaBhA9es1RgKJ2yI5zyElzqlC3mKaeI4i6SYQeJvyMmkjDaFe0yc4pJ0QjwS72SLtrgsJcjHwB2d4SqyUmU3x8fCEwLzAXIE5gYpeRPPeSGi+1+jr/45k08f2kLkVGTzGR/uImfe7iBf/QPP4oLpyMk+XVYegSzoISOKYa67ERyzCAMp/HMM5dw8fIKZhaXMLs4g2bLEwC2HVreSSdRG0/NOAO06ExNoRsJTJ18tKL15DQls0AZfiUHinE4ljotUQ4q17c87NVCXJx9Uj9WMHhUigNYIKvpLJ9lBGoFptVEUdQAOTsxgdGS00yaOXIqpTkoo0y0MHf+wwL2dz71ub/9LzRVi/2++vUfNSjTPLJ1+9tfrZvrj1v6SIQ7wokSCDNVvsPNr7jlOMWKo4jdboAf5PAD2l6VI4w3dU6eMtWQhuTBVM+ZBAfxqKfmLpEMEciVRI3ZD+VNT+BVLGdJI/CzH9J7llOJuOU4ehLQWV8kwfPK9MD/EeWuTDGKZlHz8fjvOa1TWaBOBGPKuBz21TBzeNMi4Cwkcenp05Aamky4/MimSKAsDC0LG4aG60WMNT9DNwAC8vC8lyx+XwUsgjrlgQDmp5uYmPAwtziJONzDhJWhxU77gQatD7R0G5UswdJ0BUdmG7AMDc36BCrVKeFFERrIhgl0JuvxuywisQenloGRZuPyxh5u7vSBWg3tARURA9T1BBeWcizU+zCTPTl+y4FHdgVlKiB/TsyTFj6Zpw5LqWTYmkL1RaUFt6IWfV4JyqSu4ojlp+SVO4jDLYTxNsKwXYKyproQSBHFhoT7DPYy5AMNE4UloGxJAW4MhwtQQh+XbrqHWK/DL2pY2Rnix6/fxAvX2xgZFWhWBZruIfEjYLiHv/XUKfwnv3QWy8dHyJJVGDy1RQbSvIJca2JnT8crr67i+s0NzByZxMyRKuaOVOC4HFeZUyGdNAK8OsoKJ3HRlQtaUQmpnA11wuMpsHSIFtQQ88HPMCcTGWWFsMpmdkXB0AELnQl/LnRtBtCOQTOqZXKiAw22TMxZxql4DMSk1NSiPeHimvdipu69HFqnMLTfObm89L/df//9/ILfV7/+owblGxf/+dmtlW89XTfXHrc0gnIpZC9dSZwQRZEhNVC5VBglWYqYgG1S38msAeVS09gPxwhJ3tgJE+BoXSV9QOojk+WPmmg1xBH1yIX6+5j/nRdbJssY/k6zSJpxslKDrwrD14SukGOf5D2ohbfAsmJc7pC97edPlOaR8qmgcijkfUqqZiyckyvhYJk3VlPwOK8oEmYf5QLKKqxLRxQV0N0aRvUGruYxViwdidtAmllIeXOb6pQhsaSwkYxiZGGEyVYVEw0Lx07MoeJkiIdtTDt1eKmHtB1gUnNQL9jIneDk8hyadRcTEy3JG5Y2Eoa0j3IU5OPlNBGrRDWCh1XB2l6ENzZ2EBgm2qMu4riDCcvH/cd0TNodmElXfT8CgAy7ycWtKRpzAWUliZQCLeFpGd3piiTOrhGUjxwC5QJR2EMa7CERnfIWoqQt03JaML9CF5s+Q5Sy1EA01NHfTeHvxqgUDiZqVbjUaechLJ2RpoZMg/1YRzcycX1jJGW2O8MYMRdsjaqENjHzZNSNEPR82Ihx34VpPPrReSwfseHZIbQwgh8D6zs+ttoj+H6CyZkWWjMmpuYYfzqEYbDlJoEpD2hKC8eJiOpaUhK5suFdYk0JyPydKg1Ox0qFRAkogTj//9l70yBL07NK7Hz7dvebe2VtXVt3V+9qgZBASAgJ00yETMwEtiPmp41/+KfHHjOMHYQdMbYHL0zEGEEjDDYePA77B8YGBo0kBAihFr2q1V1d1bVkVeW+3f3bF/s8771Z2UW3hMaKcEx1lSKV1VlZlZn3fvd8z3ues1Axwtsu5Yo0pRgBDKOm3tMyb/K/24BGtRA/X9WhyWuBC0O53hVNJ9c/37hboYOVz0rBoCUZOvqapv1nKz/907/2/MNJ+cG5IZG+uPbKP73U2/nzLzbM9U+Y+njaOqJMF2qAUj134vKi5IjWZt0Snu+wnyKMDbhuDYFvQdfYCpfAokuNF69Ec9Lhp45yii9WG2fhkslpytJ/RmOoSTrPyAGqyqiSagDmb7D3ib+no1BASMYFZAQ84ZvVZKw4vtnvp/++/LfSxcmgc6xVWyZ44bqV+WOWmTHjrKe7cOEBZaFI7lxoQ/KuNiIYCN0adm0b7xYZevUAVq0ldIfNjN2aJxTHcDBGEvO0Qft4CN9hiI2LkydaOLHSxri/BzYdtfQa0r0xOpqHpmbDyhIsdgKcWOxgZakFNkERQGi6QMLiUabxkZ8U1l9e2KXh4yDUcXVrH7txjJ3xENB66Dh9XD5toqH3YeVjdYaQXYDS2CLnjcpGyROLcOVkyXnzIb9pQTMdWH4bVrA45ZRXJDCJDxx1ysVkF8l4AxFVGDmt1j0URSq6a1JgovEodOSJhXAIDA8ShP1Irpe676BmMcckl6jWKClxMIyxP8nRp4OZ0kDPlwaVoMFrTofJtLSoxGiQIZxQPZHD9SoszNnoNjTYWoq0zFDZNmzPRqvji0651uR1NoFlUhtfSPM5S8818euTWqCLlYA8nVoLKkGoJlKBQqQTSCsI583Hq2pRYQ+dj5PmQddZSKAoCIKzYTYAjTQP/5vuSCEFjyg4NYyQ3+cQoq5Z6YCcvT5ksKHLMZeBSPYvZdXXDP0f/q2fWn7xIaf84GCyqC+uvfLfXhodvPxFr7r9CdsMZR/ByVaoZQJmxsMpQ1+Ur58TLhh3aLXwV69ew2isiYW6Htiw7RgnV1ow9AyOzunIwjjUkKQFan5jKm3igkwdCcklMxc4SXj6UsdCSAAMe8wI3Loc1fhxHqEZcmObFopMyZssUxeTQkW1gMQMqOWgkhUpvajkdczURlODn2aoP7vfIPLX8zKmkzOXL1NJm6JCyFmbiDULE8/HtuXhrfEYbx70EAc1VKaBwLXgaiUWmoE8FpMwxWCSYByppScbp0/N13Gi7WG+VZPpaNIbYrHWQXY4QQMuWkYAOweatoWVdoBLZ+bQ9Nm+kgKkMOALKGcxuU+1PMzY1qJ7GBcermzt4dZwiF6ZIs+3sdqIcGnVglcewsxG0kcoVI7OQj9OjKZMyiUrwWhW4KlH6r480e7C9mH5LZjuArzGSQFm3ahJbkmaDZHHW0hGa8IppxET4/ZlCUjttah3OIVqaglMY1EcMjMjxWQSo8iUxZsZU8RGlphyUaxxIhbdtg3DNlD3TQROKbwvBwDenKPcRJxQF2+pHBRksI0MvluIssUJHFhuBtNlHyBlm7zBcmGn6CupAJOnlROpjrTykTLNjVEB5LPzAGUVACX53jrKypOlm7Sow0GhKR5YnTKmYC3OVtWIzYhWXi/U6fNN9OpC6ymVEU+JHDRUs7tq51HKI97E1TJRDRxUPxG8KTHNe6Zt/sP5bvc3nn/+4aLvgYFlgvJ3Xv3Hj6Z7r37R1dY+bhsE5Vn78/RsK80jKjmL2cV05uW5iSSzcf36DvYOOD1XqNUsPP3UqjQt5PkQhIzBxMLb13ro9xkYbmBl6QQ2N9dhuxbCcIz5+baYR3w3wNzcAnq9AbS8RKfdlSqkOGGjBf+9AvVaDXHMRJoc7Ratvappm1MHA/AFiGfFqfKbmVFkph5V6g4poRTFn9JfzJZ67xeEMdOXMhid7Cv/p+YnzjkmxqaDXlDHdU3HtSjBephBd+ui9da0FNmoj07NR6fRkL85TjMcjEJ5cQV6iTkLePLkElqUYLk1uaFM9vpAXKGaAA27hU7QhpXlaLsannt0BUsdHcjHMnFVpSvZwtwalcygzAhSPOhamOgB3trdx7XDQxwSxMsBLiyYON0FzGQfVhHK8kp6SirO+3yKyZOaEtBGzrwQpY0LQ/dR6g4q04Xm1oW+sD31Zpp1cf5l2QRFtIksvI0i2UUV7iGf7MHkos9QxiJmH+f89sm7cuosLSRxPD0V8RTEaZR8rOp95M1T58KNbkeeEMSODjhGCdtIYVHBIO42A0lBKSW5WVWPyyZzcyrr080cuhOD73kdS5WZgC6vUvV7/WgSDlCgoYwrTKuDL1rpqmQeeCDv+XX4d2SIYAEvgRmM5lT/LV2HM4WGdDNyqCANpAxUaihRRKHiiFWJg4ByMaP4CMhUOU0zzRkMJgFRSpqalXnPts1f7HbbX3wIyg8MJCtH3xEo62sft/TRzACnOFQe6QvOFDy2E1aoLeakywkhwNWrm9jdjWRpl5cTPPvsI/B9LkNimHqFUVjDS6/uYTDI0B+EqPktxFEEL3CRZ4lomxnlaTOI3fQQ+IFsu/u9HprtLgbDEaKIL2odc3Mdcfl12hYuP34WtTqt3Ll8j7IUn0nkjibgY6As4TAKhEk7zBaJavE4m6yn+8D3eX6VIoF5EBJRLtQEJ8ee5WINOr5xcIhrowiJ4aMZdMQuTRXB6HAPvmNjcXEeduALKziejJGHE8w5Jj5y+gR+9NGLWAiYceHAMhxsrG3h9s0tjPsZitREsz6HhmMjMFI8eXYOp+dsmOUYMHwUmQUkFgy6vDK2f4fC3U4qHUPDwXd29nFtcIgJj/rkptsuFoIcbjmGWUbQqgSaEaMox7A4vRVUCFgoTQ2ZqWOQaUhyS27CGVUTFZecXMdR78uMiYYcyU3DZMI/kAAAIABJREFURr1moe5k8DCErw9hpQcwokPYZQiTb6xXMpi9Scuw+jpVzvoppdEVekusyVw0qtsep0lyvsweZs8ds0KoytCNAjY/xkmfPzo7HqcnIoPcteyqFbXAf0NnTjKHiimAVmUTZVlHBYYpuSgqDyjr6mNlQybikiYNcYNaanE3XeIJnzxbPs/iYKeKJbUWZxErdd1qMczURAXIXGbzz2xl1pnVQ3FSLjJOvjINF9KIrnT3Snk0BemCxRKckqfTdZX1bNv5xfZDUH6AEFlNiUJfTA6/9UUXtz9hGQTlaVj8FOwkT5naCx5ndRMly0t11lZaGPQzAdxwEsGwSjzyyAKqKpRNPqeCwcTA62/uiXwrihT/x56+KI4FqBbm5/G1P30JnWYbthOgWSf1UaA/5HQ9kiMf7dUHvT6eefJR3Fq7hjwL8czTF9DpBLIpT8IQhpJdqIt5Jt4XIH5/a+uMnpkpLgSup7EVSvCnlnqznAK1MFSBMhLIRIOI6aDv1HC9BF7a62E9zAG7jprJiX6MSchQ+QFWTixheWURlmOiHjhIJn1k/V08sbKMn/2xj2OFAet5gkk8Ep7S0JpIQgvvXN3C7fU9sZN32nW4CHFxtYXHTnWgpxPJgNCrAHpmI0+ofMlRGhlircBBmmCvANaTFANuYJs1oUu0aIi6niLg5FiEkoFtOhksh+qBCmWqIYyAQRJiPwlxSI9cCsRhiSQtkZQFcoOKGgtJxnJbdjFSCqmj3fDQtHQEZYq5oETLzURRMu9p8vXofNMxgF7FAqYGAZPnKZbz8kY5u7MKn8BlnwZDjvlKOk8oJEamvLYIylRpUGLHsgTDUX2FvGZlC0YwrqHUW0DpQ2fjdUXNS4CiaqIqW6g0TsTkiC2UYvqhpZv53a5QQ+S+1RpCKVFk0Ty1z6sJgOcJRZTJACO392khAAF4pvGWHG1+XE3KtKwLRcibxLSQocgU0MquhItsTswzukJ+Hn5uhFykowqYi6Lq2Y71Dzqdxd98OCk/QLh8BMq9b33R09Y+YRvUKSvpGvkumUJ5cU6992o5x9YEXv+GhOSUOacavnLYPj2CYVBWRN6QYO5gHPFUzbu8hSwFklhNBATlOI5w48YtadVgdvLeLnWtGU6fPour17bQaHJTbWN7Zxfzc3PY2dlAkSV4+smLWJxvSNOwvDDJq0ynYcUlK/piFp14lHkhKKteDMeSbaehPn9dhHMU/ym2cfLIiiYpdBOp5WPfDrDnNnAzrfDG2hYOhhFOL58SeVWaMy6ykDaMet1DNOrJcu1Mt4Znzizjo5fOoI0KPgtNwxHSMkFV+PDMZcx3L2MSmvjjr/wF9gb76LY91OwMJ7s+Lp9aQoM1JXkJjQFPqZJgRchxGB9iK+5hv0yEWkmdALnjIiwyTOIIOXvsrAo1EyjiCAeDXcRpH5UWi8KAz1NeeiKrG/PEkgMhdwoZtbaCjDBcAzFpEnn+6/BMT4FmlcNkd16ew7dy+EaBwMgxF3jouBq6fol5P0PDiOBkEey8gEWJHMmSaQuHavgmzEnC/dGUycecTTaydjCVQUg8kpqDtHKR6XVUWg16ZcMSQPaFgki1BioEYrWuSnLCpCD4ZqPSSHeormuqIKj2EHWP6EGnksqpw0hOVpIprj7AG5jcoJVLRZaDykxC6kKFbHFCFscndezSOqPS9vimdODT5TQBltTFVK8vi77Zonqq0edrsahiZRMXpyBfh1XPttxf7Ha7D+mLBwiTZVK+9e1/cnGw940vetrtH7WN8TQlbpqnTMttxSUNL1LyglzoJOLM4oVkGI68YGfSMbEOy9RqypFXKovEs08RvycuvjTNBIxNGpWEV6PygooLTaRxzB8IgobkKWuGgzgpcbg/gON6yNJMgGVxoQPPtZDF6jgs7q+jOqipyuLIW308R/metO04BCsl3JH0YvoUT/OexReg9NPCRWsGQk3HXq5hq7QwCTpI6l28dXMdN9Y20W52RJrm1my0FxeIJsiiEaL9LSx7wE88fQHPn1uBkw3RsHXYU6NXynCe0EPTO48TCx/BtWu7eOONtzBJ+rDtFN2agZOdGh5ZWkDLpvWYwDjt48tT3B3tYyPaQ19PUdQ9xLaLQZRhMIoQTSJ4zTq8Vl1yhNPxQCbrMAsxjoZiFc8SFtiWiHILleMCbI8mEJHHFKs7F3U5DKsSrtdkUh3bZxinmpCXZpyrThUdXMeEbWooswyuYaBpaeg4JU4EOU7XgBOuhjahkFpik8l/BDjSESxvJR+rTmsqg3r2TClDRkE1s2Ra0GixgMpeQqEvQNO70MsGzIJcsIMMLhKdXkcqJZjT4opxQ7nsuNxUAfSc9PkmtIRojbk5SFRSnoC2ZA4e0WMysEsCkRpcVEwsIzn5caU0Oio3mAVQSYwrG8zVwloiXKcphmqZR1BWwwKloEcxA7L8U5MxFUZ8LgjespAsqp7j2L/Q6bT+x4eT8gOEyjNHXzx86TcCbe3HTH0o05BsyYW+mNYDyZQwBT65CGdVQSqmcDaJcsZWeROcPmgfBQ57Qwx7MebnTyKRsPpSln31po+V1RVkeY7dnUM0G/Pw/AAg/VFWGI9CjEYR2p0F2XKndACKdI7AnSJJEjQCf8o58wYgM6z09pUFXYacfNRErDjkKcUhmQP3cjL4/c9A+cgzIgCvOvX4us2NWLTJqeGjl1vYiHLcHMTY5s/j1tFcWMHarXVs3d1By6+j0Q1gthyUDo/IFawyQj0b4YXnH8ePXjqNYriOKh+iVrPlJGBS+lYYSMImOq1nsLjwHF755qvo7W9BwxB6FeLMiXmcWJqDw3yGdIJc0xG7Nu6Oe3jn4C42wgNUngW4NsK8wjgv0RuFyNJC8oFXV8+i1poT6/PewTYS5mVYBhLJNgEGvVi6FKkQsWseFlYWZKmZs8RUZzsH6aFUaAOXErdpK8kkSqVVmg8v78H8M954ZeGmCwMvSzffLBBggkW3wumajdXAx4k60NQO4JSE0BJmSYka+W9aiRknyrwLOvwgJ6kkdXCYzcH0zqDdPImgdhKatYAkV8FFQocIuFrKiEEeWMB1WgI7s9tLaekUlKWxW13HArJKua3MTrM9xPSGf+TXnxmKpsAtVg6huBT4HpFmkg7I7OwpUNOgQhMOJ+fp7oOcsYAyp2WCMtUzwhsfA2dSG+TzZQmovu88Kw593/2FVqv1Ww9B+QED5Ztv/HcXxocv/0ag3fykIaAscd/yU4o8OZ9erHJhz2RkalnG454aMlUVvTrlKf0ZpWhRXOHW2h5cp40Dhq4PY9RqTSlf5dTVmetgMo4QRilssybcW80nkOZwHA/ffuMtnL9wSfrpKLCwLE9AmDKq23fuoN3uIo5iPHL2jITfM+PhzKkVdp3AorqO+ij5ThUfqER98l/35HBHKo0psXz0kpoNzCVKI0FkaNiFhzuJia3CwW6q43DE/jgOeRUO9w+ED2y2mmgtNNjZiX5cYTjoo+MWONfU8Hc/+3E8vtQBsh4Go20xeZFj13INTTNAOuzg1MqnUG8+jv31dRzsvYP5VgEt76PZoPSMudMjKtcwMCy8fPsObo42MbIyTIwEtuNCt1wMJin2+0MJcWrXG/A0HUsLJ+G6Haxt3MHtnTWMkhHzTxGJbd5Hlho46A0xGI/lPru0tIB6zREg5lKWj2fNZQ6HgSqj8YcuzkqiMgkYBbXTlgabMsVJDMckRaBMI5Znw+bJKJugSe02n3tDx8m6gYutEu0qRZDFcPIJqkRDEldIcyp2gCTlEECFjYe0nIc9/8OoLTyFem0ZWRlId55u+vLcSgu3PN/K1qxazgm0PPbfSzW+/yV8vKXm+O9VkNbMTn1/m82UUZ4C9wyUyR1PswKnpQYqK0WaaHS6V5USg79mwC+APAVcvjbIJwunzFuEcMv3OOfZ95Sm6YHjOL8wNzf32w9B+UED5Su/fH6y/U1Oyj9u6ANoTDCbOZM5KTPRbWqwmDV3SMDP9GKUwXnqhFNOOwVu/CfC2MStWz14Xge7O0NxvzG4XeyqlDtpQH8wkljONK4wGA7Ralg4eXJF3H/Xr9+RaSuSQAwDrVZX4jwdx5fKKCaROZYO39VgSSVUhqeePCc5BtIYPANfUVzcA2XV1HFcp6wyOBUN815uWb3AKoSmjWtphVcPJ9ipHMBsSbBOdDDC/s4OQk6Rcw04iy34nOB7dJCV6NR9rLaAn/7YOTxzuoNssA9TzzEJ+yKbq/seAttFPIzR2/bxzKM/i4X5ZxEO9qBjGxY2UETbIv/LCU5ugM0kxp/fuIVX7t6G3XAQzNWQaCk000RaVZgkOSYxtbgamn6Alhdgce4EokjH9bXr2BvsIS5TGI6HMCkRRbw5BBiMQ4zDEGmRoDvXxCL/XcoQoSFwGRtqIotjFHE6zTEB/IaPQi/FTq9RQ56XSCcR6mygntZN+XVf9nDReIBO4MNKU+SDEXwtx6OLDayYGdpJH37Yh02JH8OsLC6zmBjnIKMSwlhBvfMcmisfQWnNqaWduOccuu2nuxDy09NsCmHgZsFV03zjD3jt/mBBeaq6mGapCAB/D1Bm28lMcfE3BeUsyw5c1/1PPvvZz/62Rj7mAfv1obZZ33z9l89H/b98MdDWPkVQBks0JSmOt3JdYg8Vr8WjPIXxBDh1hFIX81FSxX2aMi6HTIzH1BnTlWcJb6yOlxWSNEG/34PBskxY2N8fIk9LtNttLC2u4PCwj8kkweFBH6NJIvpoRnyOJzFs28H83Dz2Dw7RaniIJn2cP38Wtm3A8ywJjmdYkDj4ZvcPTsrT4spZ2NB7ruMjUJ4lySnrtiTgFTpi28ONNMere31sJgzTt6EnOnwafNMcO6M+kroD/xRD9ytEvAmNCiy1HFw8YeLf+fxz6AY5smSC/niMNE1Q5Qk6gYeG7WHn7j56+zYuP/qTePTs8xgdbMLRD6EVOyi0CLlpoc9C1AR49eYtvLx9G309wdJ8BwtzLVmYDaMQYcb4SdmIwbUs1BiA5AfwvRYODkPcvHMbURGjMsnRWhiFqdw8WFA7GkdI80RKU+sNF+0anxsuq6Zgy8Q30hIlb64M8NHRbNcQJiNEWQKNi0XewuIEdduClmeiprE9qiNUNGrdr2F40MekN4KrG1hs+DjjlTilx5hLBqglOtyKiWmhUD+5HiDT2/Dbz2J+5ROAvYhUdMJMiGNoD2ky8v08fTHCVMWNitRu9ibgfG/S/UFOysf/reMyOBpThDT7HqAsr61c0RKclnkC+W6T8ixeNs/zfcdx/v7nPve5//khKD9AdyRVB/XL55PBSy8G2q1PGXpflWhODRZqw8dJebqNnm6sedGLbXmaCysXPDfNM8fcjLuTvGEe56h1VVnKBpcvvPCKTET1tNQSsFkSSv6QWcvcYNPlZZsOwphuNLq8yKkB/f4QtaAhk7Ry+OlIkxAnTqwo7lAaR8hDCissP8JxW/WsEur+0KGjY69M1zMqQxhR6JWJxHRwAGAzybEfF9jbH2F0GIoDzat1MYGO3TSD0WkhDGP0N/bgwcZC08Tf/lvP4fIFNq3EyMoCW7uMtEyg5znmPB8IC6zfOEAaO/j4xz+LZ5/+CIYH65iMN5CWE9zY28GdUYqtCNgYReinMaKahswtMe/5WOl2kCQh9voHKKmFNS1YmoN2UJc3Gm+itMLNO1vY3NlGyYYTj9nNBqIwx2DAG52POE7keXF8C7ajwTNU7RZtveNxKKBKJa5t6Ah8F0HNQ6NRw+7+NuIsRm45yOhcS1O4NEikiTw/lLfRus2mcsv0cbDfl8Wi7/CUYKJdRThjFzhLYI5L1OIClhGhJBWT1eB0HsfK2U9Dt84hovtEd9SSkXy/5D9z+8Z1byyno3ugfHxavhel+dcDp+4Zib5f+uJ+OFDSN8r5FMdMUGak7P30xewm8f2AsnL/qaG4LMs9x3H+nmmav/vpT3/64aT8oOAyQfnGq//9uWT00ot17eanZ6Cciw1VtXaQHFXKBvrxucU+PnXMIi6VU27G2MrOWgyBqiiSYMzFHxeARzkWFBUxiU6j9pnVP0rHmWWRiulkOA7jDiUZi3SIiSSl/tkUviSOWPtki8uQ3ydFH2kSgy3RszwLaW0QhJ1tzxUZce/jx59JxT1PmcLpYlDxkyKVYmC9ZaKgg9DQMcmA/UGE9e0+dgY5KqeDYWogN30MJ2Os3b6JaDCRfIt//9/9HC6cd2C7kSgVhr2BRI76MNAy6jAzG/29DFWq49mnnsHCqUXcPVjDtd5tvH2wi520wIiaWtvHYDKScBoEyg69XG/C1TQc9PYRZolURvmOj0BzMddoo+HXEdRr6E0muLaxgb3DHqj0IHXBKTmKClHQCEmjaUjTEG5gw/csNB1HbmykM3Iu4cjyFLmob5q1GuY6Hfi+L/w+KYTcNJDwDs7voyyQhRPYbFMxKQMzUcz07YNQrgN+1YZrwq4KdLQcF1wNFzVgMQ1hpT3kRgupdxFzZz8Jr/kYsoxuSeYq81jDrBVDycf4HIu+XqW18TQmxQsyIXPe5j5E7RFmOdnvZ6k/Pk3z938TTvmvgzKVFfoHgjKvbfLK94PyjFP+bpPycVAuimLH87z/0DCM/+0hKD8oiDw1j9x581fORoOXXnSLdz/jmCOZlAnKs9wIAqMALHXLhcqMVRpfxb8eKRamwDdjZUVLSdeSQUE8cZRBLkrWadCBxRFHoo8ZfMQXD9USVG/MuvUgTdY8OivvP78u9c/3XB3KdkrQVvIpyQvg9zk9OqoX3jTzdkZjSMSnKrQ8Ph0Lx3z03KputdnNhUdhSQot82liHrN7CNAeBqmOO7sh1rbHGKYmLLeNUZ5gEA0xGoxhOxU+/amncOGRDgInE3t1PtjFSjNAW7dhJTY82nczuqVN2N15DGwdr+/dxZu9TewwFtPiVGjCDzwmWbM7WrJ5ufjs+A0kUYzeqA+K0ugaq5k+6pqDhVoXvluD6bi4e7iDzf4++pMJCt7YDBv9USyTcp4WQsFwKk7zCKZjoN2sgablPKX0LhMZHMOAqMKgeqXm+5jr8N/3cfXadbXcdWzknFhTxreSqkmEarIcV1x61FNT4shwJkkMzHM4ZgHH9VEzTVyou7iol1hNRvDTPspyDs2VT6F58uNItc5RID8vAQHdWZWS2hCIckIyLLjkm+YbqxZpBjZ9MCgfX+YdX8DdzzXfT4HMbu6zz1NSt/eCslyLwimrZd8MlGdfRwYIyuGmjj4BZZG/FVMVhlry8Wsoc8lUK/8QlB8gJD72o3BSvv6dX34Eg1dftIt3f8IxaR7J1OKaFzEjL2SCUppMueB5fJyCsoC10BgqCvMoSH668BPXEnMPhMud6oWFjqa07V6YPb+gSoNTFmbVOsJewFlLibBzR60l91uqVbMIP1+8eMem43v2avXCu1+d/F6jNYFYTUf3JiqhZApmLdBTRh02bcKk200UpotJyoD7ABPmNth1uPUOIiadaRUmUYbrN29gZ3cLtl7i7EILF+drOBWkOBEUqDGQKbGh0xmn54hrddw1fLweRriepOjbFkJdmWMc8rctD56vYTg6lOeh7rfF4jwMFZfMoj/Gpjq5jlOtJdRMJtQ5mHDSzkP0kyG29vYE/NkpF8W08RoYD0YCFqyOCmr8XujAHCn6wTKkWNR2TXierYpHaXqhfXx+AbVaHe+8cxVxkijVocmGEU7GjN8UjwvSnI5AnrBZVMDso1wkdXqVw3N0wHTl5nGu28JylqAzPES3mMA3TuLE6r8Bs/kYmEKd8c51pFs+PhDcW9qyrkumfonym4E1b/R/M1CeAe93m5pnL6H3B2VFX6h0PQXCBGX1XhUvzD4uORecyKfqixmnLKqWDwDlGUDneb7ruu7fsyzrf304KT9A+MzT3M0r/8X5ZO+1LzaM9U9a2kg0mgzUoRtNufrU0k9cVu8JgFdkBYHzaGKWdo9ZA9nxF8p0MJUpRlINxK4t8T4i9VDqB8HDgoA9oyCmofoEdZmm1TQ8k+YpikRxwKKukGWOij2UCYVB5McqntgGLC8C2fRJLeiUpphqRoTueO+LV/KVlQhaDDMykTNelIE5lodadwlzJ0/CazZR0FRDbXRlQhflrYtJpuHtd27gjde+g51r72LFSvGZp+Zxbi5HYDFUycU4NZB4Bm5Bw1+NU1zJDYReGxVBld9amsBlM4avIWgHCKMxzKJE4LhIiwq9KBQLtG6zMdpCTbNwurMCm4tWTsNZCbvhojfpYefgAFnBTAuCJemKQiZ632Uhq452u4koDTHsH8DQMtRqHoIgkIZwyzTRCAIJP+KUS1em49q4ffeOGIJsx4bJqZ552UWFpKhkSTuhd1vKDJQ+VwwYQjOwQJbOQNIlPk4vLmNBd9HOSjiDPZysXcLZhU8C5ipi3UCsT6NEp8/dEQUh+4xp4vzRCW4aqDU9Ic1A9v3oi+OT8g8alGX5N5PBzSzXU5D+VwXlqSWbnPJ/9LnPfe6fPVz0PVCgXGl3Xv6Vs8PDP/u1prH1WUcPxXQhgvtpIIwqd1Rurlzlxc00cCqCcgaGMzZW2AU1kbJTVPpFp5IldfGriVUAVkByVqMz7dKj3VXy1WdV7fxcVTg5K0NVrMQMnKdlENMJm5/D4+176ZVZO4la9kjUp5KXHEuTU8vMqfL6HpGhMbNZg05eVH54HZVhwam30FxYgt/tiPU3yWNEyRBlkaBhBbDLAHFqotE9IRnEo2GGd199E+O1azjfSbHazVFvaDD9BrZSA988GOCdUYz1tMTQrYvaIy2VBadmG9LrRxek7rCJQhlCyjRHmOeICuZPk+s14DsO5hsN1J0ARmVgZ3sftlNDvVnH4egAgwlDiwyMI+phuSTN0e/30Wm10e40MRmP0B8M4Pm2xGMGEsnKbhNlL55rt2U7cLi/L0u+Rqsu0sTRZCJuNOZgT2LmbLMZfcol035tmDJli2NOVAYq/Y+B/Y060+5ydGttLDVWseh3YE9GOBOcw5nGs6jyNjLDQGomQnWp52jKhYmWcRYPONsLiI1JQvrV1HyPw/3/C5Rniz7JwZjarmf6Y6EvxNX3XvWFMpG8l7440jaX5Z5pmn//p37qp37nISg/YKB885X/+uSt1//4VxvY+hnXSOB7bEug84hmDU0C2iXukJm7TAIXG6xylkyb7WSyFu6O1tGZXE554sDpVEnT1AtFgTIBcCpZkrGViz66lkhbMOhm+nmcmGVKVg3S9ybke1OxSNZmXWjCKc+mdwXMs2lKvsUp8ygFq1PK495yT33u9OB5tIgRRZzF0Br191kU6jVbaM6voHQcjJgDgQKBryMc7yMeH6LFBhGtBlQenKADr9FBs7GEKi4Rbu5gsnENljZAe6UJ1Br46vV1/MFWDwe5LpVL9MMNGSDksWk6ReCaCMwK7XogEyapAP6cYaS4ZZ2StSSBXrJpWYfv2+h026JMiMaxKDHm5uexubeNg8FI+OTtvR7GkwiuG4A62U63JY/J9vaWgIbjWmg0HXEdOralzDhJJLQFhXKj4RD1RhNe4GOSpDjoDRBF5G6ZSaGLysSyTLi8nvh485RBekjygOkizATA/aCDZmCiDGk7b6Dhr6JmdtG0DJxwT+FM/Uk4BaNPgUwLj56fqc/53mp2OoHLk0Tbsyz4CNxTBdF7ikzfm6X9QdzxBykxvh/6YjYpfzdQ/iBJHEH5aJo+xitPl5AHlmVREvc/PQTlBw2Uv/7iySvf+t+/0MT2CwRl22Q5IzMOdFjMOCB7YdDskQuvSk6MgTvMh9ENWkglLWY6Epeoph1rzIyVqESpT5/17qlJWyZlmWynBezTKVcmA7b7Ck2hQscl05ckLuMdJfxbZRLMjpwSYSB5BWqiPg7KMxAX2D9GvRxFdx5tKWdc8yzuU/Hd8oKiEsSsoDsWgmYdQaeDRLKRC+jU5VasxdJQ80xk6RhFOoZj8feUdQWSDd1sEiApDPTgpz4mOwfY3drCsMywV5T4g9ffwG63jYjgz4mwqpAKHQHJErZ4szQrdLwAPhPaxhm2JyESQ4djunBgwS0Zosk8EjaP5DBqtih2DZhwSwvzC0vYODxEbzhCqVvYOxjgYECrdw2LC4uIwgl6hz15oJrNlpyG0nyCet0V3rdRt1DEQ5R5BN+y4Fo+XLeOwTjBJgF+nKlmEkaQ2kwRVHkWjqmuF/Y3ij2Yz5/JBm1VaMp6Kc9I4JYRFuoLqFsn4JjzyKMJWvYJnOs+gwbasKoSRhVNb45qr3Fvyazqme7dYFWiH6WR8rGjktPvrr74bmqL43/2gwLl4/TF++mUvxsoV1V1qOv6P5ifn3+YffEAYbIEEq197bdPX3v19369pe1+ztXJ/SklgzQQS9sGQZWWgBxmxrZqTm8RdJNAWIjjjlyj5C1ziaEbMl27lphbUciorT6XE7gsEEXmNlVFiPxNzbAyDZHOoBp22jwi886Ui+YrUjVdK9s0qyTJVXAKVlH8CvRp+SXvS0BXQj0VxamQfArJQpXfO9aq6DtlbZWpXjNguz4scq2+icrRoAu1UyGiXtfxYHuB5HLQXq1KN4lDOfJCh241MNeclyS0qoyQpAN4lgGrtOAbXexuhnjj7ZuIdR1h3cHX9+7i0AAmBTPuVZCE2M0tqhNyNHwLPh/rTEd/e4T9KEdh26JTXvB8rDY7WGq2YNs6YsTY6G0irVIkkwgNO4Bfa2HjcIBeEmOcp0iEiTFRq7cQhxnW7tyBaTvozs/BYOOHDoTjITzPgGOXaPgmTCODXuao+YHcAIvcxGiS4uBwIktDw2GHn6tMNwwXMjQ06oEYOkaDgTpZ8S7OUB7LQl4YGIcljCKEr2VYbM2j5rKzsCObia61jHPty+ho83AqwKIqiDdmtdyYPqFqd3BPCaRoKZV1OOWZvwsoH5fG/auA8uzvyMM57X5UCXHT9fdUeaHClRR1Mfu8WYv7TA5HkJZBbW09AAAgAElEQVQl6NSsJVGd00aSo5CiacQnOyR0Xf9PFxYWfu2hzfoBQmWC8pWv/uapzW//0Rf8dP2nfSOWUBle8IbtiwyL2bmEOleHTGlaHkO3I5i2KIilLsri9GyqPj7qiMk5+g7BiQ3LSiOsWUyWY1MECyJVqwI5XJFGiSYUSMmNCkgbKjKUtwJuomnh5eNOvTJ107qJnPGZkkCny7GdSWfMo+GNIGUkJI0uhgPTooyMCybKxQjo6vsm6giYGqYqDJUGk1hs5iwSNV0HrblF6LaFYTpEnI1lIqZb0OQpwrFFE0y9LHXWbH2m8SVwGmi2z8Gyl+HbHvQqQzzew2R8E3FyF7bDLOAuPHMVG7dH2NvbQtmw8FaZ4Ft37mLtcIDCoR6X8jMqGRIENR1BYMAzLMlrOtgY4HCYolWv4yeefRJPnzyBBddD26tDMzQkWob98Y7EhybRGD6t7bBwfXMPb6+vYWN8gJQ0R70Dx2vh3et3MAoTNLtzUrlkOwZsW0M46sM0SgQe3YHUJrtyUorTTPJKitIWl+ZklGA0nMCwHfiNutiruUxwXQuLSwsYj0cY9PvC5VPhIkWgFTAcsQrKgGtQdl3Apvyxoq7ZxmJrDmebp/DU0tM4HZyDw7B52q6nempJUp0SUrOX5EyTPiPL1D1YFezy/fFf76dZ/n5BeXZaE8bkKJBoFkz03vczMD56L4OJuvZnUreZDnn2cf7ZzCxylKV8z0AyMQzjPz99+vSvPGyzfsBA+eaX/8nJu9/+8hf8dPMF18hk0tUNG+yQGBcOXnnzOu5u7eLU8gKeffwRnFgMMB7tob+/h6W5Lho1gtIArs3eOR2W6Youle3XkoZF+VuWo5DgchYHs4+vQprFIh3ioolLoIkE5duYZBkyhranlIKpJRuVBYztJI1BCzNfuGxtjskB5wYKRn4yAEk3MOGIFzRR6yyh3l2C5zdl8hbKhS4zthdbLKCMMA7H8L0G6sEchWQSG1kZMUwngR5k0B0dcRoiz8fIszFQJlLYqUsNESkeQyzketGAY8yj5iyj23gEQe0sTGdRUtiQs/UzRJlt4nD/deztfgeBY8G3WvCcOfSGPexORig6C/jWnXX84WuvYmDYsIKuLEJJIbksRjZSLLQ7GB+EGO6OUDdsfOyJy/ixZx7DgmPBztiFwk7DHEkVIy7GoinmucPSWYbKRZmOd+6s4c0bN7GbJCgbLVzfPJCIT89vSPBQmafwPMrfOBlTcRIj8Fwxi3AJ3Ov3EVF9wVjVGJhERDxLmmXyjByxR7kIbAdoNDzMzc3j8GCAfj8U16D4PEwdSRpjY2sPaWbD0YCmbyNNUgyHQwRBDSvdOZxtncaPX/oknlx6DlbGE4lKd+OpTPnnBQ6PXpEEMXVqmoWwqJtwxfaOe1zHEfV1/9LvBwXKx0F6ttS7H5SlSfw+/fEMnI/zyEfAfYxfngJ1bBjGP/p/06T+8QsvvCAHnwfp14c6+2Lrq//DqRuv/fEX3GTzp10zk2MzO9RKp4VX3l7Hv/izq1heXcZ4NMHFR7r4kefPYe3Kq6iZLookxplTczh1qoWd7btYXjglyWSTPBUDRcMLMBc0hU/M80SsuTrzfJNIXkpsYebyJwpZF2QjDEOlgCg1AVo6SpOSb5ys2QtaAATrnL1sQCQEMrfrNkaljdBqw1o4idrSSeh+C4Zdg6b74vzihFuyFsiKATfEYLKL3qAHQ3Nw7vRT8MymSMIcNwacA6TYQ2XFAt5aHor6gVMv++bIHacpcyJKVLmHpc4ltIPzcLRl+OYydGMBBUtNyxymWcEQ6USIIr6B7Tt/Di3dRuBoiBLAbjSxP0mRFT6GpomvvPUmXr65jtQMUBqekox5kA5EJo/0t/fxyNIZfPTiRZxf6iLQc+h5gppjsmdA0U8mF7OqWJaPpV7Yoq3O9ByG7WJ/HOHbt9fxzRs3cWVnD7WlJRiWi2g8RDQawPUMeeu0WJNUwPdqsG0X49FIQLk0NFh+HYNRhv6YWQ0uer0I41EkVBZvWq6jodsJ0Go1MOhPMBnH0Fi4q3MRCMlxPhyMoBkM9tdQd9SfJcxgdmzULANnGyfwqcd+Ak8t/xCs1IclpzYqgaayxaPhd9rDOAXlY4En0047pVOegeX7AfRs6v1+JHHvNynfPzV/L1A+ngD3NwVlVbJaJoZh/FcXL178Ly9cuPAQlB+UOxLpi9tf+uKZO6/94a/5+ebnHIvB8hpKw0ZU+fiTv7qKV69t44XP/9t4+8oVbN55F5/82KNoW0M8fe4iRvt93L5zFecvnsHVa+/i0qWPYH/Qx+Yhl1gJzq+expzj4e7aLQGIlaUFAb67t9dko3/m5Kr08dEVtrvbg6FXmGt6cJjDW1BDWyKpdCTsxEsJgCV00h3UwXIy5uKoKBEXFlJnGdbSozAWHkHqBsg1G4bpw9BZ/EkeM4NuJ9DdMQbxOtKCqXUEkhiPnXsWda/DKGJY7gCj6BomxQaCpokwDlGkE2mnlkQ65jRTY53pyBMLNfcETiw+AT3vIhla8MwubGcOSWHgYG9DQHVheRVe3YNm9TE5+BYm2y8jnWwKzdI6cQ6jxITN+iLLw7CqcH37EHujFJu9EUZFgcOoDxgZ0nEPj51cxUcvPY4F35OeuqogEE6dkFRf2FzGlvDdaSccw30KRwAxY26x7SItNeyGIV65dQvfvH4Nm1GIWKtguzaKPIEjRhEdNTdFnbrkwpJcEp5gqKpISjZDexgmBSaxjjBm7GeCfm8iOnL25NlmhUbDRb3uII5GSOIQjudIZrbvs9+PCg1ZB0qtF3sLeWqp1Xx6YDA+2MGi08Hzp34IHzn547CTGgwWncrieKrOkbZoZQAiPaUm5WniH2/uvGcTxAWQ72VfHAfT49TH/YD8vdQXPyhQPg7GUw3ylNK7l3VBdRJPQVPlBd+Hmqb9I13X/5uHk/KDgsgzm/XXf+vszZd+/0Uv3/iMZ0SiqKBqglU6X33pXXzryjb+zt/9ebzxxnfw7tvfxsc/chqPndZxcWkJdqbjlZf/EhcevYQ7m/vwG6sYxWNEWR+HwyGefPIpjPt9MTtcvvw4+vv7uHv3NjrtFixy0FmOO7fvoFlrSoHq4lwLi00bvizdmKXLg7CFmC5CLngoq6IcjANzqSEsDUzKHJlThzv/BPT5RzG2O0gtU1QA5IoDK5DdUqVHMPwI/XAdmzvvot7wZJk57Ic4uXQSp5aXUK+VGI6uYxKvodQHMB0CGbvpaIwAfNuARX6cFVh5EzX7NFYXnoarr6C/GyMNK7i2B5s646zAS1//EwyGY3z8k5/FyfOXYHkZjOIO9m5+DWvX/hJOo4HF80/CapyAUfnwnaaEsw+GsYBeXAERC0zzCNfvvIvJYAvnFhtYcAFHL2DaGrIiRJQxLIgZ0hpcLmiLGC7NHpYLzyMNwmVbA2XGB6KC45lIyxwjUgijPv70zTfxzs4mDosYVs2DX/fgeRrqbgbfdjAe5kJTSHkBF3i2Dsu3MQhjhAk1zyYmYYW9w6Hokz3bhqVD3cQ8yKLQr5lwXROO50ljdq8/kSjXcZQiHI8w7vewtHACiwtzEm263PXR0RtYsU/huZOfgpd2YNL5WBXC+QuAUmInVAZlmspEpEwp/DYVlUGZ5ZHK51j2xf3A/H6A/P8FlGeLv+82Kd/PKU8n4PfI4EhVCBDTvjX9faV+3dI07T+eTCa/93M/93MfHBb9rylefajpiztf/8LZ63/1Ry96mQJlQ06CJlIE+Ma31/Hlb27gY5/+LO7c2cbG3XV8/EcuYaEb4dHVUwgKHTfeehmXLp7GJM5w6+4QTmDBDzRcfesqLj12GaMiRrtL88RA1A1c+qyeOCHBPM16A6+99joW5haxt7uP0ytLWO2YcKtMZSdkOjLYCFMdRUbOuoCWZTJFc4IOSVtwkz9/EsHCUwidZUyMAIXBaMkKtDy4Bv+fHUURUquHa2uvCjfc7c5LSl04CtFpenj2yUdQ5FsYjtYwGm0gK2LYritRlLGewfctUSAwZKeMDHhYwamF57HQfBpF1MT62g7efO3bEthz9vxZtLtdfOtP/wRvv/0OfvKFn8WzP/ZpNOfZI3eA3vpLONy6Aq8RoL7yCCp3HprWkIojjR1zGVkDctsaDN9H7thIqgIHhzcxPrgGDwdwmClSRij0FKVeYBKNpOS+XfdRppFMptQj+41lZDr7DDvwjI5QG0nWR5GMFXA7Lvqljm+t3cLXr11Bjw3XgYFG20fTNzEZRQj5T+nMVuZyL8HySgdBzcbW7p5QGHHGjjsP4yRGnEUwmZTGnmvbRKvpo1YzkSQjMYzU6k0MhxHW7+7ANHz4QRdJFEnLeafZQbfdRM3VUXNyrNQX0NEX8djcj8CKW3CLQByn7PSTIKJphIkYmGR6LlQUgDSOqwJW2vf59n6/jtMYx23VM0rh+BT9fpK4D5qUZxTGcaPI/Zwy7yBcds8WfSo58d7iTz5OpYVKhauKqqwyRioCk6qq1oqi+B3TNP+XF154Ye9fU9z9rt/2hxqUr/7ZPz1z5+Uv/ZqbrH8uMBOp7pEMCKOB7ZGJL3/zlqSgjRNqhG2cffQc3r75OnyrgSYMnG5M8PnPPgnPzvDNV65gaXlRFlmHd/fx6BOXsTXawygco9Fs4M7t23L8PHXqFDY3NmFbLnqHQ9Hx7u3uYaHTxMWVOgIzQ8lc4LRCVnJStiUiU6y0DLupNIlwnFQeRt4c7NXLQO00QjRRWD4KLRFJHuMjbTYVc4FZS7E+uIo7u+/Acwy0GpzIbExGfSzM23j0YhdpuIEsPUQYDkSZYVBvS55T1Ch0KCYwCoYKBagZy1huP43l1tM43NXw2ktX8dU//hqyNMG5Sxfw9LPPQI8jfOPP/xyPP/McnvrxH8fSuZMwrQiIt5CH28Kzl04dmjcHzWhC15rIMwcVc4vLIVw7V4oRu4bKclHpE+ztv4GDvdfhlqE0Q5dmirxKEEdjOLqBlW4XIKc/6qM0XcBvITMasN15eE4TcTZEmvegZxPYJdBtLiDT6jgsdbzT38eX3ngJQy2CP1dHUZjY3RshTnSkKSkk8tQVTq12cPrUIra2NzAaJ+gPYqQZbecavDqTAMml8zHm8jDHZDRBEnGn0ESnuyDP+draHQHnbmtJXPa2aWCu1cW5M6fgWyUaQQVG8TlpE48tfwyNYglW5skEPPXriYKDMrOZ3V4ZSUXgrmqTRDw3zVU5Zh75XpzybAF3P7VxXP42+zeOJw7OFodHLSTH3HuzvIsZOB+jIWZN1lVRFFVZlkVZlnlZllFRFKMsy0ZVVR1UVXW3qqo7eZ5fS5LkTdM03/385z8/fk+O1gOEzh9qUKZO+fpLv//rbrb5Od+KYRps7GAvXYDNIXBjN0dz8Ty+8/Z1bNzawslzl/AvX3sdUe7DSCb4kbM5/r2/8wwW6yV2DhLUmx1kaYrN6zdRbzTQXJjHnc11OXpRTsWox431DWR5iWazg8FgiEadjSL7OHvyBBYbqpK+TMnlUnnsICscpNz4UbfJDj7mABcWRmUdYess9JUnUNoLSOCgssifZnDFdDH157klImuId7dfx8HoFtp1G636nBS1xlEPC3MGzpzxkcd7sKb9gyxwLZguRjMGIydpEmFIzCRG3azjRPc8lpoX0Qoewd5GihtXdvHSX7yOzbs7CFpNXLh4Ac8//gTevXoFuanhqU9+AsuXHoETmDCrIbRsIM3chWajMmqw7DoMs4ssNlGkiXzO4fY13L69hnOXnkVn6QxgF8irTexsfhPxcB1aNUGphwK0UTSEVRlYbnfYg4U4iVG5Dsx6G2Z9HpYbTOukBphMDqAxz7oy4Fot+M4iwsJC4rh47e4NvLn1LjYmPWz2U0wSA4XmIE4LTMIQvqNjdamFE0ttMZIkcSLlrElcwPENdLo1BD7ru0opJBj0x8jpEik1NIIWGvUOxsMIu7v72Nrch2PSgJOh1azhiccex/lTJ6VQ1dRCRKMQehLgmUc+hba5iGpMh6hKLWReBg06tONbJotPj7v0SFmotmmJQJG8lO+dp/x+6osZ+PLPeP3OKIbjyg3+2VH40H3yuOMT8uxz+J7/VlmWZVVVaVmWE4JvkiRbcRyv8X2SJOtFUdzIsmw3y7JekiR7hmGEQRBkDyJdcf/95EMNyne+8ltnb7z8hy9a6eZnPJNN1QUMrUShu/jOzV38X1+7i+Vzy9ja7GPesfH0cz+EF//vP0FstKHlEzy/WuI/+LceR3x4AxvbMU6ffwKmbWGuziByDYeHI3kB1RoBbNMS4fzBYV9SxTzXRxxR0WDj1q01iXp8ZHUeNbtElU2QJykKAnLO3GTVJlKwxVmzMMltjNBBuvgEyoXHUGoBpBeDX8MgICv9dE5Ti1/hMNvElfWXAWOAxZYL1/QENMpsjIV5HecfaaDIhiizAjWfk6WNUdST1o+0MJDFFYzcQBVWWG6u4szSBbS8ZWQTC+nExtbdEe7c3EcyqXA4HEla2kefeg6u52KUhTjx6CW0VheVEiMfokgH0CWj2IdpNlTzt83+PhvlZIx33/wG/uJr/6covj77wt/G6rmnpBGkwCHi+AYODt5BmGygMkJE6QEStlKXOtq1hhzdRbVR96F5JKADZAV7D3W4poZwMkYUx6g0Nnj4MKo6DASoNeYwMUq8efcGvvr6q3h7u4fU9JHCwCCKMYkjyVlemW+iVSOdY0kDNRPN0ixHPXDQbrOAQMP2zgAhFTRZhYg3iDLHfHceNa+OQS9Ef3+EjfVdmJYDywXmF9t47smnsNJtwWAzSjbAwcEhAmcBbfc0TrTOYM7rwrZqSMJ0ap/W4PBnyDUwL4uJeTNKQaUXKhOLioO9FzR1P20xA4QZKM8m5ZmWeQboM053xhffPyVLoP1UenccpDnNmqZZWpZV2Lad6rp+GMfxehiGW4PB4J39/f3Xd3d3N3u93i6AfWoKl5eXs5//+Z/Pp+D/XpH1AzQRf9CP8iEH5S+cvfbKl1500q3PeGYGi/U9YpgyMS5svHptC29dPxSN6g8/fgbnL5zHP/vKS3jt6gbovv43P7WEn/nR8yiiHt5dO8TquSfx7be/Ax0TPP34JVx57S00602cOntSJHBLi0u4evUd9PsDnD55GlEYY3trFyvLqxiNOFVlmG8zyzcWdxyP0FnKOiKl6yTXm8DCpPAQW4vIFp9G0j4rOlwJERVJFiMT2XDNQPoCupdiZ3wda7tvotnUsNxqIE9K7O/3kOcTmZQvX15ijL5I3SiHFZCktExLkRYp8qSAljioo4vHzjyD+doqzNzDeJAjCUvEkwquSQrCxd2tbWzt7aNW6+LS5Sfgt5vQmbQW+DBpcIl3EUd70MoCjt2FQzBm4BFcHlGQj4Z45Uu/h+3bV7C8soD2yinMnTwPt1mH69NVeIidg9dxML4CzRqh1AbIcnafmPDcupSxMlCIwfQxddJTpQMnykZQl89j7yFVLXFKZ7UFz2rAtgIYVoBxVmG9N8BfXL2K127cQC9JUFgmRgnVORVslqh6FpbnmvAdUz5m2Q4C38HhQQ8bmyOEiYVJzIUsn5RcLNutOrsCF6FlFuJxgZ3dA/gNB5ZfoTtfw6Wzp+FzZ8dlcdyTWrI4MbBxeyyAvNRaRL3WRbM+h069g8AM0LCbNK9LX6JeWlKMoOz4KiJWkwXg+4PyB3HKMxA+TlfMwP7+heDx+E5N0wpd1wmkBF6qNvsEWdIPRVFwAr6xt7e3OxwObx8cHPBt0O/34xdffDH7EODs9/UjfqhB+d2vfOHszVe//OtWsvWTvhnD1lI4VSrNCTB9JEaAfsg0LxM1sfwa2Bkl2NjuyWLp8qku2gHDhBj03kOju4rtnQOgGKPdbGFz+0COlqdPr2I8HuLs6dO48vZbSKMYly5cFI3y7Vt3cerkKdy4eRtRbuPMyUU03RI66YKcSWa05DIKoxCAjHnDKAOUtTNI55/CyF8WYOALUIWIM1TdgU73g5lCcybYOngTu4OrCGoVPE5npotBfyRgFngZLl7swjTHKAs2n1BCZwM6l5Z1GHouduV0CMw5K3ji7EfgaV1oqYMyszE4GOOdt29gb7eHeq2J5dWTcBttxJWNpTOPoDG/IPnLjLbUywhZto4s2xFjh20twbSXUFqB5DeUSYLscB97197CtW/9BbbvrKHW7sBqt/HYD/8QTlw6B81lkPxtbG/9FVLsojKGUhvFBa3NMCS3JhLEOB7JwjDw6D40MYgSeVwI3NwfhZQEstWaLk5Nh+M00Q5OAKkv2uOBluHd3S3c7e9j7WAPGXXPFoGPvbd0c8YyOduuATdgnVeMne1DHPRz9Ok8HGYC/MxSoQKHt01Gi+qFCc+sQaN+vGYBVoJ628aZxXkEegWnKlCrm+QocHvrANtbY9StGnzDhOM7cCwXTmVj3l/Ayc4prLZPomV1YbJwtSSnbU6b1mcZGQTmvz4pfxAoCzM9TWc7vsybAvLMtkIAzkg9lGV5WBTFYVVVmwDWyrLczrKsH0XR+nA43FpfXx8Nh8NRHMfj1157Lfva176migQf/vrAR+BDDcpXvvq7p6688se/asVbL/hGBEdjnHgkOQOmaYlzTqOCgRNMFcOgk40UQaXD12yYWQ7bZuh7itym8UT1w1VpLBX2+2EiR/BaLcDuzpboXimBGvR6OLF8Qswj+/v7aDVauHlrAxt7KS6cO41ujQWdhRyFk9RCWagXGNPFJjAwRANoX0LeeQIDow3dIq9XyOKHPXBsOuHCEiat3gfY2HkVB4Mb0M0UzXoNtUYHh4cDJPkYjpvgzNkAjVoCGXBo4TUDBLVFBEEHZpmLtG+yF2EhWMVjp5+BU3WgZR6SUMOta3fxe//H72N/Zw+tZhNLJ1bxo5/5LNonTsNfWIbXnodhe8JX6xgiz+4iz7blCG7qC9CsZSRmHTAdAbpwewNf/ue/i7233oQRjtFd6CJ2LJz74Y/i6U99Ck7Dh230sHPzGwiTNcAcIiknImW0vYa0g2dZjCKLUHN0BJYBzTExyAuMolRKUpMkR5pMlF4bA+R6hVptHifnnoAZt4HERWwkiKwCd4c9/IuXvoG9KILp1xDUGpIAuL+zLcoWLiy9wBWrOvvzvFoLulNHVBjojSJs7R5iOBxhMhxj3B8jjVIKKCRi1fAcGE6JZsvG6uIcTnTbODHXxvJyB+/cuoXtw5EsEZvsZYwmGEYHsE0NLgwsBvPoWF2c6pzBY6eeRMPqQisc6NKITeMMTx+q6Pf9OOX3A+XjHPKxPxfu17KscZ7nwyzLSD1cD8PwLqdeTdOusV26LMthHMfDd955J0uSpFxZWSl+6Zd+aZZ/9RCCv49H4EMLynyMbrz8L09NDvd+FfnoZ4qYUqk+9HyIKhsjZ+pZkQAlNVoZFcOwNQa9s0OYSZ4lbJ3cLadUVVZqSmmkLkE83CxJDrHBmZD5FtOqp0pDJoWoUxNACSlIHU9y9CYm2jUH5LfTJEOcMgrJRZ4Z0HNatoFeVaHvtlAsP43KP4dUbwBmLl+PNnEJU4cl6grDypFgA3e2X5Y84UbNw+p8U9x4d3e2kVJpUEtw9pEAzSCBXqUwDf7dAJrlS1SnXfkwCw2D/R7mgxVcOv0cqtiBUbqY9FPcvHIXX/mDr6K3uY+V+S4cx8WTzz+HhbOrWDx/EV5nBabfhsXktnwf0egOtCKBqTEbIwCsFnK/IXVJPBL0b6/hS//8d3B48x0st2vojcdYeewyLjz/UZy+/CRq7TrKcg9pdBPrd7+JMt+DoWdIsxJBuwHYOgqtgKkZMKgcofEAGsYVDSK0K1fyeBJ04qQPtxZhFPYkanS5/SRq9llUmY246AGBiTujEX7nD/4Id8ZDKZDVHQ+tVgfbG9sY9wcInECmZ9MxpUoqqAWwXUuMSM1OC/VaHWHEfIwIvf5QGsqHo7GU42aFjixP0G3W8Oi50zh3ahValePatas4GA1geoHkgMCwwOVrkkZoNWy0Aw2XTq1KQNPh+hjL7Ufw9IWPoWl3Yec+nNKHWwXIqWvXKB+8Z7U+nmc8nYRVQrey/eWkHqqqokuOQLs1mUx2B4PB9d3d3df6/f4WKYjJZLK/vb0dX758OX8IvN8H2v4NP/VDC8p09L19/bXHtLT8zcCxP6aXpC1ymGUGrYxRMVCoiFVPWxah5FE3n6DIYtm8VzkXZSE0Hvn5d6tcvZFG0DSYGvuSKa1kGwcdVtIBpRK+JNhbSZf4ntKpNKuQVp76uskEeW6IeSQqGRZEUDapiMNIdxG2VxF3n0RmzzGfTRL1OSUzb4OLPoOApDswXQPj/C7e3foG+lEP7cDFmW5Hju/v3r2LykkRNHJcvrwIRxvJz8ENPw0OeaULaBiFg8X2Aso4Rdc/gQurz6CMuGAy8f+w9x5Qdt3Xee93ej/n9jsVM4PeCIC9SRSpGssliSx6JV5PcZIVZyUvz+VFtvXiZzuQlWg5yXqSHBdZcizaflYjlSi2qWaZBDspEiwgAaJjgMH0uf2eXp/3/wIS5dhPlqNIpDh3rVkABsDcO+fc2Wefvb/v9/nDGO1VH88+/jxOHTsBkazYHAerUkZ9uolrb38jZvZcC8UsQVQJgtRC6K2zfyNR4c8lFihKvI6Cp5kykPaH6F46j+7lc1D4HL3AR3lqBo257dBrdUgyYS/74MV1LC88itWl56AqGVTVhGI6KGQecUHjDGpHczbDpaKW0Z1MEbGLoSo7LCUkLwIkaQeeR+MFG5P1g9DkMaamiNMWMpnDWhTj8w8/hpeWlhFIMkOXGhbZ5wvW+dLgmJyClOHHywUbcXE8pY2PIE7EbKaMxSgi+7fM+M9pVsDzKESW3mMZNF3CZLMOVeYxGHTgBR4r7iHN8+kiTiG7goB6vQpNyqFLKRplE2F/iPbKEHVnGnV7CiW5hqnSLOrKBIRQB+GxaOx1NYGGxTIxscoLDXwAACAASURBVDOSoigCGj8URbGR5/laEATtOI4vRVF0ptfrtdbW1i73er1l13WDo0ePRg899ND3XWr037BGftf/2eu6KD91/PhuQcw/YajGLbQdoWJKXS69danjZUYAJgDNIZGrAbT5JjkVYRxjIAsgFFTIIqaPzdOIaOhMlsXlPop4gJSWZzHBbiJ2e06jDdIh5yQJIzAO/Zokoy0+UYhIwkTFKeMQ5kBAtYXGFwUtr0RESgWRMwdX24aIGMRiCrHgGTtYojmlkIIn6zEVaV1By7uEU5cfRTdchikDh2Z3IM8lzC8tIeVj6FaK3bsa4PMuRLpwsEWfBlUz4QYROm0XjRItmhrY2tiLMXs70kBFFosIwhxxyMPtx2x8sbhwjt3Wx3ECu1bG7gPXYWbnfpQqDRg2yd3WEfptlhUgCsYVwCRhQh1wosUWhcNOFxsLl7A2fxbLi/Nw6g3M7dmPye07IOtEvSMKWwyB76DTeQqnT30JWdZGtTqOcn0WGS9hEKwiTIjtUcCUapAUA35O5g6fXRN11RnlwGU0Z86QRBx0eRyTzb2MA+26fXT6i4AioJtkOLPawiMvvISNOEGmKMhFic2E0yiF1x+w4mc6GgoxA0X06drItBPHEQNc8YLCbNikxhm44Wjmm5E8kFx6dIeTwS6ZIx40EkxMNRloP0oixAkBjmSm2TY0hb3XZKLXyRKTzQV+jMnxaZTNCgqfg5472DN2HUriVC5lMul+qQOOsyxbIXmZ53mLaZqeSpLkku/77TAMV3zf3xgOh16v1/NefvllWtJl991338ifvfn4rh+B13VRfvH0izvjMPk9VTNupxkyzWFpkcJu666ih2muzGLTibVMizRSN9DvSdNM8itKlWBTCsbQZRmRrB0h736MOPQRhy7JDpCFAdMg51GALPSQhj6KJEIShkhicnYNGeOC0pXD0EOUxYzdS1l2FPJZCCpixYHP1+ALFSRSAU6MofIqlNyEnNMs2WcAIOqCVUvDwuopnJ5/BnHWh2PxmJkaQxCnWO8O4EcuylUFs3MlqELI0j1IFpfGgFWuoNPrY22jBT7jsH1iB67ddiuazi7kgY6IqQtERAlxoiUWEOAHXfQ7G0jDBAbxjTUHql5iM3Vdp+vWGpJowPSzPEGdKGQrp3ToBnIah4QFFi+t4GtPPIbL50+zk3D9zTdh//U3ozExAVEmPCqNggga30IQHsNLJ/4bPO8CK/z1sZ2AqMFPO0jSASuMGoGaZB1+6iMlFw4ZhHgR/X6PqV1qtQZUoQZLn4JjjMHzBmh1ljAYdFFrjsNLcgwz4OzKGo6ePocVz0OuaYxnLUsKsihGv92FrJOSYoTYpOJKoatkIqFEa9oJkMojyQT0+z7a7R6GbR8KrzOjTpiEkBQRgsxDlDjmDGw0a6hWLDZmIcazJotw+y120WdYU5EKtcSIhKPRWQ4xlVCTJnDzrrf2auK2s1E3eb7bal9cWVmZX11dfbbf7/eiKPI+/vGPj+Dhm49X5RF4XRflU6dO7UiS9HdlRb2DYpLY7R1jw9IY4Mrvr2aK0XqHuZRG8aj0oO6FUIz0OcqII+UCHVBmE2WLuRxJTEunGMhjVoCRxCiyBBl9Pg6AJEWaxIhpOVhQMY4ZLSzNA6RRiCwaYUFJCxuhQFToCDMyXciMoUy36VIGSJkGmRCcpHPWhhDtAKrD46UTR3Fx/iQ0iUOjaUEzRbT7HvrDEH7sozFmYseOJoTCQ61kIUsyDHpDOJUq/ChEq92BPwgwWZ7GtsZB3LDnLeDyCuKwQEzgJGI8U69Iag/Q6w1Y5y5rJnjFAYjrLAJJ0gGyHjNu0LGiTj7JPVbENKEKUa1g4KfwvATry0vIIh+mocMuVyGbNiRNvUJ+o/8PCOIQ/eFRPPv855DnK0wBYVfGwBMiUyBaHMsNvxIMQPfrKV0mR3rnjJ5nyM4RGWnK9hamCSbwU6+3AdfrQBYtqIQ2tSts3t0JExy/dBnPnDsHlysQUbNLTOw4hj8YIkoA1bTZuCCJfXZZVhQR5QqxTkYdMVmew4jgRjliP0M0iBH4EdwgHCEsBJ4d86xIUamUoCgSS9GmdxNRBk2D1DgeQj+CJCkwbGJIA0nmstGbI+mw8mpP9aq/HS1rf7R+fp1mwv7m7PdVWXs31Rd/1RE4dezUXC4IvyPIwtuTJGFRPmxhJozA3ewHhaUxjaLSaRhHfx7NbKlr45iCghJIaJ5Ln6c/s8FdkSNOaaGXgL42ufGYAJ8KbnqVbxEx+y7NlElXmyQxQuJekO8/j5AGCRDxo79HAj+NEBEQqOAh8gFEFNAEEZZKOmGZFe8oCxHIPQjlENBjPPfCM+itd6CLxGIwIaocegMfPo0e0hiWI2D3rgmYOpXW0Zzb9wM4joUojdHrDdFr+2jak6ip23DXze+CpU0h8FK4foAwyoiTA1kgclwfg06L6WSjhENpbAal2hiciok06wH5ADyB11m2IAH/h8iLFIY8hkKw2ahGIJh9TGOeYPR9U3CrokFQFXY3IlNMl0CKgg6WVx7H0Wf/BKLUg6BkMMsmBFWDojmwnRpESYLn9eH6xEEOIMgcdENFnEaMJ52kZJYpoVIaQ0GGnF4fceyxbL2JsT2QOB0iR/pnE70gRi/LcWp1Hfc//igGFOCqKojjGGW7hDgRQWKbjfU1VkRtW0dOowaFZ8fScWxEUYLV1RaigEZgJI8bKSXIyEOKEHJOdvsD9l6jBkDVSdrIMXWHIAGqBuiWDEmk8YjI7jJEMsWoHEK3C7pXGtMmXwgWk3/1G+/95FOvrVK0+WqvHoHXbadMB2B+ZWW2ZJofT5L0bWTkiEcAlK8HhX49FZqKrzRSUVBVpmLM8vquds4sU5UKJf0wXQkspS1/RrK2UVHOCFBPMreMxhMxi7qhz0dkTshyZIkLLm+zAkIQ9SQWkIcysoBmyRRy5CIsQkQBB1OSISUr2FG3sbXuoOLECMMOe+4AAua7K1gmjoUAvHDyLAa9iM3IHUuFqvPodUmjzDPimaymmJq0sW3bOEQuhe+68HxyIpJDK4M7TOD2EhhiFbumbsHtN/wIVGUMaZChvdFC5AfwO0P011dx+vgz6K6vM/DO+iDEjXe8FTsP3YDmliZESmOJ++DSggH7ORb74yHLY+jGFuSCDpfIa94AG4uXEPc7FIyFan0MnGLArtcYpU1VAEWje+8uHnv401i4/Bx4YQBFz6E7IlRLhW03UapMQJIMhJGLTn8dXtyDWTKgqDKTidFohlQQllmCY9vwBh4LEyBnnKlVMD25j8kbuTRHRsED3ChEoPsXx/HDv/8HuNRuozY1hXq9wcIMXniRCHu04OWh6Qoryl7QhW7IKJUMVGtldhfUbvXgD0NG++v3QtI7QFcsxH7CtNqBFyFnUkxS3qTwswiyrkJQORgOaaIlqKrMXicZYsg1aRJ2NAigplxsxubnk1Xu53/7l+65vFnmXptH4HVdlBcWFiYaE9WPirzyIwxzmFE8DRULQk0QUJ46VqJtEZWLttgjhgD9ejX0gU08WHdN82Yae1BrPcrPy2Ja9lByMXXDpGml5dLoa1LXTJ0xK9iUT5b0sLLwCNbbl6CZZVTLc5CyBhKXIEMJelR0lRx8nEOKBrh+q45xmQPX34A/vAiZH4InXTIB2WUBa3mK5bDAk8cvwU1lFKIAp0IMiALDYcAkZEURQzMKbN/ehG4U2DI9zkwoG2sryEiBQq470UEWSjDkOq7b/VbMTt4ALiuxohIMBogHLrpLazj5zFE899QRKEWOKi3n9h/A3IEbUJndBqVsI+cppzqEQAWZRVuRBXiItMig2tPIeZVd9Fqrizj13Ncwf+IYROqoqfiYJey//jpMzUxB1wVIUgjfXcT9X/hDuN5l2A5Nj11IWgHFpKy9Biy7Bt2sMFVGZ7iGVu8SBIWs6AKCKEF/QPxjjqWDmJYKz+2z2a8uVeGYE8hSCVWnjCKKMGi3WNK2YNlYHAb41Be/ggutDpqzW2GUHTz7zHPodAn9OpLHOeUSmmM11iUPhi3Yjo5Go8Ker7PRg8+s0hKWl9tIwhSUkU0XuciNEfohFGqJRQEK8bVLBguvLYQcii0zAL+hy+yClUbkQpWhy2qh5EKq5+JFwef+3ca8f999H76P5sabj9fgEXhdF+XLl09UyuXGR3TDfM8IFk4FlZQO1O2OUp1HwvtRtA79xNECkKETGbGLGyEGRz30KBWCYRSpqo9wm8RBpgJMBZkFQ6ZkXAiZ7TrNrhblBEHUwtlzX0W7f4GFl8pCCdO1a6FyW+AGOePoxlEPFh9g75iMCbWLvN1D3o/AhT2Ykgex6CJKPaS6AFdVsRgLePTUMtYzcgCqMBsVZKQ5HgTsYoGCxhccdu6eQJoN0GhWYNsm+v02otiFpkioWBPgEh2qUMF1e98OQ96KLNYgkEctiRF0e2hfWsKzDz2CMy8eRdOx2Iy9OjON6+56G+zpbZDLFUR5DI6LIeYcBFpeUjZg4Y/iXtU6Cpq75hm8XhutS2dw4cQxrBBNzYugOFUcuPF67Ny7k6EwJcmHO1jA/V/4DIb+ElQ9RlaEKJVNtgxULYm535xyHWNj2zHw21hqnYQX+KzjTTK6a+Fh2mWUSxVwfIIw8CALBjRpDJrYgKKq4HJyMw6QE+w/TyFbZXSiHJ/54oN49vQFmGMTUEtlrHc6bJxAXbdEs36e0ktkWLaOtXVqWEczYtsuodf10e/5cN0YS0sbLHvRJtlcmMLtuggGHlNdCKoE3pDgjFcgGjIKiWMqDJoV6Sqf24qSyJzoq4IxkDi5I4E/ISZ4MB7y99/zi/cQQ2JzkfcaLMj0kl/XRXl9fd3UdO3fmYb+M984f69ICn7FSSUpFi2OmLaCijdb942oXSwW7Wo+Gtv0UYEuWPApK+psJjJiyNIIg2AWeZaMNKQsLiqBG7bwhYf+X7R6p6DIERI/Q1Xfiuv2/xDANUfPG67DLhYwJiyDa59EMIzRbWdI2h4qUgpH9iDxHrPvhqqEnmrjqYtdHFtLEFllaPUqUw3QnJhswWS6aIwZ2LqjwZZF5LCu1am7JOYGZfgpyGMR8ZCDY0zixmt+EIY0By6z2AUrCj2mlV2fX8QLT3wNi+dPQi9SBhsSHA3v+NEfw8TuQ4BeYTFKzMZNnDsCsud00x+T/gIZTyYJkc14Vy5dwOkXnkbS6yKPElTqE5jcugN2vQzNkpkmWRBcRNE6HjjyBaxtnEWSd1AuGxgba8LzPaScD92SYFdKqNa3YOh30AsuI815xCmHIIwYxJ+WmYqssYguYkE7Rg2OPg1VbDAnZxqRcqbPNOe0iKX5eJDLODG/hi8//hxW3RCZqqPnh1AVBZZmMPY1jUVanQ0mj5uYaiArIhiGikZjDIFHY58BNjb6LHGGchcrlKo99BF7ETyXNOqUFCOwDrk8XmeqjjCJwad80qxW+s2qc84QhWPIuDNiLp3jOH41S/kFS13r/sZPf+n7Lh7pNVpb/9Yv+3VdlC9fvqyZZum9tmV+gCW3s6h0Joj7S40GFVaaN1+J32FG2yvx7qxAXxlEj2o1e4w651H9vvrpVx7s0e+v8m8z+HEfn77/Yzh97mEIRRcymVByG+948z/BTTfeDZCFNllBtnEEy89+GmN8hMtLXfixBW7IoehvoKaFKJOiTywQyQKiio0T3RQPnemgzZehT4wjLWIMXBeh77GiuH3XGGa21dHtr7G6r+k6bEuDovIwVBkba3301j1MVHfgzlt+DJa6HRJXBidIcId9BG6IcOCht7qB7uoyNi6cxtrCWfTjAWb3X4O/8/ffA708zfLxCuqWi5gdS1qYkrSNLkxUAMmiTBFJrZVlvPDUk4h6PSRBjOmZ7di6Zw+MiskWXUU+gCj6COMOvvrnf4rLSy8jybtoNB00alUM3AHCyINVVuHUDJTqFcQFJcIM4HujBWQuZFAMkp8RwIfMOTlb1pqyjbKzBfXSHAKfYqGIOb2OOOwx5QYtDznBQiKWcHKhjc988QGs0nxYpczGBH5vgMHARRgRAY++yxh79m+FSeAhSiLRdYR+hk57yD5aqz2IvIh6rQG3N4Q7dBEMR7sNRVcha0qhGUZeiEh0w1g7sPWao1XNvL/w3Wej9tp8Axvh4cObpo6/dfV7lf7H13VRvvfee4W77njrOyu18md5HhRFfGWZ943y+1duRK8001fr8agXvhruPsKQ08yP3HEjqO0rqvUr3whMhJAxpUeSD/HAY5/Co4/cC0VwIfMpfJ9Drb4fP/IjP4OZye1AcB79C5+De/6rmDJLSAMFnbUIUSeEkg3AJ21oHGE3VMQCD8/gsCbqeOzSEMdbGcypOQyDAZNhZWkCRc6w/+AszJKAvttl3b0sk+Z4lOisE/ms1UM4TCBlJdx1y93YOfMG8EWFcZ2Z7I/SuuOCKUXCQRcLJ55H5/J55GKC0sQErrv97TCcKVBloUy9NPUZfY4cavR8GUnkaJwhaaxbpvFQOBgi6PbhdodMZiZoGgQ5h10iDeAAKDz4UQd//KefwvLqOUhKDFEkPCeNmXIoigazbMCuKaiME1wqhh8mcIekqRbByzlELUPBkT58dHElSBOfA5rswDGnYWtboes2Bu46PH8DaRoyd16lvAUQqzi/4uFT9z+Ao2fm0aNlrk/HiEevP2ToU81QkHIhJiZL2LJ1DCAvIC3wChGDnodOa4AiFZgSg+6yKAdwOAgKVdFyQAgVWe3KinIZRXFOkrWj483GMxWxcibYvt6778fu+76LQHqV1sfvyct6XRdlOuIr8yuz1fHmI4LITbMu+eud7pW8M5LGsb0exe5cOUd/acJxZUBxpT8eTZjpn7KiTPPoUbzlFX3dCDzOHqwoEzuDsgF9nL7wCO679zfBpwSeSRiTN4h0XH/onXjXD/wwhOg8eqc+Bb5/HI5oo+B1hP0YaIdIXRdp5LGZpkyqEA6I5BwDs4Qn12I8csmDNDGHHsnDvJgVCNPMcM21M8j4ETY0v8LskERSmBQwNA3B0ENBGXWhjrmx6/C2N/04BHESOaey+awfeKyYkVa6s7yKpdMvQ5cyOPUqzEYTWqUJTtCY6oS65JwwmwJY8vOIyQBIvAIacff6ZPCgYFZySIZMzaIZJjuaNHvWDQmSnIETI+S8i/u/+EmcOnOUdfwjbnAGRZPhlA2YJRFOXYRZoTk/ge8p500Ex5GFPAYn5hDE0UVFJhgSLXRT+r0M22xgqnkQ4HQM/T68sIVubxm2YaBiT0OWJvDVR17G5x94CudaLvqkI/dTcEkOj5Jmag4knR/BhioKtm6fQhr7iH0f9TKlvCSso05zSvXOiiQpcmRSEEd5W5fVcwqvvSSJ8gtIudO5JC85drN9PSbCTc7E96RGftef9HVflOfn59VyqfaHtm3+fZJ90u20KF4ZDF9JUhjNj//6Q8VChb/eUo9GEqPqPorr+fo84+qkgzlfv/lR8DF6w3nc+9n/jNXLL0DVCmQch94wReFrePc73ozbduroX/oCLKwAZCqhbjUGuG6ExMuZXZhY0AoVuixBwuXwnTpeihR8dX4Iz6ygEwyvdIcpSpUC11w7CU4M2HCGOkYyrvBEnMuAkl1GHoeQMgFxv0A80PAP3/0zcMr7kGZk0pCYE5ELPWT9AQYrbaaekBUBCqV+OGU4jXHIpokwDpjGmCNOCPXZHMeWneyegtJNMhEri+vYWFtDlgWs822O1xngiJCboqxAVihXj4JLORSii4cf/TwefvR+cFwETTGZ+1GQOKhGBqOcoVynuTGFxHIYDEl+d8XYkxdMw0zdOuOScOTpCaFpCsqODVXRkYQKZLkE0ykxsNPps88xAw5l/WVpBQ8/NY9P/+njWPZ59MkyzUsoGSbjVQgUvEopJBUNopRignL9VBntlWUUYQJNUHLLKkVxysVemPSjuDiHXHxKFLQni0J9abJktMKZMLzv7vtol7y5sPuul8Xv7RO+7osyHf6lpZV/UqlUPkgbNZ4vWOAB6ZBpJEH182ru2Deq65U290q7y7rgq6MPVpBHvTHrj1mn/Y1Inr8q+YF9jqE3Yzz44Cfx2MOfBQoXoqLCJ41sEKGu5Ljzmhq217soSS0IxN6IBCDgkVN0VMQh9TlwocioboQ8iEj+ZlWxIJTx4MUu1qCh5dJCT0QYDjA1q2PfwXHIWgpFs+B7IbyBz5ZPmU/2ZweKBcZ95hMF8G285U0/junJmwA4iOMMfOoj2FjEsccewvOPPIqFxUXUpmdww+13YceB6yFZFebK0y0TceAxkBNfZMydR6MLMtmIioFg4CNo99FaXMDFC2dYGsf49BbIhg3ZLEPRDYDPIEg5eInmtR6++uCncfT5I9BN2p0WDLdKNmVJTWGVeTgVYkKL4EU6tvR/BbiezxZ9umFC03TmwgyCiH2PpPstlUqMMBcHlBFImmADpZKNQb8FjWBDnIKBJ2G1p+Fjn/wqTi4PAd1hhiNVIoenDM2xYZZtlGo2NL1AGHahSoBDXvOkyBMvuawW+gNKbJ6K4vyyW6QndTO62C3D3RxNfG8L4qvh2TeLMoALFy7M2HbpA7Is3c3znMp4A1ds0zRqIHcV8YpHYZSvOGQMVkQzj1fMPWh4cUWScTXL7OqJvlqcWQG/0kJ/o0jnzLV18eIz+O+f+ygWFs5A01Xm2MqCHqRoDQe3yHjHTTWYWAefROA8DogFJAUVZh6Fx0HwxBHmEwIiUUJXNrAil/HYUh+LqYiNoQ9BFBBGHey6po657VUoGgdJ0dDrDhBQZEbCwetGLI2jOmkiTgJ0VvoQswre+fafwI7ZNyJNTKRhATH1sXHhJJ768z/F+tlz6AYhlPokrr35dsztOQC9XEepWmcxWaQ6iQOX2cslkZQr+WiuzPPw2n0MFpfQuTSPY888xaSFh265HfWZHahMzsEolSDIxBpJWAH04x4+/nu/hsX1kzAsGi3lrHiyuxziYmsFyhXqdnmkWQDLUdist9vvIYwjVOtVOKUSev0By9pLM5qNZzAMytmzoNDiMUyQhjFs3WEsC3JVSoaMoFDRDUu490vP4fkzG+B0CxkXwnYUlKvjkBUbQZygO2jB9TagqRm2zU0w16Mq6jmX8k/zQ/79RVz6WiZk7sf/+cdJ2rPZEb8aKuKr4DVsFmUAR44cEbdu3XqXLMu/pijKoYKxh8hKLbLxA+NdEJmcMJwMUHRlvEGD229a4l0tzlfHH6N58SuL8v8wtvj6fCNnnWCSbODPvvgZPHTkz5AhQKmiQOFDBK2zODSj4I37DYzrAUSCLfg8kIoIaQ4bCeA8QPB4cKmABDwiXoSrOViVS3h0uYuzboIByZMJUSr7OHBwCuXaiE1B8r0oTpm2L/QirC31ocoWxqcrsB0Vw9YQfGritpt+GDu33gGeqyMcFsgDH0l3DcunX0TUaSMWZejjUyg1mpAMC7JhwqmUmcqCZGekbWYfo1kCRFVFkOcYrK5h4dhLWDtzEirZvWmkIOmY3nsdmtt2sQQSshjLGkGYeJw79xI+/Ju/igQdODUZzTFiOdOcmjTgHmQpRaVsMhxmGI1YFFTMgySAZmsYnyTDjIruoIcgpL8nbHYOWZJRduoMZBT0fFiywuCA7mCIhEthT5TgSyoefnYeJxdC9CINETG0DY518WkmotX2WGgqXcw0LcPYuI2SNSK9CZwCJOL6uDb10Sll6nd+4ccOr74K6sDmS3gVHYHNonzlZJw4cUIuiuIdhmH8kiQp14qCJLF6ySzU9MNEIwaWfHalMI8s18zCdWWoTJHuV/KF2AjjFfV4NOj4y5/4pjdChjyPIIoJzl84jns/94e4vHQKmpljrFzCcOUCdtYSvOPGEiZVD0U/YOyELBGQJKRhBuAX4GOqPxxbrEWFDE8v4zJn4pG1Do4PYnicxBZlE+MSDhyYYgtFpr/mSJlAygUZvhdj/twa+FxFpapjZqqBNPDRb/m45aYfwIG970CRNVHkNlVzZKQNHvShcDncJEGfmNQ0f3U0ZuVO8hAx0fFoXp0BtmZAETSm2iBpXSqIeOno8xguraB78TyWL55DvVlDc2Y7xrftQWV6GzSnBEmlxZ/AdLtHn34EH/6tD4JXIpRqKjRDgqIRHIr41EOYKtnKZeZ+Y7Akupug71NIYdcsVJtlUNBiu9dGFI3Mb4okwdBNNOtb4GhzCIjkVuRYX1gaLQCbFQylHI+9fBwPPncWsVSDbI2j4AVmgV9cX4bvJSAYHZ3qWsXG9JYabENCkvpX4FQcikyCWlj9CXPyD+rlif/0vne+b2nT7PEqqorf45eyWZRfcQKeeOIJTdO0a0VR+TlFVt7IC3yFp56ZkJxXiip10KPSPPrBAz+aB4+KLumXae5I2ST/Y1H+6wrzaGZNut2IYR8paPOLX70PDz36x0jSLkqqjaosQA8X8XducLC7kUD2IhC+OQxpjiyBD3nkwcjeTcU1KQoEnIKWZOF0KOJox8d8mDN+g2JE2LHTwd7dDShSjoiQoixts4CmaEiCAkuX2kgjHlZJg2EIMGQBg9YAM+N78Ybb7oZp7ADPVxm6k6BKVImKNMEg6sPLPKx3VrG8fBH9QQtJGsAyVJiKjjzMMN2cxq6te6DwGgP35wqpPAKceeFFXDx5EmtL8yiVDVx/0y1QnRoqEzPQHdJGc1dGLRm+9vQj+Mhv/j/wkwGsig5eyjA+UWUjhH53FYZaoFrSMDlehWEQHKiAIFEqScI4EqqlMOt8b9hn1DiGbRVohqyjWZ/GTP0GluDdX1tGZ2kRdsmGXCrj2KVF/MEXvoKhqEN06vAyFpgCP86w0esiS1OYhoqJ8RomJmrQVQFZQg4+l+mUfZf4HhSoIEMXtdVJZ+pj28r7PvrP3vKT67R++B7Xg82nfxUcgc2i/JdOQlEU/JEvH9kBRXynKArv1nXxgKqpOqGTCWxOyx9Kj6AfYpqJcjwFSeJTRgAAIABJREFUlpIF+8pC8EpRvjri+OYl4ejJrkbyXH3qr0eys4aVGGMB2sPL+NS9v4XLC8cgpgVqsgwzaePmbRzu2O1A8YeMe0yQed6TwAUSqciQETqSGL0c0Jc1XEglHB9kWAxFtJIMmZLDsCPsvaaO8XETssxh6HnwXJfdumuygdhL0dvwkGccJFNlEjMhDTDY6IJPaITxd7F3z52Q1THkggqCYlJaxvLqEi4tn8aZ+eNot1dZjJZt6GhUayyH0FIt9Nd7GK9M4NDea6EJGkJCw2kWNK3ElmunXnoRTz1xBJrG48ChfdANB5ZTh+mUoVsGk7MJQoBz88fxK+//AFZb69AsDXZZg6zQHFmD725grGGi7IiYnqihVNLBywT5KZDyKbOsk2NO1mQM3CEDRNVrdXA5x2K4FMnC9i03wZYtLM+fBaIB3MCHlyt46PmLuP+JY5i77kbIZQun5y+wJJe0UJklXNM4bNlSw9RkGarCwR10WSYjwYjIJKIwE80IcJVlSW4UxtqEPn7PvsndH33Xzf9sieO+ScvzKigRmy/hu30ENovyX3PE7733XvnixYv7Cy76B7W6c+tYc2xc1W1NlQwTkE2OE3iJZFU8dcQJg9+POmWaOYsQBNLEfkOH/MpCfFWbfHWcQX9HHXgSkYWYZ7FCNI944cU/w5OPfxZh7xJKcobd4xXsqXPYokYwYx98miMNyEsxoslFIcnMcngUVSTJWDNMvDAIcM4lHKiKYNCBLHSwZc7AzM4my7sTNR29IMEwjFEIPBRVB5fziAJKtfCQCwrssgNEARzJRGtxCC4t4+4f/UlMbtmFYRTgxdMv4ennn8LFxXkEaQ+ikkBXVTRKDUw3t0CGxnLvKMW5YlaxZWwaY6UqijgBT9tN4i5LFrw+MZRtrK4t4MLFl+G7XezYuQPlcg2SrI3IfAoVVx9PH30C7//Af0AQpSyZenpuHCnxmYshJpol7Ng+Aa7wYBnA5FSduRyDNGA5enERsz87FRtBSJbtCM1mE1EQQSTQT8qhYm2BwinQicucD3Hm3EVc3sjwX79yAgO+imtuvwOZUuC5l55D4KeIU0oYUdFsWjDtAlHYQoEQpqaDrunUGdMIZXJiHJpOuu0QTtmC23YRdYPeeGnynh21nR/60Vt+cvG7XQQ2n+/VdQQ2i/L/z/mgHL/Dh9833u8v72z1u7Esy16jPtusVqYnS1a5pqpaXVaFKUngxiRZ1EVBkDmOV3leUQSBlzkOGs/zMo1ARg0yzwmCwHMcxz7oz/QcV7tpBtcnbnMSwdYkRO5JnD7+OVjqGqbqKuYmxqDGQ+RLF8H3+igCipRKkYcqgqEA16ViwGFYiGiLCo4OBlgg9YhpACHJ6iLsnOQwM1tmt++CakEvTzA1wanFJax0h4h4CbrjQDZ4dPsEfOdYArSQJzAkHZnPQcwd3HjDm7DR7uG540ex3FpEQmnfighZAzSDh6lYsCQbJa0BQ6pCLCzMTO7A1pntUOiiRQkdBJ7PM/CSg7xQMBwS4J2YxxIKIYHA03KOeSMhMF0xkOYRnj76CD74wf+EYy+eg1UqM9Lc9p1TaI5bSLMhaDc31rBgmRIEnqhrHCRNQEwBuLqIpIjZB7E0SPlYqTiMNT3s9aATtxkSskiCpWlQpAKGLsCPOTxzbAWf+OyTsMb3ozI9g/JEBSfPvsxQqLJkj8JbLR6lkowkGwB5CNt2UC3XRlLDosBNN17P+BzLKwsQZRExiwPLCzFVvInS1H+fqs7++g3WHcduuOEGyh/bfLwOj8BmUf4WRfnXPvTeQ1Hi/bgXdtJ2p/uFzkJ6/Ky04W9xt3CmaaqCIBhW1TItRdUMw1R16qZVw5B43ij4oiKKYkkQBCrOiiiKsiiKSp7nJY7jyjzP24Ig2DxPhZyXBZHj8yxPdUnghLBdPrA9t9TiBT7sPQ9bS5lUDUEAOYjA9Um6liALKblEQRbK8FwOrV6Ki8MU54Ic52lcYUqolnjsHtNxcNZCsxRDUyjCimc27hQ2JGscLq/gfCvAYy+dx5CX0NxaR5C76LdyxmiQRKJJiuAyETynQ1aIf+wizlyougjVVCGxKC3SfZC2uoBUqFBhY6y6Fbfe8GbMzuyGyCsIvSEkLoXM58jSmDkTfTfBuVMXmDyt1qigMdWAUbLByyp4VpBHaSKnTx/DL//yv8WXvvI1KtWIaYaOAjt2jWHXvikIQow0C0EKPIcWjWLKpIaKQUnUNLKggFMOGU9DlwSWo6FaMaEpAvxBnwXjWroBPpOZ1ZzkdaZjIs0NPPnsIu7/6nE4zZ0M4ykZClrdFjOh0EcYjaD2jXqJcaI9fwBd01GtVEe74CLD1OQ4c0+2SamSJWwskuYZSyq3RWc4bo8/fGDu0G/t3X7tw7dN37aJ39wsyq/DI/AtvuX/8OGf3RNn7n+Mi/4dcZ5c8ge4t9sNPrO98ZULhw8zp8jXR8NXfvMXF7rDuPPOh/h6vc5vbGzQr1y5XOZs22btsa7rQhzHShRFahzHhiAIci7kgqqqAp9lmc7F+s37rPfeeQ1+kPeeEHP3ErWIKHINXJEg9zzwIeVYSywlOU1EcImKJFKwNuBwfCPA8y0PvqJhvKnh2jkF120VIfMtcCoHjQI+owSZlyN2KdJJh8cZGIqT+OPHz+HpCxvYcfNBqBUVJ49dZHFQuq1A1mXEFDBL+XAydcUiNH00pqFZbExLx4yKMVDWbHAxDxkq3vSGd+DG698ESTaR0PdBQ9gigJBHUBVSJohYvriMpx56DO3VNUiqhNmd23DgljfAao6BJkaE16T8wfnzx/Gvf/7/xmNPHkfkU/AA5aUkkNQcs9tt1BrWKJ1a5DA21oBlqUxlQcs9+rrUzeuWzubJlIFIFm1FEWCbKlOYdGlGLYooGxb2H9wOzeIxCCJcXvHx1NEFrPcKyFYdXT/AysY6JF3Bli1T4IQEceKx8RFB/pMkZ+AnXddQLlkMg9rttjDerEPXNKyuryGguDAm4iFnIY/Uz2ByajrhNF++dtfB39o5feC/3bXrLsJwbj5eR0dgs1P+Fif7Q/d+SOuePfYev2i/T1S5OYnTB4FXHOkN/E9kqfjobOnQ4DvMJOA+9Mvv2PuPfvj6T5jJizeg/zwvk8Y2JfOCjCyNIBDEKOSRhiNdbJ5JKEIae0jwCwMXXB4nWgFSQcWuGQtbK0PU9GXopQQJucrIWhJEUKgPGxaIfR5DOBigibMtHvf8yeNYTjgUjgldK6FSKYMTU0ACCpGHalqsQCdFhCj2kIQxhEKByjlwVBsV04ZGoZ5hipnJWdx68x2wnQYk1QJlIeZFAi7zUGQ+NEVmHI35k+dx6rkXsTZ/kY00jGoZW/YexP6bb4NVb6DgQ4Dvot2+jPd/4CP41Gf+HJJkYkgqlCRgs/2JLTb2X7ONFeVz5+ehGRr27t2B6lgZXtxHGIeI4gBW2cDE1DgUQ2XpMP3+kHXslB+oK0Cz6mCsWkatasNNPLx46gLOzLeQFg6c+iQWVlZwaXWZxUGVahWUKhZUlSxEKbKChyKb6PZcrK632OvSdZUFCFAkGF0o2msbWO20kPIcnHKZIT1lTsIi8aNbXVTMUj5Zn57fPr3j92antn92ojaxfOfsndHmEvD1UZk3i/K3Ps/cB//zv6n1+xf+QcINflZRxRlJFAs/CJejIP00V8j3DQTvxO8ffoiUwt/Ogzt8GNyJE3dz+/btKw4fPsxucD/4b95Y/3t37fm5SbXzr/jey4ZWDJnmihaBOeEg04jZoBHy4GKOkcayTGHaZAr+jHIB/czCSxfJuQbs3dVExWijVg8gOgngGMhpmRcBcj8G18sxWEuwOAQCwYRSGsexc0v48tEVhE4dcnnkpBOlgmXkUdFJCxkpaZLDPioVA2O1JvbM7sNUdRtqZh3dtQ2cPXECpqxAlXT0+yGqY5O4/tbb0ZiaYDl4adxB5LVhGESAc7C+uI6Lx19myE5y/REZbvs116O5dTe0ag0ZNwAv9bC0dAK//tv/FX/4yQeIaoSY0lzyHKFLQViAQ12wJLK4JzLEVBoOJmZrKFV1ljbebq1B4GPs2r8d1fEGFlc6WG+78ImJLBeYmylj7+5pBH0f8/NLOHdpAx0vhlmuwyrVwSsioiJGmAVEUkJKNCaeg0LjHZaZp8A0HERxjo12C3GSsOCA2dlpFnjQ7fbgexQyEIFTCYYvQRVETDbHoCoyWf7R7fQJuF9UjGpnqjT9bNmofnFrc+bPZ3bNnL9r7q5v93327bwnN//tq+AIbBblv8lJKMB9+CM/66wGK/+wQPgvZJXfmxexCOQdDtIzecR9Noi5IyX0Fv8mfNuf+qkfsK+pT003quU9jiqaST6M/GBjceHy+vJEJTl087XNX3W4zl4+GEDJJMRRxLL1ODVGHgwQ+T6ESIZAxZmyVXMFWUZh2DTikBBkBl4+12Zz2m1zVVjOENWJAnwJkJt18I1xFEEAbnkd+UaC1kKCyz0FG36M+pYmJEvBF792EhdcHVp9ArmYI4iHCKMYWS4jy3RWCDkhxLve9XbcfN2NGK/OIRuYKPwYab+D555+Cr2NNjobHbT7Pg7edCtuftNdqEyOwQ0GSJMBeC6AIsvIC1ogxjj57Ndw+ezLyGIXTr2CPYduwdjcPghGmY1dWu15/JdP/Do+/6VHsbgeQpBlFDzHUqX9voc0TBANIxYoQIGjkiwAFCxqimhOV+BYNvq9LrxBl0LEoesyOF6CKFsQJbJhA4aTQZYzDPsxVla76FJKC8dDtU2Yjo36WAX1yTo0W0IupIBI+X3kVqTMaxrl8CzVBKDZuwBBpBFTwLTQvucjo/GOqDD+CFkMSQFHRD5NlaBSFp8kIQhC5HGBslaGxqmZEvPrY+WxJ2Yn5j4519z++G0HbutwI4vp5uP78AhsFuVv46QePnxYlJ3Vm3t+6xd4MX6roCRalgQsNYgrpFNJwP1RGkhfLqLSwupq7N133ze4t4cPH+bH43PNibr55gMHJv5RSRWuk/PMQuQKGfppmoWRplZ9DkOVR9dZW7jEDzspKuY4JD6DaVN68hB52EE8JEAQpSFnKJIMYaGM8gPTHFwuI05MnDq1AbcfYdfOMajGAPZYAbWpAlUb4vg4uU6A5WUESxEWzka43Kaw0z5qWwzM7mni2QurOL4C9GIdARlRchdhSiIOCUEoswtDvaHgF37un2Lf7r3QxBoyrwo5THDhhafw7BNPoFwqodPuodIYx41vvBPV2W3IBDJwEPMiYihPRVUQhICcA8vnTuKJB78AQYhQqZcxMbcbE1uvgVYah2jqWFm9hF/8lZ/DA088TZs7xFnKRggEFxI5CbEfYNDuIvQCVhx13YBpWSikHFZNAy+KGPRdZpnuLPeRuiPTD5lKbNuGVdXQ8ztsLGPZFUgUCSXxGMYumz9rpga7YrH8PYncg0qGUsOAaWtsdqxSPqIbodseMmayOyB+dAbfH9m46TUxqeQVLXsa82zJV5B+ukgZk8SyTVTLFQg5wqZd79ii5kmEii5k0RArfccsPWub1qMTExNHd+zacX5reeuQo2DFzcf3zRHYLMrf5qk8fOSwKLzQ2+EGy/8bLwzek3P+hCBkgqLIRRpz/SjgLhSZ9DKX4kUgOYpQPlvmC3GXU7lx77T2ozPjwtvieLmUBR2eJ/4xUx/ESNloQoVdqiAOC6yvFog8A1WngTRdgaa1ocouuIzYEQX4jKzDRBkuQDBM4gHTki2PRAShhfPzLkIvxcSYCcf24TQBtckB5RycbbBMOXRDBMscFs7kWGzrWO10MDZrYHZXHZfaEU6viThxOcBK38cw8RAWAoahgDxXmWGmUubwL//l3bj15htRr81CyBrIOkO8+MiDeOLIEaZiaDbHUK2Pw66PQXIqqE1Nw65WkJLcABlUVcWg56O/sQFTIpZGF2vL8+j0W0g4ETsO3IDGljnwmoTOcB0//7734ssPP8EYG7KuwSo7MCyLLRupIAdDH2mYMo5FngKqooFwE7IlQiertjIqzmnoszHLcL0HvxNCVggPKkGhfD9TAa0ASzUHpboJ1ZEQJB5a7TaSNGUFnOBGksrBdBQYJQWqLsFyaKFnYWO1h/NnLmF9tcP4KXTBlCWJyftohs3xAhTFQJowlzrTh9MohBQxEicUUl6szY1P3LtrZvuXVYjtwg0MmVMcR69q9cZYUmRZye95Dd00BmPN+uNipJ2966673G/zrbz5z1+lR2CzKP8tTgxpiz/y++93hr3T73aD7j8u4F2nqIImSWQ8yPM0LnLySgtJvhxG+fEyV/A3Ns1r949h0pb7Sib54IoIXByxhRvB4kngm+Qk/dLBFzbWFkS0lhJGFiuV+rDtLgwtZYGlyFhmFSvIFDmVFBy4NEWRkiNNQj+wsdaVkaSkfnBRdwJUKjnUSgKpliHXR1AfiXCfHRVrixzmlzL0vBjjk3VMzUwjk+sYcnVcbEV45uWzOHHuPFpuCC8lQr3GIO40vrjrLTfgjje9AeVKE8gNpIMAK+fO4dyJkzBlDdVSBa12F72Bj/rUFrzhrrdgenYryHhDqgNKCifo+/kzpzFsreHA3h0sdaXdbSEscpSaDWjlEmRbw3JrAf/6fe/FA08chWxX0ZweLevAyHBAGPjwBx4zobBjESRIwowZRmiEQVxnwdAgmyrKFequc6Sej8tnL6Kz3IWhliDwCguu5Q2Rdc6Vpo3GVAWKITHJW6fTh+sGiKKYjRsMS2d/Z5RkWI4OoZDQa/sshy9wKSxWQBSFKMhYJBJ/o2DLTirQ9JozjmcOzCQtyK2fK6m4Mm5Vf/fgzl2//+59P7R05513/oVd9P0csJd7CHXOetbiNG2onG31y0JajGuyZuuasnjr9Xee5UYow83Ha/wIbBbl/4kTeM89h9W2v35Nf9D6x37c+2FJSSZFOeMFIQOXpDRuLOIwTKzCw20TqnSwKXJKMQDKDqi8Rm4InuLmISPMyMlH+XglxMMUZ4+uw9vIUEQhHLuHxliCUlmBxKvIch4c6WwLHlkhIKXk7CRHkXDwYxUXOwLOrqaQFBMG72O6nKBqZijXOCjlBLyTIRdDCDHAxyYGXRnLayk40YIi2qiWJ2A255DwJjLVRJgLrGCfX1zF0RNncXZlGYMsQq5RgSZjBhVY0jFLSKIUiiCzsYqYC+BTwNItTIxPYs/eazAzuw26bqJcqsKxK+xWnrrateVlLMxfQNnU0ahXoBsKImp1ZR4CaaBNGQ88+kDxH3/9w8lK25NE0+E4hUeYR+BVUqbEECWRLUSHvSEINy1zMgI/ZunhvMBBNnUojgHBFKGYNGsWULF0YhQh7EaYP7kIr5VAUwxAySCZHFRTQaluwKmaDPdpWQ5bxC0sLMENAgbftysO7LIOhUwmgwDttSEoPKXIRvl/QUzzbxEiQfpVyiPk2LiCOBzUNQdBCr8fQcuVlbpS/p2d9ZmPffrf/5f1b4XzpJHYT/zET8grKyvcrbfeGm6qM/4nfphfRf91syh/B07GkSP3qF978fnrOoOL/xSc/+ac9ybSxJMUgVTJOWq8h7dtLWGnlUMWOXBTOwGlwXCb3so6g9jQ2II3q0A6QHT5JNqnl9G97CEexNCMCGNTChSN2Buj5VBRBMzIweUqIpLLJQXSREInEHBqLcRLCx1olgElHTLjSFUT0KipsKo51BKQi+QkiyHkCiJfRhCZyFIdXj9GnMSQDRmZTLR/GZJA6R0qCslELwZeXm7h+YVVrCYZUk1jMjkgBU9zUVUBL2tQBZ0V5bHqOK6/5hBmt2xhuYBxELLE5zTK0axPwNAs9Dp9WIaBs2dPY/7CPK47dBCzszOQVJEt0SRLR9t1i5//pV+ZP3Vh/hle1x1o6o4gCxp+4umcQteXGFEesxmyado0GUGeFqNg16EHoeAgEj+kYueiLgSCzqV6SVKcsirrusLLvIKom+DMC/PYWOwiIgaGoTIHILkBRZ1HvVnC9JZxlCs2Ov0ulpZX4YYRFM1ki0VVVcDlAga9EIGbIM85JHSMiJon8tBtA4qmoBAo+CBDTjppGl+kUhwO44tmod2jBtLvPXrPlza+A2/LzS/xGj0Cm0X5O3TiqGtpziXj7e7iLUHcfXsYDffHob+VQ2KOy6H6g3sr4halC0vnkdfmINT2gOOqQHcIZD6KaIDcz5AMl5H7y5DDDEE7RjhIIemAajKfHAPu87R4z1yIiQiEEiBaGHqU5wf0EwEvLaxhxQtRqmhQswQNBbBlDY6uQjd4qMQlJrtxTtbfDFkqIAxUuP0cSZgyV5qo5sgFiobiIdOtdl6AEM69WMS8C2zwJbRpfppmGCZkZRZB/WqlWsfY+BZMNGZg6xUYigOFkxB4Q3jDHtIwYBjMLB519o5VwkvPP4e9+/ZB0XWcu3AJjbExHDxwgNmt0yJi3ep6r5f+n//Xr3zy6ReO/66olwfOuDOlaMobIOS3C7p4IOEiO0QiyLrCFAwxKUXiFJEfwe/7BeIiL9ulgaaqJxLETwia0CvVzbHqZOn2Ss3eL2qcIkHC5QsrOH3sAtYWWiC8tKQp0EydFWXN5FGuqNi9bysIBBjGMbp9D63OkF3IaD4uixo8N0bop4jCBEmasAWeamiQFGmUy0jhtpxQCCkyPhc2kPCPu133Xs4TH3r+vkfJLLJJi/sO/Vy+Fr/MZlH+zp417mNHPyZ6L5yyPHej7vbdrVEY7LKT9p0/dH3jjXur3TIXLXOpZkIwt0Gv7ga6LuLOJSDcQBplyMIh8qgHnZOZGy7nRMqMZiS2OCW8JsmuMlaU5VgEH2vwSTaXAf2Bj0EYg7MMiI4O0xagI4HgJ+ASnVHYQtdlDjpOUljaac7FSOIYw0HGbvmp27NsAbLKQ1KIO0ESrhx8ESOKM6x2MxxfSbAq1FBMbseZTida9fp+xmUmnyWSLsgo6SXs3n4Ihw7eCltvICfbGknC3A56nXVIIHqah/WVNvbu2o1zp19EuVbB1LYdKDcmYDpVhrlUVEqACZhOuh/53i/+21/9hfvvP/IHa2vwcTf47QvbjepYdUrVpZsFmXtbJhU3FSLfyEVOiYKQD70g9wZuGLvJuipozwtZ/mW9wFPDGItOw0kzIZMbE/be2d1TPz29c+LvumFPHQw8zJ+5jIsnV9DdcFGIIhRdg2zQ+KGAKMfYuWuGQfIpNYWOydANmSaZlnhgYbkiXDdk36NM3bmhw9B1BnzNCO7P8aGYS2th238s9II/iVM8WWT+2on7TtD2c7Mgf2d/Jl9zX22zKP8vPmX33nuv8PKTfzR3aDr+qdt35O9Rs3NlTvTBy1XwfAPpMIacdCEVPYRByOy2FIKahiIEjswFAkSZGMn006ohy6RR4nORIoklZLnG9MOD3jokPkWt7rClGBHMAB8qV0CKqLuuIwsJ9jbE8pKPxWUXflxA1gwG3+cLAg/xDD1pWIBpSZAUGZxIhTljo4ks47AxKHBqOcFZT8TAaOB8b/DgfHfjCzmPN0qK/JY3XnfQuu3QQdxw7R0w9Un4QypFMkSeQ3d9GWdefgHBsI+NlQ3UKw00qlWcPUvBzQXMxhi27NyH/YduZJZonvMhih6StFeEeTz8jd/83f/jyCP3ffqhh0Y5r1cfd999t5CqaTUWg2tDJAe90Nsx9D09CxMvS5IzeYjn8kF+Yv74fJvNWb7pP0O4Ndl3/R1/7/ZfS+T4rvmVy1hdbaF3ecB03mQp55mlXIEkCZAksI+5uWmUa2X0h0PExJH2XVZNCUsd+MkoM5ATIRJkquALPi1ySZRdEfLZYW/4QGup90C85D9/5tkznStJu/+L34mbX/61cgQ2i/J34UwdPgxea9888eb91Z8+MIf/PRmcNTiRuiYVSCXA70LKBiwuCRll2WnIMwWhH4KCnSR+lAIoCDqSnNx0MvyMx3Ig/X/tXXuMXNV9/s59z3tmZ5/Gi+312gbWlu24gYiH6qSiPP1HSuy2QrQlaq2KQtSihCStKq+qUtRUlBRCRNM8pFBVgKsgqHGBCMVgHEqDAyxeO36u972z87wzd+Y+zr3nVOeClBQ1lD/QLpmc++9Ie+Z8vzvfnvu73/f9MF1qYXlxHiP9AXZu6UVPTgcXQTqmCi4GhtIQqiMCghJgVBg1CNpOhPmFJuaXPXA1BdNMIm2p0LUAqh7ELY5szogHjooYURGZSSIVvgeUbYbpWoTZjokycnw5VP/mv3765iNhIVcYGV3/J/fefcf+7Zddkte1HoQ0B7AchB633bDhtaqYPnMSTr2CU2+fiEl562VX4O13foJys4Gxq67Epk/swuCll8JKmmChzRv1mVqrWZqr263jT/7guX986KEXTv6y06RoIV28eNGYZbOpZqWpE79Fa9Ohc+7cOfE29ZeeQEdHYW656ZpbLrnskseqnt27uFwhC+dLcba0kMkxMfZLxCyFUfxUkUkm2JrBfn9k4zoBsFlplPXlRh12x4OmGvD9MH7qySaz3FKNJgvCnymh8mPXdl5bnq2+6dScxdJESZjcpb54BX5/v2pLSFJeuYqR733p1tGrLk9/ZThv/07kV/Li+Jsw8+jUq1CCFgwirMxi0jSP+7wkFLpdKpqXiGI3ncgEVhCoKSw5BEenWzh2qoxtIxr+4NYN2DwQQTcouGnAZQSuF0AJGKxQQ6ss+pwiV82K2xKUMSyUfXQ8cfpLIWlGMLQImh69N3YJ0HQfWiKAIhqoYRK+q8UpdPN1H3OOhig34pyYa991dPbVJ44fR/jZz/7G2N7fu/obO3cMXjc0tFlJJdYjDLKIAh3UDVAvLcApL2FpZgrPPf00Cukcbr7xFmTyeUycncT6raPYft2VEN1dyiP+2tGXL/73sZe/77rNI4Hjnkn2Hlt6XwjUR1a9XXtHclt3bn8o0NjnzkzPZOxKC7l0Lu7j85jPlVhepzAtVIlyIp2yjhb7MtVc1lhvWNrJQ+wXAAAJb0lEQVSNy41Gf6lhC8ExQipMPUKcYk35bfffoyB4dmZq5kTt9Vo7FmfLSyLwAQhIUl7Z24M8fM91vddekX9wMMV+H46t5fUsuO+DMQepzLuGCq/VAfXelVQJuy38ELTjCq8IHF9FzVPRIFn88GwFr59dxP7bNuDmq4vIJUrgmodQS8GnGfgtDaRtgjoEi/M1VJfrGMgWkCvoMFIErQ5FrdaBKXTHKounkKi6CtVQoKWEg9CForow9ARCzwQPTHQ8oOaEaPAcX0b/5KHXpz73rz+aOC1gvOmmUfP2Oz5596XrtL9USbpn/bpPopjbDEPtg99mWJiZAwk9BO0mXnrhMAb6ivjMb12PTO8gPDTRYUtQkn7clm3YYf373z18/6uvvPWdI0cu2ivRa73tC7duCkn0R47n3uK53lrLsgyiqizwmR/S0FG4Pu+73o/h0ieYys5gCLTf7E8UzNTNqqXf0XAbO90OTXDKa22nc9Rpet9QwujUxIsTwtIne8Ur+1v7lV1NkvIKl048Yn+mcOLzeYV+rVflBWq3wQMfqRRg6U1Ymnj0deOeJGNC6iZChxQooQLX8dHxFbSiJJZchT9/esGbcSqdL965I7d9xNcSiTpCTQHXizAS64FWFu1lhoW5Jt46dRae08bGbB79fRrSBQWeJ8wQDgjXYJiid63GY4qE7dhIMCiGB6KGUIkONTJAOwyNlg9fTaFjDrlvzAbffmli6a+ePXa69R6M5Ktf3b7pyisvvyeVyuxLWPnc0NCIMdg/TAw9D9oOoYjQfVA0GyUxbztOnkvk+9F0lzG9MAka2cz1WYug+NLLr8zd97d//eSFlSI0YQrad+++QsexL+OcrwNHVijAo0ip6VqiajFtvkWTpRcff1yceH/e0x7fa+i2vpap9HLq0lSn2S45nnfyqFRSrPCvqzuWk6S8wnUU8bkvP/L5Gw2v8Sitlzag3cZQXw6WIswDTWQtQVoeIlBEQucqXuwFGkhoIHA5XF9Fk2pYsIPaKxcWD5VIde4rd+26c7hYG7L0NiiSUK1BaOYa+BUDdoWgVKV442en0SpXsTmdxfCAht4BDTSgqFY7oFSDaoqsYSUOktdUDktH3FMmhgYWUliEIPIjNH2Cpt4TlcLMT45NVr/890+9efQXSVO8dNt1BS4prEl/ulybvnbrto3Xb9myYZiAKIVMEaZuwrGbYMyF69axUJqHFwlNAmOaqfngyonFxfqzNEi/OH9x4e0PE/D0UZdQ/OMEjijV6jZ1qbjEMYnovSS/D+oBk71P7VXGTpYJsJt9xHGuH/UW5d/7GCMgSXkVinP4wT/dqXv1bzoL56/Ka5QUEkBaDZAXWQqClEkbkZCqMZFtLzS9BnxXgYIkHF+DzSw+tdw8+tZ06b5Fxel8+a6x7w3nlnclFSF3E5kMPQDS6NQ1zE75qNkmPCUN5gcg5QWs6QP6BwxQSlEue3B9XRzToZiAooYQRmNTVWLlQCDMKiqDjgBeEIKaPbyi9M2crUQPHD9Ze/xb/3H83bSd913j47u1ycn6wLbtw797/Q1X/3lAl9Zy0iZJMebKi9Cqc7+67LbOX1is1W17KlfIzWwcGV0gqvqjC2dOHT9w4EhbTndehZtTLrnqCEhSXoUSPPP1Px7IMjIOZ+nOQmibvDGHvBkil0/ANIR92o0tuMI+LbKSFZaIlQ+UpVCjBmwt35y4uHTfyTPVx6Nexfqz24f/bVNv9YYUacSSOhDxsokg6Jho1QwEXg9Uswi71kDYXEY2JRyERmzvXSy58EIDxNJBTA5FpTA4QwJanOPgCcu0JtIgfPiaFXXUwuyFhv7YeTv89gOPviQkZh947d+/N3fd7g2fhl6+ptOeGbQsI+8GpHLhnPOqWzbPeWG2Ypq5umVRO53e6B84cCCSduH/D1X5eTcjIEl5Far71PheA8z8zXRUf7AvrI4VeUPJqC6UtApFEw/yIhMB8eh6xjRwJoLsNbRDi5d5xjlVZ4eOz1W/9NihMwv7d+3SbvtDcv+nRtgXMlgwiSLUX4rwUQM0ibBjgDoaOk4It+3BMDQRIgmiGbAdYGahhYAbsa1amDRURaRycBhQoYgBoqoJqiu8o6LZRGKi4iX+ZaqpPP/AI//5oZ1noqWxdu2cYQykjCGrz+Lc9G273QHGQvmYvwo3oFzyY42AJOVVKs8/79+TLPQoe9YawV8Mqs5YgjWToeYrCmFQRQyn0MWKnjLTQCPCA2KEDjcrs45y+PhS6+t/9+SE0OvGPc5nvvapaz4xEj06lFzcquq2CpGtHCUQeRZIZIB4HNSj8XQSL+DwaApulOczpSCcXbIjYpiqaWmaoXNoitAlx7m/IYcaEkX3OiAXmoQ8bUN77txZ//RDB18T0y+kmmCV7h25bHcjIEl5Fesr+q7Di9ixaSi1ZyCJG0LW2aJFQUKjVATNgRI1dLnmRla6PNdoTc5VWi/M1aLD9z9zYvYXv/aj42Ppazf33jM61Lo3cid7LRER6SdAwmRs+uCUInRZbMUOmAU3GuRL9fzS86+ceM6hvLRu/fDGhE42mBpJikEeEeGtSCHnI0am7HrjYqAk3vEtfnr8W/93/3gVIZRLSwS6DgFJyqtfUvIPX/ztZD+UjcWMsTNNwmKasaQSRsQO/E6VYna62jlbcaM5E6P2+MGDoj/xvy6h6Hjigd3rdoypdw/1NG9X/WpR95iuegzUj2JpXRSm0Y401mR6q+YWXz/y6uI/HTs181pfseAy1Uplkzyb0SydRyoztdAjWcWpZobch4tXUYyPiwwdeTJe/XtFfoNfAwQkKX+Miizs2MBu5YrJsiJ6Eyj3sQNHjkQfhhA5Bzn02K1r1l+q78kyZ08efIfqO8XAa2thpDIvTLVa1Dy35Ic/nDznHPrBOz994/0ZEh8jKORXkQj82iIgSbm7Sk8OP3yTMZQZGNKIN6ZFzjbO/cGOT13HVU66Pnl7wvam3pg61jl4UNp9u6v0cjfdgoAk5W6p5PtbGhzk4MGnlL6+k6RcnuT79v18iGuXblluSyLQFQhIUu6KMspNSAQkAt2CgCTlbqmk3IdEQCLQFQhIUu6KMspNSAQkAt2CgCTlbqmk3IdEQCLQFQhIUu6KMspNSAQkAt2CgCTlbqmk3IdEQCLQFQhIUu6KMspNSAQkAt2CgCTlbqmk3IdEQCLQFQhIUu6KMspNSAQkAt2CgCTlbqmk3IdEQCLQFQj8D80SEAIPwjdoAAAAAElFTkSuQmCC"/>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85" y="2756489"/>
            <a:ext cx="3390900" cy="39719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1799773"/>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457200"/>
            <a:ext cx="12188825" cy="523220"/>
          </a:xfrm>
          <a:prstGeom prst="rect">
            <a:avLst/>
          </a:prstGeom>
          <a:solidFill>
            <a:schemeClr val="accent5">
              <a:lumMod val="75000"/>
            </a:schemeClr>
          </a:solidFill>
        </p:spPr>
        <p:txBody>
          <a:bodyPr wrap="square" rtlCol="0">
            <a:spAutoFit/>
          </a:bodyPr>
          <a:lstStyle/>
          <a:p>
            <a:pPr algn="ctr"/>
            <a:r>
              <a:rPr lang="en-US" sz="2800" b="1" dirty="0" smtClean="0">
                <a:solidFill>
                  <a:schemeClr val="bg1"/>
                </a:solidFill>
                <a:latin typeface="Arial Rounded MT Bold" pitchFamily="34" charset="0"/>
              </a:rPr>
              <a:t>WITH THE REGULAR USE OF SOME SHPL HEALTH CARE PRODUCTS</a:t>
            </a:r>
            <a:endParaRPr lang="en-US" sz="2800" b="1" dirty="0">
              <a:solidFill>
                <a:schemeClr val="bg1"/>
              </a:solidFill>
              <a:latin typeface="Arial Rounded MT Bold"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980420"/>
            <a:ext cx="12188825" cy="5877580"/>
          </a:xfrm>
          <a:prstGeom prst="rect">
            <a:avLst/>
          </a:prstGeom>
        </p:spPr>
      </p:pic>
      <p:sp>
        <p:nvSpPr>
          <p:cNvPr id="5" name="Rectangle 4"/>
          <p:cNvSpPr/>
          <p:nvPr/>
        </p:nvSpPr>
        <p:spPr>
          <a:xfrm>
            <a:off x="3656012" y="2590800"/>
            <a:ext cx="5257800" cy="289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303712" y="3376880"/>
            <a:ext cx="3962400" cy="1323439"/>
          </a:xfrm>
          <a:prstGeom prst="rect">
            <a:avLst/>
          </a:prstGeom>
        </p:spPr>
        <p:txBody>
          <a:bodyPr wrap="square">
            <a:spAutoFit/>
          </a:bodyPr>
          <a:lstStyle/>
          <a:p>
            <a:pPr algn="ctr"/>
            <a:r>
              <a:rPr lang="en-US" sz="4000" dirty="0" smtClean="0">
                <a:latin typeface="Candara" pitchFamily="34" charset="0"/>
              </a:rPr>
              <a:t>TAKE CARE</a:t>
            </a:r>
          </a:p>
          <a:p>
            <a:pPr algn="ctr"/>
            <a:r>
              <a:rPr lang="en-US" sz="4000" dirty="0" smtClean="0">
                <a:latin typeface="Candara" pitchFamily="34" charset="0"/>
              </a:rPr>
              <a:t>OF YOURSELF</a:t>
            </a:r>
            <a:endParaRPr lang="en-US" sz="4000" dirty="0">
              <a:latin typeface="Candara"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254" y="6081866"/>
            <a:ext cx="519685" cy="690557"/>
          </a:xfrm>
          <a:prstGeom prst="rect">
            <a:avLst/>
          </a:prstGeom>
        </p:spPr>
      </p:pic>
    </p:spTree>
    <p:extLst>
      <p:ext uri="{BB962C8B-B14F-4D97-AF65-F5344CB8AC3E}">
        <p14:creationId xmlns:p14="http://schemas.microsoft.com/office/powerpoint/2010/main" val="3213468386"/>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rgbClr val="D9112E"/>
          </a:solidFill>
        </p:spPr>
        <p:txBody>
          <a:bodyPr wrap="square" rtlCol="0">
            <a:spAutoFit/>
          </a:bodyPr>
          <a:lstStyle/>
          <a:p>
            <a:r>
              <a:rPr lang="en-US" sz="3600" b="1" dirty="0" smtClean="0">
                <a:solidFill>
                  <a:schemeClr val="bg1"/>
                </a:solidFill>
              </a:rPr>
              <a:t>ACTIV DUO TABLETS</a:t>
            </a:r>
            <a:endParaRPr lang="en-US" sz="3600" b="1" dirty="0">
              <a:solidFill>
                <a:schemeClr val="bg1"/>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155575" y="838200"/>
            <a:ext cx="11806237" cy="400110"/>
          </a:xfrm>
          <a:prstGeom prst="rect">
            <a:avLst/>
          </a:prstGeom>
          <a:solidFill>
            <a:srgbClr val="D9112E"/>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74613" y="1219200"/>
            <a:ext cx="11887198" cy="1477328"/>
          </a:xfrm>
          <a:prstGeom prst="rect">
            <a:avLst/>
          </a:prstGeom>
          <a:noFill/>
        </p:spPr>
        <p:txBody>
          <a:bodyPr wrap="square" rtlCol="0">
            <a:spAutoFit/>
          </a:bodyPr>
          <a:lstStyle/>
          <a:p>
            <a:pPr algn="just"/>
            <a:r>
              <a:rPr lang="en-US" dirty="0" err="1"/>
              <a:t>Saarvasri</a:t>
            </a:r>
            <a:r>
              <a:rPr lang="en-US" dirty="0"/>
              <a:t> </a:t>
            </a:r>
            <a:r>
              <a:rPr lang="en-US" dirty="0" err="1"/>
              <a:t>Activ</a:t>
            </a:r>
            <a:r>
              <a:rPr lang="en-US" dirty="0"/>
              <a:t> Duo Tablet nourishes your skin from the inner level to give you a significant and effective result. It also  rejuvenates and activates body cells to raise energy and improve vitality. It is a safe, natural and convenient product for both women and men.</a:t>
            </a:r>
          </a:p>
          <a:p>
            <a:pPr algn="just"/>
            <a:r>
              <a:rPr lang="en-US" dirty="0"/>
              <a:t/>
            </a:r>
            <a:br>
              <a:rPr lang="en-US" dirty="0"/>
            </a:br>
            <a:endParaRPr lang="en-US" dirty="0"/>
          </a:p>
        </p:txBody>
      </p:sp>
      <p:sp>
        <p:nvSpPr>
          <p:cNvPr id="16" name="TextBox 15"/>
          <p:cNvSpPr txBox="1"/>
          <p:nvPr/>
        </p:nvSpPr>
        <p:spPr>
          <a:xfrm>
            <a:off x="3572942" y="3254276"/>
            <a:ext cx="8388870" cy="400110"/>
          </a:xfrm>
          <a:prstGeom prst="rect">
            <a:avLst/>
          </a:prstGeom>
          <a:solidFill>
            <a:srgbClr val="D9112E"/>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7" name="TextBox 16"/>
          <p:cNvSpPr txBox="1"/>
          <p:nvPr/>
        </p:nvSpPr>
        <p:spPr>
          <a:xfrm>
            <a:off x="3510131" y="3635276"/>
            <a:ext cx="8458199" cy="2308324"/>
          </a:xfrm>
          <a:prstGeom prst="rect">
            <a:avLst/>
          </a:prstGeom>
          <a:noFill/>
        </p:spPr>
        <p:txBody>
          <a:bodyPr wrap="square" rtlCol="0">
            <a:spAutoFit/>
          </a:bodyPr>
          <a:lstStyle/>
          <a:p>
            <a:pPr marL="285750" indent="-285750">
              <a:buFont typeface="Arial" pitchFamily="34" charset="0"/>
              <a:buChar char="•"/>
            </a:pPr>
            <a:r>
              <a:rPr lang="en-US" dirty="0"/>
              <a:t>It is very helpful in Spinal cord injury.</a:t>
            </a:r>
          </a:p>
          <a:p>
            <a:pPr marL="285750" indent="-285750">
              <a:buFont typeface="Arial" pitchFamily="34" charset="0"/>
              <a:buChar char="•"/>
            </a:pPr>
            <a:r>
              <a:rPr lang="en-US" dirty="0"/>
              <a:t>It controls Diabetes.</a:t>
            </a:r>
          </a:p>
          <a:p>
            <a:pPr marL="285750" indent="-285750">
              <a:buFont typeface="Arial" pitchFamily="34" charset="0"/>
              <a:buChar char="•"/>
            </a:pPr>
            <a:r>
              <a:rPr lang="en-US" dirty="0"/>
              <a:t>It prevents Heart disease.</a:t>
            </a:r>
          </a:p>
          <a:p>
            <a:pPr marL="285750" indent="-285750">
              <a:buFont typeface="Arial" pitchFamily="34" charset="0"/>
              <a:buChar char="•"/>
            </a:pPr>
            <a:r>
              <a:rPr lang="en-US" dirty="0"/>
              <a:t>It treats Parkinson's and Alzheimer's disease.</a:t>
            </a:r>
          </a:p>
          <a:p>
            <a:pPr marL="285750" indent="-285750">
              <a:buFont typeface="Arial" pitchFamily="34" charset="0"/>
              <a:buChar char="•"/>
            </a:pPr>
            <a:r>
              <a:rPr lang="en-US" dirty="0"/>
              <a:t>It is very helpful in Lung disorders.</a:t>
            </a:r>
          </a:p>
          <a:p>
            <a:pPr marL="285750" indent="-285750">
              <a:buFont typeface="Arial" pitchFamily="34" charset="0"/>
              <a:buChar char="•"/>
            </a:pPr>
            <a:r>
              <a:rPr lang="en-US" dirty="0"/>
              <a:t>It boosts our immune power.</a:t>
            </a:r>
          </a:p>
          <a:p>
            <a:pPr marL="285750" indent="-285750">
              <a:buFont typeface="Arial" pitchFamily="34" charset="0"/>
              <a:buChar char="•"/>
            </a:pPr>
            <a:r>
              <a:rPr lang="en-US" dirty="0"/>
              <a:t>It maintains our daily energy level.</a:t>
            </a:r>
          </a:p>
          <a:p>
            <a:pPr marL="285750" indent="-285750">
              <a:buFont typeface="Arial" pitchFamily="34" charset="0"/>
              <a:buChar char="•"/>
            </a:pPr>
            <a:r>
              <a:rPr lang="en-US" dirty="0"/>
              <a:t>It rejuvenates damaged cells and tissues.</a:t>
            </a:r>
          </a:p>
        </p:txBody>
      </p:sp>
      <p:sp>
        <p:nvSpPr>
          <p:cNvPr id="18" name="TextBox 17"/>
          <p:cNvSpPr txBox="1"/>
          <p:nvPr/>
        </p:nvSpPr>
        <p:spPr>
          <a:xfrm>
            <a:off x="3572942" y="6019800"/>
            <a:ext cx="8388870" cy="400110"/>
          </a:xfrm>
          <a:prstGeom prst="rect">
            <a:avLst/>
          </a:prstGeom>
          <a:solidFill>
            <a:srgbClr val="D9112E"/>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3503612" y="6400800"/>
            <a:ext cx="8458199" cy="369332"/>
          </a:xfrm>
          <a:prstGeom prst="rect">
            <a:avLst/>
          </a:prstGeom>
          <a:noFill/>
        </p:spPr>
        <p:txBody>
          <a:bodyPr wrap="square" rtlCol="0">
            <a:spAutoFit/>
          </a:bodyPr>
          <a:lstStyle/>
          <a:p>
            <a:r>
              <a:rPr lang="en-US" dirty="0"/>
              <a:t>1 to 2 </a:t>
            </a:r>
            <a:r>
              <a:rPr lang="en-US" dirty="0" smtClean="0"/>
              <a:t>tablets </a:t>
            </a:r>
            <a:r>
              <a:rPr lang="en-US" dirty="0"/>
              <a:t>two times a day or as directed by the Experts.</a:t>
            </a:r>
          </a:p>
        </p:txBody>
      </p:sp>
      <p:sp>
        <p:nvSpPr>
          <p:cNvPr id="22" name="TextBox 21"/>
          <p:cNvSpPr txBox="1"/>
          <p:nvPr/>
        </p:nvSpPr>
        <p:spPr>
          <a:xfrm>
            <a:off x="155575" y="2133600"/>
            <a:ext cx="11806238" cy="400110"/>
          </a:xfrm>
          <a:prstGeom prst="rect">
            <a:avLst/>
          </a:prstGeom>
          <a:solidFill>
            <a:srgbClr val="D9112E"/>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155576" y="2514600"/>
            <a:ext cx="11827974" cy="646331"/>
          </a:xfrm>
          <a:prstGeom prst="rect">
            <a:avLst/>
          </a:prstGeom>
          <a:noFill/>
        </p:spPr>
        <p:txBody>
          <a:bodyPr wrap="square" rtlCol="0">
            <a:spAutoFit/>
          </a:bodyPr>
          <a:lstStyle/>
          <a:p>
            <a:r>
              <a:rPr lang="en-US" dirty="0" err="1"/>
              <a:t>Vitis</a:t>
            </a:r>
            <a:r>
              <a:rPr lang="en-US" dirty="0"/>
              <a:t> </a:t>
            </a:r>
            <a:r>
              <a:rPr lang="en-US" dirty="0" err="1"/>
              <a:t>Vinifera</a:t>
            </a:r>
            <a:r>
              <a:rPr lang="en-US" dirty="0"/>
              <a:t> Ext., </a:t>
            </a:r>
            <a:r>
              <a:rPr lang="en-US" dirty="0" err="1"/>
              <a:t>Malus</a:t>
            </a:r>
            <a:r>
              <a:rPr lang="en-US" dirty="0"/>
              <a:t> </a:t>
            </a:r>
            <a:r>
              <a:rPr lang="en-US" dirty="0" err="1"/>
              <a:t>Domestica</a:t>
            </a:r>
            <a:r>
              <a:rPr lang="en-US" dirty="0"/>
              <a:t> Ext., </a:t>
            </a:r>
            <a:r>
              <a:rPr lang="en-US" dirty="0" err="1"/>
              <a:t>Plygonum</a:t>
            </a:r>
            <a:r>
              <a:rPr lang="en-US" dirty="0"/>
              <a:t> </a:t>
            </a:r>
            <a:r>
              <a:rPr lang="en-US" dirty="0" err="1"/>
              <a:t>Multiforum</a:t>
            </a:r>
            <a:r>
              <a:rPr lang="en-US" dirty="0"/>
              <a:t> Ext., </a:t>
            </a:r>
            <a:r>
              <a:rPr lang="en-US" dirty="0" err="1"/>
              <a:t>Argan</a:t>
            </a:r>
            <a:r>
              <a:rPr lang="en-US" dirty="0"/>
              <a:t> Fruit Ext., Acai Berry Ext., Blue Berry Ext., </a:t>
            </a:r>
            <a:r>
              <a:rPr lang="en-US" dirty="0" err="1"/>
              <a:t>Astragali</a:t>
            </a:r>
            <a:r>
              <a:rPr lang="en-US" dirty="0"/>
              <a:t> Radix Ext., Angelica </a:t>
            </a:r>
            <a:r>
              <a:rPr lang="en-US" dirty="0" err="1"/>
              <a:t>Sinensis</a:t>
            </a:r>
            <a:r>
              <a:rPr lang="en-US" dirty="0"/>
              <a:t> Ext</a:t>
            </a:r>
            <a:r>
              <a:rPr lang="en-US" dirty="0" smtClean="0"/>
              <a:t>.</a:t>
            </a:r>
            <a:endParaRPr lang="en-US" dirty="0"/>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descr="data:image/png;base64,iVBORw0KGgoAAAANSUhEUgAAAV8AAAGbCAYAAABjzJMjAAAAAXNSR0IArs4c6QAAIABJREFUeF7svQecJUd57v10OHnmzOyudldaSWiFUFxQRjKYa4NtEMEGY1/b1/Z1whHsawwmGDBBBBvHa1/bnz8+3+tskn++xgEHDAhJJIMkJJRAQhLaMLuTw8mn06enznlnS6XuE3Zmd2dEzf7md2b7dFdXV3f/++mn3nrLgf2xLWBbwLaAbYFT3gLOKd+j3aFtAdsCtgVsC8DC114EtgVsC9gWOA0tYOF7Ghrd7tK2gG0B2wIWvvYasC1gW8C2wGloAQvf09Dodpe2BWwL2Baw8LXXgG0B2wK2BU5DC1j4noZGt7u0LWBbwLaAha+9BmwL2BawLXAaWsDC9zQ0ut2lbQHbArYFLHztNWBbwLaAbYHT0AIWvqeh0e0ubQvYFrAtYOFrrwHbArYFbAuchhaw8D0NjW53aVvAtoBtAQtfew3YFrAtYFvgNLSAhe9paHS7S9sCtgVsC1j42mvAtoBtAdsCp6EFLHxPQ6PbXdoWsC1gW8DC114DtgVsC9gWOA0tYOF7Ghrd7tK2gG0B2wIWvvYasC1gW8C2wGloAQvf09Dodpe2BWwL2Baw8LXXgG0B2wK2BU5DC1j4noZGt7u0LWBbwLaAha+9BmwL2BawLXAaWsDC9zQ0ut1lrwWSJBl0/Z3wtXnjjTfi7W9/e5LWzo6jik39zp4X2wKnsgVO+AI/lZW0+zq5LdCHoAfAPXr0qO/7vut5nutoP27vx3ddN89fAF6hUPC73a6fz+e5LX9z/U8XgBOGoev7PivP60x+vSiKuJDrcBv+rX96cRxzXVUmf6IoUuV5nocoivhJeCZRFHGFuA9TLoujKEpc140AhP1ffs//81f+5qfajmWFYZj4vi/lyHdxGIaR7/tREASqvCRJ+BkkSRI0m81uoVAIoiji/+MkSRTQ+RnHMevB7eNOpxPv378/uvHGG6N3vOMdLNv+2BZQLWDh+yS+EJIkIbTyKysrxSAIir7v5z3PK/i+P+l53s44jquO4+zwfX/Kdd0KgDIA+SwSpkmS8Nf3PI+QzMdxXGIZcRx7juMocCZJwr+5L99xHMKToHYIUYKdP2RTf5n6jtcev+ePuhAdx+2vqxQxf13XFXXck6u9MtY/wzAkfLkDQpkgBZcRpIQgf/rFc0eI45j/V8v7nOR+1bI4jlk2Pwlv9ek4jgJ2/5MwJzz5GcRx3HJdtwOgHcdx6LpuSEj7vh8A6Lqu2wrDsOO6bjOO47rruo1ut7uWJAn/rkdRtBAEwWIQBJ0gCLoAmmeddVanv68n8VVpD01awML3SXAtHDp0qJTP56vFYnHScZzd+Xz+at/3LwVwluu6u5Ik2QGA31UcxykB4K+SpH3Btt4K/D9/CSv+8m+CSf4m/GQ7LifwOp0OcrmcAh8/gyBQkOQP1aksy+fz6juqYS7nL//udrsolUqqHK4j2/HvdrutlnEd1oHrs4xCobD+HcthPfldq9VCpVJRZfH/XM7vuX6z2VzfT1+Rq2Nj/Vi+XiaXy48OfR6vtA+/5//lmKQMaS+9faU9tcutFcdxkzD2PI9QXozjeCEMw6NRFH05juMHOp3OXJIka0EQrOzbt6/5JLhU7SFoLWDhuw0uh3e84x3u29/+9mK73d7jed7uJEnOJmSTJNnvOM5TXdd9CiELoJokiYIsxaQJVh0m+nf63wSHDg8dvPxbwEm4EjoEY61Ww8TEhIJhuVxW4OurWQVkgrXRaGByclLBUSDM8vh3vV7H1NSU+iwWKbihyiZEl5eX1XYEJyEpsOf+uF/uj2VyOb/nsunpaVUW1+H+payVlRVVFr9jnQTMLIPL+Ml6sg5y3H3lrMCvP1zkGOTBwE8et7QD66NvKw8vc1nG5UfF3XQcpwFgLQzDhSRJDidJ8qDneY+EYXjEcZyDrVbr6NTU1KrjONbO2Ab3sVlFC98tftIefPDBwr59+74jl8vdkCTJtZ7n7XEcZ5oWgeM4eb7y61CVm1xXXaJeZRn/L6/oojJF0QmQCNf+6/zjlC4hIxAi9AixtbU1BTWCq1qtqk+Wxx8B0urqKs444wzwUwBNwFFtEor8jp+EMJUqVSTLXFhYwI4dO9Q+uC/WiyDmMoJZ9se6EppLS0vYvXu32g+3J3hZFtdjWQQzAc2y5EFDyMv6Uia34bHqqprHIupY1DX3yXbgJ7/ncj6EdLXftzQeB2O2jbwdSFunXYoC6/53UZIk7SRJanEcz7uue08QBLfMzs5+6Lzzzlve4peyrZ7RAha+W/iSeOSRR4qTk5O/XC6Xf9lxnKm+r7quKrOqLkrWVLdiKfCTcCAseOPL67+Apt+Rpb4jaPt+qVKKYi8QTIQsIUaYCQRFwQrMCTGqQYJ1z549CpgCLh2+BCbXIRwFmITn/Pw8du3apeBIwLFcwpfLFhcX1/fLuhHqBCz3Iw8EvSwT5PJQ4nayPuHNOhCgBC3bQhS6PGy4f9aN67BO/D8/+X9RvmKZiIpmvUVNC3QFrCZ89eXyBmGea+nfcxyHXvNfdDqdt0xOTs5t4cvZVs3Cd3tcA+wrWllZeVmhUPgrx3EmBIKiXrPUUpryNe2GceBL+PBHPNB+xIFShQJfgkte9Qlfwpj2BLch/AgqgS/hRkAR/FnKl8eqK9+dO3cq+OrK14Qv68jvx4Uvj48PAx4DHyAEehZ8BbaEsEBW4Mt983tRvgJfLpeHmQ5f3TfWz6XuDctyQ/2ue84stw/yWrfbfWehUPh9x3HY4Wd/tkELWOW7RU/SzMxMeXJy8rcdx3mlKFb99VVuUrMjR+Cb1pGm2w6Eoyhf6TiT13DZj6hi066QDizxTtPgK8qX8E1TvoRrFny5jUBblC/hnQZfwp4PAYEv4Sm2A2E6TPlmwZeAFeUrDyvClXUQ+OpKWJSvqPos5cs2lYiNNIWrn1e5NM1zLODW33CSJPl8u91++cTExLEteknbalnluz2ugVqtttt13T8Pw/DF0tveD616nFeoRx/oCkmALa+tZu+9dFyJkpWONPF8uXwYfKVzivAVCIryFc83y3bIgi+BKZ1kuu0wCL587We9CUbCl7YD1zfhK6pWPF85VvF8deWbBl+BrdgLmw1fOVdpNkSa+jUsiaPLy8sv3Llz55e3xxVua2mV7xa9BhYXF8/N5/PvT5LkOforqtxwooZ0+Mp3WZ6vHKpELRAiAl0TvqLQqAx1z1fWoyrMgi8VcZbyFduB+2Y9qBjNDjdd+dJGENuB60qHGzvo+F2a8hX4Et6mhaF33rE9RPlKh5t4vtKJZoax0R/W4Wt6vsOUL9tSV776/0346opXt5P086htX6vX6y+sVquf3aKXtK2WVb7b4xqYnZ29oFQqfdBxnGsFprr6kZvOVERiEcinfJ8WMkbbQVe+YjuIl5ilfKUDSjxfgks8X4kmkBhbsR0k2oGgFV9U4MtOOOlwI0wFvlSic3Nz65EQZocb4ct1RPnqHW4C00Hw1ZWv3uHGOkjMsXTKsaNRlC4/Zb/D4Cuerw5cE776ORwUAWGef+O6aDUaje+amJj4xPa4wm0trfLdotfA/Pz8xcVi8UMArtA9PlMNyc0qh2FGOMj6omAFJuL5ptkOuucrHX1iYwzqcJMYW4KMsOI2YjtwGTvJCF/prBL46uFhWfAloAk61puwpRqWaIeNwpf1Yf34KaFmMnBEHmIygENigVlPiXLQox1E+UpIGuusd7jpni/L1s9fWmebfnkKfNMeuIzqW1tbe/nU1NS/btFL2lbLKt/tcQ0sLCxcSvgmSfIMHaxmR9sgL1AfKCCe77jwlWgHHb668iVcpMNtGHxpFRBuafAVq+BE4cs20qMdBilfiTWWtpBoh82GryjlUeCrgzWr002ugwz4BrVa7fuq1eo/bI8r3NbSKt8teg0sLi4eKBQKHwTw9DT46t6veQiilDcCX+lw0+N8uR9T+Q6DLy0EqkWCmfAVz5eKmFDSO8kIRekk43a67ZClfE3Pl1YELQyxEUzbgbaIDNjg8bCNTgS+rJv4wmnKd5RoB135bgJ8w9XV1R+enp7+8Ba9pG21rPLdHtcA4VssFhV8zdAiUxmldcYIWGRdU/nSFmDHUZbtoMNXXr1ZD+lwkzhfwpdglSgHgZvYDjK8eKvAV+9wSxtkMch2kFAzGcmXBV8+WKR9ZZCFPixbPF+Br+nlpp3fIaqXX0fLy8s/vnPnzr/eHle4raVVvlv0GujDl57vgVGUrwnoQfAViGaNcEvzfLlM4l2pWMeBLwHECAgqX/q0jELYTOWrh5oNU74mfPU4X4lHpqpN63AT+Eouii0G33h1dfVnpqen/88WvaRttazy3R7XwNLS0tNpOziOkwpfif01wWx2uIk9oStfrjMozjdtkMUg+OqeryhgUb60D2gtbCZ8qTxlhJt0fPGYCHmJ8x3k+ZpxvjK8eBh8CVtJwsP9jmM7iPKlqpWhxuYItnGsh5SrOFldXX3l9PT0+7bHFW5raZXvFr0GBL6u6x7QgWq+oqb5vTqQ5W891MyEbz8HrvI/pWNNQtlkmURLpNkOMsiCgJUcD3qomeR/oBcrypfKkvtiVIAeakbbgqo4bYSbRDtwPyyLo9+4vijftMQ648b5mraDtAePR7K2DbMdJAGPHiss7cHzIW0oA1GybAczEmLYpbq6uvqq6enpPx62nv1+a7SAhe/WOA9PqEUfvh9yXfeyNPhm9Hg/Lj+vvt2gON8s+IqXLPGwumozbQdC91TBl/CjhaHDl8dndt5JVjMBuZlYRxml/dwOZlYzCTUz4ct9EPbDOtz4UNkofNOiHgZdrsvLy6/auXOnhe8WvafNaln4btETtbS09AzaDmnwTVO/Ato024GHqH8vI9z0QRbyKiydUKJ8ZTsJOZMOOn2Em2Q1S4MvwS6dcpulfAW+MsKNMDwV8BXbQeArUQ56SklJl7lZ8OW5M2O5sy7Zvu3w/27RS9pWy3q+2+MaIHz7I9xSla94uebRmDkcTAtC4GqmlDxR+Eo+3yzlK/DVPV96q7QWTtR2IHzFdhDP14Svntths5SvwJf71wdZbBS++rlMi3Sw8N0e9+y4tbTKd9wWO0XrD4Nvlu2QBV9Rv6cbvlSrEu2w2fAVz3dQYp1huR0Geb46fHXbQU+4cyLKVy4pc4SbQHlE+NoOt1N0b27Wbix8N6slN7mcpaWly/vK91J59R/W2aYDVrcadPWre5iDQs10f1e8UX6atgOVL/1SGewgCljvcNMHWbDD7USUL/fBV3mWm2U7ZMFX8ktw38Pgy0EgkttBIjYkNE+3HWRKJPGAJdXkKIl1zGgHE77mEHL9/wMuM8L356anp/+/Tb4UbXEnqQUsfE9Sw260WMK3XC5zkAUnwlQ/0gGWpXp1+JqddGaomZ7PV6YFkgxe0jlnWhE6fNPifAlFGWQh8KW9QCDRF2Z4GOFGcI0a7UClzO2oSAk4mclCcjsI9Hm8hLzk8zVtBwJfMqQxOoOgZjvy2NOSqaellKTHK0mB+JmVUlJmweAxyiALqlc9hE/aOC23g4XvRu+e7bG9he8WPU/Ly8tXlEqlDwh8BbgymCKr2qJsdeXLbU8lfKlS9cQ6Onwlt8OJwFfPamamlDxZ8JVMbzweHb6SWjJtDjcBtwzKYBnyxiCJdSx8t+iNdwqrZeF7Cht7nF0Rvhxe7LruJSZwBwFYj2rQ19tK8JX5zySr2aA4X1356vl8JXJC4oqz4JsV5zuq8s2Cb5byzZrDzRxebOE7zt3w5FzXwneLntfl5eUr+/C92LQddKjqitj0dvVDO9Xw1T1fUb6SWCcLvuId64Ms0uBLZSlDlcVjZptwP/o0QoOSqafBl+unJVNn25nKV+wHM58vFbHMfCxzvonytbbDFr3ZTlO1LHxPU8MP2+3c3NxV1Wr1A47jKPjqkBX46t6vGd+r/5/bn2z4ShJ1dmgRolnwTUspKcp3FPjy9Z3w1fP50ms+HfAdNI3QsHy+J0n5/uz09PSfDLu27PdbowUsfLfGeXhCLZaXl6+i52vC1/RydbU7jvIlxKjQCHB2tFHZmR1u+tRCAu9Rk6mbM1mwkysrn68OX33eNf6d1uGm53aQGSVYP6pOSczODjfJDazPhGxGO2R1uOlTx5vRDoMm0KTtYHq+MjMIy7Ge7xa94U5DtSx8T0Ojj7LLPnyZWOciuWn14b66FZEFXQGmAFZ63PURblxGADF6gZCQXA7cZhh8ZYSXmduBy2XqeH0mC3OEW1o+X776cznhJ/AVaFNN8iGh53aQBDdsIz23g0Q7sCx27hGKEmpGhU3bgNvw2CWhDtW7jJrj/tkm0oGp2w6EvxlqNmz2Yn3qID23gx5GmBblwHMrCXiGdLYy1OznbW6HUe6urbGOhe/WOA9PqMXKysrV/eHFF4rtIPBNU796R5sUNip8deWrw1dUrm5b6MrXhK8knOHnicKXwBVg8m+ZOl5Ppk74ciAFv9OzmkluB33qeMI1Db5UyfzR4cuydPgS9jIohSDm8XI7fopvrXu+3I8e5ysj38TrlU990lKBe9bINvPBOyDMkPBlYh07vHiL3tNmtSx8t+iJmp+fv2ZycvIDruteaHq8ejiZ6QXrhzMKfAlTPc5X4KvPXqzDl+AQpSzwlQk0dfhKjLAMcKA6JjAlq5k+ezGX7d27d326d4lQIAw5gaYZ58uYYa4v8BXPV59GiPvTLQwzzpcQFeVLkBLuAl8qYF35sk0EvoSrKF/pUJN2GAW+PF9i8Yg1o59fHcLysB1D+dqUklv0fk6rloXvFj1ZKysr1/Q9XwVf/QbUVe5G4SszFAsQdPjq8cGyXOCrJ9YZBF9RllyHwJThxVSFYhUQvmeeeeb65JU6fGdnZ9cn3iRcuX8TvlTCEmrG8tNALvAVz5cQ5TFRZYvtMC58szrc0may0AdZyINJUkrqFtJG4Fur1X62Wq3aDrctek9b5btNTgzh2w81e5ppO5iRDGJDZEU4jOL5ZsFX8vjq8BWbQle+hBohSBWp2w6m8k2DL5edddZZqrOMUQyEF38JQ8JXQtQITAKL+yFg+Z1MWc9jJ5yphglySREpFgbrJZ6vTF+f5fmaypfrmZ6vdPTJ8OIsz5ff66FmMmxbJtXUH6z6eU7zf0fwfDmTxf/eJpf4N3w1rfLdopeArnxHha/uBetWQRp89WiHNNuB24gqFgUs8a6m7SAzWUhKSX4SVlxfOtwIQ9120BOgE74EJqFI8PH1XTKR0XYQ+BJkfP0X5Uv4EvqEvUQ7sCzuR4evRDvoHW667aB3uHEdye0gHW5y3JLbgZ+EOY9Bz+1AG0LifyWlpMBXPHAdvjK0WD5N1StvNbJ8GHxrtdpPVqvVP9uil7StltECFr5b9JKYn5+/mnG+ruuqaAeBoYy40m9M8YB15av7wtJpJJENeoccl8kwWEJV94kl/wNBKgnXpVx+R0DKRJEEmHRIycSc8lpPAMksEOKlsjyWJTCVLGGEF2HJH5ZNsBKUBB7rKqkwCT9CnmXrQ5W5TMK9WBbrSJUp88hJh5kOVoJS6k6wy7FwG4kAkWgFmX6J38k8b/rMFfoIN9ad/5d2kg43eZimfYrXboLXHExjdrwlSRLX63XC98+36CVtq2Xhuz2uAYaaVSoVDi9eh6+oWb2DRvd/0+wIOVrZxtxW1K2uzHSlLYMBTHAIyHXfUl6v0zoEddBIWaK49WgAWU9ex7kO9yEPEFHh0lklECIkxY+WY5EypEw5Fqmfrii5Do+JoDTL0esu58B8KzC3YdkCZ71uZllpUM0Cr7zZ6N9r5zdZW1uzHW7b4/ZWtbTKd4ueLAk18zxPhZrpHW5S5QFhR+sj4oatK0pXbmzpGJKy9fhUAY8+4EIHgl4f/UEgcBUYit8pMBRbRMAqHVJStn78OkgFgBKxoadq5HqyH6m3QFyiCNLqI8erPwT0B5h+XHqyHKmrlMlPgW6a4tUvu7SHpt7ZmXWezfau1+u/Uq1Wf2OLXtK2WkYLWPhu0UtidXX1mcVi8QOe510g8DGrOgi+aTe37hnqN7yuvnT4mmo5bf+68hYYCsCkLNlOB7mUrYM5DXi6KhZo6g8Us+7maDIdnPq6ZlmirPU3AH0dc1t5AAlgTT82y59NU7ppbwpZDzJpo7TLttlsvrtSqbx1i17StloWvtvjGmg2m9fn83nC93wdIPrNZyqmFB9w/WBFSUnnjg5NfTtZT8CTVqb5uq4DRcqV6Aj9/6JATVVsPihMNW6Wb9oJYl8IxEQBm1aKHLuupFm22fGlrzesTQWyOvR1W0A/Vr3eopTTHijmFTrsPMv6rVbrt8rl8hu2xxVua2mV7xa9BprN5rPz+fz7Hcc5z7xB9SrrN7rc0Loy1NcVQHCZhJDxxqbPyR92hkmYF/1K/s1l/J4dXoQct5PoAlmXnVwS0sXyZFvp7JLyZd426WzjcrEcuMysl+kF6ypTQM7tuS073qRTUNpLrBqBMTvbJEyO6xDO7MCTv9kJxx+uJ9/JdPX8jr8yxJl/s1x+z1/+n9uxPP7KdlyH/5e66GDPepCawNcfRuaDTz/XrVbrd8vl8i9v0UvaVssq3+1xDdRqtW8tlUp/FcfxudIDLgqIAJGBCPJJOBKU/OXfAkaCkj35BCJ/9e+4rQCVIJSbXPYjNzoBwl/Wg1AS5SiA4nf8m+vLuvy/rC/lyHFI1IKUI2CS9cxPWc88c6ZC1h8+kiRIlkmUiHzyez2XhXi0EvEh3+v/ZxvJ/2V9KYOf8qNbN9JGXMa2Ibz5S1jzgSHwlr+5nMv4f1km0ycR4vyen/qPeOedTucPy+Xy/9geV7itpVW+W/QaIHzz+fxfUPkSpIxfPXr0qBoowNhXxtZScRKsomJFZckNrN+0VGVyUwsAdDDoIBWYCjz1/5ugFLjJK7/udZq+pa7gdXDKKZBtTV9UV4jm6UrzVrNe5bPKT6unXoY8DHSQi0fM49AfYvImwXMisBZA628V/E4elHxASg4KeWvgNpJ1jvvl+WHYGkPsGPfMWGbGRvNvLu+HwFn4btH7Oa1aFr5b9GQtLCxc2mq1/s/dd9/9rDvuuEON5uKNzUEIHN3FX44K44gw3pD8lVdhHZD6a6n5Opt26Lq/qK+vA1GAIyqS2+h5CvQOJH0fWT5zlgdsep3msQwCvrRB1unVgWpaN+Y24guLmhcIm9DW3xj0umYdt/7g0v9muxLOPAY+ZOXtRR7AfAjzAUw483q4+OKLcfXVV/N6+I1qtforW/SSttUyWsDCd4teEg8++ODu1dXV3280Gj9IsFLpcCCC5DcwASAgkldeeRU1O9iyPMNBzWDaEDp8ZTt57c4CptRXV7n6sjRwpYFbVPAoDxJzn+a25sPFbCsT9mKpZO3bhLGp2HWVLso/TaWnla+3j1geVMkEsmR8m5ycfN0555zzO1v0krbVsvDdHtfA/Pz8xfl8/q9833+m+Kziq5qv2uarfhoAzZtcB0sapNLUn6xHcOieqQ4ZXeWZ8MwCs66UB0FVB1bWerIPHaRpyjZL7eoPJ1G8UqYJ3zR7JKvdzIeOuW2W1WK2mbmenHuej1qt9padO3f+2va4wm0trfLdotcAJ9D0fZ9Tx18iPfKsqgB4mDoapmSHKcc0L1XKFI9TYGjG8wqkpQzdHhBQp3m+gx4C8vCQMofVX4eo+XAyFbAObHM/AnEuH6Z8h11Kej2GKX19YIYO7rRjkbC+er3+hunp6d8aVg/7/dZoAQvfrXEenlALJtZxXZdxvheKAtPDlXTPUr85TSgNu8nNHY+yvkRbiNXAfZowTVPAuorTlXjWclM563AeZJ+Yqta0TbJgrL8NpCljParDrNugh8GwNh30oEu7PNPWT5KEw4vtTBZb9H5Oq5aF7xY9WQsLCxxk8X7XdZ8qIVqivrJemfXX/zSoDlOLArdh6+nwTbMS9GWj/K1Dz4S2XhfTnsh67U97MJn7GGY76G0p62bBd6OXkNmGw2Cd8dYTrq6u/vSOHTtsYp2NnpBTtL2F7ylq6HF3s7i4+GzP86h8n6LHx+ogHmQ9ZClafbkJNh2+gwAsHW6EhLzypnmRuiI3lWIWZNNgnqaABY7DHhS6wk6Dsr69DmQTzvLgk/ZPe1DpD4e0B2HWsZkDL8a9Vvrrd1dXV390enr6Qye4vd3sFLeAhe8pbvBRd7eysvLtSZL8led5Z0mAvnymAUMH3SDll6WyBsFRh4rErOoDMvTvzeVZ4NS3GQZcAd0obac/BMx2MtvF/F73d3X4ynLzwSfljQp1XX3rx2Q+QEZpDx3u/fU79Xr9+6vV6j+O0k52ndPfAha+p/8cPKEGSZI4y8vLP+C67h97njcto8vkJtdjWE0FKVDTVamso4/uEsUqEJD/p0E1bV25+WU/AhBzlNwg1aoDaBhwBn0/TP2a0Mv6vw40Hajm37rq5ndmXLWk2TThrHv2+jZpXv6wB4d50SRJ0lldXf1vO3bs+MgWvKRtlVJawMJ3C14WSZK4i4uLP++67m94nlfizSlQ1SFphnzJdwJEE6hZINRhlKbCdBUo9RCw6PsaVv4wwIpFkLWeaZNwPbO+pl1gqmbThtDrnGU7EKa6ohb46g+lFBg+4coy9y3g1mEu+9KtJka46EO8zVwR/XPR7NsOf7cFL2lbJQvf7XENEL5Hjx79ySiKfjsMwypHMknuBR3CEo6ke4a6RWEqPAGmDMAQRa3DRQeEbK/D0AQg68X66bkNTOANU7hmmWkgG1XdZqla8xjSrAJ9WwE7QSdDr82HS5bdYL4FSAelCWsT6NJOUleG9Mm5lXPt+37geR5/Xc/zvFwu5xYKhahUKn212Wz+4K5du+7dHle5raVVvlv0Gnj44YcvX15efm+3270+SZKK4zi5/k0ZOY6T8L7zfd8RRSQgNV+JTRUpcOUnoSJDkmU9LtfDxtI8YgETP9Pgm6ZcTXtkWLOn7TdtmyzlO6h83Q4Q4OntIn9LzXOWAAAgAElEQVRLbgu2kTlzhpRvdpaZDxIpS3I36O1sPijSzpVYRf23nOUwDP85juPbPc8rOo6zG0All8st5PP5W84///ybHMfppYezP1u+BSx8t+gpuummm/xCobA/SZIDcRxfEsex6njzfT/kTed53nXlcvkSPcuY7iOmAUZXsjpYxNaQ77Nidk1lRljo2dXSlLK5bBCY006Fvn7atmk2g1mOuQ7LyYKmDk+uIykixceVh5v+kDMhqpchf7OdmEhHh6+AOctmkbec/r6SIAg+3Wg0Xr979+67Z2ZmWJ7HB/DZZ58dnHPOOR3HceItejnbaqW0gIXvNrssPvzhD3tPfepT9+fz+R8rFApvzufzvAHVUejqTYeL6TWKchXlq3vK+g2fplbN7wW+ZgpHAfUo8B0F2sNOUxpgTXWqv+Zn2Q76chO+0m76vmR93X+WtteXSYYz0/7IsnRSHnRxEAR/U6/Xf+nAgQNLw9rDfr/1W8DCd+ufo9QaPvroo9/sOM6/ua47MSz214SveL56SslB0DUhLFCReF96vpIMPW1dHcSDVJ55oFnrZp2yQUA11ampYPUyBa46fMV2MLfTI0/S1LCUa8I3TR1nHX/fCiJ83+e67uvPPPPMxja9bG21tRaw8N2ml8PXv/7183O53G2+7+/U4SugM0EkwNU9XRO+0hRmaJkJT9PzJVhktgod4mnQHRW+44J3EPh0YKb9neUbm56veamYIWY6tHXYiz0jMdJ6XXV1LNvo1oT2MIu73e7/XFtbe8uFF17Y2aaXra22he/2vwYOHz58TqFQuMPzPPq/Q2crFigKfPmpT3GT1smmL0v7W6Ciz/AgANKnKTKhMsjHHRXOpoVgKts0Zam/AegANNeV9UT5SqekCXjTV8/aJ7dj+8k0SmnlmA+FFBUchWH43mq1eqPjOL15n+zPtm4Bq3y36embnZ19KpWv53k70l59U27e9c4eUVtZ8E0bpaYrWv173fPNgnWWd6zXcZDS1dW6eVxZqtVcngY307tN83Rl6h7dVzf9ZfMtQz8f4v/KzBS6qtW3M0GuvzXw7yiKoiRJ3nX//ff/2rXXXmvhu03vW73aFr7b9CQeOnTo8mq1+mnP8yYHhTvpN7EOwUHKVx+sIdubnrD8X0LNJCRKVGOakjb3bwImDcBZUJb9jOKd6uDNUqdpIE6zHbiedFBmKV8dvlJulvLVjyMNwHJ5Er5xHN947733vtfCd5vetEa1LXy36Xlk1rNisfhJ13XLgwCkA0/vKOM2+uy9AtMshWvaFvIqLX6v+JlZtkOa+pWmH2RDmIBOU7RSTtZ3abaCvo35vcDV7HATiJugNlW1ePC6n6sPtJD1zYdmGrS1cxY+BvB33H333b9p4btNb1oL3yfHiVtcXLyhUCj8k+/7airbLPCY8NVhdiLw1bfXox1M+A5Tvmm2SNqZMaEt6jBNEQ9TwaY9kAVTUaOjwneQDaG/CcjMx9yvCdo0FW10vNHzvTGfz7/Xer5PjnvYKt9teh7n5+d/qFKp/LXneeocmirKhJZpG4jtoE9NpKtf3W4wrQfT8x3U4Waq22H+rwlV06rQ4Wt6tIMeQubDaZB6HVf5pilrvXzWUx5UpuebBmJpb3rycoxJktB5eOcDDzzw3gMHDnS36WVrq621gIXvNr0cFhYWXlWpVP5Iz6BlvqKnqV5ZR+Arw5LTbAcT2NzW9Hb1EW6DQtT0Zk4r14S9CUsdWqOcsjSVm6Z0pSxdefJvHgvbRoYWS0SJDlV54KWpVtPLFc83a3+mojfLJHyTJHn3ww8//Os21GyUK2Drr2Phu/XPUWoN5+fnXzMxMfG75rBX0z/VASyKVU+sIxmy0sCZFvVgDj3WczvoZegPgnHUblYHmwlfgWDW+qYVoDdimk0g3+tvEGLLSFYxE+hp1oEA3uyUoy0jsdD6QyAN5qaC74OcyvfXfd9/t+M4Ns53m963j7sOnwTH8A15CAsLC79QqVT+QIdvmvLVXlvXQ80EoGmer6hbUac6gPW/pdGlw40KOEspy7pZilf/Pu3vNHCaSjrL886CcJrtYCpjUb58QOmJi6RN9UEWpvWgq2KxHfSBKOYAjawBG1p7MNrBwvdJdLdb5btNT+bi4uJPlMvlPxVfUMBhWg2m8pXXYa4vio43fpbyle3le3178TEJXkl5aaplXaFm2SBZp8BU8aYiFAgOgvMg+A6zJnTbIW3WaNOq0FWv6fmaDydT/eqK26yXKN84jt/zWAfrexzHsZ7vNr1vrfJ9Epy42dnZ76lWqx90XVdFO5iKcVjnGW9oE76inHV7woSvqV4lysHMN2zuP61+g06DaSdkeb5ZtoM58MQEtKlUdRjKthLna84kwnUHRSuY+ZG5PttJkg/px6IrZBPA+sOm7/m+54EHHniP7XB7EtzAjFB6chzGN95RLC4uPr9UKnGCzV26AjThmNaRJp6vqFjxJ/V1Tf82zXIwlamujgXkJ3pmsmyEUYAt7ZHmC5vl6v/Xt9P/1pVo1nJ9HXOEG79LeyOQeGAd5ll2SH+Q228ePHjwRtvhdqJX1dbazsJ3a52PkWszPz//knK5zCxXZ+sj0nSv1oRpWuEC4nFe3QeB0XzNT1NzOphHgSyPwwylM5X0yA2npd40HxD6gyvt4ZGlsmVdeZgNW89U2QJf00PWFbjrunG73f6L5eXl15177rk2peQ4J3yLrmvhu0VPTFq1OLHm7bff7k9PT59ZLpdfk8vlfj6O47zupeqvqmmv0lKu7lfq26Qpw1EAqSu/tFd6s17m8WV5s4NANuzUjQJBHZy6nz0Mvml+9CCYZ72RZJxn1XkpbyQyW0kYhve1Wq03+r5/0969exnxoGY1GdYO9vut2QIWvlvzvKzX6rFkKt6xY8d2djqdc3O53Nme5z09iqLnua77TY7jTIpqEviZ6skEYRrkssA3CMpZzWbuL8urTYPxIEsgDYbDgJ4F37TlpnVjHp/5gMv6Xl+e5nvr6li+F1VvvrWIXaHtmxEPjwC4HcCXoih6KEmSr3ued2jPnj2LdgqhLX4zG9Wz8N2C54sKd3Z2drfjOJc/NmfXtY7jPBPAZa7r7nQcp+q6bsF1XUdgpY+ESlOgusrNUrHDwDeKfzoMhmn7NpelwXoU5T0KDIetM65SNkE77FLSAS8Pk0FWR5paZlswwVkcx50kSRpxHK8kSfKVOI4/F0XRTe12+94LLrhgdVhd7PenvwUsfE//OVA1IHABeDMzMxc4jvNf4zh+KYDLHccpSseMPn24DiTdG8x65ZfDHMWvHQbRtCYbtl9zmxMB6jinKgukafsdx9rQ19XLyrIhBu0v661AljOCRM6tCWIZaSif/e8J49ujKPqw67r/eujQoUPXXHMN5/yz1sQ4F88pWtfC9xQ19KDdPPTQQ1PlcvmqKIpemiTJiwFcxH4hfWp33oR6yJPeU84bXB9RNQpoh60zChxHWWfc5s2C1aB9pcHzROo2DoQHPaDMcnTIZlkeWapcf+MQAIsdYYBXD2Xr0p54zJ66GcBH6/X655/2tKfNjXsu7PontwUsfE9u+w4snTMUX3zxxVd2u92fcBznxUmSnM0p4hl/y18BrPkpsDUtBv21VrxFfR151R1F2WapOv2ATgRww6B/Gk/H2LseR11L4WnKeVxvWveS+bdEu0gcsaaK4yRJ5pIk+VySJH/muu5Ne/bsqY99oHaDk9ICFr4npVmHF3ro0KGdhULhhzudzmvCMDyfINOVrsBXX25CV8BqgtKE4kYgOfxIemtkebcnG7ajPCRGPYbNWm/c9h5XcZsxw+boRBn4YlgTQRRFf5kkyTvPPvvsg5t1rLacE28BC98Tb7sT2vLBBx8sTE1NsQPtFzqdzkujKCoJVGXEmYyQGqR4BXijgHZcGAw6sEGgGAWE+mv0CTWgsdEo+9zIfga13Wa26zh1TPN/5a1GlLDpCfeBzITsVMHv6XQ6N59//vntcfZr193cFrDw3dz2HFjaYxd9bmFh4XvjOH5dp9O5MooiT7KKmcpXgCwATlO9uuIUy0HUcFZnzmYe7ijRASfyaj5OHbNgngXGE/GHTxdkR2kH3YLQB9uI+pXv9f/TDw7D8F1xHH/w3HPPbY2yH7vO5reAhe/mt2lqiUmSFObn53/4sUERvxYEwZ4oihw9t4Ixmulxfu8w8Oo71EeC6R7wyT5MfV9mz/84wNssWA8qR4fpVgbrqOdMBzC30Tvi0qIiuCwIgqOPhaq9ft++fX8z6n7sepvbAha+m9ueqaUtLi5WkyT54cfiM9/e6XT28mah4uWPHsEgf+tqN8vnlR0NAsmphG/agWf1+ssr8ijbpB3nRk6ZvBnobw0bKW8rbKtHQcjfaSpYlvGzn+jnkTiOXzkzM/NJOy/cqT+TFr4nuc05Qm1paekVURS9udPpnMfBEdylhI4JDPRQMjNuV+9Y0+GxFQEyDPgCZOk0GrX5TZAP8o75Xdb6g7Kd6Q+F7aSIdYspzYbQ1S+/Fwui//lgkiQ/c+utt976/d///dGo58Out/EWsPDdeBsOLOHo0aMvyeVyfxQEwVMem/pbjUoz/VwBgpm6UCwEM6Z3s9XgSW4CVbwAwnxFPhX71h9ST0bla7ahmWhJV7w6iCU0LYqij3U6nVeed955D5+q82H3Y1NKnrRr4LGQHndhYeFKz/P+rNPpXE7opGWtSovlFThL5fTttht49Z75tLSUm3kCTLWqq1/5Ls2mMd8mpE6notNyM49fLysr053AV88tHARBOwzD33cc55379u1rnqw62XIf3wJW+Z6kK2J+fv4sz/PeG8fxf+92u67p4wpgzbAy0+MV1ZYGj5NU9bGKTQMUl+k3vwmzsXaQsnIaVPXV0iyJNBvBBLFu7+h13k4WhN4OpgWRpno1//doFEWvPPvss/9ho+fHbj9aC1j4jtZOY6+1sLDwo0mS/E4Yhmfw5tVnGR4UvytWg65+s5TZ2JU6CRuY3mqa4koD44lUJSuCYTPeBvQ21s+BPPxOpL5bYRu9Ay7DcpDoiKTb7f5nGIbfs3///qNboe5P9jpY+J6EM3z06NH9+Xz+g3EcX8+5uzj9uNgOpvWgT0mudwaNC4DT9Yqs39xsypPt6Q7r0DNBbKrkUVWz7s1vV+Wrq3d5G9FtB1G9sqw/GeprHn744T983vOeF56EW8MWqbWAhe8mXw6HDh0qVavVdwdB8D+iKMrxxmU8Ly9+HbRmp5v5yjtux9CoUNrMw9XtBX2I6yj7GKZizTLMCAbTWhgVkOZDatB2JoBH3ccox3+q1zE73YyIB6V+Cd8wDL+YJMkrnvKUp9xzquv4jbY/C99NPuOHDh26vlqt/mO3291jAldXvab1IK+340J3k6v/uOLSACkQNH1dM3QszXcdVNdxlPtmPGiGQVevq3neTmabn6yydeXLv/X8D/I339LCMGxEUfS2ubm5P7CxvyfrbPTKtfDdxPadmZkpF4vFX02S5E2Ekd55ljZM2OyE0wG8idU6oaIGKVN5XdUhOChuNwviYlOcUAX7G21UjWZtb3bGybnRw/42Uu9Tva1uD+nw5d+ErpzTvvXwyXq9/n0HDhywc8WdxBNl4buJjXvs2LGnFwqFPwuCgLNPPM5m0EevyY2t2xBbCbwCRR1AAlAzYF+UehZ8x7UXsk7HoHLGBfAowNXroa+vv7Fs4qVzSoqSNjRVr6F8CePlZrP53y+++OJ/OSUV+wbdiYXvJp34d7zjHe6rXvWqH/U87/eiKJoSr1c6zmQWCt3b1ZWxVGNckGxS9YcWI6+tvFH1H1FU5rKhBWoDL0ZZV9YZ1mF2Iu1otvkwSyLtjWWcYzid68r50j1fKt/+cGOlgjlNUbPZ/LtcLvcjNvPZyTtbFr6b1LZMFblz584/j+P4BziMTZRvVhyv/hq7VYErTWMmahkE2iyFOqoCzlovzUM+0XYbRfma60i99CgUecDqD4YTrdMmXYYjFaNHORC6uu0gIO50Ogvtdvt5l112me14G6lVx1/Jwnf8NkvdYnZ29gLf9//xsfmzLhPg6nOupQ2y0DvXNqkam1aMDkEdvmlKNw3GwyCcBbdxDkA6/7K2GQWy+raDFHBalITAV6/HdoGvHnKmA1hXwQsLC6+58sor/5fjOPE458WuO1oLWPiO1k5D15qdnX2553l/8djAikkBrW416Il0zBjeoYWfphXMULJxOtUEViaE03xkE96myk2D7DiQGxfC8laiWxg6fPXyzPDB03SqRtpt2gM1S/ly3aWlpb/1ff8nL7nkktpIO7ArjdUCFr5jNVf2ynNzc7/nuu6rCSg9T6+ZJpIlDMustUlV2nAxRgJuFaucBjL9pjZhO8xuMD3ctLJMYMv/BylffZthHu6ghspSw3od9LearDba8MnYhAKkbvL2IvaD2A79ULP1mN9Op3N/rVZ72VVXXfXgJuzeFmG0gIXvJlwSDz74YPWxqYE+6jjOc1icmSRdB7CoqnGU2yZUcewi9A62LKthEHRlh4PgOyqYT1T5DrIR0hpkFIWsQ1fKkLcaXSmP3eCncAMTvtLZJipYrIcwDOcXFxdfcc0113yU/aOnsIrfELuy8N2E03zkyJFz8/n8ZwGcIz6g3JBpeRy2OnjZJLonmAbSYeBNA+uJ+sAmfEdRl6OAd1xFnAZeeZPJSvu5CZfXSSlCRrzp4DXhGwRBc3V19c1LS0t/ZIcbb/5psPDdhDY9evToM3O53CfiOJ6kypWZh03LYbvYDWwSuSmHqd5RbYZh4NVPgw5bbsd2S/OQR3mIDbMfhpWRBvGsZXK+N+GSOulFyJsNIWwOspBlYRiGtVrt98vl8q/akLPNPyUWvpvQpocPH/7OYrH4kTiOPYJ3EHw3YXcnvQjemBzpNC54WbFRIKsr11FtCbMTTuybURpjowDW98WyssrTk+GPUq/TuY4OX1P9igLux/v+ZRAEv3DgwIH66azvk3HfFr6bcFbn5+d/yHGcv+EFzRtQZiROm5NtnN0JmHTwDFNq45RvwlIUp9yM+vemzWBCM80a0O0Ks2MtzcrQ655WflZ900BsWhNploG+jtQ/DaxSl6xMc1KObjFt9nka97yOsn6a9UAVzAcvf9rtNjqdzr+HYfjDl1566eIoZdp1Rm8BC9/R2ypzzfn5+Z9xHOd9XIE3IOEr4DU72zayO8kXcTJvbIJEer1N+OsPgSxPd5jyTat7GpjHsTN0sI6ikEfxg02gD2tzUcR6SOFGzvVmbTvIHxf1aw4v1pVwo9H4Qq1We/nVV189s1l1suX0WsDCdxOuhMXFxVcnSfJ7vAEFvnqs7zjJWAaBSNSZ3FA6EAbdZIMO0fRSxe/Tt5Gbkw+SLCtCVOkgG2GQspXvTL932OkZBYpmGWmq2LQTspS6vj9RwlK+fs6H1WvYcY1yztIU/7BjNc+BDmCJcpD0kjzvzWbzqysrK995zTXXfG0jdbbbPrEFLHw3eFUkSeIsLCy8FsBv8+YzPV/ehBKIP+6uTG90Izd0GhTN8rgObzh57RTQynr8Tu/8SrvRzW1GVbBZZelQ1mEz6HhGaScdtmlKWL4315P/m28FUjd9u2HnO62MLOgPK0u+Tysza1s5V+ZoNy23L1qt1kyz2XzJgQMH7hy1Dna90VrAwne0dspci/Cdm5t7HYDfFPCmDSs2VVIabNJuIAJPFLV+Y5nqzVSwpirKUqRmkm2qn06no6yHSqWyHnLG8rhMjsO8yeVGNuFhqvO09dKgaipsE2r68eptIW3FMrMAnQZWri/HJlEp+qcOV3M9/QEhyn3QA2DQ28Eo8M16OzDbYZRLWwewnmxHHsKtVmu12Wy+7NJLL715lPLsOqO3gIXv6G2VuiZnKT527NjrAbyXXi8BLGrXTKqTVkDvRop7EexaGLu6CZMIC/PzarPde/fAdXNKmabd4INu6CwQCXD0V0+q3uXFedx111247rrrsGN6F4I4gqpOkqi6SkW5zASnPgTZfODoN7oOpzRQZSVnl3WzFLZ8nwU/E7z6+ll/6yGCj4c74Gh3UNr2ozxkVRv2z38qfJ31FkfCHcYJEm4QczlPTO8a8lyOQOTCBC4cJIiP+4q9xWp9ddoYtdGvnNM7uYiiGHEcIQpCuKD330Wz022u1Ne++6LLrvqPDd4qdnOjBSx8N3hJfPjDH/ae+9znvjEIgvdIR5vZ2Zb2iqvfqLxJeEM4Dm+Z3k3hcFkU4v577lGK8xlXXgnH9wH0fFf9x1SX5iGlgSjp33ou7+U47qm+hOkiE8weOYzP3nILvv2GF2JichoRa6Nu3H69+gBWqll917/ZFZx7v2l1SntADFJ6wxQiv896o0iD+6Bl5jkS4GbBmm3MNjl+A7F1evlnevuR3+NnQ84aTx/RyBblZ+84+2e+x0E4PB/EpzzsFIB7O3TA7wCH0JWKMHl/3ISDEFGnhaDTRrfZQNhuIeoECqjMBholQMRO4UIRuVy+NxrT7dlN3U5XvfUkQRdeEiAKu0Cp0qkHyfdc/pwX2Ny+G2TFE+7LTS7vG664JEn8paWlt4Zh+LZCoaBgwE9RSMMg0BM8kjSqd1PxJnPjHgi/dt99CMIAlz7jcsDlzeY/TrWcaIMLCJSA0uGbxJibOYLP3tqDb4XwjR2Efah6ZDSVuvqVmjtw1pXx4x8MomCzHhhpsJZjyrIN9O8Hvd7LejpY9WW6atcVrX7uBsH3iW2vJ/86Dl+9rdX57T88lXpVEBVlSwULJOqhBjieqxRo76KI1K/LlXm9hCFXBIIOuitraNfraCzNodusYWV5EbXlJfh8skYhfOpgx0EuX0KuVEahMoHiZBX+RBXI5YA4QqfbQb1Wx+rKKjq1NXTqy1icn4VXqYb+rjNf+b0/9er/faLXmt0uvQWs8t3glZEkSW55eflGAG8S+Mogi0E+7+PAom4o/vBW6ykhwtdJYjxw330IowiXXX5571XTyfVuWP199wSOIRW+vKnjSMH3c5++Fd/2AsJ3CmHsIOrDlze/WA/D4CsKWPdnzaoKnAcdzyClP8qhD7MWpD319UZRvuPAt3ej9eDcOx4XMd86emdzXUH3NHDvvUTp4jiCS0uB7R51kHRaiLtNdGePYmVhFmtLi1hdXETQbiOXRIjaHbTbLTQbNezevRO+6ym4O66DfKmC/MQkChOE7w44lSqcQhmIQ3TaLTQaddRW62itLiNorGFp4RgCP59g8oy3/eAvve3do7S1XWf0FrDwHb2tUtdkEvUdO3a803GcNwh8ZZDFsE42KdBUvj01FCkQPnDvvevwpfIlfHv+cHqGsVEPR4fvcZvgOHzXle9Ez3bg66paj3aIpnyVB0lU8B28/yNqVn9ImACVdUzbQfd09WMZZE+McsymgtXrZvrEIytfXeSrO+m48u3h8/jt1fN0I7VIqVvH7dk5aivaNroVQa82hsc2jQJE7TZaa8uozc6gPn8MjaUFdOuriLsteCwzCuGqMEdHXSthGGC1toqdO6bVm5iywbwcvGIRucokcoTvxBRypSkU8iUF31arxbAy1FfrquzWyiLmj83ArVQRlne86/te8/a3jdLOdp3RW8DCd/S2yoTvrl273gXg9dLhlqV8BSCmyut5vj01JD+ugm+s4BuEIS674gqlXk6G7fAE+B49ojxfKt+JySlEVGlUYf1OwCSJlFWheKKG27pIosfn2zY7zLL83lGhmtV2o5y+rI4wc/nYytfM89XvNet3aT0RvuuuOQHsKOW7fr6J4iTsd5iFcGgnLC9g+dhRLMzMoL68hKhVBzod5AnssKPWV9Dux5ezw4w/URJjdW0F5UoZpWKxd44UfEvITUwiP1FVtkOhOIlivqDg3em00W61sbQwj9byEsJmHSuLc3DLU2j5E+/+3tfd+NZR2tquM3oLWPiO3laZ8N25c+e7kiR5fT7f68CQlJImZLNerQd5vg/cc08fvpfD8TwmrNxgjXubZypf8XxvuVnBd7I6jTAxle/o8OUx60rYVLOjdrildhoOUP9ZbZ+mckUFjw1fsk6/g/p/Hz+fjz9VNBf6XWz9OAQq3p7KVW86URdxu67U7cKRw1h49EE43Q7CThtxt6POfN514SYOHJedcUkvFJAPP3VleErpxlGIldUV+L6HyYkJJLQevBzcYhmF8iT8iUmUqlXkyxPI5fNwoi7CbheNRgPHDh9GZ20FubirPN+kOIGgNPWOl7/mnbTW7M8mtoCF7wYb8957783v2bPnXWI7SFYzCTkbVryCj+H5chulfAF85a67EMURDlxxpepwE893WLkm5AQwsjwVvqpTJ8bc0Rl85uZP4dsJ36kd6/BVII05zXivM1Agrnr9zTC5/o6y/N605SfiYw/rlDOP27SCsuwIPbzM9H/X2/YJtkOvVah8+3EIPY+B5oJDjer1vu8vIzIJ3aTbRmdlEfW5o1g5dhi1pXlE7SZyYUt5/7W1NdXB5nse8n4OnushcYEgThBR1fo+4jhBngtjhpw5aDQb6HY7mChPoJAvAn4OfqGMXGkSuckqStVp5CYqcPI5uHEX3XYLa2urmD0yg7jVQNhYRRR00XXz6Oaqb3npa9/2a+Ncc3bd4S1g4Tu8jQauQfju3bv3nUmSvLFYLCp/TdTvKDDZbPimwUgOQK/PWPBlh9s6tal6j8N3PQTtBOGrAN7v/R+lvcyTMUpnnF6u+bcZwyuwPhH46ixWVlIS96IV+MxUEQ3Urn0YJ7FSue21FSwfOaTUbmtpHm7QhheHcGJGMyQI2i10O21UiiX1YKQvm8vnVChaQpXL+FxluSdwE1c9n+n9cp9LiwvIezlUJ6fg+HnkihXkyuxw4+8UvMkpePkCPCdEu1HD4tw81laWgU4L7bUlIAzQ9gpo+hNvfPmrf/U3N3ir2M2NFrDw3eAlocOXHW4CXlG+x/3U9B1tRfjOU/nSdnj+DT3l2w81U2lgXSEAACAASURBVOBSfu/G4atDdyOnYBTPeBT4DoLyUOW7PgiidyTrylfZIj0tTEW67unHIYLVRcwefhSLRw4hqK/AD7vIJyFyUYQkaCMKI8RuTsXdUoGW6d0mIbr0gmlB9O0t1pseL31d9hzw4c8ON8931TDx+sqagm++VEa+MAG/PIH85CQq1Wl4Ezvh+AV4CNFpNVBfW+mFrC0vorO2rFR5M/GSpld+/ct+8a2/s5HzZLd9YgtY+G7wqujD98YkSX6F8BXly8438TuHhlFtsu2QpX5HVb46fCeU5+uqUDMTvsrL1QZZrItjbRDIoDCzQSp91NMyimoeBb66PaFHO3B5Jny1Svb1rJgtva7TROIZ1EgWJGEXQW0Vq3NzWJo7gtbqIpyghYKK2w3ghIH6VKMh4KDLMN6gizAIUMjnwI5O2hmtVkMpaRnUA3a00RLqx2Cr4JMoQi7no9VkFEMLlYkqJneegXylCr9URnl6J3ITZ8ArlODEAcJuC91WA4vz81idPwY/7qiOuKV2ROX7updb+I56SY68noXvyE2VqVxzi4uLhK+K882Cb5YCPtnKV9/v2PB9wQ1qhJt0uClAoTcEtRfr24tFlRFu48J3s9TvsFNowjft/+L9jmU79DVurx2Od2LykUR3V3Wi8Q5jjtxWC43ZIwpsjZVFIOzCCVtA2AYjt6NuRwGanXIqx4KKXIhVTl2CtFAqqE+OeOMgjG67A8/1UfDzSGLuC0hUJ1wEz/f656g3AjAMI4QJ4BcrCrqVnbt6oWblafiFIrwkRNBpolFbw+LcHLq1FRTcEN1OCyvtGA1/4pdf9gu/+rvD2tl+P14LWPiO115PWPu2227L7d+//+1JkrxFh6+Emwn8xoGvCopXLmuCr9z1Za3DzeOwp8wa99QXXz572zqJCyfxe4hgOJKc7cd1FNGd7N30vTH+wMLMEXzmlk/h215wA8r9aAcZSkv1RfCqbVTsby+a4XFgH1H5ng74Zna4UeGqTjH1hzbDtKsp38fncujF9fYiDXT4AhE8PpziEEkQoLmyjOXZo6gdPQQv7KgBE4zfjYM2kHQVbJUtQXciitfzd3hhoDrCgjgEI2lUVjnPheN6qNXqanhxpVgB0zkwzjqMA3h5X6llRjpwfZ5dzy+oaIfEzyNix1tlAtUdZ6BS3YVcvgjfidBu1bC6tKSGJTtBG3FzFc1GHU3k0fTKr3vxK99kbYcNssLc3MJ3gw3K4cVzc3Nvc133rRLnq+d4GFZ8T/n2ToPEhxKCKvw+ifHVe76MIIzwdEY7eNRIx2OBe5lV2LnS61sPkaARrqLZXUWpUELJnYATFeF77JgBPHbGcEdi2XoJEjdGqCDiqA4bL3axdOQwPnPrTXjuC1+AYnUaEfehtuHotgiJkyBiEhdWXQVI9BO9pBysbjtkWQSj2A8C96x4Ydl1msWjh5BlhaD5cFT78FAT16fXAEc96PjQ6j241GnqN796oBGwvUQMvcESavgvCwjgRh1EDN+amcHCkUOIGzUUGDHdf3hFcYwoDhHGkRoYERPUalQjz0+srAePHW6tprId8jmGkTlodlrqPLuep1Tx9OQUkm7IIDOlbt2cp3xhfs83FB6v7+cVgHPFEtxiBX65Ar80Ab80qZRvzmEynY4Cb6teV8o3aq6h02qiHjmoe5U3vORVb/qtYdey/X68FrDwHa+9nrD2TTfd5F922WVvdV33bVS7+kALWhDDftLhq4Y0KPh+5e67FHyfceXVgOeTDD1ACAdExUZA6MWYjxbwsds+jv3n7cdFey9E1d0BPwZyLm9Phor1atQbvsq7tZe8Rb12M340drB4hIMsPonnvuiGx8HXVZCNETl9YHNz2o39JAWqXimqVxTuRuCrt2NaJ9sg73cU+Hpw4PMhpsFXlHAPvhxMomIAe3HLKoLB7Y1Yo12gAgxoCQRA3EVzaR6LM4fQWlyEF3RR4HpqYEQvN4ZKShRFqrMsipj0hlZD1BtWrpgeK5iz86zTaKDA6al8D4sri+iEAcoTFcRRgmplEl7E68VFyHPKUW5qsEZ/RKLKJ+3DzxWQL5ThqWiHqhpokatMKSAziQ5th3arhdbamorAiBqraLcaaMQe6m7pV178qjf9xrBr2X4/XgtY+I7XXqnwveSSS97q+34mfAdFPIwC324Q4vKrrlmHL0OLyFyly+R9NwRCP8QhLOD/+de/ZP81nnf1s/GMsy7DGZhCLnHgwYPv5PpDWnv5BCjk3P5otZ6KA+ZnjuDzN38Kz33hMPgyBwVv+97swjp8TYWqvs8IKRtF+Y7SiaifnCwFnKV8CVoeybr3K9YDVSbfGNRo4f6rg0oB6qnBDWx/9R1Dw8IukrCNxaOHMH/kUUSNOkoukIsT+G6CThT2xmRE7HyL4KiOtQRRECAOwz58ewmL+Nt2Qniei+ZaXQ2yKBULSs3SY6cCZn2nJicRdwLl/yaeq6wHAp0P1OMTero95VsowStNqtFtxakdyJWrfc+3B99Ws6ng26mtImnVFHzrkYs1p/jml7zqTb++wVvFbm60gIXvBi8JUb6O47wtzXYYFvEwDL73f/lOEL5XXH3tE+Drr3u37C1P0PI7uKv2MP7k03+LpeYipnMlXHnBZbju/KtwTvFMTHsV+MxxpeJBcwqaCsCUTIriIRIPmJ05gi/cdDOe98IXDlG+Tx74Og6Nhx582Siu28u3oD6V5dD3HfqRKQRvrMaUJapDjZ1rYW0Zi0cOYm7m63BCqt0EuX6SJKrPjtd3KcJeVjJHqdxYwTcJA6WAlX+LWAG0nYQqpCxoMbfDmgKyn/cRJhG6QaD82olKBRHLom3SV9Qq2kFZE0oKryvfHJVvcQKFyarqeCOIGefrI0TI2F4m11ldXbcd6DfXIgc1p/LmF/3c6y18N8gKc3ML3w02KOF7ySWXvM3zvHXP1xxifOLKN8G9d96ubIcrr30mQHUTu4gZUsThpP2hZbQC+Iq65rRx8+E78Kef+zvkpnJori0rlbSnuAtX778c33z+Ndg/sQ9VlJFLOLKJnTccFdV/neaLq9NLKfmfN92aDl9Eyu+NVHazBC479FVe2eMZDcRmMK2CzVC+owzEGOb7pilkwpedmfTb6a0yKTnBq5Qw3QWyV+XY7fWu9V44HHjKPgjQmpvFsUe+hpX5GeSdGAV6tEmEHO0C1+0lKvd9hFyfbxocKRiGalv6u0lf+aooEg4bVp/s1GTnXIKo00Gr0UQYBQq+xTLjdgs9C0kNKe5lweMNTXC7Xm+Ke+6K/q+fKyJfrMArTSjboTS1A35f+RK+AeHbaq7DN27VlOdL26HmFN90w8++4b0bvFXs5lb5bu410IfvWz3PS7UdNqZ8Bb4hrrz2Og2+vbgGj4rVg/JguwgwG6/g7+/6d/zzfTdj4sxJwI/w1YMPo+gWUWj6uHT3U/Hy62/A9Wc+A7ucSeRi3ry9ziIVpgR23ITK8/38pz6D56Yo3xgR4n6Hm7KM+x1uikkpj/LN6nBLO2vStk9QFCnpNnXfNxu+fRtB1K7b6wxlQiMFXpn9IaY/HtDEVcBbPXQQB++/V+VEmCxy+G+vM44hXx5HoiX96Al4KnIh4kAVh35uL6dCTz0zt0MvvEzla2CHm4J0rHx1jyBVgO5N5RTw0+tBXY1oA9CNOPQ7RqPZhJ/zlGWhOn9zBZXLt1CcUB1uTK6jhhf3PV+Bb6vZQJO2w9oK4taairSg7VB3ym98wc++zo5w21x02NmLN9qeSZJ4x44d+9XH/LV30GMblFwnM9ysX4nj0Q7HO9zuvfMOlVjnymuuU7ZDT/kym1UMJ1LZARB4CTro4sHGQfzppz+ILy08gOLuMs4+5yzc88D9aLXayMU5hLUA+8t78UPf/DI8f//12Ikp+Azx9xwEKq1hjBwCLD76KD576+fwvBe9aN12YEccO9wIX8JeKd+4p3zX830bHW6DlO+4Pu8oilepwAHgTYP08fheJW1Vx5qCoepg48AFB/A4lLeXooEdlwwdceM24tYK5h/5Gh6+7z7kwkB1qpUKeTWqzfWZxpFRExxSzI7MRG0bJaGKVmhFbbTaDaytrmJHpYKSl0PUDdift56yM0h4Vnodc3EYIe/5iDvdvsfcS1rJNxsOuiiVSipt5EptDTMzh1EsFVEoFlGtVlEpT8LNF5EvVFSHW64ygfLUDuQnJM63N8ii2ejBt1tbfRx8W7nqG7/tFa+28N0oLKzy3dwWJHxnZmZ+9TGF8Tj4ymALM/41DQ5i3Y4GX/bIh4gY04lSL8TMBRiR+ZkjX8Tf3PYRfB2LSArAZU+7EMuHj6K2VoM/Uca9Dz+EfJLHhZPn4Meufxle+NT/gsmkBEflCFbd8Soh9+rhQ7j15k/juS9+Inz1aAexHSSNrSjfrHAw3XYYBb66fbHZ8H1CBETP6lUuuAoXo9dAtUt1qRLjOMgzYoRhgBSqq7M4ct9tmHn4QQ5DQ9H1UM7ne/lzmXuBIxz9HJJ+uJrHEWlMhMMBDU6Eeruuhg7H3S4qfk7Bl+qXDzROGxXQRsj11ue+g25XPeUIZ5VGkuo46GJ5ZRndoI1SqYxivoTlpWUsLC0qb3iyWsUZZ+xGuTQBR0U79OCbr0wo24HwXfd8u20V19uq1RDU1xA2VvqhZi4aXvlNz//p11nbYXPRYZXvRtvThC9f88y53GQfYyvfOMI9d96h4kCvvOaZKs6XypdyM+ArqpsDB0bNzC3hKwv3446VO/GfK1/GbL6GVtTF5eddhIuLe1WylIfWZvDFow8h4Ktoy8H10xfidS/4aVw5daECMqMgmLGMnTZrhw/jlltuxnNf/GIUJqfA9DCifNNCzXoTOR6PU95M+I57foYp37Roh96yRKVpZCckg/KY7Jw9Vnwr4F1CK8GNaMskCJdX8fBd/4lH7/siGDsyNTGp0jxSfXJYQ6FUVlnE4HFtBrFRTTu9mSbiEKuMoe1wsAXQqdexg5nHqHw5eWUMdBj7m/AtJFbRC4xi6EUwEM4h2FVKD7ixtoaVlUVV75yfQ6vWVsOJ6Rfz32R1EvvOPheVyiRcFefLGN9+Pt/qNPIVKt8CfKrxgNs2FHypfMP6MoJuB43EQx3l13/7T73mt8c9F3b9wS1gO9w2eIXQ873oooveQuVL1UPbYdPhyw43wpdKKmI4UaQU2ZGlAHfe/iju/eo9eDT4GpbOWMRcdQG1XE2lGzynsBs/9azvQrNVx199+iO4t3UMK7QsIqA6F+OVz/l+vOK678MuZxoFFJSaIkWXDj2KW2+9Gd/2oheiUJ0eCb5sxv4czKlTtpuhZqMq33FPz4nCVyXAoV3Af/30j2AnHCWrywEPAbyoi+7iAh64/XY8+pW74Ed1lW2M0C0UKgpkru/DzeWReL7q6GJ9PIdBfkzb0FWpHmk3MD1k0XPRWquh4PrIF4voug5aboIaEU4Lo9ubpYIWD60KDrZYWVhE6bGpsov0ktstxJ22gjj93XqjjU6n24vdBlCZqGDfWWfDy+UBr6d8/cqkeqAWJ6eQ0+AbEb6tXqhZl8q3voJOWwZZTLz2+T/12v857rmw61v4ntRrIA2+erSDPpz1RJUvPd+r6Pn24UuVefhoHf/22Qfx4P0H0XW6WNm9hPkdh7FSnkGQ1OBEDnJ1Dz/1Td8Np+jiT279EB7BClaclpp1Yseqh2dXL8GvfNercNmOi1BCESqMAsDC4YP47Kc+iW978YueAF/d81VTlEvQcb/DTe9g26jneyInblz4yvkhfDlyT8EXvbAzZTu47NDiJJRdNOZm8ODnPo3D992Hks+BFSHKpQrK5Ul4hSIix0VpYgIxR8d57PDy4VM4c3AKYjRaHdTqqygWCiqfA4IQeZV7twW/UkYtB8yig7mki9D3kBMPWEVfOEg6rMMCip0Au/0C/GYb0eoa/ChCpVRGwHC3mMq7gNJERQmBQqHYi+LwisgVy8hPTPVnsuCn2A4c4dZXvhLn2+5FO6wFYGKdX/z2n3zNH5zI+bDbZLeAVb4bvDr60Q5v9jzvRt7Iuu0g+R2G2Q7K20wbXhyHuOfOL6kONwVfL484drC80sG/ffwufOmr84iTAlpuE4tnz2F24mG0Skexp1rEebvPQalTwlUTT0VU8fDHN/8NHgpm0Xa7cKMIE00f5wU78fqX/Byef8G3oESTmEG+hO/Rw/jMJz+B73hRH74qR0Rv8jGVTN1JEDscDKAi03qhZjKLg8zMa0whv1WVb29wRW+0Sewm8BKqVZoEDMPjCwYnUeoiWJrFXbd8HIfuvRM7fA8+k5kjQZkzAVcmVCiXmy/A4W/OVxEIvsc44Fh1pHFa9oBRCmGAUj6Hdr2mOs8mKyW0qFYrRSz4Mb6ONuY5im6irCIeOt1uz44IQjjdELlOFxP1NvY5OezohAjnF5A0mHQdyJdL8HI+JqeqKJbKCviu68Hz84DLfL49+DLUrFDtwddnbgfG+XbbaDVoO6yhvbqEbn0Fq0uLWGx1k6C047Uvf82Nv7fBW8VubrSAhe8GL4m+8n1zLpcbCt+0Xelq+PjIXHZ/MYari7u+dAe6nQDP/KbnIAh9xI6Dz91+BB/7xP2IOkUViN+eXMPM9FexcsYR1HOz2FGo4IqzL8W3PvV6XFTYh0PtBfzhrX+Nzx+7G74bYpdfxEqjg/JaCa9+3o/jR654GapgvliSNMLi3DHc+olP4ttf8CKVWIf4UTl3+rkdlLsrWc1Ub2E/N4UGXvVA0RLu6DZDluUwLB561E63Xo2Ozwi8PgxwfaBE70zQp6W/S/zGDGLwOFBBZXlQojdBgBw6CJeP4cs3fRwPfekLmPCg8izkikWVarM6NdUDGLODqbCuHPw8YccHcV4N2W23OyiVywj5psBcCw5UlEOeVkccoBN1kCtXUM/ncF/YwtQFT8NFl16hcvQS1l0VkhaiGQZYWJzFwdtuw5nNFs5oNlBiIpwuz5CHdquL6o5pNXcbtTYfAFzOUDmP08YXyyqfLzvbaD24pUmVajIO26ivLKLbamFtZQUrx2aAbk11Bi63gyQq73rtSy18N0iKJ25u4bvBJmWH29GjR9/k+/67hinfTPgKvNZXkHSEIe6644vodiNce91zECYeavUAH/nYXfjyV5ZQiqfQDTtolhexeMZDWNh5EPP+UXWzlTsF7HN34ulnnY+LLr4EX3joHnzk9n/H9Bkl7NkxhTsfeQQT7Qn8/LN/GD911fdg2imrvcdJgAUmU//Up/AdN7wIFZVSsh8L3J9AUw2pUENstanP+yEbg2wH/Q1g3GYfBOa0sgS+6ymL+qPUerkbGKcr8CVwXSX6Cd+EKl+FnDHOtoO4voh7bv4PfOU/P4MJN1I5FgrlAhqdAMVSFZPT0718HoUifHa2FvIqUoI+K5PnqBg1NW17EV1GLDBrGZVwt4VyIY+w20StVUOhMoFlx8GXozbOecZVuPzS69CMAzy6eBBhFGLv5B5MT+7CYm0On/z7D6Jw5BAm5maxwwH27jgD5cIkPC+v6kDFzs45PqxU9AZD3jwfhdKEmkKI08cXqztUhxuznXU7NbRra+g0m2jWakhadZScCEHQRi1E0s5Vfv5bfvyX/3jcc2bXH9wCFr4bvEL68P0V3/ffvanwVWnEIgXfKASuuvZZaiLEQ0dW8f5/ugVzqz68RkX5t53CCtb2HMSxHY/gaOEwukXA7TrwVmJUOy6+6fyrcOCCy/AnH/1LPOWKc9H22vjEXbdhZ1jFLz/3J/Bjz/huTCZFuI6nspZxyvDP3HQTnv+CF6oZD8aBryheE7RZylfU7LAOuLHhK/G+/dAsVR9JnNMHMS9+pXw53Np10Y26KvTKcSL4bgy/WcNdn/oY7vvszUB7DZOlvMqX4Hgu2t0AO3ftRXmyCs/3FWwJvnyx0I/vddFstVFihEEup+J+CVFHwTdUs1IUcx5azToaQRPI5zEbhrjbCfCUq67BRRddgc8/cDvufeQraEdd7CxP4/nXfCtKSYJPffTvUJo9humFeVSiCOedeS4m8pMqsoL7oN2g+gyV0nbhs6+A/nOhrIYWF6emUZicRuQWlGp3ki5a9VW06w3EQQC324LTbaBeW0XHzSfdUvWVz/6hX3zfBm8Vu7m1HTb3GiB8Z2dn3+i67ntOGL4qX0Dv1b7307cdkODO276gfN6rrrke8D08+LU5vP+fP4NGOI32igfP8dH0ltDYfQRzZzyCo5UjqPtN5OMcnlo+E+c5U7g0/xQ862nX4EMf/xD2PPNc3PLQbfjiw/dj92PK+c3P/xm8/MIXoBTlVUcTBxAszh7FzTd/HN9xw+Ph26tab5JN1pEB/jJV5DgTaKYNM95s+PbyXfYyj6mBav0BGJxwsvdFT3dwBJr6ZEY3/lFwEQYNFOMAB+/4Aj754Q8g361jouQjV8orK6DTDTE1vUu9sjNKgXCl8mV0Az1XKs1OGCIKY0wwexhtCJX9rJe7gUaHSkjPOdK6DTS6DXSSBAsJ8EjZw1lPvwI79+3DR279V6ygiYiKvNHFt1xyNZ6+5ym45WP/hN2tJs5utuG1Wtg7tRu5OK/2yyxo7Djk8TNe2OvDl3G+fqGE/GQVlekdiHNFtCMXxfIEigUOoGFioEillOzQ811bwvz8MUT5UuJM7fnF5/zIL/3h5t45tjSrfDd4DfTh+wbXdX9tY/ClUJFcvbQdesly77ztiyr286qrr1NhTA8+tIAP/MOnsdKaQBhMqMxaNWcRjV2HsbzzIGYrj6KRb6Di5nHdOQfwnH0HcElxP/YWzsCRhYP4unsM7/uPD+ChuSO4bHI/3vqSV+G6vVehnBThRMz8AszNHMSnb/1kz3bQlO8w+GbF96ap4dTBJlo6SvO0jKt82XmmEuQQvgp45G0v8Tl9c36q13JOxS6v5wznitpqFoeDd34Rt/7fD6M7N4OposuQanSZ/tHNoVqdxvT0rl6WMIYW5vPIM1cu4cvZgF0PXQ4XdlzkcwU10oyKNEe7I0pUKkjG4fK1nuFn7aiNeqeDVcfBkYkCzrz4MpR278ZHvvRJLPmMte1i0i3hwNTZ+JanXob/+Ng/48xWExd0QpTCEFPFKpwuR9T1EqirIeD92a9ztBxoPeQLyNN2YMwvw9qY4648hZ27dqNc9BC0G0r51laWkXD24voKZmdn0HFyibdj7y899xWv/18bvFXs5lb5bu410Ifv613X/fWNwjem39ivnkrUjQh33n6bGr9/9bXPUq+7Bw+t4m8/8hnMLvnoJJNoA2jl62hNHMHq1CNYLD+KenFNzRc2FeSxz5nCU8r7cOXFV+FZF16Fjx+8Fe/7lw+i2e7ihZc8B6/9tldgb343igmnk+l1QM0d+jpuvfUmPF+DLxWfgmuG8lXZ2kW3p0DUtB1OBXzp79LPXYcvh0gw49d6Ix+fsYK5eKn+8h6w8JUv46a/fT8eveuLKDsBCjkgyblq7rOde85CpVxFaaIKL8eOth58fdoV7GQr0Otl5npGTTDhDVTu3U6rhUoxr2J+u51QZbYPgg6azZqyCJqELxIcLLo457LLccb+/Xj/bZ/AoWANXS+C0wnxnPOejmeefQE++h//gP1BgGd0HZS7AfLIw4lV8JqCrhqMQetB5Wim3esjdn2UOWNxqYw2h0eXJrBz7zmocHJNP0HYbmJteRm1lRV015YVfFvNGlrwE0zufvVzf/J1NtRsc9FhR7httD03A77SbaVGVfVffxV8nRhf+Oxn1M1z9TXfpGJHl5Y7+Md//jweeHAJrWQSgVtA1w9Qdw8j2j2P5cmDmPVn0cm3VKIcNLtA3cGlZ16IX3rpK/Avd/w7/vmWTyHf8fGW7/9F3HD+NyMHzmCbU6O3/DjG/JFDuOXmTx2Hb3/qeAVMA7693Oxq7vLHNaWpgs1QM33lQYp5nAgHvUwq3+Pw5Swd/VhZOg70X8NQTTDZ4bTslQrCqAUv7MKvr+ETf/0X+Mqnb0JUm4efT+AXPVSmp1Gd3oVSZbqneAvMnVCB2x/RyKTktB/YDUkrxvF8lfbRc3Mq+oBAzBd8NfNHHERqKqBWg1MBhQiSGCu1VdQ8B4eqBZx16dNx2YFrcOvX7sYXHrgby60adlSn8MJr/wt250r48L9+EE+LE1zRijHZDuCCw8N7llFvIikV/9fLc0HQMh+Fn0Nlcod6WEeuh+ruMxV8aTtE9JyjLtaWltFYW0XUqGH52GEVfrbE8qf3vu7FP29nL94oK8ztre2wwRbdOHx7/ilBq26gfsCs24fvHV/4vPKCr77mOjheHt0gwRduewQf+/jtWOsUELuTKt7UKbZRyx1GY2oOCxPHsJhbxIq3htALkQtdTHVyeOV3/gCayy38/Uf/Bd9x6TfjR7/lv2J/7iw4Sb6HUGbiSkIsHDmIW265Bd9xw4t7tsM2he9x26HX669mxmO6Rb838oydi54aR0FQdYD2Ku786L/hzo/9K8qdGoocDVjxgQL9XsK1jJxSuyW4BaZoLCvFq5IpFYpK+bL8XL6ghicz2sH38j0fOOfCzbuIuxF8x0PcDRE0mipeOMkBRxfmcaTbwJEzKth3+eW4+pJnMW8dHph5uAffHTtx0RnnY3FxBv/343+Lp0UxLm/GmOyE8Ny8ioRRIxRVJop+h1s/TTNBz45EhpsFfMAXitix5yxM7Nyr4Ou5IZJuZ135ot3A8rFDWF5aQCNykEzufvPLXvNOm893g6yw8N3kBmSc78UXX/wG3/dPsMMt7nWQqAGhBnwR4u47blODLK6+9psQO73p6BdWu/jYx7+MO+85hHa3BLglJG6EtreMVmkR9elFLBTnMOfPoparw4sjVBoRrj/7EnzrVf8Fd33pHvy361+CK6YvRiWpqE6pHvOZKS1Q09/cfOvpga+ugk9U9SqPmZ6viuXtDRChBaAeMK6jBi1whic6wJwnjVnD/KiB+794M27+4IeRW1vGtJcgM0V31QAAIABJREFUlwOcko+Es1IzTpbgVR1XBaV8FXypgDmsmEN4HUfl661MTKiRZoRezs8rvzc/QZ81VBZI0cmhsVKDE/QGXDSDBubrK3i0U8fRvZMo7X8Kzj/nEuXD5wo5RL7KHIyCk8fiyhw+9Zl/V8r36e0EkwEf2TkFX84BlwZf+hp8YMSMZskX1CCLHWfuQ2V6N1w/r6IdkqCjQs2W5ufQXFpAUF/G2soSAr+IbnHqLS/+hbf92ibfOt/wxVnlu8FLoA/fN554qNlx+HJmBL4e96DBGNEu7v7SbWomi2uufzbimJ6lh8gFZpdC3HrL/bjzy4+gG+TQaHeR5CJ0nBV0i/8/e98BZ9lBl/udes/tZfrM9k0P2SSbQgpRKQEMIF3gvacIqKhIFRApT2w0FcUHgijowyfSJYDASwgJISQhhfS2vUwvd26/p5/n9z/n7k42u9lNZuITcifZ387OzL0zc+693/mf7/+VZZijIcKKgwV/AfX2AhTXQ0m1UMmXkVYy+I1nvQLnDp0OPSJfGEcm0rWmhwEWpyb/v9EOR1NCPJ6HKBYzHCJ3D4FvnIEbh5hbhi7VPyldw8KDd+LqL3wWczsfRMHQkFYjpNOmWIb1dBa6lYNB0BUThSGTJJshCL6cfPnv+BQaoVAsycJNFnCqIUYJK5eGHbnQpaQU6DY6MIXG8dG2W1hYXsKM30JtYkDMFo5HCYYpwfW+4kNXDSnCZAV91GngFGg4JVCQdalHNoGIDRc8gbMONZ58e7QD2YhUJstOZZl6s+UKikOjSOXKkvUrky8LNLs25mdmMLN3lxRo2t0WYOXgZwbec8XvvrcPvo/nifgot+mD7yoP6FqDr0xpPfCFh3t+cqtYTM+/6JKYllB0+CwTjgC7G+D+e2fw4M4DmKu2JWCbsepDwxmctm0dRjaX0AxqmKvNwvZtwaKlWg333nM/Xnv5S3Hm2EnQYUGnykGVvmSxwy4eJO2wYuH2n0g7PFbwPdrXP3Jijiff2IwXQaN0K3BBsoWQ2W7U8KMvfQ4PXvctMgxQ9QimocoCMpspQtVimoH8rpqirIxmijgfV/5eCb4KUCgwCY7LPE6jsfWafC8NMczlJfXAFAlWD3WYnRu60h7c9F0sFCx0aUN2QvBh8c04rznwONWq0FUVac/HBCKMkibyolhmFhhCeRwJvrEEUIGZyYpe21M05AcGUR4Zg54pIpWmVtyG3W7Atx2RmtVmp9BcnIHn2lDSuUgpDL35517TX7itEioecfM++K7yiBJ8Tz/9dErNHiftEDcCi26WVlC2HkgtOV81Hu6+/RYB1fMuuCjOhlVNuKKvJXCw8QBodTxUW7ZETxq6jnI2g3Rag6oz+NwTFtBHgC4CLLlN7J3Zh3NGT8JAqijLGk5jvDwP+b0jBQvM872BUrNE5/v/GXyPZzsWeFkRoh6/H2/6Y66hF9ZLzjcOjVeVECbpgMDF7ddfh5u+/M9ILU9BTasImYquqsgaaVhqBoaWhmZloFgEX12oAE7BhnkYfEk7xPXxoeQ9EJTJAfteCDNlCr8c2F3R+DpeEqje7QjoZi0dOSU2SEz7Ntq2h269g6FKEUhr8A0FrhdANVigGcHkJB04SAWu7Nh0JQXF0x/B+fbUDtT/aibt0ArafoDS8AiGxtcjlavIRGy3ayI1c7s2mvUaVKeL+vwUfM+BqxqRnyn3pWarxImj3bwPvqs8qL3JV1XVPz2yQPPIYJ2jfStRAcStiXG6i0y+PfANcNdtPxZQPe/Cp8YFmlL0o8iGnDXjUiGjsDY8RhrCsi6GjbiqhvfswYULB57MxT666CANTaYpjTIlB8hrGZSsIlRfx9IsTRZX4/KjmCzEKHCEvVgkyQ8XOxyKlTwR88QqH4JDNz8MwPwJY65X4zqSHXdSJpnk60bsNrOR130s7rgb3/70p9DctxMZzZfJlmYWLuUsFk6qhhRVaqm0yMqo4yWYCu1gxjGSsa3YkphPz/OgGyasbFayHQI/kslYTBaei5CORNdBp9uRv3OZNCxTg8pGY8+FSxOHzeVXDblMBmqK1yLxG0+OPJ5SQ8/uNzYZJ/plUkdxC0bcNhK7muNgeF1jsLspGR1cuHHyrYxOCO3AeqHI78LptmAL5zsHr1mLXW5KBFtLBb6V/+0LX/GGv1+rx6l/P8lM0D8QqzsCPZNFFEUf6FUI9fJ8Vw++Ie669RYJ1D7vAkZK6mK4aIUOWn5XPm67tsiY/MAV4HX4AnZddBxXBPe+H6Jld+CFLpqdpgj7Hd6WObF+AM/xoXsqzj15Gy479xIUU0XMH5zEDT/4/sN0vj0A+GkB38MnMg8KOU0xVvDkxgmRucsBvOokbvjKP+OB71yJjOJD1ZnJkBJpn6obMCWhjBwv+d1Y08uFWwy+FnQzIxNwrPW1hF6gvIwnw0KpLPfjuYEs5PicYF8bHWjMzaXGl5m+6bSFMAFSXu0Eti0yOH6OJ12+sZ1YItkT3W5EcE1S48RlmOiqGaITX0GFkjwXZwnH9AdtxLxq8nVdHG7FyjCsQkV4ZTV0BHybjQaa1UXYovNtIJ1J0V4cuFbxty9+VR98V4cUj7x1f/Jd5RF9YsE3wF233hqD7/kXSqOBHwF7agdw1767ZZEj0mC+QNlCoVNnGgepcOYjwPJ9NbCghwx5B1KMM3RtKVhkSDjDXcxIw2hxBOvKo0ipGhanp3HDtT/A5T2pWRKsI5P1T8XkG8dcSj+FXFUkp44kKjLwHRQM4IEbvoerPvdpBPMHkOP0yVSzBHx5LCkZOxb40jFmEHyttOQ5MLaRgT1SAeQHyBeL8niQ82XYOt8IvtQVu64DXVeRYt9bckxZH++7jpRmigwuDAXIpdJIaoPizjbWDIUs7kxMLwTf3hvBl4FHPfDlxwm+jLZkhxtter6mI1MsCfhmy0NwfCZCsDvOlwqi6tw0vE4T9blpDJSLiNL5wEsV33DBK3+7n+2wSqw48uZ98F3lAV0JvpxwGLyyZpNv5OPOW2+Vy8jtrI6nfTRU0Ak8zNaX0Gq35NK2UipjsVpF13YwMDgMz42wZ+8+aTHgBHjPXQ8hlyqh3VnCtm1PwdTUNK655ho87wXPwnnnnQGDG/1Ihe5zWvJRnZ3CdQzWee7zEnsxl3FJPthjBN/e4T2Ww+14tMRjeXhW8r6UkHGSZG2StCz3shuo6IgcePNT+PfPfBIH7vgxsloMPjRdUHolQTl67Fw77uRrUQ4WT8Q0b/D34eOQzubiynbNFPDl1YjnOHBdW54fpqkLsNp2V05ogeei1WggdBz5PLN8qROWTji2VvjxBG0S0CV0icXGrBaiiSKxpXO5dxTwZcWQ8MVc1mo60oUiSgMjAr5cwhlqALfbxvzcLGxWCHWaaFcXMDY6jLobBp5V+t2nvup3PvVYHov+1x7/CPTB9/jH6FG/guC7sLDwjiAIPvhEgO9dt90mk865CfhGEV1uXdzxk/uQy+XRbnewZfNJmJyawlVXXYOX//IvIwgU/ONnP4dXvvIVGBwcwZ9/5OO46OKn4ZZbrsFpp52GjRu24CMf+gg+8tE/xKWXniomjl4xIxQfC1N7cP31P3wE+PbsxY+F81158FbGTZ5omtljeXgOgy/1u3EDtKcakpkRgy8NDi5SYRf3Xf1NfPefPgPTboi6gQoIU9LJeAKlKYJdfCZUKhkM8zi0A3nfmA/myVfAl1pfKhsCiIOOFBDBl+CYyXASDmW65SRsd9tYXlqUavhUAqSmQYlaXBNPCsLpdCWhjLcplvKHALcH0HJVwsyjFeArqW0C3ly4seLIEtrBzOaRL1VQGBwX7S8CGw7T1VpN6alzW3XMH9iLTCYF30gHvlXqT76P5Yl4gl/bB98TPFDH+rKew+0/xAcfFMnRmk6+XLjdGoPveecnhYw6duyYwpe/+G085znPQaVSRqFg4cCBJXz5S1/Dq1/9SkSRjr/71D/hta95OcbGRvCnH/gH/NwvXIYbb7waG9evw5bNp+Nv/urj+LMPvwvnPXVTTF3EbmaoWhezU3tww3U34dnPff7DJt+fJvBl57BMh2K9jVUkiuLBirqo7roH3/jkx9DYswOpyBWFA6VohsYw9BMHX+p8e1wwa9uFEybP6wcSuNPt2pLny/p20hE0c3C65ijeajVgmgyNiOLoxm4HGctCWtfRZrIYCzZ5MtA0ZFjM6XoywXc7HdhOBwXm8kqORI+Nl8Qg4f2F9V3J+TJf2OTCMI2AP2cmg0y+jOLwhHDBlJoFri20R6u2LFNva3FOMocdxQiDzMBbn/Eb/WCdVULFI27eB99VHtGV9uJeXfxjpR16UoG4vn2F2iEKcDeDdVaAL11wc9Nd/P2nvoRarYYLLjgfz33uU7FzZx1f/MIXcfkznyVypO9+97t43et+GUNDw/jAhz+Fk08/GevX57HtKWdiz85pfPQvPoH3/dHbcOElW2F7LlRFh66p0I0u5mb24IZrbsKzf/EFEiDD9mLqikXyJQTE4TD1XqTkiQTrnIiGd2UGhHCdCed5LLlZj/tc+TBKpAHIgauAT/0rHXy0TtvIuk187//8A37wxc9hKKXCMlQoJj/PyZfTIU+gnIAPc76HJ994wiXoSUoYjRdmvHAjTcHJl489g3UoJyMw5rIF+R06nY6oF1h0yYWbuAkBtFpN0dPms9Tb+nDbbaEoWs2mtF+QsuDkyysTPr9810OLmlzfh2VZsNJpmYI5WYtIkVSE/BeBhhJZuLHAM0V6JIPIMNENIxTLQ6iMbRCpGctByYNXFxYky5nZDppvy2M9vdyItNLo2575G7/frxFaJVb0Od81PoAE39nZ2bfruv4huUTU9cfM+T4a+B6afM9nhxslZBoCV8PMwQDXXnsdbr31NrzkpS/F4GAZX/j8V/DqX30ZgiCFf/zsP+I1r30JBgeG8Mcf+Bhe+JJfwrOeear89td89yf40J99Ah/88/fgzHPW40c334wzzzgTIyMVKJqN2cm9+NF1P8Kzr3gB0pm8cIXUxxIAVWrKVuT5Hi1Y51hBOasB32M9bMcEX40dcxE0n4tFQ5aLetTBwj234spP/BX233ojRso5ZIsZmTCZxaDz8tygMsGMW4hlURVTDjLhJullptiNCb5ZUUKI3Vin6y2mKqjvrTWbMk0XC2V0u1358Sulkizb6LAzDMY/+jLJUu1AbXen1QIoVROVhCtRlAReOQkR0G1bFm6O2xW+V05UgAA0r7qEdkgmX83QRPZGpUTKtARkWR2vpCxJNcsWyhic2AyDNfe+LWqHmclJLC/OI6spkudLRUa140bWyPo3Pf217+jn+a4xdvQn31Ue0C996UvapZde+nuGYXz48UZKHhN8EUvNOPluT8DX9xVMTzcxO9vC1i0juOqqG1EqlVAsFPH1K7+O1772VVAUE5/+u7/Hy172Upl8P/m3n8Tzn3cFnv70bfC7wA3X3YF/+eev4nkvvBzZooodux7CK//bKzAwkEekeJib3Isbrv8hnn3F848PvsTiJMCldyj/M8H3aA8fAZlFzFxGmZIfGULTQoStBfzwC5/DLf/2ZXgL08jlUsgUssnlPS/x44WbSMw4bXICppSsJzVLwDeVthKdbxys0wPfHu1AIF6uN8TcQa0wQbDIrjdVhW13ZHHGn4ngy8UazQx2uw3PdYTzJeASXCUrgrwvR/kgRLfTRco00WjW5D74x7ZtmbAJwFQ7aNKYwd43D7V6TXjmlJlCZWgUxcogdDrdVB2pTA7ZyijSbOJQfHSbdcxNT4vbD3YH8wf3yiLQgR7lRze/6emv//0++K4SK/qT7xofwCiK1NnZ2bdpmvbna047MM/3lltitQN1vnxRBgomJxdx/wN7sG5iPer1OrZs2YDlagsPPHA/zt2+XeiDBx98AFu2bpFlz959ezA+MYqJ8UFxWFUXWlheXpZoREX3Zds2PDwEQ6fEyUZreRHfv+p7RwXfJ4p2OFINsZJyONpDdqwpukdTkCqR5l52mYU20maE/bffhG9/5lNo7HwQmtuWvrpMMSfhN6LtlbQdPQFfXcwTGikFTsMrJl+Cb9zZRh41mYiThRunVgbqLNfrwsTQpJHP55HJZEA5GRdilJhxqiTw8t+ddlMoB4KzToWG6wr4Skoatb6ccNkykYCvTqokCYKv1esyWZNXJm3C4CBy+PVmHZ1uV5Z4LPAsDwxhZHy9VAjRKg09hVRhQACZ2Q6t5apk+TJGcnl6ElN7dsDUVXG4ZUY2v/VZv/Wuj63xS+dJf3f9yXeVTwGC7/T09NsMw1h78I0C3Hnrw8E3brtQ4blsQghgMaA7vjKVzbq4zWLTm7xJJb0Cac7V6YZjYS7xlrueQ5X1cQQN/V+IPEzt24Mf30Da4ZGT7yPAN7Hyskvu8U6+x5qUHy3V7PiZDob0Fwehg7TmwnKb+M5n/g4/uvIrGGR+Q+Ch3W1JzbqoFAR8VZl8SR2Q5+XHaGyJgZcAHE/B1PVKY7EssR4OvuR8OTEvLFXjidTKYmhoSCZUTqFcuLFCyPddAV4xUKiQx4YPGaVmvufFhooV4EvOt9PuCKfbtdsC6DwG9UZDaK5cLifgS/UEzSL1VkM+79qUtpkSR1oZHEFpZEQKNAPoCPQ08uUKchlDsh2cdkdUD7P792B6z045IYRmJhzYcMqbn/bat/Un31ViRX/yXeMDSNrhsssue5uu6x/p0Q6cfnpT8CEN5jG+r4CIEnN3sQe1t3BjqllP7RDgXNIOOmt+YiF9DEyxhjWudRcJviCvXGjz5kmuF11utIoSdBmnyGYMyph4F24Q98Ux64ALIcs0sThzENdf/31cfsUVx6UdZOEmKH78JotjTauPFXyP/PoeSB9eznGYZ54CUzqZg9DC3D234PMf+gDmd96PiYGSBOdwYszl80Q+ydzlgk7yM6DA4rFIZ8TYQqCNeV+mmrEyiH8TjBN7cSJHk7Qz8rWej1anC9txYaXSQglwgiW40tFGuoGKMtdxBCzTlomUoceTsecKCyV1QGGIRrMptEMpXxCgpiuR6hfSEVzi0QVHSoMAzOcOb0OzSNvuCHfMx9N1PLS63WTJNgGrUIBh5dAlN6NTJ54VnTPBt9tqoDE/i9n9u0X5oOWKUWH91jc/9b+9sd9kscbY0Z98V3lAe+CradpH+GTv/Tlh8D1kCI2LFWNDAFHDl0jJe++8Q5pyz7/gUkAzUKt5AqKRH8F1PZl+aVm17di6ajuetOPa4qaKhf1tpyv/drsB2gSFriPAw+/icNnitFAsWHjVq16M007ZhNnpadz4w6tx+XN/UUAo0rjBT6bqJD+it3SLgZDLuMNPpZXg2FuIHctMcaImi97dxxkSvZk9fvDkdCP/rzwZxbSDofpAbRrX/Mvf4wef/yzUbgPlfA6ZfAkd2xHNrclJmOBrGGh2bDiuh+GREQnIWanzPQS+idrBsDJIpTMxN0zul0oHWUwqQjnwJMfm4F7mB39XLtrkhBz6aLdbsnDj+1ku13QNYZL/wMfS7XbhOq48p9KWJSdVTtNLS4ux4SLRFccKC9m2HYrOrDfq4mwrFHKoVpfhByGKA0OS6WDli7CKFSipDLquD0ML5WQUOC66zZbofKszk2hUF6FmCpE5sO4tF77q9f0Ot1ViRX/yXeMDmCzcSDs8LvDlj8N4lHhKTZp2k0QzGh7uvPVmSaM67/ynIQgMfPNbP8Adt93PLpi4iDGKxfp8oUvrceLlPxRly3AZU4GR4jRuwDQY/p2Rv1UtkqhDx21gdHQAF1x4FkbGypidPojrr/kunvfCFyJHCVSkyc8gQrNEV9qTnR1WPvxngu8hjcXD0sziRPjkDy/ZfQ+ZyMfCg3fg8x/9Y1Qfug05ipkjIF8ZQccLkLFSSDOsXFMRajrqTQbeuJhYtx7pTPZhaoeV4CvBOunYXizcMivYpT3YR6RqSFsZ4Y6FhkiME1yCMfCcIKuEATrttgAwp10yQgRTU4v53E6LjrMZFJiQllQV8ePk+ClFy+dzSFmsuU+ch4kaJbYmQ2gOTtV8/KgZNqwUrEwB2fIAcuUhGPkijFyBKRFSHRQyYpPOOtuTbIdubQl+twufwTvZgd875yWv/ugav3Se9HfXn3xX+RRYS/Dl5EtskOlO8SWP7PZbbxZA2X7epQhDHQ/cvxdLy03RmvLF3Zu0uQXnJS9f2CKVIodI44BB6RsTEqkrZciKErc49DhhanfVCAEXUwqpiAC7du7A7T++Hc97wYtFwkQDAW3NovBN6IX/bPA91sN0dF6Ykjymu/kw7TZ+8KX/jeu+/L+R8+tQ/W5MN5QG4YdA2jSRZoqZEeckd2xPpsuh4VFkslmheh5BO3AJx7AcK5OoHmJOVQgcSsDYkZYvIpPJCqgLNST6W8rFKDuLBGTJ7Yq92PPQbNaRMgwxWvBn9xw2G1MF0cHi4qLQWOR1CeQ9aRnphd6bLOgOlZzGJ0nejqfM4eHhOFhIM1D4D8djtjKIVL4EI5OHbqXgdjuoLs2LuQMMAqIm2me4eof2YgSZ4tsvfMXr/3KVL5X+zY84An3wXeVTIgHft3LhtpJ26PG+x+N84xSq2I2lSAlir3+BH/Nx9523ybb6ggsuQRSxRkiTS1u23yb7M7ntyvelIIGLNTrWkijbOB94xcMtAyC1oiFIc0YhHVS+1NVfd+11aNXbeM4Vz5fMAlbj8LKVBoMgOJyi9fAyzSd28o2phoQXX/mY9eqBks8l9ZVyPaH7NrpTe/HVj/8lZu+7DRk4UCMPjXYTmWxeqIGMaSHD7F3GQUaRBBfxKqJYqSCbzUm2Q1wPv4LzTSIlNYtVQqwXSh26MpB4SYs8b1ZoCPmJk2hHSt+Y7UCVQ0wtxRYVXu63mrHjjfXypBx4bqTdt9NsYWlpST5H8CW/SyAmQPOqh481n2PC9a4wW/DfTClbXq5ifGJCQn+o8y2PjMPMlWAVSkjli1B4wla4mOtgfm4O9cWqZDuYkQ+d2uNIi8JM+a0XvvI3+2qHVWJFn3ZY4wOYcL5vpdSsB749hxtfJCcCvgSKGFz0mDtNhLNR6GJhbgr33Xc/LrroacikC5QtACZfcaGgK79cOE++nygbBGgVVbbl8sa7lyt1hrwecQCkrigetwPfxe6dO3DllVfil174Qpx0ymlyP5x4Cb78ToxlPMTTPqzJ+IkG3xWZxyt+BcntXRGkLmDHqVcJYAZd3P+9b+Kbn/lbGM0l6afTDBXLrToyGdpqQxTSWeSsApzAhy/5x6osI8uVAeF8j9T5ysItAV+d5gYrI0tOl+lguiGuNCubg0lA750YuATt0QOidPBkouUUzJNfnqlnQh35CH1GgfpiuGg3myjmCwKs5IrFSJHQC72FHKdfPsd6DkBZ7DGYXRaqChbm5+EFHsoDgyIrSxcrSOUrUiWkc/I1U7Jb4PRNOqOxVEVzaV4yfTvNhky+RmX0nc943dv+fI1fOk/6u+tPvqt8Cpwo+B7LHpsEQibgqyEUKVlvxgvguV384NrvY2xoBFtPOQ2mqiMgmkbUjHJ2jc0EvKwV8A0DRJ4vL1jJ82WalseYQx+u68Nxbdmyux4XdLHIny9S/nu5WsP+/Qdw0SWX4KJLLxPwlnBwMyVB3mJhVVnyGfPLAsKH3G5PLPjGJUf8roePz8r3exNmTIdEMCMHemsRX/nYh7DjhmtQYAQ9OVkFqLUbyOZS4iYrpPNIGzm0HRsKGyOoBPF8jI5PCJASfA/ZixNVw0rwpa3YozIBuhRnErAlYJ3FlGp8YlipxmCYOo+553TR7dBK7CBNXpg+Ct9Ht92MHzvPFxWE6IMll9mHwdS0XsZvooYg8PYm355Zh7uA3vHg7ZrNJgrlklTH67k8rOIAssUK1DR5Y0uaPehwo4PO79oSKem36rBbTQHfKFt521Nf9fq/WuVLpX/zI45AH3xX+ZQ4mtphZbbDo2lV428tabyJVIsvAy1WnPFTbKpQIsxMTeKhe+9D6HvIswiRAEuNaPKi7E1BvV9FQDkBX7GhioiX1TmcmOPLVKELOTExH5ZyMwZuawa2bDkJGzdvFaDi1Ctb9LjYKLGz8odLrK2H5GUE4sMH8kgFw4koGo73NT3w5UkgljbEf/cut2O+M5Zk8JilYWPyJzfgCx/9ANSlGZi+C8VMwdc0mXzzWQtK4KOQzoksrWXbrMcTvpYqkYn165HNUYamJYYK6nutOGRdpGZxmwVxjn/YhcYM35SVibveVJotYmDkFZA8nOR9E9kI+9s4AXMp6BP0mOfLEyJ70xQlbkROJIX8NxPSeFKJr1+i2HyRUBqHFSXxCYq0Se9jIkGTLk7y1BlZsqVyMeXAv2mZ1hSCvSMLQKfVht9pIOw0ETBoxwccq/B757/sdf2F2yqx4sib98F3lQe0l+2gadqHeolmqwJf0gWivI0ZAhHeBy7a9TqqTJrqUjRPkT9fNBp0I5a38Xv3piwCKUcpeXBVDYpGcI0JYOp9+ZnelXqsDuZSKKlYF2Bj1kEi6JLLXL7cD3O9vUvflYB5rPfl9LISmY9xvI/3NSvBtzfx9gAmvuyO6RN+HXlTs7uEq//l07jx376IQmDDQggvUiRSsdaitC6LyHdRyuTRbjpiR+ZhIKDyKmF0bEI0wBFT6lJWou+NFQ10uDH7gSdK8sQM18kXK8jkaFVmdi4XnrFjbiX1JMeNJ0OSzSGvThg56UMRi7ErVyQE5UNgGlBT+PDjLoArJ8Qk6OgISkNOtisWo73vT8mcbmVgZItI5ctIMRUtWxR6hAlwvmNL4A/B12vVEdpNBI4t4Otaxbef//LX9Rduq8SKPviu8QE8MtWsJwvq6XyPP/km0y+nSeFsY/Dt2S64FRLqtsfNylexF5wfTLZpMlaR503KIg9Nob3ghcQCl+zcZMkmoSyUpsWmgnjSjv9IgpnCVrh4wu290I98/0TB93gAfDzgFcBJaAfpMUtIe08SAAAgAElEQVSoh96xpYKDJyhNVRAxSEZX0dp9D/75z9+PpT0PoKCy9ywCC4A9KGjaXVTKFZkys1YKi/NLMXAy4jEBzcGhYZGa0eHGpRqpF35eaoQsLiEjqYcnOBeZjVuqiAmDJz7JzqX2l1cPdM0l3LvCyEdetXATmoAv/03wlfB0StGETgjgUX6WnPB6J7v4OPTS5chtr4iTlIMcxoE7Ar7xlQpziplTcSgIKJuHWawgnaPagbGUKbABsAe+brsDl43KdguB00HTBzyr/K7zX/6aD6/xS+dJf3f9yXeVT4Gkvfgdqqp+4PFNvvEPIJObvLp6D0mMlEkZTvyCZX0MN9scnBRVpGQxUCcvyvieDoN3gscPb/I9yi+cKCNipxyBl7BMKmTtwPfRAPjEwDc+kcRsc8z7xuAbxaAbetAVRRohTCXE/f/3a/jmpz4KxevAAItCQxiahmarLV1mpAmo1ggCD81GDdlcFvlCSezFXJSVKgMCTAK+jHVMrjZkCtZ1NBiEE0TIl0oYIFBn8zIdU+Gg6IZw40I3rABfaYgO/AR8Y8CN+Jj68bKNwTqkmiQQvQfSBOAwjvDsgS//JoUknW+cjpO3GJhj8JUTKvlvnp8T8DXS2XjyLZRh5UswM3mZ2lVSIJ4Tc9D8vVoNhN0mfLuDJk9YVund57/8tR9c5Uulf/MjjkAffFf5lOi1F+u6/qerA98EOFfUAPfAUMBTXkW9GEG+vOJlTuzsjZUIj5RjHQbwlQ90PMzGHClfoJwcD/OGsV2YMiaC01pNvr3D/Gh88LGXkofbkQktK8GXNIpGKoUTZEQLbwivXcdVn/ooHrj6G5Lja+icPqld9dCst1AuDaHrUY+rwnbaEiZk6DqGR8Zl8uXvXyyz2Tclk23M9ZpiVOgVZVZrdbEij61fj8GhIahanIRGOmgl7XC0yVeWnOTlZcol+HoysTJQhxNx/LgkjzWBV4wtDzeWyONJvl6+vhf3mVA8clUUKyBk6OY0zjaOdBZatgirUBYANtO5WMcdhfA9Nmp04bSaMvkG3SYCu4N2qMC1Su84/+Wv/YtVvlT6N++D79o+BxLwfZeu63/yeMG3xxLEGtU4sDx+iykBTrqyRFO4TOLEQ9qA3GC8nItBV7iJI95fOSutnI8OQeGhgyEypwRsWb4ZS8qS6SmhH1ZDO6w86o9GVxyLpumdk+Io9/gt5rjZ1RZPtuQu+ffBnQ/iG3/5J/D33g+aqLWUDgQO3GYDlkKzQhmNdoBACjMjGDqdZzQjjMN2A6ELONHSGixcqVTwUL8bgy9jG9kOTUAbGB4VVYSqxzw8dbPMfaDrTVLSjqAduHA7RDtw8hV1iiuPG9UOlJr1Jt/eCZEgHatKkt9ZHnI5Q8Z1RD3Nb49bT3I/pB6KDFVSi6SnczCyhYTzJfhmY9qBy1saOsj5tluHwNfvttGOVASZyjvPfcmr+1KztYWOlar7Nb7nJ8ndRVGkz8/P/4Gqqn98tEjJE+N8ezNrfMEYTzmJMyp+yR1WQCQMrQD0ysADkaj1wDeZguUvvvoebrB4+PTJS1PZnx+aoOKG3F5OQnyfRy7ZVvKQMRYcljscj0ZYCeJHgvLRjtfK34q8aZw/FMMwXYFs+aU6QAkcpFUPP7nqm/jO3/010p0aAiX+fKvVkl63PB1koQrbj8R4UKoUpEaHJoZ8cQDtTke422KpJMiVIs0g4JtMvikaK9gErMNMpWFlcgJuYsSgtpeh6kmyGY0b5IAZ88iTZsiAo2TpRuUKgVeMKn4MruR5+TFSDjHHH0/H8dItnvlJsYg6RdJ3YlpBHgv+F3iJUT3OteDTQRaxdDUyfc3KQrOyMAtlpPMVcbjxd+XVAsGXjjab2Q6dBgK7BbfdRCdQEWRL7zrnJX3Od60hrU87rPKIRlFkzM7OvkfX9T9cDfiu8sdY9c0PXebKlM1p6jCgrgTaXoPCSsAlYPYyH44E4hOZeI/3wxN2BHMjBUaoCeiGDMzhpKsYcLxYpRD5LRTCJr758b/ALf/+VRT1CO22LaFDjbojXXcskxQnWBhIg/DAQAWdThv5Aq22FmyH5ZcZ5Apx/U/aSsskzOhI5jfwa0THa7I9IiOTcK9GiNVCnJBj8NUkLU0m4ITWEZ00gZI8LafewBejReA48jPJFE9ZWeDJ52Nyn+5CRkxCjBbM5+X0LCcp4XQV0WJLEI/dQafblkk9m8lJuSrv17LSyDBMqFCBmS+Kw40yM8PKgy49OinZ4RZ0bTiNBrrtOnyvjaDVhhPp8NKld5/90l/rc77He6I+xs/3wfcxHrAjv5zgOz8//x5VVf/waE0WJzr5rvLHWPXN5dJ1RWjOSsA9Hvie6OT7aHzvo/0CyfpPFox6wCVjDL6cftVQgaanZfmlh134i/vxt7//Jhy442YMFzKoLbeRTqfQbhPgiGmRJH0xbGZwsCLB5gyhyeSoaDDgBj7KAwNSB8+TKfN4Cb5xpm86znTgtGhaMFOZeBGXGDEIupx8hfcl3SAOR4I9L0BiCif0aS2GKC3sTlu0tW6nI+Cay5EGYCSlJ8DL6qDYrRhzu5yCOfnKyS4IhaNl0A7/MCOCxg1WDPXAt9Ohgy6CZWWQzmYxMDqOgfH1yA2MIF8ZgpUpQ5NwnkDAN7S7cJtt2J2GgK/XbKHrAa6Zf9c5r/j1vtph1a+yh99BH3xXeUBvu+02Y2Ji4t3/8UJ9/+PlfFf5I6zJzXvg+2gLNiFEku6wRwPcY9EOj/XjK3+xkPkITGijSouLR0kgiqkXXU3BpyNMcbHjxmvwuQ+8D63pg8gbsZ6ZGQ3LyzUoio5u10Eux3xdF+PjY2h3WlJqycwExdAFiIdGR0THa0gnmwWDfC/BN5WALydcmXitePJNnG/kgOV2pB+E800aJyQYnVcHsZyECgtWwXfbLVn02e0WGvUa8oUcioV8bKDgiZCMhB/zwQLgvCIJAsnxZRNJq9GUr41DldjQHMgxoevONK0YxIUP5jFTYGZzSBcZqlNGaXgMA0MTSOVy0PUIoecg6HZh15uHwBddGx1fibxU8W1nv/w1/QLNNXmlHb6TPviu8oD+LIBvDxSPBNajAfETDb69JdMjH5ZYXqaRj1ZChGokkjj2likBpH7H6NZx5Wc/gVuu/DLSgY1OoyogxI0+M21NIyXSLIam8xK/Uimja7cEeFnD03E8eIGPgeEhmWZ5O9IUhizdGKxD8DXjSVcoiLQoIvgnbi9OwJd/Jw63Q8aXJOyIUzvDbrhKpexMmPrAx+wMO+UyKOXzcsKQqxDBYMrhaMjwZdIlSDcaDel5k/p404zBV1EwNz8tX8+0O8rmaB1mmDpVGJJpR0OFlYevmDCyeWTyAzCznOxZU+QArougY8O1m3CdFtB10HbD0LMKb9n+yt/sh6mvEiuOvHkffFd5QJ9s4Lty8fZoqoWjHdZHW8T1PtejaR75tXTgcQ0ZxuBLMOMleKRADUNkI6BxYBc+9r53Yv7eOzGYM1FdXJQQcjoAG40WUin2qeUk38IwaPtVkcunBXyZs7m43EChUkE6y2JManZNCSTndCvxnWLRTdLNyAEn5guCc1w7xCaL+Hay6Epch2IxTjQarhNTBZkUGyYcqfmhvKxWq6JULMrH+btzotUiFmkG8HwX1YV51Os1mcbHRoZlwUiAnjwwKYHrhWJeJHeMwWQYPGMzafhhNgTpD9Ih6UIRhcExWPkB6BIUH5tIHLeFZm0Z7eUa7HodTrcJz2khxWhLmJFeGnn7pa95c99evEqs6IPvGh/AZOEmtMORqWZSpnhE4tYaf/s1ubvjTb5HLtOOVD48Xs73KPz5w8LBV35eof1ZPhCDL63SvJSmKMCIQuQCD/tvuwl//e63o7ZvHwaLFtotNgXrknXQ7QaoVLIolQtoNGpyGa/pCsbGRmSR1fUiNB0fZzxlm8jDHM+VSXhwcFCC0R3HEzDNlYpI5/JwSA3oBnKFvIAuNb90xElGhm7EzcmcgKkkodOM5RWJnIv/TpuG5OdS4VBjY0QUT+IEaQKvKE68QKbcanVRzCP8fKlckr43giuDcKYOTsn7/F5DgwMoV0pxgefysuT5VioVAV9mVmipNAbG1qMyth7Z8iBS2SK4JPT8Dlr1GlrVZbiNBtrNGlyngYJhckoOo+zAG8995W/+7Zo82fp3cugI9CffVT4ZemoHTdP+kGDbq4zh5HNikZKr/AHW4OYrwbd3dz164WiSsqMpG05kmbaSxjjeSWnl/cnXhvTyxVxvz4Ydu/wA1bWR9zq48Wtfwr99+hPwlquSR6yqBLQ82u0YnIaHy9Lu0Gw1xHZbLpdQLOWEL11sdDAwtk4yjKv1mgDv9Mwszjr7bKEuast1LDfq2HLyVmTyBdS5jPJ9jIyOCcfr+L4sthigTq6VgJ8SpYSG5eqSLMPUwE3C1CETLpdkzNC1u21UikVYKVNqhPiiJIe9uLAgmbzpVEomWzZRx7GTHlrNpuiCmfXL7zUwMABHQFgX2zO5bbtrY2h4QFyRjh9ItkNhaAwTm09CcWAYVo5VQikpGXXaTdQXFxF0upJ57LltGExZ85TQT1fe+JSXvroPvmvwWnvYQLHG9/eku7sEfN+radr/7IPv4Yf/0ZZr/NzjAV8xFChM9xJTscQ4sh+Ciza9OovP/8UHcftV38FQPoOZyXnpuBseLklsI9t+y+UCqstLmJ2tIZtVMTY2LODLxLDFZhsnP+VcnH3Bhdg/OYmRiXG4XgiWjzYaTZx62mmw2a8WQWrhTz3zDNaOwvMD+XepXJbYzfUbNmF+YVGCz2lDtglmqopWbQlGxPr3psjcZPJttzA7M4MiF225nHDABF+aMKpLVczNzmKwXMbg4ICAONsu6rWaAHCvHHNqakpO+Js2bZJyTfLC5K27HSfufsuk5GdZXK6jMjKKyEhjZONmFCrDSGVKAr5QmKzWxfLcHJqLVaQYccFsj04HLRdRkC68advLfr3fXrzG6NaffFd5QO+77z6zUqkQfN/XB98nBnx5r6Qd4qnXF56X9RssCmL9UUZx0dx5F/7hj96HA3fejlw6jW6LyykPlYop1UoE31Ipj6XqIhYW6rAsHSMjZeTyWdHGRkYGm59yFn7hGZej2myg2enIkm2pWhMgvPCiiyRTt9ZsYHF5GU85a5uUT1Yqg0JR1BstCUXasvUkmZjJG4+OjWFpcQkBOdgOOVROlHF6WOAmTrbAl9ZoLuI4HTOfgtPu5MFJWDp/xmE0mw0Ypi5AXVuuSi0QVRKZdBr79++HZVlST58yTMwzPJ0tx0EkvDBpFlIn07PzyJbK0DIF5CpDGBrfgGxpEHo6gyDsisGiU6tjaWZW3ICmEUGxHaod4Fult5798tf11Q6rxIo+57vGB5DgOzAw8D81TXtPT2rWi3js0w6PPNiPtnRb+dWP/DqCLZ1/rFbnto2xlwYiLYDm1jF724/wyfe+C52pA9I353ZoNwbyefLuEBDLZFKYX1hAvd7C+PiAgHIQ+rDSacm5Hd2yFdsvuBD3PfQgJjZugqansNxoSsj89u3bxYDR6rRRrS1j29nnoLrcFBXB2Pi4LLnaXRvrN23C7Ox8bNBIp1EoFiXM3O22odE6HAQyifuuI4oLqQRKqAQJSg98mXiXq8soZjMy1Xa77XjpVl0SaoHKDCuVkmUiaQeZsqmBZswl09ZcTwJ+uGwj2FO/XG+1UagMYGzjSYBhwSoNoFAZhZXPw/XaEqITOS6WZ+fR7dSRTqnQ2DHnK3BTxbdte9lr+2Hqa4wd/cl3lQeU4Fsul99vGMYf9MH3+JPvkcu5Yx3+R3DIsTgLEVzR+wr4knZQA1hBE7d8/fP4wl98GEanIdU+kReKSYGLNXKwlHHlC1nhWWdmljExURbgo624VC7CVTSUxsbw7CuuwPTCIrquh5m5BZxxxplxhAKA+cVFbNy8SRQH1AzTFczoSNH2WmksLVVx0imn4ODkNMoDFeFkaUXmi2x+egaW5NCzL5imCaaaeUI1MEqSsZJ0wtmtNg4eOCD24jxzg5lNbBrotFtCU1CmVikVZZInGFPFMTY2BstMyXJtdnZWpl6qHlgxbxq0QafQ7HaQzpdQGBxFulBGeXwC+dIQFNMSzlcJmZoeg2+7WUXaUqHxhOIBjpl7y7m/3O9wWyVUPOLmffBd5RHduXNn6j9eCDRYvOunHXyP5mQ7cuG2Uue7EkhjsDycL3FszlduhZDiXLEMJ396j4P4EEgxxB84VGnHclEJFPKST6gIaGSIPGTcFr760Q/j3qu/DTNw0HK6cROwmZZ0tlqjLsDNy/TAd9BqdTA6MgArbYkBgwWmVAKoaQsTGzaInGyp3pAK+XXrNqBSGcDU9LSkoK3bsFH43YXFZVlkrVu/QQJqlpZrUjRaqlTQtW0p0BwYGhCbdq26LCCrEWj5RwLV+YfxknG0pCzawhBOp4kD+/aLOoKVRDxWnF5NXZcAnGUqIxQF69dPYHGxilazFZeBJu3FnLg5LdPUQTOGuAINAy3bkd9RzxawcespKAwOI1seQii5wxFMFejUG6jOzcHrtpAxFQS2jcVml+D73kt/9c1/tsqXSv/mRxyBPviu8ikRRVFqdnb2j3Rd//2fVvDtgeixwJefX2k9PhJ05XZJAhtBLimZP9zzlhzjXgUQzRGBShCNxGrLnNvYSivsrnCncYyMgkAaNUTUC53ZDmK3DeFrEXwtRJoT4+wcPvf+9+P+66+DqXhohTY8N15qmZYB22VkYwQzpUiITSZjYv3EqHwPApOUcBLcpIVCF+0rsyK4MCNvahimxDJamSxUsRPH+b7scmOuA8PWlcRkQb2v43miC87mMtBUTSZvmh1C144TyyQoJ+5sY1YD3WycPNms0W3UMTN1ULImKGmbnZuTSEz+Lguz00gZGgYrFSm7ZNccZW5UWbTaLaFUSqWSWJCpAiEXXK81JcN440knS6iOrxjYsPWk+GSTKSDSTGRMFaYG0UXXFhahhx7SaoilxXnsX6hBK42+94o3/EEffFeJFX3Od40P4N69ey3Lsgi+7/xZAd+jGSmOD776oVS1R4KvxJAliVsxkEZJGPjhsz9LKMMkLD5p4GAyl2QWE4wJ0hE0tjdzVqXDTfNhBS46e3fjk3/wbkzdczc6yw0EWnwqKGaBXCErrRPkZFUlFGcY5Vhj4/HSSgJwWEqqqshVBqU40w4iZAsF7N6zD0MjIxgaGpQpOFcoodZow7SyssTiSYAUx3KjgcrQkBgZOLJOz8xJxi+Bm7wrQ9yp0yWvypOLbupwbE+szCnTQLfVlt9QiXy0a8uYPLAP5UpF2kpm5+eQz6ZFXjZ94ADyuazoeckjSzylCphGWqbhdrMuSzvT0DA6MiJytKVqFdlsEblSGcXBEURGCrlSBYOj41DSebhhBMtQoCvAwtwcnGYTKTVCc3EO83MzMIuDyI9u/p3zX/kbn1zjl86T/u76k+8qnwIJ+P6xruvv+GkH36PZi4/UAK/U6j5sYl7RKnw08F1ZwEnlghYaiYIhSBxrsXlChl8JRY/piDhIHPAVJnspMEDrLk0MdN+6SCselnbvwD99+EOYvPsuVKenJKWxZClYP5ZDsVSGy+1/FIkZgX84cWZzaQFG/snmCuhCwfCmk/Dzz3oOFmoNjG/YiG99+7vYtHULzj3nXOzbtw8nn34Gbr3tdomRPPe881FbmBUt747du7B560mI2O+WzWLHQzuwfv0GufwvlIpicOhSZTE3K9TH4GAM1J1mS+b7pYV5ZKwUnG4buawlIH1w/0FkMvHCjpPs5MGDcfpaNiegzhQzmii4cEunM3J7v1kVSRunbMfpis53dHQU4xMbMLO4BJ9GkEIZRjqNDVtOQW5wGB3mF4eeRErOz8/BY5NFp4lOdVG45Q40dPTCO5/xurf083xXiRX9yXeND+DPIvgeK9PhkRxvkiV7lILMpGMjyflNIuITIpd2CY3+YM6wrCxiapfAUNzWrEa+KHilncJz6fxFoLhCQQApABYCmHGQfODAijzcd+MNuOarX8L13/oOMmGALWNZVPK6NDJLKI9mCvXQarfFNcY3K52SVLPKwAD8VAYjJ5+BZz73Bdg/M4fTzz4X1/7gBkxs3IhNmzdh185d2LZ9O+69+15pKd5yyimozkwJED7w0EM45fQzhALIDw/h4J69YrbgiaSYZ0FnC41aFa7dxcjIiKgVKE0jJ0vXGi3GtDqzzmhofBSze3aLrIzB5tvO2w7PdrG8tIix8QnMzM1KSNDmk08Su/F9d/wEF198iVTO337NdzFWLsB1bMzNzoiVWsw+egpOGGFgdAyRnkKuXEGmUEauMoy8dNl1hdJot5uImM/pdqD7nvy7ybjOyuibL/vVN/3NGr90nvR31598V/kU6INvHLQu4d5JwcLhOiOC8+GnmMy1otGVlVscGi99cVzVMevWRUoN4HVqCO0GIocljk0oITlbXwwBRqYM3RqEYhQRaRaiiJfwXWQ0YGnvblz5T5/F7ltuQUljY3FH+uzI3QpVrOrC1S7X6qg3GhItye9eKhaglwYwcvLp+Pln/iL2zS5gfNNWVJkHwek4mxMVwdatW9HutGGaaViWCbvbEj54x65dOPm006RZJF8uwbGp4VVkKl2/YZ1M2stLS6gtLMikzWmU/cOcNHm1sXHLFvnc/r17ceppJ6NWXcJtt/wYcwf24dmXP1t+3lang6decikOHpzEPffej/Mu2A7D0HHf3Xfisp+7DHNTk7jt//47chqkC44LOpozpqYn5cTDUPl8ZQBaOosil22FEnKDY8jmC5LlsFxdkPp6PQTcdgPN+bm4CbpYiYJc5Xe2v+R1n1rlS6V/8yOOQB98V/mU+FkA3yOzHR7P5NsD35XTcfz+I8FXpFYq+cpQplwNPtSwCy1so7M8A6c5B3h1mIoNHQ60yIcaabC9EA2mJOoMBp9AsbIRqlmGmsrD9gKkVQ3R0jK+94XP4yfXfB1qdwGGhNrEhZPM5Q1pU9ZNVGs1tFpNWFYK42OjCDn5btmKZ/7iCzA5twQ1k8f6zVtF58uTQ61Ww/j4hDRb0ErMSZUnBNbI799/AJs3bxXjh6IzDAcolMtiHaZMbLlalWhIjVwynWxhKJkQnMRnpqexZesWkZd5jiOgXi4VsTg3g7tuvhEXnn8hHtq9Wxxqz37Oc1HjFN1oYGLdBExTQ7vVRDZtodus44Ebf4Sw04x55HYb2WwGy3Umu6UxPD6OlusjW2RrcU5aLaTRIluA73aEdqAuuVmroTZLWVyAQi6LdqhGjll4w9kv/rU+57tKrOjTDmt8AHvgq2naO35aHW49wDwW53s0udmRFATpgkNddLLNj0GXt6W9tnffEtMQKfBZbaME0GFD8+twWtMIuvPQwhoitwo1bMHt1uC6TTEh6D4phBSiFMPKmcfLBoYKjPw6pAe3IMxQ1pWC4StoT8/iB1/+DH7y/SthqRFMpu+wUt404/JNRYcXBFhYJDDpWLduDKGqYWjdepx59rmotmwxIpjZPOdxkaOxXiguytREPZEvFtC2+bERUSY0Wx0EoqiwUF2uYWhsDI1qFSMjo2L5ZT/e8sICiqWi8NCcfBu1mtALm7dsxPTklCwAR0aG5Fh1G01cf9W3ce4522Xq3bf/IC562tNE0VCrN7Bx4wa02g1s3bIF8zPToOr5zh/9EKOlEhYX5rC0sCDAzyuMXL6EdKGASDeRLpYwMDImJzIzX5JmjqyVgqlraNQbqC9X5XhZCtstHHQiLeoauTdvf+nr+pGSa4wd/cl3lQe0D74xwMaTb9x8TA5XGIbe0kzKH5M8h0RqxYWarnmI3GW0a/tgRFXAWwS8KmrVacmTZY7Brt17MMbwGs+HoUYw0grSKR3FTAml3DhclNE1h5HbcDb0wgZ4gQXNVWBPPogrP/vX2H3XHcIJZ5QIBhUW/E+lnIzZCh0JPC+XCkJ/0ChBzW7A+ngjDRg6DJ0182y5SElamURHGilZWkW6gnyhKA45TtSkNxiyw/tl2wWPC6VflIUxqYxUAP/O5fPwQ08WboyDzGQsON2OON/oVmN4e5OpZFMHkGKFkWnCZXjO0JB8j6npWbk9A3vWTYzLwq6Yz2Fq9x6Yqir8MhsySOuQ8x0dWwc3DGGHEMVDZXgEmWIZufKQvG+ZGppJIwavFAzK3uw2PLYXBwxTz7/l7Je8ts/5rhIr+pPvGh/AJzP49ibbleDb613uURfEYbq5FJVSqmQSjgIYkY3Iq6PbnYXqLyHy5tGoHcD9d98iXOrWzVvx41vuxOzsEnKZPNKah3Jeh5VWhBcupy2MlEYwMnEKouw4ZoIiKpueCqOwhUkwyMDF1F034l8/9XF0ZvYjG3kwQ0+kZpx+mdErET1KBNMwJOWMsjbFsCRmMa6MT4tlV/S+TCijttfKwbAyCFQFRoY5v6wTSiVON0MCzF2PBhJVpuv4LZQwneHBIVFAiEaXtl9qgF1bYiV5MmJ2RODFdUGkNNKIsDA/h2azJVN31+6iVq/Lwo4nuGajLooH3k7qhvxAlpS8vaGxpy4+6YWKjkKpIou2bGlAqIeNW08Vw0U6m0On1QBzhnm/vuvBZuSmY8OzW2j7iFwr/9azX/yaj63xS+dJf3f9yXeVT4EEfP9U1/Xf+1mVmh2LdlgJvqLqT2gGcaiJ2SJZxiVKXQEIZpFF5D/n0KpPQVNpiKhicX4PFuf24eqrvoeNE0O45MJLcNMNt2LP7oPIpnNIGTY01RO77IE9dfzCxRPIGRqy+RwGJ7YgPXo6WuoYimPbkc5tgBLqUH0HP7zyS7j2q/+CtF2H4XaQkuVbzPtS7kX7sRRcsm9NM8VkwUAdcrfSZMF/G4Y0FausCTKzovONdB1m2pKFGy3EMUiz8cKE7bjwgxCqEUeoM+iGdEulXBGBBiVzUtfue4dMFsx1CLlY9AL4LNgMSdcS3CIAACAASURBVMnQiOGhtryMen0Z+VxOJGWMwLRtR2zOTFXjNM3v4REwqSd2HWm26GWLGKkMMoUisqUKFDONtuth3cYtUiPPEwo1xFze8XfoNJpwmg0oTke44E6oRI6Re/M5L351n3ZYJVb0J981PoAHDx5MG4bxZ5qmvfXJBL69WMhDyznZjQv8iiNNPs/3Q5Y+SmcOZLiMQvhODZ3afVDRJDRhsTqF737761g3NohSIY2De3bi6ZdeitrcIh564AGsH6eVdkGiGzsdD5OTizhl6yCMqIPTT10HzdCQH1yP4sg2dKMxjGy6ELDG4fsKurP78I1P/zVm770NhtOCxUZhhaE8bBcmYGpxa7DBaqCMNA9z0lV1DZ5Pp1rcRMxJmfIsusQiLSWZvqQReNJJZzJxjRApCVWH43sCikY6JUs+Tqyu52JoKDZ2cDIV8HWd2GKcdLZ5rivHictB6nj5dUw5I+fdatbFWlzIZuRnarfacZC7YYEV9aLmEOonOenRziwmFVVcedBNWLmCcNn1jo11GzfDzJaYEceSZaRM9tvZ6LY7iOyOLO6YdNYNlcg382/c9pJf/cQav3Se9HfXn3xX+RTog28iMUPc2HBo+j1kmIhkCmOmQorgEHRQr+0Hwj0IvTb275/BcnMZN998PWYn9+JFz78CE8MDKGfSyCgaarML0ltG3lU1MtA0C3v278Y9992GsaEsNozlsPPBh7Dt7LOxact2pHIbEGY3IbfufETmMNRuC3dc/Q1867P/C3mvhbQCaIou0isKiHWDqWeRTIQsl1y/eYsAar3ZwNTUpGhlt5y0Fa2Ojc2bT0KkpjBXrWNgaFgKOOlSm1tYRKlcwcT6DajX6uhIpm6IeqspHC7lZ5xOKTMj5RBFgRghOrUavG5bAnYCzxMbcsTaeD9OZCOoEpBZjOk7XakJWpqflwUm75ca407XkcZlLv16dfJUYlC9wMeDPDXDc1S2Maey0FIZOXmkCyUEqoF8aQC5jCEnSeqOO80Owm4Tod2G226iG6iRmyq88dw++K4SKR558z74rvKQEnxTqdQH/kON9JZei8VjjpTsyQQe7WdZaWTgNewaPnJHsxOv/Jiwlitq5XsAu/JvUNAlbRO0SrDW3Y8NFIidbAyVsZQWOo29aDd2QFEOYG5qGVd/5yfwUwq2bJnAzIE9+PmLL0W3aeO2m+7Grtv3oz5bRafbgZlSMTRcwcknbcBp540jMpqYm9wLu7mEUi4Lz2Few0acf+nTUDcKyI2eByN7KjwljfrUXnztEx9B/Z6bkBdql2lozGzQoLF+XgN81cTIppOx5SlnouN6KA8M4fvXXovtF5yHsQ3rsLSwhDSNGj5k2WZm8jJVFooldBxWz2cF7GiusLuO5C5Mz85KxGQqkxZetlGvw8plkS3l4TJk3XWwcOAAFE65kSfxlpEXQSdnHIQItRA+9c2hiPMkeIeqDaab0ZjBYB++kX6Q6VthTf3hcCOpnOdzhXVWbGK28nKSAbnrdBa5ykhMRQSeTOB2uwOn04LbakB1O3A7LXRDNXTN4u+e/eJf6UvNVokVfdphjQ9gMvl+UFXVNz9u8D2Rn0nUAzFKE+L+q4GvdKwlEWQE31CNwVdRTYCARS2vu4D6wr0InANYXtqLmQNLuPfe/bj9wbvw9F94Kk7feDIeuGUXbvzebZjetYxMJ0JBBwzK0wKgGwCtFFBYn8Nll2/BOds2otWZgZGKcPOP78OGdUM457zzUN5yGjTrVJRGL4RjDCJoNXHLN76Im7/w98j6toAUJ1gG1mgaoxw1eFoKA+s3Y9OZT8HMYhVbtp6MO++8E08552wY2bQAUzGdg9txoKYspPI5yafIFYqH+uQWFuYxPDwCBOLoQLPdkhZhOvMKuRxmp6dhZTOojAyjtbyMbnUZit2R6Zch8VQwKHSUeRGUIIQNGxEzLISWYFkoqRtF+GPm+pKaoF3aF0pHRcqIF4SGntTWs26eWUJQ4LJCXjXlpFGoDGFgeBRWcQAmqQjflewJBr673S7c+rJwvqFvc+EW2kbxt8958a98+kSepv2vOfEjsIbz04l/05+lr/xPA98n8KCtxeR7GHwZ0BjINl6q3WnvZcoXHPjNA1ieuxt+dxp33n4XfviDGzE0Ngo9G2Hb6Wfg/hsfwLf/z92wnBAnmTkMaUBR90XdYCgG2oGB6UDDnm4N1VSEF734ZDzzBdvx0P7b4Ck+MrkSVMXCGWedCzN3MvKD5yHIrYcOHUs77sWXP/J+ePMHkVIIugY0GjBYm87gGz2FwXWbseWsbdhzYApjoxMyyaZyGSimDkPRMDY8jma9ibseeABnnns2xiYm5JJ/sbqETKEgIejr1q1Dp20jn80KVdJ1HElMY95uu1pDx7XlawcKeTiNBpYOHkQY2IkigtKCAGqSRRxoPIEFMjWzPjT048wLUTAQcElLeJ5QGaw7cm3m8pJnDyU9jZOvTMfksM2YaigNjqE0OIRsoQw1W4JhZSXQx/dsOJ0OfDYqN+voLC2g3VpGy4siP1N662W/8sa+2mGNX4N98F3lAU3A9wOqqj5+2mGVP8Nqb74W4JtgQuIsjoGXUxfzZEO3i5TSxdzeWwF7HxbnduKOO+7D9Tf+GPliCS968Ytx701346p/vRWlWoStVgXD0JHz67AUF1oYwYggCVyeZWFBU/Fgt4ulbIQXvOoMXHz5KfA0G9/53k+Q0ot41tPOw9jGs6DkT4Y+9BRoWgFqq4mvf/yD2HnTtaB1wlR1WWyRVwXjHmmymNiAk7dtw+zCsoDZGaefhen5OaiWAYu8aRRh/76DaHoezj7/PPhRJADMws1CqRw7z8YnxAJcLBQwtn499uzdI0s80t3tpWVRRpQGB+DbDoaKBRzcvVOyFcgDB6EHeHFym2T7Bh24viPHVORwqioWYFXRJBeYHC9dclRrcBymfVvAV9qPKaSjplkVzTEzilPZglTG0+GWocEiX5ZoSU7UgWfD7dpSpLkweRALk/sA3+F0HCrF4Tdd8IrX9xduq32hHXH7Pviu8oASfE3T/FNFUd62GtrhRGjf3o+61g/a2oCviHjj69wkBF0oEi64wg6iziymdt4IxTmA+an70Xa6eOD+fVDCDIbLW/G1f7wKmG3hVD2N4TCNLCMc1Y6AUAgNhsx+PlKGinoUoZozcSudaEMGXvPWX0B6xMXNd+9EKVfEU7dswMSWbehmNsFadyHU1ChSvopbv/mvuPZfP4O000CG8jLOkVQs0PmmqMgVCiiNjYtVudXoYmx0XOIii8MD0hysRQpabRuuqqI8MirTc4WNFQqQyeUxODwiKoSZyWn5+srgIPbu24vy4ADWTUyg3WyKTndwaFjC3u1mCwvTnHxpwnABoRcAhbGZvo9Wqyqdc3x8pKeN2QxabF8m5UDuiVw8eV4edv4cskfkbybqB+b6qlA0Q/7omQzMXB5WvgiLZo5cWZZxOq9VPAddFmYuL2P2wF4E7TpSlEGkc5Gbyr35/Jf/Vl9qtkqs6HO+a3wAE53vn2ia9vbHC76PBXhjzndt39YGfMMYfAV5e3m9BAcbaZWLpbvg1h5AbeoONKq7oRgBtKiAsFXEFz53Pfbes4BTUxomQhMZR5HcspTiUpoAl7ZhmEiRPA6p9w3gpFXsUzXc2/KwfnsOr3nnM6EUAD0KUex0kCpvRCd/EszRp8LInQRdyWD6jpvwlf/1AWjLk2BHhHDURgqR2cv1jeBoBizRFafRqDZgZDMIGWZupWWaVRgPSRWBlcFgZQQWAS2dgUotMAPYVV0UCqIRTqRoDHAjPWC7tuhzmWxGjtaxbcm2QOiJNjf0XbDgg/QCSzeXF2ZBHjnOIDYxNjYOnXI20iTUAouBhTplNjlHcBVfznailODHqfVl3oRqQKeFOJOFyXxhTr7FIoxsCQoddFqIMAHf5fl51OdnoXkdNOs1uJoRGeXx37v4v7+h3+G2ti+7NX8dr/GP91//7hLwff+RTRY9xQOnj54mtjelHPlbHa1y53jV6kc7MivNEPHWO8HC41S1Hwm+jyVYp6eC4Lfjpa5gbygvfwEHTfGh+VVM774JaO3CwQd/BLgLCLUu0toQdt9t4x8+czsGTRPbhiowGjZyRg6jI2OoLexDJ+igMrEVRlvH4swsimNpaK0qomYbQTqPu+st7FI9/Nb7L8K2i9cjCpZhdVvwjUFkN1yKjnEq0pVt0LQyWgd24Csf+xO0dt6BAkUAqgGPU2LGEo1yqpBDemAQrRZlXSkU82UxW8AypcKIizRqflk3NDwyAU0xBYxN3l6lC86SCEu61AR8Jc5Rk8DzjtNFEIUi59Io8WLkJBs5PEcAmJf9bDSmyYLTqmM78LtdOI4jS7V2q4XxiXWS3Rs/XvFky9p7UhK874DRmzRn0MUX9qZffp0GndQDizOzWWQKeVkUqhabOUyYeiSaXk7Tc5NTmNm3G2booNNqIjCtoDyx5TfPedlvfva//qvxp+snXOsh6qfrt1+DnzbpcGN78btXmiyOBr5HA90eyK4E4McDvAJ68qJMMhQSJ9WJ/IqrAd+HnTgilkNyAo4LLnnpq6kOvPYkZnffBKW5E3vvuh7dxiS0dIS0sR7f+9YBfO9H83jmRdtxxWWX4uZrr8epp56FCy++DPt23osdex/Cpc94Foy6i5t+dANGThpFe/8kuvumUMoUcdOuvbi9Poeff9FWvOq3LketvRuL8zsxvvF0DG+8GK52GlKD26FoA/AWJ/GNT34YM7dfhwKnVzUFn8u3NON9FKw75TQ842W/jB9871q43QDPeeFLseehBzG8bkwkdK16A1bKwuDmzQgdG5P7pyRIZ2DDeuzZuQsjo+OoDA0jsB1MT0/Bcz1sOmkLVF3F4uIccrksDh6YhNtlN9w6qbxz3C4GB0rwux3MHtyPdqONYrGACgPXVU3cbdQS79ixA6effobYmNlywZNrrdaQxZ7B6vkgkIjKytgYlMBHY7khuuJmvYG5uXls3LxZ7o+Fm/liHmm5XR6KoSPFGEqnKxM7aYeDu3ZAcdqS+WBDD/Xi0OvPfumv/8OJPJf6X3PiR6APvid+rI76lWwvrlQq79V1/X2PBXwPZR+QFH2C3k70ezxW8D3apE7LLpdG4KUvr7MT8DV0F53qTszsugHe4gPYd9cP0a1NwyxYCLxhfPOrB7FjXxNXPOc5eOGLfhFf/srXcNElT8NCtY6Tt25Co9WQVuCtwwNotepYajWgd0J4M4uo79uP6dl57K/NY/Ss9fiNd70Ii8EuHJi9F2ecuQ3rN56HQDsVVmU7FGMUUXsJV3/ub/DgNd9Eng4whRkOOjRLQVcxsO60bXjRq38Nt99xN2q1Ni7/pZfgnttvRa5UwP69e9Ct16FBxfanXSLLNbZLnHXOOcgPDGLnrp3IlypSZikWXdtBKmVI5KSqKVLtw+S3qf2TWJxZwBlnngndYmiPgXajDj300W02sHfnbmw57VQ4ni/Fn+VSGaXKAPbu2YOJiQmZ0NlSvG/vXiiKiupSFWefew7mpmdgdzqYWLcB+/fvR7vdxjnnXSDRmQf37MFZ27ejbduiK85mstJunMoXRInBCiHP6Yh22O0w1nMJzYVZOJ0GWj6glkbffun/eMNfPkFP0yft3T5xr/wnySGNosiYnZ19j67rf3ii4PsIUExSv1YeskMT7GMA55X3uxJQaXE9FlN8JMWwkrpY+f6xTBbxz6zKZW4ELwZfcr6RJht+LWqhU92B+V03onHgdszu+Al034aZNjA7Z+BrX92LjJ9HcXAUz3/Fi3DT7bfi4qddJPm2Z27fjupSHYuT89iwYQgdp4Vmg84tHRk1QjA/iYP3PoCdO/f8P/beO86ug7wWXbufXuZM16gXq9mSuy1csI0xGAyBcBMeMSEJvRsChBZiCNyEQHKT3DycBAi4AMYkYHDHcTcytmTLTbJ6md7n9HN2v6xvnyOPFTmQK/3eHy8z/o0lTTkzs+fstb+9vlXgdSbwwT97M7rWK5irTUo1UD63DIp+CmLZzVDMXvj1Eu773nXYcefN6ADVDia5B5gEX+hYsvFsXPCa12J8tgjHBdasWYs9Bw9g8fIBVIslzIyOyW35losvxsjkBErVKk7bfLrkPJSqdeFUWelu15vSsVbo6MDwyLAc+qXLFqNRK2NmdBxH9h3COeeeL66zeCqG3TufRdBssJsDtWIJ3f196Ozvw9DICIrFkky6KzZswNC+fZgrFrH2lDXy5/DwMGYmp3D+eedJ7RD55NO3XICZ0VGMjI9h46mbYPs+ZicnsXjFCpTnZjA1PIyYYSCbycJMZyXjQlXYnmwLB92sVhE0qrCLsyJBKzkebD39sTP/xzv/9r/JKf3/2Y+5AL4neKhb4PsZXde/+JuA77FTYwSy0s/7Ij5yb9W26h77/f2a39iLRoy20yni/H4T8OWXOl6mb/vtbWqj/S29+LMoLZ6XzjamnfOb1CVpSwvrqEztxOSBX2Biz1bMHdqFJLfzho59h2zcfccQet0Y+hYtxat+5y24//HHcMGF52BkcD9Wn3MO5mbrKB2axPJlizFdnoQSU6GlcmgUq+j0HYzs3IFtTzyOcQDv/ezrcM6li+ChgUbAOIMeJOProCc3QDEXIWhWcP/N/4gHf/AtJN0QiVgayUwahuXCDnWsOPUcbLrgAjh0ijFkh6Hr5SJyXXkcfGE33EoVcDxc/KpLcWBoBIEWw7rTT4dtO2iwhVg15NfG7rRkjB1xcUxNT0pVkWZQreGjPD2Lw3sOYPPpZ0BjKlrcwODhg/wkqLaDarksaWkGa+wXL5VSy5npaWw+4wzs2f2C8L/ZbFaUFKyNP7xvH8466ywMDg7DdjyccvoZGBk8gsnpGaw/baMs1Pj80lVVaoymhoaRtAykUxloyQxgxaCFvoTrMNmswWLOehVetQQldFG2fThW+pObfusPvn6Cp8rCpx9zBBbA9wSfEgTfiYkJ1sZT8SCRgeR7X47zPcrLthK/GJpChxGnDGo2mQHATXb0Z9Rs1vK0RZm484rZo+aeVpwNdbViQwUsFiqmmVjFWYq/4tYC7Dg/6/zp9liQPd7kOx94X3w/t20MceHU60TYG0ZtxnpYR3H0aUwd2IqRnY+iNLQPceqhYgk8tbuEXzwwhlW+iq7OPlx+9e/j0SeexhlnbMDE9GGsOOsMTE9VUR8uYnnvEhwZ3YMjM3vRuWwdAltFvwKUhl7AE089gf1VH+/+1Gtw+etOQbk4Cse0YGQH0JE+FYq5GmpsAHCa+OVPb8DDP/oOjIYNu+5BMw10ZA0oVgwrNpyBdWecjZlKDaoRQzyVhOO56Fk6gKBWR212FsMHj+CMc8/G2HQR8VyXKAeq9Qa6+xdJC7IRT8BtNlCv1uS5kMpnREI2NDqEeDyGXDqD0sRMlOlL83VMjyzOQYCZoWGMDQ1h8fKl0DgV6yaq1Tr279+Hcy68ELt27BDgZVA74yOZIXFw715sPu1UHBkcEhfb6tPPwPTYKGZLFeGbGeRODnlyegKJeBLD+/ZJMaZlWIjluyQwXoUn1UM0aTSrZfi1Kvx6GUrgoCTgm/nM5t96x1+e4Kmy8OkL4HtynwPbt283BgYGXgK+ps40K7UVVRiNtK3ZVgBWUr58T271nvrlL/DULx6ACU8mKMe24bkOHDcCYNHJMvyb9lAutAIFPuVDoS6NA5TWe3Qoha7gcNP2sWztBrz9Ax+ElSvQ+S+fK9Vpx6Ew5tMO7cm2DaptqmH+RNxWb8x/HydrtlOAlUChK5Qvv0eCr4Uaikd2YHb/Yzj0zEOYHjpAkgLxZA5P7i7h0UfGcArjFru6ccXVf4RfPvQszr7wPAxXDmPt6jWYmS1jeqaKNT0D2L9jK5555lGsO/MyVBsuVvemUBk6iEe3Po7xUMHvfOgyvPLKVXjsoQegdeax+cJXI59cDSOxBpq1CF6thm133oyt/3Y9Ejy+ToBqtQYlrKOrfxHShW4k8wXYno8gVFEoFND0HPT19kqIDS+G5J+72MGmqDCtFPwwMjdk8gVoBHzLkmmTCWx8yeXzsnBjASe52oFFAxKi3m73II/d090Ft9FAcXJS0suYWpZMJCTofWSYxZY1rFq1RnrnaLJYumwpLNOSinlm/fb190h7BluaySVTfkZOmr8r5kDoBhdtZVE61OoNWFYCppVAtqsX6Y4OUKhGjojLOd92pcMNzRrsBrMdFDix7Oc3veHqr5zcM2fh0RYm3xN8DhB8+/v7/8QwjKOTL8GXJw4rvwWDWuDbDhpnnCBdRW69itt/9APc9v3rYdBi2lYrtCIZ6VyihpPOJuJme7KlV5+Pafh8HA8uPDjMgvUBx1Vw6rmvwIc+/wWkuvsl2KZdWvlyKorj8bx8228KvsL50gQRuiKbYpgLwZcuNzOooHR4B2b3RuA7cmAXVFbbJJLYM+ThgUcmsSxQ0NPdiwuvfCO2bd2JNWefjtXnr8PEzhdwaGgIp19+GWJNG3d+65+RCz0k80sw12xiywXrcfD5nXh827MYDVxcfc0lOPfSxXhq25Mw8gVs3nI5sulVUOMrAa0bgWOL0WLrv16PtO9CDRQOkKhUpmHG48gWusSMwEYLaLrIuhTWHWlq9HfJ8E1CtxisTj0wAdKU6ZlNF7VGUxonRPtrsf3CRMDmDp9Tah2WGeX/VisV4YZZa8Twc1qBfaeJgE3NioJmvYqZmSk4jiuxkHFyyalM6/fRcrHJ3YXwUxJlJC/SKxeKfrlZZ/aDJ3nADN6h3I2lmQyCL1Xq6O5fgo7efiRzWcmRIDVBLTL5aqdaEvB1mjUBX9fKfOG0N779z0/wVFn49IXJ9+Q+B1qT76c0Tftym3YwmA3L3ICXAV9KgSQm0LVx28034Z4f3gjLjyIABYBFKxs5lwiYPAHpIJVzjZtpzlpKAJMe/sCHE7pwGLcV6mg4wIazzsOH//RaJLr6gdCInFz/ifTs5RZrx769vQScv8w7SkMI+BIEpKMYvkLaIYAelFEZfAbTu7dibNdWHNm9AzG2+CjA4SkV//7wLPpCE0ktiUxXF2rNAA1LR9fKfvjDEyjbVVgr+xFWqjDHplBwSeYmUXTq6FqURGWugYmZKkoxF793zSuw8Zw8PCdAaGbQtXgjNH0AWuoUaGYfNNfBL378XTzx4xuQ8h3oig7NjKNaZ5lmVZLM0sw8oCbWNMVwRpBUNEVAkyHrGidbnalgcakMigBYF+CzHR9eEErOLpUINFkw0pEASR0083I9NwJitloIfgautBvz8hWSN5YmCleUB81mHbqmi2aYn0eNceQijFwU0cUx2hnw+UKtL99Vq9bFYixNGa6LZIZ24hS8QJEsh0q9ib6BZcj29CGWycC37aN2ZbtWi8LUnQbcZo1h6vDjuT/deNXvffnknjkLj7Yw+Z7gc+B4tMPLga+EXZFGEGuSLzUtP7v5e7jnlhuge/VIo8t38YRqFU+KCVYm4LZxIQquAXyZfAnVbujDplDfV1G3A2w8+wJcc+2XkezsRRASuElbMA3r+L/u30Rq9nIqiBeXbuR9I/BlGi3hhNIqM6yjPrILI8/eh9kD27Fvx6NI6hEYDddM3PFgEXoFWNI1gIGV/VATFtL5TjSbPjK02cZUDNlzSAAoqDGklCSCmAndCuCWp3D4uSM4MjwJu1fHOz91MVautxALNQRKEsmeVVDM5YgVToVq9iKoVHD/967Dc3f9EFGMuCoON6pBKtUSPD9ErtAlpZJsq2CAOkPVDSnehDRXWLGU5CQwE0E1o9ogQ7fg8UIIRWzGQRhKaDovmizopNGCf6cGmhTCzMw0ert6ogZkz5f2iVBaLZjHQItbKBdmFowSPDnBShKbZBFHucmua0PXozxifgy5BiajsZCTTc+9PXTD6ajXa4glaKbQMFetIZbMiLKko7MHeioLX9dF4cDnEy3RNu3TnHztunS4NUINXjzz2VOvuvovTvBUWfj0hcn35D4Hjg++bDTg5Etf/UtpB56YpB3Is7lOA7ff/H38/JbvwnB5AkSrtQjQ2sHkrZUZHyvqhpBFDVHaCsg3+nDDAA6nnkBF0w6w/qzz8ZEvfBHJrj4EAZ3+XIa9PPjOl5EdC7LH8sDtf89/e3REhReRb1sghLw0A2zCJtzpAzi47R64Yzuxc+vPJSyHDQ1Tbhz3by9hdNBFT0cn1mxagYEVfdCUGNy6gphuwNUBW/NRSCdw+Ln9SFs5dC5bhEQ2hkTgYdu9j+GpJ7dhYHMPrv7gK5DK16F4CtK5HuR618JProGZXw9FL0Atl3Hnt/4GBx66DXktWl4yUFyPx2E7tjQUL1+5Bl19izDD7N1EEo1mU277qYslZ5pM5+H4IZzAR67QKRRDvd6MlqyGKROvFGZ6noAja9zJFxNoGZROtcLU1BR6uwm+mvSssf5HiNogoqN8cs4Sqs67IU64oXwsHzeioPgcadu5mWAWNYaMj49IE0Whowt205HeOcPUkc3nJDiINw2pXAGZzm4oqgXEk1DjcfqZ0ahVhfIIvQCKa0uYejT5qnCs1Kc2vfEdXzu5Z87Coy1Mvif4HGhJzT6t6/qXXqQdWMjYoh3aEytP9NYdIzlPArDr1PDTH3wPP//h9dDdugAY/fiMC4wm1VaGbxhNv4JvzFzhmk1RYIqxgQs3X9ppef7adohTzz4P13zhWqS6+4R2ECqDFMjLTL6/Dnx5iOZL0OYD8HxeWD6uBb7CARN8qf0tj2D31juhzR3A0/ffCtOrSlBO1Y/hyb0V7NhlI5PNYsOZa7By1SK4NQflWQcmA8qtSEPb15lHbXwKXtlFdqALSiomg/bTj23D3t27cdWbl+OK15+KsYk9sH0dp2w4Cz1LToOXXoNYYQM0LQd3fAQ/ve5rGH/6UWTVqHQyZA2PFZfJle3Ay1auEaDidJvO5bF3/z7kOwoSmk55lxeqSKQyxtknZQAAIABJREFUKFZryHd2oNGw5TIZTybEWsxF2eDgEBqcODkxB5644kxLh80QdMcRDXBfHy+MEXBKloMb1QYRfAmkpA0YdiO/VM6lvtd6bkRxkRKYI+3EqixmZ2enMTk+hhzzhUNFGjW6enqjyZg8NCV1sSQyhW4UuvugGnG4pFLicQkrCiSW0kNxekaC7zXPgWtXUQs0eFbmmlPf+PaFSMkTxIpjP30BfE/wgLbA97O/mnyY7xBJzAxdTgpqKwmmR9UOrZwHnjyaGiJwmtjz7NPY9ex2mXKoGhDA5RTbCgljiy0nn4hv5fui6CoVBowglBOWagdpjfBD4Tt7ly7HZW/8LWhcEnHh1hpMXy7J43jqhmMXbsfyvMeqJKKZXBHVQ9C6NZbFYmDDdIo4sP1BOGPP4YVH70BxeD8Mk1GHWQxPBbjv8RKCUEd3Ogk9sJHQLQkVZxsGF1lOQOrERdx3EXMDOJaKeiyBuh7H8MQ4rJSHd75/A9auzKIyO4OaHcOq9eegY/GpcLOrkSicAkNJorJ/D37wN38Ob/wAYl4Duq7CU3ToiTR8VZMKoSXLV+Kx7U+ip38AazdsxO69e5DN51EodMkkfGhwGCtXr4XFwB0EGBkZkdt1gnOpVMKK5csxMTGBRq2GPGvj7UaLToguuI5ry8ct6h84Cr7MguCkLLLDIJIayt99XqBZO8S2DRpZCM4Rv9u+jtLCXSwWpXae+bu5bBamGZe7HRo0Cp2dgK6h1KjDDRV09izCKRs2IVRN+IaJeCYj+RsMUWd+xNT4hFTHp01VFDllN4Qbz3xw4+uv/sYJnioLn75AO5zc50DLXkzw/bMXwVeT20QBX2n1jbS25BSlolw4X094Ni5ZuPGWcgrqX+UlCk6JAC+6lefUys273Crz/5yGZSji/6LP58dxGhRuOZUCo7cNJl6JvO3l+d72JDt/iv2vgi/5XQFe0TJEX4tTnKGQm25gfO8OHNp+L0oHn8LQ848hDhehGoONDmzfW8XuAyVkdQspLpiCEGkoiIeOXFxCxUSoekhRdeCGqGoKynEDo4GPSdfGha/qwGsvX4esFcDQTdhaEl2LNsDqWAOrdyNiuQGYvoZn774Dt3/7H5D1a9C8htySh7wzMZPwNR1WKoXV6zZK0eRspYrFy5Zj95496OzqRDqTlShI/nyKHpOOt4Gli1Gr11AqldHZ2SmpZlyO7d+7VwCS4EtZIafYaoVZC5bobivVKnqZAcGqIFmaBtJiTADm8yI4Cr7kfr1WGSmfD1yqRsWk/FjbbqJcLEqGA2vfq5Wi0A7ksnO5DlTrNam2T+ezqFDD6wfo7F2EgWWrpU4+NC0EqoqkaI2BSrGE4swM7EoJVuiiXqug4ilQ891//Iq3feBvTu6Zs/BoC5PvCT4HCL75fP7zhmH8aRt8dTOSh4lKQfCU/1PllpwTC3k+liESRikvUjRyhS0XmmyyW7KGo13ArV9TC2CZ20p8045KjVqtBcRhvmo6b/ZFiyoLO4bIvIza4eWMFL8OfNuA3Z6AI/BV4ctIpsoFhT+fNBZ7NpziGJ576Fb4k3vw/IN3IGGX4EFH3ShgppbAczvHMT1nI2MlkVQUZFwXGb+JuEQEa/BVRlCqiIdx1E0d07qD/Y06elfF8Lrf2ox0PIDqOli0eBHshIlFy8+CkVmD5KL1MGM5WK6Dn/zd17H11n/DQC4JSw+gqKFUxgeaJYu3Ql8fMh2dKNUbWLpylUy8Bw4fksr3eDKFXK6Amdmi0CDM/u1d1IepyWlZhPX29ckFk0A4OjwCXWPJZTLiwYMQzUZduuK4ACPg5vN5hH4glIH0tXmeuMxIU0Tgy7cr8n5egNn6TJ03gZcVQrbdQLlUlmevqeliviDQF4uzouPtyHfCcV2UGKSTy8BIxKHGEkjmCoincnCofEjR3WcJ+ErtfLOJ6YkJjB85CNVryvfjmym48dwXr3jvJ689wVNl4dMXJt+T+xxopZp9XtM0hutEixeCb4vzJTcXjaWicZCXo+Ar4a0ETgKvbOZ+bVivgJ0Ad1tyFNWFy2OTJyZdTCupxOqyQEca3wSAX85k0QbQ32TybYPuseDL70emXkWT22uO4JyDo0bdALrfwKEnH8Dc/idwePt9mNj/PCbLwKynortrEUo1D48/P45aFVhkGujRTaRsGzFpsVARmkDZBdRkHlNhE0P1EgYKCi5/9VosOWUFtj79NByvifPOPwMDKwbQNXA6Uj2bYHQvgUk6Z2YC3/3S57Dr4YfRk88hn88iDB2hHmSyNgzku7tx7pYLUXNdTMzMypJtYOkSUROMjo4jm8tjZraEBjN5+xZh1bpT0HBclMsVJJIpuf0nCJLX5YSboBQtZsoCjUHlbKXgwo3B6KQqhDKizIzASvB1o+p4Ltsi5QOjISM5odANvFMKPFTKZTg2ZWsOpqenkYjF0d/PlLQQpeIcujp7YRqWqC6ajo1KvRZVB3Uw+F2HYsRhJdJIdnQKrZOM60ddeePDg5gcOoKkriLHnrp4GpNN5SsX/8GHP39yz5yFR1uYfE/wOdACXyaaMVzn14Kvz0xYoQ8ovrdRnpuWtCyV4nhpJeYr6Ybo79SY0mjBOhjJgKDbjbeyBDYyF8Q2+XerysAPYcbiSBYKcksZwW/LpPwyDreXUzgcC8Yv54aLDiEvAJpQHSqLHlvgSwihDlYPHZSHXsDgjvvRGH8Bv3zkdowM1+D5SeQyMegJDZOlCnY/U0OjDpghkGMrLzT5Cchp1xGg6AYoqx76u3Vcdk4PlgwsxkSlgYOlEnylgeXLevHaK18PNb4C3au2wE9mobtNHPnlQ7j7ur/F1L79Yq4o9HbDNJk2xuOrS8CMLNnyeSSzeQyOjkkGbm8fGys0UUIwYYzTvaqa0GIWcl3dSKSyArpisqjVEI/HxZBB+Rg1vvEYg2to5vDRZHZCoyHLxXgsJhMuQZYqiID0Aidfvo3/lrB0/mJbzcVcrLoO7GYdVVbSJxLyWOSECfhUVPBZMDM3i1QiE8UPBwGSqaSE69QcW5Zr8XReqAfdSiLQLSSzOZl8fbspVMb40CBKUxOIKQEsQ0ct1FBG7AsXvePDCyaLE8SKYz99AXxP8IDOz/M9Fnx569maO6Pkr5YpKTInUVxv4/67bsdj99wJ1W5E4EueQsA34nDFYcUCxLbbTYt4Sp6Sqtc2NIQioJeFmxtixboNeMvvvwOJXL6VuXC03ecl0+98MH1Rr/tiLvBvCr5taRwVDpHTjTOwH010pAxkrvdgNGdwaMfDsKf34YUXHseTDz+DsGLA92eQyCuIJSzUZ3QMjXk4PFtHvRFdkHjvQN7aUBVYSWDRsiROW9+J/lwKg0PTqIU64n151O1JvPKVF+CU9Vtgpk5B57Iz0AgBtTqDf7/hn7DnntugN2xMT80iXehALp+GofOypUJnowUn5HhcZHIuTS6ajlwhJ7+SuJWAZlgwyOsacWh0wVFCpkfysohS0qRCnrfypAroUOPkS9WDL9pcV8LUO3I50QGzMVjAVirj54EvNb/Sw3b0Xkmm36bwy3PyGH09PS3AjfrdGIQ+OzsLchue4wntRX0yWahMLoe5WhWZjg6kcl1ihSbweooljRaJmCYUFumMyZFhlKcnMDcxBsvQYKQ7EKQ7P3XuW9+7IDU7QaxYAN+TfAAFfLPZLygKPtsO1TGodKDqQaN6IeJA5wNvtEDz4NbK+Nkt38c9P7geludEoCssRShuJb5wYjLVyKVGlxNrwQNNEQBmNgQnJEK8S9OGr6DhApvOuwjXfP5apLr6pZss0olG/GE7m4HfW3vipYGDt8r8nvl+ftzLRUgez2zBt5HzjciQ6HGFFmklWpCr5CSsegynmcDuJx9GDnP45f33YXxwFBOTQzBiUd15IduNJl1udoipiTkR/fOhdCtEpsNE36IC8j151GwXlaqLetPD8OgY1p02gLUb1+K8Cy9Hxcmif/UrYGV6YfoNTDy3Dbf83VfhjQ3K7fTcbBmVZhP9SwdgGFyM8qJnItu9CBu3XAAXKp566kmk0xn09HeiUili7cpNKDcd9C0bkI3m4aFhpPJ5MVCwlYJcr5hLKBMj5WToSKVSYtetV6uS8cDshcHDh1BIpWFXK7DYPmw3ZZEWTcFstOACNhRgpu6WWQ5cqNIRSGUFmy0ymazIEbng6+jIibKiVGIzsi1fs16qIGGZsF1H2peTmSxsL0BP7wCSmQ4U602ke3qgM9Uty8bn6PGdGjvcimjWijhyYC+8Rg25rn5YhUUf2fCmdyx0uJ1k7FiYfE/wgP568I0434iZjVZvIqYPPHjNKu685Qe45+bvCkgIOdCSmjETQCZKLst01tjIGgthSPdYCI9SB9eFLpa4QLhDDxpqnoLTX3EpPvzZL8LKd0vW7FEqOYxS09rAy7+3A16iYsa2pjQC6WP53WN53vnyszb4Sqljq0STH0/tAzf4/FNurz0HY4deQHHvVij1aWzd+gAOH9gHm629mopqxUV/Tw8M1ZDcWZY7GhqgWhqMGFCpFTFXqaPhK6g0dSxZvgTlIpsaunHJ5VfC1TvQu2oLkt2roGlxGMVxPPKvN2Lb7f8Gy63DVBVZRE3OlaRKJ9uRFVUK9b5rNp+Di970VkxMTokBZt+BQ1i+YgCTk6PYsP48VFwfqa4cVJdcLV2FJFWArkIBtUpVWiIKPd0IZWJMSTXP9Pgk0sk0crksXKeJ8uwsZkaGkOFU2myIltfjc4FSQ9H8Uijtw7PJ2kfaEfK8tBtPjI9JaE+WEjbm7Nq2gHAyZiGRiKEpYU0+mqUyTJX3Hj6UmCmTLu+M8vkuoR1qng8tk0UqW0CmowBFCeA0anBrDXgNLt6qmJkew+zoMPRYBrn+ZR/Y9Nb3XneCp8rCpx9zBBbA9wSfEgTfbDb7p6GCz7108tVk4x0t015MNZMpUQDYhdco484f3Yw76XDzomAdWazwVbhh8ot8DJ6PvoS58N8UzXsMQwloFCC4MYUL4mCqeSFOP/9ifOiz1yLR2ScTHXu92iDLPwnU/F457ba73vg1o2LGCHiPN/n+Z5xvq7hcftb54Mu38/uT3IfAA+8KvPochp59ALXpg2jUJvHkYw+jODuD2ek6SkUXqWQGpVIFvf3d0A1+Px6ajVDaIHTVRalUQ39/HhPTJameX7V2NdZtPg3JwiIkOleid9lZCLQE4qaBg48/itu/cx2awweRYGMblSa6jplSFQ3XQf+iPhh0j+kW1p19Ec561ZV4ftcLGOjvxfjkFPKdGYxNjGDz6RdL1KSRisNgdC/NDboik2ohl0elWMb07Cx6FvXDSiVhJhOydKNu1tItdHcVMDczjma5CMVpMn4OCu92aAv3PLhuU6glSg/5mJyCxaoduHAadfgs2KSuOwwxOTWDZDotecGe4yKdjMP3XVQbVCgECBo2VN9HPJOCYpmwklH6mmWlYPtAkuqNrm4k0x1ICl9soFaahV2poTI7h0ppBoHfgMOGjVgGWrrzg6e/7X0LOt8TxIoF2uEkH0BKzQqFwhdUVf0c3USM74u43wh8I863bbRQBQjJrykqsx1quO37N+GOf70BKlPNfE46XFjJOSkTGRN1dOpRRdIfKR18oqzPd9FUYbdUBRqaYQA7UHH6eRfhg5/+POId3YAWi+iAVlYEAZcvTzzxBA4cOIDe3l5cfPHFAsZRISNtsXpL4hRdCKJhvZ3JFnHCx07BLwe+kaY5ynyg/IzXIy1woTSmsP+5rSjPHELabOLxRx7A+OAQKiUHlbKH2ZKDbCGBhk09riHZu81qgP6+OJKWh858RhaRPQNLsf7Mc2F09AKpPvSvOAOp3GLAd+DMjOHWf/kn7H38YaS8JnTPluUX08kaboCp2Wn09fUinUygDh2rz9qCK37vndJYsWfnTri+L8qJ4YlhnHXOZZgqVtC3dABWqGHP8zuR7GDSWIiBvn7hYcfGJpDv7IQet0SaVq1VMToyLku17o48eruzKM9MozgxBpNTrmtLmhmPjec5Ep7E1mKCLzlevr9cmoPTrEsAD1USdNRRJ5xMZ5HJpAWkY5aOiYlxCcwp5DsRNl1RV+QKeeS6OqGYForlCjKpAsqNJrI9vehgGWc6DyuRFMVHeXYaXr0hTRrV8ixU1UNtagqeYkDNdH70/D+45u9P8qnz3/7hFibfE3wKEHw7Ozs/pyjKFww6246CLyu5Cb7RTX+U5xuZKLjNJs/m2U387OYbcedPfwjFp8wolE28GnJpFaWZcaKhWi0gLyj2ihAGnXI2H4NLNj/ih1UFNnNcmx5OPXsLPnntnyNB8FWMo7wvp1zmut500024//77BWxpDviLv4gyU/bv34/TTjstMnQcdeO9FHyPN/1GP2EULHPs5NtexvH75sVCgDgIYMBHszyGob1PwisNSvTk4N7ncXDvPhSLVTSaHrxAxcRUUfJtWYVOkMrnkujI0FpsY/PmzRhYvR5qvg9NqwsrTrsQqpmH6hvQ7Dlsu+Nm3PeTf4VaL8HybMRkeamJCYWOtokpyrQMmXIbioY1Z56HLZe9Hrf97HZMjg5j3fpTceZF56BYK8KKd6HS9GElLBSsJOxGE4jzogjksjns2vkCpmdmcc5550HlRdiKYXKK9IWHQj4vvGwyydYIDxNDQ1Jxz9JMQ4UAL58T7MDjJBvZjW1U52al0Xh6ahz1egWLFw3Al80eLc5pWapR70tqgpyvq6ii74VDDleRluJA11D3PExPz2FgYBlS2TziVHT86vduxbNSfUTKY25qEvViCfVSWY6tQrFio46Gp8I10p/a8s5rFhZuJ4gVC5PvST6AYRjqExNjn1ZV9c85PYoywbBk8uUt9oueNbkBjyZhWUhxw+3g8P49OLzvOQnaiRICOfkyuYpDLukHppXZMgXRtNCoVzGyfx8O7NopUiOCpMMFmUxzIUIzjgte9Rq868Mfh55MQ1GZyMWan2hyveOOO/DQQw/ht3/7t4VmuOuuu/DBD35QQPkb3/gGrr76amzcuPHoMu7Yyff/BnwjGoNTb6T5FRkd+90CB0FtGpMHnkN16gAMvwSnPo2ZyVGMDI6gWmmgVKwhbLlKDNbf5HMYWLwIfYt6EU+l4OhJxPtWoXf1OVBindDUmMRPDm67F3fe8L/RmJ6CRaed7wltEcVdqiINoyyrVq1g9YplUms0sGYdlp6yCY9v/SWalQpy+QI2nXc6cv2dOHxkDhqzfE0dlhuiq9ABWw2EAmLcZKlcge8FYrygAsIiOOoGAoIpKSJNhRGLif25Wi5Co36XJgbmN7DGRyRmka2Y4FstlzA5PAwtDJCIWTIJ03acTKRkqtZNQ2qEaNogl06+3GRGcCwpvG2zVkegqwK+is52FWqOE8h3dCLX2wMzk4GVyEGPxQXY4bky+c5NTaNZK6FWnQXvmco1F0E8/ycXvfcTf3WST53/9g+3MPme4FPglltu0S655OKPOY7zNQrnVYKvboFTcCS8IsUg/49st1yc8ahz6dYSzYduM6KGGZQTUNvbMmQQpGlD5gY9cGQ6fuahh3DfbT/G+JFDsOn7p1IhBBpeCCudx0WXvxaveeOb0bVkGaDHROpFyRIvAs1mA1//+texZcsWXHLJJTh06BB+8IMf4D3veY9syb/97W9LTfnHPvYx4YLFfdWqpH852uHo4ZPa+Ba9ItrUNt0SfcR8KRv/7bM6h9GLTlOm0tLkICYGd6M4fRhJK0DSVKReqV6rQSH4korRTCCWRsV2I6tsXx8WrV4PMzcAxDqh+jriCHF4xy/x8xu/gen9z8CSKqNQHIX8mUKR82myuCKlMcVyyf5eybvVkyl4Omt1FMR416LqaAQNZLvzCLU8QsOCFbeQNeIwdQ1hnGHpIWqNBjo6CkgkIlDkgpTaYRocqPXlsFqp1qStQ2SGR/OcHaFiCMBykaXCQdMEVKenJlGenYOpqUhYFjpyGSm4pHa3UmtIDbymq4hbsQjM2ZCcTsndkldvSm29Ax+5zm6JyIzFkoibFjwvRLqrAIta41QHoHOPEErdvMKMiaYtnO/U5AjKk+Oo2yG0TNcXXv3RP13Q+Z4gVixMvif5AIZhqExNTX0gDP1/oNCdJzizXhmCzfAcgqwsUlo9akwj40tkOG6FMYgUgk43eoal1EWoBL6f/V6ckBqT43jw9ttw920/RVgvSiA5q8CpSW0GQPfAUlz++jfhgstejUR3r7QH0+EWaWyJ3z5GhofxzW9+E+9+97vR39+Pw4cP48YbbxSwzeVyeOCBB3DzzTfjK1/5ilTekP89Xm3QsdNvhK4vBd/5S8b2IT8KwAwCJ/jyHa4nhoqYRr6zipmJIYwN7cXc1BBMxYbJn9/nhBjA9jQ01TRyvQNYtmY90h15sQUb8Szq5SYSmobJnU/izhv/CeO7n0bMt0UNQjCVS6GE20e6Y1IDBLKJ8XFp1ejt74dvGEAiD101JVYxw0VaswzVUpHK9MNM5QBLR8wLhX810kl5LHKw+UKnOOCoQoieB5rIBBkzyRD0YqWMXDYf3ak4DmIxQy4+DTpKPBeWYYidl1XwjusIjcCLcaEjj3QqIVIw0zJRqdSkHDOdycg0XS+VIpcew9QRiquukMlhZGgYlUYNqzdulEjJwwcOw23wIs8MiyQ6Fy1CKtcJnaDMi4jTRLNSlaVbrTIH16li/PAhQI9DT3d/dsu7PraQ53uSsWNh8j0JB3RycvydAL6pKooiTbWmJRpNUTtQkSATVzQHC+Qyc0GWVhEARTYCqgSEzoMnCWWMEAwQ2DXse/YZ3H/bz7D76R1wajUYKm9lbWnLVa0E1py2Ca/9rbdgxcZNMJK0zUY2X7oDyG9KvkIQ4tlnn8HPfvYzvP/97xeud/fu3fjRj36ED33oQwK+zz77LP76r/8aX/7ylzEwMCDg2375dZPvsSaNo4B7lHhpT78tDXAk+YgChmQhJ3FBUQRisw7PrsKuFeE0ipINIdNoogNaogtqnHU4Sa6pEAQ2DAbTFEvY/8Qj+MXPfoi5w7ugB640OfDzjq49OfHqGrwwgGFF5oipqRmp3BlYthIDazdg88WXS5fezNgYxI2oedi77wV0dq3A6ee9AvGONKZHxjE7PYMV69Yik8+JyoGmjIEly+R2vzhXFMsxf++Lly2TC+rs9BTCpi35DLmOPLIddMsFGB8eQsI0JUeCdygH9+1FZ18vRoYHUa01sJxlmgrQ3d8jUrbi5BS6BwYkF4KOuuee2YF1605BIhaTZLLBQ0ewfPFS7Ni2HUbMwjkXbEHddaHYLvbuekGGg1yhI6IoUjkY8ZQE/oSujeLUNErT5JnriFkKimOjqNoB1FTX5y567yf+50k4VRYeYt4RWADfk/B0mJ6eeHvg+9/5VY+bVi5zW1zGksWLkIzHoejRsi0KzokoAJduLQnejpxsYqDwqOdVpKFArAoaUJmdwi/uuwcP3/tzTA0PwiAv7DDggMs1nsRduOSK1+CCK16Hjt5FYpGV+nICHnnWViURLwT8RW/btg333nuvTL4E3z179uCWW27BBz7wAZl0Cb6kJb70pS9h6dKlJwV854dVtJdv7awLyqi4eFQ0Lut8mfhDLhkZ6E19M91tNGcokaSOWlUoaYRKTJZUuuIihgbKw4ex47678fT9d8OfHYEVUEHA6xkVHC9WKImtm+YUFliYdKEB9VoTExPT6F++Cme+8nJsvuQKDI2PiUnBbTgIvDoe+Pd7cOEFr8HSU9ZjsjaLjlwe9VoD8VQGE5OTWLpyOTwpKVVRmp5BId+B8fEJAeSVa1ZDNU3MTEygOjkpao+B1atgNxsS4M6FKRuNCeacZj3bhpJKwK7XMDI8hFQygUMHD2DL+edh+/ZtcD0Pl1x+hWQYM5yHOQ+mpmDnc8/ilZdegpmJSage8OQT2yT28ryLL5Lks+rsDCaGRhC3LGTzWVjpJDKd/XLxFpOHa6NRLKNWKsOzawK+zeIcxqaKUBKdn7v0Q59eAN+TgBXzH2IBfE/CAZ2YGP09hMF3Y7GY/uT2bfjR97+Hj3/0QwK+M5PjWLZ8ucQUqgRcKxkBMcGRFlLOwhqlXZxQI+0uralTh/birlv/DffddYfEMloEcd+FoRmoBxo6Fy/DW976Npx5wUUScQjDjFQNba5VArcJ+u2ENE043n/8x3/E+973PixZskTUDT/84Q9lEubk+8gjj+CGG26Q6Zd5AW3aQWbUl5Ga/QdK4Tj87vE+RqUKQ0o6uVB0BHypneVUykJKTeVtOLNreVzIjtvCo8LTKVWIUiS8Ep5/7D48cdetGH3+KWQRIKa4km3LCTpyEr4IvvwrqQcuReVuhBGYgYaRkTEUFi3FaRddiovf/FYMT08I1VMtlZHSFTx07z14w2veirqqYPfIflz26isQuj5GRyax78B+vOKSiyUzt1KuYnRoEOvXbsDQ0JBQDL3LlgjnyknamytC1xQsWrcWI0cOYWJiEslkCiuXLsO+PXuF7126bDncwBUdL4N2hocGsWfXTlz+uivxxEMPoGE7uOTKqxA6Ng4dPCiytLhl4BePPozXXPU6lGaLSJkx7HjqaYxNjmHdxo1Yf+qpMBUF+595VswUNGkopoZ0JzXJdMt5wq+Lw22W0rYqTCPE2KGDmC7WkOtd/seveM8fL0RKngSsWADfk3wQR0eH324a+ndUVdEOHzyI2398C37///ldHDl0ADd//yYUOgvo7VuEpctWoX/JMvQuWoKu/v7W9BXK9l1KFgNXGo0P7HgSd/zbLdi/8zl5m6ZG4dme70qLwmkXXIbL3vA7GFi1JmJ0dSPK8G3nAXOnJH1qrXZbeZ8hzi4C6/Lly/GWt7wFBw8elIUbaQcqNah2ICCSA6bW978CvjRWtC3F8+3F8w/1Ua64zWmTNvF16RzjNYLh6SGciE6QYkjeLegCkr5GswWgOIClGNBCB43pQdz0D18LE9g8AAAgAElEQVTF9rt/gk5NQVx4UQtGMiWtzjovZkfLQ7n4jMh2Wn+52ORizPcVjIxOINXZg3OvuBLnX/Um7Bk8jFQqgUapgrSp4fEHH8CZp74Cmd4+7Bk7iLPPOxeNagPNahOHBgdx7gVbRHFCXXCtUkFXoRuDhw4jmUyge+liWfIR7IuHjkhR55JT1mB2bhb1ZlMAt7OjgAN79iGdTMriTzVUWQSuXHUKJg4fxLNPbsPll16KF3a/gGbTxpnnnCuWal5n5/hx69fi4M7n0b9yOV741d3M+jVrMXToiDjnFi9dKndAXT1dOPDkDtQrZcSTccTSSVgZOtx6aGKPNMcNG/VyGb7TQKU8jZmRYTQ9Fdn+pR895/c/sqDzPcm4sTD5noQDOj4+/ke6pn1L1RSFiw9yiNmUhfHhw3j4wZ9jbGQIo0PDcOsOLCOBgRVr8I73vw/di5e2wtI9yXotjY3goXtux4N334nK1LiEULIwkcwrGxd6Fy/Fq193FU6/4FVId/ZCUVstFTRjtDJYhGrgdj/C89btt9yDyz8pM+O0++Y3v1kCuO+++2687W1vE9MF/07gpdY3mkojedqxeQ7tt730zxdZ3hcPafsbaAW9H/2G2mZrgiAXT1ElThiykoe6ZobFswSTR4C381H4DbW+chEKQ5haCL84hlv/6et46IffQYr8rMs83bj0qlmmLrbkiH4g7cqFGx+LeM53qNCZoxxqGBkdg5HqwEWvfyNecdWbMD41KfDPFuCVK1dg7PAhTI/NYe2mTdDjMcnRnZ2ewIplSxCahmT11h0X/YsXC4tfmStjamIC6UwaPQOLoFD/HYthctduaYvoWbJYpGi8w6Hml3pd2o9ppjhy+CAKhQ6MDA2ir6MTMcvC/t0v4NSNG7F/3z4J0DllzVrseGoHVq1ahcOHaYFege7eXgyPj2JoeBjr16+Doao4cPAAYjFLLrYTYxOYmZyBGYtBi1tSkWSlO5BIZqBQc+404TVtkbiVpidRK04BrgM1loaR6f7I5re+ZyHb4SRgxcLke5IP4sTExPsURbmurfPVNDaU0XnEKpYGquUZzI5P4ODzu7H7+X0SbPK77/wjLF+/HqHktnooDh3E96//Np55YisMePDthixVJBVBj+HUs87HW972h1i8biNHNwSMQZyHbRFKRjpikdG23tcGTm7EKSPjC5ds1113nWTKMg6R/C+rba655hpcddVVRwOB5mc3HE/hcDxQfrlD+1KpWRQkz6k2CKLsiag3iJE2DCSmeYEpY1xOevJq+KQbAtCV0GTQjqFBqUzinm/9L9zz7f+NgvSQUV2iIGYZAmaGGeVV0Lwg0ZyUh7ExmHcGCh2IJnTVwPjIGDwzhtVnnInzL7oEdc/H8Og4LwNYumSJdLDtev55iZRcunQFRifG4TUbyGTisOIxDI6Ny93HshWrpOFYFHoh6+YNqZSPp5JR0E2pArtuy9UglohJRGSlUkKlNCdSMTYWcwFnmRpMrRXIL2YbIBGPSzNxzDSkLYOyM8ZXcunGhhQmmPHPRDImDRdUUZRLJeGMM+ksEsk0Epm8JN0l8h1ougGS+U55Ozl12pdphy7NzaE+NwPVqYvxw9PjQLpwzaY3/eFCh9tJxo2FyfcED2hLavZhAH/XznagmJ/s66Hdu1FuVLD+1A0icOctM1OuSvUq0oUcrJiFWnEOz299FA/c/lMc2LMLBm+VfYc32/KdZQpduODSy3HBq69EemApwBp43YjqbyTyt/0rjJZ3UQqhJo0SnMKo+yRxqs0DY0Ybbt++HTt27MDo6Kgs2y666CKZeHkb3A7ZOR74Hm/qPXY6Pt4hPRZ8JfWdyg8CrXxvke5ZSF6w+ZhHgBcSEhD8/lWEbiAV6C40+YhYs4JtP7kBt/7j11EwFZFqeb6HWrWEZCYlx5cTr3C9PAY0vej8B4tKNZh6BL5TE5OoKz56Vi0ReZ5psftOhWnEYJmmaLa5KHX8AF09PVAtC4pmoVxpospwdEq3eroRT6YlRjKbyQmXy5+kzNaLXBTeY7G6x2XOhtJqLGZgTh12o4a52SnUKiUJ1GFIDrN0pfWEtfGaJpMsudlqpYK5uTlZtvF9DO0pVStib3bdAHkqGcxomctENL5yGCDF0juwVJx9qUIn9EQKyXwXkumMFGWy8JMfyzYLlbX1XgNOs4Gqr8DWU58683feveBwO0GsOPbTF8D3BA8oTRYXXnjhJzRN+0uZfDUVMUsTwfqjDzyIn/zsVrz7A+/Hhk2boXDNLqDoSeJU6Nl48PY7cPuNN8AtziLkBl+LpGEixFdVrF63Hus3n4FYRxdUMwZFM8D7aUqmovwIiu2j6EqVgn6oyOS70bdkuUzIHoHmxZ6MowE7/LGpN+UrT1ZqU4WrVRRJy5ofOfmb0A7zD+Oxhor5gB19HG//2c3Gv5NOiJZftFS/2KDEj+GBaE3yStTwoGk6Aliy0U/6DvY/dBu++5d/CrU+C00LkEjHUSlOQ1d1SUajNTkWt6K0uFbbr+hLVE363vhxnP6LThOLTzkFHd19MHQL5VIFuXROOGTbaYqd16XaRNPQ0dsXRTNWXUxOz2LxsqXo6esVntyxbWkxTqUzcJgw5nriyuNLs1ZFzKAxwhT7stesozg9iXq5KEuz4uy0hKPnc1lRQTBgn5SGTyccQT2bkaYKOt040cdicVkeNuoNUUHoOjMlkvIcbNpNGJqOeq0urRakGRLpHNR4AlY6I6WhZiobGT9CBhdVZYrm0s1k/ZNnw25UUfEA18x8+oz/8a6vnuCpsvDpxxyBBfA9wafEAw88oK9fv/4ziqJ8KQrUUWHoCowwxK6nnsI/Xff/4oqrXo/LrnitnBgMdZGMBup57SZuvf563HvLD6RjTNogxEbK2McoDNtj2A1nQhZhKpEBg/pQSq9oX6ZlN3JuRalmTqDi3Asvwzve+wHoyQx2PL0Ts3Nz4qojELWda21wlaJPXRcA5oKNU/DKlSuPcr7zp9/jTbi/HmhbcNvmQeSOXEy+0k4hgCsB7AYQMLeYE7yHkATu0folTvIOQoW0BIHaguqHSAUBJp9+FH/7mQ+jNjWMTIph55DWDLZ8eE50MUlwwRSPtZpAoqmXx4EXN5phmraNwakitlx+JV7/h++GMz2Lp596WmiP5cuW4ZfbnsCFF18EJW5h246nsOXCi5Hq6EatGWDXC7uw8bRTJUfBrVbkGCayHfJ1i9OzSOQ6ZFLmZBn4TWSyKSiug+bcFAYP7sPo4EGpauezQrr2mD3h+XL7H2ccqO9jbm5WwLkjn5foypnZadRqdRQ6CtANQybgRDoN1/GRzeZksdpoRtZzArAVT8g0H6iGUA6BbiCRK0CJJ5HK5cWI4jSjyZfHFW4TQb2MZr2CeqASfD+z+S3v/MsTPFUWPn0BfE/uc2D79u3G4sWLP/urJ/q1Ee2gCp8Hu4FH77wTN3zznxFPGli2cgVWrlqD/mXL0L98qUQPKn6AO75/M+760U1QnapMnwxWoWqBIjTX9yQfQEoe5RZckUBuNlgwXEdMy3SWkRtmKEuooer6OOP8i/HxP/uf8PU4vvXdm7DjmadbVeOhTLp8IfXA6Ymv7fB0/p3Uw2c/+1nhE9tLt/9s8v2PU+1/BNtjPyaaeAOhFIjDSqhDCZhZrAswh4qNUGlFbCJ6u69wKelD8UNp3lUCBYnAQXPwBfzNpz+C0b07kY3HoIc+kgZdZC5cP5QUOSsRQzaTFvqA+mECuNAR/JMUjqLgwNgMXvm6N+PS17wOu/YfRKG/TxZvXb29ePrpp3H5qy+Hpxt48rFfYtPmMyRBjMsrutGyuTTqtSqatYosrFYsXyW67X37D2LDGWdK7sbs7BzS6RQyyTiqs1Owy7OYHhnE9OggUibLnqK7HbYPy/EOAqEkEnFyuDY68lkBRwazs7HC9VzhoNmATKceLyLJZBpNx5HJmEvLKK9ZQzqdE8oky263ZBoNP4CVySFV6G7VCJkiY5SaolodbrUM2DWZfGukHczMZ85YAN+TCxy/vq7xpH+9/989YCtSkh1uLNGU4BUtZsDwPMwcPIgnH3kQg4MHMTwyhHKlIsWWvUuX4oMf+Sg6Cp2448bv466fXA89aER8rTiS2x1u0eF6MWWsBVqSfBZpeAm+kVY2kAURw9TPvOBSXPP5L8HKdmFytiyTXXuiboNtO9d3PgATmKmAoAZYlkXzch2OdbAdO/Ee13Lc+m0fdzom9En7BeuGdIQ+QZAXGQehbiNU69GtNyxoSAgXLMs4TszkP6npZQFmcQTf+ssv4vGf34usFkPeisHyPTiei1K9CUqDzZiFdDYlFxROldIsTf5XZQgSZXohDkzNYPPFl+G1b3gzHtr6S5x61llwJAQIIvvatOk0WeYdOTKERYsWS7kmh8SJyXEsHugT/S77zyYnJrBsxUoB9kOHh7D5vC1y51KrNaIeuGwaSUNDZXoMw3tfwOTwYQn9YcYDDROubSObyYg8rF4tyx1JPB6DqeuynIvCiRSJq2w2msL/9vT1IR5LyGKQtnTXc+T3R/6b1fOdnT2iA1eMBMx0BvFsDvFMHpnuXpixBAzGlHq2fO1GtQanUiJHIuBb9QAnnvuTM3/7jxaCdU4yei3QDid4QFvV8Zx6PxOBr4HAUGAFASy6Z9lS0KigOjODI4cO4/nduzFbreAdf/iHSOc6cNeNN+COH38XCGoypUQRD1GsZFvqxeVSFMbjy5QT0sVGqyzBgcAbuPJ2JwCqboizL7oMH/3MtUgWehGqVhRDKI3CvK2N1AXzZWTy9cR0EPWMzQ9Vnz/9tg/V/El4/tt+0yk4+hxdOFzWIvls5NAsNKlzVupQ4+TEq9IhBs+E72iImbFoMdQsy8eZyRgSRgCUxnHXjf+Ch2+7C2HRQTo0YDSaiJsxNJsOdMuQEB/NMpDPZCMLM0PqKWMjZWNSWxJiuFLF6rPPweWvvQp79h3EilPWYZputc4umSDXrF4jNMXE5DQ0zYzsw7ouUq5sOoHBI4dalUAhert75Hc5OjGFdaeejqbnYXR8Cl3d3aK/zqeTcOslDL6wEyMH98GplhAzdJTmZkXFkMvQIh6iWimLLZwXxDiXszXyslWZUJkX4bqeTNTdvT3IppktzKB4Tfhe7gI4HZMjz+YLUDUDWiIjQerpQidS+U7JqmC6Gy9lDPfhgo2TL7+fsFmDU6+h4gZwzOwnz/rdd339BE+VhU9foB1O7nOATRa/kmwRfD8tvW28tTVUxDRdlm61cgWqpiDJaUb4NA+Oa0t3GIHztptuxB23fg+hU430rQK0lKhFejHeHDORi3rfSAtLG4IKMqLc4EdmClIHVMiqqDs+zrrwEnz8c19EjDVCqi4TNcGbC5X77rtPNuOcAtsdcwTeNufb3d2N9evXv6Th4liwPSngSyqBMY9aFDcZqD58zYZvNbBn8Flsf3YrYpaJVUvXIGllMVuaw74DOzE5OQRb8ZDMp5FI6QgrUxjf8wJqYzNQKiHMBmBWGzBqgOpEYTq24wqdUchkkWAQT6hAp/JAhYAPdBVTTQe9K9fg9975XjTLNRw8NATH9rBqxUpJqpstFuGpiuQuUHPNUko+7sED+7F67WrEUilpqRgdGUVXZzds2xWlw5LVqxHLMJGMtfF1pONxSRGbGjyI2YlRuLWKGGsYqj47OSm/m2QsjnQyJalmfI4wNL1eqQqfzKmWC1RakS0zhgbVCboukjI+byQTmM+L1sWUv2MuNVUrjmQmj1gmK6/xXAeMRBa6EYPGY++wGbkp3XLsFgwbVWnQqLiAG8t87Mz/8c6/PblnzsKjLUy+J/gcIPimUqkv6rr+J+324kDxkbJiGD10BD/+8Y+wZNkyXHjRRdj19PMwDRPrN29CIkVONcCORx7Gtq33I3Dq0gvGLFehBpxIJsROLp5wgetGW272e1FFTNeX3wrh5ts8D7bro+q4OPeCS/ARNlnkukT9QI0r+YzJyUlcf/31GBsbk6/RVjtQ47tv3z6xFF955ZWS78vUrmONFsebfF+Ofjj2sB77cbyt1lQ90jkzF1etoRZOY8eBrbj3F7dj75Gd6Mh3oKezV1o9mkETk7MjUEMHvq6i6jYRqgFUr4awUUPaTEBzdJh2iJQHxOo6lIaCSqUOx/aFU81ZMeT0OCyX1fS8qLHo1BSAroUBakGIFStPQWe+C7PTJWRiaeSzOYmFLM6VoSfitNBBjyeQyeclS5exngzKoZaXwCkcayq60HIJxqYI0iTkuW1O4gq/LuA0qpJm5tQrKE5Pia6bFUdsJmHwOtuNeYHg75zEOK3ODG1iUScpE148+bV4VeWx5AsFjhKGJO71KBA/uquJMqaNRApmKi3UAxeBZjIHzYyJrZ2Tr13n5FuFWynL5MumlQXwPUGA+E8+fQF8T/DYhmFojY+PvwR8DV2Vk525DP/ynX/GVW94PTo7OvCv37tZFKpXvvFNeM1b3gwjZsqCrd1gSxMBwYgTr3R5OY4AMLMKyN2Rr+Rkw0mWJ7c0IFCG5Dly0lHW1HBcFHoWYdM557dCUxT4XMqJzlUTM0Vb8dAGYC507rzzTnG/0eF29tlnv2TZNp9OOJbb/b8GX3K91CyHLLSsQknUsfX5u3H9bddhtHwYRlIRmVc6nkImlUHVrUqCGTXQATTU/UAaiA2N4eMOLFa5+xq0QEFOUZDTMjDCGBzHF1BSXB9KzYbe8GHUfZhuKN1qViwm8ZKeCmn/rZQbWNSzCHEtBro5UnocCdUUGkNXDJSrDfT2DkAzdbkoeq2gJIbnMCw9R1AzTNF1M5/BZ6Ql5YCGIRcRJWROsgePYEvayHNRLs6iWppDtVKCW68JRcTMBtf1xa1HqRyjIrkwlMp53xdOVygo7gRoHGFmszw2DSWRtpl6YiF4mGWhmdBiCQHfWDYnigw9mYVuxcVJSc7XrtfRrNbgkvO161KkWXUBZ2HyPUGUOP6nL4DvCR7WoaGhuK7rlJl9gk9ySnvIKeqhi1t/eBOefeYJvPtdV+Peu+7A/md2oa9/KSo+8M4//oT0aAWhBo3Sp6ib+MXv5qh9LeJqW3KFKJxAJp2WRbfF5UZnYZQH7DtM6aG7igln0YdKjWerGqj9J9/Vrorn1EbXGwH6wx/+8FGAPh7Y/leXa/+BC6Z5gFqwkAYQ/mwOjsw8gxtu+3s8feRR+IkmQiuUSVwMDo6HVDKHBNsbplnuqMFI5NFgxbrfhBs4UOMxuCKjCKG7DcR5TAlG4kSJapksRUMcBgxXQeiyMdgX7a7bSrh3XV7MFKSMFOKwkFWTSPsGcjCR8nUoNR9pI4F8Mo+4FRfDS6VhixVZjydFC5zO5OB6geR5iCZZ5BykVni/EnXpHS0p9dyoedoh8FXQqFVlCiYXzowIu+6gq7NTQo9MBgUJ1cQLaRQMz8eVVhD+yVc2H0cfJcAblaMyIU+P2ixiSRgE33QW8WweejovTRYR+DZl8m2Q3qgSfBtHwbdpZj9+9u/+0f86wVNl4dMXON+T+xwYHR1NqKr6FU3TrmnTDjrdUypw909vwYP3/Ayvf82leOTB+7DlnPOxduMm3PCDW3DV2/8A604/Cz5lVjIB8g6SQOvIbSZvQSXnVgAlur2UE4znWus/fpzwrxJZyZQ0TjtRoAEdWcRpOfkFfDXBubaRYj7wthuM2evGMPW/+qu/OppqNh9oX07xEOUvUAynSESvfIdtR908D3RUjaRGAUC/qnt2YcM36nDNIm6973rc8fDNKPqTMNM69IQBzdJRa1QZS4xsLIt8Io9MIgmN4ZqhCZvCZlqFDbZ5+JgqzcB2GU4eBZRz+x9jhTtUSQNjsy+/HWbc8yLJsPN605bpNAqD492BgZD6YCeA4anIqXF0aAl06mmkPBNZLYV8PIu0mkRGTUMNIrkaZV6M9GwwO9dkXXs+CtZns0nL5EJ3GwHbJUjKr9qFwlzmgPIwW37vdU6ezag63nebsGgnZtB6q1VEmqiZuyG0TdSQEsEtlS9th2Okb+Zx5vVYJl8OBvEUjFQWFm3GBN9kRsBXVQNJUOPka1eqcGpl+HYNfqOOmhvCMXMfP3MBfE8ucCxIzU78eO7cuTPV2dn5VUVRPnDUXqxTHuXj4N5d+NZffw3lmXFkskmRl+09cAAPPvwLXP2BD2LVhk2RuSBk9RDPf67RmvDqZQweOICJkVF4tgddtUQuZVj80xQeMZnJItORRyyVFl6Xt52aYgmoRacjHWQ+QlrB2GoREOQjkG5PovMXZ5x4n3rqKfz93/89rr32WpGbkcpoA+78SMn2UWt/vnQosIqGX5t4yB46rgEFeAkLrXmMbrswmkgRsK69hqY1iccP/hzfv/ObmCgPIpZipoN892h4TVD+C81H1kojplrIprJIxlIyoSrgZp+0iwcjRvWCi2J1FrZdllt62nzJz5brDVSbDmxOuoErLRq0DfNIcBHGgErdpGsQkrEri05yqSyi9DXEQxNpJYGMkkBKScr026Fm0a3koDZ99HR0IZ/JSTrdbKUCi8tVacoIYRkmEmYMacOCGUaRmEpgAHYI1fZgUVxnl+GFTUkh4zAcuhpCjxffhuRdtOWA8rto3/VINVKkUIl+p1GTNZPUHFbPR2JqiRWlEYPWSU7nVjongTrU+VoCvjH5udlk4RD4q7Q7V+A0KwjqDAwC3Hj6j8/4nfcsREqeOFy85BEWaIcTPKCTk5OpMAy/rijKe9vgy14tNjRQtbp7+3Y89O/3YGDZAM48+2x87WtfR76zGx/45CeR7+6VVC3hPet1aHqA/TufwgP33IY9zz2LCjfsDuVk0W0mFy1sR5YlSTyOtRs24sJLLsOajacilsqLfItnEs9P8oGqFsLxmjB1S3Sn1AK3J962w43/5uKNj//888/jq1/9qrzOb7JoL97m0xX/AcCl7z4KlIkswjIPtyzEUXVoNPlSOBeBhaOX8eShh3HTPd/AUGkPEh2WTKGUiDVZPKkF0BO6KCGSdGWxmFTRkM3kUS03kIgxvSyOYnEONt1jObq4HNhOLQoY8hQYZkzol2K1JpwuLxI+82sVX2y3PC6O7cgSjNZuKUMibWRQCkerN1UrCrxmAMvToHkqiQskjQQy8SSodstYCWSTGTiej+lyGaWmjTppjdaFSA9V5OIprOlditWFpeg3CkjbceiOGvH9Ld468FiU6gl9wFcldISrnw++URFqBMJs6hDwbTFOvOC5Pi3jHnQjqrQi+NIp2QZfysvMdF5oh6Pgy4Q47hVoL642YDfK8hqwSt4J6HD7xFlve+9fn+CpsvDpC7TDyX0OTE1NpcMw5FTwLgFfcr4KYMXoGvLEDGGXi9BbKVaPPPQQli5bgRUb10uRI29befIwQ3XrvXfhrltvwdjh/dCkE423yZHGVyZJlm6GtCFASjMZKZnOd+Ciyy7H5W/4bXT2L0agWFBkGSNjT9Qa3GpNPsoVtg6BPF6LByYA33777RKo/sUvfhFpLovmFWgej+dtT75Hp68W/rZzhDn5ko44+sI4MQEKxpI52D/xPL535zfx9PBjSPRqqAc16UNTNVOqkDi8GXEdmsWf30Hc0JFgg7Cio9kgX6ogmUhKgM5ceQaOV0dHIQ0/dFErN9CoMe+AFT0F6S7jYzeY1gVPspHFbq1paNCMEUb9ZzozLiQ7OZRsBn5l3w1FdUJA1BWZk+XiYmjh/2HvzaPsqqv07+fM59xz5xqTVAIJSQgEZJBR+YG0Iti2CLZDoyJodys4i2O3UyuO3e2sraCgAiqoqICIDCKizDPIIGSqVKVSc935zOe877NPFSDLd63fu5L/uoqVFTLUrdS99+yzv89+9udBgW4Jygf8O2kmzgZYtgSaxpkOr+vD6wYoFVzYmYIVShnHrT4cRw5tRikrSmdNvy6TrLPQlzgfMMU4pbMlX/J4xmu9qP/L76V557v4GpKKFgYedu3ahXrfgGjPlCrEe24YgrVk58uYqbz41mG7ZaiMU9IypGGApOch7PTge20EXhNJr4dukCK2yx884oxzln2+e7d0LJ5Q9/KD/m96OBbfJEm+oqrqP7P4chpNw7wc+TQFGY9yQQCzyEghTaDbLB4w9bz40vuLGHf97gZc+cPvozU5DkSeGN81plcs2ojE40sbETshXuC6KQm1jD0OMhXHnPASvOZf3ob+ffZDDK4kU87I/b20AtNbysei15cFd4lctvTzk08+KSkXTDY+44wz5N+/VJxzLGN+vH1uosXSv483EXa6eX1lQGbO4X0GKrw4W5MnJoKnzeLnN16Ga279GYprTMxF02gHbRg2w0dthD4HYjEMS4dVYCcaQddTuHYB7WZXuMi5UyJAX18Nuqmi1VmA7ZoIQx+tBU8WNLhM4RRcWVTgv73rtRAnAcKYK8xEMeZDSToZqPeya6Rlj8VX0qEVoh1zySYkrMbQZQ2cNj/q8w4HWWQJE+vIJGDDQpBm6AYJekGKRtND6MUollw4BQNGK8JwWMTxq4/EkasPRTkrQY80KGEi6RQKLXSJD0YsSYQewUKLcgMLrrwOOboulxv4Gqs8vQQYHxuVG2a5UkP/wFAOR+LqscF/F3X04jPFt7pYfCm/qLy5PFN8KTsEfks6YRbfxCp9+PmvP3d5w20vF7Zl2WEPn9AnnniiVKvVvqQoyr8uFV9Lz7GME+OjuPaKy9GcncW+G9Zi/aaNWLt2P0mj0CtVmcKzM57Y8gi+8fnzMbFlC+w0RdHkcZJm+USO4ZL0K3pqLGhIDnVoa0oCLhSTHKxCKRRxwitOw6ve8laYpX5kqimdIbtwKYdZKv7er3zlK+L3ZWfLC5nLFXQ6MFLoqKOOwoc+9CEZti0V3KUivFR8n60TL/0Zf9ZS3i5ynZf/3mejhvMgn2cCNDPNx9bW/fjaJV/AeHM7CitMjLfGYZUsqIYjhdXvkqrVkyw7p2jAciI4BVLDYhSHLhoAACAASURBVLQaXERwxYssaRtqgkqNK7kx4iyUAMxuK0IcMiUjXyDh0KlUdPKcvMRDlLIA52u4PJb7MSPgE7GSxSGZCJQduA2nSbFl0Y0i8ibifEFGOvoUapqiYrvQBHbEm0GKrh9L5HqrG6LTpWUsg1MwYRVTKdR1pYxVWj+e33cAXjByGEpdC7qfk/BS6twJCzDJZfliotzwFiH5rLZ58RUNR7pf/jlf23aLbOYB0XxNy0FfX18uSVB+MA3x+S51voVaH2y3KvlypBCx40486r655svim/Q66AYZEqv88cPPOOcze3ipLH/6suywd98Di5rvf6qqeu6S24F6I4HYN113NS6/4DuouRZ6fle4D2S+rt//QLzqTWdjYNW+CDsd/OrS7+Cay3+IEgd1hOZoqlxAiQZErLYclOVCLlQZmOf6LSPXueEmlinNgDU0jLe89wM44kUnIWX3m8pislynRFgSpk5pgWAWdkjsgpc62U2bNuGYY44RsPrSx7NlhWcX36VC+uxCzMIj5jdOzqVbz1ekxWmRA3XlhsL/IqODGx+7HD/+zUWILA8tNBHqEVS6G/wIpUIFlmZIyCStZK5rwHQSlKtFNBpt+D0Gb2ooFouwHROe34HjGDBtQ2QWZqm1W2wbbYkLSpMYtmGgXHLk77FYx1kg7ANFzVfCZ5pdtD0unmQSU09ZmEmbBlm6mi7Fk2GfaUbwEfPmNPk+6WVwbQuJHyIJuYGWIskM9IIEC80uQmrEegGua8N2QtGctUxDITSwTh/CoaUNOLS2EZXIhRooUOJUrGZ0H7D6Sre7CEDKtV7WXOrAeawS14g7na7k8xUcS4JPuRc5N9+QRYxqpZLnBFISc4swXYZnEqjeB6dYk6TtVIlE9kj9QNwOUny9FhKCdYIUoVH+1JFvOPc/9u6Vs/xoy53vHr4HWHyTJPlPwzDOFei1MH3ZNQW46orL8MSdt+E1rzgZN930G4GezM43ZDh27oc+isHV67D9yS248L8/gaktj0IHAd82Aj+CXiigMjgAs1iQozyHQry4kyAWyhUB3HGnDVvNYHBDi+Bsy8aRf/cSvO39H4Fd7pelAyb45mdTdr85u+G53SufghzATRpY3g0udb7PHrYtyQ5/y36WZ7BlSHiEpVuAgzXq2TySs8MXF1qIRI0wH03giju/g7ufuhUznWnERgSjYiNIIrS7vvz9WqksMUBx2BWaWamaOz1m51oIfALGdYkMKhTYuVEmCOE4pnwfjfkWuj1WKUe8tSy+LFiOo8Mt8JhNRgatXRArGNGRc00PvViD3+NyS1588/BOTaxeoiQpEUyLg09hskFTTIGek00ReUwipvCiieTT7gRotj2omg3bLsJ1LLh2ik7QQavXgQUdI1Yf1qpDONhdhwOq+6EUu8i6mZwiuGCDJJAbFm9cIgHlR4086TlJxWrGIjw3N4vJyUnxBK9cuUpOVI1mDlhfMTycL3kwlJQbbi7Xi+uyXvxM8c015zQIEbRaCIiT9JqIlzpfu/rpI15/zif38FJZ/vTlznfvvgcoO5TL5f82TfOtS8WXR1baxn5/3dW46ac/xnvf9hbc/+CdOPKYI9FqdnHvA3/G6ee8S978t994My775uehhQ0kiYZ2N8LI2g146amn4uDDD0e5ry+PihefKgSczSjw0W1bcfcffoenHnkAJkdInHIrCuxaH/79s1/E+sOOBkBGLrVlFbF0Ss9ovUt6LjtgJloQKM7ud+XKlU/b0f6/Mtz+tveXiEjKDux8FagpLWUcTamCvNTNDL2kiVgP8dTMn3H5bRfiL5OPwEu6MEoWEjWFR84tXQJRhCJJZEUThsZ1ax+VWkm02Pn5NpKERDIVhqXBcigLqEgTMg8UFAouOh0fzRaRknkUDxcUDMYIMWtUY9fKjjJf22V32Gn30O2Rh1BAkmkIelzt5vNFeYGaK7GNLNYx3BLTLXRZAy+aBSmCZCJw+5C+WpFnoaHLI3yQoFisCEtXYuuRoOe1JESTTItqoYJ+vYZax8aRKw7CptJamA0dRmTIRDVLeiJzPK25i4mEbg12/tR7Uzm9MC5obm5OOMyOU5A0bD8IsXv3JEZWrZJNwSXZgW4Hu9IHu1KDXaiKxs7jFNeL026+Xux3m4jCLoLWAjpejKzY96nnn7Hc+e7dypFby5c/9uAZ2Lp1a8V13a/ouv7mZzpfTWSH8W1P4nv/9QUctP862aNqd1pYt24d7r/vYbzxnHNRX7UWV/7gEvzuykuE5xtpNlas3R9nnfN2bDzkCHEt5EmY/MgN9ULx5QUeeJifGMNNV/0Uv7v2V0hDT1i/oaLirLe+G3//+jMBo5BvQHFxYHFIwzViHtc5WGMBu/HGG3HRRRfJVxgYGMB73vMeCVz8W7ayZ8sNz/3/PJ2Cem8uOUi8O/2+/PpqghBtJLaHuWAK1935K1z/8FWYD6fEFVKqlbBAEHmaIZDNsximSScDgTG6xJgXigU0G6R60RZnCVySVjrLZsGlvS5GFERwnSJ6vRCNpo8o5nOWh2cahiqviWbQtkesZL6kQLvazMws4gDQMkcGZhy2pZQreAslzIbDNTEwp9L5ugX2rRqyIEPP80QWIjWMN0k+p+J6SChhsFM2ZeDFYR6Th5WYCxR0VwC246BgFqAuxBhOqjhhnyOxTh+B3tah0W68qDHnmm8egSpwuzQWySEKA6GcUUbiDWv9+g2LkHjClBSM7dyJFcRNkgNBzddlekUVVrmeF1+nIksWUnwp8Xi+FN9eewFx1EPSbaPlRUis6iePetM7P70Hl8nyp/6NZ2C5+O7h22L79u1Vx3G+qev6G6T46gZMxvrQXZBE2P7Iw8JFDZMA3/vehcJLJazlvH/7MPpH1uCSr34N9930G5hKSjM7Tj/rX3Dya85AouhyweZHzXwDS65B6qcS7sVhj4/mxDb86MJv4q4//B5xEACqiaNPOAlv//ePwaj2I0jZ7XLwBCzMz8sSxcknn4xjjz0WMzMz+MY3voENGzYIz4Ex8hy2vf3tb3/aDcEvv1SIn2s3e7Z8kTPXcpeDfIjfl1pHikwLkZpdzGQT+MNDN+K3d12FCX8HUj2WoRn5CjOz80gyFbplyjFZN3ij8eHYCopFU0IxZ2cXJHBTMxzExCfy3qTH0vnSzRF6AWyzgIjDrhYdA1zvJXiGXXkCyzGQ7xtw5RZCD2PU0PzMnDCFqZGniyvJfJ4JY/c5iCLUXjyzdKBAmLzEn89NNSXDjcNPWrkoK9FqSKwjLSZkPzCBYom94PuxxN7T2cAVcLpfZH3ai1DqGThq+CAcWj4Q/WEVajOBISTQvPN9esgmDsJchuj1yPTtSg4f3RyrV+8jz12ejafI73Po5haL0Dh0LORWM8oOXLJg56vRk64mSAMfiR8g7HZEduhyWaXZgBdlgNv/70e96Z2f38NLZfnTl2WHvfseGB0drVmW9T+6rv9T3vlq0OgisExJojBZIUgcSyLcd//d+P1NN2LTvmvx8lefJt3qhV/4Ip6483YJLuzbsAnv/PinMHLgIWCwDPs2jQsWeVJm3lCKkT5viA3yEdIu/nzrjfjmFz6PjiAIVex30GE47/zPozKyDzrEkStcyAWeePxxWR/+13/9V5EXRkdHccEFF+Dcc8/FqlWrwPVixsp/7Wtfk6JISeLZK8XP9gU/u/NlvZXIUCV3ZywV39wGlSHSumhkk/jNPVfi+nuuwTymADemS06Oydx2GxubQMS1XsMQUHmp4iDNyKVldlkBhkoq25xoqIbpSpetWQTIiOsZNkE3QSRLEVmso90MpJhzdTAndCbQDG57MQ04kaWKWqmCiM6IRkcgP2Ip03XpwH1q4yRuqPkiBG8i4gW2bVSKDlrzPTRnu3mqhm1KtlvEjpQ2XwL1pUCGMgQjtc0PPYnxUZmQFmaIfOKBMph8WeMEFcXBYFrBIcX9sdndD27bgJFQTsmHa7lxexHfoTKJhMnHLYkn2rVrXF6/4eGVORNaZrOZ8Ig5cCuWSn/l8xXZgcXXrUFn8WWYaRQg9nx4raakbe+e2Im400KYatDK/R878dx/++zevXKWH225893D9wCLr2majI1/Xd756rD1fEHgrjvvkMh4HvGrgwNi9OegjP5dHqu7s5P4zue/gC333StDlaEDD8G5H/sPVFavlUEZBQdmwYnTgT94pKUGSWeweHdpPfPQmRjFZ857Lya2bhWXBOPl3//ZL2Bwv/0RyWgnB+vceccdIjO8+93vFljLPffcIzQz/pppuNR+WXjPP//8pzfcnq37Lj1Vz9V8ZWdCFqrJ5ZVR1CJnIEakdNFSZ3Hj/VfhV7f9GF29gcSKoNoRbIddqoKYK6xMdg4SjI7NwbQVDAzURHLQzQS1Wo63nNw9CcNwZM2aHmouX1BLJuGY4HXhJTOkNKJGznglTdgZ3CAjyIfPGztN3ri4tFErl9Fp9dDrkP7A0wplA0uGcHkHn+bJxwTWUwJIMlTdSn6z2L5LVsMLhJiTEyEjOP7gMJCx8by0Yol6Z4pIQDSkaiCNuU3Ggsqvx4UcBWocw05U6O0MG6w1eOHQ4VgRVWEHmkRNyYZblGvUAoPXFMFZ8keruSBFdu3afdHXN5AnPufGGNGB++p1kTdoKVNtB5ZovnVJsrAKFVmyEBcHw1SpH88voDk3jeb8pCRuRIqB0C5+8Liz37+8ZLGHteK5n75cfPfwCR0bG6vruv4dTdNeI0GUugGLFCk1xu+uvxaXX/oD7LfPvjjpJSfj4COOgV2rICUHASF6czP49vmfwlP33SOWp6FNB+Htnzgf1VX7SgIFO1/ayQSys7i/L4560SMzxNQhUx/x/DS+/OEP4y/33yNH//La1fjwF76EffY/FElq5p0zUtxxxx0CUye1jD7fm266SVaKKTNQF3zooYfw1a9+VdgOXC9+7obb35IfxIJGuYDHdSWSwRkyS3TJTAvQ0+Zx40O/xs//dCkW1DGYJQ2dXhcFl0djDYGvIY1NRFzhjVL0uhEmd89KwsXI6iqqdQP1AQdxkmJi94zID7ZtSket6AkMLmDoJIVF0FQ6E2zhYUR+JDyLFDZSLUCUMRuNeCEO8VRYho+Ca0uH3G7Rsre4vq0UxK+scLXZ5BAuh9VnWSScBsdwMbO7i6nd8yiUCigUi5Kxl6cjJ+IFppuC8gRvCLblyDIMTythokAJQ+h8zgwbgULfMpnEGdQwgtoNMZT04ZT9XoS16RDKPlGYsQzrQjIoODDlzSBJZaWaA7exsTHRg9ev3w8Fwn0ErJQD5IkPpXWQTYHp2MxTgs1EZna9JJuVa0LBswwVSRBgdmoa3UYLahwiC1rIkhCtMCZS8gMvfNN5y+vFe1grlovvXn4CJyYm+rMs+65hGKcJUpJ+Sm5FKQk6rWnc+fsbccfvb8H0rt049Ihj8NLTT8M+B+4v1p9eYwHf/8IX8MhtN0sxdYfX4LxPfx6r9j8IqWqKxkvzPounFL5F6UHoVUwqVihORIjmp/HF887DUw/ex09AcZ9VUnzXbjqcjuMcjoZEgOk/+MEPpPhyEHPZZZeJ9/fNb36zPD5Xiwlb/+xnP4uhoaH/H8U3L14E27D7zWCzDEEtRHhg+x34+uVfxrbOY3BWpDALqmyRcXFhYb6NNLZJL8TsfBNxnKJSqqDX9dFqeDBMBfttLGDtfkPoeT4mZ2alk3RsE3aBToQYisGIIEW6S563C04BKXkEAaFAZN9ytTaGYhFUr0mXzdy7gh3CLRbQmPfRbfNmSE80i60rummceIDOwV/uUabey0h3wsd2bp2BH+ZDQGIkhTQmAPMMnt8Wh4Jt6ahWS/Ko3U4PnhcjNWyQJmFkKfwkRTcC/IjbcYDGbDkvQd0v48Ujx+DQ4gaUeiT/RFJ8WXAluQQZmgsNeL2eSFw7d+6UGymdDrxBG4Ylmm+LaMgoQrVSlXSVfMPNhemWYbhlFNgRl+swTIa2egg6XXTabYBcCDosvDaajVnsnJyBWu376Cnv/NTn9vKl87/+4ZY73z18C+zYsWOFaZrf1XX95UvFl1phsWAhCpqIgxZaW57Cvbffgdvuvg+wCzj+lFPwopeeIkOwy7/1Ddx2w1WIgw7s2hBedea/4CWvOYNU2nxF+NmUX8bIpzkSkf0Ni6+mRBh/5EF89r3vhj8/J9pm38b98G9f/DKG99mELOOxMl/9bf+/xK3Pf/7zOOKIIySlmMO3l7/85XjpS18qRfjCCy+UQMaPfvSjf7VK/Fxf8N+0mtEUy4RhaqSxAjgppsMxXPDzb+G3d/8WSi2C3RdCMVioTHQaPqKQacIGFpqeeJd5XHcsU+LPu702Zmaa6B9QsPmgleh6ARaaHdF2TUODW7KQ6ZQ5uM2lSedLMH2Fm3txiigkH4EhkjoSLYRhscBaiLxEtrncUopSsYiFOQ9hoMvSBjfkolA0CfEWp0qY2+4k0ilGvVZGHCSYGJuHYRZA869tO89YwehzTn1kKbPplHwwx6qcAF16aOnfDSJkQYiQ68sJh3qKSAos0naso89zcfzAYTi6eiCKHl9k2TGW15CsBvIb/J4n/8/veXZ2VlwqHKwJZpLLH6mKJuOrVFWGu+Jl1lVYbkkcDyI5VKrIDBuGZaPXbsrpyuamX6uDuNdG4rUxNzuJ7ROTMOvDHzv1/Z9b1nz3sFYsd757+QkcGxtbpWna93RdPyUvvpYkxRpqiofuuhX3/eEG2EmAqNPFrqkZPLFjDCMbNuG8D3wYQ6v3wfU/vQK/vPR/oMU5O3XD5sPxz+84D6v2PwCKaUtQJi8qkXz1nNfAxQURHrQEXnsOv7r0Ylz/o8uQeT34SYSNxxyDD372i6gMEAtJ10TO+GUd+e1vf4urr75alimGh4clMohd7sMPPyzOh9e97nV48Ytf/DRJa0lqeC7T4dkDNxmxqZzIxyK7kB4WOT7++OTN+PaV38ITu5+CUzdQ7KP4HErBmhhvotumi8CGSUqbrkAzUhRdG+qiNSwK2kjRwcpVVTRbIbrdCI7JDbUMxRIdBnLQB/RcnyWZq16tSBoIYTgZDNkwCzNPLGaGVkAS0OrVQ63Gjbcypne3EAaLNj4SzxJFSHCqkcIipjLVZBDIYVu9VpSU4endC9AMdvfk5VK7zRMk2AEDlD+AvmoZhYKVL8aEXDeOEUDL16FD2umIr0xFm5ZF5SSDFRsY9kr4u8HDcURpAwq+IgNXcVtomvAbuu0WXGrlUYhmg+6PVIqvLMZIQKqBXs9Hu9MTBwT/LmOkuOFmuEUYhZJgJbWCC8UqyntKVzLYuiaP12u0OBKUztf3O5hudpA4lQ/93dv+7b/28qXzv/7hljvfPXwL7Ny5c6Wu6yy+LxPJgQQp3YCSxfjdb36JK3/4PVQMLS8auikov4HV++KMN56Ncv8wHrj1D7jgS59A5i/IQkQcK1i34UC84tWvxYFHHg2zTl1Oz4MqZFWY61XcMc4QtOdw+x9uwhXfvxDh7AyUKEIrCHHy687AWe95P3S3D5kAcRfdaYyviWPhOJDvsHnzZhm08abB4svff8lLXiLH2CWM4f9V8V3k79IaRYxmpCUY87fjp3/6EX5+2y8w3Z1DseagVAaKRU0CIefmuAQwT4AXKtUKFDUSjVVTU3FakMFAF4NbAoqugYkJDsYy2JYGRUll2UH4u0kIuogl6SGLUKuUkQTkIzA+SUWcqIiVUGQXS3fzdIuwi3rdRKlQwq6dc/A9RbYI6b7QNAtB7ImLgpAe03Dg91LZ/urvL8LQUizMtUDgG/0K7OJ7XiDLL1xmKJeLcF1HhnR+l4QwLmBkUA0Tma5L6CX9z/4i7Yxgdc4J+XhmaGCVV8YpI8fgQGMVCiGXVVJ5zXjaoac3zRIQWdrjcKzVkAJL3/ZSIgl9ya1WR2KMyuWKSBYCdGfxJdWsWEGqmzDdEkoDw3AYoik2vS6aCwtIPA9qHCDsNBCFPbS5XmyV3vPCs9/79T28VJY//TnPwHLx3cO3xPbt24cty2LxfXlefHX5wVDC2fFRNKZ3oWw7EjGumzYKtToUcmmtgiQOz89M4oL//AQeu/tWgYUbqimDJ6tYxroDD8DgmtWoDg2h4Dhy0RVMR7CGs7MzePTxh3HfPbdJAq7Sy6PnY83EWz/8UZxw6qsRqkymzYsve98l+eC5cUJLlrIl5OSzLWX/t8U3hQ7ywRIGgZoJbt92Cy79w8W4b9cDaIZtgXyX3ASDgxwKKWi1M8gGbcpuTUOUdMSzWyzaIj8IjQ0hCkWg5NoY3dFBu0k4OQlnCpwiOb2ZFEzC3A2Tx/tQ5B6v05aTghzpaehSYwHh6IqDAqlpCFGpkD7nYHzHHKJIFYtZwhMGN+eo9qgBVPqQrSLCHjXkACOrBmDqMeZnZxFxUKY7ol93OlwjtlCr96NQ5IZdW4Zd1Fy57RhSt9UMYUiQyWGoluTHZVEmRduL2EMbsD0d65JBnDxyFPZNqzBDsi0JRk8l2YKPW3AdsceJPosU9XpdXl9KDCzSk5NTYjVbvXqNvB/4+vF9SZ6vKV1vBb04Q7GvH/0r9oGiW1J8sziU79FvNuG3GwjaC1J8e7GCuFB93zFvfOdyevEe1opl2WEvP4FbtmwZdBzne4ZhvCKXHfhDhZYm2PLYo7KFtPHAA2G5hfwrs4uVLKDcjhb7Pfzhmp/i0m9/FVoYC5zbUBSBiSdEUhoaVCbmcvGAkG9FkU6KhbLdboiHlIVeSxT4UYqVGw7ABz7zRQytPwAxyD2gOyL3BRPQslRouWBBny/lB+qF3GojF2EJoJNvauUIw7+SGBZ//deyA01x9CVTnwzQTJv48S0/wM1P/Rbb2tuw0G2Ke2G430GlaqHRaCJRHHh+Jk4AdnO6lcB2VRQdS4oxWbsE2OhGiHLRwY5tXXg9Xfy+VkGHaWsyRGJLyOKk64BtKjC1DFHQE48uY4a4MUd5hk+AmtowVBWVooZ6zZZEiZ1bpxExzbhQQJimiOIEpQohOBkCIi7J641U+H4PIyvrEtjZa3dlIYMQHnbYLLyqbouO6wURfC4sJEzNICSHd5F8MaZgE1mZwusFUBMdFjthsc0ZSDop1NkUJ605GocW16HW0WAsyh2+78lKMt9buqbK//ueh1IpJ7st3SDJcmDx7R8YlCBPfkiEEF0SDPDUTTC3g1CdwZE1cMr90gRQdiDInanJBD353HDrNBEGXQnQjJ3qece+6V3LGW57uXYsd757+IROTk4OZln2PU3TpPjy+GsZirBZb77+Rlz761/jvR/4ANZtPkA0OVlWE9cC0YZcwtDRmx7DRV//b9z7xz9CjyLR3HiR0QEh4Y4CUydKMJapNyHqJJlRG2VtZRYZuQeKVcKr3vRmnPbmt0ExXVnUkAuTxRepDNWoHVL3vfTSS+F53tODNQ7guGxBHXgpbui5Ht+/BeTJ/w5tYxwQhojVHsYao/jJHy7BI7P3YLS1A52gJwnD1ZKGvloRzXYXzU4Ct9gnhSeKfSRpD1HShWMbcBwblXJZ7FpQPLiOKZ2v72nQtRSmw2UWuityPYXxO3QX1Mo2ChZxyB1kqgE/zmluGRM9qL1GprhQinaGet0R3u/4jnlZJbbdIrp+gG4vQL3fRb3PQRi10et6OX85jVGr8GSSwZbTh5Vb/mIFXkh8pC84yh67XJ3Flh5jJZcnFoH4rslhGLXVHkIvlJspM9oKtguro2G9vRonrng+hqMSzFYizojYD9Bs8iarwrEt6X75OvIt1N+XF1jRkRUF8/OziGN+b/3i7WWXTfsdI+c9wpi4/FOqyqyhMrBCtt00swBd5RAykvTkuOfBby0g6jbR67TQox5T7nvvMW9419f28FJZ/vRl2WHvvgeeLTssFV/qlpaq4v477sK3v/FNnPaaf8SJLzsZdtFdZPjyuGzIwgSPukw6nnj8UXz9vz6Hia1PwqLVJw5EXlhKouRKKcsxizXN+gx+FAoZN7F4bFdN7H/IEXjb+z6CoQ0HiFuCK7J8fG0RScm/f8MNN+Diiy/GCSecIC4HFmOC1LlazMWLj33sY6Ij8uNvdb7PffbygszlBA2B0oJvtHDD3Tfi5keuw9aFRzEfzMFwmPCRwbET8ekGfoKpuQBJqqPgllGrl5EpIXreAjqdRRRiucK5JTSdna+NJ5+cRafNRYNIBmGkmRk2V3fJ2Y1RdHTUqwU4FmFgXWSqjZDZeEaGKKPntYs4NGCbKgoW05B1xL6G3Tub0A0TmmUiiKmJU9YAqjXa2YDmwjzABAs1Q71aFDQltePQT+F1e5iZbaDbi6GZOReChVyiiHjzFIcCB2b0asdwTFrfFAGsSyoGu3Ea8xQTa7QhHDtwCJ5n7QPXMyQbLvXJWujJhluhUJDCyx/kdAwND4o0Q0od78453WwGpVIZRS6CLEYMSdqFAjRbLZTqfRhYvUaGbg6RkuUl7nMAJYnh9TpIfB+9xhxSr4O5mSl0YmTO4Mg7jj3z3d/eu1fO8qMtd757+B6g1cwwjIsNw1h0OzBiJoGj67jhl1fhiksvg1UwsengA7Bh0/7Yb906DA2PoNo/LAO4RM3XkRkh89Ddf8TPLr0IY1seAyIfNpc16C1bBKrQwsQBikyamIJL+LYC9JIUazYeiNe/9e143gtOEC0y77YUoZ3pBOtkPEYHYjUjvYyuhiWNl08Bh23cbjvxxBNx+umn/3Vo47P04r9dfOmPzeCbLdy78w7ccN/v8KeHf49uNgvVShFlIfoGahhZ04dep4PduxbQ6tATm3fNbomx6xo0nfapHGJDmcIyCCEH3KKF7dvm4XsAzSRukd2xKUdpwm9CJoXoQLVooOQyHSRAppXQ7MXoBG0pvgSaKymLswrbjOAWVEQ9HbvHmzLx57oyc88sp4xutwXLzlCtmmi1FuQmWHYdGeaF3QidhRjzjS6C0EcQZjLU402MQzXKNSy81LWF8pZQ6uGdjCvQzz6qHAAAIABJREFUVN5NNJrEg2bQTAaaKBLMuS4dwEtXHo31GEbaikUn9ppNFCTqSJXXjosVlGSq5Yp0s0zx4Nfj60iLILVyDtkUEKzD+sulb+rrTdG0a4NDKNYHBKpD6cEoVHnGgpqFIj2Qn8z14tbsFKJOI++ENSuz6iveevSZ7/neHl4qy5++3Pnu3ffAotXs+7qunySaL7mpli6m+cktW/GH66/F2Og27BjbIhdQ0S3h4AMPwRvefC5Kq9ZI8eXpmce+JOli9+jjuO6XP8WDd9+F7tw8sjAWaxlXSkW8lXgeHZkkLVBP0HDAIYfjtDPPwobDj4ZmuYgllDPv1gh4YcfLdWQa8r/5zW/inHPOEbraUoSQ/Hkc4xe/+AXuvPNOfOYznxEt8dlM32czHpb03md+jsVCNhntwGU3/xBPLWzDvY/di0qfieEVdezcNQrL1bF+/9XodTxMjM9jfoHsBa7echqvwnIyLmDJUoNbcOQGRqZsoZChr7+MyalQPLimpcC2NbG2ia4a57BxdrS1soVqUUPUbSGCi/lujIXOHBQSzawStMwV1KeudlEpsUV2MDdDf7GGIPYlAt4yq2g2F4QrUatzYSFCvVwR/3Gv1cXcZAt+S4NPNwXZGooGXadVzsxz30JfXiMBAwmKMhaXCrtcfm1FddDp8HuLoZiZDBPrWQGb1RGcMngUBtsuWnMdtAMP1YIDbil3uh1BfnJoW6mUxc4nHe9iPh61Xr5+dFnwRitSB98aTFRRqX0HCKIQhUod9eFVKPUNwCxVoBeq0C0+JwHUNBHNd35qEnO7x4CgIzfARHOy2Cm/5dg3ve8He/fKWX605c53D98DW7ZsWe04zvcNw3ixJFlwoq0ALolVst4fIpqbxsTkOB548D48eO+DSGIFb3//v2HFfhuQcZGCzazstDIU0pPNrR2PPIx777gTkzvH0ZxdEGZsEPTgh75YqGhx4tHzuBNOxJEvPA4uwzN5iKWGmmTCi+VRV7CvEhus4aabfofbb7/9abbDUudLDZGDH64fU5LgevHQyqFFVkKeRiwpuiAjIcdE5rFGpJglSNQQnr6A27fcjCtu+Qnm0yZ2L+xEX38Rhxx0MO578H70wjYO2Lxagi93bJ9Gx0+RxFwtMCR5guCZgaEyLFtFpVwSO1nPa6Bc0lCtFTA52UMYKflgzdZksUL0XiY/iL8Y6CtbGCjb6HXmMd/O0AoVZFokIZymWYSa2IgjD2naQblIO2ABrQU6JWx0ukRaUmtncSQzuIcVK+voq1egaxYmdo5j964WLNWEY9XydeGM+i6HYKYM1VgAedKgB9exqLcDcRRIiGehQCAQV6g5MItF4qALo2RZGIiKeFH9UByq7INktANdNWGVqCsDrYUFeH5PCni5UpTBK9nBQZAvWhDg1O104bquvIb8N/CGxhOFpF1ztdgy4NNbzMGbU0SpfxC14RGYpJsVSGgjKzpE2PMwN7UbzandsJQUSeRh50wjy4r973rF+z79rT28VJY/fbnz3bvvARZf13V/oOv63y3xfHk01EnRSmgP6goE3S2XwTlMs9GUTa36yGrYxQIMQr0JgxHDPgtwzo3lnC0OeTzNN7f4/wxwDHzG3ySCMazU6igIscpc1HdzlK4sZCzayxjESD2Wf3DXXXfhuuuuk/Vi7vw/l1JGtgO33j76iX/Hmn33QRSm0FMdhuiYEUI1RMRuKtZhJioMMms1Hz2ni+2dJ/Hdq7+Gx8Yfhla0MdcdR7GsYmTFPhjbPo0o9HDA8wYkumd05zx6LAaJLjrswlwXzYYP01YlrsdxbRg6O8UQw0Nl1GoFjO6clKEiObzFogWnYCFVydtlrE8GS1cwXC9i9UAZ3YU5NGMNO6YWYFqJRAfRW0yrWavVRhR4KHJDLtMwO9Pl/B+GQXgPYecLsqlXKltYtWIFer0Y27dOYnq6C7dAkLojqE8e6ZkukvtriZJkUYwldJPJF1SH+DOfYw5Hy5USVD1F0KP/N0SghsL/6NeL2BCvxrHlQ7CiW0FVcRgAJYse5D/zxsK7H1ObKSsszl/RanE5xBcZghhTx3ZkC44+8KUYJ5FCiMKUvFVLUpU1pwTVcmEWKyj0DaJYryMNe1CSEL12B+25eXgLs2hMTaAxN41uqibu8L5vO/WDn8mhz8sfe+0ZWO589/CpXCy+P9R1/cSniy8BL1qCqZ1b8avLfyoc2n03rMeBmzZi3fr1KFX6kbrFnOeakbaVW89yFwQ3s/if4MnzAMRF5v1SGLA0srJ1kV+MkrYg1oA8MYguCTECMJI+Iz4xL75bt27FJZdcIiwHWst4bJevucjsXWI7fObz56PeX0fC/LFMh0ayVsbCm8JjUUkNaAG3ooC20pBttqse/Rl+fO1FWPDnYZcrgNUDtC6UTEdngXlkMfY/sC5T+9GdDYCOAb0AJTMR9AIZCHEiz+2sIKaGrKBa0rF23QDKJQNbt82KTMEOl55eDt2IrwyjECZ/rQODFQerB6sIe200fA2js004TgpNY9GmXOHKqjAxjISvl4plTE0uQIErYCFqvQo8DAxUUa1VMDe9gLGxFvxeAtNkRL0j4CLeHKW7jElS43gtg2WRWBbJyYRFWm4INm2FLL6UGxSYlo3EywFCXtqDaShwfR2HGptwwuAxGA5riNtdtOfnhT9BMA/5wHkBXUyOlkRqRZwq7VZTvi+uYz8NPRINOMeP8nP5dfln1LM1+s0rdXE56IUSNBLOuFAT9qAmEbqtFjrcmut2oIU9NJvz6MZqbNT7zzruXz7y4z28VJY/fbnz3bvvga1bt64pFArsfJ8uvoZmQkt9/PrKy/CjCy6QroRJxJy39PX144CDn4/XnfsugbJM7dyB2dlpOT7SoM8i4BSY++VAsywZ3jzdzgo/gcsEEom4WHwXcZPsetjiCPVssSCzSPPXUKUr40X4pS99SeDpr3zlK+WiZgGmZkjJhNHx7Kg+/vGPwxc6l5HHAUmBiRBlCVIWBMVkVjlSpYvIDrEzehJfv+KLeGLXw9AKBjpBBqeSoVxXZUDVnGvLcsSGTX3STe/c2ULbY/0t5ghO+ldNFVEaod3uotXxpVss2AkGh2w4tortOxh5X5YMNtrMwjRElATiEaaDQldiKb7rVw/S54GdMx52TDdRdPk8hWJnY6dr67SLaQjCHuq1GnaPT8naMVkMXb+BFcM1VKs1TE/NYXqiAU0vwdQqyDIe3SPpSPlv5U0uaEu0MDRTRanElV8PnV5TUpLJDuYNwrJ0ge7Q20xym62WYBkuvLgHhy6L+RjHlA/D4cUDke700F1YEIhPX7WGim0LO5Td89KNUqx9aYapqSl5/Qb7SC3LbYlcVOY9gcNWvtZ50eZ7QsnXiO0CrEoddrUPTqkGq9wHw6HlzpfOlxt5UbcjHF9vYUbSoxthkqDYd9Zx//yBH+3dK2f50ZY73z18D+zYsWOtaZqXGIZxXN75EuGow9Ri/OSib+DRu+7EP736VfjNb69FGvXQbXWhWRW84+OfRt/Iavzi+xfjhmt+BUNJZfuKup1tMd3BgVsowHIsAY5bi0XZKRTFk0pEIL2cFjfneBFz0GcwssaUC6s2OCwasFjaSOXi6CiK8Kc//UmwkscffzwOO+ywxY6vi1tvvVX+7OyzzxboDrtqTszZ2QkcVkkEnchFAlrXMgQI1AZ2+tvwk5t/iD89/BsU+i1YxRLGJ+cAI8Q+a/ugJAkWZhckDHO/DX3SLdI2NtOIkVB2iCOxb7mVnNWQ+5/zxQ7biFGr80QQYfv2HuLERbFYkI4yoHabxVIIGU6pph7qRRPrVw8jjQLsnOlhdyOEqvPGwRtPhl6H2maCksPNvxjVkotuu416uQ5Vj6BbkVDROu0QzQUfJWcI3Y6C6akO5ufaiBLyHnS4JVNwR/MzDbmp8ffqfVzlzRDFHsrlAorlAnS6NRxL5ILx3bvR68bQEktCUm16mW0X+nyGA7P1WB0OodDRUKHkwpsR9VnhQkS584TUMwLboxymw5t0sejKEkiyGK6ZMTmaJXhxiUfijeR+rEG1LBj0E5dqMMs1FASoXodhMWQ0lM6XAzev0UR3bgpKkPOCG36cqpXBNy0X3z0sFH/j05eL7x4+p2NjYxs0TbvUMIyjnym+Biwjxe+uuQLX/PhHeMvZZ+LBh+/DkYcdjHajhSe3TeDVb3un7Npf+d0Lcd3PfwwtznmtIhuQXMarRvQFbljkpK2MvlBamGgdU9XFaTbh2lxpNkR6IIzniBecgFe/8Sy50JjksFR8d+/ejf/5n//BbbfdJtNzFllCWciEpdeXv/4//+f/yNd2C0VhAmw++EDsu8+aZ4X9aUiVGN10AU1lCj/944/wm3t+AdVpo9xfgmrYmJ1voxc2xS3AGwrBMmQirFzpQEk0PP74FKbnUqGJccWYsiY31ooVCwMr+xEnEYKgC1XxMTTIQMgYO3a0kKSOQNQJLefwTzfoftAkEp67W1XXwLqRQfjdNrZPtTHVYv4aO0cWIerLtAHEMNUUppFIobN1Hf01EsFStLptiaaPA8oK9ATXheugKuQJZ9It+2FHYO/EOXYaHSl85AvX6xXpQBluyV9Tt+a/k0s3LJ6zjXmxxNm6i9TPRA+mxWylMojDzc0YDmqopi6ylPY17qHxbkm/dyR8iPnZOXl8as30/NLFIGvD3CvkyjLJZWCh5s2GbxvmZNBulsN/dMuCWSjCKtVhlPIoIS5cEGjPU0PKJYxeBwtT05ga2w5HSTA7M41GkKSVkXVvPukdn7hkDy+V5U9flh327ntg+/btmyzLYvE9Yqn4Grojw6K5iW344ic+ioM2b5Li2VqYxJGHPB+33HoX3v7Bf0O5vx+/vOi7uP7KH0FNPNAQL5IBM8fYvchFxFBKKg15OCUdCnFGD2meyCCx4otxP6miCSP2BS95KT7wyc9Ad6tIOb7Ja7espXLgRk8owTo8ylJmoAWOf7YkQRDcHfqcyPs465/Pwj++5lXCImDx4oDHS9rQCymufODHuPK2yzHhbUWlprHOi7k/iFmoWJh6cKySMClqlQLqtQxB18fYaAMLbQPjYz34XW5uEazDoM8YtQEXNhcgEh6Fu1ixogjHIbd2GrpRRJQm6Pk96KYO2zGk6+yr8Ojcg2tmWDVcE+1ydKaD2S5vZCZi0WY5+VdQsAjWaaNSNNBfq6DAwMwgxtj4AsZ3d1B2LbhuGd22h+mptrgMSiVHBmZ2wYCqZzAsvjaRoCB5o+JaNmWbVrODdrctAZrsNnnvpD2MuEpNkpZVqImC5kwTFbeEAb2KQ2qbcahxAKptB0Yvgx+2ZVgX+IxHysUE3ih3bN0myy+rVq5YBKbn72NJyuZpIU5kyEvoEicF/P0lxCTdFrSJaJYDh7JDhQsWdemALRbyLBTSW0ag+vQ0pnduB/wuJneP0+2Avn33f+cZn/z6stth75aO5fTiPX0+JyYmDlAU5TJVVQ9nJyKyg2bKgoASdfHUY49L1lYv9HHRhd9E1PNQrw7ivH//OEb2XY0rv/sd/Obnl8Kg15JAcmaFSVx5bhGTTkYM+zJpkeGbdMYKzfGMyknkcyTwMVXgpQpe8JKX4X0f/zTUIolopsgHHJTziLxkyl/y9i6tELMAL3Ed4iASmxlN/Lqjwy2T5mWCv69pGWKzh0dmHsC3r/4qHp9/GEoxRK1qy4YUNVhFZ4dGC1iEKGBqhAPX0VAqcsXYxdxMF40WSWU+pic86FpF/LoMGaXNzmBnaaaolBWsXFHEiuEiZmZouWJYD4EF7L5zZ4jr6FIwtcyHpcVYOVgVWM1kM8S8Z6JJ6QH0DZN6FqBUVGDqEUq2gRUDK9FrxXjk/i2YbyhwK2WRHXiDSZNYwil5U5LnjIWQq8WWCduxJNRT17niAfhBIAWRRdYPopwlTDsg2cZ0aGhkOGiw3QyOYSP1EhQMG9WogBetPlZkB3tegRmmiFNyjkNxUHS9tnCNu52O+ISpUdMTTX/3kl7PKKI8X5W3iTxoU0JWZeU7y1Gd1O5NI+98izXpeAvVfmjFMmzXhZaGaC3MYoGd7twsOrOTsuJOROcjW3eiOrLxvWd+5pvL68V7WiyWO9+9+wzu2LHjAMuyfqSq6mF58TXEN4oshKHkVCteLF4U4M4//h6PPvgQVq/aFy95xamCTbziO9/Eb3/+I+hpKEWXC6cCv17kuIpjkzsFtFUx6Ix9zeKFniWxrKfyIguZiKvma8ZHnfhSKb56uY6EVDPB3RLEHYDSAy9cIbCxG6IPdBGow5/Z/bIAyWxPSWVQKAfZNF+FJe1rHrvxwxu/h6vv/wUa6jQGRipQ0wyh78mSBL992qrYAXY6OQGzVi2gXs2Ev9Bp+Zhf4NAoRLuZSJIEC2vPC9HzGXRJ9KSKajnDyIiF/TcOyw2n5yUI0wy9MELXozVNR9ExUXK4JRgCsYdahaSxCFPNBLNNFYGvImM+GmE9VgDTIPPXwUBtAK25GFufnMb8ZIiOH8MoFGAXbIG1kxXBdAzeOPl90C3Aotrt+jAtB7U63Q+5jOEFvtjOTNPC4MCw2M0IvpG1X0mgyBCnoXiYOeyzOZCNMwxldRw3fBQOSNaiPy5Ci2L0Qsb3ZGg321hozCIIPQntHBjoEy8uH09cLM/qcDlU5c1StuqEtZHr9ZKMnKYiSXH7znRc2By0VWp551upQbNt+K15QUrOTE5gdvcEzCyE15pHt9nE7paf1kY2vOOMT339O3v3yll+tGXNdw/fAxMTE5sWO9/nP7v4qgrBKSng+YhSwHS58pvAn1+QKBeFtqU4xi3XXIlbr71aQCbdXg9ez5fiwU6UG1LswCTFWCEMPH+5+Hvsgg1OsRUaD3JOb6Kxf9bxwpNejvM+eT5Ut4IIhnS97JDHx8fxyU9+UiLjmWpBli8HNyy4/Ldz2HfMMcfgzDPPzPXnRdNbJtxGaocxMt3DXxYewPmXfBJ/6TyOyO5i5cpBCcBNowiua4m3Ns4CWX9eaDJLTUVf3UWpmKBc0MXnSrBOp8uRoCM83fmFlqzqNlqeSC599RJWDVlYsULH8DALX4Zuj/E7Gbw4RTcMYZgmCrRrWVxoIX4rEOYDFy9mmjEWWgp01V0cEHpw3QSuAwwNDGBmsoNtf5mD17EwN+MJj41RwtRILZNdegFpEgn1zbIc1GsDaLc8jI1NCfOXicpWgYU1lpsiTxX8mbavUtGF3+vJTdOgDr8IUYrjQG6q/D0zUTCiD+GElcfggGwtKqElDpKO35BMvNY8sZRzKDgmatWyDNzoguAgjq+LgJVUVQJT82Tr3K5IeUrsg3Q80OjBHEDDgGZaMmOwi1WRHpxqH1S3lBff9hxSLu+Evmy4+bSYLcyg125jphvGxRVr3/zqj375sj28VJY/fbnz3bvvgfHx8Y2aplF2OHKp+NJb4FgKxrc8iqt+cjk6nR72P3B/HLJ5E/pHVsNyazL0UAnEaTUQtJqIw0C8myzAbZrd2y10Wg206PlMYrQXZhH6PSlwu8d2YHJ8VDqzvAuiyd8EUQndRMHxp7wc7/nIJ2BUaogVWvYFwy7H11tuuUVy2lh0CU7nv/nRRx8VLZjMh3/4h3/AqaeeKr5VLh3wIk4zdu+0MAVIjAZ+/+R1+K+ffw7z1ixgxBhZsSJn03Z9WJQc9AAJApEHMsUUehtXWMsuV4CLEoPD7DLbLiGJ+PfzrpJg8TjlkR8oOQXUyxqqVW5sNbGw0IYfaWj6Mdp+jDDNcYmWzqO8CkfLOQnVclEYwTMLJKVZcO2i2Ny63TnYVoz+eg2N+S62/GUGrQUVzQafQxP9K4bR6nUQeF4+MLN19LyOeIjr1IbdEhqNFubmmnIzoSxERjEZC91eR5IumDjBDptA9TgKZUEiiXKnRa7hUzOmtBShoBkYTCo49cCTcbC+CVorRqcxj7nutAwlFW7zLd4IeJPl+CyOQySUgkSWYjfOmKTcE54IVlNnYpH8maEZiycRU7zATHw2meFWqIjXt1irw6r0IaSEkfkybPM7uc93emw7mjOTssHYgx4XBtecddpH/nvZ57t3S8ey5runzyfdDoZhXArg6KXBi8gOcRc3/OoK/Pz7F6OvXEaz3RC71Zo1+2Jkw0E45Q1no75iJbSMHU2u8fJD9DrqvVLtyESMZU2YXYkWerjn9ttxw9VXYtvjD8sFTmQgu6AoUxBnKlau3YjT3nAmTnzFaVCsAiKm8jKfLOGigYrvfve70lW/9rWvFY4vP7hezAULFubXv/71OPh5B4uHVpPkZA0Ru16mjGkheuokLr/9Ylx8y4VoOW0pTutXr8Wu0XF4XRLIiig4CmBEUExVvMrcjvO8BfRVCnCtAjqtrvh0i8UqOq1QNHKX3WLQQy/wiaOArRso2TqGB1wYWoTp2Xn4sYo2u+NeLN2vyCcKZMGCyyqmoaK/Xkecpmi1uygXS3Adl5gZSeJVsghxkGHblhlMTTKvzUKpXEH/cBUdz8PUzLwMPHOQkZQ0rBwekGGb5/XQ6nSkiHJJggD1OIKgL9kdJzElJlUwkbxpGRpDVHPaGCUjRdHRbgUI4lD4FP3VCspdC/905D9is7EBSivC2Ph2xFqIgdowSmYZ8/Nzctrpr1dRoVY+PYn52Wlk7HapQstCjYzdcgwoXSAZZJmD9Dt+D1Hoy/vLsE2YdlFOXWQ8ENYPyxU5QldCNGanEXodeO22BADMjI9KZJJe6U/s/pVvevl5X1wuvntaLJY73737DI6Nja1fLL7HLBVfZpIh6uLnl1yAx+6+C2f90+tw3bXXIIt62DE6DrO+Eu/41Oewcr+Nkv5AXyaLrmyqPcMwk9BGU1rbAM3J3bjpN1fjhl9fg/bUOGwlhh+QAKaReAjdcXHEscfh9Ne+ASObnyfrsmQyhox1Z6JBloml7Fvf+hbe8IY3SITQs4dvXLRgYeZF/Pa3nyPDpYx6CYeAzClj+KPioYlxfPf6r+DK+69AWGGRUTHSvwLbt+5EuxGgUiqjr68As5BCcyi3WICeYH5uCiWLMPO8KHC4RrZtlvAZ0CRJmDauOPbR83qyiVYwNIysGBT4zOTkDDoMnzQtZIaDTkg4TSgJHQ73tongVFMMDg6IR6DTbaCvUkHRcOF3u6gVy4i9BNu3z2By2oehV7Fq5RrU+suA2sHUzAx27ZqRNAfqqo5tU30XrZVshAaP4uQhU/uNyE8GmvOewPJZ9IlHYrHlDYtqU0FnNl3usU4UDhNj6eq7fg/lehGOpmEA/fjI687DobXnIVzo4S+PPID+Vf1YveF5UCMd2/98P8I4wobDD4eZAa2pcTx4+x/Ra7XQPzQEu1SGonFNOkOpYGP3+LhQzdZuWC8r55HXw5/vvAOx1xXgk0mveLkqei90Gwp9v3Q7IEK7OY+F6SnRftWgh8md2xAFPtRSPdWqw28+7UP/tWw127ulY7nz3dPnk8VX1/VLFUV5uvjaJk3/Pm689he48vLL8a63vg0P3303TjjyMEzNzuK+LTvwT+e8C5WhYQHvpJyMM1ZGzEU5ilASwrIUUa+Jpx5+AFf/7Cd4+J7bofFoG/nyZ17KnQUT9ZF98LLTXoMTT3m55MIxVYIsWfo7hfUgQxjg7rvvxlVXXYX3ve99YlvizUL6vMW2m8sXP/vZz2QLjmQx0ixZhBN2wdwbU2NM+Fvw9V9+DneM34oGuoLLXLNyJXY+tQtTE10ULBeVuoZijX5kD3bJhGHq8LpkxmowVCZn2BIo2evEssIcxqkwE2ixM7g9puTgGPbb7KwH6gPoLHTR6nXhVC0khoJUjtUZkiCDpehQEi5d9OCWTRTcAhqtFvTUgNEzsHpoFSy9gK2P7sbYXBddBag43HYjtlLDUN2Cpdnwugm63jzipCcgHA0W2i1ffNZtdoVJIjKOnzAt2YIvL0BP7Gt6nMCEgcFyDYev34y1g2uRRgqe3LkND217EDvmZ6G7JtxqAbW+MqbHF7C2tBGfettnRPttje3CzK5RHPr8IxBmDkzLhT83LqnHlf6VWJiZRV/NwX3XX4V2s4EXnXo6tPpKqGZRlkroLpl88inRdusjIzIniNpN3Pvb6xA2ZlAwAavgSHabWxuQVW1GyJMFrWb5XGF2ajfac7OA38bU6FaU3AJ8zU7MgVVnv+y9n1vWfPe0WCx3vnv3GRwdHV1nWRa7ghdK58v8Nk2HrWfYteUJfPsb38ABGzcKpNqfnxGU472PPYEz33EeVu+/Uba0FMVEGtHVwOk4OQAEnPmYHN2OW2+8Dn+6+Xq0pieREvOX03dyclmlhsOPOwEvfsUrse6AQ6A7RQGt5xsZS4kZi0SyJJXliptuugnvec97BJwuGuEi34GWs3vuuQcXXHABzj//fKwcHkbMpAZyDDjGU3QEmYfRzhP46pWfxsNz96HNaHVDweoVKzG3aw47tzUQRxrKNRW1fhOKFcJ2uDpMT7IBLTOQRAsYHLTQ6xKVSE3ZFFRk4FPzTaXoFYuG8BhSrhBHnlDOOPDbPTUFu2zBLFqy0ReyM4/pdNCID4OS+cJyYEw8h2OWUsTK8lp4XorHHt+JuekeIkLWAVStGGYKDJb7cPTmTVg3tAYD5RoCfwZIu3AdA14nEh2af//J8e14dGwndsw1EOoFhPQNZ4BjRDDTSB7nqOcdi+MPOQ7rhlajYpSgpDo6no8t01tx+2N344/33Yle0kKQBDBSFyOlTfjYOZ9DH/qQNduYHh/F/ps2o92jHs5ljGl4YQzNqaI938RQvYD7b/gVGguzOOW1b8QCHNilfnjdJmxDQW9uQQD9RtGV+VtBBe789VVIF6bEA80bKTcQzWINbrEuna9brcpNqMcFk7kZtObmEDXnMP7UY8JMTqxSVFmz35tOPPc/Lt+7V87yoy27HfbwPTA+Pj6iadoPFUX5u6Xiq/CIl0bQ0xhb//wI/DBAq9XExd/+Bvx2B8XaID7+hS/FpDUwAAAgAElEQVRj1cYNiJVM4DPs8phUyypM0Ml9v7sO1155BXZu3YLU94SIRv+X6LuahRX7bcTLTn81jnzRiSj1D0k2HDto6XblQLOkW+bfoKKowur95S9/KVSzkZER6Xgl8pxoQtMUzfeiiy7Cl7/8ZfTVa4jJxmQPnvmiWwaqh8dnH8C3rvkCHms8hG7G9d2cLxB3Imz9ywy8HmPdTZRqBqh86BbzwxSUCkXRIaNoDn39BhrzIZLUhqo66HWAifFZdHseHNtEpcoYIVPsZmnclUUK3Sxgx9gucR5we4xLC8RZ0k/LVAgO/MqOjlXD/DohGvMd9FX2QWMGuPeRrRidaUmsD1MoqlYRdtzGhpX74dQTX4njNx+FlXYVuhYhaI4iaE3DVlPELHyUGSwdu70F3D+6BTc/9CAeHZsATBVJ0IOjBDhk4xocf8SJeP4BJ2DAXi1pdtw301MFkZ9BsU00ow7uffwu3HLXDXjw0YeA1MYB+xyL95z9cRSTGvqLNYxteQorVq5Cy0tg2QWowQw6PQ86i+8Ci28RD9x0NZqNObzoH05HC+xka4KtNLUU3fkmVMuGUqDVMUVJV/HHX/4UaE6jbHP7jgxhSzrfUnUQulOC4eaaOGFDHLrNTExAD7toTo0LCzrSC1Fl9fo3HvfWj/50Dy+V5U9f7nz37ntg27ZtQ+T5KorysqXiS+3W1lJZGaZnl9tFgd/FLdf9Gnf+8TZs2HgQTn/DW2BVKkiprVLzZYJtGmFm2xO49ieX4p5bb0TYbQrUJl9RM6QTdat1HPyCF+EVrz8LI/tvzD93MZIoz4WQTMlFGlqegkFVgSuoHAx9+tOfxt///d8L24FFd8msT2bAD37wA9GFaUeTrjimVUvNoTRajNgKcOuW3+JbV/83diXbES5u3FUKRRQdF1sep2bIzTMCgRKJ8IHGzDkuQ1iSLOy6TLUwMTnTQBCo0FQXaepidqaBmbkFscTZDjDQb2HN6n6hjAWBj2J5GDtHp4FElUEac9xihPCjnqxZm5qKPtfGgfusBDnprWaC7aM93HvvTuxq+uhphPFEqKUWVhkuNq9dgbNf/Ra8YL8XQ4s16RIRN5BRdmjNQvMpe+RZbLGlomckGO1M4aHRp3D5b67BfKeJoWEdRxy0CkcffCjWDh6E4ephyFCGoTDJmTyfBEmLHbktjOe04GF0+i+46Y834fa7H8K+Kw/FK056E+yohv3Xb8LC9DSqA31o9WiZc6D6DbS7PdjFPsxNzWD1cA13X38Vet0Gjn/ZK9FVXdgFOka4mp6iu9BGouuorlwhrpO018bO++9BNDuOhd070Gg10GZg6tAq9A+tgVmsoljrg6Wp6HZaMtidGB2FEnSgRR6QRPAVOzaGVp/5wjd/cLnz3bulY1nz3dPnc2Jiol9RlIsVRXkFiy937NlB/OnmG1CwFLzopJOhOw5inz7KHhQCUqwS1EJFhmyKpE3EmJscxz1/uBm3Xvdr7NryOFS6GzLiEHVxLGRmASP77Y+TTz0dzz/+JXCp7ZJKlnLtmCMs+jvZP+cx8Ys961+DKRUFl112mVjL6OUl3YwfLMJk/dKCRhfESSedJF5ZpEsT+xCxEaClzuHSW76Ln992KeJqIBjiJEpRMC1Uyy5Gt06j19Zgma50WVEaClycBdgt6CgVdfTVFfQPOhgbn0O7Qz5DEVlqwg8SgcaoGm8W9NZmGOgviUOB/tl6/0pMTzfQmmuj5JZRLBXhhR6irCedOS1nq/ur2LzPvlCCDFt2zOPuB8Yxt6AiMly0E0buhBjshji8r4YzXv0qnHTcaSiqq2DE/DoBsngOadBG1ukCXiQaNTV43XUQmxGmvSnM9qZx+31/ws7pp7Bh8xBWD7rod2tYv/oY2OZGaMqw3ABTv42Zp7YiaGVw9Crq/QNIrRiJ1cWuuZ34f9h77yjJ7vLO+3Nj5dS5p3ty0mgUUQIhCQVAQkIIiWAbm+j3eM2uA/aCSfYueI1Zm9c+uzbr9dpes7YJJhybaIIAIYJQZJRGmtwznVPlulU339fPr7pHg1YmeOb9yz2cRjPdFbpvV33vc7/PNxx46iksY4Qbrn81zXnJsNhEbWWZ8oBUuwfKSRe2q3R7AeWhcUU7iEvwka9/iXarxk2vuItOZFAoVFSur5xxG4sr1DsOm3ZspzRQJmo26CzM4C6e4viTB6i363iioR7bzOatuzFyJbLS1xfHNGtVMrZNbXmRzsoiduwqx1wPO9bKY7943S+9e6PJ4mzBYmPyPbdHcGZmZsAwjL/Sdf1OAd+UYfD1z3+Oj/7NX7JtxwS/+4d/QLPZ4Suf/YIKqL7q6hdw0fOvIVMe6QemOy0OPnY/X/7cJ3nqwA8IJUs1DJSESlxLkuOQHxnnhpfdzvW3vZLhyc2qKkjZZeVtLnEQKoxHpFdSH9TP+lVuJ7XCW0ukVHkDusp0+MhHPoIEp4uud3R0VE27Asg33nijAuVsTgJepLFC3GEhmoSAWw5TzlF+96/ey6HG49iDBm7gqcwH+ZmHhrJMTy2xNN/FNArKkeb0HGUCyOVNRkZLFAsapTKMDOc5eaLK4mKHTDanoitF8SETrNiLJYZRanik5l20zyL5Gtk0pMB5dnqRODLJZgrEYYxm9NBwGB3KsWvzZgZSFU4dWeGJIwss1EO6nk0omhIjJqsHXGh6/Mxl+7nlljvZNHExBuMQ5MF3SMKm0roaIVh6htDT0aw0QiPFVghmh25vXumOTy4cpNqdJm1H7JjcS6V0PqnsfrSojBYGVKeO8dA936a13FHNF5df/gLKwxWSjE83buIKZUKOie2XENRCTD3F008+zujECAMT0iCdMPPoo7Q7LnvPv1gl1q2cPMYTD31XOd0uuvxKepGof02iwFcacKfdoTwyyrYLzlfa3tljR3n6gftIWlUSt6Okf+lihcGxLeSKQ3i6Sa5SppDJ0Kg3CLpd1XIdtutEnZoK8G/4CVFh8N/f9Nbf2SjQPLfQsTH5nu3xXAPf/61p2ivFuOA7Dn/2wd9nYfY4r3ndq7j+llv42N99nM9++jNE7RaVoQqve/MvcdMrX6uqx7/52U/x8Y/8CX5LFj2xlL0r7a5YTL0Ydu/bz50/9/Psf+G16Jm8ohCkL0xpO2XGXU9NFwReW7RJ6I44riTJSkT3cieRQa0v15rNplq+/dM//ZNyu42MjHDbbbdxzTXX9I0L6TSRAJuArzi4dB/HrPO3X/5L/vYbH6GX7uAZXbKFjOJbRWq1ZUuZ1aWG6kTzHF0tvGSBZqZ0shJWkzcp5hPKAzqTY4Msz3Q5fGiZYjFDqVSh4/SUGUMWabLkKw9U1MlEshWE9igNQLGcZerUEqJE81yNYi5LPhWRS4fs372VYqbC/Kk2p441ma02aIkkzE3wJRtY6nrMhLv2lnnpzhGuuvqVZAb2AkMQF6DWorM4x91f+gq7duxhz94LSY1uUcc0sG30jCxSu0TeEmFvkZ47x+zSU6r6aXRsJ4XSeaTy+9D8nHxzHLrvezzwzXuZPj7H7Mwit7z8FTz/6mvQ05FKhLOKslisoJHHSDIsz69w4shhZdqY2LxJKRgWjhzD90IyuRKFfF51qyVy9YQUp5p0g1jph4VjlhwNkaWVRkfIDQ0R6Rqrc3N41SWiVp3YdTCzacpjmxgc24qdkRNBmoGxUSqFopqepY3Za7fw6qvEnYZadq52/YTypn9301vf85dn+17ZuP8PH4GNhdtZviIOHz48VCwW/xq4XUonI6/HH/3n32Ewa/PW33obbqvN+3/vA8plduftt/LAd79Lz4/5jfe+j1SpzCf+559w9z98FCNw1G3EiyZvKFkOCZ2wc89etu7ehZ5OYedy5EW7msmTkWDslLTtZjAzaUw7o7JdTTNFYXCEQrlCLEu4NSpC3Eoy+YrBQqZk+V4F2IQHFpebnDiUa8qUjN1+LKFYmkMCunT47qF7+NDffIClaBEtrxFoAaYl0Y4J2aylQs+lka1Z93DbBp1Wr2+BtqVlWM4QUnXfppjXGR8fIXRTLMxVKZcGVW9ao97CEWu1dKCJMcGW2ndL2WUlTCaX6TE6VlEVRJ2umAciJRfbNJRl58QgWctmYa7B7GyHpUWXeqeHFycUS1llzTWjiMl0il+9+UIuH86y+7xb0FJbiLwshp8ilgzfU/N89fNfZHrqJJu3bueGO+9i7Lx9kCmQ5PL9jr2wTtRbwnem8XrTGHZMujRGrG/CSu3AoER3eZUnvnUvRx45wBOPPsnM4jwve8UdXH75lSRmQNurUxzKURkcxNBSnDw6R321gSbBSJ2uunopZHPkUpLZECoTiuf5ijc3tVhVKankMpnKlYlGMiNEzy0mOhPfsgk1aKwsY7hd5o4eUlSYnrZVoM7gpu1UhibRczkKQzL5ZhX4ivPQk3qiZk1RHr7XpepFcWpo8k3X/j/vFCPRxp9zeAQ2wPcsD+by8vJYGIb/R9O0mwXQJGns/3z4v3Pyqcd5w+t/jpMnTvL3n/0sP/f6X+Dlr7qTg/d+m0984tP82n98J4M7d/CJv/gffPVTH8VWNeD9GEKxJyvCQNeUdVgkQn0aIVbZA7ppI2lWku0qleCy1JPPmVYa3cpw9Ytu4q6ff71qqJVMLxXYI4Hqmsbdd9+tfmJZuAlN0qcrdGq1Gg8//LDKdpDwdrWq0zwi02O6Ps2HP/3HfPUHXyA1mKYXBOr7y5csYiMk1gNGhtNk0xaNagczLuJJdq7YJ1SgTUpl8iaxRDT6FKW6Rs9y5PC00tKKxlbaMST6UKgFT2IjfVcpQQRExOSQ1nuMDA6q2vVqvUkc+OzcUmbfzgmGi3mePHCI2bkGjbacMGwKxQwrK022bx/H73XprjS4aLzMr91xLXsHKoyMXAvJCKGjE664tBbqtJbq1OfmmZ+e4uDTT1AaH+Hnf/PtlHfvJ7bzYEo8p0/sVgnbU1jRPHo6IMkUCKJBdGsHpjZE/dQcT3zrW0w9+SQPP/gQARG33H4rxVyO1eYyS7U5tu6c4JJLLqRSLtOqdaRZniQ0SEKTdrOnrlIqZVtFSgrF1HPl9aHhez3FK4mVOZDCzjAm8iLVcF2wDNrdLr5t0+72GCwX0bod2kvzSornSatyrsTI5E5GN23HLBRIFbPKTSi18QK+vYaAr/x8NTy3QzNMIqMy8cYX/dI7N5oszhIrnn33DfA9ywM6PT290zTNj+i6fq2AmW3qzBx5ig/+zrvRJO0qjCmPj/P23/ltdmyb5JGvf4NPfuIzvO0d72Zoz04+/pcf5it//zFSa9mwKuJxrRJc3mCi11RlksqCLOsfuegULrifliWTp8it5CvSauy4CTfe+nLe/r7fwyiU6IWJSi6TJZyEcv/hH/4hV111FTfffLP6/Lri4eTJk0piJkqIm2+5ReXDRkYHV3P4wv2f408/9Ue0zTqBnuB2xK4r7rWQJINysg1VMpTzaZr1JhmjokJ1er7TD+xJ50hnbCUBkyJNjTSZ0gjfv/8Juk2fSi5FWsBXM9QkLlNvIEyvoeNKipdlkrGhnBNlRKTMACODFpdetIuxgQGWF1ZZWZb4x5BGu0e2LFcGeeZn5sjlpDetR9TqcOslE7zx5beyfWg3tr2PsGMTNgNqT8/y0PceYfrUDHqvx65NI2TTGscXZrjqtls575qXQGUSLV0kinwSr4Huz6KHU6DX5OxArI+R6LvQGaM2s8zxAw/y6Hfv5dGHf8DY5CauvOoqup06jz1+gCPHDjKxdZSf+dk72Ld/l1KUzEzPcezQKSyjLFG6KqsjdhqK0snlC3R6HrlCQRlIxCyRSOC867J3zz4OP3VYlWief/55rNZWqLo9qq02O7dtYeqxx5g/eghij8jQKI1MMLn9PAZGJslUBjBzKUV1yWPJ1N1tNvBbNYJ2VV3F1f0o0stjb7rhl9+7YbI4S6zYAN9zfADn5uaEOJQOt+fLBJmWOp/Q5btf/zLf+sZXaTs+d9z1Kq69/gbu+9qX+cwn/55MvsRv/af3URwZ4mN/9Wd87TMfxwy8vjxM8nCV9leRtf1IQkVGrLVYqJqCtZJNqZeR4hhVJSaWXakzN7np1jv49d95H0apQiwJ54kQAvDEE08oOdnb3vY2JiYm+ru4tZAWmTg/9rGPcerUKd71rndjpiwio810+wR//Hd/zLeP3o1jSVC4ht8ylXvMLoToJQ0ra5BLSyNEjlp1hbgnUC9ijBBTmiyEP9Z00qk+aOtJmnxphCOHT7I61yCrQc7UqOQs1U/neAGu/CzSUSlkhjTvSn1P0aaYjUjpHS7cu41yvsjiQosTx1ZZWfHRzDRmyu4H3qTt/oToe5LmSzZo8pLzB3n59bczNvQ8bH2HuLaJ6l1O3vcE93zp62pz2Z5bYHVmij27NnPx8y9l2xVXUrngSihNomeKSp2SRC2S7kkS/wiedxLd1knldoB5EVqymdZqm5nDj3P/3V9i9tgJdu7Yy9joGI8feIhDhw6ysDzH4HCe17/xDl5w3cWESY9atcaJE/NoSYkL9z8fzSqS1Gs8+djj7Nq7l5ZYpIdGKA4MKC7/5ImjDFXKqvNO5HfCCTdXVqg7bXqikLNt9mzfxpPf/y4rU0fRE1/9Tse27mB4cgfZ7CB2qYwhnXiaTNTS4dZT4Os1qoSdOqHfpeaFkVEZf8uNv/zeDXvxOcaOjcn3LA+o5Pmapvk3qVTqCnkokQjZcYiuBdSbVYJI4hFHVMrU5z76N3zxi5/j5a96Nbe95mcUcP7Nh/8b//Tpv8MMRVcq6x2Rl/X7isUWLJyeZAKL3rSfbSWYEioJlkzJ69ZgBYqJhhfpXH/ry/kNiZTMl/vgK8kDms69996rPn7lV36FUklqb4y1avNQ/V1MFp/5zGf44Ac/qALUu3qV7z4tXO+HmOodxSpDEpj4DYOUlsXKBVCIiO1+kMzYcJF2s0q34aqfwbLFYGHh9qQmPiZliW5fHGkpxoeGWJ5dor1Q58Kdo+zdNkKlkMbWdGrtDkFs0XACTswsc2q5xlIE+SGd7RMpdk6WqOTzTB2rcuipFktLkgUsF+j96V8syqms5CobKjQ9E0VsyUXcddUmXnr9axkcegG2PkIc6tDxmX/kKb79hbvZtWkzjek5HvnOt1XrSHG0zJ4XvJDrX/cWhi+4CtJ5pcbQdJfEl+XXcbzuYTRc0vltYF4G5m78bkJndYbDB76Ps1SjmB6gXW9z91c+T0eUBEnAxJYK191wCZdeuYNY6zA/P8PySouLL34RJ082efyxY9z+sldy7MghFaS/c9duun7cbyDOppk6cYyxoUEW55cZGhohZaVYPjVNZbjCUquJF4bs3DzJ3JGnaS5Mk4huV9cYHJ9UJp90pky6UsGU8HgdAs9XCze30cRtVdX0G/oOdTeKjIHxN9/01t/e4HzPEis2Jt9zfACPHj26P5PJSI3QpevV8RLGLbVrEi8opZOKtosT6quSo9tiZNMm0tmcujT/3j138+h3voFTXaBWrdJuNeh2JNqwq8BXJl9JJFtvohWwFUG9fMjIq8qJpZ04RiWbdWONG2+7g7e/7wPo2TyxhKkLlEex4nS/8IUvqMl3HXzl3jL1yqJNCjQ/+clP8v73v5/KUJmatsz/+Mc/5fPf+ywd6mCGJD2JPhTgt4jNEDMXkK5YKj5ydKRC2kioLSyooJdMJq0UD64vxZJ9qZuhWRD4DKZdJjI2+0YmeOGFe0iZEXZGJ5MvkEkXVcRk2/OZbzg8cOgYX/z+kyRWxM6twwwPDjMz2+DAgXmWF2KsOEU+naMX9NSiLbHEkyJXIWlit0shgYk0vP0XrubWm19NvnABelJAj4tonkFjcZaD9z7IyUcO8dTDD1GdOclI3lausq5e5C3v/A9c+bNvQRsaIjZFFy3tG020aIGkc4LEr6LbBcheDPY+EgoEbp1eY5G0b7J6qsqBBx/mBw/cje+1KRbT7Nu/k627htmypYipt6gvzbC6XGPHziv53kOnmJrtcuvtr2Hq2BMsTh/i5970FuaPz4GVxUhbTB07xHm7dqsTiHDqHafFQDlPvbbK4soqjuNw/u5dGHHEwUcfUbSClZJy1TL50hC50iDZ8oDSoAt5FXqeUup0aw16rVV8mXzdLvVeEJmlyTff9Osb4HuOoWNDana2B3R6evoCXdc/blnWhevga9pWP15QFmF9dFSXtCrkWrEJCZFs4GWbH3jQaytLsdTRuL0uHcnybbdoNRq4XYeu01n7cHCcjvqcbK+lbVa+5vY8xZX2wohuBNfd9FLe+vZ3kSqUiJTdWEeLYubm5vjwhz/MG97wBpVqJgHs8v2tVwp99rOf5b777uP3f/8DEnrFtDfFB/72A3znqW+jpyLStk59uYrjSEOuSgonU0jIFnUk6EAC0AfLWZxmba0GycQPNDxf8oalwUF0wz3V2nH57jwvuuBCtheHGU5L4WiiQnokvtL3JLGsS73TpCnFjkaaJ+dmOTw7j5WqML3g84MnllhcDDE0KeVMyNoSLO7hSWGmZhIHQt/omElELoL9QxrveOOLuf6Gl5Ir7MZgAKIKRDliz8WZWWTp4DEeue8+Th05BJ0WbqtBLzZ45Vt+kSte/XPow8OEVqK66fSoiRGuknQXIKyhmxpadidkzyNMBlQwkilW8bbP3KETPHzfd1iYO0i3tcqu7Vs5f//5lMtpTJHs2U0lYWs36yzVdHxjK8Xx57Fz1wU8eM8XeeyBu7n1xpfgyHSvpRmbHFUW48jzKWTLNFpNGs2qku3V66JS8FldWmLzxLhyA9ZXq8r0YqezZAtlBbz5srQXVzAyaTVZh55L0OnSq9Xotqu4Tp2416PRCyOjNLEBvmcLFM9x/w3a4SwP6okTJy5KpVIfN01z/zr4Gipcx+jX9Ai4rfvN1pQFqitN0ssSWZYJH9rvjOhzDX2XhKgT5Gvi0U9k+o0laCZS+t0klPwHT00zIhGSDxHEu66nsgBKgyPsvvBidFveWJLlK1RGP9NXlmr5fJ43v/nNP5RqtrS0pL522WWX8drXvpqQLk9UD/CeP3sXTy4dxM4Jr5ilU2+q8JxES6teMCsTkbIDspaEmccMDpfpuB3qTYcwFp4hJcQteuCSTnx2bEpxyd5xLt83wZbBEQxXwwrD06YSx5HsX48oclWZpBwPTaRWKZOZlsOBIyt87b5FjkxHhKGGZpiqeDMjEcpeQuhC2iiCRG66XWUUKUYxl49b/Ic7L+H6m24iP7IfLRmBsARhThhhaDs4MzNMHT5CfXmVFJriQiWgfvslVzB03n70SgnPCLAMHz1uEXVX0bwGBg5h4kCqjJnfQWJuIY7TGImuXGbN+WmefvQBFmaPkLMNtmyaQE9sJSOrlC2GB0X+N0+QtFl1LCqbX0h5x4uIezqPfOHTHHvifkZKA/i+TnlkHC9yVYGn6HtL+RI9VzTVotN1SNmWytGQE22lXFKuNVEySO2QbqVI5QrkJdthYIRUoXwafCPPI3CeAd9eu0bs9Wi6UWSVxt54w6/95w21w1lixQbtcI4P4MzMzIWapsnke8EPga9uqGlPPnd64j3judeLK4WLlV4ytVRbb4ORtvjTt+1nM6y1x6wBstB36+dNAei14HUBbHG5ieVY6UBTKhdivQ9OlAdPPfUUH/rQh9i7dy+vfvWrKRQKyuEmyzahH97znvcwOFQh0rvce/wbvOvD72CmO4eVk0aHCm5LpvAILxQ+N0WuaJHLaWRMCSfvMjw6jG5aLK1UiaRXTLIaJJfY99gzZnLt83aydbTAcCVDPl1Aj1IQRASuRxwkKmZS6pVSYjMOHcwkxnelk62FXhliNc7xjR9M8/XvTLNchVw+xdD4MF7kUK+1SFyNvDFIlPg0naZawo0ZsC/b4w3XDfOy22+juP1ykniCJJTuuQIkRSQ/M6yvcuC+B3jqwKOSMM/ubdvYf/HzKO7YDYNjaBKzqQcYZghelaCzrCI+DV1kX1UC3cXMjmBl94G+CS208FsLBI05pg4+QnVxnrxl0lyp8dRjx1iYXWJ4qMSrXnM1gyNdfL1GYBeJsjsY2XE9xAM8+cXPMX34UVZnF8nmK2zesUvFdEo4vAgSG9W6MmZIk3PQ9YnDRMWFSk2U0Fb5bFZlY0ilfSJyRJVkNkhxaFS1GOtpKdyTaE4P/4zJtydqB7dLy02i9MCmN7zoV//TRpj6OcaOjcn3LA+o0A6maX7cMIzTtIOafIV2MPoT8Dr4ri/I1hddcskvKgWlODidx9Dvu+xHQj7zd/VvlWzWby9QNYkC1up+Z0awK9hdUzEoPUP/Tmu5vQKwYiX+8z//c2U1lucWykJoiDe96U0q8tKyDHq0+dR3P8oH/ub9NMwWds5meHAIR5xgLR/fT0gMk2zWJJ8Hw/AIfckoGKVcLrK0OE/oOhRTOjvGS1y4fZRdowUG0pJ1IHK6RFl4ZXEn05lm6LScLitLdezYYFOlQNSt43U6pFJFZsU950WUduygHtk8cXiJ+++fYn5BXIMjtHyXettRSgq3mdBodonMmFQhz4geskfr8cYXZrnx5usY3v8iEm0PUZDHiLNoSREt0on9gJmjU3z/nnt44Fv3EDgtLrviCq580U3sufp6rKFBSImlO8RtzoC7ihHL71ko9Tp+tExs2uQql6Cl9kCQxmtM01s5ydyRJ2nML+E2ahx/+jBPPHyIhfmmWg7eedcLecG1m0mVHMKMTZgZYXTvDbjLJt/59OfxGqtkDbFcZ3AlrayYp1TKsbKwQFGqgdI2YRRg6TaRJ6YMnShI1GJPrr4k8D0xpNg0h5UvkC5KjdCQAl8jk1HgG7oCvo6iHZzWKgp8e44C39TgxBtu/PX3bYDvWWLFxuR7jg/gc4HvOter9LVr4Lsu6Vp/evn36el3nXpXoeZriHoajs+AZXWqlLIY5UzuA+ppaO2DsFAViuhI1ibpNXpD7dykSkgWgAdyQD4AACAASURBVIBYjEVWJg0WMv1u2rRJ0RGKniaiE7f5X1/8E/7XF/8UryBWZZOhwgBBu0e71sZTQThCmSRkcgnZfEQmrTM6WGaomMHtNBjIWeyYGGTX5hHGB3PkLWmdkCcIcX2ZHjVS0mQRCa8rNmaNULIEWl1G0yl6zVXajoOdH6DRkxY4A6ucRpf2BaPA7MkOBx+f49jUEg03En6ShpPgOAn1WiRRv9hlkyE95toRnbfdvIWJLcOMXHAtduH5hH5BNWmI+kIT6iFJ47dcZo4c5cmHHuCxh+9neWWZnefv55ZX/SzbL7iQdKWAnk6Ig2VwFogjJQKEpIMfzqiGjvzgReiZ8yHO0a1P05w5SePkSY4eeJzFE8dZXVhSGRVg40cRExN57nr1CxjfYkJWqpo09MwY00cijj86RdxxGMgV6bouXpIora/qmZOW6yjGzqT6/H2kEQnXLVSXIYYdyUtOVIuFyNMsifUslBTXK2lmGQW+2WfAV6gX4XybffANum3aHrGA74t/43c3aIdzjB0bk+9ZHtBTp07tX5t8LxLQlUv703zvGvCuL7We+6mEcui7wf6vP4kINkXnu05CrAGxfH4NsKX1ot9T0f9afxLuf6h7rT/ss37Tfb75medcPxGoz2sx9aDOH33y9/jCDz5DLy2XrbFK7wqFdqg1CN0YtweZFJx/3gh79o0yPpqjlLMInRpep0E5m2ZydBTbMMhIi4JtqLp31+8S9HwszyAVSn5DjZ7ItQYKbBqdIKuZuNVlluamaPba+HYG18yg2Wnk3BFL1KWWIWcPk/g2Tx48zvGpBVY6EdOrLsdmetSrUBgo0TMcSnHIC4cN3nvHZVipLoN7LmBsx23E4TBxnCIORD2SR6OE1wpJvJB2o0G32+LI0UO0XZdd+/YzvmWS8nCRVMlAC1egM08QyHG0sCQoJ17ECzrY+c0Y5X2Q5GmvLLByfI7Fp4/z/a9/mbnjJ4i9iK4rumSLTq/N4FCGn33NjezZW8ZIt+nEdXqhztMHA9yaQdDo0VqpKsWIlU1RGRkhY6fIy/FQjSWoXIeUaeMHfQki4oQUdYkMAKauGi5kyrVyJXIDIxQHh0gXBrDEEq9B4LoELQHfKt1WlW5zGa/TohuZAr6vf8lv/peNyfcssWJj8j3HB3B+fn5fkiRCO1zyrwHfNbvEGpFw5jf3DFr2wbX/R4Hq2m5OYetp8JV/PQPKp//2Y8D32SCsAtYJaUQ1/uzzH+JLj/4Dru3iuz4FI6UWU0nP4/ydm9XWfnigwN6dMjVLBKGD5zVpri7SbdbJp7KUC2WKhQFV1BgQ40tQT+SRdD2CloeV2EpnGpsxWkrkaptI6Qnt2gJOb4VW4OAkCY5mqPYOK9JIkSNlSCtxgZSeobZcY25mgYWqy1wt5MmpNjNzIaFmEqQTcnHCZBjx2n3DXHB+ni37t7P3ojvA3gFJCc/xCHwDy6igBxbddk+dtOy0oQwUkjFhpdLquMT4JLYP8Sp6d5kwiDD1NKY0iMRNotCBdAGjuAWsCkHD4dijp3jkWw/QWDjCwskZFueqeEGCXZRWDYfnX7Wfyy7ayqYhoXC6xHqdju8zPW3iVC0s3yTqBKoPLpH2Y8PEMmwV1p7IxGtoqglbpl95Pal0O6G0kv6iVtQ3hrgvcwWsglTH92Vm+cIgqVyWWGzssrxtd3DrNZzmKp3mKl6njeORmIObfuGWd/z+BvieY+zYmHzP8oBKdTwgaofLBHwVAAvXKzKztenjR02+69j4HHPvv/idSX7EGuu7PgCvzb7rkNv/tar//wnB94emYC2kqzf5xLf+gr/+6p8RFSLleLb8mJTncs1lF/C8/TsYLGbUh560Cf1lXLdNID1nIntrd1RZZs5Kk8/lMQwLLwroep7KqVC15G1x9aXWwnxC7JTNQHmIOHZpdhbQ0l16UZeO6ykNs45FxsgoNYOWiMXWInJ9EsklaLZZWemw0ko4uRJwYingxHIP38iQwibT6DHZ8nnRlRZXXbODF77oTqzBiyEeJZApXhZ94njrxPRaXeWMszMauYECqXxOVe8IoCVaRJQRl1udpLNI6Dmk9BSGllVN0wLO8j8zW8ZIDai4ytqsx/Gnj7K6eIjWSpOl+SaRZpKpZCgO2ezcOUwxHZLVOqT1NobVxg1cEm2U6UMNglqMGcp6LSbQQiKpoJdxNRJVjFA/Yi4RH06fhJK/90G4P/0qykl2ENkcqXwZuzigFDH54iC2WJXV5CuhOh3F+fY6NTxHAoR6tL0EvTLy+pe94w827MVniRUbk+85PoCS7aDr+sdM07xqHXylLVjxvoZxGoCfrXg4E2z7VuKf5s/6ym0dYX+IaFh7oB9mgxUjvEYzrPPPZ06961/rfy4iNF0emPka7//f72Q1rJJLZ8lpJueND/La216ETYuU5mHikklHNNrzSuYWReKmswlcH0tSHLSEUk4ChxJqspnPSNA6dLoOmpHGkw42y1S8pKqC11Nio6Pn17ByPqEugewJWbNISrNV3KZIzDxPFRaT+CGhLOVkERlqLK50OTJd48lFn4OzMY5nEcU2tHyKiz5X7YJbXzzOTS++mcE910J6J4ln4VTbONUWMwePM3t8Sk3fW7aP0Og0VGjR6Ph2JvdcgD04gJ+TICMXuksEnRXMBCzy6mQgzSRe0sRI26RSwxANk4R5Aj/Aac+zcGqOlfk66UyBdClFaSSHoXfRghZW0EKP6lh2F82MSKIsRw7M0ZmXzjdJePPwE48wNpVZRY9EEeIr8JW830Rcj1rfbi7JdJJgJwvWULh+26Y0NEJpeIx0eZBCZZhccQArmyESUO916TU79KqrNKtLdDurqr7KjQ3s4ck3v+Ldf7wRpv7TvEV/gttuTL4/wUH6UTeZmpraZtv2Rw3DeOFpk8Ua+Kpl29r0+1OD7w+h87O+A4XWZ460z/Vr/JfBd/3RzgRcNSSfwQNLUtl08ATv/6t38cjxhwmDmEwML7niQl59+wtI6TW89iJp08fzanSDNp2ui+uJDC4tMlukRSgF5CxdXdYGXsiWbTtYXF5hcXWFsfEt1JtdRUVUxgaV3drU+kEvRA5R0pGdlKpHL2kVMkZa/VsAxnV9nIYEwTSVM6uYzWIaKRYWGkzPtZhqazxywuPUyZhubBF2I4bbJttTPq9+8RC33nw1Wy+7iSS1FZIymg+NmSW+/U/f4IFvfVuFqu+/ZC+1dl0Fmu/e8zxufc0vMLBrD17GxM7FJO4CQXNO1UWZiF5YTC0QaA00XXrYhkHbjKQPBVKMKmESrk/k9nM8ElNTiWeycIy9JnrYwtTamCkX0wwJ/YjDD59i+VgD3ZWf2yM0QqLEIBLjSqJhi9JCqJxQnJABrU5TRXMKBSWvv2wmo8LxU+mMkphlpTaoOEC2NKDMFnY+q1Lz/F7/6qFXrSrwbdUXcBo1Gt2I7Pi2X/qZ3/2zjTzfs8SKjcn3HB/Ao0ePTuZyub/Vdf2G9UWb0A7KYLG2cJNYxb5Qt//n/x50ReX7XH/WAXT9q/2lmty6n2/2DOtweno+44HkMrX/p58UfCa10O92e+Zj/XbqNkrHFlE3p/mrr/4pn/rap5RudKJc5g13vpSLzxsiCebQQrGgrpLEDo7Xpd11aLXaWGaGtJVWVeqREyoHWhLGpLNZtmzbQk9q4TWpKLKYmZnDkZLMgQxxSkLkdTVhF2RjH/mkJYPCLmIHWdWa4Rseba9Jz2kTOz3cdgsiH1uq3s0c3a7G7HSLmWbC8cWEBx+ss9AJlTSu3EwxHni84vkFbn/JBVx2w62E2a14nk1ay9Bb7fDY9x7nge88yPETU4RmTKFSYmBwlMuedy3XvPhlFLZtJy6k0FMeib9A1J4Br6sWgFAhTBJCo4mhhVjWIBjb8IKAleUlFk/OE3aaFDMGGUunMjiMnSmg6zZa4qvAHst0SBQAi6km4NhDx5k5uEzi+CR6oK4EJCw/DsGQ4xq5eJ4E0UsRaqjUK6adUlpfQzfJpGRJKVcXNqaoHaS5eGCYnALhkuJ8hXYIFXXTwamtqoVb0G2oYPVq28cenvil29/zxxvge46xY2PyPcsDuri4OBLHsbQX37I++Uq8X19mJpyb5DxIV9uPO9T/EvewXou5DtvPKHv7sLr+p1+Wua56OL18Eyxd0wsrRliBa9zf2q1FUooETU4OKrhHPYQPeoeOscjnvvdJPvPVjzOxeZCrLjmfC3dOKH2rrbVwnUUMQ+raDeqdNm6vx9LCIhkrozSn6VSWnhfgeYE690gc46bxEcoCqLFBrdlgfmmBSHZVtmRnGgoEsprBSK5E0S5QKYyTK4yBkcINA3pei5XaHIkUZ4YuTq1BIt1vtqX0q1a6zMnpFQ4fq7HSSPP9A3WOL4W4nkWuqzEceVy6SednbzuPl958J3Z2kjAM+gs3e4B21ePYkVlmZpZptjoUCiXGRsfZs/d8RnfshKEByIsxoUdCjcBZArcrbDRanFVTqBhURJNtpYZAG8F3uiycOsH3v/o1jhx8nHwuxeaJCcaHxzn/vAvVCSY0YiLDI066ZNMx6ZROErgcevgJFg7Pko5NehKEb8pCNMbtii7XUyaWVEpXtUst0TkbFrl8VqlupALKFNCVHYRlY+WKWPkyqaIAsIBvmXQhr06O0jHYa9dxpDeutkxYrxI5PvVegjY6+dbb3v2Hf36Wb5WNuz/7AnbjiJzdEZiamirbti15vq88TTusTb1n6nxPZzyc3dP9iHuv88DruuB+RpoyZfR3MwoAhZ8kVuVCqiJIdVasgbOyLitdqMtq/UkePXIfK91pSDtMbK2QzyTofg8r9rC1ANetYVgBuhmzUlulmMuzMDtH5AfK6CE5wyE6vcDDsHUsCfPWYyw5KcU2Xc/H16QJIkeo7NOhCt3JWxbldIkMBUrpUQbLk1ilIp1IbNRt2q0lvG6VxvI8njjfhONMNLLFAYxsiY4bc/jQIrPzMfc/2WS2nkfTK/j1Gna7w+5yzKtfsplXvuR2CulRun6PxC5SHNiJbuRZWely/OgcTz/+FKvzi6olYnxyjPOfdym7LrmU3PgESVrU0C1ivwW+hxml0BOLRAtIBESxMM2ioiKEl3aW53nga//Et7/5debmZxkqVhRnOzE+yW133YU+kMOzEvKlDFlJY8umSeKAg9+/j6Ujx9A6kqchIWwurW5TLXWzdoGcnccPOtRqC6oHL5crkstkVBGpuj6SfAuxYJuidiiRKg2QLlfIlgfJyOSdzaN7IZHv03Ga1OuzqnooaTTAiWgEBgxPvO229/7Bf///7aX7b/SBf9w49m/0sPzkP/ahQ4cK+Xz+LwzD+Fm1MBJZ0prWV8B3feMsnO9z2Yx/8md61i3/pUH59G/0GXOGwLLU8ciXxOPQB18BRwHm/iQVi4XB8ImSHp4/T739NB13AewubljF9aXmxlVTpjQV57IZXLehlkDSz7a6OkejUVPmDbFVI7kGYb/up79MQ7m5vLCrMibiQELWixQrQ2imgR86qrU47PUYrYxRtMp4rZiMlWdAZREMEyQBjlel01qmunCK2vIcvY6DbUr+sVQhDZDKVvB0nen5OsdOdnj4sR6Hp3V0e5BuexW95rCnBHfcOMLtt7yUocFtxGaObGETZnqMKMzQqrvMTM3z+COPcOzpx0iZsZraB0bHuf7Wu9h36QuIbWmU7qHHPYmFw5AcCzm6ekii+0TqKiKNRgFTN0lcl6UjT/PEgw/w6MMPUJtfYHF2HtftceV11/DSV72SzMgAmWKedC5DQSbSOOKxe77Jycd+gNENiaRBRPKMsv0rKnlO+bn92FP6YiF6bEsY87WroCRW8jPX88XBTTpfZnBiCwObJshVhtCLFVK5EkYQq7yQRrPG0tJJqjPHCet1RCfSJY0xtuXtd773v/7Rv/q1unHH5zwCG+B7li+M+fn5bBRFf2oYxltOc75ngO867/ujjRY/7TexLjVbn27/hV/j2qfFpiEaVbXIUogrmbQimwpIZHuuOXSiZRxnka67onIKTLONHzQIgxZOexnf71Aul+j2ujhuF9MySKVNotgjlYJOe4l6q04YJ8pQIU0SBjrdRm/Naq2pBmG1hdNNLE3ajIex7LQC7VjCvomUdGyoMEouNUDgSnymTiplUMiUSPRQ2Z6dZoPFk6cw4pBcwSIMXTwnxqn7ZAslOolHJ9I4MeVw6HGfbz/QoBWmiJIIq+Vz4YjBz9+5g5e9/MWMTOwFc5A4KpEkRTqtGKcVErgRYbfLyvxxLKkOil0l09q+73KKI9sgJYE+HZU/IdO6roBXcpcjEs0n1AwVLGRoBQzdUknMjePHOf7Yozx633eZO3pYKRXkWJbHxnn5a1/L+J7dWIUCmXIZKyvArXHywEM89LUvQrOjlopCyPtxV7Vf6LEUpRrI9QtmjK1ZeNLD5vUIQ2kN6ff1qeWbnaE8NEZ5dBOF4VEKMvWWyqRzRQw5SXoe7XaDVnuF6twU9ekZQickkhPk9r3vuOs9H/x/f9pX6cbtf/QR2ADfs3yFTE1NpQ3D+CPDMP79aanZGu2wbjM+c/o9y6db43R9VFSYKgfqh6Wf5g7OfILTv93+bCu2Y1UFr8l05tKLVqh1TjBfexovXKHRmSGMHIaHy2QNlEvNIqBZXabTbTMwNES2mGd+dZml1UWK5QyZrEUSe2pj3+l2iKX9OJNWkjEt1NADnbDnkS8UVChNqMfkyxWGSzuwjAyOIzRCg3Iuq+iDqBcQ9TS1tMvlCmhaTKtTp2RnZcOEqzt4bZfuapdNw2P4msNSdY50nKG55CD0dZQLiewUU8frzB9OuOe7dY4tRPQSyHbhxguL/PIbLuWq664gO7gVPTtB5OeJvAyBZwqFSxJopE2TVnURXfOpVAqkygNQGAQzg4phC5skgcSB+mq5pex3AoRGRCD2cdEwGwViCXhHI1ipcuoHj3Dv5z7Lw/d+Uz1mcbDMzGqVm195FzffeRepwREoFpSdw7R04k6d2cce4gf3fAtb2j08l2xaVzSB5FGYia1qpWT6lSsK6eKTzOg4EZ5daIgcpmisAzDTWUojmxTYFwZE+VChVKmQSiT5rEu9WaPdqRL3WvRqDaVJlur4wvZd73ndf/5vHzz71+7GIzzn23PjsPzrjsDBgwftQqHwQcMwfnNd4XAm7fBs6uFf9yzPvpcAb5+3fcZMvG4oPlMZ8cwCTlmUxREVB+iGhxvNMbP6EEdm7mWh9jhW1iOVMZQhYrgyRNh20QOZRmM1aTYaDZYaq4xum8TOpegK14mPZUhrR0zPDZUTzAtCRTlkMwWKmTK2lqIrNfK+R1pkTSZksgVy2QlMTaPTXiEOewxmS6S1LImnqxBzKc3MlbJ0PEcFANEJKJbSBFmP1nJbcI8tY5N0aHN8+hglvYy7HHH86AwXXLsXLWcwf2qZ1ad6PPhIm/ufTGh5MJ42eNllRV52/Xae/+JrKG07j4hBSCpEnk3g62gSFO8bqtSy3WypGE9TNF22TqZSIDtYUo3MolDQ5PcgVxJrQUeqT8OUQy2dJKJ6KRDFupp+vdkZnvjmPXz/q1+hOj2tTBGunhDbNlt27eF1b/pFytt3KhebVuqfbPCb+MuzPPz1b7M8vagkZkjriQTgS7iRB54vJhSpCZJMhwRbHG0SrhMFivPvOi6tTk91zY1s2srolq3kpTk5m1UnRTMxCQOfZqtBtbpIbXkev9MhciOq3ZDK9l2/96YP/M/fOTev3Y1HWT8CG5PvWb4WkiQx/jmg5n3/PIr+tirQtKWFty81kw+ZPtYph+eiHlS27xkytOf6dp7zNn1ZgkoHOzNep08FK2HZM2lmit8VRBBVg4uut2iHRzi5/G2mV++j4UoRZI90OodtFimmymi9mPGhQbqtOp12Ay9weezwkwxOilC/LEW+xIGrksvEwtqLxMaaRoSuA+VBbDNLEonUqUTKkh63SIXFC3dalmVPdogo9Gi3FojcDnkzTdGWKSyN026riMTIDKm2asqc0VlsU5GlVKZLt9bGbwSUskX8TMj0/CIj2QncOY17v36KG+/cx+CWIrWlJRYP1HjiYJfvHQhZ6Whcd8E4V++xCRo17njdTZx/w0tIGEG3hyC06ImfNjbxHXG9Bfhu2O838zp0gq5q78iWclRGBhkcHiObyyj1SBz6GBKDKeArlI6cHmMdK1Ug0VJomoG3NM99//CP/OPf/h1GGDE0NkJpdBiyWfbuv4DnXXEVpZERkmwaXfrs7AAt7kC3SWe5TbsZsrrYZGH6JPW5OZoLS2h+REZCc1Ia2ZSENbn4ga8UHCorWr0MpFopTSpfUNx5eWSUwtAwVrGkwna0SMPreWryXV1dorq8QKfRoLpSI7Fz4c6LL/2PP/POD/7JWb5VNu7+rCOwAb5n+ZJIkkSbnp7+rSiK/ut6kElK3gyWbLufCVU/E3h/FNieqcVdX9L9sD5X8PaMX5sSNMgkrMS5ayoDwYN+C7LUjSeypVG5Dz5oVeqdw5xc/A7t8GmqvaeJtKpSIySRTRJmGKtsJh1bVHI57JTOzNwx5ldnqTt1UsUMmZy0EWfIGjZaEKsamxY9NSEGjkfGyGGZWUrFIRI9i2VnSEuR5j/nBfvdHoamqRol09RYWTxJdXGWQirLYLZCSTJ+NUOF7/TCHq1eQzUp16YbUnaDZ7fQJXu3FQiTiVGx8TWDAWsLUw+v8uXPLnD1S4bZf+Uu3E6T2QMrHD3S5gdPuyyswAv2j3DN3hwnn5rh1tdexTWvuI3M8GUgDrVYx3V8DGwCJ6DdENdXWzUF12orLKzM4ccu5YESW/fuZYs43jJZBXK+76jePsnQFSWCnBtDYSBsSWDLKrUBXofG8RN8/dP/wMzJE6QLBYYnN7Nz//kMjo2rY5LO50iX85gZg5guWtIm6LXwXY3iyB4SvULsBfQW56jPnqKxuKLiO5cWZlQVlSaON6mwsox+n6Bp9TXVpk06lycjPG+hSKY8QHpgCC1TUCdM6W9T7SlOS1EasrjbMrmVTTt3k1iZ1+W37/vEWb5VNu6+Ab7n/jUwMzPzq0mS/Mk6xbA+7a4D7rrk7MwJeP3vZ0ZN/sRLOQFfmWhUbJnSMqgfSoGsKtzs79X6Q7Ay+quqmChqoBtLLNQe5OjsPdjFJr1kgY5bVW/YruOjxTa7Nu8jQ5Fuu0ViuCyvzlBtLWLnTQW8ppVWoTYD2SH00MRKp+haTVZWFwkdj1KmTMYuEEYGntiNU5JoliIloOR7yj0mi7p0yqLTlgVaHVtPyKdsCpboZU3a7S6ZfIauL1GNHp2qS6/XxTcddTks3Wu5bAm9mEaTid0vU5/2Of7UMkObK0zuHVMlnt2ZhEOH5njosQWeOtRhUz7iip0p6gs9rrl5Cy+87UbOu+w1oEvCWZpYuFFp33ADwmabhekTtGqLrC7NcvLECUzdZs/u8zj/iiswRkeVdtawDfxeU7U1G5IIGkuAvaasveLO04wMhlwV6DGJtI6sVjnwwEMcPnKE4tAQ+y+7jNGJScxMCs3UMGxTLe1SutAGTXpem1orYmTyEozshPrd6qpENRQfMbHTxm03cVaFr+3S7Tp0Wk06rTZdxyEUi3EQY6bSZItlMsUixcFBsgPD/bAdy1aLTRX+b0ryXFqdtOXyJkk0lqv1j4xt2faWc//O+bf9iBuT7zn4/U9PT785SZK/PlNmduaSbR2Uz3yqM6fa9TjH9Yl43Xm2fpszb7s+BUuThfB7kqerwFXVw4u8SQLaZeJN+lpPWa7Jei6RjX2NautJ5lcegtQyhcGIprNAL2gTRh4rS8t0O122T+5ioDhBr9sliB3aTpW2ZBhYMDo8Sj5Xwu9BPjeEQZpe4LLam1HtERL4kgQi/TJpdzxljkiLs0ooGeEyiXCdpuoIk8v5lJ2jkMvitOrEoiGWFaIknZFREYpygpF+NK8XUG81VWBM2sizbdNeNk3sxMjnVElo7FmkkSnO6h+XrBRkxMRtm3YnZLna5ODjR1g8cRg6y7RWa0zsstj/gou4+rrXkR+8AGLR5OrgJiqNTEJmjh98ksWZ49SX5rn/O9+n1/R44fOv5cY7bie7fVLpZbOFPF7YQtcjbHEzxpKzm/Qzdi2bWJfM3DRxEuJ3OzSXluhUV3GaTVZqNbbs2Mnm3bvIDkjbdD8IRx7L0Dxiv0rPb1HtRAxPXkpsjykNsZ54mHK8xaWoCCYNI+gXtapGlCRWVyJxKNkOkm7Wb0uRCVi3xXQhQG+qGiYB3h+yXUqnWxgRqVS0hFq9+ReTk5v+3Tl4q2w8xBlHYAN8z8HLYXp6+uYkSb5kGIaxrnBY53zPlJqtB5k/W/P7bBpivfHiNNAKhyhuNOEW1Yfwiv3uN5l8lXosEuDtV8GrN64l0Y11YtrKu99o1fD8FXreHLG2Qr4S0fNWVCaDZogVVqPdqDE7ewoNk5HRrcodJRNQ12kQuB3Sps7WiQlKuSKrqw0SQ1qL0yxXl1htLagGXfm5s9KuYAp328NxeqRTGVIZm5RtkBgRYdRD96VzTCrmU8oY4DptfLdLSrrvYhNbz9NrB4q66DhdNPleDJtyYZBybowdWy4gX9lEJMYGoT/k5KPZStHRvxIQcVcaibyRsk+hBjqNRZzaKdzGAoHr0Par2GVbmSvs9ASGLpGSBlZskzgRndUmJw4eYvbYcWqLSxw88Dh4MZdecAn7rrickf27GRrfSnl0SBWOgqs0tkkoChBJF4sxs1k0I09MBjcI6LXbdJbnWZk+SdRpqVzegZFhBrdtxSgW0DNCU1gKNCXBMwlW6fRWqTZ9BicvQktNkCBNKSEpLVKUQoh86Mq0qFyMGmoC71vFI1WeqknMpFRKyRd1jUBasOUoqRaVvqVc6Cx5bcndpPNNDDhhGEWNWu2tW7du3rAXnwOs+KEB7Bw/3r/Jh5NYyTAMHzRNs3Qm6K4D8bOXbqejJGa9oAAAIABJREFU/taO1plpYz/uAP5wMlnf1aYygeN+x5DodnWzi+PNMLt4gF6wRLZg0gscgrCLjkcYthHFrAjz5b+GlWAaGpahUVtZpd5s0vUjBoc3MT46gS5Y1gvQfJ+MFpPLpQhE2G9EJGmT1foqzVqD1VpVsc+SMyDpY4PlAYKuh9NqIyarXDlDbEnqVoAVJUqiJVkIppEm8GN1uZ4Ra3acYIppwhpgYnQ3peJm7GxFqSRK2f5izDCkdSMDhlh6BW0EbPvaD7EuS84CFIg0B00XGZtGr30CrzOHFnXIZG38xKUXe2pZWG/UFGBJHoUs/TTXJHI0VuebPHr/4xx5/BDdZoudmycZGx6k0e1S3rKT5193E5M7t2MXLaJwrfAzsVXQsoCXmUujWSUwi7jtgNryEk2piT9xhCOPPMipQ0/T9jz2XXkF19/xCnY973J0CRCSE1viijoY11vFDXUqI+ern0tgUxkpVLSoQaLrBOs1U+r1ILLCPrjKBKzO0aoIsL8IVIkfatqVxpN+vocArxoC4gTPlxwJTS0Oe71e3eu4t4xvHn/wx702N77+0x2Bjcn3pztez3nrY8eOjei6/pCu61vk8nqd4z1T5/tcbrd/tettTcjQ/88a56u4Rhl3xAVVpdq8j/nq/cr+W6xkaXYaLK8s4vkuXc+h3W2SzhnYWWmZkAaEniqulI92SyrppWq8wNjwJKOlTRS0PJYfYpsRZibE17u0445K8ZqZnaVZb9GQPNhAErak6sxiYmiYwOlQX1nFDXwyA1mSrKXmUhkUDZG9afJhEbhCmlhKkpZN59i9dR97d15FPrOFlCXZDiVVCa+LaiPsx1MQ6+q+kUx2pq3CxsViK+lmGmU0o0AiPGtioAchiTuH111Sbr7IgEwhp1QchpnQ6a4QRC1smZIDnW7bxXEiWo0ej3zvEQ499CTZxCYd69RX6mipDJdddwPX3HgjE9u2qnSwOGwry3ZfYZBS/cJGOoWRzYGVEy8G7WqD5sIii4cO8cDdX+GBe+/G0CK0lMl1t9zMHb/wFkb3XSxJ7kjUWhRU6Xo1Ii1FeXgPSVzsT7EKfOWJZKJVVL86rmJ6Vtja9zAqcFXKF+kKVCaQ9YCl9YLAPgBL8Lq6uor6kZTiiBQ7s+s6x3pd5+atW7eeOAdvlY2H2KAdzu1rQCzGtm1/T9O0C59L5bA+6Z7Z53bmwm39u/lxkrPT3/XaMk3ee7JIE7WD8vEL3yk8nTHH7MLnaAUHyOZSSu8pk2/Pczl8/CirzSqFSoHJ7ROKBnA9h26vQ6NWU0siWWiZsSyKUmTSZSrWEOdv3s+u0c1EcYuav8B8exo9oyv12tSJkzREktbx8VzJFNfR/JjRUomRcom0rXFydpqZqoM9kEVLpTDDgHxGDGFd0qqVwSb0NLXs2X/+JZy3+3LS5gQ6I2j6AImoEfSMms4UzS1gIUEzvg9JrOgLTTOJNKm1l4wFaW/Ig54V05lSAeDXiCQRzXcIJRtBNK7iUem1cMNV/KhB1spgSnoaGu3ApdFqMn3kOE/ddwCzE3PkwFHwLfZf8nwm9+xj0/Yxtu7cRml4nKBbVxZsQ12E5AgkMShtYeX7P3OspQk6Ac25ZRpzS0wfeoLHHvgWJw8dYKiUY9/+/Qxs2c0L73wtmaFRpfONoqaihnzSDAzvRNNLirtVAKtAfq3zT2TcazkefQZ4ve1v7Xbq3/2rg9P3XRuI+1RDrAA4kubrWJc9njrWvV7nW+2299rdu8dXzu27ZuPRNibfc/AaEKOFbdtf1DTtJWcu3c6kHZ5dpvls8F0H3h8fwCPI0+98kwvLfg2R6Dnl3ScfPlizzNXuoe48qqiGbreBLrkMBhw5eZyVxiq5Sol8uaCSwsT9Jnys23MIvB5JEKv8264XUhkYIWMUuXTHReyZ3EYctTi1cphj84cYmRxRvG51tYHTc6mttpQ7LejFxL2Qndu3MD46pGRj9U6TI1NziidOF9KEiUcxZ5O4HlYYqcYLsRDv338lu3Y+j0x2AmKZj/PEIoGjjK6LW6x/iSxLIr/Xz5oQ3lICZDTdQrNShLGuJnIjnVVBOUksOQgRWtCFsEuv5/RpCqmol6lTCjzdBZKoph5H0tHilEUgObexRyQtD40Ws4dOcu9Xv8vM1BLbdz2Pa264gy27ximWc1gpG7fdwDIlPEhoAVvVHiW2gZUfRLMroKWIHA+/2cZpNVV048yJQ8wdf5rFqRMKGrft3cvVL30xhdFR5UiLdJ9u7NALTQZHdmGYQjusg++6seYZDO6/nNf132uRomd09a2/3EXFkGD0rxZiCVQK+zyvdG7Guorg1DUt7rrdD8+c8t519dWbe+fgrbLxEBuT77l/DRw+fPj3/3nj8i7LsrQzed91uuHZCWdn8sDrwPuT0RBr4Ku23P8fe+8Bbdd91on+dq+nl9uLumRJloscWY6d2E4lJiEhE88MMLNIgAR4b3iBN8w8YDEIeA8eZYAJkwABElIoiZMMiYOTuMclbiqWZOmqt9vOPf2c3fub73/ljMnKPBgsl+B71rpLV9K9e+/zP3t/+9u/71eoy2MjntWrL0vAcRYgXELbO4gLy09h6LZRLZoIrAEGdg9n5s/BCl1Iqg5OVGDkiowdXCqY8OweJCGFLMmw+y5OnTvHHvXzehEztUncsHMXykUFy+0zuLh8GjkWX96FHyToDh0Mei5ihzpSYuDy2LxxI/McWFiaR66QQ6vdw9AKWfFNtQSKJEOlxF1riM1T47hmx3WYnroGkjIJpHlA1NkjcBrRJJ+MZrTV90w3moyCI+nP1cfvNL2c5kAmNoKETJIAiSJyyA9BZG5uXEym5TYr2KRc8/o98J6FwcIFPPHIPaiUFdz4pjfAHKtCKuoQcjrzSKBH8ZSGZUMLF89dwGOPPoqtW/fidTe+C/k6eRsHCH0PzqAFVcygSWQhD0SIwKmUGjwFSCNAnCJzbHBRgGGvBce3Yds2Ii9gET5cHKNaKyJfz4HXZeh6EZmSwUs92BGPan0TK77Pe0MzR2cWsnr5fP579s/fRncvt7qXzfIv37bplCGsnLnapTFjYrBBb0KURB4xgcgZhsPh8Gc++9lPfmbfvn0vjBK88hfQa3CLa53vFfrQT58+fWMQBF+TZbn4nQnG/zOe7/MwBHsM/AdUbi88zNUByuXOhaO+d/W64HkHPE8x6kex3DuCxfYJDL0WNs3OoNts4uixQ2zAxMkieDJaKY6gmK/BdwLkVBlC4iFnijg1N4d2x0YiZmj3B5BEBSon4drtO7B96ywct4G+tcwKUq89AJcp6DhkzBJi2HUROJTjBpRLeWzeugGt1gqb7ywutTC0Q6imBK7AQxUlKBGQDm287dbrcd3O3ZCEKUCZBZI84jhDTLhwwkFyFaSegJhSHEgMQR6+ogzTzENUqTOmxItVcUNC9CmtAAgGEoq+YGgyeTEESD0bKfkOLyzi2DNPIeq2cHL/Ezj+9DPImzLe8K7bceMdt6A0W4FkqMg4wlclBISHcyHSzEejcQ6WnWFq4gZUqjMQOA2JF8CzViCkBKOsMi5iErloJgR9PcBVEdk9DJYuwuu1YCoCFMOktDd4EbFUBChE/UKAQkUBJ9PnKQNSCjdx4EY8KvXN4MXiKt5NoXrsPCDchCiFBC8Qz/vbve9qmb2sgFytyzSYJRbGqpczw3XZv1HnS4kalIaxSi9L44x8mI/Ytv/DV1218bkrdJmsbWat873y58D+/fsL/z1K6D5Jkm54obz4u6ncvhsG/HwBfmEX/J3KtuePmrA7utCo2U2YixYRPCOACq99BMvdZzB0GizvK0j6UDXyLEjQ6i3j4tJFqDkdhWIVOb2Gcm4UqZOgQB0aXBhKir/6q7uQQkehpqPV77JBDaEZqixhx9ZZTE3kUcqJaK0swuoMkUJG247Rt3y0ejbihHwFMmiijOnxMYRBAMex0e2vDuQERYRSkmGQHZrrQIlCvOeON2N6bD00bR04cZpF+0QeKcYyZFEM3hEJMYBPuoKEh+2GsGwHuVwOE9MTLAKdIpsIcKV9p3IJnFRhPNtvD51Cn4VC2p0WFs6cxsXnjqB/6Twe/drfoXmxhWq5hJvf9Qa87o6bMLp5BLKusC6b8GSPbgIGjygdIk2HLLHDcURMj+9CwZwBfBGI+siCNrjMYV05hX5mSg6ivg68UMawt4jWyeM4dP/X0Z2fR310DNtvoH3thJArMVMiiRElfEgaD4GoX1kIyx/AjXnUxraAp8Ejq7ur0ALHmNGrhZg9FVz+r1X2L73oyYA5UHw7uYQV3GR1wMbOMbL4TCNmzEPG+vRvURQng8Hwl+fm5n77zjvvfN5I5MpfOK/hLa51vlfow//85z8vzM7O/u88z/+6JEk0gPu2vJg6YSq4z3s9vJD7+zzG+0JBxQs74e/WEVOXszrDps4mAieGyODAduaw1HwcdkBwARnYFJEvSYi5hA2OFlYu4tLyecSIoWh5jFVnIfM5CJGAsXIJw9YlFE0Ozz77LJwghRfHzCJy6FJXGzDfg6mRAt5w0w6M102cmzvKVFRUDDMlj87QQ3tgkzgMYUgG3TGEjEdO1xD4AcIY4CUaimXQ8xoKhgh4NiZKRbzz+34Axdw4OGkEAqrIshxSL0Pqh+DiDGkgwHVSRAkVJJENhFqtFgLfR61aRn2kCs3UIWgqKztRrEJSSuAUYg1QW8gjizOELnlD9LF4cg6D+fM49sQ3cfLgM4jsGGaxiu233IDXvfUmFMaL4LiESaApQp5s3mIpgaBySBOPiVeInha6CkbKW2GI4+CCIWKvCZH3wPFExxOQSDmIxhgEqQhv2EPj2HN45K7P4ehjj8AaDlCanMBt73wPrrn5FlRmZlkAJ1SieZGUQkIY22hbbURQMDa1AxyXpxb/csGl4rmK+9NUkZFdmDc+rREV3dXv2funbvYyLMHgBargzGhptSNOGLyyGkWUpFEW+MGTbhDcuWvXroUrdImsbeY7VmCt+F7BU+Lw4cOTruv+jiRJ/4pFyEvSarKsIEBVVdZRPO//8Lz3L/1J3cZ3YsAvLLovlCAzdIJLkdEXHbtAVCnK8Wqg0z+IoXMEnDgAB/JfqMIsyLADC71BDz2vhUZrEZ1Bh+GioyOzCF0gdGIGTbSXL8An794oRKdHPOCQyWK7Qw+WHaLf95BXeOy9fiM2TlWwvHAWvkv5bREErQAvyuAHMSyHUnPJYzxBGqaM8yswFgINxlapUZLIoWSKEBIX1++8Hre/4QcQJ0VwYgECV1x1FrMzJEMXWRAijjjEicjsGanY8zwJGVLEQQDXHUI3VORLBegFHRkl+VISUkZpwjwyUYNgFpEJBsIgRdC3YM1fQvP0UTz4xb9hHgm6UUBpYhZbb9iNzdfuhBU6aC1fQqWiYXSyBLkkQzBkCIrCIuyT1IYfrKDX7QNxHlV9A3RBQeITbk5sZxlRpiKRVvctKQVkbobuuXOYe/SbuO8Ln0O7sQA3dDCxfha1yWncdsf3Y/0OSkguIWOKQBGu38NSdxkQc5icvRocX2Rpzpe1EpctRVn+MPMrpqGZQDcaRi0j5zWyESUcd9X7gxExqONlfusc/MBfTZUCxxR5aRIjiLyzMZd9cPv27Q9ewctjbVNrxfelPQf2798/NhwOP6Gq6ltkWRaoAFPhDcOQ/fl8QX4eeqAu5DtFGC+EIL6T/cCKMoMbViXEFGvLcUNYzhlY7rPg+IvQKFkXGsJAgqhSsQqx0lzG0B+Al1MMvCF6tsuSDbhMRbPZg6Eq8L0Bmo15dtEGHgkleBhmHj3Lg+XE8F2qqCHWjxexfeM4wnCI4aCHzoB8fAVoqgFTMTHsWfBc6q8FDFwP6eUhmUJMB15kEljfsWHqHKp5Be++433YtOEWZFkNGUdUKlKqSYAVIekPkFA6BrXTnMSGVqtyMh68wIMTM/ixj57Th2QoyFUJbhDBhxFSN0BCSdK5KqTSJBKljiTVAD9F1FzGxWefxFc//WfozJ9DeWIGm3fvxXU37oGRNzEY9PHM048wDPa6G6/B5MZJiNRZq2SkQ4rDAEAPQ3sB7VYXOWEcVXMEfJRCoBsjJVvwGkLCf0nhZ5SQ2AkuPncSD371bkipj/OnnsPKwjkUVRW6oiMTFLz9X/wQdrzxVgjFEgQ5hZcO0HP7yMQ8YzukWY7ltJFrGRVKwnwzgp6QsMJKhVQgRctlSJggGDpNGADBBmo0IUiQkvyZCHUCHSsPcp9M4zS1bftiGMT/Yffitf+Nu5NIemuvl2oF1jrfl2Bljx07Vm40Gj/H8/wPiqK4QRAEmZzOqHASHPE8xEDf/8/sJr8Tjvg23kuUKkqvZRU6ASeQU1kftjcHPzgKxWhD1TOEcQrXj9iFSfloruVg4PaRcDG8xEd7OESc8ahUx9Fs9dBotNjFHAYuu0hDL4TIZYylEMYJvDBDGGWIHRfVnILRooE49uBGIWyfvGQBU9FQMQqwuxaDKSg7o+8Tx3hVc2XKKoXSgPAH3/MhcymmRnL4wL99P6rlLczaMeMrjNPLQwFnR0jJIGb+Ik498i10Ls5D0QxkvATNzGF8ahK16THwpgpe5hBKHFJNgqirDAmF57FHbdEoITNHkGpjAF+gbHdwVh+tk8fwxDfuhjtoY3Lzdmy+di+q1SKGzUVmpPPM009Ay+m48Q1vxMS6dcgUGbyqrA6xeFp7sshsoD9YQepLMHgdGieCoxj3kAMnqohpzkfHa1SRRCLOHT+JP//jP0JBkzFaLSLzLSzMzSEh/2ROwdjG7Xjje96H8noyeY8QCQ6c2AOnFFEor0eaGiw6nkzmGei/GkLPnoYETkYckpfHqkyYzjMqtauzg9WumAI+6dOgG3JCYpM0QuilSRoJjdTHveCFT/u+/dhtt91G7fva6yVcgbXi+xIt7uHDh43FxcWdcRzvjeP43aqq7lRVlcI2ue9kQzD04HLe2/MQwwt5wH/fYIceEGmqz4EJnVgqxRCO/xyC5Dgq9RiqzqHRWUR70IKfuAxv9TwfMZl+i2Ax75kgQDcL7KvdHOLMuUvodvpMDSYKPCSBKFOAofGIkoh1sTzhmK4HheJ7ZInBHh4NtyTCs30oPM9cyYgjPBzS/gQ4EQefuKOUuBGn4KIEMiU603sIHMyM5fCBH34fckYVcVYEJ01DEifBZ3kgSJA5DuwLZ3H/Jz+D8wePYuu2HUgyHq12F0Yhj5lN62AnIUY3zGD9rp0QSzkksgBZUcGxQE4XtFCU08aZY+ClEpDJ4OIIfnMJS2dPQdNUlKY2gYeMoNuA6LTRXDyLp/c/jcr4DK6/6Xbka5OALAOquBqFRMQCUhNigCS14NkW4DvQhQwi+au7CQRRR8pxSDIdkl5DJufg9ob42n/7Ms6emEOv2cDuXdtRMww0Lsxjab4BjxPxhne+GzM7t0HOZwgwQMfpXe58tzCqGTEjyFCJzgHGTGCZfKuwAin8yEiduts4oxtviCiNWHaeF5JRUogg8RjX2XOHxOWFKhS+VVBrf1DTRu+79tpr+y/RJbG22TXY4eU/B+655x6l1WptCYLgjTzPv1lV1U2maY4pikLFmBXeF2LEdIQvLL7fWYip/DKoggy0WBH2EeI0MvESJqc1SmDHuZU5nFuaQ7O3jKFnwQtt1gEXi0WmYqMbQKlYhaHnMex5OHniAlpNixmJE5xRr+dQNDioUoSUhAaE1/IiQjdEOHQRuQlERUYqG4yTaigeU7LRgC1LeMb5RabCsmJ45NvAiWwIR4GRpmkCsYjIGWK6KuPOd9+E0VoBMXSo2k5Iylbw2Ri4WAQCD0m3g3ChjQe//A0cO3oMC5eW0esM2H4K5RyCNMaWa67Be//Nj2D96/YQoIxIEpAKMZRkCCT26kRfMMDRF6cwu0TityZBiFRSIKl5uK0+TnzzQaycPAqdi1ColzG6fgsq05shFUZIj4xU4FnMO7OHJF61QLStEFk0QBycR+o1wHkuEieDKuehyDkWHw91FJlWBsIM1vwy7vrUp/DYow9hZLSE22+/FZNTY2iQ21nkw6xXMbl5Pcw8SZQdrPSaCDMDlfoWcEKJ3XzjhPBZgp7IsJ9mZxGjpzHpuD1Eo91A1+4yNZ8XO+hYbVh+H0Hqw3J67Gf4mAPlf06NbvjGdbv2/vTPvvcX1iTEL2N5WOt8X8bFpl198pOfVJMk0S3LyqdpSpDEdsMwtiqKMiUIwiTHcTVRFPOCICiSJEmCIDDRxgs7Y/Jd5cgknR44hRCibEOQ55HL+ZicKLM8sYXOGZxtHMOZi3NY6S1haA8gSCI0sj+MImaArpCDFkdxOTz6HRfuIIQ7JCNtHmOjBsoFHhTUQK5nYRIzxVsSAKmfwunTYzIPUTVYN10sijBNwmozxEmCQd9GmkqwB9QFB+B5lVlEep4HRVbY3327h3opxdtv3YItG+rMySyfuwactP2/r9QMuERF7NgQqAD3QoRWiJV2D63OAG7fhtUeQJNk5AsFyMUixjZtRn3jJnC6iVSRGWVLiNqA20DidZlTGC0ayYfJmwFkRSmoSAQVgpRD4meYP3oM/cV5lDQNkzMzEM0cEl5iYZgUTx+Q6Y+uQtEVSJoEQdJY8QVvI4nPw+rNwWqeBWldclINZm4UgjIKaJOIUhN2qw+31UHj/HkcPXwAg14LnjPA9OwUrr3pBlgZUdo0yDkdxaIOO7Jxav482naA6vgGKHoF5FJEQ1ry6fV8H8PhAP1hB63BIvpWB50esSMi6EUDsi6tijlCG1FCrBhKM/YY/Y9sPxXRQOrDHa1MfmX79p2//hs//JE5jvmUrr1e6hVYK74v9Qr/A9vft28fzUnkIAgMAJUsyyZ1XR9PkmQyTdMJ+juA6ctFuSiKoibLCq8bBicoEgexg+KIg2rFxfRYDdMj0xB4FfPNUzi/cgwnLh6G6w/Q6/ZgBx68jB5lVwtIRsOgFCxnLbRDZF6GxEvZk3WtImPTpjEYeQm9YRMDmyhkKVybIhoowYLEayk0UWDdn6iT4EGBpgnMpMdxXfh+il7Xh2VlkEWTJSYEbsAelwmGULQU+VyAPdeNYc/O9dCgQeZmoZi7kPEbARSRelRAfcDnkXgJAklCRMKCKINMw60gBkfBlXkTmZ4DbxK9zFyVG3MeOLLVtC4h7F8AHw7ApwEEkVgTZEVpgFPy4NUcoFZWvyLKcBOQhQkiL8Sg02ExSsP+AJ5HjnESypU6yvUKlJwMXTPAUZim6CLh2oii82gv7gd6MUyQ9/EEBKMGrjCJ0BJx7Omj2P/oY0gDH/VqEW6vA6u9Aog8rr/19dDH60jJ+0KRoZg8moMWHjl0AIfPnYFRq0FQNYRpgjD0YTsW+r0eXIKRePq3PuLUh1k0MDE7xWhrK50mE1NIMoVkBnBtj+kzmJiCfXaEUWeAh7Bq1p69ZtsNv7V351sf2VXfNdy+fTslta69XqIVWCu+L9HCvpjNUjTRnXfeyZdKJX5+fp6/9tpry2EY1oIgmLFte8ZxnKnhcFjkxKBQm4yn3nbH1t1btlfksdFx5LUxBi8sLp1Aq30CjcZZRGmMvhPg6AlSvKXgVB5mucAe12kkI6Q8AstDOEygiwKqhRxqVQ0bNo2jNJbHUmseC80GerYHz+IY55YYA1XDQJ6FNaaIJI6JOSSZKEskqvDg+RFcD7AsmsxLUESdDfI81wcnSSgUZeiKg5tfN4s9O9ZBiTm4Ax2jE69Hym8AR8GWZNIThcgI/yV+r0TWjRwiy4JJNohhwNgZKOaBQg2Qyb6xgIzacZrmpy1E/bMIeuchpRYkktJGZCZELC0VgmqwgiYWpsDnphlDAbEAv+9h0BmgubyI5vIS3OGQDUspJkRRDJRGSqiMFlEqFJhXcSb5yCQH4FZgd4/Dbw5QlifBcyPgtQq4XBUJl8fpZ47iix//JE4cPISiqeLqnVvB8Ql8McPmG67FzNYtEDiJPX0E0gBLgxbufughPPD0fmSqgZA8K2SRdbOE9xMfmCxBtZwCPxyiXKFB5ATj/Da7PfhByBgrrVYXvusz/w96/wRXUOQ8c+MEx+KbvJ6HnFyxrrnqhudGK1MXY4/zBV5xeKBZqZaOlXPl/T/2gz82z7Fp39rrxa7AWvF9sSv4Cv7+Pfd8Np+vL31QMrr7zEpmFIrjUKVRJGmMpaWj6LXnsHyBXMwcpEoOz504DcsPIesaSrUK65iIp2uqCgLbYWyFgl5AKWfA0AUISoLiSA6JmODi8iJWWn3EoYjAohifDGVNB+kPcoYKuaCDF8nlLGFdLxmg+6uqCjheDNeOIAsao6CRGY9OXbIOaKKPt968CTdevRFiEKGx4GHDltsBcT04jACRAp46Mzax55nog0S42dCC1+mwrpga30Q3IVYmIOQnwCkVQFIZVs1lHYTU+VrzUFIPEsNnY0QhDc2IDiYwLnCijkHITUMzaoCgsQ7Y7fTQXFxGe2UF1mDAJNKW47JkiFK9iJHxEiqVMjRDAa8mgByD43qI/QUMV5ZQz00hSyeRkdhDLzKpc7Dcx4lHvoWvff4LGLSbWLdugok4RjfN4KqbbkBM0JBMuH0Gi1vB0rCNrzzwEP7yK08iUYm5oYGnJGWy4hQJc47JwgJGQUJ9pIhipYAgjLCw1IQs69D1PFYaxGbps1w2enlkFyrzzDdDNwRwaQpT16FJKoOexuozuH7XHjhWhH53SGo3iKIQaoJ8wVT1ByRF/kbeNObG1s82fuYdP0Mx1muvf8IKrBXff8KivVp+hTrkUwu//+7l9vE/zlfFer4wBUOjbivD8ZPfhDU4iySwsdDoo2mlOHdhEX6UQDUMmPk8HHcIRRYxWi1j6dIFmCoVX53F0BQKOUgqD05JoOoyesMhun0HVj9A6CTwrBiaJEJXKHxXRnWszLijvpfAdQK2H+q+qFBEaQbbCpCEdOEncOwQZl6ErqUYr8h4897NuGaljRjRAAAgAElEQVTTFDLXRbfpY3bjzeBl6nzHgdgARxBBsspjZWbBjo3lY8fwxL1fR71awPot22BOzIDPj0LKTUDJjQA5ExkFhiY24qCN2GuBjy1mYcln5JNLXT/BH9Spc0jVOgRzCnqhvjoMDIB46MFzHGYwP7SGiOKI3ViiOIaeU1CqGsjlc1BNBUpOhGRIbPiZhA10W2dRKYxDFbchEfPgJR1ZxIF3YwzOnMfBRx7B/iceRzmnoZIzMIxc7H7LLahtWM9SO8iQaBAt4nxrGV99+HF89suPwiWGm06+HCJ4ifLhEqgmUB5RUarpMPMahrYF34sgChpEXkN7xcZKw0ISpyxSPggpSWQ1BYXU2OQ/ZBoSE6lQfhsRRIj3e/XO6yHzBuuYXdfHoNtjAzopozmA3jfM3EVN1Z4dH588uH5q3WM37Lnp+G3rbvNfLdfG98JxrBXf74VP6f/nGJ88/tubGq2DnzNz6bUzk1tQK8+ynz5y6hH03QsIEwenL6xgoeGi2aIk4AyqnoOmayy6J2doKBU0lIs5FAwdvXYbZ05fhCRKKJZ1yEQ30yn6nUzCRRac2VimuKE28wswcmCx5dWiAc+O4FgJongVS8wkHrImACLH8tScQQTPTllQZ74owNRS3HbTVuzdMQlTjGCI5EecR764FRBnAWESSApMLUZ0KoqqF2hQNOijde4sDj7+LRi6iW3X7EZxcj2glcGrJXBafpUSRkIIFiMcIQkHyOIh4rADjnOQxj5LP5YFHVmsIObJ8DwH2Sgzz93zc+dw/NljrGiNjIzCLBQYlzZZNVYAJ6UwCzR401jR1XIy5JzGjNmztINW+xh0NY9y/kakfA4iryBoDrF84jTCwRBWr4PGxQs4sf8ZFMngnEuRnxrB6971NtTWz8LnYwyjLg6fPok/+szncf9T55hjKFcQwCkp63aLVQmjEwUoBocwJTFLhDCMoEgGdKWEbtPC/IUeC/Okgsrz5P3AwQ8jlu8nyxkMXYJRoOEjxQZFqynTGdg2Svka7KGHXtdCq9FeTTQJUyiKDIMlW8upIsiRwIn9sdr4oVv33v6J9VObHvqh236o/T1+Wb0sh79WfF+WZX7pdrJ//59IA5z6zzw/+KnZ6SmRXMokQcLZlaNoDM7CiYc4dWEeFy514DgRfC+GwCvsIot8H3lTQ7lgYuO6SawsLaHfJnlximbbQTGvo1TQIXMZu/AmauPodlxcuLQENwwIGoVW0pjAIi+J6HccDHsxMvLhpUGOIoCTYiIVMAcyq0cDH1K3UbqGgPG6iPd+/15sGlNZV1rQ8tDNKYCfADDBDHayzABIJpzEiH0XUuCAc2ykloVeswcv4GAUxwG1CNWkIVhpNZFBpnSLDJJSJEoIEPnIUkpC7oDDEEnmsSRiSSNcWUVsefAtB0mYMLOgfmuIJx97Cvv3H2IS63Xr10HRVRQKBUxPT6FYyUMv6tByOSh5BWpOgWIS9EIFuo9m9zCTUk9Ub2PvgQQQ9rlFHHrsSdx/z9+hWiphpJBHngPOHz4Mw1QxyALsfudbsXXPbmSaDAcBvvHYt7Dvd/4Ci70eYHDgdQ56XUWuJKE6oiNflOFGxGSgwhsiSzjkzQpCBzh9fAGxS8kVFIyhMKN0+jmCh0SZB9leGHkZskLddIaEI94ysUFEBjXktBKay13mWucMfAQWwTirzwskapEVGZpKQXNkI52ioBVQL409Wa9UPxFy3n3v+ZF/vfih3R+KXrqz/3t7y2vF93v782NH//jB350plpOPGYXsrbyUiUSq7zltzK+chhdSYvEAy60+el0HYZgiiTioss6KryLwKOV05Km7DUMEjg3H9WF7MXTq6gQOBl1kgoRKvowzp5aw3OgiX1ERChmMag5B7MEURfSbLjrtCEkswgti6AXysiU6Gs/i5YcU/+5w8JwQxZKKyVEJP/zemzA7SnS3PvhMQb6wAapKMtoRcNwIYqhM/JB4LgSyg7T7yDwbWZgi8AW4oYpUKEGWS8zNzLWHWFy6gKXWEkojo3j9zW+CpBUhanRDIHWXA07wEUU2BE6EQCyMTEM66MFpLGD5wjz7ai+34Q49DG0Xnf6QMUUajRWEYYCpqQnMrJvFzt3XYHbLZih5FUbFZMWZbkRh3MZK91n2CL9u4i1ARrzmDL3zy7h47CS+eteX8OxTT2JqpI7rrtqKiUoJS81FJKaMqWuuwqarr0ZxbBStIMB9Tz6B3/iDj2Pe6kKtqBALAnIVGbrJQdM5aKbMAlJpwOnaCRRBZ3aeyxc78PsJU/gxteRqpDETh4gyB1HhWYyUkVegmZSyQd4QZKxPwzgOkigz+KXXumwRSgklQca8MYjfDOI3CwQr0blEKDzHfIy5GNAVwykXi8dnx2c+tW185ku/8eGPN1azjNZeL1yBteL7z+R8uND81LX9ZPFTw6SxszvootvtIHIHMDWSGKfoWkM0W0OGb2aJAJEEuJTXFQTQZRFSljGLxygIWIabZpZYJHwQeTRsQSlfZP4DcUCYrssy2UKSAMQugiRCUc9h0PWxcMkFWQ6wi10C9LyMXFFnOCP9f5qo6DQdiGKCzTMGvu/2LbhlzxQUOYVtR5DkcRQKmyEKdcSJAV7IgUtFcLbFvhKrD38wROBnyIQSYpTA82XEHo+li5fwxOMPYWC14WXAta9/I/be/EZo+SLy1QpLByaZLfkgJEnI0pnZ1IkidLodNOaO4tN/+qc4e/wEqsUyuq0uRscmEJKKjB7ZOcC2bHTabViug007tuP9P/lBjK2fhFE1WTepmuSl0cT88iFEforNE7cDKbEIZfRXWpg/cQ5Lp87j85/9DBoLixip5LH7mh3Ycd3VKM2OITJkFGt15CtVDLkEh06dwv/7Xz+Ko5fOwxzNIVMj5MoiJCWGqpGFJnWgKqxhiMimxA4dzaUu7K63GnhCdZfnGe1MJGaiwjGYSNFFKCalisgsw4+GtF5gsbWRBJ7l6MXE6Q4EdFaGsAYhIo9bxYQZWZpkmRnUvIJiMQdZFpEzDGRxykzyefCoGhU7J5j7J2sT/+Wm1113/523/W/2P5PL7Yq8jbXie0WW8ZXfyEPnP6ny/MV9vXD+5+bOzkkrl5YhxxkmKxImp+pIBQGd7gCBTx4AKosdIqUcyWJJDktROXycIvIDyJKK2uQ4bM+FGwewPJcVYEPVmUevQlzbOIQTulhqL8PxPMiygTgU0GoMYNksAAwCMwyXIMoifD9EGkngoWL+Qh+uFWGkBNyyu4wP/fhbUK6o8PwYtisgZ47D1EaQBCJLs+CggXdDwHaRDIdw+g4cj4Og1sDzFQSujHPHzuPhb9yLgqmgVMvDTgTsuOFm5l1cGq1jesNGSPkCy6Ujgx5S+ZGWgMsojTNE1G3i4tGj+Ms/+1McfuopbJydhqmbrGPvOS6OzZ1mfOJKqcREIpIsoFCr4s4PvB8791xLeZkM3yZII8oaOHXmIBbOLWNd8XpE7Rib122BK8m4dPYShittzB17Dt986EG0lqkAF7Dn5htx67u+DyNb1kHQdGSigF5k48CJ4/idj34MxxcvgDN5yHkBhQqZx/tMZScR1YNXGJ1PzYoYtoNV9Z9PqUU8M0dKmQNeClnjoBoc8wrWdAWqQabtGfts6QYURkSVSxiUQEGmxPiYGl8PQyX4YYCLF9osZ4/oduTdU6jkWdH1Qo95RVAsE8EVHE/IMsdgiIKShyFqYc6oPFirjn5EldOn9k6+bbDmEfw/Akhe+eqxdgQvagWI+fDV4z//rxvDsx87fuZIobXYgRTxqBc4bN+6HmPjkyxqx/VilpDg+xGiwEfgkEN5gIxsIaMUoe2Dp053vAYpp8NLQhYlb1kWZPKfIMOWLIWiSvCSAMudFbRJzUbJvvJqlzoYuHAcF7xErmMUJU+2OiJyehmBm+Hi2TaWF2OMl4E33TyC//iz/wqyFrDujLLgBMjI6wUmLyYIQ1CL4BIdmQekdgjfJpUWdX15ZImGwYqNB+9+AAefeAa7du5Cq99BbXwdUklDdbyG8mgd1+7ZA07WoRplKFqBWSyGgYd+twEuCyFRwoPl4MBj38Q3vvIl1PImqCZFKdC2LDhkNCTRTYsUzz6qtRL23roXu299A4oTo9ArBngxhiAN4fnnceTgATz98LMYEdZh6cgC9t7weuRnZtHvWxAFEUPHxv79T+PRB+9HWVVw4017cP0bb8LM7p0ojo0hlXlcap/Hw089gd/+6CfQ9PpINR5GUYVmUgpFgISy73QdlCEahTy4QEJzoc9SKKjjFSQeCqVFZzEx/qDqPDQqvirhvSI4kQZ9LKuNxQhRjpuuiYxjTE8GjG8smCjm6+h3Pfg2RSTTUFFEIZ9HoZhnMnWyIG22m1iYn8fQslmHzUyjOAE5Iw9DNSBmQiZBahbM4reKRv7usfHxb6rbCpf23bbvNWvgs9b5vqiS9+r65b995t+/eaF15DPPnTk42mwOIXIqNM3H+ukJrJ9Yj1p1lMXiULDjYGjBdxxkYcBCLBUSWgwcZmYjGwq0Wh6iobCudmhZCFyXhVzS0Iu6HFJ1OZmHHklXgwidlZD555ZLZYiCxLLJvMCD45OklQx6cjDkIjrNIZbmB+i2Mhg8cMsNVfzaL/4oClUeqejDCwZIIyL7SxAyEd4wQcrnoeXXgyPjHV9E5gmIQnofPHMo6y93cO8X7sH+xw5ibGwWUHRYng81b2Jy/TpsvXoHzEoVCQQUSiMYG59mkEPouzh16jjarQbK+QrDK4XIxf7HH8KxA0+i121i1/W7MTa7jnXMqmbC0Az021340RCTG0Yxu2MHylOTLMlZUcnzoY1e/xgOPX0UT957CBPiFM4/eQplo46NN74OQ9fD1m3boBfyGFoDPPbQg5g7cBA37Lke3/8v3wttso7caB2ZwuF04wQ+/YXP4RN/83U4XAQhp0LNq1BVMkYnwQTdCEUEYcZUjXbHQeSR4m+VwlwoFyHIHBukUVeuahxEmYaQHHiRPH7J6SxFHNJMjLi+CkolAzxPghZKESEPERmqUsDCfAvtJRf14izGxydXMV5FZ0q5paUGBv0+BEmC7dhod7uXt02DVh5aXkNO15FXNZSMfFbOFYfd5dbxnFK6+823v+eun/s3P3fm1XUlvTxHs1Z8X551fln28uCRX7v+/OIzXzx6ev/MSqcLXlQRZjbKpoqZkUnMTK+DKGtwfA/9QReBa7McNSHmkHgx89ot5XKI6VFcFRmWS4WTJKze0Ea9UICYZbAcC24cIpJ4DJIAfcen9HX0Oz7KJQ2j9RoiMmRvk7FLCFmkqXgOaSxicaGLQSuEZ4ks4Xj7Jg2/8ss/gm2bR8AJLpJsgDS2WZAnObK3lnoYDID6zPXQjVlIGVlC5oCMKGIcIscH5ye4dPws5s8sIwpEPPLUIcydmoMbWHjz278PN978RvCKCjfKkCtVsHHzFtaZ0Q3l+JHDOHTgGfCZgNnZ9SxotKRJeOSBr+G5557F+i2bcdOttzIcVtVNjI6MM9lxb7AE1Uxg1Oow63XGeDDIiC08h077CJ56+Ci+9fWT2Fa9Gv2zTVw4PY+ZnTvghAF27NyJ7dftgJnLsySQxx+4FyOjVdz0plthjo8BioBMTfHc/HP49T/4KB588hgClWNPInrBQAYXPCLIPA9r4EPgdKiyiX6nA1lKWZer5TTIusCePDgxZfCPrJDNZcKM7GloRqkVWRwxdkjeNFEu5lcLb5qALFCZZzInpwKnJzy0zBvwkFKi/vFEweN73YFw9uwFbmVlBUGUMMy7WCrA8mwGS1G2npY3VnPjwhA5RUVk+2guucwYTpdEVIu1Yzuu2vVx06x8ydhhrHz8Qx9/zbAj1orvy1IWX56dPHn4I5MX2vs/d2ju0ZuavSUkl0UEhsahmJNQr01CECVyc4XtdOE5Fmj0xsUykApMWEGPpjSYdoYB4pgEFgbLX+s1mpioVlHQTOYH0RpaaFkuQnqEDmIEFPkTk7+tjxphgaKEbmfAcGVJUpjJNz0aN1c8tBoRuEBm3ZGRS/B//Lvb8O6372VdpyBQNlobFDcsCAlCK4A/zBDyeZRGtkDXZ4GoAg5lxs9Nafrux3B6FnOPjDwBp09fwnPHDsF1+phZtwFbtu5gkfIr/SFkw8Tsxo1M0ZX4Pi6cPIXHH3oQvWYTOU1FrVJGhSTDioQHH3oAIWK89V13YGyaEoglmLkCNM1AGPYgSjY4WYJk5hALEQSFOMSXsLzwHJ689wQe/soZ3Lb7TuRVEycocsklBojBGApvevvtqNbGUCiU4dgtRImLSq1KKgrIBuBzFvafmcMv/dZHcfRCB2meB0wVkiYgTRwofErqaRBMS1l8xBTJMheCFEMzJSb6gEQGHDEyUsER40QWGAZMlpNMXkLFN4mRJ7ZLLse+z5I0ETnZFiC2OV67qCm5UwKMRq9tW+1lj2svu6Jju0LgR2XH97cEQXhNhHSUkzKRCj0N8ogFYTsOFIW41uRyx1klMz/07CB1eq4Y2LGOlPQ9vCCJksALnFur1w+XCuUvjOj1+9/19vee/NCH/vlT1NaK78tTF1+WvRDnt5c13nHi7P7fPX52/0Y37rOkAkpWUEQOhm6gPlaBIHJwHAvOwAUXC6txOxkZp6us+DrOAJ7lI4pTqIqOiGhdQx9F3YQhqigViujZDi512rAi4jxICCLyAc7AI2TKKVJgUGawJIjMc9b3A6haAWEg4NL5HrorPiSZZ0quO94xiw9/8D0weRsSPLjOAH4aQKSuLU0gZhIiTkPM5aAqU9C09eC4CZZwnMUkBRYRuRFinyp8Bt9dDex0bRquc9B1g6ntBp7LzM3zxSLypgGFF7FycQH3/d1Xcerws4itIQRewtj4BG7Y+3pMrluPhXYTozPTyFUKjDdMNy6R56AoAcD3mDkRRQv5qQVIHXS6c7h07hROHmjj3EEP12x5MwbtHipFDUePHMa6jbPgFRHbrt6BiamNqNTqMPIkQrGR8SnilANPPhFygnufOIp//2sfRT9OkOSIOrKqfMsSD7ogwOsnUDixrfClpU6jV+U4ocBniSYqAq+VOZTHDFRGDKg5Sv2gzpTuH2Q4RKGZRFbQA1MtLIoSdzEMg0aWxB1VkecEZOciP1wS9UK7II339k4ifN/7Pp/+6q/+KnfsqmNc6f4S3zN64tyRuXxreXk24LI7bGf4AV7BhJ5TWeDIoGtD0bhMEdXzk1PT/48mSCdW5jtBEqUSF/NFWdZKPDJd5Hk95bNyksTjcRhVDd44qfHyHx84cPzSy3LRvII7WSu+r+Div1S7/vJDv7L7zML+P1jqnLpp6C1zisBB5RWkCFAfLzM6UeD66Hc8SFApa50FRZoFBbwYIU4c9mhq2S6iiEfgJkxSrGQicorGBjRO4KPrBugHgJIjPpMOUeQhicQgoFzMAGnMM4oaDetool4sV+C5KZqNAZaW+oioAIjAhhkZv/Dh92JdLWL2kaoiwg5cOL7L/p+2y5NXA29C5iuQxUnIInWi00BaBxISYmjIghiu1UcSeCzjjRLLKOeNyxIEiQ/Xpzgkm1GvcmYOhqTB6Vq452+/gm/efTeifh+u58GNBdzyljfhzn/7AYzMzELMGSyqKIMHwEZGHGHRgygFjE6X8SEguehZ53Ho8OPotiycPdrHlonXY6a2Ffd/9WswJQHNhQXsuGY78uUy5FwFG7ftQrFWRb6ssG5X0cl43kPfvgRBlfE3XzmEX/7NTyGUAC5PWILEbqY8PdN4MRByl67buefdt29929Fms6le6vfH5hcv7Wi1F2603faWCM5IviIZlVGzqBp8RScLTCF1JEW6MFKt3ztR2/y3G0ZuO/2hOz80eLHn4jt+7B0zDz5w/8c4kXvjxPSYNr8wTwZF89u3bv4P/9ePbvvinXfe9Y+KJKIg2ve9733Za8G8Z634vtiz7lX4+8R8uPtb/2n3mXMHP9ZzLu4uFRUIGXm/egz/i2IHgeeg33YQOTzSQMLIyDgmp2tIBZuJEGzXQrfXh+uQNJcHH3FQyPvWC1blxlSKsgQdy4ebJExmS5lqRC4lQ/XAo3BLQBHJEJjSNVYlwrbtIyT3Mi9EmAgMjgjsED/9/utx++4qqoqEyLYZ3jxwySkMMIoSZE1DSinJERnP1GHmNwECuZCtAy6nHXMJvRcfXEp5bwKj8CbkepYl4LkUljOENbRYJ66KGsRUgszJOHrwCO75q7/BqWeeQaVewVK/h1233Iwf/omfhFkfRa5aYXim7zeRBC0IGEIUSEFHj/AhEq6HhGvi5IWDOHH6JCqlDajmt2CitBm8y+HR++7D2aPHELYDjI2PYteNe+AmCsZmNmNsZhp6icxyEvBaDEEPMHTnMd9s4Rf+0+dx78OnwOc4cIaMRARUYhGkKfy+Pyyb5V9+/cZbP3rXXd+9sFEhu/vpu9V4OK/5mVvmFZ0fma71d23bPvzQO/e5V/rUfeihh8T3/5/vfxPPJ+9OsiiL0+yLP/EDP/Xovn371qwpv8tirxXfK30Gvkq2RxDEs+cOvJWTw9/I5YOrB/2LjH4EPkbK+XCdFvrtAfotwl9zmJ3ZgompMQiyDzvooNWjqX0fgRchiTJEboi8brLuslwqsQ7SCRP4aYa+4xJkDD8MkSe3MiUHux+t4pAs6j2ArNCTbsiSN4IoXY035zXYdobOUhe3XF/Bj7xzBzaN6PB7LWZiMwwBJw2hlohFUWJDm4xikYm0pNRQqG2HoG4EJ9D0vQ4u0xnVjdIgCSqhaRNL6yUTdcovI2FIECIKyadCYNaRmqjDs32ceuoAvvmVu3F+4QwyTcDet9yON7zjDmilGgSdDHTI34KSirtA3EGWhsh4DqrqIE4X0bdPY+7sUZxbWEESlzA7dT12bLoeUpTi7JFDaJ07j8bJBRSKJey4YQ+sQGNOc+u3bUFlrAwxRxH3HqxoGecXj+Fv73kIH/nYMQyGKcxRDYIuIUzos0gR9kOMVEf+ulaq//zhBw8vvkpOOXYYWQbubW97q67MKtndH7/7ihf4V9N7fbHHslZ8X+wKvsp//+8e+L9nhsHC7/vh/PcbOVmSDYoZH2Bh4SR6rR7EJIfpkatRyI/D8RxU6gYieGgPeugPBgi9AL3eAEsXl1nCccnIo5AvwnZCDMgPIeYw9GyGedZqBZa4EXocrH4Cz45Z4Q4ii9lHEu2J+MGipDCDH8cHXIdD7HCBnrrP/sS/vH5TTV4pb5wyEQUeAijoxSESJcXk6Bj67RVIXATT1GD7ERRzHIWR7TCKWyHxU8iyIkSuyIaHSEUkqYg4CFnkksRLSAk7DWNEQcxcv0iyFl+Ots8GHpZOnsLZ83Pw+QD16TFMb90GJV+GpJnIFQlftpCGbSRhG2nmIOFdcFwDK40D6PTOo9nr4bmTi2j3ebi2ittv/j5cNTuNoL8Ev70Aiew8FQVacQRmZSv6XgKtkMPUhvUgB6Pl5hKe2P8Ajp16DvfcdxZPH4gY7a8yVcbQ6bEcviwC8mru7PVX3/DGB+968FVVeF/ll8Kr7vDWiu+r7iO58gf0J5/58Fi5nn6wUOJ/mtc79Rgt9LpLaDf6CAbEd6hAFCi2pgBRTRHzAbwohOP4sAYuep0hGvNNZidZK5fDnFFy0lQILs630WpZimbKqlnKVN2QOEVSmNS1uWQnrk0ukRERLCjZB/kSdYpk8MIhCDnYTjIYDsJDK4vZ74kentn34Zt/8o431X7JlFfEQWcRaqGEpUEfDhLkFB2TtQo67UXmxkX+FW7KIeJMiNoYSuVtqFe2QlfGwGOVikYuZSAuMCVfUMQ6TdvIGiwTGIeVhowU/susgr0Y4cDCYNiE7Q0gaiKKlRFo+TIE2YAo8eDFEEhJxNCFGy7ADc+h2TqEQf88s8s8dryBhZUAc2ddhCGPnJbHeLmADZMqts7qMMQAEsUeVWZRHtkOXilA1nNIORVPPXMEX/vGY8yhjG5Kd/3tYSz3QyhVkiaTcixARukdgjR/za4b3/3klx49eOXPlLUtvpwrsFZ8X87VfgX39Sd379N5f+HtZsn+zVRc2TwYLMG3UqzMe+g0EhhGHps3TwGyi5XuAiu+hPfGgYDIFdBdcb1+1z3MZ8IDkqgcCb14cGnZ4VwbRqGI6uhk4W31kfJ2nhelleXOqYX57n6afcky1kkSNyVR05wTCzrFF0EYBCF3yvODr/eH7iMLx3CWnlg//CPbxn70x/fcv3HSucrqnAGvZOgFLppDi6Uez05MwrH76A9abBDHUVBmJsAlyStXRM6cxmh1E6rlachaGYJWAgQVgA5AAxLirqpAqrDumPinlC6c0VdMEUohAm+AJPYZK0BRdfCyAkGSGVYOwUGWdeEHDbSHJ7HcPIRu9xQk8n0IKzh5wsXT+8+j72fwfNpWDEITNs5I2DArQxNj5As5mOUaKrV10M06RKmCg/sX8Od/9g0cPtJGfbwAx4/QsUMEBg/JUBA4DgRKK3a5brlS+pXW0c5/fQVPpbVdX6EVWCu+V2ghvxc2Q3jcH/7FO/f4XPdXLHv5dYOWU1xZ9JOLp62IUnI2bi2I67cW2NCtNxgijSWkoZrYA/6gN8Bn4MWfjuOe8/DDzMqX+sXnzx/u1ltn5VIpMnxR471WbD2MCzEeRrZ9O4ReD6JSNnI5Pi5GEefzvGwFwdA5cwar0qoXvPb9/HVv/8kf2/PFnNLUw7iBgT9Ax7LgWy5VbwiyhFarhSDwYBgKZFHAcGBjuRHCtjgYhobJqc0Yn92AfK0OzaxCVkrghSIELg+OywMgrjKlF7MKjoz8D8iGkhRfoQ8+DVdpcxRSSok5xOAQA8RJD37UQHdwCYsrc2h2zqLXa0LIqmhc0vDlL51EGAswijouXGqjVOSwdcs4ZqZFzM4YWF5cRIoQWp74wsQOMYGohr+7+wLu//oSBSyzoZqoi0iJVVaWyAKI3XhiKzPggEIAAAkdSURBVEnypvb7G7de9SsH7j6whqV+L1xw/8AxrhXffwYf4v/qW/ip37y5FLTmb1+6tCx1muGSb5kcD22DWeLrk+uVbfVJY6tlOUZrpTfnDePPd4fKfc8+3O//r+7nn/rzx5/9xT+aHvV/PApOiWHWw+LyMjP+IX9EzczDdn14ngsFHMKhBVOWIPISegMPi40YfppgbF0RxZEytHyF+fxSl2nqdahyBRKXu1yINXC8yqKOWPeLBGlK6Rc+0tRng8IYAeLUQ0LuunEfvt/BcLCCVmcZ3aGFboc41JuSu/5ybv6hB5Y8XedUQeHLgpgphQLHjYwUMkWLOFnlRInn+EJZ4vJlopV5KBYqkLJpfOKPn8C506u8O54012oCieh71KDHGbiIc+HhK1etu/rfHXj4wJpR+T/1xHqV/d5a8X2VfSCv8OFw7/vZvWqe5+rd5kquF3uNh/966WW/2B9//Bd3bJrR/loWz+8IwkVYdh/OoMtwT5IJk8Vj6PqQ4xSDxRbG83nUSiUsN5tIyVc4iOAjgmjKbJCViERVM2EYRRTMGkytDE3KQ+RNFmGf8SJz/kooXigJEMUUFeQgSFyEqYso8VhCM5dliMMQsR/Acl10hgE4bhbHj4RP/PmfPvOHzflwKY6hgcNYZUSumznRCAI/c5xUCWKMGQo2arowla/w5swGURutV+XmEuLHHlqQPY9DTC5rOnW8Ipm5kTDGkSAeTX3hy6Ny5S+OPXOh8QqfH2u7v4IrsFZ8r+Birm3qyqzAvn23im9/040f3HlV7nc9/7SWpj1YgyW4vsXCLsm0a9jrw6Bud76BzIqxcWYcvW4PRqEEzlCw1GsiljIk5NAlcOBlCYqiQpc1GJIOXTFZogfR0UIWzOnDD214noUoCVkhjjMPYeYzdZyh56ErRaQBjyQAvIDHwFewuKgcvufLz33gwbsHR1Z1fexF1xWP7eBx7Nt/F2EgJwnarJnn1+slJ5fX1GqrEeaH/XRnwnFbZF0qeWmY8Hl+UdbEOUNTHzUV7mtVZ+PCgQMHXjOeB1fmLHr1b2Wt+L76P6PX5BHu2/dB/Z1vnv29WrX/AV1bkHipj4HVYoOsKCLXrQxZGDFLzM5KE94ghCHLkEUNUZQiM1NQRk/MC4g5EbKiQyEv4oyHJpLsedVOMeE4Ahbg+kOm7PPskDEhSEIcxgEzppF1Uv4ZUJUSi0iiDDqOG00WGupTjz927qc/+yenDr/ID0mcnJzMu5mrC0UhllRpuHRgieR0a+kPL3JhX82/vlZ8X82fzmv82P7wtz4wXq93/vOGmeQHxycFWRADuK6LJKG4mxS+78LzHLi2hdAh828OCbNXVCDlVUAXmZcDWYmThSQ5v/DJKnwgSRwUjbriCEPfYoq/JAgZr1mSRZiazlgOUZZg4HgQNROCUIAkVZDEGuYvxfefOef/ko79+/ft+/tDw9f4x7b29v+RK7BWfP+RC7X2Y6/MCnzkt2/fMFpOfm/rRvMduVwiUv4YwQLknkW+whTpHkfkPUtmMRmiIERKqjpBQUr+DpSqwKcsFJJelPNG9jgk+JCUFEFkw3bJDyJetdWkYEmFDBsymIUiK94XGyvgZBOqNoY0rnjnzjpfXlps/sff+tVzC9/J1nhlVmltr9+LK7BWfL8XP7XX2DH/5R+/d1NBufSR0VHxzbmSLmZ8giD0oJkmU8sFxEl2XbjukEXh8PS0TunJnAQ+lSByEnMrow44JomzkEAgKpciMiNx33URezYCu88SNDTdxNCxICk8EjFFn7phYzwRhKmLp445HzvSWvroX+y74L/GPoa1t3uFV2Ct+F7hBV3b3EuzAl//zNv+v/bunTWKKIoD+Jk7O/twX4m7iVlcwcJO0CJoKdFKBBEt8glC7PwMooWks7KRQFBTpbKKIFiILxALEQIpEvGRkBDduLvzuDN37ozcQawDSbi7uf9Aut05e34n/BnCzj1nCk54v+v9ul4etcvVEYdEGlEun8/OKFZrgfzAIxEHxCy1oUGSOrWHqS/OSrWizMpWp0exIJHGlMur79pW6JjalyZTkqJPvd5OtvSSsUK28FO9hpMtJVU2pTX6qtNjC5/fbn1YWEDwHs6UzboqwteseQ91ty+e3mr1/c6sF23fZiWv1TihDoyQ2U4xtbpI/agNDTz0KZGcmLrXVRuaI0FRFFGiNjdn5z4wkupX7aIrFCiv/s2Qi0nEIXFfEA/UAxYlSqjqup71zI/ZE69bX5mb+7TvoxeHegD48AcqgPA9UE5c7LAF1GkMDx9cupxY23fsgj9ZHy02K5ViMV9gVK0VidmCXHeXRKjOExbZnS5X5yLEkiJfkPRSCt1sYXG2ccEpqyfSyqQ2zXGZUiKshFkVV/La+69r/N6jx9/eHXZPuL6ZAghfM+c+9F3Pzk46lvX9dLs9cnVsrHHTduis4/BGuZraFuMko4A83yUexySJUegFJLyUnNihitrCnKr7Ypv6YUhdLohVq0FksQ3Hct7YVvn5jzX/9fz8z87QQ6GBgRVA+A7saPDB9iJwd2oq51/sjo8fr55JmHc+SYMrtXruQqmctsKwz3oBpz/q6EsvpJPNCWrVm+Tu9EgESRKEyeb6xvZKINOPpebIF5G3Vv3NYH1xsdPbS228BgL7EUD47kcP7x1IgZmZc+3GBLvBbP8aj4NTfdctcz/M1/P1uFqod71dsep24pc7fXe51Pi9tbT0/8m0gewHH+poCiB8j+Zc0dW/rQrT0+1iGPKcEInV63XSWo2i5WW19xdPj+GPRK8AwlevP6pDAAKGCiB8DR082oYABPQKIHz1+qM6BCBgqADC19DBo20IQECvAMJXrz+qQwAChgogfA0dPNqGAAT0CiB89fqjOgQgYKgAwtfQwaNtCEBArwDCV68/qkMAAoYKIHwNHTzahgAE9AogfPX6ozoEIGCoAMLX0MGjbQhAQK8AwlevP6pDAAKGCiB8DR082oYABPQKIHz1+qM6BCBgqADC19DBo20IQECvAMJXrz+qQwAChgogfA0dPNqGAAT0CiB89fqjOgQgYKgAwtfQwaNtCEBArwDCV68/qkMAAoYKIHwNHTzahgAE9AogfPX6ozoEIGCowF/bvxtuK/m6mQAAAABJRU5ErkJgg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882" y="3191420"/>
            <a:ext cx="3400425" cy="39814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1198629"/>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rgbClr val="BDA931"/>
          </a:solidFill>
        </p:spPr>
        <p:txBody>
          <a:bodyPr wrap="square" rtlCol="0">
            <a:spAutoFit/>
          </a:bodyPr>
          <a:lstStyle/>
          <a:p>
            <a:r>
              <a:rPr lang="en-US" sz="3600" b="1" dirty="0" smtClean="0">
                <a:solidFill>
                  <a:schemeClr val="bg1"/>
                </a:solidFill>
              </a:rPr>
              <a:t>COW COLOSTRUM TABLETS</a:t>
            </a:r>
            <a:endParaRPr lang="en-US" sz="3600" b="1" dirty="0">
              <a:solidFill>
                <a:schemeClr val="bg1"/>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155575" y="838200"/>
            <a:ext cx="11806237" cy="400110"/>
          </a:xfrm>
          <a:prstGeom prst="rect">
            <a:avLst/>
          </a:prstGeom>
          <a:solidFill>
            <a:srgbClr val="BDA931"/>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74613" y="1219200"/>
            <a:ext cx="11887198" cy="1200329"/>
          </a:xfrm>
          <a:prstGeom prst="rect">
            <a:avLst/>
          </a:prstGeom>
          <a:noFill/>
        </p:spPr>
        <p:txBody>
          <a:bodyPr wrap="square" rtlCol="0">
            <a:spAutoFit/>
          </a:bodyPr>
          <a:lstStyle/>
          <a:p>
            <a:pPr algn="just"/>
            <a:r>
              <a:rPr lang="en-US" dirty="0" err="1"/>
              <a:t>Saarvasri</a:t>
            </a:r>
            <a:r>
              <a:rPr lang="en-US" dirty="0"/>
              <a:t> Herbs Cow </a:t>
            </a:r>
            <a:r>
              <a:rPr lang="en-US" dirty="0" err="1"/>
              <a:t>Cholostrum</a:t>
            </a:r>
            <a:r>
              <a:rPr lang="en-US" dirty="0"/>
              <a:t> is made of </a:t>
            </a:r>
            <a:r>
              <a:rPr lang="en-US" dirty="0" err="1"/>
              <a:t>Cholostrum</a:t>
            </a:r>
            <a:r>
              <a:rPr lang="en-US" dirty="0"/>
              <a:t> which is a milky fluid that comes from the breasts of humans, cows, and other mammals the first few days after giving birth, before true milk appears. It contains proteins, carbohydrates, fats, vitamins, minerals, and proteins (antibodies) that fight disease-causing agents such as bacteria and viruses</a:t>
            </a:r>
            <a:r>
              <a:rPr lang="en-US" dirty="0" smtClean="0"/>
              <a:t>.</a:t>
            </a:r>
            <a:r>
              <a:rPr lang="en-US" dirty="0"/>
              <a:t/>
            </a:r>
            <a:br>
              <a:rPr lang="en-US" dirty="0"/>
            </a:br>
            <a:endParaRPr lang="en-US" dirty="0"/>
          </a:p>
        </p:txBody>
      </p:sp>
      <p:sp>
        <p:nvSpPr>
          <p:cNvPr id="16" name="TextBox 15"/>
          <p:cNvSpPr txBox="1"/>
          <p:nvPr/>
        </p:nvSpPr>
        <p:spPr>
          <a:xfrm>
            <a:off x="3572942" y="3351074"/>
            <a:ext cx="8388870" cy="400110"/>
          </a:xfrm>
          <a:prstGeom prst="rect">
            <a:avLst/>
          </a:prstGeom>
          <a:solidFill>
            <a:srgbClr val="BDA931"/>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7" name="TextBox 16"/>
          <p:cNvSpPr txBox="1"/>
          <p:nvPr/>
        </p:nvSpPr>
        <p:spPr>
          <a:xfrm>
            <a:off x="3510131" y="3732074"/>
            <a:ext cx="8458199" cy="1754326"/>
          </a:xfrm>
          <a:prstGeom prst="rect">
            <a:avLst/>
          </a:prstGeom>
          <a:noFill/>
        </p:spPr>
        <p:txBody>
          <a:bodyPr wrap="square" rtlCol="0">
            <a:spAutoFit/>
          </a:bodyPr>
          <a:lstStyle/>
          <a:p>
            <a:pPr marL="285750" indent="-285750">
              <a:buFont typeface="Arial" pitchFamily="34" charset="0"/>
              <a:buChar char="•"/>
            </a:pPr>
            <a:r>
              <a:rPr lang="en-US" dirty="0"/>
              <a:t>It helps to protect the gastrointestinal tract from damage.</a:t>
            </a:r>
          </a:p>
          <a:p>
            <a:pPr marL="285750" indent="-285750">
              <a:buFont typeface="Arial" pitchFamily="34" charset="0"/>
              <a:buChar char="•"/>
            </a:pPr>
            <a:r>
              <a:rPr lang="en-US" dirty="0"/>
              <a:t>It helps to heal from chronic conditions, such as colitis.</a:t>
            </a:r>
          </a:p>
          <a:p>
            <a:pPr marL="285750" indent="-285750">
              <a:buFont typeface="Arial" pitchFamily="34" charset="0"/>
              <a:buChar char="•"/>
            </a:pPr>
            <a:r>
              <a:rPr lang="en-US" dirty="0"/>
              <a:t>It helps to improve physical performance.</a:t>
            </a:r>
          </a:p>
          <a:p>
            <a:pPr marL="285750" indent="-285750">
              <a:buFont typeface="Arial" pitchFamily="34" charset="0"/>
              <a:buChar char="•"/>
            </a:pPr>
            <a:r>
              <a:rPr lang="en-US" dirty="0"/>
              <a:t>It helps to build lean body mass.</a:t>
            </a:r>
          </a:p>
          <a:p>
            <a:pPr marL="285750" indent="-285750">
              <a:buFont typeface="Arial" pitchFamily="34" charset="0"/>
              <a:buChar char="•"/>
            </a:pPr>
            <a:r>
              <a:rPr lang="en-US" dirty="0"/>
              <a:t>It protects from flu.</a:t>
            </a:r>
          </a:p>
          <a:p>
            <a:pPr marL="285750" indent="-285750">
              <a:buFont typeface="Arial" pitchFamily="34" charset="0"/>
              <a:buChar char="•"/>
            </a:pPr>
            <a:r>
              <a:rPr lang="en-US" dirty="0"/>
              <a:t>It strengthens our immune system.</a:t>
            </a:r>
          </a:p>
        </p:txBody>
      </p:sp>
      <p:sp>
        <p:nvSpPr>
          <p:cNvPr id="18" name="TextBox 17"/>
          <p:cNvSpPr txBox="1"/>
          <p:nvPr/>
        </p:nvSpPr>
        <p:spPr>
          <a:xfrm>
            <a:off x="3572942" y="6019800"/>
            <a:ext cx="8388870" cy="400110"/>
          </a:xfrm>
          <a:prstGeom prst="rect">
            <a:avLst/>
          </a:prstGeom>
          <a:solidFill>
            <a:srgbClr val="BDA931"/>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3503612" y="6400800"/>
            <a:ext cx="8458199" cy="369332"/>
          </a:xfrm>
          <a:prstGeom prst="rect">
            <a:avLst/>
          </a:prstGeom>
          <a:noFill/>
        </p:spPr>
        <p:txBody>
          <a:bodyPr wrap="square" rtlCol="0">
            <a:spAutoFit/>
          </a:bodyPr>
          <a:lstStyle/>
          <a:p>
            <a:r>
              <a:rPr lang="en-US" dirty="0"/>
              <a:t>1 to 2 </a:t>
            </a:r>
            <a:r>
              <a:rPr lang="en-US" dirty="0" smtClean="0"/>
              <a:t>tablets </a:t>
            </a:r>
            <a:r>
              <a:rPr lang="en-US" dirty="0"/>
              <a:t>two times a day or as directed by the Experts.</a:t>
            </a:r>
          </a:p>
        </p:txBody>
      </p:sp>
      <p:sp>
        <p:nvSpPr>
          <p:cNvPr id="22" name="TextBox 21"/>
          <p:cNvSpPr txBox="1"/>
          <p:nvPr/>
        </p:nvSpPr>
        <p:spPr>
          <a:xfrm>
            <a:off x="155575" y="2373868"/>
            <a:ext cx="11806238" cy="400110"/>
          </a:xfrm>
          <a:prstGeom prst="rect">
            <a:avLst/>
          </a:prstGeom>
          <a:solidFill>
            <a:srgbClr val="BDA931"/>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155576" y="2754868"/>
            <a:ext cx="11827974" cy="369332"/>
          </a:xfrm>
          <a:prstGeom prst="rect">
            <a:avLst/>
          </a:prstGeom>
          <a:noFill/>
        </p:spPr>
        <p:txBody>
          <a:bodyPr wrap="square" rtlCol="0">
            <a:spAutoFit/>
          </a:bodyPr>
          <a:lstStyle/>
          <a:p>
            <a:r>
              <a:rPr lang="en-US" dirty="0"/>
              <a:t>Bovine </a:t>
            </a:r>
            <a:r>
              <a:rPr lang="en-US" dirty="0" err="1" smtClean="0"/>
              <a:t>Cholostrum</a:t>
            </a:r>
            <a:endParaRPr lang="en-US" dirty="0"/>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descr="data:image/png;base64,iVBORw0KGgoAAAANSUhEUgAAAV8AAAGbCAYAAABjzJMjAAAAAXNSR0IArs4c6QAAIABJREFUeF7svQecJUd57v10OHnmzOyudldaSWiFUFxQRjKYa4NtEMEGY1/b1/Z1whHsawwmGDBBBBvHa1/bnz8+3+tskn++xgEHDAhJJIMkJJRAQhLaMLuTw8mn06enznlnS6XuE3Zmd2dEzf7md2b7dFdXV3f/++mn3nrLgf2xLWBbwLaAbYFT3gLOKd+j3aFtAdsCtgVsC8DC114EtgVsC9gWOA0tYOF7Ghrd7tK2gG0B2wIWvvYasC1gW8C2wGloAQvf09Dodpe2BWwL2Baw8LXXgG0B2wK2BU5DC1j4noZGt7u0LWBbwLaAha+9BmwL2BawLXAaWsDC9zQ0ut2lbQHbArYFLHztNWBbwLaAbYHT0AIWvqeh0e0ubQvYFrAtYOFrrwHbArYFbAuchhaw8D0NjW53aVvAtoBtAQtfew3YFrAtYFvgNLSAhe9paHS7S9sCtgVsC1j42mvAtoBtAdsCp6EFLHxPQ6PbXdoWsC1gW8DC114DtgVsC9gWOA0tYOF7Ghrd7tK2gG0B2wIWvvYasC1gW8C2wGloAQvf09Dodpe2BWwL2Baw8LXXgG0B2wK2BU5DC1j4noZGt7u0LWBbwLaAha+9BmwL2BawLXAaWsDC9zQ0ut1lrwWSJBl0/Z3wtXnjjTfi7W9/e5LWzo6jik39zp4X2wKnsgVO+AI/lZW0+zq5LdCHoAfAPXr0qO/7vut5nutoP27vx3ddN89fAF6hUPC73a6fz+e5LX9z/U8XgBOGoev7PivP60x+vSiKuJDrcBv+rX96cRxzXVUmf6IoUuV5nocoivhJeCZRFHGFuA9TLoujKEpc140AhP1ffs//81f+5qfajmWFYZj4vi/lyHdxGIaR7/tREASqvCRJ+BkkSRI0m81uoVAIoiji/+MkSRTQ+RnHMevB7eNOpxPv378/uvHGG6N3vOMdLNv+2BZQLWDh+yS+EJIkIbTyKysrxSAIir7v5z3PK/i+P+l53s44jquO4+zwfX/Kdd0KgDIA+SwSpkmS8Nf3PI+QzMdxXGIZcRx7juMocCZJwr+5L99xHMKToHYIUYKdP2RTf5n6jtcev+ePuhAdx+2vqxQxf13XFXXck6u9MtY/wzAkfLkDQpkgBZcRpIQgf/rFc0eI45j/V8v7nOR+1bI4jlk2Pwlv9ek4jgJ2/5MwJzz5GcRx3HJdtwOgHcdx6LpuSEj7vh8A6Lqu2wrDsOO6bjOO47rruo1ut7uWJAn/rkdRtBAEwWIQBJ0gCLoAmmeddVanv68n8VVpD01awML3SXAtHDp0qJTP56vFYnHScZzd+Xz+at/3LwVwluu6u5Ik2QGA31UcxykB4K+SpH3Btt4K/D9/CSv+8m+CSf4m/GQ7LifwOp0OcrmcAh8/gyBQkOQP1aksy+fz6juqYS7nL//udrsolUqqHK4j2/HvdrutlnEd1oHrs4xCobD+HcthPfldq9VCpVJRZfH/XM7vuX6z2VzfT1+Rq2Nj/Vi+XiaXy48OfR6vtA+/5//lmKQMaS+9faU9tcutFcdxkzD2PI9QXozjeCEMw6NRFH05juMHOp3OXJIka0EQrOzbt6/5JLhU7SFoLWDhuw0uh3e84x3u29/+9mK73d7jed7uJEnOJmSTJNnvOM5TXdd9CiELoJokiYIsxaQJVh0m+nf63wSHDg8dvPxbwEm4EjoEY61Ww8TEhIJhuVxW4OurWQVkgrXRaGByclLBUSDM8vh3vV7H1NSU+iwWKbihyiZEl5eX1XYEJyEpsOf+uF/uj2VyOb/nsunpaVUW1+H+payVlRVVFr9jnQTMLIPL+Ml6sg5y3H3lrMCvP1zkGOTBwE8et7QD66NvKw8vc1nG5UfF3XQcpwFgLQzDhSRJDidJ8qDneY+EYXjEcZyDrVbr6NTU1KrjONbO2Ab3sVlFC98tftIefPDBwr59+74jl8vdkCTJtZ7n7XEcZ5oWgeM4eb7y61CVm1xXXaJeZRn/L6/oojJF0QmQCNf+6/zjlC4hIxAi9AixtbU1BTWCq1qtqk+Wxx8B0urqKs444wzwUwBNwFFtEor8jp+EMJUqVSTLXFhYwI4dO9Q+uC/WiyDmMoJZ9se6EppLS0vYvXu32g+3J3hZFtdjWQQzAc2y5EFDyMv6Uia34bHqqprHIupY1DX3yXbgJ7/ncj6EdLXftzQeB2O2jbwdSFunXYoC6/53UZIk7SRJanEcz7uue08QBLfMzs5+6Lzzzlve4peyrZ7RAha+W/iSeOSRR4qTk5O/XC6Xf9lxnKm+r7quKrOqLkrWVLdiKfCTcCAseOPL67+Apt+Rpb4jaPt+qVKKYi8QTIQsIUaYCQRFwQrMCTGqQYJ1z549CpgCLh2+BCbXIRwFmITn/Pw8du3apeBIwLFcwpfLFhcX1/fLuhHqBCz3Iw8EvSwT5PJQ4nayPuHNOhCgBC3bQhS6PGy4f9aN67BO/D8/+X9RvmKZiIpmvUVNC3QFrCZ89eXyBmGea+nfcxyHXvNfdDqdt0xOTs5t4cvZVs3Cd3tcA+wrWllZeVmhUPgrx3EmBIKiXrPUUpryNe2GceBL+PBHPNB+xIFShQJfgkte9Qlfwpj2BLch/AgqgS/hRkAR/FnKl8eqK9+dO3cq+OrK14Qv68jvx4Uvj48PAx4DHyAEehZ8BbaEsEBW4Mt983tRvgJfLpeHmQ5f3TfWz6XuDctyQ/2ue84stw/yWrfbfWehUPh9x3HY4Wd/tkELWOW7RU/SzMxMeXJy8rcdx3mlKFb99VVuUrMjR+Cb1pGm2w6Eoyhf6TiT13DZj6hi066QDizxTtPgK8qX8E1TvoRrFny5jUBblC/hnQZfwp4PAYEv4Sm2A2E6TPlmwZeAFeUrDyvClXUQ+OpKWJSvqPos5cs2lYiNNIWrn1e5NM1zLODW33CSJPl8u91++cTExLEteknbalnluz2ugVqtttt13T8Pw/DF0tveD616nFeoRx/oCkmALa+tZu+9dFyJkpWONPF8uXwYfKVzivAVCIryFc83y3bIgi+BKZ1kuu0wCL587We9CUbCl7YD1zfhK6pWPF85VvF8deWbBl+BrdgLmw1fOVdpNkSa+jUsiaPLy8sv3Llz55e3xxVua2mV7xa9BhYXF8/N5/PvT5LkOforqtxwooZ0+Mp3WZ6vHKpELRAiAl0TvqLQqAx1z1fWoyrMgi8VcZbyFduB+2Y9qBjNDjdd+dJGENuB60qHGzvo+F2a8hX4Et6mhaF33rE9RPlKh5t4vtKJZoax0R/W4Wt6vsOUL9tSV776/0346opXt5P086htX6vX6y+sVquf3aKXtK2WVb7b4xqYnZ29oFQqfdBxnGsFprr6kZvOVERiEcinfJ8WMkbbQVe+YjuIl5ilfKUDSjxfgks8X4kmkBhbsR0k2oGgFV9U4MtOOOlwI0wFvlSic3Nz65EQZocb4ct1RPnqHW4C00Hw1ZWv3uHGOkjMsXTKsaNRlC4/Zb/D4Cuerw5cE776ORwUAWGef+O6aDUaje+amJj4xPa4wm0trfLdotfA/Pz8xcVi8UMArtA9PlMNyc0qh2FGOMj6omAFJuL5ptkOuucrHX1iYwzqcJMYW4KMsOI2YjtwGTvJCF/prBL46uFhWfAloAk61puwpRqWaIeNwpf1Yf34KaFmMnBEHmIygENigVlPiXLQox1E+UpIGuusd7jpni/L1s9fWmebfnkKfNMeuIzqW1tbe/nU1NS/btFL2lbLKt/tcQ0sLCxcSvgmSfIMHaxmR9sgL1AfKCCe77jwlWgHHb668iVcpMNtGHxpFRBuafAVq+BE4cs20qMdBilfiTWWtpBoh82GryjlUeCrgzWr002ugwz4BrVa7fuq1eo/bI8r3NbSKt8teg0sLi4eKBQKHwTw9DT46t6veQiilDcCX+lw0+N8uR9T+Q6DLy0EqkWCmfAVz5eKmFDSO8kIRekk43a67ZClfE3Pl1YELQyxEUzbgbaIDNjg8bCNTgS+rJv4wmnKd5RoB135bgJ8w9XV1R+enp7+8Ba9pG21rPLdHtcA4VssFhV8zdAiUxmldcYIWGRdU/nSFmDHUZbtoMNXXr1ZD+lwkzhfwpdglSgHgZvYDjK8eKvAV+9wSxtkMch2kFAzGcmXBV8+WKR9ZZCFPixbPF+Br+nlpp3fIaqXX0fLy8s/vnPnzr/eHle4raVVvlv0GujDl57vgVGUrwnoQfAViGaNcEvzfLlM4l2pWMeBLwHECAgqX/q0jELYTOWrh5oNU74mfPU4X4lHpqpN63AT+Eouii0G33h1dfVnpqen/88WvaRttazy3R7XwNLS0tNpOziOkwpfif01wWx2uIk9oStfrjMozjdtkMUg+OqeryhgUb60D2gtbCZ8qTxlhJt0fPGYCHmJ8x3k+ZpxvjK8eBh8CVtJwsP9jmM7iPKlqpWhxuYItnGsh5SrOFldXX3l9PT0+7bHFW5raZXvFr0GBL6u6x7QgWq+oqb5vTqQ5W891MyEbz8HrvI/pWNNQtlkmURLpNkOMsiCgJUcD3qomeR/oBcrypfKkvtiVIAeakbbgqo4bYSbRDtwPyyLo9+4vijftMQ648b5mraDtAePR7K2DbMdJAGPHiss7cHzIW0oA1GybAczEmLYpbq6uvqq6enpPx62nv1+a7SAhe/WOA9PqEUfvh9yXfeyNPhm9Hg/Lj+vvt2gON8s+IqXLPGwumozbQdC91TBl/CjhaHDl8dndt5JVjMBuZlYRxml/dwOZlYzCTUz4ct9EPbDOtz4UNkofNOiHgZdrsvLy6/auXOnhe8WvafNaln4btETtbS09AzaDmnwTVO/Ato024GHqH8vI9z0QRbyKiydUKJ8ZTsJOZMOOn2Em2Q1S4MvwS6dcpulfAW+MsKNMDwV8BXbQeArUQ56SklJl7lZ8OW5M2O5sy7Zvu3w/27RS9pWy3q+2+MaIHz7I9xSla94uebRmDkcTAtC4GqmlDxR+Eo+3yzlK/DVPV96q7QWTtR2IHzFdhDP14Svntths5SvwJf71wdZbBS++rlMi3Sw8N0e9+y4tbTKd9wWO0XrD4Nvlu2QBV9Rv6cbvlSrEu2w2fAVz3dQYp1huR0Geb46fHXbQU+4cyLKVy4pc4SbQHlE+NoOt1N0b27Wbix8N6slN7mcpaWly/vK91J59R/W2aYDVrcadPWre5iDQs10f1e8UX6atgOVL/1SGewgCljvcNMHWbDD7USUL/fBV3mWm2U7ZMFX8ktw38Pgy0EgkttBIjYkNE+3HWRKJPGAJdXkKIl1zGgHE77mEHL9/wMuM8L356anp/+/Tb4UbXEnqQUsfE9Sw260WMK3XC5zkAUnwlQ/0gGWpXp1+JqddGaomZ7PV6YFkgxe0jlnWhE6fNPifAlFGWQh8KW9QCDRF2Z4GOFGcI0a7UClzO2oSAk4mclCcjsI9Hm8hLzk8zVtBwJfMqQxOoOgZjvy2NOSqaellKTHK0mB+JmVUlJmweAxyiALqlc9hE/aOC23g4XvRu+e7bG9he8WPU/Ly8tXlEqlDwh8BbgymCKr2qJsdeXLbU8lfKlS9cQ6Onwlt8OJwFfPamamlDxZ8JVMbzweHb6SWjJtDjcBtwzKYBnyxiCJdSx8t+iNdwqrZeF7Cht7nF0Rvhxe7LruJSZwBwFYj2rQ19tK8JX5zySr2aA4X1356vl8JXJC4oqz4JsV5zuq8s2Cb5byzZrDzRxebOE7zt3w5FzXwneLntfl5eUr+/C92LQddKjqitj0dvVDO9Xw1T1fUb6SWCcLvuId64Ms0uBLZSlDlcVjZptwP/o0QoOSqafBl+unJVNn25nKV+wHM58vFbHMfCxzvonytbbDFr3ZTlO1LHxPU8MP2+3c3NxV1Wr1A47jKPjqkBX46t6vGd+r/5/bn2z4ShJ1dmgRolnwTUspKcp3FPjy9Z3w1fP50ms+HfAdNI3QsHy+J0n5/uz09PSfDLu27PdbowUsfLfGeXhCLZaXl6+i52vC1/RydbU7jvIlxKjQCHB2tFHZmR1u+tRCAu9Rk6mbM1mwkysrn68OX33eNf6d1uGm53aQGSVYP6pOSczODjfJDazPhGxGO2R1uOlTx5vRDoMm0KTtYHq+MjMIy7Ge7xa94U5DtSx8T0Ojj7LLPnyZWOciuWn14b66FZEFXQGmAFZ63PURblxGADF6gZCQXA7cZhh8ZYSXmduBy2XqeH0mC3OEW1o+X776cznhJ/AVaFNN8iGh53aQBDdsIz23g0Q7sCx27hGKEmpGhU3bgNvw2CWhDtW7jJrj/tkm0oGp2w6EvxlqNmz2Yn3qID23gx5GmBblwHMrCXiGdLYy1OznbW6HUe6urbGOhe/WOA9PqMXKysrV/eHFF4rtIPBNU796R5sUNip8deWrw1dUrm5b6MrXhK8knOHnicKXwBVg8m+ZOl5Ppk74ciAFv9OzmkluB33qeMI1Db5UyfzR4cuydPgS9jIohSDm8XI7fopvrXu+3I8e5ysj38TrlU990lKBe9bINvPBOyDMkPBlYh07vHiL3tNmtSx8t+iJmp+fv2ZycvIDruteaHq8ejiZ6QXrhzMKfAlTPc5X4KvPXqzDl+AQpSzwlQk0dfhKjLAMcKA6JjAlq5k+ezGX7d27d326d4lQIAw5gaYZ58uYYa4v8BXPV59GiPvTLQwzzpcQFeVLkBLuAl8qYF35sk0EvoSrKF/pUJN2GAW+PF9i8Yg1o59fHcLysB1D+dqUklv0fk6rloXvFj1ZKysr1/Q9XwVf/QbUVe5G4SszFAsQdPjq8cGyXOCrJ9YZBF9RllyHwJThxVSFYhUQvmeeeeb65JU6fGdnZ9cn3iRcuX8TvlTCEmrG8tNALvAVz5cQ5TFRZYvtMC58szrc0may0AdZyINJUkrqFtJG4Fur1X62Wq3aDrctek9b5btNTgzh2w81e5ppO5iRDGJDZEU4jOL5ZsFX8vjq8BWbQle+hBohSBWp2w6m8k2DL5edddZZqrOMUQyEF38JQ8JXQtQITAKL+yFg+Z1MWc9jJ5yphglySREpFgbrJZ6vTF+f5fmaypfrmZ6vdPTJ8OIsz5ff66FmMmxbJtXUH6z6eU7zf0fwfDmTxf/eJpf4N3w1rfLdopeArnxHha/uBetWQRp89WiHNNuB24gqFgUs8a6m7SAzWUhKSX4SVlxfOtwIQ9120BOgE74EJqFI8PH1XTKR0XYQ+BJkfP0X5Uv4EvqEvUQ7sCzuR4evRDvoHW667aB3uHEdye0gHW5y3JLbgZ+EOY9Bz+1AG0LifyWlpMBXPHAdvjK0WD5N1StvNbJ8GHxrtdpPVqvVP9uil7StltECFr5b9JKYn5+/mnG+ruuqaAeBoYy40m9M8YB15av7wtJpJJENeoccl8kwWEJV94kl/wNBKgnXpVx+R0DKRJEEmHRIycSc8lpPAMksEOKlsjyWJTCVLGGEF2HJH5ZNsBKUBB7rKqkwCT9CnmXrQ5W5TMK9WBbrSJUp88hJh5kOVoJS6k6wy7FwG4kAkWgFmX6J38k8b/rMFfoIN9ad/5d2kg43eZimfYrXboLXHExjdrwlSRLX63XC98+36CVtq2Xhuz2uAYaaVSoVDi9eh6+oWb2DRvd/0+wIOVrZxtxW1K2uzHSlLYMBTHAIyHXfUl6v0zoEddBIWaK49WgAWU9ex7kO9yEPEFHh0lklECIkxY+WY5EypEw5Fqmfrii5Do+JoDTL0esu58B8KzC3YdkCZ71uZllpUM0Cr7zZ6N9r5zdZW1uzHW7b4/ZWtbTKd4ueLAk18zxPhZrpHW5S5QFhR+sj4oatK0pXbmzpGJKy9fhUAY8+4EIHgl4f/UEgcBUYit8pMBRbRMAqHVJStn78OkgFgBKxoadq5HqyH6m3QFyiCNLqI8erPwT0B5h+XHqyHKmrlMlPgW6a4tUvu7SHpt7ZmXWezfau1+u/Uq1Wf2OLXtK2WkYLWPhu0UtidXX1mcVi8QOe510g8DGrOgi+aTe37hnqN7yuvnT4mmo5bf+68hYYCsCkLNlOB7mUrYM5DXi6KhZo6g8Us+7maDIdnPq6ZlmirPU3AH0dc1t5AAlgTT82y59NU7ppbwpZDzJpo7TLttlsvrtSqbx1i17StloWvtvjGmg2m9fn83nC93wdIPrNZyqmFB9w/WBFSUnnjg5NfTtZT8CTVqb5uq4DRcqV6Aj9/6JATVVsPihMNW6Wb9oJYl8IxEQBm1aKHLuupFm22fGlrzesTQWyOvR1W0A/Vr3eopTTHijmFTrsPMv6rVbrt8rl8hu2xxVua2mV7xa9BprN5rPz+fz7Hcc5z7xB9SrrN7rc0Loy1NcVQHCZhJDxxqbPyR92hkmYF/1K/s1l/J4dXoQct5PoAlmXnVwS0sXyZFvp7JLyZd426WzjcrEcuMysl+kF6ypTQM7tuS073qRTUNpLrBqBMTvbJEyO6xDO7MCTv9kJxx+uJ9/JdPX8jr8yxJl/s1x+z1/+n9uxPP7KdlyH/5e66GDPepCawNcfRuaDTz/XrVbrd8vl8i9v0UvaVssq3+1xDdRqtW8tlUp/FcfxudIDLgqIAJGBCPJJOBKU/OXfAkaCkj35BCJ/9e+4rQCVIJSbXPYjNzoBwl/Wg1AS5SiA4nf8m+vLuvy/rC/lyHFI1IKUI2CS9cxPWc88c6ZC1h8+kiRIlkmUiHzyez2XhXi0EvEh3+v/ZxvJ/2V9KYOf8qNbN9JGXMa2Ibz5S1jzgSHwlr+5nMv4f1km0ycR4vyen/qPeOedTucPy+Xy/9geV7itpVW+W/QaIHzz+fxfUPkSpIxfPXr0qBoowNhXxtZScRKsomJFZckNrN+0VGVyUwsAdDDoIBWYCjz1/5ugFLjJK7/udZq+pa7gdXDKKZBtTV9UV4jm6UrzVrNe5bPKT6unXoY8DHSQi0fM49AfYvImwXMisBZA628V/E4elHxASg4KeWvgNpJ1jvvl+WHYGkPsGPfMWGbGRvNvLu+HwFn4btH7Oa1aFr5b9GQtLCxc2mq1/s/dd9/9rDvuuEON5uKNzUEIHN3FX44K44gw3pD8lVdhHZD6a6n5Opt26Lq/qK+vA1GAIyqS2+h5CvQOJH0fWT5zlgdsep3msQwCvrRB1unVgWpaN+Y24guLmhcIm9DW3xj0umYdt/7g0v9muxLOPAY+ZOXtRR7AfAjzAUw483q4+OKLcfXVV/N6+I1qtforW/SSttUyWsDCd4teEg8++ODu1dXV3280Gj9IsFLpcCCC5DcwASAgkldeeRU1O9iyPMNBzWDaEDp8ZTt57c4CptRXV7n6sjRwpYFbVPAoDxJzn+a25sPFbCsT9mKpZO3bhLGp2HWVLso/TaWnla+3j1geVMkEsmR8m5ycfN0555zzO1v0krbVsvDdHtfA/Pz8xfl8/q9833+m+Kziq5qv2uarfhoAzZtcB0sapNLUn6xHcOieqQ4ZXeWZ8MwCs66UB0FVB1bWerIPHaRpyjZL7eoPJ1G8UqYJ3zR7JKvdzIeOuW2W1WK2mbmenHuej1qt9padO3f+2va4wm0trfLdotcAJ9D0fZ9Tx18iPfKsqgB4mDoapmSHKcc0L1XKFI9TYGjG8wqkpQzdHhBQp3m+gx4C8vCQMofVX4eo+XAyFbAObHM/AnEuH6Z8h11Kej2GKX19YIYO7rRjkbC+er3+hunp6d8aVg/7/dZoAQvfrXEenlALJtZxXZdxvheKAtPDlXTPUr85TSgNu8nNHY+yvkRbiNXAfZowTVPAuorTlXjWclM563AeZJ+Yqta0TbJgrL8NpCljParDrNugh8GwNh30oEu7PNPWT5KEw4vtTBZb9H5Oq5aF7xY9WQsLCxxk8X7XdZ8qIVqivrJemfXX/zSoDlOLArdh6+nwTbMS9GWj/K1Dz4S2XhfTnsh67U97MJn7GGY76G0p62bBd6OXkNmGw2Cd8dYTrq6u/vSOHTtsYp2NnpBTtL2F7ylq6HF3s7i4+GzP86h8n6LHx+ogHmQ9ZClafbkJNh2+gwAsHW6EhLzypnmRuiI3lWIWZNNgnqaABY7DHhS6wk6Dsr69DmQTzvLgk/ZPe1DpD4e0B2HWsZkDL8a9Vvrrd1dXV390enr6Qye4vd3sFLeAhe8pbvBRd7eysvLtSZL8led5Z0mAvnymAUMH3SDll6WyBsFRh4rErOoDMvTvzeVZ4NS3GQZcAd0obac/BMx2MtvF/F73d3X4ynLzwSfljQp1XX3rx2Q+QEZpDx3u/fU79Xr9+6vV6j+O0k52ndPfAha+p/8cPKEGSZI4y8vLP+C67h97njcto8vkJtdjWE0FKVDTVamso4/uEsUqEJD/p0E1bV25+WU/AhBzlNwg1aoDaBhwBn0/TP2a0Mv6vw40Hajm37rq5ndmXLWk2TThrHv2+jZpXv6wB4d50SRJ0lldXf1vO3bs+MgWvKRtlVJawMJ3C14WSZK4i4uLP++67m94nlfizSlQ1SFphnzJdwJEE6hZINRhlKbCdBUo9RCw6PsaVv4wwIpFkLWeaZNwPbO+pl1gqmbThtDrnGU7EKa6ohb46g+lFBg+4coy9y3g1mEu+9KtJka46EO8zVwR/XPR7NsOf7cFL2lbJQvf7XENEL5Hjx79ySiKfjsMwypHMknuBR3CEo6ke4a6RWEqPAGmDMAQRa3DRQeEbK/D0AQg68X66bkNTOANU7hmmWkgG1XdZqla8xjSrAJ9WwE7QSdDr82HS5bdYL4FSAelCWsT6NJOUleG9Mm5lXPt+37geR5/Xc/zvFwu5xYKhahUKn212Wz+4K5du+7dHle5raVVvlv0Gnj44YcvX15efm+3270+SZKK4zi5/k0ZOY6T8L7zfd8RRSQgNV+JTRUpcOUnoSJDkmU9LtfDxtI8YgETP9Pgm6ZcTXtkWLOn7TdtmyzlO6h83Q4Q4OntIn9LzXOWAAAgAElEQVRLbgu2kTlzhpRvdpaZDxIpS3I36O1sPijSzpVYRf23nOUwDP85juPbPc8rOo6zG0All8st5PP5W84///ybHMfppYezP1u+BSx8t+gpuummm/xCobA/SZIDcRxfEsex6njzfT/kTed53nXlcvkSPcuY7iOmAUZXsjpYxNaQ77Nidk1lRljo2dXSlLK5bBCY006Fvn7atmk2g1mOuQ7LyYKmDk+uIykixceVh5v+kDMhqpchf7OdmEhHh6+AOctmkbec/r6SIAg+3Wg0Xr979+67Z2ZmWJ7HB/DZZ58dnHPOOR3HceItejnbaqW0gIXvNrssPvzhD3tPfepT9+fz+R8rFApvzufzvAHVUejqTYeL6TWKchXlq3vK+g2fplbN7wW+ZgpHAfUo8B0F2sNOUxpgTXWqv+Zn2Q76chO+0m76vmR93X+WtteXSYYz0/7IsnRSHnRxEAR/U6/Xf+nAgQNLw9rDfr/1W8DCd+ufo9QaPvroo9/sOM6/ua47MSz214SveL56SslB0DUhLFCReF96vpIMPW1dHcSDVJ55oFnrZp2yQUA11ampYPUyBa46fMV2MLfTI0/S1LCUa8I3TR1nHX/fCiJ83+e67uvPPPPMxja9bG21tRaw8N2ml8PXv/7183O53G2+7+/U4SugM0EkwNU9XRO+0hRmaJkJT9PzJVhktgod4mnQHRW+44J3EPh0YKb9neUbm56veamYIWY6tHXYiz0jMdJ6XXV1LNvo1oT2MIu73e7/XFtbe8uFF17Y2aaXra22he/2vwYOHz58TqFQuMPzPPq/Q2crFigKfPmpT3GT1smmL0v7W6Ciz/AgANKnKTKhMsjHHRXOpoVgKts0Zam/AegANNeV9UT5SqekCXjTV8/aJ7dj+8k0SmnlmA+FFBUchWH43mq1eqPjOL15n+zPtm4Bq3y36embnZ19KpWv53k70l59U27e9c4eUVtZ8E0bpaYrWv173fPNgnWWd6zXcZDS1dW6eVxZqtVcngY307tN83Rl6h7dVzf9ZfMtQz8f4v/KzBS6qtW3M0GuvzXw7yiKoiRJ3nX//ff/2rXXXmvhu03vW73aFr7b9CQeOnTo8mq1+mnP8yYHhTvpN7EOwUHKVx+sIdubnrD8X0LNJCRKVGOakjb3bwImDcBZUJb9jOKd6uDNUqdpIE6zHbiedFBmKV8dvlJulvLVjyMNwHJ5Er5xHN947733vtfCd5vetEa1LXy36Xlk1rNisfhJ13XLgwCkA0/vKOM2+uy9AtMshWvaFvIqLX6v+JlZtkOa+pWmH2RDmIBOU7RSTtZ3abaCvo35vcDV7HATiJugNlW1ePC6n6sPtJD1zYdmGrS1cxY+BvB33H333b9p4btNb1oL3yfHiVtcXLyhUCj8k+/7airbLPCY8NVhdiLw1bfXox1M+A5Tvmm2SNqZMaEt6jBNEQ9TwaY9kAVTUaOjwneQDaG/CcjMx9yvCdo0FW10vNHzvTGfz7/Xer5PjnvYKt9teh7n5+d/qFKp/LXneeocmirKhJZpG4jtoE9NpKtf3W4wrQfT8x3U4Waq22H+rwlV06rQ4Wt6tIMeQubDaZB6HVf5pilrvXzWUx5UpuebBmJpb3rycoxJktB5eOcDDzzw3gMHDnS36WVrq621gIXvNr0cFhYWXlWpVP5Iz6BlvqKnqV5ZR+Arw5LTbAcT2NzW9Hb1EW6DQtT0Zk4r14S9CUsdWqOcsjSVm6Z0pSxdefJvHgvbRoYWS0SJDlV54KWpVtPLFc83a3+mojfLJHyTJHn3ww8//Os21GyUK2Drr2Phu/XPUWoN5+fnXzMxMfG75rBX0z/VASyKVU+sIxmy0sCZFvVgDj3WczvoZegPgnHUblYHmwlfgWDW+qYVoDdimk0g3+tvEGLLSFYxE+hp1oEA3uyUoy0jsdD6QyAN5qaC74OcyvfXfd9/t+M4Ns53m963j7sOnwTH8A15CAsLC79QqVT+QIdvmvLVXlvXQ80EoGmer6hbUac6gPW/pdGlw40KOEspy7pZilf/Pu3vNHCaSjrL886CcJrtYCpjUb58QOmJi6RN9UEWpvWgq2KxHfSBKOYAjawBG1p7MNrBwvdJdLdb5btNT+bi4uJPlMvlPxVfUMBhWg2m8pXXYa4vio43fpbyle3le3178TEJXkl5aaplXaFm2SBZp8BU8aYiFAgOgvMg+A6zJnTbIW3WaNOq0FWv6fmaDydT/eqK26yXKN84jt/zWAfrexzHsZ7vNr1vrfJ9Epy42dnZ76lWqx90XVdFO5iKcVjnGW9oE76inHV7woSvqV4lysHMN2zuP61+g06DaSdkeb5ZtoM58MQEtKlUdRjKthLna84kwnUHRSuY+ZG5PttJkg/px6IrZBPA+sOm7/m+54EHHniP7XB7EtzAjFB6chzGN95RLC4uPr9UKnGCzV26AjThmNaRJp6vqFjxJ/V1Tf82zXIwlamujgXkJ3pmsmyEUYAt7ZHmC5vl6v/Xt9P/1pVo1nJ9HXOEG79LeyOQeGAd5ll2SH+Q228ePHjwRtvhdqJX1dbazsJ3a52PkWszPz//knK5zCxXZ+sj0nSv1oRpWuEC4nFe3QeB0XzNT1NzOphHgSyPwwylM5X0yA2npd40HxD6gyvt4ZGlsmVdeZgNW89U2QJf00PWFbjrunG73f6L5eXl15177rk2peQ4J3yLrmvhu0VPTFq1OLHm7bff7k9PT59ZLpdfk8vlfj6O47zupeqvqmmv0lKu7lfq26Qpw1EAqSu/tFd6s17m8WV5s4NANuzUjQJBHZy6nz0Mvml+9CCYZ72RZJxn1XkpbyQyW0kYhve1Wq03+r5/0969exnxoGY1GdYO9vut2QIWvlvzvKzX6rFkKt6xY8d2djqdc3O53Nme5z09iqLnua77TY7jTIpqEviZ6skEYRrkssA3CMpZzWbuL8urTYPxIEsgDYbDgJ4F37TlpnVjHp/5gMv6Xl+e5nvr6li+F1VvvrWIXaHtmxEPjwC4HcCXoih6KEmSr3ued2jPnj2LdgqhLX4zG9Wz8N2C54sKd3Z2drfjOJc/NmfXtY7jPBPAZa7r7nQcp+q6bsF1XUdgpY+ESlOgusrNUrHDwDeKfzoMhmn7NpelwXoU5T0KDIetM65SNkE77FLSAS8Pk0FWR5paZlswwVkcx50kSRpxHK8kSfKVOI4/F0XRTe12+94LLrhgdVhd7PenvwUsfE//OVA1IHABeDMzMxc4jvNf4zh+KYDLHccpSseMPn24DiTdG8x65ZfDHMWvHQbRtCYbtl9zmxMB6jinKgukafsdx9rQ19XLyrIhBu0v661AljOCRM6tCWIZaSif/e8J49ujKPqw67r/eujQoUPXXHMN5/yz1sQ4F88pWtfC9xQ19KDdPPTQQ1PlcvmqKIpemiTJiwFcxH4hfWp33oR6yJPeU84bXB9RNQpoh60zChxHWWfc5s2C1aB9pcHzROo2DoQHPaDMcnTIZlkeWapcf+MQAIsdYYBXD2Xr0p54zJ66GcBH6/X655/2tKfNjXsu7PontwUsfE9u+w4snTMUX3zxxVd2u92fcBznxUmSnM0p4hl/y18BrPkpsDUtBv21VrxFfR151R1F2WapOv2ATgRww6B/Gk/H2LseR11L4WnKeVxvWveS+bdEu0gcsaaK4yRJ5pIk+VySJH/muu5Ne/bsqY99oHaDk9ICFr4npVmHF3ro0KGdhULhhzudzmvCMDyfINOVrsBXX25CV8BqgtKE4kYgOfxIemtkebcnG7ajPCRGPYbNWm/c9h5XcZsxw+boRBn4YlgTQRRFf5kkyTvPPvvsg5t1rLacE28BC98Tb7sT2vLBBx8sTE1NsQPtFzqdzkujKCoJVGXEmYyQGqR4BXijgHZcGAw6sEGgGAWE+mv0CTWgsdEo+9zIfga13Wa26zh1TPN/5a1GlLDpCfeBzITsVMHv6XQ6N59//vntcfZr193cFrDw3dz2HFjaYxd9bmFh4XvjOH5dp9O5MooiT7KKmcpXgCwATlO9uuIUy0HUcFZnzmYe7ijRASfyaj5OHbNgngXGE/GHTxdkR2kH3YLQB9uI+pXv9f/TDw7D8F1xHH/w3HPPbY2yH7vO5reAhe/mt2lqiUmSFObn53/4sUERvxYEwZ4oihw9t4Ixmulxfu8w8Oo71EeC6R7wyT5MfV9mz/84wNssWA8qR4fpVgbrqOdMBzC30Tvi0qIiuCwIgqOPhaq9ft++fX8z6n7sepvbAha+m9ueqaUtLi5WkyT54cfiM9/e6XT28mah4uWPHsEgf+tqN8vnlR0NAsmphG/agWf1+ssr8ijbpB3nRk6ZvBnobw0bKW8rbKtHQcjfaSpYlvGzn+jnkTiOXzkzM/NJOy/cqT+TFr4nuc05Qm1paekVURS9udPpnMfBEdylhI4JDPRQMjNuV+9Y0+GxFQEyDPgCZOk0GrX5TZAP8o75Xdb6g7Kd6Q+F7aSIdYspzYbQ1S+/Fwui//lgkiQ/c+utt976/d///dGo58Out/EWsPDdeBsOLOHo0aMvyeVyfxQEwVMem/pbjUoz/VwBgpm6UCwEM6Z3s9XgSW4CVbwAwnxFPhX71h9ST0bla7ahmWhJV7w6iCU0LYqij3U6nVeed955D5+q82H3Y1NKnrRr4LGQHndhYeFKz/P+rNPpXE7opGWtSovlFThL5fTttht49Z75tLSUm3kCTLWqq1/5Ls2mMd8mpE6notNyM49fLysr053AV88tHARBOwzD33cc55379u1rnqw62XIf3wJW+Z6kK2J+fv4sz/PeG8fxf+92u67p4wpgzbAy0+MV1ZYGj5NU9bGKTQMUl+k3vwmzsXaQsnIaVPXV0iyJNBvBBLFu7+h13k4WhN4OpgWRpno1//doFEWvPPvss/9ho+fHbj9aC1j4jtZOY6+1sLDwo0mS/E4Yhmfw5tVnGR4UvytWg65+s5TZ2JU6CRuY3mqa4koD44lUJSuCYTPeBvQ21s+BPPxOpL5bYRu9Ay7DcpDoiKTb7f5nGIbfs3///qNboe5P9jpY+J6EM3z06NH9+Xz+g3EcX8+5uzj9uNgOpvWgT0mudwaNC4DT9Yqs39xsypPt6Q7r0DNBbKrkUVWz7s1vV+Wrq3d5G9FtB1G9sqw/GeprHn744T983vOeF56EW8MWqbWAhe8mXw6HDh0qVavVdwdB8D+iKMrxxmU8Ly9+HbRmp5v5yjtux9CoUNrMw9XtBX2I6yj7GKZizTLMCAbTWhgVkOZDatB2JoBH3ccox3+q1zE73YyIB6V+Cd8wDL+YJMkrnvKUp9xzquv4jbY/C99NPuOHDh26vlqt/mO3291jAldXvab1IK+340J3k6v/uOLSACkQNH1dM3QszXcdVNdxlPtmPGiGQVevq3neTmabn6yydeXLv/X8D/I339LCMGxEUfS2ubm5P7CxvyfrbPTKtfDdxPadmZkpF4vFX02S5E2Ekd55ljZM2OyE0wG8idU6oaIGKVN5XdUhOChuNwviYlOcUAX7G21UjWZtb3bGybnRw/42Uu9Tva1uD+nw5d+ErpzTvvXwyXq9/n0HDhywc8WdxBNl4buJjXvs2LGnFwqFPwuCgLNPPM5m0EevyY2t2xBbCbwCRR1AAlAzYF+UehZ8x7UXsk7HoHLGBfAowNXroa+vv7Fs4qVzSoqSNjRVr6F8CePlZrP53y+++OJ/OSUV+wbdiYXvJp34d7zjHe6rXvWqH/U87/eiKJoSr1c6zmQWCt3b1ZWxVGNckGxS9YcWI6+tvFH1H1FU5rKhBWoDL0ZZV9YZ1mF2Iu1otvkwSyLtjWWcYzid68r50j1fKt/+cGOlgjlNUbPZ/LtcLvcjNvPZyTtbFr6b1LZMFblz584/j+P4BziMTZRvVhyv/hq7VYErTWMmahkE2iyFOqoCzlovzUM+0XYbRfma60i99CgUecDqD4YTrdMmXYYjFaNHORC6uu0gIO50Ogvtdvt5l112me14G6lVx1/Jwnf8NkvdYnZ29gLf9//xsfmzLhPg6nOupQ2y0DvXNqkam1aMDkEdvmlKNw3GwyCcBbdxDkA6/7K2GQWy+raDFHBalITAV6/HdoGvHnKmA1hXwQsLC6+58sor/5fjOPE458WuO1oLWPiO1k5D15qdnX2553l/8djAikkBrW416Il0zBjeoYWfphXMULJxOtUEViaE03xkE96myk2D7DiQGxfC8laiWxg6fPXyzPDB03SqRtpt2gM1S/ly3aWlpb/1ff8nL7nkktpIO7ArjdUCFr5jNVf2ynNzc7/nuu6rCSg9T6+ZJpIlDMustUlV2nAxRgJuFaucBjL9pjZhO8xuMD3ctLJMYMv/BylffZthHu6ghspSw3od9LearDba8MnYhAKkbvL2IvaD2A79ULP1mN9Op3N/rVZ72VVXXfXgJuzeFmG0gIXvJlwSDz74YPWxqYE+6jjOc1icmSRdB7CoqnGU2yZUcewi9A62LKthEHRlh4PgOyqYT1T5DrIR0hpkFIWsQ1fKkLcaXSmP3eCncAMTvtLZJipYrIcwDOcXFxdfcc0113yU/aOnsIrfELuy8N2E03zkyJFz8/n8ZwGcIz6g3JBpeRy2OnjZJLonmAbSYeBNA+uJ+sAmfEdRl6OAd1xFnAZeeZPJSvu5CZfXSSlCRrzp4DXhGwRBc3V19c1LS0t/ZIcbb/5psPDdhDY9evToM3O53CfiOJ6kypWZh03LYbvYDWwSuSmHqd5RbYZh4NVPgw5bbsd2S/OQR3mIDbMfhpWRBvGsZXK+N+GSOulFyJsNIWwOspBlYRiGtVrt98vl8q/akLPNPyUWvpvQpocPH/7OYrH4kTiOPYJ3EHw3YXcnvQjemBzpNC54WbFRIKsr11FtCbMTTuybURpjowDW98WyssrTk+GPUq/TuY4OX1P9igLux/v+ZRAEv3DgwIH66azvk3HfFr6bcFbn5+d/yHGcv+EFzRtQZiROm5NtnN0JmHTwDFNq45RvwlIUp9yM+vemzWBCM80a0O0Ks2MtzcrQ655WflZ900BsWhNploG+jtQ/DaxSl6xMc1KObjFt9nka97yOsn6a9UAVzAcvf9rtNjqdzr+HYfjDl1566eIoZdp1Rm8BC9/R2ypzzfn5+Z9xHOd9XIE3IOEr4DU72zayO8kXcTJvbIJEer1N+OsPgSxPd5jyTat7GpjHsTN0sI6ikEfxg02gD2tzUcR6SOFGzvVmbTvIHxf1aw4v1pVwo9H4Qq1We/nVV189s1l1suX0WsDCdxOuhMXFxVcnSfJ7vAEFvnqs7zjJWAaBSNSZ3FA6EAbdZIMO0fRSxe/Tt5Gbkw+SLCtCVOkgG2GQspXvTL932OkZBYpmGWmq2LQTspS6vj9RwlK+fs6H1WvYcY1yztIU/7BjNc+BDmCJcpD0kjzvzWbzqysrK995zTXXfG0jdbbbPrEFLHw3eFUkSeIsLCy8FsBv8+YzPV/ehBKIP+6uTG90Izd0GhTN8rgObzh57RTQynr8Tu/8SrvRzW1GVbBZZelQ1mEz6HhGaScdtmlKWL4315P/m28FUjd9u2HnO62MLOgPK0u+Tysza1s5V+ZoNy23L1qt1kyz2XzJgQMH7hy1Dna90VrAwne0dspci/Cdm5t7HYDfFPCmDSs2VVIabNJuIAJPFLV+Y5nqzVSwpirKUqRmkm2qn06no6yHSqWyHnLG8rhMjsO8yeVGNuFhqvO09dKgaipsE2r68eptIW3FMrMAnQZWri/HJlEp+qcOV3M9/QEhyn3QA2DQ28Eo8M16OzDbYZRLWwewnmxHHsKtVmu12Wy+7NJLL715lPLsOqO3gIXv6G2VuiZnKT527NjrAbyXXi8BLGrXTKqTVkDvRop7EexaGLu6CZMIC/PzarPde/fAdXNKmabd4INu6CwQCXD0V0+q3uXFedx111247rrrsGN6F4I4gqpOkqi6SkW5zASnPgTZfODoN7oOpzRQZSVnl3WzFLZ8nwU/E7z6+ll/6yGCj4c74Gh3UNr2ozxkVRv2z38qfJ31FkfCHcYJEm4QczlPTO8a8lyOQOTCBC4cJIiP+4q9xWp9ddoYtdGvnNM7uYiiGHEcIQpCuKD330Wz022u1Ne++6LLrvqPDd4qdnOjBSx8N3hJfPjDH/ae+9znvjEIgvdIR5vZ2Zb2iqvfqLxJeEM4Dm+Z3k3hcFkU4v577lGK8xlXXgnH9wH0fFf9x1SX5iGlgSjp33ou7+U47qm+hOkiE8weOYzP3nILvv2GF2JichoRa6Nu3H69+gBWqll917/ZFZx7v2l1SntADFJ6wxQiv896o0iD+6Bl5jkS4GbBmm3MNjl+A7F1evlnevuR3+NnQ84aTx/RyBblZ+84+2e+x0E4PB/EpzzsFIB7O3TA7wCH0JWKMHl/3ISDEFGnhaDTRrfZQNhuIeoECqjMBholQMRO4UIRuVy+NxrT7dlN3U5XvfUkQRdeEiAKu0Cp0qkHyfdc/pwX2Ny+G2TFE+7LTS7vG664JEn8paWlt4Zh+LZCoaBgwE9RSMMg0BM8kjSqd1PxJnPjHgi/dt99CMIAlz7jcsDlzeY/TrWcaIMLCJSA0uGbxJibOYLP3tqDb4XwjR2Efah6ZDSVuvqVmjtw1pXx4x8MomCzHhhpsJZjyrIN9O8Hvd7LejpY9WW6atcVrX7uBsH3iW2vJ/86Dl+9rdX57T88lXpVEBVlSwULJOqhBjieqxRo76KI1K/LlXm9hCFXBIIOuitraNfraCzNodusYWV5EbXlJfh8skYhfOpgx0EuX0KuVEahMoHiZBX+RBXI5YA4QqfbQb1Wx+rKKjq1NXTqy1icn4VXqYb+rjNf+b0/9er/faLXmt0uvQWs8t3glZEkSW55eflGAG8S+Mogi0E+7+PAom4o/vBW6ykhwtdJYjxw330IowiXXX5571XTyfVuWP199wSOIRW+vKnjSMH3c5++Fd/2AsJ3CmHsIOrDlze/WA/D4CsKWPdnzaoKnAcdzyClP8qhD7MWpD319UZRvuPAt3ej9eDcOx4XMd86emdzXUH3NHDvvUTp4jiCS0uB7R51kHRaiLtNdGePYmVhFmtLi1hdXETQbiOXRIjaHbTbLTQbNezevRO+6ym4O66DfKmC/MQkChOE7w44lSqcQhmIQ3TaLTQaddRW62itLiNorGFp4RgCP59g8oy3/eAvve3do7S1XWf0FrDwHb2tUtdkEvUdO3a803GcNwh8ZZDFsE42KdBUvj01FCkQPnDvvevwpfIlfHv+cHqGsVEPR4fvcZvgOHzXle9Ez3bg66paj3aIpnyVB0lU8B28/yNqVn9ImACVdUzbQfd09WMZZE+McsymgtXrZvrEIytfXeSrO+m48u3h8/jt1fN0I7VIqVvH7dk5aivaNroVQa82hsc2jQJE7TZaa8uozc6gPn8MjaUFdOuriLsteCwzCuGqMEdHXSthGGC1toqdO6bVm5iywbwcvGIRucokcoTvxBRypSkU8iUF31arxbAy1FfrquzWyiLmj83ArVQRlne86/te8/a3jdLOdp3RW8DCd/S2yoTvrl273gXg9dLhlqV8BSCmyut5vj01JD+ugm+s4BuEIS674gqlXk6G7fAE+B49ojxfKt+JySlEVGlUYf1OwCSJlFWheKKG27pIosfn2zY7zLL83lGhmtV2o5y+rI4wc/nYytfM89XvNet3aT0RvuuuOQHsKOW7fr6J4iTsd5iFcGgnLC9g+dhRLMzMoL68hKhVBzod5AnssKPWV9Dux5ezw4w/URJjdW0F5UoZpWKxd44UfEvITUwiP1FVtkOhOIlivqDg3em00W61sbQwj9byEsJmHSuLc3DLU2j5E+/+3tfd+NZR2tquM3oLWPiO3laZ8N25c+e7kiR5fT7f68CQlJImZLNerQd5vg/cc08fvpfD8TwmrNxgjXubZypf8XxvuVnBd7I6jTAxle/o8OUx60rYVLOjdrildhoOUP9ZbZ+mckUFjw1fsk6/g/p/Hz+fjz9VNBf6XWz9OAQq3p7KVW86URdxu67U7cKRw1h49EE43Q7CThtxt6POfN514SYOHJedcUkvFJAPP3VleErpxlGIldUV+L6HyYkJJLQevBzcYhmF8iT8iUmUqlXkyxPI5fNwoi7CbheNRgPHDh9GZ20FubirPN+kOIGgNPWOl7/mnbTW7M8mtoCF7wYb8957783v2bPnXWI7SFYzCTkbVryCj+H5chulfAF85a67EMURDlxxpepwE893WLkm5AQwsjwVvqpTJ8bc0Rl85uZP4dsJ36kd6/BVII05zXivM1Agrnr9zTC5/o6y/N605SfiYw/rlDOP27SCsuwIPbzM9H/X2/YJtkOvVah8+3EIPY+B5oJDjer1vu8vIzIJ3aTbRmdlEfW5o1g5dhi1pXlE7SZyYUt5/7W1NdXB5nse8n4OnushcYEgThBR1fo+4jhBngtjhpw5aDQb6HY7mChPoJAvAn4OfqGMXGkSuckqStVp5CYqcPI5uHEX3XYLa2urmD0yg7jVQNhYRRR00XXz6Oaqb3npa9/2a+Ncc3bd4S1g4Tu8jQauQfju3bv3nUmSvLFYLCp/TdTvKDDZbPimwUgOQK/PWPBlh9s6tal6j8N3PQTtBOGrAN7v/R+lvcyTMUpnnF6u+bcZwyuwPhH46ixWVlIS96IV+MxUEQ3Urn0YJ7FSue21FSwfOaTUbmtpHm7QhheHcGJGMyQI2i10O21UiiX1YKQvm8vnVChaQpXL+FxluSdwE1c9n+n9cp9LiwvIezlUJ6fg+HnkihXkyuxw4+8UvMkpePkCPCdEu1HD4tw81laWgU4L7bUlIAzQ9gpo+hNvfPmrf/U3N3ir2M2NFrDw3eAlocOXHW4CXlG+x/3U9B1tRfjOU/nSdnj+DT3l2w81U2lgXSEAACAASURBVOBSfu/G4atDdyOnYBTPeBT4DoLyUOW7PgiidyTrylfZIj0tTEW67unHIYLVRcwefhSLRw4hqK/AD7vIJyFyUYQkaCMKI8RuTsXdUoGW6d0mIbr0gmlB9O0t1pseL31d9hzw4c8ON8931TDx+sqagm++VEa+MAG/PIH85CQq1Wl4Ezvh+AV4CNFpNVBfW+mFrC0vorO2rFR5M/GSpld+/ct+8a2/s5HzZLd9YgtY+G7wqujD98YkSX6F8BXly8438TuHhlFtsu2QpX5HVb46fCeU5+uqUDMTvsrL1QZZrItjbRDIoDCzQSp91NMyimoeBb66PaFHO3B5Jny1Svb1rJgtva7TROIZ1EgWJGEXQW0Vq3NzWJo7gtbqIpyghYKK2w3ghIH6VKMh4KDLMN6gizAIUMjnwI5O2hmtVkMpaRnUA3a00RLqx2Cr4JMoQi7no9VkFEMLlYkqJneegXylCr9URnl6J3ITZ8ArlODEAcJuC91WA4vz81idPwY/7qiOuKV2ROX7updb+I56SY68noXvyE2VqVxzi4uLhK+K882Cb5YCPtnKV9/v2PB9wQ1qhJt0uClAoTcEtRfr24tFlRFu48J3s9TvsFNowjft/+L9jmU79DVurx2Od2LykUR3V3Wi8Q5jjtxWC43ZIwpsjZVFIOzCCVtA2AYjt6NuRwGanXIqx4KKXIhVTl2CtFAqqE+OeOMgjG67A8/1UfDzSGLuC0hUJ1wEz/f656g3AjAMI4QJ4BcrCrqVnbt6oWblafiFIrwkRNBpolFbw+LcHLq1FRTcEN1OCyvtGA1/4pdf9gu/+rvD2tl+P14LWPiO115PWPu2227L7d+//+1JkrxFh6+Emwn8xoGvCopXLmuCr9z1Za3DzeOwp8wa99QXXz572zqJCyfxe4hgOJKc7cd1FNGd7N30vTH+wMLMEXzmlk/h215wA8r9aAcZSkv1RfCqbVTsby+a4XFgH1H5ng74Zna4UeGqTjH1hzbDtKsp38fncujF9fYiDXT4AhE8PpziEEkQoLmyjOXZo6gdPQQv7KgBE4zfjYM2kHQVbJUtQXciitfzd3hhoDrCgjgEI2lUVjnPheN6qNXqanhxpVgB0zkwzjqMA3h5X6llRjpwfZ5dzy+oaIfEzyNix1tlAtUdZ6BS3YVcvgjfidBu1bC6tKSGJTtBG3FzFc1GHU3k0fTKr3vxK99kbYcNssLc3MJ3gw3K4cVzc3Nvc133rRLnq+d4GFZ8T/n2ToPEhxKCKvw+ifHVe76MIIzwdEY7eNRIx2OBe5lV2LnS61sPkaARrqLZXUWpUELJnYATFeF77JgBPHbGcEdi2XoJEjdGqCDiqA4bL3axdOQwPnPrTXjuC1+AYnUaEfehtuHotgiJkyBiEhdWXQVI9BO9pBysbjtkWQSj2A8C96x4Ydl1msWjh5BlhaD5cFT78FAT16fXAEc96PjQ6j241GnqN796oBGwvUQMvcESavgvCwjgRh1EDN+amcHCkUOIGzUUGDHdf3hFcYwoDhHGkRoYERPUalQjz0+srAePHW6tprId8jmGkTlodlrqPLuep1Tx9OQUkm7IIDOlbt2cp3xhfs83FB6v7+cVgHPFEtxiBX65Ar80Ab80qZRvzmEynY4Cb6teV8o3aq6h02qiHjmoe5U3vORVb/qtYdey/X68FrDwHa+9nrD2TTfd5F922WVvdV33bVS7+kALWhDDftLhq4Y0KPh+5e67FHyfceXVgOeTDD1ACAdExUZA6MWYjxbwsds+jv3n7cdFey9E1d0BPwZyLm9Phor1atQbvsq7tZe8Rb12M340drB4hIMsPonnvuiGx8HXVZCNETl9YHNz2o39JAWqXimqVxTuRuCrt2NaJ9sg73cU+Hpw4PMhpsFXlHAPvhxMomIAe3HLKoLB7Y1Yo12gAgxoCQRA3EVzaR6LM4fQWlyEF3RR4HpqYEQvN4ZKShRFqrMsipj0hlZD1BtWrpgeK5iz86zTaKDA6al8D4sri+iEAcoTFcRRgmplEl7E68VFyHPKUW5qsEZ/RKLKJ+3DzxWQL5ThqWiHqhpokatMKSAziQ5th3arhdbamorAiBqraLcaaMQe6m7pV178qjf9xrBr2X4/XgtY+I7XXqnwveSSS97q+34mfAdFPIwC324Q4vKrrlmHL0OLyFyly+R9NwRCP8QhLOD/+de/ZP81nnf1s/GMsy7DGZhCLnHgwYPv5PpDWnv5BCjk3P5otZ6KA+ZnjuDzN38Kz33hMPgyBwVv+97swjp8TYWqvs8IKRtF+Y7SiaifnCwFnKV8CVoeybr3K9YDVSbfGNRo4f6rg0oB6qnBDWx/9R1Dw8IukrCNxaOHMH/kUUSNOkoukIsT+G6CThT2xmRE7HyL4KiOtQRRECAOwz58ewmL+Nt2Qniei+ZaXQ2yKBULSs3SY6cCZn2nJicRdwLl/yaeq6wHAp0P1OMTero95VsowStNqtFtxakdyJWrfc+3B99Ws6ng26mtImnVFHzrkYs1p/jml7zqTb++wVvFbm60gIXvBi8JUb6O47wtzXYYFvEwDL73f/lOEL5XXH3tE+Drr3u37C1P0PI7uKv2MP7k03+LpeYipnMlXHnBZbju/KtwTvFMTHsV+MxxpeJBcwqaCsCUTIriIRIPmJ05gi/cdDOe98IXDlG+Tx74Og6Nhx582Siu28u3oD6V5dD3HfqRKQRvrMaUJapDjZ1rYW0Zi0cOYm7m63BCqt0EuX6SJKrPjtd3KcJeVjJHqdxYwTcJA6WAlX+LWAG0nYQqpCxoMbfDmgKyn/cRJhG6QaD82olKBRHLom3SV9Qq2kFZE0oKryvfHJVvcQKFyarqeCOIGefrI0TI2F4m11ldXbcd6DfXIgc1p/LmF/3c6y18N8gKc3ML3w02KOF7ySWXvM3zvHXP1xxifOLKN8G9d96ubIcrr30mQHUTu4gZUsThpP2hZbQC+Iq65rRx8+E78Kef+zvkpnJori0rlbSnuAtX778c33z+Ndg/sQ9VlJFLOLKJnTccFdV/neaLq9NLKfmfN92aDl9Eyu+NVHazBC479FVe2eMZDcRmMK2CzVC+owzEGOb7pilkwpedmfTb6a0yKTnBq5Qw3QWyV+XY7fWu9V44HHjKPgjQmpvFsUe+hpX5GeSdGAV6tEmEHO0C1+0lKvd9hFyfbxocKRiGalv6u0lf+aooEg4bVp/s1GTnXIKo00Gr0UQYBQq+xTLjdgs9C0kNKe5lweMNTXC7Xm+Ke+6K/q+fKyJfrMArTSjboTS1A35f+RK+AeHbaq7DN27VlOdL26HmFN90w8++4b0bvFXs5lb5bu410IfvWz3PS7UdNqZ8Bb4hrrz2Og2+vbgGj4rVg/JguwgwG6/g7+/6d/zzfTdj4sxJwI/w1YMPo+gWUWj6uHT3U/Hy62/A9Wc+A7ucSeRi3ry9ziIVpgR23ITK8/38pz6D56Yo3xgR4n6Hm7KM+x1uikkpj/LN6nBLO2vStk9QFCnpNnXfNxu+fRtB1K7b6wxlQiMFXpn9IaY/HtDEVcBbPXQQB++/V+VEmCxy+G+vM44hXx5HoiX96Al4KnIh4kAVh35uL6dCTz0zt0MvvEzla2CHm4J0rHx1jyBVgO5N5RTw0+tBXY1oA9CNOPQ7RqPZhJ/zlGWhOn9zBZXLt1CcUB1uTK6jhhf3PV+Bb6vZQJO2w9oK4taairSg7VB3ym98wc++zo5w21x02NmLN9qeSZJ4x44d+9XH/LV30GMblFwnM9ysX4nj0Q7HO9zuvfMOlVjnymuuU7ZDT/kym1UMJ1LZARB4CTro4sHGQfzppz+ILy08gOLuMs4+5yzc88D9aLXayMU5hLUA+8t78UPf/DI8f//12Ikp+Azx9xwEKq1hjBwCLD76KD576+fwvBe9aN12YEccO9wIX8JeKd+4p3zX830bHW6DlO+4Pu8oilepwAHgTYP08fheJW1Vx5qCoepg48AFB/A4lLeXooEdlwwdceM24tYK5h/5Gh6+7z7kwkB1qpUKeTWqzfWZxpFRExxSzI7MRG0bJaGKVmhFbbTaDaytrmJHpYKSl0PUDdift56yM0h4Vnodc3EYIe/5iDvdvsfcS1rJNxsOuiiVSipt5EptDTMzh1EsFVEoFlGtVlEpT8LNF5EvVFSHW64ygfLUDuQnJM63N8ii2ejBt1tbfRx8W7nqG7/tFa+28N0oLKzy3dwWJHxnZmZ+9TGF8Tj4ymALM/41DQ5i3Y4GX/bIh4gY04lSL8TMBRiR+ZkjX8Tf3PYRfB2LSArAZU+7EMuHj6K2VoM/Uca9Dz+EfJLHhZPn4Meufxle+NT/gsmkBEflCFbd8Soh9+rhQ7j15k/juS9+Inz1aAexHSSNrSjfrHAw3XYYBb66fbHZ8H1CBETP6lUuuAoXo9dAtUt1qRLjOMgzYoRhgBSqq7M4ct9tmHn4QQ5DQ9H1UM7ne/lzmXuBIxz9HJJ+uJrHEWlMhMMBDU6Eeruuhg7H3S4qfk7Bl+qXDzROGxXQRsj11ue+g25XPeUIZ5VGkuo46GJ5ZRndoI1SqYxivoTlpWUsLC0qb3iyWsUZZ+xGuTQBR0U79OCbr0wo24HwXfd8u20V19uq1RDU1xA2VvqhZi4aXvlNz//p11nbYXPRYZXvRtvThC9f88y53GQfYyvfOMI9d96h4kCvvOaZKs6XypdyM+ArqpsDB0bNzC3hKwv3446VO/GfK1/GbL6GVtTF5eddhIuLe1WylIfWZvDFow8h4Ktoy8H10xfidS/4aVw5daECMqMgmLGMnTZrhw/jlltuxnNf/GIUJqfA9DCifNNCzXoTOR6PU95M+I57foYp37Roh96yRKVpZCckg/KY7Jw9Vnwr4F1CK8GNaMskCJdX8fBd/4lH7/siGDsyNTGp0jxSfXJYQ6FUVlnE4HFtBrFRTTu9mSbiEKuMoe1wsAXQqdexg5nHqHw5eWUMdBj7m/AtJFbRC4xi6EUwEM4h2FVKD7ixtoaVlUVV75yfQ6vWVsOJ6Rfz32R1EvvOPheVyiRcFefLGN9+Pt/qNPIVKt8CfKrxgNs2FHypfMP6MoJuB43EQx3l13/7T73mt8c9F3b9wS1gO9w2eIXQ873oooveQuVL1UPbYdPhyw43wpdKKmI4UaQU2ZGlAHfe/iju/eo9eDT4GpbOWMRcdQG1XE2lGzynsBs/9azvQrNVx199+iO4t3UMK7QsIqA6F+OVz/l+vOK678MuZxoFFJSaIkWXDj2KW2+9Gd/2oheiUJ0eCb5sxv4czKlTtpuhZqMq33FPz4nCVyXAoV3Af/30j2AnHCWrywEPAbyoi+7iAh64/XY8+pW74Ed1lW2M0C0UKgpkru/DzeWReL7q6GJ9PIdBfkzb0FWpHmk3MD1k0XPRWquh4PrIF4voug5aboIaEU4Lo9ubpYIWD60KDrZYWVhE6bGpsov0ktstxJ22gjj93XqjjU6n24vdBlCZqGDfWWfDy+UBr6d8/cqkeqAWJ6eQ0+AbEb6tXqhZl8q3voJOWwZZTLz2+T/12v857rmw61v4ntRrIA2+erSDPpz1RJUvPd+r6Pn24UuVefhoHf/22Qfx4P0H0XW6WNm9hPkdh7FSnkGQ1OBEDnJ1Dz/1Td8Np+jiT279EB7BClaclpp1Yseqh2dXL8GvfNercNmOi1BCESqMAsDC4YP47Kc+iW978YueAF/d81VTlEvQcb/DTe9g26jneyInblz4yvkhfDlyT8EXvbAzZTu47NDiJJRdNOZm8ODnPo3D992Hks+BFSHKpQrK5Ul4hSIix0VpYgIxR8d57PDy4VM4c3AKYjRaHdTqqygWCiqfA4IQeZV7twW/UkYtB8yig7mki9D3kBMPWEVfOEg6rMMCip0Au/0C/GYb0eoa/ChCpVRGwHC3mMq7gNJERQmBQqHYi+LwisgVy8hPTPVnsuCn2A4c4dZXvhLn2+5FO6wFYGKdX/z2n3zNH5zI+bDbZLeAVb4bvDr60Q5v9jzvRt7Iuu0g+R2G2Q7K20wbXhyHuOfOL6kONwVfL484drC80sG/ffwufOmr84iTAlpuE4tnz2F24mG0Skexp1rEebvPQalTwlUTT0VU8fDHN/8NHgpm0Xa7cKMIE00f5wU78fqX/Byef8G3oESTmEG+hO/Rw/jMJz+B73hRH74qR0Rv8jGVTN1JEDscDKAi03qhZjKLg8zMa0whv1WVb29wRW+0Sewm8BKqVZoEDMPjCwYnUeoiWJrFXbd8HIfuvRM7fA8+k5kjQZkzAVcmVCiXmy/A4W/OVxEIvsc44Fh1pHFa9oBRCmGAUj6Hdr2mOs8mKyW0qFYrRSz4Mb6ONuY5im6irCIeOt1uz44IQjjdELlOFxP1NvY5OezohAjnF5A0mHQdyJdL8HI+JqeqKJbKCviu68Hz84DLfL49+DLUrFDtwddnbgfG+XbbaDVoO6yhvbqEbn0Fq0uLWGx1k6C047Uvf82Nv7fBW8VubrSAhe8GL4m+8n1zLpcbCt+0Xelq+PjIXHZ/MYari7u+dAe6nQDP/KbnIAh9xI6Dz91+BB/7xP2IOkUViN+eXMPM9FexcsYR1HOz2FGo4IqzL8W3PvV6XFTYh0PtBfzhrX+Nzx+7G74bYpdfxEqjg/JaCa9+3o/jR654GapgvliSNMLi3DHc+olP4ttf8CKVWIf4UTl3+rkdlLsrWc1Ub2E/N4UGXvVA0RLu6DZDluUwLB561E63Xo2Ozwi8PgxwfaBE70zQp6W/S/zGDGLwOFBBZXlQojdBgBw6CJeP4cs3fRwPfekLmPCg8izkikWVarM6NdUDGLODqbCuHPw8YccHcV4N2W23OyiVywj5psBcCw5UlEOeVkccoBN1kCtXUM/ncF/YwtQFT8NFl16hcvQS1l0VkhaiGQZYWJzFwdtuw5nNFs5oNlBiIpwuz5CHdquL6o5pNXcbtTYfAFzOUDmP08YXyyqfLzvbaD24pUmVajIO26ivLKLbamFtZQUrx2aAbk11Bi63gyQq73rtSy18N0iKJ25u4bvBJmWH29GjR9/k+/67hinfTPgKvNZXkHSEIe6644vodiNce91zECYeavUAH/nYXfjyV5ZQiqfQDTtolhexeMZDWNh5EPP+UXWzlTsF7HN34ulnnY+LLr4EX3joHnzk9n/H9Bkl7NkxhTsfeQQT7Qn8/LN/GD911fdg2imrvcdJgAUmU//Up/AdN7wIFZVSsh8L3J9AUw2pUENstanP+yEbg2wH/Q1g3GYfBOa0sgS+6ymL+qPUerkbGKcr8CVwXSX6Cd+EKl+FnDHOtoO4voh7bv4PfOU/P4MJN1I5FgrlAhqdAMVSFZPT0718HoUifHa2FvIqUoI+K5PnqBg1NW17EV1GLDBrGZVwt4VyIY+w20StVUOhMoFlx8GXozbOecZVuPzS69CMAzy6eBBhFGLv5B5MT+7CYm0On/z7D6Jw5BAm5maxwwH27jgD5cIkPC+v6kDFzs45PqxU9AZD3jwfhdKEmkKI08cXqztUhxuznXU7NbRra+g0m2jWakhadZScCEHQRi1E0s5Vfv5bfvyX/3jcc2bXH9wCFr4bvEL68P0V3/ffvanwVWnEIgXfKASuuvZZaiLEQ0dW8f5/ugVzqz68RkX5t53CCtb2HMSxHY/gaOEwukXA7TrwVmJUOy6+6fyrcOCCy/AnH/1LPOWKc9H22vjEXbdhZ1jFLz/3J/Bjz/huTCZFuI6nspZxyvDP3HQTnv+CF6oZD8aBryheE7RZylfU7LAOuLHhK/G+/dAsVR9JnNMHMS9+pXw53Np10Y26KvTKcSL4bgy/WcNdn/oY7vvszUB7DZOlvMqX4Hgu2t0AO3ftRXmyCs/3FWwJvnyx0I/vddFstVFihEEup+J+CVFHwTdUs1IUcx5azToaQRPI5zEbhrjbCfCUq67BRRddgc8/cDvufeQraEdd7CxP4/nXfCtKSYJPffTvUJo9humFeVSiCOedeS4m8pMqsoL7oN2g+gyV0nbhs6+A/nOhrIYWF6emUZicRuQWlGp3ki5a9VW06w3EQQC324LTbaBeW0XHzSfdUvWVz/6hX3zfBm8Vu7m1HTb3GiB8Z2dn3+i67ntOGL4qX0Dv1b7307cdkODO276gfN6rrrke8D08+LU5vP+fP4NGOI32igfP8dH0ltDYfQRzZzyCo5UjqPtN5OMcnlo+E+c5U7g0/xQ862nX4EMf/xD2PPNc3PLQbfjiw/dj92PK+c3P/xm8/MIXoBTlVUcTBxAszh7FzTd/HN9xw+Ph26tab5JN1pEB/jJV5DgTaKYNM95s+PbyXfYyj6mBav0BGJxwsvdFT3dwBJr6ZEY3/lFwEQYNFOMAB+/4Aj754Q8g361jouQjV8orK6DTDTE1vUu9sjNKgXCl8mV0Az1XKs1OGCIKY0wwexhtCJX9rJe7gUaHSkjPOdK6DTS6DXSSBAsJ8EjZw1lPvwI79+3DR279V6ygiYiKvNHFt1xyNZ6+5ym45WP/hN2tJs5utuG1Wtg7tRu5OK/2yyxo7Djk8TNe2OvDl3G+fqGE/GQVlekdiHNFtCMXxfIEigUOoGFioEillOzQ811bwvz8MUT5UuJM7fnF5/zIL/3h5t45tjSrfDd4DfTh+wbXdX9tY/ClUJFcvbQdesly77ztiyr286qrr1NhTA8+tIAP/MOnsdKaQBhMqMxaNWcRjV2HsbzzIGYrj6KRb6Di5nHdOQfwnH0HcElxP/YWzsCRhYP4unsM7/uPD+ChuSO4bHI/3vqSV+G6vVehnBThRMz8AszNHMSnb/1kz3bQlO8w+GbF96ap4dTBJlo6SvO0jKt82XmmEuQQvgp45G0v8Tl9c36q13JOxS6v5wznitpqFoeDd34Rt/7fD6M7N4OposuQanSZ/tHNoVqdxvT0rl6WMIYW5vPIM1cu4cvZgF0PXQ4XdlzkcwU10oyKNEe7I0pUKkjG4fK1nuFn7aiNeqeDVcfBkYkCzrz4MpR278ZHvvRJLPmMte1i0i3hwNTZ+JanXob/+Ng/48xWExd0QpTCEFPFKpwuR9T1EqirIeD92a9ztBxoPeQLyNN2YMwvw9qY4648hZ27dqNc9BC0G0r51laWkXD24voKZmdn0HFyibdj7y899xWv/18bvFXs5lb5bu410Ifv613X/fWNwjem39ivnkrUjQh33n6bGr9/9bXPUq+7Bw+t4m8/8hnMLvnoJJNoA2jl62hNHMHq1CNYLD+KenFNzRc2FeSxz5nCU8r7cOXFV+FZF16Fjx+8Fe/7lw+i2e7ihZc8B6/9tldgb343igmnk+l1QM0d+jpuvfUmPF+DLxWfgmuG8lXZ2kW3p0DUtB1OBXzp79LPXYcvh0gw49d6Ix+fsYK5eKn+8h6w8JUv46a/fT8eveuLKDsBCjkgyblq7rOde85CpVxFaaIKL8eOth58fdoV7GQr0Otl5npGTTDhDVTu3U6rhUoxr2J+u51QZbYPgg6azZqyCJqELxIcLLo457LLccb+/Xj/bZ/AoWANXS+C0wnxnPOejmeefQE++h//gP1BgGd0HZS7AfLIw4lV8JqCrhqMQetB5Wim3esjdn2UOWNxqYw2h0eXJrBz7zmocHJNP0HYbmJteRm1lRV015YVfFvNGlrwE0zufvVzf/J1NtRsc9FhR7httD03A77SbaVGVfVffxV8nRhf+Oxn1M1z9TXfpGJHl5Y7+Md//jweeHAJrWQSgVtA1w9Qdw8j2j2P5cmDmPVn0cm3VKIcNLtA3cGlZ16IX3rpK/Avd/w7/vmWTyHf8fGW7/9F3HD+NyMHzmCbU6O3/DjG/JFDuOXmTx2Hb3/qeAVMA7693Oxq7vLHNaWpgs1QM33lQYp5nAgHvUwq3+Pw5Swd/VhZOg70X8NQTTDZ4bTslQrCqAUv7MKvr+ETf/0X+Mqnb0JUm4efT+AXPVSmp1Gd3oVSZbqneAvMnVCB2x/RyKTktB/YDUkrxvF8lfbRc3Mq+oBAzBd8NfNHHERqKqBWg1MBhQiSGCu1VdQ8B4eqBZx16dNx2YFrcOvX7sYXHrgby60adlSn8MJr/wt250r48L9+EE+LE1zRijHZDuCCw8N7llFvIikV/9fLc0HQMh+Fn0Nlcod6WEeuh+ruMxV8aTtE9JyjLtaWltFYW0XUqGH52GEVfrbE8qf3vu7FP29nL94oK8ztre2wwRbdOHx7/ilBq26gfsCs24fvHV/4vPKCr77mOjheHt0gwRduewQf+/jtWOsUELuTKt7UKbZRyx1GY2oOCxPHsJhbxIq3htALkQtdTHVyeOV3/gCayy38/Uf/Bd9x6TfjR7/lv2J/7iw4Sb6HUGbiSkIsHDmIW265Bd9xw4t7tsM2he9x26HX669mxmO6Rb838oydi54aR0FQdYD2Ku786L/hzo/9K8qdGoocDVjxgQL9XsK1jJxSuyW4BaZoLCvFq5IpFYpK+bL8XL6ghicz2sH38j0fOOfCzbuIuxF8x0PcDRE0mipeOMkBRxfmcaTbwJEzKth3+eW4+pJnMW8dHph5uAffHTtx0RnnY3FxBv/343+Lp0UxLm/GmOyE8Ny8ioRRIxRVJop+h1s/TTNBz45EhpsFfMAXitix5yxM7Nyr4Ou5IZJuZ135ot3A8rFDWF5aQCNykEzufvPLXvNOm893g6yw8N3kBmSc78UXX/wG3/dPsMMt7nWQqAGhBnwR4u47blODLK6+9psQO73p6BdWu/jYx7+MO+85hHa3BLglJG6EtreMVmkR9elFLBTnMOfPoparw4sjVBoRrj/7EnzrVf8Fd33pHvy361+CK6YvRiWpqE6pHvOZKS1Q09/cfOvpga+ugk9U9SqPmZ6viuXtDRChBaAeMK6jBi1whic6wJwnjVnD/KiB+794M27+4IeRW1vGtJcgM0V31QAAIABJREFUlwOcko+Es1IzTpbgVR1XBaV8FXypgDmsmEN4HUfl661MTKiRZoRezs8rvzc/QZ81VBZI0cmhsVKDE/QGXDSDBubrK3i0U8fRvZMo7X8Kzj/nEuXD5wo5RL7KHIyCk8fiyhw+9Zl/V8r36e0EkwEf2TkFX84BlwZf+hp8YMSMZskX1CCLHWfuQ2V6N1w/r6IdkqCjQs2W5ufQXFpAUF/G2soSAr+IbnHqLS/+hbf92ibfOt/wxVnlu8FLoA/fN554qNlx+HJmBL4e96DBGNEu7v7SbWomi2uufzbimJ6lh8gFZpdC3HrL/bjzy4+gG+TQaHeR5CJ0nBV0i/8/e98BZ9lBl/udes/tZfrM9k0P2SSbQgpRKQEMIF3gvacIqKhIFRApT2w0FcUHgijowyfSJYDASwgJISQhhfS2vUwvd26/p5/n9z/n7k42u9lNZuITcifZ387OzL0zc+693/mf7/+VZZijIcKKgwV/AfX2AhTXQ0m1UMmXkVYy+I1nvQLnDp0OPSJfGEcm0rWmhwEWpyb/v9EOR1NCPJ6HKBYzHCJ3D4FvnIEbh5hbhi7VPyldw8KDd+LqL3wWczsfRMHQkFYjpNOmWIb1dBa6lYNB0BUThSGTJJshCL6cfPnv+BQaoVAsycJNFnCqIUYJK5eGHbnQpaQU6DY6MIXG8dG2W1hYXsKM30JtYkDMFo5HCYYpwfW+4kNXDSnCZAV91GngFGg4JVCQdalHNoGIDRc8gbMONZ58e7QD2YhUJstOZZl6s+UKikOjSOXKkvUrky8LNLs25mdmMLN3lxRo2t0WYOXgZwbec8XvvrcPvo/nifgot+mD7yoP6FqDr0xpPfCFh3t+cqtYTM+/6JKYllB0+CwTjgC7G+D+e2fw4M4DmKu2JWCbsepDwxmctm0dRjaX0AxqmKvNwvZtwaKlWg333nM/Xnv5S3Hm2EnQYUGnykGVvmSxwy4eJO2wYuH2n0g7PFbwPdrXP3Jijiff2IwXQaN0K3BBsoWQ2W7U8KMvfQ4PXvctMgxQ9QimocoCMpspQtVimoH8rpqirIxmijgfV/5eCb4KUCgwCY7LPE6jsfWafC8NMczlJfXAFAlWD3WYnRu60h7c9F0sFCx0aUN2QvBh8c04rznwONWq0FUVac/HBCKMkibyolhmFhhCeRwJvrEEUIGZyYpe21M05AcGUR4Zg54pIpWmVtyG3W7Atx2RmtVmp9BcnIHn2lDSuUgpDL35517TX7itEioecfM++K7yiBJ8Tz/9dErNHiftEDcCi26WVlC2HkgtOV81Hu6+/RYB1fMuuCjOhlVNuKKvJXCw8QBodTxUW7ZETxq6jnI2g3Rag6oz+NwTFtBHgC4CLLlN7J3Zh3NGT8JAqijLGk5jvDwP+b0jBQvM872BUrNE5/v/GXyPZzsWeFkRoh6/H2/6Y66hF9ZLzjcOjVeVECbpgMDF7ddfh5u+/M9ILU9BTasImYquqsgaaVhqBoaWhmZloFgEX12oAE7BhnkYfEk7xPXxoeQ9EJTJAfteCDNlCr8c2F3R+DpeEqje7QjoZi0dOSU2SEz7Ntq2h269g6FKEUhr8A0FrhdANVigGcHkJB04SAWu7Nh0JQXF0x/B+fbUDtT/aibt0ArafoDS8AiGxtcjlavIRGy3ayI1c7s2mvUaVKeL+vwUfM+BqxqRnyn3pWarxImj3bwPvqs8qL3JV1XVPz2yQPPIYJ2jfStRAcStiXG6i0y+PfANcNdtPxZQPe/Cp8YFmlL0o8iGnDXjUiGjsDY8RhrCsi6GjbiqhvfswYULB57MxT666CANTaYpjTIlB8hrGZSsIlRfx9IsTRZX4/KjmCzEKHCEvVgkyQ8XOxyKlTwR88QqH4JDNz8MwPwJY65X4zqSHXdSJpnk60bsNrOR130s7rgb3/70p9DctxMZzZfJlmYWLuUsFk6qhhRVaqm0yMqo4yWYCu1gxjGSsa3YkphPz/OgGyasbFayHQI/kslYTBaei5CORNdBp9uRv3OZNCxTg8pGY8+FSxOHzeVXDblMBmqK1yLxG0+OPJ5SQ8/uNzYZJ/plUkdxC0bcNhK7muNgeF1jsLspGR1cuHHyrYxOCO3AeqHI78LptmAL5zsHr1mLXW5KBFtLBb6V/+0LX/GGv1+rx6l/P8lM0D8QqzsCPZNFFEUf6FUI9fJ8Vw++Ie669RYJ1D7vAkZK6mK4aIUOWn5XPm67tsiY/MAV4HX4AnZddBxXBPe+H6Jld+CFLpqdpgj7Hd6WObF+AM/xoXsqzj15Gy479xIUU0XMH5zEDT/4/sN0vj0A+GkB38MnMg8KOU0xVvDkxgmRucsBvOokbvjKP+OB71yJjOJD1ZnJkBJpn6obMCWhjBwv+d1Y08uFWwy+FnQzIxNwrPW1hF6gvIwnw0KpLPfjuYEs5PicYF8bHWjMzaXGl5m+6bSFMAFSXu0Eti0yOH6OJ12+sZ1YItkT3W5EcE1S48RlmOiqGaITX0GFkjwXZwnH9AdtxLxq8nVdHG7FyjCsQkV4ZTV0BHybjQaa1UXYovNtIJ1J0V4cuFbxty9+VR98V4cUj7x1f/Jd5RF9YsE3wF233hqD7/kXSqOBHwF7agdw1767ZZEj0mC+QNlCoVNnGgepcOYjwPJ9NbCghwx5B1KMM3RtKVhkSDjDXcxIw2hxBOvKo0ipGhanp3HDtT/A5T2pWRKsI5P1T8XkG8dcSj+FXFUkp44kKjLwHRQM4IEbvoerPvdpBPMHkOP0yVSzBHx5LCkZOxb40jFmEHyttOQ5MLaRgT1SAeQHyBeL8niQ82XYOt8IvtQVu64DXVeRYt9bckxZH++7jpRmigwuDAXIpdJIaoPizjbWDIUs7kxMLwTf3hvBl4FHPfDlxwm+jLZkhxtter6mI1MsCfhmy0NwfCZCsDvOlwqi6tw0vE4T9blpDJSLiNL5wEsV33DBK3+7n+2wSqw48uZ98F3lAV0JvpxwGLyyZpNv5OPOW2+Vy8jtrI6nfTRU0Ak8zNaX0Gq35NK2UipjsVpF13YwMDgMz42wZ+8+aTHgBHjPXQ8hlyqh3VnCtm1PwdTUNK655ho87wXPwnnnnQGDG/1Ihe5zWvJRnZ3CdQzWee7zEnsxl3FJPthjBN/e4T2Ww+14tMRjeXhW8r6UkHGSZG2StCz3shuo6IgcePNT+PfPfBIH7vgxsloMPjRdUHolQTl67Fw77uRrUQ4WT8Q0b/D34eOQzubiynbNFPDl1YjnOHBdW54fpqkLsNp2V05ogeei1WggdBz5PLN8qROWTji2VvjxBG0S0CV0icXGrBaiiSKxpXO5dxTwZcWQ8MVc1mo60oUiSgMjAr5cwhlqALfbxvzcLGxWCHWaaFcXMDY6jLobBp5V+t2nvup3PvVYHov+1x7/CPTB9/jH6FG/guC7sLDwjiAIPvhEgO9dt90mk865CfhGEV1uXdzxk/uQy+XRbnewZfNJmJyawlVXXYOX//IvIwgU/ONnP4dXvvIVGBwcwZ9/5OO46OKn4ZZbrsFpp52GjRu24CMf+gg+8tE/xKWXniomjl4xIxQfC1N7cP31P3wE+PbsxY+F81158FbGTZ5omtljeXgOgy/1u3EDtKcakpkRgy8NDi5SYRf3Xf1NfPefPgPTboi6gQoIU9LJeAKlKYJdfCZUKhkM8zi0A3nfmA/myVfAl1pfKhsCiIOOFBDBl+CYyXASDmW65SRsd9tYXlqUavhUAqSmQYlaXBNPCsLpdCWhjLcplvKHALcH0HJVwsyjFeArqW0C3ly4seLIEtrBzOaRL1VQGBwX7S8CGw7T1VpN6alzW3XMH9iLTCYF30gHvlXqT76P5Yl4gl/bB98TPFDH+rKew+0/xAcfFMnRmk6+XLjdGoPveecnhYw6duyYwpe/+G085znPQaVSRqFg4cCBJXz5S1/Dq1/9SkSRjr/71D/hta95OcbGRvCnH/gH/NwvXIYbb7waG9evw5bNp+Nv/urj+LMPvwvnPXVTTF3EbmaoWhezU3tww3U34dnPff7DJt+fJvBl57BMh2K9jVUkiuLBirqo7roH3/jkx9DYswOpyBWFA6VohsYw9BMHX+p8e1wwa9uFEybP6wcSuNPt2pLny/p20hE0c3C65ijeajVgmgyNiOLoxm4HGctCWtfRZrIYCzZ5MtA0ZFjM6XoywXc7HdhOBwXm8kqORI+Nl8Qg4f2F9V3J+TJf2OTCMI2AP2cmg0y+jOLwhHDBlJoFri20R6u2LFNva3FOMocdxQiDzMBbn/Eb/WCdVULFI27eB99VHtGV9uJeXfxjpR16UoG4vn2F2iEKcDeDdVaAL11wc9Nd/P2nvoRarYYLLjgfz33uU7FzZx1f/MIXcfkznyVypO9+97t43et+GUNDw/jAhz+Fk08/GevX57HtKWdiz85pfPQvPoH3/dHbcOElW2F7LlRFh66p0I0u5mb24IZrbsKzf/EFEiDD9mLqikXyJQTE4TD1XqTkiQTrnIiGd2UGhHCdCed5LLlZj/tc+TBKpAHIgauAT/0rHXy0TtvIuk187//8A37wxc9hKKXCMlQoJj/PyZfTIU+gnIAPc76HJ994wiXoSUoYjRdmvHAjTcHJl489g3UoJyMw5rIF+R06nY6oF1h0yYWbuAkBtFpN0dPms9Tb+nDbbaEoWs2mtF+QsuDkyysTPr9810OLmlzfh2VZsNJpmYI5WYtIkVSE/BeBhhJZuLHAM0V6JIPIMNENIxTLQ6iMbRCpGctByYNXFxYky5nZDppvy2M9vdyItNLo2575G7/frxFaJVb0Od81PoAE39nZ2bfruv4huUTU9cfM+T4a+B6afM9nhxslZBoCV8PMwQDXXnsdbr31NrzkpS/F4GAZX/j8V/DqX30ZgiCFf/zsP+I1r30JBgeG8Mcf+Bhe+JJfwrOeear89td89yf40J99Ah/88/fgzHPW40c334wzzzgTIyMVKJqN2cm9+NF1P8Kzr3gB0pm8cIXUxxIAVWrKVuT5Hi1Y51hBOasB32M9bMcEX40dcxE0n4tFQ5aLetTBwj234spP/BX233ojRso5ZIsZmTCZxaDz8tygMsGMW4hlURVTDjLhJullptiNCb5ZUUKI3Vin6y2mKqjvrTWbMk0XC2V0u1358Sulkizb6LAzDMY/+jLJUu1AbXen1QIoVROVhCtRlAReOQkR0G1bFm6O2xW+V05UgAA0r7qEdkgmX83QRPZGpUTKtARkWR2vpCxJNcsWyhic2AyDNfe+LWqHmclJLC/OI6spkudLRUa140bWyPo3Pf217+jn+a4xdvQn31Ue0C996UvapZde+nuGYXz48UZKHhN8EUvNOPluT8DX9xVMTzcxO9vC1i0juOqqG1EqlVAsFPH1K7+O1772VVAUE5/+u7/Hy172Upl8P/m3n8Tzn3cFnv70bfC7wA3X3YF/+eev4nkvvBzZooodux7CK//bKzAwkEekeJib3Isbrv8hnn3F848PvsTiJMCldyj/M8H3aA8fAZlFzFxGmZIfGULTQoStBfzwC5/DLf/2ZXgL08jlUsgUssnlPS/x44WbSMw4bXICppSsJzVLwDeVthKdbxys0wPfHu1AIF6uN8TcQa0wQbDIrjdVhW13ZHHGn4ngy8UazQx2uw3PdYTzJeASXCUrgrwvR/kgRLfTRco00WjW5D74x7ZtmbAJwFQ7aNKYwd43D7V6TXjmlJlCZWgUxcogdDrdVB2pTA7ZyijSbOJQfHSbdcxNT4vbD3YH8wf3yiLQgR7lRze/6emv//0++K4SK/qT7xofwCiK1NnZ2bdpmvbna047MM/3lltitQN1vnxRBgomJxdx/wN7sG5iPer1OrZs2YDlagsPPHA/zt2+XeiDBx98AFu2bpFlz959ezA+MYqJ8UFxWFUXWlheXpZoREX3Zds2PDwEQ6fEyUZreRHfv+p7RwXfJ4p2OFINsZJyONpDdqwpukdTkCqR5l52mYU20maE/bffhG9/5lNo7HwQmtuWvrpMMSfhN6LtlbQdPQFfXcwTGikFTsMrJl+Cb9zZRh41mYiThRunVgbqLNfrwsTQpJHP55HJZEA5GRdilJhxqiTw8t+ddlMoB4KzToWG6wr4Skoatb6ccNkykYCvTqokCYKv1esyWZNXJm3C4CBy+PVmHZ1uV5Z4LPAsDwxhZHy9VAjRKg09hVRhQACZ2Q6t5apk+TJGcnl6ElN7dsDUVXG4ZUY2v/VZv/Wuj63xS+dJf3f9yXeVTwGC7/T09NsMw1h78I0C3Hnrw8E3brtQ4blsQghgMaA7vjKVzbq4zWLTm7xJJb0Cac7V6YZjYS7xlrueQ5X1cQQN/V+IPEzt24Mf30Da4ZGT7yPAN7Hyskvu8U6+x5qUHy3V7PiZDob0Fwehg7TmwnKb+M5n/g4/uvIrGGR+Q+Ch3W1JzbqoFAR8VZl8SR2Q5+XHaGyJgZcAHE/B1PVKY7EssR4OvuR8OTEvLFXjidTKYmhoSCZUTqFcuLFCyPddAV4xUKiQx4YPGaVmvufFhooV4EvOt9PuCKfbtdsC6DwG9UZDaK5cLifgS/UEzSL1VkM+79qUtpkSR1oZHEFpZEQKNAPoCPQ08uUKchlDsh2cdkdUD7P792B6z045IYRmJhzYcMqbn/bat/Un31ViRX/yXeMDSNrhsssue5uu6x/p0Q6cfnpT8CEN5jG+r4CIEnN3sQe1t3BjqllP7RDgXNIOOmt+YiF9DEyxhjWudRcJviCvXGjz5kmuF11utIoSdBmnyGYMyph4F24Q98Ux64ALIcs0sThzENdf/31cfsUVx6UdZOEmKH78JotjTauPFXyP/PoeSB9eznGYZ54CUzqZg9DC3D234PMf+gDmd96PiYGSBOdwYszl80Q+ydzlgk7yM6DA4rFIZ8TYQqCNeV+mmrEyiH8TjBN7cSJHk7Qz8rWej1anC9txYaXSQglwgiW40tFGuoGKMtdxBCzTlomUoceTsecKCyV1QGGIRrMptEMpXxCgpiuR6hfSEVzi0QVHSoMAzOcOb0OzSNvuCHfMx9N1PLS63WTJNgGrUIBh5dAlN6NTJ54VnTPBt9tqoDE/i9n9u0X5oOWKUWH91jc/9b+9sd9kscbY0Z98V3lAe+CradpH+GTv/Tlh8D1kCI2LFWNDAFHDl0jJe++8Q5pyz7/gUkAzUKt5AqKRH8F1PZl+aVm17di6ajuetOPa4qaKhf1tpyv/drsB2gSFriPAw+/icNnitFAsWHjVq16M007ZhNnpadz4w6tx+XN/UUAo0rjBT6bqJD+it3SLgZDLuMNPpZXg2FuIHctMcaImi97dxxkSvZk9fvDkdCP/rzwZxbSDofpAbRrX/Mvf4wef/yzUbgPlfA6ZfAkd2xHNrclJmOBrGGh2bDiuh+GREQnIWanzPQS+idrBsDJIpTMxN0zul0oHWUwqQjnwJMfm4F7mB39XLtrkhBz6aLdbsnDj+1ku13QNYZL/wMfS7XbhOq48p9KWJSdVTtNLS4ux4SLRFccKC9m2HYrOrDfq4mwrFHKoVpfhByGKA0OS6WDli7CKFSipDLquD0ML5WQUOC66zZbofKszk2hUF6FmCpE5sO4tF77q9f0Ot1ViRX/yXeMDmCzcSDs8LvDlj8N4lHhKTZp2k0QzGh7uvPVmSaM67/ynIQgMfPNbP8Adt93PLpi4iDGKxfp8oUvrceLlPxRly3AZU4GR4jRuwDQY/p2Rv1UtkqhDx21gdHQAF1x4FkbGypidPojrr/kunvfCFyJHCVSkyc8gQrNEV9qTnR1WPvxngu8hjcXD0sziRPjkDy/ZfQ+ZyMfCg3fg8x/9Y1Qfug05ipkjIF8ZQccLkLFSSDOsXFMRajrqTQbeuJhYtx7pTPZhaoeV4CvBOunYXizcMivYpT3YR6RqSFsZ4Y6FhkiME1yCMfCcIKuEATrttgAwp10yQgRTU4v53E6LjrMZFJiQllQV8ePk+ClFy+dzSFmsuU+ch4kaJbYmQ2gOTtV8/KgZNqwUrEwB2fIAcuUhGPkijFyBKRFSHRQyYpPOOtuTbIdubQl+twufwTvZgd875yWv/ugav3Se9HfXn3xX+RRYS/Dl5EtskOlO8SWP7PZbbxZA2X7epQhDHQ/cvxdLy03RmvLF3Zu0uQXnJS9f2CKVIodI44BB6RsTEqkrZciKErc49DhhanfVCAEXUwqpiAC7du7A7T++Hc97wYtFwkQDAW3NovBN6IX/bPA91sN0dF6Ykjymu/kw7TZ+8KX/jeu+/L+R8+tQ/W5MN5QG4YdA2jSRZoqZEeckd2xPpsuh4VFkslmheh5BO3AJx7AcK5OoHmJOVQgcSsDYkZYvIpPJCqgLNST6W8rFKDuLBGTJ7Yq92PPQbNaRMgwxWvBn9xw2G1MF0cHi4qLQWOR1CeQ9aRnphd6bLOgOlZzGJ0nejqfM4eHhOFhIM1D4D8djtjKIVL4EI5OHbqXgdjuoLs2LuQMMAqIm2me4eof2YgSZ4tsvfMXr/3KVL5X+zY84An3wXeVTIgHft3LhtpJ26PG+x+N84xSq2I2lSAlir3+BH/Nx9523ybb6ggsuQRSxRkiTS1u23yb7M7ntyvelIIGLNTrWkijbOB94xcMtAyC1oiFIc0YhHVS+1NVfd+11aNXbeM4Vz5fMAlbj8LKVBoMgOJyi9fAyzSd28o2phoQXX/mY9eqBks8l9ZVyPaH7NrpTe/HVj/8lZu+7DRk4UCMPjXYTmWxeqIGMaSHD7F3GQUaRBBfxKqJYqSCbzUm2Q1wPv4LzTSIlNYtVQqwXSh26MpB4SYs8b1ZoCPmJk2hHSt+Y7UCVQ0wtxRYVXu63mrHjjfXypBx4bqTdt9NsYWlpST5H8CW/SyAmQPOqh481n2PC9a4wW/DfTClbXq5ifGJCQn+o8y2PjMPMlWAVSkjli1B4wla4mOtgfm4O9cWqZDuYkQ+d2uNIi8JM+a0XvvI3+2qHVWJFn3ZY4wOYcL5vpdSsB749hxtfJCcCvgSKGFz0mDtNhLNR6GJhbgr33Xc/LrroacikC5QtACZfcaGgK79cOE++nygbBGgVVbbl8sa7lyt1hrwecQCkrigetwPfxe6dO3DllVfil174Qpx0ymlyP5x4Cb78ToxlPMTTPqzJ+IkG3xWZxyt+BcntXRGkLmDHqVcJYAZd3P+9b+Kbn/lbGM0l6afTDBXLrToyGdpqQxTSWeSsApzAhy/5x6osI8uVAeF8j9T5ysItAV+d5gYrI0tOl+lguiGuNCubg0lA750YuATt0QOidPBkouUUzJNfnqlnQh35CH1GgfpiuGg3myjmCwKs5IrFSJHQC72FHKdfPsd6DkBZ7DGYXRaqChbm5+EFHsoDgyIrSxcrSOUrUiWkc/I1U7Jb4PRNOqOxVEVzaV4yfTvNhky+RmX0nc943dv+fI1fOk/6u+tPvqt8Cpwo+B7LHpsEQibgqyEUKVlvxgvguV384NrvY2xoBFtPOQ2mqiMgmkbUjHJ2jc0EvKwV8A0DRJ4vL1jJ82WalseYQx+u68Nxbdmyux4XdLHIny9S/nu5WsP+/Qdw0SWX4KJLLxPwlnBwMyVB3mJhVVnyGfPLAsKH3G5PLPjGJUf8roePz8r3exNmTIdEMCMHemsRX/nYh7DjhmtQYAQ9OVkFqLUbyOZS4iYrpPNIGzm0HRsKGyOoBPF8jI5PCJASfA/ZixNVw0rwpa3YozIBuhRnErAlYJ3FlGp8YlipxmCYOo+553TR7dBK7CBNXpg+Ct9Ht92MHzvPFxWE6IMll9mHwdS0XsZvooYg8PYm355Zh7uA3vHg7ZrNJgrlklTH67k8rOIAssUK1DR5Y0uaPehwo4PO79oSKem36rBbTQHfKFt521Nf9fq/WuVLpX/zI45AH3xX+ZQ4mtphZbbDo2lV428tabyJVIsvAy1WnPFTbKpQIsxMTeKhe+9D6HvIswiRAEuNaPKi7E1BvV9FQDkBX7GhioiX1TmcmOPLVKELOTExH5ZyMwZuawa2bDkJGzdvFaDi1Ctb9LjYKLGz8odLrK2H5GUE4sMH8kgFw4koGo73NT3w5UkgljbEf/cut2O+M5Zk8JilYWPyJzfgCx/9ANSlGZi+C8VMwdc0mXzzWQtK4KOQzoksrWXbrMcTvpYqkYn165HNUYamJYYK6nutOGRdpGZxmwVxjn/YhcYM35SVibveVJotYmDkFZA8nOR9E9kI+9s4AXMp6BP0mOfLEyJ70xQlbkROJIX8NxPSeFKJr1+i2HyRUBqHFSXxCYq0Se9jIkGTLk7y1BlZsqVyMeXAv2mZ1hSCvSMLQKfVht9pIOw0ETBoxwccq/B757/sdf2F2yqx4sib98F3lQe0l+2gadqHeolmqwJf0gWivI0ZAhHeBy7a9TqqTJrqUjRPkT9fNBp0I5a38Xv3piwCKUcpeXBVDYpGcI0JYOp9+ZnelXqsDuZSKKlYF2Bj1kEi6JLLXL7cD3O9vUvflYB5rPfl9LISmY9xvI/3NSvBtzfx9gAmvuyO6RN+HXlTs7uEq//l07jx376IQmDDQggvUiRSsdaitC6LyHdRyuTRbjpiR+ZhIKDyKmF0bEI0wBFT6lJWou+NFQ10uDH7gSdK8sQM18kXK8jkaFVmdi4XnrFjbiX1JMeNJ0OSzSGvThg56UMRi7ErVyQE5UNgGlBT+PDjLoArJ8Qk6OgISkNOtisWo73vT8mcbmVgZItI5ctIMRUtWxR6hAlwvmNL4A/B12vVEdpNBI4t4Otaxbef//LX9Rduq8SKPviu8QE8MtWsJwvq6XyPP/km0y+nSeFsY/Dt2S64FRLqtsfNylexF5wfTLZpMlaR503KIg9Nob3ghcQCl+zcZMkmoSyUpsWmgnjSjv9IgpnCVrh4wu290I98/0TB93gAfDzgFcBJaAfpMUtIe08SAAAgAElEQVSoh96xpYKDJyhNVRAxSEZX0dp9D/75z9+PpT0PoKCy9ywCC4A9KGjaXVTKFZkys1YKi/NLMXAy4jEBzcGhYZGa0eHGpRqpF35eaoQsLiEjqYcnOBeZjVuqiAmDJz7JzqX2l1cPdM0l3LvCyEdetXATmoAv/03wlfB0StGETgjgUX6WnPB6J7v4OPTS5chtr4iTlIMcxoE7Ar7xlQpziplTcSgIKJuHWawgnaPagbGUKbABsAe+brsDl43KdguB00HTBzyr/K7zX/6aD6/xS+dJf3f9yXeVT4Gkvfgdqqp+4PFNvvEPIJObvLp6D0mMlEkZTvyCZX0MN9scnBRVpGQxUCcvyvieDoN3gscPb/I9yi+cKCNipxyBl7BMKmTtwPfRAPjEwDc+kcRsc8z7xuAbxaAbetAVRRohTCXE/f/3a/jmpz4KxevAAItCQxiahmarLV1mpAmo1ggCD81GDdlcFvlCSezFXJSVKgMCTAK+jHVMrjZkCtZ1NBiEE0TIl0oYIFBn8zIdU+Gg6IZw40I3rABfaYgO/AR8Y8CN+Jj68bKNwTqkmiQQvQfSBOAwjvDsgS//JoUknW+cjpO3GJhj8JUTKvlvnp8T8DXS2XjyLZRh5UswM3mZ2lVSIJ4Tc9D8vVoNhN0mfLuDJk9YVund57/8tR9c5Uulf/MjjkAffFf5lOi1F+u6/qerA98EOFfUAPfAUMBTXkW9GEG+vOJlTuzsjZUIj5RjHQbwlQ90PMzGHClfoJwcD/OGsV2YMiaC01pNvr3D/Gh88LGXkofbkQktK8GXNIpGKoUTZEQLbwivXcdVn/ooHrj6G5Lja+icPqld9dCst1AuDaHrUY+rwnbaEiZk6DqGR8Zl8uXvXyyz2Tclk23M9ZpiVOgVZVZrdbEij61fj8GhIahanIRGOmgl7XC0yVeWnOTlZcol+HoysTJQhxNx/LgkjzWBV4wtDzeWyONJvl6+vhf3mVA8clUUKyBk6OY0zjaOdBZatgirUBYANtO5WMcdhfA9Nmp04bSaMvkG3SYCu4N2qMC1Su84/+Wv/YtVvlT6N++D79o+BxLwfZeu63/yeMG3xxLEGtU4sDx+iykBTrqyRFO4TOLEQ9qA3GC8nItBV7iJI95fOSutnI8OQeGhgyEypwRsWb4ZS8qS6SmhH1ZDO6w86o9GVxyLpumdk+Io9/gt5rjZ1RZPtuQu+ffBnQ/iG3/5J/D33g+aqLWUDgQO3GYDlkKzQhmNdoBACjMjGDqdZzQjjMN2A6ELONHSGixcqVTwUL8bgy9jG9kOTUAbGB4VVYSqxzw8dbPMfaDrTVLSjqAduHA7RDtw8hV1iiuPG9UOlJr1Jt/eCZEgHatKkt9ZHnI5Q8Z1RD3Nb49bT3I/pB6KDFVSi6SnczCyhYTzJfhmY9qBy1saOsj5tluHwNfvttGOVASZyjvPfcmr+1KztYWOlar7Nb7nJ8ndRVGkz8/P/4Gqqn98tEjJE+N8ezNrfMEYTzmJMyp+yR1WQCQMrQD0ysADkaj1wDeZguUvvvoebrB4+PTJS1PZnx+aoOKG3F5OQnyfRy7ZVvKQMRYcljscj0ZYCeJHgvLRjtfK34q8aZw/FMMwXYFs+aU6QAkcpFUPP7nqm/jO3/010p0aAiX+fKvVkl63PB1koQrbj8R4UKoUpEaHJoZ8cQDtTke422KpJMiVIs0g4JtMvikaK9gErMNMpWFlcgJuYsSgtpeh6kmyGY0b5IAZ88iTZsiAo2TpRuUKgVeMKn4MruR5+TFSDjHHH0/H8dItnvlJsYg6RdJ3YlpBHgv+F3iJUT3OteDTQRaxdDUyfc3KQrOyMAtlpPMVcbjxd+XVAsGXjjab2Q6dBgK7BbfdRCdQEWRL7zrnJX3Od60hrU87rPKIRlFkzM7OvkfX9T9cDfiu8sdY9c0PXebKlM1p6jCgrgTaXoPCSsAlYPYyH44E4hOZeI/3wxN2BHMjBUaoCeiGDMzhpKsYcLxYpRD5LRTCJr758b/ALf/+VRT1CO22LaFDjbojXXcskxQnWBhIg/DAQAWdThv5Aq22FmyH5ZcZ5Apx/U/aSsskzOhI5jfwa0THa7I9IiOTcK9GiNVCnJBj8NUkLU0m4ITWEZ00gZI8LafewBejReA48jPJFE9ZWeDJ52Nyn+5CRkxCjBbM5+X0LCcp4XQV0WJLEI/dQafblkk9m8lJuSrv17LSyDBMqFCBmS+Kw40yM8PKgy49OinZ4RZ0bTiNBrrtOnyvjaDVhhPp8NKld5/90l/rc77He6I+xs/3wfcxHrAjv5zgOz8//x5VVf/waE0WJzr5rvLHWPXN5dJ1RWjOSsA9Hvie6OT7aHzvo/0CyfpPFox6wCVjDL6cftVQgaanZfmlh134i/vxt7//Jhy442YMFzKoLbeRTqfQbhPgiGmRJH0xbGZwsCLB5gyhyeSoaDDgBj7KAwNSB8+TKfN4Cb5xpm86znTgtGhaMFOZeBGXGDEIupx8hfcl3SAOR4I9L0BiCif0aS2GKC3sTlu0tW6nI+Cay5EGYCSlJ8DL6qDYrRhzu5yCOfnKyS4IhaNl0A7/MCOCxg1WDPXAt9Ohgy6CZWWQzmYxMDqOgfH1yA2MIF8ZgpUpQ5NwnkDAN7S7cJtt2J2GgK/XbKHrAa6Zf9c5r/j1vtph1a+yh99BH3xXeUBvu+02Y2Ji4t3/8UJ9/+PlfFf5I6zJzXvg+2gLNiFEku6wRwPcY9EOj/XjK3+xkPkITGijSouLR0kgiqkXXU3BpyNMcbHjxmvwuQ+8D63pg8gbsZ6ZGQ3LyzUoio5u10Eux3xdF+PjY2h3WlJqycwExdAFiIdGR0THa0gnmwWDfC/BN5WALydcmXitePJNnG/kgOV2pB+E800aJyQYnVcHsZyECgtWwXfbLVn02e0WGvUa8oUcioV8bKDgiZCMhB/zwQLgvCIJAsnxZRNJq9GUr41DldjQHMgxoevONK0YxIUP5jFTYGZzSBcZqlNGaXgMA0MTSOVy0PUIoecg6HZh15uHwBddGx1fibxU8W1nv/w1/QLNNXmlHb6TPviu8oD+LIBvDxSPBNajAfETDb69JdMjH5ZYXqaRj1ZChGokkjj2likBpH7H6NZx5Wc/gVuu/DLSgY1OoyogxI0+M21NIyXSLIam8xK/Uimja7cEeFnD03E8eIGPgeEhmWZ5O9IUhizdGKxD8DXjSVcoiLQoIvgnbi9OwJd/Jw63Q8aXJOyIUzvDbrhKpexMmPrAx+wMO+UyKOXzcsKQqxDBYMrhaMjwZdIlSDcaDel5k/p404zBV1EwNz8tX8+0O8rmaB1mmDpVGJJpR0OFlYevmDCyeWTyAzCznOxZU+QArougY8O1m3CdFtB10HbD0LMKb9n+yt/sh6mvEiuOvHkffFd5QJ9s4Lty8fZoqoWjHdZHW8T1PtejaR75tXTgcQ0ZxuBLMOMleKRADUNkI6BxYBc+9r53Yv7eOzGYM1FdXJQQcjoAG40WUin2qeUk38IwaPtVkcunBXyZs7m43EChUkE6y2JManZNCSTndCvxnWLRTdLNyAEn5guCc1w7xCaL+Hay6Epch2IxTjQarhNTBZkUGyYcqfmhvKxWq6JULMrH+btzotUiFmkG8HwX1YV51Os1mcbHRoZlwUiAnjwwKYHrhWJeJHeMwWQYPGMzafhhNgTpD9Ih6UIRhcExWPkB6BIUH5tIHLeFZm0Z7eUa7HodTrcJz2khxWhLmJFeGnn7pa95c99evEqs6IPvGh/AZOEmtMORqWZSpnhE4tYaf/s1ubvjTb5HLtOOVD48Xs73KPz5w8LBV35eof1ZPhCDL63SvJSmKMCIQuQCD/tvuwl//e63o7ZvHwaLFtotNgXrknXQ7QaoVLIolQtoNGpyGa/pCsbGRmSR1fUiNB0fZzxlm8jDHM+VSXhwcFCC0R3HEzDNlYpI5/JwSA3oBnKFvIAuNb90xElGhm7EzcmcgKkkodOM5RWJnIv/TpuG5OdS4VBjY0QUT+IEaQKvKE68QKbcanVRzCP8fKlckr43giuDcKYOTsn7/F5DgwMoV0pxgefysuT5VioVAV9mVmipNAbG1qMyth7Z8iBS2SK4JPT8Dlr1GlrVZbiNBtrNGlyngYJhckoOo+zAG8995W/+7Zo82fp3cugI9CffVT4ZemoHTdP+kGDbq4zh5HNikZKr/AHW4OYrwbd3dz164WiSsqMpG05kmbaSxjjeSWnl/cnXhvTyxVxvz4Ydu/wA1bWR9zq48Wtfwr99+hPwlquSR6yqBLQ82u0YnIaHy9Lu0Gw1xHZbLpdQLOWEL11sdDAwtk4yjKv1mgDv9Mwszjr7bKEuast1LDfq2HLyVmTyBdS5jPJ9jIyOCcfr+L4sthigTq6VgJ8SpYSG5eqSLMPUwE3C1CETLpdkzNC1u21UikVYKVNqhPiiJIe9uLAgmbzpVEomWzZRx7GTHlrNpuiCmfXL7zUwMABHQFgX2zO5bbtrY2h4QFyRjh9ItkNhaAwTm09CcWAYVo5VQikpGXXaTdQXFxF0upJ57LltGExZ85TQT1fe+JSXvroPvmvwWnvYQLHG9/eku7sEfN+radr/7IPv4Yf/0ZZr/NzjAV8xFChM9xJTscQ4sh+Ciza9OovP/8UHcftV38FQPoOZyXnpuBseLklsI9t+y+UCqstLmJ2tIZtVMTY2LODLxLDFZhsnP+VcnH3Bhdg/OYmRiXG4XgiWjzYaTZx62mmw2a8WQWrhTz3zDNaOwvMD+XepXJbYzfUbNmF+YVGCz2lDtglmqopWbQlGxPr3psjcZPJttzA7M4MiF225nHDABF+aMKpLVczNzmKwXMbg4ICAONsu6rWaAHCvHHNqakpO+Js2bZJyTfLC5K27HSfufsuk5GdZXK6jMjKKyEhjZONmFCrDSGVKAr5QmKzWxfLcHJqLVaQYccFsj04HLRdRkC68advLfr3fXrzG6NaffFd5QO+77z6zUqkQfN/XB98nBnx5r6Qd4qnXF56X9RssCmL9UUZx0dx5F/7hj96HA3fejlw6jW6LyykPlYop1UoE31Ipj6XqIhYW6rAsHSMjZeTyWdHGRkYGm59yFn7hGZej2myg2enIkm2pWhMgvPCiiyRTt9ZsYHF5GU85a5uUT1Yqg0JR1BstCUXasvUkmZjJG4+OjWFpcQkBOdgOOVROlHF6WOAmTrbAl9ZoLuI4HTOfgtPu5MFJWDp/xmE0mw0Ypi5AXVuuSi0QVRKZdBr79++HZVlST58yTMwzPJ0tx0EkvDBpFlIn07PzyJbK0DIF5CpDGBrfgGxpEHo6gyDsisGiU6tjaWZW3ICmEUGxHaod4Fult5798tf11Q6rxIo+57vGB5DgOzAw8D81TXtPT2rWi3js0w6PPNiPtnRb+dWP/DqCLZ1/rFbnto2xlwYiLYDm1jF724/wyfe+C52pA9I353ZoNwbyefLuEBDLZFKYX1hAvd7C+PiAgHIQ+rDSacm5Hd2yFdsvuBD3PfQgJjZugqansNxoSsj89u3bxYDR6rRRrS1j29nnoLrcFBXB2Pi4LLnaXRvrN23C7Ox8bNBIp1EoFiXM3O22odE6HAQyifuuI4oLqQRKqAQJSg98mXiXq8soZjMy1Xa77XjpVl0SaoHKDCuVkmUiaQeZsqmBZswl09ZcTwJ+uGwj2FO/XG+1UagMYGzjSYBhwSoNoFAZhZXPw/XaEqITOS6WZ+fR7dSRTqnQ2DHnK3BTxbdte9lr+2Hqa4wd/cl3lQeU4Fsul99vGMYf9MH3+JPvkcu5Yx3+R3DIsTgLEVzR+wr4knZQA1hBE7d8/fP4wl98GEanIdU+kReKSYGLNXKwlHHlC1nhWWdmljExURbgo624VC7CVTSUxsbw7CuuwPTCIrquh5m5BZxxxplxhAKA+cVFbNy8SRQH1AzTFczoSNH2WmksLVVx0imn4ODkNMoDFeFkaUXmi2x+egaW5NCzL5imCaaaeUI1MEqSsZJ0wtmtNg4eOCD24jxzg5lNbBrotFtCU1CmVikVZZInGFPFMTY2BstMyXJtdnZWpl6qHlgxbxq0QafQ7HaQzpdQGBxFulBGeXwC+dIQFNMSzlcJmZoeg2+7WUXaUqHxhOIBjpl7y7m/3O9wWyVUPOLmffBd5RHduXNn6j9eCDRYvOunHXyP5mQ7cuG2Uue7EkhjsDycL3FszlduhZDiXLEMJ396j4P4EEgxxB84VGnHclEJFPKST6gIaGSIPGTcFr760Q/j3qu/DTNw0HK6cROwmZZ0tlqjLsDNy/TAd9BqdTA6MgArbYkBgwWmVAKoaQsTGzaInGyp3pAK+XXrNqBSGcDU9LSkoK3bsFH43YXFZVlkrVu/QQJqlpZrUjRaqlTQtW0p0BwYGhCbdq26LCCrEWj5RwLV+YfxknG0pCzawhBOp4kD+/aLOoKVRDxWnF5NXZcAnGUqIxQF69dPYHGxilazFZeBJu3FnLg5LdPUQTOGuAINAy3bkd9RzxawcespKAwOI1seQii5wxFMFejUG6jOzcHrtpAxFQS2jcVml+D73kt/9c1/tsqXSv/mRxyBPviu8ikRRVFqdnb2j3Rd//2fVvDtgeixwJefX2k9PhJ05XZJAhtBLimZP9zzlhzjXgUQzRGBShCNxGrLnNvYSivsrnCncYyMgkAaNUTUC53ZDmK3DeFrEXwtRJoT4+wcPvf+9+P+66+DqXhohTY8N15qmZYB22VkYwQzpUiITSZjYv3EqHwPApOUcBLcpIVCF+0rsyK4MCNvahimxDJamSxUsRPH+b7scmOuA8PWlcRkQb2v43miC87mMtBUTSZvmh1C144TyyQoJ+5sY1YD3WycPNms0W3UMTN1ULImKGmbnZuTSEz+Lguz00gZGgYrFSm7ZNccZW5UWbTaLaFUSqWSWJCpAiEXXK81JcN440knS6iOrxjYsPWk+GSTKSDSTGRMFaYG0UXXFhahhx7SaoilxXnsX6hBK42+94o3/EEffFeJFX3Od40P4N69ey3Lsgi+7/xZAd+jGSmOD776oVS1R4KvxJAliVsxkEZJGPjhsz9LKMMkLD5p4GAyl2QWE4wJ0hE0tjdzVqXDTfNhBS46e3fjk3/wbkzdczc6yw0EWnwqKGaBXCErrRPkZFUlFGcY5Vhj4/HSSgJwWEqqqshVBqU40w4iZAsF7N6zD0MjIxgaGpQpOFcoodZow7SyssTiSYAUx3KjgcrQkBgZOLJOz8xJxi+Bm7wrQ9yp0yWvypOLbupwbE+szCnTQLfVlt9QiXy0a8uYPLAP5UpF2kpm5+eQz6ZFXjZ94ADyuazoeckjSzylCphGWqbhdrMuSzvT0DA6MiJytKVqFdlsEblSGcXBEURGCrlSBYOj41DSebhhBMtQoCvAwtwcnGYTKTVCc3EO83MzMIuDyI9u/p3zX/kbn1zjl86T/u76k+8qnwIJ+P6xruvv+GkH36PZi4/UAK/U6j5sYl7RKnw08F1ZwEnlghYaiYIhSBxrsXlChl8JRY/piDhIHPAVJnspMEDrLk0MdN+6SCselnbvwD99+EOYvPsuVKenJKWxZClYP5ZDsVSGy+1/FIkZgX84cWZzaQFG/snmCuhCwfCmk/Dzz3oOFmoNjG/YiG99+7vYtHULzj3nXOzbtw8nn34Gbr3tdomRPPe881FbmBUt747du7B560mI2O+WzWLHQzuwfv0GufwvlIpicOhSZTE3K9TH4GAM1J1mS+b7pYV5ZKwUnG4buawlIH1w/0FkMvHCjpPs5MGDcfpaNiegzhQzmii4cEunM3J7v1kVSRunbMfpis53dHQU4xMbMLO4BJ9GkEIZRjqNDVtOQW5wGB3mF4eeRErOz8/BY5NFp4lOdVG45Q40dPTCO5/xurf083xXiRX9yXeND+DPIvgeK9PhkRxvkiV7lILMpGMjyflNIuITIpd2CY3+YM6wrCxiapfAUNzWrEa+KHilncJz6fxFoLhCQQApABYCmHGQfODAijzcd+MNuOarX8L13/oOMmGALWNZVPK6NDJLKI9mCvXQarfFNcY3K52SVLPKwAD8VAYjJ5+BZz73Bdg/M4fTzz4X1/7gBkxs3IhNmzdh185d2LZ9O+69+15pKd5yyimozkwJED7w0EM45fQzhALIDw/h4J69YrbgiaSYZ0FnC41aFa7dxcjIiKgVKE0jJ0vXGi3GtDqzzmhofBSze3aLrIzB5tvO2w7PdrG8tIix8QnMzM1KSNDmk08Su/F9d/wEF198iVTO337NdzFWLsB1bMzNzoiVWsw+egpOGGFgdAyRnkKuXEGmUEauMoy8dNl1hdJot5uImM/pdqD7nvy7ybjOyuibL/vVN/3NGr90nvR31598V/kU6INvHLQu4d5JwcLhOiOC8+GnmMy1otGVlVscGi99cVzVMevWRUoN4HVqCO0GIocljk0oITlbXwwBRqYM3RqEYhQRaRaiiJfwXWQ0YGnvblz5T5/F7ltuQUljY3FH+uzI3QpVrOrC1S7X6qg3GhItye9eKhaglwYwcvLp+Pln/iL2zS5gfNNWVJkHwek4mxMVwdatW9HutGGaaViWCbvbEj54x65dOPm006RZJF8uwbGp4VVkKl2/YZ1M2stLS6gtLMikzWmU/cOcNHm1sXHLFvnc/r17ceppJ6NWXcJtt/wYcwf24dmXP1t+3lang6decikOHpzEPffej/Mu2A7D0HHf3Xfisp+7DHNTk7jt//47chqkC44LOpozpqYn5cTDUPl8ZQBaOosil22FEnKDY8jmC5LlsFxdkPp6PQTcdgPN+bm4CbpYiYJc5Xe2v+R1n1rlS6V/8yOOQB98V/mU+FkA3yOzHR7P5NsD35XTcfz+I8FXpFYq+cpQplwNPtSwCy1so7M8A6c5B3h1mIoNHQ60yIcaabC9EA2mJOoMBp9AsbIRqlmGmsrD9gKkVQ3R0jK+94XP4yfXfB1qdwGGhNrEhZPM5Q1pU9ZNVGs1tFpNWFYK42OjCDn5btmKZ/7iCzA5twQ1k8f6zVtF58uTQ61Ww/j4hDRb0ErMSZUnBNbI799/AJs3bxXjh6IzDAcolMtiHaZMbLlalWhIjVwynWxhKJkQnMRnpqexZesWkZd5jiOgXi4VsTg3g7tuvhEXnn8hHtq9Wxxqz37Oc1HjFN1oYGLdBExTQ7vVRDZtodus44Ebf4Sw04x55HYb2WwGy3Umu6UxPD6OlusjW2RrcU5aLaTRIluA73aEdqAuuVmroTZLWVyAQi6LdqhGjll4w9kv/rU+57tKrOjTDmt8AHvgq2naO35aHW49wDwW53s0udmRFATpgkNddLLNj0GXt6W9tnffEtMQKfBZbaME0GFD8+twWtMIuvPQwhoitwo1bMHt1uC6TTEh6D4phBSiFMPKmcfLBoYKjPw6pAe3IMxQ1pWC4StoT8/iB1/+DH7y/SthqRFMpu+wUt404/JNRYcXBFhYJDDpWLduDKGqYWjdepx59rmotmwxIpjZPOdxkaOxXiguytREPZEvFtC2+bERUSY0Wx0EoqiwUF2uYWhsDI1qFSMjo2L5ZT/e8sICiqWi8NCcfBu1mtALm7dsxPTklCwAR0aG5Fh1G01cf9W3ce4522Xq3bf/IC562tNE0VCrN7Bx4wa02g1s3bIF8zPToOr5zh/9EKOlEhYX5rC0sCDAzyuMXL6EdKGASDeRLpYwMDImJzIzX5JmjqyVgqlraNQbqC9X5XhZCtstHHQiLeoauTdvf+nr+pGSa4wd/cl3lQe0D74xwMaTb9x8TA5XGIbe0kzKH5M8h0RqxYWarnmI3GW0a/tgRFXAWwS8KmrVacmTZY7Brt17MMbwGs+HoUYw0grSKR3FTAml3DhclNE1h5HbcDb0wgZ4gQXNVWBPPogrP/vX2H3XHcIJZ5QIBhUW/E+lnIzZCh0JPC+XCkJ/0ChBzW7A+ngjDRg6DJ0182y5SElamURHGilZWkW6gnyhKA45TtSkNxiyw/tl2wWPC6VflIUxqYxUAP/O5fPwQ08WboyDzGQsON2OON/oVmN4e5OpZFMHkGKFkWnCZXjO0JB8j6npWbk9A3vWTYzLwq6Yz2Fq9x6Yqir8MhsySOuQ8x0dWwc3DGGHEMVDZXgEmWIZufKQvG+ZGppJIwavFAzK3uw2PLYXBwxTz7/l7Je8ts/5rhIr+pPvGh/AJzP49ibbleDb613uURfEYbq5FJVSqmQSjgIYkY3Iq6PbnYXqLyHy5tGoHcD9d98iXOrWzVvx41vuxOzsEnKZPNKah3Jeh5VWhBcupy2MlEYwMnEKouw4ZoIiKpueCqOwhUkwyMDF1F034l8/9XF0ZvYjG3kwQ0+kZpx+mdErET1KBNMwJOWMsjbFsCRmMa6MT4tlV/S+TCijttfKwbAyCFQFRoY5v6wTSiVON0MCzF2PBhJVpuv4LZQwneHBIVFAiEaXtl9qgF1bYiV5MmJ2RODFdUGkNNKIsDA/h2azJVN31+6iVq/Lwo4nuGajLooH3k7qhvxAlpS8vaGxpy4+6YWKjkKpIou2bGlAqIeNW08Vw0U6m0On1QBzhnm/vuvBZuSmY8OzW2j7iFwr/9azX/yaj63xS+dJf3f9yXeVT4EEfP9U1/Xf+1mVmh2LdlgJvqLqT2gGcaiJ2SJZxiVKXQEIZpFF5D/n0KpPQVNpiKhicX4PFuf24eqrvoeNE0O45MJLcNMNt2LP7oPIpnNIGTY01RO77IE9dfzCxRPIGRqy+RwGJ7YgPXo6WuoYimPbkc5tgBLqUH0HP7zyS7j2q/+CtF2H4XaQkuVbzPtS7kX7sRRcsm9NM8VkwUAdcrfSZMF/G4Y0FausCTKzovONdB1m2pKFGy3EMUiz8cKE7bjwgxCqEUeoM+iGdEulXBGBBiVzUtfue4dMFsx1CLlY9AL4LNgMSdcS3CIAACAASURBVMnQiOGhtryMen0Z+VxOJGWMwLRtR2zOTFXjNM3v4REwqSd2HWm26GWLGKkMMoUisqUKFDONtuth3cYtUiPPEwo1xFze8XfoNJpwmg0oTke44E6oRI6Re/M5L351n3ZYJVb0J981PoAHDx5MG4bxZ5qmvfXJBL69WMhDyznZjQv8iiNNPs/3Q5Y+SmcOZLiMQvhODZ3afVDRJDRhsTqF737761g3NohSIY2De3bi6ZdeitrcIh564AGsH6eVdkGiGzsdD5OTizhl6yCMqIPTT10HzdCQH1yP4sg2dKMxjGy6ELDG4fsKurP78I1P/zVm770NhtOCxUZhhaE8bBcmYGpxa7DBaqCMNA9z0lV1DZ5Pp1rcRMxJmfIsusQiLSWZvqQReNJJZzJxjRApCVWH43sCikY6JUs+Tqyu52JoKDZ2cDIV8HWd2GKcdLZ5rivHictB6nj5dUw5I+fdatbFWlzIZuRnarfacZC7YYEV9aLmEOonOenRziwmFVVcedBNWLmCcNn1jo11GzfDzJaYEceSZaRM9tvZ6LY7iOyOLO6YdNYNlcg382/c9pJf/cQav3Se9HfXn3xX+RTog28iMUPc2HBo+j1kmIhkCmOmQorgEHRQr+0Hwj0IvTb275/BcnMZN998PWYn9+JFz78CE8MDKGfSyCgaarML0ltG3lU1MtA0C3v278Y9992GsaEsNozlsPPBh7Dt7LOxact2pHIbEGY3IbfufETmMNRuC3dc/Q1867P/C3mvhbQCaIou0isKiHWDqWeRTIQsl1y/eYsAar3ZwNTUpGhlt5y0Fa2Ojc2bT0KkpjBXrWNgaFgKOOlSm1tYRKlcwcT6DajX6uhIpm6IeqspHC7lZ5xOKTMj5RBFgRghOrUavG5bAnYCzxMbcsTaeD9OZCOoEpBZjOk7XakJWpqflwUm75ca407XkcZlLv16dfJUYlC9wMeDPDXDc1S2Maey0FIZOXmkCyUEqoF8aQC5jCEnSeqOO80Owm4Tod2G226iG6iRmyq88dw++K4SKR558z74rvKQEnxTqdQH/kON9JZei8VjjpTsyQQe7WdZaWTgNewaPnJHsxOv/Jiwlitq5XsAu/JvUNAlbRO0SrDW3Y8NFIidbAyVsZQWOo29aDd2QFEOYG5qGVd/5yfwUwq2bJnAzIE9+PmLL0W3aeO2m+7Grtv3oz5bRafbgZlSMTRcwcknbcBp540jMpqYm9wLu7mEUi4Lz2Few0acf+nTUDcKyI2eByN7KjwljfrUXnztEx9B/Z6bkBdql2lozGzQoLF+XgN81cTIppOx5SlnouN6KA8M4fvXXovtF5yHsQ3rsLSwhDSNGj5k2WZm8jJVFooldBxWz2cF7GiusLuO5C5Mz85KxGQqkxZetlGvw8plkS3l4TJk3XWwcOAAFE65kSfxlpEXQSdnHIQItRA+9c2hiPMkeIeqDaab0ZjBYB++kX6Q6VthTf3hcCOpnOdzhXVWbGK28nKSAbnrdBa5ykhMRQSeTOB2uwOn04LbakB1O3A7LXRDNXTN4u+e/eJf6UvNVokVfdphjQ9gMvl+UFXVNz9u8D2Rn0nUAzFKE+L+q4GvdKwlEWQE31CNwVdRTYCARS2vu4D6wr0InANYXtqLmQNLuPfe/bj9wbvw9F94Kk7feDIeuGUXbvzebZjetYxMJ0JBBwzK0wKgGwCtFFBYn8Nll2/BOds2otWZgZGKcPOP78OGdUM457zzUN5yGjTrVJRGL4RjDCJoNXHLN76Im7/w98j6toAUJ1gG1mgaoxw1eFoKA+s3Y9OZT8HMYhVbtp6MO++8E08552wY2bQAUzGdg9txoKYspPI5yafIFYqH+uQWFuYxPDwCBOLoQLPdkhZhOvMKuRxmp6dhZTOojAyjtbyMbnUZit2R6Zch8VQwKHSUeRGUIIQNGxEzLISWYFkoqRtF+GPm+pKaoF3aF0pHRcqIF4SGntTWs26eWUJQ4LJCXjXlpFGoDGFgeBRWcQAmqQjflewJBr673S7c+rJwvqFvc+EW2kbxt8958a98+kSepv2vOfEjsIbz04l/05+lr/xPA98n8KCtxeR7GHwZ0BjINl6q3WnvZcoXHPjNA1ieuxt+dxp33n4XfviDGzE0Ngo9G2Hb6Wfg/hsfwLf/z92wnBAnmTkMaUBR90XdYCgG2oGB6UDDnm4N1VSEF734ZDzzBdvx0P7b4Ck+MrkSVMXCGWedCzN3MvKD5yHIrYcOHUs77sWXP/J+ePMHkVIIugY0GjBYm87gGz2FwXWbseWsbdhzYApjoxMyyaZyGSimDkPRMDY8jma9ibseeABnnns2xiYm5JJ/sbqETKEgIejr1q1Dp20jn80KVdJ1HElMY95uu1pDx7XlawcKeTiNBpYOHkQY2IkigtKCAGqSRRxoPIEFMjWzPjT048wLUTAQcElLeJ5QGaw7cm3m8pJnDyU9jZOvTMfksM2YaigNjqE0OIRsoQw1W4JhZSXQx/dsOJ0OfDYqN+voLC2g3VpGy4siP1N662W/8sa+2mGNX4N98F3lAU3A9wOqqj5+2mGVP8Nqb74W4JtgQuIsjoGXUxfzZEO3i5TSxdzeWwF7HxbnduKOO+7D9Tf+GPliCS968Ytx701346p/vRWlWoStVgXD0JHz67AUF1oYwYggCVyeZWFBU/Fgt4ulbIQXvOoMXHz5KfA0G9/53k+Q0ot41tPOw9jGs6DkT4Y+9BRoWgFqq4mvf/yD2HnTtaB1wlR1WWyRVwXjHmmymNiAk7dtw+zCsoDZGaefhen5OaiWAYu8aRRh/76DaHoezj7/PPhRJADMws1CqRw7z8YnxAJcLBQwtn499uzdI0s80t3tpWVRRpQGB+DbDoaKBRzcvVOyFcgDB6EHeHFym2T7Bh24viPHVORwqioWYFXRJBeYHC9dclRrcBymfVvAV9qPKaSjplkVzTEzilPZglTG0+GWocEiX5ZoSU7UgWfD7dpSpLkweRALk/sA3+F0HCrF4Tdd8IrX9xduq32hHXH7Pviu8oASfE3T/FNFUd62GtrhRGjf3o+61g/a2oCviHjj69wkBF0oEi64wg6iziymdt4IxTmA+an70Xa6eOD+fVDCDIbLW/G1f7wKmG3hVD2N4TCNLCMc1Y6AUAgNhsx+PlKGinoUoZozcSudaEMGXvPWX0B6xMXNd+9EKVfEU7dswMSWbehmNsFadyHU1ChSvopbv/mvuPZfP4O000CG8jLOkVQs0PmmqMgVCiiNjYtVudXoYmx0XOIii8MD0hysRQpabRuuqqI8MirTc4WNFQqQyeUxODwiKoSZyWn5+srgIPbu24vy4ADWTUyg3WyKTndwaFjC3u1mCwvTnHxpwnABoRcAhbGZvo9Wqyqdc3x8pKeN2QxabF8m5UDuiVw8eV4edv4cskfkbybqB+b6qlA0Q/7omQzMXB5WvgiLZo5cWZZxOq9VPAddFmYuL2P2wF4E7TpSlEGkc5Gbyr35/Jf/Vl9qtkqs6HO+a3wAE53vn2ia9vbHC76PBXhjzndt39YGfMMYfAV5e3m9BAcbaZWLpbvg1h5AbeoONKq7oRgBtKiAsFXEFz53Pfbes4BTUxomQhMZR5HcspTiUpoAl7ZhmEiRPA6p9w3gpFXsUzXc2/KwfnsOr3nnM6EUAD0KUex0kCpvRCd/EszRp8LInQRdyWD6jpvwlf/1AWjLk2BHhHDURgqR2cv1jeBoBizRFafRqDZgZDMIGWZupWWaVRgPSRWBlcFgZQQWAS2dgUotMAPYVV0UCqIRTqRoDHAjPWC7tuhzmWxGjtaxbcm2QOiJNjf0XbDgg/QCSzeXF2ZBHjnOIDYxNjYOnXI20iTUAouBhTplNjlHcBVfznailODHqfVl3oRqQKeFOJOFyXxhTr7FIoxsCQoddFqIMAHf5fl51OdnoXkdNOs1uJoRGeXx37v4v7+h3+G2ti+7NX8dr/GP91//7hLwff+RTRY9xQOnj54mtjelHPlbHa1y53jV6kc7MivNEPHWO8HC41S1Hwm+jyVYp6eC4Lfjpa5gbygvfwEHTfGh+VVM774JaO3CwQd/BLgLCLUu0toQdt9t4x8+czsGTRPbhiowGjZyRg6jI2OoLexDJ+igMrEVRlvH4swsimNpaK0qomYbQTqPu+st7FI9/Nb7L8K2i9cjCpZhdVvwjUFkN1yKjnEq0pVt0LQyWgd24Csf+xO0dt6BAkUAqgGPU2LGEo1yqpBDemAQrRZlXSkU82UxW8AypcKIizRqflk3NDwyAU0xBYxN3l6lC86SCEu61AR8Jc5Rk8DzjtNFEIUi59Io8WLkJBs5PEcAmJf9bDSmyYLTqmM78LtdOI4jS7V2q4XxiXWS3Rs/XvFky9p7UhK874DRmzRn0MUX9qZffp0GndQDizOzWWQKeVkUqhabOUyYeiSaXk7Tc5NTmNm3G2booNNqIjCtoDyx5TfPedlvfva//qvxp+snXOsh6qfrt1+DnzbpcGN78btXmiyOBr5HA90eyK4E4McDvAJ68qJMMhQSJ9WJ/IqrAd+HnTgilkNyAo4LLnnpq6kOvPYkZnffBKW5E3vvuh7dxiS0dIS0sR7f+9YBfO9H83jmRdtxxWWX4uZrr8epp56FCy++DPt23osdex/Cpc94Foy6i5t+dANGThpFe/8kuvumUMoUcdOuvbi9Poeff9FWvOq3LketvRuL8zsxvvF0DG+8GK52GlKD26FoA/AWJ/GNT34YM7dfhwKnVzUFn8u3NON9FKw75TQ842W/jB9871q43QDPeeFLseehBzG8bkwkdK16A1bKwuDmzQgdG5P7pyRIZ2DDeuzZuQsjo+OoDA0jsB1MT0/Bcz1sOmkLVF3F4uIccrksDh6YhNtlN9w6qbxz3C4GB0rwux3MHtyPdqONYrGACgPXVU3cbdQS79ixA6effobYmNlywZNrrdaQxZ7B6vkgkIjKytgYlMBHY7khuuJmvYG5uXls3LxZ7o+Fm/liHmm5XR6KoSPFGEqnKxM7aYeDu3ZAcdqS+WBDD/Xi0OvPfumv/8OJPJf6X3PiR6APvid+rI76lWwvrlQq79V1/X2PBXwPZR+QFH2C3k70ezxW8D3apE7LLpdG4KUvr7MT8DV0F53qTszsugHe4gPYd9cP0a1NwyxYCLxhfPOrB7FjXxNXPOc5eOGLfhFf/srXcNElT8NCtY6Tt25Co9WQVuCtwwNotepYajWgd0J4M4uo79uP6dl57K/NY/Ss9fiNd70Ii8EuHJi9F2ecuQ3rN56HQDsVVmU7FGMUUXsJV3/ub/DgNd9Eng4whRkOOjRLQVcxsO60bXjRq38Nt99xN2q1Ni7/pZfgnttvRa5UwP69e9Ct16FBxfanXSLLNbZLnHXOOcgPDGLnrp3IlypSZikWXdtBKmVI5KSqKVLtw+S3qf2TWJxZwBlnngndYmiPgXajDj300W02sHfnbmw57VQ4ni/Fn+VSGaXKAPbu2YOJiQmZ0NlSvG/vXiiKiupSFWefew7mpmdgdzqYWLcB+/fvR7vdxjnnXSDRmQf37MFZ27ejbduiK85mstJunMoXRInBCiHP6Yh22O0w1nMJzYVZOJ0GWj6glkbffun/eMNfPkFP0yft3T5xr/wnySGNosiYnZ19j67rf3ii4PsIUExSv1YeskMT7GMA55X3uxJQaXE9FlN8JMWwkrpY+f6xTBbxz6zKZW4ELwZfcr6RJht+LWqhU92B+V03onHgdszu+Al034aZNjA7Z+BrX92LjJ9HcXAUz3/Fi3DT7bfi4qddJPm2Z27fjupSHYuT89iwYQgdp4Vmg84tHRk1QjA/iYP3PoCdO/f8P/beO86ug7wWXbufXuZM16gXq9mSuy1csI0xGAyBcBMeMSEJvRsChBZiCNyEQHKT3DycBAi4AMYkYHDHcTcytmTLTbJ6md7n9HN2v6xvnyOPFTmQK/3eHy8z/o0lTTkzs+fstb+9vlXgdSbwwT97M7rWK5irTUo1UD63DIp+CmLZzVDMXvj1Eu773nXYcefN6ADVDia5B5gEX+hYsvFsXPCa12J8tgjHBdasWYs9Bw9g8fIBVIslzIyOyW35losvxsjkBErVKk7bfLrkPJSqdeFUWelu15vSsVbo6MDwyLAc+qXLFqNRK2NmdBxH9h3COeeeL66zeCqG3TufRdBssJsDtWIJ3f196Ozvw9DICIrFkky6KzZswNC+fZgrFrH2lDXy5/DwMGYmp3D+eedJ7RD55NO3XICZ0VGMjI9h46mbYPs+ZicnsXjFCpTnZjA1PIyYYSCbycJMZyXjQlXYnmwLB92sVhE0qrCLsyJBKzkebD39sTP/xzv/9r/JKf3/2Y+5AL4neKhb4PsZXde/+JuA77FTYwSy0s/7Ij5yb9W26h77/f2a39iLRoy20yni/H4T8OWXOl6mb/vtbWqj/S29+LMoLZ6XzjamnfOb1CVpSwvrqEztxOSBX2Biz1bMHdqFJLfzho59h2zcfccQet0Y+hYtxat+5y24//HHcMGF52BkcD9Wn3MO5mbrKB2axPJlizFdnoQSU6GlcmgUq+j0HYzs3IFtTzyOcQDv/ezrcM6li+ChgUbAOIMeJOProCc3QDEXIWhWcP/N/4gHf/AtJN0QiVgayUwahuXCDnWsOPUcbLrgAjh0ijFkh6Hr5SJyXXkcfGE33EoVcDxc/KpLcWBoBIEWw7rTT4dtO2iwhVg15NfG7rRkjB1xcUxNT0pVkWZQreGjPD2Lw3sOYPPpZ0BjKlrcwODhg/wkqLaDarksaWkGa+wXL5VSy5npaWw+4wzs2f2C8L/ZbFaUFKyNP7xvH8466ywMDg7DdjyccvoZGBk8gsnpGaw/baMs1Pj80lVVaoymhoaRtAykUxloyQxgxaCFvoTrMNmswWLOehVetQQldFG2fThW+pObfusPvn6Cp8rCpx9zBBbA9wSfEgTfiYkJ1sZT8SCRgeR7X47zPcrLthK/GJpChxGnDGo2mQHATXb0Z9Rs1vK0RZm484rZo+aeVpwNdbViQwUsFiqmmVjFWYq/4tYC7Dg/6/zp9liQPd7kOx94X3w/t20MceHU60TYG0ZtxnpYR3H0aUwd2IqRnY+iNLQPceqhYgk8tbuEXzwwhlW+iq7OPlx+9e/j0SeexhlnbMDE9GGsOOsMTE9VUR8uYnnvEhwZ3YMjM3vRuWwdAltFvwKUhl7AE089gf1VH+/+1Gtw+etOQbk4Cse0YGQH0JE+FYq5GmpsAHCa+OVPb8DDP/oOjIYNu+5BMw10ZA0oVgwrNpyBdWecjZlKDaoRQzyVhOO56Fk6gKBWR212FsMHj+CMc8/G2HQR8VyXKAeq9Qa6+xdJC7IRT8BtNlCv1uS5kMpnREI2NDqEeDyGXDqD0sRMlOlL83VMjyzOQYCZoWGMDQ1h8fKl0DgV6yaq1Tr279+Hcy68ELt27BDgZVA74yOZIXFw715sPu1UHBkcEhfb6tPPwPTYKGZLFeGbGeRODnlyegKJeBLD+/ZJMaZlWIjluyQwXoUn1UM0aTSrZfi1Kvx6GUrgoCTgm/nM5t96x1+e4Kmy8OkL4HtynwPbt283BgYGXgK+ps40K7UVVRiNtK3ZVgBWUr58T271nvrlL/DULx6ACU8mKMe24bkOHDcCYNHJMvyb9lAutAIFPuVDoS6NA5TWe3Qoha7gcNP2sWztBrz9Ax+ElSvQ+S+fK9Vpx6Ew5tMO7cm2DaptqmH+RNxWb8x/HydrtlOAlUChK5Qvv0eCr4Uaikd2YHb/Yzj0zEOYHjpAkgLxZA5P7i7h0UfGcArjFru6ccXVf4RfPvQszr7wPAxXDmPt6jWYmS1jeqaKNT0D2L9jK5555lGsO/MyVBsuVvemUBk6iEe3Po7xUMHvfOgyvPLKVXjsoQegdeax+cJXI59cDSOxBpq1CF6thm133oyt/3Y9Ejy+ToBqtQYlrKOrfxHShW4k8wXYno8gVFEoFND0HPT19kqIDS+G5J+72MGmqDCtFPwwMjdk8gVoBHzLkmmTCWx8yeXzsnBjASe52oFFAxKi3m73II/d090Ft9FAcXJS0suYWpZMJCTofWSYxZY1rFq1RnrnaLJYumwpLNOSinlm/fb190h7BluaySVTfkZOmr8r5kDoBhdtZVE61OoNWFYCppVAtqsX6Y4OUKhGjojLOd92pcMNzRrsBrMdFDix7Oc3veHqr5zcM2fh0RYm3xN8DhB8+/v7/8QwjKOTL8GXJw4rvwWDWuDbDhpnnCBdRW69itt/9APc9v3rYdBi2lYrtCIZ6VyihpPOJuJme7KlV5+Pafh8HA8uPDjMgvUBx1Vw6rmvwIc+/wWkuvsl2KZdWvlyKorj8bx8228KvsL50gQRuiKbYpgLwZcuNzOooHR4B2b3RuA7cmAXVFbbJJLYM+ThgUcmsSxQ0NPdiwuvfCO2bd2JNWefjtXnr8PEzhdwaGgIp19+GWJNG3d+65+RCz0k80sw12xiywXrcfD5nXh827MYDVxcfc0lOPfSxXhq25Mw8gVs3nI5sulVUOMrAa0bgWOL0WLrv16PtO9CDRQOkKhUpmHG48gWusSMwEYLaLrIuhTWHWlq9HfJ8E1CtxisTj0wAdKU6ZlNF7VGUxonRPtrsf3CRMDmDp9Tah2WGeX/VisV4YZZa8Twc1qBfaeJgE3NioJmvYqZmSk4jiuxkHFyyalM6/fRcrHJ3YXwUxJlJC/SKxeKfrlZZ/aDJ3nADN6h3I2lmQyCL1Xq6O5fgo7efiRzWcmRIDVBLTL5aqdaEvB1mjUBX9fKfOG0N779z0/wVFn49IXJ9+Q+B1qT76c0Tftym3YwmA3L3ICXAV9KgSQm0LVx28034Z4f3gjLjyIABYBFKxs5lwiYPAHpIJVzjZtpzlpKAJMe/sCHE7pwGLcV6mg4wIazzsOH//RaJLr6gdCInFz/ifTs5RZrx769vQScv8w7SkMI+BIEpKMYvkLaIYAelFEZfAbTu7dibNdWHNm9AzG2+CjA4SkV//7wLPpCE0ktiUxXF2rNAA1LR9fKfvjDEyjbVVgr+xFWqjDHplBwSeYmUXTq6FqURGWugYmZKkoxF793zSuw8Zw8PCdAaGbQtXgjNH0AWuoUaGYfNNfBL378XTzx4xuQ8h3oig7NjKNaZ5lmVZLM0sw8oCbWNMVwRpBUNEVAkyHrGidbnalgcakMigBYF+CzHR9eEErOLpUINFkw0pEASR0083I9NwJitloIfgautBvz8hWSN5YmCleUB81mHbqmi2aYn0eNceQijFwU0cUx2hnw+UKtL99Vq9bFYixNGa6LZIZ24hS8QJEsh0q9ib6BZcj29CGWycC37aN2ZbtWi8LUnQbcZo1h6vDjuT/deNXvffnknjkLj7Yw+Z7gc+B4tMPLga+EXZFGEGuSLzUtP7v5e7jnlhuge/VIo8t38YRqFU+KCVYm4LZxIQquAXyZfAnVbujDplDfV1G3A2w8+wJcc+2XkezsRRASuElbMA3r+L/u30Rq9nIqiBeXbuR9I/BlGi3hhNIqM6yjPrILI8/eh9kD27Fvx6NI6hEYDddM3PFgEXoFWNI1gIGV/VATFtL5TjSbPjK02cZUDNlzSAAoqDGklCSCmAndCuCWp3D4uSM4MjwJu1fHOz91MVautxALNQRKEsmeVVDM5YgVToVq9iKoVHD/967Dc3f9EFGMuCoON6pBKtUSPD9ErtAlpZJsq2CAOkPVDSnehDRXWLGU5CQwE0E1o9ogQ7fg8UIIRWzGQRhKaDovmizopNGCf6cGmhTCzMw0ert6ogZkz5f2iVBaLZjHQItbKBdmFowSPDnBShKbZBFHucmua0PXozxifgy5BiajsZCTTc+9PXTD6ajXa4glaKbQMFetIZbMiLKko7MHeioLX9dF4cDnEy3RNu3TnHztunS4NUINXjzz2VOvuvovTvBUWfj0hcn35D4Hjg++bDTg5Etf/UtpB56YpB3Is7lOA7ff/H38/JbvwnB5AkSrtQjQ2sHkrZUZHyvqhpBFDVHaCsg3+nDDAA6nnkBF0w6w/qzz8ZEvfBHJrj4EAZ3+XIa9PPjOl5EdC7LH8sDtf89/e3REhReRb1sghLw0A2zCJtzpAzi47R64Yzuxc+vPJSyHDQ1Tbhz3by9hdNBFT0cn1mxagYEVfdCUGNy6gphuwNUBW/NRSCdw+Ln9SFs5dC5bhEQ2hkTgYdu9j+GpJ7dhYHMPrv7gK5DK16F4CtK5HuR618JProGZXw9FL0Atl3Hnt/4GBx66DXktWl4yUFyPx2E7tjQUL1+5Bl19izDD7N1EEo1mU277qYslZ5pM5+H4IZzAR67QKRRDvd6MlqyGKROvFGZ6noAja9zJFxNoGZROtcLU1BR6uwm+mvSssf5HiNogoqN8cs4Sqs67IU64oXwsHzeioPgcadu5mWAWNYaMj49IE0Whowt205HeOcPUkc3nJDiINw2pXAGZzm4oqgXEk1DjcfqZ0ahVhfIIvQCKa0uYejT5qnCs1Kc2vfEdXzu5Z87Coy1Mvif4HGhJzT6t6/qXXqQdWMjYoh3aEytP9NYdIzlPArDr1PDTH3wPP//h9dDdugAY/fiMC4wm1VaGbxhNv4JvzFzhmk1RYIqxgQs3X9ppef7adohTzz4P13zhWqS6+4R2ECqDFMjLTL6/Dnx5iOZL0OYD8HxeWD6uBb7CARN8qf0tj2D31juhzR3A0/ffCtOrSlBO1Y/hyb0V7NhlI5PNYsOZa7By1SK4NQflWQcmA8qtSEPb15lHbXwKXtlFdqALSiomg/bTj23D3t27cdWbl+OK15+KsYk9sH0dp2w4Cz1LToOXXoNYYQM0LQd3fAQ/ve5rGH/6UWTVqHQyZA2PFZfJle3Ay1auEaDidJvO5bF3/z7kOwoSmk55lxeqSKQyxtknZQAAIABJREFUKFZryHd2oNGw5TIZTybEWsxF2eDgEBqcODkxB5644kxLh80QdMcRDXBfHy+MEXBKloMb1QYRfAmkpA0YdiO/VM6lvtd6bkRxkRKYI+3EqixmZ2enMTk+hhzzhUNFGjW6enqjyZg8NCV1sSQyhW4UuvugGnG4pFLicQkrCiSW0kNxekaC7zXPgWtXUQs0eFbmmlPf+PaFSMkTxIpjP30BfE/wgLbA97O/mnyY7xBJzAxdTgpqKwmmR9UOrZwHnjyaGiJwmtjz7NPY9ex2mXKoGhDA5RTbCgljiy0nn4hv5fui6CoVBowglBOWagdpjfBD4Tt7ly7HZW/8LWhcEnHh1hpMXy7J43jqhmMXbsfyvMeqJKKZXBHVQ9C6NZbFYmDDdIo4sP1BOGPP4YVH70BxeD8Mk1GHWQxPBbjv8RKCUEd3Ogk9sJHQLQkVZxsGF1lOQOrERdx3EXMDOJaKeiyBuh7H8MQ4rJSHd75/A9auzKIyO4OaHcOq9eegY/GpcLOrkSicAkNJorJ/D37wN38Ob/wAYl4Duq7CU3ToiTR8VZMKoSXLV+Kx7U+ip38AazdsxO69e5DN51EodMkkfGhwGCtXr4XFwB0EGBkZkdt1gnOpVMKK5csxMTGBRq2GPGvj7UaLToguuI5ry8ct6h84Cr7MguCkLLLDIJIayt99XqBZO8S2DRpZCM4Rv9u+jtLCXSwWpXae+bu5bBamGZe7HRo0Cp2dgK6h1KjDDRV09izCKRs2IVRN+IaJeCYj+RsMUWd+xNT4hFTHp01VFDllN4Qbz3xw4+uv/sYJnioLn75AO5zc50DLXkzw/bMXwVeT20QBX2n1jbS25BSlolw4X094Ni5ZuPGWcgrqX+UlCk6JAC+6lefUys273Crz/5yGZSji/6LP58dxGhRuOZUCo7cNJl6JvO3l+d72JDt/iv2vgi/5XQFe0TJEX4tTnKGQm25gfO8OHNp+L0oHn8LQ848hDhehGoONDmzfW8XuAyVkdQspLpiCEGkoiIeOXFxCxUSoekhRdeCGqGoKynEDo4GPSdfGha/qwGsvX4esFcDQTdhaEl2LNsDqWAOrdyNiuQGYvoZn774Dt3/7H5D1a9C8htySh7wzMZPwNR1WKoXV6zZK0eRspYrFy5Zj95496OzqRDqTlShI/nyKHpOOt4Gli1Gr11AqldHZ2SmpZlyO7d+7VwCS4EtZIafYaoVZC5bobivVKnqZAcGqIFmaBtJiTADm8yI4Cr7kfr1WGSmfD1yqRsWk/FjbbqJcLEqGA2vfq5Wi0A7ksnO5DlTrNam2T+ezqFDD6wfo7F2EgWWrpU4+NC0EqoqkaI2BSrGE4swM7EoJVuiiXqug4ilQ891//Iq3feBvTu6Zs/BoC5PvCT4HCL75fP7zhmH8aRt8dTOSh4lKQfCU/1PllpwTC3k+liESRikvUjRyhS0XmmyyW7KGo13ArV9TC2CZ20p8045KjVqtBcRhvmo6b/ZFiyoLO4bIvIza4eWMFL8OfNuA3Z6AI/BV4ctIpsoFhT+fNBZ7NpziGJ576Fb4k3vw/IN3IGGX4EFH3ShgppbAczvHMT1nI2MlkVQUZFwXGb+JuEQEa/BVRlCqiIdx1E0d07qD/Y06elfF8Lrf2ox0PIDqOli0eBHshIlFy8+CkVmD5KL1MGM5WK6Dn/zd17H11n/DQC4JSw+gqKFUxgeaJYu3Ql8fMh2dKNUbWLpylUy8Bw4fksr3eDKFXK6Amdmi0CDM/u1d1IepyWlZhPX29ckFk0A4OjwCXWPJZTLiwYMQzUZduuK4ACPg5vN5hH4glIH0tXmeuMxIU0Tgy7cr8n5egNn6TJ03gZcVQrbdQLlUlmevqeliviDQF4uzouPtyHfCcV2UGKSTy8BIxKHGEkjmCoincnCofEjR3WcJ+ErtfLOJ6YkJjB85CNVryvfjmym48dwXr3jvJ689wVNl4dMXJt+T+xxopZp9XtM0hutEixeCb4vzJTcXjaWicZCXo+Ar4a0ETgKvbOZ+bVivgJ0Ad1tyFNWFy2OTJyZdTCupxOqyQEca3wSAX85k0QbQ32TybYPuseDL70emXkWT22uO4JyDo0bdALrfwKEnH8Dc/idwePt9mNj/PCbLwKynortrEUo1D48/P45aFVhkGujRTaRsGzFpsVARmkDZBdRkHlNhE0P1EgYKCi5/9VosOWUFtj79NByvifPOPwMDKwbQNXA6Uj2bYHQvgUk6Z2YC3/3S57Dr4YfRk88hn88iDB2hHmSyNgzku7tx7pYLUXNdTMzMypJtYOkSUROMjo4jm8tjZraEBjN5+xZh1bpT0HBclMsVJJIpuf0nCJLX5YSboBQtZsoCjUHlbKXgwo3B6KQqhDKizIzASvB1o+p4Ltsi5QOjISM5odANvFMKPFTKZTg2ZWsOpqenkYjF0d/PlLQQpeIcujp7YRqWqC6ajo1KvRZVB3Uw+F2HYsRhJdJIdnQKrZOM60ddeePDg5gcOoKkriLHnrp4GpNN5SsX/8GHP39yz5yFR1uYfE/wOdACXyaaMVzn14Kvz0xYoQ8ovrdRnpuWtCyV4nhpJeYr6Ybo79SY0mjBOhjJgKDbjbeyBDYyF8Q2+XerysAPYcbiSBYKcksZwW/LpPwyDreXUzgcC8Yv54aLDiEvAJpQHSqLHlvgSwihDlYPHZSHXsDgjvvRGH8Bv3zkdowM1+D5SeQyMegJDZOlCnY/U0OjDpghkGMrLzT5Cchp1xGg6AYoqx76u3Vcdk4PlgwsxkSlgYOlEnylgeXLevHaK18PNb4C3au2wE9mobtNHPnlQ7j7ur/F1L79Yq4o9HbDNJk2xuOrS8CMLNnyeSSzeQyOjkkGbm8fGys0UUIwYYzTvaqa0GIWcl3dSKSyArpisqjVEI/HxZBB+Rg1vvEYg2to5vDRZHZCoyHLxXgsJhMuQZYqiID0Aidfvo3/lrB0/mJbzcVcrLoO7GYdVVbSJxLyWOSECfhUVPBZMDM3i1QiE8UPBwGSqaSE69QcW5Zr8XReqAfdSiLQLSSzOZl8fbspVMb40CBKUxOIKQEsQ0ct1FBG7AsXvePDCyaLE8SKYz99AXxP8IDOz/M9Fnx569maO6Pkr5YpKTInUVxv4/67bsdj99wJ1W5E4EueQsA34nDFYcUCxLbbTYt4Sp6Sqtc2NIQioJeFmxtixboNeMvvvwOJXL6VuXC03ecl0+98MH1Rr/tiLvBvCr5taRwVDpHTjTOwH010pAxkrvdgNGdwaMfDsKf34YUXHseTDz+DsGLA92eQyCuIJSzUZ3QMjXk4PFtHvRFdkHjvQN7aUBVYSWDRsiROW9+J/lwKg0PTqIU64n151O1JvPKVF+CU9Vtgpk5B57Iz0AgBtTqDf7/hn7DnntugN2xMT80iXehALp+GofOypUJnowUn5HhcZHIuTS6ajlwhJ7+SuJWAZlgwyOsacWh0wVFCpkfysohS0qRCnrfypAroUOPkS9WDL9pcV8LUO3I50QGzMVjAVirj54EvNb/Sw3b0Xkmm36bwy3PyGH09PS3AjfrdGIQ+OzsLchue4wntRX0yWahMLoe5WhWZjg6kcl1ihSbweooljRaJmCYUFumMyZFhlKcnMDcxBsvQYKQ7EKQ7P3XuW9+7IDU7QaxYAN+TfAAFfLPZLygKPtsO1TGodKDqQaN6IeJA5wNvtEDz4NbK+Nkt38c9P7geludEoCssRShuJb5wYjLVyKVGlxNrwQNNEQBmNgQnJEK8S9OGr6DhApvOuwjXfP5apLr6pZss0olG/GE7m4HfW3vipYGDt8r8nvl+ftzLRUgez2zBt5HzjciQ6HGFFmklWpCr5CSsegynmcDuJx9GDnP45f33YXxwFBOTQzBiUd15IduNJl1udoipiTkR/fOhdCtEpsNE36IC8j151GwXlaqLetPD8OgY1p02gLUb1+K8Cy9Hxcmif/UrYGV6YfoNTDy3Dbf83VfhjQ3K7fTcbBmVZhP9SwdgGFyM8qJnItu9CBu3XAAXKp566kmk0xn09HeiUili7cpNKDcd9C0bkI3m4aFhpPJ5MVCwlYJcr5hLKBMj5WToSKVSYtetV6uS8cDshcHDh1BIpWFXK7DYPmw3ZZEWTcFstOACNhRgpu6WWQ5cqNIRSGUFmy0ymazIEbng6+jIibKiVGIzsi1fs16qIGGZsF1H2peTmSxsL0BP7wCSmQ4U602ke3qgM9Uty8bn6PGdGjvcimjWijhyYC+8Rg25rn5YhUUf2fCmdyx0uJ1k7FiYfE/wgP568I0434iZjVZvIqYPPHjNKu685Qe45+bvCkgIOdCSmjETQCZKLst01tjIGgthSPdYCI9SB9eFLpa4QLhDDxpqnoLTX3EpPvzZL8LKd0vW7FEqOYxS09rAy7+3A16iYsa2pjQC6WP53WN53vnyszb4Sqljq0STH0/tAzf4/FNurz0HY4deQHHvVij1aWzd+gAOH9gHm629mopqxUV/Tw8M1ZDcWZY7GhqgWhqMGFCpFTFXqaPhK6g0dSxZvgTlIpsaunHJ5VfC1TvQu2oLkt2roGlxGMVxPPKvN2Lb7f8Gy63DVBVZRE3OlaRKJ9uRFVUK9b5rNp+Di970VkxMTokBZt+BQ1i+YgCTk6PYsP48VFwfqa4cVJdcLV2FJFWArkIBtUpVWiIKPd0IZWJMSTXP9Pgk0sk0crksXKeJ8uwsZkaGkOFU2myIltfjc4FSQ9H8Uijtw7PJ2kfaEfK8tBtPjI9JaE+WEjbm7Nq2gHAyZiGRiKEpYU0+mqUyTJX3Hj6UmCmTLu+M8vkuoR1qng8tk0UqW0CmowBFCeA0anBrDXgNLt6qmJkew+zoMPRYBrn+ZR/Y9Nb3XneCp8rCpx9zBBbA9wSfEgTfbDb7p6GCz7108tVk4x0t015MNZMpUQDYhdco484f3Yw76XDzomAdWazwVbhh8ot8DJ6PvoS58N8UzXsMQwloFCC4MYUL4mCqeSFOP/9ifOiz1yLR2ScTHXu92iDLPwnU/F457ba73vg1o2LGCHiPN/n+Z5xvq7hcftb54Mu38/uT3IfAA+8KvPochp59ALXpg2jUJvHkYw+jODuD2ek6SkUXqWQGpVIFvf3d0A1+Px6ajVDaIHTVRalUQ39/HhPTJameX7V2NdZtPg3JwiIkOleid9lZCLQE4qaBg48/itu/cx2awweRYGMblSa6jplSFQ3XQf+iPhh0j+kW1p19Ec561ZV4ftcLGOjvxfjkFPKdGYxNjGDz6RdL1KSRisNgdC/NDboik2ohl0elWMb07Cx6FvXDSiVhJhOydKNu1tItdHcVMDczjma5CMVpMn4OCu92aAv3PLhuU6glSg/5mJyCxaoduHAadfgs2KSuOwwxOTWDZDotecGe4yKdjMP3XVQbVCgECBo2VN9HPJOCYpmwklH6mmWlYPtAkuqNrm4k0x1ICl9soFaahV2poTI7h0ppBoHfgMOGjVgGWrrzg6e/7X0LOt8TxIoF2uEkH0BKzQqFwhdUVf0c3USM74u43wh8I863bbRQBQjJrykqsx1quO37N+GOf70BKlPNfE46XFjJOSkTGRN1dOpRRdIfKR18oqzPd9FUYbdUBRqaYQA7UHH6eRfhg5/+POId3YAWi+iAVlYEAZcvTzzxBA4cOIDe3l5cfPHFAsZRISNtsXpL4hRdCKJhvZ3JFnHCx07BLwe+kaY5ynyg/IzXIy1woTSmsP+5rSjPHELabOLxRx7A+OAQKiUHlbKH2ZKDbCGBhk09riHZu81qgP6+OJKWh858RhaRPQNLsf7Mc2F09AKpPvSvOAOp3GLAd+DMjOHWf/kn7H38YaS8JnTPluUX08kaboCp2Wn09fUinUygDh2rz9qCK37vndJYsWfnTri+L8qJ4YlhnHXOZZgqVtC3dABWqGHP8zuR7GDSWIiBvn7hYcfGJpDv7IQet0SaVq1VMToyLku17o48eruzKM9MozgxBpNTrmtLmhmPjec5Ep7E1mKCLzlevr9cmoPTrEsAD1USdNRRJ5xMZ5HJpAWkY5aOiYlxCcwp5DsRNl1RV+QKeeS6OqGYForlCjKpAsqNJrI9vehgGWc6DyuRFMVHeXYaXr0hTRrV8ixU1UNtagqeYkDNdH70/D+45u9P8qnz3/7hFibfE3wKEHw7Ozs/pyjKFww6246CLyu5Cb7RTX+U5xuZKLjNJs/m2U387OYbcedPfwjFp8wolE28GnJpFaWZcaKhWi0gLyj2ihAGnXI2H4NLNj/ih1UFNnNcmx5OPXsLPnntnyNB8FWMo7wvp1zmut500024//77BWxpDviLv4gyU/bv34/TTjstMnQcdeO9FHyPN/1GP2EULHPs5NtexvH75sVCgDgIYMBHszyGob1PwisNSvTk4N7ncXDvPhSLVTSaHrxAxcRUUfJtWYVOkMrnkujI0FpsY/PmzRhYvR5qvg9NqwsrTrsQqpmH6hvQ7Dlsu+Nm3PeTf4VaL8HybMRkeamJCYWOtokpyrQMmXIbioY1Z56HLZe9Hrf97HZMjg5j3fpTceZF56BYK8KKd6HS9GElLBSsJOxGE4jzogjksjns2vkCpmdmcc5550HlRdiKYXKK9IWHQj4vvGwyydYIDxNDQ1Jxz9JMQ4UAL58T7MDjJBvZjW1U52al0Xh6ahz1egWLFw3Al80eLc5pWapR70tqgpyvq6ii74VDDleRluJA11D3PExPz2FgYBlS2TziVHT86vduxbNSfUTKY25qEvViCfVSWY6tQrFio46Gp8I10p/a8s5rFhZuJ4gVC5PvST6AYRjqExNjn1ZV9c85PYoywbBk8uUt9oueNbkBjyZhWUhxw+3g8P49OLzvOQnaiRICOfkyuYpDLukHppXZMgXRtNCoVzGyfx8O7NopUiOCpMMFmUxzIUIzjgte9Rq868Mfh55MQ1GZyMWan2hyveOOO/DQQw/ht3/7t4VmuOuuu/DBD35QQPkb3/gGrr76amzcuPHoMu7Yyff/BnwjGoNTb6T5FRkd+90CB0FtGpMHnkN16gAMvwSnPo2ZyVGMDI6gWmmgVKwhbLlKDNbf5HMYWLwIfYt6EU+l4OhJxPtWoXf1OVBindDUmMRPDm67F3fe8L/RmJ6CRaed7wltEcVdqiINoyyrVq1g9YplUms0sGYdlp6yCY9v/SWalQpy+QI2nXc6cv2dOHxkDhqzfE0dlhuiq9ABWw2EAmLcZKlcge8FYrygAsIiOOoGAoIpKSJNhRGLif25Wi5Co36XJgbmN7DGRyRmka2Y4FstlzA5PAwtDJCIWTIJ03acTKRkqtZNQ2qEaNogl06+3GRGcCwpvG2zVkegqwK+is52FWqOE8h3dCLX2wMzk4GVyEGPxQXY4bky+c5NTaNZK6FWnQXvmco1F0E8/ycXvfcTf3WST53/9g+3MPme4FPglltu0S655OKPOY7zNQrnVYKvboFTcCS8IsUg/49st1yc8ahz6dYSzYduM6KGGZQTUNvbMmQQpGlD5gY9cGQ6fuahh3DfbT/G+JFDsOn7p1IhBBpeCCudx0WXvxaveeOb0bVkGaDHROpFyRIvAs1mA1//+texZcsWXHLJJTh06BB+8IMf4D3veY9syb/97W9LTfnHPvYx4YLFfdWqpH852uHo4ZPa+Ba9ItrUNt0SfcR8KRv/7bM6h9GLTlOm0tLkICYGd6M4fRhJK0DSVKReqV6rQSH4korRTCCWRsV2I6tsXx8WrV4PMzcAxDqh+jriCHF4xy/x8xu/gen9z8CSKqNQHIX8mUKR82myuCKlMcVyyf5eybvVkyl4Omt1FMR416LqaAQNZLvzCLU8QsOCFbeQNeIwdQ1hnGHpIWqNBjo6CkgkIlDkgpTaYRocqPXlsFqp1qStQ2SGR/OcHaFiCMBykaXCQdMEVKenJlGenYOpqUhYFjpyGSm4pHa3UmtIDbymq4hbsQjM2ZCcTsndkldvSm29Ax+5zm6JyIzFkoibFjwvRLqrAIta41QHoHOPEErdvMKMiaYtnO/U5AjKk+Oo2yG0TNcXXv3RP13Q+Z4gVixMvif5AIZhqExNTX0gDP1/oNCdJzizXhmCzfAcgqwsUlo9akwj40tkOG6FMYgUgk43eoal1EWoBL6f/V6ckBqT43jw9ttw920/RVgvSiA5q8CpSW0GQPfAUlz++jfhgstejUR3r7QH0+EWaWyJ3z5GhofxzW9+E+9+97vR39+Pw4cP48YbbxSwzeVyeOCBB3DzzTfjK1/5ilTekP89Xm3QsdNvhK4vBd/5S8b2IT8KwAwCJ/jyHa4nhoqYRr6zipmJIYwN7cXc1BBMxYbJn9/nhBjA9jQ01TRyvQNYtmY90h15sQUb8Szq5SYSmobJnU/izhv/CeO7n0bMt0UNQjCVS6GE20e6Y1IDBLKJ8XFp1ejt74dvGEAiD101JVYxw0VaswzVUpHK9MNM5QBLR8wLhX810kl5LHKw+UKnOOCoQoieB5rIBBkzyRD0YqWMXDYf3ak4DmIxQy4+DTpKPBeWYYidl1XwjusIjcCLcaEjj3QqIVIw0zJRqdSkHDOdycg0XS+VIpcew9QRiquukMlhZGgYlUYNqzdulEjJwwcOw23wIs8MiyQ6Fy1CKtcJnaDMi4jTRLNSlaVbrTIH16li/PAhQI9DT3d/dsu7PraQ53uSsWNh8j0JB3RycvydAL6pKooiTbWmJRpNUTtQkSATVzQHC+Qyc0GWVhEARTYCqgSEzoMnCWWMEAwQ2DXse/YZ3H/bz7D76R1wajUYKm9lbWnLVa0E1py2Ca/9rbdgxcZNMJK0zUY2X7oDyG9KvkIQ4tlnn8HPfvYzvP/97xeud/fu3fjRj36ED33oQwK+zz77LP76r/8aX/7ylzEwMCDg2375dZPvsSaNo4B7lHhpT78tDXAk+YgChmQhJ3FBUQRisw7PrsKuFeE0ipINIdNoogNaogtqnHU4Sa6pEAQ2DAbTFEvY/8Qj+MXPfoi5w7ugB640OfDzjq49OfHqGrwwgGFF5oipqRmp3BlYthIDazdg88WXS5fezNgYxI2oedi77wV0dq3A6ee9AvGONKZHxjE7PYMV69Yik8+JyoGmjIEly+R2vzhXFMsxf++Lly2TC+rs9BTCpi35DLmOPLIddMsFGB8eQsI0JUeCdygH9+1FZ18vRoYHUa01sJxlmgrQ3d8jUrbi5BS6BwYkF4KOuuee2YF1605BIhaTZLLBQ0ewfPFS7Ni2HUbMwjkXbEHddaHYLvbuekGGg1yhI6IoUjkY8ZQE/oSujeLUNErT5JnriFkKimOjqNoB1FTX5y567yf+50k4VRYeYt4RWADfk/B0mJ6eeHvg+9/5VY+bVi5zW1zGksWLkIzHoejRsi0KzokoAJduLQnejpxsYqDwqOdVpKFArAoaUJmdwi/uuwcP3/tzTA0PwiAv7DDggMs1nsRduOSK1+CCK16Hjt5FYpGV+nICHnnWViURLwT8RW/btg333nuvTL4E3z179uCWW27BBz7wAZl0Cb6kJb70pS9h6dKlJwV854dVtJdv7awLyqi4eFQ0Lut8mfhDLhkZ6E19M91tNGcokaSOWlUoaYRKTJZUuuIihgbKw4ex47678fT9d8OfHYEVUEHA6xkVHC9WKImtm+YUFliYdKEB9VoTExPT6F++Cme+8nJsvuQKDI2PiUnBbTgIvDoe+Pd7cOEFr8HSU9ZjsjaLjlwe9VoD8VQGE5OTWLpyOTwpKVVRmp5BId+B8fEJAeSVa1ZDNU3MTEygOjkpao+B1atgNxsS4M6FKRuNCeacZj3bhpJKwK7XMDI8hFQygUMHD2DL+edh+/ZtcD0Pl1x+hWQYM5yHOQ+mpmDnc8/ilZdegpmJSage8OQT2yT28ryLL5Lks+rsDCaGRhC3LGTzWVjpJDKd/XLxFpOHa6NRLKNWKsOzawK+zeIcxqaKUBKdn7v0Q59eAN+TgBXzH2IBfE/CAZ2YGP09hMF3Y7GY/uT2bfjR97+Hj3/0QwK+M5PjWLZ8ucQUqgRcKxkBMcGRFlLOwhqlXZxQI+0uralTh/birlv/DffddYfEMloEcd+FoRmoBxo6Fy/DW976Npx5wUUScQjDjFQNba5VArcJ+u2ENE043n/8x3/E+973PixZskTUDT/84Q9lEubk+8gjj+CGG26Q6Zd5AW3aQWbUl5Ga/QdK4Tj87vE+RqUKQ0o6uVB0BHypneVUykJKTeVtOLNreVzIjtvCo8LTKVWIUiS8Ep5/7D48cdetGH3+KWQRIKa4km3LCTpyEr4IvvwrqQcuReVuhBGYgYaRkTEUFi3FaRddiovf/FYMT08I1VMtlZHSFTx07z14w2veirqqYPfIflz26isQuj5GRyax78B+vOKSiyUzt1KuYnRoEOvXbsDQ0JBQDL3LlgjnyknamytC1xQsWrcWI0cOYWJiEslkCiuXLsO+PXuF7126bDncwBUdL4N2hocGsWfXTlz+uivxxEMPoGE7uOTKqxA6Ng4dPCiytLhl4BePPozXXPU6lGaLSJkx7HjqaYxNjmHdxo1Yf+qpMBUF+595VswUNGkopoZ0JzXJdMt5wq+Lw22W0rYqTCPE2KGDmC7WkOtd/seveM8fL0RKngSsWADfk3wQR0eH324a+ndUVdEOHzyI2398C37///ldHDl0ADd//yYUOgvo7VuEpctWoX/JMvQuWoKu/v7W9BXK9l1KFgNXGo0P7HgSd/zbLdi/8zl5m6ZG4dme70qLwmkXXIbL3vA7GFi1JmJ0dSPK8G3nAXOnJH1qrXZbeZ8hzi4C6/Lly/GWt7wFBw8elIUbaQcqNah2ICCSA6bW978CvjRWtC3F8+3F8w/1Ua64zWmTNvF16RzjNYLh6SGciE6QYkjeLegCkr5GswWgOIClGNBCB43pQdz0D18LE9g8AAAgAElEQVTF9rt/gk5NQVx4UQtGMiWtzjovZkfLQ7n4jMh2Wn+52ORizPcVjIxOINXZg3OvuBLnX/Um7Bk8jFQqgUapgrSp4fEHH8CZp74Cmd4+7Bk7iLPPOxeNagPNahOHBgdx7gVbRHFCXXCtUkFXoRuDhw4jmUyge+liWfIR7IuHjkhR55JT1mB2bhb1ZlMAt7OjgAN79iGdTMriTzVUWQSuXHUKJg4fxLNPbsPll16KF3a/gGbTxpnnnCuWal5n5/hx69fi4M7n0b9yOV741d3M+jVrMXToiDjnFi9dKndAXT1dOPDkDtQrZcSTccTSSVgZOtx6aGKPNMcNG/VyGb7TQKU8jZmRYTQ9Fdn+pR895/c/sqDzPcm4sTD5noQDOj4+/ke6pn1L1RSFiw9yiNmUhfHhw3j4wZ9jbGQIo0PDcOsOLCOBgRVr8I73vw/di5e2wtI9yXotjY3goXtux4N334nK1LiEULIwkcwrGxd6Fy/Fq193FU6/4FVId/ZCUVstFTRjtDJYhGrgdj/C89btt9yDyz8pM+O0++Y3v1kCuO+++2687W1vE9MF/07gpdY3mkojedqxeQ7tt730zxdZ3hcPafsbaAW9H/2G2mZrgiAXT1ElThiykoe6ZobFswSTR4C381H4DbW+chEKQ5haCL84hlv/6et46IffQYr8rMs83bj0qlmmLrbkiH4g7cqFGx+LeM53qNCZoxxqGBkdg5HqwEWvfyNecdWbMD41KfDPFuCVK1dg7PAhTI/NYe2mTdDjMcnRnZ2ewIplSxCahmT11h0X/YsXC4tfmStjamIC6UwaPQOLoFD/HYthctduaYvoWbJYpGi8w6Hml3pd2o9ppjhy+CAKhQ6MDA2ir6MTMcvC/t0v4NSNG7F/3z4J0DllzVrseGoHVq1ahcOHaYFege7eXgyPj2JoeBjr16+Doao4cPAAYjFLLrYTYxOYmZyBGYtBi1tSkWSlO5BIZqBQc+404TVtkbiVpidRK04BrgM1loaR6f7I5re+ZyHb4SRgxcLke5IP4sTExPsURbmurfPVNDaU0XnEKpYGquUZzI5P4ODzu7H7+X0SbPK77/wjLF+/HqHktnooDh3E96//Np55YisMePDthixVJBVBj+HUs87HW972h1i8biNHNwSMQZyHbRFKRjpikdG23tcGTm7EKSPjC5ds1113nWTKMg6R/C+rba655hpcddVVRwOB5mc3HE/hcDxQfrlD+1KpWRQkz6k2CKLsiag3iJE2DCSmeYEpY1xOevJq+KQbAtCV0GTQjqFBqUzinm/9L9zz7f+NgvSQUV2iIGYZAmaGGeVV0Lwg0ZyUh7ExmHcGCh2IJnTVwPjIGDwzhtVnnInzL7oEdc/H8Og4LwNYumSJdLDtev55iZRcunQFRifG4TUbyGTisOIxDI6Ny93HshWrpOFYFHoh6+YNqZSPp5JR0E2pArtuy9UglohJRGSlUkKlNCdSMTYWcwFnmRpMrRXIL2YbIBGPSzNxzDSkLYOyM8ZXcunGhhQmmPHPRDImDRdUUZRLJeGMM+ksEsk0Epm8JN0l8h1ougGS+U55Ozl12pdphy7NzaE+NwPVqYvxw9PjQLpwzaY3/eFCh9tJxo2FyfcED2hLavZhAH/XznagmJ/s66Hdu1FuVLD+1A0icOctM1OuSvUq0oUcrJiFWnEOz299FA/c/lMc2LMLBm+VfYc32/KdZQpduODSy3HBq69EemApwBp43YjqbyTyt/0rjJZ3UQqhJo0SnMKo+yRxqs0DY0Ybbt++HTt27MDo6Kgs2y666CKZeHkb3A7ZOR74Hm/qPXY6Pt4hPRZ8JfWdyg8CrXxvke5ZSF6w+ZhHgBcSEhD8/lWEbiAV6C40+YhYs4JtP7kBt/7j11EwFZFqeb6HWrWEZCYlx5cTr3C9PAY0vej8B4tKNZh6BL5TE5OoKz56Vi0ReZ5psftOhWnEYJmmaLa5KHX8AF09PVAtC4pmoVxpospwdEq3eroRT6YlRjKbyQmXy5+kzNaLXBTeY7G6x2XOhtJqLGZgTh12o4a52SnUKiUJ1GFIDrN0pfWEtfGaJpMsudlqpYK5uTlZtvF9DO0pVStib3bdAHkqGcxomctENL5yGCDF0juwVJx9qUIn9EQKyXwXkumMFGWy8JMfyzYLlbX1XgNOs4Gqr8DWU58683feveBwO0GsOPbTF8D3BA8oTRYXXnjhJzRN+0uZfDUVMUsTwfqjDzyIn/zsVrz7A+/Hhk2boXDNLqDoSeJU6Nl48PY7cPuNN8AtziLkBl+LpGEixFdVrF63Hus3n4FYRxdUMwZFM8D7aUqmovwIiu2j6EqVgn6oyOS70bdkuUzIHoHmxZ6MowE7/LGpN+UrT1ZqU4WrVRRJy5ofOfmb0A7zD+Oxhor5gB19HG//2c3Gv5NOiJZftFS/2KDEj+GBaE3yStTwoGk6Aliy0U/6DvY/dBu++5d/CrU+C00LkEjHUSlOQ1d1SUajNTkWt6K0uFbbr+hLVE363vhxnP6LThOLTzkFHd19MHQL5VIFuXROOGTbaYqd16XaRNPQ0dsXRTNWXUxOz2LxsqXo6esVntyxbWkxTqUzcJgw5nriyuNLs1ZFzKAxwhT7stesozg9iXq5KEuz4uy0hKPnc1lRQTBgn5SGTyccQT2bkaYKOt040cdicVkeNuoNUUHoOjMlkvIcbNpNGJqOeq0urRakGRLpHNR4AlY6I6WhZiobGT9CBhdVZYrm0s1k/ZNnw25UUfEA18x8+oz/8a6vnuCpsvDpxxyBBfA9wafEAw88oK9fv/4ziqJ8KQrUUWHoCowwxK6nnsI/Xff/4oqrXo/LrnitnBgMdZGMBup57SZuvf563HvLD6RjTNogxEbK2McoDNtj2A1nQhZhKpEBg/pQSq9oX6ZlN3JuRalmTqDi3Asvwzve+wHoyQx2PL0Ts3Nz4qojELWda21wlaJPXRcA5oKNU/DKlSuPcr7zp9/jTbi/HmhbcNvmQeSOXEy+0k4hgCsB7AYQMLeYE7yHkATu0folTvIOQoW0BIHaguqHSAUBJp9+FH/7mQ+jNjWMTIph55DWDLZ8eE50MUlwwRSPtZpAoqmXx4EXN5phmraNwakitlx+JV7/h++GMz2Lp596WmiP5cuW4ZfbnsCFF18EJW5h246nsOXCi5Hq6EatGWDXC7uw8bRTJUfBrVbkGCayHfJ1i9OzSOQ6ZFLmZBn4TWSyKSiug+bcFAYP7sPo4EGpauezQrr2mD3h+XL7H2ccqO9jbm5WwLkjn5foypnZadRqdRQ6CtANQybgRDoN1/GRzeZksdpoRtZzArAVT8g0H6iGUA6BbiCRK0CJJ5HK5cWI4jSjyZfHFW4TQb2MZr2CeqASfD+z+S3v/MsTPFUWPn0BfE/uc2D79u3G4sWLP/urJ/q1Ee2gCp8Hu4FH77wTN3zznxFPGli2cgVWrlqD/mXL0L98qUQPKn6AO75/M+760U1QnapMnwxWoWqBIjTX9yQfQEoe5RZckUBuNlgwXEdMy3SWkRtmKEuooer6OOP8i/HxP/uf8PU4vvXdm7DjmadbVeOhTLp8IfXA6Ymv7fB0/p3Uw2c/+1nhE9tLt/9s8v2PU+1/BNtjPyaaeAOhFIjDSqhDCZhZrAswh4qNUGlFbCJ6u69wKelD8UNp3lUCBYnAQXPwBfzNpz+C0b07kY3HoIc+kgZdZC5cP5QUOSsRQzaTFvqA+mECuNAR/JMUjqLgwNgMXvm6N+PS17wOu/YfRKG/TxZvXb29ePrpp3H5qy+Hpxt48rFfYtPmMyRBjMsrutGyuTTqtSqatYosrFYsXyW67X37D2LDGWdK7sbs7BzS6RQyyTiqs1Owy7OYHhnE9OggUibLnqK7HbYPy/EOAqEkEnFyuDY68lkBRwazs7HC9VzhoNmATKceLyLJZBpNx5HJmEvLKK9ZQzqdE8oky263ZBoNP4CVySFV6G7VCJkiY5SaolodbrUM2DWZfGukHczMZ85YAN+TCxy/vq7xpH+9/989YCtSkh1uLNGU4BUtZsDwPMwcPIgnH3kQg4MHMTwyhHKlIsWWvUuX4oMf+Sg6Cp2448bv466fXA89aER8rTiS2x1u0eF6MWWsBVqSfBZpeAm+kVY2kAURw9TPvOBSXPP5L8HKdmFytiyTXXuiboNtO9d3PgATmKmAoAZYlkXzch2OdbAdO/Ee13Lc+m0fdzom9En7BeuGdIQ+QZAXGQehbiNU69GtNyxoSAgXLMs4TszkP6npZQFmcQTf+ssv4vGf34usFkPeisHyPTiei1K9CUqDzZiFdDYlFxROldIsTf5XZQgSZXohDkzNYPPFl+G1b3gzHtr6S5x61llwJAQIIvvatOk0WeYdOTKERYsWS7kmh8SJyXEsHugT/S77zyYnJrBsxUoB9kOHh7D5vC1y51KrNaIeuGwaSUNDZXoMw3tfwOTwYQn9YcYDDROubSObyYg8rF4tyx1JPB6DqeuynIvCiRSJq2w2msL/9vT1IR5LyGKQtnTXc+T3R/6b1fOdnT2iA1eMBMx0BvFsDvFMHpnuXpixBAzGlHq2fO1GtQanUiJHIuBb9QAnnvuTM3/7jxaCdU4yei3QDid4QFvV8Zx6PxOBr4HAUGAFASy6Z9lS0KigOjODI4cO4/nduzFbreAdf/iHSOc6cNeNN+COH38XCGoypUQRD1GsZFvqxeVSFMbjy5QT0sVGqyzBgcAbuPJ2JwCqboizL7oMH/3MtUgWehGqVhRDKI3CvK2N1AXzZWTy9cR0EPWMzQ9Vnz/9tg/V/El4/tt+0yk4+hxdOFzWIvls5NAsNKlzVupQ4+TEq9IhBs+E72iImbFoMdQsy8eZyRgSRgCUxnHXjf+Ch2+7C2HRQTo0YDSaiJsxNJsOdMuQEB/NMpDPZCMLM0PqKWMjZWNSWxJiuFLF6rPPweWvvQp79h3EilPWYZputc4umSDXrF4jNMXE5DQ0zYzsw7ouUq5sOoHBI4dalUAhert75Hc5OjGFdaeejqbnYXR8Cl3d3aK/zqeTcOslDL6wEyMH98GplhAzdJTmZkXFkMvQIh6iWimLLZwXxDiXszXyslWZUJkX4bqeTNTdvT3IppktzKB4Tfhe7gI4HZMjz+YLUDUDWiIjQerpQidS+U7JqmC6Gy9lDPfhgo2TL7+fsFmDU6+h4gZwzOwnz/rdd339BE+VhU9foB1O7nOATRa/kmwRfD8tvW28tTVUxDRdlm61cgWqpiDJaUb4NA+Oa0t3GIHztptuxB23fg+hU430rQK0lKhFejHeHDORi3rfSAtLG4IKMqLc4EdmClIHVMiqqDs+zrrwEnz8c19EjDVCqi4TNcGbC5X77rtPNuOcAtsdcwTeNufb3d2N9evXv6Th4liwPSngSyqBMY9aFDcZqD58zYZvNbBn8Flsf3YrYpaJVUvXIGllMVuaw74DOzE5OQRb8ZDMp5FI6QgrUxjf8wJqYzNQKiHMBmBWGzBqgOpEYTq24wqdUchkkWAQT6hAp/JAhYAPdBVTTQe9K9fg9975XjTLNRw8NATH9rBqxUpJqpstFuGpiuQuUHPNUko+7sED+7F67WrEUilpqRgdGUVXZzds2xWlw5LVqxHLMJGMtfF1pONxSRGbGjyI2YlRuLWKGGsYqj47OSm/m2QsjnQyJalmfI4wNL1eqQqfzKmWC1RakS0zhgbVCboukjI+byQTmM+L1sWUv2MuNVUrjmQmj1gmK6/xXAeMRBa6EYPGY++wGbkp3XLsFgwbVWnQqLiAG8t87Mz/8c6/PblnzsKjLUy+J/gcIPimUqkv6rr+J+324kDxkbJiGD10BD/+8Y+wZNkyXHjRRdj19PMwDRPrN29CIkVONcCORx7Gtq33I3Dq0gvGLFehBpxIJsROLp5wgetGW272e1FFTNeX3wrh5ts8D7bro+q4OPeCS/ARNlnkukT9QI0r+YzJyUlcf/31GBsbk6/RVjtQ47tv3z6xFF955ZWS78vUrmONFsebfF+Ofjj2sB77cbyt1lQ90jkzF1etoRZOY8eBrbj3F7dj75Gd6Mh3oKezV1o9mkETk7MjUEMHvq6i6jYRqgFUr4awUUPaTEBzdJh2iJQHxOo6lIaCSqUOx/aFU81ZMeT0OCyX1fS8qLHo1BSAroUBakGIFStPQWe+C7PTJWRiaeSzOYmFLM6VoSfitNBBjyeQyeclS5exngzKoZaXwCkcayq60HIJxqYI0iTkuW1O4gq/LuA0qpJm5tQrKE5Pia6bFUdsJmHwOtuNeYHg75zEOK3ODG1iUScpE148+bV4VeWx5AsFjhKGJO71KBA/uquJMqaNRApmKi3UAxeBZjIHzYyJrZ2Tr13n5FuFWynL5MumlQXwPUGA+E8+fQF8T/DYhmFojY+PvwR8DV2Vk525DP/ynX/GVW94PTo7OvCv37tZFKpXvvFNeM1b3gwjZsqCrd1gSxMBwYgTr3R5OY4AMLMKyN2Rr+Rkw0mWJ7c0IFCG5Dly0lHW1HBcFHoWYdM557dCUxT4XMqJzlUTM0Vb8dAGYC507rzzTnG/0eF29tlnv2TZNp9OOJbb/b8GX3K91CyHLLSsQknUsfX5u3H9bddhtHwYRlIRmVc6nkImlUHVrUqCGTXQATTU/UAaiA2N4eMOLFa5+xq0QEFOUZDTMjDCGBzHF1BSXB9KzYbe8GHUfZhuKN1qViwm8ZKeCmn/rZQbWNSzCHEtBro5UnocCdUUGkNXDJSrDfT2DkAzdbkoeq2gJIbnMCw9R1AzTNF1M5/BZ6Ql5YCGIRcRJWROsgePYEvayHNRLs6iWppDtVKCW68JRcTMBtf1xa1HqRyjIrkwlMp53xdOVygo7gRoHGFmszw2DSWRtpl6YiF4mGWhmdBiCQHfWDYnigw9mYVuxcVJSc7XrtfRrNbgkvO161KkWXUBZ2HyPUGUOP6nL4DvCR7WoaGhuK7rlJl9gk9ySnvIKeqhi1t/eBOefeYJvPtdV+Peu+7A/md2oa9/KSo+8M4//oT0aAWhBo3Sp6ib+MXv5qh9LeJqW3KFKJxAJp2WRbfF5UZnYZQH7DtM6aG7igln0YdKjWerGqj9J9/Vrorn1EbXGwH6wx/+8FGAPh7Y/leXa/+BC6Z5gFqwkAYQ/mwOjsw8gxtu+3s8feRR+IkmQiuUSVwMDo6HVDKHBNsbplnuqMFI5NFgxbrfhBs4UOMxuCKjCKG7DcR5TAlG4kSJapksRUMcBgxXQeiyMdgX7a7bSrh3XV7MFKSMFOKwkFWTSPsGcjCR8nUoNR9pI4F8Mo+4FRfDS6VhixVZjydFC5zO5OB6geR5iCZZ5BykVni/EnXpHS0p9dyoedoh8FXQqFVlCiYXzowIu+6gq7NTQo9MBgUJ1cQLaRQMz8eVVhD+yVc2H0cfJcAblaMyIU+P2ixiSRgE33QW8WweejovTRYR+DZl8m2Q3qgSfBtHwbdpZj9+9u/+0f86wVNl4dMXON+T+xwYHR1NqKr6FU3TrmnTDjrdUypw909vwYP3/Ayvf82leOTB+7DlnPOxduMm3PCDW3DV2/8A604/Cz5lVjIB8g6SQOvIbSZvQSXnVgAlur2UE4znWus/fpzwrxJZyZQ0TjtRoAEdWcRpOfkFfDXBubaRYj7wthuM2evGMPW/+qu/OppqNh9oX07xEOUvUAynSESvfIdtR908D3RUjaRGAUC/qnt2YcM36nDNIm6973rc8fDNKPqTMNM69IQBzdJRa1QZS4xsLIt8Io9MIgmN4ZqhCZvCZlqFDbZ5+JgqzcB2GU4eBZRz+x9jhTtUSQNjsy+/HWbc8yLJsPN605bpNAqD492BgZD6YCeA4anIqXF0aAl06mmkPBNZLYV8PIu0mkRGTUMNIrkaZV6M9GwwO9dkXXs+CtZns0nL5EJ3GwHbJUjKr9qFwlzmgPIwW37vdU6ezag63nebsGgnZtB6q1VEmqiZuyG0TdSQEsEtlS9th2Okb+Zx5vVYJl8OBvEUjFQWFm3GBN9kRsBXVQNJUOPka1eqcGpl+HYNfqOOmhvCMXMfP3MBfE8ucCxIzU78eO7cuTPV2dn5VUVRPnDUXqxTHuXj4N5d+NZffw3lmXFkskmRl+09cAAPPvwLXP2BD2LVhk2RuSBk9RDPf67RmvDqZQweOICJkVF4tgddtUQuZVj80xQeMZnJItORRyyVFl6Xt52aYgmoRacjHWQ+QlrB2GoREOQjkG5PovMXZ5x4n3rqKfz93/89rr32WpGbkcpoA+78SMn2UWt/vnQosIqGX5t4yB46rgEFeAkLrXmMbrswmkgRsK69hqY1iccP/hzfv/ObmCgPIpZipoN892h4TVD+C81H1kojplrIprJIxlIyoSrgZp+0iwcjRvWCi2J1FrZdllt62nzJz5brDVSbDmxOuoErLRq0DfNIcBHGgErdpGsQkrEri05yqSyi9DXEQxNpJYGMkkBKScr026Fm0a3koDZ99HR0IZ/JSTrdbKUCi8tVacoIYRkmEmYMacOCGUaRmEpgAHYI1fZgUVxnl+GFTUkh4zAcuhpCjxffhuRdtOWA8rto3/VINVKkUIl+p1GTNZPUHFbPR2JqiRWlEYPWSU7nVjongTrU+VoCvjH5udlk4RD4q7Q7V+A0KwjqDAwC3Hj6j8/4nfcsREqeOFy85BEWaIcTPKCTk5OpMAy/rijKe9vgy14tNjRQtbp7+3Y89O/3YGDZAM48+2x87WtfR76zGx/45CeR7+6VVC3hPet1aHqA/TufwgP33IY9zz2LCjfsDuVk0W0mFy1sR5YlSTyOtRs24sJLLsOajacilsqLfItnEs9P8oGqFsLxmjB1S3Sn1AK3J962w43/5uKNj//888/jq1/9qrzOb7JoL97m0xX/AcCl7z4KlIkswjIPtyzEUXVoNPlSOBeBhaOX8eShh3HTPd/AUGkPEh2WTKGUiDVZPKkF0BO6KCGSdGWxmFTRkM3kUS03kIgxvSyOYnEONt1jObq4HNhOLQoY8hQYZkzol2K1JpwuLxI+82sVX2y3PC6O7cgSjNZuKUMibWRQCkerN1UrCrxmAMvToHkqiQskjQQy8SSodstYCWSTGTiej+lyGaWmjTppjdaFSA9V5OIprOlditWFpeg3CkjbceiOGvH9Ld468FiU6gl9wFcldISrnw++URFqBMJs6hDwbTFOvOC5Pi3jHnQjqrQi+NIp2QZfysvMdF5oh6Pgy4Q47hVoL642YDfK8hqwSt4J6HD7xFlve+9fn+CpsvDpC7TDyX0OTE1NpcMw5FTwLgFfcr4KYMXoGvLEDGGXi9BbKVaPPPQQli5bgRUb10uRI29befIwQ3XrvXfhrltvwdjh/dCkE423yZHGVyZJlm6GtCFASjMZKZnOd+Ciyy7H5W/4bXT2L0agWFBkGSNjT9Qa3GpNPsoVtg6BPF6LByYA33777RKo/sUvfhFpLovmFWgej+dtT75Hp68W/rZzhDn5ko44+sI4MQEKxpI52D/xPL535zfx9PBjSPRqqAc16UNTNVOqkDi8GXEdmsWf30Hc0JFgg7Cio9kgX6ogmUhKgM5ceQaOV0dHIQ0/dFErN9CoMe+AFT0F6S7jYzeY1gVPspHFbq1paNCMEUb9ZzozLiQ7OZRsBn5l3w1FdUJA1BWZk+XiYmjh/2HvzaPsqqv07+fM59xz5xqTVAIJSQgEZJBR+YG0Iti2CLZDoyJodys4i2O3UyuO3e2sraCgAiqoqICIDCKizDPIIGSqVKVSc935zOe877NPFSDLd63fu5L/uoqVFTLUrdS99+yzv89+9udBgW4Jygf8O2kmzgZYtgSaxpkOr+vD6wYoFVzYmYIVShnHrT4cRw5tRikrSmdNvy6TrLPQlzgfMMU4pbMlX/J4xmu9qP/L76V557v4GpKKFgYedu3ahXrfgGjPlCrEe24YgrVk58uYqbz41mG7ZaiMU9IypGGApOch7PTge20EXhNJr4dukCK2yx884oxzln2+e7d0LJ5Q9/KD/m96OBbfJEm+oqrqP7P4chpNw7wc+TQFGY9yQQCzyEghTaDbLB4w9bz40vuLGHf97gZc+cPvozU5DkSeGN81plcs2ojE40sbETshXuC6KQm1jD0OMhXHnPASvOZf3ob+ffZDDK4kU87I/b20AtNbysei15cFd4lctvTzk08+KSkXTDY+44wz5N+/VJxzLGN+vH1uosXSv483EXa6eX1lQGbO4X0GKrw4W5MnJoKnzeLnN16Ga279GYprTMxF02gHbRg2w0dthD4HYjEMS4dVYCcaQddTuHYB7WZXuMi5UyJAX18Nuqmi1VmA7ZoIQx+tBU8WNLhM4RRcWVTgv73rtRAnAcKYK8xEMeZDSToZqPeya6Rlj8VX0qEVoh1zySYkrMbQZQ2cNj/q8w4HWWQJE+vIJGDDQpBm6AYJekGKRtND6MUollw4BQNGK8JwWMTxq4/EkasPRTkrQY80KGEi6RQKLXSJD0YsSYQewUKLcgMLrrwOOboulxv4Gqs8vQQYHxuVG2a5UkP/wFAOR+LqscF/F3X04jPFt7pYfCm/qLy5PFN8KTsEfks6YRbfxCp9+PmvP3d5w20vF7Zl2WEPn9AnnniiVKvVvqQoyr8uFV9Lz7GME+OjuPaKy9GcncW+G9Zi/aaNWLt2P0mj0CtVmcKzM57Y8gi+8fnzMbFlC+w0RdHkcZJm+USO4ZL0K3pqLGhIDnVoa0oCLhSTHKxCKRRxwitOw6ve8laYpX5kqimdIbtwKYdZKv7er3zlK+L3ZWfLC5nLFXQ6MFLoqKOOwoc+9CEZti0V3KUivFR8n60TL/0Zf9ZS3i5ynZf/3mejhvMgn2cCNDPNx9bW/fjaJV/AeHM7CitMjLfGYZUsqIYjhdXvkqrVkyw7p2jAciI4BVLDYhSHLhoAACAASURBVLQaXERwxYssaRtqgkqNK7kx4iyUAMxuK0IcMiUjXyDh0KlUdPKcvMRDlLIA52u4PJb7MSPgE7GSxSGZCJQduA2nSbFl0Y0i8ibifEFGOvoUapqiYrvQBHbEm0GKrh9L5HqrG6LTpWUsg1MwYRVTKdR1pYxVWj+e33cAXjByGEpdC7qfk/BS6twJCzDJZfliotzwFiH5rLZ58RUNR7pf/jlf23aLbOYB0XxNy0FfX18uSVB+MA3x+S51voVaH2y3KvlypBCx40486r655svim/Q66AYZEqv88cPPOOcze3ipLH/6suywd98Di5rvf6qqeu6S24F6I4HYN113NS6/4DuouRZ6fle4D2S+rt//QLzqTWdjYNW+CDsd/OrS7+Cay3+IEgd1hOZoqlxAiQZErLYclOVCLlQZmOf6LSPXueEmlinNgDU0jLe89wM44kUnIWX3m8pislynRFgSpk5pgWAWdkjsgpc62U2bNuGYY44RsPrSx7NlhWcX36VC+uxCzMIj5jdOzqVbz1ekxWmRA3XlhsL/IqODGx+7HD/+zUWILA8tNBHqEVS6G/wIpUIFlmZIyCStZK5rwHQSlKtFNBpt+D0Gb2ooFouwHROe34HjGDBtQ2QWZqm1W2wbbYkLSpMYtmGgXHLk77FYx1kg7ANFzVfCZ5pdtD0unmQSU09ZmEmbBlm6mi7Fk2GfaUbwEfPmNPk+6WVwbQuJHyIJuYGWIskM9IIEC80uQmrEegGua8N2QtGctUxDITSwTh/CoaUNOLS2EZXIhRooUOJUrGZ0H7D6Sre7CEDKtV7WXOrAeawS14g7na7k8xUcS4JPuRc5N9+QRYxqpZLnBFISc4swXYZnEqjeB6dYk6TtVIlE9kj9QNwOUny9FhKCdYIUoVH+1JFvOPc/9u6Vs/xoy53vHr4HWHyTJPlPwzDOFei1MH3ZNQW46orL8MSdt+E1rzgZN930G4GezM43ZDh27oc+isHV67D9yS248L8/gaktj0IHAd82Aj+CXiigMjgAs1iQozyHQry4kyAWyhUB3HGnDVvNYHBDi+Bsy8aRf/cSvO39H4Fd7pelAyb45mdTdr85u+G53SufghzATRpY3g0udb7PHrYtyQ5/y36WZ7BlSHiEpVuAgzXq2TySs8MXF1qIRI0wH03giju/g7ufuhUznWnERgSjYiNIIrS7vvz9WqksMUBx2BWaWamaOz1m51oIfALGdYkMKhTYuVEmCOE4pnwfjfkWuj1WKUe8tSy+LFiOo8Mt8JhNRgatXRArGNGRc00PvViD3+NyS1588/BOTaxeoiQpEUyLg09hskFTTIGek00ReUwipvCiieTT7gRotj2omg3bLsJ1LLh2ik7QQavXgQUdI1Yf1qpDONhdhwOq+6EUu8i6mZwiuGCDJJAbFm9cIgHlR4086TlJxWrGIjw3N4vJyUnxBK9cuUpOVI1mDlhfMTycL3kwlJQbbi7Xi+uyXvxM8c015zQIEbRaCIiT9JqIlzpfu/rpI15/zif38FJZ/vTlznfvvgcoO5TL5f82TfOtS8WXR1baxn5/3dW46ac/xnvf9hbc/+CdOPKYI9FqdnHvA3/G6ee8S978t994My775uehhQ0kiYZ2N8LI2g146amn4uDDD0e5ry+PihefKgSczSjw0W1bcfcffoenHnkAJkdInHIrCuxaH/79s1/E+sOOBkBGLrVlFbF0Ss9ovUt6LjtgJloQKM7ud+XKlU/b0f6/Mtz+tveXiEjKDux8FagpLWUcTamCvNTNDL2kiVgP8dTMn3H5bRfiL5OPwEu6MEoWEjWFR84tXQJRhCJJZEUThsZ1ax+VWkm02Pn5NpKERDIVhqXBcigLqEgTMg8UFAouOh0fzRaRknkUDxcUDMYIMWtUY9fKjjJf22V32Gn30O2Rh1BAkmkIelzt5vNFeYGaK7GNLNYx3BLTLXRZAy+aBSmCZCJw+5C+WpFnoaHLI3yQoFisCEtXYuuRoOe1JESTTItqoYJ+vYZax8aRKw7CptJamA0dRmTIRDVLeiJzPK25i4mEbg12/tR7Uzm9MC5obm5OOMyOU5A0bD8IsXv3JEZWrZJNwSXZgW4Hu9IHu1KDXaiKxs7jFNeL026+Xux3m4jCLoLWAjpejKzY96nnn7Hc+e7dypFby5c/9uAZ2Lp1a8V13a/ouv7mZzpfTWSH8W1P4nv/9QUctP862aNqd1pYt24d7r/vYbzxnHNRX7UWV/7gEvzuykuE5xtpNlas3R9nnfN2bDzkCHEt5EmY/MgN9ULx5QUeeJifGMNNV/0Uv7v2V0hDT1i/oaLirLe+G3//+jMBo5BvQHFxYHFIwzViHtc5WGMBu/HGG3HRRRfJVxgYGMB73vMeCVz8W7ayZ8sNz/3/PJ2Cem8uOUi8O/2+/PpqghBtJLaHuWAK1935K1z/8FWYD6fEFVKqlbBAEHmaIZDNsximSScDgTG6xJgXigU0G6R60RZnCVySVjrLZsGlvS5GFERwnSJ6vRCNpo8o5nOWh2cahiqviWbQtkesZL6kQLvazMws4gDQMkcGZhy2pZQreAslzIbDNTEwp9L5ugX2rRqyIEPP80QWIjWMN0k+p+J6SChhsFM2ZeDFYR6Th5WYCxR0VwC246BgFqAuxBhOqjhhnyOxTh+B3tah0W68qDHnmm8egSpwuzQWySEKA6GcUUbiDWv9+g2LkHjClBSM7dyJFcRNkgNBzddlekUVVrmeF1+nIksWUnwp8Xi+FN9eewFx1EPSbaPlRUis6iePetM7P70Hl8nyp/6NZ2C5+O7h22L79u1Vx3G+qev6G6T46gZMxvrQXZBE2P7Iw8JFDZMA3/vehcJLJazlvH/7MPpH1uCSr34N9930G5hKSjM7Tj/rX3Dya85AouhyweZHzXwDS65B6qcS7sVhj4/mxDb86MJv4q4//B5xEACqiaNPOAlv//ePwaj2I0jZ7XLwBCzMz8sSxcknn4xjjz0WMzMz+MY3voENGzYIz4Ex8hy2vf3tb3/aDcEvv1SIn2s3e7Z8kTPXcpeDfIjfl1pHikwLkZpdzGQT+MNDN+K3d12FCX8HUj2WoRn5CjOz80gyFbplyjFZN3ij8eHYCopFU0IxZ2cXJHBTMxzExCfy3qTH0vnSzRF6AWyzgIjDrhYdA1zvJXiGXXkCyzGQ7xtw5RZCD2PU0PzMnDCFqZGniyvJfJ4JY/c5iCLUXjyzdKBAmLzEn89NNSXDjcNPWrkoK9FqSKwjLSZkPzCBYom94PuxxN7T2cAVcLpfZH3ai1DqGThq+CAcWj4Q/WEVajOBISTQvPN9esgmDsJchuj1yPTtSg4f3RyrV+8jz12ejafI73Po5haL0Dh0LORWM8oOXLJg56vRk64mSAMfiR8g7HZEduhyWaXZgBdlgNv/70e96Z2f38NLZfnTl2WHvfseGB0drVmW9T+6rv9T3vlq0OgisExJojBZIUgcSyLcd//d+P1NN2LTvmvx8lefJt3qhV/4Ip6483YJLuzbsAnv/PinMHLgIWCwDPs2jQsWeVJm3lCKkT5viA3yEdIu/nzrjfjmFz6PjiAIVex30GE47/zPozKyDzrEkStcyAWeePxxWR/+13/9V5EXRkdHccEFF+Dcc8/FqlWrwPVixsp/7Wtfk6JISeLZK8XP9gU/u/NlvZXIUCV3ZywV39wGlSHSumhkk/jNPVfi+nuuwTymADemS06Oydx2GxubQMS1XsMQUHmp4iDNyKVldlkBhkoq25xoqIbpSpetWQTIiOsZNkE3QSRLEVmso90MpJhzdTAndCbQDG57MQ04kaWKWqmCiM6IRkcgP2Ip03XpwH1q4yRuqPkiBG8i4gW2bVSKDlrzPTRnu3mqhm1KtlvEjpQ2XwL1pUCGMgQjtc0PPYnxUZmQFmaIfOKBMph8WeMEFcXBYFrBIcX9sdndD27bgJFQTsmHa7lxexHfoTKJhMnHLYkn2rVrXF6/4eGVORNaZrOZ8Ig5cCuWSn/l8xXZgcXXrUFn8WWYaRQg9nx4raakbe+e2Im400KYatDK/R878dx/++zevXKWH225893D9wCLr2majI1/Xd756rD1fEHgrjvvkMh4HvGrgwNi9OegjP5dHqu7s5P4zue/gC333StDlaEDD8G5H/sPVFavlUEZBQdmwYnTgT94pKUGSWeweHdpPfPQmRjFZ857Lya2bhWXBOPl3//ZL2Bwv/0RyWgnB+vceccdIjO8+93vFljLPffcIzQz/pppuNR+WXjPP//8pzfcnq37Lj1Vz9V8ZWdCFqrJ5ZVR1CJnIEakdNFSZ3Hj/VfhV7f9GF29gcSKoNoRbIddqoKYK6xMdg4SjI7NwbQVDAzURHLQzQS1Wo63nNw9CcNwZM2aHmouX1BLJuGY4HXhJTOkNKJGznglTdgZ3CAjyIfPGztN3ri4tFErl9Fp9dDrkP7A0wplA0uGcHkHn+bJxwTWUwJIMlTdSn6z2L5LVsMLhJiTEyEjOP7gMJCx8by0Yol6Z4pIQDSkaiCNuU3Ggsqvx4UcBWocw05U6O0MG6w1eOHQ4VgRVWEHmkRNyYZblGvUAoPXFMFZ8keruSBFdu3afdHXN5AnPufGGNGB++p1kTdoKVNtB5ZovnVJsrAKFVmyEBcHw1SpH88voDk3jeb8pCRuRIqB0C5+8Liz37+8ZLGHteK5n75cfPfwCR0bG6vruv4dTdNeI0GUugGLFCk1xu+uvxaXX/oD7LfPvjjpJSfj4COOgV2rICUHASF6czP49vmfwlP33SOWp6FNB+Htnzgf1VX7SgIFO1/ayQSys7i/L4560SMzxNQhUx/x/DS+/OEP4y/33yNH//La1fjwF76EffY/FElq5p0zUtxxxx0CUye1jD7fm266SVaKKTNQF3zooYfw1a9+VdgOXC9+7obb35IfxIJGuYDHdSWSwRkyS3TJTAvQ0+Zx40O/xs//dCkW1DGYJQ2dXhcFl0djDYGvIY1NRFzhjVL0uhEmd89KwsXI6iqqdQP1AQdxkmJi94zID7ZtSket6AkMLmDoJIVF0FQ6E2zhYUR+JDyLFDZSLUCUMRuNeCEO8VRYho+Ca0uH3G7Rsre4vq0UxK+scLXZ5BAuh9VnWSScBsdwMbO7i6nd8yiUCigUi5Kxl6cjJ+IFppuC8gRvCLblyDIMTythokAJQ+h8zgwbgULfMpnEGdQwgtoNMZT04ZT9XoS16RDKPlGYsQzrQjIoODDlzSBJZaWaA7exsTHRg9ev3w8Fwn0ErJQD5IkPpXWQTYHp2MxTgs1EZna9JJuVa0LBswwVSRBgdmoa3UYLahwiC1rIkhCtMCZS8gMvfNN5y+vFe1grlovvXn4CJyYm+rMs+65hGKcJUpJ+Sm5FKQk6rWnc+fsbccfvb8H0rt049Ihj8NLTT8M+B+4v1p9eYwHf/8IX8MhtN0sxdYfX4LxPfx6r9j8IqWqKxkvzPounFL5F6UHoVUwqVihORIjmp/HF887DUw/ex09AcZ9VUnzXbjqcjuMcjoZEgOk/+MEPpPhyEHPZZZeJ9/fNb36zPD5Xiwlb/+xnP4uhoaH/H8U3L14E27D7zWCzDEEtRHhg+x34+uVfxrbOY3BWpDALqmyRcXFhYb6NNLZJL8TsfBNxnKJSqqDX9dFqeDBMBfttLGDtfkPoeT4mZ2alk3RsE3aBToQYisGIIEW6S563C04BKXkEAaFAZN9ytTaGYhFUr0mXzdy7gh3CLRbQmPfRbfNmSE80i60rummceIDOwV/uUabey0h3wsd2bp2BH+ZDQGIkhTQmAPMMnt8Wh4Jt6ahWS/Ko3U4PnhcjNWyQJmFkKfwkRTcC/IjbcYDGbDkvQd0v48Ujx+DQ4gaUeiT/RFJ8WXAluQQZmgsNeL2eSFw7d+6UGymdDrxBG4Ylmm+LaMgoQrVSlXSVfMPNhemWYbhlFNgRl+swTIa2egg6XXTabYBcCDosvDaajVnsnJyBWu376Cnv/NTn9vKl87/+4ZY73z18C+zYsWOFaZrf1XX95UvFl1phsWAhCpqIgxZaW57Cvbffgdvuvg+wCzj+lFPwopeeIkOwy7/1Ddx2w1WIgw7s2hBedea/4CWvOYNU2nxF+NmUX8bIpzkSkf0Ni6+mRBh/5EF89r3vhj8/J9pm38b98G9f/DKG99mELOOxMl/9bf+/xK3Pf/7zOOKIIySlmMO3l7/85XjpS18qRfjCCy+UQMaPfvSjf7VK/Fxf8N+0mtEUy4RhaqSxAjgppsMxXPDzb+G3d/8WSi2C3RdCMVioTHQaPqKQacIGFpqeeJd5XHcsU+LPu702Zmaa6B9QsPmgleh6ARaaHdF2TUODW7KQ6ZQ5uM2lSedLMH2Fm3txiigkH4EhkjoSLYRhscBaiLxEtrncUopSsYiFOQ9hoMvSBjfkolA0CfEWp0qY2+4k0ilGvVZGHCSYGJuHYRZA869tO89YwehzTn1kKbPplHwwx6qcAF16aOnfDSJkQYiQ68sJh3qKSAos0naso89zcfzAYTi6eiCKHl9k2TGW15CsBvIb/J4n/8/veXZ2VlwqHKwJZpLLH6mKJuOrVFWGu+Jl1lVYbkkcDyI5VKrIDBuGZaPXbsrpyuamX6uDuNdG4rUxNzuJ7ROTMOvDHzv1/Z9b1nz3sFYsd757+QkcGxtbpWna93RdPyUvvpYkxRpqiofuuhX3/eEG2EmAqNPFrqkZPLFjDCMbNuG8D3wYQ6v3wfU/vQK/vPR/oMU5O3XD5sPxz+84D6v2PwCKaUtQJi8qkXz1nNfAxQURHrQEXnsOv7r0Ylz/o8uQeT34SYSNxxyDD372i6gMEAtJ10TO+GUd+e1vf4urr75alimGh4clMohd7sMPPyzOh9e97nV48Ytf/DRJa0lqeC7T4dkDNxmxqZzIxyK7kB4WOT7++OTN+PaV38ITu5+CUzdQ7KP4HErBmhhvotumi8CGSUqbrkAzUhRdG+qiNSwK2kjRwcpVVTRbIbrdCI7JDbUMxRIdBnLQB/RcnyWZq16tSBoIYTgZDNkwCzNPLGaGVkAS0OrVQ63Gjbcypne3EAaLNj4SzxJFSHCqkcIipjLVZBDIYVu9VpSU4endC9AMdvfk5VK7zRMk2AEDlD+AvmoZhYKVL8aEXDeOEUDL16FD2umIr0xFm5ZF5SSDFRsY9kr4u8HDcURpAwq+IgNXcVtomvAbuu0WXGrlUYhmg+6PVIqvLMZIQKqBXs9Hu9MTBwT/LmOkuOFmuEUYhZJgJbWCC8UqyntKVzLYuiaP12u0OBKUztf3O5hudpA4lQ/93dv+7b/28qXzv/7hljvfPXwL7Ny5c6Wu6yy+LxPJgQQp3YCSxfjdb36JK3/4PVQMLS8auikov4HV++KMN56Ncv8wHrj1D7jgS59A5i/IQkQcK1i34UC84tWvxYFHHg2zTl1Oz4MqZFWY61XcMc4QtOdw+x9uwhXfvxDh7AyUKEIrCHHy687AWe95P3S3D5kAcRfdaYyviWPhOJDvsHnzZhm08abB4svff8lLXiLH2CWM4f9V8V3k79IaRYxmpCUY87fjp3/6EX5+2y8w3Z1DseagVAaKRU0CIefmuAQwT4AXKtUKFDUSjVVTU3FakMFAF4NbAoqugYkJDsYy2JYGRUll2UH4u0kIuogl6SGLUKuUkQTkIzA+SUWcqIiVUGQXS3fzdIuwi3rdRKlQwq6dc/A9RbYI6b7QNAtB7ImLgpAe03Dg91LZ/urvL8LQUizMtUDgG/0K7OJ7XiDLL1xmKJeLcF1HhnR+l4QwLmBkUA0Tma5L6CX9z/4i7Yxgdc4J+XhmaGCVV8YpI8fgQGMVCiGXVVJ5zXjaoac3zRIQWdrjcKzVkAJL3/ZSIgl9ya1WR2KMyuWKSBYCdGfxJdWsWEGqmzDdEkoDw3AYoik2vS6aCwtIPA9qHCDsNBCFPbS5XmyV3vPCs9/79T28VJY//TnPwHLx3cO3xPbt24cty2LxfXlefHX5wVDC2fFRNKZ3oWw7EjGumzYKtToUcmmtgiQOz89M4oL//AQeu/tWgYUbqimDJ6tYxroDD8DgmtWoDg2h4Dhy0RVMR7CGs7MzePTxh3HfPbdJAq7Sy6PnY83EWz/8UZxw6qsRqkymzYsve98l+eC5cUJLlrIl5OSzLWX/t8U3hQ7ywRIGgZoJbt92Cy79w8W4b9cDaIZtgXyX3ASDgxwKKWi1M8gGbcpuTUOUdMSzWyzaIj8IjQ0hCkWg5NoY3dFBu0k4OQlnCpwiOb2ZFEzC3A2Tx/tQ5B6v05aTghzpaehSYwHh6IqDAqlpCFGpkD7nYHzHHKJIFYtZwhMGN+eo9qgBVPqQrSLCHjXkACOrBmDqMeZnZxFxUKY7ol93OlwjtlCr96NQ5IZdW4Zd1Fy57RhSt9UMYUiQyWGoluTHZVEmRduL2EMbsD0d65JBnDxyFPZNqzBDsi0JRk8l2YKPW3AdsceJPosU9XpdXl9KDCzSk5NTYjVbvXqNvB/4+vF9SZ6vKV1vBb04Q7GvH/0r9oGiW1J8sziU79FvNuG3GwjaC1J8e7GCuFB93zFvfOdyevEe1opl2WEvP4FbtmwZdBzne4ZhvCKXHfhDhZYm2PLYo7KFtPHAA2G5hfwrs4uVLKDcjhb7Pfzhmp/i0m9/FVoYC5zbUBSBiSdEUhoaVCbmcvGAkG9FkU6KhbLdboiHlIVeSxT4UYqVGw7ABz7zRQytPwAxyD2gOyL3BRPQslRouWBBny/lB+qF3GojF2EJoJNvauUIw7+SGBZ//deyA01x9CVTnwzQTJv48S0/wM1P/Rbb2tuw0G2Ke2G430GlaqHRaCJRHHh+Jk4AdnO6lcB2VRQdS4oxWbsE2OhGiHLRwY5tXXg9Xfy+VkGHaWsyRGJLyOKk64BtKjC1DFHQE48uY4a4MUd5hk+AmtowVBWVooZ6zZZEiZ1bpxExzbhQQJimiOIEpQohOBkCIi7J641U+H4PIyvrEtjZa3dlIYMQHnbYLLyqbouO6wURfC4sJEzNICSHd5F8MaZgE1mZwusFUBMdFjthsc0ZSDop1NkUJ605GocW16HW0WAsyh2+78lKMt9buqbK//ueh1IpJ7st3SDJcmDx7R8YlCBPfkiEEF0SDPDUTTC3g1CdwZE1cMr90gRQdiDInanJBD353HDrNBEGXQnQjJ3qece+6V3LGW57uXYsd757+IROTk4OZln2PU3TpPjy+GsZirBZb77+Rlz761/jvR/4ANZtPkA0OVlWE9cC0YZcwtDRmx7DRV//b9z7xz9CjyLR3HiR0QEh4Y4CUydKMJapNyHqJJlRG2VtZRYZuQeKVcKr3vRmnPbmt0ExXVnUkAuTxRepDNWoHVL3vfTSS+F53tODNQ7guGxBHXgpbui5Ht+/BeTJ/w5tYxwQhojVHsYao/jJHy7BI7P3YLS1A52gJwnD1ZKGvloRzXYXzU4Ct9gnhSeKfSRpD1HShWMbcBwblXJZ7FpQPLiOKZ2v72nQtRSmw2UWuityPYXxO3QX1Mo2ChZxyB1kqgE/zmluGRM9qL1GprhQinaGet0R3u/4jnlZJbbdIrp+gG4vQL3fRb3PQRi10et6OX85jVGr8GSSwZbTh5Vb/mIFXkh8pC84yh67XJ3Flh5jJZcnFoH4rslhGLXVHkIvlJspM9oKtguro2G9vRonrng+hqMSzFYizojYD9Bs8iarwrEt6X75OvIt1N+XF1jRkRUF8/OziGN+b/3i7WWXTfsdI+c9wpi4/FOqyqyhMrBCtt00swBd5RAykvTkuOfBby0g6jbR67TQox5T7nvvMW9419f28FJZ/vRl2WHvvgeeLTssFV/qlpaq4v477sK3v/FNnPaaf8SJLzsZdtFdZPjyuGzIwgSPukw6nnj8UXz9vz6Hia1PwqLVJw5EXlhKouRKKcsxizXN+gx+FAoZN7F4bFdN7H/IEXjb+z6CoQ0HiFuCK7J8fG0RScm/f8MNN+Diiy/GCSecIC4HFmOC1LlazMWLj33sY6Ij8uNvdb7PffbygszlBA2B0oJvtHDD3Tfi5keuw9aFRzEfzMFwmPCRwbET8ekGfoKpuQBJqqPgllGrl5EpIXreAjqdRRRiucK5JTSdna+NJ5+cRafNRYNIBmGkmRk2V3fJ2Y1RdHTUqwU4FmFgXWSqjZDZeEaGKKPntYs4NGCbKgoW05B1xL6G3Tub0A0TmmUiiKmJU9YAqjXa2YDmwjzABAs1Q71aFDQltePQT+F1e5iZbaDbi6GZOReChVyiiHjzFIcCB2b0asdwTFrfFAGsSyoGu3Ea8xQTa7QhHDtwCJ5n7QPXMyQbLvXJWujJhluhUJDCyx/kdAwND4o0Q0od78453WwGpVIZRS6CLEYMSdqFAjRbLZTqfRhYvUaGbg6RkuUl7nMAJYnh9TpIfB+9xhxSr4O5mSl0YmTO4Mg7jj3z3d/eu1fO8qMtd757+B6g1cwwjIsNw1h0OzBiJoGj67jhl1fhiksvg1UwsengA7Bh0/7Yb906DA2PoNo/LAO4RM3XkRkh89Ddf8TPLr0IY1seAyIfNpc16C1bBKrQwsQBikyamIJL+LYC9JIUazYeiNe/9e143gtOEC0y77YUoZ3pBOtkPEYHYjUjvYyuhiWNl08Bh23cbjvxxBNx+umn/3Vo47P04r9dfOmPzeCbLdy78w7ccN/v8KeHf49uNgvVShFlIfoGahhZ04dep4PduxbQ6tATm3fNbomx6xo0nfapHGJDmcIyCCEH3KKF7dvm4XsAzSRukd2xKUdpwm9CJoXoQLVooOQyHSRAppXQ7MXoBG0pvgSaKymLswrbjOAWVEQ9HbvHmzLx57oyc88sp4xutwXLzlCtmmi1FuQmWHYdGeaF3QidhRjzjS6C0EcQZjLU402MQzXKNSy81LWF8pZQ6uGdjCvQzz6qHAAAIABJREFUVN5NNJrEg2bQTAaaKBLMuS4dwEtXHo31GEbaikUn9ppNFCTqSJXXjosVlGSq5Yp0s0zx4Nfj60iLILVyDtkUEKzD+sulb+rrTdG0a4NDKNYHBKpD6cEoVHnGgpqFIj2Qn8z14tbsFKJOI++ENSuz6iveevSZ7/neHl4qy5++3Pnu3ffAotXs+7qunySaL7mpli6m+cktW/GH66/F2Og27BjbIhdQ0S3h4AMPwRvefC5Kq9ZI8eXpmce+JOli9+jjuO6XP8WDd9+F7tw8sjAWaxlXSkW8lXgeHZkkLVBP0HDAIYfjtDPPwobDj4ZmuYgllDPv1gh4YcfLdWQa8r/5zW/inHPOEbraUoSQ/Hkc4xe/+AXuvPNOfOYznxEt8dlM32czHpb03md+jsVCNhntwGU3/xBPLWzDvY/di0qfieEVdezcNQrL1bF+/9XodTxMjM9jfoHsBa7echqvwnIyLmDJUoNbcOQGRqZsoZChr7+MyalQPLimpcC2NbG2ia4a57BxdrS1soVqUUPUbSGCi/lujIXOHBQSzawStMwV1KeudlEpsUV2MDdDf7GGIPYlAt4yq2g2F4QrUatzYSFCvVwR/3Gv1cXcZAt+S4NPNwXZGooGXadVzsxz30JfXiMBAwmKMhaXCrtcfm1FddDp8HuLoZiZDBPrWQGb1RGcMngUBtsuWnMdtAMP1YIDbil3uh1BfnJoW6mUxc4nHe9iPh61Xr5+dFnwRitSB98aTFRRqX0HCKIQhUod9eFVKPUNwCxVoBeq0C0+JwHUNBHNd35qEnO7x4CgIzfARHOy2Cm/5dg3ve8He/fKWX605c53D98DW7ZsWe04zvcNw3ixJFlwoq0ALolVst4fIpqbxsTkOB548D48eO+DSGIFb3//v2HFfhuQcZGCzazstDIU0pPNrR2PPIx777gTkzvH0ZxdEGZsEPTgh75YqGhx4tHzuBNOxJEvPA4uwzN5iKWGmmTCi+VRV7CvEhus4aabfofbb7/9abbDUudLDZGDH64fU5LgevHQyqFFVkKeRiwpuiAjIcdE5rFGpJglSNQQnr6A27fcjCtu+Qnm0yZ2L+xEX38Rhxx0MO578H70wjYO2Lxagi93bJ9Gx0+RxFwtMCR5guCZgaEyLFtFpVwSO1nPa6Bc0lCtFTA52UMYKflgzdZksUL0XiY/iL8Y6CtbGCjb6HXmMd/O0AoVZFokIZymWYSa2IgjD2naQblIO2ABrQU6JWx0ukRaUmtncSQzuIcVK+voq1egaxYmdo5j964WLNWEY9XydeGM+i6HYKYM1VgAedKgB9exqLcDcRRIiGehQCAQV6g5MItF4qALo2RZGIiKeFH9UByq7INktANdNWGVqCsDrYUFeH5PCni5UpTBK9nBQZAvWhDg1O104bquvIb8N/CGxhOFpF1ztdgy4NNbzMGbU0SpfxC14RGYpJsVSGgjKzpE2PMwN7UbzandsJQUSeRh50wjy4r973rF+z79rT28VJY/fbnz3bvvARZf13V/oOv63y3xfHk01EnRSmgP6goE3S2XwTlMs9GUTa36yGrYxQIMQr0JgxHDPgtwzo3lnC0OeTzNN7f4/wxwDHzG3ySCMazU6igIscpc1HdzlK4sZCzayxjESD2Wf3DXXXfhuuuuk/Vi7vw/l1JGtgO33j76iX/Hmn33QRSm0FMdhuiYEUI1RMRuKtZhJioMMms1Hz2ni+2dJ/Hdq7+Gx8Yfhla0MdcdR7GsYmTFPhjbPo0o9HDA8wYkumd05zx6LAaJLjrswlwXzYYP01YlrsdxbRg6O8UQw0Nl1GoFjO6clKEiObzFogWnYCFVydtlrE8GS1cwXC9i9UAZ3YU5NGMNO6YWYFqJRAfRW0yrWavVRhR4KHJDLtMwO9Pl/B+GQXgPYecLsqlXKltYtWIFer0Y27dOYnq6C7dAkLojqE8e6ZkukvtriZJkUYwldJPJF1SH+DOfYw5Hy5USVD1F0KP/N0SghsL/6NeL2BCvxrHlQ7CiW0FVcRgAJYse5D/zxsK7H1ObKSsszl/RanE5xBcZghhTx3ZkC44+8KUYJ5FCiMKUvFVLUpU1pwTVcmEWKyj0DaJYryMNe1CSEL12B+25eXgLs2hMTaAxN41uqibu8L5vO/WDn8mhz8sfe+0ZWO589/CpXCy+P9R1/cSniy8BL1qCqZ1b8avLfyoc2n03rMeBmzZi3fr1KFX6kbrFnOeakbaVW89yFwQ3s/if4MnzAMRF5v1SGLA0srJ1kV+MkrYg1oA8MYguCTECMJI+Iz4xL75bt27FJZdcIiwHWst4bJevucjsXWI7fObz56PeX0fC/LFMh0ayVsbCm8JjUUkNaAG3ooC20pBttqse/Rl+fO1FWPDnYZcrgNUDtC6UTEdngXlkMfY/sC5T+9GdDYCOAb0AJTMR9AIZCHEiz+2sIKaGrKBa0rF23QDKJQNbt82KTMEOl55eDt2IrwyjECZ/rQODFQerB6sIe200fA2js004TgpNY9GmXOHKqjAxjISvl4plTE0uQIErYCFqvQo8DAxUUa1VMDe9gLGxFvxeAtNkRL0j4CLeHKW7jElS43gtg2WRWBbJyYRFWm4INm2FLL6UGxSYlo3EywFCXtqDaShwfR2HGptwwuAxGA5riNtdtOfnhT9BMA/5wHkBXUyOlkRqRZwq7VZTvi+uYz8NPRINOMeP8nP5dfln1LM1+s0rdXE56IUSNBLOuFAT9qAmEbqtFjrcmut2oIU9NJvz6MZqbNT7zzruXz7y4z28VJY/fbnz3bvvga1bt64pFArsfJ8uvoZmQkt9/PrKy/CjCy6QroRJxJy39PX144CDn4/XnfsugbJM7dyB2dlpOT7SoM8i4BSY++VAsywZ3jzdzgo/gcsEEom4WHwXcZPsetjiCPVssSCzSPPXUKUr40X4pS99SeDpr3zlK+WiZgGmZkjJhNHx7Kg+/vGPwxc6l5HHAUmBiRBlCVIWBMVkVjlSpYvIDrEzehJfv+KLeGLXw9AKBjpBBqeSoVxXZUDVnGvLcsSGTX3STe/c2ULbY/0t5ghO+ldNFVEaod3uotXxpVss2AkGh2w4tortOxh5X5YMNtrMwjRElATiEaaDQldiKb7rVw/S54GdMx52TDdRdPk8hWJnY6dr67SLaQjCHuq1GnaPT8naMVkMXb+BFcM1VKs1TE/NYXqiAU0vwdQqyDIe3SPpSPlv5U0uaEu0MDRTRanElV8PnV5TUpLJDuYNwrJ0ge7Q20xym62WYBkuvLgHhy6L+RjHlA/D4cUDke700F1YEIhPX7WGim0LO5Td89KNUqx9aYapqSl5/Qb7SC3LbYlcVOY9gcNWvtZ50eZ7QsnXiO0CrEoddrUPTqkGq9wHw6HlzpfOlxt5UbcjHF9vYUbSoxthkqDYd9Zx//yBH+3dK2f50ZY73z18D+zYsWOtaZqXGIZxXN75EuGow9Ri/OSib+DRu+7EP736VfjNb69FGvXQbXWhWRW84+OfRt/Iavzi+xfjhmt+BUNJZfuKup1tMd3BgVsowHIsAY5bi0XZKRTFk0pEIL2cFjfneBFz0GcwssaUC6s2OCwasFjaSOXi6CiK8Kc//UmwkscffzwOO+ywxY6vi1tvvVX+7OyzzxboDrtqTszZ2QkcVkkEnchFAlrXMgQI1AZ2+tvwk5t/iD89/BsU+i1YxRLGJ+cAI8Q+a/ugJAkWZhckDHO/DX3SLdI2NtOIkVB2iCOxb7mVnNWQ+5/zxQ7biFGr80QQYfv2HuLERbFYkI4yoHabxVIIGU6pph7qRRPrVw8jjQLsnOlhdyOEqvPGwRtPhl6H2maCksPNvxjVkotuu416uQ5Vj6BbkVDROu0QzQUfJWcI3Y6C6akO5ufaiBLyHnS4JVNwR/MzDbmp8ffqfVzlzRDFHsrlAorlAnS6NRxL5ILx3bvR68bQEktCUm16mW0X+nyGA7P1WB0OodDRUKHkwpsR9VnhQkS584TUMwLboxymw5t0sejKEkiyGK6ZMTmaJXhxiUfijeR+rEG1LBj0E5dqMMs1FASoXodhMWQ0lM6XAzev0UR3bgpKkPOCG36cqpXBNy0X3z0sFH/j05eL7x4+p2NjYxs0TbvUMIyjnym+Biwjxe+uuQLX/PhHeMvZZ+LBh+/DkYcdjHajhSe3TeDVb3un7Npf+d0Lcd3PfwwtznmtIhuQXMarRvQFbljkpK2MvlBamGgdU9XFaTbh2lxpNkR6IIzniBecgFe/8Sy50JjksFR8d+/ejf/5n//BbbfdJtNzFllCWciEpdeXv/4//+f/yNd2C0VhAmw++EDsu8+aZ4X9aUiVGN10AU1lCj/944/wm3t+AdVpo9xfgmrYmJ1voxc2xS3AGwrBMmQirFzpQEk0PP74FKbnUqGJccWYsiY31ooVCwMr+xEnEYKgC1XxMTTIQMgYO3a0kKSOQNQJLefwTzfoftAkEp67W1XXwLqRQfjdNrZPtTHVYv4aO0cWIerLtAHEMNUUppFIobN1Hf01EsFStLptiaaPA8oK9ATXheugKuQJZ9It+2FHYO/EOXYaHSl85AvX6xXpQBluyV9Tt+a/k0s3LJ6zjXmxxNm6i9TPRA+mxWylMojDzc0YDmqopi6ylPY17qHxbkm/dyR8iPnZOXl8as30/NLFIGvD3CvkyjLJZWCh5s2GbxvmZNBulsN/dMuCWSjCKtVhlPIoIS5cEGjPU0PKJYxeBwtT05ga2w5HSTA7M41GkKSVkXVvPukdn7hkDy+V5U9flh327ntg+/btmyzLYvE9Yqn4Grojw6K5iW344ic+ioM2b5Li2VqYxJGHPB+33HoX3v7Bf0O5vx+/vOi7uP7KH0FNPNAQL5IBM8fYvchFxFBKKg15OCUdCnFGD2meyCCx4otxP6miCSP2BS95KT7wyc9Ad6tIOb7Ja7espXLgRk8owTo8ylJmoAWOf7YkQRDcHfqcyPs465/Pwj++5lXCImDx4oDHS9rQCymufODHuPK2yzHhbUWlprHOi7k/iFmoWJh6cKySMClqlQLqtQxB18fYaAMLbQPjYz34XW5uEazDoM8YtQEXNhcgEh6Fu1ixogjHIbd2GrpRRJQm6Pk96KYO2zGk6+yr8Ojcg2tmWDVcE+1ydKaD2S5vZCZi0WY5+VdQsAjWaaNSNNBfq6DAwMwgxtj4AsZ3d1B2LbhuGd22h+mptrgMSiVHBmZ2wYCqZzAsvjaRoCB5o+JaNmWbVrODdrctAZrsNnnvpD2MuEpNkpZVqImC5kwTFbeEAb2KQ2qbcahxAKptB0Yvgx+2ZVgX+IxHysUE3ih3bN0myy+rVq5YBKbn72NJyuZpIU5kyEvoEicF/P0lxCTdFrSJaJYDh7JDhQsWdemALRbyLBTSW0ag+vQ0pnduB/wuJneP0+2Avn33f+cZn/z6stth75aO5fTiPX0+JyYmDlAU5TJVVQ9nJyKyg2bKgoASdfHUY49L1lYv9HHRhd9E1PNQrw7ivH//OEb2XY0rv/sd/Obnl8Kg15JAcmaFSVx5bhGTTkYM+zJpkeGbdMYKzfGMyknkcyTwMVXgpQpe8JKX4X0f/zTUIolopsgHHJTziLxkyl/y9i6tELMAL3Ed4iASmxlN/Lqjwy2T5mWCv69pGWKzh0dmHsC3r/4qHp9/GEoxRK1qy4YUNVhFZ4dGC1iEKGBqhAPX0VAqcsXYxdxMF40WSWU+pic86FpF/LoMGaXNzmBnaaaolBWsXFHEiuEiZmZouWJYD4EF7L5zZ4jr6FIwtcyHpcVYOVgVWM1kM8S8Z6JJ6QH0DZN6FqBUVGDqEUq2gRUDK9FrxXjk/i2YbyhwK2WRHXiDSZNYwil5U5LnjIWQq8WWCduxJNRT17niAfhBIAWRRdYPopwlTDsg2cZ0aGhkOGiw3QyOYSP1EhQMG9WogBetPlZkB3tegRmmiFNyjkNxUHS9tnCNu52O+ISpUdMTTX/3kl7PKKI8X5W3iTxoU0JWZeU7y1Gd1O5NI+98izXpeAvVfmjFMmzXhZaGaC3MYoGd7twsOrOTsuJOROcjW3eiOrLxvWd+5pvL68V7WiyWO9+9+wzu2LHjAMuyfqSq6mF58TXEN4oshKHkVCteLF4U4M4//h6PPvgQVq/aFy95xamCTbziO9/Eb3/+I+hpKEWXC6cCv17kuIpjkzsFtFUx6Ix9zeKFniWxrKfyIguZiKvma8ZHnfhSKb56uY6EVDPB3RLEHYDSAy9cIbCxG6IPdBGow5/Z/bIAyWxPSWVQKAfZNF+FJe1rHrvxwxu/h6vv/wUa6jQGRipQ0wyh78mSBL992qrYAXY6OQGzVi2gXs2Ev9Bp+Zhf4NAoRLuZSJIEC2vPC9HzGXRJ9KSKajnDyIiF/TcOyw2n5yUI0wy9MELXozVNR9ExUXK4JRgCsYdahaSxCFPNBLNNFYGvImM+GmE9VgDTIPPXwUBtAK25GFufnMb8ZIiOH8MoFGAXbIG1kxXBdAzeOPl90C3Aotrt+jAtB7U63Q+5jOEFvtjOTNPC4MCw2M0IvpG1X0mgyBCnoXiYOeyzOZCNMwxldRw3fBQOSNaiPy5Ci2L0Qsb3ZGg321hozCIIPQntHBjoEy8uH09cLM/qcDlU5c1StuqEtZHr9ZKMnKYiSXH7znRc2By0VWp551upQbNt+K15QUrOTE5gdvcEzCyE15pHt9nE7paf1kY2vOOMT339O3v3yll+tGXNdw/fAxMTE5sWO9/nP7v4qgrBKSng+YhSwHS58pvAn1+QKBeFtqU4xi3XXIlbr71aQCbdXg9ez5fiwU6UG1LswCTFWCEMPH+5+Hvsgg1OsRUaD3JOb6Kxf9bxwpNejvM+eT5Ut4IIhnS97JDHx8fxyU9+UiLjmWpBli8HNyy4/Ldz2HfMMcfgzDPPzPXnRdNbJtxGaocxMt3DXxYewPmXfBJ/6TyOyO5i5cpBCcBNowiua4m3Ns4CWX9eaDJLTUVf3UWpmKBc0MXnSrBOp8uRoCM83fmFlqzqNlqeSC599RJWDVlYsULH8DALX4Zuj/E7Gbw4RTcMYZgmCrRrWVxoIX4rEOYDFy9mmjEWWgp01V0cEHpw3QSuAwwNDGBmsoNtf5mD17EwN+MJj41RwtRILZNdegFpEgn1zbIc1GsDaLc8jI1NCfOXicpWgYU1lpsiTxX8mbavUtGF3+vJTdOgDr8IUYrjQG6q/D0zUTCiD+GElcfggGwtKqElDpKO35BMvNY8sZRzKDgmatWyDNzoguAgjq+LgJVUVQJT82Tr3K5IeUrsg3Q80OjBHEDDgGZaMmOwi1WRHpxqH1S3lBff9hxSLu+Evmy4+bSYLcyg125jphvGxRVr3/zqj375sj28VJY/fbnz3bvvgfHx8Y2aplF2OHKp+NJb4FgKxrc8iqt+cjk6nR72P3B/HLJ5E/pHVsNyazL0UAnEaTUQtJqIw0C8myzAbZrd2y10Wg206PlMYrQXZhH6PSlwu8d2YHJ8VDqzvAuiyd8EUQndRMHxp7wc7/nIJ2BUaogVWvYFwy7H11tuuUVy2lh0CU7nv/nRRx8VLZjMh3/4h3/AqaeeKr5VLh3wIk4zdu+0MAVIjAZ+/+R1+K+ffw7z1ixgxBhZsSJn03Z9WJQc9AAJApEHMsUUehtXWMsuV4CLEoPD7DLbLiGJ+PfzrpJg8TjlkR8oOQXUyxqqVW5sNbGw0IYfaWj6Mdp+jDDNcYmWzqO8CkfLOQnVclEYwTMLJKVZcO2i2Ny63TnYVoz+eg2N+S62/GUGrQUVzQafQxP9K4bR6nUQeF4+MLN19LyOeIjr1IbdEhqNFubmmnIzoSxERjEZC91eR5IumDjBDptA9TgKZUEiiXKnRa7hUzOmtBShoBkYTCo49cCTcbC+CVorRqcxj7nutAwlFW7zLd4IeJPl+CyOQySUgkSWYjfOmKTcE54IVlNnYpH8maEZiycRU7zATHw2meFWqIjXt1irw6r0IaSEkfkybPM7uc93emw7mjOTssHYgx4XBtecddpH/nvZ57t3S8ey5runzyfdDoZhXArg6KXBi8gOcRc3/OoK/Pz7F6OvXEaz3RC71Zo1+2Jkw0E45Q1no75iJbSMHU2u8fJD9DrqvVLtyESMZU2YXYkWerjn9ttxw9VXYtvjD8sFTmQgu6AoUxBnKlau3YjT3nAmTnzFaVCsAiKm8jKfLOGigYrvfve70lW/9rWvFY4vP7hezAULFubXv/71OPh5B4uHVpPkZA0Ru16mjGkheuokLr/9Ylx8y4VoOW0pTutXr8Wu0XF4XRLIiig4CmBEUExVvMrcjvO8BfRVCnCtAjqtrvh0i8UqOq1QNHKX3WLQQy/wiaOArRso2TqGB1wYWoTp2Xn4sYo2u+NeLN2vyCcKZMGCyyqmoaK/Xkecpmi1uygXS3Adl5gZSeJVsghxkGHblhlMTTKvzUKpXEH/cBUdz8PUzLwMPHOQkZQ0rBwekGGb5/XQ6nSkiHJJggD1OIKgL9kdJzElJlUwkbxpGRpDVHPaGCUjRdHRbgUI4lD4FP3VCspdC/905D9is7EBSivC2Ph2xFqIgdowSmYZ8/Nzctrpr1dRoVY+PYn52Wlk7HapQstCjYzdcgwoXSAZZJmD9Dt+D1Hoy/vLsE2YdlFOXWQ8ENYPyxU5QldCNGanEXodeO22BADMjI9KZJJe6U/s/pVvevl5X1wuvntaLJY73737DI6Nja1fLL7HLBVfZpIh6uLnl1yAx+6+C2f90+tw3bXXIIt62DE6DrO+Eu/41Oewcr+Nkv5AXyaLrmyqPcMwk9BGU1rbAM3J3bjpN1fjhl9fg/bUOGwlhh+QAKaReAjdcXHEscfh9Ne+ASObnyfrsmQyhox1Z6JBloml7Fvf+hbe8IY3SITQs4dvXLRgYeZF/Pa3nyPDpYx6CYeAzClj+KPioYlxfPf6r+DK+69AWGGRUTHSvwLbt+5EuxGgUiqjr68As5BCcyi3WICeYH5uCiWLMPO8KHC4RrZtlvAZ0CRJmDauOPbR83qyiVYwNIysGBT4zOTkDDoMnzQtZIaDTkg4TSgJHQ73tongVFMMDg6IR6DTbaCvUkHRcOF3u6gVy4i9BNu3z2By2oehV7Fq5RrU+suA2sHUzAx27ZqRNAfqqo5tU30XrZVshAaP4uQhU/uNyE8GmvOewPJZ9IlHYrHlDYtqU0FnNl3usU4UDhNj6eq7fg/lehGOpmEA/fjI687DobXnIVzo4S+PPID+Vf1YveF5UCMd2/98P8I4wobDD4eZAa2pcTx4+x/Ra7XQPzQEu1SGonFNOkOpYGP3+LhQzdZuWC8r55HXw5/vvAOx1xXgk0mveLkqei90Gwp9v3Q7IEK7OY+F6SnRftWgh8md2xAFPtRSPdWqw28+7UP/tWw127ulY7nz3dPnk8VX1/VLFUV5uvjaJk3/Pm689he48vLL8a63vg0P3303TjjyMEzNzuK+LTvwT+e8C5WhYQHvpJyMM1ZGzEU5ilASwrIUUa+Jpx5+AFf/7Cd4+J7bofFoG/nyZ17KnQUT9ZF98LLTXoMTT3m55MIxVYIsWfo7hfUgQxjg7rvvxlVXXYX3ve99YlvizUL6vMW2m8sXP/vZz2QLjmQx0ixZhBN2wdwbU2NM+Fvw9V9+DneM34oGuoLLXLNyJXY+tQtTE10ULBeVuoZijX5kD3bJhGHq8LpkxmowVCZn2BIo2evEssIcxqkwE2ixM7g9puTgGPbb7KwH6gPoLHTR6nXhVC0khoJUjtUZkiCDpehQEi5d9OCWTRTcAhqtFvTUgNEzsHpoFSy9gK2P7sbYXBddBag43HYjtlLDUN2Cpdnwugm63jzipCcgHA0W2i1ffNZtdoVJIjKOnzAt2YIvL0BP7Gt6nMCEgcFyDYev34y1g2uRRgqe3LkND217EDvmZ6G7JtxqAbW+MqbHF7C2tBGfettnRPttje3CzK5RHPr8IxBmDkzLhT83LqnHlf6VWJiZRV/NwX3XX4V2s4EXnXo6tPpKqGZRlkroLpl88inRdusjIzIniNpN3Pvb6xA2ZlAwAavgSHabWxuQVW1GyJMFrWb5XGF2ajfac7OA38bU6FaU3AJ8zU7MgVVnv+y9n1vWfPe0WCx3vnv3GRwdHV1nWRa7ghdK58v8Nk2HrWfYteUJfPsb38ABGzcKpNqfnxGU472PPYEz33EeVu+/Uba0FMVEGtHVwOk4OQAEnPmYHN2OW2+8Dn+6+Xq0pieREvOX03dyclmlhsOPOwEvfsUrse6AQ6A7RQGt5xsZS4kZi0SyJJXliptuugnvec97BJwuGuEi34GWs3vuuQcXXHABzj//fKwcHkbMpAZyDDjGU3QEmYfRzhP46pWfxsNz96HNaHVDweoVKzG3aw47tzUQRxrKNRW1fhOKFcJ2uDpMT7IBLTOQRAsYHLTQ6xKVSE3ZFFRk4FPzTaXoFYuG8BhSrhBHnlDOOPDbPTUFu2zBLFqy0ReyM4/pdNCID4OS+cJyYEw8h2OWUsTK8lp4XorHHt+JuekeIkLWAVStGGYKDJb7cPTmTVg3tAYD5RoCfwZIu3AdA14nEh2af//J8e14dGwndsw1EOoFhPQNZ4BjRDDTSB7nqOcdi+MPOQ7rhlajYpSgpDo6no8t01tx+2N344/33Yle0kKQBDBSFyOlTfjYOZ9DH/qQNduYHh/F/ps2o92jHs5ljGl4YQzNqaI938RQvYD7b/gVGguzOOW1b8QCHNilfnjdJmxDQW9uQQD9RtGV+VtBBe789VVIF6bEA80bKTcQzWINbrEuna9brcpNqMcFk7kZtObmEDXnMP7UY8JMTqxSVFmz35tOPPc/Lt+7V87yoy27HfbwPTA+Pj6iadoPFUX5u6Xiq/CIl0bQ0xhb//wI/DBAq9XExd/+Bvx2B8XaID7+hS/FpDUwAAAgAElEQVRj1cYNiJVM4DPs8phUyypM0Ml9v7sO1155BXZu3YLU94SIRv+X6LuahRX7bcTLTn81jnzRiSj1D0k2HDto6XblQLOkW+bfoKKowur95S9/KVSzkZER6Xgl8pxoQtMUzfeiiy7Cl7/8ZfTVa4jJxmQPnvmiWwaqh8dnH8C3rvkCHms8hG7G9d2cLxB3Imz9ywy8HmPdTZRqBqh86BbzwxSUCkXRIaNoDn39BhrzIZLUhqo66HWAifFZdHseHNtEpcoYIVPsZmnclUUK3Sxgx9gucR5we4xLC8RZ0k/LVAgO/MqOjlXD/DohGvMd9FX2QWMGuPeRrRidaUmsD1MoqlYRdtzGhpX74dQTX4njNx+FlXYVuhYhaI4iaE3DVlPELHyUGSwdu70F3D+6BTc/9CAeHZsATBVJ0IOjBDhk4xocf8SJeP4BJ2DAXi1pdtw301MFkZ9BsU00ow7uffwu3HLXDXjw0YeA1MYB+xyL95z9cRSTGvqLNYxteQorVq5Cy0tg2QWowQw6PQ86i+8Ci28RD9x0NZqNObzoH05HC+xka4KtNLUU3fkmVMuGUqDVMUVJV/HHX/4UaE6jbHP7jgxhSzrfUnUQulOC4eaaOGFDHLrNTExAD7toTo0LCzrSC1Fl9fo3HvfWj/50Dy+V5U9f7nz37ntg27ZtQ+T5KorysqXiS+3W1lJZGaZnl9tFgd/FLdf9Gnf+8TZs2HgQTn/DW2BVKkiprVLzZYJtGmFm2xO49ieX4p5bb0TYbQrUJl9RM6QTdat1HPyCF+EVrz8LI/tvzD93MZIoz4WQTMlFGlqegkFVgSuoHAx9+tOfxt///d8L24FFd8msT2bAD37wA9GFaUeTrjimVUvNoTRajNgKcOuW3+JbV/83diXbES5u3FUKRRQdF1sep2bIzTMCgRKJ8IHGzDkuQ1iSLOy6TLUwMTnTQBCo0FQXaepidqaBmbkFscTZDjDQb2HN6n6hjAWBj2J5GDtHp4FElUEac9xihPCjnqxZm5qKPtfGgfusBDnprWaC7aM93HvvTuxq+uhphPFEqKUWVhkuNq9dgbNf/Ra8YL8XQ4s16RIRN5BRdmjNQvMpe+RZbLGlomckGO1M4aHRp3D5b67BfKeJoWEdRxy0CkcffCjWDh6E4ephyFCGoTDJmTyfBEmLHbktjOe04GF0+i+46Y834fa7H8K+Kw/FK056E+yohv3Xb8LC9DSqA31o9WiZc6D6DbS7PdjFPsxNzWD1cA13X38Vet0Gjn/ZK9FVXdgFOka4mp6iu9BGouuorlwhrpO018bO++9BNDuOhd070Gg10GZg6tAq9A+tgVmsoljrg6Wp6HZaMtidGB2FEnSgRR6QRPAVOzaGVp/5wjd/cLnz3bulY1nz3dPnc2Jiol9RlIsVRXkFiy937NlB/OnmG1CwFLzopJOhOw5inz7KHhQCUqwS1EJFhmyKpE3EmJscxz1/uBm3Xvdr7NryOFS6GzLiEHVxLGRmASP77Y+TTz0dzz/+JXCp7ZJKlnLtmCMs+jvZP+cx8Ys961+DKRUFl112mVjL6OUl3YwfLMJk/dKCRhfESSedJF5ZpEsT+xCxEaClzuHSW76Ln992KeJqIBjiJEpRMC1Uyy5Gt06j19Zgma50WVEaClycBdgt6CgVdfTVFfQPOhgbn0O7Qz5DEVlqwg8SgcaoGm8W9NZmGOgviUOB/tl6/0pMTzfQmmuj5JZRLBXhhR6irCedOS1nq/ur2LzPvlCCDFt2zOPuB8Yxt6AiMly0E0buhBjshji8r4YzXv0qnHTcaSiqq2DE/DoBsngOadBG1ukCXiQaNTV43XUQmxGmvSnM9qZx+31/ws7pp7Bh8xBWD7rod2tYv/oY2OZGaMqw3ABTv42Zp7YiaGVw9Crq/QNIrRiJ1cWuuZ34f9h77yjJ7vLO+3Nj5dS5p3ty0mgUUQIhCQVAQkIIiWAbm+j3eM2uA/aCSfYueI1Zm9c+uzbr9dpes7YJJhybaIIAIYJQZJRGmtwznVPlulU339fPr7pHg1YmeOb9yz2cRjPdFbpvV33vc7/PNxx46iksY4Qbrn81zXnJsNhEbWWZ8oBUuwfKSRe2q3R7AeWhcUU7iEvwka9/iXarxk2vuItOZFAoVFSur5xxG4sr1DsOm3ZspzRQJmo26CzM4C6e4viTB6i363iioR7bzOatuzFyJbLS1xfHNGtVMrZNbXmRzsoiduwqx1wPO9bKY7943S+9e6PJ4mzBYmPyPbdHcGZmZsAwjL/Sdf1OAd+UYfD1z3+Oj/7NX7JtxwS/+4d/QLPZ4Suf/YIKqL7q6hdw0fOvIVMe6QemOy0OPnY/X/7cJ3nqwA8IJUs1DJSESlxLkuOQHxnnhpfdzvW3vZLhyc2qKkjZZeVtLnEQKoxHpFdSH9TP+lVuJ7XCW0ukVHkDusp0+MhHPoIEp4uud3R0VE27Asg33nijAuVsTgJepLFC3GEhmoSAWw5TzlF+96/ey6HG49iDBm7gqcwH+ZmHhrJMTy2xNN/FNArKkeb0HGUCyOVNRkZLFAsapTKMDOc5eaLK4mKHTDanoitF8SETrNiLJYZRanik5l20zyL5Gtk0pMB5dnqRODLJZgrEYYxm9NBwGB3KsWvzZgZSFU4dWeGJIwss1EO6nk0omhIjJqsHXGh6/Mxl+7nlljvZNHExBuMQ5MF3SMKm0roaIVh6htDT0aw0QiPFVghmh25vXumOTy4cpNqdJm1H7JjcS6V0PqnsfrSojBYGVKeO8dA936a13FHNF5df/gLKwxWSjE83buIKZUKOie2XENRCTD3F008+zujECAMT0iCdMPPoo7Q7LnvPv1gl1q2cPMYTD31XOd0uuvxKepGof02iwFcacKfdoTwyyrYLzlfa3tljR3n6gftIWlUSt6Okf+lihcGxLeSKQ3i6Sa5SppDJ0Kg3CLpd1XIdtutEnZoK8G/4CVFh8N/f9Nbf2SjQPLfQsTH5nu3xXAPf/61p2ivFuOA7Dn/2wd9nYfY4r3ndq7j+llv42N99nM9++jNE7RaVoQqve/MvcdMrX6uqx7/52U/x8Y/8CX5LFj2xlL0r7a5YTL0Ydu/bz50/9/Psf+G16Jm8ohCkL0xpO2XGXU9NFwReW7RJ6I44riTJSkT3cieRQa0v15rNplq+/dM//ZNyu42MjHDbbbdxzTXX9I0L6TSRAJuArzi4dB/HrPO3X/5L/vYbH6GX7uAZXbKFjOJbRWq1ZUuZ1aWG6kTzHF0tvGSBZqZ0shJWkzcp5hPKAzqTY4Msz3Q5fGiZYjFDqVSh4/SUGUMWabLkKw9U1MlEshWE9igNQLGcZerUEqJE81yNYi5LPhWRS4fs372VYqbC/Kk2p441ma02aIkkzE3wJRtY6nrMhLv2lnnpzhGuuvqVZAb2AkMQF6DWorM4x91f+gq7duxhz94LSY1uUcc0sG30jCxSu0TeEmFvkZ47x+zSU6r6aXRsJ4XSeaTy+9D8nHxzHLrvezzwzXuZPj7H7Mwit7z8FTz/6mvQ05FKhLOKslisoJHHSDIsz69w4shhZdqY2LxJKRgWjhzD90IyuRKFfF51qyVy9YQUp5p0g1jph4VjlhwNkaWVRkfIDQ0R6Rqrc3N41SWiVp3YdTCzacpjmxgc24qdkRNBmoGxUSqFopqepY3Za7fw6qvEnYZadq52/YTypn9301vf85dn+17ZuP8PH4GNhdtZviIOHz48VCwW/xq4XUonI6/HH/3n32Ewa/PW33obbqvN+3/vA8plduftt/LAd79Lz4/5jfe+j1SpzCf+559w9z98FCNw1G3EiyZvKFkOCZ2wc89etu7ehZ5OYedy5EW7msmTkWDslLTtZjAzaUw7o7JdTTNFYXCEQrlCLEu4NSpC3Eoy+YrBQqZk+V4F2IQHFpebnDiUa8qUjN1+LKFYmkMCunT47qF7+NDffIClaBEtrxFoAaYl0Y4J2aylQs+lka1Z93DbBp1Wr2+BtqVlWM4QUnXfppjXGR8fIXRTLMxVKZcGVW9ao97CEWu1dKCJMcGW2ndL2WUlTCaX6TE6VlEVRJ2umAciJRfbNJRl58QgWctmYa7B7GyHpUWXeqeHFycUS1llzTWjiMl0il+9+UIuH86y+7xb0FJbiLwshp8ilgzfU/N89fNfZHrqJJu3bueGO+9i7Lx9kCmQ5PL9jr2wTtRbwnem8XrTGHZMujRGrG/CSu3AoER3eZUnvnUvRx45wBOPPsnM4jwve8UdXH75lSRmQNurUxzKURkcxNBSnDw6R321gSbBSJ2uunopZHPkUpLZECoTiuf5ijc3tVhVKankMpnKlYlGMiNEzy0mOhPfsgk1aKwsY7hd5o4eUlSYnrZVoM7gpu1UhibRczkKQzL5ZhX4ivPQk3qiZk1RHr7XpepFcWpo8k3X/j/vFCPRxp9zeAQ2wPcsD+by8vJYGIb/R9O0mwXQJGns/3z4v3Pyqcd5w+t/jpMnTvL3n/0sP/f6X+Dlr7qTg/d+m0984tP82n98J4M7d/CJv/gffPVTH8VWNeD9GEKxJyvCQNeUdVgkQn0aIVbZA7ppI2lWku0qleCy1JPPmVYa3cpw9Ytu4q6ff71qqJVMLxXYI4Hqmsbdd9+tfmJZuAlN0qcrdGq1Gg8//LDKdpDwdrWq0zwi02O6Ps2HP/3HfPUHXyA1mKYXBOr7y5csYiMk1gNGhtNk0xaNagczLuJJdq7YJ1SgTUpl8iaxRDT6FKW6Rs9y5PC00tKKxlbaMST6UKgFT2IjfVcpQQRExOSQ1nuMDA6q2vVqvUkc+OzcUmbfzgmGi3mePHCI2bkGjbacMGwKxQwrK022bx/H73XprjS4aLzMr91xLXsHKoyMXAvJCKGjE664tBbqtJbq1OfmmZ+e4uDTT1AaH+Hnf/PtlHfvJ7bzYEo8p0/sVgnbU1jRPHo6IMkUCKJBdGsHpjZE/dQcT3zrW0w9+SQPP/gQARG33H4rxVyO1eYyS7U5tu6c4JJLLqRSLtOqdaRZniQ0SEKTdrOnrlIqZVtFSgrF1HPl9aHhez3FK4mVOZDCzjAm8iLVcF2wDNrdLr5t0+72GCwX0bod2kvzSornSatyrsTI5E5GN23HLBRIFbPKTSi18QK+vYaAr/x8NTy3QzNMIqMy8cYX/dI7N5oszhIrnn33DfA9ywM6PT290zTNj+i6fq2AmW3qzBx5ig/+zrvRJO0qjCmPj/P23/ltdmyb5JGvf4NPfuIzvO0d72Zoz04+/pcf5it//zFSa9mwKuJxrRJc3mCi11RlksqCLOsfuegULrifliWTp8it5CvSauy4CTfe+nLe/r7fwyiU6IWJSi6TJZyEcv/hH/4hV111FTfffLP6/Lri4eTJk0piJkqIm2+5ReXDRkYHV3P4wv2f408/9Ue0zTqBnuB2xK4r7rWQJINysg1VMpTzaZr1JhmjokJ1er7TD+xJ50hnbCUBkyJNjTSZ0gjfv/8Juk2fSi5FWsBXM9QkLlNvIEyvoeNKipdlkrGhnBNlRKTMACODFpdetIuxgQGWF1ZZWZb4x5BGu0e2LFcGeeZn5sjlpDetR9TqcOslE7zx5beyfWg3tr2PsGMTNgNqT8/y0PceYfrUDHqvx65NI2TTGscXZrjqtls575qXQGUSLV0kinwSr4Huz6KHU6DX5OxArI+R6LvQGaM2s8zxAw/y6Hfv5dGHf8DY5CauvOoqup06jz1+gCPHDjKxdZSf+dk72Ld/l1KUzEzPcezQKSyjLFG6KqsjdhqK0snlC3R6HrlCQRlIxCyRSOC867J3zz4OP3VYlWief/55rNZWqLo9qq02O7dtYeqxx5g/eghij8jQKI1MMLn9PAZGJslUBjBzKUV1yWPJ1N1tNvBbNYJ2VV3F1f0o0stjb7rhl9+7YbI4S6zYAN9zfADn5uaEOJQOt+fLBJmWOp/Q5btf/zLf+sZXaTs+d9z1Kq69/gbu+9qX+cwn/55MvsRv/af3URwZ4mN/9Wd87TMfxwy8vjxM8nCV9leRtf1IQkVGrLVYqJqCtZJNqZeR4hhVJSaWXakzN7np1jv49d95H0apQiwJ54kQAvDEE08oOdnb3vY2JiYm+ru4tZAWmTg/9rGPcerUKd71rndjpiwio810+wR//Hd/zLeP3o1jSVC4ht8ylXvMLoToJQ0ra5BLSyNEjlp1hbgnUC9ijBBTmiyEP9Z00qk+aOtJmnxphCOHT7I61yCrQc7UqOQs1U/neAGu/CzSUSlkhjTvSn1P0aaYjUjpHS7cu41yvsjiQosTx1ZZWfHRzDRmyu4H3qTt/oToe5LmSzZo8pLzB3n59bczNvQ8bH2HuLaJ6l1O3vcE93zp62pz2Z5bYHVmij27NnPx8y9l2xVXUrngSihNomeKSp2SRC2S7kkS/wiedxLd1knldoB5EVqymdZqm5nDj3P/3V9i9tgJdu7Yy9joGI8feIhDhw6ysDzH4HCe17/xDl5w3cWESY9atcaJE/NoSYkL9z8fzSqS1Gs8+djj7Nq7l5ZYpIdGKA4MKC7/5ImjDFXKqvNO5HfCCTdXVqg7bXqikLNt9mzfxpPf/y4rU0fRE1/9Tse27mB4cgfZ7CB2qYwhnXiaTNTS4dZT4Os1qoSdOqHfpeaFkVEZf8uNv/zeDXvxOcaOjcn3LA+o5Pmapvk3qVTqCnkokQjZcYiuBdSbVYJI4hFHVMrU5z76N3zxi5/j5a96Nbe95mcUcP7Nh/8b//Tpv8MMRVcq6x2Rl/X7isUWLJyeZAKL3rSfbSWYEioJlkzJ69ZgBYqJhhfpXH/ry/kNiZTMl/vgK8kDms69996rPn7lV36FUklqb4y1avNQ/V1MFp/5zGf44Ac/qALUu3qV7z4tXO+HmOodxSpDEpj4DYOUlsXKBVCIiO1+kMzYcJF2s0q34aqfwbLFYGHh9qQmPiZliW5fHGkpxoeGWJ5dor1Q58Kdo+zdNkKlkMbWdGrtDkFs0XACTswsc2q5xlIE+SGd7RMpdk6WqOTzTB2rcuipFktLkgUsF+j96V8syqms5CobKjQ9E0VsyUXcddUmXnr9axkcegG2PkIc6tDxmX/kKb79hbvZtWkzjek5HvnOt1XrSHG0zJ4XvJDrX/cWhi+4CtJ5pcbQdJfEl+XXcbzuYTRc0vltYF4G5m78bkJndYbDB76Ps1SjmB6gXW9z91c+T0eUBEnAxJYK191wCZdeuYNY6zA/P8PySouLL34RJ082efyxY9z+sldy7MghFaS/c9duun7cbyDOppk6cYyxoUEW55cZGhohZaVYPjVNZbjCUquJF4bs3DzJ3JGnaS5Mk4huV9cYHJ9UJp90pky6UsGU8HgdAs9XCze30cRtVdX0G/oOdTeKjIHxN9/01t/e4HzPEis2Jt9zfACPHj26P5PJSI3QpevV8RLGLbVrEi8opZOKtosT6quSo9tiZNMm0tmcujT/3j138+h3voFTXaBWrdJuNeh2JNqwq8BXJl9JJFtvohWwFUG9fMjIq8qJpZ04RiWbdWONG2+7g7e/7wPo2TyxhKkLlEex4nS/8IUvqMl3HXzl3jL1yqJNCjQ/+clP8v73v5/KUJmatsz/+Mc/5fPf+ywd6mCGJD2JPhTgt4jNEDMXkK5YKj5ydKRC2kioLSyooJdMJq0UD64vxZJ9qZuhWRD4DKZdJjI2+0YmeOGFe0iZEXZGJ5MvkEkXVcRk2/OZbzg8cOgYX/z+kyRWxM6twwwPDjMz2+DAgXmWF2KsOEU+naMX9NSiLbHEkyJXIWlit0shgYk0vP0XrubWm19NvnABelJAj4tonkFjcZaD9z7IyUcO8dTDD1GdOclI3lausq5e5C3v/A9c+bNvQRsaIjZFFy3tG020aIGkc4LEr6LbBcheDPY+EgoEbp1eY5G0b7J6qsqBBx/mBw/cje+1KRbT7Nu/k627htmypYipt6gvzbC6XGPHziv53kOnmJrtcuvtr2Hq2BMsTh/i5970FuaPz4GVxUhbTB07xHm7dqsTiHDqHafFQDlPvbbK4soqjuNw/u5dGHHEwUcfUbSClZJy1TL50hC50iDZ8oDSoAt5FXqeUup0aw16rVV8mXzdLvVeEJmlyTff9Osb4HuOoWNDana2B3R6evoCXdc/blnWhevga9pWP15QFmF9dFSXtCrkWrEJCZFs4GWbH3jQaytLsdTRuL0uHcnybbdoNRq4XYeu01n7cHCcjvqcbK+lbVa+5vY8xZX2wohuBNfd9FLe+vZ3kSqUiJTdWEeLYubm5vjwhz/MG97wBpVqJgHs8v2tVwp99rOf5b777uP3f/8DEnrFtDfFB/72A3znqW+jpyLStk59uYrjSEOuSgonU0jIFnUk6EAC0AfLWZxmba0GycQPNDxf8oalwUF0wz3V2nH57jwvuuBCtheHGU5L4WiiQnokvtL3JLGsS73TpCnFjkaaJ+dmOTw7j5WqML3g84MnllhcDDE0KeVMyNoSLO7hSWGmZhIHQt/omElELoL9QxrveOOLuf6Gl5Ir7MZgAKIKRDliz8WZWWTp4DEeue8+Th05BJ0WbqtBLzZ45Vt+kSte/XPow8OEVqK66fSoiRGuknQXIKyhmxpadidkzyNMBlQwkilW8bbP3KETPHzfd1iYO0i3tcqu7Vs5f//5lMtpTJHs2U0lYWs36yzVdHxjK8Xx57Fz1wU8eM8XeeyBu7n1xpfgyHSvpRmbHFUW48jzKWTLNFpNGs2qku3V66JS8FldWmLzxLhyA9ZXq8r0YqezZAtlBbz5srQXVzAyaTVZh55L0OnSq9Xotqu4Tp2416PRCyOjNLEBvmcLFM9x/w3a4SwP6okTJy5KpVIfN01z/zr4Gipcx+jX9Ai4rfvN1pQFqitN0ssSWZYJH9rvjOhzDX2XhKgT5Gvi0U9k+o0laCZS+t0klPwHT00zIhGSDxHEu66nsgBKgyPsvvBidFveWJLlK1RGP9NXlmr5fJ43v/nNP5RqtrS0pL522WWX8drXvpqQLk9UD/CeP3sXTy4dxM4Jr5ilU2+q8JxES6teMCsTkbIDspaEmccMDpfpuB3qTYcwFp4hJcQteuCSTnx2bEpxyd5xLt83wZbBEQxXwwrD06YSx5HsX48oclWZpBwPTaRWKZOZlsOBIyt87b5FjkxHhKGGZpiqeDMjEcpeQuhC2iiCRG66XWUUKUYxl49b/Ic7L+H6m24iP7IfLRmBsARhThhhaDs4MzNMHT5CfXmVFJriQiWgfvslVzB03n70SgnPCLAMHz1uEXVX0bwGBg5h4kCqjJnfQWJuIY7TGImuXGbN+WmefvQBFmaPkLMNtmyaQE9sJSOrlC2GB0X+N0+QtFl1LCqbX0h5x4uIezqPfOHTHHvifkZKA/i+TnlkHC9yVYGn6HtL+RI9VzTVotN1SNmWytGQE22lXFKuNVEySO2QbqVI5QrkJdthYIRUoXwafCPPI3CeAd9eu0bs9Wi6UWSVxt54w6/95w21w1lixQbtcI4P4MzMzIWapsnke8EPga9uqGlPPnd64j3judeLK4WLlV4ytVRbb4ORtvjTt+1nM6y1x6wBstB36+dNAei14HUBbHG5ieVY6UBTKhdivQ9OlAdPPfUUH/rQh9i7dy+vfvWrKRQKyuEmyzahH97znvcwOFQh0rvce/wbvOvD72CmO4eVk0aHCm5LpvAILxQ+N0WuaJHLaWRMCSfvMjw6jG5aLK1UiaRXTLIaJJfY99gzZnLt83aydbTAcCVDPl1Aj1IQRASuRxwkKmZS6pVSYjMOHcwkxnelk62FXhliNc7xjR9M8/XvTLNchVw+xdD4MF7kUK+1SFyNvDFIlPg0naZawo0ZsC/b4w3XDfOy22+juP1ykniCJJTuuQIkRSQ/M6yvcuC+B3jqwKOSMM/ubdvYf/HzKO7YDYNjaBKzqQcYZghelaCzrCI+DV1kX1UC3cXMjmBl94G+CS208FsLBI05pg4+QnVxnrxl0lyp8dRjx1iYXWJ4qMSrXnM1gyNdfL1GYBeJsjsY2XE9xAM8+cXPMX34UVZnF8nmK2zesUvFdEo4vAgSG9W6MmZIk3PQ9YnDRMWFSk2U0Fb5bFZlY0ilfSJyRJVkNkhxaFS1GOtpKdyTaE4P/4zJtydqB7dLy02i9MCmN7zoV//TRpj6OcaOjcn3LA+o0A6maX7cMIzTtIOafIV2MPoT8Dr4ri/I1hddcskvKgWlODidx9Dvu+xHQj7zd/VvlWzWby9QNYkC1up+Z0awK9hdUzEoPUP/Tmu5vQKwYiX+8z//c2U1lucWykJoiDe96U0q8tKyDHq0+dR3P8oH/ub9NMwWds5meHAIR5xgLR/fT0gMk2zWJJ8Hw/AIfckoGKVcLrK0OE/oOhRTOjvGS1y4fZRdowUG0pJ1IHK6RFl4ZXEn05lm6LScLitLdezYYFOlQNSt43U6pFJFZsU950WUduygHtk8cXiJ+++fYn5BXIMjtHyXettRSgq3mdBodonMmFQhz4geskfr8cYXZrnx5usY3v8iEm0PUZDHiLNoSREt0on9gJmjU3z/nnt44Fv3EDgtLrviCq580U3sufp6rKFBSImlO8RtzoC7ihHL71ko9Tp+tExs2uQql6Cl9kCQxmtM01s5ydyRJ2nML+E2ahx/+jBPPHyIhfmmWg7eedcLecG1m0mVHMKMTZgZYXTvDbjLJt/59OfxGqtkDbFcZ3AlrayYp1TKsbKwQFGqgdI2YRRg6TaRJ6YMnShI1GJPrr4k8D0xpNg0h5UvkC5KjdCQAl8jk1HgG7oCvo6iHZzWKgp8e44C39TgxBtu/PX3bYDvWWLFxuR7jg/gc4HvOter9LVr4Lsu6Vp/evn36el3nXpXoeZriHoajs+AZXWqlLIY5UzuA+ppaO2DsFAViuhI1ibpNXpD7dykSkgWgAdyQD4AACAASURBVIBYjEVWJg0WMv1u2rRJ0RGKniaiE7f5X1/8E/7XF/8UryBWZZOhwgBBu0e71sZTQThCmSRkcgnZfEQmrTM6WGaomMHtNBjIWeyYGGTX5hHGB3PkLWmdkCcIcX2ZHjVS0mQRCa8rNmaNULIEWl1G0yl6zVXajoOdH6DRkxY4A6ucRpf2BaPA7MkOBx+f49jUEg03En6ShpPgOAn1WiRRv9hlkyE95toRnbfdvIWJLcOMXHAtduH5hH5BNWmI+kIT6iFJ47dcZo4c5cmHHuCxh+9neWWZnefv55ZX/SzbL7iQdKWAnk6Ig2VwFogjJQKEpIMfzqiGjvzgReiZ8yHO0a1P05w5SePkSY4eeJzFE8dZXVhSGRVg40cRExN57nr1CxjfYkJWqpo09MwY00cijj86RdxxGMgV6bouXpIora/qmZOW6yjGzqT6/H2kEQnXLVSXIYYdyUtOVIuFyNMsifUslBTXK2lmGQW+2WfAV6gX4XybffANum3aHrGA74t/43c3aIdzjB0bk+9ZHtBTp07tX5t8LxLQlUv703zvGvCuL7We+6mEcui7wf6vP4kINkXnu05CrAGxfH4NsKX1ot9T0f9afxLuf6h7rT/ss37Tfb75medcPxGoz2sx9aDOH33y9/jCDz5DLy2XrbFK7wqFdqg1CN0YtweZFJx/3gh79o0yPpqjlLMInRpep0E5m2ZydBTbMMhIi4JtqLp31+8S9HwszyAVSn5DjZ7ItQYKbBqdIKuZuNVlluamaPba+HYG18yg2Wnk3BFL1KWWIWcPk/g2Tx48zvGpBVY6EdOrLsdmetSrUBgo0TMcSnHIC4cN3nvHZVipLoN7LmBsx23E4TBxnCIORD2SR6OE1wpJvJB2o0G32+LI0UO0XZdd+/YzvmWS8nCRVMlAC1egM08QyHG0sCQoJ17ECzrY+c0Y5X2Q5GmvLLByfI7Fp4/z/a9/mbnjJ4i9iK4rumSLTq/N4FCGn33NjezZW8ZIt+nEdXqhztMHA9yaQdDo0VqpKsWIlU1RGRkhY6fIy/FQjSWoXIeUaeMHfQki4oQUdYkMAKauGi5kyrVyJXIDIxQHh0gXBrDEEq9B4LoELQHfKt1WlW5zGa/TohuZAr6vf8lv/peNyfcssWJj8j3HB3B+fn5fkiRCO1zyrwHfNbvEGpFw5jf3DFr2wbX/R4Hq2m5OYetp8JV/PQPKp//2Y8D32SCsAtYJaUQ1/uzzH+JLj/4Dru3iuz4FI6UWU0nP4/ydm9XWfnigwN6dMjVLBKGD5zVpri7SbdbJp7KUC2WKhQFV1BgQ40tQT+SRdD2CloeV2EpnGpsxWkrkaptI6Qnt2gJOb4VW4OAkCY5mqPYOK9JIkSNlSCtxgZSeobZcY25mgYWqy1wt5MmpNjNzIaFmEqQTcnHCZBjx2n3DXHB+ni37t7P3ojvA3gFJCc/xCHwDy6igBxbddk+dtOy0oQwUkjFhpdLquMT4JLYP8Sp6d5kwiDD1NKY0iMRNotCBdAGjuAWsCkHD4dijp3jkWw/QWDjCwskZFueqeEGCXZRWDYfnX7Wfyy7ayqYhoXC6xHqdju8zPW3iVC0s3yTqBKoPLpH2Y8PEMmwV1p7IxGtoqglbpl95Pal0O6G0kv6iVtQ3hrgvcwWsglTH92Vm+cIgqVyWWGzssrxtd3DrNZzmKp3mKl6njeORmIObfuGWd/z+BvieY+zYmHzP8oBKdTwgaofLBHwVAAvXKzKztenjR02+69j4HHPvv/idSX7EGuu7PgCvzb7rkNv/tar//wnB94emYC2kqzf5xLf+gr/+6p8RFSLleLb8mJTncs1lF/C8/TsYLGbUh560Cf1lXLdNID1nIntrd1RZZs5Kk8/lMQwLLwroep7KqVC15G1x9aXWwnxC7JTNQHmIOHZpdhbQ0l16UZeO6ykNs45FxsgoNYOWiMXWInJ9EsklaLZZWemw0ko4uRJwYingxHIP38iQwibT6DHZ8nnRlRZXXbODF77oTqzBiyEeJZApXhZ94njrxPRaXeWMszMauYECqXxOVe8IoCVaRJQRl1udpLNI6Dmk9BSGllVN0wLO8j8zW8ZIDai4ytqsx/Gnj7K6eIjWSpOl+SaRZpKpZCgO2ezcOUwxHZLVOqT1NobVxg1cEm2U6UMNglqMGcp6LSbQQiKpoJdxNRJVjFA/Yi4RH06fhJK/90G4P/0qykl2ENkcqXwZuzigFDH54iC2WJXV5CuhOh3F+fY6NTxHAoR6tL0EvTLy+pe94w827MVniRUbk+85PoCS7aDr+sdM07xqHXylLVjxvoZxGoCfrXg4E2z7VuKf5s/6ym0dYX+IaFh7oB9mgxUjvEYzrPPPZ06961/rfy4iNF0emPka7//f72Q1rJJLZ8lpJueND/La216ETYuU5mHikklHNNrzSuYWReKmswlcH0tSHLSEUk4ChxJqspnPSNA6dLoOmpHGkw42y1S8pKqC11Nio6Pn17ByPqEugewJWbNISrNV3KZIzDxPFRaT+CGhLOVkERlqLK50OTJd48lFn4OzMY5nEcU2tHyKiz5X7YJbXzzOTS++mcE910J6J4ln4VTbONUWMwePM3t8Sk3fW7aP0Og0VGjR6Ph2JvdcgD04gJ+TICMXuksEnRXMBCzy6mQgzSRe0sRI26RSwxANk4R5Aj/Aac+zcGqOlfk66UyBdClFaSSHoXfRghZW0EKP6lh2F82MSKIsRw7M0ZmXzjdJePPwE48wNpVZRY9EEeIr8JW830Rcj1rfbi7JdJJgJwvWULh+26Y0NEJpeIx0eZBCZZhccQArmyESUO916TU79KqrNKtLdDurqr7KjQ3s4ck3v+Ldf7wRpv7TvEV/gttuTL4/wUH6UTeZmpraZtv2Rw3DeOFpk8Ua+Kpl29r0+1OD7w+h87O+A4XWZ460z/Vr/JfBd/3RzgRcNSSfwQNLUtl08ATv/6t38cjxhwmDmEwML7niQl59+wtI6TW89iJp08fzanSDNp2ui+uJDC4tMlukRSgF5CxdXdYGXsiWbTtYXF5hcXWFsfEt1JtdRUVUxgaV3drU+kEvRA5R0pGdlKpHL2kVMkZa/VsAxnV9nIYEwTSVM6uYzWIaKRYWGkzPtZhqazxywuPUyZhubBF2I4bbJttTPq9+8RC33nw1Wy+7iSS1FZIymg+NmSW+/U/f4IFvfVuFqu+/ZC+1dl0Fmu/e8zxufc0vMLBrD17GxM7FJO4CQXNO1UWZiF5YTC0QaA00XXrYhkHbjKQPBVKMKmESrk/k9nM8ElNTiWeycIy9JnrYwtTamCkX0wwJ/YjDD59i+VgD3ZWf2yM0QqLEIBLjSqJhi9JCqJxQnJABrU5TRXMKBSWvv2wmo8LxU+mMkphlpTaoOEC2NKDMFnY+q1Lz/F7/6qFXrSrwbdUXcBo1Gt2I7Pi2X/qZ3/2zjTzfs8SKjcn3HB/Ao0ePTuZyub/Vdf2G9UWb0A7KYLG2cJNYxb5Qt//n/x50ReX7XH/WAXT9q/2lmty6n2/2DOtweno+44HkMrX/p58UfCa10O92e+Zj/XbqNkrHFlE3p/mrr/4pn/rap5RudKJc5g13vpSLzxsiCebQQrGgrpLEDo7Xpd11aLXaWGaGtJVWVeqREyoHWhLGpLNZtmzbQk9q4TWpKLKYmZnDkZLMgQxxSkLkdTVhF2RjH/mkJYPCLmIHWdWa4Rseba9Jz2kTOz3cdgsiH1uq3s0c3a7G7HSLmWbC8cWEBx+ss9AJlTSu3EwxHni84vkFbn/JBVx2w62E2a14nk1ay9Bb7fDY9x7nge88yPETU4RmTKFSYmBwlMuedy3XvPhlFLZtJy6k0FMeib9A1J4Br6sWgFAhTBJCo4mhhVjWIBjb8IKAleUlFk/OE3aaFDMGGUunMjiMnSmg6zZa4qvAHst0SBQAi6km4NhDx5k5uEzi+CR6oK4EJCw/DsGQ4xq5eJ4E0UsRaqjUK6adUlpfQzfJpGRJKVcXNqaoHaS5eGCYnALhkuJ8hXYIFXXTwamtqoVb0G2oYPVq28cenvil29/zxxvge46xY2PyPcsDuri4OBLHsbQX37I++Uq8X19mJpyb5DxIV9uPO9T/EvewXou5DtvPKHv7sLr+p1+Wua56OL18Eyxd0wsrRliBa9zf2q1FUooETU4OKrhHPYQPeoeOscjnvvdJPvPVjzOxeZCrLjmfC3dOKH2rrbVwnUUMQ+raDeqdNm6vx9LCIhkrozSn6VSWnhfgeYE690gc46bxEcoCqLFBrdlgfmmBSHZVtmRnGgoEsprBSK5E0S5QKYyTK4yBkcINA3pei5XaHIkUZ4YuTq1BIt1vtqX0q1a6zMnpFQ4fq7HSSPP9A3WOL4W4nkWuqzEceVy6SednbzuPl958J3Z2kjAM+gs3e4B21ePYkVlmZpZptjoUCiXGRsfZs/d8RnfshKEByIsxoUdCjcBZArcrbDRanFVTqBhURJNtpYZAG8F3uiycOsH3v/o1jhx8nHwuxeaJCcaHxzn/vAvVCSY0YiLDI066ZNMx6ZROErgcevgJFg7Pko5NehKEb8pCNMbtii7XUyaWVEpXtUst0TkbFrl8VqlupALKFNCVHYRlY+WKWPkyqaIAsIBvmXQhr06O0jHYa9dxpDeutkxYrxI5PvVegjY6+dbb3v2Hf36Wb5WNuz/7AnbjiJzdEZiamirbti15vq88TTusTb1n6nxPZzyc3dP9iHuv88DruuB+RpoyZfR3MwoAhZ8kVuVCqiJIdVasgbOyLitdqMtq/UkePXIfK91pSDtMbK2QzyTofg8r9rC1ANetYVgBuhmzUlulmMuzMDtH5AfK6CE5wyE6vcDDsHUsCfPWYyw5KcU2Xc/H16QJIkeo7NOhCt3JWxbldIkMBUrpUQbLk1ilIp1IbNRt2q0lvG6VxvI8njjfhONMNLLFAYxsiY4bc/jQIrPzMfc/2WS2nkfTK/j1Gna7w+5yzKtfsplXvuR2CulRun6PxC5SHNiJbuRZWely/OgcTz/+FKvzi6olYnxyjPOfdym7LrmU3PgESVrU0C1ivwW+hxml0BOLRAtIBESxMM2ioiKEl3aW53nga//Et7/5debmZxkqVhRnOzE+yW133YU+kMOzEvKlDFlJY8umSeKAg9+/j6Ujx9A6kqchIWwurW5TLXWzdoGcnccPOtRqC6oHL5crkstkVBGpuj6SfAuxYJuidiiRKg2QLlfIlgfJyOSdzaN7IZHv03Ga1OuzqnooaTTAiWgEBgxPvO229/7Bf///7aX7b/SBf9w49m/0sPzkP/ahQ4cK+Xz+LwzD+Fm1MBJZ0prWV8B3feMsnO9z2Yx/8md61i3/pUH59G/0GXOGwLLU8ciXxOPQB18BRwHm/iQVi4XB8ImSHp4/T739NB13AewubljF9aXmxlVTpjQV57IZXLehlkDSz7a6OkejUVPmDbFVI7kGYb/up79MQ7m5vLCrMibiQELWixQrQ2imgR86qrU47PUYrYxRtMp4rZiMlWdAZREMEyQBjlel01qmunCK2vIcvY6DbUr+sVQhDZDKVvB0nen5OsdOdnj4sR6Hp3V0e5BuexW95rCnBHfcOMLtt7yUocFtxGaObGETZnqMKMzQqrvMTM3z+COPcOzpx0iZsZraB0bHuf7Wu9h36QuIbWmU7qHHPYmFw5AcCzm6ekii+0TqKiKNRgFTN0lcl6UjT/PEgw/w6MMPUJtfYHF2HtftceV11/DSV72SzMgAmWKedC5DQSbSOOKxe77Jycd+gNENiaRBRPKMsv0rKnlO+bn92FP6YiF6bEsY87WroCRW8jPX88XBTTpfZnBiCwObJshVhtCLFVK5EkYQq7yQRrPG0tJJqjPHCet1RCfSJY0xtuXtd773v/7Rv/q1unHH5zwCG+B7li+M+fn5bBRFf2oYxltOc75ngO867/ujjRY/7TexLjVbn27/hV/j2qfFpiEaVbXIUogrmbQimwpIZHuuOXSiZRxnka67onIKTLONHzQIgxZOexnf71Aul+j2ujhuF9MySKVNotgjlYJOe4l6q04YJ8pQIU0SBjrdRm/Naq2pBmG1hdNNLE3ajIex7LQC7VjCvomUdGyoMEouNUDgSnymTiplUMiUSPRQ2Z6dZoPFk6cw4pBcwSIMXTwnxqn7ZAslOolHJ9I4MeVw6HGfbz/QoBWmiJIIq+Vz4YjBz9+5g5e9/MWMTOwFc5A4KpEkRTqtGKcVErgRYbfLyvxxLKkOil0l09q+73KKI9sgJYE+HZU/IdO6roBXcpcjEs0n1AwVLGRoBQzdUknMjePHOf7Yozx633eZO3pYKRXkWJbHxnn5a1/L+J7dWIUCmXIZKyvArXHywEM89LUvQrOjlopCyPtxV7Vf6LEUpRrI9QtmjK1ZeNLD5vUIQ2kN6ff1qeWbnaE8NEZ5dBOF4VEKMvWWyqRzRQw5SXoe7XaDVnuF6twU9ekZQickkhPk9r3vuOs9H/x/f9pX6cbtf/QR2ADfs3yFTE1NpQ3D+CPDMP79aanZGu2wbjM+c/o9y6db43R9VFSYKgfqh6Wf5g7OfILTv93+bCu2Y1UFr8l05tKLVqh1TjBfexovXKHRmSGMHIaHy2QNlEvNIqBZXabTbTMwNES2mGd+dZml1UWK5QyZrEUSe2pj3+l2iKX9OJNWkjEt1NADnbDnkS8UVChNqMfkyxWGSzuwjAyOIzRCg3Iuq+iDqBcQ9TS1tMvlCmhaTKtTp2RnZcOEqzt4bZfuapdNw2P4msNSdY50nKG55CD0dZQLiewUU8frzB9OuOe7dY4tRPQSyHbhxguL/PIbLuWq664gO7gVPTtB5OeJvAyBZwqFSxJopE2TVnURXfOpVAqkygNQGAQzg4phC5skgcSB+mq5pex3AoRGRCD2cdEwGwViCXhHI1ipcuoHj3Dv5z7Lw/d+Uz1mcbDMzGqVm195FzffeRepwREoFpSdw7R04k6d2cce4gf3fAtb2j08l2xaVzSB5FGYia1qpWT6lSsK6eKTzOg4EZ5daIgcpmisAzDTWUojmxTYFwZE+VChVKmQSiT5rEu9WaPdqRL3WvRqDaVJlur4wvZd73ndf/5vHzz71+7GIzzn23PjsPzrjsDBgwftQqHwQcMwfnNd4XAm7fBs6uFf9yzPvpcAb5+3fcZMvG4oPlMZ8cwCTlmUxREVB+iGhxvNMbP6EEdm7mWh9jhW1iOVMZQhYrgyRNh20QOZRmM1aTYaDZYaq4xum8TOpegK14mPZUhrR0zPDZUTzAtCRTlkMwWKmTK2lqIrNfK+R1pkTSZksgVy2QlMTaPTXiEOewxmS6S1LImnqxBzKc3MlbJ0PEcFANEJKJbSBFmP1nJbcI8tY5N0aHN8+hglvYy7HHH86AwXXLsXLWcwf2qZ1ad6PPhIm/ufTGh5MJ42eNllRV52/Xae/+JrKG07j4hBSCpEnk3g62gSFO8bqtSy3WypGE9TNF22TqZSIDtYUo3MolDQ5PcgVxJrQUeqT8OUQy2dJKJ6KRDFupp+vdkZnvjmPXz/q1+hOj2tTBGunhDbNlt27eF1b/pFytt3KhebVuqfbPCb+MuzPPz1b7M8vagkZkjriQTgS7iRB54vJhSpCZJMhwRbHG0SrhMFivPvOi6tTk91zY1s2srolq3kpTk5m1UnRTMxCQOfZqtBtbpIbXkev9MhciOq3ZDK9l2/96YP/M/fOTev3Y1HWT8CG5PvWb4WkiQx/jmg5n3/PIr+tirQtKWFty81kw+ZPtYph+eiHlS27xkytOf6dp7zNn1ZgkoHOzNep08FK2HZM2lmit8VRBBVg4uut2iHRzi5/G2mV++j4UoRZI90OodtFimmymi9mPGhQbqtOp12Ay9weezwkwxOilC/LEW+xIGrksvEwtqLxMaaRoSuA+VBbDNLEonUqUTKkh63SIXFC3dalmVPdogo9Gi3FojcDnkzTdGWKSyN026riMTIDKm2asqc0VlsU5GlVKZLt9bGbwSUskX8TMj0/CIj2QncOY17v36KG+/cx+CWIrWlJRYP1HjiYJfvHQhZ6Whcd8E4V++xCRo17njdTZx/w0tIGEG3hyC06ImfNjbxHXG9Bfhu2O838zp0gq5q78iWclRGBhkcHiObyyj1SBz6GBKDKeArlI6cHmMdK1Ug0VJomoG3NM99//CP/OPf/h1GGDE0NkJpdBiyWfbuv4DnXXEVpZERkmwaXfrs7AAt7kC3SWe5TbsZsrrYZGH6JPW5OZoLS2h+REZCc1Ia2ZSENbn4ga8UHCorWr0MpFopTSpfUNx5eWSUwtAwVrGkwna0SMPreWryXV1dorq8QKfRoLpSI7Fz4c6LL/2PP/POD/7JWb5VNu7+rCOwAb5n+ZJIkkSbnp7+rSiK/ut6kElK3gyWbLufCVU/E3h/FNieqcVdX9L9sD5X8PaMX5sSNMgkrMS5ayoDwYN+C7LUjSeypVG5Dz5oVeqdw5xc/A7t8GmqvaeJtKpSIySRTRJmGKtsJh1bVHI57JTOzNwx5ldnqTt1UsUMmZy0EWfIGjZaEKsamxY9NSEGjkfGyGGZWUrFIRI9i2VnSEuR5j/nBfvdHoamqRol09RYWTxJdXGWQirLYLZCSTJ+NUOF7/TCHq1eQzUp16YbUnaDZ7fQJXu3FQiTiVGx8TWDAWsLUw+v8uXPLnD1S4bZf+Uu3E6T2QMrHD3S5gdPuyyswAv2j3DN3hwnn5rh1tdexTWvuI3M8GUgDrVYx3V8DGwCJ6DdENdXWzUF12orLKzM4ccu5YESW/fuZYs43jJZBXK+76jePsnQFSWCnBtDYSBsSWDLKrUBXofG8RN8/dP/wMzJE6QLBYYnN7Nz//kMjo2rY5LO50iX85gZg5guWtIm6LXwXY3iyB4SvULsBfQW56jPnqKxuKLiO5cWZlQVlSaON6mwsox+n6Bp9TXVpk06lycjPG+hSKY8QHpgCC1TUCdM6W9T7SlOS1EasrjbMrmVTTt3k1iZ1+W37/vEWb5VNu6+Ab7n/jUwMzPzq0mS/Mk6xbA+7a4D7rrk7MwJeP3vZ0ZN/sRLOQFfmWhUbJnSMqgfSoGsKtzs79X6Q7Ay+quqmChqoBtLLNQe5OjsPdjFJr1kgY5bVW/YruOjxTa7Nu8jQ5Fuu0ViuCyvzlBtLWLnTQW8ppVWoTYD2SH00MRKp+haTVZWFwkdj1KmTMYuEEYGntiNU5JoliIloOR7yj0mi7p0yqLTlgVaHVtPyKdsCpboZU3a7S6ZfIauL1GNHp2qS6/XxTcddTks3Wu5bAm9mEaTid0vU5/2Of7UMkObK0zuHVMlnt2ZhEOH5njosQWeOtRhUz7iip0p6gs9rrl5Cy+87UbOu+w1oEvCWZpYuFFp33ADwmabhekTtGqLrC7NcvLECUzdZs/u8zj/iiswRkeVdtawDfxeU7U1G5IIGkuAvaasveLO04wMhlwV6DGJtI6sVjnwwEMcPnKE4tAQ+y+7jNGJScxMCs3UMGxTLe1SutAGTXpem1orYmTyEozshPrd6qpENRQfMbHTxm03cVaFr+3S7Tp0Wk06rTZdxyEUi3EQY6bSZItlMsUixcFBsgPD/bAdy1aLTRX+b0ryXFqdtOXyJkk0lqv1j4xt2faWc//O+bf9iBuT7zn4/U9PT785SZK/PlNmduaSbR2Uz3yqM6fa9TjH9Yl43Xm2fpszb7s+BUuThfB7kqerwFXVw4u8SQLaZeJN+lpPWa7Jei6RjX2NautJ5lcegtQyhcGIprNAL2gTRh4rS8t0O122T+5ioDhBr9sliB3aTpW2ZBhYMDo8Sj5Xwu9BPjeEQZpe4LLam1HtERL4kgQi/TJpdzxljkiLs0ooGeEyiXCdpuoIk8v5lJ2jkMvitOrEoiGWFaIknZFREYpygpF+NK8XUG81VWBM2sizbdNeNk3sxMjnVElo7FmkkSnO6h+XrBRkxMRtm3YnZLna5ODjR1g8cRg6y7RWa0zsstj/gou4+rrXkR+8AGLR5OrgJiqNTEJmjh98ksWZ49SX5rn/O9+n1/R44fOv5cY7bie7fVLpZbOFPF7YQtcjbHEzxpKzm/Qzdi2bWJfM3DRxEuJ3OzSXluhUV3GaTVZqNbbs2Mnm3bvIDkjbdD8IRx7L0Dxiv0rPb1HtRAxPXkpsjykNsZ54mHK8xaWoCCYNI+gXtapGlCRWVyJxKNkOkm7Wb0uRCVi3xXQhQG+qGiYB3h+yXUqnWxgRqVS0hFq9+ReTk5v+3Tl4q2w8xBlHYAN8z8HLYXp6+uYkSb5kGIaxrnBY53zPlJqtB5k/W/P7bBpivfHiNNAKhyhuNOEW1Yfwiv3uN5l8lXosEuDtV8GrN64l0Y11YtrKu99o1fD8FXreHLG2Qr4S0fNWVCaDZogVVqPdqDE7ewoNk5HRrcodJRNQ12kQuB3Sps7WiQlKuSKrqw0SQ1qL0yxXl1htLagGXfm5s9KuYAp328NxeqRTGVIZm5RtkBgRYdRD96VzTCrmU8oY4DptfLdLSrrvYhNbz9NrB4q66DhdNPleDJtyYZBybowdWy4gX9lEJMYGoT/k5KPZStHRvxIQcVcaibyRsk+hBjqNRZzaKdzGAoHr0Par2GVbmSvs9ASGLpGSBlZskzgRndUmJw4eYvbYcWqLSxw88Dh4MZdecAn7rrickf27GRrfSnl0SBWOgqs0tkkoChBJF4sxs1k0I09MBjcI6LXbdJbnWZk+SdRpqVzegZFhBrdtxSgW0DNCU1gKNCXBMwlW6fRWqTZ9BicvQktNkCBNKSEpLVKUQoh86Mq0qFyMGmoC71vFI1WeqknMpFRKyRd1jUBasOUoqRaVvqVc6Cx5bcndpPNNDDhhGEWNWu2tW7du3rAXnwOs+KEB7Bw/3r/Jh5NYyTAMHzRNs3Qm6K4D8bOXbqejJGa9oAAAIABJREFU/taO1plpYz/uAP5wMlnf1aYygeN+x5DodnWzi+PNMLt4gF6wRLZg0gscgrCLjkcYthHFrAjz5b+GlWAaGpahUVtZpd5s0vUjBoc3MT46gS5Y1gvQfJ+MFpPLpQhE2G9EJGmT1foqzVqD1VpVsc+SMyDpY4PlAYKuh9NqIyarXDlDbEnqVoAVJUqiJVkIppEm8GN1uZ4Ra3acYIppwhpgYnQ3peJm7GxFqSRK2f5izDCkdSMDhlh6BW0EbPvaD7EuS84CFIg0B00XGZtGr30CrzOHFnXIZG38xKUXe2pZWG/UFGBJHoUs/TTXJHI0VuebPHr/4xx5/BDdZoudmycZGx6k0e1S3rKT5193E5M7t2MXLaJwrfAzsVXQsoCXmUujWSUwi7jtgNryEk2piT9xhCOPPMipQ0/T9jz2XXkF19/xCnY973J0CRCSE1viijoY11vFDXUqI+ern0tgUxkpVLSoQaLrBOs1U+r1ILLCPrjKBKzO0aoIsL8IVIkfatqVxpN+vocArxoC4gTPlxwJTS0Oe71e3eu4t4xvHn/wx702N77+0x2Bjcn3pztez3nrY8eOjei6/pCu61vk8nqd4z1T5/tcbrd/tettTcjQ/88a56u4Rhl3xAVVpdq8j/nq/cr+W6xkaXYaLK8s4vkuXc+h3W2SzhnYWWmZkAaEniqulI92SyrppWq8wNjwJKOlTRS0PJYfYpsRZibE17u0445K8ZqZnaVZb9GQPNhAErak6sxiYmiYwOlQX1nFDXwyA1mSrKXmUhkUDZG9afJhEbhCmlhKkpZN59i9dR97d15FPrOFlCXZDiVVCa+LaiPsx1MQ6+q+kUx2pq3CxsViK+lmGmU0o0AiPGtioAchiTuH111Sbr7IgEwhp1QchpnQ6a4QRC1smZIDnW7bxXEiWo0ej3zvEQ499CTZxCYd69RX6mipDJdddwPX3HgjE9u2qnSwOGwry3ZfYZBS/cJGOoWRzYGVEy8G7WqD5sIii4cO8cDdX+GBe+/G0CK0lMl1t9zMHb/wFkb3XSxJ7kjUWhRU6Xo1Ii1FeXgPSVzsT7EKfOWJZKJVVL86rmJ6Vtja9zAqcFXKF+kKVCaQ9YCl9YLAPgBL8Lq6uor6kZTiiBQ7s+s6x3pd5+atW7eeOAdvlY2H2KAdzu1rQCzGtm1/T9O0C59L5bA+6Z7Z53bmwm39u/lxkrPT3/XaMk3ee7JIE7WD8vEL3yk8nTHH7MLnaAUHyOZSSu8pk2/Pczl8/CirzSqFSoHJ7ROKBnA9h26vQ6NWU0siWWiZsSyKUmTSZSrWEOdv3s+u0c1EcYuav8B8exo9oyv12tSJkzREktbx8VzJFNfR/JjRUomRcom0rXFydpqZqoM9kEVLpTDDgHxGDGFd0qqVwSb0NLXs2X/+JZy3+3LS5gQ6I2j6AImoEfSMms4UzS1gIUEzvg9JrOgLTTOJNKm1l4wFaW/Ig54V05lSAeDXiCQRzXcIJRtBNK7iUem1cMNV/KhB1spgSnoaGu3ApdFqMn3kOE/ddwCzE3PkwFHwLfZf8nwm9+xj0/Yxtu7cRml4nKBbVxZsQ12E5AgkMShtYeX7P3OspQk6Ac25ZRpzS0wfeoLHHvgWJw8dYKiUY9/+/Qxs2c0L73wtmaFRpfONoqaihnzSDAzvRNNLirtVAKtAfq3zT2TcazkefQZ4ve1v7Xbq3/2rg9P3XRuI+1RDrAA4kubrWJc9njrWvV7nW+2299rdu8dXzu27ZuPRNibfc/AaEKOFbdtf1DTtJWcu3c6kHZ5dpvls8F0H3h8fwCPI0+98kwvLfg2R6Dnl3ScfPlizzNXuoe48qqiGbreBLrkMBhw5eZyVxiq5Sol8uaCSwsT9Jnys23MIvB5JEKv8264XUhkYIWMUuXTHReyZ3EYctTi1cphj84cYmRxRvG51tYHTc6mttpQ7LejFxL2Qndu3MD46pGRj9U6TI1NziidOF9KEiUcxZ5O4HlYYqcYLsRDv338lu3Y+j0x2AmKZj/PEIoGjjK6LW6x/iSxLIr/Xz5oQ3lICZDTdQrNShLGuJnIjnVVBOUksOQgRWtCFsEuv5/RpCqmol6lTCjzdBZKoph5H0tHilEUgObexRyQtD40Ws4dOcu9Xv8vM1BLbdz2Pa264gy27ximWc1gpG7fdwDIlPEhoAVvVHiW2gZUfRLMroKWIHA+/2cZpNVV048yJQ8wdf5rFqRMKGrft3cvVL30xhdFR5UiLdJ9u7NALTQZHdmGYQjusg++6seYZDO6/nNf132uRomd09a2/3EXFkGD0rxZiCVQK+zyvdG7Guorg1DUt7rrdD8+c8t519dWbe+fgrbLxEBuT77l/DRw+fPj3/3nj8i7LsrQzed91uuHZCWdn8sDrwPuT0RBr4Ku23P8fe+8Bbdd91on+dq+nl9uLumRJloscWY6d2E4lJiEhE88MMLNIgAR4b3iBN8w8YDEIeA8eZYAJkwABElIoiZMMiYOTuMclbiqWZOmqt9vOPf2c3fub73/ljMnKPBgsl+B71rpLV9K9e+/zP3t/+9u/71eoy2MjntWrL0vAcRYgXELbO4gLy09h6LZRLZoIrAEGdg9n5s/BCl1Iqg5OVGDkiowdXCqY8OweJCGFLMmw+y5OnTvHHvXzehEztUncsHMXykUFy+0zuLh8GjkWX96FHyToDh0Mei5ihzpSYuDy2LxxI/McWFiaR66QQ6vdw9AKWfFNtQSKJEOlxF1riM1T47hmx3WYnroGkjIJpHlA1NkjcBrRJJ+MZrTV90w3moyCI+nP1cfvNL2c5kAmNoKETJIAiSJyyA9BZG5uXEym5TYr2KRc8/o98J6FwcIFPPHIPaiUFdz4pjfAHKtCKuoQcjrzSKBH8ZSGZUMLF89dwGOPPoqtW/fidTe+C/k6eRsHCH0PzqAFVcygSWQhD0SIwKmUGjwFSCNAnCJzbHBRgGGvBce3Yds2Ii9gET5cHKNaKyJfz4HXZeh6EZmSwUs92BGPan0TK77Pe0MzR2cWsnr5fP579s/fRncvt7qXzfIv37bplCGsnLnapTFjYrBBb0KURB4xgcgZhsPh8Gc++9lPfmbfvn0vjBK88hfQa3CLa53vFfrQT58+fWMQBF+TZbn4nQnG/zOe7/MwBHsM/AdUbi88zNUByuXOhaO+d/W64HkHPE8x6kex3DuCxfYJDL0WNs3OoNts4uixQ2zAxMkieDJaKY6gmK/BdwLkVBlC4iFnijg1N4d2x0YiZmj3B5BEBSon4drtO7B96ywct4G+tcwKUq89AJcp6DhkzBJi2HUROJTjBpRLeWzeugGt1gqb7ywutTC0Q6imBK7AQxUlKBGQDm287dbrcd3O3ZCEKUCZBZI84jhDTLhwwkFyFaSegJhSHEgMQR6+ogzTzENUqTOmxItVcUNC9CmtAAgGEoq+YGgyeTEESD0bKfkOLyzi2DNPIeq2cHL/Ezj+9DPImzLe8K7bceMdt6A0W4FkqMg4wlclBISHcyHSzEejcQ6WnWFq4gZUqjMQOA2JF8CzViCkBKOsMi5iErloJgR9PcBVEdk9DJYuwuu1YCoCFMOktDd4EbFUBChE/UKAQkUBJ9PnKQNSCjdx4EY8KvXN4MXiKt5NoXrsPCDchCiFBC8Qz/vbve9qmb2sgFytyzSYJRbGqpczw3XZv1HnS4kalIaxSi9L44x8mI/Ytv/DV1218bkrdJmsbWat873y58D+/fsL/z1K6D5Jkm54obz4u6ncvhsG/HwBfmEX/J3KtuePmrA7utCo2U2YixYRPCOACq99BMvdZzB0GizvK0j6UDXyLEjQ6i3j4tJFqDkdhWIVOb2Gcm4UqZOgQB0aXBhKir/6q7uQQkehpqPV77JBDaEZqixhx9ZZTE3kUcqJaK0swuoMkUJG247Rt3y0ejbihHwFMmiijOnxMYRBAMex0e2vDuQERYRSkmGQHZrrQIlCvOeON2N6bD00bR04cZpF+0QeKcYyZFEM3hEJMYBPuoKEh+2GsGwHuVwOE9MTLAKdIpsIcKV9p3IJnFRhPNtvD51Cn4VC2p0WFs6cxsXnjqB/6Twe/drfoXmxhWq5hJvf9Qa87o6bMLp5BLKusC6b8GSPbgIGjygdIk2HLLHDcURMj+9CwZwBfBGI+siCNrjMYV05hX5mSg6ivg68UMawt4jWyeM4dP/X0Z2fR310DNtvoH3thJArMVMiiRElfEgaD4GoX1kIyx/AjXnUxraAp8Ejq7ur0ALHmNGrhZg9FVz+r1X2L73oyYA5UHw7uYQV3GR1wMbOMbL4TCNmzEPG+vRvURQng8Hwl+fm5n77zjvvfN5I5MpfOK/hLa51vlfow//85z8vzM7O/u88z/+6JEk0gPu2vJg6YSq4z3s9vJD7+zzG+0JBxQs74e/WEVOXszrDps4mAieGyODAduaw1HwcdkBwARnYFJEvSYi5hA2OFlYu4tLyecSIoWh5jFVnIfM5CJGAsXIJw9YlFE0Ozz77LJwghRfHzCJy6FJXGzDfg6mRAt5w0w6M102cmzvKVFRUDDMlj87QQ3tgkzgMYUgG3TGEjEdO1xD4AcIY4CUaimXQ8xoKhgh4NiZKRbzz+34Axdw4OGkEAqrIshxSL0Pqh+DiDGkgwHVSRAkVJJENhFqtFgLfR61aRn2kCs3UIWgqKztRrEJSSuAUYg1QW8gjizOELnlD9LF4cg6D+fM49sQ3cfLgM4jsGGaxiu233IDXvfUmFMaL4LiESaApQp5s3mIpgaBySBOPiVeInha6CkbKW2GI4+CCIWKvCZH3wPFExxOQSDmIxhgEqQhv2EPj2HN45K7P4ehjj8AaDlCanMBt73wPrrn5FlRmZlkAJ1SieZGUQkIY22hbbURQMDa1AxyXpxb/csGl4rmK+9NUkZFdmDc+rREV3dXv2funbvYyLMHgBargzGhptSNOGLyyGkWUpFEW+MGTbhDcuWvXroUrdImsbeY7VmCt+F7BU+Lw4cOTruv+jiRJ/4pFyEvSarKsIEBVVdZRPO//8Lz3L/1J3cZ3YsAvLLovlCAzdIJLkdEXHbtAVCnK8Wqg0z+IoXMEnDgAB/JfqMIsyLADC71BDz2vhUZrEZ1Bh+GioyOzCF0gdGIGTbSXL8An794oRKdHPOCQyWK7Qw+WHaLf95BXeOy9fiM2TlWwvHAWvkv5bREErQAvyuAHMSyHUnPJYzxBGqaM8yswFgINxlapUZLIoWSKEBIX1++8Hre/4QcQJ0VwYgECV1x1FrMzJEMXWRAijjjEicjsGanY8zwJGVLEQQDXHUI3VORLBegFHRkl+VISUkZpwjwyUYNgFpEJBsIgRdC3YM1fQvP0UTz4xb9hHgm6UUBpYhZbb9iNzdfuhBU6aC1fQqWiYXSyBLkkQzBkCIrCIuyT1IYfrKDX7QNxHlV9A3RBQeITbk5sZxlRpiKRVvctKQVkbobuuXOYe/SbuO8Ln0O7sQA3dDCxfha1yWncdsf3Y/0OSkguIWOKQBGu38NSdxkQc5icvRocX2Rpzpe1EpctRVn+MPMrpqGZQDcaRi0j5zWyESUcd9X7gxExqONlfusc/MBfTZUCxxR5aRIjiLyzMZd9cPv27Q9ewctjbVNrxfelPQf2798/NhwOP6Gq6ltkWRaoAFPhDcOQ/fl8QX4eeqAu5DtFGC+EIL6T/cCKMoMbViXEFGvLcUNYzhlY7rPg+IvQKFkXGsJAgqhSsQqx0lzG0B+Al1MMvCF6tsuSDbhMRbPZg6Eq8L0Bmo15dtEGHgkleBhmHj3Lg+XE8F2qqCHWjxexfeM4wnCI4aCHzoB8fAVoqgFTMTHsWfBc6q8FDFwP6eUhmUJMB15kEljfsWHqHKp5Be++433YtOEWZFkNGUdUKlKqSYAVIekPkFA6BrXTnMSGVqtyMh68wIMTM/ixj57Th2QoyFUJbhDBhxFSN0BCSdK5KqTSJBKljiTVAD9F1FzGxWefxFc//WfozJ9DeWIGm3fvxXU37oGRNzEY9PHM048wDPa6G6/B5MZJiNRZq2SkQ4rDAEAPQ3sB7VYXOWEcVXMEfJRCoBsjJVvwGkLCf0nhZ5SQ2AkuPncSD371bkipj/OnnsPKwjkUVRW6oiMTFLz9X/wQdrzxVgjFEgQ5hZcO0HP7yMQ8YzukWY7ltJFrGRVKwnwzgp6QsMJKhVQgRctlSJggGDpNGADBBmo0IUiQkvyZCHUCHSsPcp9M4zS1bftiGMT/Yffitf+Nu5NIemuvl2oF1jrfl2Bljx07Vm40Gj/H8/wPiqK4QRAEmZzOqHASHPE8xEDf/8/sJr8Tjvg23kuUKkqvZRU6ASeQU1kftjcHPzgKxWhD1TOEcQrXj9iFSfloruVg4PaRcDG8xEd7OESc8ahUx9Fs9dBotNjFHAYuu0hDL4TIZYylEMYJvDBDGGWIHRfVnILRooE49uBGIWyfvGQBU9FQMQqwuxaDKSg7o+8Tx3hVc2XKKoXSgPAH3/MhcymmRnL4wL99P6rlLczaMeMrjNPLQwFnR0jJIGb+Ik498i10Ls5D0QxkvATNzGF8ahK16THwpgpe5hBKHFJNgqirDAmF57FHbdEoITNHkGpjAF+gbHdwVh+tk8fwxDfuhjtoY3Lzdmy+di+q1SKGzUVmpPPM009Ay+m48Q1vxMS6dcgUGbyqrA6xeFp7sshsoD9YQepLMHgdGieCoxj3kAMnqohpzkfHa1SRRCLOHT+JP//jP0JBkzFaLSLzLSzMzSEh/2ROwdjG7Xjje96H8noyeY8QCQ6c2AOnFFEor0eaGiw6nkzmGei/GkLPnoYETkYckpfHqkyYzjMqtauzg9WumAI+6dOgG3JCYpM0QuilSRoJjdTHveCFT/u+/dhtt91G7fva6yVcgbXi+xIt7uHDh43FxcWdcRzvjeP43aqq7lRVlcI2ue9kQzD04HLe2/MQwwt5wH/fYIceEGmqz4EJnVgqxRCO/xyC5Dgq9RiqzqHRWUR70IKfuAxv9TwfMZl+i2Ax75kgQDcL7KvdHOLMuUvodvpMDSYKPCSBKFOAofGIkoh1sTzhmK4HheJ7ZInBHh4NtyTCs30oPM9cyYgjPBzS/gQ4EQefuKOUuBGn4KIEMiU603sIHMyM5fCBH34fckYVcVYEJ01DEifBZ3kgSJA5DuwLZ3H/Jz+D8wePYuu2HUgyHq12F0Yhj5lN62AnIUY3zGD9rp0QSzkksgBZUcGxQE4XtFCU08aZY+ClEpDJ4OIIfnMJS2dPQdNUlKY2gYeMoNuA6LTRXDyLp/c/jcr4DK6/6Xbka5OALAOquBqFRMQCUhNigCS14NkW4DvQhQwi+au7CQRRR8pxSDIdkl5DJufg9ob42n/7Ms6emEOv2cDuXdtRMww0Lsxjab4BjxPxhne+GzM7t0HOZwgwQMfpXe58tzCqGTEjyFCJzgHGTGCZfKuwAin8yEiduts4oxtviCiNWHaeF5JRUogg8RjX2XOHxOWFKhS+VVBrf1DTRu+79tpr+y/RJbG22TXY4eU/B+655x6l1WptCYLgjTzPv1lV1U2maY4pikLFmBXeF2LEdIQvLL7fWYip/DKoggy0WBH2EeI0MvESJqc1SmDHuZU5nFuaQ7O3jKFnwQtt1gEXi0WmYqMbQKlYhaHnMex5OHniAlpNixmJE5xRr+dQNDioUoSUhAaE1/IiQjdEOHQRuQlERUYqG4yTaigeU7LRgC1LeMb5RabCsmJ45NvAiWwIR4GRpmkCsYjIGWK6KuPOd9+E0VoBMXSo2k5Iylbw2Ri4WAQCD0m3g3ChjQe//A0cO3oMC5eW0esM2H4K5RyCNMaWa67Be//Nj2D96/YQoIxIEpAKMZRkCCT26kRfMMDRF6cwu0TityZBiFRSIKl5uK0+TnzzQaycPAqdi1ColzG6fgsq05shFUZIj4xU4FnMO7OHJF61QLStEFk0QBycR+o1wHkuEieDKuehyDkWHw91FJlWBsIM1vwy7vrUp/DYow9hZLSE22+/FZNTY2iQ21nkw6xXMbl5Pcw8SZQdrPSaCDMDlfoWcEKJ3XzjhPBZgp7IsJ9mZxGjpzHpuD1Eo91A1+4yNZ8XO+hYbVh+H0Hqw3J67Gf4mAPlf06NbvjGdbv2/vTPvvcX1iTEL2N5WOt8X8bFpl198pOfVJMk0S3LyqdpSpDEdsMwtiqKMiUIwiTHcTVRFPOCICiSJEmCIDDRxgs7Y/Jd5cgknR44hRCibEOQ55HL+ZicKLM8sYXOGZxtHMOZi3NY6S1haA8gSCI0sj+MImaArpCDFkdxOTz6HRfuIIQ7JCNtHmOjBsoFHhTUQK5nYRIzxVsSAKmfwunTYzIPUTVYN10sijBNwmozxEmCQd9GmkqwB9QFB+B5lVlEep4HRVbY3327h3opxdtv3YItG+rMySyfuwactP2/r9QMuERF7NgQqAD3QoRWiJV2D63OAG7fhtUeQJNk5AsFyMUixjZtRn3jJnC6iVSRGWVLiNqA20DidZlTGC0ayYfJmwFkRSmoSAQVgpRD4meYP3oM/cV5lDQNkzMzEM0cEl5iYZgUTx+Q6Y+uQtEVSJoEQdJY8QVvI4nPw+rNwWqeBWldclINZm4UgjIKaJOIUhN2qw+31UHj/HkcPXwAg14LnjPA9OwUrr3pBlgZUdo0yDkdxaIOO7Jxav482naA6vgGKHoF5FJEQ1ry6fV8H8PhAP1hB63BIvpWB50esSMi6EUDsi6tijlCG1FCrBhKM/YY/Y9sPxXRQOrDHa1MfmX79p2//hs//JE5jvmUrr1e6hVYK74v9Qr/A9vft28fzUnkIAgMAJUsyyZ1XR9PkmQyTdMJ+juA6ctFuSiKoibLCq8bBicoEgexg+KIg2rFxfRYDdMj0xB4FfPNUzi/cgwnLh6G6w/Q6/ZgBx68jB5lVwtIRsOgFCxnLbRDZF6GxEvZk3WtImPTpjEYeQm9YRMDmyhkKVybIhoowYLEayk0UWDdn6iT4EGBpgnMpMdxXfh+il7Xh2VlkEWTJSYEbsAelwmGULQU+VyAPdeNYc/O9dCgQeZmoZi7kPEbARSRelRAfcDnkXgJAklCRMKCKINMw60gBkfBlXkTmZ4DbxK9zFyVG3MeOLLVtC4h7F8AHw7ApwEEkVgTZEVpgFPy4NUcoFZWvyLKcBOQhQkiL8Sg02ExSsP+AJ5HjnESypU6yvUKlJwMXTPAUZim6CLh2oii82gv7gd6MUyQ9/EEBKMGrjCJ0BJx7Omj2P/oY0gDH/VqEW6vA6u9Aog8rr/19dDH60jJ+0KRoZg8moMWHjl0AIfPnYFRq0FQNYRpgjD0YTsW+r0eXIKRePq3PuLUh1k0MDE7xWhrK50mE1NIMoVkBnBtj+kzmJiCfXaEUWeAh7Bq1p69ZtsNv7V351sf2VXfNdy+fTslta69XqIVWCu+L9HCvpjNUjTRnXfeyZdKJX5+fp6/9tpry2EY1oIgmLFte8ZxnKnhcFjkxKBQm4yn3nbH1t1btlfksdFx5LUxBi8sLp1Aq30CjcZZRGmMvhPg6AlSvKXgVB5mucAe12kkI6Q8AstDOEygiwKqhRxqVQ0bNo2jNJbHUmseC80GerYHz+IY55YYA1XDQJ6FNaaIJI6JOSSZKEskqvDg+RFcD7AsmsxLUESdDfI81wcnSSgUZeiKg5tfN4s9O9ZBiTm4Ax2jE69Hym8AR8GWZNIThcgI/yV+r0TWjRwiy4JJNohhwNgZKOaBQg2Qyb6xgIzacZrmpy1E/bMIeuchpRYkktJGZCZELC0VgmqwgiYWpsDnphlDAbEAv+9h0BmgubyI5vIS3OGQDUspJkRRDJRGSqiMFlEqFJhXcSb5yCQH4FZgd4/Dbw5QlifBcyPgtQq4XBUJl8fpZ47iix//JE4cPISiqeLqnVvB8Ql8McPmG67FzNYtEDiJPX0E0gBLgxbufughPPD0fmSqgZA8K2SRdbOE9xMfmCxBtZwCPxyiXKFB5ATj/Da7PfhByBgrrVYXvusz/w96/wRXUOQ8c+MEx+KbvJ6HnFyxrrnqhudGK1MXY4/zBV5xeKBZqZaOlXPl/T/2gz82z7Fp39rrxa7AWvF9sSv4Cv7+Pfd8Np+vL31QMrr7zEpmFIrjUKVRJGmMpaWj6LXnsHyBXMwcpEoOz504DcsPIesaSrUK65iIp2uqCgLbYWyFgl5AKWfA0AUISoLiSA6JmODi8iJWWn3EoYjAohifDGVNB+kPcoYKuaCDF8nlLGFdLxmg+6uqCjheDNeOIAsao6CRGY9OXbIOaKKPt968CTdevRFiEKGx4GHDltsBcT04jACRAp46Mzax55nog0S42dCC1+mwrpga30Q3IVYmIOQnwCkVQFIZVs1lHYTU+VrzUFIPEsNnY0QhDc2IDiYwLnCijkHITUMzaoCgsQ7Y7fTQXFxGe2UF1mDAJNKW47JkiFK9iJHxEiqVMjRDAa8mgByD43qI/QUMV5ZQz00hSyeRkdhDLzKpc7Dcx4lHvoWvff4LGLSbWLdugok4RjfN4KqbbkBM0JBMuH0Gi1vB0rCNrzzwEP7yK08iUYm5oYGnJGWy4hQJc47JwgJGQUJ9pIhipYAgjLCw1IQs69D1PFYaxGbps1w2enlkFyrzzDdDNwRwaQpT16FJKoOexuozuH7XHjhWhH53SGo3iKIQaoJ8wVT1ByRF/kbeNObG1s82fuYdP0Mx1muvf8IKrBXff8KivVp+hTrkUwu//+7l9vE/zlfFer4wBUOjbivD8ZPfhDU4iySwsdDoo2mlOHdhEX6UQDUMmPk8HHcIRRYxWi1j6dIFmCoVX53F0BQKOUgqD05JoOoyesMhun0HVj9A6CTwrBiaJEJXKHxXRnWszLijvpfAdQK2H+q+qFBEaQbbCpCEdOEncOwQZl6ErqUYr8h4897NuGaljRjRAAAgAElEQVTTFDLXRbfpY3bjzeBl6nzHgdgARxBBsspjZWbBjo3lY8fwxL1fR71awPot22BOzIDPj0LKTUDJjQA5ExkFhiY24qCN2GuBjy1mYcln5JNLXT/BH9Spc0jVOgRzCnqhvjoMDIB46MFzHGYwP7SGiOKI3ViiOIaeU1CqGsjlc1BNBUpOhGRIbPiZhA10W2dRKYxDFbchEfPgJR1ZxIF3YwzOnMfBRx7B/iceRzmnoZIzMIxc7H7LLahtWM9SO8iQaBAt4nxrGV99+HF89suPwiWGm06+HCJ4ifLhEqgmUB5RUarpMPMahrYF34sgChpEXkN7xcZKw0ISpyxSPggpSWQ1BYXU2OQ/ZBoSE6lQfhsRRIj3e/XO6yHzBuuYXdfHoNtjAzopozmA3jfM3EVN1Z4dH588uH5q3WM37Lnp+G3rbvNfLdfG98JxrBXf74VP6f/nGJ88/tubGq2DnzNz6bUzk1tQK8+ynz5y6hH03QsIEwenL6xgoeGi2aIk4AyqnoOmayy6J2doKBU0lIs5FAwdvXYbZ05fhCRKKJZ1yEQ30yn6nUzCRRac2VimuKE28wswcmCx5dWiAc+O4FgJongVS8wkHrImACLH8tScQQTPTllQZ74owNRS3HbTVuzdMQlTjGCI5EecR764FRBnAWESSApMLUZ0KoqqF2hQNOijde4sDj7+LRi6iW3X7EZxcj2glcGrJXBafpUSRkIIFiMcIQkHyOIh4rADjnOQxj5LP5YFHVmsIObJ8DwH2Sgzz93zc+dw/NljrGiNjIzCLBQYlzZZNVYAJ6UwCzR401jR1XIy5JzGjNmztINW+xh0NY9y/kakfA4iryBoDrF84jTCwRBWr4PGxQs4sf8ZFMngnEuRnxrB6971NtTWz8LnYwyjLg6fPok/+szncf9T55hjKFcQwCkp63aLVQmjEwUoBocwJTFLhDCMoEgGdKWEbtPC/IUeC/Okgsrz5P3AwQ8jlu8nyxkMXYJRoOEjxQZFqynTGdg2Svka7KGHXtdCq9FeTTQJUyiKDIMlW8upIsiRwIn9sdr4oVv33v6J9VObHvqh236o/T1+Wb0sh79WfF+WZX7pdrJ//59IA5z6zzw/+KnZ6SmRXMokQcLZlaNoDM7CiYc4dWEeFy514DgRfC+GwCvsIot8H3lTQ7lgYuO6SawsLaHfJnlximbbQTGvo1TQIXMZu/AmauPodlxcuLQENwwIGoVW0pjAIi+J6HccDHsxMvLhpUGOIoCTYiIVMAcyq0cDH1K3UbqGgPG6iPd+/15sGlNZV1rQ8tDNKYCfADDBDHayzABIJpzEiH0XUuCAc2ykloVeswcv4GAUxwG1CNWkIVhpNZFBpnSLDJJSJEoIEPnIUkpC7oDDEEnmsSRiSSNcWUVsefAtB0mYMLOgfmuIJx97Cvv3H2IS63Xr10HRVRQKBUxPT6FYyUMv6tByOSh5BWpOgWIS9EIFuo9m9zCTUk9Ub2PvgQQQ9rlFHHrsSdx/z9+hWiphpJBHngPOHz4Mw1QxyALsfudbsXXPbmSaDAcBvvHYt7Dvd/4Ci70eYHDgdQ56XUWuJKE6oiNflOFGxGSgwhsiSzjkzQpCBzh9fAGxS8kVFIyhMKN0+jmCh0SZB9leGHkZskLddIaEI94ysUFEBjXktBKay13mWucMfAQWwTirzwskapEVGZpKQXNkI52ioBVQL409Wa9UPxFy3n3v+ZF/vfih3R+KXrqz/3t7y2vF93v782NH//jB350plpOPGYXsrbyUiUSq7zltzK+chhdSYvEAy60+el0HYZgiiTioss6KryLwKOV05Km7DUMEjg3H9WF7MXTq6gQOBl1kgoRKvowzp5aw3OgiX1ERChmMag5B7MEURfSbLjrtCEkswgti6AXysiU6Gs/i5YcU/+5w8JwQxZKKyVEJP/zemzA7SnS3PvhMQb6wAapKMtoRcNwIYqhM/JB4LgSyg7T7yDwbWZgi8AW4oYpUKEGWS8zNzLWHWFy6gKXWEkojo3j9zW+CpBUhanRDIHWXA07wEUU2BE6EQCyMTEM66MFpLGD5wjz7ai+34Q49DG0Xnf6QMUUajRWEYYCpqQnMrJvFzt3XYHbLZih5FUbFZMWZbkRh3MZK91n2CL9u4i1ARrzmDL3zy7h47CS+eteX8OxTT2JqpI7rrtqKiUoJS81FJKaMqWuuwqarr0ZxbBStIMB9Tz6B3/iDj2Pe6kKtqBALAnIVGbrJQdM5aKbMAlJpwOnaCRRBZ3aeyxc78PsJU/gxteRqpDETh4gyB1HhWYyUkVegmZSyQd4QZKxPwzgOkigz+KXXumwRSgklQca8MYjfDOI3CwQr0blEKDzHfIy5GNAVwykXi8dnx2c+tW185ku/8eGPN1azjNZeL1yBteL7z+R8uND81LX9ZPFTw6SxszvootvtIHIHMDWSGKfoWkM0W0OGb2aJAJEEuJTXFQTQZRFSljGLxygIWIabZpZYJHwQeTRsQSlfZP4DcUCYrssy2UKSAMQugiRCUc9h0PWxcMkFWQ6wi10C9LyMXFFnOCP9f5qo6DQdiGKCzTMGvu/2LbhlzxQUOYVtR5DkcRQKmyEKdcSJAV7IgUtFcLbFvhKrD38wROBnyIQSYpTA82XEHo+li5fwxOMPYWC14WXAta9/I/be/EZo+SLy1QpLByaZLfkgJEnI0pnZ1IkidLodNOaO4tN/+qc4e/wEqsUyuq0uRscmEJKKjB7ZOcC2bHTabViug007tuP9P/lBjK2fhFE1WTepmuSl0cT88iFEforNE7cDKbEIZfRXWpg/cQ5Lp87j85/9DBoLixip5LH7mh3Ycd3VKM2OITJkFGt15CtVDLkEh06dwv/7Xz+Ko5fOwxzNIVMj5MoiJCWGqpGFJnWgKqxhiMimxA4dzaUu7K63GnhCdZfnGe1MJGaiwjGYSNFFKCalisgsw4+GtF5gsbWRBJ7l6MXE6Q4EdFaGsAYhIo9bxYQZWZpkmRnUvIJiMQdZFpEzDGRxykzyefCoGhU7J5j7J2sT/+Wm1113/523/W/2P5PL7Yq8jbXie0WW8ZXfyEPnP6ny/MV9vXD+5+bOzkkrl5YhxxkmKxImp+pIBQGd7gCBTx4AKosdIqUcyWJJDktROXycIvIDyJKK2uQ4bM+FGwewPJcVYEPVmUevQlzbOIQTulhqL8PxPMiygTgU0GoMYNksAAwCMwyXIMoifD9EGkngoWL+Qh+uFWGkBNyyu4wP/fhbUK6o8PwYtisgZ47D1EaQBCJLs+CggXdDwHaRDIdw+g4cj4Og1sDzFQSujHPHzuPhb9yLgqmgVMvDTgTsuOFm5l1cGq1jesNGSPkCy6Ujgx5S+ZGWgMsojTNE1G3i4tGj+Ms/+1McfuopbJydhqmbrGPvOS6OzZ1mfOJKqcREIpIsoFCr4s4PvB8791xLeZkM3yZII8oaOHXmIBbOLWNd8XpE7Rib122BK8m4dPYShittzB17Dt986EG0lqkAF7Dn5htx67u+DyNb1kHQdGSigF5k48CJ4/idj34MxxcvgDN5yHkBhQqZx/tMZScR1YNXGJ1PzYoYtoNV9Z9PqUU8M0dKmQNeClnjoBoc8wrWdAWqQabtGfts6QYURkSVSxiUQEGmxPiYGl8PQyX4YYCLF9osZ4/oduTdU6jkWdH1Qo95RVAsE8EVHE/IMsdgiIKShyFqYc6oPFirjn5EldOn9k6+bbDmEfw/Akhe+eqxdgQvagWI+fDV4z//rxvDsx87fuZIobXYgRTxqBc4bN+6HmPjkyxqx/VilpDg+xGiwEfgkEN5gIxsIaMUoe2Dp053vAYpp8NLQhYlb1kWZPKfIMOWLIWiSvCSAMudFbRJzUbJvvJqlzoYuHAcF7xErmMUJU+2OiJyehmBm+Hi2TaWF2OMl4E33TyC//iz/wqyFrDujLLgBMjI6wUmLyYIQ1CL4BIdmQekdgjfJpUWdX15ZImGwYqNB+9+AAefeAa7du5Cq99BbXwdUklDdbyG8mgd1+7ZA07WoRplKFqBWSyGgYd+twEuCyFRwoPl4MBj38Q3vvIl1PImqCZFKdC2LDhkNCTRTYsUzz6qtRL23roXu299A4oTo9ArBngxhiAN4fnnceTgATz98LMYEdZh6cgC9t7weuRnZtHvWxAFEUPHxv79T+PRB+9HWVVw4017cP0bb8LM7p0ojo0hlXlcap/Hw089gd/+6CfQ9PpINR5GUYVmUgpFgISy73QdlCEahTy4QEJzoc9SKKjjFSQeCqVFZzEx/qDqPDQqvirhvSI4kQZ9LKuNxQhRjpuuiYxjTE8GjG8smCjm6+h3Pfg2RSTTUFFEIZ9HoZhnMnWyIG22m1iYn8fQslmHzUyjOAE5Iw9DNSBmQiZBahbM4reKRv7usfHxb6rbCpf23bbvNWvgs9b5vqiS9+r65b995t+/eaF15DPPnTk42mwOIXIqNM3H+ukJrJ9Yj1p1lMXiULDjYGjBdxxkYcBCLBUSWgwcZmYjGwq0Wh6iobCudmhZCFyXhVzS0Iu6HFJ1OZmHHklXgwidlZD555ZLZYiCxLLJvMCD45OklQx6cjDkIjrNIZbmB+i2Mhg8cMsNVfzaL/4oClUeqejDCwZIIyL7SxAyEd4wQcrnoeXXgyPjHV9E5gmIQnofPHMo6y93cO8X7sH+xw5ibGwWUHRYng81b2Jy/TpsvXoHzEoVCQQUSiMYG59mkEPouzh16jjarQbK+QrDK4XIxf7HH8KxA0+i121i1/W7MTa7jnXMqmbC0Az021340RCTG0Yxu2MHylOTLMlZUcnzoY1e/xgOPX0UT957CBPiFM4/eQplo46NN74OQ9fD1m3boBfyGFoDPPbQg5g7cBA37Lke3/8v3wttso7caB2ZwuF04wQ+/YXP4RN/83U4XAQhp0LNq1BVMkYnwQTdCEUEYcZUjXbHQeSR4m+VwlwoFyHIHBukUVeuahxEmYaQHHiRPH7J6SxFHNJMjLi+CkolAzxPghZKESEPERmqUsDCfAvtJRf14izGxydXMV5FZ0q5paUGBv0+BEmC7dhod7uXt02DVh5aXkNO15FXNZSMfFbOFYfd5dbxnFK6+823v+eun/s3P3fm1XUlvTxHs1Z8X551fln28uCRX7v+/OIzXzx6ev/MSqcLXlQRZjbKpoqZkUnMTK+DKGtwfA/9QReBa7McNSHmkHgx89ot5XKI6VFcFRmWS4WTJKze0Ea9UICYZbAcC24cIpJ4DJIAfcen9HX0Oz7KJQ2j9RoiMmRvk7FLCFmkqXgOaSxicaGLQSuEZ4ks4Xj7Jg2/8ss/gm2bR8AJLpJsgDS2WZAnObK3lnoYDID6zPXQjVlIGVlC5oCMKGIcIscH5ye4dPws5s8sIwpEPPLUIcydmoMbWHjz278PN978RvCKCjfKkCtVsHHzFtaZ0Q3l+JHDOHTgGfCZgNnZ9SxotKRJeOSBr+G5557F+i2bcdOttzIcVtVNjI6MM9lxb7AE1Uxg1Oow63XGeDDIiC08h077CJ56+Ci+9fWT2Fa9Gv2zTVw4PY+ZnTvghAF27NyJ7dftgJnLsySQxx+4FyOjVdz0plthjo8BioBMTfHc/HP49T/4KB588hgClWNPInrBQAYXPCLIPA9r4EPgdKiyiX6nA1lKWZer5TTIusCePDgxZfCPrJDNZcKM7GloRqkVWRwxdkjeNFEu5lcLb5qALFCZZzInpwKnJzy0zBvwkFKi/vFEweN73YFw9uwFbmVlBUGUMMy7WCrA8mwGS1G2npY3VnPjwhA5RUVk+2guucwYTpdEVIu1Yzuu2vVx06x8ydhhrHz8Qx9/zbAj1orvy1IWX56dPHn4I5MX2vs/d2ju0ZuavSUkl0UEhsahmJNQr01CECVyc4XtdOE5Fmj0xsUykApMWEGPpjSYdoYB4pgEFgbLX+s1mpioVlHQTOYH0RpaaFkuQnqEDmIEFPkTk7+tjxphgaKEbmfAcGVJUpjJNz0aN1c8tBoRuEBm3ZGRS/B//Lvb8O6372VdpyBQNlobFDcsCAlCK4A/zBDyeZRGtkDXZ4GoAg5lxs9Nafrux3B6FnOPjDwBp09fwnPHDsF1+phZtwFbtu5gkfIr/SFkw8Tsxo1M0ZX4Pi6cPIXHH3oQvWYTOU1FrVJGhSTDioQHH3oAIWK89V13YGyaEoglmLkCNM1AGPYgSjY4WYJk5hALEQSFOMSXsLzwHJ689wQe/soZ3Lb7TuRVEycocsklBojBGApvevvtqNbGUCiU4dgtRImLSq1KKgrIBuBzFvafmcMv/dZHcfRCB2meB0wVkiYgTRwofErqaRBMS1l8xBTJMheCFEMzJSb6gEQGHDEyUsER40QWGAZMlpNMXkLFN4mRJ7ZLLse+z5I0ETnZFiC2OV67qCm5UwKMRq9tW+1lj2svu6Jju0LgR2XH97cEQXhNhHSUkzKRCj0N8ogFYTsOFIW41uRyx1klMz/07CB1eq4Y2LGOlPQ9vCCJksALnFur1w+XCuUvjOj1+9/19vee/NCH/vlT1NaK78tTF1+WvRDnt5c13nHi7P7fPX52/0Y37rOkAkpWUEQOhm6gPlaBIHJwHAvOwAUXC6txOxkZp6us+DrOAJ7lI4pTqIqOiGhdQx9F3YQhqigViujZDi512rAi4jxICCLyAc7AI2TKKVJgUGawJIjMc9b3A6haAWEg4NL5HrorPiSZZ0quO94xiw9/8D0weRsSPLjOAH4aQKSuLU0gZhIiTkPM5aAqU9C09eC4CZZwnMUkBRYRuRFinyp8Bt9dDex0bRquc9B1g6ntBp7LzM3zxSLypgGFF7FycQH3/d1Xcerws4itIQRewtj4BG7Y+3pMrluPhXYTozPTyFUKjDdMNy6R56AoAcD3mDkRRQv5qQVIHXS6c7h07hROHmjj3EEP12x5MwbtHipFDUePHMa6jbPgFRHbrt6BiamNqNTqMPIkQrGR8SnilANPPhFygnufOIp//2sfRT9OkOSIOrKqfMsSD7ogwOsnUDixrfClpU6jV+U4ocBniSYqAq+VOZTHDFRGDKg5Sv2gzpTuH2Q4RKGZRFbQA1MtLIoSdzEMg0aWxB1VkecEZOciP1wS9UK7II339k4ifN/7Pp/+6q/+KnfsqmNc6f4S3zN64tyRuXxreXk24LI7bGf4AV7BhJ5TWeDIoGtD0bhMEdXzk1PT/48mSCdW5jtBEqUSF/NFWdZKPDJd5Hk95bNyksTjcRhVDd44qfHyHx84cPzSy3LRvII7WSu+r+Div1S7/vJDv7L7zML+P1jqnLpp6C1zisBB5RWkCFAfLzM6UeD66Hc8SFApa50FRZoFBbwYIU4c9mhq2S6iiEfgJkxSrGQicorGBjRO4KPrBugHgJIjPpMOUeQhicQgoFzMAGnMM4oaDetool4sV+C5KZqNAZaW+oioAIjAhhkZv/Dh92JdLWL2kaoiwg5cOL7L/p+2y5NXA29C5iuQxUnIInWi00BaBxISYmjIghiu1UcSeCzjjRLLKOeNyxIEiQ/Xpzgkm1GvcmYOhqTB6Vq452+/gm/efTeifh+u58GNBdzyljfhzn/7AYzMzELMGSyqKIMHwEZGHGHRgygFjE6X8SEguehZ53Ho8OPotiycPdrHlonXY6a2Ffd/9WswJQHNhQXsuGY78uUy5FwFG7ftQrFWRb6ssG5X0cl43kPfvgRBlfE3XzmEX/7NTyGUAC5PWILEbqY8PdN4MRByl67buefdt29929Fms6le6vfH5hcv7Wi1F2603faWCM5IviIZlVGzqBp8RScLTCF1JEW6MFKt3ztR2/y3G0ZuO/2hOz80eLHn4jt+7B0zDz5w/8c4kXvjxPSYNr8wTwZF89u3bv4P/9ePbvvinXfe9Y+KJKIg2ve9733Za8G8Z634vtiz7lX4+8R8uPtb/2n3mXMHP9ZzLu4uFRUIGXm/egz/i2IHgeeg33YQOTzSQMLIyDgmp2tIBZuJEGzXQrfXh+uQNJcHH3FQyPvWC1blxlSKsgQdy4ebJExmS5lqRC4lQ/XAo3BLQBHJEJjSNVYlwrbtIyT3Mi9EmAgMjgjsED/9/utx++4qqoqEyLYZ3jxwySkMMIoSZE1DSinJERnP1GHmNwECuZCtAy6nHXMJvRcfXEp5bwKj8CbkepYl4LkUljOENbRYJ66KGsRUgszJOHrwCO75q7/BqWeeQaVewVK/h1233Iwf/omfhFkfRa5aYXim7zeRBC0IGEIUSEFHj/AhEq6HhGvi5IWDOHH6JCqlDajmt2CitBm8y+HR++7D2aPHELYDjI2PYteNe+AmCsZmNmNsZhp6icxyEvBaDEEPMHTnMd9s4Rf+0+dx78OnwOc4cIaMRARUYhGkKfy+Pyyb5V9+/cZbP3rXXd+9sFEhu/vpu9V4OK/5mVvmFZ0fma71d23bPvzQO/e5V/rUfeihh8T3/5/vfxPPJ+9OsiiL0+yLP/EDP/Xovn371qwpv8tirxXfK30Gvkq2RxDEs+cOvJWTw9/I5YOrB/2LjH4EPkbK+XCdFvrtAfotwl9zmJ3ZgompMQiyDzvooNWjqX0fgRchiTJEboi8brLuslwqsQ7SCRP4aYa+4xJkDD8MkSe3MiUHux+t4pAs6j2ArNCTbsiSN4IoXY035zXYdobOUhe3XF/Bj7xzBzaN6PB7LWZiMwwBJw2hlohFUWJDm4xikYm0pNRQqG2HoG4EJ9D0vQ4u0xnVjdIgCSqhaRNL6yUTdcovI2FIECIKyadCYNaRmqjDs32ceuoAvvmVu3F+4QwyTcDet9yON7zjDmilGgSdDHTI34KSirtA3EGWhsh4DqrqIE4X0bdPY+7sUZxbWEESlzA7dT12bLoeUpTi7JFDaJ07j8bJBRSKJey4YQ+sQGNOc+u3bUFlrAwxRxH3HqxoGecXj+Fv73kIH/nYMQyGKcxRDYIuIUzos0gR9kOMVEf+ulaq//zhBw8vvkpOOXYYWQbubW97q67MKtndH7/7ihf4V9N7fbHHslZ8X+wKvsp//+8e+L9nhsHC7/vh/PcbOVmSDYoZH2Bh4SR6rR7EJIfpkatRyI/D8RxU6gYieGgPeugPBgi9AL3eAEsXl1nCccnIo5AvwnZCDMgPIeYw9GyGedZqBZa4EXocrH4Cz45Z4Q4ii9lHEu2J+MGipDCDH8cHXIdD7HCBnrrP/sS/vH5TTV4pb5wyEQUeAijoxSESJcXk6Bj67RVIXATT1GD7ERRzHIWR7TCKWyHxU8iyIkSuyIaHSEUkqYg4CFnkksRLSAk7DWNEQcxcv0iyFl+Ots8GHpZOnsLZ83Pw+QD16TFMb90GJV+GpJnIFQlftpCGbSRhG2nmIOFdcFwDK40D6PTOo9nr4bmTi2j3ebi2ittv/j5cNTuNoL8Ev70Aiew8FQVacQRmZSv6XgKtkMPUhvUgB6Pl5hKe2P8Ajp16DvfcdxZPH4gY7a8yVcbQ6bEcviwC8mru7PVX3/DGB+968FVVeF/ll8Kr7vDWiu+r7iO58gf0J5/58Fi5nn6wUOJ/mtc79Rgt9LpLaDf6CAbEd6hAFCi2pgBRTRHzAbwohOP4sAYuep0hGvNNZidZK5fDnFFy0lQILs630WpZimbKqlnKVN2QOEVSmNS1uWQnrk0ukRERLCjZB/kSdYpk8MIhCDnYTjIYDsJDK4vZ74kentn34Zt/8o431X7JlFfEQWcRaqGEpUEfDhLkFB2TtQo67UXmxkX+FW7KIeJMiNoYSuVtqFe2QlfGwGOVikYuZSAuMCVfUMQ6TdvIGiwTGIeVhowU/susgr0Y4cDCYNiE7Q0gaiKKlRFo+TIE2YAo8eDFEEhJxNCFGy7ADc+h2TqEQf88s8s8dryBhZUAc2ddhCGPnJbHeLmADZMqts7qMMQAEsUeVWZRHtkOXilA1nNIORVPPXMEX/vGY8yhjG5Kd/3tYSz3QyhVkiaTcixARukdgjR/za4b3/3klx49eOXPlLUtvpwrsFZ8X87VfgX39Sd379N5f+HtZsn+zVRc2TwYLMG3UqzMe+g0EhhGHps3TwGyi5XuAiu+hPfGgYDIFdBdcb1+1z3MZ8IDkqgcCb14cGnZ4VwbRqGI6uhk4W31kfJ2nhelleXOqYX57n6afcky1kkSNyVR05wTCzrFF0EYBCF3yvODr/eH7iMLx3CWnlg//CPbxn70x/fcv3HSucrqnAGvZOgFLppDi6Uez05MwrH76A9abBDHUVBmJsAlyStXRM6cxmh1E6rlachaGYJWAgQVgA5AAxLirqpAqrDumPinlC6c0VdMEUohAm+AJPYZK0BRdfCyAkGSGVYOwUGWdeEHDbSHJ7HcPIRu9xQk8n0IKzh5wsXT+8+j72fwfNpWDEITNs5I2DArQxNj5As5mOUaKrV10M06RKmCg/sX8Od/9g0cPtJGfbwAx4/QsUMEBg/JUBA4DgRKK3a5brlS+pXW0c5/fQVPpbVdX6EVWCu+V2ghvxc2Q3jcH/7FO/f4XPdXLHv5dYOWU1xZ9JOLp62IUnI2bi2I67cW2NCtNxgijSWkoZrYA/6gN8Bn4MWfjuOe8/DDzMqX+sXnzx/u1ltn5VIpMnxR471WbD2MCzEeRrZ9O4ReD6JSNnI5Pi5GEefzvGwFwdA5cwar0qoXvPb9/HVv/8kf2/PFnNLUw7iBgT9Ax7LgWy5VbwiyhFarhSDwYBgKZFHAcGBjuRHCtjgYhobJqc0Yn92AfK0OzaxCVkrghSIELg+OywMgrjKlF7MKjoz8D8iGkhRfoQ8+DVdpcxRSSok5xOAQA8RJD37UQHdwCYsrc2h2zqLXa0LIqmhc0vDlL51EGAswijouXGqjVOSwdcs4ZqZFzM4YWF5cRIoQWp74wsQOMYGohr+7+wLu//oSBSyzoZqoi0iJVVaWyAKI3XhiKzPggEIAAAkdSURBVEnypvb7G7de9SsH7j6whqV+L1xw/8AxrhXffwYf4v/qW/ip37y5FLTmb1+6tCx1muGSb5kcD22DWeLrk+uVbfVJY6tlOUZrpTfnDePPd4fKfc8+3O//r+7nn/rzx5/9xT+aHvV/PApOiWHWw+LyMjP+IX9EzczDdn14ngsFHMKhBVOWIPISegMPi40YfppgbF0RxZEytHyF+fxSl2nqdahyBRKXu1yINXC8yqKOWPeLBGlK6Rc+0tRng8IYAeLUQ0LuunEfvt/BcLCCVmcZ3aGFboc41JuSu/5ybv6hB5Y8XedUQeHLgpgphQLHjYwUMkWLOFnlRInn+EJZ4vJlopV5KBYqkLJpfOKPn8C506u8O54012oCieh71KDHGbiIc+HhK1etu/rfHXj4wJpR+T/1xHqV/d5a8X2VfSCv8OFw7/vZvWqe5+rd5kquF3uNh/966WW/2B9//Bd3bJrR/loWz+8IwkVYdh/OoMtwT5IJk8Vj6PqQ4xSDxRbG83nUSiUsN5tIyVc4iOAjgmjKbJCViERVM2EYRRTMGkytDE3KQ+RNFmGf8SJz/kooXigJEMUUFeQgSFyEqYso8VhCM5dliMMQsR/Acl10hgE4bhbHj4RP/PmfPvOHzflwKY6hgcNYZUSumznRCAI/c5xUCWKMGQo2arowla/w5swGURutV+XmEuLHHlqQPY9DTC5rOnW8Ipm5kTDGkSAeTX3hy6Ny5S+OPXOh8QqfH2u7v4IrsFZ8r+Birm3qyqzAvn23im9/040f3HlV7nc9/7SWpj1YgyW4vsXCLsm0a9jrw6Bud76BzIqxcWYcvW4PRqEEzlCw1GsiljIk5NAlcOBlCYqiQpc1GJIOXTFZogfR0UIWzOnDD214noUoCVkhjjMPYeYzdZyh56ErRaQBjyQAvIDHwFewuKgcvufLz33gwbsHR1Z1fexF1xWP7eBx7Nt/F2EgJwnarJnn1+slJ5fX1GqrEeaH/XRnwnFbZF0qeWmY8Hl+UdbEOUNTHzUV7mtVZ+PCgQMHXjOeB1fmLHr1b2Wt+L76P6PX5BHu2/dB/Z1vnv29WrX/AV1bkHipj4HVYoOsKCLXrQxZGDFLzM5KE94ghCHLkEUNUZQiM1NQRk/MC4g5EbKiQyEv4oyHJpLsedVOMeE4Ahbg+kOm7PPskDEhSEIcxgEzppF1Uv4ZUJUSi0iiDDqOG00WGupTjz927qc/+yenDr/ID0mcnJzMu5mrC0UhllRpuHRgieR0a+kPL3JhX82/vlZ8X82fzmv82P7wtz4wXq93/vOGmeQHxycFWRADuK6LJKG4mxS+78LzHLi2hdAh828OCbNXVCDlVUAXmZcDWYmThSQ5v/DJKnwgSRwUjbriCEPfYoq/JAgZr1mSRZiazlgOUZZg4HgQNROCUIAkVZDEGuYvxfefOef/ko79+/ft+/tDw9f4x7b29v+RK7BWfP+RC7X2Y6/MCnzkt2/fMFpOfm/rRvMduVwiUv4YwQLknkW+whTpHkfkPUtmMRmiIERKqjpBQUr+DpSqwKcsFJJelPNG9jgk+JCUFEFkw3bJDyJetdWkYEmFDBsymIUiK94XGyvgZBOqNoY0rnjnzjpfXlps/sff+tVzC9/J1nhlVmltr9+LK7BWfL8XP7XX2DH/5R+/d1NBufSR0VHxzbmSLmZ8giD0oJkmU8sFxEl2XbjukEXh8PS0TunJnAQ+lSByEnMrow44JomzkEAgKpciMiNx33URezYCu88SNDTdxNCxICk8EjFFn7phYzwRhKmLp445HzvSWvroX+y74L/GPoa1t3uFV2Ct+F7hBV3b3EuzAl//zNv+v/bunTWKKIoD+Jk7O/twX4m7iVlcwcJO0CJoKdFKBBEt8glC7PwMooWks7KRQFBTpbKKIFiILxALEQIpEvGRkBDduLvzuDN37ozcQawDSbi7uf9Aut05e34n/BnCzj1nCk54v+v9ul4etcvVEYdEGlEun8/OKFZrgfzAIxEHxCy1oUGSOrWHqS/OSrWizMpWp0exIJHGlMur79pW6JjalyZTkqJPvd5OtvSSsUK28FO9hpMtJVU2pTX6qtNjC5/fbn1YWEDwHs6UzboqwteseQ91ty+e3mr1/c6sF23fZiWv1TihDoyQ2U4xtbpI/agNDTz0KZGcmLrXVRuaI0FRFFGiNjdn5z4wkupX7aIrFCiv/s2Qi0nEIXFfEA/UAxYlSqjqup71zI/ZE69bX5mb+7TvoxeHegD48AcqgPA9UE5c7LAF1GkMDx9cupxY23fsgj9ZHy02K5ViMV9gVK0VidmCXHeXRKjOExbZnS5X5yLEkiJfkPRSCt1sYXG2ccEpqyfSyqQ2zXGZUiKshFkVV/La+69r/N6jx9/eHXZPuL6ZAghfM+c+9F3Pzk46lvX9dLs9cnVsrHHTduis4/BGuZraFuMko4A83yUexySJUegFJLyUnNihitrCnKr7Ypv6YUhdLohVq0FksQ3Hct7YVvn5jzX/9fz8z87QQ6GBgRVA+A7saPDB9iJwd2oq51/sjo8fr55JmHc+SYMrtXruQqmctsKwz3oBpz/q6EsvpJPNCWrVm+Tu9EgESRKEyeb6xvZKINOPpebIF5G3Vv3NYH1xsdPbS228BgL7EUD47kcP7x1IgZmZc+3GBLvBbP8aj4NTfdctcz/M1/P1uFqod71dsep24pc7fXe51Pi9tbT0/8m0gewHH+poCiB8j+Zc0dW/rQrT0+1iGPKcEInV63XSWo2i5WW19xdPj+GPRK8AwlevP6pDAAKGCiB8DR082oYABPQKIHz1+qM6BCBgqADC19DBo20IQECvAMJXrz+qQwAChgogfA0dPNqGAAT0CiB89fqjOgQgYKgAwtfQwaNtCEBArwDCV68/qkMAAoYKIHwNHTzahgAE9AogfPX6ozoEIGCoAMLX0MGjbQhAQK8AwlevP6pDAAKGCiB8DR082oYABPQKIHz1+qM6BCBgqADC19DBo20IQECvAMJXrz+qQwAChgogfA0dPNqGAAT0CiB89fqjOgQgYKgAwtfQwaNtCEBArwDCV68/qkMAAoYKIHwNHTzahgAE9AogfPX6ozoEIGCowF/bvxtuK/m6mQAAAABJRU5ErkJgg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39" y="3185250"/>
            <a:ext cx="3400425" cy="39814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3351379"/>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rgbClr val="00B050"/>
          </a:solidFill>
        </p:spPr>
        <p:txBody>
          <a:bodyPr wrap="square" rtlCol="0">
            <a:spAutoFit/>
          </a:bodyPr>
          <a:lstStyle/>
          <a:p>
            <a:r>
              <a:rPr lang="en-US" sz="3600" b="1" dirty="0" smtClean="0">
                <a:solidFill>
                  <a:schemeClr val="bg1"/>
                </a:solidFill>
              </a:rPr>
              <a:t>NEEM-TULSI TABLETS</a:t>
            </a:r>
            <a:endParaRPr lang="en-US" sz="3600" b="1" dirty="0">
              <a:solidFill>
                <a:schemeClr val="bg1"/>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155575" y="838200"/>
            <a:ext cx="11806237" cy="400110"/>
          </a:xfrm>
          <a:prstGeom prst="rect">
            <a:avLst/>
          </a:prstGeom>
          <a:solidFill>
            <a:srgbClr val="00B050"/>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74613" y="1219200"/>
            <a:ext cx="11887198" cy="923330"/>
          </a:xfrm>
          <a:prstGeom prst="rect">
            <a:avLst/>
          </a:prstGeom>
          <a:noFill/>
        </p:spPr>
        <p:txBody>
          <a:bodyPr wrap="square" rtlCol="0">
            <a:spAutoFit/>
          </a:bodyPr>
          <a:lstStyle/>
          <a:p>
            <a:pPr algn="just"/>
            <a:r>
              <a:rPr lang="en-US" dirty="0" err="1"/>
              <a:t>Saarvasri</a:t>
            </a:r>
            <a:r>
              <a:rPr lang="en-US" dirty="0"/>
              <a:t> Herbs </a:t>
            </a:r>
            <a:r>
              <a:rPr lang="en-US" dirty="0" err="1"/>
              <a:t>Neem-Tulsi</a:t>
            </a:r>
            <a:r>
              <a:rPr lang="en-US" dirty="0"/>
              <a:t> Tablet is an anti-bacterial, Anti-viral and anti-fungal product to boost our immunity power. It is a perfect blend of nature’s two wonderful herbs </a:t>
            </a:r>
            <a:r>
              <a:rPr lang="en-US" dirty="0" err="1"/>
              <a:t>Neem</a:t>
            </a:r>
            <a:r>
              <a:rPr lang="en-US" dirty="0"/>
              <a:t> and </a:t>
            </a:r>
            <a:r>
              <a:rPr lang="en-US" dirty="0" err="1"/>
              <a:t>Tulsi</a:t>
            </a:r>
            <a:r>
              <a:rPr lang="en-US" dirty="0"/>
              <a:t> for protecting us from environmental hazards and </a:t>
            </a:r>
            <a:r>
              <a:rPr lang="en-US" dirty="0" err="1"/>
              <a:t>toxinated</a:t>
            </a:r>
            <a:r>
              <a:rPr lang="en-US" dirty="0"/>
              <a:t> pollutants to keep us healthy. By using this product we can lead a quality healthy life</a:t>
            </a:r>
            <a:r>
              <a:rPr lang="en-US" dirty="0" smtClean="0"/>
              <a:t>.</a:t>
            </a:r>
            <a:endParaRPr lang="en-US" dirty="0"/>
          </a:p>
        </p:txBody>
      </p:sp>
      <p:sp>
        <p:nvSpPr>
          <p:cNvPr id="16" name="TextBox 15"/>
          <p:cNvSpPr txBox="1"/>
          <p:nvPr/>
        </p:nvSpPr>
        <p:spPr>
          <a:xfrm>
            <a:off x="3572942" y="2819400"/>
            <a:ext cx="8388870" cy="400110"/>
          </a:xfrm>
          <a:prstGeom prst="rect">
            <a:avLst/>
          </a:prstGeom>
          <a:solidFill>
            <a:srgbClr val="00B050"/>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7" name="TextBox 16"/>
          <p:cNvSpPr txBox="1"/>
          <p:nvPr/>
        </p:nvSpPr>
        <p:spPr>
          <a:xfrm>
            <a:off x="3510131" y="3200400"/>
            <a:ext cx="8458199" cy="2862322"/>
          </a:xfrm>
          <a:prstGeom prst="rect">
            <a:avLst/>
          </a:prstGeom>
          <a:noFill/>
        </p:spPr>
        <p:txBody>
          <a:bodyPr wrap="square" rtlCol="0">
            <a:spAutoFit/>
          </a:bodyPr>
          <a:lstStyle/>
          <a:p>
            <a:pPr marL="285750" indent="-285750">
              <a:buFont typeface="Arial" pitchFamily="34" charset="0"/>
              <a:buChar char="•"/>
            </a:pPr>
            <a:r>
              <a:rPr lang="en-US" dirty="0"/>
              <a:t>Helps to fight acne by inhibiting the bacteria that causes acne growth.</a:t>
            </a:r>
          </a:p>
          <a:p>
            <a:pPr marL="285750" indent="-285750">
              <a:buFont typeface="Arial" pitchFamily="34" charset="0"/>
              <a:buChar char="•"/>
            </a:pPr>
            <a:r>
              <a:rPr lang="en-US" dirty="0"/>
              <a:t>Supports restoration of functional pancreatic beta cells that secrete insulin in the body, and helps maintain healthy glucose levels.</a:t>
            </a:r>
          </a:p>
          <a:p>
            <a:pPr marL="285750" indent="-285750">
              <a:buFont typeface="Arial" pitchFamily="34" charset="0"/>
              <a:buChar char="•"/>
            </a:pPr>
            <a:r>
              <a:rPr lang="en-US" dirty="0"/>
              <a:t>Helps suppress cough and aids the mobilization of mucus. Assists in calming and dilating the lung's airways, thus relieving chest congestion.</a:t>
            </a:r>
          </a:p>
          <a:p>
            <a:pPr marL="285750" indent="-285750">
              <a:buFont typeface="Arial" pitchFamily="34" charset="0"/>
              <a:buChar char="•"/>
            </a:pPr>
            <a:r>
              <a:rPr lang="en-US" dirty="0"/>
              <a:t>It is very effective for any kind of skin infections and skin related disorders.</a:t>
            </a:r>
          </a:p>
          <a:p>
            <a:pPr marL="285750" indent="-285750">
              <a:buFont typeface="Arial" pitchFamily="34" charset="0"/>
              <a:buChar char="•"/>
            </a:pPr>
            <a:r>
              <a:rPr lang="en-US" dirty="0"/>
              <a:t>Very helpful for allergies.</a:t>
            </a:r>
          </a:p>
          <a:p>
            <a:pPr marL="285750" indent="-285750">
              <a:buFont typeface="Arial" pitchFamily="34" charset="0"/>
              <a:buChar char="•"/>
            </a:pPr>
            <a:r>
              <a:rPr lang="en-US" dirty="0"/>
              <a:t>It is an anti-bacterial, anti-viral and anti-fungal product to control disease.</a:t>
            </a:r>
          </a:p>
          <a:p>
            <a:pPr marL="285750" indent="-285750">
              <a:buFont typeface="Arial" pitchFamily="34" charset="0"/>
              <a:buChar char="•"/>
            </a:pPr>
            <a:r>
              <a:rPr lang="en-US" dirty="0"/>
              <a:t>It boosts our immunity power.</a:t>
            </a:r>
          </a:p>
          <a:p>
            <a:pPr marL="285750" indent="-285750">
              <a:buFont typeface="Arial" pitchFamily="34" charset="0"/>
              <a:buChar char="•"/>
            </a:pPr>
            <a:r>
              <a:rPr lang="en-US" dirty="0"/>
              <a:t>It is able to tackle stress, anxiety, and inflammation</a:t>
            </a:r>
          </a:p>
        </p:txBody>
      </p:sp>
      <p:sp>
        <p:nvSpPr>
          <p:cNvPr id="18" name="TextBox 17"/>
          <p:cNvSpPr txBox="1"/>
          <p:nvPr/>
        </p:nvSpPr>
        <p:spPr>
          <a:xfrm>
            <a:off x="3572942" y="6019800"/>
            <a:ext cx="8388870" cy="400110"/>
          </a:xfrm>
          <a:prstGeom prst="rect">
            <a:avLst/>
          </a:prstGeom>
          <a:solidFill>
            <a:srgbClr val="00B050"/>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3503612" y="6400800"/>
            <a:ext cx="8458199" cy="369332"/>
          </a:xfrm>
          <a:prstGeom prst="rect">
            <a:avLst/>
          </a:prstGeom>
          <a:noFill/>
        </p:spPr>
        <p:txBody>
          <a:bodyPr wrap="square" rtlCol="0">
            <a:spAutoFit/>
          </a:bodyPr>
          <a:lstStyle/>
          <a:p>
            <a:r>
              <a:rPr lang="en-US" dirty="0"/>
              <a:t>1 to 2 </a:t>
            </a:r>
            <a:r>
              <a:rPr lang="en-US" dirty="0" smtClean="0"/>
              <a:t>tablets </a:t>
            </a:r>
            <a:r>
              <a:rPr lang="en-US" dirty="0"/>
              <a:t>two times a day or as directed by the Experts.</a:t>
            </a:r>
          </a:p>
        </p:txBody>
      </p:sp>
      <p:sp>
        <p:nvSpPr>
          <p:cNvPr id="22" name="TextBox 21"/>
          <p:cNvSpPr txBox="1"/>
          <p:nvPr/>
        </p:nvSpPr>
        <p:spPr>
          <a:xfrm>
            <a:off x="155575" y="2209800"/>
            <a:ext cx="11806238" cy="400110"/>
          </a:xfrm>
          <a:prstGeom prst="rect">
            <a:avLst/>
          </a:prstGeom>
          <a:solidFill>
            <a:srgbClr val="00B050"/>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155576" y="2590800"/>
            <a:ext cx="11827974" cy="369332"/>
          </a:xfrm>
          <a:prstGeom prst="rect">
            <a:avLst/>
          </a:prstGeom>
          <a:noFill/>
        </p:spPr>
        <p:txBody>
          <a:bodyPr wrap="square" rtlCol="0">
            <a:spAutoFit/>
          </a:bodyPr>
          <a:lstStyle/>
          <a:p>
            <a:r>
              <a:rPr lang="en-US" dirty="0" err="1" smtClean="0"/>
              <a:t>Neem</a:t>
            </a:r>
            <a:r>
              <a:rPr lang="en-US" dirty="0" smtClean="0"/>
              <a:t> Extract &amp; </a:t>
            </a:r>
            <a:r>
              <a:rPr lang="en-US" dirty="0" err="1" smtClean="0"/>
              <a:t>Tulsi</a:t>
            </a:r>
            <a:r>
              <a:rPr lang="en-US" dirty="0"/>
              <a:t> </a:t>
            </a:r>
            <a:r>
              <a:rPr lang="en-US" dirty="0" smtClean="0"/>
              <a:t>Extract</a:t>
            </a:r>
            <a:endParaRPr lang="en-US" dirty="0"/>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descr="data:image/png;base64,iVBORw0KGgoAAAANSUhEUgAAAV8AAAGbCAYAAABjzJMjAAAAAXNSR0IArs4c6QAAIABJREFUeF7svQecJUd57v10OHnmzOyudldaSWiFUFxQRjKYa4NtEMEGY1/b1/Z1whHsawwmGDBBBBvHa1/bnz8+3+tskn++xgEHDAhJJIMkJJRAQhLaMLuTw8mn06enznlnS6XuE3Zmd2dEzf7md2b7dFdXV3f/++mn3nrLgf2xLWBbwLaAbYFT3gLOKd+j3aFtAdsCtgVsC8DC114EtgVsC9gWOA0tYOF7Ghrd7tK2gG0B2wIWvvYasC1gW8C2wGloAQvf09Dodpe2BWwL2Baw8LXXgG0B2wK2BU5DC1j4noZGt7u0LWBbwLaAha+9BmwL2BawLXAaWsDC9zQ0ut2lbQHbArYFLHztNWBbwLaAbYHT0AIWvqeh0e0ubQvYFrAtYOFrrwHbArYFbAuchhaw8D0NjW53aVvAtoBtAQtfew3YFrAtYFvgNLSAhe9paHS7S9sCtgVsC1j42mvAtoBtAdsCp6EFLHxPQ6PbXdoWsC1gW8DC114DtgVsC9gWOA0tYOF7Ghrd7tK2gG0B2wIWvvYasC1gW8C2wGloAQvf09Dodpe2BWwL2Baw8LXXgG0B2wK2BU5DC1j4noZGt7u0LWBbwLaAha+9BmwL2BawLXAaWsDC9zQ0ut1lrwWSJBl0/Z3wtXnjjTfi7W9/e5LWzo6jik39zp4X2wKnsgVO+AI/lZW0+zq5LdCHoAfAPXr0qO/7vut5nutoP27vx3ddN89fAF6hUPC73a6fz+e5LX9z/U8XgBOGoev7PivP60x+vSiKuJDrcBv+rX96cRxzXVUmf6IoUuV5nocoivhJeCZRFHGFuA9TLoujKEpc140AhP1ffs//81f+5qfajmWFYZj4vi/lyHdxGIaR7/tREASqvCRJ+BkkSRI0m81uoVAIoiji/+MkSRTQ+RnHMevB7eNOpxPv378/uvHGG6N3vOMdLNv+2BZQLWDh+yS+EJIkIbTyKysrxSAIir7v5z3PK/i+P+l53s44jquO4+zwfX/Kdd0KgDIA+SwSpkmS8Nf3PI+QzMdxXGIZcRx7juMocCZJwr+5L99xHMKToHYIUYKdP2RTf5n6jtcev+ePuhAdx+2vqxQxf13XFXXck6u9MtY/wzAkfLkDQpkgBZcRpIQgf/rFc0eI45j/V8v7nOR+1bI4jlk2Pwlv9ek4jgJ2/5MwJzz5GcRx3HJdtwOgHcdx6LpuSEj7vh8A6Lqu2wrDsOO6bjOO47rruo1ut7uWJAn/rkdRtBAEwWIQBJ0gCLoAmmeddVanv68n8VVpD01awML3SXAtHDp0qJTP56vFYnHScZzd+Xz+at/3LwVwluu6u5Ik2QGA31UcxykB4K+SpH3Btt4K/D9/CSv+8m+CSf4m/GQ7LifwOp0OcrmcAh8/gyBQkOQP1aksy+fz6juqYS7nL//udrsolUqqHK4j2/HvdrutlnEd1oHrs4xCobD+HcthPfldq9VCpVJRZfH/XM7vuX6z2VzfT1+Rq2Nj/Vi+XiaXy48OfR6vtA+/5//lmKQMaS+9faU9tcutFcdxkzD2PI9QXozjeCEMw6NRFH05juMHOp3OXJIka0EQrOzbt6/5JLhU7SFoLWDhuw0uh3e84x3u29/+9mK73d7jed7uJEnOJmSTJNnvOM5TXdd9CiELoJokiYIsxaQJVh0m+nf63wSHDg8dvPxbwEm4EjoEY61Ww8TEhIJhuVxW4OurWQVkgrXRaGByclLBUSDM8vh3vV7H1NSU+iwWKbihyiZEl5eX1XYEJyEpsOf+uF/uj2VyOb/nsunpaVUW1+H+payVlRVVFr9jnQTMLIPL+Ml6sg5y3H3lrMCvP1zkGOTBwE8et7QD66NvKw8vc1nG5UfF3XQcpwFgLQzDhSRJDidJ8qDneY+EYXjEcZyDrVbr6NTU1KrjONbO2Ab3sVlFC98tftIefPDBwr59+74jl8vdkCTJtZ7n7XEcZ5oWgeM4eb7y61CVm1xXXaJeZRn/L6/oojJF0QmQCNf+6/zjlC4hIxAi9AixtbU1BTWCq1qtqk+Wxx8B0urqKs444wzwUwBNwFFtEor8jp+EMJUqVSTLXFhYwI4dO9Q+uC/WiyDmMoJZ9se6EppLS0vYvXu32g+3J3hZFtdjWQQzAc2y5EFDyMv6Uia34bHqqprHIupY1DX3yXbgJ7/ncj6EdLXftzQeB2O2jbwdSFunXYoC6/53UZIk7SRJanEcz7uue08QBLfMzs5+6Lzzzlve4peyrZ7RAha+W/iSeOSRR4qTk5O/XC6Xf9lxnKm+r7quKrOqLkrWVLdiKfCTcCAseOPL67+Apt+Rpb4jaPt+qVKKYi8QTIQsIUaYCQRFwQrMCTGqQYJ1z549CpgCLh2+BCbXIRwFmITn/Pw8du3apeBIwLFcwpfLFhcX1/fLuhHqBCz3Iw8EvSwT5PJQ4nayPuHNOhCgBC3bQhS6PGy4f9aN67BO/D8/+X9RvmKZiIpmvUVNC3QFrCZ89eXyBmGea+nfcxyHXvNfdDqdt0xOTs5t4cvZVs3Cd3tcA+wrWllZeVmhUPgrx3EmBIKiXrPUUpryNe2GceBL+PBHPNB+xIFShQJfgkte9Qlfwpj2BLch/AgqgS/hRkAR/FnKl8eqK9+dO3cq+OrK14Qv68jvx4Uvj48PAx4DHyAEehZ8BbaEsEBW4Mt983tRvgJfLpeHmQ5f3TfWz6XuDctyQ/2ue84stw/yWrfbfWehUPh9x3HY4Wd/tkELWOW7RU/SzMxMeXJy8rcdx3mlKFb99VVuUrMjR+Cb1pGm2w6Eoyhf6TiT13DZj6hi066QDizxTtPgK8qX8E1TvoRrFny5jUBblC/hnQZfwp4PAYEv4Sm2A2E6TPlmwZeAFeUrDyvClXUQ+OpKWJSvqPos5cs2lYiNNIWrn1e5NM1zLODW33CSJPl8u91++cTExLEteknbalnluz2ugVqtttt13T8Pw/DF0tveD616nFeoRx/oCkmALa+tZu+9dFyJkpWONPF8uXwYfKVzivAVCIryFc83y3bIgi+BKZ1kuu0wCL587We9CUbCl7YD1zfhK6pWPF85VvF8deWbBl+BrdgLmw1fOVdpNkSa+jUsiaPLy8sv3Llz55e3xxVua2mV7xa9BhYXF8/N5/PvT5LkOforqtxwooZ0+Mp3WZ6vHKpELRAiAl0TvqLQqAx1z1fWoyrMgi8VcZbyFduB+2Y9qBjNDjdd+dJGENuB60qHGzvo+F2a8hX4Et6mhaF33rE9RPlKh5t4vtKJZoax0R/W4Wt6vsOUL9tSV776/0346opXt5P086htX6vX6y+sVquf3aKXtK2WVb7b4xqYnZ29oFQqfdBxnGsFprr6kZvOVERiEcinfJ8WMkbbQVe+YjuIl5ilfKUDSjxfgks8X4kmkBhbsR0k2oGgFV9U4MtOOOlwI0wFvlSic3Nz65EQZocb4ct1RPnqHW4C00Hw1ZWv3uHGOkjMsXTKsaNRlC4/Zb/D4Cuerw5cE776ORwUAWGef+O6aDUaje+amJj4xPa4wm0trfLdotfA/Pz8xcVi8UMArtA9PlMNyc0qh2FGOMj6omAFJuL5ptkOuucrHX1iYwzqcJMYW4KMsOI2YjtwGTvJCF/prBL46uFhWfAloAk61puwpRqWaIeNwpf1Yf34KaFmMnBEHmIygENigVlPiXLQox1E+UpIGuusd7jpni/L1s9fWmebfnkKfNMeuIzqW1tbe/nU1NS/btFL2lbLKt/tcQ0sLCxcSvgmSfIMHaxmR9sgL1AfKCCe77jwlWgHHb668iVcpMNtGHxpFRBuafAVq+BE4cs20qMdBilfiTWWtpBoh82GryjlUeCrgzWr002ugwz4BrVa7fuq1eo/bI8r3NbSKt8teg0sLi4eKBQKHwTw9DT46t6veQiilDcCX+lw0+N8uR9T+Q6DLy0EqkWCmfAVz5eKmFDSO8kIRekk43a67ZClfE3Pl1YELQyxEUzbgbaIDNjg8bCNTgS+rJv4wmnKd5RoB135bgJ8w9XV1R+enp7+8Ba9pG21rPLdHtcA4VssFhV8zdAiUxmldcYIWGRdU/nSFmDHUZbtoMNXXr1ZD+lwkzhfwpdglSgHgZvYDjK8eKvAV+9wSxtkMch2kFAzGcmXBV8+WKR9ZZCFPixbPF+Br+nlpp3fIaqXX0fLy8s/vnPnzr/eHle4raVVvlv0GujDl57vgVGUrwnoQfAViGaNcEvzfLlM4l2pWMeBLwHECAgqX/q0jELYTOWrh5oNU74mfPU4X4lHpqpN63AT+Eouii0G33h1dfVnpqen/88WvaRttazy3R7XwNLS0tNpOziOkwpfif01wWx2uIk9oStfrjMozjdtkMUg+OqeryhgUb60D2gtbCZ8qTxlhJt0fPGYCHmJ8x3k+ZpxvjK8eBh8CVtJwsP9jmM7iPKlqpWhxuYItnGsh5SrOFldXX3l9PT0+7bHFW5raZXvFr0GBL6u6x7QgWq+oqb5vTqQ5W891MyEbz8HrvI/pWNNQtlkmURLpNkOMsiCgJUcD3qomeR/oBcrypfKkvtiVIAeakbbgqo4bYSbRDtwPyyLo9+4vijftMQ648b5mraDtAePR7K2DbMdJAGPHiss7cHzIW0oA1GybAczEmLYpbq6uvqq6enpPx62nv1+a7SAhe/WOA9PqEUfvh9yXfeyNPhm9Hg/Lj+vvt2gON8s+IqXLPGwumozbQdC91TBl/CjhaHDl8dndt5JVjMBuZlYRxml/dwOZlYzCTUz4ct9EPbDOtz4UNkofNOiHgZdrsvLy6/auXOnhe8WvafNaln4btETtbS09AzaDmnwTVO/Ato024GHqH8vI9z0QRbyKiydUKJ8ZTsJOZMOOn2Em2Q1S4MvwS6dcpulfAW+MsKNMDwV8BXbQeArUQ56SklJl7lZ8OW5M2O5sy7Zvu3w/27RS9pWy3q+2+MaIHz7I9xSla94uebRmDkcTAtC4GqmlDxR+Eo+3yzlK/DVPV96q7QWTtR2IHzFdhDP14Svntths5SvwJf71wdZbBS++rlMi3Sw8N0e9+y4tbTKd9wWO0XrD4Nvlu2QBV9Rv6cbvlSrEu2w2fAVz3dQYp1huR0Geb46fHXbQU+4cyLKVy4pc4SbQHlE+NoOt1N0b27Wbix8N6slN7mcpaWly/vK91J59R/W2aYDVrcadPWre5iDQs10f1e8UX6atgOVL/1SGewgCljvcNMHWbDD7USUL/fBV3mWm2U7ZMFX8ktw38Pgy0EgkttBIjYkNE+3HWRKJPGAJdXkKIl1zGgHE77mEHL9/wMuM8L356anp/+/Tb4UbXEnqQUsfE9Sw260WMK3XC5zkAUnwlQ/0gGWpXp1+JqddGaomZ7PV6YFkgxe0jlnWhE6fNPifAlFGWQh8KW9QCDRF2Z4GOFGcI0a7UClzO2oSAk4mclCcjsI9Hm8hLzk8zVtBwJfMqQxOoOgZjvy2NOSqaellKTHK0mB+JmVUlJmweAxyiALqlc9hE/aOC23g4XvRu+e7bG9he8WPU/Ly8tXlEqlDwh8BbgymCKr2qJsdeXLbU8lfKlS9cQ6Onwlt8OJwFfPamamlDxZ8JVMbzweHb6SWjJtDjcBtwzKYBnyxiCJdSx8t+iNdwqrZeF7Cht7nF0Rvhxe7LruJSZwBwFYj2rQ19tK8JX5zySr2aA4X1356vl8JXJC4oqz4JsV5zuq8s2Cb5byzZrDzRxebOE7zt3w5FzXwneLntfl5eUr+/C92LQddKjqitj0dvVDO9Xw1T1fUb6SWCcLvuId64Ms0uBLZSlDlcVjZptwP/o0QoOSqafBl+unJVNn25nKV+wHM58vFbHMfCxzvonytbbDFr3ZTlO1LHxPU8MP2+3c3NxV1Wr1A47jKPjqkBX46t6vGd+r/5/bn2z4ShJ1dmgRolnwTUspKcp3FPjy9Z3w1fP50ms+HfAdNI3QsHy+J0n5/uz09PSfDLu27PdbowUsfLfGeXhCLZaXl6+i52vC1/RydbU7jvIlxKjQCHB2tFHZmR1u+tRCAu9Rk6mbM1mwkysrn68OX33eNf6d1uGm53aQGSVYP6pOSczODjfJDazPhGxGO2R1uOlTx5vRDoMm0KTtYHq+MjMIy7Ge7xa94U5DtSx8T0Ojj7LLPnyZWOciuWn14b66FZEFXQGmAFZ63PURblxGADF6gZCQXA7cZhh8ZYSXmduBy2XqeH0mC3OEW1o+X776cznhJ/AVaFNN8iGh53aQBDdsIz23g0Q7sCx27hGKEmpGhU3bgNvw2CWhDtW7jJrj/tkm0oGp2w6EvxlqNmz2Yn3qID23gx5GmBblwHMrCXiGdLYy1OznbW6HUe6urbGOhe/WOA9PqMXKysrV/eHFF4rtIPBNU796R5sUNip8deWrw1dUrm5b6MrXhK8knOHnicKXwBVg8m+ZOl5Ppk74ciAFv9OzmkluB33qeMI1Db5UyfzR4cuydPgS9jIohSDm8XI7fopvrXu+3I8e5ysj38TrlU990lKBe9bINvPBOyDMkPBlYh07vHiL3tNmtSx8t+iJmp+fv2ZycvIDruteaHq8ejiZ6QXrhzMKfAlTPc5X4KvPXqzDl+AQpSzwlQk0dfhKjLAMcKA6JjAlq5k+ezGX7d27d326d4lQIAw5gaYZ58uYYa4v8BXPV59GiPvTLQwzzpcQFeVLkBLuAl8qYF35sk0EvoSrKF/pUJN2GAW+PF9i8Yg1o59fHcLysB1D+dqUklv0fk6rloXvFj1ZKysr1/Q9XwVf/QbUVe5G4SszFAsQdPjq8cGyXOCrJ9YZBF9RllyHwJThxVSFYhUQvmeeeeb65JU6fGdnZ9cn3iRcuX8TvlTCEmrG8tNALvAVz5cQ5TFRZYvtMC58szrc0may0AdZyINJUkrqFtJG4Fur1X62Wq3aDrctek9b5btNTgzh2w81e5ppO5iRDGJDZEU4jOL5ZsFX8vjq8BWbQle+hBohSBWp2w6m8k2DL5edddZZqrOMUQyEF38JQ8JXQtQITAKL+yFg+Z1MWc9jJ5yphglySREpFgbrJZ6vTF+f5fmaypfrmZ6vdPTJ8OIsz5ff66FmMmxbJtXUH6z6eU7zf0fwfDmTxf/eJpf4N3w1rfLdopeArnxHha/uBetWQRp89WiHNNuB24gqFgUs8a6m7SAzWUhKSX4SVlxfOtwIQ9120BOgE74EJqFI8PH1XTKR0XYQ+BJkfP0X5Uv4EvqEvUQ7sCzuR4evRDvoHW667aB3uHEdye0gHW5y3JLbgZ+EOY9Bz+1AG0LifyWlpMBXPHAdvjK0WD5N1StvNbJ8GHxrtdpPVqvVP9uil7StltECFr5b9JKYn5+/mnG+ruuqaAeBoYy40m9M8YB15av7wtJpJJENeoccl8kwWEJV94kl/wNBKgnXpVx+R0DKRJEEmHRIycSc8lpPAMksEOKlsjyWJTCVLGGEF2HJH5ZNsBKUBB7rKqkwCT9CnmXrQ5W5TMK9WBbrSJUp88hJh5kOVoJS6k6wy7FwG4kAkWgFmX6J38k8b/rMFfoIN9ad/5d2kg43eZimfYrXboLXHExjdrwlSRLX63XC98+36CVtq2Xhuz2uAYaaVSoVDi9eh6+oWb2DRvd/0+wIOVrZxtxW1K2uzHSlLYMBTHAIyHXfUl6v0zoEddBIWaK49WgAWU9ex7kO9yEPEFHh0lklECIkxY+WY5EypEw5Fqmfrii5Do+JoDTL0esu58B8KzC3YdkCZ71uZllpUM0Cr7zZ6N9r5zdZW1uzHW7b4/ZWtbTKd4ueLAk18zxPhZrpHW5S5QFhR+sj4oatK0pXbmzpGJKy9fhUAY8+4EIHgl4f/UEgcBUYit8pMBRbRMAqHVJStn78OkgFgBKxoadq5HqyH6m3QFyiCNLqI8erPwT0B5h+XHqyHKmrlMlPgW6a4tUvu7SHpt7ZmXWezfau1+u/Uq1Wf2OLXtK2WkYLWPhu0UtidXX1mcVi8QOe510g8DGrOgi+aTe37hnqN7yuvnT4mmo5bf+68hYYCsCkLNlOB7mUrYM5DXi6KhZo6g8Us+7maDIdnPq6ZlmirPU3AH0dc1t5AAlgTT82y59NU7ppbwpZDzJpo7TLttlsvrtSqbx1i17StloWvtvjGmg2m9fn83nC93wdIPrNZyqmFB9w/WBFSUnnjg5NfTtZT8CTVqb5uq4DRcqV6Aj9/6JATVVsPihMNW6Wb9oJYl8IxEQBm1aKHLuupFm22fGlrzesTQWyOvR1W0A/Vr3eopTTHijmFTrsPMv6rVbrt8rl8hu2xxVua2mV7xa9BprN5rPz+fz7Hcc5z7xB9SrrN7rc0Loy1NcVQHCZhJDxxqbPyR92hkmYF/1K/s1l/J4dXoQct5PoAlmXnVwS0sXyZFvp7JLyZd426WzjcrEcuMysl+kF6ypTQM7tuS073qRTUNpLrBqBMTvbJEyO6xDO7MCTv9kJxx+uJ9/JdPX8jr8yxJl/s1x+z1/+n9uxPP7KdlyH/5e66GDPepCawNcfRuaDTz/XrVbrd8vl8i9v0UvaVssq3+1xDdRqtW8tlUp/FcfxudIDLgqIAJGBCPJJOBKU/OXfAkaCkj35BCJ/9e+4rQCVIJSbXPYjNzoBwl/Wg1AS5SiA4nf8m+vLuvy/rC/lyHFI1IKUI2CS9cxPWc88c6ZC1h8+kiRIlkmUiHzyez2XhXi0EvEh3+v/ZxvJ/2V9KYOf8qNbN9JGXMa2Ibz5S1jzgSHwlr+5nMv4f1km0ycR4vyen/qPeOedTucPy+Xy/9geV7itpVW+W/QaIHzz+fxfUPkSpIxfPXr0qBoowNhXxtZScRKsomJFZckNrN+0VGVyUwsAdDDoIBWYCjz1/5ugFLjJK7/udZq+pa7gdXDKKZBtTV9UV4jm6UrzVrNe5bPKT6unXoY8DHSQi0fM49AfYvImwXMisBZA628V/E4elHxASg4KeWvgNpJ1jvvl+WHYGkPsGPfMWGbGRvNvLu+HwFn4btH7Oa1aFr5b9GQtLCxc2mq1/s/dd9/9rDvuuEON5uKNzUEIHN3FX44K44gw3pD8lVdhHZD6a6n5Opt26Lq/qK+vA1GAIyqS2+h5CvQOJH0fWT5zlgdsep3msQwCvrRB1unVgWpaN+Y24guLmhcIm9DW3xj0umYdt/7g0v9muxLOPAY+ZOXtRR7AfAjzAUw483q4+OKLcfXVV/N6+I1qtforW/SSttUyWsDCd4teEg8++ODu1dXV3280Gj9IsFLpcCCC5DcwASAgkldeeRU1O9iyPMNBzWDaEDp8ZTt57c4CptRXV7n6sjRwpYFbVPAoDxJzn+a25sPFbCsT9mKpZO3bhLGp2HWVLso/TaWnla+3j1geVMkEsmR8m5ycfN0555zzO1v0krbVsvDdHtfA/Pz8xfl8/q9833+m+Kziq5qv2uarfhoAzZtcB0sapNLUn6xHcOieqQ4ZXeWZ8MwCs66UB0FVB1bWerIPHaRpyjZL7eoPJ1G8UqYJ3zR7JKvdzIeOuW2W1WK2mbmenHuej1qt9padO3f+2va4wm0trfLdotcAJ9D0fZ9Tx18iPfKsqgB4mDoapmSHKcc0L1XKFI9TYGjG8wqkpQzdHhBQp3m+gx4C8vCQMofVX4eo+XAyFbAObHM/AnEuH6Z8h11Kej2GKX19YIYO7rRjkbC+er3+hunp6d8aVg/7/dZoAQvfrXEenlALJtZxXZdxvheKAtPDlXTPUr85TSgNu8nNHY+yvkRbiNXAfZowTVPAuorTlXjWclM563AeZJ+Yqta0TbJgrL8NpCljParDrNugh8GwNh30oEu7PNPWT5KEw4vtTBZb9H5Oq5aF7xY9WQsLCxxk8X7XdZ8qIVqivrJemfXX/zSoDlOLArdh6+nwTbMS9GWj/K1Dz4S2XhfTnsh67U97MJn7GGY76G0p62bBd6OXkNmGw2Cd8dYTrq6u/vSOHTtsYp2NnpBTtL2F7ylq6HF3s7i4+GzP86h8n6LHx+ogHmQ9ZClafbkJNh2+gwAsHW6EhLzypnmRuiI3lWIWZNNgnqaABY7DHhS6wk6Dsr69DmQTzvLgk/ZPe1DpD4e0B2HWsZkDL8a9Vvrrd1dXV390enr6Qye4vd3sFLeAhe8pbvBRd7eysvLtSZL8led5Z0mAvnymAUMH3SDll6WyBsFRh4rErOoDMvTvzeVZ4NS3GQZcAd0obac/BMx2MtvF/F73d3X4ynLzwSfljQp1XX3rx2Q+QEZpDx3u/fU79Xr9+6vV6j+O0k52ndPfAha+p/8cPKEGSZI4y8vLP+C67h97njcto8vkJtdjWE0FKVDTVamso4/uEsUqEJD/p0E1bV25+WU/AhBzlNwg1aoDaBhwBn0/TP2a0Mv6vw40Hajm37rq5ndmXLWk2TThrHv2+jZpXv6wB4d50SRJ0lldXf1vO3bs+MgWvKRtlVJawMJ3C14WSZK4i4uLP++67m94nlfizSlQ1SFphnzJdwJEE6hZINRhlKbCdBUo9RCw6PsaVv4wwIpFkLWeaZNwPbO+pl1gqmbThtDrnGU7EKa6ohb46g+lFBg+4coy9y3g1mEu+9KtJka46EO8zVwR/XPR7NsOf7cFL2lbJQvf7XENEL5Hjx79ySiKfjsMwypHMknuBR3CEo6ke4a6RWEqPAGmDMAQRa3DRQeEbK/D0AQg68X66bkNTOANU7hmmWkgG1XdZqla8xjSrAJ9WwE7QSdDr82HS5bdYL4FSAelCWsT6NJOUleG9Mm5lXPt+37geR5/Xc/zvFwu5xYKhahUKn212Wz+4K5du+7dHle5raVVvlv0Gnj44YcvX15efm+3270+SZKK4zi5/k0ZOY6T8L7zfd8RRSQgNV+JTRUpcOUnoSJDkmU9LtfDxtI8YgETP9Pgm6ZcTXtkWLOn7TdtmyzlO6h83Q4Q4OntIn9LzXOWAAAgAElEQVRLbgu2kTlzhpRvdpaZDxIpS3I36O1sPijSzpVYRf23nOUwDP85juPbPc8rOo6zG0All8st5PP5W84///ybHMfppYezP1u+BSx8t+gpuummm/xCobA/SZIDcRxfEsex6njzfT/kTed53nXlcvkSPcuY7iOmAUZXsjpYxNaQ77Nidk1lRljo2dXSlLK5bBCY006Fvn7atmk2g1mOuQ7LyYKmDk+uIykixceVh5v+kDMhqpchf7OdmEhHh6+AOctmkbec/r6SIAg+3Wg0Xr979+67Z2ZmWJ7HB/DZZ58dnHPOOR3HceItejnbaqW0gIXvNrssPvzhD3tPfepT9+fz+R8rFApvzufzvAHVUejqTYeL6TWKchXlq3vK+g2fplbN7wW+ZgpHAfUo8B0F2sNOUxpgTXWqv+Zn2Q76chO+0m76vmR93X+WtteXSYYz0/7IsnRSHnRxEAR/U6/Xf+nAgQNLw9rDfr/1W8DCd+ufo9QaPvroo9/sOM6/ua47MSz214SveL56SslB0DUhLFCReF96vpIMPW1dHcSDVJ55oFnrZp2yQUA11ampYPUyBa46fMV2MLfTI0/S1LCUa8I3TR1nHX/fCiJ83+e67uvPPPPMxja9bG21tRaw8N2ml8PXv/7183O53G2+7+/U4SugM0EkwNU9XRO+0hRmaJkJT9PzJVhktgod4mnQHRW+44J3EPh0YKb9neUbm56veamYIWY6tHXYiz0jMdJ6XXV1LNvo1oT2MIu73e7/XFtbe8uFF17Y2aaXra22he/2vwYOHz58TqFQuMPzPPq/Q2crFigKfPmpT3GT1smmL0v7W6Ciz/AgANKnKTKhMsjHHRXOpoVgKts0Zam/AegANNeV9UT5SqekCXjTV8/aJ7dj+8k0SmnlmA+FFBUchWH43mq1eqPjOL15n+zPtm4Bq3y36embnZ19KpWv53k70l59U27e9c4eUVtZ8E0bpaYrWv173fPNgnWWd6zXcZDS1dW6eVxZqtVcngY307tN83Rl6h7dVzf9ZfMtQz8f4v/KzBS6qtW3M0GuvzXw7yiKoiRJ3nX//ff/2rXXXmvhu03vW73aFr7b9CQeOnTo8mq1+mnP8yYHhTvpN7EOwUHKVx+sIdubnrD8X0LNJCRKVGOakjb3bwImDcBZUJb9jOKd6uDNUqdpIE6zHbiedFBmKV8dvlJulvLVjyMNwHJ5Er5xHN947733vtfCd5vetEa1LXy36Xlk1rNisfhJ13XLgwCkA0/vKOM2+uy9AtMshWvaFvIqLX6v+JlZtkOa+pWmH2RDmIBOU7RSTtZ3abaCvo35vcDV7HATiJugNlW1ePC6n6sPtJD1zYdmGrS1cxY+BvB33H333b9p4btNb1oL3yfHiVtcXLyhUCj8k+/7airbLPCY8NVhdiLw1bfXox1M+A5Tvmm2SNqZMaEt6jBNEQ9TwaY9kAVTUaOjwneQDaG/CcjMx9yvCdo0FW10vNHzvTGfz7/Xer5PjnvYKt9teh7n5+d/qFKp/LXneeocmirKhJZpG4jtoE9NpKtf3W4wrQfT8x3U4Waq22H+rwlV06rQ4Wt6tIMeQubDaZB6HVf5pilrvXzWUx5UpuebBmJpb3rycoxJktB5eOcDDzzw3gMHDnS36WVrq621gIXvNr0cFhYWXlWpVP5Iz6BlvqKnqV5ZR+Arw5LTbAcT2NzW9Hb1EW6DQtT0Zk4r14S9CUsdWqOcsjSVm6Z0pSxdefJvHgvbRoYWS0SJDlV54KWpVtPLFc83a3+mojfLJHyTJHn3ww8//Os21GyUK2Drr2Phu/XPUWoN5+fnXzMxMfG75rBX0z/VASyKVU+sIxmy0sCZFvVgDj3WczvoZegPgnHUblYHmwlfgWDW+qYVoDdimk0g3+tvEGLLSFYxE+hp1oEA3uyUoy0jsdD6QyAN5qaC74OcyvfXfd9/t+M4Ns53m963j7sOnwTH8A15CAsLC79QqVT+QIdvmvLVXlvXQ80EoGmer6hbUac6gPW/pdGlw40KOEspy7pZilf/Pu3vNHCaSjrL886CcJrtYCpjUb58QOmJi6RN9UEWpvWgq2KxHfSBKOYAjawBG1p7MNrBwvdJdLdb5btNT+bi4uJPlMvlPxVfUMBhWg2m8pXXYa4vio43fpbyle3le3178TEJXkl5aaplXaFm2SBZp8BU8aYiFAgOgvMg+A6zJnTbIW3WaNOq0FWv6fmaDydT/eqK26yXKN84jt/zWAfrexzHsZ7vNr1vrfJ9Epy42dnZ76lWqx90XVdFO5iKcVjnGW9oE76inHV7woSvqV4lysHMN2zuP61+g06DaSdkeb5ZtoM58MQEtKlUdRjKthLna84kwnUHRSuY+ZG5PttJkg/px6IrZBPA+sOm7/m+54EHHniP7XB7EtzAjFB6chzGN95RLC4uPr9UKnGCzV26AjThmNaRJp6vqFjxJ/V1Tf82zXIwlamujgXkJ3pmsmyEUYAt7ZHmC5vl6v/Xt9P/1pVo1nJ9HXOEG79LeyOQeGAd5ll2SH+Q228ePHjwRtvhdqJX1dbazsJ3a52PkWszPz//knK5zCxXZ+sj0nSv1oRpWuEC4nFe3QeB0XzNT1NzOphHgSyPwwylM5X0yA2npd40HxD6gyvt4ZGlsmVdeZgNW89U2QJf00PWFbjrunG73f6L5eXl15177rk2peQ4J3yLrmvhu0VPTFq1OLHm7bff7k9PT59ZLpdfk8vlfj6O47zupeqvqmmv0lKu7lfq26Qpw1EAqSu/tFd6s17m8WV5s4NANuzUjQJBHZy6nz0Mvml+9CCYZ72RZJxn1XkpbyQyW0kYhve1Wq03+r5/0969exnxoGY1GdYO9vut2QIWvlvzvKzX6rFkKt6xY8d2djqdc3O53Nme5z09iqLnua77TY7jTIpqEviZ6skEYRrkssA3CMpZzWbuL8urTYPxIEsgDYbDgJ4F37TlpnVjHp/5gMv6Xl+e5nvr6li+F1VvvrWIXaHtmxEPjwC4HcCXoih6KEmSr3ued2jPnj2LdgqhLX4zG9Wz8N2C54sKd3Z2drfjOJc/NmfXtY7jPBPAZa7r7nQcp+q6bsF1XUdgpY+ESlOgusrNUrHDwDeKfzoMhmn7NpelwXoU5T0KDIetM65SNkE77FLSAS8Pk0FWR5paZlswwVkcx50kSRpxHK8kSfKVOI4/F0XRTe12+94LLrhgdVhd7PenvwUsfE//OVA1IHABeDMzMxc4jvNf4zh+KYDLHccpSseMPn24DiTdG8x65ZfDHMWvHQbRtCYbtl9zmxMB6jinKgukafsdx9rQ19XLyrIhBu0v661AljOCRM6tCWIZaSif/e8J49ujKPqw67r/eujQoUPXXHMN5/yz1sQ4F88pWtfC9xQ19KDdPPTQQ1PlcvmqKIpemiTJiwFcxH4hfWp33oR6yJPeU84bXB9RNQpoh60zChxHWWfc5s2C1aB9pcHzROo2DoQHPaDMcnTIZlkeWapcf+MQAIsdYYBXD2Xr0p54zJ66GcBH6/X655/2tKfNjXsu7PontwUsfE9u+w4snTMUX3zxxVd2u92fcBznxUmSnM0p4hl/y18BrPkpsDUtBv21VrxFfR151R1F2WapOv2ATgRww6B/Gk/H2LseR11L4WnKeVxvWveS+bdEu0gcsaaK4yRJ5pIk+VySJH/muu5Ne/bsqY99oHaDk9ICFr4npVmHF3ro0KGdhULhhzudzmvCMDyfINOVrsBXX25CV8BqgtKE4kYgOfxIemtkebcnG7ajPCRGPYbNWm/c9h5XcZsxw+boRBn4YlgTQRRFf5kkyTvPPvvsg5t1rLacE28BC98Tb7sT2vLBBx8sTE1NsQPtFzqdzkujKCoJVGXEmYyQGqR4BXijgHZcGAw6sEGgGAWE+mv0CTWgsdEo+9zIfga13Wa26zh1TPN/5a1GlLDpCfeBzITsVMHv6XQ6N59//vntcfZr193cFrDw3dz2HFjaYxd9bmFh4XvjOH5dp9O5MooiT7KKmcpXgCwATlO9uuIUy0HUcFZnzmYe7ijRASfyaj5OHbNgngXGE/GHTxdkR2kH3YLQB9uI+pXv9f/TDw7D8F1xHH/w3HPPbY2yH7vO5reAhe/mt2lqiUmSFObn53/4sUERvxYEwZ4oihw9t4Ixmulxfu8w8Oo71EeC6R7wyT5MfV9mz/84wNssWA8qR4fpVgbrqOdMBzC30Tvi0qIiuCwIgqOPhaq9ft++fX8z6n7sepvbAha+m9ueqaUtLi5WkyT54cfiM9/e6XT28mah4uWPHsEgf+tqN8vnlR0NAsmphG/agWf1+ssr8ijbpB3nRk6ZvBnobw0bKW8rbKtHQcjfaSpYlvGzn+jnkTiOXzkzM/NJOy/cqT+TFr4nuc05Qm1paekVURS9udPpnMfBEdylhI4JDPRQMjNuV+9Y0+GxFQEyDPgCZOk0GrX5TZAP8o75Xdb6g7Kd6Q+F7aSIdYspzYbQ1S+/Fwui//lgkiQ/c+utt976/d///dGo58Out/EWsPDdeBsOLOHo0aMvyeVyfxQEwVMem/pbjUoz/VwBgpm6UCwEM6Z3s9XgSW4CVbwAwnxFPhX71h9ST0bla7ahmWhJV7w6iCU0LYqij3U6nVeed955D5+q82H3Y1NKnrRr4LGQHndhYeFKz/P+rNPpXE7opGWtSovlFThL5fTttht49Z75tLSUm3kCTLWqq1/5Ls2mMd8mpE6notNyM49fLysr053AV88tHARBOwzD33cc55379u1rnqw62XIf3wJW+Z6kK2J+fv4sz/PeG8fxf+92u67p4wpgzbAy0+MV1ZYGj5NU9bGKTQMUl+k3vwmzsXaQsnIaVPXV0iyJNBvBBLFu7+h13k4WhN4OpgWRpno1//doFEWvPPvss/9ho+fHbj9aC1j4jtZOY6+1sLDwo0mS/E4Yhmfw5tVnGR4UvytWg65+s5TZ2JU6CRuY3mqa4koD44lUJSuCYTPeBvQ21s+BPPxOpL5bYRu9Ay7DcpDoiKTb7f5nGIbfs3///qNboe5P9jpY+J6EM3z06NH9+Xz+g3EcX8+5uzj9uNgOpvWgT0mudwaNC4DT9Yqs39xsypPt6Q7r0DNBbKrkUVWz7s1vV+Wrq3d5G9FtB1G9sqw/GeprHn744T983vOeF56EW8MWqbWAhe8mXw6HDh0qVavVdwdB8D+iKMrxxmU8Ly9+HbRmp5v5yjtux9CoUNrMw9XtBX2I6yj7GKZizTLMCAbTWhgVkOZDatB2JoBH3ccox3+q1zE73YyIB6V+Cd8wDL+YJMkrnvKUp9xzquv4jbY/C99NPuOHDh26vlqt/mO3291jAldXvab1IK+340J3k6v/uOLSACkQNH1dM3QszXcdVNdxlPtmPGiGQVevq3neTmabn6yydeXLv/X8D/I339LCMGxEUfS2ubm5P7CxvyfrbPTKtfDdxPadmZkpF4vFX02S5E2Ekd55ljZM2OyE0wG8idU6oaIGKVN5XdUhOChuNwviYlOcUAX7G21UjWZtb3bGybnRw/42Uu9Tva1uD+nw5d+ErpzTvvXwyXq9/n0HDhywc8WdxBNl4buJjXvs2LGnFwqFPwuCgLNPPM5m0EevyY2t2xBbCbwCRR1AAlAzYF+UehZ8x7UXsk7HoHLGBfAowNXroa+vv7Fs4qVzSoqSNjRVr6F8CePlZrP53y+++OJ/OSUV+wbdiYXvJp34d7zjHe6rXvWqH/U87/eiKJoSr1c6zmQWCt3b1ZWxVGNckGxS9YcWI6+tvFH1H1FU5rKhBWoDL0ZZV9YZ1mF2Iu1otvkwSyLtjWWcYzid68r50j1fKt/+cGOlgjlNUbPZ/LtcLvcjNvPZyTtbFr6b1LZMFblz584/j+P4BziMTZRvVhyv/hq7VYErTWMmahkE2iyFOqoCzlovzUM+0XYbRfma60i99CgUecDqD4YTrdMmXYYjFaNHORC6uu0gIO50Ogvtdvt5l112me14G6lVx1/Jwnf8NkvdYnZ29gLf9//xsfmzLhPg6nOupQ2y0DvXNqkam1aMDkEdvmlKNw3GwyCcBbdxDkA6/7K2GQWy+raDFHBalITAV6/HdoGvHnKmA1hXwQsLC6+58sor/5fjOPE458WuO1oLWPiO1k5D15qdnX2553l/8djAikkBrW416Il0zBjeoYWfphXMULJxOtUEViaE03xkE96myk2D7DiQGxfC8laiWxg6fPXyzPDB03SqRtpt2gM1S/ly3aWlpb/1ff8nL7nkktpIO7ArjdUCFr5jNVf2ynNzc7/nuu6rCSg9T6+ZJpIlDMustUlV2nAxRgJuFaucBjL9pjZhO8xuMD3ctLJMYMv/BylffZthHu6ghspSw3od9LearDba8MnYhAKkbvL2IvaD2A79ULP1mN9Op3N/rVZ72VVXXfXgJuzeFmG0gIXvJlwSDz74YPWxqYE+6jjOc1icmSRdB7CoqnGU2yZUcewi9A62LKthEHRlh4PgOyqYT1T5DrIR0hpkFIWsQ1fKkLcaXSmP3eCncAMTvtLZJipYrIcwDOcXFxdfcc0113yU/aOnsIrfELuy8N2E03zkyJFz8/n8ZwGcIz6g3JBpeRy2OnjZJLonmAbSYeBNA+uJ+sAmfEdRl6OAd1xFnAZeeZPJSvu5CZfXSSlCRrzp4DXhGwRBc3V19c1LS0t/ZIcbb/5psPDdhDY9evToM3O53CfiOJ6kypWZh03LYbvYDWwSuSmHqd5RbYZh4NVPgw5bbsd2S/OQR3mIDbMfhpWRBvGsZXK+N+GSOulFyJsNIWwOspBlYRiGtVrt98vl8q/akLPNPyUWvpvQpocPH/7OYrH4kTiOPYJ3EHw3YXcnvQjemBzpNC54WbFRIKsr11FtCbMTTuybURpjowDW98WyssrTk+GPUq/TuY4OX1P9igLux/v+ZRAEv3DgwIH66azvk3HfFr6bcFbn5+d/yHGcv+EFzRtQZiROm5NtnN0JmHTwDFNq45RvwlIUp9yM+vemzWBCM80a0O0Ks2MtzcrQ655WflZ900BsWhNploG+jtQ/DaxSl6xMc1KObjFt9nka97yOsn6a9UAVzAcvf9rtNjqdzr+HYfjDl1566eIoZdp1Rm8BC9/R2ypzzfn5+Z9xHOd9XIE3IOEr4DU72zayO8kXcTJvbIJEer1N+OsPgSxPd5jyTat7GpjHsTN0sI6ikEfxg02gD2tzUcR6SOFGzvVmbTvIHxf1aw4v1pVwo9H4Qq1We/nVV189s1l1suX0WsDCdxOuhMXFxVcnSfJ7vAEFvnqs7zjJWAaBSNSZ3FA6EAbdZIMO0fRSxe/Tt5Gbkw+SLCtCVOkgG2GQspXvTL932OkZBYpmGWmq2LQTspS6vj9RwlK+fs6H1WvYcY1yztIU/7BjNc+BDmCJcpD0kjzvzWbzqysrK995zTXXfG0jdbbbPrEFLHw3eFUkSeIsLCy8FsBv8+YzPV/ehBKIP+6uTG90Izd0GhTN8rgObzh57RTQynr8Tu/8SrvRzW1GVbBZZelQ1mEz6HhGaScdtmlKWL4315P/m28FUjd9u2HnO62MLOgPK0u+Tysza1s5V+ZoNy23L1qt1kyz2XzJgQMH7hy1Dna90VrAwne0dspci/Cdm5t7HYDfFPCmDSs2VVIabNJuIAJPFLV+Y5nqzVSwpirKUqRmkm2qn06no6yHSqWyHnLG8rhMjsO8yeVGNuFhqvO09dKgaipsE2r68eptIW3FMrMAnQZWri/HJlEp+qcOV3M9/QEhyn3QA2DQ28Eo8M16OzDbYZRLWwewnmxHHsKtVmu12Wy+7NJLL715lPLsOqO3gIXv6G2VuiZnKT527NjrAbyXXi8BLGrXTKqTVkDvRop7EexaGLu6CZMIC/PzarPde/fAdXNKmabd4INu6CwQCXD0V0+q3uXFedx111247rrrsGN6F4I4gqpOkqi6SkW5zASnPgTZfODoN7oOpzRQZSVnl3WzFLZ8nwU/E7z6+ll/6yGCj4c74Gh3UNr2ozxkVRv2z38qfJ31FkfCHcYJEm4QczlPTO8a8lyOQOTCBC4cJIiP+4q9xWp9ddoYtdGvnNM7uYiiGHEcIQpCuKD330Wz022u1Ne++6LLrvqPDd4qdnOjBSx8N3hJfPjDH/ae+9znvjEIgvdIR5vZ2Zb2iqvfqLxJeEM4Dm+Z3k3hcFkU4v577lGK8xlXXgnH9wH0fFf9x1SX5iGlgSjp33ou7+U47qm+hOkiE8weOYzP3nILvv2GF2JichoRa6Nu3H69+gBWqll917/ZFZx7v2l1SntADFJ6wxQiv896o0iD+6Bl5jkS4GbBmm3MNjl+A7F1evlnevuR3+NnQ84aTx/RyBblZ+84+2e+x0E4PB/EpzzsFIB7O3TA7wCH0JWKMHl/3ISDEFGnhaDTRrfZQNhuIeoECqjMBholQMRO4UIRuVy+NxrT7dlN3U5XvfUkQRdeEiAKu0Cp0qkHyfdc/pwX2Ny+G2TFE+7LTS7vG664JEn8paWlt4Zh+LZCoaBgwE9RSMMg0BM8kjSqd1PxJnPjHgi/dt99CMIAlz7jcsDlzeY/TrWcaIMLCJSA0uGbxJibOYLP3tqDb4XwjR2Efah6ZDSVuvqVmjtw1pXx4x8MomCzHhhpsJZjyrIN9O8Hvd7LejpY9WW6atcVrX7uBsH3iW2vJ/86Dl+9rdX57T88lXpVEBVlSwULJOqhBjieqxRo76KI1K/LlXm9hCFXBIIOuitraNfraCzNodusYWV5EbXlJfh8skYhfOpgx0EuX0KuVEahMoHiZBX+RBXI5YA4QqfbQb1Wx+rKKjq1NXTqy1icn4VXqYb+rjNf+b0/9er/faLXmt0uvQWs8t3glZEkSW55eflGAG8S+Mogi0E+7+PAom4o/vBW6ykhwtdJYjxw330IowiXXX5571XTyfVuWP199wSOIRW+vKnjSMH3c5++Fd/2AsJ3CmHsIOrDlze/WA/D4CsKWPdnzaoKnAcdzyClP8qhD7MWpD319UZRvuPAt3ej9eDcOx4XMd86emdzXUH3NHDvvUTp4jiCS0uB7R51kHRaiLtNdGePYmVhFmtLi1hdXETQbiOXRIjaHbTbLTQbNezevRO+6ym4O66DfKmC/MQkChOE7w44lSqcQhmIQ3TaLTQaddRW62itLiNorGFp4RgCP59g8oy3/eAvve3do7S1XWf0FrDwHb2tUtdkEvUdO3a803GcNwh8ZZDFsE42KdBUvj01FCkQPnDvvevwpfIlfHv+cHqGsVEPR4fvcZvgOHzXle9Ez3bg66paj3aIpnyVB0lU8B28/yNqVn9ImACVdUzbQfd09WMZZE+McsymgtXrZvrEIytfXeSrO+m48u3h8/jt1fN0I7VIqVvH7dk5aivaNroVQa82hsc2jQJE7TZaa8uozc6gPn8MjaUFdOuriLsteCwzCuGqMEdHXSthGGC1toqdO6bVm5iywbwcvGIRucokcoTvxBRypSkU8iUF31arxbAy1FfrquzWyiLmj83ArVQRlne86/te8/a3jdLOdp3RW8DCd/S2yoTvrl273gXg9dLhlqV8BSCmyut5vj01JD+ugm+s4BuEIS674gqlXk6G7fAE+B49ojxfKt+JySlEVGlUYf1OwCSJlFWheKKG27pIosfn2zY7zLL83lGhmtV2o5y+rI4wc/nYytfM89XvNet3aT0RvuuuOQHsKOW7fr6J4iTsd5iFcGgnLC9g+dhRLMzMoL68hKhVBzod5AnssKPWV9Dux5ezw4w/URJjdW0F5UoZpWKxd44UfEvITUwiP1FVtkOhOIlivqDg3em00W61sbQwj9byEsJmHSuLc3DLU2j5E+/+3tfd+NZR2tquM3oLWPiO3laZ8N25c+e7kiR5fT7f68CQlJImZLNerQd5vg/cc08fvpfD8TwmrNxgjXubZypf8XxvuVnBd7I6jTAxle/o8OUx60rYVLOjdrildhoOUP9ZbZ+mckUFjw1fsk6/g/p/Hz+fjz9VNBf6XWz9OAQq3p7KVW86URdxu67U7cKRw1h49EE43Q7CThtxt6POfN514SYOHJedcUkvFJAPP3VleErpxlGIldUV+L6HyYkJJLQevBzcYhmF8iT8iUmUqlXkyxPI5fNwoi7CbheNRgPHDh9GZ20FubirPN+kOIGgNPWOl7/mnbTW7M8mtoCF7wYb8957783v2bPnXWI7SFYzCTkbVryCj+H5chulfAF85a67EMURDlxxpepwE893WLkm5AQwsjwVvqpTJ8bc0Rl85uZP4dsJ36kd6/BVII05zXivM1Agrnr9zTC5/o6y/N605SfiYw/rlDOP27SCsuwIPbzM9H/X2/YJtkOvVah8+3EIPY+B5oJDjer1vu8vIzIJ3aTbRmdlEfW5o1g5dhi1pXlE7SZyYUt5/7W1NdXB5nse8n4OnushcYEgThBR1fo+4jhBngtjhpw5aDQb6HY7mChPoJAvAn4OfqGMXGkSuckqStVp5CYqcPI5uHEX3XYLa2urmD0yg7jVQNhYRRR00XXz6Oaqb3npa9/2a+Ncc3bd4S1g4Tu8jQauQfju3bv3nUmSvLFYLCp/TdTvKDDZbPimwUgOQK/PWPBlh9s6tal6j8N3PQTtBOGrAN7v/R+lvcyTMUpnnF6u+bcZwyuwPhH46ixWVlIS96IV+MxUEQ3Urn0YJ7FSue21FSwfOaTUbmtpHm7QhheHcGJGMyQI2i10O21UiiX1YKQvm8vnVChaQpXL+FxluSdwE1c9n+n9cp9LiwvIezlUJ6fg+HnkihXkyuxw4+8UvMkpePkCPCdEu1HD4tw81laWgU4L7bUlIAzQ9gpo+hNvfPmrf/U3N3ir2M2NFrDw3eAlocOXHW4CXlG+x/3U9B1tRfjOU/nSdnj+DT3l2w81U2lgXSEAACAASURBVOBSfu/G4atDdyOnYBTPeBT4DoLyUOW7PgiidyTrylfZIj0tTEW67unHIYLVRcwefhSLRw4hqK/AD7vIJyFyUYQkaCMKI8RuTsXdUoGW6d0mIbr0gmlB9O0t1pseL31d9hzw4c8ON8931TDx+sqagm++VEa+MAG/PIH85CQq1Wl4Ezvh+AV4CNFpNVBfW+mFrC0vorO2rFR5M/GSpld+/ct+8a2/s5HzZLd9YgtY+G7wqujD98YkSX6F8BXly8438TuHhlFtsu2QpX5HVb46fCeU5+uqUDMTvsrL1QZZrItjbRDIoDCzQSp91NMyimoeBb66PaFHO3B5Jny1Svb1rJgtva7TROIZ1EgWJGEXQW0Vq3NzWJo7gtbqIpyghYKK2w3ghIH6VKMh4KDLMN6gizAIUMjnwI5O2hmtVkMpaRnUA3a00RLqx2Cr4JMoQi7no9VkFEMLlYkqJneegXylCr9URnl6J3ITZ8ArlODEAcJuC91WA4vz81idPwY/7qiOuKV2ROX7updb+I56SY68noXvyE2VqVxzi4uLhK+K882Cb5YCPtnKV9/v2PB9wQ1qhJt0uClAoTcEtRfr24tFlRFu48J3s9TvsFNowjft/+L9jmU79DVurx2Od2LykUR3V3Wi8Q5jjtxWC43ZIwpsjZVFIOzCCVtA2AYjt6NuRwGanXIqx4KKXIhVTl2CtFAqqE+OeOMgjG67A8/1UfDzSGLuC0hUJ1wEz/f656g3AjAMI4QJ4BcrCrqVnbt6oWblafiFIrwkRNBpolFbw+LcHLq1FRTcEN1OCyvtGA1/4pdf9gu/+rvD2tl+P14LWPiO115PWPu2227L7d+//+1JkrxFh6+Emwn8xoGvCopXLmuCr9z1Za3DzeOwp8wa99QXXz572zqJCyfxe4hgOJKc7cd1FNGd7N30vTH+wMLMEXzmlk/h215wA8r9aAcZSkv1RfCqbVTsby+a4XFgH1H5ng74Zna4UeGqTjH1hzbDtKsp38fncujF9fYiDXT4AhE8PpziEEkQoLmyjOXZo6gdPQQv7KgBE4zfjYM2kHQVbJUtQXciitfzd3hhoDrCgjgEI2lUVjnPheN6qNXqanhxpVgB0zkwzjqMA3h5X6llRjpwfZ5dzy+oaIfEzyNix1tlAtUdZ6BS3YVcvgjfidBu1bC6tKSGJTtBG3FzFc1GHU3k0fTKr3vxK99kbYcNssLc3MJ3gw3K4cVzc3Nvc133rRLnq+d4GFZ8T/n2ToPEhxKCKvw+ifHVe76MIIzwdEY7eNRIx2OBe5lV2LnS61sPkaARrqLZXUWpUELJnYATFeF77JgBPHbGcEdi2XoJEjdGqCDiqA4bL3axdOQwPnPrTXjuC1+AYnUaEfehtuHotgiJkyBiEhdWXQVI9BO9pBysbjtkWQSj2A8C96x4Ydl1msWjh5BlhaD5cFT78FAT16fXAEc96PjQ6j241GnqN796oBGwvUQMvcESavgvCwjgRh1EDN+amcHCkUOIGzUUGDHdf3hFcYwoDhHGkRoYERPUalQjz0+srAePHW6tprId8jmGkTlodlrqPLuep1Tx9OQUkm7IIDOlbt2cp3xhfs83FB6v7+cVgHPFEtxiBX65Ar80Ab80qZRvzmEynY4Cb6teV8o3aq6h02qiHjmoe5U3vORVb/qtYdey/X68FrDwHa+9nrD2TTfd5F922WVvdV33bVS7+kALWhDDftLhq4Y0KPh+5e67FHyfceXVgOeTDD1ACAdExUZA6MWYjxbwsds+jv3n7cdFey9E1d0BPwZyLm9Phor1atQbvsq7tZe8Rb12M340drB4hIMsPonnvuiGx8HXVZCNETl9YHNz2o39JAWqXimqVxTuRuCrt2NaJ9sg73cU+Hpw4PMhpsFXlHAPvhxMomIAe3HLKoLB7Y1Yo12gAgxoCQRA3EVzaR6LM4fQWlyEF3RR4HpqYEQvN4ZKShRFqrMsipj0hlZD1BtWrpgeK5iz86zTaKDA6al8D4sri+iEAcoTFcRRgmplEl7E68VFyHPKUW5qsEZ/RKLKJ+3DzxWQL5ThqWiHqhpokatMKSAziQ5th3arhdbamorAiBqraLcaaMQe6m7pV178qjf9xrBr2X4/XgtY+I7XXqnwveSSS97q+34mfAdFPIwC324Q4vKrrlmHL0OLyFyly+R9NwRCP8QhLOD/+de/ZP81nnf1s/GMsy7DGZhCLnHgwYPv5PpDWnv5BCjk3P5otZ6KA+ZnjuDzN38Kz33hMPgyBwVv+97swjp8TYWqvs8IKRtF+Y7SiaifnCwFnKV8CVoeybr3K9YDVSbfGNRo4f6rg0oB6qnBDWx/9R1Dw8IukrCNxaOHMH/kUUSNOkoukIsT+G6CThT2xmRE7HyL4KiOtQRRECAOwz58ewmL+Nt2Qniei+ZaXQ2yKBULSs3SY6cCZn2nJicRdwLl/yaeq6wHAp0P1OMTero95VsowStNqtFtxakdyJWrfc+3B99Ws6ng26mtImnVFHzrkYs1p/jml7zqTb++wVvFbm60gIXvBi8JUb6O47wtzXYYFvEwDL73f/lOEL5XXH3tE+Drr3u37C1P0PI7uKv2MP7k03+LpeYipnMlXHnBZbju/KtwTvFMTHsV+MxxpeJBcwqaCsCUTIriIRIPmJ05gi/cdDOe98IXDlG+Tx74Og6Nhx582Siu28u3oD6V5dD3HfqRKQRvrMaUJapDjZ1rYW0Zi0cOYm7m63BCqt0EuX6SJKrPjtd3KcJeVjJHqdxYwTcJA6WAlX+LWAG0nYQqpCxoMbfDmgKyn/cRJhG6QaD82olKBRHLom3SV9Qq2kFZE0oKryvfHJVvcQKFyarqeCOIGefrI0TI2F4m11ldXbcd6DfXIgc1p/LmF/3c6y18N8gKc3ML3w02KOF7ySWXvM3zvHXP1xxifOLKN8G9d96ubIcrr30mQHUTu4gZUsThpP2hZbQC+Iq65rRx8+E78Kef+zvkpnJori0rlbSnuAtX778c33z+Ndg/sQ9VlJFLOLKJnTccFdV/neaLq9NLKfmfN92aDl9Eyu+NVHazBC479FVe2eMZDcRmMK2CzVC+owzEGOb7pilkwpedmfTb6a0yKTnBq5Qw3QWyV+XY7fWu9V44HHjKPgjQmpvFsUe+hpX5GeSdGAV6tEmEHO0C1+0lKvd9hFyfbxocKRiGalv6u0lf+aooEg4bVp/s1GTnXIKo00Gr0UQYBQq+xTLjdgs9C0kNKe5lweMNTXC7Xm+Ke+6K/q+fKyJfrMArTSjboTS1A35f+RK+AeHbaq7DN27VlOdL26HmFN90w8++4b0bvFXs5lb5bu410IfvWz3PS7UdNqZ8Bb4hrrz2Og2+vbgGj4rVg/JguwgwG6/g7+/6d/zzfTdj4sxJwI/w1YMPo+gWUWj6uHT3U/Hy62/A9Wc+A7ucSeRi3ry9ziIVpgR23ITK8/38pz6D56Yo3xgR4n6Hm7KM+x1uikkpj/LN6nBLO2vStk9QFCnpNnXfNxu+fRtB1K7b6wxlQiMFXpn9IaY/HtDEVcBbPXQQB++/V+VEmCxy+G+vM44hXx5HoiX96Al4KnIh4kAVh35uL6dCTz0zt0MvvEzla2CHm4J0rHx1jyBVgO5N5RTw0+tBXY1oA9CNOPQ7RqPZhJ/zlGWhOn9zBZXLt1CcUB1uTK6jhhf3PV+Bb6vZQJO2w9oK4taairSg7VB3ym98wc++zo5w21x02NmLN9qeSZJ4x44d+9XH/LV30GMblFwnM9ysX4nj0Q7HO9zuvfMOlVjnymuuU7ZDT/kym1UMJ1LZARB4CTro4sHGQfzppz+ILy08gOLuMs4+5yzc88D9aLXayMU5hLUA+8t78UPf/DI8f//12Ikp+Azx9xwEKq1hjBwCLD76KD576+fwvBe9aN12YEccO9wIX8JeKd+4p3zX830bHW6DlO+4Pu8oilepwAHgTYP08fheJW1Vx5qCoepg48AFB/A4lLeXooEdlwwdceM24tYK5h/5Gh6+7z7kwkB1qpUKeTWqzfWZxpFRExxSzI7MRG0bJaGKVmhFbbTaDaytrmJHpYKSl0PUDdift56yM0h4Vnodc3EYIe/5iDvdvsfcS1rJNxsOuiiVSipt5EptDTMzh1EsFVEoFlGtVlEpT8LNF5EvVFSHW64ygfLUDuQnJM63N8ii2ejBt1tbfRx8W7nqG7/tFa+28N0oLKzy3dwWJHxnZmZ+9TGF8Tj4ymALM/41DQ5i3Y4GX/bIh4gY04lSL8TMBRiR+ZkjX8Tf3PYRfB2LSArAZU+7EMuHj6K2VoM/Uca9Dz+EfJLHhZPn4Meufxle+NT/gsmkBEflCFbd8Soh9+rhQ7j15k/juS9+Inz1aAexHSSNrSjfrHAw3XYYBb66fbHZ8H1CBETP6lUuuAoXo9dAtUt1qRLjOMgzYoRhgBSqq7M4ct9tmHn4QQ5DQ9H1UM7ne/lzmXuBIxz9HJJ+uJrHEWlMhMMBDU6Eeruuhg7H3S4qfk7Bl+qXDzROGxXQRsj11ue+g25XPeUIZ5VGkuo46GJ5ZRndoI1SqYxivoTlpWUsLC0qb3iyWsUZZ+xGuTQBR0U79OCbr0wo24HwXfd8u20V19uq1RDU1xA2VvqhZi4aXvlNz//p11nbYXPRYZXvRtvThC9f88y53GQfYyvfOMI9d96h4kCvvOaZKs6XypdyM+ArqpsDB0bNzC3hKwv3446VO/GfK1/GbL6GVtTF5eddhIuLe1WylIfWZvDFow8h4Ktoy8H10xfidS/4aVw5daECMqMgmLGMnTZrhw/jlltuxnNf/GIUJqfA9DCifNNCzXoTOR6PU95M+I57foYp37Roh96yRKVpZCckg/KY7Jw9Vnwr4F1CK8GNaMskCJdX8fBd/4lH7/siGDsyNTGp0jxSfXJYQ6FUVlnE4HFtBrFRTTu9mSbiEKuMoe1wsAXQqdexg5nHqHw5eWUMdBj7m/AtJFbRC4xi6EUwEM4h2FVKD7ixtoaVlUVV75yfQ6vWVsOJ6Rfz32R1EvvOPheVyiRcFefLGN9+Pt/qNPIVKt8CfKrxgNs2FHypfMP6MoJuB43EQx3l13/7T73mt8c9F3b9wS1gO9w2eIXQ873oooveQuVL1UPbYdPhyw43wpdKKmI4UaQU2ZGlAHfe/iju/eo9eDT4GpbOWMRcdQG1XE2lGzynsBs/9azvQrNVx199+iO4t3UMK7QsIqA6F+OVz/l+vOK678MuZxoFFJSaIkWXDj2KW2+9Gd/2oheiUJ0eCb5sxv4czKlTtpuhZqMq33FPz4nCVyXAoV3Af/30j2AnHCWrywEPAbyoi+7iAh64/XY8+pW74Ed1lW2M0C0UKgpkru/DzeWReL7q6GJ9PIdBfkzb0FWpHmk3MD1k0XPRWquh4PrIF4voug5aboIaEU4Lo9ubpYIWD60KDrZYWVhE6bGpsov0ktstxJ22gjj93XqjjU6n24vdBlCZqGDfWWfDy+UBr6d8/cqkeqAWJ6eQ0+AbEb6tXqhZl8q3voJOWwZZTLz2+T/12v857rmw61v4ntRrIA2+erSDPpz1RJUvPd+r6Pn24UuVefhoHf/22Qfx4P0H0XW6WNm9hPkdh7FSnkGQ1OBEDnJ1Dz/1Td8Np+jiT279EB7BClaclpp1Yseqh2dXL8GvfNercNmOi1BCESqMAsDC4YP47Kc+iW978YueAF/d81VTlEvQcb/DTe9g26jneyInblz4yvkhfDlyT8EXvbAzZTu47NDiJJRdNOZm8ODnPo3D992Hks+BFSHKpQrK5Ul4hSIix0VpYgIxR8d57PDy4VM4c3AKYjRaHdTqqygWCiqfA4IQeZV7twW/UkYtB8yig7mki9D3kBMPWEVfOEg6rMMCip0Au/0C/GYb0eoa/ChCpVRGwHC3mMq7gNJERQmBQqHYi+LwisgVy8hPTPVnsuCn2A4c4dZXvhLn2+5FO6wFYGKdX/z2n3zNH5zI+bDbZLeAVb4bvDr60Q5v9jzvRt7Iuu0g+R2G2Q7K20wbXhyHuOfOL6kONwVfL484drC80sG/ffwufOmr84iTAlpuE4tnz2F24mG0Skexp1rEebvPQalTwlUTT0VU8fDHN/8NHgpm0Xa7cKMIE00f5wU78fqX/Byef8G3oESTmEG+hO/Rw/jMJz+B73hRH74qR0Rv8jGVTN1JEDscDKAi03qhZjKLg8zMa0whv1WVb29wRW+0Sewm8BKqVZoEDMPjCwYnUeoiWJrFXbd8HIfuvRM7fA8+k5kjQZkzAVcmVCiXmy/A4W/OVxEIvsc44Fh1pHFa9oBRCmGAUj6Hdr2mOs8mKyW0qFYrRSz4Mb6ONuY5im6irCIeOt1uz44IQjjdELlOFxP1NvY5OezohAjnF5A0mHQdyJdL8HI+JqeqKJbKCviu68Hz84DLfL49+DLUrFDtwddnbgfG+XbbaDVoO6yhvbqEbn0Fq0uLWGx1k6C047Uvf82Nv7fBW8VubrSAhe8GL4m+8n1zLpcbCt+0Xelq+PjIXHZ/MYari7u+dAe6nQDP/KbnIAh9xI6Dz91+BB/7xP2IOkUViN+eXMPM9FexcsYR1HOz2FGo4IqzL8W3PvV6XFTYh0PtBfzhrX+Nzx+7G74bYpdfxEqjg/JaCa9+3o/jR654GapgvliSNMLi3DHc+olP4ttf8CKVWIf4UTl3+rkdlLsrWc1Ub2E/N4UGXvVA0RLu6DZDluUwLB561E63Xo2Ozwi8PgxwfaBE70zQp6W/S/zGDGLwOFBBZXlQojdBgBw6CJeP4cs3fRwPfekLmPCg8izkikWVarM6NdUDGLODqbCuHPw8YccHcV4N2W23OyiVywj5psBcCw5UlEOeVkccoBN1kCtXUM/ncF/YwtQFT8NFl16hcvQS1l0VkhaiGQZYWJzFwdtuw5nNFs5oNlBiIpwuz5CHdquL6o5pNXcbtTYfAFzOUDmP08YXyyqfLzvbaD24pUmVajIO26ivLKLbamFtZQUrx2aAbk11Bi63gyQq73rtSy18N0iKJ25u4bvBJmWH29GjR9/k+/67hinfTPgKvNZXkHSEIe6644vodiNce91zECYeavUAH/nYXfjyV5ZQiqfQDTtolhexeMZDWNh5EPP+UXWzlTsF7HN34ulnnY+LLr4EX3joHnzk9n/H9Bkl7NkxhTsfeQQT7Qn8/LN/GD911fdg2imrvcdJgAUmU//Up/AdN7wIFZVSsh8L3J9AUw2pUENstanP+yEbg2wH/Q1g3GYfBOa0sgS+6ymL+qPUerkbGKcr8CVwXSX6Cd+EKl+FnDHOtoO4voh7bv4PfOU/P4MJN1I5FgrlAhqdAMVSFZPT0718HoUifHa2FvIqUoI+K5PnqBg1NW17EV1GLDBrGZVwt4VyIY+w20StVUOhMoFlx8GXozbOecZVuPzS69CMAzy6eBBhFGLv5B5MT+7CYm0On/z7D6Jw5BAm5maxwwH27jgD5cIkPC+v6kDFzs45PqxU9AZD3jwfhdKEmkKI08cXqztUhxuznXU7NbRra+g0m2jWakhadZScCEHQRi1E0s5Vfv5bfvyX/3jcc2bXH9wCFr4bvEL68P0V3/ffvanwVWnEIgXfKASuuvZZaiLEQ0dW8f5/ugVzqz68RkX5t53CCtb2HMSxHY/gaOEwukXA7TrwVmJUOy6+6fyrcOCCy/AnH/1LPOWKc9H22vjEXbdhZ1jFLz/3J/Bjz/huTCZFuI6nspZxyvDP3HQTnv+CF6oZD8aBryheE7RZylfU7LAOuLHhK/G+/dAsVR9JnNMHMS9+pXw53Np10Y26KvTKcSL4bgy/WcNdn/oY7vvszUB7DZOlvMqX4Hgu2t0AO3ftRXmyCs/3FWwJvnyx0I/vddFstVFihEEup+J+CVFHwTdUs1IUcx5azToaQRPI5zEbhrjbCfCUq67BRRddgc8/cDvufeQraEdd7CxP4/nXfCtKSYJPffTvUJo9humFeVSiCOedeS4m8pMqsoL7oN2g+gyV0nbhs6+A/nOhrIYWF6emUZicRuQWlGp3ki5a9VW06w3EQQC324LTbaBeW0XHzSfdUvWVz/6hX3zfBm8Vu7m1HTb3GiB8Z2dn3+i67ntOGL4qX0Dv1b7307cdkODO276gfN6rrrke8D08+LU5vP+fP4NGOI32igfP8dH0ltDYfQRzZzyCo5UjqPtN5OMcnlo+E+c5U7g0/xQ862nX4EMf/xD2PPNc3PLQbfjiw/dj92PK+c3P/xm8/MIXoBTlVUcTBxAszh7FzTd/HN9xw+Ph26tab5JN1pEB/jJV5DgTaKYNM95s+PbyXfYyj6mBav0BGJxwsvdFT3dwBJr6ZEY3/lFwEQYNFOMAB+/4Aj754Q8g361jouQjV8orK6DTDTE1vUu9sjNKgXCl8mV0Az1XKs1OGCIKY0wwexhtCJX9rJe7gUaHSkjPOdK6DTS6DXSSBAsJ8EjZw1lPvwI79+3DR279V6ygiYiKvNHFt1xyNZ6+5ym45WP/hN2tJs5utuG1Wtg7tRu5OK/2yyxo7Djk8TNe2OvDl3G+fqGE/GQVlekdiHNFtCMXxfIEigUOoGFioEillOzQ811bwvz8MUT5UuJM7fnF5/zIL/3h5t45tjSrfDd4DfTh+wbXdX9tY/ClUJFcvbQdesly77ztiyr286qrr1NhTA8+tIAP/MOnsdKaQBhMqMxaNWcRjV2HsbzzIGYrj6KRb6Di5nHdOQfwnH0HcElxP/YWzsCRhYP4unsM7/uPD+ChuSO4bHI/3vqSV+G6vVehnBThRMz8AszNHMSnb/1kz3bQlO8w+GbF96ap4dTBJlo6SvO0jKt82XmmEuQQvgp45G0v8Tl9c36q13JOxS6v5wznitpqFoeDd34Rt/7fD6M7N4OposuQanSZ/tHNoVqdxvT0rl6WMIYW5vPIM1cu4cvZgF0PXQ4XdlzkcwU10oyKNEe7I0pUKkjG4fK1nuFn7aiNeqeDVcfBkYkCzrz4MpR278ZHvvRJLPmMte1i0i3hwNTZ+JanXob/+Ng/48xWExd0QpTCEFPFKpwuR9T1EqirIeD92a9ztBxoPeQLyNN2YMwvw9qY4648hZ27dqNc9BC0G0r51laWkXD24voKZmdn0HFyibdj7y899xWv/18bvFXs5lb5bu410Ifv613X/fWNwjem39ivnkrUjQh33n6bGr9/9bXPUq+7Bw+t4m8/8hnMLvnoJJNoA2jl62hNHMHq1CNYLD+KenFNzRc2FeSxz5nCU8r7cOXFV+FZF16Fjx+8Fe/7lw+i2e7ihZc8B6/9tldgb343igmnk+l1QM0d+jpuvfUmPF+DLxWfgmuG8lXZ2kW3p0DUtB1OBXzp79LPXYcvh0gw49d6Ix+fsYK5eKn+8h6w8JUv46a/fT8eveuLKDsBCjkgyblq7rOde85CpVxFaaIKL8eOth58fdoV7GQr0Otl5npGTTDhDVTu3U6rhUoxr2J+u51QZbYPgg6azZqyCJqELxIcLLo457LLccb+/Xj/bZ/AoWANXS+C0wnxnPOejmeefQE++h//gP1BgGd0HZS7AfLIw4lV8JqCrhqMQetB5Wim3esjdn2UOWNxqYw2h0eXJrBz7zmocHJNP0HYbmJteRm1lRV015YVfFvNGlrwE0zufvVzf/J1NtRsc9FhR7httD03A77SbaVGVfVffxV8nRhf+Oxn1M1z9TXfpGJHl5Y7+Md//jweeHAJrWQSgVtA1w9Qdw8j2j2P5cmDmPVn0cm3VKIcNLtA3cGlZ16IX3rpK/Avd/w7/vmWTyHf8fGW7/9F3HD+NyMHzmCbU6O3/DjG/JFDuOXmTx2Hb3/qeAVMA7693Oxq7vLHNaWpgs1QM33lQYp5nAgHvUwq3+Pw5Swd/VhZOg70X8NQTTDZ4bTslQrCqAUv7MKvr+ETf/0X+Mqnb0JUm4efT+AXPVSmp1Gd3oVSZbqneAvMnVCB2x/RyKTktB/YDUkrxvF8lfbRc3Mq+oBAzBd8NfNHHERqKqBWg1MBhQiSGCu1VdQ8B4eqBZx16dNx2YFrcOvX7sYXHrgby60adlSn8MJr/wt250r48L9+EE+LE1zRijHZDuCCw8N7llFvIikV/9fLc0HQMh+Fn0Nlcod6WEeuh+ruMxV8aTtE9JyjLtaWltFYW0XUqGH52GEVfrbE8qf3vu7FP29nL94oK8ztre2wwRbdOHx7/ilBq26gfsCs24fvHV/4vPKCr77mOjheHt0gwRduewQf+/jtWOsUELuTKt7UKbZRyx1GY2oOCxPHsJhbxIq3htALkQtdTHVyeOV3/gCayy38/Uf/Bd9x6TfjR7/lv2J/7iw4Sb6HUGbiSkIsHDmIW265Bd9xw4t7tsM2he9x26HX669mxmO6Rb838oydi54aR0FQdYD2Ku786L/hzo/9K8qdGoocDVjxgQL9XsK1jJxSuyW4BaZoLCvFq5IpFYpK+bL8XL6ghicz2sH38j0fOOfCzbuIuxF8x0PcDRE0mipeOMkBRxfmcaTbwJEzKth3+eW4+pJnMW8dHph5uAffHTtx0RnnY3FxBv/343+Lp0UxLm/GmOyE8Ny8ioRRIxRVJop+h1s/TTNBz45EhpsFfMAXitix5yxM7Nyr4Ou5IZJuZ135ot3A8rFDWF5aQCNykEzufvPLXvNOm893g6yw8N3kBmSc78UXX/wG3/dPsMMt7nWQqAGhBnwR4u47blODLK6+9psQO73p6BdWu/jYx7+MO+85hHa3BLglJG6EtreMVmkR9elFLBTnMOfPoparw4sjVBoRrj/7EnzrVf8Fd33pHvy361+CK6YvRiWpqE6pHvOZKS1Q09/cfOvpga+ugk9U9SqPmZ6viuXtDRChBaAeMK6jBi1whic6wJwnjVnD/KiB+794M27+4IeRW1vGtJcgM0V31QAAIABJREFUlwOcko+Es1IzTpbgVR1XBaV8FXypgDmsmEN4HUfl661MTKiRZoRezs8rvzc/QZ81VBZI0cmhsVKDE/QGXDSDBubrK3i0U8fRvZMo7X8Kzj/nEuXD5wo5RL7KHIyCk8fiyhw+9Zl/V8r36e0EkwEf2TkFX84BlwZf+hp8YMSMZskX1CCLHWfuQ2V6N1w/r6IdkqCjQs2W5ufQXFpAUF/G2soSAr+IbnHqLS/+hbf92ibfOt/wxVnlu8FLoA/fN554qNlx+HJmBL4e96DBGNEu7v7SbWomi2uufzbimJ6lh8gFZpdC3HrL/bjzy4+gG+TQaHeR5CJ0nBV0i/8/e98BZ9lBl/udes/tZfrM9k0P2SSbQgpRKQEMIF3gvacIqKhIFRApT2w0FcUHgijowyfSJYDASwgJISQhhfS2vUwvd26/p5/n9z/n7k42u9lNZuITcifZ387OzL0zc+693/mf7/+VZZijIcKKgwV/AfX2AhTXQ0m1UMmXkVYy+I1nvQLnDp0OPSJfGEcm0rWmhwEWpyb/v9EOR1NCPJ6HKBYzHCJ3D4FvnIEbh5hbhi7VPyldw8KDd+LqL3wWczsfRMHQkFYjpNOmWIb1dBa6lYNB0BUThSGTJJshCL6cfPnv+BQaoVAsycJNFnCqIUYJK5eGHbnQpaQU6DY6MIXG8dG2W1hYXsKM30JtYkDMFo5HCYYpwfW+4kNXDSnCZAV91GngFGg4JVCQdalHNoGIDRc8gbMONZ58e7QD2YhUJstOZZl6s+UKikOjSOXKkvUrky8LNLs25mdmMLN3lxRo2t0WYOXgZwbec8XvvrcPvo/nifgot+mD7yoP6FqDr0xpPfCFh3t+cqtYTM+/6JKYllB0+CwTjgC7G+D+e2fw4M4DmKu2JWCbsepDwxmctm0dRjaX0AxqmKvNwvZtwaKlWg333nM/Xnv5S3Hm2EnQYUGnykGVvmSxwy4eJO2wYuH2n0g7PFbwPdrXP3Jijiff2IwXQaN0K3BBsoWQ2W7U8KMvfQ4PXvctMgxQ9QimocoCMpspQtVimoH8rpqirIxmijgfV/5eCb4KUCgwCY7LPE6jsfWafC8NMczlJfXAFAlWD3WYnRu60h7c9F0sFCx0aUN2QvBh8c04rznwONWq0FUVac/HBCKMkibyolhmFhhCeRwJvrEEUIGZyYpe21M05AcGUR4Zg54pIpWmVtyG3W7Atx2RmtVmp9BcnIHn2lDSuUgpDL35517TX7itEioecfM++K7yiBJ8Tz/9dErNHiftEDcCi26WVlC2HkgtOV81Hu6+/RYB1fMuuCjOhlVNuKKvJXCw8QBodTxUW7ZETxq6jnI2g3Rag6oz+NwTFtBHgC4CLLlN7J3Zh3NGT8JAqijLGk5jvDwP+b0jBQvM872BUrNE5/v/GXyPZzsWeFkRoh6/H2/6Y66hF9ZLzjcOjVeVECbpgMDF7ddfh5u+/M9ILU9BTasImYquqsgaaVhqBoaWhmZloFgEX12oAE7BhnkYfEk7xPXxoeQ9EJTJAfteCDNlCr8c2F3R+DpeEqje7QjoZi0dOSU2SEz7Ntq2h269g6FKEUhr8A0FrhdANVigGcHkJB04SAWu7Nh0JQXF0x/B+fbUDtT/aibt0ArafoDS8AiGxtcjlavIRGy3ayI1c7s2mvUaVKeL+vwUfM+BqxqRnyn3pWarxImj3bwPvqs8qL3JV1XVPz2yQPPIYJ2jfStRAcStiXG6i0y+PfANcNdtPxZQPe/Cp8YFmlL0o8iGnDXjUiGjsDY8RhrCsi6GjbiqhvfswYULB57MxT666CANTaYpjTIlB8hrGZSsIlRfx9IsTRZX4/KjmCzEKHCEvVgkyQ8XOxyKlTwR88QqH4JDNz8MwPwJY65X4zqSHXdSJpnk60bsNrOR130s7rgb3/70p9DctxMZzZfJlmYWLuUsFk6qhhRVaqm0yMqo4yWYCu1gxjGSsa3YkphPz/OgGyasbFayHQI/kslYTBaei5CORNdBp9uRv3OZNCxTg8pGY8+FSxOHzeVXDblMBmqK1yLxG0+OPJ5SQ8/uNzYZJ/plUkdxC0bcNhK7muNgeF1jsLspGR1cuHHyrYxOCO3AeqHI78LptmAL5zsHr1mLXW5KBFtLBb6V/+0LX/GGv1+rx6l/P8lM0D8QqzsCPZNFFEUf6FUI9fJ8Vw++Ie669RYJ1D7vAkZK6mK4aIUOWn5XPm67tsiY/MAV4HX4AnZddBxXBPe+H6Jld+CFLpqdpgj7Hd6WObF+AM/xoXsqzj15Gy479xIUU0XMH5zEDT/4/sN0vj0A+GkB38MnMg8KOU0xVvDkxgmRucsBvOokbvjKP+OB71yJjOJD1ZnJkBJpn6obMCWhjBwv+d1Y08uFWwy+FnQzIxNwrPW1hF6gvIwnw0KpLPfjuYEs5PicYF8bHWjMzaXGl5m+6bSFMAFSXu0Eti0yOH6OJ12+sZ1YItkT3W5EcE1S48RlmOiqGaITX0GFkjwXZwnH9AdtxLxq8nVdHG7FyjCsQkV4ZTV0BHybjQaa1UXYovNtIJ1J0V4cuFbxty9+VR98V4cUj7x1f/Jd5RF9YsE3wF233hqD7/kXSqOBHwF7agdw1767ZZEj0mC+QNlCoVNnGgepcOYjwPJ9NbCghwx5B1KMM3RtKVhkSDjDXcxIw2hxBOvKo0ipGhanp3HDtT/A5T2pWRKsI5P1T8XkG8dcSj+FXFUkp44kKjLwHRQM4IEbvoerPvdpBPMHkOP0yVSzBHx5LCkZOxb40jFmEHyttOQ5MLaRgT1SAeQHyBeL8niQ82XYOt8IvtQVu64DXVeRYt9bckxZH++7jpRmigwuDAXIpdJIaoPizjbWDIUs7kxMLwTf3hvBl4FHPfDlxwm+jLZkhxtter6mI1MsCfhmy0NwfCZCsDvOlwqi6tw0vE4T9blpDJSLiNL5wEsV33DBK3+7n+2wSqw48uZ98F3lAV0JvpxwGLyyZpNv5OPOW2+Vy8jtrI6nfTRU0Ak8zNaX0Gq35NK2UipjsVpF13YwMDgMz42wZ+8+aTHgBHjPXQ8hlyqh3VnCtm1PwdTUNK655ho87wXPwnnnnQGDG/1Ihe5zWvJRnZ3CdQzWee7zEnsxl3FJPthjBN/e4T2Ww+14tMRjeXhW8r6UkHGSZG2StCz3shuo6IgcePNT+PfPfBIH7vgxsloMPjRdUHolQTl67Fw77uRrUQ4WT8Q0b/D34eOQzubiynbNFPDl1YjnOHBdW54fpqkLsNp2V05ogeei1WggdBz5PLN8qROWTji2VvjxBG0S0CV0icXGrBaiiSKxpXO5dxTwZcWQ8MVc1mo60oUiSgMjAr5cwhlqALfbxvzcLGxWCHWaaFcXMDY6jLobBp5V+t2nvup3PvVYHov+1x7/CPTB9/jH6FG/guC7sLDwjiAIPvhEgO9dt90mk865CfhGEV1uXdzxk/uQy+XRbnewZfNJmJyawlVXXYOX//IvIwgU/ONnP4dXvvIVGBwcwZ9/5OO46OKn4ZZbrsFpp52GjRu24CMf+gg+8tE/xKWXniomjl4xIxQfC1N7cP31P3wE+PbsxY+F81158FbGTZ5omtljeXgOgy/1u3EDtKcakpkRgy8NDi5SYRf3Xf1NfPefPgPTboi6gQoIU9LJeAKlKYJdfCZUKhkM8zi0A3nfmA/myVfAl1pfKhsCiIOOFBDBl+CYyXASDmW65SRsd9tYXlqUavhUAqSmQYlaXBNPCsLpdCWhjLcplvKHALcH0HJVwsyjFeArqW0C3ly4seLIEtrBzOaRL1VQGBwX7S8CGw7T1VpN6alzW3XMH9iLTCYF30gHvlXqT76P5Yl4gl/bB98TPFDH+rKew+0/xAcfFMnRmk6+XLjdGoPveecnhYw6duyYwpe/+G085znPQaVSRqFg4cCBJXz5S1/Dq1/9SkSRjr/71D/hta95OcbGRvCnH/gH/NwvXIYbb7waG9evw5bNp+Nv/urj+LMPvwvnPXVTTF3EbmaoWhezU3tww3U34dnPff7DJt+fJvBl57BMh2K9jVUkiuLBirqo7roH3/jkx9DYswOpyBWFA6VohsYw9BMHX+p8e1wwa9uFEybP6wcSuNPt2pLny/p20hE0c3C65ijeajVgmgyNiOLoxm4HGctCWtfRZrIYCzZ5MtA0ZFjM6XoywXc7HdhOBwXm8kqORI+Nl8Qg4f2F9V3J+TJf2OTCMI2AP2cmg0y+jOLwhHDBlJoFri20R6u2LFNva3FOMocdxQiDzMBbn/Eb/WCdVULFI27eB99VHtGV9uJeXfxjpR16UoG4vn2F2iEKcDeDdVaAL11wc9Nd/P2nvoRarYYLLjgfz33uU7FzZx1f/MIXcfkznyVypO9+97t43et+GUNDw/jAhz+Fk08/GevX57HtKWdiz85pfPQvPoH3/dHbcOElW2F7LlRFh66p0I0u5mb24IZrbsKzf/EFEiDD9mLqikXyJQTE4TD1XqTkiQTrnIiGd2UGhHCdCed5LLlZj/tc+TBKpAHIgauAT/0rHXy0TtvIuk187//8A37wxc9hKKXCMlQoJj/PyZfTIU+gnIAPc76HJ994wiXoSUoYjRdmvHAjTcHJl489g3UoJyMw5rIF+R06nY6oF1h0yYWbuAkBtFpN0dPms9Tb+nDbbaEoWs2mtF+QsuDkyysTPr9810OLmlzfh2VZsNJpmYI5WYtIkVSE/BeBhhJZuLHAM0V6JIPIMNENIxTLQ6iMbRCpGctByYNXFxYky5nZDppvy2M9vdyItNLo2575G7/frxFaJVb0Od81PoAE39nZ2bfruv4huUTU9cfM+T4a+B6afM9nhxslZBoCV8PMwQDXXnsdbr31NrzkpS/F4GAZX/j8V/DqX30ZgiCFf/zsP+I1r30JBgeG8Mcf+Bhe+JJfwrOeear89td89yf40J99Ah/88/fgzHPW40c334wzzzgTIyMVKJqN2cm9+NF1P8Kzr3gB0pm8cIXUxxIAVWrKVuT5Hi1Y51hBOasB32M9bMcEX40dcxE0n4tFQ5aLetTBwj234spP/BX233ojRso5ZIsZmTCZxaDz8tygMsGMW4hlURVTDjLhJullptiNCb5ZUUKI3Vin6y2mKqjvrTWbMk0XC2V0u1358Sulkizb6LAzDMY/+jLJUu1AbXen1QIoVROVhCtRlAReOQkR0G1bFm6O2xW+V05UgAA0r7qEdkgmX83QRPZGpUTKtARkWR2vpCxJNcsWyhic2AyDNfe+LWqHmclJLC/OI6spkudLRUa140bWyPo3Pf217+jn+a4xdvQn31Ue0C996UvapZde+nuGYXz48UZKHhN8EUvNOPluT8DX9xVMTzcxO9vC1i0juOqqG1EqlVAsFPH1K7+O1772VVAUE5/+u7/Hy172Upl8P/m3n8Tzn3cFnv70bfC7wA3X3YF/+eev4nkvvBzZooodux7CK//bKzAwkEekeJib3Isbrv8hnn3F848PvsTiJMCldyj/M8H3aA8fAZlFzFxGmZIfGULTQoStBfzwC5/DLf/2ZXgL08jlUsgUssnlPS/x44WbSMw4bXICppSsJzVLwDeVthKdbxys0wPfHu1AIF6uN8TcQa0wQbDIrjdVhW13ZHHGn4ngy8UazQx2uw3PdYTzJeASXCUrgrwvR/kgRLfTRco00WjW5D74x7ZtmbAJwFQ7aNKYwd43D7V6TXjmlJlCZWgUxcogdDrdVB2pTA7ZyijSbOJQfHSbdcxNT4vbD3YH8wf3yiLQgR7lRze/6emv//0++K4SK/qT7xofwCiK1NnZ2bdpmvbna047MM/3lltitQN1vnxRBgomJxdx/wN7sG5iPer1OrZs2YDlagsPPHA/zt2+XeiDBx98AFu2bpFlz959ezA+MYqJ8UFxWFUXWlheXpZoREX3Zds2PDwEQ6fEyUZreRHfv+p7RwXfJ4p2OFINsZJyONpDdqwpukdTkCqR5l52mYU20maE/bffhG9/5lNo7HwQmtuWvrpMMSfhN6LtlbQdPQFfXcwTGikFTsMrJl+Cb9zZRh41mYiThRunVgbqLNfrwsTQpJHP55HJZEA5GRdilJhxqiTw8t+ddlMoB4KzToWG6wr4Skoatb6ccNkykYCvTqokCYKv1esyWZNXJm3C4CBy+PVmHZ1uV5Z4LPAsDwxhZHy9VAjRKg09hVRhQACZ2Q6t5apk+TJGcnl6ElN7dsDUVXG4ZUY2v/VZv/Wuj63xS+dJf3f9yXeVTwGC7/T09NsMw1h78I0C3Hnrw8E3brtQ4blsQghgMaA7vjKVzbq4zWLTm7xJJb0Cac7V6YZjYS7xlrueQ5X1cQQN/V+IPEzt24Mf30Da4ZGT7yPAN7Hyskvu8U6+x5qUHy3V7PiZDob0Fwehg7TmwnKb+M5n/g4/uvIrGGR+Q+Ch3W1JzbqoFAR8VZl8SR2Q5+XHaGyJgZcAHE/B1PVKY7EssR4OvuR8OTEvLFXjidTKYmhoSCZUTqFcuLFCyPddAV4xUKiQx4YPGaVmvufFhooV4EvOt9PuCKfbtdsC6DwG9UZDaK5cLifgS/UEzSL1VkM+79qUtpkSR1oZHEFpZEQKNAPoCPQ08uUKchlDsh2cdkdUD7P792B6z045IYRmJhzYcMqbn/bat/Un31ViRX/yXeMDSNrhsssue5uu6x/p0Q6cfnpT8CEN5jG+r4CIEnN3sQe1t3BjqllP7RDgXNIOOmt+YiF9DEyxhjWudRcJviCvXGjz5kmuF11utIoSdBmnyGYMyph4F24Q98Ux64ALIcs0sThzENdf/31cfsUVx6UdZOEmKH78JotjTauPFXyP/PoeSB9eznGYZ54CUzqZg9DC3D234PMf+gDmd96PiYGSBOdwYszl80Q+ydzlgk7yM6DA4rFIZ8TYQqCNeV+mmrEyiH8TjBN7cSJHk7Qz8rWej1anC9txYaXSQglwgiW40tFGuoGKMtdxBCzTlomUoceTsecKCyV1QGGIRrMptEMpXxCgpiuR6hfSEVzi0QVHSoMAzOcOb0OzSNvuCHfMx9N1PLS63WTJNgGrUIBh5dAlN6NTJ54VnTPBt9tqoDE/i9n9u0X5oOWKUWH91jc/9b+9sd9kscbY0Z98V3lAe+CradpH+GTv/Tlh8D1kCI2LFWNDAFHDl0jJe++8Q5pyz7/gUkAzUKt5AqKRH8F1PZl+aVm17di6ajuetOPa4qaKhf1tpyv/drsB2gSFriPAw+/icNnitFAsWHjVq16M007ZhNnpadz4w6tx+XN/UUAo0rjBT6bqJD+it3SLgZDLuMNPpZXg2FuIHctMcaImi97dxxkSvZk9fvDkdCP/rzwZxbSDofpAbRrX/Mvf4wef/yzUbgPlfA6ZfAkd2xHNrclJmOBrGGh2bDiuh+GREQnIWanzPQS+idrBsDJIpTMxN0zul0oHWUwqQjnwJMfm4F7mB39XLtrkhBz6aLdbsnDj+1ku13QNYZL/wMfS7XbhOq48p9KWJSdVTtNLS4ux4SLRFccKC9m2HYrOrDfq4mwrFHKoVpfhByGKA0OS6WDli7CKFSipDLquD0ML5WQUOC66zZbofKszk2hUF6FmCpE5sO4tF77q9f0Ot1ViRX/yXeMDmCzcSDs8LvDlj8N4lHhKTZp2k0QzGh7uvPVmSaM67/ynIQgMfPNbP8Adt93PLpi4iDGKxfp8oUvrceLlPxRly3AZU4GR4jRuwDQY/p2Rv1UtkqhDx21gdHQAF1x4FkbGypidPojrr/kunvfCFyJHCVSkyc8gQrNEV9qTnR1WPvxngu8hjcXD0sziRPjkDy/ZfQ+ZyMfCg3fg8x/9Y1Qfug05ipkjIF8ZQccLkLFSSDOsXFMRajrqTQbeuJhYtx7pTPZhaoeV4CvBOunYXizcMivYpT3YR6RqSFsZ4Y6FhkiME1yCMfCcIKuEATrttgAwp10yQgRTU4v53E6LjrMZFJiQllQV8ePk+ClFy+dzSFmsuU+ch4kaJbYmQ2gOTtV8/KgZNqwUrEwB2fIAcuUhGPkijFyBKRFSHRQyYpPOOtuTbIdubQl+twufwTvZgd875yWv/ugav3Se9HfXn3xX+RRYS/Dl5EtskOlO8SWP7PZbbxZA2X7epQhDHQ/cvxdLy03RmvLF3Zu0uQXnJS9f2CKVIodI44BB6RsTEqkrZciKErc49DhhanfVCAEXUwqpiAC7du7A7T++Hc97wYtFwkQDAW3NovBN6IX/bPA91sN0dF6Ykjymu/kw7TZ+8KX/jeu+/L+R8+tQ/W5MN5QG4YdA2jSRZoqZEeckd2xPpsuh4VFkslmheh5BO3AJx7AcK5OoHmJOVQgcSsDYkZYvIpPJCqgLNST6W8rFKDuLBGTJ7Yq92PPQbNaRMgwxWvBn9xw2G1MF0cHi4qLQWOR1CeQ9aRnphd6bLOgOlZzGJ0nejqfM4eHhOFhIM1D4D8djtjKIVL4EI5OHbqXgdjuoLs2LuQMMAqIm2me4eof2YgSZ4tsvfMXr/3KVL5X+zY84An3wXeVTIgHft3LhtpJ26PG+x+N84xSq2I2lSAlir3+BH/Nx9523ybb6ggsuQRSxRkiTS1u23yb7M7ntyvelIIGLNTrWkijbOB94xcMtAyC1oiFIc0YhHVS+1NVfd+11aNXbeM4Vz5fMAlbj8LKVBoMgOJyi9fAyzSd28o2phoQXX/mY9eqBks8l9ZVyPaH7NrpTe/HVj/8lZu+7DRk4UCMPjXYTmWxeqIGMaSHD7F3GQUaRBBfxKqJYqSCbzUm2Q1wPv4LzTSIlNYtVQqwXSh26MpB4SYs8b1ZoCPmJk2hHSt+Y7UCVQ0wtxRYVXu63mrHjjfXypBx4bqTdt9NsYWlpST5H8CW/SyAmQPOqh481n2PC9a4wW/DfTClbXq5ifGJCQn+o8y2PjMPMlWAVSkjli1B4wla4mOtgfm4O9cWqZDuYkQ+d2uNIi8JM+a0XvvI3+2qHVWJFn3ZY4wOYcL5vpdSsB749hxtfJCcCvgSKGFz0mDtNhLNR6GJhbgr33Xc/LrroacikC5QtACZfcaGgK79cOE++nygbBGgVVbbl8sa7lyt1hrwecQCkrigetwPfxe6dO3DllVfil174Qpx0ymlyP5x4Cb78ToxlPMTTPqzJ+IkG3xWZxyt+BcntXRGkLmDHqVcJYAZd3P+9b+Kbn/lbGM0l6afTDBXLrToyGdpqQxTSWeSsApzAhy/5x6osI8uVAeF8j9T5ysItAV+d5gYrI0tOl+lguiGuNCubg0lA750YuATt0QOidPBkouUUzJNfnqlnQh35CH1GgfpiuGg3myjmCwKs5IrFSJHQC72FHKdfPsd6DkBZ7DGYXRaqChbm5+EFHsoDgyIrSxcrSOUrUiWkc/I1U7Jb4PRNOqOxVEVzaV4yfTvNhky+RmX0nc943dv+fI1fOk/6u+tPvqt8Cpwo+B7LHpsEQibgqyEUKVlvxgvguV384NrvY2xoBFtPOQ2mqiMgmkbUjHJ2jc0EvKwV8A0DRJ4vL1jJ82WalseYQx+u68Nxbdmyux4XdLHIny9S/nu5WsP+/Qdw0SWX4KJLLxPwlnBwMyVB3mJhVVnyGfPLAsKH3G5PLPjGJUf8roePz8r3exNmTIdEMCMHemsRX/nYh7DjhmtQYAQ9OVkFqLUbyOZS4iYrpPNIGzm0HRsKGyOoBPF8jI5PCJASfA/ZixNVw0rwpa3YozIBuhRnErAlYJ3FlGp8YlipxmCYOo+553TR7dBK7CBNXpg+Ct9Ht92MHzvPFxWE6IMll9mHwdS0XsZvooYg8PYm355Zh7uA3vHg7ZrNJgrlklTH67k8rOIAssUK1DR5Y0uaPehwo4PO79oSKem36rBbTQHfKFt521Nf9fq/WuVLpX/zI45AH3xX+ZQ4mtphZbbDo2lV428tabyJVIsvAy1WnPFTbKpQIsxMTeKhe+9D6HvIswiRAEuNaPKi7E1BvV9FQDkBX7GhioiX1TmcmOPLVKELOTExH5ZyMwZuawa2bDkJGzdvFaDi1Ctb9LjYKLGz8odLrK2H5GUE4sMH8kgFw4koGo73NT3w5UkgljbEf/cut2O+M5Zk8JilYWPyJzfgCx/9ANSlGZi+C8VMwdc0mXzzWQtK4KOQzoksrWXbrMcTvpYqkYn165HNUYamJYYK6nutOGRdpGZxmwVxjn/YhcYM35SVibveVJotYmDkFZA8nOR9E9kI+9s4AXMp6BP0mOfLEyJ70xQlbkROJIX8NxPSeFKJr1+i2HyRUBqHFSXxCYq0Se9jIkGTLk7y1BlZsqVyMeXAv2mZ1hSCvSMLQKfVht9pIOw0ETBoxwccq/B757/sdf2F2yqx4sib98F3lQe0l+2gadqHeolmqwJf0gWivI0ZAhHeBy7a9TqqTJrqUjRPkT9fNBp0I5a38Xv3piwCKUcpeXBVDYpGcI0JYOp9+ZnelXqsDuZSKKlYF2Bj1kEi6JLLXL7cD3O9vUvflYB5rPfl9LISmY9xvI/3NSvBtzfx9gAmvuyO6RN+HXlTs7uEq//l07jx376IQmDDQggvUiRSsdaitC6LyHdRyuTRbjpiR+ZhIKDyKmF0bEI0wBFT6lJWou+NFQ10uDH7gSdK8sQM18kXK8jkaFVmdi4XnrFjbiX1JMeNJ0OSzSGvThg56UMRi7ErVyQE5UNgGlBT+PDjLoArJ8Qk6OgISkNOtisWo73vT8mcbmVgZItI5ctIMRUtWxR6hAlwvmNL4A/B12vVEdpNBI4t4Otaxbef//LX9Rduq8SKPviu8QE8MtWsJwvq6XyPP/km0y+nSeFsY/Dt2S64FRLqtsfNylexF5wfTLZpMlaR503KIg9Nob3ghcQCl+zcZMkmoSyUpsWmgnjSjv9IgpnCVrh4wu290I98/0TB93gAfDzgFcBJaAfpMUtIe08SAAAgAElEQVSoh96xpYKDJyhNVRAxSEZX0dp9D/75z9+PpT0PoKCy9ywCC4A9KGjaXVTKFZkys1YKi/NLMXAy4jEBzcGhYZGa0eHGpRqpF35eaoQsLiEjqYcnOBeZjVuqiAmDJz7JzqX2l1cPdM0l3LvCyEdetXATmoAv/03wlfB0StGETgjgUX6WnPB6J7v4OPTS5chtr4iTlIMcxoE7Ar7xlQpziplTcSgIKJuHWawgnaPagbGUKbABsAe+brsDl43KdguB00HTBzyr/K7zX/6aD6/xS+dJf3f9yXeVT4Gkvfgdqqp+4PFNvvEPIJObvLp6D0mMlEkZTvyCZX0MN9scnBRVpGQxUCcvyvieDoN3gscPb/I9yi+cKCNipxyBl7BMKmTtwPfRAPjEwDc+kcRsc8z7xuAbxaAbetAVRRohTCXE/f/3a/jmpz4KxevAAItCQxiahmarLV1mpAmo1ggCD81GDdlcFvlCSezFXJSVKgMCTAK+jHVMrjZkCtZ1NBiEE0TIl0oYIFBn8zIdU+Gg6IZw40I3rABfaYgO/AR8Y8CN+Jj68bKNwTqkmiQQvQfSBOAwjvDsgS//JoUknW+cjpO3GJhj8JUTKvlvnp8T8DXS2XjyLZRh5UswM3mZ2lVSIJ4Tc9D8vVoNhN0mfLuDJk9YVund57/8tR9c5Uulf/MjjkAffFf5lOi1F+u6/qerA98EOFfUAPfAUMBTXkW9GEG+vOJlTuzsjZUIj5RjHQbwlQ90PMzGHClfoJwcD/OGsV2YMiaC01pNvr3D/Gh88LGXkofbkQktK8GXNIpGKoUTZEQLbwivXcdVn/ooHrj6G5Lja+icPqld9dCst1AuDaHrUY+rwnbaEiZk6DqGR8Zl8uXvXyyz2Tclk23M9ZpiVOgVZVZrdbEij61fj8GhIahanIRGOmgl7XC0yVeWnOTlZcol+HoysTJQhxNx/LgkjzWBV4wtDzeWyONJvl6+vhf3mVA8clUUKyBk6OY0zjaOdBZatgirUBYANtO5WMcdhfA9Nmp04bSaMvkG3SYCu4N2qMC1Su84/+Wv/YtVvlT6N++D79o+BxLwfZeu63/yeMG3xxLEGtU4sDx+iykBTrqyRFO4TOLEQ9qA3GC8nItBV7iJI95fOSutnI8OQeGhgyEypwRsWb4ZS8qS6SmhH1ZDO6w86o9GVxyLpumdk+Io9/gt5rjZ1RZPtuQu+ffBnQ/iG3/5J/D33g+aqLWUDgQO3GYDlkKzQhmNdoBACjMjGDqdZzQjjMN2A6ELONHSGixcqVTwUL8bgy9jG9kOTUAbGB4VVYSqxzw8dbPMfaDrTVLSjqAduHA7RDtw8hV1iiuPG9UOlJr1Jt/eCZEgHatKkt9ZHnI5Q8Z1RD3Nb49bT3I/pB6KDFVSi6SnczCyhYTzJfhmY9qBy1saOsj5tluHwNfvttGOVASZyjvPfcmr+1KztYWOlar7Nb7nJ8ndRVGkz8/P/4Gqqn98tEjJE+N8ezNrfMEYTzmJMyp+yR1WQCQMrQD0ysADkaj1wDeZguUvvvoebrB4+PTJS1PZnx+aoOKG3F5OQnyfRy7ZVvKQMRYcljscj0ZYCeJHgvLRjtfK34q8aZw/FMMwXYFs+aU6QAkcpFUPP7nqm/jO3/010p0aAiX+fKvVkl63PB1koQrbj8R4UKoUpEaHJoZ8cQDtTke422KpJMiVIs0g4JtMvikaK9gErMNMpWFlcgJuYsSgtpeh6kmyGY0b5IAZ88iTZsiAo2TpRuUKgVeMKn4MruR5+TFSDjHHH0/H8dItnvlJsYg6RdJ3YlpBHgv+F3iJUT3OteDTQRaxdDUyfc3KQrOyMAtlpPMVcbjxd+XVAsGXjjab2Q6dBgK7BbfdRCdQEWRL7zrnJX3Od60hrU87rPKIRlFkzM7OvkfX9T9cDfiu8sdY9c0PXebKlM1p6jCgrgTaXoPCSsAlYPYyH44E4hOZeI/3wxN2BHMjBUaoCeiGDMzhpKsYcLxYpRD5LRTCJr758b/ALf/+VRT1CO22LaFDjbojXXcskxQnWBhIg/DAQAWdThv5Aq22FmyH5ZcZ5Apx/U/aSsskzOhI5jfwa0THa7I9IiOTcK9GiNVCnJBj8NUkLU0m4ITWEZ00gZI8LafewBejReA48jPJFE9ZWeDJ52Nyn+5CRkxCjBbM5+X0LCcp4XQV0WJLEI/dQafblkk9m8lJuSrv17LSyDBMqFCBmS+Kw40yM8PKgy49OinZ4RZ0bTiNBrrtOnyvjaDVhhPp8NKld5/90l/rc77He6I+xs/3wfcxHrAjv5zgOz8//x5VVf/waE0WJzr5rvLHWPXN5dJ1RWjOSsA9Hvie6OT7aHzvo/0CyfpPFox6wCVjDL6cftVQgaanZfmlh134i/vxt7//Jhy442YMFzKoLbeRTqfQbhPgiGmRJH0xbGZwsCLB5gyhyeSoaDDgBj7KAwNSB8+TKfN4Cb5xpm86znTgtGhaMFOZeBGXGDEIupx8hfcl3SAOR4I9L0BiCif0aS2GKC3sTlu0tW6nI+Cay5EGYCSlJ8DL6qDYrRhzu5yCOfnKyS4IhaNl0A7/MCOCxg1WDPXAt9Ohgy6CZWWQzmYxMDqOgfH1yA2MIF8ZgpUpQ5NwnkDAN7S7cJtt2J2GgK/XbKHrAa6Zf9c5r/j1vtph1a+yh99BH3xXeUBvu+02Y2Ji4t3/8UJ9/+PlfFf5I6zJzXvg+2gLNiFEku6wRwPcY9EOj/XjK3+xkPkITGijSouLR0kgiqkXXU3BpyNMcbHjxmvwuQ+8D63pg8gbsZ6ZGQ3LyzUoio5u10Eux3xdF+PjY2h3WlJqycwExdAFiIdGR0THa0gnmwWDfC/BN5WALydcmXitePJNnG/kgOV2pB+E800aJyQYnVcHsZyECgtWwXfbLVn02e0WGvUa8oUcioV8bKDgiZCMhB/zwQLgvCIJAsnxZRNJq9GUr41DldjQHMgxoevONK0YxIUP5jFTYGZzSBcZqlNGaXgMA0MTSOVy0PUIoecg6HZh15uHwBddGx1fibxU8W1nv/w1/QLNNXmlHb6TPviu8oD+LIBvDxSPBNajAfETDb69JdMjH5ZYXqaRj1ZChGokkjj2likBpH7H6NZx5Wc/gVuu/DLSgY1OoyogxI0+M21NIyXSLIam8xK/Uimja7cEeFnD03E8eIGPgeEhmWZ5O9IUhizdGKxD8DXjSVcoiLQoIvgnbi9OwJd/Jw63Q8aXJOyIUzvDbrhKpexMmPrAx+wMO+UyKOXzcsKQqxDBYMrhaMjwZdIlSDcaDel5k/p404zBV1EwNz8tX8+0O8rmaB1mmDpVGJJpR0OFlYevmDCyeWTyAzCznOxZU+QArougY8O1m3CdFtB10HbD0LMKb9n+yt/sh6mvEiuOvHkffFd5QJ9s4Lty8fZoqoWjHdZHW8T1PtejaR75tXTgcQ0ZxuBLMOMleKRADUNkI6BxYBc+9r53Yv7eOzGYM1FdXJQQcjoAG40WUin2qeUk38IwaPtVkcunBXyZs7m43EChUkE6y2JManZNCSTndCvxnWLRTdLNyAEn5guCc1w7xCaL+Hay6Epch2IxTjQarhNTBZkUGyYcqfmhvKxWq6JULMrH+btzotUiFmkG8HwX1YV51Os1mcbHRoZlwUiAnjwwKYHrhWJeJHeMwWQYPGMzafhhNgTpD9Ih6UIRhcExWPkB6BIUH5tIHLeFZm0Z7eUa7HodTrcJz2khxWhLmJFeGnn7pa95c99evEqs6IPvGh/AZOEmtMORqWZSpnhE4tYaf/s1ubvjTb5HLtOOVD48Xs73KPz5w8LBV35eof1ZPhCDL63SvJSmKMCIQuQCD/tvuwl//e63o7ZvHwaLFtotNgXrknXQ7QaoVLIolQtoNGpyGa/pCsbGRmSR1fUiNB0fZzxlm8jDHM+VSXhwcFCC0R3HEzDNlYpI5/JwSA3oBnKFvIAuNb90xElGhm7EzcmcgKkkodOM5RWJnIv/TpuG5OdS4VBjY0QUT+IEaQKvKE68QKbcanVRzCP8fKlckr43giuDcKYOTsn7/F5DgwMoV0pxgefysuT5VioVAV9mVmipNAbG1qMyth7Z8iBS2SK4JPT8Dlr1GlrVZbiNBtrNGlyngYJhckoOo+zAG8995W/+7Zo82fp3cugI9CffVT4ZemoHTdP+kGDbq4zh5HNikZKr/AHW4OYrwbd3dz164WiSsqMpG05kmbaSxjjeSWnl/cnXhvTyxVxvz4Ydu/wA1bWR9zq48Wtfwr99+hPwlquSR6yqBLQ82u0YnIaHy9Lu0Gw1xHZbLpdQLOWEL11sdDAwtk4yjKv1mgDv9Mwszjr7bKEuast1LDfq2HLyVmTyBdS5jPJ9jIyOCcfr+L4sthigTq6VgJ8SpYSG5eqSLMPUwE3C1CETLpdkzNC1u21UikVYKVNqhPiiJIe9uLAgmbzpVEomWzZRx7GTHlrNpuiCmfXL7zUwMABHQFgX2zO5bbtrY2h4QFyRjh9ItkNhaAwTm09CcWAYVo5VQikpGXXaTdQXFxF0upJ57LltGExZ85TQT1fe+JSXvroPvmvwWnvYQLHG9/eku7sEfN+radr/7IPv4Yf/0ZZr/NzjAV8xFChM9xJTscQ4sh+Ciza9OovP/8UHcftV38FQPoOZyXnpuBseLklsI9t+y+UCqstLmJ2tIZtVMTY2LODLxLDFZhsnP+VcnH3Bhdg/OYmRiXG4XgiWjzYaTZx62mmw2a8WQWrhTz3zDNaOwvMD+XepXJbYzfUbNmF+YVGCz2lDtglmqopWbQlGxPr3psjcZPJttzA7M4MiF225nHDABF+aMKpLVczNzmKwXMbg4ICAONsu6rWaAHCvHHNqakpO+Js2bZJyTfLC5K27HSfufsuk5GdZXK6jMjKKyEhjZONmFCrDSGVKAr5QmKzWxfLcHJqLVaQYccFsj04HLRdRkC68advLfr3fXrzG6NaffFd5QO+77z6zUqkQfN/XB98nBnx5r6Qd4qnXF56X9RssCmL9UUZx0dx5F/7hj96HA3fejlw6jW6LyykPlYop1UoE31Ipj6XqIhYW6rAsHSMjZeTyWdHGRkYGm59yFn7hGZej2myg2enIkm2pWhMgvPCiiyRTt9ZsYHF5GU85a5uUT1Yqg0JR1BstCUXasvUkmZjJG4+OjWFpcQkBOdgOOVROlHF6WOAmTrbAl9ZoLuI4HTOfgtPu5MFJWDp/xmE0mw0Ypi5AXVuuSi0QVRKZdBr79++HZVlST58yTMwzPJ0tx0EkvDBpFlIn07PzyJbK0DIF5CpDGBrfgGxpEHo6gyDsisGiU6tjaWZW3ICmEUGxHaod4Fult5798tf11Q6rxIo+57vGB5DgOzAw8D81TXtPT2rWi3js0w6PPNiPtnRb+dWP/DqCLZ1/rFbnto2xlwYiLYDm1jF724/wyfe+C52pA9I353ZoNwbyefLuEBDLZFKYX1hAvd7C+PiAgHIQ+rDSacm5Hd2yFdsvuBD3PfQgJjZugqansNxoSsj89u3bxYDR6rRRrS1j29nnoLrcFBXB2Pi4LLnaXRvrN23C7Ox8bNBIp1EoFiXM3O22odE6HAQyifuuI4oLqQRKqAQJSg98mXiXq8soZjMy1Xa77XjpVl0SaoHKDCuVkmUiaQeZsqmBZswl09ZcTwJ+uGwj2FO/XG+1UagMYGzjSYBhwSoNoFAZhZXPw/XaEqITOS6WZ+fR7dSRTqnQ2DHnK3BTxbdte9lr+2Hqa4wd/cl3lQeU4Fsul99vGMYf9MH3+JPvkcu5Yx3+R3DIsTgLEVzR+wr4knZQA1hBE7d8/fP4wl98GEanIdU+kReKSYGLNXKwlHHlC1nhWWdmljExURbgo624VC7CVTSUxsbw7CuuwPTCIrquh5m5BZxxxplxhAKA+cVFbNy8SRQH1AzTFczoSNH2WmksLVVx0imn4ODkNMoDFeFkaUXmi2x+egaW5NCzL5imCaaaeUI1MEqSsZJ0wtmtNg4eOCD24jxzg5lNbBrotFtCU1CmVikVZZInGFPFMTY2BstMyXJtdnZWpl6qHlgxbxq0QafQ7HaQzpdQGBxFulBGeXwC+dIQFNMSzlcJmZoeg2+7WUXaUqHxhOIBjpl7y7m/3O9wWyVUPOLmffBd5RHduXNn6j9eCDRYvOunHXyP5mQ7cuG2Uue7EkhjsDycL3FszlduhZDiXLEMJ396j4P4EEgxxB84VGnHclEJFPKST6gIaGSIPGTcFr760Q/j3qu/DTNw0HK6cROwmZZ0tlqjLsDNy/TAd9BqdTA6MgArbYkBgwWmVAKoaQsTGzaInGyp3pAK+XXrNqBSGcDU9LSkoK3bsFH43YXFZVlkrVu/QQJqlpZrUjRaqlTQtW0p0BwYGhCbdq26LCCrEWj5RwLV+YfxknG0pCzawhBOp4kD+/aLOoKVRDxWnF5NXZcAnGUqIxQF69dPYHGxilazFZeBJu3FnLg5LdPUQTOGuAINAy3bkd9RzxawcespKAwOI1seQii5wxFMFejUG6jOzcHrtpAxFQS2jcVml+D73kt/9c1/tsqXSv/mRxyBPviu8ikRRVFqdnb2j3Rd//2fVvDtgeixwJefX2k9PhJ05XZJAhtBLimZP9zzlhzjXgUQzRGBShCNxGrLnNvYSivsrnCncYyMgkAaNUTUC53ZDmK3DeFrEXwtRJoT4+wcPvf+9+P+66+DqXhohTY8N15qmZYB22VkYwQzpUiITSZjYv3EqHwPApOUcBLcpIVCF+0rsyK4MCNvahimxDJamSxUsRPH+b7scmOuA8PWlcRkQb2v43miC87mMtBUTSZvmh1C144TyyQoJ+5sY1YD3WycPNms0W3UMTN1ULImKGmbnZuTSEz+Lguz00gZGgYrFSm7ZNccZW5UWbTaLaFUSqWSWJCpAiEXXK81JcN440knS6iOrxjYsPWk+GSTKSDSTGRMFaYG0UXXFhahhx7SaoilxXnsX6hBK42+94o3/EEffFeJFX3Od40P4N69ey3Lsgi+7/xZAd+jGSmOD776oVS1R4KvxJAliVsxkEZJGPjhsz9LKMMkLD5p4GAyl2QWE4wJ0hE0tjdzVqXDTfNhBS46e3fjk3/wbkzdczc6yw0EWnwqKGaBXCErrRPkZFUlFGcY5Vhj4/HSSgJwWEqqqshVBqU40w4iZAsF7N6zD0MjIxgaGpQpOFcoodZow7SyssTiSYAUx3KjgcrQkBgZOLJOz8xJxi+Bm7wrQ9yp0yWvypOLbupwbE+szCnTQLfVlt9QiXy0a8uYPLAP5UpF2kpm5+eQz6ZFXjZ94ADyuazoeckjSzylCphGWqbhdrMuSzvT0DA6MiJytKVqFdlsEblSGcXBEURGCrlSBYOj41DSebhhBMtQoCvAwtwcnGYTKTVCc3EO83MzMIuDyI9u/p3zX/kbn1zjl86T/u76k+8qnwIJ+P6xruvv+GkH36PZi4/UAK/U6j5sYl7RKnw08F1ZwEnlghYaiYIhSBxrsXlChl8JRY/piDhIHPAVJnspMEDrLk0MdN+6SCselnbvwD99+EOYvPsuVKenJKWxZClYP5ZDsVSGy+1/FIkZgX84cWZzaQFG/snmCuhCwfCmk/Dzz3oOFmoNjG/YiG99+7vYtHULzj3nXOzbtw8nn34Gbr3tdomRPPe881FbmBUt747du7B560mI2O+WzWLHQzuwfv0GufwvlIpicOhSZTE3K9TH4GAM1J1mS+b7pYV5ZKwUnG4buawlIH1w/0FkMvHCjpPs5MGDcfpaNiegzhQzmii4cEunM3J7v1kVSRunbMfpis53dHQU4xMbMLO4BJ9GkEIZRjqNDVtOQW5wGB3mF4eeRErOz8/BY5NFp4lOdVG45Q40dPTCO5/xurf083xXiRX9yXeND+DPIvgeK9PhkRxvkiV7lILMpGMjyflNIuITIpd2CY3+YM6wrCxiapfAUNzWrEa+KHilncJz6fxFoLhCQQApABYCmHGQfODAijzcd+MNuOarX8L13/oOMmGALWNZVPK6NDJLKI9mCvXQarfFNcY3K52SVLPKwAD8VAYjJ5+BZz73Bdg/M4fTzz4X1/7gBkxs3IhNmzdh185d2LZ9O+69+15pKd5yyimozkwJED7w0EM45fQzhALIDw/h4J69YrbgiaSYZ0FnC41aFa7dxcjIiKgVKE0jJ0vXGi3GtDqzzmhofBSze3aLrIzB5tvO2w7PdrG8tIix8QnMzM1KSNDmk08Su/F9d/wEF198iVTO337NdzFWLsB1bMzNzoiVWsw+egpOGGFgdAyRnkKuXEGmUEauMoy8dNl1hdJot5uImM/pdqD7nvy7ybjOyuibL/vVN/3NGr90nvR31598V/kU6INvHLQu4d5JwcLhOiOC8+GnmMy1otGVlVscGi99cVzVMevWRUoN4HVqCO0GIocljk0oITlbXwwBRqYM3RqEYhQRaRaiiJfwXWQ0YGnvblz5T5/F7ltuQUljY3FH+uzI3QpVrOrC1S7X6qg3GhItye9eKhaglwYwcvLp+Pln/iL2zS5gfNNWVJkHwek4mxMVwdatW9HutGGaaViWCbvbEj54x65dOPm006RZJF8uwbGp4VVkKl2/YZ1M2stLS6gtLMikzWmU/cOcNHm1sXHLFvnc/r17ceppJ6NWXcJtt/wYcwf24dmXP1t+3lang6decikOHpzEPffej/Mu2A7D0HHf3Xfisp+7DHNTk7jt//47chqkC44LOpozpqYn5cTDUPl8ZQBaOosil22FEnKDY8jmC5LlsFxdkPp6PQTcdgPN+bm4CbpYiYJc5Xe2v+R1n1rlS6V/8yOOQB98V/mU+FkA3yOzHR7P5NsD35XTcfz+I8FXpFYq+cpQplwNPtSwCy1so7M8A6c5B3h1mIoNHQ60yIcaabC9EA2mJOoMBp9AsbIRqlmGmsrD9gKkVQ3R0jK+94XP4yfXfB1qdwGGhNrEhZPM5Q1pU9ZNVGs1tFpNWFYK42OjCDn5btmKZ/7iCzA5twQ1k8f6zVtF58uTQ61Ww/j4hDRb0ErMSZUnBNbI799/AJs3bxXjh6IzDAcolMtiHaZMbLlalWhIjVwynWxhKJkQnMRnpqexZesWkZd5jiOgXi4VsTg3g7tuvhEXnn8hHtq9Wxxqz37Oc1HjFN1oYGLdBExTQ7vVRDZtodus44Ebf4Sw04x55HYb2WwGy3Umu6UxPD6OlusjW2RrcU5aLaTRIluA73aEdqAuuVmroTZLWVyAQi6LdqhGjll4w9kv/rU+57tKrOjTDmt8AHvgq2naO35aHW49wDwW53s0udmRFATpgkNddLLNj0GXt6W9tnffEtMQKfBZbaME0GFD8+twWtMIuvPQwhoitwo1bMHt1uC6TTEh6D4phBSiFMPKmcfLBoYKjPw6pAe3IMxQ1pWC4StoT8/iB1/+DH7y/SthqRFMpu+wUt404/JNRYcXBFhYJDDpWLduDKGqYWjdepx59rmotmwxIpjZPOdxkaOxXiguytREPZEvFtC2+bERUSY0Wx0EoqiwUF2uYWhsDI1qFSMjo2L5ZT/e8sICiqWi8NCcfBu1mtALm7dsxPTklCwAR0aG5Fh1G01cf9W3ce4522Xq3bf/IC562tNE0VCrN7Bx4wa02g1s3bIF8zPToOr5zh/9EKOlEhYX5rC0sCDAzyuMXL6EdKGASDeRLpYwMDImJzIzX5JmjqyVgqlraNQbqC9X5XhZCtstHHQiLeoauTdvf+nr+pGSa4wd/cl3lQe0D74xwMaTb9x8TA5XGIbe0kzKH5M8h0RqxYWarnmI3GW0a/tgRFXAWwS8KmrVacmTZY7Brt17MMbwGs+HoUYw0grSKR3FTAml3DhclNE1h5HbcDb0wgZ4gQXNVWBPPogrP/vX2H3XHcIJZ5QIBhUW/E+lnIzZCh0JPC+XCkJ/0ChBzW7A+ngjDRg6DJ0182y5SElamURHGilZWkW6gnyhKA45TtSkNxiyw/tl2wWPC6VflIUxqYxUAP/O5fPwQ08WboyDzGQsON2OON/oVmN4e5OpZFMHkGKFkWnCZXjO0JB8j6npWbk9A3vWTYzLwq6Yz2Fq9x6Yqir8MhsySOuQ8x0dWwc3DGGHEMVDZXgEmWIZufKQvG+ZGppJIwavFAzK3uw2PLYXBwxTz7/l7Je8ts/5rhIr+pPvGh/AJzP49ibbleDb613uURfEYbq5FJVSqmQSjgIYkY3Iq6PbnYXqLyHy5tGoHcD9d98iXOrWzVvx41vuxOzsEnKZPNKah3Jeh5VWhBcupy2MlEYwMnEKouw4ZoIiKpueCqOwhUkwyMDF1F034l8/9XF0ZvYjG3kwQ0+kZpx+mdErET1KBNMwJOWMsjbFsCRmMa6MT4tlV/S+TCijttfKwbAyCFQFRoY5v6wTSiVON0MCzF2PBhJVpuv4LZQwneHBIVFAiEaXtl9qgF1bYiV5MmJ2RODFdUGkNNKIsDA/h2azJVN31+6iVq/Lwo4nuGajLooH3k7qhvxAlpS8vaGxpy4+6YWKjkKpIou2bGlAqIeNW08Vw0U6m0On1QBzhnm/vuvBZuSmY8OzW2j7iFwr/9azX/yaj63xS+dJf3f9yXeVT4EEfP9U1/Xf+1mVmh2LdlgJvqLqT2gGcaiJ2SJZxiVKXQEIZpFF5D/n0KpPQVNpiKhicX4PFuf24eqrvoeNE0O45MJLcNMNt2LP7oPIpnNIGTY01RO77IE9dfzCxRPIGRqy+RwGJ7YgPXo6WuoYimPbkc5tgBLqUH0HP7zyS7j2q/+CtF2H4XaQkuVbzPtS7kX7sRRcsm9NM8VkwUAdcrfSZMF/G4Y0FausCTKzovONdB1m2pKFGy3EMUiz8cKE7bjwgxCqEUeoM+iGdEulXBGBBiVzUtfue4dMFsx1CLlY9AL4LNgMSdcS3CIAACAASURBVMnQiOGhtryMen0Z+VxOJGWMwLRtR2zOTFXjNM3v4REwqSd2HWm26GWLGKkMMoUisqUKFDONtuth3cYtUiPPEwo1xFze8XfoNJpwmg0oTke44E6oRI6Re/M5L351n3ZYJVb0J981PoAHDx5MG4bxZ5qmvfXJBL69WMhDyznZjQv8iiNNPs/3Q5Y+SmcOZLiMQvhODZ3afVDRJDRhsTqF737761g3NohSIY2De3bi6ZdeitrcIh564AGsH6eVdkGiGzsdD5OTizhl6yCMqIPTT10HzdCQH1yP4sg2dKMxjGy6ELDG4fsKurP78I1P/zVm770NhtOCxUZhhaE8bBcmYGpxa7DBaqCMNA9z0lV1DZ5Pp1rcRMxJmfIsusQiLSWZvqQReNJJZzJxjRApCVWH43sCikY6JUs+Tqyu52JoKDZ2cDIV8HWd2GKcdLZ5rivHictB6nj5dUw5I+fdatbFWlzIZuRnarfacZC7YYEV9aLmEOonOenRziwmFVVcedBNWLmCcNn1jo11GzfDzJaYEceSZaRM9tvZ6LY7iOyOLO6YdNYNlcg382/c9pJf/cQav3Se9HfXn3xX+RTog28iMUPc2HBo+j1kmIhkCmOmQorgEHRQr+0Hwj0IvTb275/BcnMZN998PWYn9+JFz78CE8MDKGfSyCgaarML0ltG3lU1MtA0C3v278Y9992GsaEsNozlsPPBh7Dt7LOxact2pHIbEGY3IbfufETmMNRuC3dc/Q1867P/C3mvhbQCaIou0isKiHWDqWeRTIQsl1y/eYsAar3ZwNTUpGhlt5y0Fa2Ojc2bT0KkpjBXrWNgaFgKOOlSm1tYRKlcwcT6DajX6uhIpm6IeqspHC7lZ5xOKTMj5RBFgRghOrUavG5bAnYCzxMbcsTaeD9OZCOoEpBZjOk7XakJWpqflwUm75ca407XkcZlLv16dfJUYlC9wMeDPDXDc1S2Maey0FIZOXmkCyUEqoF8aQC5jCEnSeqOO80Owm4Tod2G226iG6iRmyq88dw++K4SKR558z74rvKQEnxTqdQH/kON9JZei8VjjpTsyQQe7WdZaWTgNewaPnJHsxOv/Jiwlitq5XsAu/JvUNAlbRO0SrDW3Y8NFIidbAyVsZQWOo29aDd2QFEOYG5qGVd/5yfwUwq2bJnAzIE9+PmLL0W3aeO2m+7Grtv3oz5bRafbgZlSMTRcwcknbcBp540jMpqYm9wLu7mEUi4Lz2Few0acf+nTUDcKyI2eByN7KjwljfrUXnztEx9B/Z6bkBdql2lozGzQoLF+XgN81cTIppOx5SlnouN6KA8M4fvXXovtF5yHsQ3rsLSwhDSNGj5k2WZm8jJVFooldBxWz2cF7GiusLuO5C5Mz85KxGQqkxZetlGvw8plkS3l4TJk3XWwcOAAFE65kSfxlpEXQSdnHIQItRA+9c2hiPMkeIeqDaab0ZjBYB++kX6Q6VthTf3hcCOpnOdzhXVWbGK28nKSAbnrdBa5ykhMRQSeTOB2uwOn04LbakB1O3A7LXRDNXTN4u+e/eJf6UvNVokVfdphjQ9gMvl+UFXVNz9u8D2Rn0nUAzFKE+L+q4GvdKwlEWQE31CNwVdRTYCARS2vu4D6wr0InANYXtqLmQNLuPfe/bj9wbvw9F94Kk7feDIeuGUXbvzebZjetYxMJ0JBBwzK0wKgGwCtFFBYn8Nll2/BOds2otWZgZGKcPOP78OGdUM457zzUN5yGjTrVJRGL4RjDCJoNXHLN76Im7/w98j6toAUJ1gG1mgaoxw1eFoKA+s3Y9OZT8HMYhVbtp6MO++8E08552wY2bQAUzGdg9txoKYspPI5yafIFYqH+uQWFuYxPDwCBOLoQLPdkhZhOvMKuRxmp6dhZTOojAyjtbyMbnUZit2R6Zch8VQwKHSUeRGUIIQNGxEzLISWYFkoqRtF+GPm+pKaoF3aF0pHRcqIF4SGntTWs26eWUJQ4LJCXjXlpFGoDGFgeBRWcQAmqQjflewJBr673S7c+rJwvqFvc+EW2kbxt8958a98+kSepv2vOfEjsIbz04l/05+lr/xPA98n8KCtxeR7GHwZ0BjINl6q3WnvZcoXHPjNA1ieuxt+dxp33n4XfviDGzE0Ngo9G2Hb6Wfg/hsfwLf/z92wnBAnmTkMaUBR90XdYCgG2oGB6UDDnm4N1VSEF734ZDzzBdvx0P7b4Ck+MrkSVMXCGWedCzN3MvKD5yHIrYcOHUs77sWXP/J+ePMHkVIIugY0GjBYm87gGz2FwXWbseWsbdhzYApjoxMyyaZyGSimDkPRMDY8jma9ibseeABnnns2xiYm5JJ/sbqETKEgIejr1q1Dp20jn80KVdJ1HElMY95uu1pDx7XlawcKeTiNBpYOHkQY2IkigtKCAGqSRRxoPIEFMjWzPjT048wLUTAQcElLeJ5QGaw7cm3m8pJnDyU9jZOvTMfksM2YaigNjqE0OIRsoQw1W4JhZSXQx/dsOJ0OfDYqN+voLC2g3VpGy4siP1N662W/8sa+2mGNX4N98F3lAU3A9wOqqj5+2mGVP8Nqb74W4JtgQuIsjoGXUxfzZEO3i5TSxdzeWwF7HxbnduKOO+7D9Tf+GPliCS968Ytx701346p/vRWlWoStVgXD0JHz67AUF1oYwYggCVyeZWFBU/Fgt4ulbIQXvOoMXHz5KfA0G9/53k+Q0ot41tPOw9jGs6DkT4Y+9BRoWgFqq4mvf/yD2HnTtaB1wlR1WWyRVwXjHmmymNiAk7dtw+zCsoDZGaefhen5OaiWAYu8aRRh/76DaHoezj7/PPhRJADMws1CqRw7z8YnxAJcLBQwtn499uzdI0s80t3tpWVRRpQGB+DbDoaKBRzcvVOyFcgDB6EHeHFym2T7Bh24viPHVORwqioWYFXRJBeYHC9dclRrcBymfVvAV9qPKaSjplkVzTEzilPZglTG0+GWocEiX5ZoSU7UgWfD7dpSpLkweRALk/sA3+F0HCrF4Tdd8IrX9xduq32hHXH7Pviu8oASfE3T/FNFUd62GtrhRGjf3o+61g/a2oCviHjj69wkBF0oEi64wg6iziymdt4IxTmA+an70Xa6eOD+fVDCDIbLW/G1f7wKmG3hVD2N4TCNLCMc1Y6AUAgNhsx+PlKGinoUoZozcSudaEMGXvPWX0B6xMXNd+9EKVfEU7dswMSWbehmNsFadyHU1ChSvopbv/mvuPZfP4O000CG8jLOkVQs0PmmqMgVCiiNjYtVudXoYmx0XOIii8MD0hysRQpabRuuqqI8MirTc4WNFQqQyeUxODwiKoSZyWn5+srgIPbu24vy4ADWTUyg3WyKTndwaFjC3u1mCwvTnHxpwnABoRcAhbGZvo9Wqyqdc3x8pKeN2QxabF8m5UDuiVw8eV4edv4cskfkbybqB+b6qlA0Q/7omQzMXB5WvgiLZo5cWZZxOq9VPAddFmYuL2P2wF4E7TpSlEGkc5Gbyr35/Jf/Vl9qtkqs6HO+a3wAE53vn2ia9vbHC76PBXhjzndt39YGfMMYfAV5e3m9BAcbaZWLpbvg1h5AbeoONKq7oRgBtKiAsFXEFz53Pfbes4BTUxomQhMZR5HcspTiUpoAl7ZhmEiRPA6p9w3gpFXsUzXc2/KwfnsOr3nnM6EUAD0KUex0kCpvRCd/EszRp8LInQRdyWD6jpvwlf/1AWjLk2BHhHDURgqR2cv1jeBoBizRFafRqDZgZDMIGWZupWWaVRgPSRWBlcFgZQQWAS2dgUotMAPYVV0UCqIRTqRoDHAjPWC7tuhzmWxGjtaxbcm2QOiJNjf0XbDgg/QCSzeXF2ZBHjnOIDYxNjYOnXI20iTUAouBhTplNjlHcBVfznailODHqfVl3oRqQKeFOJOFyXxhTr7FIoxsCQoddFqIMAHf5fl51OdnoXkdNOs1uJoRGeXx37v4v7+h3+G2ti+7NX8dr/GP91//7hLwff+RTRY9xQOnj54mtjelHPlbHa1y53jV6kc7MivNEPHWO8HC41S1Hwm+jyVYp6eC4Lfjpa5gbygvfwEHTfGh+VVM774JaO3CwQd/BLgLCLUu0toQdt9t4x8+czsGTRPbhiowGjZyRg6jI2OoLexDJ+igMrEVRlvH4swsimNpaK0qomYbQTqPu+st7FI9/Nb7L8K2i9cjCpZhdVvwjUFkN1yKjnEq0pVt0LQyWgd24Csf+xO0dt6BAkUAqgGPU2LGEo1yqpBDemAQrRZlXSkU82UxW8AypcKIizRqflk3NDwyAU0xBYxN3l6lC86SCEu61AR8Jc5Rk8DzjtNFEIUi59Io8WLkJBs5PEcAmJf9bDSmyYLTqmM78LtdOI4jS7V2q4XxiXWS3Rs/XvFky9p7UhK874DRmzRn0MUX9qZffp0GndQDizOzWWQKeVkUqhabOUyYeiSaXk7Tc5NTmNm3G2booNNqIjCtoDyx5TfPedlvfva//qvxp+snXOsh6qfrt1+DnzbpcGN78btXmiyOBr5HA90eyK4E4McDvAJ68qJMMhQSJ9WJ/IqrAd+HnTgilkNyAo4LLnnpq6kOvPYkZnffBKW5E3vvuh7dxiS0dIS0sR7f+9YBfO9H83jmRdtxxWWX4uZrr8epp56FCy++DPt23osdex/Cpc94Foy6i5t+dANGThpFe/8kuvumUMoUcdOuvbi9Poeff9FWvOq3LketvRuL8zsxvvF0DG+8GK52GlKD26FoA/AWJ/GNT34YM7dfhwKnVzUFn8u3NON9FKw75TQ842W/jB9871q43QDPeeFLseehBzG8bkwkdK16A1bKwuDmzQgdG5P7pyRIZ2DDeuzZuQsjo+OoDA0jsB1MT0/Bcz1sOmkLVF3F4uIccrksDh6YhNtlN9w6qbxz3C4GB0rwux3MHtyPdqONYrGACgPXVU3cbdQS79ixA6effobYmNlywZNrrdaQxZ7B6vkgkIjKytgYlMBHY7khuuJmvYG5uXls3LxZ7o+Fm/liHmm5XR6KoSPFGEqnKxM7aYeDu3ZAcdqS+WBDD/Xi0OvPfumv/8OJPJf6X3PiR6APvid+rI76lWwvrlQq79V1/X2PBXwPZR+QFH2C3k70ezxW8D3apE7LLpdG4KUvr7MT8DV0F53qTszsugHe4gPYd9cP0a1NwyxYCLxhfPOrB7FjXxNXPOc5eOGLfhFf/srXcNElT8NCtY6Tt25Co9WQVuCtwwNotepYajWgd0J4M4uo79uP6dl57K/NY/Ss9fiNd70Ii8EuHJi9F2ecuQ3rN56HQDsVVmU7FGMUUXsJV3/ub/DgNd9Eng4whRkOOjRLQVcxsO60bXjRq38Nt99xN2q1Ni7/pZfgnttvRa5UwP69e9Ct16FBxfanXSLLNbZLnHXOOcgPDGLnrp3IlypSZikWXdtBKmVI5KSqKVLtw+S3qf2TWJxZwBlnngndYmiPgXajDj300W02sHfnbmw57VQ4ni/Fn+VSGaXKAPbu2YOJiQmZ0NlSvG/vXiiKiupSFWefew7mpmdgdzqYWLcB+/fvR7vdxjnnXSDRmQf37MFZ27ejbduiK85mstJunMoXRInBCiHP6Yh22O0w1nMJzYVZOJ0GWj6glkbffun/eMNfPkFP0yft3T5xr/wnySGNosiYnZ19j67rf3ii4PsIUExSv1YeskMT7GMA55X3uxJQaXE9FlN8JMWwkrpY+f6xTBbxz6zKZW4ELwZfcr6RJht+LWqhU92B+V03onHgdszu+Al034aZNjA7Z+BrX92LjJ9HcXAUz3/Fi3DT7bfi4qddJPm2Z27fjupSHYuT89iwYQgdp4Vmg84tHRk1QjA/iYP3PoCdO/f8P/beO86ug7wWXbufXuZM16gXq9mSuy1csI0xGAyBcBMeMSEJvRsChBZiCNyEQHKT3DycBAi4AMYkYHDHcTcytmTLTbJ6md7n9HN2v6xvnyOPFTmQK/3eHy8z/o0lTTkzs+fstb+9vlXgdSbwwT97M7rWK5irTUo1UD63DIp+CmLZzVDMXvj1Eu773nXYcefN6ADVDia5B5gEX+hYsvFsXPCa12J8tgjHBdasWYs9Bw9g8fIBVIslzIyOyW35losvxsjkBErVKk7bfLrkPJSqdeFUWelu15vSsVbo6MDwyLAc+qXLFqNRK2NmdBxH9h3COeeeL66zeCqG3TufRdBssJsDtWIJ3f196Ozvw9DICIrFkky6KzZswNC+fZgrFrH2lDXy5/DwMGYmp3D+eedJ7RD55NO3XICZ0VGMjI9h46mbYPs+ZicnsXjFCpTnZjA1PIyYYSCbycJMZyXjQlXYnmwLB92sVhE0qrCLsyJBKzkebD39sTP/xzv/9r/JKf3/2Y+5AL4neKhb4PsZXde/+JuA77FTYwSy0s/7Ij5yb9W26h77/f2a39iLRoy20yni/H4T8OWXOl6mb/vtbWqj/S29+LMoLZ6XzjamnfOb1CVpSwvrqEztxOSBX2Biz1bMHdqFJLfzho59h2zcfccQet0Y+hYtxat+5y24//HHcMGF52BkcD9Wn3MO5mbrKB2axPJlizFdnoQSU6GlcmgUq+j0HYzs3IFtTzyOcQDv/ezrcM6li+ChgUbAOIMeJOProCc3QDEXIWhWcP/N/4gHf/AtJN0QiVgayUwahuXCDnWsOPUcbLrgAjh0ijFkh6Hr5SJyXXkcfGE33EoVcDxc/KpLcWBoBIEWw7rTT4dtO2iwhVg15NfG7rRkjB1xcUxNT0pVkWZQreGjPD2Lw3sOYPPpZ0BjKlrcwODhg/wkqLaDarksaWkGa+wXL5VSy5npaWw+4wzs2f2C8L/ZbFaUFKyNP7xvH8466ywMDg7DdjyccvoZGBk8gsnpGaw/baMs1Pj80lVVaoymhoaRtAykUxloyQxgxaCFvoTrMNmswWLOehVetQQldFG2fThW+pObfusPvn6Cp8rCpx9zBBbA9wSfEgTfiYkJ1sZT8SCRgeR7X47zPcrLthK/GJpChxGnDGo2mQHATXb0Z9Rs1vK0RZm484rZo+aeVpwNdbViQwUsFiqmmVjFWYq/4tYC7Dg/6/zp9liQPd7kOx94X3w/t20MceHU60TYG0ZtxnpYR3H0aUwd2IqRnY+iNLQPceqhYgk8tbuEXzwwhlW+iq7OPlx+9e/j0SeexhlnbMDE9GGsOOsMTE9VUR8uYnnvEhwZ3YMjM3vRuWwdAltFvwKUhl7AE089gf1VH+/+1Gtw+etOQbk4Cse0YGQH0JE+FYq5GmpsAHCa+OVPb8DDP/oOjIYNu+5BMw10ZA0oVgwrNpyBdWecjZlKDaoRQzyVhOO56Fk6gKBWR212FsMHj+CMc8/G2HQR8VyXKAeq9Qa6+xdJC7IRT8BtNlCv1uS5kMpnREI2NDqEeDyGXDqD0sRMlOlL83VMjyzOQYCZoWGMDQ1h8fKl0DgV6yaq1Tr279+Hcy68ELt27BDgZVA74yOZIXFw715sPu1UHBkcEhfb6tPPwPTYKGZLFeGbGeRODnlyegKJeBLD+/ZJMaZlWIjluyQwXoUn1UM0aTSrZfi1Kvx6GUrgoCTgm/nM5t96x1+e4Kmy8OkL4HtynwPbt283BgYGXgK+ps40K7UVVRiNtK3ZVgBWUr58T271nvrlL/DULx6ACU8mKMe24bkOHDcCYNHJMvyb9lAutAIFPuVDoS6NA5TWe3Qoha7gcNP2sWztBrz9Ax+ElSvQ+S+fK9Vpx6Ew5tMO7cm2DaptqmH+RNxWb8x/HydrtlOAlUChK5Qvv0eCr4Uaikd2YHb/Yzj0zEOYHjpAkgLxZA5P7i7h0UfGcArjFru6ccXVf4RfPvQszr7wPAxXDmPt6jWYmS1jeqaKNT0D2L9jK5555lGsO/MyVBsuVvemUBk6iEe3Po7xUMHvfOgyvPLKVXjsoQegdeax+cJXI59cDSOxBpq1CF6thm133oyt/3Y9Ejy+ToBqtQYlrKOrfxHShW4k8wXYno8gVFEoFND0HPT19kqIDS+G5J+72MGmqDCtFPwwMjdk8gVoBHzLkmmTCWx8yeXzsnBjASe52oFFAxKi3m73II/d090Ft9FAcXJS0suYWpZMJCTofWSYxZY1rFq1RnrnaLJYumwpLNOSinlm/fb190h7BluaySVTfkZOmr8r5kDoBhdtZVE61OoNWFYCppVAtqsX6Y4OUKhGjojLOd92pcMNzRrsBrMdFDix7Oc3veHqr5zcM2fh0RYm3xN8DhB8+/v7/8QwjKOTL8GXJw4rvwWDWuDbDhpnnCBdRW69itt/9APc9v3rYdBi2lYrtCIZ6VyihpPOJuJme7KlV5+Pafh8HA8uPDjMgvUBx1Vw6rmvwIc+/wWkuvsl2KZdWvlyKorj8bx8228KvsL50gQRuiKbYpgLwZcuNzOooHR4B2b3RuA7cmAXVFbbJJLYM+ThgUcmsSxQ0NPdiwuvfCO2bd2JNWefjtXnr8PEzhdwaGgIp19+GWJNG3d+65+RCz0k80sw12xiywXrcfD5nXh827MYDVxcfc0lOPfSxXhq25Mw8gVs3nI5sulVUOMrAa0bgWOL0WLrv16PtO9CDRQOkKhUpmHG48gWusSMwEYLaLrIuhTWHWlq9HfJ8E1CtxisTj0wAdKU6ZlNF7VGUxonRPtrsf3CRMDmDp9Tah2WGeX/VisV4YZZa8Twc1qBfaeJgE3NioJmvYqZmSk4jiuxkHFyyalM6/fRcrHJ3YXwUxJlJC/SKxeKfrlZZ/aDJ3nADN6h3I2lmQyCL1Xq6O5fgo7efiRzWcmRIDVBLTL5aqdaEvB1mjUBX9fKfOG0N779z0/wVFn49IXJ9+Q+B1qT76c0Tftym3YwmA3L3ICXAV9KgSQm0LVx28034Z4f3gjLjyIABYBFKxs5lwiYPAHpIJVzjZtpzlpKAJMe/sCHE7pwGLcV6mg4wIazzsOH//RaJLr6gdCInFz/ifTs5RZrx769vQScv8w7SkMI+BIEpKMYvkLaIYAelFEZfAbTu7dibNdWHNm9AzG2+CjA4SkV//7wLPpCE0ktiUxXF2rNAA1LR9fKfvjDEyjbVVgr+xFWqjDHplBwSeYmUXTq6FqURGWugYmZKkoxF793zSuw8Zw8PCdAaGbQtXgjNH0AWuoUaGYfNNfBL378XTzx4xuQ8h3oig7NjKNaZ5lmVZLM0sw8oCbWNMVwRpBUNEVAkyHrGidbnalgcakMigBYF+CzHR9eEErOLpUINFkw0pEASR0083I9NwJitloIfgautBvz8hWSN5YmCleUB81mHbqmi2aYn0eNceQijFwU0cUx2hnw+UKtL99Vq9bFYixNGa6LZIZ24hS8QJEsh0q9ib6BZcj29CGWycC37aN2ZbtWi8LUnQbcZo1h6vDjuT/deNXvffnknjkLj7Yw+Z7gc+B4tMPLga+EXZFGEGuSLzUtP7v5e7jnlhuge/VIo8t38YRqFU+KCVYm4LZxIQquAXyZfAnVbujDplDfV1G3A2w8+wJcc+2XkezsRRASuElbMA3r+L/u30Rq9nIqiBeXbuR9I/BlGi3hhNIqM6yjPrILI8/eh9kD27Fvx6NI6hEYDddM3PFgEXoFWNI1gIGV/VATFtL5TjSbPjK02cZUDNlzSAAoqDGklCSCmAndCuCWp3D4uSM4MjwJu1fHOz91MVautxALNQRKEsmeVVDM5YgVToVq9iKoVHD/967Dc3f9EFGMuCoON6pBKtUSPD9ErtAlpZJsq2CAOkPVDSnehDRXWLGU5CQwE0E1o9ogQ7fg8UIIRWzGQRhKaDovmizopNGCf6cGmhTCzMw0ert6ogZkz5f2iVBaLZjHQItbKBdmFowSPDnBShKbZBFHucmua0PXozxifgy5BiajsZCTTc+9PXTD6ajXa4glaKbQMFetIZbMiLKko7MHeioLX9dF4cDnEy3RNu3TnHztunS4NUINXjzz2VOvuvovTvBUWfj0hcn35D4Hjg++bDTg5Etf/UtpB56YpB3Is7lOA7ff/H38/JbvwnB5AkSrtQjQ2sHkrZUZHyvqhpBFDVHaCsg3+nDDAA6nnkBF0w6w/qzz8ZEvfBHJrj4EAZ3+XIa9PPjOl5EdC7LH8sDtf89/e3REhReRb1sghLw0A2zCJtzpAzi47R64Yzuxc+vPJSyHDQ1Tbhz3by9hdNBFT0cn1mxagYEVfdCUGNy6gphuwNUBW/NRSCdw+Ln9SFs5dC5bhEQ2hkTgYdu9j+GpJ7dhYHMPrv7gK5DK16F4CtK5HuR618JProGZXw9FL0Atl3Hnt/4GBx66DXktWl4yUFyPx2E7tjQUL1+5Bl19izDD7N1EEo1mU277qYslZ5pM5+H4IZzAR67QKRRDvd6MlqyGKROvFGZ6noAja9zJFxNoGZROtcLU1BR6uwm+mvSssf5HiNogoqN8cs4Sqs67IU64oXwsHzeioPgcadu5mWAWNYaMj49IE0Whowt205HeOcPUkc3nJDiINw2pXAGZzm4oqgXEk1DjcfqZ0ahVhfIIvQCKa0uYejT5qnCs1Kc2vfEdXzu5Z87Coy1Mvif4HGhJzT6t6/qXXqQdWMjYoh3aEytP9NYdIzlPArDr1PDTH3wPP//h9dDdugAY/fiMC4wm1VaGbxhNv4JvzFzhmk1RYIqxgQs3X9ppef7adohTzz4P13zhWqS6+4R2ECqDFMjLTL6/Dnx5iOZL0OYD8HxeWD6uBb7CARN8qf0tj2D31juhzR3A0/ffCtOrSlBO1Y/hyb0V7NhlI5PNYsOZa7By1SK4NQflWQcmA8qtSEPb15lHbXwKXtlFdqALSiomg/bTj23D3t27cdWbl+OK15+KsYk9sH0dp2w4Cz1LToOXXoNYYQM0LQd3fAQ/ve5rGH/6UWTVqHQyZA2PFZfJle3Ay1auEaDidJvO5bF3/z7kOwoSmk55lxeqSKQyxtknZQAAIABJREFUKFZryHd2oNGw5TIZTybEWsxF2eDgEBqcODkxB5644kxLh80QdMcRDXBfHy+MEXBKloMb1QYRfAmkpA0YdiO/VM6lvtd6bkRxkRKYI+3EqixmZ2enMTk+hhzzhUNFGjW6enqjyZg8NCV1sSQyhW4UuvugGnG4pFLicQkrCiSW0kNxekaC7zXPgWtXUQs0eFbmmlPf+PaFSMkTxIpjP30BfE/wgLbA97O/mnyY7xBJzAxdTgpqKwmmR9UOrZwHnjyaGiJwmtjz7NPY9ex2mXKoGhDA5RTbCgljiy0nn4hv5fui6CoVBowglBOWagdpjfBD4Tt7ly7HZW/8LWhcEnHh1hpMXy7J43jqhmMXbsfyvMeqJKKZXBHVQ9C6NZbFYmDDdIo4sP1BOGPP4YVH70BxeD8Mk1GHWQxPBbjv8RKCUEd3Ogk9sJHQLQkVZxsGF1lOQOrERdx3EXMDOJaKeiyBuh7H8MQ4rJSHd75/A9auzKIyO4OaHcOq9eegY/GpcLOrkSicAkNJorJ/D37wN38Ob/wAYl4Duq7CU3ToiTR8VZMKoSXLV+Kx7U+ip38AazdsxO69e5DN51EodMkkfGhwGCtXr4XFwB0EGBkZkdt1gnOpVMKK5csxMTGBRq2GPGvj7UaLToguuI5ry8ct6h84Cr7MguCkLLLDIJIayt99XqBZO8S2DRpZCM4Rv9u+jtLCXSwWpXae+bu5bBamGZe7HRo0Cp2dgK6h1KjDDRV09izCKRs2IVRN+IaJeCYj+RsMUWd+xNT4hFTHp01VFDllN4Qbz3xw4+uv/sYJnioLn75AO5zc50DLXkzw/bMXwVeT20QBX2n1jbS25BSlolw4X094Ni5ZuPGWcgrqX+UlCk6JAC+6lefUys273Crz/5yGZSji/6LP58dxGhRuOZUCo7cNJl6JvO3l+d72JDt/iv2vgi/5XQFe0TJEX4tTnKGQm25gfO8OHNp+L0oHn8LQ848hDhehGoONDmzfW8XuAyVkdQspLpiCEGkoiIeOXFxCxUSoekhRdeCGqGoKynEDo4GPSdfGha/qwGsvX4esFcDQTdhaEl2LNsDqWAOrdyNiuQGYvoZn774Dt3/7H5D1a9C8htySh7wzMZPwNR1WKoXV6zZK0eRspYrFy5Zj95496OzqRDqTlShI/nyKHpOOt4Gli1Gr11AqldHZ2SmpZlyO7d+7VwCS4EtZIafYaoVZC5bobivVKnqZAcGqIFmaBtJiTADm8yI4Cr7kfr1WGSmfD1yqRsWk/FjbbqJcLEqGA2vfq5Wi0A7ksnO5DlTrNam2T+ezqFDD6wfo7F2EgWWrpU4+NC0EqoqkaI2BSrGE4swM7EoJVuiiXqug4ilQ891//Iq3feBvTu6Zs/BoC5PvCT4HCL75fP7zhmH8aRt8dTOSh4lKQfCU/1PllpwTC3k+liESRikvUjRyhS0XmmyyW7KGo13ArV9TC2CZ20p8045KjVqtBcRhvmo6b/ZFiyoLO4bIvIza4eWMFL8OfNuA3Z6AI/BV4ctIpsoFhT+fNBZ7NpziGJ576Fb4k3vw/IN3IGGX4EFH3ShgppbAczvHMT1nI2MlkVQUZFwXGb+JuEQEa/BVRlCqiIdx1E0d07qD/Y06elfF8Lrf2ox0PIDqOli0eBHshIlFy8+CkVmD5KL1MGM5WK6Dn/zd17H11n/DQC4JSw+gqKFUxgeaJYu3Ql8fMh2dKNUbWLpylUy8Bw4fksr3eDKFXK6Amdmi0CDM/u1d1IepyWlZhPX29ckFk0A4OjwCXWPJZTLiwYMQzUZduuK4ACPg5vN5hH4glIH0tXmeuMxIU0Tgy7cr8n5egNn6TJ03gZcVQrbdQLlUlmevqeliviDQF4uzouPtyHfCcV2UGKSTy8BIxKHGEkjmCoincnCofEjR3WcJ+ErtfLOJ6YkJjB85CNVryvfjmym48dwXr3jvJ689wVNl4dMXJt+T+xxopZp9XtM0hutEixeCb4vzJTcXjaWicZCXo+Ar4a0ETgKvbOZ+bVivgJ0Ad1tyFNWFy2OTJyZdTCupxOqyQEca3wSAX85k0QbQ32TybYPuseDL70emXkWT22uO4JyDo0bdALrfwKEnH8Dc/idwePt9mNj/PCbLwKynortrEUo1D48/P45aFVhkGujRTaRsGzFpsVARmkDZBdRkHlNhE0P1EgYKCi5/9VosOWUFtj79NByvifPOPwMDKwbQNXA6Uj2bYHQvgUk6Z2YC3/3S57Dr4YfRk88hn88iDB2hHmSyNgzku7tx7pYLUXNdTMzMypJtYOkSUROMjo4jm8tjZraEBjN5+xZh1bpT0HBclMsVJJIpuf0nCJLX5YSboBQtZsoCjUHlbKXgwo3B6KQqhDKizIzASvB1o+p4Ltsi5QOjISM5odANvFMKPFTKZTg2ZWsOpqenkYjF0d/PlLQQpeIcujp7YRqWqC6ajo1KvRZVB3Uw+F2HYsRhJdJIdnQKrZOM60ddeePDg5gcOoKkriLHnrp4GpNN5SsX/8GHP39yz5yFR1uYfE/wOdACXyaaMVzn14Kvz0xYoQ8ovrdRnpuWtCyV4nhpJeYr6Ybo79SY0mjBOhjJgKDbjbeyBDYyF8Q2+XerysAPYcbiSBYKcksZwW/LpPwyDreXUzgcC8Yv54aLDiEvAJpQHSqLHlvgSwihDlYPHZSHXsDgjvvRGH8Bv3zkdowM1+D5SeQyMegJDZOlCnY/U0OjDpghkGMrLzT5Cchp1xGg6AYoqx76u3Vcdk4PlgwsxkSlgYOlEnylgeXLevHaK18PNb4C3au2wE9mobtNHPnlQ7j7ur/F1L79Yq4o9HbDNJk2xuOrS8CMLNnyeSSzeQyOjkkGbm8fGys0UUIwYYzTvaqa0GIWcl3dSKSyArpisqjVEI/HxZBB+Rg1vvEYg2to5vDRZHZCoyHLxXgsJhMuQZYqiID0Aidfvo3/lrB0/mJbzcVcrLoO7GYdVVbSJxLyWOSECfhUVPBZMDM3i1QiE8UPBwGSqaSE69QcW5Zr8XReqAfdSiLQLSSzOZl8fbspVMb40CBKUxOIKQEsQ0ct1FBG7AsXvePDCyaLE8SKYz99AXxP8IDOz/M9Fnx569maO6Pkr5YpKTInUVxv4/67bsdj99wJ1W5E4EueQsA34nDFYcUCxLbbTYt4Sp6Sqtc2NIQioJeFmxtixboNeMvvvwOJXL6VuXC03ecl0+98MH1Rr/tiLvBvCr5taRwVDpHTjTOwH010pAxkrvdgNGdwaMfDsKf34YUXHseTDz+DsGLA92eQyCuIJSzUZ3QMjXk4PFtHvRFdkHjvQN7aUBVYSWDRsiROW9+J/lwKg0PTqIU64n151O1JvPKVF+CU9Vtgpk5B57Iz0AgBtTqDf7/hn7DnntugN2xMT80iXehALp+GofOypUJnowUn5HhcZHIuTS6ajlwhJ7+SuJWAZlgwyOsacWh0wVFCpkfysohS0qRCnrfypAroUOPkS9WDL9pcV8LUO3I50QGzMVjAVirj54EvNb/Sw3b0Xkmm36bwy3PyGH09PS3AjfrdGIQ+OzsLchue4wntRX0yWahMLoe5WhWZjg6kcl1ihSbweooljRaJmCYUFumMyZFhlKcnMDcxBsvQYKQ7EKQ7P3XuW9+7IDU7QaxYAN+TfAAFfLPZLygKPtsO1TGodKDqQaN6IeJA5wNvtEDz4NbK+Nkt38c9P7geludEoCssRShuJb5wYjLVyKVGlxNrwQNNEQBmNgQnJEK8S9OGr6DhApvOuwjXfP5apLr6pZss0olG/GE7m4HfW3vipYGDt8r8nvl+ftzLRUgez2zBt5HzjciQ6HGFFmklWpCr5CSsegynmcDuJx9GDnP45f33YXxwFBOTQzBiUd15IduNJl1udoipiTkR/fOhdCtEpsNE36IC8j151GwXlaqLetPD8OgY1p02gLUb1+K8Cy9Hxcmif/UrYGV6YfoNTDy3Dbf83VfhjQ3K7fTcbBmVZhP9SwdgGFyM8qJnItu9CBu3XAAXKp566kmk0xn09HeiUili7cpNKDcd9C0bkI3m4aFhpPJ5MVCwlYJcr5hLKBMj5WToSKVSYtetV6uS8cDshcHDh1BIpWFXK7DYPmw3ZZEWTcFstOACNhRgpu6WWQ5cqNIRSGUFmy0ymazIEbng6+jIibKiVGIzsi1fs16qIGGZsF1H2peTmSxsL0BP7wCSmQ4U602ke3qgM9Uty8bn6PGdGjvcimjWijhyYC+8Rg25rn5YhUUf2fCmdyx0uJ1k7FiYfE/wgP568I0434iZjVZvIqYPPHjNKu685Qe45+bvCkgIOdCSmjETQCZKLst01tjIGgthSPdYCI9SB9eFLpa4QLhDDxpqnoLTX3EpPvzZL8LKd0vW7FEqOYxS09rAy7+3A16iYsa2pjQC6WP53WN53vnyszb4Sqljq0STH0/tAzf4/FNurz0HY4deQHHvVij1aWzd+gAOH9gHm629mopqxUV/Tw8M1ZDcWZY7GhqgWhqMGFCpFTFXqaPhK6g0dSxZvgTlIpsaunHJ5VfC1TvQu2oLkt2roGlxGMVxPPKvN2Lb7f8Gy63DVBVZRE3OlaRKJ9uRFVUK9b5rNp+Di970VkxMTokBZt+BQ1i+YgCTk6PYsP48VFwfqa4cVJdcLV2FJFWArkIBtUpVWiIKPd0IZWJMSTXP9Pgk0sk0crksXKeJ8uwsZkaGkOFU2myIltfjc4FSQ9H8Uijtw7PJ2kfaEfK8tBtPjI9JaE+WEjbm7Nq2gHAyZiGRiKEpYU0+mqUyTJX3Hj6UmCmTLu+M8vkuoR1qng8tk0UqW0CmowBFCeA0anBrDXgNLt6qmJkew+zoMPRYBrn+ZR/Y9Nb3XneCp8rCpx9zBBbA9wSfEgTfbDb7p6GCz7108tVk4x0t015MNZMpUQDYhdco484f3Yw76XDzomAdWazwVbhh8ot8DJ6PvoS58N8UzXsMQwloFCC4MYUL4mCqeSFOP/9ifOiz1yLR2ScTHXu92iDLPwnU/F457ba73vg1o2LGCHiPN/n+Z5xvq7hcftb54Mu38/uT3IfAA+8KvPochp59ALXpg2jUJvHkYw+jODuD2ek6SkUXqWQGpVIFvf3d0A1+Px6ajVDaIHTVRalUQ39/HhPTJameX7V2NdZtPg3JwiIkOleid9lZCLQE4qaBg48/itu/cx2awweRYGMblSa6jplSFQ3XQf+iPhh0j+kW1p19Ec561ZV4ftcLGOjvxfjkFPKdGYxNjGDz6RdL1KSRisNgdC/NDboik2ohl0elWMb07Cx6FvXDSiVhJhOydKNu1tItdHcVMDczjma5CMVpMn4OCu92aAv3PLhuU6glSg/5mJyCxaoduHAadfgs2KSuOwwxOTWDZDotecGe4yKdjMP3XVQbVCgECBo2VN9HPJOCYpmwklH6mmWlYPtAkuqNrm4k0x1ICl9soFaahV2poTI7h0ppBoHfgMOGjVgGWrrzg6e/7X0LOt8TxIoF2uEkH0BKzQqFwhdUVf0c3USM74u43wh8I863bbRQBQjJrykqsx1quO37N+GOf70BKlPNfE46XFjJOSkTGRN1dOpRRdIfKR18oqzPd9FUYbdUBRqaYQA7UHH6eRfhg5/+POId3YAWi+iAVlYEAZcvTzzxBA4cOIDe3l5cfPHFAsZRISNtsXpL4hRdCKJhvZ3JFnHCx07BLwe+kaY5ynyg/IzXIy1woTSmsP+5rSjPHELabOLxRx7A+OAQKiUHlbKH2ZKDbCGBhk09riHZu81qgP6+OJKWh858RhaRPQNLsf7Mc2F09AKpPvSvOAOp3GLAd+DMjOHWf/kn7H38YaS8JnTPluUX08kaboCp2Wn09fUinUygDh2rz9qCK37vndJYsWfnTri+L8qJ4YlhnHXOZZgqVtC3dABWqGHP8zuR7GDSWIiBvn7hYcfGJpDv7IQet0SaVq1VMToyLku17o48eruzKM9MozgxBpNTrmtLmhmPjec5Ep7E1mKCLzlevr9cmoPTrEsAD1USdNRRJ5xMZ5HJpAWkY5aOiYlxCcwp5DsRNl1RV+QKeeS6OqGYForlCjKpAsqNJrI9vehgGWc6DyuRFMVHeXYaXr0hTRrV8ixU1UNtagqeYkDNdH70/D+45u9P8qnz3/7hFibfE3wKEHw7Ozs/pyjKFww6246CLyu5Cb7RTX+U5xuZKLjNJs/m2U387OYbcedPfwjFp8wolE28GnJpFaWZcaKhWi0gLyj2ihAGnXI2H4NLNj/ih1UFNnNcmx5OPXsLPnntnyNB8FWMo7wvp1zmut500024//77BWxpDviLv4gyU/bv34/TTjstMnQcdeO9FHyPN/1GP2EULHPs5NtexvH75sVCgDgIYMBHszyGob1PwisNSvTk4N7ncXDvPhSLVTSaHrxAxcRUUfJtWYVOkMrnkujI0FpsY/PmzRhYvR5qvg9NqwsrTrsQqpmH6hvQ7Dlsu+Nm3PeTf4VaL8HybMRkeamJCYWOtokpyrQMmXIbioY1Z56HLZe9Hrf97HZMjg5j3fpTceZF56BYK8KKd6HS9GElLBSsJOxGE4jzogjksjns2vkCpmdmcc5550HlRdiKYXKK9IWHQj4vvGwyydYIDxNDQ1Jxz9JMQ4UAL58T7MDjJBvZjW1U52al0Xh6ahz1egWLFw3Al80eLc5pWapR70tqgpyvq6ii74VDDleRluJA11D3PExPz2FgYBlS2TziVHT86vduxbNSfUTKY25qEvViCfVSWY6tQrFio46Gp8I10p/a8s5rFhZuJ4gVC5PvST6AYRjqExNjn1ZV9c85PYoywbBk8uUt9oueNbkBjyZhWUhxw+3g8P49OLzvOQnaiRICOfkyuYpDLukHppXZMgXRtNCoVzGyfx8O7NopUiOCpMMFmUxzIUIzjgte9Rq868Mfh55MQ1GZyMWan2hyveOOO/DQQw/ht3/7t4VmuOuuu/DBD35QQPkb3/gGrr76amzcuPHoMu7Yyff/BnwjGoNTb6T5FRkd+90CB0FtGpMHnkN16gAMvwSnPo2ZyVGMDI6gWmmgVKwhbLlKDNbf5HMYWLwIfYt6EU+l4OhJxPtWoXf1OVBindDUmMRPDm67F3fe8L/RmJ6CRaed7wltEcVdqiINoyyrVq1g9YplUms0sGYdlp6yCY9v/SWalQpy+QI2nXc6cv2dOHxkDhqzfE0dlhuiq9ABWw2EAmLcZKlcge8FYrygAsIiOOoGAoIpKSJNhRGLif25Wi5Co36XJgbmN7DGRyRmka2Y4FstlzA5PAwtDJCIWTIJ03acTKRkqtZNQ2qEaNogl06+3GRGcCwpvG2zVkegqwK+is52FWqOE8h3dCLX2wMzk4GVyEGPxQXY4bky+c5NTaNZK6FWnQXvmco1F0E8/ycXvfcTf3WST53/9g+3MPme4FPglltu0S655OKPOY7zNQrnVYKvboFTcCS8IsUg/49st1yc8ahz6dYSzYduM6KGGZQTUNvbMmQQpGlD5gY9cGQ6fuahh3DfbT/G+JFDsOn7p1IhBBpeCCudx0WXvxaveeOb0bVkGaDHROpFyRIvAs1mA1//+texZcsWXHLJJTh06BB+8IMf4D3veY9syb/97W9LTfnHPvYx4YLFfdWqpH852uHo4ZPa+Ba9ItrUNt0SfcR8KRv/7bM6h9GLTlOm0tLkICYGd6M4fRhJK0DSVKReqV6rQSH4korRTCCWRsV2I6tsXx8WrV4PMzcAxDqh+jriCHF4xy/x8xu/gen9z8CSKqNQHIX8mUKR82myuCKlMcVyyf5eybvVkyl4Omt1FMR416LqaAQNZLvzCLU8QsOCFbeQNeIwdQ1hnGHpIWqNBjo6CkgkIlDkgpTaYRocqPXlsFqp1qStQ2SGR/OcHaFiCMBykaXCQdMEVKenJlGenYOpqUhYFjpyGSm4pHa3UmtIDbymq4hbsQjM2ZCcTsndkldvSm29Ax+5zm6JyIzFkoibFjwvRLqrAIta41QHoHOPEErdvMKMiaYtnO/U5AjKk+Oo2yG0TNcXXv3RP13Q+Z4gVixMvif5AIZhqExNTX0gDP1/oNCdJzizXhmCzfAcgqwsUlo9akwj40tkOG6FMYgUgk43eoal1EWoBL6f/V6ckBqT43jw9ttw920/RVgvSiA5q8CpSW0GQPfAUlz++jfhgstejUR3r7QH0+EWaWyJ3z5GhofxzW9+E+9+97vR39+Pw4cP48YbbxSwzeVyeOCBB3DzzTfjK1/5ilTekP89Xm3QsdNvhK4vBd/5S8b2IT8KwAwCJ/jyHa4nhoqYRr6zipmJIYwN7cXc1BBMxYbJn9/nhBjA9jQ01TRyvQNYtmY90h15sQUb8Szq5SYSmobJnU/izhv/CeO7n0bMt0UNQjCVS6GE20e6Y1IDBLKJ8XFp1ejt74dvGEAiD101JVYxw0VaswzVUpHK9MNM5QBLR8wLhX810kl5LHKw+UKnOOCoQoieB5rIBBkzyRD0YqWMXDYf3ak4DmIxQy4+DTpKPBeWYYidl1XwjusIjcCLcaEjj3QqIVIw0zJRqdSkHDOdycg0XS+VIpcew9QRiquukMlhZGgYlUYNqzdulEjJwwcOw23wIs8MiyQ6Fy1CKtcJnaDMi4jTRLNSlaVbrTIH16li/PAhQI9DT3d/dsu7PraQ53uSsWNh8j0JB3RycvydAL6pKooiTbWmJRpNUTtQkSATVzQHC+Qyc0GWVhEARTYCqgSEzoMnCWWMEAwQ2DXse/YZ3H/bz7D76R1wajUYKm9lbWnLVa0E1py2Ca/9rbdgxcZNMJK0zUY2X7oDyG9KvkIQ4tlnn8HPfvYzvP/97xeud/fu3fjRj36ED33oQwK+zz77LP76r/8aX/7ylzEwMCDg2375dZPvsSaNo4B7lHhpT78tDXAk+YgChmQhJ3FBUQRisw7PrsKuFeE0ipINIdNoogNaogtqnHU4Sa6pEAQ2DAbTFEvY/8Qj+MXPfoi5w7ugB640OfDzjq49OfHqGrwwgGFF5oipqRmp3BlYthIDazdg88WXS5fezNgYxI2oedi77wV0dq3A6ee9AvGONKZHxjE7PYMV69Yik8+JyoGmjIEly+R2vzhXFMsxf++Lly2TC+rs9BTCpi35DLmOPLIddMsFGB8eQsI0JUeCdygH9+1FZ18vRoYHUa01sJxlmgrQ3d8jUrbi5BS6BwYkF4KOuuee2YF1605BIhaTZLLBQ0ewfPFS7Ni2HUbMwjkXbEHddaHYLvbuekGGg1yhI6IoUjkY8ZQE/oSujeLUNErT5JnriFkKimOjqNoB1FTX5y567yf+50k4VRYeYt4RWADfk/B0mJ6eeHvg+9/5VY+bVi5zW1zGksWLkIzHoejRsi0KzokoAJduLQnejpxsYqDwqOdVpKFArAoaUJmdwi/uuwcP3/tzTA0PwiAv7DDggMs1nsRduOSK1+CCK16Hjt5FYpGV+nICHnnWViURLwT8RW/btg333nuvTL4E3z179uCWW27BBz7wAZl0Cb6kJb70pS9h6dKlJwV854dVtJdv7awLyqi4eFQ0Lut8mfhDLhkZ6E19M91tNGcokaSOWlUoaYRKTJZUuuIihgbKw4ex47678fT9d8OfHYEVUEHA6xkVHC9WKImtm+YUFliYdKEB9VoTExPT6F++Cme+8nJsvuQKDI2PiUnBbTgIvDoe+Pd7cOEFr8HSU9ZjsjaLjlwe9VoD8VQGE5OTWLpyOTwpKVVRmp5BId+B8fEJAeSVa1ZDNU3MTEygOjkpao+B1atgNxsS4M6FKRuNCeacZj3bhpJKwK7XMDI8hFQygUMHD2DL+edh+/ZtcD0Pl1x+hWQYM5yHOQ+mpmDnc8/ilZdegpmJSage8OQT2yT28ryLL5Lks+rsDCaGRhC3LGTzWVjpJDKd/XLxFpOHa6NRLKNWKsOzawK+zeIcxqaKUBKdn7v0Q59eAN+TgBXzH2IBfE/CAZ2YGP09hMF3Y7GY/uT2bfjR97+Hj3/0QwK+M5PjWLZ8ucQUqgRcKxkBMcGRFlLOwhqlXZxQI+0uralTh/birlv/DffddYfEMloEcd+FoRmoBxo6Fy/DW976Npx5wUUScQjDjFQNba5VArcJ+u2ENE043n/8x3/E+973PixZskTUDT/84Q9lEubk+8gjj+CGG26Q6Zd5AW3aQWbUl5Ga/QdK4Tj87vE+RqUKQ0o6uVB0BHypneVUykJKTeVtOLNreVzIjtvCo8LTKVWIUiS8Ep5/7D48cdetGH3+KWQRIKa4km3LCTpyEr4IvvwrqQcuReVuhBGYgYaRkTEUFi3FaRddiovf/FYMT08I1VMtlZHSFTx07z14w2veirqqYPfIflz26isQuj5GRyax78B+vOKSiyUzt1KuYnRoEOvXbsDQ0JBQDL3LlgjnyknamytC1xQsWrcWI0cOYWJiEslkCiuXLsO+PXuF7126bDncwBUdL4N2hocGsWfXTlz+uivxxEMPoGE7uOTKqxA6Ng4dPCiytLhl4BePPozXXPU6lGaLSJkx7HjqaYxNjmHdxo1Yf+qpMBUF+595VswUNGkopoZ0JzXJdMt5wq+Lw22W0rYqTCPE2KGDmC7WkOtd/seveM8fL0RKngSsWADfk3wQR0eH324a+ndUVdEOHzyI2398C37///ldHDl0ADd//yYUOgvo7VuEpctWoX/JMvQuWoKu/v7W9BXK9l1KFgNXGo0P7HgSd/zbLdi/8zl5m6ZG4dme70qLwmkXXIbL3vA7GFi1JmJ0dSPK8G3nAXOnJH1qrXZbeZ8hzi4C6/Lly/GWt7wFBw8elIUbaQcqNah2ICCSA6bW978CvjRWtC3F8+3F8w/1Ua64zWmTNvF16RzjNYLh6SGciE6QYkjeLegCkr5GswWgOIClGNBCB43pQdz0D18LE9g8AAAgAElEQVTF9rt/gk5NQVx4UQtGMiWtzjovZkfLQ7n4jMh2Wn+52ORizPcVjIxOINXZg3OvuBLnX/Um7Bk8jFQqgUapgrSp4fEHH8CZp74Cmd4+7Bk7iLPPOxeNagPNahOHBgdx7gVbRHFCXXCtUkFXoRuDhw4jmUyge+liWfIR7IuHjkhR55JT1mB2bhb1ZlMAt7OjgAN79iGdTMriTzVUWQSuXHUKJg4fxLNPbsPll16KF3a/gGbTxpnnnCuWal5n5/hx69fi4M7n0b9yOV741d3M+jVrMXToiDjnFi9dKndAXT1dOPDkDtQrZcSTccTSSVgZOtx6aGKPNMcNG/VyGb7TQKU8jZmRYTQ9Fdn+pR895/c/sqDzPcm4sTD5noQDOj4+/ke6pn1L1RSFiw9yiNmUhfHhw3j4wZ9jbGQIo0PDcOsOLCOBgRVr8I73vw/di5e2wtI9yXotjY3goXtux4N334nK1LiEULIwkcwrGxd6Fy/Fq193FU6/4FVId/ZCUVstFTRjtDJYhGrgdj/C89btt9yDyz8pM+O0++Y3v1kCuO+++2687W1vE9MF/07gpdY3mkojedqxeQ7tt730zxdZ3hcPafsbaAW9H/2G2mZrgiAXT1ElThiykoe6ZobFswSTR4C381H4DbW+chEKQ5haCL84hlv/6et46IffQYr8rMs83bj0qlmmLrbkiH4g7cqFGx+LeM53qNCZoxxqGBkdg5HqwEWvfyNecdWbMD41KfDPFuCVK1dg7PAhTI/NYe2mTdDjMcnRnZ2ewIplSxCahmT11h0X/YsXC4tfmStjamIC6UwaPQOLoFD/HYthctduaYvoWbJYpGi8w6Hml3pd2o9ppjhy+CAKhQ6MDA2ir6MTMcvC/t0v4NSNG7F/3z4J0DllzVrseGoHVq1ahcOHaYFege7eXgyPj2JoeBjr16+Doao4cPAAYjFLLrYTYxOYmZyBGYtBi1tSkWSlO5BIZqBQc+404TVtkbiVpidRK04BrgM1loaR6f7I5re+ZyHb4SRgxcLke5IP4sTExPsURbmurfPVNDaU0XnEKpYGquUZzI5P4ODzu7H7+X0SbPK77/wjLF+/HqHktnooDh3E96//Np55YisMePDthixVJBVBj+HUs87HW972h1i8biNHNwSMQZyHbRFKRjpikdG23tcGTm7EKSPjC5ds1113nWTKMg6R/C+rba655hpcddVVRwOB5mc3HE/hcDxQfrlD+1KpWRQkz6k2CKLsiag3iJE2DCSmeYEpY1xOevJq+KQbAtCV0GTQjqFBqUzinm/9L9zz7f+NgvSQUV2iIGYZAmaGGeVV0Lwg0ZyUh7ExmHcGCh2IJnTVwPjIGDwzhtVnnInzL7oEdc/H8Og4LwNYumSJdLDtev55iZRcunQFRifG4TUbyGTisOIxDI6Ny93HshWrpOFYFHoh6+YNqZSPp5JR0E2pArtuy9UglohJRGSlUkKlNCdSMTYWcwFnmRpMrRXIL2YbIBGPSzNxzDSkLYOyM8ZXcunGhhQmmPHPRDImDRdUUZRLJeGMM+ksEsk0Epm8JN0l8h1ougGS+U55Ozl12pdphy7NzaE+NwPVqYvxw9PjQLpwzaY3/eFCh9tJxo2FyfcED2hLavZhAH/XznagmJ/s66Hdu1FuVLD+1A0icOctM1OuSvUq0oUcrJiFWnEOz299FA/c/lMc2LMLBm+VfYc32/KdZQpduODSy3HBq69EemApwBp43YjqbyTyt/0rjJZ3UQqhJo0SnMKo+yRxqs0DY0Ybbt++HTt27MDo6Kgs2y666CKZeHkb3A7ZOR74Hm/qPXY6Pt4hPRZ8JfWdyg8CrXxvke5ZSF6w+ZhHgBcSEhD8/lWEbiAV6C40+YhYs4JtP7kBt/7j11EwFZFqeb6HWrWEZCYlx5cTr3C9PAY0vej8B4tKNZh6BL5TE5OoKz56Vi0ReZ5psftOhWnEYJmmaLa5KHX8AF09PVAtC4pmoVxpospwdEq3eroRT6YlRjKbyQmXy5+kzNaLXBTeY7G6x2XOhtJqLGZgTh12o4a52SnUKiUJ1GFIDrN0pfWEtfGaJpMsudlqpYK5uTlZtvF9DO0pVStib3bdAHkqGcxomctENL5yGCDF0juwVJx9qUIn9EQKyXwXkumMFGWy8JMfyzYLlbX1XgNOs4Gqr8DWU58683feveBwO0GsOPbTF8D3BA8oTRYXXnjhJzRN+0uZfDUVMUsTwfqjDzyIn/zsVrz7A+/Hhk2boXDNLqDoSeJU6Nl48PY7cPuNN8AtziLkBl+LpGEixFdVrF63Hus3n4FYRxdUMwZFM8D7aUqmovwIiu2j6EqVgn6oyOS70bdkuUzIHoHmxZ6MowE7/LGpN+UrT1ZqU4WrVRRJy5ofOfmb0A7zD+Oxhor5gB19HG//2c3Gv5NOiJZftFS/2KDEj+GBaE3yStTwoGk6Aliy0U/6DvY/dBu++5d/CrU+C00LkEjHUSlOQ1d1SUajNTkWt6K0uFbbr+hLVE363vhxnP6LThOLTzkFHd19MHQL5VIFuXROOGTbaYqd16XaRNPQ0dsXRTNWXUxOz2LxsqXo6esVntyxbWkxTqUzcJgw5nriyuNLs1ZFzKAxwhT7stesozg9iXq5KEuz4uy0hKPnc1lRQTBgn5SGTyccQT2bkaYKOt040cdicVkeNuoNUUHoOjMlkvIcbNpNGJqOeq0urRakGRLpHNR4AlY6I6WhZiobGT9CBhdVZYrm0s1k/ZNnw25UUfEA18x8+oz/8a6vnuCpsvDpxxyBBfA9wafEAw88oK9fv/4ziqJ8KQrUUWHoCowwxK6nnsI/Xff/4oqrXo/LrnitnBgMdZGMBup57SZuvf563HvLD6RjTNogxEbK2McoDNtj2A1nQhZhKpEBg/pQSq9oX6ZlN3JuRalmTqDi3Asvwzve+wHoyQx2PL0Ts3Nz4qojELWda21wlaJPXRcA5oKNU/DKlSuPcr7zp9/jTbi/HmhbcNvmQeSOXEy+0k4hgCsB7AYQMLeYE7yHkATu0folTvIOQoW0BIHaguqHSAUBJp9+FH/7mQ+jNjWMTIph55DWDLZ8eE50MUlwwRSPtZpAoqmXx4EXN5phmraNwakitlx+JV7/h++GMz2Lp596WmiP5cuW4ZfbnsCFF18EJW5h246nsOXCi5Hq6EatGWDXC7uw8bRTJUfBrVbkGCayHfJ1i9OzSOQ6ZFLmZBn4TWSyKSiug+bcFAYP7sPo4EGpauezQrr2mD3h+XL7H2ccqO9jbm5WwLkjn5foypnZadRqdRQ6CtANQybgRDoN1/GRzeZksdpoRtZzArAVT8g0H6iGUA6BbiCRK0CJJ5HK5cWI4jSjyZfHFW4TQb2MZr2CeqASfD+z+S3v/MsTPFUWPn0BfE/uc2D79u3G4sWLP/urJ/q1Ee2gCp8Hu4FH77wTN3zznxFPGli2cgVWrlqD/mXL0L98qUQPKn6AO75/M+760U1QnapMnwxWoWqBIjTX9yQfQEoe5RZckUBuNlgwXEdMy3SWkRtmKEuooer6OOP8i/HxP/uf8PU4vvXdm7DjmadbVeOhTLp8IfXA6Ymv7fB0/p3Uw2c/+1nhE9tLt/9s8v2PU+1/BNtjPyaaeAOhFIjDSqhDCZhZrAswh4qNUGlFbCJ6u69wKelD8UNp3lUCBYnAQXPwBfzNpz+C0b07kY3HoIc+kgZdZC5cP5QUOSsRQzaTFvqA+mECuNAR/JMUjqLgwNgMXvm6N+PS17wOu/YfRKG/TxZvXb29ePrpp3H5qy+Hpxt48rFfYtPmMyRBjMsrutGyuTTqtSqatYosrFYsXyW67X37D2LDGWdK7sbs7BzS6RQyyTiqs1Owy7OYHhnE9OggUibLnqK7HbYPy/EOAqEkEnFyuDY68lkBRwazs7HC9VzhoNmATKceLyLJZBpNx5HJmEvLKK9ZQzqdE8oky263ZBoNP4CVySFV6G7VCJkiY5SaolodbrUM2DWZfGukHczMZ85YAN+TCxy/vq7xpH+9/989YCtSkh1uLNGU4BUtZsDwPMwcPIgnH3kQg4MHMTwyhHKlIsWWvUuX4oMf+Sg6Cp2448bv466fXA89aER8rTiS2x1u0eF6MWWsBVqSfBZpeAm+kVY2kAURw9TPvOBSXPP5L8HKdmFytiyTXXuiboNtO9d3PgATmKmAoAZYlkXzch2OdbAdO/Ee13Lc+m0fdzom9En7BeuGdIQ+QZAXGQehbiNU69GtNyxoSAgXLMs4TszkP6npZQFmcQTf+ssv4vGf34usFkPeisHyPTiei1K9CUqDzZiFdDYlFxROldIsTf5XZQgSZXohDkzNYPPFl+G1b3gzHtr6S5x61llwJAQIIvvatOk0WeYdOTKERYsWS7kmh8SJyXEsHugT/S77zyYnJrBsxUoB9kOHh7D5vC1y51KrNaIeuGwaSUNDZXoMw3tfwOTwYQn9YcYDDROubSObyYg8rF4tyx1JPB6DqeuynIvCiRSJq2w2msL/9vT1IR5LyGKQtnTXc+T3R/6b1fOdnT2iA1eMBMx0BvFsDvFMHpnuXpixBAzGlHq2fO1GtQanUiJHIuBb9QAnnvuTM3/7jxaCdU4yei3QDid4QFvV8Zx6PxOBr4HAUGAFASy6Z9lS0KigOjODI4cO4/nduzFbreAdf/iHSOc6cNeNN+COH38XCGoypUQRD1GsZFvqxeVSFMbjy5QT0sVGqyzBgcAbuPJ2JwCqboizL7oMH/3MtUgWehGqVhRDKI3CvK2N1AXzZWTy9cR0EPWMzQ9Vnz/9tg/V/El4/tt+0yk4+hxdOFzWIvls5NAsNKlzVupQ4+TEq9IhBs+E72iImbFoMdQsy8eZyRgSRgCUxnHXjf+Ch2+7C2HRQTo0YDSaiJsxNJsOdMuQEB/NMpDPZCMLM0PqKWMjZWNSWxJiuFLF6rPPweWvvQp79h3EilPWYZputc4umSDXrF4jNMXE5DQ0zYzsw7ouUq5sOoHBI4dalUAhert75Hc5OjGFdaeejqbnYXR8Cl3d3aK/zqeTcOslDL6wEyMH98GplhAzdJTmZkXFkMvQIh6iWimLLZwXxDiXszXyslWZUJkX4bqeTNTdvT3IppktzKB4Tfhe7gI4HZMjz+YLUDUDWiIjQerpQidS+U7JqmC6Gy9lDPfhgo2TL7+fsFmDU6+h4gZwzOwnz/rdd339BE+VhU9foB1O7nOATRa/kmwRfD8tvW28tTVUxDRdlm61cgWqpiDJaUb4NA+Oa0t3GIHztptuxB23fg+hU430rQK0lKhFejHeHDORi3rfSAtLG4IKMqLc4EdmClIHVMiqqDs+zrrwEnz8c19EjDVCqi4TNcGbC5X77rtPNuOcAtsdcwTeNufb3d2N9evXv6Th4liwPSngSyqBMY9aFDcZqD58zYZvNbBn8Flsf3YrYpaJVUvXIGllMVuaw74DOzE5OQRb8ZDMp5FI6QgrUxjf8wJqYzNQKiHMBmBWGzBqgOpEYTq24wqdUchkkWAQT6hAp/JAhYAPdBVTTQe9K9fg9975XjTLNRw8NATH9rBqxUpJqpstFuGpiuQuUHPNUko+7sED+7F67WrEUilpqRgdGUVXZzds2xWlw5LVqxHLMJGMtfF1pONxSRGbGjyI2YlRuLWKGGsYqj47OSm/m2QsjnQyJalmfI4wNL1eqQqfzKmWC1RakS0zhgbVCboukjI+byQTmM+L1sWUv2MuNVUrjmQmj1gmK6/xXAeMRBa6EYPGY++wGbkp3XLsFgwbVWnQqLiAG8t87Mz/8c6/PblnzsKjLUy+J/gcIPimUqkv6rr+J+324kDxkbJiGD10BD/+8Y+wZNkyXHjRRdj19PMwDRPrN29CIkVONcCORx7Gtq33I3Dq0gvGLFehBpxIJsROLp5wgetGW272e1FFTNeX3wrh5ts8D7bro+q4OPeCS/ARNlnkukT9QI0r+YzJyUlcf/31GBsbk6/RVjtQ47tv3z6xFF955ZWS78vUrmONFsebfF+Ofjj2sB77cbyt1lQ90jkzF1etoRZOY8eBrbj3F7dj75Gd6Mh3oKezV1o9mkETk7MjUEMHvq6i6jYRqgFUr4awUUPaTEBzdJh2iJQHxOo6lIaCSqUOx/aFU81ZMeT0OCyX1fS8qLHo1BSAroUBakGIFStPQWe+C7PTJWRiaeSzOYmFLM6VoSfitNBBjyeQyeclS5exngzKoZaXwCkcayq60HIJxqYI0iTkuW1O4gq/LuA0qpJm5tQrKE5Pia6bFUdsJmHwOtuNeYHg75zEOK3ODG1iUScpE148+bV4VeWx5AsFjhKGJO71KBA/uquJMqaNRApmKi3UAxeBZjIHzYyJrZ2Tr13n5FuFWynL5MumlQXwPUGA+E8+fQF8T/DYhmFojY+PvwR8DV2Vk525DP/ynX/GVW94PTo7OvCv37tZFKpXvvFNeM1b3gwjZsqCrd1gSxMBwYgTr3R5OY4AMLMKyN2Rr+Rkw0mWJ7c0IFCG5Dly0lHW1HBcFHoWYdM557dCUxT4XMqJzlUTM0Vb8dAGYC507rzzTnG/0eF29tlnv2TZNp9OOJbb/b8GX3K91CyHLLSsQknUsfX5u3H9bddhtHwYRlIRmVc6nkImlUHVrUqCGTXQATTU/UAaiA2N4eMOLFa5+xq0QEFOUZDTMjDCGBzHF1BSXB9KzYbe8GHUfZhuKN1qViwm8ZKeCmn/rZQbWNSzCHEtBro5UnocCdUUGkNXDJSrDfT2DkAzdbkoeq2gJIbnMCw9R1AzTNF1M5/BZ6Ql5YCGIRcRJWROsgePYEvayHNRLs6iWppDtVKCW68JRcTMBtf1xa1HqRyjIrkwlMp53xdOVygo7gRoHGFmszw2DSWRtpl6YiF4mGWhmdBiCQHfWDYnigw9mYVuxcVJSc7XrtfRrNbgkvO161KkWXUBZ2HyPUGUOP6nL4DvCR7WoaGhuK7rlJl9gk9ySnvIKeqhi1t/eBOefeYJvPtdV+Peu+7A/md2oa9/KSo+8M4//oT0aAWhBo3Sp6ib+MXv5qh9LeJqW3KFKJxAJp2WRbfF5UZnYZQH7DtM6aG7igln0YdKjWerGqj9J9/Vrorn1EbXGwH6wx/+8FGAPh7Y/leXa/+BC6Z5gFqwkAYQ/mwOjsw8gxtu+3s8feRR+IkmQiuUSVwMDo6HVDKHBNsbplnuqMFI5NFgxbrfhBs4UOMxuCKjCKG7DcR5TAlG4kSJapksRUMcBgxXQeiyMdgX7a7bSrh3XV7MFKSMFOKwkFWTSPsGcjCR8nUoNR9pI4F8Mo+4FRfDS6VhixVZjydFC5zO5OB6geR5iCZZ5BykVni/EnXpHS0p9dyoedoh8FXQqFVlCiYXzowIu+6gq7NTQo9MBgUJ1cQLaRQMz8eVVhD+yVc2H0cfJcAblaMyIU+P2ixiSRgE33QW8WweejovTRYR+DZl8m2Q3qgSfBtHwbdpZj9+9u/+0f86wVNl4dMXON+T+xwYHR1NqKr6FU3TrmnTDjrdUypw909vwYP3/Ayvf82leOTB+7DlnPOxduMm3PCDW3DV2/8A604/Cz5lVjIB8g6SQOvIbSZvQSXnVgAlur2UE4znWus/fpzwrxJZyZQ0TjtRoAEdWcRpOfkFfDXBubaRYj7wthuM2evGMPW/+qu/OppqNh9oX07xEOUvUAynSESvfIdtR908D3RUjaRGAUC/qnt2YcM36nDNIm6973rc8fDNKPqTMNM69IQBzdJRa1QZS4xsLIt8Io9MIgmN4ZqhCZvCZlqFDbZ5+JgqzcB2GU4eBZRz+x9jhTtUSQNjsy+/HWbc8yLJsPN605bpNAqD492BgZD6YCeA4anIqXF0aAl06mmkPBNZLYV8PIu0mkRGTUMNIrkaZV6M9GwwO9dkXXs+CtZns0nL5EJ3GwHbJUjKr9qFwlzmgPIwW37vdU6ezag63nebsGgnZtB6q1VEmqiZuyG0TdSQEsEtlS9th2Okb+Zx5vVYJl8OBvEUjFQWFm3GBN9kRsBXVQNJUOPka1eqcGpl+HYNfqOOmhvCMXMfP3MBfE8ucCxIzU78eO7cuTPV2dn5VUVRPnDUXqxTHuXj4N5d+NZffw3lmXFkskmRl+09cAAPPvwLXP2BD2LVhk2RuSBk9RDPf67RmvDqZQweOICJkVF4tgddtUQuZVj80xQeMZnJItORRyyVFl6Xt52aYgmoRacjHWQ+QlrB2GoREOQjkG5PovMXZ5x4n3rqKfz93/89rr32WpGbkcpoA+78SMn2UWt/vnQosIqGX5t4yB46rgEFeAkLrXmMbrswmkgRsK69hqY1iccP/hzfv/ObmCgPIpZipoN892h4TVD+C81H1kojplrIprJIxlIyoSrgZp+0iwcjRvWCi2J1FrZdllt62nzJz5brDVSbDmxOuoErLRq0DfNIcBHGgErdpGsQkrEri05yqSyi9DXEQxNpJYGMkkBKScr026Fm0a3koDZ99HR0IZ/JSTrdbKUCi8tVacoIYRkmEmYMacOCGUaRmEpgAHYI1fZgUVxnl+GFTUkh4zAcuhpCjxffhuRdtOWA8rto3/VINVKkUIl+p1GTNZPUHFbPR2JqiRWlEYPWSU7nVjongTrU+VoCvjH5udlk4RD4q7Q7V+A0KwjqDAwC3Hj6j8/4nfcsREqeOFy85BEWaIcTPKCTk5OpMAy/rijKe9vgy14tNjRQtbp7+3Y89O/3YGDZAM48+2x87WtfR76zGx/45CeR7+6VVC3hPet1aHqA/TufwgP33IY9zz2LCjfsDuVk0W0mFy1sR5YlSTyOtRs24sJLLsOajacilsqLfItnEs9P8oGqFsLxmjB1S3Sn1AK3J962w43/5uKNj//888/jq1/9qrzOb7JoL97m0xX/AcCl7z4KlIkswjIPtyzEUXVoNPlSOBeBhaOX8eShh3HTPd/AUGkPEh2WTKGUiDVZPKkF0BO6KCGSdGWxmFTRkM3kUS03kIgxvSyOYnEONt1jObq4HNhOLQoY8hQYZkzol2K1JpwuLxI+82sVX2y3PC6O7cgSjNZuKUMibWRQCkerN1UrCrxmAMvToHkqiQskjQQy8SSodstYCWSTGTiej+lyGaWmjTppjdaFSA9V5OIprOlditWFpeg3CkjbceiOGvH9Ld468FiU6gl9wFcldISrnw++URFqBMJs6hDwbTFOvOC5Pi3jHnQjqrQi+NIp2QZfysvMdF5oh6Pgy4Q47hVoL642YDfK8hqwSt4J6HD7xFlve+9fn+CpsvDpC7TDyX0OTE1NpcMw5FTwLgFfcr4KYMXoGvLEDGGXi9BbKVaPPPQQli5bgRUb10uRI29befIwQ3XrvXfhrltvwdjh/dCkE423yZHGVyZJlm6GtCFASjMZKZnOd+Ciyy7H5W/4bXT2L0agWFBkGSNjT9Qa3GpNPsoVtg6BPF6LByYA33777RKo/sUvfhFpLovmFWgej+dtT75Hp68W/rZzhDn5ko44+sI4MQEKxpI52D/xPL535zfx9PBjSPRqqAc16UNTNVOqkDi8GXEdmsWf30Hc0JFgg7Cio9kgX6ogmUhKgM5ceQaOV0dHIQ0/dFErN9CoMe+AFT0F6S7jYzeY1gVPspHFbq1paNCMEUb9ZzozLiQ7OZRsBn5l3w1FdUJA1BWZk+XiYmjh/2HvzaPsqqv07+fM59xz5xqTVAIJSQgEZJBR+YG0Iti2CLZDoyJodys4i2O3UyuO3e2sraCgAiqoqICIDCKizDPIIGSqVKVSc935zOe877NPFSDLd63fu5L/uoqVFTLUrdS99+yzv89+9udBgW4Jygf8O2kmzgZYtgSaxpkOr+vD6wYoFVzYmYIVShnHrT4cRw5tRikrSmdNvy6TrLPQlzgfMMU4pbMlX/J4xmu9qP/L76V557v4GpKKFgYedu3ahXrfgGjPlCrEe24YgrVk58uYqbz41mG7ZaiMU9IypGGApOch7PTge20EXhNJr4dukCK2yx884oxzln2+e7d0LJ5Q9/KD/m96OBbfJEm+oqrqP7P4chpNw7wc+TQFGY9yQQCzyEghTaDbLB4w9bz40vuLGHf97gZc+cPvozU5DkSeGN81plcs2ojE40sbETshXuC6KQm1jD0OMhXHnPASvOZf3ob+ffZDDK4kU87I/b20AtNbysei15cFd4lctvTzk08+KSkXTDY+44wz5N+/VJxzLGN+vH1uosXSv483EXa6eX1lQGbO4X0GKrw4W5MnJoKnzeLnN16Ga279GYprTMxF02gHbRg2w0dthD4HYjEMS4dVYCcaQddTuHYB7WZXuMi5UyJAX18Nuqmi1VmA7ZoIQx+tBU8WNLhM4RRcWVTgv73rtRAnAcKYK8xEMeZDSToZqPeya6Rlj8VX0qEVoh1zySYkrMbQZQ2cNj/q8w4HWWQJE+vIJGDDQpBm6AYJekGKRtND6MUollw4BQNGK8JwWMTxq4/EkasPRTkrQY80KGEi6RQKLXSJD0YsSYQewUKLcgMLrrwOOboulxv4Gqs8vQQYHxuVG2a5UkP/wFAOR+LqscF/F3X04jPFt7pYfCm/qLy5PFN8KTsEfks6YRbfxCp9+PmvP3d5w20vF7Zl2WEPn9AnnniiVKvVvqQoyr8uFV9Lz7GME+OjuPaKy9GcncW+G9Zi/aaNWLt2P0mj0CtVmcKzM57Y8gi+8fnzMbFlC+w0RdHkcZJm+USO4ZL0K3pqLGhIDnVoa0oCLhSTHKxCKRRxwitOw6ve8laYpX5kqimdIbtwKYdZKv7er3zlK+L3ZWfLC5nLFXQ6MFLoqKOOwoc+9CEZti0V3KUivFR8n60TL/0Zf9ZS3i5ynZf/3mejhvMgn2cCNDPNx9bW/fjaJV/AeHM7CitMjLfGYZUsqIYjhdXvkqrVkyw7p2jAciI4BVLDYhSHLhoAACAASURBVLQaXERwxYssaRtqgkqNK7kx4iyUAMxuK0IcMiUjXyDh0KlUdPKcvMRDlLIA52u4PJb7MSPgE7GSxSGZCJQduA2nSbFl0Y0i8ibifEFGOvoUapqiYrvQBHbEm0GKrh9L5HqrG6LTpWUsg1MwYRVTKdR1pYxVWj+e33cAXjByGEpdC7qfk/BS6twJCzDJZfliotzwFiH5rLZ58RUNR7pf/jlf23aLbOYB0XxNy0FfX18uSVB+MA3x+S51voVaH2y3KvlypBCx40486r655svim/Q66AYZEqv88cPPOOcze3ipLH/6suywd98Di5rvf6qqeu6S24F6I4HYN113NS6/4DuouRZ6fle4D2S+rt//QLzqTWdjYNW+CDsd/OrS7+Cay3+IEgd1hOZoqlxAiQZErLYclOVCLlQZmOf6LSPXueEmlinNgDU0jLe89wM44kUnIWX3m8pislynRFgSpk5pgWAWdkjsgpc62U2bNuGYY44RsPrSx7NlhWcX36VC+uxCzMIj5jdOzqVbz1ekxWmRA3XlhsL/IqODGx+7HD/+zUWILA8tNBHqEVS6G/wIpUIFlmZIyCStZK5rwHQSlKtFNBpt+D0Gb2ooFouwHROe34HjGDBtQ2QWZqm1W2wbbYkLSpMYtmGgXHLk77FYx1kg7ANFzVfCZ5pdtD0unmQSU09ZmEmbBlm6mi7Fk2GfaUbwEfPmNPk+6WVwbQuJHyIJuYGWIskM9IIEC80uQmrEegGua8N2QtGctUxDITSwTh/CoaUNOLS2EZXIhRooUOJUrGZ0H7D6Sre7CEDKtV7WXOrAeawS14g7na7k8xUcS4JPuRc5N9+QRYxqpZLnBFISc4swXYZnEqjeB6dYk6TtVIlE9kj9QNwOUny9FhKCdYIUoVH+1JFvOPc/9u6Vs/xoy53vHr4HWHyTJPlPwzDOFei1MH3ZNQW46orL8MSdt+E1rzgZN930G4GezM43ZDh27oc+isHV67D9yS248L8/gaktj0IHAd82Aj+CXiigMjgAs1iQozyHQry4kyAWyhUB3HGnDVvNYHBDi+Bsy8aRf/cSvO39H4Fd7pelAyb45mdTdr85u+G53SufghzATRpY3g0udb7PHrYtyQ5/y36WZ7BlSHiEpVuAgzXq2TySs8MXF1qIRI0wH03giju/g7ufuhUznWnERgSjYiNIIrS7vvz9WqksMUBx2BWaWamaOz1m51oIfALGdYkMKhTYuVEmCOE4pnwfjfkWuj1WKUe8tSy+LFiOo8Mt8JhNRgatXRArGNGRc00PvViD3+NyS1588/BOTaxeoiQpEUyLg09hskFTTIGek00ReUwipvCiieTT7gRotj2omg3bLsJ1LLh2ik7QQavXgQUdI1Yf1qpDONhdhwOq+6EUu8i6mZwiuGCDJJAbFm9cIgHlR4086TlJxWrGIjw3N4vJyUnxBK9cuUpOVI1mDlhfMTycL3kwlJQbbi7Xi+uyXvxM8c015zQIEbRaCIiT9JqIlzpfu/rpI15/zif38FJZ/vTlznfvvgcoO5TL5f82TfOtS8WXR1baxn5/3dW46ac/xnvf9hbc/+CdOPKYI9FqdnHvA3/G6ee8S978t994My775uehhQ0kiYZ2N8LI2g146amn4uDDD0e5ry+PihefKgSczSjw0W1bcfcffoenHnkAJkdInHIrCuxaH/79s1/E+sOOBkBGLrVlFbF0Ss9ovUt6LjtgJloQKM7ud+XKlU/b0f6/Mtz+tveXiEjKDux8FagpLWUcTamCvNTNDL2kiVgP8dTMn3H5bRfiL5OPwEu6MEoWEjWFR84tXQJRhCJJZEUThsZ1ax+VWkm02Pn5NpKERDIVhqXBcigLqEgTMg8UFAouOh0fzRaRknkUDxcUDMYIMWtUY9fKjjJf22V32Gn30O2Rh1BAkmkIelzt5vNFeYGaK7GNLNYx3BLTLXRZAy+aBSmCZCJw+5C+WpFnoaHLI3yQoFisCEtXYuuRoOe1JESTTItqoYJ+vYZax8aRKw7CptJamA0dRmTIRDVLeiJzPK25i4mEbg12/tR7Uzm9MC5obm5OOMyOU5A0bD8IsXv3JEZWrZJNwSXZgW4Hu9IHu1KDXaiKxs7jFNeL026+Xux3m4jCLoLWAjpejKzY96nnn7Hc+e7dypFby5c/9uAZ2Lp1a8V13a/ouv7mZzpfTWSH8W1P4nv/9QUctP862aNqd1pYt24d7r/vYbzxnHNRX7UWV/7gEvzuykuE5xtpNlas3R9nnfN2bDzkCHEt5EmY/MgN9ULx5QUeeJifGMNNV/0Uv7v2V0hDT1i/oaLirLe+G3//+jMBo5BvQHFxYHFIwzViHtc5WGMBu/HGG3HRRRfJVxgYGMB73vMeCVz8W7ayZ8sNz/3/PJ2Cem8uOUi8O/2+/PpqghBtJLaHuWAK1935K1z/8FWYD6fEFVKqlbBAEHmaIZDNsximSScDgTG6xJgXigU0G6R60RZnCVySVjrLZsGlvS5GFERwnSJ6vRCNpo8o5nOWh2cahiqviWbQtkesZL6kQLvazMws4gDQMkcGZhy2pZQreAslzIbDNTEwp9L5ugX2rRqyIEPP80QWIjWMN0k+p+J6SChhsFM2ZeDFYR6Th5WYCxR0VwC246BgFqAuxBhOqjhhnyOxTh+B3tah0W68qDHnmm8egSpwuzQWySEKA6GcUUbiDWv9+g2LkHjClBSM7dyJFcRNkgNBzddlekUVVrmeF1+nIksWUnwp8Xi+FN9eewFx1EPSbaPlRUis6iePetM7P70Hl8nyp/6NZ2C5+O7h22L79u1Vx3G+qev6G6T46gZMxvrQXZBE2P7Iw8JFDZMA3/vehcJLJazlvH/7MPpH1uCSr34N9930G5hKSjM7Tj/rX3Dya85AouhyweZHzXwDS65B6qcS7sVhj4/mxDb86MJv4q4//B5xEACqiaNPOAlv//ePwaj2I0jZ7XLwBCzMz8sSxcknn4xjjz0WMzMz+MY3voENGzYIz4Ex8hy2vf3tb3/aDcEvv1SIn2s3e7Z8kTPXcpeDfIjfl1pHikwLkZpdzGQT+MNDN+K3d12FCX8HUj2WoRn5CjOz80gyFbplyjFZN3ij8eHYCopFU0IxZ2cXJHBTMxzExCfy3qTH0vnSzRF6AWyzgIjDrhYdA1zvJXiGXXkCyzGQ7xtw5RZCD2PU0PzMnDCFqZGniyvJfJ4JY/c5iCLUXjyzdKBAmLzEn89NNSXDjcNPWrkoK9FqSKwjLSZkPzCBYom94PuxxN7T2cAVcLpfZH3ai1DqGThq+CAcWj4Q/WEVajOBISTQvPN9esgmDsJchuj1yPTtSg4f3RyrV+8jz12ejafI73Po5haL0Dh0LORWM8oOXLJg56vRk64mSAMfiR8g7HZEduhyWaXZgBdlgNv/70e96Z2f38NLZfnTl2WHvfseGB0drVmW9T+6rv9T3vlq0OgisExJojBZIUgcSyLcd//d+P1NN2LTvmvx8lefJt3qhV/4Ip6483YJLuzbsAnv/PinMHLgIWCwDPs2jQsWeVJm3lCKkT5viA3yEdIu/nzrjfjmFz6PjiAIVex30GE47/zPozKyDzrEkStcyAWeePxxWR/+13/9V5EXRkdHccEFF+Dcc8/FqlWrwPVixsp/7Wtfk6JISeLZK8XP9gU/u/NlvZXIUCV3ZywV39wGlSHSumhkk/jNPVfi+nuuwTymADemS06Oydx2GxubQMS1XsMQUHmp4iDNyKVldlkBhkoq25xoqIbpSpetWQTIiOsZNkE3QSRLEVmso90MpJhzdTAndCbQDG57MQ04kaWKWqmCiM6IRkcgP2Ip03XpwH1q4yRuqPkiBG8i4gW2bVSKDlrzPTRnu3mqhm1KtlvEjpQ2XwL1pUCGMgQjtc0PPYnxUZmQFmaIfOKBMph8WeMEFcXBYFrBIcX9sdndD27bgJFQTsmHa7lxexHfoTKJhMnHLYkn2rVrXF6/4eGVORNaZrOZ8Ig5cCuWSn/l8xXZgcXXrUFn8WWYaRQg9nx4raakbe+e2Im400KYatDK/R878dx/++zevXKWH225893D9wCLr2majI1/Xd756rD1fEHgrjvvkMh4HvGrgwNi9OegjP5dHqu7s5P4zue/gC333StDlaEDD8G5H/sPVFavlUEZBQdmwYnTgT94pKUGSWeweHdpPfPQmRjFZ857Lya2bhWXBOPl3//ZL2Bwv/0RyWgnB+vceccdIjO8+93vFljLPffcIzQz/pppuNR+WXjPP//8pzfcnq37Lj1Vz9V8ZWdCFqrJ5ZVR1CJnIEakdNFSZ3Hj/VfhV7f9GF29gcSKoNoRbIddqoKYK6xMdg4SjI7NwbQVDAzURHLQzQS1Wo63nNw9CcNwZM2aHmouX1BLJuGY4HXhJTOkNKJGznglTdgZ3CAjyIfPGztN3ri4tFErl9Fp9dDrkP7A0wplA0uGcHkHn+bJxwTWUwJIMlTdSn6z2L5LVsMLhJiTEyEjOP7gMJCx8by0Yol6Z4pIQDSkaiCNuU3Ggsqvx4UcBWocw05U6O0MG6w1eOHQ4VgRVWEHmkRNyYZblGvUAoPXFMFZ8keruSBFdu3afdHXN5AnPufGGNGB++p1kTdoKVNtB5ZovnVJsrAKFVmyEBcHw1SpH88voDk3jeb8pCRuRIqB0C5+8Liz37+8ZLGHteK5n75cfPfwCR0bG6vruv4dTdNeI0GUugGLFCk1xu+uvxaXX/oD7LfPvjjpJSfj4COOgV2rICUHASF6czP49vmfwlP33SOWp6FNB+Htnzgf1VX7SgIFO1/ayQSys7i/L4560SMzxNQhUx/x/DS+/OEP4y/33yNH//La1fjwF76EffY/FElq5p0zUtxxxx0CUye1jD7fm266SVaKKTNQF3zooYfw1a9+VdgOXC9+7obb35IfxIJGuYDHdSWSwRkyS3TJTAvQ0+Zx40O/xs//dCkW1DGYJQ2dXhcFl0djDYGvIY1NRFzhjVL0uhEmd89KwsXI6iqqdQP1AQdxkmJi94zID7ZtSket6AkMLmDoJIVF0FQ6E2zhYUR+JDyLFDZSLUCUMRuNeCEO8VRYho+Ca0uH3G7Rsre4vq0UxK+scLXZ5BAuh9VnWSScBsdwMbO7i6nd8yiUCigUi5Kxl6cjJ+IFppuC8gRvCLblyDIMTythokAJQ+h8zgwbgULfMpnEGdQwgtoNMZT04ZT9XoS16RDKPlGYsQzrQjIoODDlzSBJZaWaA7exsTHRg9ev3w8Fwn0ErJQD5IkPpXWQTYHp2MxTgs1EZna9JJuVa0LBswwVSRBgdmoa3UYLahwiC1rIkhCtMCZS8gMvfNN5y+vFe1grlovvXn4CJyYm+rMs+65hGKcJUpJ+Sm5FKQk6rWnc+fsbccfvb8H0rt049Ihj8NLTT8M+B+4v1p9eYwHf/8IX8MhtN0sxdYfX4LxPfx6r9j8IqWqKxkvzPounFL5F6UHoVUwqVihORIjmp/HF887DUw/ex09AcZ9VUnzXbjqcjuMcjoZEgOk/+MEPpPhyEHPZZZeJ9/fNb36zPD5Xiwlb/+xnP4uhoaH/H8U3L14E27D7zWCzDEEtRHhg+x34+uVfxrbOY3BWpDALqmyRcXFhYb6NNLZJL8TsfBNxnKJSqqDX9dFqeDBMBfttLGDtfkPoeT4mZ2alk3RsE3aBToQYisGIIEW6S563C04BKXkEAaFAZN9ytTaGYhFUr0mXzdy7gh3CLRbQmPfRbfNmSE80i60rummceIDOwV/uUabey0h3wsd2bp2BH+ZDQGIkhTQmAPMMnt8Wh4Jt6ahWS/Ko3U4PnhcjNWyQJmFkKfwkRTcC/IjbcYDGbDkvQd0v48Ujx+DQ4gaUeiT/RFJ8WXAluQQZmgsNeL2eSFw7d+6UGymdDrxBG4Ylmm+LaMgoQrVSlXSVfMPNhemWYbhlFNgRl+swTIa2egg6XXTabYBcCDosvDaajVnsnJyBWu376Cnv/NTn9vKl87/+4ZY73z18C+zYsWOFaZrf1XX95UvFl1phsWAhCpqIgxZaW57Cvbffgdvuvg+wCzj+lFPwopeeIkOwy7/1Ddx2w1WIgw7s2hBedea/4CWvOYNU2nxF+NmUX8bIpzkSkf0Ni6+mRBh/5EF89r3vhj8/J9pm38b98G9f/DKG99mELOOxMl/9bf+/xK3Pf/7zOOKIIySlmMO3l7/85XjpS18qRfjCCy+UQMaPfvSjf7VK/Fxf8N+0mtEUy4RhaqSxAjgppsMxXPDzb+G3d/8WSi2C3RdCMVioTHQaPqKQacIGFpqeeJd5XHcsU+LPu702Zmaa6B9QsPmgleh6ARaaHdF2TUODW7KQ6ZQ5uM2lSedLMH2Fm3txiigkH4EhkjoSLYRhscBaiLxEtrncUopSsYiFOQ9hoMvSBjfkolA0CfEWp0qY2+4k0ilGvVZGHCSYGJuHYRZA869tO89YwehzTn1kKbPplHwwx6qcAF16aOnfDSJkQYiQ68sJh3qKSAos0naso89zcfzAYTi6eiCKHl9k2TGW15CsBvIb/J4n/8/veXZ2VlwqHKwJZpLLH6mKJuOrVFWGu+Jl1lVYbkkcDyI5VKrIDBuGZaPXbsrpyuamX6uDuNdG4rUxNzuJ7ROTMOvDHzv1/Z9b1nz3sFYsd757+QkcGxtbpWna93RdPyUvvpYkxRpqiofuuhX3/eEG2EmAqNPFrqkZPLFjDCMbNuG8D3wYQ6v3wfU/vQK/vPR/oMU5O3XD5sPxz+84D6v2PwCKaUtQJi8qkXz1nNfAxQURHrQEXnsOv7r0Ylz/o8uQeT34SYSNxxyDD372i6gMEAtJ10TO+GUd+e1vf4urr75alimGh4clMohd7sMPPyzOh9e97nV48Ytf/DRJa0lqeC7T4dkDNxmxqZzIxyK7kB4WOT7++OTN+PaV38ITu5+CUzdQ7KP4HErBmhhvotumi8CGSUqbrkAzUhRdG+qiNSwK2kjRwcpVVTRbIbrdCI7JDbUMxRIdBnLQB/RcnyWZq16tSBoIYTgZDNkwCzNPLGaGVkAS0OrVQ63Gjbcypne3EAaLNj4SzxJFSHCqkcIipjLVZBDIYVu9VpSU4endC9AMdvfk5VK7zRMk2AEDlD+AvmoZhYKVL8aEXDeOEUDL16FD2umIr0xFm5ZF5SSDFRsY9kr4u8HDcURpAwq+IgNXcVtomvAbuu0WXGrlUYhmg+6PVIqvLMZIQKqBXs9Hu9MTBwT/LmOkuOFmuEUYhZJgJbWCC8UqyntKVzLYuiaP12u0OBKUztf3O5hudpA4lQ/93dv+7b/28qXzv/7hljvfPXwL7Ny5c6Wu6yy+LxPJgQQp3YCSxfjdb36JK3/4PVQMLS8auikov4HV++KMN56Ncv8wHrj1D7jgS59A5i/IQkQcK1i34UC84tWvxYFHHg2zTl1Oz4MqZFWY61XcMc4QtOdw+x9uwhXfvxDh7AyUKEIrCHHy687AWe95P3S3D5kAcRfdaYyviWPhOJDvsHnzZhm08abB4svff8lLXiLH2CWM4f9V8V3k79IaRYxmpCUY87fjp3/6EX5+2y8w3Z1DseagVAaKRU0CIefmuAQwT4AXKtUKFDUSjVVTU3FakMFAF4NbAoqugYkJDsYy2JYGRUll2UH4u0kIuogl6SGLUKuUkQTkIzA+SUWcqIiVUGQXS3fzdIuwi3rdRKlQwq6dc/A9RbYI6b7QNAtB7ImLgpAe03Dg91LZ/urvL8LQUizMtUDgG/0K7OJ7XiDLL1xmKJeLcF1HhnR+l4QwLmBkUA0Tma5L6CX9z/4i7Yxgdc4J+XhmaGCVV8YpI8fgQGMVCiGXVVJ5zXjaoac3zRIQWdrjcKzVkAJL3/ZSIgl9ya1WR2KMyuWKSBYCdGfxJdWsWEGqmzDdEkoDw3AYoik2vS6aCwtIPA9qHCDsNBCFPbS5XmyV3vPCs9/79T28VJY//TnPwHLx3cO3xPbt24cty2LxfXlefHX5wVDC2fFRNKZ3oWw7EjGumzYKtToUcmmtgiQOz89M4oL//AQeu/tWgYUbqimDJ6tYxroDD8DgmtWoDg2h4Dhy0RVMR7CGs7MzePTxh3HfPbdJAq7Sy6PnY83EWz/8UZxw6qsRqkymzYsve98l+eC5cUJLlrIl5OSzLWX/t8U3hQ7ywRIGgZoJbt92Cy79w8W4b9cDaIZtgXyX3ASDgxwKKWi1M8gGbcpuTUOUdMSzWyzaIj8IjQ0hCkWg5NoY3dFBu0k4OQlnCpwiOb2ZFEzC3A2Tx/tQ5B6v05aTghzpaehSYwHh6IqDAqlpCFGpkD7nYHzHHKJIFYtZwhMGN+eo9qgBVPqQrSLCHjXkACOrBmDqMeZnZxFxUKY7ol93OlwjtlCr96NQ5IZdW4Zd1Fy57RhSt9UMYUiQyWGoluTHZVEmRduL2EMbsD0d65JBnDxyFPZNqzBDsi0JRk8l2YKPW3AdsceJPosU9XpdXl9KDCzSk5NTYjVbvXqNvB/4+vF9SZ6vKV1vBb04Q7GvH/0r9oGiW1J8sziU79FvNuG3GwjaC1J8e7GCuFB93zFvfOdyevEe1opl2WEvP4FbtmwZdBzne4ZhvCKXHfhDhZYm2PLYo7KFtPHAA2G5hfwrs4uVLKDcjhb7Pfzhmp/i0m9/FVoYC5zbUBSBiSdEUhoaVCbmcvGAkG9FkU6KhbLdboiHlIVeSxT4UYqVGw7ABz7zRQytPwAxyD2gOyL3BRPQslRouWBBny/lB+qF3GojF2EJoJNvauUIw7+SGBZ//deyA01x9CVTnwzQTJv48S0/wM1P/Rbb2tuw0G2Ke2G430GlaqHRaCJRHHh+Jk4AdnO6lcB2VRQdS4oxWbsE2OhGiHLRwY5tXXg9Xfy+VkGHaWsyRGJLyOKk64BtKjC1DFHQE48uY4a4MUd5hk+AmtowVBWVooZ6zZZEiZ1bpxExzbhQQJimiOIEpQohOBkCIi7J641U+H4PIyvrEtjZa3dlIYMQHnbYLLyqbouO6wURfC4sJEzNICSHd5F8MaZgE1mZwusFUBMdFjthsc0ZSDop1NkUJ605GocW16HW0WAsyh2+78lKMt9buqbK//ueh1IpJ7st3SDJcmDx7R8YlCBPfkiEEF0SDPDUTTC3g1CdwZE1cMr90gRQdiDInanJBD353HDrNBEGXQnQjJ3qece+6V3LGW57uXYsd757+IROTk4OZln2PU3TpPjy+GsZirBZb77+Rlz761/jvR/4ANZtPkA0OVlWE9cC0YZcwtDRmx7DRV//b9z7xz9CjyLR3HiR0QEh4Y4CUydKMJapNyHqJJlRG2VtZRYZuQeKVcKr3vRmnPbmt0ExXVnUkAuTxRepDNWoHVL3vfTSS+F53tODNQ7guGxBHXgpbui5Ht+/BeTJ/w5tYxwQhojVHsYao/jJHy7BI7P3YLS1A52gJwnD1ZKGvloRzXYXzU4Ct9gnhSeKfSRpD1HShWMbcBwblXJZ7FpQPLiOKZ2v72nQtRSmw2UWuityPYXxO3QX1Mo2ChZxyB1kqgE/zmluGRM9qL1GprhQinaGet0R3u/4jnlZJbbdIrp+gG4vQL3fRb3PQRi10et6OX85jVGr8GSSwZbTh5Vb/mIFXkh8pC84yh67XJ3Flh5jJZcnFoH4rslhGLXVHkIvlJspM9oKtguro2G9vRonrng+hqMSzFYizojYD9Bs8iarwrEt6X75OvIt1N+XF1jRkRUF8/OziGN+b/3i7WWXTfsdI+c9wpi4/FOqyqyhMrBCtt00swBd5RAykvTkuOfBby0g6jbR67TQox5T7nvvMW9419f28FJZ/vRl2WHvvgeeLTssFV/qlpaq4v477sK3v/FNnPaaf8SJLzsZdtFdZPjyuGzIwgSPukw6nnj8UXz9vz6Hia1PwqLVJw5EXlhKouRKKcsxizXN+gx+FAoZN7F4bFdN7H/IEXjb+z6CoQ0HiFuCK7J8fG0RScm/f8MNN+Diiy/GCSecIC4HFmOC1LlazMWLj33sY6Ij8uNvdb7PffbygszlBA2B0oJvtHDD3Tfi5keuw9aFRzEfzMFwmPCRwbET8ekGfoKpuQBJqqPgllGrl5EpIXreAjqdRRRiucK5JTSdna+NJ5+cRafNRYNIBmGkmRk2V3fJ2Y1RdHTUqwU4FmFgXWSqjZDZeEaGKKPntYs4NGCbKgoW05B1xL6G3Tub0A0TmmUiiKmJU9YAqjXa2YDmwjzABAs1Q71aFDQltePQT+F1e5iZbaDbi6GZOReChVyiiHjzFIcCB2b0asdwTFrfFAGsSyoGu3Ea8xQTa7QhHDtwCJ5n7QPXMyQbLvXJWujJhluhUJDCyx/kdAwND4o0Q0od78453WwGpVIZRS6CLEYMSdqFAjRbLZTqfRhYvUaGbg6RkuUl7nMAJYnh9TpIfB+9xhxSr4O5mSl0YmTO4Mg7jj3z3d/eu1fO8qMtd757+B6g1cwwjIsNw1h0OzBiJoGj67jhl1fhiksvg1UwsengA7Bh0/7Yb906DA2PoNo/LAO4RM3XkRkh89Ddf8TPLr0IY1seAyIfNpc16C1bBKrQwsQBikyamIJL+LYC9JIUazYeiNe/9e143gtOEC0y77YUoZ3pBOtkPEYHYjUjvYyuhiWNl08Bh23cbjvxxBNx+umn/3Vo47P04r9dfOmPzeCbLdy78w7ccN/v8KeHf49uNgvVShFlIfoGahhZ04dep4PduxbQ6tATm3fNbomx6xo0nfapHGJDmcIyCCEH3KKF7dvm4XsAzSRukd2xKUdpwm9CJoXoQLVooOQyHSRAppXQ7MXoBG0pvgSaKymLswrbjOAWVEQ9HbvHmzLx57oyc88sp4xutwXLzlCtmmi1FuQmWHYdGeaF3QidhRjzjS6C0EcQZjLU402MQzXKNSy81LWF8pZQ6uGdjCvQzz6qHAAAIABJREFUVN5NNJrEg2bQTAaaKBLMuS4dwEtXHo31GEbaikUn9ppNFCTqSJXXjosVlGSq5Yp0s0zx4Nfj60iLILVyDtkUEKzD+sulb+rrTdG0a4NDKNYHBKpD6cEoVHnGgpqFIj2Qn8z14tbsFKJOI++ENSuz6iveevSZ7/neHl4qy5++3Pnu3ffAotXs+7qunySaL7mpli6m+cktW/GH66/F2Og27BjbIhdQ0S3h4AMPwRvefC5Kq9ZI8eXpmce+JOli9+jjuO6XP8WDd9+F7tw8sjAWaxlXSkW8lXgeHZkkLVBP0HDAIYfjtDPPwobDj4ZmuYgllDPv1gh4YcfLdWQa8r/5zW/inHPOEbraUoSQ/Hkc4xe/+AXuvPNOfOYznxEt8dlM32czHpb03md+jsVCNhntwGU3/xBPLWzDvY/di0qfieEVdezcNQrL1bF+/9XodTxMjM9jfoHsBa7echqvwnIyLmDJUoNbcOQGRqZsoZChr7+MyalQPLimpcC2NbG2ia4a57BxdrS1soVqUUPUbSGCi/lujIXOHBQSzawStMwV1KeudlEpsUV2MDdDf7GGIPYlAt4yq2g2F4QrUatzYSFCvVwR/3Gv1cXcZAt+S4NPNwXZGooGXadVzsxz30JfXiMBAwmKMhaXCrtcfm1FddDp8HuLoZiZDBPrWQGb1RGcMngUBtsuWnMdtAMP1YIDbil3uh1BfnJoW6mUxc4nHe9iPh61Xr5+dFnwRitSB98aTFRRqX0HCKIQhUod9eFVKPUNwCxVoBeq0C0+JwHUNBHNd35qEnO7x4CgIzfARHOy2Cm/5dg3ve8He/fKWX605c53D98DW7ZsWe04zvcNw3ixJFlwoq0ALolVst4fIpqbxsTkOB548D48eO+DSGIFb3//v2HFfhuQcZGCzazstDIU0pPNrR2PPIx777gTkzvH0ZxdEGZsEPTgh75YqGhx4tHzuBNOxJEvPA4uwzN5iKWGmmTCi+VRV7CvEhus4aabfofbb7/9abbDUudLDZGDH64fU5LgevHQyqFFVkKeRiwpuiAjIcdE5rFGpJglSNQQnr6A27fcjCtu+Qnm0yZ2L+xEX38Rhxx0MO578H70wjYO2Lxagi93bJ9Gx0+RxFwtMCR5guCZgaEyLFtFpVwSO1nPa6Bc0lCtFTA52UMYKflgzdZksUL0XiY/iL8Y6CtbGCjb6HXmMd/O0AoVZFokIZymWYSa2IgjD2naQblIO2ABrQU6JWx0ukRaUmtncSQzuIcVK+voq1egaxYmdo5j964WLNWEY9XydeGM+i6HYKYM1VgAedKgB9exqLcDcRRIiGehQCAQV6g5MItF4qALo2RZGIiKeFH9UByq7INktANdNWGVqCsDrYUFeH5PCni5UpTBK9nBQZAvWhDg1O104bquvIb8N/CGxhOFpF1ztdgy4NNbzMGbU0SpfxC14RGYpJsVSGgjKzpE2PMwN7UbzandsJQUSeRh50wjy4r973rF+z79rT28VJY/fbnz3bvvARZf13V/oOv63y3xfHk01EnRSmgP6goE3S2XwTlMs9GUTa36yGrYxQIMQr0JgxHDPgtwzo3lnC0OeTzNN7f4/wxwDHzG3ySCMazU6igIscpc1HdzlK4sZCzayxjESD2Wf3DXXXfhuuuuk/Vi7vw/l1JGtgO33j76iX/Hmn33QRSm0FMdhuiYEUI1RMRuKtZhJioMMms1Hz2ni+2dJ/Hdq7+Gx8Yfhla0MdcdR7GsYmTFPhjbPo0o9HDA8wYkumd05zx6LAaJLjrswlwXzYYP01YlrsdxbRg6O8UQw0Nl1GoFjO6clKEiObzFogWnYCFVydtlrE8GS1cwXC9i9UAZ3YU5NGMNO6YWYFqJRAfRW0yrWavVRhR4KHJDLtMwO9Pl/B+GQXgPYecLsqlXKltYtWIFer0Y27dOYnq6C7dAkLojqE8e6ZkukvtriZJkUYwldJPJF1SH+DOfYw5Hy5USVD1F0KP/N0SghsL/6NeL2BCvxrHlQ7CiW0FVcRgAJYse5D/zxsK7H1ObKSsszl/RanE5xBcZghhTx3ZkC44+8KUYJ5FCiMKUvFVLUpU1pwTVcmEWKyj0DaJYryMNe1CSEL12B+25eXgLs2hMTaAxN41uqibu8L5vO/WDn8mhz8sfe+0ZWO589/CpXCy+P9R1/cSniy8BL1qCqZ1b8avLfyoc2n03rMeBmzZi3fr1KFX6kbrFnOeakbaVW89yFwQ3s/if4MnzAMRF5v1SGLA0srJ1kV+MkrYg1oA8MYguCTECMJI+Iz4xL75bt27FJZdcIiwHWst4bJevucjsXWI7fObz56PeX0fC/LFMh0ayVsbCm8JjUUkNaAG3ooC20pBttqse/Rl+fO1FWPDnYZcrgNUDtC6UTEdngXlkMfY/sC5T+9GdDYCOAb0AJTMR9AIZCHEiz+2sIKaGrKBa0rF23QDKJQNbt82KTMEOl55eDt2IrwyjECZ/rQODFQerB6sIe200fA2js004TgpNY9GmXOHKqjAxjISvl4plTE0uQIErYCFqvQo8DAxUUa1VMDe9gLGxFvxeAtNkRL0j4CLeHKW7jElS43gtg2WRWBbJyYRFWm4INm2FLL6UGxSYlo3EywFCXtqDaShwfR2HGptwwuAxGA5riNtdtOfnhT9BMA/5wHkBXUyOlkRqRZwq7VZTvi+uYz8NPRINOMeP8nP5dfln1LM1+s0rdXE56IUSNBLOuFAT9qAmEbqtFjrcmut2oIU9NJvz6MZqbNT7zzruXz7y4z28VJY/fbnz3bvvga1bt64pFArsfJ8uvoZmQkt9/PrKy/CjCy6QroRJxJy39PX144CDn4/XnfsugbJM7dyB2dlpOT7SoM8i4BSY++VAsywZ3jzdzgo/gcsEEom4WHwXcZPsetjiCPVssSCzSPPXUKUr40X4pS99SeDpr3zlK+WiZgGmZkjJhNHx7Kg+/vGPwxc6l5HHAUmBiRBlCVIWBMVkVjlSpYvIDrEzehJfv+KLeGLXw9AKBjpBBqeSoVxXZUDVnGvLcsSGTX3STe/c2ULbY/0t5ghO+ldNFVEaod3uotXxpVss2AkGh2w4tortOxh5X5YMNtrMwjRElATiEaaDQldiKb7rVw/S54GdMx52TDdRdPk8hWJnY6dr67SLaQjCHuq1GnaPT8naMVkMXb+BFcM1VKs1TE/NYXqiAU0vwdQqyDIe3SPpSPlv5U0uaEu0MDRTRanElV8PnV5TUpLJDuYNwrJ0ge7Q20xym62WYBkuvLgHhy6L+RjHlA/D4cUDke700F1YEIhPX7WGim0LO5Td89KNUqx9aYapqSl5/Qb7SC3LbYlcVOY9gcNWvtZ50eZ7QsnXiO0CrEoddrUPTqkGq9wHw6HlzpfOlxt5UbcjHF9vYUbSoxthkqDYd9Zx//yBH+3dK2f50ZY73z18D+zYsWOtaZqXGIZxXN75EuGow9Ri/OSib+DRu+7EP736VfjNb69FGvXQbXWhWRW84+OfRt/Iavzi+xfjhmt+BUNJZfuKup1tMd3BgVsowHIsAY5bi0XZKRTFk0pEIL2cFjfneBFz0GcwssaUC6s2OCwasFjaSOXi6CiK8Kc//UmwkscffzwOO+ywxY6vi1tvvVX+7OyzzxboDrtqTszZ2QkcVkkEnchFAlrXMgQI1AZ2+tvwk5t/iD89/BsU+i1YxRLGJ+cAI8Q+a/ugJAkWZhckDHO/DX3SLdI2NtOIkVB2iCOxb7mVnNWQ+5/zxQ7biFGr80QQYfv2HuLERbFYkI4yoHabxVIIGU6pph7qRRPrVw8jjQLsnOlhdyOEqvPGwRtPhl6H2maCksPNvxjVkotuu416uQ5Vj6BbkVDROu0QzQUfJWcI3Y6C6akO5ufaiBLyHnS4JVNwR/MzDbmp8ffqfVzlzRDFHsrlAorlAnS6NRxL5ILx3bvR68bQEktCUm16mW0X+nyGA7P1WB0OodDRUKHkwpsR9VnhQkS584TUMwLboxymw5t0sejKEkiyGK6ZMTmaJXhxiUfijeR+rEG1LBj0E5dqMMs1FASoXodhMWQ0lM6XAzev0UR3bgpKkPOCG36cqpXBNy0X3z0sFH/j05eL7x4+p2NjYxs0TbvUMIyjnym+Biwjxe+uuQLX/PhHeMvZZ+LBh+/DkYcdjHajhSe3TeDVb3un7Npf+d0Lcd3PfwwtznmtIhuQXMarRvQFbljkpK2MvlBamGgdU9XFaTbh2lxpNkR6IIzniBecgFe/8Sy50JjksFR8d+/ejf/5n//BbbfdJtNzFllCWciEpdeXv/4//+f/yNd2C0VhAmw++EDsu8+aZ4X9aUiVGN10AU1lCj/944/wm3t+AdVpo9xfgmrYmJ1voxc2xS3AGwrBMmQirFzpQEk0PP74FKbnUqGJccWYsiY31ooVCwMr+xEnEYKgC1XxMTTIQMgYO3a0kKSOQNQJLefwTzfoftAkEp67W1XXwLqRQfjdNrZPtTHVYv4aO0cWIerLtAHEMNUUppFIobN1Hf01EsFStLptiaaPA8oK9ATXheugKuQJZ9It+2FHYO/EOXYaHSl85AvX6xXpQBluyV9Tt+a/k0s3LJ6zjXmxxNm6i9TPRA+mxWylMojDzc0YDmqopi6ylPY17qHxbkm/dyR8iPnZOXl8as30/NLFIGvD3CvkyjLJZWCh5s2GbxvmZNBulsN/dMuCWSjCKtVhlPIoIS5cEGjPU0PKJYxeBwtT05ga2w5HSTA7M41GkKSVkXVvPukdn7hkDy+V5U9flh327ntg+/btmyzLYvE9Yqn4Grojw6K5iW344ic+ioM2b5Li2VqYxJGHPB+33HoX3v7Bf0O5vx+/vOi7uP7KH0FNPNAQL5IBM8fYvchFxFBKKg15OCUdCnFGD2meyCCx4otxP6miCSP2BS95KT7wyc9Ad6tIOb7Ja7espXLgRk8owTo8ylJmoAWOf7YkQRDcHfqcyPs465/Pwj++5lXCImDx4oDHS9rQCymufODHuPK2yzHhbUWlprHOi7k/iFmoWJh6cKySMClqlQLqtQxB18fYaAMLbQPjYz34XW5uEazDoM8YtQEXNhcgEh6Fu1ixogjHIbd2GrpRRJQm6Pk96KYO2zGk6+yr8Ojcg2tmWDVcE+1ydKaD2S5vZCZi0WY5+VdQsAjWaaNSNNBfq6DAwMwgxtj4AsZ3d1B2LbhuGd22h+mptrgMSiVHBmZ2wYCqZzAsvjaRoCB5o+JaNmWbVrODdrctAZrsNnnvpD2MuEpNkpZVqImC5kwTFbeEAb2KQ2qbcahxAKptB0Yvgx+2ZVgX+IxHysUE3ih3bN0myy+rVq5YBKbn72NJyuZpIU5kyEvoEicF/P0lxCTdFrSJaJYDh7JDhQsWdemALRbyLBTSW0ag+vQ0pnduB/wuJneP0+2Avn33f+cZn/z6stth75aO5fTiPX0+JyYmDlAU5TJVVQ9nJyKyg2bKgoASdfHUY49L1lYv9HHRhd9E1PNQrw7ivH//OEb2XY0rv/sd/Obnl8Kg15JAcmaFSVx5bhGTTkYM+zJpkeGbdMYKzfGMyknkcyTwMVXgpQpe8JKX4X0f/zTUIolopsgHHJTziLxkyl/y9i6tELMAL3Ed4iASmxlN/Lqjwy2T5mWCv69pGWKzh0dmHsC3r/4qHp9/GEoxRK1qy4YUNVhFZ4dGC1iEKGBqhAPX0VAqcsXYxdxMF40WSWU+pic86FpF/LoMGaXNzmBnaaaolBWsXFHEiuEiZmZouWJYD4EF7L5zZ4jr6FIwtcyHpcVYOVgVWM1kM8S8Z6JJ6QH0DZN6FqBUVGDqEUq2gRUDK9FrxXjk/i2YbyhwK2WRHXiDSZNYwil5U5LnjIWQq8WWCduxJNRT17niAfhBIAWRRdYPopwlTDsg2cZ0aGhkOGiw3QyOYSP1EhQMG9WogBetPlZkB3tegRmmiFNyjkNxUHS9tnCNu52O+ISpUdMTTX/3kl7PKKI8X5W3iTxoU0JWZeU7y1Gd1O5NI+98izXpeAvVfmjFMmzXhZaGaC3MYoGd7twsOrOTsuJOROcjW3eiOrLxvWd+5pvL68V7WiyWO9+9+wzu2LHjAMuyfqSq6mF58TXEN4oshKHkVCteLF4U4M4//h6PPvgQVq/aFy95xamCTbziO9/Eb3/+I+hpKEWXC6cCv17kuIpjkzsFtFUx6Ix9zeKFniWxrKfyIguZiKvma8ZHnfhSKb56uY6EVDPB3RLEHYDSAy9cIbCxG6IPdBGow5/Z/bIAyWxPSWVQKAfZNF+FJe1rHrvxwxu/h6vv/wUa6jQGRipQ0wyh78mSBL992qrYAXY6OQGzVi2gXs2Ev9Bp+Zhf4NAoRLuZSJIEC2vPC9HzGXRJ9KSKajnDyIiF/TcOyw2n5yUI0wy9MELXozVNR9ExUXK4JRgCsYdahaSxCFPNBLNNFYGvImM+GmE9VgDTIPPXwUBtAK25GFufnMb8ZIiOH8MoFGAXbIG1kxXBdAzeOPl90C3Aotrt+jAtB7U63Q+5jOEFvtjOTNPC4MCw2M0IvpG1X0mgyBCnoXiYOeyzOZCNMwxldRw3fBQOSNaiPy5Ci2L0Qsb3ZGg321hozCIIPQntHBjoEy8uH09cLM/qcDlU5c1StuqEtZHr9ZKMnKYiSXH7znRc2By0VWp551upQbNt+K15QUrOTE5gdvcEzCyE15pHt9nE7paf1kY2vOOMT339O3v3yll+tGXNdw/fAxMTE5sWO9/nP7v4qgrBKSng+YhSwHS58pvAn1+QKBeFtqU4xi3XXIlbr71aQCbdXg9ez5fiwU6UG1LswCTFWCEMPH+5+Hvsgg1OsRUaD3JOb6Kxf9bxwpNejvM+eT5Ut4IIhnS97JDHx8fxyU9+UiLjmWpBli8HNyy4/Ldz2HfMMcfgzDPPzPXnRdNbJtxGaocxMt3DXxYewPmXfBJ/6TyOyO5i5cpBCcBNowiua4m3Ns4CWX9eaDJLTUVf3UWpmKBc0MXnSrBOp8uRoCM83fmFlqzqNlqeSC599RJWDVlYsULH8DALX4Zuj/E7Gbw4RTcMYZgmCrRrWVxoIX4rEOYDFy9mmjEWWgp01V0cEHpw3QSuAwwNDGBmsoNtf5mD17EwN+MJj41RwtRILZNdegFpEgn1zbIc1GsDaLc8jI1NCfOXicpWgYU1lpsiTxX8mbavUtGF3+vJTdOgDr8IUYrjQG6q/D0zUTCiD+GElcfggGwtKqElDpKO35BMvNY8sZRzKDgmatWyDNzoguAgjq+LgJVUVQJT82Tr3K5IeUrsg3Q80OjBHEDDgGZaMmOwi1WRHpxqH1S3lBff9hxSLu+Evmy4+bSYLcyg125jphvGxRVr3/zqj375sj28VJY/fbnz3bvvgfHx8Y2aplF2OHKp+NJb4FgKxrc8iqt+cjk6nR72P3B/HLJ5E/pHVsNyazL0UAnEaTUQtJqIw0C8myzAbZrd2y10Wg206PlMYrQXZhH6PSlwu8d2YHJ8VDqzvAuiyd8EUQndRMHxp7wc7/nIJ2BUaogVWvYFwy7H11tuuUVy2lh0CU7nv/nRRx8VLZjMh3/4h3/AqaeeKr5VLh3wIk4zdu+0MAVIjAZ+/+R1+K+ffw7z1ixgxBhZsSJn03Z9WJQc9AAJApEHMsUUehtXWMsuV4CLEoPD7DLbLiGJ+PfzrpJg8TjlkR8oOQXUyxqqVW5sNbGw0IYfaWj6Mdp+jDDNcYmWzqO8CkfLOQnVclEYwTMLJKVZcO2i2Ny63TnYVoz+eg2N+S62/GUGrQUVzQafQxP9K4bR6nUQeF4+MLN19LyOeIjr1IbdEhqNFubmmnIzoSxERjEZC91eR5IumDjBDptA9TgKZUEiiXKnRa7hUzOmtBShoBkYTCo49cCTcbC+CVorRqcxj7nutAwlFW7zLd4IeJPl+CyOQySUgkSWYjfOmKTcE54IVlNnYpH8maEZiycRU7zATHw2meFWqIjXt1irw6r0IaSEkfkybPM7uc93emw7mjOTssHYgx4XBtecddpH/nvZ57t3S8ey5runzyfdDoZhXArg6KXBi8gOcRc3/OoK/Pz7F6OvXEaz3RC71Zo1+2Jkw0E45Q1no75iJbSMHU2u8fJD9DrqvVLtyESMZU2YXYkWerjn9ttxw9VXYtvjD8sFTmQgu6AoUxBnKlau3YjT3nAmTnzFaVCsAiKm8jKfLOGigYrvfve70lW/9rWvFY4vP7hezAULFubXv/71OPh5B4uHVpPkZA0Ru16mjGkheuokLr/9Ylx8y4VoOW0pTutXr8Wu0XF4XRLIiig4CmBEUExVvMrcjvO8BfRVCnCtAjqtrvh0i8UqOq1QNHKX3WLQQy/wiaOArRso2TqGB1wYWoTp2Xn4sYo2u+NeLN2vyCcKZMGCyyqmoaK/Xkecpmi1uygXS3Adl5gZSeJVsghxkGHblhlMTTKvzUKpXEH/cBUdz8PUzLwMPHOQkZQ0rBwekGGb5/XQ6nSkiHJJggD1OIKgL9kdJzElJlUwkbxpGRpDVHPaGCUjRdHRbgUI4lD4FP3VCspdC/905D9is7EBSivC2Ph2xFqIgdowSmYZ8/Nzctrpr1dRoVY+PYn52Wlk7HapQstCjYzdcgwoXSAZZJmD9Dt+D1Hoy/vLsE2YdlFOXWQ8ENYPyxU5QldCNGanEXodeO22BADMjI9KZJJe6U/s/pVvevl5X1wuvntaLJY73737DI6Nja1fLL7HLBVfZpIh6uLnl1yAx+6+C2f90+tw3bXXIIt62DE6DrO+Eu/41Oewcr+Nkv5AXyaLrmyqPcMwk9BGU1rbAM3J3bjpN1fjhl9fg/bUOGwlhh+QAKaReAjdcXHEscfh9Ne+ASObnyfrsmQyhox1Z6JBloml7Fvf+hbe8IY3SITQs4dvXLRgYeZF/Pa3nyPDpYx6CYeAzClj+KPioYlxfPf6r+DK+69AWGGRUTHSvwLbt+5EuxGgUiqjr68As5BCcyi3WICeYH5uCiWLMPO8KHC4RrZtlvAZ0CRJmDauOPbR83qyiVYwNIysGBT4zOTkDDoMnzQtZIaDTkg4TSgJHQ73tongVFMMDg6IR6DTbaCvUkHRcOF3u6gVy4i9BNu3z2By2oehV7Fq5RrU+suA2sHUzAx27ZqRNAfqqo5tU30XrZVshAaP4uQhU/uNyE8GmvOewPJZ9IlHYrHlDYtqU0FnNl3usU4UDhNj6eq7fg/lehGOpmEA/fjI687DobXnIVzo4S+PPID+Vf1YveF5UCMd2/98P8I4wobDD4eZAa2pcTx4+x/Ra7XQPzQEu1SGonFNOkOpYGP3+LhQzdZuWC8r55HXw5/vvAOx1xXgk0mveLkqei90Gwp9v3Q7IEK7OY+F6SnRftWgh8md2xAFPtRSPdWqw28+7UP/tWw127ulY7nz3dPnk8VX1/VLFUV5uvjaJk3/Pm689he48vLL8a63vg0P3303TjjyMEzNzuK+LTvwT+e8C5WhYQHvpJyMM1ZGzEU5ilASwrIUUa+Jpx5+AFf/7Cd4+J7bofFoG/nyZ17KnQUT9ZF98LLTXoMTT3m55MIxVYIsWfo7hfUgQxjg7rvvxlVXXYX3ve99YlvizUL6vMW2m8sXP/vZz2QLjmQx0ixZhBN2wdwbU2NM+Fvw9V9+DneM34oGuoLLXLNyJXY+tQtTE10ULBeVuoZijX5kD3bJhGHq8LpkxmowVCZn2BIo2evEssIcxqkwE2ixM7g9puTgGPbb7KwH6gPoLHTR6nXhVC0khoJUjtUZkiCDpehQEi5d9OCWTRTcAhqtFvTUgNEzsHpoFSy9gK2P7sbYXBddBag43HYjtlLDUN2Cpdnwugm63jzipCcgHA0W2i1ffNZtdoVJIjKOnzAt2YIvL0BP7Gt6nMCEgcFyDYev34y1g2uRRgqe3LkND217EDvmZ6G7JtxqAbW+MqbHF7C2tBGfettnRPttje3CzK5RHPr8IxBmDkzLhT83LqnHlf6VWJiZRV/NwX3XX4V2s4EXnXo6tPpKqGZRlkroLpl88inRdusjIzIniNpN3Pvb6xA2ZlAwAavgSHabWxuQVW1GyJMFrWb5XGF2ajfac7OA38bU6FaU3AJ8zU7MgVVnv+y9n1vWfPe0WCx3vnv3GRwdHV1nWRa7ghdK58v8Nk2HrWfYteUJfPsb38ABGzcKpNqfnxGU472PPYEz33EeVu+/Uba0FMVEGtHVwOk4OQAEnPmYHN2OW2+8Dn+6+Xq0pieREvOX03dyclmlhsOPOwEvfsUrse6AQ6A7RQGt5xsZS4kZi0SyJJXliptuugnvec97BJwuGuEi34GWs3vuuQcXXHABzj//fKwcHkbMpAZyDDjGU3QEmYfRzhP46pWfxsNz96HNaHVDweoVKzG3aw47tzUQRxrKNRW1fhOKFcJ2uDpMT7IBLTOQRAsYHLTQ6xKVSE3ZFFRk4FPzTaXoFYuG8BhSrhBHnlDOOPDbPTUFu2zBLFqy0ReyM4/pdNCID4OS+cJyYEw8h2OWUsTK8lp4XorHHt+JuekeIkLWAVStGGYKDJb7cPTmTVg3tAYD5RoCfwZIu3AdA14nEh2af//J8e14dGwndsw1EOoFhPQNZ4BjRDDTSB7nqOcdi+MPOQ7rhlajYpSgpDo6no8t01tx+2N344/33Yle0kKQBDBSFyOlTfjYOZ9DH/qQNduYHh/F/ps2o92jHs5ljGl4YQzNqaI938RQvYD7b/gVGguzOOW1b8QCHNilfnjdJmxDQW9uQQD9RtGV+VtBBe789VVIF6bEA80bKTcQzWINbrEuna9brcpNqMcFk7kZtObmEDXnMP7UY8JMTqxSVFmz35tOPPc/Lt+7V87yoy27HfbwPTA+Pj6iadoPFUX5u6Xiq/CIl0bQ0xhb//wI/DBAq9XExd/+Bvx2B8XaID7+hS/FpDUwAAAgAElEQVRj1cYNiJVM4DPs8phUyypM0Ml9v7sO1155BXZu3YLU94SIRv+X6LuahRX7bcTLTn81jnzRiSj1D0k2HDto6XblQLOkW+bfoKKowur95S9/KVSzkZER6Xgl8pxoQtMUzfeiiy7Cl7/8ZfTVa4jJxmQPnvmiWwaqh8dnH8C3rvkCHms8hG7G9d2cLxB3Imz9ywy8HmPdTZRqBqh86BbzwxSUCkXRIaNoDn39BhrzIZLUhqo66HWAifFZdHseHNtEpcoYIVPsZmnclUUK3Sxgx9gucR5we4xLC8RZ0k/LVAgO/MqOjlXD/DohGvMd9FX2QWMGuPeRrRidaUmsD1MoqlYRdtzGhpX74dQTX4njNx+FlXYVuhYhaI4iaE3DVlPELHyUGSwdu70F3D+6BTc/9CAeHZsATBVJ0IOjBDhk4xocf8SJeP4BJ2DAXi1pdtw301MFkZ9BsU00ow7uffwu3HLXDXjw0YeA1MYB+xyL95z9cRSTGvqLNYxteQorVq5Cy0tg2QWowQw6PQ86i+8Ci28RD9x0NZqNObzoH05HC+xka4KtNLUU3fkmVMuGUqDVMUVJV/HHX/4UaE6jbHP7jgxhSzrfUnUQulOC4eaaOGFDHLrNTExAD7toTo0LCzrSC1Fl9fo3HvfWj/50Dy+V5U9f7nz37ntg27ZtQ+T5KorysqXiS+3W1lJZGaZnl9tFgd/FLdf9Gnf+8TZs2HgQTn/DW2BVKkiprVLzZYJtGmFm2xO49ieX4p5bb0TYbQrUJl9RM6QTdat1HPyCF+EVrz8LI/tvzD93MZIoz4WQTMlFGlqegkFVgSuoHAx9+tOfxt///d8L24FFd8msT2bAD37wA9GFaUeTrjimVUvNoTRajNgKcOuW3+JbV/83diXbES5u3FUKRRQdF1sep2bIzTMCgRKJ8IHGzDkuQ1iSLOy6TLUwMTnTQBCo0FQXaepidqaBmbkFscTZDjDQb2HN6n6hjAWBj2J5GDtHp4FElUEac9xihPCjnqxZm5qKPtfGgfusBDnprWaC7aM93HvvTuxq+uhphPFEqKUWVhkuNq9dgbNf/Ra8YL8XQ4s16RIRN5BRdmjNQvMpe+RZbLGlomckGO1M4aHRp3D5b67BfKeJoWEdRxy0CkcffCjWDh6E4ephyFCGoTDJmTyfBEmLHbktjOe04GF0+i+46Y834fa7H8K+Kw/FK056E+yohv3Xb8LC9DSqA31o9WiZc6D6DbS7PdjFPsxNzWD1cA13X38Vet0Gjn/ZK9FVXdgFOka4mp6iu9BGouuorlwhrpO018bO++9BNDuOhd070Gg10GZg6tAq9A+tgVmsoljrg6Wp6HZaMtidGB2FEnSgRR6QRPAVOzaGVp/5wjd/cLnz3bulY1nz3dPnc2Jiol9RlIsVRXkFiy937NlB/OnmG1CwFLzopJOhOw5inz7KHhQCUqwS1EJFhmyKpE3EmJscxz1/uBm3Xvdr7NryOFS6GzLiEHVxLGRmASP77Y+TTz0dzz/+JXCp7ZJKlnLtmCMs+jvZP+cx8Ys961+DKRUFl112mVjL6OUl3YwfLMJk/dKCRhfESSedJF5ZpEsT+xCxEaClzuHSW76Ln992KeJqIBjiJEpRMC1Uyy5Gt06j19Zgma50WVEaClycBdgt6CgVdfTVFfQPOhgbn0O7Qz5DEVlqwg8SgcaoGm8W9NZmGOgviUOB/tl6/0pMTzfQmmuj5JZRLBXhhR6irCedOS1nq/ur2LzPvlCCDFt2zOPuB8Yxt6AiMly0E0buhBjshji8r4YzXv0qnHTcaSiqq2DE/DoBsngOadBG1ukCXiQaNTV43XUQmxGmvSnM9qZx+31/ws7pp7Bh8xBWD7rod2tYv/oY2OZGaMqw3ABTv42Zp7YiaGVw9Crq/QNIrRiJ1cWuuZ34f9h77yjJ7vLO+3Nj5dS5p3ty0mgUUQIhCQVAQkIIiWAbm+j3eM2uA/aCSfYueI1Zm9c+uzbr9dpes7YJJhybaIIAIYJQZJRGmtwznVPlulU339fPr7pHg1YmeOb9yz2cRjPdFbpvV33vc7/PNxx46iksY4Qbrn81zXnJsNhEbWWZ8oBUuwfKSRe2q3R7AeWhcUU7iEvwka9/iXarxk2vuItOZFAoVFSur5xxG4sr1DsOm3ZspzRQJmo26CzM4C6e4viTB6i363iioR7bzOatuzFyJbLS1xfHNGtVMrZNbXmRzsoiduwqx1wPO9bKY7943S+9e6PJ4mzBYmPyPbdHcGZmZsAwjL/Sdf1OAd+UYfD1z3+Oj/7NX7JtxwS/+4d/QLPZ4Suf/YIKqL7q6hdw0fOvIVMe6QemOy0OPnY/X/7cJ3nqwA8IJUs1DJSESlxLkuOQHxnnhpfdzvW3vZLhyc2qKkjZZeVtLnEQKoxHpFdSH9TP+lVuJ7XCW0ukVHkDusp0+MhHPoIEp4uud3R0VE27Asg33nijAuVsTgJepLFC3GEhmoSAWw5TzlF+96/ey6HG49iDBm7gqcwH+ZmHhrJMTy2xNN/FNArKkeb0HGUCyOVNRkZLFAsapTKMDOc5eaLK4mKHTDanoitF8SETrNiLJYZRanik5l20zyL5Gtk0pMB5dnqRODLJZgrEYYxm9NBwGB3KsWvzZgZSFU4dWeGJIwss1EO6nk0omhIjJqsHXGh6/Mxl+7nlljvZNHExBuMQ5MF3SMKm0roaIVh6htDT0aw0QiPFVghmh25vXumOTy4cpNqdJm1H7JjcS6V0PqnsfrSojBYGVKeO8dA936a13FHNF5df/gLKwxWSjE83buIKZUKOie2XENRCTD3F008+zujECAMT0iCdMPPoo7Q7LnvPv1gl1q2cPMYTD31XOd0uuvxKepGof02iwFcacKfdoTwyyrYLzlfa3tljR3n6gftIWlUSt6Okf+lihcGxLeSKQ3i6Sa5SppDJ0Kg3CLpd1XIdtutEnZoK8G/4CVFh8N/f9Nbf2SjQPLfQsTH5nu3xXAPf/61p2ivFuOA7Dn/2wd9nYfY4r3ndq7j+llv42N99nM9++jNE7RaVoQqve/MvcdMrX6uqx7/52U/x8Y/8CX5LFj2xlL0r7a5YTL0Ydu/bz50/9/Psf+G16Jm8ohCkL0xpO2XGXU9NFwReW7RJ6I44riTJSkT3cieRQa0v15rNplq+/dM//ZNyu42MjHDbbbdxzTXX9I0L6TSRAJuArzi4dB/HrPO3X/5L/vYbH6GX7uAZXbKFjOJbRWq1ZUuZ1aWG6kTzHF0tvGSBZqZ0shJWkzcp5hPKAzqTY4Msz3Q5fGiZYjFDqVSh4/SUGUMWabLkKw9U1MlEshWE9igNQLGcZerUEqJE81yNYi5LPhWRS4fs372VYqbC/Kk2p441ma02aIkkzE3wJRtY6nrMhLv2lnnpzhGuuvqVZAb2AkMQF6DWorM4x91f+gq7duxhz94LSY1uUcc0sG30jCxSu0TeEmFvkZ47x+zSU6r6aXRsJ4XSeaTy+9D8nHxzHLrvezzwzXuZPj7H7Mwit7z8FTz/6mvQ05FKhLOKslisoJHHSDIsz69w4shhZdqY2LxJKRgWjhzD90IyuRKFfF51qyVy9YQUp5p0g1jph4VjlhwNkaWVRkfIDQ0R6Rqrc3N41SWiVp3YdTCzacpjmxgc24qdkRNBmoGxUSqFopqepY3Za7fw6qvEnYZadq52/YTypn9301vf85dn+17ZuP8PH4GNhdtZviIOHz48VCwW/xq4XUonI6/HH/3n32Ewa/PW33obbqvN+3/vA8plduftt/LAd79Lz4/5jfe+j1SpzCf+559w9z98FCNw1G3EiyZvKFkOCZ2wc89etu7ehZ5OYedy5EW7msmTkWDslLTtZjAzaUw7o7JdTTNFYXCEQrlCLEu4NSpC3Eoy+YrBQqZk+V4F2IQHFpebnDiUa8qUjN1+LKFYmkMCunT47qF7+NDffIClaBEtrxFoAaYl0Y4J2aylQs+lka1Z93DbBp1Wr2+BtqVlWM4QUnXfppjXGR8fIXRTLMxVKZcGVW9ao97CEWu1dKCJMcGW2ndL2WUlTCaX6TE6VlEVRJ2umAciJRfbNJRl58QgWctmYa7B7GyHpUWXeqeHFycUS1llzTWjiMl0il+9+UIuH86y+7xb0FJbiLwshp8ilgzfU/N89fNfZHrqJJu3bueGO+9i7Lx9kCmQ5PL9jr2wTtRbwnem8XrTGHZMujRGrG/CSu3AoER3eZUnvnUvRx45wBOPPsnM4jwve8UdXH75lSRmQNurUxzKURkcxNBSnDw6R321gSbBSJ2uunopZHPkUpLZECoTiuf5ijc3tVhVKankMpnKlYlGMiNEzy0mOhPfsgk1aKwsY7hd5o4eUlSYnrZVoM7gpu1UhibRczkKQzL5ZhX4ivPQk3qiZk1RHr7XpepFcWpo8k3X/j/vFCPRxp9zeAQ2wPcsD+by8vJYGIb/R9O0mwXQJGns/3z4v3Pyqcd5w+t/jpMnTvL3n/0sP/f6X+Dlr7qTg/d+m0984tP82n98J4M7d/CJv/gffPVTH8VWNeD9GEKxJyvCQNeUdVgkQn0aIVbZA7ppI2lWku0qleCy1JPPmVYa3cpw9Ytu4q6ff71qqJVMLxXYI4Hqmsbdd9+tfmJZuAlN0qcrdGq1Gg8//LDKdpDwdrWq0zwi02O6Ps2HP/3HfPUHXyA1mKYXBOr7y5csYiMk1gNGhtNk0xaNagczLuJJdq7YJ1SgTUpl8iaxRDT6FKW6Rs9y5PC00tKKxlbaMST6UKgFT2IjfVcpQQRExOSQ1nuMDA6q2vVqvUkc+OzcUmbfzgmGi3mePHCI2bkGjbacMGwKxQwrK022bx/H73XprjS4aLzMr91xLXsHKoyMXAvJCKGjE664tBbqtJbq1OfmmZ+e4uDTT1AaH+Hnf/PtlHfvJ7bzYEo8p0/sVgnbU1jRPHo6IMkUCKJBdGsHpjZE/dQcT3zrW0w9+SQPP/gQARG33H4rxVyO1eYyS7U5tu6c4JJLLqRSLtOqdaRZniQ0SEKTdrOnrlIqZVtFSgrF1HPl9aHhez3FK4mVOZDCzjAm8iLVcF2wDNrdLr5t0+72GCwX0bod2kvzSornSatyrsTI5E5GN23HLBRIFbPKTSi18QK+vYaAr/x8NTy3QzNMIqMy8cYX/dI7N5oszhIrnn33DfA9ywM6PT290zTNj+i6fq2AmW3qzBx5ig/+zrvRJO0qjCmPj/P23/ltdmyb5JGvf4NPfuIzvO0d72Zoz04+/pcf5it//zFSa9mwKuJxrRJc3mCi11RlksqCLOsfuegULrifliWTp8it5CvSauy4CTfe+nLe/r7fwyiU6IWJSi6TJZyEcv/hH/4hV111FTfffLP6/Lri4eTJk0piJkqIm2+5ReXDRkYHV3P4wv2f408/9Ue0zTqBnuB2xK4r7rWQJINysg1VMpTzaZr1JhmjokJ1er7TD+xJ50hnbCUBkyJNjTSZ0gjfv/8Juk2fSi5FWsBXM9QkLlNvIEyvoeNKipdlkrGhnBNlRKTMACODFpdetIuxgQGWF1ZZWZb4x5BGu0e2LFcGeeZn5sjlpDetR9TqcOslE7zx5beyfWg3tr2PsGMTNgNqT8/y0PceYfrUDHqvx65NI2TTGscXZrjqtls575qXQGUSLV0kinwSr4Huz6KHU6DX5OxArI+R6LvQGaM2s8zxAw/y6Hfv5dGHf8DY5CauvOoqup06jz1+gCPHDjKxdZSf+dk72Ld/l1KUzEzPcezQKSyjLFG6KqsjdhqK0snlC3R6HrlCQRlIxCyRSOC867J3zz4OP3VYlWief/55rNZWqLo9qq02O7dtYeqxx5g/eghij8jQKI1MMLn9PAZGJslUBjBzKUV1yWPJ1N1tNvBbNYJ2VV3F1f0o0stjb7rhl9+7YbI4S6zYAN9zfADn5uaEOJQOt+fLBJmWOp/Q5btf/zLf+sZXaTs+d9z1Kq69/gbu+9qX+cwn/55MvsRv/af3URwZ4mN/9Wd87TMfxwy8vjxM8nCV9leRtf1IQkVGrLVYqJqCtZJNqZeR4hhVJSaWXakzN7np1jv49d95H0apQiwJ54kQAvDEE08oOdnb3vY2JiYm+ru4tZAWmTg/9rGPcerUKd71rndjpiwio810+wR//Hd/zLeP3o1jSVC4ht8ylXvMLoToJQ0ra5BLSyNEjlp1hbgnUC9ijBBTmiyEP9Z00qk+aOtJmnxphCOHT7I61yCrQc7UqOQs1U/neAGu/CzSUSlkhjTvSn1P0aaYjUjpHS7cu41yvsjiQosTx1ZZWfHRzDRmyu4H3qTt/oToe5LmSzZo8pLzB3n59bczNvQ8bH2HuLaJ6l1O3vcE93zp62pz2Z5bYHVmij27NnPx8y9l2xVXUrngSihNomeKSp2SRC2S7kkS/wiedxLd1knldoB5EVqymdZqm5nDj3P/3V9i9tgJdu7Yy9joGI8feIhDhw6ysDzH4HCe17/xDl5w3cWESY9atcaJE/NoSYkL9z8fzSqS1Gs8+djj7Nq7l5ZYpIdGKA4MKC7/5ImjDFXKqvNO5HfCCTdXVqg7bXqikLNt9mzfxpPf/y4rU0fRE1/9Tse27mB4cgfZ7CB2qYwhnXiaTNTS4dZT4Os1qoSdOqHfpeaFkVEZf8uNv/zeDXvxOcaOjcn3LA+o5Pmapvk3qVTqCnkokQjZcYiuBdSbVYJI4hFHVMrU5z76N3zxi5/j5a96Nbe95mcUcP7Nh/8b//Tpv8MMRVcq6x2Rl/X7isUWLJyeZAKL3rSfbSWYEioJlkzJ69ZgBYqJhhfpXH/ry/kNiZTMl/vgK8kDms69996rPn7lV36FUklqb4y1avNQ/V1MFp/5zGf44Ac/qALUu3qV7z4tXO+HmOodxSpDEpj4DYOUlsXKBVCIiO1+kMzYcJF2s0q34aqfwbLFYGHh9qQmPiZliW5fHGkpxoeGWJ5dor1Q58Kdo+zdNkKlkMbWdGrtDkFs0XACTswsc2q5xlIE+SGd7RMpdk6WqOTzTB2rcuipFktLkgUsF+j96V8syqms5CobKjQ9E0VsyUXcddUmXnr9axkcegG2PkIc6tDxmX/kKb79hbvZtWkzjek5HvnOt1XrSHG0zJ4XvJDrX/cWhi+4CtJ5pcbQdJfEl+XXcbzuYTRc0vltYF4G5m78bkJndYbDB76Ps1SjmB6gXW9z91c+T0eUBEnAxJYK191wCZdeuYNY6zA/P8PySouLL34RJ082efyxY9z+sldy7MghFaS/c9duun7cbyDOppk6cYyxoUEW55cZGhohZaVYPjVNZbjCUquJF4bs3DzJ3JGnaS5Mk4huV9cYHJ9UJp90pky6UsGU8HgdAs9XCze30cRtVdX0G/oOdTeKjIHxN9/01t/e4HzPEis2Jt9zfACPHj26P5PJSI3QpevV8RLGLbVrEi8opZOKtosT6quSo9tiZNMm0tmcujT/3j138+h3voFTXaBWrdJuNeh2JNqwq8BXJl9JJFtvohWwFUG9fMjIq8qJpZ04RiWbdWONG2+7g7e/7wPo2TyxhKkLlEex4nS/8IUvqMl3HXzl3jL1yqJNCjQ/+clP8v73v5/KUJmatsz/+Mc/5fPf+ywd6mCGJD2JPhTgt4jNEDMXkK5YKj5ydKRC2kioLSyooJdMJq0UD64vxZJ9qZuhWRD4DKZdJjI2+0YmeOGFe0iZEXZGJ5MvkEkXVcRk2/OZbzg8cOgYX/z+kyRWxM6twwwPDjMz2+DAgXmWF2KsOEU+naMX9NSiLbHEkyJXIWlit0shgYk0vP0XrubWm19NvnABelJAj4tonkFjcZaD9z7IyUcO8dTDD1GdOclI3lausq5e5C3v/A9c+bNvQRsaIjZFFy3tG020aIGkc4LEr6LbBcheDPY+EgoEbp1eY5G0b7J6qsqBBx/mBw/cje+1KRbT7Nu/k627htmypYipt6gvzbC6XGPHziv53kOnmJrtcuvtr2Hq2BMsTh/i5970FuaPz4GVxUhbTB07xHm7dqsTiHDqHafFQDlPvbbK4soqjuNw/u5dGHHEwUcfUbSClZJy1TL50hC50iDZ8oDSoAt5FXqeUup0aw16rVV8mXzdLvVeEJmlyTff9Osb4HuOoWNDana2B3R6evoCXdc/blnWhevga9pWP15QFmF9dFSXtCrkWrEJCZFs4GWbH3jQaytLsdTRuL0uHcnybbdoNRq4XYeu01n7cHCcjvqcbK+lbVa+5vY8xZX2wohuBNfd9FLe+vZ3kSqUiJTdWEeLYubm5vjwhz/MG97wBpVqJgHs8v2tVwp99rOf5b777uP3f/8DEnrFtDfFB/72A3znqW+jpyLStk59uYrjSEOuSgonU0jIFnUk6EAC0AfLWZxmba0GycQPNDxf8oalwUF0wz3V2nH57jwvuuBCtheHGU5L4WiiQnokvtL3JLGsS73TpCnFjkaaJ+dmOTw7j5WqML3g84MnllhcDDE0KeVMyNoSLO7hSWGmZhIHQt/omElELoL9QxrveOOLuf6Gl5Ir7MZgAKIKRDliz8WZWWTp4DEeue8+Th05BJ0WbqtBLzZ45Vt+kSte/XPow8OEVqK66fSoiRGuknQXIKyhmxpadidkzyNMBlQwkilW8bbP3KETPHzfd1iYO0i3tcqu7Vs5f//5lMtpTJHs2U0lYWs36yzVdHxjK8Xx57Fz1wU8eM8XeeyBu7n1xpfgyHSvpRmbHFUW48jzKWTLNFpNGs2qku3V66JS8FldWmLzxLhyA9ZXq8r0YqezZAtlBbz5srQXVzAyaTVZh55L0OnSq9Xotqu4Tp2416PRCyOjNLEBvmcLFM9x/w3a4SwP6okTJy5KpVIfN01z/zr4Gipcx+jX9Ai4rfvN1pQFqitN0ssSWZYJH9rvjOhzDX2XhKgT5Gvi0U9k+o0laCZS+t0klPwHT00zIhGSDxHEu66nsgBKgyPsvvBidFveWJLlK1RGP9NXlmr5fJ43v/nNP5RqtrS0pL522WWX8drXvpqQLk9UD/CeP3sXTy4dxM4Jr5ilU2+q8JxES6teMCsTkbIDspaEmccMDpfpuB3qTYcwFp4hJcQteuCSTnx2bEpxyd5xLt83wZbBEQxXwwrD06YSx5HsX48oclWZpBwPTaRWKZOZlsOBIyt87b5FjkxHhKGGZpiqeDMjEcpeQuhC2iiCRG66XWUUKUYxl49b/Ic7L+H6m24iP7IfLRmBsARhThhhaDs4MzNMHT5CfXmVFJriQiWgfvslVzB03n70SgnPCLAMHz1uEXVX0bwGBg5h4kCqjJnfQWJuIY7TGImuXGbN+WmefvQBFmaPkLMNtmyaQE9sJSOrlC2GB0X+N0+QtFl1LCqbX0h5x4uIezqPfOHTHHvifkZKA/i+TnlkHC9yVYGn6HtL+RI9VzTVotN1SNmWytGQE22lXFKuNVEySO2QbqVI5QrkJdthYIRUoXwafCPPI3CeAd9eu0bs9Wi6UWSVxt54w6/95w21w1lixQbtcI4P4MzMzIWapsnke8EPga9uqGlPPnd64j3judeLK4WLlV4ytVRbb4ORtvjTt+1nM6y1x6wBstB36+dNAei14HUBbHG5ieVY6UBTKhdivQ9OlAdPPfUUH/rQh9i7dy+vfvWrKRQKyuEmyzahH97znvcwOFQh0rvce/wbvOvD72CmO4eVk0aHCm5LpvAILxQ+N0WuaJHLaWRMCSfvMjw6jG5aLK1UiaRXTLIaJJfY99gzZnLt83aydbTAcCVDPl1Aj1IQRASuRxwkKmZS6pVSYjMOHcwkxnelk62FXhliNc7xjR9M8/XvTLNchVw+xdD4MF7kUK+1SFyNvDFIlPg0naZawo0ZsC/b4w3XDfOy22+juP1ykniCJJTuuQIkRSQ/M6yvcuC+B3jqwKOSMM/ubdvYf/HzKO7YDYNjaBKzqQcYZghelaCzrCI+DV1kX1UC3cXMjmBl94G+CS208FsLBI05pg4+QnVxnrxl0lyp8dRjx1iYXWJ4qMSrXnM1gyNdfL1GYBeJsjsY2XE9xAM8+cXPMX34UVZnF8nmK2zesUvFdEo4vAgSG9W6MmZIk3PQ9YnDRMWFSk2U0Fb5bFZlY0ilfSJyRJVkNkhxaFS1GOtpKdyTaE4P/4zJtydqB7dLy02i9MCmN7zoV//TRpj6OcaOjcn3LA+o0A6maX7cMIzTtIOafIV2MPoT8Dr4ri/I1hddcskvKgWlODidx9Dvu+xHQj7zd/VvlWzWby9QNYkC1up+Z0awK9hdUzEoPUP/Tmu5vQKwYiX+8z//c2U1lucWykJoiDe96U0q8tKyDHq0+dR3P8oH/ub9NMwWds5meHAIR5xgLR/fT0gMk2zWJJ8Hw/AIfckoGKVcLrK0OE/oOhRTOjvGS1y4fZRdowUG0pJ1IHK6RFl4ZXEn05lm6LScLitLdezYYFOlQNSt43U6pFJFZsU950WUduygHtk8cXiJ+++fYn5BXIMjtHyXettRSgq3mdBodonMmFQhz4geskfr8cYXZrnx5usY3v8iEm0PUZDHiLNoSREt0on9gJmjU3z/nnt44Fv3EDgtLrviCq580U3sufp6rKFBSImlO8RtzoC7ihHL71ko9Tp+tExs2uQql6Cl9kCQxmtM01s5ydyRJ2nML+E2ahx/+jBPPHyIhfmmWg7eedcLecG1m0mVHMKMTZgZYXTvDbjLJt/59OfxGqtkDbFcZ3AlrayYp1TKsbKwQFGqgdI2YRRg6TaRJ6YMnShI1GJPrr4k8D0xpNg0h5UvkC5KjdCQAl8jk1HgG7oCvo6iHZzWKgp8e44C39TgxBtu/PX3bYDvWWLFxuR7jg/gc4HvOter9LVr4Lsu6Vp/evn36el3nXpXoeZriHoajs+AZXWqlLIY5UzuA+ppaO2DsFAViuhI1ibpNXpD7dykSkgWgAdyQD4AACAASURBVIBYjEVWJg0WMv1u2rRJ0RGKniaiE7f5X1/8E/7XF/8UryBWZZOhwgBBu0e71sZTQThCmSRkcgnZfEQmrTM6WGaomMHtNBjIWeyYGGTX5hHGB3PkLWmdkCcIcX2ZHjVS0mQRCa8rNmaNULIEWl1G0yl6zVXajoOdH6DRkxY4A6ucRpf2BaPA7MkOBx+f49jUEg03En6ShpPgOAn1WiRRv9hlkyE95toRnbfdvIWJLcOMXHAtduH5hH5BNWmI+kIT6iFJ47dcZo4c5cmHHuCxh+9neWWZnefv55ZX/SzbL7iQdKWAnk6Ig2VwFogjJQKEpIMfzqiGjvzgReiZ8yHO0a1P05w5SePkSY4eeJzFE8dZXVhSGRVg40cRExN57nr1CxjfYkJWqpo09MwY00cijj86RdxxGMgV6bouXpIora/qmZOW6yjGzqT6/H2kEQnXLVSXIYYdyUtOVIuFyNMsifUslBTXK2lmGQW+2WfAV6gX4XybffANum3aHrGA74t/43c3aIdzjB0bk+9ZHtBTp07tX5t8LxLQlUv703zvGvCuL7We+6mEcui7wf6vP4kINkXnu05CrAGxfH4NsKX1ot9T0f9afxLuf6h7rT/ss37Tfb75medcPxGoz2sx9aDOH33y9/jCDz5DLy2XrbFK7wqFdqg1CN0YtweZFJx/3gh79o0yPpqjlLMInRpep0E5m2ZydBTbMMhIi4JtqLp31+8S9HwszyAVSn5DjZ7ItQYKbBqdIKuZuNVlluamaPba+HYG18yg2Wnk3BFL1KWWIWcPk/g2Tx48zvGpBVY6EdOrLsdmetSrUBgo0TMcSnHIC4cN3nvHZVipLoN7LmBsx23E4TBxnCIORD2SR6OE1wpJvJB2o0G32+LI0UO0XZdd+/YzvmWS8nCRVMlAC1egM08QyHG0sCQoJ17ECzrY+c0Y5X2Q5GmvLLByfI7Fp4/z/a9/mbnjJ4i9iK4rumSLTq/N4FCGn33NjezZW8ZIt+nEdXqhztMHA9yaQdDo0VqpKsWIlU1RGRkhY6fIy/FQjSWoXIeUaeMHfQki4oQUdYkMAKauGi5kyrVyJXIDIxQHh0gXBrDEEq9B4LoELQHfKt1WlW5zGa/TohuZAr6vf8lv/peNyfcssWJj8j3HB3B+fn5fkiRCO1zyrwHfNbvEGpFw5jf3DFr2wbX/R4Hq2m5OYetp8JV/PQPKp//2Y8D32SCsAtYJaUQ1/uzzH+JLj/4Dru3iuz4FI6UWU0nP4/ydm9XWfnigwN6dMjVLBKGD5zVpri7SbdbJp7KUC2WKhQFV1BgQ40tQT+SRdD2CloeV2EpnGpsxWkrkaptI6Qnt2gJOb4VW4OAkCY5mqPYOK9JIkSNlSCtxgZSeobZcY25mgYWqy1wt5MmpNjNzIaFmEqQTcnHCZBjx2n3DXHB+ni37t7P3ojvA3gFJCc/xCHwDy6igBxbddk+dtOy0oQwUkjFhpdLquMT4JLYP8Sp6d5kwiDD1NKY0iMRNotCBdAGjuAWsCkHD4dijp3jkWw/QWDjCwskZFueqeEGCXZRWDYfnX7Wfyy7ayqYhoXC6xHqdju8zPW3iVC0s3yTqBKoPLpH2Y8PEMmwV1p7IxGtoqglbpl95Pal0O6G0kv6iVtQ3hrgvcwWsglTH92Vm+cIgqVyWWGzssrxtd3DrNZzmKp3mKl6njeORmIObfuGWd/z+BvieY+zYmHzP8oBKdTwgaofLBHwVAAvXKzKztenjR02+69j4HHPvv/idSX7EGuu7PgCvzb7rkNv/tar//wnB94emYC2kqzf5xLf+gr/+6p8RFSLleLb8mJTncs1lF/C8/TsYLGbUh560Cf1lXLdNID1nIntrd1RZZs5Kk8/lMQwLLwroep7KqVC15G1x9aXWwnxC7JTNQHmIOHZpdhbQ0l16UZeO6ykNs45FxsgoNYOWiMXWInJ9EsklaLZZWemw0ko4uRJwYingxHIP38iQwibT6DHZ8nnRlRZXXbODF77oTqzBiyEeJZApXhZ94njrxPRaXeWMszMauYECqXxOVe8IoCVaRJQRl1udpLNI6Dmk9BSGllVN0wLO8j8zW8ZIDai4ytqsx/Gnj7K6eIjWSpOl+SaRZpKpZCgO2ezcOUwxHZLVOqT1NobVxg1cEm2U6UMNglqMGcp6LSbQQiKpoJdxNRJVjFA/Yi4RH06fhJK/90G4P/0qykl2ENkcqXwZuzigFDH54iC2WJXV5CuhOh3F+fY6NTxHAoR6tL0EvTLy+pe94w827MVniRUbk+85PoCS7aDr+sdM07xqHXylLVjxvoZxGoCfrXg4E2z7VuKf5s/6ym0dYX+IaFh7oB9mgxUjvEYzrPPPZ06961/rfy4iNF0emPka7//f72Q1rJJLZ8lpJueND/La216ETYuU5mHikklHNNrzSuYWReKmswlcH0tSHLSEUk4ChxJqspnPSNA6dLoOmpHGkw42y1S8pKqC11Nio6Pn17ByPqEugewJWbNISrNV3KZIzDxPFRaT+CGhLOVkERlqLK50OTJd48lFn4OzMY5nEcU2tHyKiz5X7YJbXzzOTS++mcE910J6J4ln4VTbONUWMwePM3t8Sk3fW7aP0Og0VGjR6Ph2JvdcgD04gJ+TICMXuksEnRXMBCzy6mQgzSRe0sRI26RSwxANk4R5Aj/Aac+zcGqOlfk66UyBdClFaSSHoXfRghZW0EKP6lh2F82MSKIsRw7M0ZmXzjdJePPwE48wNpVZRY9EEeIr8JW830Rcj1rfbi7JdJJgJwvWULh+26Y0NEJpeIx0eZBCZZhccQArmyESUO916TU79KqrNKtLdDurqr7KjQ3s4ck3v+Ldf7wRpv7TvEV/gttuTL4/wUH6UTeZmpraZtv2Rw3DeOFpk8Ua+Kpl29r0+1OD7w+h87O+A4XWZ460z/Vr/JfBd/3RzgRcNSSfwQNLUtl08ATv/6t38cjxhwmDmEwML7niQl59+wtI6TW89iJp08fzanSDNp2ui+uJDC4tMlukRSgF5CxdXdYGXsiWbTtYXF5hcXWFsfEt1JtdRUVUxgaV3drU+kEvRA5R0pGdlKpHL2kVMkZa/VsAxnV9nIYEwTSVM6uYzWIaKRYWGkzPtZhqazxywuPUyZhubBF2I4bbJttTPq9+8RC33nw1Wy+7iSS1FZIymg+NmSW+/U/f4IFvfVuFqu+/ZC+1dl0Fmu/e8zxufc0vMLBrD17GxM7FJO4CQXNO1UWZiF5YTC0QaA00XXrYhkHbjKQPBVKMKmESrk/k9nM8ElNTiWeycIy9JnrYwtTamCkX0wwJ/YjDD59i+VgD3ZWf2yM0QqLEIBLjSqJhi9JCqJxQnJABrU5TRXMKBSWvv2wmo8LxU+mMkphlpTaoOEC2NKDMFnY+q1Lz/F7/6qFXrSrwbdUXcBo1Gt2I7Pi2X/qZ3/2zjTzfs8SKjcn3HB/Ao0ePTuZyub/Vdf2G9UWb0A7KYLG2cJNYxb5Qt//n/x50ReX7XH/WAXT9q/2lmty6n2/2DOtweno+44HkMrX/p58UfCa10O92e+Zj/XbqNkrHFlE3p/mrr/4pn/rap5RudKJc5g13vpSLzxsiCebQQrGgrpLEDo7Xpd11aLXaWGaGtJVWVeqREyoHWhLGpLNZtmzbQk9q4TWpKLKYmZnDkZLMgQxxSkLkdTVhF2RjH/mkJYPCLmIHWdWa4Rseba9Jz2kTOz3cdgsiH1uq3s0c3a7G7HSLmWbC8cWEBx+ss9AJlTSu3EwxHni84vkFbn/JBVx2w62E2a14nk1ay9Bb7fDY9x7nge88yPETU4RmTKFSYmBwlMuedy3XvPhlFLZtJy6k0FMeib9A1J4Br6sWgFAhTBJCo4mhhVjWIBjb8IKAleUlFk/OE3aaFDMGGUunMjiMnSmg6zZa4qvAHst0SBQAi6km4NhDx5k5uEzi+CR6oK4EJCw/DsGQ4xq5eJ4E0UsRaqjUK6adUlpfQzfJpGRJKVcXNqaoHaS5eGCYnALhkuJ8hXYIFXXTwamtqoVb0G2oYPVq28cenvil29/zxxvge46xY2PyPcsDuri4OBLHsbQX37I++Uq8X19mJpyb5DxIV9uPO9T/EvewXou5DtvPKHv7sLr+p1+Wua56OL18Eyxd0wsrRliBa9zf2q1FUooETU4OKrhHPYQPeoeOscjnvvdJPvPVjzOxeZCrLjmfC3dOKH2rrbVwnUUMQ+raDeqdNm6vx9LCIhkrozSn6VSWnhfgeYE690gc46bxEcoCqLFBrdlgfmmBSHZVtmRnGgoEsprBSK5E0S5QKYyTK4yBkcINA3pei5XaHIkUZ4YuTq1BIt1vtqX0q1a6zMnpFQ4fq7HSSPP9A3WOL4W4nkWuqzEceVy6SednbzuPl958J3Z2kjAM+gs3e4B21ePYkVlmZpZptjoUCiXGRsfZs/d8RnfshKEByIsxoUdCjcBZArcrbDRanFVTqBhURJNtpYZAG8F3uiycOsH3v/o1jhx8nHwuxeaJCcaHxzn/vAvVCSY0YiLDI066ZNMx6ZROErgcevgJFg7Pko5NehKEb8pCNMbtii7XUyaWVEpXtUst0TkbFrl8VqlupALKFNCVHYRlY+WKWPkyqaIAsIBvmXQhr06O0jHYa9dxpDeutkxYrxI5PvVegjY6+dbb3v2Hf36Wb5WNuz/7AnbjiJzdEZiamirbti15vq88TTusTb1n6nxPZzyc3dP9iHuv88DruuB+RpoyZfR3MwoAhZ8kVuVCqiJIdVasgbOyLitdqMtq/UkePXIfK91pSDtMbK2QzyTofg8r9rC1ANetYVgBuhmzUlulmMuzMDtH5AfK6CE5wyE6vcDDsHUsCfPWYyw5KcU2Xc/H16QJIkeo7NOhCt3JWxbldIkMBUrpUQbLk1ilIp1IbNRt2q0lvG6VxvI8njjfhONMNLLFAYxsiY4bc/jQIrPzMfc/2WS2nkfTK/j1Gna7w+5yzKtfsplXvuR2CulRun6PxC5SHNiJbuRZWely/OgcTz/+FKvzi6olYnxyjPOfdym7LrmU3PgESVrU0C1ivwW+hxml0BOLRAtIBESxMM2ioiKEl3aW53nga//Et7/5debmZxkqVhRnOzE+yW133YU+kMOzEvKlDFlJY8umSeKAg9+/j6Ujx9A6kqchIWwurW5TLXWzdoGcnccPOtRqC6oHL5crkstkVBGpuj6SfAuxYJuidiiRKg2QLlfIlgfJyOSdzaN7IZHv03Ga1OuzqnooaTTAiWgEBgxPvO229/7Bf///7aX7b/SBf9w49m/0sPzkP/ahQ4cK+Xz+LwzD+Fm1MBJZ0prWV8B3feMsnO9z2Yx/8md61i3/pUH59G/0GXOGwLLU8ciXxOPQB18BRwHm/iQVi4XB8ImSHp4/T739NB13AewubljF9aXmxlVTpjQV57IZXLehlkDSz7a6OkejUVPmDbFVI7kGYb/up79MQ7m5vLCrMibiQELWixQrQ2imgR86qrU47PUYrYxRtMp4rZiMlWdAZREMEyQBjlel01qmunCK2vIcvY6DbUr+sVQhDZDKVvB0nen5OsdOdnj4sR6Hp3V0e5BuexW95rCnBHfcOMLtt7yUocFtxGaObGETZnqMKMzQqrvMTM3z+COPcOzpx0iZsZraB0bHuf7Wu9h36QuIbWmU7qHHPYmFw5AcCzm6ekii+0TqKiKNRgFTN0lcl6UjT/PEgw/w6MMPUJtfYHF2HtftceV11/DSV72SzMgAmWKedC5DQSbSOOKxe77Jycd+gNENiaRBRPKMsv0rKnlO+bn92FP6YiF6bEsY87WroCRW8jPX88XBTTpfZnBiCwObJshVhtCLFVK5EkYQq7yQRrPG0tJJqjPHCet1RCfSJY0xtuXtd773v/7Rv/q1unHH5zwCG+B7li+M+fn5bBRFf2oYxltOc75ngO867/ujjRY/7TexLjVbn27/hV/j2qfFpiEaVbXIUogrmbQimwpIZHuuOXSiZRxnka67onIKTLONHzQIgxZOexnf71Aul+j2ujhuF9MySKVNotgjlYJOe4l6q04YJ8pQIU0SBjrdRm/Naq2pBmG1hdNNLE3ajIex7LQC7VjCvomUdGyoMEouNUDgSnymTiplUMiUSPRQ2Z6dZoPFk6cw4pBcwSIMXTwnxqn7ZAslOolHJ9I4MeVw6HGfbz/QoBWmiJIIq+Vz4YjBz9+5g5e9/MWMTOwFc5A4KpEkRTqtGKcVErgRYbfLyvxxLKkOil0l09q+73KKI9sgJYE+HZU/IdO6roBXcpcjEs0n1AwVLGRoBQzdUknMjePHOf7Yozx633eZO3pYKRXkWJbHxnn5a1/L+J7dWIUCmXIZKyvArXHywEM89LUvQrOjlopCyPtxV7Vf6LEUpRrI9QtmjK1ZeNLD5vUIQ2kN6ff1qeWbnaE8NEZ5dBOF4VEKMvWWyqRzRQw5SXoe7XaDVnuF6twU9ekZQickkhPk9r3vuOs9H/x/f9pX6cbtf/QR2ADfs3yFTE1NpQ3D+CPDMP79aanZGu2wbjM+c/o9y6db43R9VFSYKgfqh6Wf5g7OfILTv93+bCu2Y1UFr8l05tKLVqh1TjBfexovXKHRmSGMHIaHy2QNlEvNIqBZXabTbTMwNES2mGd+dZml1UWK5QyZrEUSe2pj3+l2iKX9OJNWkjEt1NADnbDnkS8UVChNqMfkyxWGSzuwjAyOIzRCg3Iuq+iDqBcQ9TS1tMvlCmhaTKtTp2RnZcOEqzt4bZfuapdNw2P4msNSdY50nKG55CD0dZQLiewUU8frzB9OuOe7dY4tRPQSyHbhxguL/PIbLuWq664gO7gVPTtB5OeJvAyBZwqFSxJopE2TVnURXfOpVAqkygNQGAQzg4phC5skgcSB+mq5pex3AoRGRCD2cdEwGwViCXhHI1ipcuoHj3Dv5z7Lw/d+Uz1mcbDMzGqVm195FzffeRepwREoFpSdw7R04k6d2cce4gf3fAtb2j08l2xaVzSB5FGYia1qpWT6lSsK6eKTzOg4EZ5daIgcpmisAzDTWUojmxTYFwZE+VChVKmQSiT5rEu9WaPdqRL3WvRqDaVJlur4wvZd73ndf/5vHzz71+7GIzzn23PjsPzrjsDBgwftQqHwQcMwfnNd4XAm7fBs6uFf9yzPvpcAb5+3fcZMvG4oPlMZ8cwCTlmUxREVB+iGhxvNMbP6EEdm7mWh9jhW1iOVMZQhYrgyRNh20QOZRmM1aTYaDZYaq4xum8TOpegK14mPZUhrR0zPDZUTzAtCRTlkMwWKmTK2lqIrNfK+R1pkTSZksgVy2QlMTaPTXiEOewxmS6S1LImnqxBzKc3MlbJ0PEcFANEJKJbSBFmP1nJbcI8tY5N0aHN8+hglvYy7HHH86AwXXLsXLWcwf2qZ1ad6PPhIm/ufTGh5MJ42eNllRV52/Xae/+JrKG07j4hBSCpEnk3g62gSFO8bqtSy3WypGE9TNF22TqZSIDtYUo3MolDQ5PcgVxJrQUeqT8OUQy2dJKJ6KRDFupp+vdkZnvjmPXz/q1+hOj2tTBGunhDbNlt27eF1b/pFytt3KhebVuqfbPCb+MuzPPz1b7M8vagkZkjriQTgS7iRB54vJhSpCZJMhwRbHG0SrhMFivPvOi6tTk91zY1s2srolq3kpTk5m1UnRTMxCQOfZqtBtbpIbXkev9MhciOq3ZDK9l2/96YP/M/fOTev3Y1HWT8CG5PvWb4WkiQx/jmg5n3/PIr+tirQtKWFty81kw+ZPtYph+eiHlS27xkytOf6dp7zNn1ZgkoHOzNep08FK2HZM2lmit8VRBBVg4uut2iHRzi5/G2mV++j4UoRZI90OodtFimmymi9mPGhQbqtOp12Ay9weezwkwxOilC/LEW+xIGrksvEwtqLxMaaRoSuA+VBbDNLEonUqUTKkh63SIXFC3dalmVPdogo9Gi3FojcDnkzTdGWKSyN026riMTIDKm2asqc0VlsU5GlVKZLt9bGbwSUskX8TMj0/CIj2QncOY17v36KG+/cx+CWIrWlJRYP1HjiYJfvHQhZ6Whcd8E4V++xCRo17njdTZx/w0tIGEG3hyC06ImfNjbxHXG9Bfhu2O838zp0gq5q78iWclRGBhkcHiObyyj1SBz6GBKDKeArlI6cHmMdK1Ug0VJomoG3NM99//CP/OPf/h1GGDE0NkJpdBiyWfbuv4DnXXEVpZERkmwaXfrs7AAt7kC3SWe5TbsZsrrYZGH6JPW5OZoLS2h+REZCc1Ia2ZSENbn4ga8UHCorWr0MpFopTSpfUNx5eWSUwtAwVrGkwna0SMPreWryXV1dorq8QKfRoLpSI7Fz4c6LL/2PP/POD/7JWb5VNu7+rCOwAb5n+ZJIkkSbnp7+rSiK/ut6kElK3gyWbLufCVU/E3h/FNieqcVdX9L9sD5X8PaMX5sSNMgkrMS5ayoDwYN+C7LUjSeypVG5Dz5oVeqdw5xc/A7t8GmqvaeJtKpSIySRTRJmGKtsJh1bVHI57JTOzNwx5ldnqTt1UsUMmZy0EWfIGjZaEKsamxY9NSEGjkfGyGGZWUrFIRI9i2VnSEuR5j/nBfvdHoamqRol09RYWTxJdXGWQirLYLZCSTJ+NUOF7/TCHq1eQzUp16YbUnaDZ7fQJXu3FQiTiVGx8TWDAWsLUw+v8uXPLnD1S4bZf+Uu3E6T2QMrHD3S5gdPuyyswAv2j3DN3hwnn5rh1tdexTWvuI3M8GUgDrVYx3V8DGwCJ6DdENdXWzUF12orLKzM4ccu5YESW/fuZYs43jJZBXK+76jePsnQFSWCnBtDYSBsSWDLKrUBXofG8RN8/dP/wMzJE6QLBYYnN7Nz//kMjo2rY5LO50iX85gZg5guWtIm6LXwXY3iyB4SvULsBfQW56jPnqKxuKLiO5cWZlQVlSaON6mwsox+n6Bp9TXVpk06lycjPG+hSKY8QHpgCC1TUCdM6W9T7SlOS1EasrjbMrmVTTt3k1iZ1+W37/vEWb5VNu6+Ab7n/jUwMzPzq0mS/Mk6xbA+7a4D7rrk7MwJeP3vZ0ZN/sRLOQFfmWhUbJnSMqgfSoGsKtzs79X6Q7Ay+quqmChqoBtLLNQe5OjsPdjFJr1kgY5bVW/YruOjxTa7Nu8jQ5Fuu0ViuCyvzlBtLWLnTQW8ppVWoTYD2SH00MRKp+haTVZWFwkdj1KmTMYuEEYGntiNU5JoliIloOR7yj0mi7p0yqLTlgVaHVtPyKdsCpboZU3a7S6ZfIauL1GNHp2qS6/XxTcddTks3Wu5bAm9mEaTid0vU5/2Of7UMkObK0zuHVMlnt2ZhEOH5njosQWeOtRhUz7iip0p6gs9rrl5Cy+87UbOu+w1oEvCWZpYuFFp33ADwmabhekTtGqLrC7NcvLECUzdZs/u8zj/iiswRkeVdtawDfxeU7U1G5IIGkuAvaasveLO04wMhlwV6DGJtI6sVjnwwEMcPnKE4tAQ+y+7jNGJScxMCs3UMGxTLe1SutAGTXpem1orYmTyEozshPrd6qpENRQfMbHTxm03cVaFr+3S7Tp0Wk06rTZdxyEUi3EQY6bSZItlMsUixcFBsgPD/bAdy1aLTRX+b0ryXFqdtOXyJkk0lqv1j4xt2faWc//O+bf9iBuT7zn4/U9PT785SZK/PlNmduaSbR2Uz3yqM6fa9TjH9Yl43Xm2fpszb7s+BUuThfB7kqerwFXVw4u8SQLaZeJN+lpPWa7Jei6RjX2NautJ5lcegtQyhcGIprNAL2gTRh4rS8t0O122T+5ioDhBr9sliB3aTpW2ZBhYMDo8Sj5Xwu9BPjeEQZpe4LLam1HtERL4kgQi/TJpdzxljkiLs0ooGeEyiXCdpuoIk8v5lJ2jkMvitOrEoiGWFaIknZFREYpygpF+NK8XUG81VWBM2sizbdNeNk3sxMjnVElo7FmkkSnO6h+XrBRkxMRtm3YnZLna5ODjR1g8cRg6y7RWa0zsstj/gou4+rrXkR+8AGLR5OrgJiqNTEJmjh98ksWZ49SX5rn/O9+n1/R44fOv5cY7bie7fVLpZbOFPF7YQtcjbHEzxpKzm/Qzdi2bWJfM3DRxEuJ3OzSXluhUV3GaTVZqNbbs2Mnm3bvIDkjbdD8IRx7L0Dxiv0rPb1HtRAxPXkpsjykNsZ54mHK8xaWoCCYNI+gXtapGlCRWVyJxKNkOkm7Wb0uRCVi3xXQhQG+qGiYB3h+yXUqnWxgRqVS0hFq9+ReTk5v+3Tl4q2w8xBlHYAN8z8HLYXp6+uYkSb5kGIaxrnBY53zPlJqtB5k/W/P7bBpivfHiNNAKhyhuNOEW1Yfwiv3uN5l8lXosEuDtV8GrN64l0Y11YtrKu99o1fD8FXreHLG2Qr4S0fNWVCaDZogVVqPdqDE7ewoNk5HRrcodJRNQ12kQuB3Sps7WiQlKuSKrqw0SQ1qL0yxXl1htLagGXfm5s9KuYAp328NxeqRTGVIZm5RtkBgRYdRD96VzTCrmU8oY4DptfLdLSrrvYhNbz9NrB4q66DhdNPleDJtyYZBybowdWy4gX9lEJMYGoT/k5KPZStHRvxIQcVcaibyRsk+hBjqNRZzaKdzGAoHr0Par2GVbmSvs9ASGLpGSBlZskzgRndUmJw4eYvbYcWqLSxw88Dh4MZdecAn7rrickf27GRrfSnl0SBWOgqs0tkkoChBJF4sxs1k0I09MBjcI6LXbdJbnWZk+SdRpqVzegZFhBrdtxSgW0DNCU1gKNCXBMwlW6fRWqTZ9BicvQktNkCBNKSEpLVKUQoh86Mq0qFyMGmoC71vFI1WeqknMpFRKyRd1jUBasOUoqRaVvqVc6Cx5bcndpPNNDDhhGEWNWu2tW7du3rAXnwOs+KEB7Bw/3r/Jh5NYyTAMHzRNs3Qm6K4D8bOXbqejJGa9oAAAIABJREFU/taO1plpYz/uAP5wMlnf1aYygeN+x5DodnWzi+PNMLt4gF6wRLZg0gscgrCLjkcYthHFrAjz5b+GlWAaGpahUVtZpd5s0vUjBoc3MT46gS5Y1gvQfJ+MFpPLpQhE2G9EJGmT1foqzVqD1VpVsc+SMyDpY4PlAYKuh9NqIyarXDlDbEnqVoAVJUqiJVkIppEm8GN1uZ4Ra3acYIppwhpgYnQ3peJm7GxFqSRK2f5izDCkdSMDhlh6BW0EbPvaD7EuS84CFIg0B00XGZtGr30CrzOHFnXIZG38xKUXe2pZWG/UFGBJHoUs/TTXJHI0VuebPHr/4xx5/BDdZoudmycZGx6k0e1S3rKT5193E5M7t2MXLaJwrfAzsVXQsoCXmUujWSUwi7jtgNryEk2piT9xhCOPPMipQ0/T9jz2XXkF19/xCnY973J0CRCSE1viijoY11vFDXUqI+ern0tgUxkpVLSoQaLrBOs1U+r1ILLCPrjKBKzO0aoIsL8IVIkfatqVxpN+vocArxoC4gTPlxwJTS0Oe71e3eu4t4xvHn/wx702N77+0x2Bjcn3pztez3nrY8eOjei6/pCu61vk8nqd4z1T5/tcbrd/tettTcjQ/88a56u4Rhl3xAVVpdq8j/nq/cr+W6xkaXYaLK8s4vkuXc+h3W2SzhnYWWmZkAaEniqulI92SyrppWq8wNjwJKOlTRS0PJYfYpsRZibE17u0445K8ZqZnaVZb9GQPNhAErak6sxiYmiYwOlQX1nFDXwyA1mSrKXmUhkUDZG9afJhEbhCmlhKkpZN59i9dR97d15FPrOFlCXZDiVVCa+LaiPsx1MQ6+q+kUx2pq3CxsViK+lmGmU0o0AiPGtioAchiTuH111Sbr7IgEwhp1QchpnQ6a4QRC1smZIDnW7bxXEiWo0ej3zvEQ499CTZxCYd69RX6mipDJdddwPX3HgjE9u2qnSwOGwry3ZfYZBS/cJGOoWRzYGVEy8G7WqD5sIii4cO8cDdX+GBe+/G0CK0lMl1t9zMHb/wFkb3XSxJ7kjUWhRU6Xo1Ii1FeXgPSVzsT7EKfOWJZKJVVL86rmJ6Vtja9zAqcFXKF+kKVCaQ9YCl9YLAPgBL8Lq6uor6kZTiiBQ7s+s6x3pd5+atW7eeOAdvlY2H2KAdzu1rQCzGtm1/T9O0C59L5bA+6Z7Z53bmwm39u/lxkrPT3/XaMk3ee7JIE7WD8vEL3yk8nTHH7MLnaAUHyOZSSu8pk2/Pczl8/CirzSqFSoHJ7ROKBnA9h26vQ6NWU0siWWiZsSyKUmTSZSrWEOdv3s+u0c1EcYuav8B8exo9oyv12tSJkzREktbx8VzJFNfR/JjRUomRcom0rXFydpqZqoM9kEVLpTDDgHxGDGFd0qqVwSb0NLXs2X/+JZy3+3LS5gQ6I2j6AImoEfSMms4UzS1gIUEzvg9JrOgLTTOJNKm1l4wFaW/Ig54V05lSAeDXiCQRzXcIJRtBNK7iUem1cMNV/KhB1spgSnoaGu3ApdFqMn3kOE/ddwCzE3PkwFHwLfZf8nwm9+xj0/Yxtu7cRml4nKBbVxZsQ12E5AgkMShtYeX7P3OspQk6Ac25ZRpzS0wfeoLHHvgWJw8dYKiUY9/+/Qxs2c0L73wtmaFRpfONoqaihnzSDAzvRNNLirtVAKtAfq3zT2TcazkefQZ4ve1v7Xbq3/2rg9P3XRuI+1RDrAA4kubrWJc9njrWvV7nW+2299rdu8dXzu27ZuPRNibfc/AaEKOFbdtf1DTtJWcu3c6kHZ5dpvls8F0H3h8fwCPI0+98kwvLfg2R6Dnl3ScfPlizzNXuoe48qqiGbreBLrkMBhw5eZyVxiq5Sol8uaCSwsT9Jnys23MIvB5JEKv8264XUhkYIWMUuXTHReyZ3EYctTi1cphj84cYmRxRvG51tYHTc6mttpQ7LejFxL2Qndu3MD46pGRj9U6TI1NziidOF9KEiUcxZ5O4HlYYqcYLsRDv338lu3Y+j0x2AmKZj/PEIoGjjK6LW6x/iSxLIr/Xz5oQ3lICZDTdQrNShLGuJnIjnVVBOUksOQgRWtCFsEuv5/RpCqmol6lTCjzdBZKoph5H0tHilEUgObexRyQtD40Ws4dOcu9Xv8vM1BLbdz2Pa264gy27ximWc1gpG7fdwDIlPEhoAVvVHiW2gZUfRLMroKWIHA+/2cZpNVV048yJQ8wdf5rFqRMKGrft3cvVL30xhdFR5UiLdJ9u7NALTQZHdmGYQjusg++6seYZDO6/nNf132uRomd09a2/3EXFkGD0rxZiCVQK+zyvdG7Guorg1DUt7rrdD8+c8t519dWbe+fgrbLxEBuT77l/DRw+fPj3/3nj8i7LsrQzed91uuHZCWdn8sDrwPuT0RBr4Ku23P8fe+8Bbdd91on+dq+nl9uLumRJloscWY6d2E4lJiEhE88MMLNIgAR4b3iBN8w8YDEIeA8eZYAJkwABElIoiZMMiYOTuMclbiqWZOmqt9vOPf2c3fub73/ljMnKPBgsl+B71rpLV9K9e+/zP3t/+9u/71eoy2MjntWrL0vAcRYgXELbO4gLy09h6LZRLZoIrAEGdg9n5s/BCl1Iqg5OVGDkiowdXCqY8OweJCGFLMmw+y5OnTvHHvXzehEztUncsHMXykUFy+0zuLh8GjkWX96FHyToDh0Mei5ihzpSYuDy2LxxI/McWFiaR66QQ6vdw9AKWfFNtQSKJEOlxF1riM1T47hmx3WYnroGkjIJpHlA1NkjcBrRJJ+MZrTV90w3moyCI+nP1cfvNL2c5kAmNoKETJIAiSJyyA9BZG5uXEym5TYr2KRc8/o98J6FwcIFPPHIPaiUFdz4pjfAHKtCKuoQcjrzSKBH8ZSGZUMLF89dwGOPPoqtW/fidTe+C/k6eRsHCH0PzqAFVcygSWQhD0SIwKmUGjwFSCNAnCJzbHBRgGGvBce3Yds2Ii9gET5cHKNaKyJfz4HXZeh6EZmSwUs92BGPan0TK77Pe0MzR2cWsnr5fP579s/fRncvt7qXzfIv37bplCGsnLnapTFjYrBBb0KURB4xgcgZhsPh8Gc++9lPfmbfvn0vjBK88hfQa3CLa53vFfrQT58+fWMQBF+TZbn4nQnG/zOe7/MwBHsM/AdUbi88zNUByuXOhaO+d/W64HkHPE8x6kex3DuCxfYJDL0WNs3OoNts4uixQ2zAxMkieDJaKY6gmK/BdwLkVBlC4iFnijg1N4d2x0YiZmj3B5BEBSon4drtO7B96ywct4G+tcwKUq89AJcp6DhkzBJi2HUROJTjBpRLeWzeugGt1gqb7ywutTC0Q6imBK7AQxUlKBGQDm287dbrcd3O3ZCEKUCZBZI84jhDTLhwwkFyFaSegJhSHEgMQR6+ogzTzENUqTOmxItVcUNC9CmtAAgGEoq+YGgyeTEESD0bKfkOLyzi2DNPIeq2cHL/Ezj+9DPImzLe8K7bceMdt6A0W4FkqMg4wlclBISHcyHSzEejcQ6WnWFq4gZUqjMQOA2JF8CzViCkBKOsMi5iErloJgR9PcBVEdk9DJYuwuu1YCoCFMOktDd4EbFUBChE/UKAQkUBJ9PnKQNSCjdx4EY8KvXN4MXiKt5NoXrsPCDchCiFBC8Qz/vbve9qmb2sgFytyzSYJRbGqpczw3XZv1HnS4kalIaxSi9L44x8mI/Ytv/DV1218bkrdJmsbWat873y58D+/fsL/z1K6D5Jkm54obz4u6ncvhsG/HwBfmEX/J3KtuePmrA7utCo2U2YixYRPCOACq99BMvdZzB0GizvK0j6UDXyLEjQ6i3j4tJFqDkdhWIVOb2Gcm4UqZOgQB0aXBhKir/6q7uQQkehpqPV77JBDaEZqixhx9ZZTE3kUcqJaK0swuoMkUJG247Rt3y0ejbihHwFMmiijOnxMYRBAMex0e2vDuQERYRSkmGQHZrrQIlCvOeON2N6bD00bR04cZpF+0QeKcYyZFEM3hEJMYBPuoKEh+2GsGwHuVwOE9MTLAKdIpsIcKV9p3IJnFRhPNtvD51Cn4VC2p0WFs6cxsXnjqB/6Twe/drfoXmxhWq5hJvf9Qa87o6bMLp5BLKusC6b8GSPbgIGjygdIk2HLLHDcURMj+9CwZwBfBGI+siCNrjMYV05hX5mSg6ivg68UMawt4jWyeM4dP/X0Z2fR310DNtvoH3thJArMVMiiRElfEgaD4GoX1kIyx/AjXnUxraAp8Ejq7ur0ALHmNGrhZg9FVz+r1X2L73oyYA5UHw7uYQV3GR1wMbOMbL4TCNmzEPG+vRvURQng8Hwl+fm5n77zjvvfN5I5MpfOK/hLa51vlfow//85z8vzM7O/u88z/+6JEk0gPu2vJg6YSq4z3s9vJD7+zzG+0JBxQs74e/WEVOXszrDps4mAieGyODAduaw1HwcdkBwARnYFJEvSYi5hA2OFlYu4tLyecSIoWh5jFVnIfM5CJGAsXIJw9YlFE0Ozz77LJwghRfHzCJy6FJXGzDfg6mRAt5w0w6M102cmzvKVFRUDDMlj87QQ3tgkzgMYUgG3TGEjEdO1xD4AcIY4CUaimXQ8xoKhgh4NiZKRbzz+34Axdw4OGkEAqrIshxSL0Pqh+DiDGkgwHVSRAkVJJENhFqtFgLfR61aRn2kCs3UIWgqKztRrEJSSuAUYg1QW8gjizOELnlD9LF4cg6D+fM49sQ3cfLgM4jsGGaxiu233IDXvfUmFMaL4LiESaApQp5s3mIpgaBySBOPiVeInha6CkbKW2GI4+CCIWKvCZH3wPFExxOQSDmIxhgEqQhv2EPj2HN45K7P4ehjj8AaDlCanMBt73wPrrn5FlRmZlkAJ1SieZGUQkIY22hbbURQMDa1AxyXpxb/csGl4rmK+9NUkZFdmDc+rREV3dXv2funbvYyLMHgBargzGhptSNOGLyyGkWUpFEW+MGTbhDcuWvXroUrdImsbeY7VmCt+F7BU+Lw4cOTruv+jiRJ/4pFyEvSarKsIEBVVdZRPO//8Lz3L/1J3cZ3YsAvLLovlCAzdIJLkdEXHbtAVCnK8Wqg0z+IoXMEnDgAB/JfqMIsyLADC71BDz2vhUZrEZ1Bh+GioyOzCF0gdGIGTbSXL8An794oRKdHPOCQyWK7Qw+WHaLf95BXeOy9fiM2TlWwvHAWvkv5bREErQAvyuAHMSyHUnPJYzxBGqaM8yswFgINxlapUZLIoWSKEBIX1++8Hre/4QcQJ0VwYgECV1x1FrMzJEMXWRAijjjEicjsGanY8zwJGVLEQQDXHUI3VORLBegFHRkl+VISUkZpwjwyUYNgFpEJBsIgRdC3YM1fQvP0UTz4xb9hHgm6UUBpYhZbb9iNzdfuhBU6aC1fQqWiYXSyBLkkQzBkCIrCIuyT1IYfrKDX7QNxHlV9A3RBQeITbk5sZxlRpiKRVvctKQVkbobuuXOYe/SbuO8Ln0O7sQA3dDCxfha1yWncdsf3Y/0OSkguIWOKQBGu38NSdxkQc5icvRocX2Rpzpe1EpctRVn+MPMrpqGZQDcaRi0j5zWyESUcd9X7gxExqONlfusc/MBfTZUCxxR5aRIjiLyzMZd9cPv27Q9ewctjbVNrxfelPQf2798/NhwOP6Gq6ltkWRaoAFPhDcOQ/fl8QX4eeqAu5DtFGC+EIL6T/cCKMoMbViXEFGvLcUNYzhlY7rPg+IvQKFkXGsJAgqhSsQqx0lzG0B+Al1MMvCF6tsuSDbhMRbPZg6Eq8L0Bmo15dtEGHgkleBhmHj3Lg+XE8F2qqCHWjxexfeM4wnCI4aCHzoB8fAVoqgFTMTHsWfBc6q8FDFwP6eUhmUJMB15kEljfsWHqHKp5Be++433YtOEWZFkNGUdUKlKqSYAVIekPkFA6BrXTnMSGVqtyMh68wIMTM/ixj57Th2QoyFUJbhDBhxFSN0BCSdK5KqTSJBKljiTVAD9F1FzGxWefxFc//WfozJ9DeWIGm3fvxXU37oGRNzEY9PHM048wDPa6G6/B5MZJiNRZq2SkQ4rDAEAPQ3sB7VYXOWEcVXMEfJRCoBsjJVvwGkLCf0nhZ5SQ2AkuPncSD371bkipj/OnnsPKwjkUVRW6oiMTFLz9X/wQdrzxVgjFEgQ5hZcO0HP7yMQ8YzukWY7ltJFrGRVKwnwzgp6QsMJKhVQgRctlSJggGDpNGADBBmo0IUiQkvyZCHUCHSsPcp9M4zS1bftiGMT/Yffitf+Nu5NIemuvl2oF1jrfl2Bljx07Vm40Gj/H8/wPiqK4QRAEmZzOqHASHPE8xEDf/8/sJr8Tjvg23kuUKkqvZRU6ASeQU1kftjcHPzgKxWhD1TOEcQrXj9iFSfloruVg4PaRcDG8xEd7OESc8ahUx9Fs9dBotNjFHAYuu0hDL4TIZYylEMYJvDBDGGWIHRfVnILRooE49uBGIWyfvGQBU9FQMQqwuxaDKSg7o+8Tx3hVc2XKKoXSgPAH3/MhcymmRnL4wL99P6rlLczaMeMrjNPLQwFnR0jJIGb+Ik498i10Ls5D0QxkvATNzGF8ahK16THwpgpe5hBKHFJNgqirDAmF57FHbdEoITNHkGpjAF+gbHdwVh+tk8fwxDfuhjtoY3Lzdmy+di+q1SKGzUVmpPPM009Ay+m48Q1vxMS6dcgUGbyqrA6xeFp7sshsoD9YQepLMHgdGieCoxj3kAMnqohpzkfHa1SRRCLOHT+JP//jP0JBkzFaLSLzLSzMzSEh/2ROwdjG7Xjje96H8noyeY8QCQ6c2AOnFFEor0eaGiw6nkzmGei/GkLPnoYETkYckpfHqkyYzjMqtauzg9WumAI+6dOgG3JCYpM0QuilSRoJjdTHveCFT/u+/dhtt91G7fva6yVcgbXi+xIt7uHDh43FxcWdcRzvjeP43aqq7lRVlcI2ue9kQzD04HLe2/MQwwt5wH/fYIceEGmqz4EJnVgqxRCO/xyC5Dgq9RiqzqHRWUR70IKfuAxv9TwfMZl+i2Ax75kgQDcL7KvdHOLMuUvodvpMDSYKPCSBKFOAofGIkoh1sTzhmK4HheJ7ZInBHh4NtyTCs30oPM9cyYgjPBzS/gQ4EQefuKOUuBGn4KIEMiU603sIHMyM5fCBH34fckYVcVYEJ01DEifBZ3kgSJA5DuwLZ3H/Jz+D8wePYuu2HUgyHq12F0Yhj5lN62AnIUY3zGD9rp0QSzkksgBZUcGxQE4XtFCU08aZY+ClEpDJ4OIIfnMJS2dPQdNUlKY2gYeMoNuA6LTRXDyLp/c/jcr4DK6/6Xbka5OALAOquBqFRMQCUhNigCS14NkW4DvQhQwi+au7CQRRR8pxSDIdkl5DJufg9ob42n/7Ms6emEOv2cDuXdtRMww0Lsxjab4BjxPxhne+GzM7t0HOZwgwQMfpXe58tzCqGTEjyFCJzgHGTGCZfKuwAin8yEiduts4oxtviCiNWHaeF5JRUogg8RjX2XOHxOWFKhS+VVBrf1DTRu+79tpr+y/RJbG22TXY4eU/B+655x6l1WptCYLgjTzPv1lV1U2maY4pikLFmBXeF2LEdIQvLL7fWYip/DKoggy0WBH2EeI0MvESJqc1SmDHuZU5nFuaQ7O3jKFnwQtt1gEXi0WmYqMbQKlYhaHnMex5OHniAlpNixmJE5xRr+dQNDioUoSUhAaE1/IiQjdEOHQRuQlERUYqG4yTaigeU7LRgC1LeMb5RabCsmJ45NvAiWwIR4GRpmkCsYjIGWK6KuPOd9+E0VoBMXSo2k5Iylbw2Ri4WAQCD0m3g3ChjQe//A0cO3oMC5eW0esM2H4K5RyCNMaWa67Be//Nj2D96/YQoIxIEpAKMZRkCCT26kRfMMDRF6cwu0TityZBiFRSIKl5uK0+TnzzQaycPAqdi1ColzG6fgsq05shFUZIj4xU4FnMO7OHJF61QLStEFk0QBycR+o1wHkuEieDKuehyDkWHw91FJlWBsIM1vwy7vrUp/DYow9hZLSE22+/FZNTY2iQ21nkw6xXMbl5Pcw8SZQdrPSaCDMDlfoWcEKJ3XzjhPBZgp7IsJ9mZxGjpzHpuD1Eo91A1+4yNZ8XO+hYbVh+H0Hqw3J67Gf4mAPlf06NbvjGdbv2/vTPvvcX1iTEL2N5WOt8X8bFpl198pOfVJMk0S3LyqdpSpDEdsMwtiqKMiUIwiTHcTVRFPOCICiSJEmCIDDRxgs7Y/Jd5cgknR44hRCibEOQ55HL+ZicKLM8sYXOGZxtHMOZi3NY6S1haA8gSCI0sj+MImaArpCDFkdxOTz6HRfuIIQ7JCNtHmOjBsoFHhTUQK5nYRIzxVsSAKmfwunTYzIPUTVYN10sijBNwmozxEmCQd9GmkqwB9QFB+B5lVlEep4HRVbY3327h3opxdtv3YItG+rMySyfuwactP2/r9QMuERF7NgQqAD3QoRWiJV2D63OAG7fhtUeQJNk5AsFyMUixjZtRn3jJnC6iVSRGWVLiNqA20DidZlTGC0ayYfJmwFkRSmoSAQVgpRD4meYP3oM/cV5lDQNkzMzEM0cEl5iYZgUTx+Q6Y+uQtEVSJoEQdJY8QVvI4nPw+rNwWqeBWldclINZm4UgjIKaJOIUhN2qw+31UHj/HkcPXwAg14LnjPA9OwUrr3pBlgZUdo0yDkdxaIOO7Jxav482naA6vgGKHoF5FJEQ1ry6fV8H8PhAP1hB63BIvpWB50esSMi6EUDsi6tijlCG1FCrBhKM/YY/Y9sPxXRQOrDHa1MfmX79p2//hs//JE5jvmUrr1e6hVYK74v9Qr/A9vft28fzUnkIAgMAJUsyyZ1XR9PkmQyTdMJ+juA6ctFuSiKoibLCq8bBicoEgexg+KIg2rFxfRYDdMj0xB4FfPNUzi/cgwnLh6G6w/Q6/ZgBx68jB5lVwtIRsOgFCxnLbRDZF6GxEvZk3WtImPTpjEYeQm9YRMDmyhkKVybIhoowYLEayk0UWDdn6iT4EGBpgnMpMdxXfh+il7Xh2VlkEWTJSYEbsAelwmGULQU+VyAPdeNYc/O9dCgQeZmoZi7kPEbARSRelRAfcDnkXgJAklCRMKCKINMw60gBkfBlXkTmZ4DbxK9zFyVG3MeOLLVtC4h7F8AHw7ApwEEkVgTZEVpgFPy4NUcoFZWvyLKcBOQhQkiL8Sg02ExSsP+AJ5HjnESypU6yvUKlJwMXTPAUZim6CLh2oii82gv7gd6MUyQ9/EEBKMGrjCJ0BJx7Omj2P/oY0gDH/VqEW6vA6u9Aog8rr/19dDH60jJ+0KRoZg8moMWHjl0AIfPnYFRq0FQNYRpgjD0YTsW+r0eXIKRePq3PuLUh1k0MDE7xWhrK50mE1NIMoVkBnBtj+kzmJiCfXaEUWeAh7Bq1p69ZtsNv7V351sf2VXfNdy+fTslta69XqIVWCu+L9HCvpjNUjTRnXfeyZdKJX5+fp6/9tpry2EY1oIgmLFte8ZxnKnhcFjkxKBQm4yn3nbH1t1btlfksdFx5LUxBi8sLp1Aq30CjcZZRGmMvhPg6AlSvKXgVB5mucAe12kkI6Q8AstDOEygiwKqhRxqVQ0bNo2jNJbHUmseC80GerYHz+IY55YYA1XDQJ6FNaaIJI6JOSSZKEskqvDg+RFcD7AsmsxLUESdDfI81wcnSSgUZeiKg5tfN4s9O9ZBiTm4Ax2jE69Hym8AR8GWZNIThcgI/yV+r0TWjRwiy4JJNohhwNgZKOaBQg2Qyb6xgIzacZrmpy1E/bMIeuchpRYkktJGZCZELC0VgmqwgiYWpsDnphlDAbEAv+9h0BmgubyI5vIS3OGQDUspJkRRDJRGSqiMFlEqFJhXcSb5yCQH4FZgd4/Dbw5QlifBcyPgtQq4XBUJl8fpZ47iix//JE4cPISiqeLqnVvB8Ql8McPmG67FzNYtEDiJPX0E0gBLgxbufughPPD0fmSqgZA8K2SRdbOE9xMfmCxBtZwCPxyiXKFB5ATj/Da7PfhByBgrrVYXvusz/w96/wRXUOQ8c+MEx+KbvJ6HnFyxrrnqhudGK1MXY4/zBV5xeKBZqZaOlXPl/T/2gz82z7Fp39rrxa7AWvF9sSv4Cv7+Pfd8Np+vL31QMrr7zEpmFIrjUKVRJGmMpaWj6LXnsHyBXMwcpEoOz504DcsPIesaSrUK65iIp2uqCgLbYWyFgl5AKWfA0AUISoLiSA6JmODi8iJWWn3EoYjAohifDGVNB+kPcoYKuaCDF8nlLGFdLxmg+6uqCjheDNeOIAsao6CRGY9OXbIOaKKPt968CTdevRFiEKGx4GHDltsBcT04jACRAp46Mzax55nog0S42dCC1+mwrpga30Q3IVYmIOQnwCkVQFIZVs1lHYTU+VrzUFIPEsNnY0QhDc2IDiYwLnCijkHITUMzaoCgsQ7Y7fTQXFxGe2UF1mDAJNKW47JkiFK9iJHxEiqVMjRDAa8mgByD43qI/QUMV5ZQz00hSyeRkdhDLzKpc7Dcx4lHvoWvff4LGLSbWLdugok4RjfN4KqbbkBM0JBMuH0Gi1vB0rCNrzzwEP7yK08iUYm5oYGnJGWy4hQJc47JwgJGQUJ9pIhipYAgjLCw1IQs69D1PFYaxGbps1w2enlkFyrzzDdDNwRwaQpT16FJKoOexuozuH7XHjhWhH53SGo3iKIQaoJ8wVT1ByRF/kbeNObG1s82fuYdP0Mx1muvf8IKrBXff8KivVp+hTrkUwu//+7l9vE/zlfFer4wBUOjbivD8ZPfhDU4iySwsdDoo2mlOHdhEX6UQDUMmPk8HHcIRRYxWi1j6dIFmCoVX53F0BQKOUgqD05JoOoyesMhun0HVj9A6CTwrBiaJEJXKHxXRnWszLijvpfAdQK2H+q+qFBEaQbbCpCEdOEncOwQZl6ErqUYr8h4897NuGaljRjRAAAgAElEQVTTFDLXRbfpY3bjzeBl6nzHgdgARxBBsspjZWbBjo3lY8fwxL1fR71awPot22BOzIDPj0LKTUDJjQA5ExkFhiY24qCN2GuBjy1mYcln5JNLXT/BH9Spc0jVOgRzCnqhvjoMDIB46MFzHGYwP7SGiOKI3ViiOIaeU1CqGsjlc1BNBUpOhGRIbPiZhA10W2dRKYxDFbchEfPgJR1ZxIF3YwzOnMfBRx7B/iceRzmnoZIzMIxc7H7LLahtWM9SO8iQaBAt4nxrGV99+HF89suPwiWGm06+HCJ4ifLhEqgmUB5RUarpMPMahrYF34sgChpEXkN7xcZKw0ISpyxSPggpSWQ1BYXU2OQ/ZBoSE6lQfhsRRIj3e/XO6yHzBuuYXdfHoNtjAzopozmA3jfM3EVN1Z4dH588uH5q3WM37Lnp+G3rbvNfLdfG98JxrBXf74VP6f/nGJ88/tubGq2DnzNz6bUzk1tQK8+ynz5y6hH03QsIEwenL6xgoeGi2aIk4AyqnoOmayy6J2doKBU0lIs5FAwdvXYbZ05fhCRKKJZ1yEQ30yn6nUzCRRac2VimuKE28wswcmCx5dWiAc+O4FgJongVS8wkHrImACLH8tScQQTPTllQZ74owNRS3HbTVuzdMQlTjGCI5EecR764FRBnAWESSApMLUZ0KoqqF2hQNOijde4sDj7+LRi6iW3X7EZxcj2glcGrJXBafpUSRkIIFiMcIQkHyOIh4rADjnOQxj5LP5YFHVmsIObJ8DwH2Sgzz93zc+dw/NljrGiNjIzCLBQYlzZZNVYAJ6UwCzR401jR1XIy5JzGjNmztINW+xh0NY9y/kakfA4iryBoDrF84jTCwRBWr4PGxQs4sf8ZFMngnEuRnxrB6971NtTWz8LnYwyjLg6fPok/+szncf9T55hjKFcQwCkp63aLVQmjEwUoBocwJTFLhDCMoEgGdKWEbtPC/IUeC/Okgsrz5P3AwQ8jlu8nyxkMXYJRoOEjxQZFqynTGdg2Svka7KGHXtdCq9FeTTQJUyiKDIMlW8upIsiRwIn9sdr4oVv33v6J9VObHvqh236o/T1+Wb0sh79WfF+WZX7pdrJ//59IA5z6zzw/+KnZ6SmRXMokQcLZlaNoDM7CiYc4dWEeFy514DgRfC+GwCvsIot8H3lTQ7lgYuO6SawsLaHfJnlximbbQTGvo1TQIXMZu/AmauPodlxcuLQENwwIGoVW0pjAIi+J6HccDHsxMvLhpUGOIoCTYiIVMAcyq0cDH1K3UbqGgPG6iPd+/15sGlNZV1rQ8tDNKYCfADDBDHayzABIJpzEiH0XUuCAc2ykloVeswcv4GAUxwG1CNWkIVhpNZFBpnSLDJJSJEoIEPnIUkpC7oDDEEnmsSRiSSNcWUVsefAtB0mYMLOgfmuIJx97Cvv3H2IS63Xr10HRVRQKBUxPT6FYyUMv6tByOSh5BWpOgWIS9EIFuo9m9zCTUk9Ub2PvgQQQ9rlFHHrsSdx/z9+hWiphpJBHngPOHz4Mw1QxyALsfudbsXXPbmSaDAcBvvHYt7Dvd/4Ci70eYHDgdQ56XUWuJKE6oiNflOFGxGSgwhsiSzjkzQpCBzh9fAGxS8kVFIyhMKN0+jmCh0SZB9leGHkZskLddIaEI94ysUFEBjXktBKay13mWucMfAQWwTirzwskapEVGZpKQXNkI52ioBVQL409Wa9UPxFy3n3v+ZF/vfih3R+KXrqz/3t7y2vF93v782NH//jB350plpOPGYXsrbyUiUSq7zltzK+chhdSYvEAy60+el0HYZgiiTioss6KryLwKOV05Km7DUMEjg3H9WF7MXTq6gQOBl1kgoRKvowzp5aw3OgiX1ERChmMag5B7MEURfSbLjrtCEkswgti6AXysiU6Gs/i5YcU/+5w8JwQxZKKyVEJP/zemzA7SnS3PvhMQb6wAapKMtoRcNwIYqhM/JB4LgSyg7T7yDwbWZgi8AW4oYpUKEGWS8zNzLWHWFy6gKXWEkojo3j9zW+CpBUhanRDIHWXA07wEUU2BE6EQCyMTEM66MFpLGD5wjz7ai+34Q49DG0Xnf6QMUUajRWEYYCpqQnMrJvFzt3XYHbLZih5FUbFZMWZbkRh3MZK91n2CL9u4i1ARrzmDL3zy7h47CS+eteX8OxTT2JqpI7rrtqKiUoJS81FJKaMqWuuwqarr0ZxbBStIMB9Tz6B3/iDj2Pe6kKtqBALAnIVGbrJQdM5aKbMAlJpwOnaCRRBZ3aeyxc78PsJU/gxteRqpDETh4gyB1HhWYyUkVegmZSyQd4QZKxPwzgOkigz+KXXumwRSgklQca8MYjfDOI3CwQr0blEKDzHfIy5GNAVwykXi8dnx2c+tW185ku/8eGPN1azjNZeL1yBteL7z+R8uND81LX9ZPFTw6SxszvootvtIHIHMDWSGKfoWkM0W0OGb2aJAJEEuJTXFQTQZRFSljGLxygIWIabZpZYJHwQeTRsQSlfZP4DcUCYrssy2UKSAMQugiRCUc9h0PWxcMkFWQ6wi10C9LyMXFFnOCP9f5qo6DQdiGKCzTMGvu/2LbhlzxQUOYVtR5DkcRQKmyEKdcSJAV7IgUtFcLbFvhKrD38wROBnyIQSYpTA82XEHo+li5fwxOMPYWC14WXAta9/I/be/EZo+SLy1QpLByaZLfkgJEnI0pnZ1IkidLodNOaO4tN/+qc4e/wEqsUyuq0uRscmEJKKjB7ZOcC2bHTabViug007tuP9P/lBjK2fhFE1WTepmuSl0cT88iFEforNE7cDKbEIZfRXWpg/cQ5Lp87j85/9DBoLixip5LH7mh3Ycd3VKM2OITJkFGt15CtVDLkEh06dwv/7Xz+Ko5fOwxzNIVMj5MoiJCWGqpGFJnWgKqxhiMimxA4dzaUu7K63GnhCdZfnGe1MJGaiwjGYSNFFKCalisgsw4+GtF5gsbWRBJ7l6MXE6Q4EdFaGsAYhIo9bxYQZWZpkmRnUvIJiMQdZFpEzDGRxykzyefCoGhU7J5j7J2sT/+Wm1113/523/W/2P5PL7Yq8jbXie0WW8ZXfyEPnP6ny/MV9vXD+5+bOzkkrl5YhxxkmKxImp+pIBQGd7gCBTx4AKosdIqUcyWJJDktROXycIvIDyJKK2uQ4bM+FGwewPJcVYEPVmUevQlzbOIQTulhqL8PxPMiygTgU0GoMYNksAAwCMwyXIMoifD9EGkngoWL+Qh+uFWGkBNyyu4wP/fhbUK6o8PwYtisgZ47D1EaQBCJLs+CggXdDwHaRDIdw+g4cj4Og1sDzFQSujHPHzuPhb9yLgqmgVMvDTgTsuOFm5l1cGq1jesNGSPkCy6Ujgx5S+ZGWgMsojTNE1G3i4tGj+Ms/+1McfuopbJydhqmbrGPvOS6OzZ1mfOJKqcREIpIsoFCr4s4PvB8791xLeZkM3yZII8oaOHXmIBbOLWNd8XpE7Rib122BK8m4dPYShittzB17Dt986EG0lqkAF7Dn5htx67u+DyNb1kHQdGSigF5k48CJ4/idj34MxxcvgDN5yHkBhQqZx/tMZScR1YNXGJ1PzYoYtoNV9Z9PqUU8M0dKmQNeClnjoBoc8wrWdAWqQabtGfts6QYURkSVSxiUQEGmxPiYGl8PQyX4YYCLF9osZ4/oduTdU6jkWdH1Qo95RVAsE8EVHE/IMsdgiIKShyFqYc6oPFirjn5EldOn9k6+bbDmEfw/Akhe+eqxdgQvagWI+fDV4z//rxvDsx87fuZIobXYgRTxqBc4bN+6HmPjkyxqx/VilpDg+xGiwEfgkEN5gIxsIaMUoe2Dp053vAYpp8NLQhYlb1kWZPKfIMOWLIWiSvCSAMudFbRJzUbJvvJqlzoYuHAcF7xErmMUJU+2OiJyehmBm+Hi2TaWF2OMl4E33TyC//iz/wqyFrDujLLgBMjI6wUmLyYIQ1CL4BIdmQekdgjfJpUWdX15ZImGwYqNB+9+AAefeAa7du5Cq99BbXwdUklDdbyG8mgd1+7ZA07WoRplKFqBWSyGgYd+twEuCyFRwoPl4MBj38Q3vvIl1PImqCZFKdC2LDhkNCTRTYsUzz6qtRL23roXu299A4oTo9ArBngxhiAN4fnnceTgATz98LMYEdZh6cgC9t7weuRnZtHvWxAFEUPHxv79T+PRB+9HWVVw4017cP0bb8LM7p0ojo0hlXlcap/Hw089gd/+6CfQ9PpINR5GUYVmUgpFgISy73QdlCEahTy4QEJzoc9SKKjjFSQeCqVFZzEx/qDqPDQqvirhvSI4kQZ9LKuNxQhRjpuuiYxjTE8GjG8smCjm6+h3Pfg2RSTTUFFEIZ9HoZhnMnWyIG22m1iYn8fQslmHzUyjOAE5Iw9DNSBmQiZBahbM4reKRv7usfHxb6rbCpf23bbvNWvgs9b5vqiS9+r65b995t+/eaF15DPPnTk42mwOIXIqNM3H+ukJrJ9Yj1p1lMXiULDjYGjBdxxkYcBCLBUSWgwcZmYjGwq0Wh6iobCudmhZCFyXhVzS0Iu6HFJ1OZmHHklXgwidlZD555ZLZYiCxLLJvMCD45OklQx6cjDkIjrNIZbmB+i2Mhg8cMsNVfzaL/4oClUeqejDCwZIIyL7SxAyEd4wQcrnoeXXgyPjHV9E5gmIQnofPHMo6y93cO8X7sH+xw5ibGwWUHRYng81b2Jy/TpsvXoHzEoVCQQUSiMYG59mkEPouzh16jjarQbK+QrDK4XIxf7HH8KxA0+i121i1/W7MTa7jnXMqmbC0Az021340RCTG0Yxu2MHylOTLMlZUcnzoY1e/xgOPX0UT957CBPiFM4/eQplo46NN74OQ9fD1m3boBfyGFoDPPbQg5g7cBA37Lke3/8v3wttso7caB2ZwuF04wQ+/YXP4RN/83U4XAQhp0LNq1BVMkYnwQTdCEUEYcZUjXbHQeSR4m+VwlwoFyHIHBukUVeuahxEmYaQHHiRPH7J6SxFHNJMjLi+CkolAzxPghZKESEPERmqUsDCfAvtJRf14izGxydXMV5FZ0q5paUGBv0+BEmC7dhod7uXt02DVh5aXkNO15FXNZSMfFbOFYfd5dbxnFK6+823v+eun/s3P3fm1XUlvTxHs1Z8X551fln28uCRX7v+/OIzXzx6ev/MSqcLXlQRZjbKpoqZkUnMTK+DKGtwfA/9QReBa7McNSHmkHgx89ot5XKI6VFcFRmWS4WTJKze0Ea9UICYZbAcC24cIpJ4DJIAfcen9HX0Oz7KJQ2j9RoiMmRvk7FLCFmkqXgOaSxicaGLQSuEZ4ks4Xj7Jg2/8ss/gm2bR8AJLpJsgDS2WZAnObK3lnoYDID6zPXQjVlIGVlC5oCMKGIcIscH5ye4dPws5s8sIwpEPPLUIcydmoMbWHjz278PN978RvCKCjfKkCtVsHHzFtaZ0Q3l+JHDOHTgGfCZgNnZ9SxotKRJeOSBr+G5557F+i2bcdOttzIcVtVNjI6MM9lxb7AE1Uxg1Oow63XGeDDIiC08h077CJ56+Ci+9fWT2Fa9Gv2zTVw4PY+ZnTvghAF27NyJ7dftgJnLsySQxx+4FyOjVdz0plthjo8BioBMTfHc/HP49T/4KB588hgClWNPInrBQAYXPCLIPA9r4EPgdKiyiX6nA1lKWZer5TTIusCePDgxZfCPrJDNZcKM7GloRqkVWRwxdkjeNFEu5lcLb5qALFCZZzInpwKnJzy0zBvwkFKi/vFEweN73YFw9uwFbmVlBUGUMMy7WCrA8mwGS1G2npY3VnPjwhA5RUVk+2guucwYTpdEVIu1Yzuu2vVx06x8ydhhrHz8Qx9/zbAj1orvy1IWX56dPHn4I5MX2vs/d2ju0ZuavSUkl0UEhsahmJNQr01CECVyc4XtdOE5Fmj0xsUykApMWEGPpjSYdoYB4pgEFgbLX+s1mpioVlHQTOYH0RpaaFkuQnqEDmIEFPkTk7+tjxphgaKEbmfAcGVJUpjJNz0aN1c8tBoRuEBm3ZGRS/B//Lvb8O6372VdpyBQNlobFDcsCAlCK4A/zBDyeZRGtkDXZ4GoAg5lxs9Nafrux3B6FnOPjDwBp09fwnPHDsF1+phZtwFbtu5gkfIr/SFkw8Tsxo1M0ZX4Pi6cPIXHH3oQvWYTOU1FrVJGhSTDioQHH3oAIWK89V13YGyaEoglmLkCNM1AGPYgSjY4WYJk5hALEQSFOMSXsLzwHJ689wQe/soZ3Lb7TuRVEycocsklBojBGApvevvtqNbGUCiU4dgtRImLSq1KKgrIBuBzFvafmcMv/dZHcfRCB2meB0wVkiYgTRwofErqaRBMS1l8xBTJMheCFEMzJSb6gEQGHDEyUsER40QWGAZMlpNMXkLFN4mRJ7ZLLse+z5I0ETnZFiC2OV67qCm5UwKMRq9tW+1lj2svu6Jju0LgR2XH97cEQXhNhHSUkzKRCj0N8ogFYTsOFIW41uRyx1klMz/07CB1eq4Y2LGOlPQ9vCCJksALnFur1w+XCuUvjOj1+9/19vee/NCH/vlT1NaK78tTF1+WvRDnt5c13nHi7P7fPX52/0Y37rOkAkpWUEQOhm6gPlaBIHJwHAvOwAUXC6txOxkZp6us+DrOAJ7lI4pTqIqOiGhdQx9F3YQhqigViujZDi512rAi4jxICCLyAc7AI2TKKVJgUGawJIjMc9b3A6haAWEg4NL5HrorPiSZZ0quO94xiw9/8D0weRsSPLjOAH4aQKSuLU0gZhIiTkPM5aAqU9C09eC4CZZwnMUkBRYRuRFinyp8Bt9dDex0bRquc9B1g6ntBp7LzM3zxSLypgGFF7FycQH3/d1Xcerws4itIQRewtj4BG7Y+3pMrluPhXYTozPTyFUKjDdMNy6R56AoAcD3mDkRRQv5qQVIHXS6c7h07hROHmjj3EEP12x5MwbtHipFDUePHMa6jbPgFRHbrt6BiamNqNTqMPIkQrGR8SnilANPPhFygnufOIp//2sfRT9OkOSIOrKqfMsSD7ogwOsnUDixrfClpU6jV+U4ocBniSYqAq+VOZTHDFRGDKg5Sv2gzpTuH2Q4RKGZRFbQA1MtLIoSdzEMg0aWxB1VkecEZOciP1wS9UK7II339k4ifN/7Pp/+6q/+KnfsqmNc6f4S3zN64tyRuXxreXk24LI7bGf4AV7BhJ5TWeDIoGtD0bhMEdXzk1PT/48mSCdW5jtBEqUSF/NFWdZKPDJd5Hk95bNyksTjcRhVDd44qfHyHx84cPzSy3LRvII7WSu+r+Div1S7/vJDv7L7zML+P1jqnLpp6C1zisBB5RWkCFAfLzM6UeD66Hc8SFApa50FRZoFBbwYIU4c9mhq2S6iiEfgJkxSrGQicorGBjRO4KPrBugHgJIjPpMOUeQhicQgoFzMAGnMM4oaDetool4sV+C5KZqNAZaW+oioAIjAhhkZv/Dh92JdLWL2kaoiwg5cOL7L/p+2y5NXA29C5iuQxUnIInWi00BaBxISYmjIghiu1UcSeCzjjRLLKOeNyxIEiQ/Xpzgkm1GvcmYOhqTB6Vq452+/gm/efTeifh+u58GNBdzyljfhzn/7AYzMzELMGSyqKIMHwEZGHGHRgygFjE6X8SEguehZ53Ho8OPotiycPdrHlonXY6a2Ffd/9WswJQHNhQXsuGY78uUy5FwFG7ftQrFWRb6ssG5X0cl43kPfvgRBlfE3XzmEX/7NTyGUAC5PWILEbqY8PdN4MRByl67buefdt29929Fms6le6vfH5hcv7Wi1F2603faWCM5IviIZlVGzqBp8RScLTCF1JEW6MFKt3ztR2/y3G0ZuO/2hOz80eLHn4jt+7B0zDz5w/8c4kXvjxPSYNr8wTwZF89u3bv4P/9ePbvvinXfe9Y+KJKIg2ve9733Za8G8Z634vtiz7lX4+8R8uPtb/2n3mXMHP9ZzLu4uFRUIGXm/egz/i2IHgeeg33YQOTzSQMLIyDgmp2tIBZuJEGzXQrfXh+uQNJcHH3FQyPvWC1blxlSKsgQdy4ebJExmS5lqRC4lQ/XAo3BLQBHJEJjSNVYlwrbtIyT3Mi9EmAgMjgjsED/9/utx++4qqoqEyLYZ3jxwySkMMIoSZE1DSinJERnP1GHmNwECuZCtAy6nHXMJvRcfXEp5bwKj8CbkepYl4LkUljOENbRYJ66KGsRUgszJOHrwCO75q7/BqWeeQaVewVK/h1233Iwf/omfhFkfRa5aYXim7zeRBC0IGEIUSEFHj/AhEq6HhGvi5IWDOHH6JCqlDajmt2CitBm8y+HR++7D2aPHELYDjI2PYteNe+AmCsZmNmNsZhp6icxyEvBaDEEPMHTnMd9s4Rf+0+dx78OnwOc4cIaMRARUYhGkKfy+Pyyb5V9+/cZbP3rXXd+9sFEhu/vpu9V4OK/5mVvmFZ0fma71d23bPvzQO/e5V/rUfeihh8T3/5/vfxPPJ+9OsiiL0+yLP/EDP/Xovn371qwpv8tirxXfK30Gvkq2RxDEs+cOvJWTw9/I5YOrB/2LjH4EPkbK+XCdFvrtAfotwl9zmJ3ZgompMQiyDzvooNWjqX0fgRchiTJEboi8brLuslwqsQ7SCRP4aYa+4xJkDD8MkSe3MiUHux+t4pAs6j2ArNCTbsiSN4IoXY035zXYdobOUhe3XF/Bj7xzBzaN6PB7LWZiMwwBJw2hlohFUWJDm4xikYm0pNRQqG2HoG4EJ9D0vQ4u0xnVjdIgCSqhaRNL6yUTdcovI2FIECIKyadCYNaRmqjDs32ceuoAvvmVu3F+4QwyTcDet9yON7zjDmilGgSdDHTI34KSirtA3EGWhsh4DqrqIE4X0bdPY+7sUZxbWEESlzA7dT12bLoeUpTi7JFDaJ07j8bJBRSKJey4YQ+sQGNOc+u3bUFlrAwxRxH3HqxoGecXj+Fv73kIH/nYMQyGKcxRDYIuIUzos0gR9kOMVEf+ulaq//zhBw8vvkpOOXYYWQbubW97q67MKtndH7/7ihf4V9N7fbHHslZ8X+wKvsp//+8e+L9nhsHC7/vh/PcbOVmSDYoZH2Bh4SR6rR7EJIfpkatRyI/D8RxU6gYieGgPeugPBgi9AL3eAEsXl1nCccnIo5AvwnZCDMgPIeYw9GyGedZqBZa4EXocrH4Cz45Z4Q4ii9lHEu2J+MGipDCDH8cHXIdD7HCBnrrP/sS/vH5TTV4pb5wyEQUeAijoxSESJcXk6Bj67RVIXATT1GD7ERRzHIWR7TCKWyHxU8iyIkSuyIaHSEUkqYg4CFnkksRLSAk7DWNEQcxcv0iyFl+Ots8GHpZOnsLZ83Pw+QD16TFMb90GJV+GpJnIFQlftpCGbSRhG2nmIOFdcFwDK40D6PTOo9nr4bmTi2j3ebi2ittv/j5cNTuNoL8Ev70Aiew8FQVacQRmZSv6XgKtkMPUhvUgB6Pl5hKe2P8Ajp16DvfcdxZPH4gY7a8yVcbQ6bEcviwC8mru7PVX3/DGB+968FVVeF/ll8Kr7vDWiu+r7iO58gf0J5/58Fi5nn6wUOJ/mtc79Rgt9LpLaDf6CAbEd6hAFCi2pgBRTRHzAbwohOP4sAYuep0hGvNNZidZK5fDnFFy0lQILs630WpZimbKqlnKVN2QOEVSmNS1uWQnrk0ukRERLCjZB/kSdYpk8MIhCDnYTjIYDsJDK4vZ74kentn34Zt/8o431X7JlFfEQWcRaqGEpUEfDhLkFB2TtQo67UXmxkX+FW7KIeJMiNoYSuVtqFe2QlfGwGOVikYuZSAuMCVfUMQ6TdvIGiwTGIeVhowU/susgr0Y4cDCYNiE7Q0gaiKKlRFo+TIE2YAo8eDFEEhJxNCFGy7ADc+h2TqEQf88s8s8dryBhZUAc2ddhCGPnJbHeLmADZMqts7qMMQAEsUeVWZRHtkOXilA1nNIORVPPXMEX/vGY8yhjG5Kd/3tYSz3QyhVkiaTcixARukdgjR/za4b3/3klx49eOXPlLUtvpwrsFZ8X87VfgX39Sd379N5f+HtZsn+zVRc2TwYLMG3UqzMe+g0EhhGHps3TwGyi5XuAiu+hPfGgYDIFdBdcb1+1z3MZ8IDkqgcCb14cGnZ4VwbRqGI6uhk4W31kfJ2nhelleXOqYX57n6afcky1kkSNyVR05wTCzrFF0EYBCF3yvODr/eH7iMLx3CWnlg//CPbxn70x/fcv3HSucrqnAGvZOgFLppDi6Uez05MwrH76A9abBDHUVBmJsAlyStXRM6cxmh1E6rlachaGYJWAgQVgA5AAxLirqpAqrDumPinlC6c0VdMEUohAm+AJPYZK0BRdfCyAkGSGVYOwUGWdeEHDbSHJ7HcPIRu9xQk8n0IKzh5wsXT+8+j72fwfNpWDEITNs5I2DArQxNj5As5mOUaKrV10M06RKmCg/sX8Od/9g0cPtJGfbwAx4/QsUMEBg/JUBA4DgRKK3a5brlS+pXW0c5/fQVPpbVdX6EVWCu+V2ghvxc2Q3jcH/7FO/f4XPdXLHv5dYOWU1xZ9JOLp62IUnI2bi2I67cW2NCtNxgijSWkoZrYA/6gN8Bn4MWfjuOe8/DDzMqX+sXnzx/u1ltn5VIpMnxR471WbD2MCzEeRrZ9O4ReD6JSNnI5Pi5GEefzvGwFwdA5cwar0qoXvPb9/HVv/8kf2/PFnNLUw7iBgT9Ax7LgWy5VbwiyhFarhSDwYBgKZFHAcGBjuRHCtjgYhobJqc0Yn92AfK0OzaxCVkrghSIELg+OywMgrjKlF7MKjoz8D8iGkhRfoQ8+DVdpcxRSSok5xOAQA8RJD37UQHdwCYsrc2h2zqLXa0LIqmhc0vDlL51EGAswijouXGqjVOSwdcs4ZqZFzM4YWF5cRIoQWp74wsQOMYGohr+7+wLu//oSBSyzoZqoi0iJVVaWyAKI3XhiKzPggEIAAAkdSURBVEnypvb7G7de9SsH7j6whqV+L1xw/8AxrhXffwYf4v/qW/ip37y5FLTmb1+6tCx1muGSb5kcD22DWeLrk+uVbfVJY6tlOUZrpTfnDePPd4fKfc8+3O//r+7nn/rzx5/9xT+aHvV/PApOiWHWw+LyMjP+IX9EzczDdn14ngsFHMKhBVOWIPISegMPi40YfppgbF0RxZEytHyF+fxSl2nqdahyBRKXu1yINXC8yqKOWPeLBGlK6Rc+0tRng8IYAeLUQ0LuunEfvt/BcLCCVmcZ3aGFboc41JuSu/5ybv6hB5Y8XedUQeHLgpgphQLHjYwUMkWLOFnlRInn+EJZ4vJlopV5KBYqkLJpfOKPn8C506u8O54012oCieh71KDHGbiIc+HhK1etu/rfHXj4wJpR+T/1xHqV/d5a8X2VfSCv8OFw7/vZvWqe5+rd5kquF3uNh/966WW/2B9//Bd3bJrR/loWz+8IwkVYdh/OoMtwT5IJk8Vj6PqQ4xSDxRbG83nUSiUsN5tIyVc4iOAjgmjKbJCViERVM2EYRRTMGkytDE3KQ+RNFmGf8SJz/kooXigJEMUUFeQgSFyEqYso8VhCM5dliMMQsR/Acl10hgE4bhbHj4RP/PmfPvOHzflwKY6hgcNYZUSumznRCAI/c5xUCWKMGQo2arowla/w5swGURutV+XmEuLHHlqQPY9DTC5rOnW8Ipm5kTDGkSAeTX3hy6Ny5S+OPXOh8QqfH2u7v4IrsFZ8r+Birm3qyqzAvn23im9/040f3HlV7nc9/7SWpj1YgyW4vsXCLsm0a9jrw6Bud76BzIqxcWYcvW4PRqEEzlCw1GsiljIk5NAlcOBlCYqiQpc1GJIOXTFZogfR0UIWzOnDD214noUoCVkhjjMPYeYzdZyh56ErRaQBjyQAvIDHwFewuKgcvufLz33gwbsHR1Z1fexF1xWP7eBx7Nt/F2EgJwnarJnn1+slJ5fX1GqrEeaH/XRnwnFbZF0qeWmY8Hl+UdbEOUNTHzUV7mtVZ+PCgQMHXjOeB1fmLHr1b2Wt+L76P6PX5BHu2/dB/Z1vnv29WrX/AV1bkHipj4HVYoOsKCLXrQxZGDFLzM5KE94ghCHLkEUNUZQiM1NQRk/MC4g5EbKiQyEv4oyHJpLsedVOMeE4Ahbg+kOm7PPskDEhSEIcxgEzppF1Uv4ZUJUSi0iiDDqOG00WGupTjz927qc/+yenDr/ID0mcnJzMu5mrC0UhllRpuHRgieR0a+kPL3JhX82/vlZ8X82fzmv82P7wtz4wXq93/vOGmeQHxycFWRADuK6LJKG4mxS+78LzHLi2hdAh828OCbNXVCDlVUAXmZcDWYmThSQ5v/DJKnwgSRwUjbriCEPfYoq/JAgZr1mSRZiazlgOUZZg4HgQNROCUIAkVZDEGuYvxfefOef/ko79+/ft+/tDw9f4x7b29v+RK7BWfP+RC7X2Y6/MCnzkt2/fMFpOfm/rRvMduVwiUv4YwQLknkW+whTpHkfkPUtmMRmiIERKqjpBQUr+DpSqwKcsFJJelPNG9jgk+JCUFEFkw3bJDyJetdWkYEmFDBsymIUiK94XGyvgZBOqNoY0rnjnzjpfXlps/sff+tVzC9/J1nhlVmltr9+LK7BWfL8XP7XX2DH/5R+/d1NBufSR0VHxzbmSLmZ8giD0oJkmU8sFxEl2XbjukEXh8PS0TunJnAQ+lSByEnMrow44JomzkEAgKpciMiNx33URezYCu88SNDTdxNCxICk8EjFFn7phYzwRhKmLp445HzvSWvroX+y74L/GPoa1t3uFV2Ct+F7hBV3b3EuzAl//zNv+v/bunTWKKIoD+Jk7O/twX4m7iVlcwcJO0CJoKdFKBBEt8glC7PwMooWks7KRQFBTpbKKIFiILxALEQIpEvGRkBDduLvzuDN37ozcQawDSbi7uf9Aut05e34n/BnCzj1nCk54v+v9ul4etcvVEYdEGlEun8/OKFZrgfzAIxEHxCy1oUGSOrWHqS/OSrWizMpWp0exIJHGlMur79pW6JjalyZTkqJPvd5OtvSSsUK28FO9hpMtJVU2pTX6qtNjC5/fbn1YWEDwHs6UzboqwteseQ91ty+e3mr1/c6sF23fZiWv1TihDoyQ2U4xtbpI/agNDTz0KZGcmLrXVRuaI0FRFFGiNjdn5z4wkupX7aIrFCiv/s2Qi0nEIXFfEA/UAxYlSqjqup71zI/ZE69bX5mb+7TvoxeHegD48AcqgPA9UE5c7LAF1GkMDx9cupxY23fsgj9ZHy02K5ViMV9gVK0VidmCXHeXRKjOExbZnS5X5yLEkiJfkPRSCt1sYXG2ccEpqyfSyqQ2zXGZUiKshFkVV/La+69r/N6jx9/eHXZPuL6ZAghfM+c+9F3Pzk46lvX9dLs9cnVsrHHTduis4/BGuZraFuMko4A83yUexySJUegFJLyUnNihitrCnKr7Ypv6YUhdLohVq0FksQ3Hct7YVvn5jzX/9fz8z87QQ6GBgRVA+A7saPDB9iJwd2oq51/sjo8fr55JmHc+SYMrtXruQqmctsKwz3oBpz/q6EsvpJPNCWrVm+Tu9EgESRKEyeb6xvZKINOPpebIF5G3Vv3NYH1xsdPbS228BgL7EUD47kcP7x1IgZmZc+3GBLvBbP8aj4NTfdctcz/M1/P1uFqod71dsep24pc7fXe51Pi9tbT0/8m0gewHH+poCiB8j+Zc0dW/rQrT0+1iGPKcEInV63XSWo2i5WW19xdPj+GPRK8AwlevP6pDAAKGCiB8DR082oYABPQKIHz1+qM6BCBgqADC19DBo20IQECvAMJXrz+qQwAChgogfA0dPNqGAAT0CiB89fqjOgQgYKgAwtfQwaNtCEBArwDCV68/qkMAAoYKIHwNHTzahgAE9AogfPX6ozoEIGCoAMLX0MGjbQhAQK8AwlevP6pDAAKGCiB8DR082oYABPQKIHz1+qM6BCBgqADC19DBo20IQECvAMJXrz+qQwAChgogfA0dPNqGAAT0CiB89fqjOgQgYKgAwtfQwaNtCEBArwDCV68/qkMAAoYKIHwNHTzahgAE9AogfPX6ozoEIGCowF/bvxtuK/m6mQAAAABJRU5ErkJgg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04" y="3124200"/>
            <a:ext cx="3400425" cy="39814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4798069"/>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rgbClr val="3379CD"/>
          </a:solidFill>
        </p:spPr>
        <p:txBody>
          <a:bodyPr wrap="square" rtlCol="0">
            <a:spAutoFit/>
          </a:bodyPr>
          <a:lstStyle/>
          <a:p>
            <a:r>
              <a:rPr lang="en-US" sz="3600" b="1" dirty="0" smtClean="0">
                <a:solidFill>
                  <a:schemeClr val="bg1"/>
                </a:solidFill>
              </a:rPr>
              <a:t>SARCAL TABLETS</a:t>
            </a:r>
            <a:endParaRPr lang="en-US" sz="3600" b="1" dirty="0">
              <a:solidFill>
                <a:schemeClr val="bg1"/>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155575" y="838200"/>
            <a:ext cx="11806237" cy="400110"/>
          </a:xfrm>
          <a:prstGeom prst="rect">
            <a:avLst/>
          </a:prstGeom>
          <a:solidFill>
            <a:srgbClr val="3379CD"/>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74613" y="1219200"/>
            <a:ext cx="11887198" cy="1200329"/>
          </a:xfrm>
          <a:prstGeom prst="rect">
            <a:avLst/>
          </a:prstGeom>
          <a:noFill/>
        </p:spPr>
        <p:txBody>
          <a:bodyPr wrap="square" rtlCol="0">
            <a:spAutoFit/>
          </a:bodyPr>
          <a:lstStyle/>
          <a:p>
            <a:r>
              <a:rPr lang="en-US" dirty="0" err="1"/>
              <a:t>Saarvasri</a:t>
            </a:r>
            <a:r>
              <a:rPr lang="en-US" dirty="0"/>
              <a:t> </a:t>
            </a:r>
            <a:r>
              <a:rPr lang="en-US" dirty="0" err="1"/>
              <a:t>Sarcal</a:t>
            </a:r>
            <a:r>
              <a:rPr lang="en-US" dirty="0"/>
              <a:t> Tablet is used to prevent or treat low blood calcium levels in people who do not get enough calcium from their diets. Calcium plays a very important role in the body. It is necessary for normal functioning of nerves, cells, muscle, and bone. If there is not enough calcium in the blood, then the body will take calcium from bones, thereby weakening bones. Glucosamine helps to maintain healthy joints and synovial fluid between bone joints</a:t>
            </a:r>
            <a:r>
              <a:rPr lang="en-US" dirty="0" smtClean="0"/>
              <a:t>.</a:t>
            </a:r>
            <a:endParaRPr lang="en-US" dirty="0"/>
          </a:p>
        </p:txBody>
      </p:sp>
      <p:sp>
        <p:nvSpPr>
          <p:cNvPr id="16" name="TextBox 15"/>
          <p:cNvSpPr txBox="1"/>
          <p:nvPr/>
        </p:nvSpPr>
        <p:spPr>
          <a:xfrm>
            <a:off x="3572942" y="3761362"/>
            <a:ext cx="8388870" cy="400110"/>
          </a:xfrm>
          <a:prstGeom prst="rect">
            <a:avLst/>
          </a:prstGeom>
          <a:solidFill>
            <a:srgbClr val="3379CD"/>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7" name="TextBox 16"/>
          <p:cNvSpPr txBox="1"/>
          <p:nvPr/>
        </p:nvSpPr>
        <p:spPr>
          <a:xfrm>
            <a:off x="3510131" y="4161472"/>
            <a:ext cx="8458199" cy="1477328"/>
          </a:xfrm>
          <a:prstGeom prst="rect">
            <a:avLst/>
          </a:prstGeom>
          <a:noFill/>
        </p:spPr>
        <p:txBody>
          <a:bodyPr wrap="square" rtlCol="0">
            <a:spAutoFit/>
          </a:bodyPr>
          <a:lstStyle/>
          <a:p>
            <a:pPr marL="285750" indent="-285750">
              <a:buFont typeface="Arial" pitchFamily="34" charset="0"/>
              <a:buChar char="•"/>
            </a:pPr>
            <a:r>
              <a:rPr lang="en-US" dirty="0"/>
              <a:t>It strengthens bones and prevents Osteoporosis.</a:t>
            </a:r>
          </a:p>
          <a:p>
            <a:pPr marL="285750" indent="-285750">
              <a:buFont typeface="Arial" pitchFamily="34" charset="0"/>
              <a:buChar char="•"/>
            </a:pPr>
            <a:r>
              <a:rPr lang="en-US" dirty="0"/>
              <a:t>Maintains bone and joint health.</a:t>
            </a:r>
          </a:p>
          <a:p>
            <a:pPr marL="285750" indent="-285750">
              <a:buFont typeface="Arial" pitchFamily="34" charset="0"/>
              <a:buChar char="•"/>
            </a:pPr>
            <a:r>
              <a:rPr lang="en-US" dirty="0"/>
              <a:t>Maintains healthy synovial fluid level between joints.</a:t>
            </a:r>
          </a:p>
          <a:p>
            <a:pPr marL="285750" indent="-285750">
              <a:buFont typeface="Arial" pitchFamily="34" charset="0"/>
              <a:buChar char="•"/>
            </a:pPr>
            <a:r>
              <a:rPr lang="en-US" dirty="0"/>
              <a:t>Ensures healthy alkaline pH level.</a:t>
            </a:r>
          </a:p>
          <a:p>
            <a:pPr marL="285750" indent="-285750">
              <a:buFont typeface="Arial" pitchFamily="34" charset="0"/>
              <a:buChar char="•"/>
            </a:pPr>
            <a:r>
              <a:rPr lang="en-US" dirty="0"/>
              <a:t>Helps to maintain optimal body weight.</a:t>
            </a:r>
          </a:p>
        </p:txBody>
      </p:sp>
      <p:sp>
        <p:nvSpPr>
          <p:cNvPr id="18" name="TextBox 17"/>
          <p:cNvSpPr txBox="1"/>
          <p:nvPr/>
        </p:nvSpPr>
        <p:spPr>
          <a:xfrm>
            <a:off x="3572942" y="6019800"/>
            <a:ext cx="8388870" cy="400110"/>
          </a:xfrm>
          <a:prstGeom prst="rect">
            <a:avLst/>
          </a:prstGeom>
          <a:solidFill>
            <a:srgbClr val="3379CD"/>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3503612" y="6400800"/>
            <a:ext cx="8458199" cy="369332"/>
          </a:xfrm>
          <a:prstGeom prst="rect">
            <a:avLst/>
          </a:prstGeom>
          <a:noFill/>
        </p:spPr>
        <p:txBody>
          <a:bodyPr wrap="square" rtlCol="0">
            <a:spAutoFit/>
          </a:bodyPr>
          <a:lstStyle/>
          <a:p>
            <a:r>
              <a:rPr lang="en-US" dirty="0"/>
              <a:t>1 to 2 </a:t>
            </a:r>
            <a:r>
              <a:rPr lang="en-US" dirty="0" smtClean="0"/>
              <a:t>tablets </a:t>
            </a:r>
            <a:r>
              <a:rPr lang="en-US" dirty="0"/>
              <a:t>two times a day or as directed by the Experts.</a:t>
            </a:r>
          </a:p>
        </p:txBody>
      </p:sp>
      <p:sp>
        <p:nvSpPr>
          <p:cNvPr id="22" name="TextBox 21"/>
          <p:cNvSpPr txBox="1"/>
          <p:nvPr/>
        </p:nvSpPr>
        <p:spPr>
          <a:xfrm>
            <a:off x="155575" y="2678668"/>
            <a:ext cx="11806238" cy="400110"/>
          </a:xfrm>
          <a:prstGeom prst="rect">
            <a:avLst/>
          </a:prstGeom>
          <a:solidFill>
            <a:srgbClr val="3379CD"/>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155576" y="3059668"/>
            <a:ext cx="11827974" cy="369332"/>
          </a:xfrm>
          <a:prstGeom prst="rect">
            <a:avLst/>
          </a:prstGeom>
          <a:noFill/>
        </p:spPr>
        <p:txBody>
          <a:bodyPr wrap="square" rtlCol="0">
            <a:spAutoFit/>
          </a:bodyPr>
          <a:lstStyle/>
          <a:p>
            <a:r>
              <a:rPr lang="it-IT" dirty="0"/>
              <a:t>Calcium Carbonate, Glucosamine, Magnesium Oxide</a:t>
            </a:r>
            <a:r>
              <a:rPr lang="it-IT" dirty="0" smtClean="0"/>
              <a:t>.</a:t>
            </a:r>
            <a:endParaRPr lang="it-IT" dirty="0"/>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descr="data:image/png;base64,iVBORw0KGgoAAAANSUhEUgAAAV8AAAGbCAYAAABjzJMjAAAAAXNSR0IArs4c6QAAIABJREFUeF7svQecJUd57v10OHnmzOyudldaSWiFUFxQRjKYa4NtEMEGY1/b1/Z1whHsawwmGDBBBBvHa1/bnz8+3+tskn++xgEHDAhJJIMkJJRAQhLaMLuTw8mn06enznlnS6XuE3Zmd2dEzf7md2b7dFdXV3f/++mn3nrLgf2xLWBbwLaAbYFT3gLOKd+j3aFtAdsCtgVsC8DC114EtgVsC9gWOA0tYOF7Ghrd7tK2gG0B2wIWvvYasC1gW8C2wGloAQvf09Dodpe2BWwL2Baw8LXXgG0B2wK2BU5DC1j4noZGt7u0LWBbwLaAha+9BmwL2BawLXAaWsDC9zQ0ut2lbQHbArYFLHztNWBbwLaAbYHT0AIWvqeh0e0ubQvYFrAtYOFrrwHbArYFbAuchhaw8D0NjW53aVvAtoBtAQtfew3YFrAtYFvgNLSAhe9paHS7S9sCtgVsC1j42mvAtoBtAdsCp6EFLHxPQ6PbXdoWsC1gW8DC114DtgVsC9gWOA0tYOF7Ghrd7tK2gG0B2wIWvvYasC1gW8C2wGloAQvf09Dodpe2BWwL2Baw8LXXgG0B2wK2BU5DC1j4noZGt7u0LWBbwLaAha+9BmwL2BawLXAaWsDC9zQ0ut1lrwWSJBl0/Z3wtXnjjTfi7W9/e5LWzo6jik39zp4X2wKnsgVO+AI/lZW0+zq5LdCHoAfAPXr0qO/7vut5nutoP27vx3ddN89fAF6hUPC73a6fz+e5LX9z/U8XgBOGoev7PivP60x+vSiKuJDrcBv+rX96cRxzXVUmf6IoUuV5nocoivhJeCZRFHGFuA9TLoujKEpc140AhP1ffs//81f+5qfajmWFYZj4vi/lyHdxGIaR7/tREASqvCRJ+BkkSRI0m81uoVAIoiji/+MkSRTQ+RnHMevB7eNOpxPv378/uvHGG6N3vOMdLNv+2BZQLWDh+yS+EJIkIbTyKysrxSAIir7v5z3PK/i+P+l53s44jquO4+zwfX/Kdd0KgDIA+SwSpkmS8Nf3PI+QzMdxXGIZcRx7juMocCZJwr+5L99xHMKToHYIUYKdP2RTf5n6jtcev+ePuhAdx+2vqxQxf13XFXXck6u9MtY/wzAkfLkDQpkgBZcRpIQgf/rFc0eI45j/V8v7nOR+1bI4jlk2Pwlv9ek4jgJ2/5MwJzz5GcRx3HJdtwOgHcdx6LpuSEj7vh8A6Lqu2wrDsOO6bjOO47rruo1ut7uWJAn/rkdRtBAEwWIQBJ0gCLoAmmeddVanv68n8VVpD01awML3SXAtHDp0qJTP56vFYnHScZzd+Xz+at/3LwVwluu6u5Ik2QGA31UcxykB4K+SpH3Btt4K/D9/CSv+8m+CSf4m/GQ7LifwOp0OcrmcAh8/gyBQkOQP1aksy+fz6juqYS7nL//udrsolUqqHK4j2/HvdrutlnEd1oHrs4xCobD+HcthPfldq9VCpVJRZfH/XM7vuX6z2VzfT1+Rq2Nj/Vi+XiaXy48OfR6vtA+/5//lmKQMaS+9faU9tcutFcdxkzD2PI9QXozjeCEMw6NRFH05juMHOp3OXJIka0EQrOzbt6/5JLhU7SFoLWDhuw0uh3e84x3u29/+9mK73d7jed7uJEnOJmSTJNnvOM5TXdd9CiELoJokiYIsxaQJVh0m+nf63wSHDg8dvPxbwEm4EjoEY61Ww8TEhIJhuVxW4OurWQVkgrXRaGByclLBUSDM8vh3vV7H1NSU+iwWKbihyiZEl5eX1XYEJyEpsOf+uF/uj2VyOb/nsunpaVUW1+H+payVlRVVFr9jnQTMLIPL+Ml6sg5y3H3lrMCvP1zkGOTBwE8et7QD66NvKw8vc1nG5UfF3XQcpwFgLQzDhSRJDidJ8qDneY+EYXjEcZyDrVbr6NTU1KrjONbO2Ab3sVlFC98tftIefPDBwr59+74jl8vdkCTJtZ7n7XEcZ5oWgeM4eb7y61CVm1xXXaJeZRn/L6/oojJF0QmQCNf+6/zjlC4hIxAi9AixtbU1BTWCq1qtqk+Wxx8B0urqKs444wzwUwBNwFFtEor8jp+EMJUqVSTLXFhYwI4dO9Q+uC/WiyDmMoJZ9se6EppLS0vYvXu32g+3J3hZFtdjWQQzAc2y5EFDyMv6Uia34bHqqprHIupY1DX3yXbgJ7/ncj6EdLXftzQeB2O2jbwdSFunXYoC6/53UZIk7SRJanEcz7uue08QBLfMzs5+6Lzzzlve4peyrZ7RAha+W/iSeOSRR4qTk5O/XC6Xf9lxnKm+r7quKrOqLkrWVLdiKfCTcCAseOPL67+Apt+Rpb4jaPt+qVKKYi8QTIQsIUaYCQRFwQrMCTGqQYJ1z549CpgCLh2+BCbXIRwFmITn/Pw8du3apeBIwLFcwpfLFhcX1/fLuhHqBCz3Iw8EvSwT5PJQ4nayPuHNOhCgBC3bQhS6PGy4f9aN67BO/D8/+X9RvmKZiIpmvUVNC3QFrCZ89eXyBmGea+nfcxyHXvNfdDqdt0xOTs5t4cvZVs3Cd3tcA+wrWllZeVmhUPgrx3EmBIKiXrPUUpryNe2GceBL+PBHPNB+xIFShQJfgkte9Qlfwpj2BLch/AgqgS/hRkAR/FnKl8eqK9+dO3cq+OrK14Qv68jvx4Uvj48PAx4DHyAEehZ8BbaEsEBW4Mt983tRvgJfLpeHmQ5f3TfWz6XuDctyQ/2ue84stw/yWrfbfWehUPh9x3HY4Wd/tkELWOW7RU/SzMxMeXJy8rcdx3mlKFb99VVuUrMjR+Cb1pGm2w6Eoyhf6TiT13DZj6hi066QDizxTtPgK8qX8E1TvoRrFny5jUBblC/hnQZfwp4PAYEv4Sm2A2E6TPlmwZeAFeUrDyvClXUQ+OpKWJSvqPos5cs2lYiNNIWrn1e5NM1zLODW33CSJPl8u91++cTExLEteknbalnluz2ugVqtttt13T8Pw/DF0tveD616nFeoRx/oCkmALa+tZu+9dFyJkpWONPF8uXwYfKVzivAVCIryFc83y3bIgi+BKZ1kuu0wCL587We9CUbCl7YD1zfhK6pWPF85VvF8deWbBl+BrdgLmw1fOVdpNkSa+jUsiaPLy8sv3Llz55e3xxVua2mV7xa9BhYXF8/N5/PvT5LkOforqtxwooZ0+Mp3WZ6vHKpELRAiAl0TvqLQqAx1z1fWoyrMgi8VcZbyFduB+2Y9qBjNDjdd+dJGENuB60qHGzvo+F2a8hX4Et6mhaF33rE9RPlKh5t4vtKJZoax0R/W4Wt6vsOUL9tSV776/0346opXt5P086htX6vX6y+sVquf3aKXtK2WVb7b4xqYnZ29oFQqfdBxnGsFprr6kZvOVERiEcinfJ8WMkbbQVe+YjuIl5ilfKUDSjxfgks8X4kmkBhbsR0k2oGgFV9U4MtOOOlwI0wFvlSic3Nz65EQZocb4ct1RPnqHW4C00Hw1ZWv3uHGOkjMsXTKsaNRlC4/Zb/D4Cuerw5cE776ORwUAWGef+O6aDUaje+amJj4xPa4wm0trfLdotfA/Pz8xcVi8UMArtA9PlMNyc0qh2FGOMj6omAFJuL5ptkOuucrHX1iYwzqcJMYW4KMsOI2YjtwGTvJCF/prBL46uFhWfAloAk61puwpRqWaIeNwpf1Yf34KaFmMnBEHmIygENigVlPiXLQox1E+UpIGuusd7jpni/L1s9fWmebfnkKfNMeuIzqW1tbe/nU1NS/btFL2lbLKt/tcQ0sLCxcSvgmSfIMHaxmR9sgL1AfKCCe77jwlWgHHb668iVcpMNtGHxpFRBuafAVq+BE4cs20qMdBilfiTWWtpBoh82GryjlUeCrgzWr002ugwz4BrVa7fuq1eo/bI8r3NbSKt8teg0sLi4eKBQKHwTw9DT46t6veQiilDcCX+lw0+N8uR9T+Q6DLy0EqkWCmfAVz5eKmFDSO8kIRekk43a67ZClfE3Pl1YELQyxEUzbgbaIDNjg8bCNTgS+rJv4wmnKd5RoB135bgJ8w9XV1R+enp7+8Ba9pG21rPLdHtcA4VssFhV8zdAiUxmldcYIWGRdU/nSFmDHUZbtoMNXXr1ZD+lwkzhfwpdglSgHgZvYDjK8eKvAV+9wSxtkMch2kFAzGcmXBV8+WKR9ZZCFPixbPF+Br+nlpp3fIaqXX0fLy8s/vnPnzr/eHle4raVVvlv0GujDl57vgVGUrwnoQfAViGaNcEvzfLlM4l2pWMeBLwHECAgqX/q0jELYTOWrh5oNU74mfPU4X4lHpqpN63AT+Eouii0G33h1dfVnpqen/88WvaRttazy3R7XwNLS0tNpOziOkwpfif01wWx2uIk9oStfrjMozjdtkMUg+OqeryhgUb60D2gtbCZ8qTxlhJt0fPGYCHmJ8x3k+ZpxvjK8eBh8CVtJwsP9jmM7iPKlqpWhxuYItnGsh5SrOFldXX3l9PT0+7bHFW5raZXvFr0GBL6u6x7QgWq+oqb5vTqQ5W891MyEbz8HrvI/pWNNQtlkmURLpNkOMsiCgJUcD3qomeR/oBcrypfKkvtiVIAeakbbgqo4bYSbRDtwPyyLo9+4vijftMQ648b5mraDtAePR7K2DbMdJAGPHiss7cHzIW0oA1GybAczEmLYpbq6uvqq6enpPx62nv1+a7SAhe/WOA9PqEUfvh9yXfeyNPhm9Hg/Lj+vvt2gON8s+IqXLPGwumozbQdC91TBl/CjhaHDl8dndt5JVjMBuZlYRxml/dwOZlYzCTUz4ct9EPbDOtz4UNkofNOiHgZdrsvLy6/auXOnhe8WvafNaln4btETtbS09AzaDmnwTVO/Ato024GHqH8vI9z0QRbyKiydUKJ8ZTsJOZMOOn2Em2Q1S4MvwS6dcpulfAW+MsKNMDwV8BXbQeArUQ56SklJl7lZ8OW5M2O5sy7Zvu3w/27RS9pWy3q+2+MaIHz7I9xSla94uebRmDkcTAtC4GqmlDxR+Eo+3yzlK/DVPV96q7QWTtR2IHzFdhDP14Svntths5SvwJf71wdZbBS++rlMi3Sw8N0e9+y4tbTKd9wWO0XrD4Nvlu2QBV9Rv6cbvlSrEu2w2fAVz3dQYp1huR0Geb46fHXbQU+4cyLKVy4pc4SbQHlE+NoOt1N0b27Wbix8N6slN7mcpaWly/vK91J59R/W2aYDVrcadPWre5iDQs10f1e8UX6atgOVL/1SGewgCljvcNMHWbDD7USUL/fBV3mWm2U7ZMFX8ktw38Pgy0EgkttBIjYkNE+3HWRKJPGAJdXkKIl1zGgHE77mEHL9/wMuM8L356anp/+/Tb4UbXEnqQUsfE9Sw260WMK3XC5zkAUnwlQ/0gGWpXp1+JqddGaomZ7PV6YFkgxe0jlnWhE6fNPifAlFGWQh8KW9QCDRF2Z4GOFGcI0a7UClzO2oSAk4mclCcjsI9Hm8hLzk8zVtBwJfMqQxOoOgZjvy2NOSqaellKTHK0mB+JmVUlJmweAxyiALqlc9hE/aOC23g4XvRu+e7bG9he8WPU/Ly8tXlEqlDwh8BbgymCKr2qJsdeXLbU8lfKlS9cQ6Onwlt8OJwFfPamamlDxZ8JVMbzweHb6SWjJtDjcBtwzKYBnyxiCJdSx8t+iNdwqrZeF7Cht7nF0Rvhxe7LruJSZwBwFYj2rQ19tK8JX5zySr2aA4X1356vl8JXJC4oqz4JsV5zuq8s2Cb5byzZrDzRxebOE7zt3w5FzXwneLntfl5eUr+/C92LQddKjqitj0dvVDO9Xw1T1fUb6SWCcLvuId64Ms0uBLZSlDlcVjZptwP/o0QoOSqafBl+unJVNn25nKV+wHM58vFbHMfCxzvonytbbDFr3ZTlO1LHxPU8MP2+3c3NxV1Wr1A47jKPjqkBX46t6vGd+r/5/bn2z4ShJ1dmgRolnwTUspKcp3FPjy9Z3w1fP50ms+HfAdNI3QsHy+J0n5/uz09PSfDLu27PdbowUsfLfGeXhCLZaXl6+i52vC1/RydbU7jvIlxKjQCHB2tFHZmR1u+tRCAu9Rk6mbM1mwkysrn68OX33eNf6d1uGm53aQGSVYP6pOSczODjfJDazPhGxGO2R1uOlTx5vRDoMm0KTtYHq+MjMIy7Ge7xa94U5DtSx8T0Ojj7LLPnyZWOciuWn14b66FZEFXQGmAFZ63PURblxGADF6gZCQXA7cZhh8ZYSXmduBy2XqeH0mC3OEW1o+X776cznhJ/AVaFNN8iGh53aQBDdsIz23g0Q7sCx27hGKEmpGhU3bgNvw2CWhDtW7jJrj/tkm0oGp2w6EvxlqNmz2Yn3qID23gx5GmBblwHMrCXiGdLYy1OznbW6HUe6urbGOhe/WOA9PqMXKysrV/eHFF4rtIPBNU796R5sUNip8deWrw1dUrm5b6MrXhK8knOHnicKXwBVg8m+ZOl5Ppk74ciAFv9OzmkluB33qeMI1Db5UyfzR4cuydPgS9jIohSDm8XI7fopvrXu+3I8e5ysj38TrlU990lKBe9bINvPBOyDMkPBlYh07vHiL3tNmtSx8t+iJmp+fv2ZycvIDruteaHq8ejiZ6QXrhzMKfAlTPc5X4KvPXqzDl+AQpSzwlQk0dfhKjLAMcKA6JjAlq5k+ezGX7d27d326d4lQIAw5gaYZ58uYYa4v8BXPV59GiPvTLQwzzpcQFeVLkBLuAl8qYF35sk0EvoSrKF/pUJN2GAW+PF9i8Yg1o59fHcLysB1D+dqUklv0fk6rloXvFj1ZKysr1/Q9XwVf/QbUVe5G4SszFAsQdPjq8cGyXOCrJ9YZBF9RllyHwJThxVSFYhUQvmeeeeb65JU6fGdnZ9cn3iRcuX8TvlTCEmrG8tNALvAVz5cQ5TFRZYvtMC58szrc0may0AdZyINJUkrqFtJG4Fur1X62Wq3aDrctek9b5btNTgzh2w81e5ppO5iRDGJDZEU4jOL5ZsFX8vjq8BWbQle+hBohSBWp2w6m8k2DL5edddZZqrOMUQyEF38JQ8JXQtQITAKL+yFg+Z1MWc9jJ5yphglySREpFgbrJZ6vTF+f5fmaypfrmZ6vdPTJ8OIsz5ff66FmMmxbJtXUH6z6eU7zf0fwfDmTxf/eJpf4N3w1rfLdopeArnxHha/uBetWQRp89WiHNNuB24gqFgUs8a6m7SAzWUhKSX4SVlxfOtwIQ9120BOgE74EJqFI8PH1XTKR0XYQ+BJkfP0X5Uv4EvqEvUQ7sCzuR4evRDvoHW667aB3uHEdye0gHW5y3JLbgZ+EOY9Bz+1AG0LifyWlpMBXPHAdvjK0WD5N1StvNbJ8GHxrtdpPVqvVP9uil7StltECFr5b9JKYn5+/mnG+ruuqaAeBoYy40m9M8YB15av7wtJpJJENeoccl8kwWEJV94kl/wNBKgnXpVx+R0DKRJEEmHRIycSc8lpPAMksEOKlsjyWJTCVLGGEF2HJH5ZNsBKUBB7rKqkwCT9CnmXrQ5W5TMK9WBbrSJUp88hJh5kOVoJS6k6wy7FwG4kAkWgFmX6J38k8b/rMFfoIN9ad/5d2kg43eZimfYrXboLXHExjdrwlSRLX63XC98+36CVtq2Xhuz2uAYaaVSoVDi9eh6+oWb2DRvd/0+wIOVrZxtxW1K2uzHSlLYMBTHAIyHXfUl6v0zoEddBIWaK49WgAWU9ex7kO9yEPEFHh0lklECIkxY+WY5EypEw5Fqmfrii5Do+JoDTL0esu58B8KzC3YdkCZ71uZllpUM0Cr7zZ6N9r5zdZW1uzHW7b4/ZWtbTKd4ueLAk18zxPhZrpHW5S5QFhR+sj4oatK0pXbmzpGJKy9fhUAY8+4EIHgl4f/UEgcBUYit8pMBRbRMAqHVJStn78OkgFgBKxoadq5HqyH6m3QFyiCNLqI8erPwT0B5h+XHqyHKmrlMlPgW6a4tUvu7SHpt7ZmXWezfau1+u/Uq1Wf2OLXtK2WkYLWPhu0UtidXX1mcVi8QOe510g8DGrOgi+aTe37hnqN7yuvnT4mmo5bf+68hYYCsCkLNlOB7mUrYM5DXi6KhZo6g8Us+7maDIdnPq6ZlmirPU3AH0dc1t5AAlgTT82y59NU7ppbwpZDzJpo7TLttlsvrtSqbx1i17StloWvtvjGmg2m9fn83nC93wdIPrNZyqmFB9w/WBFSUnnjg5NfTtZT8CTVqb5uq4DRcqV6Aj9/6JATVVsPihMNW6Wb9oJYl8IxEQBm1aKHLuupFm22fGlrzesTQWyOvR1W0A/Vr3eopTTHijmFTrsPMv6rVbrt8rl8hu2xxVua2mV7xa9BprN5rPz+fz7Hcc5z7xB9SrrN7rc0Loy1NcVQHCZhJDxxqbPyR92hkmYF/1K/s1l/J4dXoQct5PoAlmXnVwS0sXyZFvp7JLyZd426WzjcrEcuMysl+kF6ypTQM7tuS073qRTUNpLrBqBMTvbJEyO6xDO7MCTv9kJxx+uJ9/JdPX8jr8yxJl/s1x+z1/+n9uxPP7KdlyH/5e66GDPepCawNcfRuaDTz/XrVbrd8vl8i9v0UvaVssq3+1xDdRqtW8tlUp/FcfxudIDLgqIAJGBCPJJOBKU/OXfAkaCkj35BCJ/9e+4rQCVIJSbXPYjNzoBwl/Wg1AS5SiA4nf8m+vLuvy/rC/lyHFI1IKUI2CS9cxPWc88c6ZC1h8+kiRIlkmUiHzyez2XhXi0EvEh3+v/ZxvJ/2V9KYOf8qNbN9JGXMa2Ibz5S1jzgSHwlr+5nMv4f1km0ycR4vyen/qPeOedTucPy+Xy/9geV7itpVW+W/QaIHzz+fxfUPkSpIxfPXr0qBoowNhXxtZScRKsomJFZckNrN+0VGVyUwsAdDDoIBWYCjz1/5ugFLjJK7/udZq+pa7gdXDKKZBtTV9UV4jm6UrzVrNe5bPKT6unXoY8DHSQi0fM49AfYvImwXMisBZA628V/E4elHxASg4KeWvgNpJ1jvvl+WHYGkPsGPfMWGbGRvNvLu+HwFn4btH7Oa1aFr5b9GQtLCxc2mq1/s/dd9/9rDvuuEON5uKNzUEIHN3FX44K44gw3pD8lVdhHZD6a6n5Opt26Lq/qK+vA1GAIyqS2+h5CvQOJH0fWT5zlgdsep3msQwCvrRB1unVgWpaN+Y24guLmhcIm9DW3xj0umYdt/7g0v9muxLOPAY+ZOXtRR7AfAjzAUw483q4+OKLcfXVV/N6+I1qtforW/SSttUyWsDCd4teEg8++ODu1dXV3280Gj9IsFLpcCCC5DcwASAgkldeeRU1O9iyPMNBzWDaEDp8ZTt57c4CptRXV7n6sjRwpYFbVPAoDxJzn+a25sPFbCsT9mKpZO3bhLGp2HWVLso/TaWnla+3j1geVMkEsmR8m5ycfN0555zzO1v0krbVsvDdHtfA/Pz8xfl8/q9833+m+Kziq5qv2uarfhoAzZtcB0sapNLUn6xHcOieqQ4ZXeWZ8MwCs66UB0FVB1bWerIPHaRpyjZL7eoPJ1G8UqYJ3zR7JKvdzIeOuW2W1WK2mbmenHuej1qt9padO3f+2va4wm0trfLdotcAJ9D0fZ9Tx18iPfKsqgB4mDoapmSHKcc0L1XKFI9TYGjG8wqkpQzdHhBQp3m+gx4C8vCQMofVX4eo+XAyFbAObHM/AnEuH6Z8h11Kej2GKX19YIYO7rRjkbC+er3+hunp6d8aVg/7/dZoAQvfrXEenlALJtZxXZdxvheKAtPDlXTPUr85TSgNu8nNHY+yvkRbiNXAfZowTVPAuorTlXjWclM563AeZJ+Yqta0TbJgrL8NpCljParDrNugh8GwNh30oEu7PNPWT5KEw4vtTBZb9H5Oq5aF7xY9WQsLCxxk8X7XdZ8qIVqivrJemfXX/zSoDlOLArdh6+nwTbMS9GWj/K1Dz4S2XhfTnsh67U97MJn7GGY76G0p62bBd6OXkNmGw2Cd8dYTrq6u/vSOHTtsYp2NnpBTtL2F7ylq6HF3s7i4+GzP86h8n6LHx+ogHmQ9ZClafbkJNh2+gwAsHW6EhLzypnmRuiI3lWIWZNNgnqaABY7DHhS6wk6Dsr69DmQTzvLgk/ZPe1DpD4e0B2HWsZkDL8a9Vvrrd1dXV390enr6Qye4vd3sFLeAhe8pbvBRd7eysvLtSZL8led5Z0mAvnymAUMH3SDll6WyBsFRh4rErOoDMvTvzeVZ4NS3GQZcAd0obac/BMx2MtvF/F73d3X4ynLzwSfljQp1XX3rx2Q+QEZpDx3u/fU79Xr9+6vV6j+O0k52ndPfAha+p/8cPKEGSZI4y8vLP+C67h97njcto8vkJtdjWE0FKVDTVamso4/uEsUqEJD/p0E1bV25+WU/AhBzlNwg1aoDaBhwBn0/TP2a0Mv6vw40Hajm37rq5ndmXLWk2TThrHv2+jZpXv6wB4d50SRJ0lldXf1vO3bs+MgWvKRtlVJawMJ3C14WSZK4i4uLP++67m94nlfizSlQ1SFphnzJdwJEE6hZINRhlKbCdBUo9RCw6PsaVv4wwIpFkLWeaZNwPbO+pl1gqmbThtDrnGU7EKa6ohb46g+lFBg+4coy9y3g1mEu+9KtJka46EO8zVwR/XPR7NsOf7cFL2lbJQvf7XENEL5Hjx79ySiKfjsMwypHMknuBR3CEo6ke4a6RWEqPAGmDMAQRa3DRQeEbK/D0AQg68X66bkNTOANU7hmmWkgG1XdZqla8xjSrAJ9WwE7QSdDr82HS5bdYL4FSAelCWsT6NJOUleG9Mm5lXPt+37geR5/Xc/zvFwu5xYKhahUKn212Wz+4K5du+7dHle5raVVvlv0Gnj44YcvX15efm+3270+SZKK4zi5/k0ZOY6T8L7zfd8RRSQgNV+JTRUpcOUnoSJDkmU9LtfDxtI8YgETP9Pgm6ZcTXtkWLOn7TdtmyzlO6h83Q4Q4OntIn9LzXOWAAAgAElEQVRLbgu2kTlzhpRvdpaZDxIpS3I36O1sPijSzpVYRf23nOUwDP85juPbPc8rOo6zG0All8st5PP5W84///ybHMfppYezP1u+BSx8t+gpuummm/xCobA/SZIDcRxfEsex6njzfT/kTed53nXlcvkSPcuY7iOmAUZXsjpYxNaQ77Nidk1lRljo2dXSlLK5bBCY006Fvn7atmk2g1mOuQ7LyYKmDk+uIykixceVh5v+kDMhqpchf7OdmEhHh6+AOctmkbec/r6SIAg+3Wg0Xr979+67Z2ZmWJ7HB/DZZ58dnHPOOR3HceItejnbaqW0gIXvNrssPvzhD3tPfepT9+fz+R8rFApvzufzvAHVUejqTYeL6TWKchXlq3vK+g2fplbN7wW+ZgpHAfUo8B0F2sNOUxpgTXWqv+Zn2Q76chO+0m76vmR93X+WtteXSYYz0/7IsnRSHnRxEAR/U6/Xf+nAgQNLw9rDfr/1W8DCd+ufo9QaPvroo9/sOM6/ua47MSz214SveL56SslB0DUhLFCReF96vpIMPW1dHcSDVJ55oFnrZp2yQUA11ampYPUyBa46fMV2MLfTI0/S1LCUa8I3TR1nHX/fCiJ83+e67uvPPPPMxja9bG21tRaw8N2ml8PXv/7183O53G2+7+/U4SugM0EkwNU9XRO+0hRmaJkJT9PzJVhktgod4mnQHRW+44J3EPh0YKb9neUbm56veamYIWY6tHXYiz0jMdJ6XXV1LNvo1oT2MIu73e7/XFtbe8uFF17Y2aaXra22he/2vwYOHz58TqFQuMPzPPq/Q2crFigKfPmpT3GT1smmL0v7W6Ciz/AgANKnKTKhMsjHHRXOpoVgKts0Zam/AegANNeV9UT5SqekCXjTV8/aJ7dj+8k0SmnlmA+FFBUchWH43mq1eqPjOL15n+zPtm4Bq3y36embnZ19KpWv53k70l59U27e9c4eUVtZ8E0bpaYrWv173fPNgnWWd6zXcZDS1dW6eVxZqtVcngY307tN83Rl6h7dVzf9ZfMtQz8f4v/KzBS6qtW3M0GuvzXw7yiKoiRJ3nX//ff/2rXXXmvhu03vW73aFr7b9CQeOnTo8mq1+mnP8yYHhTvpN7EOwUHKVx+sIdubnrD8X0LNJCRKVGOakjb3bwImDcBZUJb9jOKd6uDNUqdpIE6zHbiedFBmKV8dvlJulvLVjyMNwHJ5Er5xHN947733vtfCd5vetEa1LXy36Xlk1rNisfhJ13XLgwCkA0/vKOM2+uy9AtMshWvaFvIqLX6v+JlZtkOa+pWmH2RDmIBOU7RSTtZ3abaCvo35vcDV7HATiJugNlW1ePC6n6sPtJD1zYdmGrS1cxY+BvB33H333b9p4btNb1oL3yfHiVtcXLyhUCj8k+/7airbLPCY8NVhdiLw1bfXox1M+A5Tvmm2SNqZMaEt6jBNEQ9TwaY9kAVTUaOjwneQDaG/CcjMx9yvCdo0FW10vNHzvTGfz7/Xer5PjnvYKt9teh7n5+d/qFKp/LXneeocmirKhJZpG4jtoE9NpKtf3W4wrQfT8x3U4Waq22H+rwlV06rQ4Wt6tIMeQubDaZB6HVf5pilrvXzWUx5UpuebBmJpb3rycoxJktB5eOcDDzzw3gMHDnS36WVrq621gIXvNr0cFhYWXlWpVP5Iz6BlvqKnqV5ZR+Arw5LTbAcT2NzW9Hb1EW6DQtT0Zk4r14S9CUsdWqOcsjSVm6Z0pSxdefJvHgvbRoYWS0SJDlV54KWpVtPLFc83a3+mojfLJHyTJHn3ww8//Os21GyUK2Drr2Phu/XPUWoN5+fnXzMxMfG75rBX0z/VASyKVU+sIxmy0sCZFvVgDj3WczvoZegPgnHUblYHmwlfgWDW+qYVoDdimk0g3+tvEGLLSFYxE+hp1oEA3uyUoy0jsdD6QyAN5qaC74OcyvfXfd9/t+M4Ns53m963j7sOnwTH8A15CAsLC79QqVT+QIdvmvLVXlvXQ80EoGmer6hbUac6gPW/pdGlw40KOEspy7pZilf/Pu3vNHCaSjrL886CcJrtYCpjUb58QOmJi6RN9UEWpvWgq2KxHfSBKOYAjawBG1p7MNrBwvdJdLdb5btNT+bi4uJPlMvlPxVfUMBhWg2m8pXXYa4vio43fpbyle3le3178TEJXkl5aaplXaFm2SBZp8BU8aYiFAgOgvMg+A6zJnTbIW3WaNOq0FWv6fmaDydT/eqK26yXKN84jt/zWAfrexzHsZ7vNr1vrfJ9Epy42dnZ76lWqx90XVdFO5iKcVjnGW9oE76inHV7woSvqV4lysHMN2zuP61+g06DaSdkeb5ZtoM58MQEtKlUdRjKthLna84kwnUHRSuY+ZG5PttJkg/px6IrZBPA+sOm7/m+54EHHniP7XB7EtzAjFB6chzGN95RLC4uPr9UKnGCzV26AjThmNaRJp6vqFjxJ/V1Tf82zXIwlamujgXkJ3pmsmyEUYAt7ZHmC5vl6v/Xt9P/1pVo1nJ9HXOEG79LeyOQeGAd5ll2SH+Q228ePHjwRtvhdqJX1dbazsJ3a52PkWszPz//knK5zCxXZ+sj0nSv1oRpWuEC4nFe3QeB0XzNT1NzOphHgSyPwwylM5X0yA2npd40HxD6gyvt4ZGlsmVdeZgNW89U2QJf00PWFbjrunG73f6L5eXl15177rk2peQ4J3yLrmvhu0VPTFq1OLHm7bff7k9PT59ZLpdfk8vlfj6O47zupeqvqmmv0lKu7lfq26Qpw1EAqSu/tFd6s17m8WV5s4NANuzUjQJBHZy6nz0Mvml+9CCYZ72RZJxn1XkpbyQyW0kYhve1Wq03+r5/0969exnxoGY1GdYO9vut2QIWvlvzvKzX6rFkKt6xY8d2djqdc3O53Nme5z09iqLnua77TY7jTIpqEviZ6skEYRrkssA3CMpZzWbuL8urTYPxIEsgDYbDgJ4F37TlpnVjHp/5gMv6Xl+e5nvr6li+F1VvvrWIXaHtmxEPjwC4HcCXoih6KEmSr3ued2jPnj2LdgqhLX4zG9Wz8N2C54sKd3Z2drfjOJc/NmfXtY7jPBPAZa7r7nQcp+q6bsF1XUdgpY+ESlOgusrNUrHDwDeKfzoMhmn7NpelwXoU5T0KDIetM65SNkE77FLSAS8Pk0FWR5paZlswwVkcx50kSRpxHK8kSfKVOI4/F0XRTe12+94LLrhgdVhd7PenvwUsfE//OVA1IHABeDMzMxc4jvNf4zh+KYDLHccpSseMPn24DiTdG8x65ZfDHMWvHQbRtCYbtl9zmxMB6jinKgukafsdx9rQ19XLyrIhBu0v661AljOCRM6tCWIZaSif/e8J49ujKPqw67r/eujQoUPXXHMN5/yz1sQ4F88pWtfC9xQ19KDdPPTQQ1PlcvmqKIpemiTJiwFcxH4hfWp33oR6yJPeU84bXB9RNQpoh60zChxHWWfc5s2C1aB9pcHzROo2DoQHPaDMcnTIZlkeWapcf+MQAIsdYYBXD2Xr0p54zJ66GcBH6/X655/2tKfNjXsu7PontwUsfE9u+w4snTMUX3zxxVd2u92fcBznxUmSnM0p4hl/y18BrPkpsDUtBv21VrxFfR151R1F2WapOv2ATgRww6B/Gk/H2LseR11L4WnKeVxvWveS+bdEu0gcsaaK4yRJ5pIk+VySJH/muu5Ne/bsqY99oHaDk9ICFr4npVmHF3ro0KGdhULhhzudzmvCMDyfINOVrsBXX25CV8BqgtKE4kYgOfxIemtkebcnG7ajPCRGPYbNWm/c9h5XcZsxw+boRBn4YlgTQRRFf5kkyTvPPvvsg5t1rLacE28BC98Tb7sT2vLBBx8sTE1NsQPtFzqdzkujKCoJVGXEmYyQGqR4BXijgHZcGAw6sEGgGAWE+mv0CTWgsdEo+9zIfga13Wa26zh1TPN/5a1GlLDpCfeBzITsVMHv6XQ6N59//vntcfZr193cFrDw3dz2HFjaYxd9bmFh4XvjOH5dp9O5MooiT7KKmcpXgCwATlO9uuIUy0HUcFZnzmYe7ijRASfyaj5OHbNgngXGE/GHTxdkR2kH3YLQB9uI+pXv9f/TDw7D8F1xHH/w3HPPbY2yH7vO5reAhe/mt2lqiUmSFObn53/4sUERvxYEwZ4oihw9t4Ixmulxfu8w8Oo71EeC6R7wyT5MfV9mz/84wNssWA8qR4fpVgbrqOdMBzC30Tvi0qIiuCwIgqOPhaq9ft++fX8z6n7sepvbAha+m9ueqaUtLi5WkyT54cfiM9/e6XT28mah4uWPHsEgf+tqN8vnlR0NAsmphG/agWf1+ssr8ijbpB3nRk6ZvBnobw0bKW8rbKtHQcjfaSpYlvGzn+jnkTiOXzkzM/NJOy/cqT+TFr4nuc05Qm1paekVURS9udPpnMfBEdylhI4JDPRQMjNuV+9Y0+GxFQEyDPgCZOk0GrX5TZAP8o75Xdb6g7Kd6Q+F7aSIdYspzYbQ1S+/Fwui//lgkiQ/c+utt976/d///dGo58Out/EWsPDdeBsOLOHo0aMvyeVyfxQEwVMem/pbjUoz/VwBgpm6UCwEM6Z3s9XgSW4CVbwAwnxFPhX71h9ST0bla7ahmWhJV7w6iCU0LYqij3U6nVeed955D5+q82H3Y1NKnrRr4LGQHndhYeFKz/P+rNPpXE7opGWtSovlFThL5fTttht49Z75tLSUm3kCTLWqq1/5Ls2mMd8mpE6notNyM49fLysr053AV88tHARBOwzD33cc55379u1rnqw62XIf3wJW+Z6kK2J+fv4sz/PeG8fxf+92u67p4wpgzbAy0+MV1ZYGj5NU9bGKTQMUl+k3vwmzsXaQsnIaVPXV0iyJNBvBBLFu7+h13k4WhN4OpgWRpno1//doFEWvPPvss/9ho+fHbj9aC1j4jtZOY6+1sLDwo0mS/E4Yhmfw5tVnGR4UvytWg65+s5TZ2JU6CRuY3mqa4koD44lUJSuCYTPeBvQ21s+BPPxOpL5bYRu9Ay7DcpDoiKTb7f5nGIbfs3///qNboe5P9jpY+J6EM3z06NH9+Xz+g3EcX8+5uzj9uNgOpvWgT0mudwaNC4DT9Yqs39xsypPt6Q7r0DNBbKrkUVWz7s1vV+Wrq3d5G9FtB1G9sqw/GeprHn744T983vOeF56EW8MWqbWAhe8mXw6HDh0qVavVdwdB8D+iKMrxxmU8Ly9+HbRmp5v5yjtux9CoUNrMw9XtBX2I6yj7GKZizTLMCAbTWhgVkOZDatB2JoBH3ccox3+q1zE73YyIB6V+Cd8wDL+YJMkrnvKUp9xzquv4jbY/C99NPuOHDh26vlqt/mO3291jAldXvab1IK+340J3k6v/uOLSACkQNH1dM3QszXcdVNdxlPtmPGiGQVevq3neTmabn6yydeXLv/X8D/I339LCMGxEUfS2ubm5P7CxvyfrbPTKtfDdxPadmZkpF4vFX02S5E2Ekd55ljZM2OyE0wG8idU6oaIGKVN5XdUhOChuNwviYlOcUAX7G21UjWZtb3bGybnRw/42Uu9Tva1uD+nw5d+ErpzTvvXwyXq9/n0HDhywc8WdxBNl4buJjXvs2LGnFwqFPwuCgLNPPM5m0EevyY2t2xBbCbwCRR1AAlAzYF+UehZ8x7UXsk7HoHLGBfAowNXroa+vv7Fs4qVzSoqSNjRVr6F8CePlZrP53y+++OJ/OSUV+wbdiYXvJp34d7zjHe6rXvWqH/U87/eiKJoSr1c6zmQWCt3b1ZWxVGNckGxS9YcWI6+tvFH1H1FU5rKhBWoDL0ZZV9YZ1mF2Iu1otvkwSyLtjWWcYzid68r50j1fKt/+cGOlgjlNUbPZ/LtcLvcjNvPZyTtbFr6b1LZMFblz584/j+P4BziMTZRvVhyv/hq7VYErTWMmahkE2iyFOqoCzlovzUM+0XYbRfma60i99CgUecDqD4YTrdMmXYYjFaNHORC6uu0gIO50Ogvtdvt5l112me14G6lVx1/Jwnf8NkvdYnZ29gLf9//xsfmzLhPg6nOupQ2y0DvXNqkam1aMDkEdvmlKNw3GwyCcBbdxDkA6/7K2GQWy+raDFHBalITAV6/HdoGvHnKmA1hXwQsLC6+58sor/5fjOPE458WuO1oLWPiO1k5D15qdnX2553l/8djAikkBrW416Il0zBjeoYWfphXMULJxOtUEViaE03xkE96myk2D7DiQGxfC8laiWxg6fPXyzPDB03SqRtpt2gM1S/ly3aWlpb/1ff8nL7nkktpIO7ArjdUCFr5jNVf2ynNzc7/nuu6rCSg9T6+ZJpIlDMustUlV2nAxRgJuFaucBjL9pjZhO8xuMD3ctLJMYMv/BylffZthHu6ghspSw3od9LearDba8MnYhAKkbvL2IvaD2A79ULP1mN9Op3N/rVZ72VVXXfXgJuzeFmG0gIXvJlwSDz74YPWxqYE+6jjOc1icmSRdB7CoqnGU2yZUcewi9A62LKthEHRlh4PgOyqYT1T5DrIR0hpkFIWsQ1fKkLcaXSmP3eCncAMTvtLZJipYrIcwDOcXFxdfcc0113yU/aOnsIrfELuy8N2E03zkyJFz8/n8ZwGcIz6g3JBpeRy2OnjZJLonmAbSYeBNA+uJ+sAmfEdRl6OAd1xFnAZeeZPJSvu5CZfXSSlCRrzp4DXhGwRBc3V19c1LS0t/ZIcbb/5psPDdhDY9evToM3O53CfiOJ6kypWZh03LYbvYDWwSuSmHqd5RbYZh4NVPgw5bbsd2S/OQR3mIDbMfhpWRBvGsZXK+N+GSOulFyJsNIWwOspBlYRiGtVrt98vl8q/akLPNPyUWvpvQpocPH/7OYrH4kTiOPYJ3EHw3YXcnvQjemBzpNC54WbFRIKsr11FtCbMTTuybURpjowDW98WyssrTk+GPUq/TuY4OX1P9igLux/v+ZRAEv3DgwIH66azvk3HfFr6bcFbn5+d/yHGcv+EFzRtQZiROm5NtnN0JmHTwDFNq45RvwlIUp9yM+vemzWBCM80a0O0Ks2MtzcrQ655WflZ900BsWhNploG+jtQ/DaxSl6xMc1KObjFt9nka97yOsn6a9UAVzAcvf9rtNjqdzr+HYfjDl1566eIoZdp1Rm8BC9/R2ypzzfn5+Z9xHOd9XIE3IOEr4DU72zayO8kXcTJvbIJEer1N+OsPgSxPd5jyTat7GpjHsTN0sI6ikEfxg02gD2tzUcR6SOFGzvVmbTvIHxf1aw4v1pVwo9H4Qq1We/nVV189s1l1suX0WsDCdxOuhMXFxVcnSfJ7vAEFvnqs7zjJWAaBSNSZ3FA6EAbdZIMO0fRSxe/Tt5Gbkw+SLCtCVOkgG2GQspXvTL932OkZBYpmGWmq2LQTspS6vj9RwlK+fs6H1WvYcY1yztIU/7BjNc+BDmCJcpD0kjzvzWbzqysrK995zTXXfG0jdbbbPrEFLHw3eFUkSeIsLCy8FsBv8+YzPV/ehBKIP+6uTG90Izd0GhTN8rgObzh57RTQynr8Tu/8SrvRzW1GVbBZZelQ1mEz6HhGaScdtmlKWL4315P/m28FUjd9u2HnO62MLOgPK0u+Tysza1s5V+ZoNy23L1qt1kyz2XzJgQMH7hy1Dna90VrAwne0dspci/Cdm5t7HYDfFPCmDSs2VVIabNJuIAJPFLV+Y5nqzVSwpirKUqRmkm2qn06no6yHSqWyHnLG8rhMjsO8yeVGNuFhqvO09dKgaipsE2r68eptIW3FMrMAnQZWri/HJlEp+qcOV3M9/QEhyn3QA2DQ28Eo8M16OzDbYZRLWwewnmxHHsKtVmu12Wy+7NJLL715lPLsOqO3gIXv6G2VuiZnKT527NjrAbyXXi8BLGrXTKqTVkDvRop7EexaGLu6CZMIC/PzarPde/fAdXNKmabd4INu6CwQCXD0V0+q3uXFedx111247rrrsGN6F4I4gqpOkqi6SkW5zASnPgTZfODoN7oOpzRQZSVnl3WzFLZ8nwU/E7z6+ll/6yGCj4c74Gh3UNr2ozxkVRv2z38qfJ31FkfCHcYJEm4QczlPTO8a8lyOQOTCBC4cJIiP+4q9xWp9ddoYtdGvnNM7uYiiGHEcIQpCuKD330Wz022u1Ne++6LLrvqPDd4qdnOjBSx8N3hJfPjDH/ae+9znvjEIgvdIR5vZ2Zb2iqvfqLxJeEM4Dm+Z3k3hcFkU4v577lGK8xlXXgnH9wH0fFf9x1SX5iGlgSjp33ou7+U47qm+hOkiE8weOYzP3nILvv2GF2JichoRa6Nu3H69+gBWqll917/ZFZx7v2l1SntADFJ6wxQiv896o0iD+6Bl5jkS4GbBmm3MNjl+A7F1evlnevuR3+NnQ84aTx/RyBblZ+84+2e+x0E4PB/EpzzsFIB7O3TA7wCH0JWKMHl/3ISDEFGnhaDTRrfZQNhuIeoECqjMBholQMRO4UIRuVy+NxrT7dlN3U5XvfUkQRdeEiAKu0Cp0qkHyfdc/pwX2Ny+G2TFE+7LTS7vG664JEn8paWlt4Zh+LZCoaBgwE9RSMMg0BM8kjSqd1PxJnPjHgi/dt99CMIAlz7jcsDlzeY/TrWcaIMLCJSA0uGbxJibOYLP3tqDb4XwjR2Efah6ZDSVuvqVmjtw1pXx4x8MomCzHhhpsJZjyrIN9O8Hvd7LejpY9WW6atcVrX7uBsH3iW2vJ/86Dl+9rdX57T88lXpVEBVlSwULJOqhBjieqxRo76KI1K/LlXm9hCFXBIIOuitraNfraCzNodusYWV5EbXlJfh8skYhfOpgx0EuX0KuVEahMoHiZBX+RBXI5YA4QqfbQb1Wx+rKKjq1NXTqy1icn4VXqYb+rjNf+b0/9er/faLXmt0uvQWs8t3glZEkSW55eflGAG8S+Mogi0E+7+PAom4o/vBW6ykhwtdJYjxw330IowiXXX5571XTyfVuWP199wSOIRW+vKnjSMH3c5++Fd/2AsJ3CmHsIOrDlze/WA/D4CsKWPdnzaoKnAcdzyClP8qhD7MWpD319UZRvuPAt3ej9eDcOx4XMd86emdzXUH3NHDvvUTp4jiCS0uB7R51kHRaiLtNdGePYmVhFmtLi1hdXETQbiOXRIjaHbTbLTQbNezevRO+6ym4O66DfKmC/MQkChOE7w44lSqcQhmIQ3TaLTQaddRW62itLiNorGFp4RgCP59g8oy3/eAvve3do7S1XWf0FrDwHb2tUtdkEvUdO3a803GcNwh8ZZDFsE42KdBUvj01FCkQPnDvvevwpfIlfHv+cHqGsVEPR4fvcZvgOHzXle9Ez3bg66paj3aIpnyVB0lU8B28/yNqVn9ImACVdUzbQfd09WMZZE+McsymgtXrZvrEIytfXeSrO+m48u3h8/jt1fN0I7VIqVvH7dk5aivaNroVQa82hsc2jQJE7TZaa8uozc6gPn8MjaUFdOuriLsteCwzCuGqMEdHXSthGGC1toqdO6bVm5iywbwcvGIRucokcoTvxBRypSkU8iUF31arxbAy1FfrquzWyiLmj83ArVQRlne86/te8/a3jdLOdp3RW8DCd/S2yoTvrl273gXg9dLhlqV8BSCmyut5vj01JD+ugm+s4BuEIS674gqlXk6G7fAE+B49ojxfKt+JySlEVGlUYf1OwCSJlFWheKKG27pIosfn2zY7zLL83lGhmtV2o5y+rI4wc/nYytfM89XvNet3aT0RvuuuOQHsKOW7fr6J4iTsd5iFcGgnLC9g+dhRLMzMoL68hKhVBzod5AnssKPWV9Dux5ezw4w/URJjdW0F5UoZpWKxd44UfEvITUwiP1FVtkOhOIlivqDg3em00W61sbQwj9byEsJmHSuLc3DLU2j5E+/+3tfd+NZR2tquM3oLWPiO3laZ8N25c+e7kiR5fT7f68CQlJImZLNerQd5vg/cc08fvpfD8TwmrNxgjXubZypf8XxvuVnBd7I6jTAxle/o8OUx60rYVLOjdrildhoOUP9ZbZ+mckUFjw1fsk6/g/p/Hz+fjz9VNBf6XWz9OAQq3p7KVW86URdxu67U7cKRw1h49EE43Q7CThtxt6POfN514SYOHJedcUkvFJAPP3VleErpxlGIldUV+L6HyYkJJLQevBzcYhmF8iT8iUmUqlXkyxPI5fNwoi7CbheNRgPHDh9GZ20FubirPN+kOIGgNPWOl7/mnbTW7M8mtoCF7wYb8957783v2bPnXWI7SFYzCTkbVryCj+H5chulfAF85a67EMURDlxxpepwE893WLkm5AQwsjwVvqpTJ8bc0Rl85uZP4dsJ36kd6/BVII05zXivM1Agrnr9zTC5/o6y/N605SfiYw/rlDOP27SCsuwIPbzM9H/X2/YJtkOvVah8+3EIPY+B5oJDjer1vu8vIzIJ3aTbRmdlEfW5o1g5dhi1pXlE7SZyYUt5/7W1NdXB5nse8n4OnushcYEgThBR1fo+4jhBngtjhpw5aDQb6HY7mChPoJAvAn4OfqGMXGkSuckqStVp5CYqcPI5uHEX3XYLa2urmD0yg7jVQNhYRRR00XXz6Oaqb3npa9/2a+Ncc3bd4S1g4Tu8jQauQfju3bv3nUmSvLFYLCp/TdTvKDDZbPimwUgOQK/PWPBlh9s6tal6j8N3PQTtBOGrAN7v/R+lvcyTMUpnnF6u+bcZwyuwPhH46ixWVlIS96IV+MxUEQ3Urn0YJ7FSue21FSwfOaTUbmtpHm7QhheHcGJGMyQI2i10O21UiiX1YKQvm8vnVChaQpXL+FxluSdwE1c9n+n9cp9LiwvIezlUJ6fg+HnkihXkyuxw4+8UvMkpePkCPCdEu1HD4tw81laWgU4L7bUlIAzQ9gpo+hNvfPmrf/U3N3ir2M2NFrDw3eAlocOXHW4CXlG+x/3U9B1tRfjOU/nSdnj+DT3l2w81U2lgXSEAACAASURBVOBSfu/G4atDdyOnYBTPeBT4DoLyUOW7PgiidyTrylfZIj0tTEW67unHIYLVRcwefhSLRw4hqK/AD7vIJyFyUYQkaCMKI8RuTsXdUoGW6d0mIbr0gmlB9O0t1pseL31d9hzw4c8ON8931TDx+sqagm++VEa+MAG/PIH85CQq1Wl4Ezvh+AV4CNFpNVBfW+mFrC0vorO2rFR5M/GSpld+/ct+8a2/s5HzZLd9YgtY+G7wqujD98YkSX6F8BXly8438TuHhlFtsu2QpX5HVb46fCeU5+uqUDMTvsrL1QZZrItjbRDIoDCzQSp91NMyimoeBb66PaFHO3B5Jny1Svb1rJgtva7TROIZ1EgWJGEXQW0Vq3NzWJo7gtbqIpyghYKK2w3ghIH6VKMh4KDLMN6gizAIUMjnwI5O2hmtVkMpaRnUA3a00RLqx2Cr4JMoQi7no9VkFEMLlYkqJneegXylCr9URnl6J3ITZ8ArlODEAcJuC91WA4vz81idPwY/7qiOuKV2ROX7updb+I56SY68noXvyE2VqVxzi4uLhK+K882Cb5YCPtnKV9/v2PB9wQ1qhJt0uClAoTcEtRfr24tFlRFu48J3s9TvsFNowjft/+L9jmU79DVurx2Od2LykUR3V3Wi8Q5jjtxWC43ZIwpsjZVFIOzCCVtA2AYjt6NuRwGanXIqx4KKXIhVTl2CtFAqqE+OeOMgjG67A8/1UfDzSGLuC0hUJ1wEz/f656g3AjAMI4QJ4BcrCrqVnbt6oWblafiFIrwkRNBpolFbw+LcHLq1FRTcEN1OCyvtGA1/4pdf9gu/+rvD2tl+P14LWPiO115PWPu2227L7d+//+1JkrxFh6+Emwn8xoGvCopXLmuCr9z1Za3DzeOwp8wa99QXXz572zqJCyfxe4hgOJKc7cd1FNGd7N30vTH+wMLMEXzmlk/h215wA8r9aAcZSkv1RfCqbVTsby+a4XFgH1H5ng74Zna4UeGqTjH1hzbDtKsp38fncujF9fYiDXT4AhE8PpziEEkQoLmyjOXZo6gdPQQv7KgBE4zfjYM2kHQVbJUtQXciitfzd3hhoDrCgjgEI2lUVjnPheN6qNXqanhxpVgB0zkwzjqMA3h5X6llRjpwfZ5dzy+oaIfEzyNix1tlAtUdZ6BS3YVcvgjfidBu1bC6tKSGJTtBG3FzFc1GHU3k0fTKr3vxK99kbYcNssLc3MJ3gw3K4cVzc3Nvc133rRLnq+d4GFZ8T/n2ToPEhxKCKvw+ifHVe76MIIzwdEY7eNRIx2OBe5lV2LnS61sPkaARrqLZXUWpUELJnYATFeF77JgBPHbGcEdi2XoJEjdGqCDiqA4bL3axdOQwPnPrTXjuC1+AYnUaEfehtuHotgiJkyBiEhdWXQVI9BO9pBysbjtkWQSj2A8C96x4Ydl1msWjh5BlhaD5cFT78FAT16fXAEc96PjQ6j241GnqN796oBGwvUQMvcESavgvCwjgRh1EDN+amcHCkUOIGzUUGDHdf3hFcYwoDhHGkRoYERPUalQjz0+srAePHW6tprId8jmGkTlodlrqPLuep1Tx9OQUkm7IIDOlbt2cp3xhfs83FB6v7+cVgHPFEtxiBX65Ar80Ab80qZRvzmEynY4Cb6teV8o3aq6h02qiHjmoe5U3vORVb/qtYdey/X68FrDwHa+9nrD2TTfd5F922WVvdV33bVS7+kALWhDDftLhq4Y0KPh+5e67FHyfceXVgOeTDD1ACAdExUZA6MWYjxbwsds+jv3n7cdFey9E1d0BPwZyLm9Phor1atQbvsq7tZe8Rb12M340drB4hIMsPonnvuiGx8HXVZCNETl9YHNz2o39JAWqXimqVxTuRuCrt2NaJ9sg73cU+Hpw4PMhpsFXlHAPvhxMomIAe3HLKoLB7Y1Yo12gAgxoCQRA3EVzaR6LM4fQWlyEF3RR4HpqYEQvN4ZKShRFqrMsipj0hlZD1BtWrpgeK5iz86zTaKDA6al8D4sri+iEAcoTFcRRgmplEl7E68VFyHPKUW5qsEZ/RKLKJ+3DzxWQL5ThqWiHqhpokatMKSAziQ5th3arhdbamorAiBqraLcaaMQe6m7pV178qjf9xrBr2X4/XgtY+I7XXqnwveSSS97q+34mfAdFPIwC324Q4vKrrlmHL0OLyFyly+R9NwRCP8QhLOD/+de/ZP81nnf1s/GMsy7DGZhCLnHgwYPv5PpDWnv5BCjk3P5otZ6KA+ZnjuDzN38Kz33hMPgyBwVv+97swjp8TYWqvs8IKRtF+Y7SiaifnCwFnKV8CVoeybr3K9YDVSbfGNRo4f6rg0oB6qnBDWx/9R1Dw8IukrCNxaOHMH/kUUSNOkoukIsT+G6CThT2xmRE7HyL4KiOtQRRECAOwz58ewmL+Nt2Qniei+ZaXQ2yKBULSs3SY6cCZn2nJicRdwLl/yaeq6wHAp0P1OMTero95VsowStNqtFtxakdyJWrfc+3B99Ws6ng26mtImnVFHzrkYs1p/jml7zqTb++wVvFbm60gIXvBi8JUb6O47wtzXYYFvEwDL73f/lOEL5XXH3tE+Drr3u37C1P0PI7uKv2MP7k03+LpeYipnMlXHnBZbju/KtwTvFMTHsV+MxxpeJBcwqaCsCUTIriIRIPmJ05gi/cdDOe98IXDlG+Tx74Og6Nhx582Siu28u3oD6V5dD3HfqRKQRvrMaUJapDjZ1rYW0Zi0cOYm7m63BCqt0EuX6SJKrPjtd3KcJeVjJHqdxYwTcJA6WAlX+LWAG0nYQqpCxoMbfDmgKyn/cRJhG6QaD82olKBRHLom3SV9Qq2kFZE0oKryvfHJVvcQKFyarqeCOIGefrI0TI2F4m11ldXbcd6DfXIgc1p/LmF/3c6y18N8gKc3ML3w02KOF7ySWXvM3zvHXP1xxifOLKN8G9d96ubIcrr30mQHUTu4gZUsThpP2hZbQC+Iq65rRx8+E78Kef+zvkpnJori0rlbSnuAtX778c33z+Ndg/sQ9VlJFLOLKJnTccFdV/neaLq9NLKfmfN92aDl9Eyu+NVHazBC479FVe2eMZDcRmMK2CzVC+owzEGOb7pilkwpedmfTb6a0yKTnBq5Qw3QWyV+XY7fWu9V44HHjKPgjQmpvFsUe+hpX5GeSdGAV6tEmEHO0C1+0lKvd9hFyfbxocKRiGalv6u0lf+aooEg4bVp/s1GTnXIKo00Gr0UQYBQq+xTLjdgs9C0kNKe5lweMNTXC7Xm+Ke+6K/q+fKyJfrMArTSjboTS1A35f+RK+AeHbaq7DN27VlOdL26HmFN90w8++4b0bvFXs5lb5bu410IfvWz3PS7UdNqZ8Bb4hrrz2Og2+vbgGj4rVg/JguwgwG6/g7+/6d/zzfTdj4sxJwI/w1YMPo+gWUWj6uHT3U/Hy62/A9Wc+A7ucSeRi3ry9ziIVpgR23ITK8/38pz6D56Yo3xgR4n6Hm7KM+x1uikkpj/LN6nBLO2vStk9QFCnpNnXfNxu+fRtB1K7b6wxlQiMFXpn9IaY/HtDEVcBbPXQQB++/V+VEmCxy+G+vM44hXx5HoiX96Al4KnIh4kAVh35uL6dCTz0zt0MvvEzla2CHm4J0rHx1jyBVgO5N5RTw0+tBXY1oA9CNOPQ7RqPZhJ/zlGWhOn9zBZXLt1CcUB1uTK6jhhf3PV+Bb6vZQJO2w9oK4taairSg7VB3ym98wc++zo5w21x02NmLN9qeSZJ4x44d+9XH/LV30GMblFwnM9ysX4nj0Q7HO9zuvfMOlVjnymuuU7ZDT/kym1UMJ1LZARB4CTro4sHGQfzppz+ILy08gOLuMs4+5yzc88D9aLXayMU5hLUA+8t78UPf/DI8f//12Ikp+Azx9xwEKq1hjBwCLD76KD576+fwvBe9aN12YEccO9wIX8JeKd+4p3zX830bHW6DlO+4Pu8oilepwAHgTYP08fheJW1Vx5qCoepg48AFB/A4lLeXooEdlwwdceM24tYK5h/5Gh6+7z7kwkB1qpUKeTWqzfWZxpFRExxSzI7MRG0bJaGKVmhFbbTaDaytrmJHpYKSl0PUDdift56yM0h4Vnodc3EYIe/5iDvdvsfcS1rJNxsOuiiVSipt5EptDTMzh1EsFVEoFlGtVlEpT8LNF5EvVFSHW64ygfLUDuQnJM63N8ii2ejBt1tbfRx8W7nqG7/tFa+28N0oLKzy3dwWJHxnZmZ+9TGF8Tj4ymALM/41DQ5i3Y4GX/bIh4gY04lSL8TMBRiR+ZkjX8Tf3PYRfB2LSArAZU+7EMuHj6K2VoM/Uca9Dz+EfJLHhZPn4Meufxle+NT/gsmkBEflCFbd8Soh9+rhQ7j15k/juS9+Inz1aAexHSSNrSjfrHAw3XYYBb66fbHZ8H1CBETP6lUuuAoXo9dAtUt1qRLjOMgzYoRhgBSqq7M4ct9tmHn4QQ5DQ9H1UM7ne/lzmXuBIxz9HJJ+uJrHEWlMhMMBDU6Eeruuhg7H3S4qfk7Bl+qXDzROGxXQRsj11ue+g25XPeUIZ5VGkuo46GJ5ZRndoI1SqYxivoTlpWUsLC0qb3iyWsUZZ+xGuTQBR0U79OCbr0wo24HwXfd8u20V19uq1RDU1xA2VvqhZi4aXvlNz//p11nbYXPRYZXvRtvThC9f88y53GQfYyvfOMI9d96h4kCvvOaZKs6XypdyM+ArqpsDB0bNzC3hKwv3446VO/GfK1/GbL6GVtTF5eddhIuLe1WylIfWZvDFow8h4Ktoy8H10xfidS/4aVw5daECMqMgmLGMnTZrhw/jlltuxnNf/GIUJqfA9DCifNNCzXoTOR6PU95M+I57foYp37Roh96yRKVpZCckg/KY7Jw9Vnwr4F1CK8GNaMskCJdX8fBd/4lH7/siGDsyNTGp0jxSfXJYQ6FUVlnE4HFtBrFRTTu9mSbiEKuMoe1wsAXQqdexg5nHqHw5eWUMdBj7m/AtJFbRC4xi6EUwEM4h2FVKD7ixtoaVlUVV75yfQ6vWVsOJ6Rfz32R1EvvOPheVyiRcFefLGN9+Pt/qNPIVKt8CfKrxgNs2FHypfMP6MoJuB43EQx3l13/7T73mt8c9F3b9wS1gO9w2eIXQ873oooveQuVL1UPbYdPhyw43wpdKKmI4UaQU2ZGlAHfe/iju/eo9eDT4GpbOWMRcdQG1XE2lGzynsBs/9azvQrNVx199+iO4t3UMK7QsIqA6F+OVz/l+vOK678MuZxoFFJSaIkWXDj2KW2+9Gd/2oheiUJ0eCb5sxv4czKlTtpuhZqMq33FPz4nCVyXAoV3Af/30j2AnHCWrywEPAbyoi+7iAh64/XY8+pW74Ed1lW2M0C0UKgpkru/DzeWReL7q6GJ9PIdBfkzb0FWpHmk3MD1k0XPRWquh4PrIF4voug5aboIaEU4Lo9ubpYIWD60KDrZYWVhE6bGpsov0ktstxJ22gjj93XqjjU6n24vdBlCZqGDfWWfDy+UBr6d8/cqkeqAWJ6eQ0+AbEb6tXqhZl8q3voJOWwZZTLz2+T/12v857rmw61v4ntRrIA2+erSDPpz1RJUvPd+r6Pn24UuVefhoHf/22Qfx4P0H0XW6WNm9hPkdh7FSnkGQ1OBEDnJ1Dz/1Td8Np+jiT279EB7BClaclpp1Yseqh2dXL8GvfNercNmOi1BCESqMAsDC4YP47Kc+iW978YueAF/d81VTlEvQcb/DTe9g26jneyInblz4yvkhfDlyT8EXvbAzZTu47NDiJJRdNOZm8ODnPo3D992Hks+BFSHKpQrK5Ul4hSIix0VpYgIxR8d57PDy4VM4c3AKYjRaHdTqqygWCiqfA4IQeZV7twW/UkYtB8yig7mki9D3kBMPWEVfOEg6rMMCip0Au/0C/GYb0eoa/ChCpVRGwHC3mMq7gNJERQmBQqHYi+LwisgVy8hPTPVnsuCn2A4c4dZXvhLn2+5FO6wFYGKdX/z2n3zNH5zI+bDbZLeAVb4bvDr60Q5v9jzvRt7Iuu0g+R2G2Q7K20wbXhyHuOfOL6kONwVfL484drC80sG/ffwufOmr84iTAlpuE4tnz2F24mG0Skexp1rEebvPQalTwlUTT0VU8fDHN/8NHgpm0Xa7cKMIE00f5wU78fqX/Byef8G3oESTmEG+hO/Rw/jMJz+B73hRH74qR0Rv8jGVTN1JEDscDKAi03qhZjKLg8zMa0whv1WVb29wRW+0Sewm8BKqVZoEDMPjCwYnUeoiWJrFXbd8HIfuvRM7fA8+k5kjQZkzAVcmVCiXmy/A4W/OVxEIvsc44Fh1pHFa9oBRCmGAUj6Hdr2mOs8mKyW0qFYrRSz4Mb6ONuY5im6irCIeOt1uz44IQjjdELlOFxP1NvY5OezohAjnF5A0mHQdyJdL8HI+JqeqKJbKCviu68Hz84DLfL49+DLUrFDtwddnbgfG+XbbaDVoO6yhvbqEbn0Fq0uLWGx1k6C047Uvf82Nv7fBW8VubrSAhe8GL4m+8n1zLpcbCt+0Xelq+PjIXHZ/MYari7u+dAe6nQDP/KbnIAh9xI6Dz91+BB/7xP2IOkUViN+eXMPM9FexcsYR1HOz2FGo4IqzL8W3PvV6XFTYh0PtBfzhrX+Nzx+7G74bYpdfxEqjg/JaCa9+3o/jR654GapgvliSNMLi3DHc+olP4ttf8CKVWIf4UTl3+rkdlLsrWc1Ub2E/N4UGXvVA0RLu6DZDluUwLB561E63Xo2Ozwi8PgxwfaBE70zQp6W/S/zGDGLwOFBBZXlQojdBgBw6CJeP4cs3fRwPfekLmPCg8izkikWVarM6NdUDGLODqbCuHPw8YccHcV4N2W23OyiVywj5psBcCw5UlEOeVkccoBN1kCtXUM/ncF/YwtQFT8NFl16hcvQS1l0VkhaiGQZYWJzFwdtuw5nNFs5oNlBiIpwuz5CHdquL6o5pNXcbtTYfAFzOUDmP08YXyyqfLzvbaD24pUmVajIO26ivLKLbamFtZQUrx2aAbk11Bi63gyQq73rtSy18N0iKJ25u4bvBJmWH29GjR9/k+/67hinfTPgKvNZXkHSEIe6644vodiNce91zECYeavUAH/nYXfjyV5ZQiqfQDTtolhexeMZDWNh5EPP+UXWzlTsF7HN34ulnnY+LLr4EX3joHnzk9n/H9Bkl7NkxhTsfeQQT7Qn8/LN/GD911fdg2imrvcdJgAUmU//Up/AdN7wIFZVSsh8L3J9AUw2pUENstanP+yEbg2wH/Q1g3GYfBOa0sgS+6ymL+qPUerkbGKcr8CVwXSX6Cd+EKl+FnDHOtoO4voh7bv4PfOU/P4MJN1I5FgrlAhqdAMVSFZPT0718HoUifHa2FvIqUoI+K5PnqBg1NW17EV1GLDBrGZVwt4VyIY+w20StVUOhMoFlx8GXozbOecZVuPzS69CMAzy6eBBhFGLv5B5MT+7CYm0On/z7D6Jw5BAm5maxwwH27jgD5cIkPC+v6kDFzs45PqxU9AZD3jwfhdKEmkKI08cXqztUhxuznXU7NbRra+g0m2jWakhadZScCEHQRi1E0s5Vfv5bfvyX/3jcc2bXH9wCFr4bvEL68P0V3/ffvanwVWnEIgXfKASuuvZZaiLEQ0dW8f5/ugVzqz68RkX5t53CCtb2HMSxHY/gaOEwukXA7TrwVmJUOy6+6fyrcOCCy/AnH/1LPOWKc9H22vjEXbdhZ1jFLz/3J/Bjz/huTCZFuI6nspZxyvDP3HQTnv+CF6oZD8aBryheE7RZylfU7LAOuLHhK/G+/dAsVR9JnNMHMS9+pXw53Np10Y26KvTKcSL4bgy/WcNdn/oY7vvszUB7DZOlvMqX4Hgu2t0AO3ftRXmyCs/3FWwJvnyx0I/vddFstVFihEEup+J+CVFHwTdUs1IUcx5azToaQRPI5zEbhrjbCfCUq67BRRddgc8/cDvufeQraEdd7CxP4/nXfCtKSYJPffTvUJo9humFeVSiCOedeS4m8pMqsoL7oN2g+gyV0nbhs6+A/nOhrIYWF6emUZicRuQWlGp3ki5a9VW06w3EQQC324LTbaBeW0XHzSfdUvWVz/6hX3zfBm8Vu7m1HTb3GiB8Z2dn3+i67ntOGL4qX0Dv1b7307cdkODO276gfN6rrrke8D08+LU5vP+fP4NGOI32igfP8dH0ltDYfQRzZzyCo5UjqPtN5OMcnlo+E+c5U7g0/xQ862nX4EMf/xD2PPNc3PLQbfjiw/dj92PK+c3P/xm8/MIXoBTlVUcTBxAszh7FzTd/HN9xw+Ph26tab5JN1pEB/jJV5DgTaKYNM95s+PbyXfYyj6mBav0BGJxwsvdFT3dwBJr6ZEY3/lFwEQYNFOMAB+/4Aj754Q8g361jouQjV8orK6DTDTE1vUu9sjNKgXCl8mV0Az1XKs1OGCIKY0wwexhtCJX9rJe7gUaHSkjPOdK6DTS6DXSSBAsJ8EjZw1lPvwI79+3DR279V6ygiYiKvNHFt1xyNZ6+5ym45WP/hN2tJs5utuG1Wtg7tRu5OK/2yyxo7Djk8TNe2OvDl3G+fqGE/GQVlekdiHNFtCMXxfIEigUOoGFioEillOzQ811bwvz8MUT5UuJM7fnF5/zIL/3h5t45tjSrfDd4DfTh+wbXdX9tY/ClUJFcvbQdesly77ztiyr286qrr1NhTA8+tIAP/MOnsdKaQBhMqMxaNWcRjV2HsbzzIGYrj6KRb6Di5nHdOQfwnH0HcElxP/YWzsCRhYP4unsM7/uPD+ChuSO4bHI/3vqSV+G6vVehnBThRMz8AszNHMSnb/1kz3bQlO8w+GbF96ap4dTBJlo6SvO0jKt82XmmEuQQvgp45G0v8Tl9c36q13JOxS6v5wznitpqFoeDd34Rt/7fD6M7N4OposuQanSZ/tHNoVqdxvT0rl6WMIYW5vPIM1cu4cvZgF0PXQ4XdlzkcwU10oyKNEe7I0pUKkjG4fK1nuFn7aiNeqeDVcfBkYkCzrz4MpR278ZHvvRJLPmMte1i0i3hwNTZ+JanXob/+Ng/48xWExd0QpTCEFPFKpwuR9T1EqirIeD92a9ztBxoPeQLyNN2YMwvw9qY4648hZ27dqNc9BC0G0r51laWkXD24voKZmdn0HFyibdj7y899xWv/18bvFXs5lb5bu410Ifv613X/fWNwjem39ivnkrUjQh33n6bGr9/9bXPUq+7Bw+t4m8/8hnMLvnoJJNoA2jl62hNHMHq1CNYLD+KenFNzRc2FeSxz5nCU8r7cOXFV+FZF16Fjx+8Fe/7lw+i2e7ihZc8B6/9tldgb343igmnk+l1QM0d+jpuvfUmPF+DLxWfgmuG8lXZ2kW3p0DUtB1OBXzp79LPXYcvh0gw49d6Ix+fsYK5eKn+8h6w8JUv46a/fT8eveuLKDsBCjkgyblq7rOde85CpVxFaaIKL8eOth58fdoV7GQr0Otl5npGTTDhDVTu3U6rhUoxr2J+u51QZbYPgg6azZqyCJqELxIcLLo457LLccb+/Xj/bZ/AoWANXS+C0wnxnPOejmeefQE++h//gP1BgGd0HZS7AfLIw4lV8JqCrhqMQetB5Wim3esjdn2UOWNxqYw2h0eXJrBz7zmocHJNP0HYbmJteRm1lRV015YVfFvNGlrwE0zufvVzf/J1NtRsc9FhR7httD03A77SbaVGVfVffxV8nRhf+Oxn1M1z9TXfpGJHl5Y7+Md//jweeHAJrWQSgVtA1w9Qdw8j2j2P5cmDmPVn0cm3VKIcNLtA3cGlZ16IX3rpK/Avd/w7/vmWTyHf8fGW7/9F3HD+NyMHzmCbU6O3/DjG/JFDuOXmTx2Hb3/qeAVMA7693Oxq7vLHNaWpgs1QM33lQYp5nAgHvUwq3+Pw5Swd/VhZOg70X8NQTTDZ4bTslQrCqAUv7MKvr+ETf/0X+Mqnb0JUm4efT+AXPVSmp1Gd3oVSZbqneAvMnVCB2x/RyKTktB/YDUkrxvF8lfbRc3Mq+oBAzBd8NfNHHERqKqBWg1MBhQiSGCu1VdQ8B4eqBZx16dNx2YFrcOvX7sYXHrgby60adlSn8MJr/wt250r48L9+EE+LE1zRijHZDuCCw8N7llFvIikV/9fLc0HQMh+Fn0Nlcod6WEeuh+ruMxV8aTtE9JyjLtaWltFYW0XUqGH52GEVfrbE8qf3vu7FP29nL94oK8ztre2wwRbdOHx7/ilBq26gfsCs24fvHV/4vPKCr77mOjheHt0gwRduewQf+/jtWOsUELuTKt7UKbZRyx1GY2oOCxPHsJhbxIq3htALkQtdTHVyeOV3/gCayy38/Uf/Bd9x6TfjR7/lv2J/7iw4Sb6HUGbiSkIsHDmIW265Bd9xw4t7tsM2he9x26HX669mxmO6Rb838oydi54aR0FQdYD2Ku786L/hzo/9K8qdGoocDVjxgQL9XsK1jJxSuyW4BaZoLCvFq5IpFYpK+bL8XL6ghicz2sH38j0fOOfCzbuIuxF8x0PcDRE0mipeOMkBRxfmcaTbwJEzKth3+eW4+pJnMW8dHph5uAffHTtx0RnnY3FxBv/343+Lp0UxLm/GmOyE8Ny8ioRRIxRVJop+h1s/TTNBz45EhpsFfMAXitix5yxM7Nyr4Ou5IZJuZ135ot3A8rFDWF5aQCNykEzufvPLXvNOm893g6yw8N3kBmSc78UXX/wG3/dPsMMt7nWQqAGhBnwR4u47blODLK6+9psQO73p6BdWu/jYx7+MO+85hHa3BLglJG6EtreMVmkR9elFLBTnMOfPoparw4sjVBoRrj/7EnzrVf8Fd33pHvy361+CK6YvRiWpqE6pHvOZKS1Q09/cfOvpga+ugk9U9SqPmZ6viuXtDRChBaAeMK6jBi1whic6wJwnjVnD/KiB+794M27+4IeRW1vGtJcgM0V31QAAIABJREFUlwOcko+Es1IzTpbgVR1XBaV8FXypgDmsmEN4HUfl661MTKiRZoRezs8rvzc/QZ81VBZI0cmhsVKDE/QGXDSDBubrK3i0U8fRvZMo7X8Kzj/nEuXD5wo5RL7KHIyCk8fiyhw+9Zl/V8r36e0EkwEf2TkFX84BlwZf+hp8YMSMZskX1CCLHWfuQ2V6N1w/r6IdkqCjQs2W5ufQXFpAUF/G2soSAr+IbnHqLS/+hbf92ibfOt/wxVnlu8FLoA/fN554qNlx+HJmBL4e96DBGNEu7v7SbWomi2uufzbimJ6lh8gFZpdC3HrL/bjzy4+gG+TQaHeR5CJ0nBV0i/8/e98BZ9lBl/udes/tZfrM9k0P2SSbQgpRKQEMIF3gvacIqKhIFRApT2w0FcUHgijowyfSJYDASwgJISQhhfS2vUwvd26/p5/n9z/n7k42u9lNZuITcifZ387OzL0zc+693/mf7/+VZZijIcKKgwV/AfX2AhTXQ0m1UMmXkVYy+I1nvQLnDp0OPSJfGEcm0rWmhwEWpyb/v9EOR1NCPJ6HKBYzHCJ3D4FvnIEbh5hbhi7VPyldw8KDd+LqL3wWczsfRMHQkFYjpNOmWIb1dBa6lYNB0BUThSGTJJshCL6cfPnv+BQaoVAsycJNFnCqIUYJK5eGHbnQpaQU6DY6MIXG8dG2W1hYXsKM30JtYkDMFo5HCYYpwfW+4kNXDSnCZAV91GngFGg4JVCQdalHNoGIDRc8gbMONZ58e7QD2YhUJstOZZl6s+UKikOjSOXKkvUrky8LNLs25mdmMLN3lxRo2t0WYOXgZwbec8XvvrcPvo/nifgot+mD7yoP6FqDr0xpPfCFh3t+cqtYTM+/6JKYllB0+CwTjgC7G+D+e2fw4M4DmKu2JWCbsepDwxmctm0dRjaX0AxqmKvNwvZtwaKlWg333nM/Xnv5S3Hm2EnQYUGnykGVvmSxwy4eJO2wYuH2n0g7PFbwPdrXP3Jijiff2IwXQaN0K3BBsoWQ2W7U8KMvfQ4PXvctMgxQ9QimocoCMpspQtVimoH8rpqirIxmijgfV/5eCb4KUCgwCY7LPE6jsfWafC8NMczlJfXAFAlWD3WYnRu60h7c9F0sFCx0aUN2QvBh8c04rznwONWq0FUVac/HBCKMkibyolhmFhhCeRwJvrEEUIGZyYpe21M05AcGUR4Zg54pIpWmVtyG3W7Atx2RmtVmp9BcnIHn2lDSuUgpDL35517TX7itEioecfM++K7yiBJ8Tz/9dErNHiftEDcCi26WVlC2HkgtOV81Hu6+/RYB1fMuuCjOhlVNuKKvJXCw8QBodTxUW7ZETxq6jnI2g3Rag6oz+NwTFtBHgC4CLLlN7J3Zh3NGT8JAqijLGk5jvDwP+b0jBQvM872BUrNE5/v/GXyPZzsWeFkRoh6/H2/6Y66hF9ZLzjcOjVeVECbpgMDF7ddfh5u+/M9ILU9BTasImYquqsgaaVhqBoaWhmZloFgEX12oAE7BhnkYfEk7xPXxoeQ9EJTJAfteCDNlCr8c2F3R+DpeEqje7QjoZi0dOSU2SEz7Ntq2h269g6FKEUhr8A0FrhdANVigGcHkJB04SAWu7Nh0JQXF0x/B+fbUDtT/aibt0ArafoDS8AiGxtcjlavIRGy3ayI1c7s2mvUaVKeL+vwUfM+BqxqRnyn3pWarxImj3bwPvqs8qL3JV1XVPz2yQPPIYJ2jfStRAcStiXG6i0y+PfANcNdtPxZQPe/Cp8YFmlL0o8iGnDXjUiGjsDY8RhrCsi6GjbiqhvfswYULB57MxT666CANTaYpjTIlB8hrGZSsIlRfx9IsTRZX4/KjmCzEKHCEvVgkyQ8XOxyKlTwR88QqH4JDNz8MwPwJY65X4zqSHXdSJpnk60bsNrOR130s7rgb3/70p9DctxMZzZfJlmYWLuUsFk6qhhRVaqm0yMqo4yWYCu1gxjGSsa3YkphPz/OgGyasbFayHQI/kslYTBaei5CORNdBp9uRv3OZNCxTg8pGY8+FSxOHzeVXDblMBmqK1yLxG0+OPJ5SQ8/uNzYZJ/plUkdxC0bcNhK7muNgeF1jsLspGR1cuHHyrYxOCO3AeqHI78LptmAL5zsHr1mLXW5KBFtLBb6V/+0LX/GGv1+rx6l/P8lM0D8QqzsCPZNFFEUf6FUI9fJ8Vw++Ie669RYJ1D7vAkZK6mK4aIUOWn5XPm67tsiY/MAV4HX4AnZddBxXBPe+H6Jld+CFLpqdpgj7Hd6WObF+AM/xoXsqzj15Gy479xIUU0XMH5zEDT/4/sN0vj0A+GkB38MnMg8KOU0xVvDkxgmRucsBvOokbvjKP+OB71yJjOJD1ZnJkBJpn6obMCWhjBwv+d1Y08uFWwy+FnQzIxNwrPW1hF6gvIwnw0KpLPfjuYEs5PicYF8bHWjMzaXGl5m+6bSFMAFSXu0Eti0yOH6OJ12+sZ1YItkT3W5EcE1S48RlmOiqGaITX0GFkjwXZwnH9AdtxLxq8nVdHG7FyjCsQkV4ZTV0BHybjQaa1UXYovNtIJ1J0V4cuFbxty9+VR98V4cUj7x1f/Jd5RF9YsE3wF233hqD7/kXSqOBHwF7agdw1767ZZEj0mC+QNlCoVNnGgepcOYjwPJ9NbCghwx5B1KMM3RtKVhkSDjDXcxIw2hxBOvKo0ipGhanp3HDtT/A5T2pWRKsI5P1T8XkG8dcSj+FXFUkp44kKjLwHRQM4IEbvoerPvdpBPMHkOP0yVSzBHx5LCkZOxb40jFmEHyttOQ5MLaRgT1SAeQHyBeL8niQ82XYOt8IvtQVu64DXVeRYt9bckxZH++7jpRmigwuDAXIpdJIaoPizjbWDIUs7kxMLwTf3hvBl4FHPfDlxwm+jLZkhxtter6mI1MsCfhmy0NwfCZCsDvOlwqi6tw0vE4T9blpDJSLiNL5wEsV33DBK3+7n+2wSqw48uZ98F3lAV0JvpxwGLyyZpNv5OPOW2+Vy8jtrI6nfTRU0Ak8zNaX0Gq35NK2UipjsVpF13YwMDgMz42wZ+8+aTHgBHjPXQ8hlyqh3VnCtm1PwdTUNK655ho87wXPwnnnnQGDG/1Ihe5zWvJRnZ3CdQzWee7zEnsxl3FJPthjBN/e4T2Ww+14tMRjeXhW8r6UkHGSZG2StCz3shuo6IgcePNT+PfPfBIH7vgxsloMPjRdUHolQTl67Fw77uRrUQ4WT8Q0b/D34eOQzubiynbNFPDl1YjnOHBdW54fpqkLsNp2V05ogeei1WggdBz5PLN8qROWTji2VvjxBG0S0CV0icXGrBaiiSKxpXO5dxTwZcWQ8MVc1mo60oUiSgMjAr5cwhlqALfbxvzcLGxWCHWaaFcXMDY6jLobBp5V+t2nvup3PvVYHov+1x7/CPTB9/jH6FG/guC7sLDwjiAIPvhEgO9dt90mk865CfhGEV1uXdzxk/uQy+XRbnewZfNJmJyawlVXXYOX//IvIwgU/ONnP4dXvvIVGBwcwZ9/5OO46OKn4ZZbrsFpp52GjRu24CMf+gg+8tE/xKWXniomjl4xIxQfC1N7cP31P3wE+PbsxY+F81158FbGTZ5omtljeXgOgy/1u3EDtKcakpkRgy8NDi5SYRf3Xf1NfPefPgPTboi6gQoIU9LJeAKlKYJdfCZUKhkM8zi0A3nfmA/myVfAl1pfKhsCiIOOFBDBl+CYyXASDmW65SRsd9tYXlqUavhUAqSmQYlaXBNPCsLpdCWhjLcplvKHALcH0HJVwsyjFeArqW0C3ly4seLIEtrBzOaRL1VQGBwX7S8CGw7T1VpN6alzW3XMH9iLTCYF30gHvlXqT76P5Yl4gl/bB98TPFDH+rKew+0/xAcfFMnRmk6+XLjdGoPveecnhYw6duyYwpe/+G085znPQaVSRqFg4cCBJXz5S1/Dq1/9SkSRjr/71D/hta95OcbGRvCnH/gH/NwvXIYbb7waG9evw5bNp+Nv/urj+LMPvwvnPXVTTF3EbmaoWhezU3tww3U34dnPff7DJt+fJvBl57BMh2K9jVUkiuLBirqo7roH3/jkx9DYswOpyBWFA6VohsYw9BMHX+p8e1wwa9uFEybP6wcSuNPt2pLny/p20hE0c3C65ijeajVgmgyNiOLoxm4HGctCWtfRZrIYCzZ5MtA0ZFjM6XoywXc7HdhOBwXm8kqORI+Nl8Qg4f2F9V3J+TJf2OTCMI2AP2cmg0y+jOLwhHDBlJoFri20R6u2LFNva3FOMocdxQiDzMBbn/Eb/WCdVULFI27eB99VHtGV9uJeXfxjpR16UoG4vn2F2iEKcDeDdVaAL11wc9Nd/P2nvoRarYYLLjgfz33uU7FzZx1f/MIXcfkznyVypO9+97t43et+GUNDw/jAhz+Fk08/GevX57HtKWdiz85pfPQvPoH3/dHbcOElW2F7LlRFh66p0I0u5mb24IZrbsKzf/EFEiDD9mLqikXyJQTE4TD1XqTkiQTrnIiGd2UGhHCdCed5LLlZj/tc+TBKpAHIgauAT/0rHXy0TtvIuk187//8A37wxc9hKKXCMlQoJj/PyZfTIU+gnIAPc76HJ994wiXoSUoYjRdmvHAjTcHJl489g3UoJyMw5rIF+R06nY6oF1h0yYWbuAkBtFpN0dPms9Tb+nDbbaEoWs2mtF+QsuDkyysTPr9810OLmlzfh2VZsNJpmYI5WYtIkVSE/BeBhhJZuLHAM0V6JIPIMNENIxTLQ6iMbRCpGctByYNXFxYky5nZDppvy2M9vdyItNLo2575G7/frxFaJVb0Od81PoAE39nZ2bfruv4huUTU9cfM+T4a+B6afM9nhxslZBoCV8PMwQDXXnsdbr31NrzkpS/F4GAZX/j8V/DqX30ZgiCFf/zsP+I1r30JBgeG8Mcf+Bhe+JJfwrOeear89td89yf40J99Ah/88/fgzHPW40c334wzzzgTIyMVKJqN2cm9+NF1P8Kzr3gB0pm8cIXUxxIAVWrKVuT5Hi1Y51hBOasB32M9bMcEX40dcxE0n4tFQ5aLetTBwj234spP/BX233ojRso5ZIsZmTCZxaDz8tygMsGMW4hlURVTDjLhJullptiNCb5ZUUKI3Vin6y2mKqjvrTWbMk0XC2V0u1358Sulkizb6LAzDMY/+jLJUu1AbXen1QIoVROVhCtRlAReOQkR0G1bFm6O2xW+V05UgAA0r7qEdkgmX83QRPZGpUTKtARkWR2vpCxJNcsWyhic2AyDNfe+LWqHmclJLC/OI6spkudLRUa140bWyPo3Pf217+jn+a4xdvQn31Ue0C996UvapZde+nuGYXz48UZKHhN8EUvNOPluT8DX9xVMTzcxO9vC1i0juOqqG1EqlVAsFPH1K7+O1772VVAUE5/+u7/Hy172Upl8P/m3n8Tzn3cFnv70bfC7wA3X3YF/+eev4nkvvBzZooodux7CK//bKzAwkEekeJib3Isbrv8hnn3F848PvsTiJMCldyj/M8H3aA8fAZlFzFxGmZIfGULTQoStBfzwC5/DLf/2ZXgL08jlUsgUssnlPS/x44WbSMw4bXICppSsJzVLwDeVthKdbxys0wPfHu1AIF6uN8TcQa0wQbDIrjdVhW13ZHHGn4ngy8UazQx2uw3PdYTzJeASXCUrgrwvR/kgRLfTRco00WjW5D74x7ZtmbAJwFQ7aNKYwd43D7V6TXjmlJlCZWgUxcogdDrdVB2pTA7ZyijSbOJQfHSbdcxNT4vbD3YH8wf3yiLQgR7lRze/6emv//0++K4SK/qT7xofwCiK1NnZ2bdpmvbna047MM/3lltitQN1vnxRBgomJxdx/wN7sG5iPer1OrZs2YDlagsPPHA/zt2+XeiDBx98AFu2bpFlz959ezA+MYqJ8UFxWFUXWlheXpZoREX3Zds2PDwEQ6fEyUZreRHfv+p7RwXfJ4p2OFINsZJyONpDdqwpukdTkCqR5l52mYU20maE/bffhG9/5lNo7HwQmtuWvrpMMSfhN6LtlbQdPQFfXcwTGikFTsMrJl+Cb9zZRh41mYiThRunVgbqLNfrwsTQpJHP55HJZEA5GRdilJhxqiTw8t+ddlMoB4KzToWG6wr4Skoatb6ccNkykYCvTqokCYKv1esyWZNXJm3C4CBy+PVmHZ1uV5Z4LPAsDwxhZHy9VAjRKg09hVRhQACZ2Q6t5apk+TJGcnl6ElN7dsDUVXG4ZUY2v/VZv/Wuj63xS+dJf3f9yXeVTwGC7/T09NsMw1h78I0C3Hnrw8E3brtQ4blsQghgMaA7vjKVzbq4zWLTm7xJJb0Cac7V6YZjYS7xlrueQ5X1cQQN/V+IPEzt24Mf30Da4ZGT7yPAN7Hyskvu8U6+x5qUHy3V7PiZDob0Fwehg7TmwnKb+M5n/g4/uvIrGGR+Q+Ch3W1JzbqoFAR8VZl8SR2Q5+XHaGyJgZcAHE/B1PVKY7EssR4OvuR8OTEvLFXjidTKYmhoSCZUTqFcuLFCyPddAV4xUKiQx4YPGaVmvufFhooV4EvOt9PuCKfbtdsC6DwG9UZDaK5cLifgS/UEzSL1VkM+79qUtpkSR1oZHEFpZEQKNAPoCPQ08uUKchlDsh2cdkdUD7P792B6z045IYRmJhzYcMqbn/bat/Un31ViRX/yXeMDSNrhsssue5uu6x/p0Q6cfnpT8CEN5jG+r4CIEnN3sQe1t3BjqllP7RDgXNIOOmt+YiF9DEyxhjWudRcJviCvXGjz5kmuF11utIoSdBmnyGYMyph4F24Q98Ux64ALIcs0sThzENdf/31cfsUVx6UdZOEmKH78JotjTauPFXyP/PoeSB9eznGYZ54CUzqZg9DC3D234PMf+gDmd96PiYGSBOdwYszl80Q+ydzlgk7yM6DA4rFIZ8TYQqCNeV+mmrEyiH8TjBN7cSJHk7Qz8rWej1anC9txYaXSQglwgiW40tFGuoGKMtdxBCzTlomUoceTsecKCyV1QGGIRrMptEMpXxCgpiuR6hfSEVzi0QVHSoMAzOcOb0OzSNvuCHfMx9N1PLS63WTJNgGrUIBh5dAlN6NTJ54VnTPBt9tqoDE/i9n9u0X5oOWKUWH91jc/9b+9sd9kscbY0Z98V3lAe+CradpH+GTv/Tlh8D1kCI2LFWNDAFHDl0jJe++8Q5pyz7/gUkAzUKt5AqKRH8F1PZl+aVm17di6ajuetOPa4qaKhf1tpyv/drsB2gSFriPAw+/icNnitFAsWHjVq16M007ZhNnpadz4w6tx+XN/UUAo0rjBT6bqJD+it3SLgZDLuMNPpZXg2FuIHctMcaImi97dxxkSvZk9fvDkdCP/rzwZxbSDofpAbRrX/Mvf4wef/yzUbgPlfA6ZfAkd2xHNrclJmOBrGGh2bDiuh+GREQnIWanzPQS+idrBsDJIpTMxN0zul0oHWUwqQjnwJMfm4F7mB39XLtrkhBz6aLdbsnDj+1ku13QNYZL/wMfS7XbhOq48p9KWJSdVTtNLS4ux4SLRFccKC9m2HYrOrDfq4mwrFHKoVpfhByGKA0OS6WDli7CKFSipDLquD0ML5WQUOC66zZbofKszk2hUF6FmCpE5sO4tF77q9f0Ot1ViRX/yXeMDmCzcSDs8LvDlj8N4lHhKTZp2k0QzGh7uvPVmSaM67/ynIQgMfPNbP8Adt93PLpi4iDGKxfp8oUvrceLlPxRly3AZU4GR4jRuwDQY/p2Rv1UtkqhDx21gdHQAF1x4FkbGypidPojrr/kunvfCFyJHCVSkyc8gQrNEV9qTnR1WPvxngu8hjcXD0sziRPjkDy/ZfQ+ZyMfCg3fg8x/9Y1Qfug05ipkjIF8ZQccLkLFSSDOsXFMRajrqTQbeuJhYtx7pTPZhaoeV4CvBOunYXizcMivYpT3YR6RqSFsZ4Y6FhkiME1yCMfCcIKuEATrttgAwp10yQgRTU4v53E6LjrMZFJiQllQV8ePk+ClFy+dzSFmsuU+ch4kaJbYmQ2gOTtV8/KgZNqwUrEwB2fIAcuUhGPkijFyBKRFSHRQyYpPOOtuTbIdubQl+twufwTvZgd875yWv/ugav3Se9HfXn3xX+RRYS/Dl5EtskOlO8SWP7PZbbxZA2X7epQhDHQ/cvxdLy03RmvLF3Zu0uQXnJS9f2CKVIodI44BB6RsTEqkrZciKErc49DhhanfVCAEXUwqpiAC7du7A7T++Hc97wYtFwkQDAW3NovBN6IX/bPA91sN0dF6Ykjymu/kw7TZ+8KX/jeu+/L+R8+tQ/W5MN5QG4YdA2jSRZoqZEeckd2xPpsuh4VFkslmheh5BO3AJx7AcK5OoHmJOVQgcSsDYkZYvIpPJCqgLNST6W8rFKDuLBGTJ7Yq92PPQbNaRMgwxWvBn9xw2G1MF0cHi4qLQWOR1CeQ9aRnphd6bLOgOlZzGJ0nejqfM4eHhOFhIM1D4D8djtjKIVL4EI5OHbqXgdjuoLs2LuQMMAqIm2me4eof2YgSZ4tsvfMXr/3KVL5X+zY84An3wXeVTIgHft3LhtpJ26PG+x+N84xSq2I2lSAlir3+BH/Nx9523ybb6ggsuQRSxRkiTS1u23yb7M7ntyvelIIGLNTrWkijbOB94xcMtAyC1oiFIc0YhHVS+1NVfd+11aNXbeM4Vz5fMAlbj8LKVBoMgOJyi9fAyzSd28o2phoQXX/mY9eqBks8l9ZVyPaH7NrpTe/HVj/8lZu+7DRk4UCMPjXYTmWxeqIGMaSHD7F3GQUaRBBfxKqJYqSCbzUm2Q1wPv4LzTSIlNYtVQqwXSh26MpB4SYs8b1ZoCPmJk2hHSt+Y7UCVQ0wtxRYVXu63mrHjjfXypBx4bqTdt9NsYWlpST5H8CW/SyAmQPOqh481n2PC9a4wW/DfTClbXq5ifGJCQn+o8y2PjMPMlWAVSkjli1B4wla4mOtgfm4O9cWqZDuYkQ+d2uNIi8JM+a0XvvI3+2qHVWJFn3ZY4wOYcL5vpdSsB749hxtfJCcCvgSKGFz0mDtNhLNR6GJhbgr33Xc/LrroacikC5QtACZfcaGgK79cOE++nygbBGgVVbbl8sa7lyt1hrwecQCkrigetwPfxe6dO3DllVfil174Qpx0ymlyP5x4Cb78ToxlPMTTPqzJ+IkG3xWZxyt+BcntXRGkLmDHqVcJYAZd3P+9b+Kbn/lbGM0l6afTDBXLrToyGdpqQxTSWeSsApzAhy/5x6osI8uVAeF8j9T5ysItAV+d5gYrI0tOl+lguiGuNCubg0lA750YuATt0QOidPBkouUUzJNfnqlnQh35CH1GgfpiuGg3myjmCwKs5IrFSJHQC72FHKdfPsd6DkBZ7DGYXRaqChbm5+EFHsoDgyIrSxcrSOUrUiWkc/I1U7Jb4PRNOqOxVEVzaV4yfTvNhky+RmX0nc943dv+fI1fOk/6u+tPvqt8Cpwo+B7LHpsEQibgqyEUKVlvxgvguV384NrvY2xoBFtPOQ2mqiMgmkbUjHJ2jc0EvKwV8A0DRJ4vL1jJ82WalseYQx+u68Nxbdmyux4XdLHIny9S/nu5WsP+/Qdw0SWX4KJLLxPwlnBwMyVB3mJhVVnyGfPLAsKH3G5PLPjGJUf8roePz8r3exNmTIdEMCMHemsRX/nYh7DjhmtQYAQ9OVkFqLUbyOZS4iYrpPNIGzm0HRsKGyOoBPF8jI5PCJASfA/ZixNVw0rwpa3YozIBuhRnErAlYJ3FlGp8YlipxmCYOo+553TR7dBK7CBNXpg+Ct9Ht92MHzvPFxWE6IMll9mHwdS0XsZvooYg8PYm355Zh7uA3vHg7ZrNJgrlklTH67k8rOIAssUK1DR5Y0uaPehwo4PO79oSKem36rBbTQHfKFt521Nf9fq/WuVLpX/zI45AH3xX+ZQ4mtphZbbDo2lV428tabyJVIsvAy1WnPFTbKpQIsxMTeKhe+9D6HvIswiRAEuNaPKi7E1BvV9FQDkBX7GhioiX1TmcmOPLVKELOTExH5ZyMwZuawa2bDkJGzdvFaDi1Ctb9LjYKLGz8odLrK2H5GUE4sMH8kgFw4koGo73NT3w5UkgljbEf/cut2O+M5Zk8JilYWPyJzfgCx/9ANSlGZi+C8VMwdc0mXzzWQtK4KOQzoksrWXbrMcTvpYqkYn165HNUYamJYYK6nutOGRdpGZxmwVxjn/YhcYM35SVibveVJotYmDkFZA8nOR9E9kI+9s4AXMp6BP0mOfLEyJ70xQlbkROJIX8NxPSeFKJr1+i2HyRUBqHFSXxCYq0Se9jIkGTLk7y1BlZsqVyMeXAv2mZ1hSCvSMLQKfVht9pIOw0ETBoxwccq/B757/sdf2F2yqx4sib98F3lQe0l+2gadqHeolmqwJf0gWivI0ZAhHeBy7a9TqqTJrqUjRPkT9fNBp0I5a38Xv3piwCKUcpeXBVDYpGcI0JYOp9+ZnelXqsDuZSKKlYF2Bj1kEi6JLLXL7cD3O9vUvflYB5rPfl9LISmY9xvI/3NSvBtzfx9gAmvuyO6RN+HXlTs7uEq//l07jx376IQmDDQggvUiRSsdaitC6LyHdRyuTRbjpiR+ZhIKDyKmF0bEI0wBFT6lJWou+NFQ10uDH7gSdK8sQM18kXK8jkaFVmdi4XnrFjbiX1JMeNJ0OSzSGvThg56UMRi7ErVyQE5UNgGlBT+PDjLoArJ8Qk6OgISkNOtisWo73vT8mcbmVgZItI5ctIMRUtWxR6hAlwvmNL4A/B12vVEdpNBI4t4Otaxbef//LX9Rduq8SKPviu8QE8MtWsJwvq6XyPP/km0y+nSeFsY/Dt2S64FRLqtsfNylexF5wfTLZpMlaR503KIg9Nob3ghcQCl+zcZMkmoSyUpsWmgnjSjv9IgpnCVrh4wu290I98/0TB93gAfDzgFcBJaAfpMUtIe08SAAAgAElEQVSoh96xpYKDJyhNVRAxSEZX0dp9D/75z9+PpT0PoKCy9ywCC4A9KGjaXVTKFZkys1YKi/NLMXAy4jEBzcGhYZGa0eHGpRqpF35eaoQsLiEjqYcnOBeZjVuqiAmDJz7JzqX2l1cPdM0l3LvCyEdetXATmoAv/03wlfB0StGETgjgUX6WnPB6J7v4OPTS5chtr4iTlIMcxoE7Ar7xlQpziplTcSgIKJuHWawgnaPagbGUKbABsAe+brsDl43KdguB00HTBzyr/K7zX/6aD6/xS+dJf3f9yXeVT4Gkvfgdqqp+4PFNvvEPIJObvLp6D0mMlEkZTvyCZX0MN9scnBRVpGQxUCcvyvieDoN3gscPb/I9yi+cKCNipxyBl7BMKmTtwPfRAPjEwDc+kcRsc8z7xuAbxaAbetAVRRohTCXE/f/3a/jmpz4KxevAAItCQxiahmarLV1mpAmo1ggCD81GDdlcFvlCSezFXJSVKgMCTAK+jHVMrjZkCtZ1NBiEE0TIl0oYIFBn8zIdU+Gg6IZw40I3rABfaYgO/AR8Y8CN+Jj68bKNwTqkmiQQvQfSBOAwjvDsgS//JoUknW+cjpO3GJhj8JUTKvlvnp8T8DXS2XjyLZRh5UswM3mZ2lVSIJ4Tc9D8vVoNhN0mfLuDJk9YVund57/8tR9c5Uulf/MjjkAffFf5lOi1F+u6/qerA98EOFfUAPfAUMBTXkW9GEG+vOJlTuzsjZUIj5RjHQbwlQ90PMzGHClfoJwcD/OGsV2YMiaC01pNvr3D/Gh88LGXkofbkQktK8GXNIpGKoUTZEQLbwivXcdVn/ooHrj6G5Lja+icPqld9dCst1AuDaHrUY+rwnbaEiZk6DqGR8Zl8uXvXyyz2Tclk23M9ZpiVOgVZVZrdbEij61fj8GhIahanIRGOmgl7XC0yVeWnOTlZcol+HoysTJQhxNx/LgkjzWBV4wtDzeWyONJvl6+vhf3mVA8clUUKyBk6OY0zjaOdBZatgirUBYANtO5WMcdhfA9Nmp04bSaMvkG3SYCu4N2qMC1Su84/+Wv/YtVvlT6N++D79o+BxLwfZeu63/yeMG3xxLEGtU4sDx+iykBTrqyRFO4TOLEQ9qA3GC8nItBV7iJI95fOSutnI8OQeGhgyEypwRsWb4ZS8qS6SmhH1ZDO6w86o9GVxyLpumdk+Io9/gt5rjZ1RZPtuQu+ffBnQ/iG3/5J/D33g+aqLWUDgQO3GYDlkKzQhmNdoBACjMjGDqdZzQjjMN2A6ELONHSGixcqVTwUL8bgy9jG9kOTUAbGB4VVYSqxzw8dbPMfaDrTVLSjqAduHA7RDtw8hV1iiuPG9UOlJr1Jt/eCZEgHatKkt9ZHnI5Q8Z1RD3Nb49bT3I/pB6KDFVSi6SnczCyhYTzJfhmY9qBy1saOsj5tluHwNfvttGOVASZyjvPfcmr+1KztYWOlar7Nb7nJ8ndRVGkz8/P/4Gqqn98tEjJE+N8ezNrfMEYTzmJMyp+yR1WQCQMrQD0ysADkaj1wDeZguUvvvoebrB4+PTJS1PZnx+aoOKG3F5OQnyfRy7ZVvKQMRYcljscj0ZYCeJHgvLRjtfK34q8aZw/FMMwXYFs+aU6QAkcpFUPP7nqm/jO3/010p0aAiX+fKvVkl63PB1koQrbj8R4UKoUpEaHJoZ8cQDtTke422KpJMiVIs0g4JtMvikaK9gErMNMpWFlcgJuYsSgtpeh6kmyGY0b5IAZ88iTZsiAo2TpRuUKgVeMKn4MruR5+TFSDjHHH0/H8dItnvlJsYg6RdJ3YlpBHgv+F3iJUT3OteDTQRaxdDUyfc3KQrOyMAtlpPMVcbjxd+XVAsGXjjab2Q6dBgK7BbfdRCdQEWRL7zrnJX3Od60hrU87rPKIRlFkzM7OvkfX9T9cDfiu8sdY9c0PXebKlM1p6jCgrgTaXoPCSsAlYPYyH44E4hOZeI/3wxN2BHMjBUaoCeiGDMzhpKsYcLxYpRD5LRTCJr758b/ALf/+VRT1CO22LaFDjbojXXcskxQnWBhIg/DAQAWdThv5Aq22FmyH5ZcZ5Apx/U/aSsskzOhI5jfwa0THa7I9IiOTcK9GiNVCnJBj8NUkLU0m4ITWEZ00gZI8LafewBejReA48jPJFE9ZWeDJ52Nyn+5CRkxCjBbM5+X0LCcp4XQV0WJLEI/dQafblkk9m8lJuSrv17LSyDBMqFCBmS+Kw40yM8PKgy49OinZ4RZ0bTiNBrrtOnyvjaDVhhPp8NKld5/90l/rc77He6I+xs/3wfcxHrAjv5zgOz8//x5VVf/waE0WJzr5rvLHWPXN5dJ1RWjOSsA9Hvie6OT7aHzvo/0CyfpPFox6wCVjDL6cftVQgaanZfmlh134i/vxt7//Jhy442YMFzKoLbeRTqfQbhPgiGmRJH0xbGZwsCLB5gyhyeSoaDDgBj7KAwNSB8+TKfN4Cb5xpm86znTgtGhaMFOZeBGXGDEIupx8hfcl3SAOR4I9L0BiCif0aS2GKC3sTlu0tW6nI+Cay5EGYCSlJ8DL6qDYrRhzu5yCOfnKyS4IhaNl0A7/MCOCxg1WDPXAt9Ohgy6CZWWQzmYxMDqOgfH1yA2MIF8ZgpUpQ5NwnkDAN7S7cJtt2J2GgK/XbKHrAa6Zf9c5r/j1vtph1a+yh99BH3xXeUBvu+02Y2Ji4t3/8UJ9/+PlfFf5I6zJzXvg+2gLNiFEku6wRwPcY9EOj/XjK3+xkPkITGijSouLR0kgiqkXXU3BpyNMcbHjxmvwuQ+8D63pg8gbsZ6ZGQ3LyzUoio5u10Eux3xdF+PjY2h3WlJqycwExdAFiIdGR0THa0gnmwWDfC/BN5WALydcmXitePJNnG/kgOV2pB+E800aJyQYnVcHsZyECgtWwXfbLVn02e0WGvUa8oUcioV8bKDgiZCMhB/zwQLgvCIJAsnxZRNJq9GUr41DldjQHMgxoevONK0YxIUP5jFTYGZzSBcZqlNGaXgMA0MTSOVy0PUIoecg6HZh15uHwBddGx1fibxU8W1nv/w1/QLNNXmlHb6TPviu8oD+LIBvDxSPBNajAfETDb69JdMjH5ZYXqaRj1ZChGokkjj2likBpH7H6NZx5Wc/gVuu/DLSgY1OoyogxI0+M21NIyXSLIam8xK/Uimja7cEeFnD03E8eIGPgeEhmWZ5O9IUhizdGKxD8DXjSVcoiLQoIvgnbi9OwJd/Jw63Q8aXJOyIUzvDbrhKpexMmPrAx+wMO+UyKOXzcsKQqxDBYMrhaMjwZdIlSDcaDel5k/p404zBV1EwNz8tX8+0O8rmaB1mmDpVGJJpR0OFlYevmDCyeWTyAzCznOxZU+QArougY8O1m3CdFtB10HbD0LMKb9n+yt/sh6mvEiuOvHkffFd5QJ9s4Lty8fZoqoWjHdZHW8T1PtejaR75tXTgcQ0ZxuBLMOMleKRADUNkI6BxYBc+9r53Yv7eOzGYM1FdXJQQcjoAG40WUin2qeUk38IwaPtVkcunBXyZs7m43EChUkE6y2JManZNCSTndCvxnWLRTdLNyAEn5guCc1w7xCaL+Hay6Epch2IxTjQarhNTBZkUGyYcqfmhvKxWq6JULMrH+btzotUiFmkG8HwX1YV51Os1mcbHRoZlwUiAnjwwKYHrhWJeJHeMwWQYPGMzafhhNgTpD9Ih6UIRhcExWPkB6BIUH5tIHLeFZm0Z7eUa7HodTrcJz2khxWhLmJFeGnn7pa95c99evEqs6IPvGh/AZOEmtMORqWZSpnhE4tYaf/s1ubvjTb5HLtOOVD48Xs73KPz5w8LBV35eof1ZPhCDL63SvJSmKMCIQuQCD/tvuwl//e63o7ZvHwaLFtotNgXrknXQ7QaoVLIolQtoNGpyGa/pCsbGRmSR1fUiNB0fZzxlm8jDHM+VSXhwcFCC0R3HEzDNlYpI5/JwSA3oBnKFvIAuNb90xElGhm7EzcmcgKkkodOM5RWJnIv/TpuG5OdS4VBjY0QUT+IEaQKvKE68QKbcanVRzCP8fKlckr43giuDcKYOTsn7/F5DgwMoV0pxgefysuT5VioVAV9mVmipNAbG1qMyth7Z8iBS2SK4JPT8Dlr1GlrVZbiNBtrNGlyngYJhckoOo+zAG8995W/+7Zo82fp3cugI9CffVT4ZemoHTdP+kGDbq4zh5HNikZKr/AHW4OYrwbd3dz164WiSsqMpG05kmbaSxjjeSWnl/cnXhvTyxVxvz4Ydu/wA1bWR9zq48Wtfwr99+hPwlquSR6yqBLQ82u0YnIaHy9Lu0Gw1xHZbLpdQLOWEL11sdDAwtk4yjKv1mgDv9Mwszjr7bKEuast1LDfq2HLyVmTyBdS5jPJ9jIyOCcfr+L4sthigTq6VgJ8SpYSG5eqSLMPUwE3C1CETLpdkzNC1u21UikVYKVNqhPiiJIe9uLAgmbzpVEomWzZRx7GTHlrNpuiCmfXL7zUwMABHQFgX2zO5bbtrY2h4QFyRjh9ItkNhaAwTm09CcWAYVo5VQikpGXXaTdQXFxF0upJ57LltGExZ85TQT1fe+JSXvroPvmvwWnvYQLHG9/eku7sEfN+radr/7IPv4Yf/0ZZr/NzjAV8xFChM9xJTscQ4sh+Ciza9OovP/8UHcftV38FQPoOZyXnpuBseLklsI9t+y+UCqstLmJ2tIZtVMTY2LODLxLDFZhsnP+VcnH3Bhdg/OYmRiXG4XgiWjzYaTZx62mmw2a8WQWrhTz3zDNaOwvMD+XepXJbYzfUbNmF+YVGCz2lDtglmqopWbQlGxPr3psjcZPJttzA7M4MiF225nHDABF+aMKpLVczNzmKwXMbg4ICAONsu6rWaAHCvHHNqakpO+Js2bZJyTfLC5K27HSfufsuk5GdZXK6jMjKKyEhjZONmFCrDSGVKAr5QmKzWxfLcHJqLVaQYccFsj04HLRdRkC68advLfr3fXrzG6NaffFd5QO+77z6zUqkQfN/XB98nBnx5r6Qd4qnXF56X9RssCmL9UUZx0dx5F/7hj96HA3fejlw6jW6LyykPlYop1UoE31Ipj6XqIhYW6rAsHSMjZeTyWdHGRkYGm59yFn7hGZej2myg2enIkm2pWhMgvPCiiyRTt9ZsYHF5GU85a5uUT1Yqg0JR1BstCUXasvUkmZjJG4+OjWFpcQkBOdgOOVROlHF6WOAmTrbAl9ZoLuI4HTOfgtPu5MFJWDp/xmE0mw0Ypi5AXVuuSi0QVRKZdBr79++HZVlST58yTMwzPJ0tx0EkvDBpFlIn07PzyJbK0DIF5CpDGBrfgGxpEHo6gyDsisGiU6tjaWZW3ICmEUGxHaod4Fult5798tf11Q6rxIo+57vGB5DgOzAw8D81TXtPT2rWi3js0w6PPNiPtnRb+dWP/DqCLZ1/rFbnto2xlwYiLYDm1jF724/wyfe+C52pA9I353ZoNwbyefLuEBDLZFKYX1hAvd7C+PiAgHIQ+rDSacm5Hd2yFdsvuBD3PfQgJjZugqansNxoSsj89u3bxYDR6rRRrS1j29nnoLrcFBXB2Pi4LLnaXRvrN23C7Ox8bNBIp1EoFiXM3O22odE6HAQyifuuI4oLqQRKqAQJSg98mXiXq8soZjMy1Xa77XjpVl0SaoHKDCuVkmUiaQeZsqmBZswl09ZcTwJ+uGwj2FO/XG+1UagMYGzjSYBhwSoNoFAZhZXPw/XaEqITOS6WZ+fR7dSRTqnQ2DHnK3BTxbdte9lr+2Hqa4wd/cl3lQeU4Fsul99vGMYf9MH3+JPvkcu5Yx3+R3DIsTgLEVzR+wr4knZQA1hBE7d8/fP4wl98GEanIdU+kReKSYGLNXKwlHHlC1nhWWdmljExURbgo624VC7CVTSUxsbw7CuuwPTCIrquh5m5BZxxxplxhAKA+cVFbNy8SRQH1AzTFczoSNH2WmksLVVx0imn4ODkNMoDFeFkaUXmi2x+egaW5NCzL5imCaaaeUI1MEqSsZJ0wtmtNg4eOCD24jxzg5lNbBrotFtCU1CmVikVZZInGFPFMTY2BstMyXJtdnZWpl6qHlgxbxq0QafQ7HaQzpdQGBxFulBGeXwC+dIQFNMSzlcJmZoeg2+7WUXaUqHxhOIBjpl7y7m/3O9wWyVUPOLmffBd5RHduXNn6j9eCDRYvOunHXyP5mQ7cuG2Uue7EkhjsDycL3FszlduhZDiXLEMJ396j4P4EEgxxB84VGnHclEJFPKST6gIaGSIPGTcFr760Q/j3qu/DTNw0HK6cROwmZZ0tlqjLsDNy/TAd9BqdTA6MgArbYkBgwWmVAKoaQsTGzaInGyp3pAK+XXrNqBSGcDU9LSkoK3bsFH43YXFZVlkrVu/QQJqlpZrUjRaqlTQtW0p0BwYGhCbdq26LCCrEWj5RwLV+YfxknG0pCzawhBOp4kD+/aLOoKVRDxWnF5NXZcAnGUqIxQF69dPYHGxilazFZeBJu3FnLg5LdPUQTOGuAINAy3bkd9RzxawcespKAwOI1seQii5wxFMFejUG6jOzcHrtpAxFQS2jcVml+D73kt/9c1/tsqXSv/mRxyBPviu8ikRRVFqdnb2j3Rd//2fVvDtgeixwJefX2k9PhJ05XZJAhtBLimZP9zzlhzjXgUQzRGBShCNxGrLnNvYSivsrnCncYyMgkAaNUTUC53ZDmK3DeFrEXwtRJoT4+wcPvf+9+P+66+DqXhohTY8N15qmZYB22VkYwQzpUiITSZjYv3EqHwPApOUcBLcpIVCF+0rsyK4MCNvahimxDJamSxUsRPH+b7scmOuA8PWlcRkQb2v43miC87mMtBUTSZvmh1C144TyyQoJ+5sY1YD3WycPNms0W3UMTN1ULImKGmbnZuTSEz+Lguz00gZGgYrFSm7ZNccZW5UWbTaLaFUSqWSWJCpAiEXXK81JcN440knS6iOrxjYsPWk+GSTKSDSTGRMFaYG0UXXFhahhx7SaoilxXnsX6hBK42+94o3/EEffFeJFX3Od40P4N69ey3Lsgi+7/xZAd+jGSmOD776oVS1R4KvxJAliVsxkEZJGPjhsz9LKMMkLD5p4GAyl2QWE4wJ0hE0tjdzVqXDTfNhBS46e3fjk3/wbkzdczc6yw0EWnwqKGaBXCErrRPkZFUlFGcY5Vhj4/HSSgJwWEqqqshVBqU40w4iZAsF7N6zD0MjIxgaGpQpOFcoodZow7SyssTiSYAUx3KjgcrQkBgZOLJOz8xJxi+Bm7wrQ9yp0yWvypOLbupwbE+szCnTQLfVlt9QiXy0a8uYPLAP5UpF2kpm5+eQz6ZFXjZ94ADyuazoeckjSzylCphGWqbhdrMuSzvT0DA6MiJytKVqFdlsEblSGcXBEURGCrlSBYOj41DSebhhBMtQoCvAwtwcnGYTKTVCc3EO83MzMIuDyI9u/p3zX/kbn1zjl86T/u76k+8qnwIJ+P6xruvv+GkH36PZi4/UAK/U6j5sYl7RKnw08F1ZwEnlghYaiYIhSBxrsXlChl8JRY/piDhIHPAVJnspMEDrLk0MdN+6SCselnbvwD99+EOYvPsuVKenJKWxZClYP5ZDsVSGy+1/FIkZgX84cWZzaQFG/snmCuhCwfCmk/Dzz3oOFmoNjG/YiG99+7vYtHULzj3nXOzbtw8nn34Gbr3tdomRPPe881FbmBUt747du7B560mI2O+WzWLHQzuwfv0GufwvlIpicOhSZTE3K9TH4GAM1J1mS+b7pYV5ZKwUnG4buawlIH1w/0FkMvHCjpPs5MGDcfpaNiegzhQzmii4cEunM3J7v1kVSRunbMfpis53dHQU4xMbMLO4BJ9GkEIZRjqNDVtOQW5wGB3mF4eeRErOz8/BY5NFp4lOdVG45Q40dPTCO5/xurf083xXiRX9yXeND+DPIvgeK9PhkRxvkiV7lILMpGMjyflNIuITIpd2CY3+YM6wrCxiapfAUNzWrEa+KHilncJz6fxFoLhCQQApABYCmHGQfODAijzcd+MNuOarX8L13/oOMmGALWNZVPK6NDJLKI9mCvXQarfFNcY3K52SVLPKwAD8VAYjJ5+BZz73Bdg/M4fTzz4X1/7gBkxs3IhNmzdh185d2LZ9O+69+15pKd5yyimozkwJED7w0EM45fQzhALIDw/h4J69YrbgiaSYZ0FnC41aFa7dxcjIiKgVKE0jJ0vXGi3GtDqzzmhofBSze3aLrIzB5tvO2w7PdrG8tIix8QnMzM1KSNDmk08Su/F9d/wEF198iVTO337NdzFWLsB1bMzNzoiVWsw+egpOGGFgdAyRnkKuXEGmUEauMoy8dNl1hdJot5uImM/pdqD7nvy7ybjOyuibL/vVN/3NGr90nvR31598V/kU6INvHLQu4d5JwcLhOiOC8+GnmMy1otGVlVscGi99cVzVMevWRUoN4HVqCO0GIocljk0oITlbXwwBRqYM3RqEYhQRaRaiiJfwXWQ0YGnvblz5T5/F7ltuQUljY3FH+uzI3QpVrOrC1S7X6qg3GhItye9eKhaglwYwcvLp+Pln/iL2zS5gfNNWVJkHwek4mxMVwdatW9HutGGaaViWCbvbEj54x65dOPm006RZJF8uwbGp4VVkKl2/YZ1M2stLS6gtLMikzWmU/cOcNHm1sXHLFvnc/r17ceppJ6NWXcJtt/wYcwf24dmXP1t+3lang6decikOHpzEPffej/Mu2A7D0HHf3Xfisp+7DHNTk7jt//47chqkC44LOpozpqYn5cTDUPl8ZQBaOosil22FEnKDY8jmC5LlsFxdkPp6PQTcdgPN+bm4CbpYiYJc5Xe2v+R1n1rlS6V/8yOOQB98V/mU+FkA3yOzHR7P5NsD35XTcfz+I8FXpFYq+cpQplwNPtSwCy1so7M8A6c5B3h1mIoNHQ60yIcaabC9EA2mJOoMBp9AsbIRqlmGmsrD9gKkVQ3R0jK+94XP4yfXfB1qdwGGhNrEhZPM5Q1pU9ZNVGs1tFpNWFYK42OjCDn5btmKZ/7iCzA5twQ1k8f6zVtF58uTQ61Ww/j4hDRb0ErMSZUnBNbI799/AJs3bxXjh6IzDAcolMtiHaZMbLlalWhIjVwynWxhKJkQnMRnpqexZesWkZd5jiOgXi4VsTg3g7tuvhEXnn8hHtq9Wxxqz37Oc1HjFN1oYGLdBExTQ7vVRDZtodus44Ebf4Sw04x55HYb2WwGy3Umu6UxPD6OlusjW2RrcU5aLaTRIluA73aEdqAuuVmroTZLWVyAQi6LdqhGjll4w9kv/rU+57tKrOjTDmt8AHvgq2naO35aHW49wDwW53s0udmRFATpgkNddLLNj0GXt6W9tnffEtMQKfBZbaME0GFD8+twWtMIuvPQwhoitwo1bMHt1uC6TTEh6D4phBSiFMPKmcfLBoYKjPw6pAe3IMxQ1pWC4StoT8/iB1/+DH7y/SthqRFMpu+wUt404/JNRYcXBFhYJDDpWLduDKGqYWjdepx59rmotmwxIpjZPOdxkaOxXiguytREPZEvFtC2+bERUSY0Wx0EoqiwUF2uYWhsDI1qFSMjo2L5ZT/e8sICiqWi8NCcfBu1mtALm7dsxPTklCwAR0aG5Fh1G01cf9W3ce4522Xq3bf/IC562tNE0VCrN7Bx4wa02g1s3bIF8zPToOr5zh/9EKOlEhYX5rC0sCDAzyuMXL6EdKGASDeRLpYwMDImJzIzX5JmjqyVgqlraNQbqC9X5XhZCtstHHQiLeoauTdvf+nr+pGSa4wd/cl3lQe0D74xwMaTb9x8TA5XGIbe0kzKH5M8h0RqxYWarnmI3GW0a/tgRFXAWwS8KmrVacmTZY7Brt17MMbwGs+HoUYw0grSKR3FTAml3DhclNE1h5HbcDb0wgZ4gQXNVWBPPogrP/vX2H3XHcIJZ5QIBhUW/E+lnIzZCh0JPC+XCkJ/0ChBzW7A+ngjDRg6DJ0182y5SElamURHGilZWkW6gnyhKA45TtSkNxiyw/tl2wWPC6VflIUxqYxUAP/O5fPwQ08WboyDzGQsON2OON/oVmN4e5OpZFMHkGKFkWnCZXjO0JB8j6npWbk9A3vWTYzLwq6Yz2Fq9x6Yqir8MhsySOuQ8x0dWwc3DGGHEMVDZXgEmWIZufKQvG+ZGppJIwavFAzK3uw2PLYXBwxTz7/l7Je8ts/5rhIr+pPvGh/AJzP49ibbleDb613uURfEYbq5FJVSqmQSjgIYkY3Iq6PbnYXqLyHy5tGoHcD9d98iXOrWzVvx41vuxOzsEnKZPNKah3Jeh5VWhBcupy2MlEYwMnEKouw4ZoIiKpueCqOwhUkwyMDF1F034l8/9XF0ZvYjG3kwQ0+kZpx+mdErET1KBNMwJOWMsjbFsCRmMa6MT4tlV/S+TCijttfKwbAyCFQFRoY5v6wTSiVON0MCzF2PBhJVpuv4LZQwneHBIVFAiEaXtl9qgF1bYiV5MmJ2RODFdUGkNNKIsDA/h2azJVN31+6iVq/Lwo4nuGajLooH3k7qhvxAlpS8vaGxpy4+6YWKjkKpIou2bGlAqIeNW08Vw0U6m0On1QBzhnm/vuvBZuSmY8OzW2j7iFwr/9azX/yaj63xS+dJf3f9yXeVT4EEfP9U1/Xf+1mVmh2LdlgJvqLqT2gGcaiJ2SJZxiVKXQEIZpFF5D/n0KpPQVNpiKhicX4PFuf24eqrvoeNE0O45MJLcNMNt2LP7oPIpnNIGTY01RO77IE9dfzCxRPIGRqy+RwGJ7YgPXo6WuoYimPbkc5tgBLqUH0HP7zyS7j2q/+CtF2H4XaQkuVbzPtS7kX7sRRcsm9NM8VkwUAdcrfSZMF/G4Y0FausCTKzovONdB1m2pKFGy3EMUiz8cKE7bjwgxCqEUeoM+iGdEulXBGBBiVzUtfue4dMFsx1CLlY9AL4LNgMSdcS3CIAACAASURBVMnQiOGhtryMen0Z+VxOJGWMwLRtR2zOTFXjNM3v4REwqSd2HWm26GWLGKkMMoUisqUKFDONtuth3cYtUiPPEwo1xFze8XfoNJpwmg0oTke44E6oRI6Re/M5L351n3ZYJVb0J981PoAHDx5MG4bxZ5qmvfXJBL69WMhDyznZjQv8iiNNPs/3Q5Y+SmcOZLiMQvhODZ3afVDRJDRhsTqF737761g3NohSIY2De3bi6ZdeitrcIh564AGsH6eVdkGiGzsdD5OTizhl6yCMqIPTT10HzdCQH1yP4sg2dKMxjGy6ELDG4fsKurP78I1P/zVm770NhtOCxUZhhaE8bBcmYGpxa7DBaqCMNA9z0lV1DZ5Pp1rcRMxJmfIsusQiLSWZvqQReNJJZzJxjRApCVWH43sCikY6JUs+Tqyu52JoKDZ2cDIV8HWd2GKcdLZ5rivHictB6nj5dUw5I+fdatbFWlzIZuRnarfacZC7YYEV9aLmEOonOenRziwmFVVcedBNWLmCcNn1jo11GzfDzJaYEceSZaRM9tvZ6LY7iOyOLO6YdNYNlcg382/c9pJf/cQav3Se9HfXn3xX+RTog28iMUPc2HBo+j1kmIhkCmOmQorgEHRQr+0Hwj0IvTb275/BcnMZN998PWYn9+JFz78CE8MDKGfSyCgaarML0ltG3lU1MtA0C3v278Y9992GsaEsNozlsPPBh7Dt7LOxact2pHIbEGY3IbfufETmMNRuC3dc/Q1867P/C3mvhbQCaIou0isKiHWDqWeRTIQsl1y/eYsAar3ZwNTUpGhlt5y0Fa2Ojc2bT0KkpjBXrWNgaFgKOOlSm1tYRKlcwcT6DajX6uhIpm6IeqspHC7lZ5xOKTMj5RBFgRghOrUavG5bAnYCzxMbcsTaeD9OZCOoEpBZjOk7XakJWpqflwUm75ca407XkcZlLv16dfJUYlC9wMeDPDXDc1S2Maey0FIZOXmkCyUEqoF8aQC5jCEnSeqOO80Owm4Tod2G226iG6iRmyq88dw++K4SKR558z74rvKQEnxTqdQH/kON9JZei8VjjpTsyQQe7WdZaWTgNewaPnJHsxOv/Jiwlitq5XsAu/JvUNAlbRO0SrDW3Y8NFIidbAyVsZQWOo29aDd2QFEOYG5qGVd/5yfwUwq2bJnAzIE9+PmLL0W3aeO2m+7Grtv3oz5bRafbgZlSMTRcwcknbcBp540jMpqYm9wLu7mEUi4Lz2Few0acf+nTUDcKyI2eByN7KjwljfrUXnztEx9B/Z6bkBdql2lozGzQoLF+XgN81cTIppOx5SlnouN6KA8M4fvXXovtF5yHsQ3rsLSwhDSNGj5k2WZm8jJVFooldBxWz2cF7GiusLuO5C5Mz85KxGQqkxZetlGvw8plkS3l4TJk3XWwcOAAFE65kSfxlpEXQSdnHIQItRA+9c2hiPMkeIeqDaab0ZjBYB++kX6Q6VthTf3hcCOpnOdzhXVWbGK28nKSAbnrdBa5ykhMRQSeTOB2uwOn04LbakB1O3A7LXRDNXTN4u+e/eJf6UvNVokVfdphjQ9gMvl+UFXVNz9u8D2Rn0nUAzFKE+L+q4GvdKwlEWQE31CNwVdRTYCARS2vu4D6wr0InANYXtqLmQNLuPfe/bj9wbvw9F94Kk7feDIeuGUXbvzebZjetYxMJ0JBBwzK0wKgGwCtFFBYn8Nll2/BOds2otWZgZGKcPOP78OGdUM457zzUN5yGjTrVJRGL4RjDCJoNXHLN76Im7/w98j6toAUJ1gG1mgaoxw1eFoKA+s3Y9OZT8HMYhVbtp6MO++8E08552wY2bQAUzGdg9txoKYspPI5yafIFYqH+uQWFuYxPDwCBOLoQLPdkhZhOvMKuRxmp6dhZTOojAyjtbyMbnUZit2R6Zch8VQwKHSUeRGUIIQNGxEzLISWYFkoqRtF+GPm+pKaoF3aF0pHRcqIF4SGntTWs26eWUJQ4LJCXjXlpFGoDGFgeBRWcQAmqQjflewJBr673S7c+rJwvqFvc+EW2kbxt8958a98+kSepv2vOfEjsIbz04l/05+lr/xPA98n8KCtxeR7GHwZ0BjINl6q3WnvZcoXHPjNA1ieuxt+dxp33n4XfviDGzE0Ngo9G2Hb6Wfg/hsfwLf/z92wnBAnmTkMaUBR90XdYCgG2oGB6UDDnm4N1VSEF734ZDzzBdvx0P7b4Ck+MrkSVMXCGWedCzN3MvKD5yHIrYcOHUs77sWXP/J+ePMHkVIIugY0GjBYm87gGz2FwXWbseWsbdhzYApjoxMyyaZyGSimDkPRMDY8jma9ibseeABnnns2xiYm5JJ/sbqETKEgIejr1q1Dp20jn80KVdJ1HElMY95uu1pDx7XlawcKeTiNBpYOHkQY2IkigtKCAGqSRRxoPIEFMjWzPjT048wLUTAQcElLeJ5QGaw7cm3m8pJnDyU9jZOvTMfksM2YaigNjqE0OIRsoQw1W4JhZSXQx/dsOJ0OfDYqN+voLC2g3VpGy4siP1N662W/8sa+2mGNX4N98F3lAU3A9wOqqj5+2mGVP8Nqb74W4JtgQuIsjoGXUxfzZEO3i5TSxdzeWwF7HxbnduKOO+7D9Tf+GPliCS968Ytx701346p/vRWlWoStVgXD0JHz67AUF1oYwYggCVyeZWFBU/Fgt4ulbIQXvOoMXHz5KfA0G9/53k+Q0ot41tPOw9jGs6DkT4Y+9BRoWgFqq4mvf/yD2HnTtaB1wlR1WWyRVwXjHmmymNiAk7dtw+zCsoDZGaefhen5OaiWAYu8aRRh/76DaHoezj7/PPhRJADMws1CqRw7z8YnxAJcLBQwtn499uzdI0s80t3tpWVRRpQGB+DbDoaKBRzcvVOyFcgDB6EHeHFym2T7Bh24viPHVORwqioWYFXRJBeYHC9dclRrcBymfVvAV9qPKaSjplkVzTEzilPZglTG0+GWocEiX5ZoSU7UgWfD7dpSpLkweRALk/sA3+F0HCrF4Tdd8IrX9xduq32hHXH7Pviu8oASfE3T/FNFUd62GtrhRGjf3o+61g/a2oCviHjj69wkBF0oEi64wg6iziymdt4IxTmA+an70Xa6eOD+fVDCDIbLW/G1f7wKmG3hVD2N4TCNLCMc1Y6AUAgNhsx+PlKGinoUoZozcSudaEMGXvPWX0B6xMXNd+9EKVfEU7dswMSWbehmNsFadyHU1ChSvopbv/mvuPZfP4O000CG8jLOkVQs0PmmqMgVCiiNjYtVudXoYmx0XOIii8MD0hysRQpabRuuqqI8MirTc4WNFQqQyeUxODwiKoSZyWn5+srgIPbu24vy4ADWTUyg3WyKTndwaFjC3u1mCwvTnHxpwnABoRcAhbGZvo9Wqyqdc3x8pKeN2QxabF8m5UDuiVw8eV4edv4cskfkbybqB+b6qlA0Q/7omQzMXB5WvgiLZo5cWZZxOq9VPAddFmYuL2P2wF4E7TpSlEGkc5Gbyr35/Jf/Vl9qtkqs6HO+a3wAE53vn2ia9vbHC76PBXhjzndt39YGfMMYfAV5e3m9BAcbaZWLpbvg1h5AbeoONKq7oRgBtKiAsFXEFz53Pfbes4BTUxomQhMZR5HcspTiUpoAl7ZhmEiRPA6p9w3gpFXsUzXc2/KwfnsOr3nnM6EUAD0KUex0kCpvRCd/EszRp8LInQRdyWD6jpvwlf/1AWjLk2BHhHDURgqR2cv1jeBoBizRFafRqDZgZDMIGWZupWWaVRgPSRWBlcFgZQQWAS2dgUotMAPYVV0UCqIRTqRoDHAjPWC7tuhzmWxGjtaxbcm2QOiJNjf0XbDgg/QCSzeXF2ZBHjnOIDYxNjYOnXI20iTUAouBhTplNjlHcBVfznailODHqfVl3oRqQKeFOJOFyXxhTr7FIoxsCQoddFqIMAHf5fl51OdnoXkdNOs1uJoRGeXx37v4v7+h3+G2ti+7NX8dr/GP91//7hLwff+RTRY9xQOnj54mtjelHPlbHa1y53jV6kc7MivNEPHWO8HC41S1Hwm+jyVYp6eC4Lfjpa5gbygvfwEHTfGh+VVM774JaO3CwQd/BLgLCLUu0toQdt9t4x8+czsGTRPbhiowGjZyRg6jI2OoLexDJ+igMrEVRlvH4swsimNpaK0qomYbQTqPu+st7FI9/Nb7L8K2i9cjCpZhdVvwjUFkN1yKjnEq0pVt0LQyWgd24Csf+xO0dt6BAkUAqgGPU2LGEo1yqpBDemAQrRZlXSkU82UxW8AypcKIizRqflk3NDwyAU0xBYxN3l6lC86SCEu61AR8Jc5Rk8DzjtNFEIUi59Io8WLkJBs5PEcAmJf9bDSmyYLTqmM78LtdOI4jS7V2q4XxiXWS3Rs/XvFky9p7UhK874DRmzRn0MUX9qZffp0GndQDizOzWWQKeVkUqhabOUyYeiSaXk7Tc5NTmNm3G2booNNqIjCtoDyx5TfPedlvfva//qvxp+snXOsh6qfrt1+DnzbpcGN78btXmiyOBr5HA90eyK4E4McDvAJ68qJMMhQSJ9WJ/IqrAd+HnTgilkNyAo4LLnnpq6kOvPYkZnffBKW5E3vvuh7dxiS0dIS0sR7f+9YBfO9H83jmRdtxxWWX4uZrr8epp56FCy++DPt23osdex/Cpc94Foy6i5t+dANGThpFe/8kuvumUMoUcdOuvbi9Poeff9FWvOq3LketvRuL8zsxvvF0DG+8GK52GlKD26FoA/AWJ/GNT34YM7dfhwKnVzUFn8u3NON9FKw75TQ842W/jB9871q43QDPeeFLseehBzG8bkwkdK16A1bKwuDmzQgdG5P7pyRIZ2DDeuzZuQsjo+OoDA0jsB1MT0/Bcz1sOmkLVF3F4uIccrksDh6YhNtlN9w6qbxz3C4GB0rwux3MHtyPdqONYrGACgPXVU3cbdQS79ixA6effobYmNlywZNrrdaQxZ7B6vkgkIjKytgYlMBHY7khuuJmvYG5uXls3LxZ7o+Fm/liHmm5XR6KoSPFGEqnKxM7aYeDu3ZAcdqS+WBDD/Xi0OvPfumv/8OJPJf6X3PiR6APvid+rI76lWwvrlQq79V1/X2PBXwPZR+QFH2C3k70ezxW8D3apE7LLpdG4KUvr7MT8DV0F53qTszsugHe4gPYd9cP0a1NwyxYCLxhfPOrB7FjXxNXPOc5eOGLfhFf/srXcNElT8NCtY6Tt25Co9WQVuCtwwNotepYajWgd0J4M4uo79uP6dl57K/NY/Ss9fiNd70Ii8EuHJi9F2ecuQ3rN56HQDsVVmU7FGMUUXsJV3/ub/DgNd9Eng4whRkOOjRLQVcxsO60bXjRq38Nt99xN2q1Ni7/pZfgnttvRa5UwP69e9Ct16FBxfanXSLLNbZLnHXOOcgPDGLnrp3IlypSZikWXdtBKmVI5KSqKVLtw+S3qf2TWJxZwBlnngndYmiPgXajDj300W02sHfnbmw57VQ4ni/Fn+VSGaXKAPbu2YOJiQmZ0NlSvG/vXiiKiupSFWefew7mpmdgdzqYWLcB+/fvR7vdxjnnXSDRmQf37MFZ27ejbduiK85mstJunMoXRInBCiHP6Yh22O0w1nMJzYVZOJ0GWj6glkbffun/eMNfPkFP0yft3T5xr/wnySGNosiYnZ19j67rf3ii4PsIUExSv1YeskMT7GMA55X3uxJQaXE9FlN8JMWwkrpY+f6xTBbxz6zKZW4ELwZfcr6RJht+LWqhU92B+V03onHgdszu+Al034aZNjA7Z+BrX92LjJ9HcXAUz3/Fi3DT7bfi4qddJPm2Z27fjupSHYuT89iwYQgdp4Vmg84tHRk1QjA/iYP3PoCdO/f8P/beO86ug7wWXbufXuZM16gXq9mSuy1csI0xGAyBcBMeMSEJvRsChBZiCNyEQHKT3DycBAi4AMYkYHDHcTcytmTLTbJ6md7n9HN2v6xvnyOPFTmQK/3eHy8z/o0lTTkzs+fstb+9vlXgdSbwwT97M7rWK5irTUo1UD63DIp+CmLZzVDMXvj1Eu773nXYcefN6ADVDia5B5gEX+hYsvFsXPCa12J8tgjHBdasWYs9Bw9g8fIBVIslzIyOyW35losvxsjkBErVKk7bfLrkPJSqdeFUWelu15vSsVbo6MDwyLAc+qXLFqNRK2NmdBxH9h3COeeeL66zeCqG3TufRdBssJsDtWIJ3f196Ozvw9DICIrFkky6KzZswNC+fZgrFrH2lDXy5/DwMGYmp3D+eedJ7RD55NO3XICZ0VGMjI9h46mbYPs+ZicnsXjFCpTnZjA1PIyYYSCbycJMZyXjQlXYnmwLB92sVhE0qrCLsyJBKzkebD39sTP/xzv/9r/JKf3/2Y+5AL4neKhb4PsZXde/+JuA77FTYwSy0s/7Ij5yb9W26h77/f2a39iLRoy20yni/H4T8OWXOl6mb/vtbWqj/S29+LMoLZ6XzjamnfOb1CVpSwvrqEztxOSBX2Biz1bMHdqFJLfzho59h2zcfccQet0Y+hYtxat+5y24//HHcMGF52BkcD9Wn3MO5mbrKB2axPJlizFdnoQSU6GlcmgUq+j0HYzs3IFtTzyOcQDv/ezrcM6li+ChgUbAOIMeJOProCc3QDEXIWhWcP/N/4gHf/AtJN0QiVgayUwahuXCDnWsOPUcbLrgAjh0ijFkh6Hr5SJyXXkcfGE33EoVcDxc/KpLcWBoBIEWw7rTT4dtO2iwhVg15NfG7rRkjB1xcUxNT0pVkWZQreGjPD2Lw3sOYPPpZ0BjKlrcwODhg/wkqLaDarksaWkGa+wXL5VSy5npaWw+4wzs2f2C8L/ZbFaUFKyNP7xvH8466ywMDg7DdjyccvoZGBk8gsnpGaw/baMs1Pj80lVVaoymhoaRtAykUxloyQxgxaCFvoTrMNmswWLOehVetQQldFG2fThW+pObfusPvn6Cp8rCpx9zBBbA9wSfEgTfiYkJ1sZT8SCRgeR7X47zPcrLthK/GJpChxGnDGo2mQHATXb0Z9Rs1vK0RZm484rZo+aeVpwNdbViQwUsFiqmmVjFWYq/4tYC7Dg/6/zp9liQPd7kOx94X3w/t20MceHU60TYG0ZtxnpYR3H0aUwd2IqRnY+iNLQPceqhYgk8tbuEXzwwhlW+iq7OPlx+9e/j0SeexhlnbMDE9GGsOOsMTE9VUR8uYnnvEhwZ3YMjM3vRuWwdAltFvwKUhl7AE089gf1VH+/+1Gtw+etOQbk4Cse0YGQH0JE+FYq5GmpsAHCa+OVPb8DDP/oOjIYNu+5BMw10ZA0oVgwrNpyBdWecjZlKDaoRQzyVhOO56Fk6gKBWR212FsMHj+CMc8/G2HQR8VyXKAeq9Qa6+xdJC7IRT8BtNlCv1uS5kMpnREI2NDqEeDyGXDqD0sRMlOlL83VMjyzOQYCZoWGMDQ1h8fKl0DgV6yaq1Tr279+Hcy68ELt27BDgZVA74yOZIXFw715sPu1UHBkcEhfb6tPPwPTYKGZLFeGbGeRODnlyegKJeBLD+/ZJMaZlWIjluyQwXoUn1UM0aTSrZfi1Kvx6GUrgoCTgm/nM5t96x1+e4Kmy8OkL4HtynwPbt283BgYGXgK+ps40K7UVVRiNtK3ZVgBWUr58T271nvrlL/DULx6ACU8mKMe24bkOHDcCYNHJMvyb9lAutAIFPuVDoS6NA5TWe3Qoha7gcNP2sWztBrz9Ax+ElSvQ+S+fK9Vpx6Ew5tMO7cm2DaptqmH+RNxWb8x/HydrtlOAlUChK5Qvv0eCr4Uaikd2YHb/Yzj0zEOYHjpAkgLxZA5P7i7h0UfGcArjFru6ccXVf4RfPvQszr7wPAxXDmPt6jWYmS1jeqaKNT0D2L9jK5555lGsO/MyVBsuVvemUBk6iEe3Po7xUMHvfOgyvPLKVXjsoQegdeax+cJXI59cDSOxBpq1CF6thm133oyt/3Y9Ejy+ToBqtQYlrKOrfxHShW4k8wXYno8gVFEoFND0HPT19kqIDS+G5J+72MGmqDCtFPwwMjdk8gVoBHzLkmmTCWx8yeXzsnBjASe52oFFAxKi3m73II/d090Ft9FAcXJS0suYWpZMJCTofWSYxZY1rFq1RnrnaLJYumwpLNOSinlm/fb190h7BluaySVTfkZOmr8r5kDoBhdtZVE61OoNWFYCppVAtqsX6Y4OUKhGjojLOd92pcMNzRrsBrMdFDix7Oc3veHqr5zcM2fh0RYm3xN8DhB8+/v7/8QwjKOTL8GXJw4rvwWDWuDbDhpnnCBdRW69itt/9APc9v3rYdBi2lYrtCIZ6VyihpPOJuJme7KlV5+Pafh8HA8uPDjMgvUBx1Vw6rmvwIc+/wWkuvsl2KZdWvlyKorj8bx8228KvsL50gQRuiKbYpgLwZcuNzOooHR4B2b3RuA7cmAXVFbbJJLYM+ThgUcmsSxQ0NPdiwuvfCO2bd2JNWefjtXnr8PEzhdwaGgIp19+GWJNG3d+65+RCz0k80sw12xiywXrcfD5nXh827MYDVxcfc0lOPfSxXhq25Mw8gVs3nI5sulVUOMrAa0bgWOL0WLrv16PtO9CDRQOkKhUpmHG48gWusSMwEYLaLrIuhTWHWlq9HfJ8E1CtxisTj0wAdKU6ZlNF7VGUxonRPtrsf3CRMDmDp9Tah2WGeX/VisV4YZZa8Twc1qBfaeJgE3NioJmvYqZmSk4jiuxkHFyyalM6/fRcrHJ3YXwUxJlJC/SKxeKfrlZZ/aDJ3nADN6h3I2lmQyCL1Xq6O5fgo7efiRzWcmRIDVBLTL5aqdaEvB1mjUBX9fKfOG0N779z0/wVFn49IXJ9+Q+B1qT76c0Tftym3YwmA3L3ICXAV9KgSQm0LVx28034Z4f3gjLjyIABYBFKxs5lwiYPAHpIJVzjZtpzlpKAJMe/sCHE7pwGLcV6mg4wIazzsOH//RaJLr6gdCInFz/ifTs5RZrx769vQScv8w7SkMI+BIEpKMYvkLaIYAelFEZfAbTu7dibNdWHNm9AzG2+CjA4SkV//7wLPpCE0ktiUxXF2rNAA1LR9fKfvjDEyjbVVgr+xFWqjDHplBwSeYmUXTq6FqURGWugYmZKkoxF793zSuw8Zw8PCdAaGbQtXgjNH0AWuoUaGYfNNfBL378XTzx4xuQ8h3oig7NjKNaZ5lmVZLM0sw8oCbWNMVwRpBUNEVAkyHrGidbnalgcakMigBYF+CzHR9eEErOLpUINFkw0pEASR0083I9NwJitloIfgautBvz8hWSN5YmCleUB81mHbqmi2aYn0eNceQijFwU0cUx2hnw+UKtL99Vq9bFYixNGa6LZIZ24hS8QJEsh0q9ib6BZcj29CGWycC37aN2ZbtWi8LUnQbcZo1h6vDjuT/deNXvffnknjkLj7Yw+Z7gc+B4tMPLga+EXZFGEGuSLzUtP7v5e7jnlhuge/VIo8t38YRqFU+KCVYm4LZxIQquAXyZfAnVbujDplDfV1G3A2w8+wJcc+2XkezsRRASuElbMA3r+L/u30Rq9nIqiBeXbuR9I/BlGi3hhNIqM6yjPrILI8/eh9kD27Fvx6NI6hEYDddM3PFgEXoFWNI1gIGV/VATFtL5TjSbPjK02cZUDNlzSAAoqDGklCSCmAndCuCWp3D4uSM4MjwJu1fHOz91MVautxALNQRKEsmeVVDM5YgVToVq9iKoVHD/967Dc3f9EFGMuCoON6pBKtUSPD9ErtAlpZJsq2CAOkPVDSnehDRXWLGU5CQwE0E1o9ogQ7fg8UIIRWzGQRhKaDovmizopNGCf6cGmhTCzMw0ert6ogZkz5f2iVBaLZjHQItbKBdmFowSPDnBShKbZBFHucmua0PXozxifgy5BiajsZCTTc+9PXTD6ajXa4glaKbQMFetIZbMiLKko7MHeioLX9dF4cDnEy3RNu3TnHztunS4NUINXjzz2VOvuvovTvBUWfj0hcn35D4Hjg++bDTg5Etf/UtpB56YpB3Is7lOA7ff/H38/JbvwnB5AkSrtQjQ2sHkrZUZHyvqhpBFDVHaCsg3+nDDAA6nnkBF0w6w/qzz8ZEvfBHJrj4EAZ3+XIa9PPjOl5EdC7LH8sDtf89/e3REhReRb1sghLw0A2zCJtzpAzi47R64Yzuxc+vPJSyHDQ1Tbhz3by9hdNBFT0cn1mxagYEVfdCUGNy6gphuwNUBW/NRSCdw+Ln9SFs5dC5bhEQ2hkTgYdu9j+GpJ7dhYHMPrv7gK5DK16F4CtK5HuR618JProGZXw9FL0Atl3Hnt/4GBx66DXktWl4yUFyPx2E7tjQUL1+5Bl19izDD7N1EEo1mU277qYslZ5pM5+H4IZzAR67QKRRDvd6MlqyGKROvFGZ6noAja9zJFxNoGZROtcLU1BR6uwm+mvSssf5HiNogoqN8cs4Sqs67IU64oXwsHzeioPgcadu5mWAWNYaMj49IE0Whowt205HeOcPUkc3nJDiINw2pXAGZzm4oqgXEk1DjcfqZ0ahVhfIIvQCKa0uYejT5qnCs1Kc2vfEdXzu5Z87Coy1Mvif4HGhJzT6t6/qXXqQdWMjYoh3aEytP9NYdIzlPArDr1PDTH3wPP//h9dDdugAY/fiMC4wm1VaGbxhNv4JvzFzhmk1RYIqxgQs3X9ppef7adohTzz4P13zhWqS6+4R2ECqDFMjLTL6/Dnx5iOZL0OYD8HxeWD6uBb7CARN8qf0tj2D31juhzR3A0/ffCtOrSlBO1Y/hyb0V7NhlI5PNYsOZa7By1SK4NQflWQcmA8qtSEPb15lHbXwKXtlFdqALSiomg/bTj23D3t27cdWbl+OK15+KsYk9sH0dp2w4Cz1LToOXXoNYYQM0LQd3fAQ/ve5rGH/6UWTVqHQyZA2PFZfJle3Ay1auEaDidJvO5bF3/z7kOwoSmk55lxeqSKQyxtknZQAAIABJREFUKFZryHd2oNGw5TIZTybEWsxF2eDgEBqcODkxB5644kxLh80QdMcRDXBfHy+MEXBKloMb1QYRfAmkpA0YdiO/VM6lvtd6bkRxkRKYI+3EqixmZ2enMTk+hhzzhUNFGjW6enqjyZg8NCV1sSQyhW4UuvugGnG4pFLicQkrCiSW0kNxekaC7zXPgWtXUQs0eFbmmlPf+PaFSMkTxIpjP30BfE/wgLbA97O/mnyY7xBJzAxdTgpqKwmmR9UOrZwHnjyaGiJwmtjz7NPY9ex2mXKoGhDA5RTbCgljiy0nn4hv5fui6CoVBowglBOWagdpjfBD4Tt7ly7HZW/8LWhcEnHh1hpMXy7J43jqhmMXbsfyvMeqJKKZXBHVQ9C6NZbFYmDDdIo4sP1BOGPP4YVH70BxeD8Mk1GHWQxPBbjv8RKCUEd3Ogk9sJHQLQkVZxsGF1lOQOrERdx3EXMDOJaKeiyBuh7H8MQ4rJSHd75/A9auzKIyO4OaHcOq9eegY/GpcLOrkSicAkNJorJ/D37wN38Ob/wAYl4Duq7CU3ToiTR8VZMKoSXLV+Kx7U+ip38AazdsxO69e5DN51EodMkkfGhwGCtXr4XFwB0EGBkZkdt1gnOpVMKK5csxMTGBRq2GPGvj7UaLToguuI5ry8ct6h84Cr7MguCkLLLDIJIayt99XqBZO8S2DRpZCM4Rv9u+jtLCXSwWpXae+bu5bBamGZe7HRo0Cp2dgK6h1KjDDRV09izCKRs2IVRN+IaJeCYj+RsMUWd+xNT4hFTHp01VFDllN4Qbz3xw4+uv/sYJnioLn75AO5zc50DLXkzw/bMXwVeT20QBX2n1jbS25BSlolw4X094Ni5ZuPGWcgrqX+UlCk6JAC+6lefUys273Crz/5yGZSji/6LP58dxGhRuOZUCo7cNJl6JvO3l+d72JDt/iv2vgi/5XQFe0TJEX4tTnKGQm25gfO8OHNp+L0oHn8LQ848hDhehGoONDmzfW8XuAyVkdQspLpiCEGkoiIeOXFxCxUSoekhRdeCGqGoKynEDo4GPSdfGha/qwGsvX4esFcDQTdhaEl2LNsDqWAOrdyNiuQGYvoZn774Dt3/7H5D1a9C8htySh7wzMZPwNR1WKoXV6zZK0eRspYrFy5Zj95496OzqRDqTlShI/nyKHpOOt4Gli1Gr11AqldHZ2SmpZlyO7d+7VwCS4EtZIafYaoVZC5bobivVKnqZAcGqIFmaBtJiTADm8yI4Cr7kfr1WGSmfD1yqRsWk/FjbbqJcLEqGA2vfq5Wi0A7ksnO5DlTrNam2T+ezqFDD6wfo7F2EgWWrpU4+NC0EqoqkaI2BSrGE4swM7EoJVuiiXqug4ilQ891//Iq3feBvTu6Zs/BoC5PvCT4HCL75fP7zhmH8aRt8dTOSh4lKQfCU/1PllpwTC3k+liESRikvUjRyhS0XmmyyW7KGo13ArV9TC2CZ20p8045KjVqtBcRhvmo6b/ZFiyoLO4bIvIza4eWMFL8OfNuA3Z6AI/BV4ctIpsoFhT+fNBZ7NpziGJ576Fb4k3vw/IN3IGGX4EFH3ShgppbAczvHMT1nI2MlkVQUZFwXGb+JuEQEa/BVRlCqiIdx1E0d07qD/Y06elfF8Lrf2ox0PIDqOli0eBHshIlFy8+CkVmD5KL1MGM5WK6Dn/zd17H11n/DQC4JSw+gqKFUxgeaJYu3Ql8fMh2dKNUbWLpylUy8Bw4fksr3eDKFXK6Amdmi0CDM/u1d1IepyWlZhPX29ckFk0A4OjwCXWPJZTLiwYMQzUZduuK4ACPg5vN5hH4glIH0tXmeuMxIU0Tgy7cr8n5egNn6TJ03gZcVQrbdQLlUlmevqeliviDQF4uzouPtyHfCcV2UGKSTy8BIxKHGEkjmCoincnCofEjR3WcJ+ErtfLOJ6YkJjB85CNVryvfjmym48dwXr3jvJ689wVNl4dMXJt+T+xxopZp9XtM0hutEixeCb4vzJTcXjaWicZCXo+Ar4a0ETgKvbOZ+bVivgJ0Ad1tyFNWFy2OTJyZdTCupxOqyQEca3wSAX85k0QbQ32TybYPuseDL70emXkWT22uO4JyDo0bdALrfwKEnH8Dc/idwePt9mNj/PCbLwKynortrEUo1D48/P45aFVhkGujRTaRsGzFpsVARmkDZBdRkHlNhE0P1EgYKCi5/9VosOWUFtj79NByvifPOPwMDKwbQNXA6Uj2bYHQvgUk6Z2YC3/3S57Dr4YfRk88hn88iDB2hHmSyNgzku7tx7pYLUXNdTMzMypJtYOkSUROMjo4jm8tjZraEBjN5+xZh1bpT0HBclMsVJJIpuf0nCJLX5YSboBQtZsoCjUHlbKXgwo3B6KQqhDKizIzASvB1o+p4Ltsi5QOjISM5odANvFMKPFTKZTg2ZWsOpqenkYjF0d/PlLQQpeIcujp7YRqWqC6ajo1KvRZVB3Uw+F2HYsRhJdJIdnQKrZOM60ddeePDg5gcOoKkriLHnrp4GpNN5SsX/8GHP39yz5yFR1uYfE/wOdACXyaaMVzn14Kvz0xYoQ8ovrdRnpuWtCyV4nhpJeYr6Ybo79SY0mjBOhjJgKDbjbeyBDYyF8Q2+XerysAPYcbiSBYKcksZwW/LpPwyDreXUzgcC8Yv54aLDiEvAJpQHSqLHlvgSwihDlYPHZSHXsDgjvvRGH8Bv3zkdowM1+D5SeQyMegJDZOlCnY/U0OjDpghkGMrLzT5Cchp1xGg6AYoqx76u3Vcdk4PlgwsxkSlgYOlEnylgeXLevHaK18PNb4C3au2wE9mobtNHPnlQ7j7ur/F1L79Yq4o9HbDNJk2xuOrS8CMLNnyeSSzeQyOjkkGbm8fGys0UUIwYYzTvaqa0GIWcl3dSKSyArpisqjVEI/HxZBB+Rg1vvEYg2to5vDRZHZCoyHLxXgsJhMuQZYqiID0Aidfvo3/lrB0/mJbzcVcrLoO7GYdVVbSJxLyWOSECfhUVPBZMDM3i1QiE8UPBwGSqaSE69QcW5Zr8XReqAfdSiLQLSSzOZl8fbspVMb40CBKUxOIKQEsQ0ct1FBG7AsXvePDCyaLE8SKYz99AXxP8IDOz/M9Fnx569maO6Pkr5YpKTInUVxv4/67bsdj99wJ1W5E4EueQsA34nDFYcUCxLbbTYt4Sp6Sqtc2NIQioJeFmxtixboNeMvvvwOJXL6VuXC03ecl0+98MH1Rr/tiLvBvCr5taRwVDpHTjTOwH010pAxkrvdgNGdwaMfDsKf34YUXHseTDz+DsGLA92eQyCuIJSzUZ3QMjXk4PFtHvRFdkHjvQN7aUBVYSWDRsiROW9+J/lwKg0PTqIU64n151O1JvPKVF+CU9Vtgpk5B57Iz0AgBtTqDf7/hn7DnntugN2xMT80iXehALp+GofOypUJnowUn5HhcZHIuTS6ajlwhJ7+SuJWAZlgwyOsacWh0wVFCpkfysohS0qRCnrfypAroUOPkS9WDL9pcV8LUO3I50QGzMVjAVirj54EvNb/Sw3b0Xkmm36bwy3PyGH09PS3AjfrdGIQ+OzsLchue4wntRX0yWahMLoe5WhWZjg6kcl1ihSbweooljRaJmCYUFumMyZFhlKcnMDcxBsvQYKQ7EKQ7P3XuW9+7IDU7QaxYAN+TfAAFfLPZLygKPtsO1TGodKDqQaN6IeJA5wNvtEDz4NbK+Nkt38c9P7geludEoCssRShuJb5wYjLVyKVGlxNrwQNNEQBmNgQnJEK8S9OGr6DhApvOuwjXfP5apLr6pZss0olG/GE7m4HfW3vipYGDt8r8nvl+ftzLRUgez2zBt5HzjciQ6HGFFmklWpCr5CSsegynmcDuJx9GDnP45f33YXxwFBOTQzBiUd15IduNJl1udoipiTkR/fOhdCtEpsNE36IC8j151GwXlaqLetPD8OgY1p02gLUb1+K8Cy9Hxcmif/UrYGV6YfoNTDy3Dbf83VfhjQ3K7fTcbBmVZhP9SwdgGFyM8qJnItu9CBu3XAAXKp566kmk0xn09HeiUili7cpNKDcd9C0bkI3m4aFhpPJ5MVCwlYJcr5hLKBMj5WToSKVSYtetV6uS8cDshcHDh1BIpWFXK7DYPmw3ZZEWTcFstOACNhRgpu6WWQ5cqNIRSGUFmy0ymazIEbng6+jIibKiVGIzsi1fs16qIGGZsF1H2peTmSxsL0BP7wCSmQ4U602ke3qgM9Uty8bn6PGdGjvcimjWijhyYC+8Rg25rn5YhUUf2fCmdyx0uJ1k7FiYfE/wgP568I0434iZjVZvIqYPPHjNKu685Qe45+bvCkgIOdCSmjETQCZKLst01tjIGgthSPdYCI9SB9eFLpa4QLhDDxpqnoLTX3EpPvzZL8LKd0vW7FEqOYxS09rAy7+3A16iYsa2pjQC6WP53WN53vnyszb4Sqljq0STH0/tAzf4/FNurz0HY4deQHHvVij1aWzd+gAOH9gHm629mopqxUV/Tw8M1ZDcWZY7GhqgWhqMGFCpFTFXqaPhK6g0dSxZvgTlIpsaunHJ5VfC1TvQu2oLkt2roGlxGMVxPPKvN2Lb7f8Gy63DVBVZRE3OlaRKJ9uRFVUK9b5rNp+Di970VkxMTokBZt+BQ1i+YgCTk6PYsP48VFwfqa4cVJdcLV2FJFWArkIBtUpVWiIKPd0IZWJMSTXP9Pgk0sk0crksXKeJ8uwsZkaGkOFU2myIltfjc4FSQ9H8Uijtw7PJ2kfaEfK8tBtPjI9JaE+WEjbm7Nq2gHAyZiGRiKEpYU0+mqUyTJX3Hj6UmCmTLu+M8vkuoR1qng8tk0UqW0CmowBFCeA0anBrDXgNLt6qmJkew+zoMPRYBrn+ZR/Y9Nb3XneCp8rCpx9zBBbA9wSfEgTfbDb7p6GCz7108tVk4x0t015MNZMpUQDYhdco484f3Yw76XDzomAdWazwVbhh8ot8DJ6PvoS58N8UzXsMQwloFCC4MYUL4mCqeSFOP/9ifOiz1yLR2ScTHXu92iDLPwnU/F457ba73vg1o2LGCHiPN/n+Z5xvq7hcftb54Mu38/uT3IfAA+8KvPochp59ALXpg2jUJvHkYw+jODuD2ek6SkUXqWQGpVIFvf3d0A1+Px6ajVDaIHTVRalUQ39/HhPTJameX7V2NdZtPg3JwiIkOleid9lZCLQE4qaBg48/itu/cx2awweRYGMblSa6jplSFQ3XQf+iPhh0j+kW1p19Ec561ZV4ftcLGOjvxfjkFPKdGYxNjGDz6RdL1KSRisNgdC/NDboik2ohl0elWMb07Cx6FvXDSiVhJhOydKNu1tItdHcVMDczjma5CMVpMn4OCu92aAv3PLhuU6glSg/5mJyCxaoduHAadfgs2KSuOwwxOTWDZDotecGe4yKdjMP3XVQbVCgECBo2VN9HPJOCYpmwklH6mmWlYPtAkuqNrm4k0x1ICl9soFaahV2poTI7h0ppBoHfgMOGjVgGWrrzg6e/7X0LOt8TxIoF2uEkH0BKzQqFwhdUVf0c3USM74u43wh8I863bbRQBQjJrykqsx1quO37N+GOf70BKlPNfE46XFjJOSkTGRN1dOpRRdIfKR18oqzPd9FUYbdUBRqaYQA7UHH6eRfhg5/+POId3YAWi+iAVlYEAZcvTzzxBA4cOIDe3l5cfPHFAsZRISNtsXpL4hRdCKJhvZ3JFnHCx07BLwe+kaY5ynyg/IzXIy1woTSmsP+5rSjPHELabOLxRx7A+OAQKiUHlbKH2ZKDbCGBhk09riHZu81qgP6+OJKWh858RhaRPQNLsf7Mc2F09AKpPvSvOAOp3GLAd+DMjOHWf/kn7H38YaS8JnTPluUX08kaboCp2Wn09fUinUygDh2rz9qCK37vndJYsWfnTri+L8qJ4YlhnHXOZZgqVtC3dABWqGHP8zuR7GDSWIiBvn7hYcfGJpDv7IQet0SaVq1VMToyLku17o48eruzKM9MozgxBpNTrmtLmhmPjec5Ep7E1mKCLzlevr9cmoPTrEsAD1USdNRRJ5xMZ5HJpAWkY5aOiYlxCcwp5DsRNl1RV+QKeeS6OqGYForlCjKpAsqNJrI9vehgGWc6DyuRFMVHeXYaXr0hTRrV8ixU1UNtagqeYkDNdH70/D+45u9P8qnz3/7hFibfE3wKEHw7Ozs/pyjKFww6246CLyu5Cb7RTX+U5xuZKLjNJs/m2U387OYbcedPfwjFp8wolE28GnJpFaWZcaKhWi0gLyj2ihAGnXI2H4NLNj/ih1UFNnNcmx5OPXsLPnntnyNB8FWMo7wvp1zmut500024//77BWxpDviLv4gyU/bv34/TTjstMnQcdeO9FHyPN/1GP2EULHPs5NtexvH75sVCgDgIYMBHszyGob1PwisNSvTk4N7ncXDvPhSLVTSaHrxAxcRUUfJtWYVOkMrnkujI0FpsY/PmzRhYvR5qvg9NqwsrTrsQqpmH6hvQ7Dlsu+Nm3PeTf4VaL8HybMRkeamJCYWOtokpyrQMmXIbioY1Z56HLZe9Hrf97HZMjg5j3fpTceZF56BYK8KKd6HS9GElLBSsJOxGE4jzogjksjns2vkCpmdmcc5550HlRdiKYXKK9IWHQj4vvGwyydYIDxNDQ1Jxz9JMQ4UAL58T7MDjJBvZjW1U52al0Xh6ahz1egWLFw3Al80eLc5pWapR70tqgpyvq6ii74VDDleRluJA11D3PExPz2FgYBlS2TziVHT86vduxbNSfUTKY25qEvViCfVSWY6tQrFio46Gp8I10p/a8s5rFhZuJ4gVC5PvST6AYRjqExNjn1ZV9c85PYoywbBk8uUt9oueNbkBjyZhWUhxw+3g8P49OLzvOQnaiRICOfkyuYpDLukHppXZMgXRtNCoVzGyfx8O7NopUiOCpMMFmUxzIUIzjgte9Rq868Mfh55MQ1GZyMWan2hyveOOO/DQQw/ht3/7t4VmuOuuu/DBD35QQPkb3/gGrr76amzcuPHoMu7Yyff/BnwjGoNTb6T5FRkd+90CB0FtGpMHnkN16gAMvwSnPo2ZyVGMDI6gWmmgVKwhbLlKDNbf5HMYWLwIfYt6EU+l4OhJxPtWoXf1OVBindDUmMRPDm67F3fe8L/RmJ6CRaed7wltEcVdqiINoyyrVq1g9YplUms0sGYdlp6yCY9v/SWalQpy+QI2nXc6cv2dOHxkDhqzfE0dlhuiq9ABWw2EAmLcZKlcge8FYrygAsIiOOoGAoIpKSJNhRGLif25Wi5Co36XJgbmN7DGRyRmka2Y4FstlzA5PAwtDJCIWTIJ03acTKRkqtZNQ2qEaNogl06+3GRGcCwpvG2zVkegqwK+is52FWqOE8h3dCLX2wMzk4GVyEGPxQXY4bky+c5NTaNZK6FWnQXvmco1F0E8/ycXvfcTf3WST53/9g+3MPme4FPglltu0S655OKPOY7zNQrnVYKvboFTcCS8IsUg/49st1yc8ahz6dYSzYduM6KGGZQTUNvbMmQQpGlD5gY9cGQ6fuahh3DfbT/G+JFDsOn7p1IhBBpeCCudx0WXvxaveeOb0bVkGaDHROpFyRIvAs1mA1//+texZcsWXHLJJTh06BB+8IMf4D3veY9syb/97W9LTfnHPvYx4YLFfdWqpH852uHo4ZPa+Ba9ItrUNt0SfcR8KRv/7bM6h9GLTlOm0tLkICYGd6M4fRhJK0DSVKReqV6rQSH4korRTCCWRsV2I6tsXx8WrV4PMzcAxDqh+jriCHF4xy/x8xu/gen9z8CSKqNQHIX8mUKR82myuCKlMcVyyf5eybvVkyl4Omt1FMR416LqaAQNZLvzCLU8QsOCFbeQNeIwdQ1hnGHpIWqNBjo6CkgkIlDkgpTaYRocqPXlsFqp1qStQ2SGR/OcHaFiCMBykaXCQdMEVKenJlGenYOpqUhYFjpyGSm4pHa3UmtIDbymq4hbsQjM2ZCcTsndkldvSm29Ax+5zm6JyIzFkoibFjwvRLqrAIta41QHoHOPEErdvMKMiaYtnO/U5AjKk+Oo2yG0TNcXXv3RP13Q+Z4gVixMvif5AIZhqExNTX0gDP1/oNCdJzizXhmCzfAcgqwsUlo9akwj40tkOG6FMYgUgk43eoal1EWoBL6f/V6ckBqT43jw9ttw920/RVgvSiA5q8CpSW0GQPfAUlz++jfhgstejUR3r7QH0+EWaWyJ3z5GhofxzW9+E+9+97vR39+Pw4cP48YbbxSwzeVyeOCBB3DzzTfjK1/5ilTekP89Xm3QsdNvhK4vBd/5S8b2IT8KwAwCJ/jyHa4nhoqYRr6zipmJIYwN7cXc1BBMxYbJn9/nhBjA9jQ01TRyvQNYtmY90h15sQUb8Szq5SYSmobJnU/izhv/CeO7n0bMt0UNQjCVS6GE20e6Y1IDBLKJ8XFp1ejt74dvGEAiD101JVYxw0VaswzVUpHK9MNM5QBLR8wLhX810kl5LHKw+UKnOOCoQoieB5rIBBkzyRD0YqWMXDYf3ak4DmIxQy4+DTpKPBeWYYidl1XwjusIjcCLcaEjj3QqIVIw0zJRqdSkHDOdycg0XS+VIpcew9QRiquukMlhZGgYlUYNqzdulEjJwwcOw23wIs8MiyQ6Fy1CKtcJnaDMi4jTRLNSlaVbrTIH16li/PAhQI9DT3d/dsu7PraQ53uSsWNh8j0JB3RycvydAL6pKooiTbWmJRpNUTtQkSATVzQHC+Qyc0GWVhEARTYCqgSEzoMnCWWMEAwQ2DXse/YZ3H/bz7D76R1wajUYKm9lbWnLVa0E1py2Ca/9rbdgxcZNMJK0zUY2X7oDyG9KvkIQ4tlnn8HPfvYzvP/97xeud/fu3fjRj36ED33oQwK+zz77LP76r/8aX/7ylzEwMCDg2375dZPvsSaNo4B7lHhpT78tDXAk+YgChmQhJ3FBUQRisw7PrsKuFeE0ipINIdNoogNaogtqnHU4Sa6pEAQ2DAbTFEvY/8Qj+MXPfoi5w7ugB640OfDzjq49OfHqGrwwgGFF5oipqRmp3BlYthIDazdg88WXS5fezNgYxI2oedi77wV0dq3A6ee9AvGONKZHxjE7PYMV69Yik8+JyoGmjIEly+R2vzhXFMsxf++Lly2TC+rs9BTCpi35DLmOPLIddMsFGB8eQsI0JUeCdygH9+1FZ18vRoYHUa01sJxlmgrQ3d8jUrbi5BS6BwYkF4KOuuee2YF1605BIhaTZLLBQ0ewfPFS7Ni2HUbMwjkXbEHddaHYLvbuekGGg1yhI6IoUjkY8ZQE/oSujeLUNErT5JnriFkKimOjqNoB1FTX5y567yf+50k4VRYeYt4RWADfk/B0mJ6eeHvg+9/5VY+bVi5zW1zGksWLkIzHoejRsi0KzokoAJduLQnejpxsYqDwqOdVpKFArAoaUJmdwi/uuwcP3/tzTA0PwiAv7DDggMs1nsRduOSK1+CCK16Hjt5FYpGV+nICHnnWViURLwT8RW/btg333nuvTL4E3z179uCWW27BBz7wAZl0Cb6kJb70pS9h6dKlJwV854dVtJdv7awLyqi4eFQ0Lut8mfhDLhkZ6E19M91tNGcokaSOWlUoaYRKTJZUuuIihgbKw4ex47678fT9d8OfHYEVUEHA6xkVHC9WKImtm+YUFliYdKEB9VoTExPT6F++Cme+8nJsvuQKDI2PiUnBbTgIvDoe+Pd7cOEFr8HSU9ZjsjaLjlwe9VoD8VQGE5OTWLpyOTwpKVVRmp5BId+B8fEJAeSVa1ZDNU3MTEygOjkpao+B1atgNxsS4M6FKRuNCeacZj3bhpJKwK7XMDI8hFQygUMHD2DL+edh+/ZtcD0Pl1x+hWQYM5yHOQ+mpmDnc8/ilZdegpmJSage8OQT2yT28ryLL5Lks+rsDCaGRhC3LGTzWVjpJDKd/XLxFpOHa6NRLKNWKsOzawK+zeIcxqaKUBKdn7v0Q59eAN+TgBXzH2IBfE/CAZ2YGP09hMF3Y7GY/uT2bfjR97+Hj3/0QwK+M5PjWLZ8ucQUqgRcKxkBMcGRFlLOwhqlXZxQI+0uralTh/birlv/DffddYfEMloEcd+FoRmoBxo6Fy/DW976Npx5wUUScQjDjFQNba5VArcJ+u2ENE043n/8x3/E+973PixZskTUDT/84Q9lEubk+8gjj+CGG26Q6Zd5AW3aQWbUl5Ga/QdK4Tj87vE+RqUKQ0o6uVB0BHypneVUykJKTeVtOLNreVzIjtvCo8LTKVWIUiS8Ep5/7D48cdetGH3+KWQRIKa4km3LCTpyEr4IvvwrqQcuReVuhBGYgYaRkTEUFi3FaRddiovf/FYMT08I1VMtlZHSFTx07z14w2veirqqYPfIflz26isQuj5GRyax78B+vOKSiyUzt1KuYnRoEOvXbsDQ0JBQDL3LlgjnyknamytC1xQsWrcWI0cOYWJiEslkCiuXLsO+PXuF7126bDncwBUdL4N2hocGsWfXTlz+uivxxEMPoGE7uOTKqxA6Ng4dPCiytLhl4BePPozXXPU6lGaLSJkx7HjqaYxNjmHdxo1Yf+qpMBUF+595VswUNGkopoZ0JzXJdMt5wq+Lw22W0rYqTCPE2KGDmC7WkOtd/seveM8fL0RKngSsWADfk3wQR0eH324a+ndUVdEOHzyI2398C37///ldHDl0ADd//yYUOgvo7VuEpctWoX/JMvQuWoKu/v7W9BXK9l1KFgNXGo0P7HgSd/zbLdi/8zl5m6ZG4dme70qLwmkXXIbL3vA7GFi1JmJ0dSPK8G3nAXOnJH1qrXZbeZ8hzi4C6/Lly/GWt7wFBw8elIUbaQcqNah2ICCSA6bW978CvjRWtC3F8+3F8w/1Ua64zWmTNvF16RzjNYLh6SGciE6QYkjeLegCkr5GswWgOIClGNBCB43pQdz0D18LE9g8AAAgAElEQVTF9rt/gk5NQVx4UQtGMiWtzjovZkfLQ7n4jMh2Wn+52ORizPcVjIxOINXZg3OvuBLnX/Um7Bk8jFQqgUapgrSp4fEHH8CZp74Cmd4+7Bk7iLPPOxeNagPNahOHBgdx7gVbRHFCXXCtUkFXoRuDhw4jmUyge+liWfIR7IuHjkhR55JT1mB2bhb1ZlMAt7OjgAN79iGdTMriTzVUWQSuXHUKJg4fxLNPbsPll16KF3a/gGbTxpnnnCuWal5n5/hx69fi4M7n0b9yOV741d3M+jVrMXToiDjnFi9dKndAXT1dOPDkDtQrZcSTccTSSVgZOtx6aGKPNMcNG/VyGb7TQKU8jZmRYTQ9Fdn+pR895/c/sqDzPcm4sTD5noQDOj4+/ke6pn1L1RSFiw9yiNmUhfHhw3j4wZ9jbGQIo0PDcOsOLCOBgRVr8I73vw/di5e2wtI9yXotjY3goXtux4N334nK1LiEULIwkcwrGxd6Fy/Fq193FU6/4FVId/ZCUVstFTRjtDJYhGrgdj/C89btt9yDyz8pM+O0++Y3v1kCuO+++2687W1vE9MF/07gpdY3mkojedqxeQ7tt730zxdZ3hcPafsbaAW9H/2G2mZrgiAXT1ElThiykoe6ZobFswSTR4C381H4DbW+chEKQ5haCL84hlv/6et46IffQYr8rMs83bj0qlmmLrbkiH4g7cqFGx+LeM53qNCZoxxqGBkdg5HqwEWvfyNecdWbMD41KfDPFuCVK1dg7PAhTI/NYe2mTdDjMcnRnZ2ewIplSxCahmT11h0X/YsXC4tfmStjamIC6UwaPQOLoFD/HYthctduaYvoWbJYpGi8w6Hml3pd2o9ppjhy+CAKhQ6MDA2ir6MTMcvC/t0v4NSNG7F/3z4J0DllzVrseGoHVq1ahcOHaYFege7eXgyPj2JoeBjr16+Doao4cPAAYjFLLrYTYxOYmZyBGYtBi1tSkWSlO5BIZqBQc+404TVtkbiVpidRK04BrgM1loaR6f7I5re+ZyHb4SRgxcLke5IP4sTExPsURbmurfPVNDaU0XnEKpYGquUZzI5P4ODzu7H7+X0SbPK77/wjLF+/HqHktnooDh3E96//Np55YisMePDthixVJBVBj+HUs87HW972h1i8biNHNwSMQZyHbRFKRjpikdG23tcGTm7EKSPjC5ds1113nWTKMg6R/C+rba655hpcddVVRwOB5mc3HE/hcDxQfrlD+1KpWRQkz6k2CKLsiag3iJE2DCSmeYEpY1xOevJq+KQbAtCV0GTQjqFBqUzinm/9L9zz7f+NgvSQUV2iIGYZAmaGGeVV0Lwg0ZyUh7ExmHcGCh2IJnTVwPjIGDwzhtVnnInzL7oEdc/H8Og4LwNYumSJdLDtev55iZRcunQFRifG4TUbyGTisOIxDI6Ny93HshWrpOFYFHoh6+YNqZSPp5JR0E2pArtuy9UglohJRGSlUkKlNCdSMTYWcwFnmRpMrRXIL2YbIBGPSzNxzDSkLYOyM8ZXcunGhhQmmPHPRDImDRdUUZRLJeGMM+ksEsk0Epm8JN0l8h1ougGS+U55Ozl12pdphy7NzaE+NwPVqYvxw9PjQLpwzaY3/eFCh9tJxo2FyfcED2hLavZhAH/XznagmJ/s66Hdu1FuVLD+1A0icOctM1OuSvUq0oUcrJiFWnEOz299FA/c/lMc2LMLBm+VfYc32/KdZQpduODSy3HBq69EemApwBp43YjqbyTyt/0rjJZ3UQqhJo0SnMKo+yRxqs0DY0Ybbt++HTt27MDo6Kgs2y666CKZeHkb3A7ZOR74Hm/qPXY6Pt4hPRZ8JfWdyg8CrXxvke5ZSF6w+ZhHgBcSEhD8/lWEbiAV6C40+YhYs4JtP7kBt/7j11EwFZFqeb6HWrWEZCYlx5cTr3C9PAY0vej8B4tKNZh6BL5TE5OoKz56Vi0ReZ5psftOhWnEYJmmaLa5KHX8AF09PVAtC4pmoVxpospwdEq3eroRT6YlRjKbyQmXy5+kzNaLXBTeY7G6x2XOhtJqLGZgTh12o4a52SnUKiUJ1GFIDrN0pfWEtfGaJpMsudlqpYK5uTlZtvF9DO0pVStib3bdAHkqGcxomctENL5yGCDF0juwVJx9qUIn9EQKyXwXkumMFGWy8JMfyzYLlbX1XgNOs4Gqr8DWU58683feveBwO0GsOPbTF8D3BA8oTRYXXnjhJzRN+0uZfDUVMUsTwfqjDzyIn/zsVrz7A+/Hhk2boXDNLqDoSeJU6Nl48PY7cPuNN8AtziLkBl+LpGEixFdVrF63Hus3n4FYRxdUMwZFM8D7aUqmovwIiu2j6EqVgn6oyOS70bdkuUzIHoHmxZ6MowE7/LGpN+UrT1ZqU4WrVRRJy5ofOfmb0A7zD+Oxhor5gB19HG//2c3Gv5NOiJZftFS/2KDEj+GBaE3yStTwoGk6Aliy0U/6DvY/dBu++5d/CrU+C00LkEjHUSlOQ1d1SUajNTkWt6K0uFbbr+hLVE363vhxnP6LThOLTzkFHd19MHQL5VIFuXROOGTbaYqd16XaRNPQ0dsXRTNWXUxOz2LxsqXo6esVntyxbWkxTqUzcJgw5nriyuNLs1ZFzKAxwhT7stesozg9iXq5KEuz4uy0hKPnc1lRQTBgn5SGTyccQT2bkaYKOt040cdicVkeNuoNUUHoOjMlkvIcbNpNGJqOeq0urRakGRLpHNR4AlY6I6WhZiobGT9CBhdVZYrm0s1k/ZNnw25UUfEA18x8+oz/8a6vnuCpsvDpxxyBBfA9wafEAw88oK9fv/4ziqJ8KQrUUWHoCowwxK6nnsI/Xff/4oqrXo/LrnitnBgMdZGMBup57SZuvf563HvLD6RjTNogxEbK2McoDNtj2A1nQhZhKpEBg/pQSq9oX6ZlN3JuRalmTqDi3Asvwzve+wHoyQx2PL0Ts3Nz4qojELWda21wlaJPXRcA5oKNU/DKlSuPcr7zp9/jTbi/HmhbcNvmQeSOXEy+0k4hgCsB7AYQMLeYE7yHkATu0folTvIOQoW0BIHaguqHSAUBJp9+FH/7mQ+jNjWMTIph55DWDLZ8eE50MUlwwRSPtZpAoqmXx4EXN5phmraNwakitlx+JV7/h++GMz2Lp596WmiP5cuW4ZfbnsCFF18EJW5h246nsOXCi5Hq6EatGWDXC7uw8bRTJUfBrVbkGCayHfJ1i9OzSOQ6ZFLmZBn4TWSyKSiug+bcFAYP7sPo4EGpauezQrr2mD3h+XL7H2ccqO9jbm5WwLkjn5foypnZadRqdRQ6CtANQybgRDoN1/GRzeZksdpoRtZzArAVT8g0H6iGUA6BbiCRK0CJJ5HK5cWI4jSjyZfHFW4TQb2MZr2CeqASfD+z+S3v/MsTPFUWPn0BfE/uc2D79u3G4sWLP/urJ/q1Ee2gCp8Hu4FH77wTN3zznxFPGli2cgVWrlqD/mXL0L98qUQPKn6AO75/M+760U1QnapMnwxWoWqBIjTX9yQfQEoe5RZckUBuNlgwXEdMy3SWkRtmKEuooer6OOP8i/HxP/uf8PU4vvXdm7DjmadbVeOhTLp8IfXA6Ymv7fB0/p3Uw2c/+1nhE9tLt/9s8v2PU+1/BNtjPyaaeAOhFIjDSqhDCZhZrAswh4qNUGlFbCJ6u69wKelD8UNp3lUCBYnAQXPwBfzNpz+C0b07kY3HoIc+kgZdZC5cP5QUOSsRQzaTFvqA+mECuNAR/JMUjqLgwNgMXvm6N+PS17wOu/YfRKG/TxZvXb29ePrpp3H5qy+Hpxt48rFfYtPmMyRBjMsrutGyuTTqtSqatYosrFYsXyW67X37D2LDGWdK7sbs7BzS6RQyyTiqs1Owy7OYHhnE9OggUibLnqK7HbYPy/EOAqEkEnFyuDY68lkBRwazs7HC9VzhoNmATKceLyLJZBpNx5HJmEvLKK9ZQzqdE8oky263ZBoNP4CVySFV6G7VCJkiY5SaolodbrUM2DWZfGukHczMZ85YAN+TCxy/vq7xpH+9/989YCtSkh1uLNGU4BUtZsDwPMwcPIgnH3kQg4MHMTwyhHKlIsWWvUuX4oMf+Sg6Cp2448bv466fXA89aER8rTiS2x1u0eF6MWWsBVqSfBZpeAm+kVY2kAURw9TPvOBSXPP5L8HKdmFytiyTXXuiboNtO9d3PgATmKmAoAZYlkXzch2OdbAdO/Ee13Lc+m0fdzom9En7BeuGdIQ+QZAXGQehbiNU69GtNyxoSAgXLMs4TszkP6npZQFmcQTf+ssv4vGf34usFkPeisHyPTiei1K9CUqDzZiFdDYlFxROldIsTf5XZQgSZXohDkzNYPPFl+G1b3gzHtr6S5x61llwJAQIIvvatOk0WeYdOTKERYsWS7kmh8SJyXEsHugT/S77zyYnJrBsxUoB9kOHh7D5vC1y51KrNaIeuGwaSUNDZXoMw3tfwOTwYQn9YcYDDROubSObyYg8rF4tyx1JPB6DqeuynIvCiRSJq2w2msL/9vT1IR5LyGKQtnTXc+T3R/6b1fOdnT2iA1eMBMx0BvFsDvFMHpnuXpixBAzGlHq2fO1GtQanUiJHIuBb9QAnnvuTM3/7jxaCdU4yei3QDid4QFvV8Zx6PxOBr4HAUGAFASy6Z9lS0KigOjODI4cO4/nduzFbreAdf/iHSOc6cNeNN+COH38XCGoypUQRD1GsZFvqxeVSFMbjy5QT0sVGqyzBgcAbuPJ2JwCqboizL7oMH/3MtUgWehGqVhRDKI3CvK2N1AXzZWTy9cR0EPWMzQ9Vnz/9tg/V/El4/tt+0yk4+hxdOFzWIvls5NAsNKlzVupQ4+TEq9IhBs+E72iImbFoMdQsy8eZyRgSRgCUxnHXjf+Ch2+7C2HRQTo0YDSaiJsxNJsOdMuQEB/NMpDPZCMLM0PqKWMjZWNSWxJiuFLF6rPPweWvvQp79h3EilPWYZputc4umSDXrF4jNMXE5DQ0zYzsw7ouUq5sOoHBI4dalUAhert75Hc5OjGFdaeejqbnYXR8Cl3d3aK/zqeTcOslDL6wEyMH98GplhAzdJTmZkXFkMvQIh6iWimLLZwXxDiXszXyslWZUJkX4bqeTNTdvT3IppktzKB4Tfhe7gI4HZMjz+YLUDUDWiIjQerpQidS+U7JqmC6Gy9lDPfhgo2TL7+fsFmDU6+h4gZwzOwnz/rdd339BE+VhU9foB1O7nOATRa/kmwRfD8tvW28tTVUxDRdlm61cgWqpiDJaUb4NA+Oa0t3GIHztptuxB23fg+hU430rQK0lKhFejHeHDORi3rfSAtLG4IKMqLc4EdmClIHVMiqqDs+zrrwEnz8c19EjDVCqi4TNcGbC5X77rtPNuOcAtsdcwTeNufb3d2N9evXv6Th4liwPSngSyqBMY9aFDcZqD58zYZvNbBn8Flsf3YrYpaJVUvXIGllMVuaw74DOzE5OQRb8ZDMp5FI6QgrUxjf8wJqYzNQKiHMBmBWGzBqgOpEYTq24wqdUchkkWAQT6hAp/JAhYAPdBVTTQe9K9fg9975XjTLNRw8NATH9rBqxUpJqpstFuGpiuQuUHPNUko+7sED+7F67WrEUilpqRgdGUVXZzds2xWlw5LVqxHLMJGMtfF1pONxSRGbGjyI2YlRuLWKGGsYqj47OSm/m2QsjnQyJalmfI4wNL1eqQqfzKmWC1RakS0zhgbVCboukjI+byQTmM+L1sWUv2MuNVUrjmQmj1gmK6/xXAeMRBa6EYPGY++wGbkp3XLsFgwbVWnQqLiAG8t87Mz/8c6/PblnzsKjLUy+J/gcIPimUqkv6rr+J+324kDxkbJiGD10BD/+8Y+wZNkyXHjRRdj19PMwDRPrN29CIkVONcCORx7Gtq33I3Dq0gvGLFehBpxIJsROLp5wgetGW272e1FFTNeX3wrh5ts8D7bro+q4OPeCS/ARNlnkukT9QI0r+YzJyUlcf/31GBsbk6/RVjtQ47tv3z6xFF955ZWS78vUrmONFsebfF+Ofjj2sB77cbyt1lQ90jkzF1etoRZOY8eBrbj3F7dj75Gd6Mh3oKezV1o9mkETk7MjUEMHvq6i6jYRqgFUr4awUUPaTEBzdJh2iJQHxOo6lIaCSqUOx/aFU81ZMeT0OCyX1fS8qLHo1BSAroUBakGIFStPQWe+C7PTJWRiaeSzOYmFLM6VoSfitNBBjyeQyeclS5exngzKoZaXwCkcayq60HIJxqYI0iTkuW1O4gq/LuA0qpJm5tQrKE5Pia6bFUdsJmHwOtuNeYHg75zEOK3ODG1iUScpE148+bV4VeWx5AsFjhKGJO71KBA/uquJMqaNRApmKi3UAxeBZjIHzYyJrZ2Tr13n5FuFWynL5MumlQXwPUGA+E8+fQF8T/DYhmFojY+PvwR8DV2Vk525DP/ynX/GVW94PTo7OvCv37tZFKpXvvFNeM1b3gwjZsqCrd1gSxMBwYgTr3R5OY4AMLMKyN2Rr+Rkw0mWJ7c0IFCG5Dly0lHW1HBcFHoWYdM557dCUxT4XMqJzlUTM0Vb8dAGYC507rzzTnG/0eF29tlnv2TZNp9OOJbb/b8GX3K91CyHLLSsQknUsfX5u3H9bddhtHwYRlIRmVc6nkImlUHVrUqCGTXQATTU/UAaiA2N4eMOLFa5+xq0QEFOUZDTMjDCGBzHF1BSXB9KzYbe8GHUfZhuKN1qViwm8ZKeCmn/rZQbWNSzCHEtBro5UnocCdUUGkNXDJSrDfT2DkAzdbkoeq2gJIbnMCw9R1AzTNF1M5/BZ6Ql5YCGIRcRJWROsgePYEvayHNRLs6iWppDtVKCW68JRcTMBtf1xa1HqRyjIrkwlMp53xdOVygo7gRoHGFmszw2DSWRtpl6YiF4mGWhmdBiCQHfWDYnigw9mYVuxcVJSc7XrtfRrNbgkvO161KkWXUBZ2HyPUGUOP6nL4DvCR7WoaGhuK7rlJl9gk9ySnvIKeqhi1t/eBOefeYJvPtdV+Peu+7A/md2oa9/KSo+8M4//oT0aAWhBo3Sp6ib+MXv5qh9LeJqW3KFKJxAJp2WRbfF5UZnYZQH7DtM6aG7igln0YdKjWerGqj9J9/Vrorn1EbXGwH6wx/+8FGAPh7Y/leXa/+BC6Z5gFqwkAYQ/mwOjsw8gxtu+3s8feRR+IkmQiuUSVwMDo6HVDKHBNsbplnuqMFI5NFgxbrfhBs4UOMxuCKjCKG7DcR5TAlG4kSJapksRUMcBgxXQeiyMdgX7a7bSrh3XV7MFKSMFOKwkFWTSPsGcjCR8nUoNR9pI4F8Mo+4FRfDS6VhixVZjydFC5zO5OB6geR5iCZZ5BykVni/EnXpHS0p9dyoedoh8FXQqFVlCiYXzowIu+6gq7NTQo9MBgUJ1cQLaRQMz8eVVhD+yVc2H0cfJcAblaMyIU+P2ixiSRgE33QW8WweejovTRYR+DZl8m2Q3qgSfBtHwbdpZj9+9u/+0f86wVNl4dMXON+T+xwYHR1NqKr6FU3TrmnTDjrdUypw909vwYP3/Ayvf82leOTB+7DlnPOxduMm3PCDW3DV2/8A604/Cz5lVjIB8g6SQOvIbSZvQSXnVgAlur2UE4znWus/fpzwrxJZyZQ0TjtRoAEdWcRpOfkFfDXBubaRYj7wthuM2evGMPW/+qu/OppqNh9oX07xEOUvUAynSESvfIdtR908D3RUjaRGAUC/qnt2YcM36nDNIm6973rc8fDNKPqTMNM69IQBzdJRa1QZS4xsLIt8Io9MIgmN4ZqhCZvCZlqFDbZ5+JgqzcB2GU4eBZRz+x9jhTtUSQNjsy+/HWbc8yLJsPN605bpNAqD492BgZD6YCeA4anIqXF0aAl06mmkPBNZLYV8PIu0mkRGTUMNIrkaZV6M9GwwO9dkXXs+CtZns0nL5EJ3GwHbJUjKr9qFwlzmgPIwW37vdU6ezag63nebsGgnZtB6q1VEmqiZuyG0TdSQEsEtlS9th2Okb+Zx5vVYJl8OBvEUjFQWFm3GBN9kRsBXVQNJUOPka1eqcGpl+HYNfqOOmhvCMXMfP3MBfE8ucCxIzU78eO7cuTPV2dn5VUVRPnDUXqxTHuXj4N5d+NZffw3lmXFkskmRl+09cAAPPvwLXP2BD2LVhk2RuSBk9RDPf67RmvDqZQweOICJkVF4tgddtUQuZVj80xQeMZnJItORRyyVFl6Xt52aYgmoRacjHWQ+QlrB2GoREOQjkG5PovMXZ5x4n3rqKfz93/89rr32WpGbkcpoA+78SMn2UWt/vnQosIqGX5t4yB46rgEFeAkLrXmMbrswmkgRsK69hqY1iccP/hzfv/ObmCgPIpZipoN892h4TVD+C81H1kojplrIprJIxlIyoSrgZp+0iwcjRvWCi2J1FrZdllt62nzJz5brDVSbDmxOuoErLRq0DfNIcBHGgErdpGsQkrEri05yqSyi9DXEQxNpJYGMkkBKScr026Fm0a3koDZ99HR0IZ/JSTrdbKUCi8tVacoIYRkmEmYMacOCGUaRmEpgAHYI1fZgUVxnl+GFTUkh4zAcuhpCjxffhuRdtOWA8rto3/VINVKkUIl+p1GTNZPUHFbPR2JqiRWlEYPWSU7nVjongTrU+VoCvjH5udlk4RD4q7Q7V+A0KwjqDAwC3Hj6j8/4nfcsREqeOFy85BEWaIcTPKCTk5OpMAy/rijKe9vgy14tNjRQtbp7+3Y89O/3YGDZAM48+2x87WtfR76zGx/45CeR7+6VVC3hPet1aHqA/TufwgP33IY9zz2LCjfsDuVk0W0mFy1sR5YlSTyOtRs24sJLLsOajacilsqLfItnEs9P8oGqFsLxmjB1S3Sn1AK3J962w43/5uKNj//888/jq1/9qrzOb7JoL97m0xX/AcCl7z4KlIkswjIPtyzEUXVoNPlSOBeBhaOX8eShh3HTPd/AUGkPEh2WTKGUiDVZPKkF0BO6KCGSdGWxmFTRkM3kUS03kIgxvSyOYnEONt1jObq4HNhOLQoY8hQYZkzol2K1JpwuLxI+82sVX2y3PC6O7cgSjNZuKUMibWRQCkerN1UrCrxmAMvToHkqiQskjQQy8SSodstYCWSTGTiej+lyGaWmjTppjdaFSA9V5OIprOlditWFpeg3CkjbceiOGvH9Ld468FiU6gl9wFcldISrnw++URFqBMJs6hDwbTFOvOC5Pi3jHnQjqrQi+NIp2QZfysvMdF5oh6Pgy4Q47hVoL642YDfK8hqwSt4J6HD7xFlve+9fn+CpsvDpC7TDyX0OTE1NpcMw5FTwLgFfcr4KYMXoGvLEDGGXi9BbKVaPPPQQli5bgRUb10uRI29befIwQ3XrvXfhrltvwdjh/dCkE423yZHGVyZJlm6GtCFASjMZKZnOd+Ciyy7H5W/4bXT2L0agWFBkGSNjT9Qa3GpNPsoVtg6BPF6LByYA33777RKo/sUvfhFpLovmFWgej+dtT75Hp68W/rZzhDn5ko44+sI4MQEKxpI52D/xPL535zfx9PBjSPRqqAc16UNTNVOqkDi8GXEdmsWf30Hc0JFgg7Cio9kgX6ogmUhKgM5ceQaOV0dHIQ0/dFErN9CoMe+AFT0F6S7jYzeY1gVPspHFbq1paNCMEUb9ZzozLiQ7OZRsBn5l3w1FdUJA1BWZk+XiYmjh/2HvzaPsqqv07+fM59xz5xqTVAIJSQgEZJBR+YG0Iti2CLZDoyJodys4i2O3UyuO3e2sraCgAiqoqICIDCKizDPIIGSqVKVSc935zOe877NPFSDLd63fu5L/uoqVFTLUrdS99+yzv89+9udBgW4Jygf8O2kmzgZYtgSaxpkOr+vD6wYoFVzYmYIVShnHrT4cRw5tRikrSmdNvy6TrLPQlzgfMMU4pbMlX/J4xmu9qP/L76V557v4GpKKFgYedu3ahXrfgGjPlCrEe24YgrVk58uYqbz41mG7ZaiMU9IypGGApOch7PTge20EXhNJr4dukCK2yx884oxzln2+e7d0LJ5Q9/KD/m96OBbfJEm+oqrqP7P4chpNw7wc+TQFGY9yQQCzyEghTaDbLB4w9bz40vuLGHf97gZc+cPvozU5DkSeGN81plcs2ojE40sbETshXuC6KQm1jD0OMhXHnPASvOZf3ob+ffZDDK4kU87I/b20AtNbysei15cFd4lctvTzk08+KSkXTDY+44wz5N+/VJxzLGN+vH1uosXSv483EXa6eX1lQGbO4X0GKrw4W5MnJoKnzeLnN16Ga279GYprTMxF02gHbRg2w0dthD4HYjEMS4dVYCcaQddTuHYB7WZXuMi5UyJAX18Nuqmi1VmA7ZoIQx+tBU8WNLhM4RRcWVTgv73rtRAnAcKYK8xEMeZDSToZqPeya6Rlj8VX0qEVoh1zySYkrMbQZQ2cNj/q8w4HWWQJE+vIJGDDQpBm6AYJekGKRtND6MUollw4BQNGK8JwWMTxq4/EkasPRTkrQY80KGEi6RQKLXSJD0YsSYQewUKLcgMLrrwOOboulxv4Gqs8vQQYHxuVG2a5UkP/wFAOR+LqscF/F3X04jPFt7pYfCm/qLy5PFN8KTsEfks6YRbfxCp9+PmvP3d5w20vF7Zl2WEPn9AnnniiVKvVvqQoyr8uFV9Lz7GME+OjuPaKy9GcncW+G9Zi/aaNWLt2P0mj0CtVmcKzM57Y8gi+8fnzMbFlC+w0RdHkcZJm+USO4ZL0K3pqLGhIDnVoa0oCLhSTHKxCKRRxwitOw6ve8laYpX5kqimdIbtwKYdZKv7er3zlK+L3ZWfLC5nLFXQ6MFLoqKOOwoc+9CEZti0V3KUivFR8n60TL/0Zf9ZS3i5ynZf/3mejhvMgn2cCNDPNx9bW/fjaJV/AeHM7CitMjLfGYZUsqIYjhdXvkqrVkyw7p2jAciI4BVLDYhSHLhoAACAASURBVLQaXERwxYssaRtqgkqNK7kx4iyUAMxuK0IcMiUjXyDh0KlUdPKcvMRDlLIA52u4PJb7MSPgE7GSxSGZCJQduA2nSbFl0Y0i8ibifEFGOvoUapqiYrvQBHbEm0GKrh9L5HqrG6LTpWUsg1MwYRVTKdR1pYxVWj+e33cAXjByGEpdC7qfk/BS6twJCzDJZfliotzwFiH5rLZ58RUNR7pf/jlf23aLbOYB0XxNy0FfX18uSVB+MA3x+S51voVaH2y3KvlypBCx40486r655svim/Q66AYZEqv88cPPOOcze3ipLH/6suywd98Di5rvf6qqeu6S24F6I4HYN113NS6/4DuouRZ6fle4D2S+rt//QLzqTWdjYNW+CDsd/OrS7+Cay3+IEgd1hOZoqlxAiQZErLYclOVCLlQZmOf6LSPXueEmlinNgDU0jLe89wM44kUnIWX3m8pislynRFgSpk5pgWAWdkjsgpc62U2bNuGYY44RsPrSx7NlhWcX36VC+uxCzMIj5jdOzqVbz1ekxWmRA3XlhsL/IqODGx+7HD/+zUWILA8tNBHqEVS6G/wIpUIFlmZIyCStZK5rwHQSlKtFNBpt+D0Gb2ooFouwHROe34HjGDBtQ2QWZqm1W2wbbYkLSpMYtmGgXHLk77FYx1kg7ANFzVfCZ5pdtD0unmQSU09ZmEmbBlm6mi7Fk2GfaUbwEfPmNPk+6WVwbQuJHyIJuYGWIskM9IIEC80uQmrEegGua8N2QtGctUxDITSwTh/CoaUNOLS2EZXIhRooUOJUrGZ0H7D6Sre7CEDKtV7WXOrAeawS14g7na7k8xUcS4JPuRc5N9+QRYxqpZLnBFISc4swXYZnEqjeB6dYk6TtVIlE9kj9QNwOUny9FhKCdYIUoVH+1JFvOPc/9u6Vs/xoy53vHr4HWHyTJPlPwzDOFei1MH3ZNQW46orL8MSdt+E1rzgZN930G4GezM43ZDh27oc+isHV67D9yS248L8/gaktj0IHAd82Aj+CXiigMjgAs1iQozyHQry4kyAWyhUB3HGnDVvNYHBDi+Bsy8aRf/cSvO39H4Fd7pelAyb45mdTdr85u+G53SufghzATRpY3g0udb7PHrYtyQ5/y36WZ7BlSHiEpVuAgzXq2TySs8MXF1qIRI0wH03giju/g7ufuhUznWnERgSjYiNIIrS7vvz9WqksMUBx2BWaWamaOz1m51oIfALGdYkMKhTYuVEmCOE4pnwfjfkWuj1WKUe8tSy+LFiOo8Mt8JhNRgatXRArGNGRc00PvViD3+NyS1588/BOTaxeoiQpEUyLg09hskFTTIGek00ReUwipvCiieTT7gRotj2omg3bLsJ1LLh2ik7QQavXgQUdI1Yf1qpDONhdhwOq+6EUu8i6mZwiuGCDJJAbFm9cIgHlR4086TlJxWrGIjw3N4vJyUnxBK9cuUpOVI1mDlhfMTycL3kwlJQbbi7Xi+uyXvxM8c015zQIEbRaCIiT9JqIlzpfu/rpI15/zif38FJZ/vTlznfvvgcoO5TL5f82TfOtS8WXR1baxn5/3dW46ac/xnvf9hbc/+CdOPKYI9FqdnHvA3/G6ee8S978t994My775uehhQ0kiYZ2N8LI2g146amn4uDDD0e5ry+PihefKgSczSjw0W1bcfcffoenHnkAJkdInHIrCuxaH/79s1/E+sOOBkBGLrVlFbF0Ss9ovUt6LjtgJloQKM7ud+XKlU/b0f6/Mtz+tveXiEjKDux8FagpLWUcTamCvNTNDL2kiVgP8dTMn3H5bRfiL5OPwEu6MEoWEjWFR84tXQJRhCJJZEUThsZ1ax+VWkm02Pn5NpKERDIVhqXBcigLqEgTMg8UFAouOh0fzRaRknkUDxcUDMYIMWtUY9fKjjJf22V32Gn30O2Rh1BAkmkIelzt5vNFeYGaK7GNLNYx3BLTLXRZAy+aBSmCZCJw+5C+WpFnoaHLI3yQoFisCEtXYuuRoOe1JESTTItqoYJ+vYZax8aRKw7CptJamA0dRmTIRDVLeiJzPK25i4mEbg12/tR7Uzm9MC5obm5OOMyOU5A0bD8IsXv3JEZWrZJNwSXZgW4Hu9IHu1KDXaiKxs7jFNeL026+Xux3m4jCLoLWAjpejKzY96nnn7Hc+e7dypFby5c/9uAZ2Lp1a8V13a/ouv7mZzpfTWSH8W1P4nv/9QUctP862aNqd1pYt24d7r/vYbzxnHNRX7UWV/7gEvzuykuE5xtpNlas3R9nnfN2bDzkCHEt5EmY/MgN9ULx5QUeeJifGMNNV/0Uv7v2V0hDT1i/oaLirLe+G3//+jMBo5BvQHFxYHFIwzViHtc5WGMBu/HGG3HRRRfJVxgYGMB73vMeCVz8W7ayZ8sNz/3/PJ2Cem8uOUi8O/2+/PpqghBtJLaHuWAK1935K1z/8FWYD6fEFVKqlbBAEHmaIZDNsximSScDgTG6xJgXigU0G6R60RZnCVySVjrLZsGlvS5GFERwnSJ6vRCNpo8o5nOWh2cahiqviWbQtkesZL6kQLvazMws4gDQMkcGZhy2pZQreAslzIbDNTEwp9L5ugX2rRqyIEPP80QWIjWMN0k+p+J6SChhsFM2ZeDFYR6Th5WYCxR0VwC246BgFqAuxBhOqjhhnyOxTh+B3tah0W68qDHnmm8egSpwuzQWySEKA6GcUUbiDWv9+g2LkHjClBSM7dyJFcRNkgNBzddlekUVVrmeF1+nIksWUnwp8Xi+FN9eewFx1EPSbaPlRUis6iePetM7P70Hl8nyp/6NZ2C5+O7h22L79u1Vx3G+qev6G6T46gZMxvrQXZBE2P7Iw8JFDZMA3/vehcJLJazlvH/7MPpH1uCSr34N9930G5hKSjM7Tj/rX3Dya85AouhyweZHzXwDS65B6qcS7sVhj4/mxDb86MJv4q4//B5xEACqiaNPOAlv//ePwaj2I0jZ7XLwBCzMz8sSxcknn4xjjz0WMzMz+MY3voENGzYIz4Ex8hy2vf3tb3/aDcEvv1SIn2s3e7Z8kTPXcpeDfIjfl1pHikwLkZpdzGQT+MNDN+K3d12FCX8HUj2WoRn5CjOz80gyFbplyjFZN3ij8eHYCopFU0IxZ2cXJHBTMxzExCfy3qTH0vnSzRF6AWyzgIjDrhYdA1zvJXiGXXkCyzGQ7xtw5RZCD2PU0PzMnDCFqZGniyvJfJ4JY/c5iCLUXjyzdKBAmLzEn89NNSXDjcNPWrkoK9FqSKwjLSZkPzCBYom94PuxxN7T2cAVcLpfZH3ai1DqGThq+CAcWj4Q/WEVajOBISTQvPN9esgmDsJchuj1yPTtSg4f3RyrV+8jz12ejafI73Po5haL0Dh0LORWM8oOXLJg56vRk64mSAMfiR8g7HZEduhyWaXZgBdlgNv/70e96Z2f38NLZfnTl2WHvfseGB0drVmW9T+6rv9T3vlq0OgisExJojBZIUgcSyLcd//d+P1NN2LTvmvx8lefJt3qhV/4Ip6483YJLuzbsAnv/PinMHLgIWCwDPs2jQsWeVJm3lCKkT5viA3yEdIu/nzrjfjmFz6PjiAIVex30GE47/zPozKyDzrEkStcyAWeePxxWR/+13/9V5EXRkdHccEFF+Dcc8/FqlWrwPVixsp/7Wtfk6JISeLZK8XP9gU/u/NlvZXIUCV3ZywV39wGlSHSumhkk/jNPVfi+nuuwTymADemS06Oydx2GxubQMS1XsMQUHmp4iDNyKVldlkBhkoq25xoqIbpSpetWQTIiOsZNkE3QSRLEVmso90MpJhzdTAndCbQDG57MQ04kaWKWqmCiM6IRkcgP2Ip03XpwH1q4yRuqPkiBG8i4gW2bVSKDlrzPTRnu3mqhm1KtlvEjpQ2XwL1pUCGMgQjtc0PPYnxUZmQFmaIfOKBMph8WeMEFcXBYFrBIcX9sdndD27bgJFQTsmHa7lxexHfoTKJhMnHLYkn2rVrXF6/4eGVORNaZrOZ8Ig5cCuWSn/l8xXZgcXXrUFn8WWYaRQg9nx4raakbe+e2Im400KYatDK/R878dx/++zevXKWH225893D9wCLr2majI1/Xd756rD1fEHgrjvvkMh4HvGrgwNi9OegjP5dHqu7s5P4zue/gC333StDlaEDD8G5H/sPVFavlUEZBQdmwYnTgT94pKUGSWeweHdpPfPQmRjFZ857Lya2bhWXBOPl3//ZL2Bwv/0RyWgnB+vceccdIjO8+93vFljLPffcIzQz/pppuNR+WXjPP//8pzfcnq37Lj1Vz9V8ZWdCFqrJ5ZVR1CJnIEakdNFSZ3Hj/VfhV7f9GF29gcSKoNoRbIddqoKYK6xMdg4SjI7NwbQVDAzURHLQzQS1Wo63nNw9CcNwZM2aHmouX1BLJuGY4HXhJTOkNKJGznglTdgZ3CAjyIfPGztN3ri4tFErl9Fp9dDrkP7A0wplA0uGcHkHn+bJxwTWUwJIMlTdSn6z2L5LVsMLhJiTEyEjOP7gMJCx8by0Yol6Z4pIQDSkaiCNuU3Ggsqvx4UcBWocw05U6O0MG6w1eOHQ4VgRVWEHmkRNyYZblGvUAoPXFMFZ8keruSBFdu3afdHXN5AnPufGGNGB++p1kTdoKVNtB5ZovnVJsrAKFVmyEBcHw1SpH88voDk3jeb8pCRuRIqB0C5+8Liz37+8ZLGHteK5n75cfPfwCR0bG6vruv4dTdNeI0GUugGLFCk1xu+uvxaXX/oD7LfPvjjpJSfj4COOgV2rICUHASF6czP49vmfwlP33SOWp6FNB+Htnzgf1VX7SgIFO1/ayQSys7i/L4560SMzxNQhUx/x/DS+/OEP4y/33yNH//La1fjwF76EffY/FElq5p0zUtxxxx0CUye1jD7fm266SVaKKTNQF3zooYfw1a9+VdgOXC9+7obb35IfxIJGuYDHdSWSwRkyS3TJTAvQ0+Zx40O/xs//dCkW1DGYJQ2dXhcFl0djDYGvIY1NRFzhjVL0uhEmd89KwsXI6iqqdQP1AQdxkmJi94zID7ZtSket6AkMLmDoJIVF0FQ6E2zhYUR+JDyLFDZSLUCUMRuNeCEO8VRYho+Ca0uH3G7Rsre4vq0UxK+scLXZ5BAuh9VnWSScBsdwMbO7i6nd8yiUCigUi5Kxl6cjJ+IFppuC8gRvCLblyDIMTythokAJQ+h8zgwbgULfMpnEGdQwgtoNMZT04ZT9XoS16RDKPlGYsQzrQjIoODDlzSBJZaWaA7exsTHRg9ev3w8Fwn0ErJQD5IkPpXWQTYHp2MxTgs1EZna9JJuVa0LBswwVSRBgdmoa3UYLahwiC1rIkhCtMCZS8gMvfNN5y+vFe1grlovvXn4CJyYm+rMs+65hGKcJUpJ+Sm5FKQk6rWnc+fsbccfvb8H0rt049Ihj8NLTT8M+B+4v1p9eYwHf/8IX8MhtN0sxdYfX4LxPfx6r9j8IqWqKxkvzPounFL5F6UHoVUwqVihORIjmp/HF887DUw/ex09AcZ9VUnzXbjqcjuMcjoZEgOk/+MEPpPhyEHPZZZeJ9/fNb36zPD5Xiwlb/+xnP4uhoaH/H8U3L14E27D7zWCzDEEtRHhg+x34+uVfxrbOY3BWpDALqmyRcXFhYb6NNLZJL8TsfBNxnKJSqqDX9dFqeDBMBfttLGDtfkPoeT4mZ2alk3RsE3aBToQYisGIIEW6S563C04BKXkEAaFAZN9ytTaGYhFUr0mXzdy7gh3CLRbQmPfRbfNmSE80i60rummceIDOwV/uUabey0h3wsd2bp2BH+ZDQGIkhTQmAPMMnt8Wh4Jt6ahWS/Ko3U4PnhcjNWyQJmFkKfwkRTcC/IjbcYDGbDkvQd0v48Ujx+DQ4gaUeiT/RFJ8WXAluQQZmgsNeL2eSFw7d+6UGymdDrxBG4Ylmm+LaMgoQrVSlXSVfMPNhemWYbhlFNgRl+swTIa2egg6XXTabYBcCDosvDaajVnsnJyBWu376Cnv/NTn9vKl87/+4ZY73z18C+zYsWOFaZrf1XX95UvFl1phsWAhCpqIgxZaW57Cvbffgdvuvg+wCzj+lFPwopeeIkOwy7/1Ddx2w1WIgw7s2hBedea/4CWvOYNU2nxF+NmUX8bIpzkSkf0Ni6+mRBh/5EF89r3vhj8/J9pm38b98G9f/DKG99mELOOxMl/9bf+/xK3Pf/7zOOKIIySlmMO3l7/85XjpS18qRfjCCy+UQMaPfvSjf7VK/Fxf8N+0mtEUy4RhaqSxAjgppsMxXPDzb+G3d/8WSi2C3RdCMVioTHQaPqKQacIGFpqeeJd5XHcsU+LPu702Zmaa6B9QsPmgleh6ARaaHdF2TUODW7KQ6ZQ5uM2lSedLMH2Fm3txiigkH4EhkjoSLYRhscBaiLxEtrncUopSsYiFOQ9hoMvSBjfkolA0CfEWp0qY2+4k0ilGvVZGHCSYGJuHYRZA869tO89YwehzTn1kKbPplHwwx6qcAF16aOnfDSJkQYiQ68sJh3qKSAos0naso89zcfzAYTi6eiCKHl9k2TGW15CsBvIb/J4n/8/veXZ2VlwqHKwJZpLLH6mKJuOrVFWGu+Jl1lVYbkkcDyI5VKrIDBuGZaPXbsrpyuamX6uDuNdG4rUxNzuJ7ROTMOvDHzv1/Z9b1nz3sFYsd757+QkcGxtbpWna93RdPyUvvpYkxRpqiofuuhX3/eEG2EmAqNPFrqkZPLFjDCMbNuG8D3wYQ6v3wfU/vQK/vPR/oMU5O3XD5sPxz+84D6v2PwCKaUtQJi8qkXz1nNfAxQURHrQEXnsOv7r0Ylz/o8uQeT34SYSNxxyDD372i6gMEAtJ10TO+GUd+e1vf4urr75alimGh4clMohd7sMPPyzOh9e97nV48Ytf/DRJa0lqeC7T4dkDNxmxqZzIxyK7kB4WOT7++OTN+PaV38ITu5+CUzdQ7KP4HErBmhhvotumi8CGSUqbrkAzUhRdG+qiNSwK2kjRwcpVVTRbIbrdCI7JDbUMxRIdBnLQB/RcnyWZq16tSBoIYTgZDNkwCzNPLGaGVkAS0OrVQ63Gjbcypne3EAaLNj4SzxJFSHCqkcIipjLVZBDIYVu9VpSU4endC9AMdvfk5VK7zRMk2AEDlD+AvmoZhYKVL8aEXDeOEUDL16FD2umIr0xFm5ZF5SSDFRsY9kr4u8HDcURpAwq+IgNXcVtomvAbuu0WXGrlUYhmg+6PVIqvLMZIQKqBXs9Hu9MTBwT/LmOkuOFmuEUYhZJgJbWCC8UqyntKVzLYuiaP12u0OBKUztf3O5hudpA4lQ/93dv+7b/28qXzv/7hljvfPXwL7Ny5c6Wu6yy+LxPJgQQp3YCSxfjdb36JK3/4PVQMLS8auikov4HV++KMN56Ncv8wHrj1D7jgS59A5i/IQkQcK1i34UC84tWvxYFHHg2zTl1Oz4MqZFWY61XcMc4QtOdw+x9uwhXfvxDh7AyUKEIrCHHy687AWe95P3S3D5kAcRfdaYyviWPhOJDvsHnzZhm08abB4svff8lLXiLH2CWM4f9V8V3k79IaRYxmpCUY87fjp3/6EX5+2y8w3Z1DseagVAaKRU0CIefmuAQwT4AXKtUKFDUSjVVTU3FakMFAF4NbAoqugYkJDsYy2JYGRUll2UH4u0kIuogl6SGLUKuUkQTkIzA+SUWcqIiVUGQXS3fzdIuwi3rdRKlQwq6dc/A9RbYI6b7QNAtB7ImLgpAe03Dg91LZ/urvL8LQUizMtUDgG/0K7OJ7XiDLL1xmKJeLcF1HhnR+l4QwLmBkUA0Tma5L6CX9z/4i7Yxgdc4J+XhmaGCVV8YpI8fgQGMVCiGXVVJ5zXjaoac3zRIQWdrjcKzVkAJL3/ZSIgl9ya1WR2KMyuWKSBYCdGfxJdWsWEGqmzDdEkoDw3AYoik2vS6aCwtIPA9qHCDsNBCFPbS5XmyV3vPCs9/79T28VJY//TnPwHLx3cO3xPbt24cty2LxfXlefHX5wVDC2fFRNKZ3oWw7EjGumzYKtToUcmmtgiQOz89M4oL//AQeu/tWgYUbqimDJ6tYxroDD8DgmtWoDg2h4Dhy0RVMR7CGs7MzePTxh3HfPbdJAq7Sy6PnY83EWz/8UZxw6qsRqkymzYsve98l+eC5cUJLlrIl5OSzLWX/t8U3hQ7ywRIGgZoJbt92Cy79w8W4b9cDaIZtgXyX3ASDgxwKKWi1M8gGbcpuTUOUdMSzWyzaIj8IjQ0hCkWg5NoY3dFBu0k4OQlnCpwiOb2ZFEzC3A2Tx/tQ5B6v05aTghzpaehSYwHh6IqDAqlpCFGpkD7nYHzHHKJIFYtZwhMGN+eo9qgBVPqQrSLCHjXkACOrBmDqMeZnZxFxUKY7ol93OlwjtlCr96NQ5IZdW4Zd1Fy57RhSt9UMYUiQyWGoluTHZVEmRduL2EMbsD0d65JBnDxyFPZNqzBDsi0JRk8l2YKPW3AdsceJPosU9XpdXl9KDCzSk5NTYjVbvXqNvB/4+vF9SZ6vKV1vBb04Q7GvH/0r9oGiW1J8sziU79FvNuG3GwjaC1J8e7GCuFB93zFvfOdyevEe1opl2WEvP4FbtmwZdBzne4ZhvCKXHfhDhZYm2PLYo7KFtPHAA2G5hfwrs4uVLKDcjhb7Pfzhmp/i0m9/FVoYC5zbUBSBiSdEUhoaVCbmcvGAkG9FkU6KhbLdboiHlIVeSxT4UYqVGw7ABz7zRQytPwAxyD2gOyL3BRPQslRouWBBny/lB+qF3GojF2EJoJNvauUIw7+SGBZ//deyA01x9CVTnwzQTJv48S0/wM1P/Rbb2tuw0G2Ke2G430GlaqHRaCJRHHh+Jk4AdnO6lcB2VRQdS4oxWbsE2OhGiHLRwY5tXXg9Xfy+VkGHaWsyRGJLyOKk64BtKjC1DFHQE48uY4a4MUd5hk+AmtowVBWVooZ6zZZEiZ1bpxExzbhQQJimiOIEpQohOBkCIi7J641U+H4PIyvrEtjZa3dlIYMQHnbYLLyqbouO6wURfC4sJEzNICSHd5F8MaZgE1mZwusFUBMdFjthsc0ZSDop1NkUJ605GocW16HW0WAsyh2+78lKMt9buqbK//ueh1IpJ7st3SDJcmDx7R8YlCBPfkiEEF0SDPDUTTC3g1CdwZE1cMr90gRQdiDInanJBD353HDrNBEGXQnQjJ3qece+6V3LGW57uXYsd757+IROTk4OZln2PU3TpPjy+GsZirBZb77+Rlz761/jvR/4ANZtPkA0OVlWE9cC0YZcwtDRmx7DRV//b9z7xz9CjyLR3HiR0QEh4Y4CUydKMJapNyHqJJlRG2VtZRYZuQeKVcKr3vRmnPbmt0ExXVnUkAuTxRepDNWoHVL3vfTSS+F53tODNQ7guGxBHXgpbui5Ht+/BeTJ/w5tYxwQhojVHsYao/jJHy7BI7P3YLS1A52gJwnD1ZKGvloRzXYXzU4Ct9gnhSeKfSRpD1HShWMbcBwblXJZ7FpQPLiOKZ2v72nQtRSmw2UWuityPYXxO3QX1Mo2ChZxyB1kqgE/zmluGRM9qL1GprhQinaGet0R3u/4jnlZJbbdIrp+gG4vQL3fRb3PQRi10et6OX85jVGr8GSSwZbTh5Vb/mIFXkh8pC84yh67XJ3Flh5jJZcnFoH4rslhGLXVHkIvlJspM9oKtguro2G9vRonrng+hqMSzFYizojYD9Bs8iarwrEt6X75OvIt1N+XF1jRkRUF8/OziGN+b/3i7WWXTfsdI+c9wpi4/FOqyqyhMrBCtt00swBd5RAykvTkuOfBby0g6jbR67TQox5T7nvvMW9419f28FJZ/vRl2WHvvgeeLTssFV/qlpaq4v477sK3v/FNnPaaf8SJLzsZdtFdZPjyuGzIwgSPukw6nnj8UXz9vz6Hia1PwqLVJw5EXlhKouRKKcsxizXN+gx+FAoZN7F4bFdN7H/IEXjb+z6CoQ0HiFuCK7J8fG0RScm/f8MNN+Diiy/GCSecIC4HFmOC1LlazMWLj33sY6Ij8uNvdb7PffbygszlBA2B0oJvtHDD3Tfi5keuw9aFRzEfzMFwmPCRwbET8ekGfoKpuQBJqqPgllGrl5EpIXreAjqdRRRiucK5JTSdna+NJ5+cRafNRYNIBmGkmRk2V3fJ2Y1RdHTUqwU4FmFgXWSqjZDZeEaGKKPntYs4NGCbKgoW05B1xL6G3Tub0A0TmmUiiKmJU9YAqjXa2YDmwjzABAs1Q71aFDQltePQT+F1e5iZbaDbi6GZOReChVyiiHjzFIcCB2b0asdwTFrfFAGsSyoGu3Ea8xQTa7QhHDtwCJ5n7QPXMyQbLvXJWujJhluhUJDCyx/kdAwND4o0Q0od78453WwGpVIZRS6CLEYMSdqFAjRbLZTqfRhYvUaGbg6RkuUl7nMAJYnh9TpIfB+9xhxSr4O5mSl0YmTO4Mg7jj3z3d/eu1fO8qMtd757+B6g1cwwjIsNw1h0OzBiJoGj67jhl1fhiksvg1UwsengA7Bh0/7Yb906DA2PoNo/LAO4RM3XkRkh89Ddf8TPLr0IY1seAyIfNpc16C1bBKrQwsQBikyamIJL+LYC9JIUazYeiNe/9e143gtOEC0y77YUoZ3pBOtkPEYHYjUjvYyuhiWNl08Bh23cbjvxxBNx+umn/3Vo47P04r9dfOmPzeCbLdy78w7ccN/v8KeHf49uNgvVShFlIfoGahhZ04dep4PduxbQ6tATm3fNbomx6xo0nfapHGJDmcIyCCEH3KKF7dvm4XsAzSRukd2xKUdpwm9CJoXoQLVooOQyHSRAppXQ7MXoBG0pvgSaKymLswrbjOAWVEQ9HbvHmzLx57oyc88sp4xutwXLzlCtmmi1FuQmWHYdGeaF3QidhRjzjS6C0EcQZjLU402MQzXKNSy81LWF8pZQ6uGdjCvQzz6qHAAAIABJREFUVN5NNJrEg2bQTAaaKBLMuS4dwEtXHo31GEbaikUn9ppNFCTqSJXXjosVlGSq5Yp0s0zx4Nfj60iLILVyDtkUEKzD+sulb+rrTdG0a4NDKNYHBKpD6cEoVHnGgpqFIj2Qn8z14tbsFKJOI++ENSuz6iveevSZ7/neHl4qy5++3Pnu3ffAotXs+7qunySaL7mpli6m+cktW/GH66/F2Og27BjbIhdQ0S3h4AMPwRvefC5Kq9ZI8eXpmce+JOli9+jjuO6XP8WDd9+F7tw8sjAWaxlXSkW8lXgeHZkkLVBP0HDAIYfjtDPPwobDj4ZmuYgllDPv1gh4YcfLdWQa8r/5zW/inHPOEbraUoSQ/Hkc4xe/+AXuvPNOfOYznxEt8dlM32czHpb03md+jsVCNhntwGU3/xBPLWzDvY/di0qfieEVdezcNQrL1bF+/9XodTxMjM9jfoHsBa7echqvwnIyLmDJUoNbcOQGRqZsoZChr7+MyalQPLimpcC2NbG2ia4a57BxdrS1soVqUUPUbSGCi/lujIXOHBQSzawStMwV1KeudlEpsUV2MDdDf7GGIPYlAt4yq2g2F4QrUatzYSFCvVwR/3Gv1cXcZAt+S4NPNwXZGooGXadVzsxz30JfXiMBAwmKMhaXCrtcfm1FddDp8HuLoZiZDBPrWQGb1RGcMngUBtsuWnMdtAMP1YIDbil3uh1BfnJoW6mUxc4nHe9iPh61Xr5+dFnwRitSB98aTFRRqX0HCKIQhUod9eFVKPUNwCxVoBeq0C0+JwHUNBHNd35qEnO7x4CgIzfARHOy2Cm/5dg3ve8He/fKWX605c53D98DW7ZsWe04zvcNw3ixJFlwoq0ALolVst4fIpqbxsTkOB548D48eO+DSGIFb3//v2HFfhuQcZGCzazstDIU0pPNrR2PPIx777gTkzvH0ZxdEGZsEPTgh75YqGhx4tHzuBNOxJEvPA4uwzN5iKWGmmTCi+VRV7CvEhus4aabfofbb7/9abbDUudLDZGDH64fU5LgevHQyqFFVkKeRiwpuiAjIcdE5rFGpJglSNQQnr6A27fcjCtu+Qnm0yZ2L+xEX38Rhxx0MO578H70wjYO2Lxagi93bJ9Gx0+RxFwtMCR5guCZgaEyLFtFpVwSO1nPa6Bc0lCtFTA52UMYKflgzdZksUL0XiY/iL8Y6CtbGCjb6HXmMd/O0AoVZFokIZymWYSa2IgjD2naQblIO2ABrQU6JWx0ukRaUmtncSQzuIcVK+voq1egaxYmdo5j964WLNWEY9XydeGM+i6HYKYM1VgAedKgB9exqLcDcRRIiGehQCAQV6g5MItF4qALo2RZGIiKeFH9UByq7INktANdNWGVqCsDrYUFeH5PCni5UpTBK9nBQZAvWhDg1O104bquvIb8N/CGxhOFpF1ztdgy4NNbzMGbU0SpfxC14RGYpJsVSGgjKzpE2PMwN7UbzandsJQUSeRh50wjy4r973rF+z79rT28VJY/fbnz3bvvARZf13V/oOv63y3xfHk01EnRSmgP6goE3S2XwTlMs9GUTa36yGrYxQIMQr0JgxHDPgtwzo3lnC0OeTzNN7f4/wxwDHzG3ySCMazU6igIscpc1HdzlK4sZCzayxjESD2Wf3DXXXfhuuuuk/Vi7vw/l1JGtgO33j76iX/Hmn33QRSm0FMdhuiYEUI1RMRuKtZhJioMMms1Hz2ni+2dJ/Hdq7+Gx8Yfhla0MdcdR7GsYmTFPhjbPo0o9HDA8wYkumd05zx6LAaJLjrswlwXzYYP01YlrsdxbRg6O8UQw0Nl1GoFjO6clKEiObzFogWnYCFVydtlrE8GS1cwXC9i9UAZ3YU5NGMNO6YWYFqJRAfRW0yrWavVRhR4KHJDLtMwO9Pl/B+GQXgPYecLsqlXKltYtWIFer0Y27dOYnq6C7dAkLojqE8e6ZkukvtriZJkUYwldJPJF1SH+DOfYw5Hy5USVD1F0KP/N0SghsL/6NeL2BCvxrHlQ7CiW0FVcRgAJYse5D/zxsK7H1ObKSsszl/RanE5xBcZghhTx3ZkC44+8KUYJ5FCiMKUvFVLUpU1pwTVcmEWKyj0DaJYryMNe1CSEL12B+25eXgLs2hMTaAxN41uqibu8L5vO/WDn8mhz8sfe+0ZWO589/CpXCy+P9R1/cSniy8BL1qCqZ1b8avLfyoc2n03rMeBmzZi3fr1KFX6kbrFnOeakbaVW89yFwQ3s/if4MnzAMRF5v1SGLA0srJ1kV+MkrYg1oA8MYguCTECMJI+Iz4xL75bt27FJZdcIiwHWst4bJevucjsXWI7fObz56PeX0fC/LFMh0ayVsbCm8JjUUkNaAG3ooC20pBttqse/Rl+fO1FWPDnYZcrgNUDtC6UTEdngXlkMfY/sC5T+9GdDYCOAb0AJTMR9AIZCHEiz+2sIKaGrKBa0rF23QDKJQNbt82KTMEOl55eDt2IrwyjECZ/rQODFQerB6sIe200fA2js004TgpNY9GmXOHKqjAxjISvl4plTE0uQIErYCFqvQo8DAxUUa1VMDe9gLGxFvxeAtNkRL0j4CLeHKW7jElS43gtg2WRWBbJyYRFWm4INm2FLL6UGxSYlo3EywFCXtqDaShwfR2HGptwwuAxGA5riNtdtOfnhT9BMA/5wHkBXUyOlkRqRZwq7VZTvi+uYz8NPRINOMeP8nP5dfln1LM1+s0rdXE56IUSNBLOuFAT9qAmEbqtFjrcmut2oIU9NJvz6MZqbNT7zzruXz7y4z28VJY/fbnz3bvvga1bt64pFArsfJ8uvoZmQkt9/PrKy/CjCy6QroRJxJy39PX144CDn4/XnfsugbJM7dyB2dlpOT7SoM8i4BSY++VAsywZ3jzdzgo/gcsEEom4WHwXcZPsetjiCPVssSCzSPPXUKUr40X4pS99SeDpr3zlK+WiZgGmZkjJhNHx7Kg+/vGPwxc6l5HHAUmBiRBlCVIWBMVkVjlSpYvIDrEzehJfv+KLeGLXw9AKBjpBBqeSoVxXZUDVnGvLcsSGTX3STe/c2ULbY/0t5ghO+ldNFVEaod3uotXxpVss2AkGh2w4tortOxh5X5YMNtrMwjRElATiEaaDQldiKb7rVw/S54GdMx52TDdRdPk8hWJnY6dr67SLaQjCHuq1GnaPT8naMVkMXb+BFcM1VKs1TE/NYXqiAU0vwdQqyDIe3SPpSPlv5U0uaEu0MDRTRanElV8PnV5TUpLJDuYNwrJ0ge7Q20xym62WYBkuvLgHhy6L+RjHlA/D4cUDke700F1YEIhPX7WGim0LO5Td89KNUqx9aYapqSl5/Qb7SC3LbYlcVOY9gcNWvtZ50eZ7QsnXiO0CrEoddrUPTqkGq9wHw6HlzpfOlxt5UbcjHF9vYUbSoxthkqDYd9Zx//yBH+3dK2f50ZY73z18D+zYsWOtaZqXGIZxXN75EuGow9Ri/OSib+DRu+7EP736VfjNb69FGvXQbXWhWRW84+OfRt/Iavzi+xfjhmt+BUNJZfuKup1tMd3BgVsowHIsAY5bi0XZKRTFk0pEIL2cFjfneBFz0GcwssaUC6s2OCwasFjaSOXi6CiK8Kc//UmwkscffzwOO+ywxY6vi1tvvVX+7OyzzxboDrtqTszZ2QkcVkkEnchFAlrXMgQI1AZ2+tvwk5t/iD89/BsU+i1YxRLGJ+cAI8Q+a/ugJAkWZhckDHO/DX3SLdI2NtOIkVB2iCOxb7mVnNWQ+5/zxQ7biFGr80QQYfv2HuLERbFYkI4yoHabxVIIGU6pph7qRRPrVw8jjQLsnOlhdyOEqvPGwRtPhl6H2maCksPNvxjVkotuu416uQ5Vj6BbkVDROu0QzQUfJWcI3Y6C6akO5ufaiBLyHnS4JVNwR/MzDbmp8ffqfVzlzRDFHsrlAorlAnS6NRxL5ILx3bvR68bQEktCUm16mW0X+nyGA7P1WB0OodDRUKHkwpsR9VnhQkS584TUMwLboxymw5t0sejKEkiyGK6ZMTmaJXhxiUfijeR+rEG1LBj0E5dqMMs1FASoXodhMWQ0lM6XAzev0UR3bgpKkPOCG36cqpXBNy0X3z0sFH/j05eL7x4+p2NjYxs0TbvUMIyjnym+Biwjxe+uuQLX/PhHeMvZZ+LBh+/DkYcdjHajhSe3TeDVb3un7Npf+d0Lcd3PfwwtznmtIhuQXMarRvQFbljkpK2MvlBamGgdU9XFaTbh2lxpNkR6IIzniBecgFe/8Sy50JjksFR8d+/ejf/5n//BbbfdJtNzFllCWciEpdeXv/4//+f/yNd2C0VhAmw++EDsu8+aZ4X9aUiVGN10AU1lCj/944/wm3t+AdVpo9xfgmrYmJ1voxc2xS3AGwrBMmQirFzpQEk0PP74FKbnUqGJccWYsiY31ooVCwMr+xEnEYKgC1XxMTTIQMgYO3a0kKSOQNQJLefwTzfoftAkEp67W1XXwLqRQfjdNrZPtTHVYv4aO0cWIerLtAHEMNUUppFIobN1Hf01EsFStLptiaaPA8oK9ATXheugKuQJZ9It+2FHYO/EOXYaHSl85AvX6xXpQBluyV9Tt+a/k0s3LJ6zjXmxxNm6i9TPRA+mxWylMojDzc0YDmqopi6ylPY17qHxbkm/dyR8iPnZOXl8as30/NLFIGvD3CvkyjLJZWCh5s2GbxvmZNBulsN/dMuCWSjCKtVhlPIoIS5cEGjPU0PKJYxeBwtT05ga2w5HSTA7M41GkKSVkXVvPukdn7hkDy+V5U9flh327ntg+/btmyzLYvE9Yqn4Grojw6K5iW344ic+ioM2b5Li2VqYxJGHPB+33HoX3v7Bf0O5vx+/vOi7uP7KH0FNPNAQL5IBM8fYvchFxFBKKg15OCUdCnFGD2meyCCx4otxP6miCSP2BS95KT7wyc9Ad6tIOb7Ja7espXLgRk8owTo8ylJmoAWOf7YkQRDcHfqcyPs465/Pwj++5lXCImDx4oDHS9rQCymufODHuPK2yzHhbUWlprHOi7k/iFmoWJh6cKySMClqlQLqtQxB18fYaAMLbQPjYz34XW5uEazDoM8YtQEXNhcgEh6Fu1ixogjHIbd2GrpRRJQm6Pk96KYO2zGk6+yr8Ojcg2tmWDVcE+1ydKaD2S5vZCZi0WY5+VdQsAjWaaNSNNBfq6DAwMwgxtj4AsZ3d1B2LbhuGd22h+mptrgMSiVHBmZ2wYCqZzAsvjaRoCB5o+JaNmWbVrODdrctAZrsNnnvpD2MuEpNkpZVqImC5kwTFbeEAb2KQ2qbcahxAKptB0Yvgx+2ZVgX+IxHysUE3ih3bN0myy+rVq5YBKbn72NJyuZpIU5kyEvoEicF/P0lxCTdFrSJaJYDh7JDhQsWdemALRbyLBTSW0ag+vQ0pnduB/wuJneP0+2Avn33f+cZn/z6stth75aO5fTiPX0+JyYmDlAU5TJVVQ9nJyKyg2bKgoASdfHUY49L1lYv9HHRhd9E1PNQrw7ivH//OEb2XY0rv/sd/Obnl8Kg15JAcmaFSVx5bhGTTkYM+zJpkeGbdMYKzfGMyknkcyTwMVXgpQpe8JKX4X0f/zTUIolopsgHHJTziLxkyl/y9i6tELMAL3Ed4iASmxlN/Lqjwy2T5mWCv69pGWKzh0dmHsC3r/4qHp9/GEoxRK1qy4YUNVhFZ4dGC1iEKGBqhAPX0VAqcsXYxdxMF40WSWU+pic86FpF/LoMGaXNzmBnaaaolBWsXFHEiuEiZmZouWJYD4EF7L5zZ4jr6FIwtcyHpcVYOVgVWM1kM8S8Z6JJ6QH0DZN6FqBUVGDqEUq2gRUDK9FrxXjk/i2YbyhwK2WRHXiDSZNYwil5U5LnjIWQq8WWCduxJNRT17niAfhBIAWRRdYPopwlTDsg2cZ0aGhkOGiw3QyOYSP1EhQMG9WogBetPlZkB3tegRmmiFNyjkNxUHS9tnCNu52O+ISpUdMTTX/3kl7PKKI8X5W3iTxoU0JWZeU7y1Gd1O5NI+98izXpeAvVfmjFMmzXhZaGaC3MYoGd7twsOrOTsuJOROcjW3eiOrLxvWd+5pvL68V7WiyWO9+9+wzu2LHjAMuyfqSq6mF58TXEN4oshKHkVCteLF4U4M4//h6PPvgQVq/aFy95xamCTbziO9/Eb3/+I+hpKEWXC6cCv17kuIpjkzsFtFUx6Ix9zeKFniWxrKfyIguZiKvma8ZHnfhSKb56uY6EVDPB3RLEHYDSAy9cIbCxG6IPdBGow5/Z/bIAyWxPSWVQKAfZNF+FJe1rHrvxwxu/h6vv/wUa6jQGRipQ0wyh78mSBL992qrYAXY6OQGzVi2gXs2Ev9Bp+Zhf4NAoRLuZSJIEC2vPC9HzGXRJ9KSKajnDyIiF/TcOyw2n5yUI0wy9MELXozVNR9ExUXK4JRgCsYdahaSxCFPNBLNNFYGvImM+GmE9VgDTIPPXwUBtAK25GFufnMb8ZIiOH8MoFGAXbIG1kxXBdAzeOPl90C3Aotrt+jAtB7U63Q+5jOEFvtjOTNPC4MCw2M0IvpG1X0mgyBCnoXiYOeyzOZCNMwxldRw3fBQOSNaiPy5Ci2L0Qsb3ZGg321hozCIIPQntHBjoEy8uH09cLM/qcDlU5c1StuqEtZHr9ZKMnKYiSXH7znRc2By0VWp551upQbNt+K15QUrOTE5gdvcEzCyE15pHt9nE7paf1kY2vOOMT339O3v3yll+tGXNdw/fAxMTE5sWO9/nP7v4qgrBKSng+YhSwHS58pvAn1+QKBeFtqU4xi3XXIlbr71aQCbdXg9ez5fiwU6UG1LswCTFWCEMPH+5+Hvsgg1OsRUaD3JOb6Kxf9bxwpNejvM+eT5Ut4IIhnS97JDHx8fxyU9+UiLjmWpBli8HNyy4/Ldz2HfMMcfgzDPPzPXnRdNbJtxGaocxMt3DXxYewPmXfBJ/6TyOyO5i5cpBCcBNowiua4m3Ns4CWX9eaDJLTUVf3UWpmKBc0MXnSrBOp8uRoCM83fmFlqzqNlqeSC599RJWDVlYsULH8DALX4Zuj/E7Gbw4RTcMYZgmCrRrWVxoIX4rEOYDFy9mmjEWWgp01V0cEHpw3QSuAwwNDGBmsoNtf5mD17EwN+MJj41RwtRILZNdegFpEgn1zbIc1GsDaLc8jI1NCfOXicpWgYU1lpsiTxX8mbavUtGF3+vJTdOgDr8IUYrjQG6q/D0zUTCiD+GElcfggGwtKqElDpKO35BMvNY8sZRzKDgmatWyDNzoguAgjq+LgJVUVQJT82Tr3K5IeUrsg3Q80OjBHEDDgGZaMmOwi1WRHpxqH1S3lBff9hxSLu+Evmy4+bSYLcyg125jphvGxRVr3/zqj375sj28VJY/fbnz3bvvgfHx8Y2aplF2OHKp+NJb4FgKxrc8iqt+cjk6nR72P3B/HLJ5E/pHVsNyazL0UAnEaTUQtJqIw0C8myzAbZrd2y10Wg206PlMYrQXZhH6PSlwu8d2YHJ8VDqzvAuiyd8EUQndRMHxp7wc7/nIJ2BUaogVWvYFwy7H11tuuUVy2lh0CU7nv/nRRx8VLZjMh3/4h3/AqaeeKr5VLh3wIk4zdu+0MAVIjAZ+/+R1+K+ffw7z1ixgxBhZsSJn03Z9WJQc9AAJApEHMsUUehtXWMsuV4CLEoPD7DLbLiGJ+PfzrpJg8TjlkR8oOQXUyxqqVW5sNbGw0IYfaWj6Mdp+jDDNcYmWzqO8CkfLOQnVclEYwTMLJKVZcO2i2Ny63TnYVoz+eg2N+S62/GUGrQUVzQafQxP9K4bR6nUQeF4+MLN19LyOeIjr1IbdEhqNFubmmnIzoSxERjEZC91eR5IumDjBDptA9TgKZUEiiXKnRa7hUzOmtBShoBkYTCo49cCTcbC+CVorRqcxj7nutAwlFW7zLd4IeJPl+CyOQySUgkSWYjfOmKTcE54IVlNnYpH8maEZiycRU7zATHw2meFWqIjXt1irw6r0IaSEkfkybPM7uc93emw7mjOTssHYgx4XBtecddpH/nvZ57t3S8ey5runzyfdDoZhXArg6KXBi8gOcRc3/OoK/Pz7F6OvXEaz3RC71Zo1+2Jkw0E45Q1no75iJbSMHU2u8fJD9DrqvVLtyESMZU2YXYkWerjn9ttxw9VXYtvjD8sFTmQgu6AoUxBnKlau3YjT3nAmTnzFaVCsAiKm8jKfLOGigYrvfve70lW/9rWvFY4vP7hezAULFubXv/71OPh5B4uHVpPkZA0Ru16mjGkheuokLr/9Ylx8y4VoOW0pTutXr8Wu0XF4XRLIiig4CmBEUExVvMrcjvO8BfRVCnCtAjqtrvh0i8UqOq1QNHKX3WLQQy/wiaOArRso2TqGB1wYWoTp2Xn4sYo2u+NeLN2vyCcKZMGCyyqmoaK/Xkecpmi1uygXS3Adl5gZSeJVsghxkGHblhlMTTKvzUKpXEH/cBUdz8PUzLwMPHOQkZQ0rBwekGGb5/XQ6nSkiHJJggD1OIKgL9kdJzElJlUwkbxpGRpDVHPaGCUjRdHRbgUI4lD4FP3VCspdC/905D9is7EBSivC2Ph2xFqIgdowSmYZ8/Nzctrpr1dRoVY+PYn52Wlk7HapQstCjYzdcgwoXSAZZJmD9Dt+D1Hoy/vLsE2YdlFOXWQ8ENYPyxU5QldCNGanEXodeO22BADMjI9KZJJe6U/s/pVvevl5X1wuvntaLJY73737DI6Nja1fLL7HLBVfZpIh6uLnl1yAx+6+C2f90+tw3bXXIIt62DE6DrO+Eu/41Oewcr+Nkv5AXyaLrmyqPcMwk9BGU1rbAM3J3bjpN1fjhl9fg/bUOGwlhh+QAKaReAjdcXHEscfh9Ne+ASObnyfrsmQyhox1Z6JBloml7Fvf+hbe8IY3SITQs4dvXLRgYeZF/Pa3nyPDpYx6CYeAzClj+KPioYlxfPf6r+DK+69AWGGRUTHSvwLbt+5EuxGgUiqjr68As5BCcyi3WICeYH5uCiWLMPO8KHC4RrZtlvAZ0CRJmDauOPbR83qyiVYwNIysGBT4zOTkDDoMnzQtZIaDTkg4TSgJHQ73tongVFMMDg6IR6DTbaCvUkHRcOF3u6gVy4i9BNu3z2By2oehV7Fq5RrU+suA2sHUzAx27ZqRNAfqqo5tU30XrZVshAaP4uQhU/uNyE8GmvOewPJZ9IlHYrHlDYtqU0FnNl3usU4UDhNj6eq7fg/lehGOpmEA/fjI687DobXnIVzo4S+PPID+Vf1YveF5UCMd2/98P8I4wobDD4eZAa2pcTx4+x/Ra7XQPzQEu1SGonFNOkOpYGP3+LhQzdZuWC8r55HXw5/vvAOx1xXgk0mveLkqei90Gwp9v3Q7IEK7OY+F6SnRftWgh8md2xAFPtRSPdWqw28+7UP/tWw127ulY7nz3dPnk8VX1/VLFUV5uvjaJk3/Pm689he48vLL8a63vg0P3303TjjyMEzNzuK+LTvwT+e8C5WhYQHvpJyMM1ZGzEU5ilASwrIUUa+Jpx5+AFf/7Cd4+J7bofFoG/nyZ17KnQUT9ZF98LLTXoMTT3m55MIxVYIsWfo7hfUgQxjg7rvvxlVXXYX3ve99YlvizUL6vMW2m8sXP/vZz2QLjmQx0ixZhBN2wdwbU2NM+Fvw9V9+DneM34oGuoLLXLNyJXY+tQtTE10ULBeVuoZijX5kD3bJhGHq8LpkxmowVCZn2BIo2evEssIcxqkwE2ixM7g9puTgGPbb7KwH6gPoLHTR6nXhVC0khoJUjtUZkiCDpehQEi5d9OCWTRTcAhqtFvTUgNEzsHpoFSy9gK2P7sbYXBddBag43HYjtlLDUN2Cpdnwugm63jzipCcgHA0W2i1ffNZtdoVJIjKOnzAt2YIvL0BP7Gt6nMCEgcFyDYev34y1g2uRRgqe3LkND217EDvmZ6G7JtxqAbW+MqbHF7C2tBGfettnRPttje3CzK5RHPr8IxBmDkzLhT83LqnHlf6VWJiZRV/NwX3XX4V2s4EXnXo6tPpKqGZRlkroLpl88inRdusjIzIniNpN3Pvb6xA2ZlAwAavgSHabWxuQVW1GyJMFrWb5XGF2ajfac7OA38bU6FaU3AJ8zU7MgVVnv+y9n1vWfPe0WCx3vnv3GRwdHV1nWRa7ghdK58v8Nk2HrWfYteUJfPsb38ABGzcKpNqfnxGU472PPYEz33EeVu+/Uba0FMVEGtHVwOk4OQAEnPmYHN2OW2+8Dn+6+Xq0pieREvOX03dyclmlhsOPOwEvfsUrse6AQ6A7RQGt5xsZS4kZi0SyJJXliptuugnvec97BJwuGuEi34GWs3vuuQcXXHABzj//fKwcHkbMpAZyDDjGU3QEmYfRzhP46pWfxsNz96HNaHVDweoVKzG3aw47tzUQRxrKNRW1fhOKFcJ2uDpMT7IBLTOQRAsYHLTQ6xKVSE3ZFFRk4FPzTaXoFYuG8BhSrhBHnlDOOPDbPTUFu2zBLFqy0ReyM4/pdNCID4OS+cJyYEw8h2OWUsTK8lp4XorHHt+JuekeIkLWAVStGGYKDJb7cPTmTVg3tAYD5RoCfwZIu3AdA14nEh2af//J8e14dGwndsw1EOoFhPQNZ4BjRDDTSB7nqOcdi+MPOQ7rhlajYpSgpDo6no8t01tx+2N344/33Yle0kKQBDBSFyOlTfjYOZ9DH/qQNduYHh/F/ps2o92jHs5ljGl4YQzNqaI938RQvYD7b/gVGguzOOW1b8QCHNilfnjdJmxDQW9uQQD9RtGV+VtBBe789VVIF6bEA80bKTcQzWINbrEuna9brcpNqMcFk7kZtObmEDXnMP7UY8JMTqxSVFmz35tOPPc/Lt+7V87yoy27HfbwPTA+Pj6iadoPFUX5u6Xiq/CIl0bQ0xhb//wI/DBAq9XExd/+Bvx2B8XaID7+hS/FpDUwAAAgAElEQVRj1cYNiJVM4DPs8phUyypM0Ml9v7sO1155BXZu3YLU94SIRv+X6LuahRX7bcTLTn81jnzRiSj1D0k2HDto6XblQLOkW+bfoKKowur95S9/KVSzkZER6Xgl8pxoQtMUzfeiiy7Cl7/8ZfTVa4jJxmQPnvmiWwaqh8dnH8C3rvkCHms8hG7G9d2cLxB3Imz9ywy8HmPdTZRqBqh86BbzwxSUCkXRIaNoDn39BhrzIZLUhqo66HWAifFZdHseHNtEpcoYIVPsZmnclUUK3Sxgx9gucR5we4xLC8RZ0k/LVAgO/MqOjlXD/DohGvMd9FX2QWMGuPeRrRidaUmsD1MoqlYRdtzGhpX74dQTX4njNx+FlXYVuhYhaI4iaE3DVlPELHyUGSwdu70F3D+6BTc/9CAeHZsATBVJ0IOjBDhk4xocf8SJeP4BJ2DAXi1pdtw301MFkZ9BsU00ow7uffwu3HLXDXjw0YeA1MYB+xyL95z9cRSTGvqLNYxteQorVq5Cy0tg2QWowQw6PQ86i+8Ci28RD9x0NZqNObzoH05HC+xka4KtNLUU3fkmVMuGUqDVMUVJV/HHX/4UaE6jbHP7jgxhSzrfUnUQulOC4eaaOGFDHLrNTExAD7toTo0LCzrSC1Fl9fo3HvfWj/50Dy+V5U9f7nz37ntg27ZtQ+T5KorysqXiS+3W1lJZGaZnl9tFgd/FLdf9Gnf+8TZs2HgQTn/DW2BVKkiprVLzZYJtGmFm2xO49ieX4p5bb0TYbQrUJl9RM6QTdat1HPyCF+EVrz8LI/tvzD93MZIoz4WQTMlFGlqegkFVgSuoHAx9+tOfxt///d8L24FFd8msT2bAD37wA9GFaUeTrjimVUvNoTRajNgKcOuW3+JbV/83diXbES5u3FUKRRQdF1sep2bIzTMCgRKJ8IHGzDkuQ1iSLOy6TLUwMTnTQBCo0FQXaepidqaBmbkFscTZDjDQb2HN6n6hjAWBj2J5GDtHp4FElUEac9xihPCjnqxZm5qKPtfGgfusBDnprWaC7aM93HvvTuxq+uhphPFEqKUWVhkuNq9dgbNf/Ra8YL8XQ4s16RIRN5BRdmjNQvMpe+RZbLGlomckGO1M4aHRp3D5b67BfKeJoWEdRxy0CkcffCjWDh6E4ephyFCGoTDJmTyfBEmLHbktjOe04GF0+i+46Y834fa7H8K+Kw/FK056E+yohv3Xb8LC9DSqA31o9WiZc6D6DbS7PdjFPsxNzWD1cA13X38Vet0Gjn/ZK9FVXdgFOka4mp6iu9BGouuorlwhrpO018bO++9BNDuOhd070Gg10GZg6tAq9A+tgVmsoljrg6Wp6HZaMtidGB2FEnSgRR6QRPAVOzaGVp/5wjd/cLnz3bulY1nz3dPnc2Jiol9RlIsVRXkFiy937NlB/OnmG1CwFLzopJOhOw5inz7KHhQCUqwS1EJFhmyKpE3EmJscxz1/uBm3Xvdr7NryOFS6GzLiEHVxLGRmASP77Y+TTz0dzz/+JXCp7ZJKlnLtmCMs+jvZP+cx8Ys961+DKRUFl112mVjL6OUl3YwfLMJk/dKCRhfESSedJF5ZpEsT+xCxEaClzuHSW76Ln992KeJqIBjiJEpRMC1Uyy5Gt06j19Zgma50WVEaClycBdgt6CgVdfTVFfQPOhgbn0O7Qz5DEVlqwg8SgcaoGm8W9NZmGOgviUOB/tl6/0pMTzfQmmuj5JZRLBXhhR6irCedOS1nq/ur2LzPvlCCDFt2zOPuB8Yxt6AiMly0E0buhBjshji8r4YzXv0qnHTcaSiqq2DE/DoBsngOadBG1ukCXiQaNTV43XUQmxGmvSnM9qZx+31/ws7pp7Bh8xBWD7rod2tYv/oY2OZGaMqw3ABTv42Zp7YiaGVw9Crq/QNIrRiJ1cWuuZ34f9h77yjJ7vLO+3Nj5dS5p3ty0mgUUQIhCQVAQkIIiWAbm+j3eM2uA/aCSfYueI1Zm9c+uzbr9dpes7YJJhybaIIAIYJQZJRGmtwznVPlulU339fPr7pHg1YmeOb9yz2cRjPdFbpvV33vc7/PNxx46iksY4Qbrn81zXnJsNhEbWWZ8oBUuwfKSRe2q3R7AeWhcUU7iEvwka9/iXarxk2vuItOZFAoVFSur5xxG4sr1DsOm3ZspzRQJmo26CzM4C6e4viTB6i363iioR7bzOatuzFyJbLS1xfHNGtVMrZNbXmRzsoiduwqx1wPO9bKY7943S+9e6PJ4mzBYmPyPbdHcGZmZsAwjL/Sdf1OAd+UYfD1z3+Oj/7NX7JtxwS/+4d/QLPZ4Suf/YIKqL7q6hdw0fOvIVMe6QemOy0OPnY/X/7cJ3nqwA8IJUs1DJSESlxLkuOQHxnnhpfdzvW3vZLhyc2qKkjZZeVtLnEQKoxHpFdSH9TP+lVuJ7XCW0ukVHkDusp0+MhHPoIEp4uud3R0VE27Asg33nijAuVsTgJepLFC3GEhmoSAWw5TzlF+96/ey6HG49iDBm7gqcwH+ZmHhrJMTy2xNN/FNArKkeb0HGUCyOVNRkZLFAsapTKMDOc5eaLK4mKHTDanoitF8SETrNiLJYZRanik5l20zyL5Gtk0pMB5dnqRODLJZgrEYYxm9NBwGB3KsWvzZgZSFU4dWeGJIwss1EO6nk0omhIjJqsHXGh6/Mxl+7nlljvZNHExBuMQ5MF3SMKm0roaIVh6htDT0aw0QiPFVghmh25vXumOTy4cpNqdJm1H7JjcS6V0PqnsfrSojBYGVKeO8dA936a13FHNF5df/gLKwxWSjE83buIKZUKOie2XENRCTD3F008+zujECAMT0iCdMPPoo7Q7LnvPv1gl1q2cPMYTD31XOd0uuvxKepGof02iwFcacKfdoTwyyrYLzlfa3tljR3n6gftIWlUSt6Okf+lihcGxLeSKQ3i6Sa5SppDJ0Kg3CLpd1XIdtutEnZoK8G/4CVFh8N/f9Nbf2SjQPLfQsTH5nu3xXAPf/61p2ivFuOA7Dn/2wd9nYfY4r3ndq7j+llv42N99nM9++jNE7RaVoQqve/MvcdMrX6uqx7/52U/x8Y/8CX5LFj2xlL0r7a5YTL0Ydu/bz50/9/Psf+G16Jm8ohCkL0xpO2XGXU9NFwReW7RJ6I44riTJSkT3cieRQa0v15rNplq+/dM//ZNyu42MjHDbbbdxzTXX9I0L6TSRAJuArzi4dB/HrPO3X/5L/vYbH6GX7uAZXbKFjOJbRWq1ZUuZ1aWG6kTzHF0tvGSBZqZ0shJWkzcp5hPKAzqTY4Msz3Q5fGiZYjFDqVSh4/SUGUMWabLkKw9U1MlEshWE9igNQLGcZerUEqJE81yNYi5LPhWRS4fs372VYqbC/Kk2p441ma02aIkkzE3wJRtY6nrMhLv2lnnpzhGuuvqVZAb2AkMQF6DWorM4x91f+gq7duxhz94LSY1uUcc0sG30jCxSu0TeEmFvkZ47x+zSU6r6aXRsJ4XSeaTy+9D8nHxzHLrvezzwzXuZPj7H7Mwit7z8FTz/6mvQ05FKhLOKslisoJHHSDIsz69w4shhZdqY2LxJKRgWjhzD90IyuRKFfF51qyVy9YQUp5p0g1jph4VjlhwNkaWVRkfIDQ0R6Rqrc3N41SWiVp3YdTCzacpjmxgc24qdkRNBmoGxUSqFopqepY3Za7fw6qvEnYZadq52/YTypn9301vf85dn+17ZuP8PH4GNhdtZviIOHz48VCwW/xq4XUonI6/HH/3n32Ewa/PW33obbqvN+3/vA8plduftt/LAd79Lz4/5jfe+j1SpzCf+559w9z98FCNw1G3EiyZvKFkOCZ2wc89etu7ehZ5OYedy5EW7msmTkWDslLTtZjAzaUw7o7JdTTNFYXCEQrlCLEu4NSpC3Eoy+YrBQqZk+V4F2IQHFpebnDiUa8qUjN1+LKFYmkMCunT47qF7+NDffIClaBEtrxFoAaYl0Y4J2aylQs+lka1Z93DbBp1Wr2+BtqVlWM4QUnXfppjXGR8fIXRTLMxVKZcGVW9ao97CEWu1dKCJMcGW2ndL2WUlTCaX6TE6VlEVRJ2umAciJRfbNJRl58QgWctmYa7B7GyHpUWXeqeHFycUS1llzTWjiMl0il+9+UIuH86y+7xb0FJbiLwshp8ilgzfU/N89fNfZHrqJJu3bueGO+9i7Lx9kCmQ5PL9jr2wTtRbwnem8XrTGHZMujRGrG/CSu3AoER3eZUnvnUvRx45wBOPPsnM4jwve8UdXH75lSRmQNurUxzKURkcxNBSnDw6R321gSbBSJ2uunopZHPkUpLZECoTiuf5ijc3tVhVKankMpnKlYlGMiNEzy0mOhPfsgk1aKwsY7hd5o4eUlSYnrZVoM7gpu1UhibRczkKQzL5ZhX4ivPQk3qiZk1RHr7XpepFcWpo8k3X/j/vFCPRxp9zeAQ2wPcsD+by8vJYGIb/R9O0mwXQJGns/3z4v3Pyqcd5w+t/jpMnTvL3n/0sP/f6X+Dlr7qTg/d+m0984tP82n98J4M7d/CJv/gffPVTH8VWNeD9GEKxJyvCQNeUdVgkQn0aIVbZA7ppI2lWku0qleCy1JPPmVYa3cpw9Ytu4q6ff71qqJVMLxXYI4Hqmsbdd9+tfmJZuAlN0qcrdGq1Gg8//LDKdpDwdrWq0zwi02O6Ps2HP/3HfPUHXyA1mKYXBOr7y5csYiMk1gNGhtNk0xaNagczLuJJdq7YJ1SgTUpl8iaxRDT6FKW6Rs9y5PC00tKKxlbaMST6UKgFT2IjfVcpQQRExOSQ1nuMDA6q2vVqvUkc+OzcUmbfzgmGi3mePHCI2bkGjbacMGwKxQwrK022bx/H73XprjS4aLzMr91xLXsHKoyMXAvJCKGjE664tBbqtJbq1OfmmZ+e4uDTT1AaH+Hnf/PtlHfvJ7bzYEo8p0/sVgnbU1jRPHo6IMkUCKJBdGsHpjZE/dQcT3zrW0w9+SQPP/gQARG33H4rxVyO1eYyS7U5tu6c4JJLLqRSLtOqdaRZniQ0SEKTdrOnrlIqZVtFSgrF1HPl9aHhez3FK4mVOZDCzjAm8iLVcF2wDNrdLr5t0+72GCwX0bod2kvzSornSatyrsTI5E5GN23HLBRIFbPKTSi18QK+vYaAr/x8NTy3QzNMIqMy8cYX/dI7N5oszhIrnn33DfA9ywM6PT290zTNj+i6fq2AmW3qzBx5ig/+zrvRJO0qjCmPj/P23/ltdmyb5JGvf4NPfuIzvO0d72Zoz04+/pcf5it//zFSa9mwKuJxrRJc3mCi11RlksqCLOsfuegULrifliWTp8it5CvSauy4CTfe+nLe/r7fwyiU6IWJSi6TJZyEcv/hH/4hV111FTfffLP6/Lri4eTJk0piJkqIm2+5ReXDRkYHV3P4wv2f408/9Ue0zTqBnuB2xK4r7rWQJINysg1VMpTzaZr1JhmjokJ1er7TD+xJ50hnbCUBkyJNjTSZ0gjfv/8Juk2fSi5FWsBXM9QkLlNvIEyvoeNKipdlkrGhnBNlRKTMACODFpdetIuxgQGWF1ZZWZb4x5BGu0e2LFcGeeZn5sjlpDetR9TqcOslE7zx5beyfWg3tr2PsGMTNgNqT8/y0PceYfrUDHqvx65NI2TTGscXZrjqtls575qXQGUSLV0kinwSr4Huz6KHU6DX5OxArI+R6LvQGaM2s8zxAw/y6Hfv5dGHf8DY5CauvOoqup06jz1+gCPHDjKxdZSf+dk72Ld/l1KUzEzPcezQKSyjLFG6KqsjdhqK0snlC3R6HrlCQRlIxCyRSOC867J3zz4OP3VYlWief/55rNZWqLo9qq02O7dtYeqxx5g/eghij8jQKI1MMLn9PAZGJslUBjBzKUV1yWPJ1N1tNvBbNYJ2VV3F1f0o0stjb7rhl9+7YbI4S6zYAN9zfADn5uaEOJQOt+fLBJmWOp/Q5btf/zLf+sZXaTs+d9z1Kq69/gbu+9qX+cwn/55MvsRv/af3URwZ4mN/9Wd87TMfxwy8vjxM8nCV9leRtf1IQkVGrLVYqJqCtZJNqZeR4hhVJSaWXakzN7np1jv49d95H0apQiwJ54kQAvDEE08oOdnb3vY2JiYm+ru4tZAWmTg/9rGPcerUKd71rndjpiwio810+wR//Hd/zLeP3o1jSVC4ht8ylXvMLoToJQ0ra5BLSyNEjlp1hbgnUC9ijBBTmiyEP9Z00qk+aOtJmnxphCOHT7I61yCrQc7UqOQs1U/neAGu/CzSUSlkhjTvSn1P0aaYjUjpHS7cu41yvsjiQosTx1ZZWfHRzDRmyu4H3qTt/oToe5LmSzZo8pLzB3n59bczNvQ8bH2HuLaJ6l1O3vcE93zp62pz2Z5bYHVmij27NnPx8y9l2xVXUrngSihNomeKSp2SRC2S7kkS/wiedxLd1knldoB5EVqymdZqm5nDj3P/3V9i9tgJdu7Yy9joGI8feIhDhw6ysDzH4HCe17/xDl5w3cWESY9atcaJE/NoSYkL9z8fzSqS1Gs8+djj7Nq7l5ZYpIdGKA4MKC7/5ImjDFXKqvNO5HfCCTdXVqg7bXqikLNt9mzfxpPf/y4rU0fRE1/9Tse27mB4cgfZ7CB2qYwhnXiaTNTS4dZT4Os1qoSdOqHfpeaFkVEZf8uNv/zeDXvxOcaOjcn3LA+o5Pmapvk3qVTqCnkokQjZcYiuBdSbVYJI4hFHVMrU5z76N3zxi5/j5a96Nbe95mcUcP7Nh/8b//Tpv8MMRVcq6x2Rl/X7isUWLJyeZAKL3rSfbSWYEioJlkzJ69ZgBYqJhhfpXH/ry/kNiZTMl/vgK8kDms69996rPn7lV36FUklqb4y1avNQ/V1MFp/5zGf44Ac/qALUu3qV7z4tXO+HmOodxSpDEpj4DYOUlsXKBVCIiO1+kMzYcJF2s0q34aqfwbLFYGHh9qQmPiZliW5fHGkpxoeGWJ5dor1Q58Kdo+zdNkKlkMbWdGrtDkFs0XACTswsc2q5xlIE+SGd7RMpdk6WqOTzTB2rcuipFktLkgUsF+j96V8syqms5CobKjQ9E0VsyUXcddUmXnr9axkcegG2PkIc6tDxmX/kKb79hbvZtWkzjek5HvnOt1XrSHG0zJ4XvJDrX/cWhi+4CtJ5pcbQdJfEl+XXcbzuYTRc0vltYF4G5m78bkJndYbDB76Ps1SjmB6gXW9z91c+T0eUBEnAxJYK191wCZdeuYNY6zA/P8PySouLL34RJ082efyxY9z+sldy7MghFaS/c9duun7cbyDOppk6cYyxoUEW55cZGhohZaVYPjVNZbjCUquJF4bs3DzJ3JGnaS5Mk4huV9cYHJ9UJp90pky6UsGU8HgdAs9XCze30cRtVdX0G/oOdTeKjIHxN9/01t/e4HzPEis2Jt9zfACPHj26P5PJSI3QpevV8RLGLbVrEi8opZOKtosT6quSo9tiZNMm0tmcujT/3j138+h3voFTXaBWrdJuNeh2JNqwq8BXJl9JJFtvohWwFUG9fMjIq8qJpZ04RiWbdWONG2+7g7e/7wPo2TyxhKkLlEex4nS/8IUvqMl3HXzl3jL1yqJNCjQ/+clP8v73v5/KUJmatsz/+Mc/5fPf+ywd6mCGJD2JPhTgt4jNEDMXkK5YKj5ydKRC2kioLSyooJdMJq0UD64vxZJ9qZuhWRD4DKZdJjI2+0YmeOGFe0iZEXZGJ5MvkEkXVcRk2/OZbzg8cOgYX/z+kyRWxM6twwwPDjMz2+DAgXmWF2KsOEU+naMX9NSiLbHEkyJXIWlit0shgYk0vP0XrubWm19NvnABelJAj4tonkFjcZaD9z7IyUcO8dTDD1GdOclI3lausq5e5C3v/A9c+bNvQRsaIjZFFy3tG020aIGkc4LEr6LbBcheDPY+EgoEbp1eY5G0b7J6qsqBBx/mBw/cje+1KRbT7Nu/k627htmypYipt6gvzbC6XGPHziv53kOnmJrtcuvtr2Hq2BMsTh/i5970FuaPz4GVxUhbTB07xHm7dqsTiHDqHafFQDlPvbbK4soqjuNw/u5dGHHEwUcfUbSClZJy1TL50hC50iDZ8oDSoAt5FXqeUup0aw16rVV8mXzdLvVeEJmlyTff9Osb4HuOoWNDana2B3R6evoCXdc/blnWhevga9pWP15QFmF9dFSXtCrkWrEJCZFs4GWbH3jQaytLsdTRuL0uHcnybbdoNRq4XYeu01n7cHCcjvqcbK+lbVa+5vY8xZX2wohuBNfd9FLe+vZ3kSqUiJTdWEeLYubm5vjwhz/MG97wBpVqJgHs8v2tVwp99rOf5b777uP3f/8DEnrFtDfFB/72A3znqW+jpyLStk59uYrjSEOuSgonU0jIFnUk6EAC0AfLWZxmba0GycQPNDxf8oalwUF0wz3V2nH57jwvuuBCtheHGU5L4WiiQnokvtL3JLGsS73TpCnFjkaaJ+dmOTw7j5WqML3g84MnllhcDDE0KeVMyNoSLO7hSWGmZhIHQt/omElELoL9QxrveOOLuf6Gl5Ir7MZgAKIKRDliz8WZWWTp4DEeue8+Th05BJ0WbqtBLzZ45Vt+kSte/XPow8OEVqK66fSoiRGuknQXIKyhmxpadidkzyNMBlQwkilW8bbP3KETPHzfd1iYO0i3tcqu7Vs5f//5lMtpTJHs2U0lYWs36yzVdHxjK8Xx57Fz1wU8eM8XeeyBu7n1xpfgyHSvpRmbHFUW48jzKWTLNFpNGs2qku3V66JS8FldWmLzxLhyA9ZXq8r0YqezZAtlBbz5srQXVzAyaTVZh55L0OnSq9Xotqu4Tp2416PRCyOjNLEBvmcLFM9x/w3a4SwP6okTJy5KpVIfN01z/zr4Gipcx+jX9Ai4rfvN1pQFqitN0ssSWZYJH9rvjOhzDX2XhKgT5Gvi0U9k+o0laCZS+t0klPwHT00zIhGSDxHEu66nsgBKgyPsvvBidFveWJLlK1RGP9NXlmr5fJ43v/nNP5RqtrS0pL522WWX8drXvpqQLk9UD/CeP3sXTy4dxM4Jr5ilU2+q8JxES6teMCsTkbIDspaEmccMDpfpuB3qTYcwFp4hJcQteuCSTnx2bEpxyd5xLt83wZbBEQxXwwrD06YSx5HsX48oclWZpBwPTaRWKZOZlsOBIyt87b5FjkxHhKGGZpiqeDMjEcpeQuhC2iiCRG66XWUUKUYxl49b/Ic7L+H6m24iP7IfLRmBsARhThhhaDs4MzNMHT5CfXmVFJriQiWgfvslVzB03n70SgnPCLAMHz1uEXVX0bwGBg5h4kCqjJnfQWJuIY7TGImuXGbN+WmefvQBFmaPkLMNtmyaQE9sJSOrlC2GB0X+N0+QtFl1LCqbX0h5x4uIezqPfOHTHHvifkZKA/i+TnlkHC9yVYGn6HtL+RI9VzTVotN1SNmWytGQE22lXFKuNVEySO2QbqVI5QrkJdthYIRUoXwafCPPI3CeAd9eu0bs9Wi6UWSVxt54w6/95w21w1lixQbtcI4P4MzMzIWapsnke8EPga9uqGlPPnd64j3judeLK4WLlV4ytVRbb4ORtvjTt+1nM6y1x6wBstB36+dNAei14HUBbHG5ieVY6UBTKhdivQ9OlAdPPfUUH/rQh9i7dy+vfvWrKRQKyuEmyzahH97znvcwOFQh0rvce/wbvOvD72CmO4eVk0aHCm5LpvAILxQ+N0WuaJHLaWRMCSfvMjw6jG5aLK1UiaRXTLIaJJfY99gzZnLt83aydbTAcCVDPl1Aj1IQRASuRxwkKmZS6pVSYjMOHcwkxnelk62FXhliNc7xjR9M8/XvTLNchVw+xdD4MF7kUK+1SFyNvDFIlPg0naZawo0ZsC/b4w3XDfOy22+juP1ykniCJJTuuQIkRSQ/M6yvcuC+B3jqwKOSMM/ubdvYf/HzKO7YDYNjaBKzqQcYZghelaCzrCI+DV1kX1UC3cXMjmBl94G+CS208FsLBI05pg4+QnVxnrxl0lyp8dRjx1iYXWJ4qMSrXnM1gyNdfL1GYBeJsjsY2XE9xAM8+cXPMX34UVZnF8nmK2zesUvFdEo4vAgSG9W6MmZIk3PQ9YnDRMWFSk2U0Fb5bFZlY0ilfSJyRJVkNkhxaFS1GOtpKdyTaE4P/4zJtydqB7dLy02i9MCmN7zoV//TRpj6OcaOjcn3LA+o0A6maX7cMIzTtIOafIV2MPoT8Dr4ri/I1hddcskvKgWlODidx9Dvu+xHQj7zd/VvlWzWby9QNYkC1up+Z0awK9hdUzEoPUP/Tmu5vQKwYiX+8z//c2U1lucWykJoiDe96U0q8tKyDHq0+dR3P8oH/ub9NMwWds5meHAIR5xgLR/fT0gMk2zWJJ8Hw/AIfckoGKVcLrK0OE/oOhRTOjvGS1y4fZRdowUG0pJ1IHK6RFl4ZXEn05lm6LScLitLdezYYFOlQNSt43U6pFJFZsU950WUduygHtk8cXiJ+++fYn5BXIMjtHyXettRSgq3mdBodonMmFQhz4geskfr8cYXZrnx5usY3v8iEm0PUZDHiLNoSREt0on9gJmjU3z/nnt44Fv3EDgtLrviCq580U3sufp6rKFBSImlO8RtzoC7ihHL71ko9Tp+tExs2uQql6Cl9kCQxmtM01s5ydyRJ2nML+E2ahx/+jBPPHyIhfmmWg7eedcLecG1m0mVHMKMTZgZYXTvDbjLJt/59OfxGqtkDbFcZ3AlrayYp1TKsbKwQFGqgdI2YRRg6TaRJ6YMnShI1GJPrr4k8D0xpNg0h5UvkC5KjdCQAl8jk1HgG7oCvo6iHZzWKgp8e44C39TgxBtu/PX3bYDvWWLFxuR7jg/gc4HvOter9LVr4Lsu6Vp/evn36el3nXpXoeZriHoajs+AZXWqlLIY5UzuA+ppaO2DsFAViuhI1ibpNXpD7dykSkgWgAdyQD4AACAASURBVIBYjEVWJg0WMv1u2rRJ0RGKniaiE7f5X1/8E/7XF/8UryBWZZOhwgBBu0e71sZTQThCmSRkcgnZfEQmrTM6WGaomMHtNBjIWeyYGGTX5hHGB3PkLWmdkCcIcX2ZHjVS0mQRCa8rNmaNULIEWl1G0yl6zVXajoOdH6DRkxY4A6ucRpf2BaPA7MkOBx+f49jUEg03En6ShpPgOAn1WiRRv9hlkyE95toRnbfdvIWJLcOMXHAtduH5hH5BNWmI+kIT6iFJ47dcZo4c5cmHHuCxh+9neWWZnefv55ZX/SzbL7iQdKWAnk6Ig2VwFogjJQKEpIMfzqiGjvzgReiZ8yHO0a1P05w5SePkSY4eeJzFE8dZXVhSGRVg40cRExN57nr1CxjfYkJWqpo09MwY00cijj86RdxxGMgV6bouXpIora/qmZOW6yjGzqT6/H2kEQnXLVSXIYYdyUtOVIuFyNMsifUslBTXK2lmGQW+2WfAV6gX4XybffANum3aHrGA74t/43c3aIdzjB0bk+9ZHtBTp07tX5t8LxLQlUv703zvGvCuL7We+6mEcui7wf6vP4kINkXnu05CrAGxfH4NsKX1ot9T0f9afxLuf6h7rT/ss37Tfb75medcPxGoz2sx9aDOH33y9/jCDz5DLy2XrbFK7wqFdqg1CN0YtweZFJx/3gh79o0yPpqjlLMInRpep0E5m2ZydBTbMMhIi4JtqLp31+8S9HwszyAVSn5DjZ7ItQYKbBqdIKuZuNVlluamaPba+HYG18yg2Wnk3BFL1KWWIWcPk/g2Tx48zvGpBVY6EdOrLsdmetSrUBgo0TMcSnHIC4cN3nvHZVipLoN7LmBsx23E4TBxnCIORD2SR6OE1wpJvJB2o0G32+LI0UO0XZdd+/YzvmWS8nCRVMlAC1egM08QyHG0sCQoJ17ECzrY+c0Y5X2Q5GmvLLByfI7Fp4/z/a9/mbnjJ4i9iK4rumSLTq/N4FCGn33NjezZW8ZIt+nEdXqhztMHA9yaQdDo0VqpKsWIlU1RGRkhY6fIy/FQjSWoXIeUaeMHfQki4oQUdYkMAKauGi5kyrVyJXIDIxQHh0gXBrDEEq9B4LoELQHfKt1WlW5zGa/TohuZAr6vf8lv/peNyfcssWJj8j3HB3B+fn5fkiRCO1zyrwHfNbvEGpFw5jf3DFr2wbX/R4Hq2m5OYetp8JV/PQPKp//2Y8D32SCsAtYJaUQ1/uzzH+JLj/4Dru3iuz4FI6UWU0nP4/ydm9XWfnigwN6dMjVLBKGD5zVpri7SbdbJp7KUC2WKhQFV1BgQ40tQT+SRdD2CloeV2EpnGpsxWkrkaptI6Qnt2gJOb4VW4OAkCY5mqPYOK9JIkSNlSCtxgZSeobZcY25mgYWqy1wt5MmpNjNzIaFmEqQTcnHCZBjx2n3DXHB+ni37t7P3ojvA3gFJCc/xCHwDy6igBxbddk+dtOy0oQwUkjFhpdLquMT4JLYP8Sp6d5kwiDD1NKY0iMRNotCBdAGjuAWsCkHD4dijp3jkWw/QWDjCwskZFueqeEGCXZRWDYfnX7Wfyy7ayqYhoXC6xHqdju8zPW3iVC0s3yTqBKoPLpH2Y8PEMmwV1p7IxGtoqglbpl95Pal0O6G0kv6iVtQ3hrgvcwWsglTH92Vm+cIgqVyWWGzssrxtd3DrNZzmKp3mKl6njeORmIObfuGWd/z+BvieY+zYmHzP8oBKdTwgaofLBHwVAAvXKzKztenjR02+69j4HHPvv/idSX7EGuu7PgCvzb7rkNv/tar//wnB94emYC2kqzf5xLf+gr/+6p8RFSLleLb8mJTncs1lF/C8/TsYLGbUh560Cf1lXLdNID1nIntrd1RZZs5Kk8/lMQwLLwroep7KqVC15G1x9aXWwnxC7JTNQHmIOHZpdhbQ0l16UZeO6ykNs45FxsgoNYOWiMXWInJ9EsklaLZZWemw0ko4uRJwYingxHIP38iQwibT6DHZ8nnRlRZXXbODF77oTqzBiyEeJZApXhZ94njrxPRaXeWMszMauYECqXxOVe8IoCVaRJQRl1udpLNI6Dmk9BSGllVN0wLO8j8zW8ZIDai4ytqsx/Gnj7K6eIjWSpOl+SaRZpKpZCgO2ezcOUwxHZLVOqT1NobVxg1cEm2U6UMNglqMGcp6LSbQQiKpoJdxNRJVjFA/Yi4RH06fhJK/90G4P/0qykl2ENkcqXwZuzigFDH54iC2WJXV5CuhOh3F+fY6NTxHAoR6tL0EvTLy+pe94w827MVniRUbk+85PoCS7aDr+sdM07xqHXylLVjxvoZxGoCfrXg4E2z7VuKf5s/6ym0dYX+IaFh7oB9mgxUjvEYzrPPPZ06961/rfy4iNF0emPka7//f72Q1rJJLZ8lpJueND/La216ETYuU5mHikklHNNrzSuYWReKmswlcH0tSHLSEUk4ChxJqspnPSNA6dLoOmpHGkw42y1S8pKqC11Nio6Pn17ByPqEugewJWbNISrNV3KZIzDxPFRaT+CGhLOVkERlqLK50OTJd48lFn4OzMY5nEcU2tHyKiz5X7YJbXzzOTS++mcE910J6J4ln4VTbONUWMwePM3t8Sk3fW7aP0Og0VGjR6Ph2JvdcgD04gJ+TICMXuksEnRXMBCzy6mQgzSRe0sRI26RSwxANk4R5Aj/Aac+zcGqOlfk66UyBdClFaSSHoXfRghZW0EKP6lh2F82MSKIsRw7M0ZmXzjdJePPwE48wNpVZRY9EEeIr8JW830Rcj1rfbi7JdJJgJwvWULh+26Y0NEJpeIx0eZBCZZhccQArmyESUO916TU79KqrNKtLdDurqr7KjQ3s4ck3v+Ldf7wRpv7TvEV/gttuTL4/wUH6UTeZmpraZtv2Rw3DeOFpk8Ua+Kpl29r0+1OD7w+h87O+A4XWZ460z/Vr/JfBd/3RzgRcNSSfwQNLUtl08ATv/6t38cjxhwmDmEwML7niQl59+wtI6TW89iJp08fzanSDNp2ui+uJDC4tMlukRSgF5CxdXdYGXsiWbTtYXF5hcXWFsfEt1JtdRUVUxgaV3drU+kEvRA5R0pGdlKpHL2kVMkZa/VsAxnV9nIYEwTSVM6uYzWIaKRYWGkzPtZhqazxywuPUyZhubBF2I4bbJttTPq9+8RC33nw1Wy+7iSS1FZIymg+NmSW+/U/f4IFvfVuFqu+/ZC+1dl0Fmu/e8zxufc0vMLBrD17GxM7FJO4CQXNO1UWZiF5YTC0QaA00XXrYhkHbjKQPBVKMKmESrk/k9nM8ElNTiWeycIy9JnrYwtTamCkX0wwJ/YjDD59i+VgD3ZWf2yM0QqLEIBLjSqJhi9JCqJxQnJABrU5TRXMKBSWvv2wmo8LxU+mMkphlpTaoOEC2NKDMFnY+q1Lz/F7/6qFXrSrwbdUXcBo1Gt2I7Pi2X/qZ3/2zjTzfs8SKjcn3HB/Ao0ePTuZyub/Vdf2G9UWb0A7KYLG2cJNYxb5Qt//n/x50ReX7XH/WAXT9q/2lmty6n2/2DOtweno+44HkMrX/p58UfCa10O92e+Zj/XbqNkrHFlE3p/mrr/4pn/rap5RudKJc5g13vpSLzxsiCebQQrGgrpLEDo7Xpd11aLXaWGaGtJVWVeqREyoHWhLGpLNZtmzbQk9q4TWpKLKYmZnDkZLMgQxxSkLkdTVhF2RjH/mkJYPCLmIHWdWa4Rseba9Jz2kTOz3cdgsiH1uq3s0c3a7G7HSLmWbC8cWEBx+ss9AJlTSu3EwxHni84vkFbn/JBVx2w62E2a14nk1ay9Bb7fDY9x7nge88yPETU4RmTKFSYmBwlMuedy3XvPhlFLZtJy6k0FMeib9A1J4Br6sWgFAhTBJCo4mhhVjWIBjb8IKAleUlFk/OE3aaFDMGGUunMjiMnSmg6zZa4qvAHst0SBQAi6km4NhDx5k5uEzi+CR6oK4EJCw/DsGQ4xq5eJ4E0UsRaqjUK6adUlpfQzfJpGRJKVcXNqaoHaS5eGCYnALhkuJ8hXYIFXXTwamtqoVb0G2oYPVq28cenvil29/zxxvge46xY2PyPcsDuri4OBLHsbQX37I++Uq8X19mJpyb5DxIV9uPO9T/EvewXou5DtvPKHv7sLr+p1+Wua56OL18Eyxd0wsrRliBa9zf2q1FUooETU4OKrhHPYQPeoeOscjnvvdJPvPVjzOxeZCrLjmfC3dOKH2rrbVwnUUMQ+raDeqdNm6vx9LCIhkrozSn6VSWnhfgeYE690gc46bxEcoCqLFBrdlgfmmBSHZVtmRnGgoEsprBSK5E0S5QKYyTK4yBkcINA3pei5XaHIkUZ4YuTq1BIt1vtqX0q1a6zMnpFQ4fq7HSSPP9A3WOL4W4nkWuqzEceVy6SednbzuPl958J3Z2kjAM+gs3e4B21ePYkVlmZpZptjoUCiXGRsfZs/d8RnfshKEByIsxoUdCjcBZArcrbDRanFVTqBhURJNtpYZAG8F3uiycOsH3v/o1jhx8nHwuxeaJCcaHxzn/vAvVCSY0YiLDI066ZNMx6ZROErgcevgJFg7Pko5NehKEb8pCNMbtii7XUyaWVEpXtUst0TkbFrl8VqlupALKFNCVHYRlY+WKWPkyqaIAsIBvmXQhr06O0jHYa9dxpDeutkxYrxI5PvVegjY6+dbb3v2Hf36Wb5WNuz/7AnbjiJzdEZiamirbti15vq88TTusTb1n6nxPZzyc3dP9iHuv88DruuB+RpoyZfR3MwoAhZ8kVuVCqiJIdVasgbOyLitdqMtq/UkePXIfK91pSDtMbK2QzyTofg8r9rC1ANetYVgBuhmzUlulmMuzMDtH5AfK6CE5wyE6vcDDsHUsCfPWYyw5KcU2Xc/H16QJIkeo7NOhCt3JWxbldIkMBUrpUQbLk1ilIp1IbNRt2q0lvG6VxvI8njjfhONMNLLFAYxsiY4bc/jQIrPzMfc/2WS2nkfTK/j1Gna7w+5yzKtfsplXvuR2CulRun6PxC5SHNiJbuRZWely/OgcTz/+FKvzi6olYnxyjPOfdym7LrmU3PgESVrU0C1ivwW+hxml0BOLRAtIBESxMM2ioiKEl3aW53nga//Et7/5debmZxkqVhRnOzE+yW133YU+kMOzEvKlDFlJY8umSeKAg9+/j6Ujx9A6kqchIWwurW5TLXWzdoGcnccPOtRqC6oHL5crkstkVBGpuj6SfAuxYJuidiiRKg2QLlfIlgfJyOSdzaN7IZHv03Ga1OuzqnooaTTAiWgEBgxPvO229/7Bf///7aX7b/SBf9w49m/0sPzkP/ahQ4cK+Xz+LwzD+Fm1MBJZ0prWV8B3feMsnO9z2Yx/8md61i3/pUH59G/0GXOGwLLU8ciXxOPQB18BRwHm/iQVi4XB8ImSHp4/T739NB13AewubljF9aXmxlVTpjQV57IZXLehlkDSz7a6OkejUVPmDbFVI7kGYb/up79MQ7m5vLCrMibiQELWixQrQ2imgR86qrU47PUYrYxRtMp4rZiMlWdAZREMEyQBjlel01qmunCK2vIcvY6DbUr+sVQhDZDKVvB0nen5OsdOdnj4sR6Hp3V0e5BuexW95rCnBHfcOMLtt7yUocFtxGaObGETZnqMKMzQqrvMTM3z+COPcOzpx0iZsZraB0bHuf7Wu9h36QuIbWmU7qHHPYmFw5AcCzm6ekii+0TqKiKNRgFTN0lcl6UjT/PEgw/w6MMPUJtfYHF2HtftceV11/DSV72SzMgAmWKedC5DQSbSOOKxe77Jycd+gNENiaRBRPKMsv0rKnlO+bn92FP6YiF6bEsY87WroCRW8jPX88XBTTpfZnBiCwObJshVhtCLFVK5EkYQq7yQRrPG0tJJqjPHCet1RCfSJY0xtuXtd773v/7Rv/q1unHH5zwCG+B7li+M+fn5bBRFf2oYxltOc75ngO867/ujjRY/7TexLjVbn27/hV/j2qfFpiEaVbXIUogrmbQimwpIZHuuOXSiZRxnka67onIKTLONHzQIgxZOexnf71Aul+j2ujhuF9MySKVNotgjlYJOe4l6q04YJ8pQIU0SBjrdRm/Naq2pBmG1hdNNLE3ajIex7LQC7VjCvomUdGyoMEouNUDgSnymTiplUMiUSPRQ2Z6dZoPFk6cw4pBcwSIMXTwnxqn7ZAslOolHJ9I4MeVw6HGfbz/QoBWmiJIIq+Vz4YjBz9+5g5e9/MWMTOwFc5A4KpEkRTqtGKcVErgRYbfLyvxxLKkOil0l09q+73KKI9sgJYE+HZU/IdO6roBXcpcjEs0n1AwVLGRoBQzdUknMjePHOf7Yozx633eZO3pYKRXkWJbHxnn5a1/L+J7dWIUCmXIZKyvArXHywEM89LUvQrOjlopCyPtxV7Vf6LEUpRrI9QtmjK1ZeNLD5vUIQ2kN6ff1qeWbnaE8NEZ5dBOF4VEKMvWWyqRzRQw5SXoe7XaDVnuF6twU9ekZQickkhPk9r3vuOs9H/x/f9pX6cbtf/QR2ADfs3yFTE1NpQ3D+CPDMP79aanZGu2wbjM+c/o9y6db43R9VFSYKgfqh6Wf5g7OfILTv93+bCu2Y1UFr8l05tKLVqh1TjBfexovXKHRmSGMHIaHy2QNlEvNIqBZXabTbTMwNES2mGd+dZml1UWK5QyZrEUSe2pj3+l2iKX9OJNWkjEt1NADnbDnkS8UVChNqMfkyxWGSzuwjAyOIzRCg3Iuq+iDqBcQ9TS1tMvlCmhaTKtTp2RnZcOEqzt4bZfuapdNw2P4msNSdY50nKG55CD0dZQLiewUU8frzB9OuOe7dY4tRPQSyHbhxguL/PIbLuWq664gO7gVPTtB5OeJvAyBZwqFSxJopE2TVnURXfOpVAqkygNQGAQzg4phC5skgcSB+mq5pex3AoRGRCD2cdEwGwViCXhHI1ipcuoHj3Dv5z7Lw/d+Uz1mcbDMzGqVm195FzffeRepwREoFpSdw7R04k6d2cce4gf3fAtb2j08l2xaVzSB5FGYia1qpWT6lSsK6eKTzOg4EZ5daIgcpmisAzDTWUojmxTYFwZE+VChVKmQSiT5rEu9WaPdqRL3WvRqDaVJlur4wvZd73ndf/5vHzz71+7GIzzn23PjsPzrjsDBgwftQqHwQcMwfnNd4XAm7fBs6uFf9yzPvpcAb5+3fcZMvG4oPlMZ8cwCTlmUxREVB+iGhxvNMbP6EEdm7mWh9jhW1iOVMZQhYrgyRNh20QOZRmM1aTYaDZYaq4xum8TOpegK14mPZUhrR0zPDZUTzAtCRTlkMwWKmTK2lqIrNfK+R1pkTSZksgVy2QlMTaPTXiEOewxmS6S1LImnqxBzKc3MlbJ0PEcFANEJKJbSBFmP1nJbcI8tY5N0aHN8+hglvYy7HHH86AwXXLsXLWcwf2qZ1ad6PPhIm/ufTGh5MJ42eNllRV52/Xae/+JrKG07j4hBSCpEnk3g62gSFO8bqtSy3WypGE9TNF22TqZSIDtYUo3MolDQ5PcgVxJrQUeqT8OUQy2dJKJ6KRDFupp+vdkZnvjmPXz/q1+hOj2tTBGunhDbNlt27eF1b/pFytt3KhebVuqfbPCb+MuzPPz1b7M8vagkZkjriQTgS7iRB54vJhSpCZJMhwRbHG0SrhMFivPvOi6tTk91zY1s2srolq3kpTk5m1UnRTMxCQOfZqtBtbpIbXkev9MhciOq3ZDK9l2/96YP/M/fOTev3Y1HWT8CG5PvWb4WkiQx/jmg5n3/PIr+tirQtKWFty81kw+ZPtYph+eiHlS27xkytOf6dp7zNn1ZgkoHOzNep08FK2HZM2lmit8VRBBVg4uut2iHRzi5/G2mV++j4UoRZI90OodtFimmymi9mPGhQbqtOp12Ay9weezwkwxOilC/LEW+xIGrksvEwtqLxMaaRoSuA+VBbDNLEonUqUTKkh63SIXFC3dalmVPdogo9Gi3FojcDnkzTdGWKSyN026riMTIDKm2asqc0VlsU5GlVKZLt9bGbwSUskX8TMj0/CIj2QncOY17v36KG+/cx+CWIrWlJRYP1HjiYJfvHQhZ6Whcd8E4V++xCRo17njdTZx/w0tIGEG3hyC06ImfNjbxHXG9Bfhu2O838zp0gq5q78iWclRGBhkcHiObyyj1SBz6GBKDKeArlI6cHmMdK1Ug0VJomoG3NM99//CP/OPf/h1GGDE0NkJpdBiyWfbuv4DnXXEVpZERkmwaXfrs7AAt7kC3SWe5TbsZsrrYZGH6JPW5OZoLS2h+REZCc1Ia2ZSENbn4ga8UHCorWr0MpFopTSpfUNx5eWSUwtAwVrGkwna0SMPreWryXV1dorq8QKfRoLpSI7Fz4c6LL/2PP/POD/7JWb5VNu7+rCOwAb5n+ZJIkkSbnp7+rSiK/ut6kElK3gyWbLufCVU/E3h/FNieqcVdX9L9sD5X8PaMX5sSNMgkrMS5ayoDwYN+C7LUjSeypVG5Dz5oVeqdw5xc/A7t8GmqvaeJtKpSIySRTRJmGKtsJh1bVHI57JTOzNwx5ldnqTt1UsUMmZy0EWfIGjZaEKsamxY9NSEGjkfGyGGZWUrFIRI9i2VnSEuR5j/nBfvdHoamqRol09RYWTxJdXGWQirLYLZCSTJ+NUOF7/TCHq1eQzUp16YbUnaDZ7fQJXu3FQiTiVGx8TWDAWsLUw+v8uXPLnD1S4bZf+Uu3E6T2QMrHD3S5gdPuyyswAv2j3DN3hwnn5rh1tdexTWvuI3M8GUgDrVYx3V8DGwCJ6DdENdXWzUF12orLKzM4ccu5YESW/fuZYs43jJZBXK+76jePsnQFSWCnBtDYSBsSWDLKrUBXofG8RN8/dP/wMzJE6QLBYYnN7Nz//kMjo2rY5LO50iX85gZg5guWtIm6LXwXY3iyB4SvULsBfQW56jPnqKxuKLiO5cWZlQVlSaON6mwsox+n6Bp9TXVpk06lycjPG+hSKY8QHpgCC1TUCdM6W9T7SlOS1EasrjbMrmVTTt3k1iZ1+W37/vEWb5VNu6+Ab7n/jUwMzPzq0mS/Mk6xbA+7a4D7rrk7MwJeP3vZ0ZN/sRLOQFfmWhUbJnSMqgfSoGsKtzs79X6Q7Ay+quqmChqoBtLLNQe5OjsPdjFJr1kgY5bVW/YruOjxTa7Nu8jQ5Fuu0ViuCyvzlBtLWLnTQW8ppVWoTYD2SH00MRKp+haTVZWFwkdj1KmTMYuEEYGntiNU5JoliIloOR7yj0mi7p0yqLTlgVaHVtPyKdsCpboZU3a7S6ZfIauL1GNHp2qS6/XxTcddTks3Wu5bAm9mEaTid0vU5/2Of7UMkObK0zuHVMlnt2ZhEOH5njosQWeOtRhUz7iip0p6gs9rrl5Cy+87UbOu+w1oEvCWZpYuFFp33ADwmabhekTtGqLrC7NcvLECUzdZs/u8zj/iiswRkeVdtawDfxeU7U1G5IIGkuAvaasveLO04wMhlwV6DGJtI6sVjnwwEMcPnKE4tAQ+y+7jNGJScxMCs3UMGxTLe1SutAGTXpem1orYmTyEozshPrd6qpENRQfMbHTxm03cVaFr+3S7Tp0Wk06rTZdxyEUi3EQY6bSZItlMsUixcFBsgPD/bAdy1aLTRX+b0ryXFqdtOXyJkk0lqv1j4xt2faWc//O+bf9iBuT7zn4/U9PT785SZK/PlNmduaSbR2Uz3yqM6fa9TjH9Yl43Xm2fpszb7s+BUuThfB7kqerwFXVw4u8SQLaZeJN+lpPWa7Jei6RjX2NautJ5lcegtQyhcGIprNAL2gTRh4rS8t0O122T+5ioDhBr9sliB3aTpW2ZBhYMDo8Sj5Xwu9BPjeEQZpe4LLam1HtERL4kgQi/TJpdzxljkiLs0ooGeEyiXCdpuoIk8v5lJ2jkMvitOrEoiGWFaIknZFREYpygpF+NK8XUG81VWBM2sizbdNeNk3sxMjnVElo7FmkkSnO6h+XrBRkxMRtm3YnZLna5ODjR1g8cRg6y7RWa0zsstj/gou4+rrXkR+8AGLR5OrgJiqNTEJmjh98ksWZ49SX5rn/O9+n1/R44fOv5cY7bie7fVLpZbOFPF7YQtcjbHEzxpKzm/Qzdi2bWJfM3DRxEuJ3OzSXluhUV3GaTVZqNbbs2Mnm3bvIDkjbdD8IRx7L0Dxiv0rPb1HtRAxPXkpsjykNsZ54mHK8xaWoCCYNI+gXtapGlCRWVyJxKNkOkm7Wb0uRCVi3xXQhQG+qGiYB3h+yXUqnWxgRqVS0hFq9+ReTk5v+3Tl4q2w8xBlHYAN8z8HLYXp6+uYkSb5kGIaxrnBY53zPlJqtB5k/W/P7bBpivfHiNNAKhyhuNOEW1Yfwiv3uN5l8lXosEuDtV8GrN64l0Y11YtrKu99o1fD8FXreHLG2Qr4S0fNWVCaDZogVVqPdqDE7ewoNk5HRrcodJRNQ12kQuB3Sps7WiQlKuSKrqw0SQ1qL0yxXl1htLagGXfm5s9KuYAp328NxeqRTGVIZm5RtkBgRYdRD96VzTCrmU8oY4DptfLdLSrrvYhNbz9NrB4q66DhdNPleDJtyYZBybowdWy4gX9lEJMYGoT/k5KPZStHRvxIQcVcaibyRsk+hBjqNRZzaKdzGAoHr0Par2GVbmSvs9ASGLpGSBlZskzgRndUmJw4eYvbYcWqLSxw88Dh4MZdecAn7rrickf27GRrfSnl0SBWOgqs0tkkoChBJF4sxs1k0I09MBjcI6LXbdJbnWZk+SdRpqVzegZFhBrdtxSgW0DNCU1gKNCXBMwlW6fRWqTZ9BicvQktNkCBNKSEpLVKUQoh86Mq0qFyMGmoC71vFI1WeqknMpFRKyRd1jUBasOUoqRaVvqVc6Cx5bcndpPNNDDhhGEWNWu2tW7du3rAXnwOs+KEB7Bw/3r/Jh5NYyTAMHzRNs3Qm6K4D8bOXbqejJGa9oAAAIABJREFU/taO1plpYz/uAP5wMlnf1aYygeN+x5DodnWzi+PNMLt4gF6wRLZg0gscgrCLjkcYthHFrAjz5b+GlWAaGpahUVtZpd5s0vUjBoc3MT46gS5Y1gvQfJ+MFpPLpQhE2G9EJGmT1foqzVqD1VpVsc+SMyDpY4PlAYKuh9NqIyarXDlDbEnqVoAVJUqiJVkIppEm8GN1uZ4Ra3acYIppwhpgYnQ3peJm7GxFqSRK2f5izDCkdSMDhlh6BW0EbPvaD7EuS84CFIg0B00XGZtGr30CrzOHFnXIZG38xKUXe2pZWG/UFGBJHoUs/TTXJHI0VuebPHr/4xx5/BDdZoudmycZGx6k0e1S3rKT5193E5M7t2MXLaJwrfAzsVXQsoCXmUujWSUwi7jtgNryEk2piT9xhCOPPMipQ0/T9jz2XXkF19/xCnY973J0CRCSE1viijoY11vFDXUqI+ern0tgUxkpVLSoQaLrBOs1U+r1ILLCPrjKBKzO0aoIsL8IVIkfatqVxpN+vocArxoC4gTPlxwJTS0Oe71e3eu4t4xvHn/wx702N77+0x2Bjcn3pztez3nrY8eOjei6/pCu61vk8nqd4z1T5/tcbrd/tettTcjQ/88a56u4Rhl3xAVVpdq8j/nq/cr+W6xkaXYaLK8s4vkuXc+h3W2SzhnYWWmZkAaEniqulI92SyrppWq8wNjwJKOlTRS0PJYfYpsRZibE17u0445K8ZqZnaVZb9GQPNhAErak6sxiYmiYwOlQX1nFDXwyA1mSrKXmUhkUDZG9afJhEbhCmlhKkpZN59i9dR97d15FPrOFlCXZDiVVCa+LaiPsx1MQ6+q+kUx2pq3CxsViK+lmGmU0o0AiPGtioAchiTuH111Sbr7IgEwhp1QchpnQ6a4QRC1smZIDnW7bxXEiWo0ej3zvEQ499CTZxCYd69RX6mipDJdddwPX3HgjE9u2qnSwOGwry3ZfYZBS/cJGOoWRzYGVEy8G7WqD5sIii4cO8cDdX+GBe+/G0CK0lMl1t9zMHb/wFkb3XSxJ7kjUWhRU6Xo1Ii1FeXgPSVzsT7EKfOWJZKJVVL86rmJ6Vtja9zAqcFXKF+kKVCaQ9YCl9YLAPgBL8Lq6uor6kZTiiBQ7s+s6x3pd5+atW7eeOAdvlY2H2KAdzu1rQCzGtm1/T9O0C59L5bA+6Z7Z53bmwm39u/lxkrPT3/XaMk3ee7JIE7WD8vEL3yk8nTHH7MLnaAUHyOZSSu8pk2/Pczl8/CirzSqFSoHJ7ROKBnA9h26vQ6NWU0siWWiZsSyKUmTSZSrWEOdv3s+u0c1EcYuav8B8exo9oyv12tSJkzREktbx8VzJFNfR/JjRUomRcom0rXFydpqZqoM9kEVLpTDDgHxGDGFd0qqVwSb0NLXs2X/+JZy3+3LS5gQ6I2j6AImoEfSMms4UzS1gIUEzvg9JrOgLTTOJNKm1l4wFaW/Ig54V05lSAeDXiCQRzXcIJRtBNK7iUem1cMNV/KhB1spgSnoaGu3ApdFqMn3kOE/ddwCzE3PkwFHwLfZf8nwm9+xj0/Yxtu7cRml4nKBbVxZsQ12E5AgkMShtYeX7P3OspQk6Ac25ZRpzS0wfeoLHHvgWJw8dYKiUY9/+/Qxs2c0L73wtmaFRpfONoqaihnzSDAzvRNNLirtVAKtAfq3zT2TcazkefQZ4ve1v7Xbq3/2rg9P3XRuI+1RDrAA4kubrWJc9njrWvV7nW+2299rdu8dXzu27ZuPRNibfc/AaEKOFbdtf1DTtJWcu3c6kHZ5dpvls8F0H3h8fwCPI0+98kwvLfg2R6Dnl3ScfPlizzNXuoe48qqiGbreBLrkMBhw5eZyVxiq5Sol8uaCSwsT9Jnys23MIvB5JEKv8264XUhkYIWMUuXTHReyZ3EYctTi1cphj84cYmRxRvG51tYHTc6mttpQ7LejFxL2Qndu3MD46pGRj9U6TI1NziidOF9KEiUcxZ5O4HlYYqcYLsRDv338lu3Y+j0x2AmKZj/PEIoGjjK6LW6x/iSxLIr/Xz5oQ3lICZDTdQrNShLGuJnIjnVVBOUksOQgRWtCFsEuv5/RpCqmol6lTCjzdBZKoph5H0tHilEUgObexRyQtD40Ws4dOcu9Xv8vM1BLbdz2Pa264gy27ximWc1gpG7fdwDIlPEhoAVvVHiW2gZUfRLMroKWIHA+/2cZpNVV048yJQ8wdf5rFqRMKGrft3cvVL30xhdFR5UiLdJ9u7NALTQZHdmGYQjusg++6seYZDO6/nNf132uRomd09a2/3EXFkGD0rxZiCVQK+zyvdG7Guorg1DUt7rrdD8+c8t519dWbe+fgrbLxEBuT77l/DRw+fPj3/3nj8i7LsrQzed91uuHZCWdn8sDrwPuT0RBr4Ku23P8fe+8Bbdd91on+dq+nl9uLumRJloscWY6d2E4lJiEhE88MMLNIgAR4b3iBN8w8YDEIeA8eZYAJkwABElIoiZMMiYOTuMclbiqWZOmqt9vOPf2c3fub73/ljMnKPBgsl+B71rpLV9K9e+/zP3t/+9u/71eoy2MjntWrL0vAcRYgXELbO4gLy09h6LZRLZoIrAEGdg9n5s/BCl1Iqg5OVGDkiowdXCqY8OweJCGFLMmw+y5OnTvHHvXzehEztUncsHMXykUFy+0zuLh8GjkWX96FHyToDh0Mei5ihzpSYuDy2LxxI/McWFiaR66QQ6vdw9AKWfFNtQSKJEOlxF1riM1T47hmx3WYnroGkjIJpHlA1NkjcBrRJJ+MZrTV90w3moyCI+nP1cfvNL2c5kAmNoKETJIAiSJyyA9BZG5uXEym5TYr2KRc8/o98J6FwcIFPPHIPaiUFdz4pjfAHKtCKuoQcjrzSKBH8ZSGZUMLF89dwGOPPoqtW/fidTe+C/k6eRsHCH0PzqAFVcygSWQhD0SIwKmUGjwFSCNAnCJzbHBRgGGvBce3Yds2Ii9gET5cHKNaKyJfz4HXZeh6EZmSwUs92BGPan0TK77Pe0MzR2cWsnr5fP579s/fRncvt7qXzfIv37bplCGsnLnapTFjYrBBb0KURB4xgcgZhsPh8Gc++9lPfmbfvn0vjBK88hfQa3CLa53vFfrQT58+fWMQBF+TZbn4nQnG/zOe7/MwBHsM/AdUbi88zNUByuXOhaO+d/W64HkHPE8x6kex3DuCxfYJDL0WNs3OoNts4uixQ2zAxMkieDJaKY6gmK/BdwLkVBlC4iFnijg1N4d2x0YiZmj3B5BEBSon4drtO7B96ywct4G+tcwKUq89AJcp6DhkzBJi2HUROJTjBpRLeWzeugGt1gqb7ywutTC0Q6imBK7AQxUlKBGQDm287dbrcd3O3ZCEKUCZBZI84jhDTLhwwkFyFaSegJhSHEgMQR6+ogzTzENUqTOmxItVcUNC9CmtAAgGEoq+YGgyeTEESD0bKfkOLyzi2DNPIeq2cHL/Ezj+9DPImzLe8K7bceMdt6A0W4FkqMg4wlclBISHcyHSzEejcQ6WnWFq4gZUqjMQOA2JF8CzViCkBKOsMi5iErloJgR9PcBVEdk9DJYuwuu1YCoCFMOktDd4EbFUBChE/UKAQkUBJ9PnKQNSCjdx4EY8KvXN4MXiKt5NoXrsPCDchCiFBC8Qz/vbve9qmb2sgFytyzSYJRbGqpczw3XZv1HnS4kalIaxSi9L44x8mI/Ytv/DV1218bkrdJmsbWat873y58D+/fsL/z1K6D5Jkm54obz4u6ncvhsG/HwBfmEX/J3KtuePmrA7utCo2U2YixYRPCOACq99BMvdZzB0GizvK0j6UDXyLEjQ6i3j4tJFqDkdhWIVOb2Gcm4UqZOgQB0aXBhKir/6q7uQQkehpqPV77JBDaEZqixhx9ZZTE3kUcqJaK0swuoMkUJG247Rt3y0ejbihHwFMmiijOnxMYRBAMex0e2vDuQERYRSkmGQHZrrQIlCvOeON2N6bD00bR04cZpF+0QeKcYyZFEM3hEJMYBPuoKEh+2GsGwHuVwOE9MTLAKdIpsIcKV9p3IJnFRhPNtvD51Cn4VC2p0WFs6cxsXnjqB/6Twe/drfoXmxhWq5hJvf9Qa87o6bMLp5BLKusC6b8GSPbgIGjygdIk2HLLHDcURMj+9CwZwBfBGI+siCNrjMYV05hX5mSg6ivg68UMawt4jWyeM4dP/X0Z2fR310DNtvoH3thJArMVMiiRElfEgaD4GoX1kIyx/AjXnUxraAp8Ejq7ur0ALHmNGrhZg9FVz+r1X2L73oyYA5UHw7uYQV3GR1wMbOMbL4TCNmzEPG+vRvURQng8Hwl+fm5n77zjvvfN5I5MpfOK/hLa51vlfow//85z8vzM7O/u88z/+6JEk0gPu2vJg6YSq4z3s9vJD7+zzG+0JBxQs74e/WEVOXszrDps4mAieGyODAduaw1HwcdkBwARnYFJEvSYi5hA2OFlYu4tLyecSIoWh5jFVnIfM5CJGAsXIJw9YlFE0Ozz77LJwghRfHzCJy6FJXGzDfg6mRAt5w0w6M102cmzvKVFRUDDMlj87QQ3tgkzgMYUgG3TGEjEdO1xD4AcIY4CUaimXQ8xoKhgh4NiZKRbzz+34Axdw4OGkEAqrIshxSL0Pqh+DiDGkgwHVSRAkVJJENhFqtFgLfR61aRn2kCs3UIWgqKztRrEJSSuAUYg1QW8gjizOELnlD9LF4cg6D+fM49sQ3cfLgM4jsGGaxiu233IDXvfUmFMaL4LiESaApQp5s3mIpgaBySBOPiVeInha6CkbKW2GI4+CCIWKvCZH3wPFExxOQSDmIxhgEqQhv2EPj2HN45K7P4ehjj8AaDlCanMBt73wPrrn5FlRmZlkAJ1SieZGUQkIY22hbbURQMDa1AxyXpxb/csGl4rmK+9NUkZFdmDc+rREV3dXv2funbvYyLMHgBargzGhptSNOGLyyGkWUpFEW+MGTbhDcuWvXroUrdImsbeY7VmCt+F7BU+Lw4cOTruv+jiRJ/4pFyEvSarKsIEBVVdZRPO//8Lz3L/1J3cZ3YsAvLLovlCAzdIJLkdEXHbtAVCnK8Wqg0z+IoXMEnDgAB/JfqMIsyLADC71BDz2vhUZrEZ1Bh+GioyOzCF0gdGIGTbSXL8An794oRKdHPOCQyWK7Qw+WHaLf95BXeOy9fiM2TlWwvHAWvkv5bREErQAvyuAHMSyHUnPJYzxBGqaM8yswFgINxlapUZLIoWSKEBIX1++8Hre/4QcQJ0VwYgECV1x1FrMzJEMXWRAijjjEicjsGanY8zwJGVLEQQDXHUI3VORLBegFHRkl+VISUkZpwjwyUYNgFpEJBsIgRdC3YM1fQvP0UTz4xb9hHgm6UUBpYhZbb9iNzdfuhBU6aC1fQqWiYXSyBLkkQzBkCIrCIuyT1IYfrKDX7QNxHlV9A3RBQeITbk5sZxlRpiKRVvctKQVkbobuuXOYe/SbuO8Ln0O7sQA3dDCxfha1yWncdsf3Y/0OSkguIWOKQBGu38NSdxkQc5icvRocX2Rpzpe1EpctRVn+MPMrpqGZQDcaRi0j5zWyESUcd9X7gxExqONlfusc/MBfTZUCxxR5aRIjiLyzMZd9cPv27Q9ewctjbVNrxfelPQf2798/NhwOP6Gq6ltkWRaoAFPhDcOQ/fl8QX4eeqAu5DtFGC+EIL6T/cCKMoMbViXEFGvLcUNYzhlY7rPg+IvQKFkXGsJAgqhSsQqx0lzG0B+Al1MMvCF6tsuSDbhMRbPZg6Eq8L0Bmo15dtEGHgkleBhmHj3Lg+XE8F2qqCHWjxexfeM4wnCI4aCHzoB8fAVoqgFTMTHsWfBc6q8FDFwP6eUhmUJMB15kEljfsWHqHKp5Be++433YtOEWZFkNGUdUKlKqSYAVIekPkFA6BrXTnMSGVqtyMh68wIMTM/ixj57Th2QoyFUJbhDBhxFSN0BCSdK5KqTSJBKljiTVAD9F1FzGxWefxFc//WfozJ9DeWIGm3fvxXU37oGRNzEY9PHM048wDPa6G6/B5MZJiNRZq2SkQ4rDAEAPQ3sB7VYXOWEcVXMEfJRCoBsjJVvwGkLCf0nhZ5SQ2AkuPncSD371bkipj/OnnsPKwjkUVRW6oiMTFLz9X/wQdrzxVgjFEgQ5hZcO0HP7yMQ8YzukWY7ltJFrGRVKwnwzgp6QsMJKhVQgRctlSJggGDpNGADBBmo0IUiQkvyZCHUCHSsPcp9M4zS1bftiGMT/Yffitf+Nu5NIemuvl2oF1jrfl2Bljx07Vm40Gj/H8/wPiqK4QRAEmZzOqHASHPE8xEDf/8/sJr8Tjvg23kuUKkqvZRU6ASeQU1kftjcHPzgKxWhD1TOEcQrXj9iFSfloruVg4PaRcDG8xEd7OESc8ahUx9Fs9dBotNjFHAYuu0hDL4TIZYylEMYJvDBDGGWIHRfVnILRooE49uBGIWyfvGQBU9FQMQqwuxaDKSg7o+8Tx3hVc2XKKoXSgPAH3/MhcymmRnL4wL99P6rlLczaMeMrjNPLQwFnR0jJIGb+Ik498i10Ls5D0QxkvATNzGF8ahK16THwpgpe5hBKHFJNgqirDAmF57FHbdEoITNHkGpjAF+gbHdwVh+tk8fwxDfuhjtoY3Lzdmy+di+q1SKGzUVmpPPM009Ay+m48Q1vxMS6dcgUGbyqrA6xeFp7sshsoD9YQepLMHgdGieCoxj3kAMnqohpzkfHa1SRRCLOHT+JP//jP0JBkzFaLSLzLSzMzSEh/2ROwdjG7Xjje96H8noyeY8QCQ6c2AOnFFEor0eaGiw6nkzmGei/GkLPnoYETkYckpfHqkyYzjMqtauzg9WumAI+6dOgG3JCYpM0QuilSRoJjdTHveCFT/u+/dhtt91G7fva6yVcgbXi+xIt7uHDh43FxcWdcRzvjeP43aqq7lRVlcI2ue9kQzD04HLe2/MQwwt5wH/fYIceEGmqz4EJnVgqxRCO/xyC5Dgq9RiqzqHRWUR70IKfuAxv9TwfMZl+i2Ax75kgQDcL7KvdHOLMuUvodvpMDSYKPCSBKFOAofGIkoh1sTzhmK4HheJ7ZInBHh4NtyTCs30oPM9cyYgjPBzS/gQ4EQefuKOUuBGn4KIEMiU603sIHMyM5fCBH34fckYVcVYEJ01DEifBZ3kgSJA5DuwLZ3H/Jz+D8wePYuu2HUgyHq12F0Yhj5lN62AnIUY3zGD9rp0QSzkksgBZUcGxQE4XtFCU08aZY+ClEpDJ4OIIfnMJS2dPQdNUlKY2gYeMoNuA6LTRXDyLp/c/jcr4DK6/6Xbka5OALAOquBqFRMQCUhNigCS14NkW4DvQhQwi+au7CQRRR8pxSDIdkl5DJufg9ob42n/7Ms6emEOv2cDuXdtRMww0Lsxjab4BjxPxhne+GzM7t0HOZwgwQMfpXe58tzCqGTEjyFCJzgHGTGCZfKuwAin8yEiduts4oxtviCiNWHaeF5JRUogg8RjX2XOHxOWFKhS+VVBrf1DTRu+79tpr+y/RJbG22TXY4eU/B+655x6l1WptCYLgjTzPv1lV1U2maY4pikLFmBXeF2LEdIQvLL7fWYip/DKoggy0WBH2EeI0MvESJqc1SmDHuZU5nFuaQ7O3jKFnwQtt1gEXi0WmYqMbQKlYhaHnMex5OHniAlpNixmJE5xRr+dQNDioUoSUhAaE1/IiQjdEOHQRuQlERUYqG4yTaigeU7LRgC1LeMb5RabCsmJ45NvAiWwIR4GRpmkCsYjIGWK6KuPOd9+E0VoBMXSo2k5Iylbw2Ri4WAQCD0m3g3ChjQe//A0cO3oMC5eW0esM2H4K5RyCNMaWa67Be//Nj2D96/YQoIxIEpAKMZRkCCT26kRfMMDRF6cwu0TityZBiFRSIKl5uK0+TnzzQaycPAqdi1ColzG6fgsq05shFUZIj4xU4FnMO7OHJF61QLStEFk0QBycR+o1wHkuEieDKuehyDkWHw91FJlWBsIM1vwy7vrUp/DYow9hZLSE22+/FZNTY2iQ21nkw6xXMbl5Pcw8SZQdrPSaCDMDlfoWcEKJ3XzjhPBZgp7IsJ9mZxGjpzHpuD1Eo91A1+4yNZ8XO+hYbVh+H0Hqw3J67Gf4mAPlf06NbvjGdbv2/vTPvvcX1iTEL2N5WOt8X8bFpl198pOfVJMk0S3LyqdpSpDEdsMwtiqKMiUIwiTHcTVRFPOCICiSJEmCIDDRxgs7Y/Jd5cgknR44hRCibEOQ55HL+ZicKLM8sYXOGZxtHMOZi3NY6S1haA8gSCI0sj+MImaArpCDFkdxOTz6HRfuIIQ7JCNtHmOjBsoFHhTUQK5nYRIzxVsSAKmfwunTYzIPUTVYN10sijBNwmozxEmCQd9GmkqwB9QFB+B5lVlEep4HRVbY3327h3opxdtv3YItG+rMySyfuwactP2/r9QMuERF7NgQqAD3QoRWiJV2D63OAG7fhtUeQJNk5AsFyMUixjZtRn3jJnC6iVSRGWVLiNqA20DidZlTGC0ayYfJmwFkRSmoSAQVgpRD4meYP3oM/cV5lDQNkzMzEM0cEl5iYZgUTx+Q6Y+uQtEVSJoEQdJY8QVvI4nPw+rNwWqeBWldclINZm4UgjIKaJOIUhN2qw+31UHj/HkcPXwAg14LnjPA9OwUrr3pBlgZUdo0yDkdxaIOO7Jxav482naA6vgGKHoF5FJEQ1ry6fV8H8PhAP1hB63BIvpWB50esSMi6EUDsi6tijlCG1FCrBhKM/YY/Y9sPxXRQOrDHa1MfmX79p2//hs//JE5jvmUrr1e6hVYK74v9Qr/A9vft28fzUnkIAgMAJUsyyZ1XR9PkmQyTdMJ+juA6ctFuSiKoibLCq8bBicoEgexg+KIg2rFxfRYDdMj0xB4FfPNUzi/cgwnLh6G6w/Q6/ZgBx68jB5lVwtIRsOgFCxnLbRDZF6GxEvZk3WtImPTpjEYeQm9YRMDmyhkKVybIhoowYLEayk0UWDdn6iT4EGBpgnMpMdxXfh+il7Xh2VlkEWTJSYEbsAelwmGULQU+VyAPdeNYc/O9dCgQeZmoZi7kPEbARSRelRAfcDnkXgJAklCRMKCKINMw60gBkfBlXkTmZ4DbxK9zFyVG3MeOLLVtC4h7F8AHw7ApwEEkVgTZEVpgFPy4NUcoFZWvyLKcBOQhQkiL8Sg02ExSsP+AJ5HjnESypU6yvUKlJwMXTPAUZim6CLh2oii82gv7gd6MUyQ9/EEBKMGrjCJ0BJx7Omj2P/oY0gDH/VqEW6vA6u9Aog8rr/19dDH60jJ+0KRoZg8moMWHjl0AIfPnYFRq0FQNYRpgjD0YTsW+r0eXIKRePq3PuLUh1k0MDE7xWhrK50mE1NIMoVkBnBtj+kzmJiCfXaEUWeAh7Bq1p69ZtsNv7V351sf2VXfNdy+fTslta69XqIVWCu+L9HCvpjNUjTRnXfeyZdKJX5+fp6/9tpry2EY1oIgmLFte8ZxnKnhcFjkxKBQm4yn3nbH1t1btlfksdFx5LUxBi8sLp1Aq30CjcZZRGmMvhPg6AlSvKXgVB5mucAe12kkI6Q8AstDOEygiwKqhRxqVQ0bNo2jNJbHUmseC80GerYHz+IY55YYA1XDQJ6FNaaIJI6JOSSZKEskqvDg+RFcD7AsmsxLUESdDfI81wcnSSgUZeiKg5tfN4s9O9ZBiTm4Ax2jE69Hym8AR8GWZNIThcgI/yV+r0TWjRwiy4JJNohhwNgZKOaBQg2Qyb6xgIzacZrmpy1E/bMIeuchpRYkktJGZCZELC0VgmqwgiYWpsDnphlDAbEAv+9h0BmgubyI5vIS3OGQDUspJkRRDJRGSqiMFlEqFJhXcSb5yCQH4FZgd4/Dbw5QlifBcyPgtQq4XBUJl8fpZ47iix//JE4cPISiqeLqnVvB8Ql8McPmG67FzNYtEDiJPX0E0gBLgxbufughPPD0fmSqgZA8K2SRdbOE9xMfmCxBtZwCPxyiXKFB5ATj/Da7PfhByBgrrVYXvusz/w96/wRXUOQ8c+MEx+KbvJ6HnFyxrrnqhudGK1MXY4/zBV5xeKBZqZaOlXPl/T/2gz82z7Fp39rrxa7AWvF9sSv4Cv7+Pfd8Np+vL31QMrr7zEpmFIrjUKVRJGmMpaWj6LXnsHyBXMwcpEoOz504DcsPIesaSrUK65iIp2uqCgLbYWyFgl5AKWfA0AUISoLiSA6JmODi8iJWWn3EoYjAohifDGVNB+kPcoYKuaCDF8nlLGFdLxmg+6uqCjheDNeOIAsao6CRGY9OXbIOaKKPt968CTdevRFiEKGx4GHDltsBcT04jACRAp46Mzax55nog0S42dCC1+mwrpga30Q3IVYmIOQnwCkVQFIZVs1lHYTU+VrzUFIPEsNnY0QhDc2IDiYwLnCijkHITUMzaoCgsQ7Y7fTQXFxGe2UF1mDAJNKW47JkiFK9iJHxEiqVMjRDAa8mgByD43qI/QUMV5ZQz00hSyeRkdhDLzKpc7Dcx4lHvoWvff4LGLSbWLdugok4RjfN4KqbbkBM0JBMuH0Gi1vB0rCNrzzwEP7yK08iUYm5oYGnJGWy4hQJc47JwgJGQUJ9pIhipYAgjLCw1IQs69D1PFYaxGbps1w2enlkFyrzzDdDNwRwaQpT16FJKoOexuozuH7XHjhWhH53SGo3iKIQaoJ8wVT1ByRF/kbeNObG1s82fuYdP0Mx1muvf8IKrBXff8KivVp+hTrkUwu//+7l9vE/zlfFer4wBUOjbivD8ZPfhDU4iySwsdDoo2mlOHdhEX6UQDUMmPk8HHcIRRYxWi1j6dIFmCoVX53F0BQKOUgqD05JoOoyesMhun0HVj9A6CTwrBiaJEJXKHxXRnWszLijvpfAdQK2H+q+qFBEaQbbCpCEdOEncOwQZl6ErqUYr8h4897NuGaljRjRAAAgAElEQVTTFDLXRbfpY3bjzeBl6nzHgdgARxBBsspjZWbBjo3lY8fwxL1fR71awPot22BOzIDPj0LKTUDJjQA5ExkFhiY24qCN2GuBjy1mYcln5JNLXT/BH9Spc0jVOgRzCnqhvjoMDIB46MFzHGYwP7SGiOKI3ViiOIaeU1CqGsjlc1BNBUpOhGRIbPiZhA10W2dRKYxDFbchEfPgJR1ZxIF3YwzOnMfBRx7B/iceRzmnoZIzMIxc7H7LLahtWM9SO8iQaBAt4nxrGV99+HF89suPwiWGm06+HCJ4ifLhEqgmUB5RUarpMPMahrYF34sgChpEXkN7xcZKw0ISpyxSPggpSWQ1BYXU2OQ/ZBoSE6lQfhsRRIj3e/XO6yHzBuuYXdfHoNtjAzopozmA3jfM3EVN1Z4dH588uH5q3WM37Lnp+G3rbvNfLdfG98JxrBXf74VP6f/nGJ88/tubGq2DnzNz6bUzk1tQK8+ynz5y6hH03QsIEwenL6xgoeGi2aIk4AyqnoOmayy6J2doKBU0lIs5FAwdvXYbZ05fhCRKKJZ1yEQ30yn6nUzCRRac2VimuKE28wswcmCx5dWiAc+O4FgJongVS8wkHrImACLH8tScQQTPTllQZ74owNRS3HbTVuzdMQlTjGCI5EecR764FRBnAWESSApMLUZ0KoqqF2hQNOijde4sDj7+LRi6iW3X7EZxcj2glcGrJXBafpUSRkIIFiMcIQkHyOIh4rADjnOQxj5LP5YFHVmsIObJ8DwH2Sgzz93zc+dw/NljrGiNjIzCLBQYlzZZNVYAJ6UwCzR401jR1XIy5JzGjNmztINW+xh0NY9y/kakfA4iryBoDrF84jTCwRBWr4PGxQs4sf8ZFMngnEuRnxrB6971NtTWz8LnYwyjLg6fPok/+szncf9T55hjKFcQwCkp63aLVQmjEwUoBocwJTFLhDCMoEgGdKWEbtPC/IUeC/Okgsrz5P3AwQ8jlu8nyxkMXYJRoOEjxQZFqynTGdg2Svka7KGHXtdCq9FeTTQJUyiKDIMlW8upIsiRwIn9sdr4oVv33v6J9VObHvqh236o/T1+Wb0sh79WfF+WZX7pdrJ//59IA5z6zzw/+KnZ6SmRXMokQcLZlaNoDM7CiYc4dWEeFy514DgRfC+GwCvsIot8H3lTQ7lgYuO6SawsLaHfJnlximbbQTGvo1TQIXMZu/AmauPodlxcuLQENwwIGoVW0pjAIi+J6HccDHsxMvLhpUGOIoCTYiIVMAcyq0cDH1K3UbqGgPG6iPd+/15sGlNZV1rQ8tDNKYCfADDBDHayzABIJpzEiH0XUuCAc2ykloVeswcv4GAUxwG1CNWkIVhpNZFBpnSLDJJSJEoIEPnIUkpC7oDDEEnmsSRiSSNcWUVsefAtB0mYMLOgfmuIJx97Cvv3H2IS63Xr10HRVRQKBUxPT6FYyUMv6tByOSh5BWpOgWIS9EIFuo9m9zCTUk9Ub2PvgQQQ9rlFHHrsSdx/z9+hWiphpJBHngPOHz4Mw1QxyALsfudbsXXPbmSaDAcBvvHYt7Dvd/4Ci70eYHDgdQ56XUWuJKE6oiNflOFGxGSgwhsiSzjkzQpCBzh9fAGxS8kVFIyhMKN0+jmCh0SZB9leGHkZskLddIaEI94ysUFEBjXktBKay13mWucMfAQWwTirzwskapEVGZpKQXNkI52ioBVQL409Wa9UPxFy3n3v+ZF/vfih3R+KXrqz/3t7y2vF93v782NH//jB350plpOPGYXsrbyUiUSq7zltzK+chhdSYvEAy60+el0HYZgiiTioss6KryLwKOV05Km7DUMEjg3H9WF7MXTq6gQOBl1kgoRKvowzp5aw3OgiX1ERChmMag5B7MEURfSbLjrtCEkswgti6AXysiU6Gs/i5YcU/+5w8JwQxZKKyVEJP/zemzA7SnS3PvhMQb6wAapKMtoRcNwIYqhM/JB4LgSyg7T7yDwbWZgi8AW4oYpUKEGWS8zNzLWHWFy6gKXWEkojo3j9zW+CpBUhanRDIHWXA07wEUU2BE6EQCyMTEM66MFpLGD5wjz7ai+34Q49DG0Xnf6QMUUajRWEYYCpqQnMrJvFzt3XYHbLZih5FUbFZMWZbkRh3MZK91n2CL9u4i1ARrzmDL3zy7h47CS+eteX8OxTT2JqpI7rrtqKiUoJS81FJKaMqWuuwqarr0ZxbBStIMB9Tz6B3/iDj2Pe6kKtqBALAnIVGbrJQdM5aKbMAlJpwOnaCRRBZ3aeyxc78PsJU/gxteRqpDETh4gyB1HhWYyUkVegmZSyQd4QZKxPwzgOkigz+KXXumwRSgklQca8MYjfDOI3CwQr0blEKDzHfIy5GNAVwykXi8dnx2c+tW185ku/8eGPN1azjNZeL1yBteL7z+R8uND81LX9ZPFTw6SxszvootvtIHIHMDWSGKfoWkM0W0OGb2aJAJEEuJTXFQTQZRFSljGLxygIWIabZpZYJHwQeTRsQSlfZP4DcUCYrssy2UKSAMQugiRCUc9h0PWxcMkFWQ6wi10C9LyMXFFnOCP9f5qo6DQdiGKCzTMGvu/2LbhlzxQUOYVtR5DkcRQKmyEKdcSJAV7IgUtFcLbFvhKrD38wROBnyIQSYpTA82XEHo+li5fwxOMPYWC14WXAta9/I/be/EZo+SLy1QpLByaZLfkgJEnI0pnZ1IkidLodNOaO4tN/+qc4e/wEqsUyuq0uRscmEJKKjB7ZOcC2bHTabViug007tuP9P/lBjK2fhFE1WTepmuSl0cT88iFEforNE7cDKbEIZfRXWpg/cQ5Lp87j85/9DBoLixip5LH7mh3Ycd3VKM2OITJkFGt15CtVDLkEh06dwv/7Xz+Ko5fOwxzNIVMj5MoiJCWGqpGFJnWgKqxhiMimxA4dzaUu7K63GnhCdZfnGe1MJGaiwjGYSNFFKCalisgsw4+GtF5gsbWRBJ7l6MXE6Q4EdFaGsAYhIo9bxYQZWZpkmRnUvIJiMQdZFpEzDGRxykzyefCoGhU7J5j7J2sT/+Wm1113/523/W/2P5PL7Yq8jbXie0WW8ZXfyEPnP6ny/MV9vXD+5+bOzkkrl5YhxxkmKxImp+pIBQGd7gCBTx4AKosdIqUcyWJJDktROXycIvIDyJKK2uQ4bM+FGwewPJcVYEPVmUevQlzbOIQTulhqL8PxPMiygTgU0GoMYNksAAwCMwyXIMoifD9EGkngoWL+Qh+uFWGkBNyyu4wP/fhbUK6o8PwYtisgZ47D1EaQBCJLs+CggXdDwHaRDIdw+g4cj4Og1sDzFQSujHPHzuPhb9yLgqmgVMvDTgTsuOFm5l1cGq1jesNGSPkCy6Ujgx5S+ZGWgMsojTNE1G3i4tGj+Ms/+1McfuopbJydhqmbrGPvOS6OzZ1mfOJKqcREIpIsoFCr4s4PvB8791xLeZkM3yZII8oaOHXmIBbOLWNd8XpE7Rib122BK8m4dPYShittzB17Dt986EG0lqkAF7Dn5htx67u+DyNb1kHQdGSigF5k48CJ4/idj34MxxcvgDN5yHkBhQqZx/tMZScR1YNXGJ1PzYoYtoNV9Z9PqUU8M0dKmQNeClnjoBoc8wrWdAWqQabtGfts6QYURkSVSxiUQEGmxPiYGl8PQyX4YYCLF9osZ4/oduTdU6jkWdH1Qo95RVAsE8EVHE/IMsdgiIKShyFqYc6oPFirjn5EldOn9k6+bbDmEfw/Akhe+eqxdgQvagWI+fDV4z//rxvDsx87fuZIobXYgRTxqBc4bN+6HmPjkyxqx/VilpDg+xGiwEfgkEN5gIxsIaMUoe2Dp053vAYpp8NLQhYlb1kWZPKfIMOWLIWiSvCSAMudFbRJzUbJvvJqlzoYuHAcF7xErmMUJU+2OiJyehmBm+Hi2TaWF2OMl4E33TyC//iz/wqyFrDujLLgBMjI6wUmLyYIQ1CL4BIdmQekdgjfJpUWdX15ZImGwYqNB+9+AAefeAa7du5Cq99BbXwdUklDdbyG8mgd1+7ZA07WoRplKFqBWSyGgYd+twEuCyFRwoPl4MBj38Q3vvIl1PImqCZFKdC2LDhkNCTRTYsUzz6qtRL23roXu299A4oTo9ArBngxhiAN4fnnceTgATz98LMYEdZh6cgC9t7weuRnZtHvWxAFEUPHxv79T+PRB+9HWVVw4017cP0bb8LM7p0ojo0hlXlcap/Hw089gd/+6CfQ9PpINR5GUYVmUgpFgISy73QdlCEahTy4QEJzoc9SKKjjFSQeCqVFZzEx/qDqPDQqvirhvSI4kQZ9LKuNxQhRjpuuiYxjTE8GjG8smCjm6+h3Pfg2RSTTUFFEIZ9HoZhnMnWyIG22m1iYn8fQslmHzUyjOAE5Iw9DNSBmQiZBahbM4reKRv7usfHxb6rbCpf23bbvNWvgs9b5vqiS9+r65b995t+/eaF15DPPnTk42mwOIXIqNM3H+ukJrJ9Yj1p1lMXiULDjYGjBdxxkYcBCLBUSWgwcZmYjGwq0Wh6iobCudmhZCFyXhVzS0Iu6HFJ1OZmHHklXgwidlZD555ZLZYiCxLLJvMCD45OklQx6cjDkIjrNIZbmB+i2Mhg8cMsNVfzaL/4oClUeqejDCwZIIyL7SxAyEd4wQcrnoeXXgyPjHV9E5gmIQnofPHMo6y93cO8X7sH+xw5ibGwWUHRYng81b2Jy/TpsvXoHzEoVCQQUSiMYG59mkEPouzh16jjarQbK+QrDK4XIxf7HH8KxA0+i121i1/W7MTa7jnXMqmbC0Az021340RCTG0Yxu2MHylOTLMlZUcnzoY1e/xgOPX0UT957CBPiFM4/eQplo46NN74OQ9fD1m3boBfyGFoDPPbQg5g7cBA37Lke3/8v3wttso7caB2ZwuF04wQ+/YXP4RN/83U4XAQhp0LNq1BVMkYnwQTdCEUEYcZUjXbHQeSR4m+VwlwoFyHIHBukUVeuahxEmYaQHHiRPH7J6SxFHNJMjLi+CkolAzxPghZKESEPERmqUsDCfAvtJRf14izGxydXMV5FZ0q5paUGBv0+BEmC7dhod7uXt02DVh5aXkNO15FXNZSMfFbOFYfd5dbxnFK6+823v+eun/s3P3fm1XUlvTxHs1Z8X551fln28uCRX7v+/OIzXzx6ev/MSqcLXlQRZjbKpoqZkUnMTK+DKGtwfA/9QReBa7McNSHmkHgx89ot5XKI6VFcFRmWS4WTJKze0Ea9UICYZbAcC24cIpJ4DJIAfcen9HX0Oz7KJQ2j9RoiMmRvk7FLCFmkqXgOaSxicaGLQSuEZ4ks4Xj7Jg2/8ss/gm2bR8AJLpJsgDS2WZAnObK3lnoYDID6zPXQjVlIGVlC5oCMKGIcIscH5ye4dPws5s8sIwpEPPLUIcydmoMbWHjz278PN978RvCKCjfKkCtVsHHzFtaZ0Q3l+JHDOHTgGfCZgNnZ9SxotKRJeOSBr+G5557F+i2bcdOttzIcVtVNjI6MM9lxb7AE1Uxg1Oow63XGeDDIiC08h077CJ56+Ci+9fWT2Fa9Gv2zTVw4PY+ZnTvghAF27NyJ7dftgJnLsySQxx+4FyOjVdz0plthjo8BioBMTfHc/HP49T/4KB588hgClWNPInrBQAYXPCLIPA9r4EPgdKiyiX6nA1lKWZer5TTIusCePDgxZfCPrJDNZcKM7GloRqkVWRwxdkjeNFEu5lcLb5qALFCZZzInpwKnJzy0zBvwkFKi/vFEweN73YFw9uwFbmVlBUGUMMy7WCrA8mwGS1G2npY3VnPjwhA5RUVk+2guucwYTpdEVIu1Yzuu2vVx06x8ydhhrHz8Qx9/zbAj1orvy1IWX56dPHn4I5MX2vs/d2ju0ZuavSUkl0UEhsahmJNQr01CECVyc4XtdOE5Fmj0xsUykApMWEGPpjSYdoYB4pgEFgbLX+s1mpioVlHQTOYH0RpaaFkuQnqEDmIEFPkTk7+tjxphgaKEbmfAcGVJUpjJNz0aN1c8tBoRuEBm3ZGRS/B//Lvb8O6372VdpyBQNlobFDcsCAlCK4A/zBDyeZRGtkDXZ4GoAg5lxs9Nafrux3B6FnOPjDwBp09fwnPHDsF1+phZtwFbtu5gkfIr/SFkw8Tsxo1M0ZX4Pi6cPIXHH3oQvWYTOU1FrVJGhSTDioQHH3oAIWK89V13YGyaEoglmLkCNM1AGPYgSjY4WYJk5hALEQSFOMSXsLzwHJ689wQe/soZ3Lb7TuRVEycocsklBojBGApvevvtqNbGUCiU4dgtRImLSq1KKgrIBuBzFvafmcMv/dZHcfRCB2meB0wVkiYgTRwofErqaRBMS1l8xBTJMheCFEMzJSb6gEQGHDEyUsER40QWGAZMlpNMXkLFN4mRJ7ZLLse+z5I0ETnZFiC2OV67qCm5UwKMRq9tW+1lj2svu6Jju0LgR2XH97cEQXhNhHSUkzKRCj0N8ogFYTsOFIW41uRyx1klMz/07CB1eq4Y2LGOlPQ9vCCJksALnFur1w+XCuUvjOj1+9/19vee/NCH/vlT1NaK78tTF1+WvRDnt5c13nHi7P7fPX52/0Y37rOkAkpWUEQOhm6gPlaBIHJwHAvOwAUXC6txOxkZp6us+DrOAJ7lI4pTqIqOiGhdQx9F3YQhqigViujZDi512rAi4jxICCLyAc7AI2TKKVJgUGawJIjMc9b3A6haAWEg4NL5HrorPiSZZ0quO94xiw9/8D0weRsSPLjOAH4aQKSuLU0gZhIiTkPM5aAqU9C09eC4CZZwnMUkBRYRuRFinyp8Bt9dDex0bRquc9B1g6ntBp7LzM3zxSLypgGFF7FycQH3/d1Xcerws4itIQRewtj4BG7Y+3pMrluPhXYTozPTyFUKjDdMNy6R56AoAcD3mDkRRQv5qQVIHXS6c7h07hROHmjj3EEP12x5MwbtHipFDUePHMa6jbPgFRHbrt6BiamNqNTqMPIkQrGR8SnilANPPhFygnufOIp//2sfRT9OkOSIOrKqfMsSD7ogwOsnUDixrfClpU6jV+U4ocBniSYqAq+VOZTHDFRGDKg5Sv2gzpTuH2Q4RKGZRFbQA1MtLIoSdzEMg0aWxB1VkecEZOciP1wS9UK7II339k4ifN/7Pp/+6q/+KnfsqmNc6f4S3zN64tyRuXxreXk24LI7bGf4AV7BhJ5TWeDIoGtD0bhMEdXzk1PT/48mSCdW5jtBEqUSF/NFWdZKPDJd5Hk95bNyksTjcRhVDd44qfHyHx84cPzSy3LRvII7WSu+r+Div1S7/vJDv7L7zML+P1jqnLpp6C1zisBB5RWkCFAfLzM6UeD66Hc8SFApa50FRZoFBbwYIU4c9mhq2S6iiEfgJkxSrGQicorGBjRO4KPrBugHgJIjPpMOUeQhicQgoFzMAGnMM4oaDetool4sV+C5KZqNAZaW+oioAIjAhhkZv/Dh92JdLWL2kaoiwg5cOL7L/p+2y5NXA29C5iuQxUnIInWi00BaBxISYmjIghiu1UcSeCzjjRLLKOeNyxIEiQ/Xpzgkm1GvcmYOhqTB6Vq452+/gm/efTeifh+u58GNBdzyljfhzn/7AYzMzELMGSyqKIMHwEZGHGHRgygFjE6X8SEguehZ53Ho8OPotiycPdrHlonXY6a2Ffd/9WswJQHNhQXsuGY78uUy5FwFG7ftQrFWRb6ssG5X0cl43kPfvgRBlfE3XzmEX/7NTyGUAC5PWILEbqY8PdN4MRByl67buefdt29929Fms6le6vfH5hcv7Wi1F2603faWCM5IviIZlVGzqBp8RScLTCF1JEW6MFKt3ztR2/y3G0ZuO/2hOz80eLHn4jt+7B0zDz5w/8c4kXvjxPSYNr8wTwZF89u3bv4P/9ePbvvinXfe9Y+KJKIg2ve9733Za8G8Z634vtiz7lX4+8R8uPtb/2n3mXMHP9ZzLu4uFRUIGXm/egz/i2IHgeeg33YQOTzSQMLIyDgmp2tIBZuJEGzXQrfXh+uQNJcHH3FQyPvWC1blxlSKsgQdy4ebJExmS5lqRC4lQ/XAo3BLQBHJEJjSNVYlwrbtIyT3Mi9EmAgMjgjsED/9/utx++4qqoqEyLYZ3jxwySkMMIoSZE1DSinJERnP1GHmNwECuZCtAy6nHXMJvRcfXEp5bwKj8CbkepYl4LkUljOENbRYJ66KGsRUgszJOHrwCO75q7/BqWeeQaVewVK/h1233Iwf/omfhFkfRa5aYXim7zeRBC0IGEIUSEFHj/AhEq6HhGvi5IWDOHH6JCqlDajmt2CitBm8y+HR++7D2aPHELYDjI2PYteNe+AmCsZmNmNsZhp6icxyEvBaDEEPMHTnMd9s4Rf+0+dx78OnwOc4cIaMRARUYhGkKfy+Pyyb5V9+/cZbP3rXXd+9sFEhu/vpu9V4OK/5mVvmFZ0fma71d23bPvzQO/e5V/rUfeihh8T3/5/vfxPPJ+9OsiiL0+yLP/EDP/Xovn371qwpv8tirxXfK30Gvkq2RxDEs+cOvJWTw9/I5YOrB/2LjH4EPkbK+XCdFvrtAfotwl9zmJ3ZgompMQiyDzvooNWjqX0fgRchiTJEboi8brLuslwqsQ7SCRP4aYa+4xJkDD8MkSe3MiUHux+t4pAs6j2ArNCTbsiSN4IoXY035zXYdobOUhe3XF/Bj7xzBzaN6PB7LWZiMwwBJw2hlohFUWJDm4xikYm0pNRQqG2HoG4EJ9D0vQ4u0xnVjdIgCSqhaRNL6yUTdcovI2FIECIKyadCYNaRmqjDs32ceuoAvvmVu3F+4QwyTcDet9yON7zjDmilGgSdDHTI34KSirtA3EGWhsh4DqrqIE4X0bdPY+7sUZxbWEESlzA7dT12bLoeUpTi7JFDaJ07j8bJBRSKJey4YQ+sQGNOc+u3bUFlrAwxRxH3HqxoGecXj+Fv73kIH/nYMQyGKcxRDYIuIUzos0gR9kOMVEf+ulaq//zhBw8vvkpOOXYYWQbubW97q67MKtndH7/7ihf4V9N7fbHHslZ8X+wKvsp//+8e+L9nhsHC7/vh/PcbOVmSDYoZH2Bh4SR6rR7EJIfpkatRyI/D8RxU6gYieGgPeugPBgi9AL3eAEsXl1nCccnIo5AvwnZCDMgPIeYw9GyGedZqBZa4EXocrH4Cz45Z4Q4ii9lHEu2J+MGipDCDH8cHXIdD7HCBnrrP/sS/vH5TTV4pb5wyEQUeAijoxSESJcXk6Bj67RVIXATT1GD7ERRzHIWR7TCKWyHxU8iyIkSuyIaHSEUkqYg4CFnkksRLSAk7DWNEQcxcv0iyFl+Ots8GHpZOnsLZ83Pw+QD16TFMb90GJV+GpJnIFQlftpCGbSRhG2nmIOFdcFwDK40D6PTOo9nr4bmTi2j3ebi2ittv/j5cNTuNoL8Ev70Aiew8FQVacQRmZSv6XgKtkMPUhvUgB6Pl5hKe2P8Ajp16DvfcdxZPH4gY7a8yVcbQ6bEcviwC8mru7PVX3/DGB+968FVVeF/ll8Kr7vDWiu+r7iO58gf0J5/58Fi5nn6wUOJ/mtc79Rgt9LpLaDf6CAbEd6hAFCi2pgBRTRHzAbwohOP4sAYuep0hGvNNZidZK5fDnFFy0lQILs630WpZimbKqlnKVN2QOEVSmNS1uWQnrk0ukRERLCjZB/kSdYpk8MIhCDnYTjIYDsJDK4vZ74kentn34Zt/8o431X7JlFfEQWcRaqGEpUEfDhLkFB2TtQo67UXmxkX+FW7KIeJMiNoYSuVtqFe2QlfGwGOVikYuZSAuMCVfUMQ6TdvIGiwTGIeVhowU/susgr0Y4cDCYNiE7Q0gaiKKlRFo+TIE2YAo8eDFEEhJxNCFGy7ADc+h2TqEQf88s8s8dryBhZUAc2ddhCGPnJbHeLmADZMqts7qMMQAEsUeVWZRHtkOXilA1nNIORVPPXMEX/vGY8yhjG5Kd/3tYSz3QyhVkiaTcixARukdgjR/za4b3/3klx49eOXPlLUtvpwrsFZ8X87VfgX39Sd379N5f+HtZsn+zVRc2TwYLMG3UqzMe+g0EhhGHps3TwGyi5XuAiu+hPfGgYDIFdBdcb1+1z3MZ8IDkqgcCb14cGnZ4VwbRqGI6uhk4W31kfJ2nhelleXOqYX57n6afcky1kkSNyVR05wTCzrFF0EYBCF3yvODr/eH7iMLx3CWnlg//CPbxn70x/fcv3HSucrqnAGvZOgFLppDi6Uez05MwrH76A9abBDHUVBmJsAlyStXRM6cxmh1E6rlachaGYJWAgQVgA5AAxLirqpAqrDumPinlC6c0VdMEUohAm+AJPYZK0BRdfCyAkGSGVYOwUGWdeEHDbSHJ7HcPIRu9xQk8n0IKzh5wsXT+8+j72fwfNpWDEITNs5I2DArQxNj5As5mOUaKrV10M06RKmCg/sX8Od/9g0cPtJGfbwAx4/QsUMEBg/JUBA4DgRKK3a5brlS+pXW0c5/fQVPpbVdX6EVWCu+V2ghvxc2Q3jcH/7FO/f4XPdXLHv5dYOWU1xZ9JOLp62IUnI2bi2I67cW2NCtNxgijSWkoZrYA/6gN8Bn4MWfjuOe8/DDzMqX+sXnzx/u1ltn5VIpMnxR471WbD2MCzEeRrZ9O4ReD6JSNnI5Pi5GEefzvGwFwdA5cwar0qoXvPb9/HVv/8kf2/PFnNLUw7iBgT9Ax7LgWy5VbwiyhFarhSDwYBgKZFHAcGBjuRHCtjgYhobJqc0Yn92AfK0OzaxCVkrghSIELg+OywMgrjKlF7MKjoz8D8iGkhRfoQ8+DVdpcxRSSok5xOAQA8RJD37UQHdwCYsrc2h2zqLXa0LIqmhc0vDlL51EGAswijouXGqjVOSwdcs4ZqZFzM4YWF5cRIoQWp74wsQOMYGohr+7+wLu//oSBSyzoZqoi0iJVVaWyAKI3XhiKzPggEIAAAkdSURBVEnypvb7G7de9SsH7j6whqV+L1xw/8AxrhXffwYf4v/qW/ip37y5FLTmb1+6tCx1muGSb5kcD22DWeLrk+uVbfVJY6tlOUZrpTfnDePPd4fKfc8+3O//r+7nn/rzx5/9xT+aHvV/PApOiWHWw+LyMjP+IX9EzczDdn14ngsFHMKhBVOWIPISegMPi40YfppgbF0RxZEytHyF+fxSl2nqdahyBRKXu1yINXC8yqKOWPeLBGlK6Rc+0tRng8IYAeLUQ0LuunEfvt/BcLCCVmcZ3aGFboc41JuSu/5ybv6hB5Y8XedUQeHLgpgphQLHjYwUMkWLOFnlRInn+EJZ4vJlopV5KBYqkLJpfOKPn8C506u8O54012oCieh71KDHGbiIc+HhK1etu/rfHXj4wJpR+T/1xHqV/d5a8X2VfSCv8OFw7/vZvWqe5+rd5kquF3uNh/966WW/2B9//Bd3bJrR/loWz+8IwkVYdh/OoMtwT5IJk8Vj6PqQ4xSDxRbG83nUSiUsN5tIyVc4iOAjgmjKbJCViERVM2EYRRTMGkytDE3KQ+RNFmGf8SJz/kooXigJEMUUFeQgSFyEqYso8VhCM5dliMMQsR/Acl10hgE4bhbHj4RP/PmfPvOHzflwKY6hgcNYZUSumznRCAI/c5xUCWKMGQo2arowla/w5swGURutV+XmEuLHHlqQPY9DTC5rOnW8Ipm5kTDGkSAeTX3hy6Ny5S+OPXOh8QqfH2u7v4IrsFZ8r+Birm3qyqzAvn23im9/040f3HlV7nc9/7SWpj1YgyW4vsXCLsm0a9jrw6Bud76BzIqxcWYcvW4PRqEEzlCw1GsiljIk5NAlcOBlCYqiQpc1GJIOXTFZogfR0UIWzOnDD214noUoCVkhjjMPYeYzdZyh56ErRaQBjyQAvIDHwFewuKgcvufLz33gwbsHR1Z1fexF1xWP7eBx7Nt/F2EgJwnarJnn1+slJ5fX1GqrEeaH/XRnwnFbZF0qeWmY8Hl+UdbEOUNTHzUV7mtVZ+PCgQMHXjOeB1fmLHr1b2Wt+L76P6PX5BHu2/dB/Z1vnv29WrX/AV1bkHipj4HVYoOsKCLXrQxZGDFLzM5KE94ghCHLkEUNUZQiM1NQRk/MC4g5EbKiQyEv4oyHJpLsedVOMeE4Ahbg+kOm7PPskDEhSEIcxgEzppF1Uv4ZUJUSi0iiDDqOG00WGupTjz927qc/+yenDr/ID0mcnJzMu5mrC0UhllRpuHRgieR0a+kPL3JhX82/vlZ8X82fzmv82P7wtz4wXq93/vOGmeQHxycFWRADuK6LJKG4mxS+78LzHLi2hdAh828OCbNXVCDlVUAXmZcDWYmThSQ5v/DJKnwgSRwUjbriCEPfYoq/JAgZr1mSRZiazlgOUZZg4HgQNROCUIAkVZDEGuYvxfefOef/ko79+/ft+/tDw9f4x7b29v+RK7BWfP+RC7X2Y6/MCnzkt2/fMFpOfm/rRvMduVwiUv4YwQLknkW+whTpHkfkPUtmMRmiIERKqjpBQUr+DpSqwKcsFJJelPNG9jgk+JCUFEFkw3bJDyJetdWkYEmFDBsymIUiK94XGyvgZBOqNoY0rnjnzjpfXlps/sff+tVzC9/J1nhlVmltr9+LK7BWfL8XP7XX2DH/5R+/d1NBufSR0VHxzbmSLmZ8giD0oJkmU8sFxEl2XbjukEXh8PS0TunJnAQ+lSByEnMrow44JomzkEAgKpciMiNx33URezYCu88SNDTdxNCxICk8EjFFn7phYzwRhKmLp445HzvSWvroX+y74L/GPoa1t3uFV2Ct+F7hBV3b3EuzAl//zNv+v/bunTWKKIoD+Jk7O/twX4m7iVlcwcJO0CJoKdFKBBEt8glC7PwMooWks7KRQFBTpbKKIFiILxALEQIpEvGRkBDduLvzuDN37ozcQawDSbi7uf9Aut05e34n/BnCzj1nCk54v+v9ul4etcvVEYdEGlEun8/OKFZrgfzAIxEHxCy1oUGSOrWHqS/OSrWizMpWp0exIJHGlMur79pW6JjalyZTkqJPvd5OtvSSsUK28FO9hpMtJVU2pTX6qtNjC5/fbn1YWEDwHs6UzboqwteseQ91ty+e3mr1/c6sF23fZiWv1TihDoyQ2U4xtbpI/agNDTz0KZGcmLrXVRuaI0FRFFGiNjdn5z4wkupX7aIrFCiv/s2Qi0nEIXFfEA/UAxYlSqjqup71zI/ZE69bX5mb+7TvoxeHegD48AcqgPA9UE5c7LAF1GkMDx9cupxY23fsgj9ZHy02K5ViMV9gVK0VidmCXHeXRKjOExbZnS5X5yLEkiJfkPRSCt1sYXG2ccEpqyfSyqQ2zXGZUiKshFkVV/La+69r/N6jx9/eHXZPuL6ZAghfM+c+9F3Pzk46lvX9dLs9cnVsrHHTduis4/BGuZraFuMko4A83yUexySJUegFJLyUnNihitrCnKr7Ypv6YUhdLohVq0FksQ3Hct7YVvn5jzX/9fz8z87QQ6GBgRVA+A7saPDB9iJwd2oq51/sjo8fr55JmHc+SYMrtXruQqmctsKwz3oBpz/q6EsvpJPNCWrVm+Tu9EgESRKEyeb6xvZKINOPpebIF5G3Vv3NYH1xsdPbS228BgL7EUD47kcP7x1IgZmZc+3GBLvBbP8aj4NTfdctcz/M1/P1uFqod71dsep24pc7fXe51Pi9tbT0/8m0gewHH+poCiB8j+Zc0dW/rQrT0+1iGPKcEInV63XSWo2i5WW19xdPj+GPRK8AwlevP6pDAAKGCiB8DR082oYABPQKIHz1+qM6BCBgqADC19DBo20IQECvAMJXrz+qQwAChgogfA0dPNqGAAT0CiB89fqjOgQgYKgAwtfQwaNtCEBArwDCV68/qkMAAoYKIHwNHTzahgAE9AogfPX6ozoEIGCoAMLX0MGjbQhAQK8AwlevP6pDAAKGCiB8DR082oYABPQKIHz1+qM6BCBgqADC19DBo20IQECvAMJXrz+qQwAChgogfA0dPNqGAAT0CiB89fqjOgQgYKgAwtfQwaNtCEBArwDCV68/qkMAAoYKIHwNHTzahgAE9AogfPX6ozoEIGCowF/bvxtuK/m6mQAAAABJRU5ErkJgg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7" y="3237344"/>
            <a:ext cx="3400425" cy="39814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4639571"/>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chemeClr val="accent3">
              <a:lumMod val="75000"/>
            </a:schemeClr>
          </a:solidFill>
        </p:spPr>
        <p:txBody>
          <a:bodyPr wrap="square" rtlCol="0">
            <a:spAutoFit/>
          </a:bodyPr>
          <a:lstStyle/>
          <a:p>
            <a:r>
              <a:rPr lang="en-US" sz="3600" b="1" dirty="0" smtClean="0">
                <a:solidFill>
                  <a:schemeClr val="bg1"/>
                </a:solidFill>
              </a:rPr>
              <a:t>SAARVAVIT-H TABLETS</a:t>
            </a:r>
            <a:endParaRPr lang="en-US" sz="3600" b="1" dirty="0">
              <a:solidFill>
                <a:schemeClr val="bg1"/>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155575" y="838200"/>
            <a:ext cx="11806237" cy="400110"/>
          </a:xfrm>
          <a:prstGeom prst="rect">
            <a:avLst/>
          </a:prstGeom>
          <a:solidFill>
            <a:schemeClr val="accent3">
              <a:lumMod val="75000"/>
            </a:schemeClr>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74613" y="1219200"/>
            <a:ext cx="11887198" cy="923330"/>
          </a:xfrm>
          <a:prstGeom prst="rect">
            <a:avLst/>
          </a:prstGeom>
          <a:noFill/>
        </p:spPr>
        <p:txBody>
          <a:bodyPr wrap="square" rtlCol="0">
            <a:spAutoFit/>
          </a:bodyPr>
          <a:lstStyle/>
          <a:p>
            <a:pPr algn="just"/>
            <a:r>
              <a:rPr lang="en-US" dirty="0" err="1"/>
              <a:t>Saarvasri</a:t>
            </a:r>
            <a:r>
              <a:rPr lang="en-US" dirty="0"/>
              <a:t> Herbs </a:t>
            </a:r>
            <a:r>
              <a:rPr lang="en-US" dirty="0" err="1"/>
              <a:t>Saarvavit</a:t>
            </a:r>
            <a:r>
              <a:rPr lang="en-US" dirty="0"/>
              <a:t>-H Tablet is a multi vitamin and multi mineral product to provide sufficient vitamins and minerals to the body. It is enriched with many natural herbs to maintain our daily energy and vitality. It is a supportive product for our general health and can be used to everybody for a quality healthy life.</a:t>
            </a:r>
          </a:p>
        </p:txBody>
      </p:sp>
      <p:sp>
        <p:nvSpPr>
          <p:cNvPr id="16" name="TextBox 15"/>
          <p:cNvSpPr txBox="1"/>
          <p:nvPr/>
        </p:nvSpPr>
        <p:spPr>
          <a:xfrm>
            <a:off x="3572942" y="2937569"/>
            <a:ext cx="8388870" cy="400110"/>
          </a:xfrm>
          <a:prstGeom prst="rect">
            <a:avLst/>
          </a:prstGeom>
          <a:solidFill>
            <a:schemeClr val="accent3">
              <a:lumMod val="75000"/>
            </a:schemeClr>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7" name="TextBox 16"/>
          <p:cNvSpPr txBox="1"/>
          <p:nvPr/>
        </p:nvSpPr>
        <p:spPr>
          <a:xfrm>
            <a:off x="3510131" y="3337679"/>
            <a:ext cx="8458199" cy="2585323"/>
          </a:xfrm>
          <a:prstGeom prst="rect">
            <a:avLst/>
          </a:prstGeom>
          <a:noFill/>
        </p:spPr>
        <p:txBody>
          <a:bodyPr wrap="square" rtlCol="0">
            <a:spAutoFit/>
          </a:bodyPr>
          <a:lstStyle/>
          <a:p>
            <a:pPr marL="285750" indent="-285750">
              <a:buFont typeface="Arial" pitchFamily="34" charset="0"/>
              <a:buChar char="•"/>
            </a:pPr>
            <a:r>
              <a:rPr lang="en-US" dirty="0"/>
              <a:t>Supports healthy heart, liver, kidney &amp; lungs function.</a:t>
            </a:r>
          </a:p>
          <a:p>
            <a:pPr marL="285750" indent="-285750">
              <a:buFont typeface="Arial" pitchFamily="34" charset="0"/>
              <a:buChar char="•"/>
            </a:pPr>
            <a:r>
              <a:rPr lang="en-US" dirty="0"/>
              <a:t>It is rich in super anti-oxidants to detoxify our body.</a:t>
            </a:r>
          </a:p>
          <a:p>
            <a:pPr marL="285750" indent="-285750">
              <a:buFont typeface="Arial" pitchFamily="34" charset="0"/>
              <a:buChar char="•"/>
            </a:pPr>
            <a:r>
              <a:rPr lang="en-US" dirty="0"/>
              <a:t>Maintains general health and energy.</a:t>
            </a:r>
          </a:p>
          <a:p>
            <a:pPr marL="285750" indent="-285750">
              <a:buFont typeface="Arial" pitchFamily="34" charset="0"/>
              <a:buChar char="•"/>
            </a:pPr>
            <a:r>
              <a:rPr lang="en-US" dirty="0" smtClean="0"/>
              <a:t>Maintains </a:t>
            </a:r>
            <a:r>
              <a:rPr lang="en-US" dirty="0"/>
              <a:t>healthy skin.</a:t>
            </a:r>
          </a:p>
          <a:p>
            <a:pPr marL="285750" indent="-285750">
              <a:buFont typeface="Arial" pitchFamily="34" charset="0"/>
              <a:buChar char="•"/>
            </a:pPr>
            <a:r>
              <a:rPr lang="en-US" dirty="0"/>
              <a:t>Beneficial for hair problems.</a:t>
            </a:r>
          </a:p>
          <a:p>
            <a:pPr marL="285750" indent="-285750">
              <a:buFont typeface="Arial" pitchFamily="34" charset="0"/>
              <a:buChar char="•"/>
            </a:pPr>
            <a:r>
              <a:rPr lang="en-US" dirty="0"/>
              <a:t>Effective for nerve disorders.</a:t>
            </a:r>
          </a:p>
          <a:p>
            <a:pPr marL="285750" indent="-285750">
              <a:buFont typeface="Arial" pitchFamily="34" charset="0"/>
              <a:buChar char="•"/>
            </a:pPr>
            <a:r>
              <a:rPr lang="en-US" dirty="0"/>
              <a:t>Improves blood flow in the body.</a:t>
            </a:r>
          </a:p>
          <a:p>
            <a:pPr marL="285750" indent="-285750">
              <a:buFont typeface="Arial" pitchFamily="34" charset="0"/>
              <a:buChar char="•"/>
            </a:pPr>
            <a:r>
              <a:rPr lang="en-US" dirty="0"/>
              <a:t>Supports eye health.</a:t>
            </a:r>
          </a:p>
          <a:p>
            <a:pPr marL="285750" indent="-285750">
              <a:buFont typeface="Arial" pitchFamily="34" charset="0"/>
              <a:buChar char="•"/>
            </a:pPr>
            <a:r>
              <a:rPr lang="en-US" dirty="0"/>
              <a:t>Boosts our immunity power</a:t>
            </a:r>
            <a:r>
              <a:rPr lang="en-US" dirty="0" smtClean="0"/>
              <a:t>.</a:t>
            </a:r>
            <a:endParaRPr lang="en-US" dirty="0"/>
          </a:p>
        </p:txBody>
      </p:sp>
      <p:sp>
        <p:nvSpPr>
          <p:cNvPr id="18" name="TextBox 17"/>
          <p:cNvSpPr txBox="1"/>
          <p:nvPr/>
        </p:nvSpPr>
        <p:spPr>
          <a:xfrm>
            <a:off x="3572942" y="6019800"/>
            <a:ext cx="8388870" cy="400110"/>
          </a:xfrm>
          <a:prstGeom prst="rect">
            <a:avLst/>
          </a:prstGeom>
          <a:solidFill>
            <a:schemeClr val="accent3">
              <a:lumMod val="75000"/>
            </a:schemeClr>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3503612" y="6400800"/>
            <a:ext cx="8458199" cy="369332"/>
          </a:xfrm>
          <a:prstGeom prst="rect">
            <a:avLst/>
          </a:prstGeom>
          <a:noFill/>
        </p:spPr>
        <p:txBody>
          <a:bodyPr wrap="square" rtlCol="0">
            <a:spAutoFit/>
          </a:bodyPr>
          <a:lstStyle/>
          <a:p>
            <a:r>
              <a:rPr lang="en-US" dirty="0"/>
              <a:t>1 to 2 </a:t>
            </a:r>
            <a:r>
              <a:rPr lang="en-US" dirty="0" smtClean="0"/>
              <a:t>tablets </a:t>
            </a:r>
            <a:r>
              <a:rPr lang="en-US" dirty="0"/>
              <a:t>two times a day or as directed by the Experts.</a:t>
            </a:r>
          </a:p>
        </p:txBody>
      </p:sp>
      <p:sp>
        <p:nvSpPr>
          <p:cNvPr id="22" name="TextBox 21"/>
          <p:cNvSpPr txBox="1"/>
          <p:nvPr/>
        </p:nvSpPr>
        <p:spPr>
          <a:xfrm>
            <a:off x="155575" y="2145268"/>
            <a:ext cx="11806238" cy="400110"/>
          </a:xfrm>
          <a:prstGeom prst="rect">
            <a:avLst/>
          </a:prstGeom>
          <a:solidFill>
            <a:schemeClr val="accent3">
              <a:lumMod val="75000"/>
            </a:schemeClr>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155576" y="2526268"/>
            <a:ext cx="11827974" cy="369332"/>
          </a:xfrm>
          <a:prstGeom prst="rect">
            <a:avLst/>
          </a:prstGeom>
          <a:noFill/>
        </p:spPr>
        <p:txBody>
          <a:bodyPr wrap="square" rtlCol="0">
            <a:spAutoFit/>
          </a:bodyPr>
          <a:lstStyle/>
          <a:p>
            <a:r>
              <a:rPr lang="en-US" dirty="0"/>
              <a:t>Wheat Grass, Grape Seed, </a:t>
            </a:r>
            <a:r>
              <a:rPr lang="en-US" dirty="0" err="1"/>
              <a:t>Ashwagandha</a:t>
            </a:r>
            <a:r>
              <a:rPr lang="en-US" dirty="0"/>
              <a:t>, </a:t>
            </a:r>
            <a:r>
              <a:rPr lang="en-US" dirty="0" err="1"/>
              <a:t>Tulsi</a:t>
            </a:r>
            <a:r>
              <a:rPr lang="en-US" dirty="0"/>
              <a:t>, </a:t>
            </a:r>
            <a:r>
              <a:rPr lang="en-US" dirty="0" err="1"/>
              <a:t>Curcumin</a:t>
            </a:r>
            <a:r>
              <a:rPr lang="en-US" dirty="0"/>
              <a:t>, </a:t>
            </a:r>
            <a:r>
              <a:rPr lang="en-US" dirty="0" err="1"/>
              <a:t>Moringa</a:t>
            </a:r>
            <a:r>
              <a:rPr lang="en-US" dirty="0"/>
              <a:t>, </a:t>
            </a:r>
            <a:r>
              <a:rPr lang="en-US" dirty="0" err="1"/>
              <a:t>Neem</a:t>
            </a:r>
            <a:r>
              <a:rPr lang="en-US" dirty="0" smtClean="0"/>
              <a:t>.</a:t>
            </a:r>
            <a:endParaRPr lang="en-US" dirty="0"/>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descr="data:image/png;base64,iVBORw0KGgoAAAANSUhEUgAAAV8AAAGbCAYAAABjzJMjAAAAAXNSR0IArs4c6QAAIABJREFUeF7svQecJUd57v10OHnmzOyudldaSWiFUFxQRjKYa4NtEMEGY1/b1/Z1whHsawwmGDBBBBvHa1/bnz8+3+tskn++xgEHDAhJJIMkJJRAQhLaMLuTw8mn06enznlnS6XuE3Zmd2dEzf7md2b7dFdXV3f/++mn3nrLgf2xLWBbwLaAbYFT3gLOKd+j3aFtAdsCtgVsC8DC114EtgVsC9gWOA0tYOF7Ghrd7tK2gG0B2wIWvvYasC1gW8C2wGloAQvf09Dodpe2BWwL2Baw8LXXgG0B2wK2BU5DC1j4noZGt7u0LWBbwLaAha+9BmwL2BawLXAaWsDC9zQ0ut2lbQHbArYFLHztNWBbwLaAbYHT0AIWvqeh0e0ubQvYFrAtYOFrrwHbArYFbAuchhaw8D0NjW53aVvAtoBtAQtfew3YFrAtYFvgNLSAhe9paHS7S9sCtgVsC1j42mvAtoBtAdsCp6EFLHxPQ6PbXdoWsC1gW8DC114DtgVsC9gWOA0tYOF7Ghrd7tK2gG0B2wIWvvYasC1gW8C2wGloAQvf09Dodpe2BWwL2Baw8LXXgG0B2wK2BU5DC1j4noZGt7u0LWBbwLaAha+9BmwL2BawLXAaWsDC9zQ0ut1lrwWSJBl0/Z3wtXnjjTfi7W9/e5LWzo6jik39zp4X2wKnsgVO+AI/lZW0+zq5LdCHoAfAPXr0qO/7vut5nutoP27vx3ddN89fAF6hUPC73a6fz+e5LX9z/U8XgBOGoev7PivP60x+vSiKuJDrcBv+rX96cRxzXVUmf6IoUuV5nocoivhJeCZRFHGFuA9TLoujKEpc140AhP1ffs//81f+5qfajmWFYZj4vi/lyHdxGIaR7/tREASqvCRJ+BkkSRI0m81uoVAIoiji/+MkSRTQ+RnHMevB7eNOpxPv378/uvHGG6N3vOMdLNv+2BZQLWDh+yS+EJIkIbTyKysrxSAIir7v5z3PK/i+P+l53s44jquO4+zwfX/Kdd0KgDIA+SwSpkmS8Nf3PI+QzMdxXGIZcRx7juMocCZJwr+5L99xHMKToHYIUYKdP2RTf5n6jtcev+ePuhAdx+2vqxQxf13XFXXck6u9MtY/wzAkfLkDQpkgBZcRpIQgf/rFc0eI45j/V8v7nOR+1bI4jlk2Pwlv9ek4jgJ2/5MwJzz5GcRx3HJdtwOgHcdx6LpuSEj7vh8A6Lqu2wrDsOO6bjOO47rruo1ut7uWJAn/rkdRtBAEwWIQBJ0gCLoAmmeddVanv68n8VVpD01awML3SXAtHDp0qJTP56vFYnHScZzd+Xz+at/3LwVwluu6u5Ik2QGA31UcxykB4K+SpH3Btt4K/D9/CSv+8m+CSf4m/GQ7LifwOp0OcrmcAh8/gyBQkOQP1aksy+fz6juqYS7nL//udrsolUqqHK4j2/HvdrutlnEd1oHrs4xCobD+HcthPfldq9VCpVJRZfH/XM7vuX6z2VzfT1+Rq2Nj/Vi+XiaXy48OfR6vtA+/5//lmKQMaS+9faU9tcutFcdxkzD2PI9QXozjeCEMw6NRFH05juMHOp3OXJIka0EQrOzbt6/5JLhU7SFoLWDhuw0uh3e84x3u29/+9mK73d7jed7uJEnOJmSTJNnvOM5TXdd9CiELoJokiYIsxaQJVh0m+nf63wSHDg8dvPxbwEm4EjoEY61Ww8TEhIJhuVxW4OurWQVkgrXRaGByclLBUSDM8vh3vV7H1NSU+iwWKbihyiZEl5eX1XYEJyEpsOf+uF/uj2VyOb/nsunpaVUW1+H+payVlRVVFr9jnQTMLIPL+Ml6sg5y3H3lrMCvP1zkGOTBwE8et7QD66NvKw8vc1nG5UfF3XQcpwFgLQzDhSRJDidJ8qDneY+EYXjEcZyDrVbr6NTU1KrjONbO2Ab3sVlFC98tftIefPDBwr59+74jl8vdkCTJtZ7n7XEcZ5oWgeM4eb7y61CVm1xXXaJeZRn/L6/oojJF0QmQCNf+6/zjlC4hIxAi9AixtbU1BTWCq1qtqk+Wxx8B0urqKs444wzwUwBNwFFtEor8jp+EMJUqVSTLXFhYwI4dO9Q+uC/WiyDmMoJZ9se6EppLS0vYvXu32g+3J3hZFtdjWQQzAc2y5EFDyMv6Uia34bHqqprHIupY1DX3yXbgJ7/ncj6EdLXftzQeB2O2jbwdSFunXYoC6/53UZIk7SRJanEcz7uue08QBLfMzs5+6Lzzzlve4peyrZ7RAha+W/iSeOSRR4qTk5O/XC6Xf9lxnKm+r7quKrOqLkrWVLdiKfCTcCAseOPL67+Apt+Rpb4jaPt+qVKKYi8QTIQsIUaYCQRFwQrMCTGqQYJ1z549CpgCLh2+BCbXIRwFmITn/Pw8du3apeBIwLFcwpfLFhcX1/fLuhHqBCz3Iw8EvSwT5PJQ4nayPuHNOhCgBC3bQhS6PGy4f9aN67BO/D8/+X9RvmKZiIpmvUVNC3QFrCZ89eXyBmGea+nfcxyHXvNfdDqdt0xOTs5t4cvZVs3Cd3tcA+wrWllZeVmhUPgrx3EmBIKiXrPUUpryNe2GceBL+PBHPNB+xIFShQJfgkte9Qlfwpj2BLch/AgqgS/hRkAR/FnKl8eqK9+dO3cq+OrK14Qv68jvx4Uvj48PAx4DHyAEehZ8BbaEsEBW4Mt983tRvgJfLpeHmQ5f3TfWz6XuDctyQ/2ue84stw/yWrfbfWehUPh9x3HY4Wd/tkELWOW7RU/SzMxMeXJy8rcdx3mlKFb99VVuUrMjR+Cb1pGm2w6Eoyhf6TiT13DZj6hi066QDizxTtPgK8qX8E1TvoRrFny5jUBblC/hnQZfwp4PAYEv4Sm2A2E6TPlmwZeAFeUrDyvClXUQ+OpKWJSvqPos5cs2lYiNNIWrn1e5NM1zLODW33CSJPl8u91++cTExLEteknbalnluz2ugVqtttt13T8Pw/DF0tveD616nFeoRx/oCkmALa+tZu+9dFyJkpWONPF8uXwYfKVzivAVCIryFc83y3bIgi+BKZ1kuu0wCL587We9CUbCl7YD1zfhK6pWPF85VvF8deWbBl+BrdgLmw1fOVdpNkSa+jUsiaPLy8sv3Llz55e3xxVua2mV7xa9BhYXF8/N5/PvT5LkOforqtxwooZ0+Mp3WZ6vHKpELRAiAl0TvqLQqAx1z1fWoyrMgi8VcZbyFduB+2Y9qBjNDjdd+dJGENuB60qHGzvo+F2a8hX4Et6mhaF33rE9RPlKh5t4vtKJZoax0R/W4Wt6vsOUL9tSV776/0346opXt5P086htX6vX6y+sVquf3aKXtK2WVb7b4xqYnZ29oFQqfdBxnGsFprr6kZvOVERiEcinfJ8WMkbbQVe+YjuIl5ilfKUDSjxfgks8X4kmkBhbsR0k2oGgFV9U4MtOOOlwI0wFvlSic3Nz65EQZocb4ct1RPnqHW4C00Hw1ZWv3uHGOkjMsXTKsaNRlC4/Zb/D4Cuerw5cE776ORwUAWGef+O6aDUaje+amJj4xPa4wm0trfLdotfA/Pz8xcVi8UMArtA9PlMNyc0qh2FGOMj6omAFJuL5ptkOuucrHX1iYwzqcJMYW4KMsOI2YjtwGTvJCF/prBL46uFhWfAloAk61puwpRqWaIeNwpf1Yf34KaFmMnBEHmIygENigVlPiXLQox1E+UpIGuusd7jpni/L1s9fWmebfnkKfNMeuIzqW1tbe/nU1NS/btFL2lbLKt/tcQ0sLCxcSvgmSfIMHaxmR9sgL1AfKCCe77jwlWgHHb668iVcpMNtGHxpFRBuafAVq+BE4cs20qMdBilfiTWWtpBoh82GryjlUeCrgzWr002ugwz4BrVa7fuq1eo/bI8r3NbSKt8teg0sLi4eKBQKHwTw9DT46t6veQiilDcCX+lw0+N8uR9T+Q6DLy0EqkWCmfAVz5eKmFDSO8kIRekk43a67ZClfE3Pl1YELQyxEUzbgbaIDNjg8bCNTgS+rJv4wmnKd5RoB135bgJ8w9XV1R+enp7+8Ba9pG21rPLdHtcA4VssFhV8zdAiUxmldcYIWGRdU/nSFmDHUZbtoMNXXr1ZD+lwkzhfwpdglSgHgZvYDjK8eKvAV+9wSxtkMch2kFAzGcmXBV8+WKR9ZZCFPixbPF+Br+nlpp3fIaqXX0fLy8s/vnPnzr/eHle4raVVvlv0GujDl57vgVGUrwnoQfAViGaNcEvzfLlM4l2pWMeBLwHECAgqX/q0jELYTOWrh5oNU74mfPU4X4lHpqpN63AT+Eouii0G33h1dfVnpqen/88WvaRttazy3R7XwNLS0tNpOziOkwpfif01wWx2uIk9oStfrjMozjdtkMUg+OqeryhgUb60D2gtbCZ8qTxlhJt0fPGYCHmJ8x3k+ZpxvjK8eBh8CVtJwsP9jmM7iPKlqpWhxuYItnGsh5SrOFldXX3l9PT0+7bHFW5raZXvFr0GBL6u6x7QgWq+oqb5vTqQ5W891MyEbz8HrvI/pWNNQtlkmURLpNkOMsiCgJUcD3qomeR/oBcrypfKkvtiVIAeakbbgqo4bYSbRDtwPyyLo9+4vijftMQ648b5mraDtAePR7K2DbMdJAGPHiss7cHzIW0oA1GybAczEmLYpbq6uvqq6enpPx62nv1+a7SAhe/WOA9PqEUfvh9yXfeyNPhm9Hg/Lj+vvt2gON8s+IqXLPGwumozbQdC91TBl/CjhaHDl8dndt5JVjMBuZlYRxml/dwOZlYzCTUz4ct9EPbDOtz4UNkofNOiHgZdrsvLy6/auXOnhe8WvafNaln4btETtbS09AzaDmnwTVO/Ato024GHqH8vI9z0QRbyKiydUKJ8ZTsJOZMOOn2Em2Q1S4MvwS6dcpulfAW+MsKNMDwV8BXbQeArUQ56SklJl7lZ8OW5M2O5sy7Zvu3w/27RS9pWy3q+2+MaIHz7I9xSla94uebRmDkcTAtC4GqmlDxR+Eo+3yzlK/DVPV96q7QWTtR2IHzFdhDP14Svntths5SvwJf71wdZbBS++rlMi3Sw8N0e9+y4tbTKd9wWO0XrD4Nvlu2QBV9Rv6cbvlSrEu2w2fAVz3dQYp1huR0Geb46fHXbQU+4cyLKVy4pc4SbQHlE+NoOt1N0b27Wbix8N6slN7mcpaWly/vK91J59R/W2aYDVrcadPWre5iDQs10f1e8UX6atgOVL/1SGewgCljvcNMHWbDD7USUL/fBV3mWm2U7ZMFX8ktw38Pgy0EgkttBIjYkNE+3HWRKJPGAJdXkKIl1zGgHE77mEHL9/wMuM8L356anp/+/Tb4UbXEnqQUsfE9Sw260WMK3XC5zkAUnwlQ/0gGWpXp1+JqddGaomZ7PV6YFkgxe0jlnWhE6fNPifAlFGWQh8KW9QCDRF2Z4GOFGcI0a7UClzO2oSAk4mclCcjsI9Hm8hLzk8zVtBwJfMqQxOoOgZjvy2NOSqaellKTHK0mB+JmVUlJmweAxyiALqlc9hE/aOC23g4XvRu+e7bG9he8WPU/Ly8tXlEqlDwh8BbgymCKr2qJsdeXLbU8lfKlS9cQ6Onwlt8OJwFfPamamlDxZ8JVMbzweHb6SWjJtDjcBtwzKYBnyxiCJdSx8t+iNdwqrZeF7Cht7nF0Rvhxe7LruJSZwBwFYj2rQ19tK8JX5zySr2aA4X1356vl8JXJC4oqz4JsV5zuq8s2Cb5byzZrDzRxebOE7zt3w5FzXwneLntfl5eUr+/C92LQddKjqitj0dvVDO9Xw1T1fUb6SWCcLvuId64Ms0uBLZSlDlcVjZptwP/o0QoOSqafBl+unJVNn25nKV+wHM58vFbHMfCxzvonytbbDFr3ZTlO1LHxPU8MP2+3c3NxV1Wr1A47jKPjqkBX46t6vGd+r/5/bn2z4ShJ1dmgRolnwTUspKcp3FPjy9Z3w1fP50ms+HfAdNI3QsHy+J0n5/uz09PSfDLu27PdbowUsfLfGeXhCLZaXl6+i52vC1/RydbU7jvIlxKjQCHB2tFHZmR1u+tRCAu9Rk6mbM1mwkysrn68OX33eNf6d1uGm53aQGSVYP6pOSczODjfJDazPhGxGO2R1uOlTx5vRDoMm0KTtYHq+MjMIy7Ge7xa94U5DtSx8T0Ojj7LLPnyZWOciuWn14b66FZEFXQGmAFZ63PURblxGADF6gZCQXA7cZhh8ZYSXmduBy2XqeH0mC3OEW1o+X776cznhJ/AVaFNN8iGh53aQBDdsIz23g0Q7sCx27hGKEmpGhU3bgNvw2CWhDtW7jJrj/tkm0oGp2w6EvxlqNmz2Yn3qID23gx5GmBblwHMrCXiGdLYy1OznbW6HUe6urbGOhe/WOA9PqMXKysrV/eHFF4rtIPBNU796R5sUNip8deWrw1dUrm5b6MrXhK8knOHnicKXwBVg8m+ZOl5Ppk74ciAFv9OzmkluB33qeMI1Db5UyfzR4cuydPgS9jIohSDm8XI7fopvrXu+3I8e5ysj38TrlU990lKBe9bINvPBOyDMkPBlYh07vHiL3tNmtSx8t+iJmp+fv2ZycvIDruteaHq8ejiZ6QXrhzMKfAlTPc5X4KvPXqzDl+AQpSzwlQk0dfhKjLAMcKA6JjAlq5k+ezGX7d27d326d4lQIAw5gaYZ58uYYa4v8BXPV59GiPvTLQwzzpcQFeVLkBLuAl8qYF35sk0EvoSrKF/pUJN2GAW+PF9i8Yg1o59fHcLysB1D+dqUklv0fk6rloXvFj1ZKysr1/Q9XwVf/QbUVe5G4SszFAsQdPjq8cGyXOCrJ9YZBF9RllyHwJThxVSFYhUQvmeeeeb65JU6fGdnZ9cn3iRcuX8TvlTCEmrG8tNALvAVz5cQ5TFRZYvtMC58szrc0may0AdZyINJUkrqFtJG4Fur1X62Wq3aDrctek9b5btNTgzh2w81e5ppO5iRDGJDZEU4jOL5ZsFX8vjq8BWbQle+hBohSBWp2w6m8k2DL5edddZZqrOMUQyEF38JQ8JXQtQITAKL+yFg+Z1MWc9jJ5yphglySREpFgbrJZ6vTF+f5fmaypfrmZ6vdPTJ8OIsz5ff66FmMmxbJtXUH6z6eU7zf0fwfDmTxf/eJpf4N3w1rfLdopeArnxHha/uBetWQRp89WiHNNuB24gqFgUs8a6m7SAzWUhKSX4SVlxfOtwIQ9120BOgE74EJqFI8PH1XTKR0XYQ+BJkfP0X5Uv4EvqEvUQ7sCzuR4evRDvoHW667aB3uHEdye0gHW5y3JLbgZ+EOY9Bz+1AG0LifyWlpMBXPHAdvjK0WD5N1StvNbJ8GHxrtdpPVqvVP9uil7StltECFr5b9JKYn5+/mnG+ruuqaAeBoYy40m9M8YB15av7wtJpJJENeoccl8kwWEJV94kl/wNBKgnXpVx+R0DKRJEEmHRIycSc8lpPAMksEOKlsjyWJTCVLGGEF2HJH5ZNsBKUBB7rKqkwCT9CnmXrQ5W5TMK9WBbrSJUp88hJh5kOVoJS6k6wy7FwG4kAkWgFmX6J38k8b/rMFfoIN9ad/5d2kg43eZimfYrXboLXHExjdrwlSRLX63XC98+36CVtq2Xhuz2uAYaaVSoVDi9eh6+oWb2DRvd/0+wIOVrZxtxW1K2uzHSlLYMBTHAIyHXfUl6v0zoEddBIWaK49WgAWU9ex7kO9yEPEFHh0lklECIkxY+WY5EypEw5Fqmfrii5Do+JoDTL0esu58B8KzC3YdkCZ71uZllpUM0Cr7zZ6N9r5zdZW1uzHW7b4/ZWtbTKd4ueLAk18zxPhZrpHW5S5QFhR+sj4oatK0pXbmzpGJKy9fhUAY8+4EIHgl4f/UEgcBUYit8pMBRbRMAqHVJStn78OkgFgBKxoadq5HqyH6m3QFyiCNLqI8erPwT0B5h+XHqyHKmrlMlPgW6a4tUvu7SHpt7ZmXWezfau1+u/Uq1Wf2OLXtK2WkYLWPhu0UtidXX1mcVi8QOe510g8DGrOgi+aTe37hnqN7yuvnT4mmo5bf+68hYYCsCkLNlOB7mUrYM5DXi6KhZo6g8Us+7maDIdnPq6ZlmirPU3AH0dc1t5AAlgTT82y59NU7ppbwpZDzJpo7TLttlsvrtSqbx1i17StloWvtvjGmg2m9fn83nC93wdIPrNZyqmFB9w/WBFSUnnjg5NfTtZT8CTVqb5uq4DRcqV6Aj9/6JATVVsPihMNW6Wb9oJYl8IxEQBm1aKHLuupFm22fGlrzesTQWyOvR1W0A/Vr3eopTTHijmFTrsPMv6rVbrt8rl8hu2xxVua2mV7xa9BprN5rPz+fz7Hcc5z7xB9SrrN7rc0Loy1NcVQHCZhJDxxqbPyR92hkmYF/1K/s1l/J4dXoQct5PoAlmXnVwS0sXyZFvp7JLyZd426WzjcrEcuMysl+kF6ypTQM7tuS073qRTUNpLrBqBMTvbJEyO6xDO7MCTv9kJxx+uJ9/JdPX8jr8yxJl/s1x+z1/+n9uxPP7KdlyH/5e66GDPepCawNcfRuaDTz/XrVbrd8vl8i9v0UvaVssq3+1xDdRqtW8tlUp/FcfxudIDLgqIAJGBCPJJOBKU/OXfAkaCkj35BCJ/9e+4rQCVIJSbXPYjNzoBwl/Wg1AS5SiA4nf8m+vLuvy/rC/lyHFI1IKUI2CS9cxPWc88c6ZC1h8+kiRIlkmUiHzyez2XhXi0EvEh3+v/ZxvJ/2V9KYOf8qNbN9JGXMa2Ibz5S1jzgSHwlr+5nMv4f1km0ycR4vyen/qPeOedTucPy+Xy/9geV7itpVW+W/QaIHzz+fxfUPkSpIxfPXr0qBoowNhXxtZScRKsomJFZckNrN+0VGVyUwsAdDDoIBWYCjz1/5ugFLjJK7/udZq+pa7gdXDKKZBtTV9UV4jm6UrzVrNe5bPKT6unXoY8DHSQi0fM49AfYvImwXMisBZA628V/E4elHxASg4KeWvgNpJ1jvvl+WHYGkPsGPfMWGbGRvNvLu+HwFn4btH7Oa1aFr5b9GQtLCxc2mq1/s/dd9/9rDvuuEON5uKNzUEIHN3FX44K44gw3pD8lVdhHZD6a6n5Opt26Lq/qK+vA1GAIyqS2+h5CvQOJH0fWT5zlgdsep3msQwCvrRB1unVgWpaN+Y24guLmhcIm9DW3xj0umYdt/7g0v9muxLOPAY+ZOXtRR7AfAjzAUw483q4+OKLcfXVV/N6+I1qtforW/SSttUyWsDCd4teEg8++ODu1dXV3280Gj9IsFLpcCCC5DcwASAgkldeeRU1O9iyPMNBzWDaEDp8ZTt57c4CptRXV7n6sjRwpYFbVPAoDxJzn+a25sPFbCsT9mKpZO3bhLGp2HWVLso/TaWnla+3j1geVMkEsmR8m5ycfN0555zzO1v0krbVsvDdHtfA/Pz8xfl8/q9833+m+Kziq5qv2uarfhoAzZtcB0sapNLUn6xHcOieqQ4ZXeWZ8MwCs66UB0FVB1bWerIPHaRpyjZL7eoPJ1G8UqYJ3zR7JKvdzIeOuW2W1WK2mbmenHuej1qt9padO3f+2va4wm0trfLdotcAJ9D0fZ9Tx18iPfKsqgB4mDoapmSHKcc0L1XKFI9TYGjG8wqkpQzdHhBQp3m+gx4C8vCQMofVX4eo+XAyFbAObHM/AnEuH6Z8h11Kej2GKX19YIYO7rRjkbC+er3+hunp6d8aVg/7/dZoAQvfrXEenlALJtZxXZdxvheKAtPDlXTPUr85TSgNu8nNHY+yvkRbiNXAfZowTVPAuorTlXjWclM563AeZJ+Yqta0TbJgrL8NpCljParDrNugh8GwNh30oEu7PNPWT5KEw4vtTBZb9H5Oq5aF7xY9WQsLCxxk8X7XdZ8qIVqivrJemfXX/zSoDlOLArdh6+nwTbMS9GWj/K1Dz4S2XhfTnsh67U97MJn7GGY76G0p62bBd6OXkNmGw2Cd8dYTrq6u/vSOHTtsYp2NnpBTtL2F7ylq6HF3s7i4+GzP86h8n6LHx+ogHmQ9ZClafbkJNh2+gwAsHW6EhLzypnmRuiI3lWIWZNNgnqaABY7DHhS6wk6Dsr69DmQTzvLgk/ZPe1DpD4e0B2HWsZkDL8a9Vvrrd1dXV390enr6Qye4vd3sFLeAhe8pbvBRd7eysvLtSZL8led5Z0mAvnymAUMH3SDll6WyBsFRh4rErOoDMvTvzeVZ4NS3GQZcAd0obac/BMx2MtvF/F73d3X4ynLzwSfljQp1XX3rx2Q+QEZpDx3u/fU79Xr9+6vV6j+O0k52ndPfAha+p/8cPKEGSZI4y8vLP+C67h97njcto8vkJtdjWE0FKVDTVamso4/uEsUqEJD/p0E1bV25+WU/AhBzlNwg1aoDaBhwBn0/TP2a0Mv6vw40Hajm37rq5ndmXLWk2TThrHv2+jZpXv6wB4d50SRJ0lldXf1vO3bs+MgWvKRtlVJawMJ3C14WSZK4i4uLP++67m94nlfizSlQ1SFphnzJdwJEE6hZINRhlKbCdBUo9RCw6PsaVv4wwIpFkLWeaZNwPbO+pl1gqmbThtDrnGU7EKa6ohb46g+lFBg+4coy9y3g1mEu+9KtJka46EO8zVwR/XPR7NsOf7cFL2lbJQvf7XENEL5Hjx79ySiKfjsMwypHMknuBR3CEo6ke4a6RWEqPAGmDMAQRa3DRQeEbK/D0AQg68X66bkNTOANU7hmmWkgG1XdZqla8xjSrAJ9WwE7QSdDr82HS5bdYL4FSAelCWsT6NJOUleG9Mm5lXPt+37geR5/Xc/zvFwu5xYKhahUKn212Wz+4K5du+7dHle5raVVvlv0Gnj44YcvX15efm+3270+SZKK4zi5/k0ZOY6T8L7zfd8RRSQgNV+JTRUpcOUnoSJDkmU9LtfDxtI8YgETP9Pgm6ZcTXtkWLOn7TdtmyzlO6h83Q4Q4OntIn9LzXOWAAAgAElEQVRLbgu2kTlzhpRvdpaZDxIpS3I36O1sPijSzpVYRf23nOUwDP85juPbPc8rOo6zG0All8st5PP5W84///ybHMfppYezP1u+BSx8t+gpuummm/xCobA/SZIDcRxfEsex6njzfT/kTed53nXlcvkSPcuY7iOmAUZXsjpYxNaQ77Nidk1lRljo2dXSlLK5bBCY006Fvn7atmk2g1mOuQ7LyYKmDk+uIykixceVh5v+kDMhqpchf7OdmEhHh6+AOctmkbec/r6SIAg+3Wg0Xr979+67Z2ZmWJ7HB/DZZ58dnHPOOR3HceItejnbaqW0gIXvNrssPvzhD3tPfepT9+fz+R8rFApvzufzvAHVUejqTYeL6TWKchXlq3vK+g2fplbN7wW+ZgpHAfUo8B0F2sNOUxpgTXWqv+Zn2Q76chO+0m76vmR93X+WtteXSYYz0/7IsnRSHnRxEAR/U6/Xf+nAgQNLw9rDfr/1W8DCd+ufo9QaPvroo9/sOM6/ua47MSz214SveL56SslB0DUhLFCReF96vpIMPW1dHcSDVJ55oFnrZp2yQUA11ampYPUyBa46fMV2MLfTI0/S1LCUa8I3TR1nHX/fCiJ83+e67uvPPPPMxja9bG21tRaw8N2ml8PXv/7183O53G2+7+/U4SugM0EkwNU9XRO+0hRmaJkJT9PzJVhktgod4mnQHRW+44J3EPh0YKb9neUbm56veamYIWY6tHXYiz0jMdJ6XXV1LNvo1oT2MIu73e7/XFtbe8uFF17Y2aaXra22he/2vwYOHz58TqFQuMPzPPq/Q2crFigKfPmpT3GT1smmL0v7W6Ciz/AgANKnKTKhMsjHHRXOpoVgKts0Zam/AegANNeV9UT5SqekCXjTV8/aJ7dj+8k0SmnlmA+FFBUchWH43mq1eqPjOL15n+zPtm4Bq3y36embnZ19KpWv53k70l59U27e9c4eUVtZ8E0bpaYrWv173fPNgnWWd6zXcZDS1dW6eVxZqtVcngY307tN83Rl6h7dVzf9ZfMtQz8f4v/KzBS6qtW3M0GuvzXw7yiKoiRJ3nX//ff/2rXXXmvhu03vW73aFr7b9CQeOnTo8mq1+mnP8yYHhTvpN7EOwUHKVx+sIdubnrD8X0LNJCRKVGOakjb3bwImDcBZUJb9jOKd6uDNUqdpIE6zHbiedFBmKV8dvlJulvLVjyMNwHJ5Er5xHN947733vtfCd5vetEa1LXy36Xlk1rNisfhJ13XLgwCkA0/vKOM2+uy9AtMshWvaFvIqLX6v+JlZtkOa+pWmH2RDmIBOU7RSTtZ3abaCvo35vcDV7HATiJugNlW1ePC6n6sPtJD1zYdmGrS1cxY+BvB33H333b9p4btNb1oL3yfHiVtcXLyhUCj8k+/7airbLPCY8NVhdiLw1bfXox1M+A5Tvmm2SNqZMaEt6jBNEQ9TwaY9kAVTUaOjwneQDaG/CcjMx9yvCdo0FW10vNHzvTGfz7/Xer5PjnvYKt9teh7n5+d/qFKp/LXneeocmirKhJZpG4jtoE9NpKtf3W4wrQfT8x3U4Waq22H+rwlV06rQ4Wt6tIMeQubDaZB6HVf5pilrvXzWUx5UpuebBmJpb3rycoxJktB5eOcDDzzw3gMHDnS36WVrq621gIXvNr0cFhYWXlWpVP5Iz6BlvqKnqV5ZR+Arw5LTbAcT2NzW9Hb1EW6DQtT0Zk4r14S9CUsdWqOcsjSVm6Z0pSxdefJvHgvbRoYWS0SJDlV54KWpVtPLFc83a3+mojfLJHyTJHn3ww8//Os21GyUK2Drr2Phu/XPUWoN5+fnXzMxMfG75rBX0z/VASyKVU+sIxmy0sCZFvVgDj3WczvoZegPgnHUblYHmwlfgWDW+qYVoDdimk0g3+tvEGLLSFYxE+hp1oEA3uyUoy0jsdD6QyAN5qaC74OcyvfXfd9/t+M4Ns53m963j7sOnwTH8A15CAsLC79QqVT+QIdvmvLVXlvXQ80EoGmer6hbUac6gPW/pdGlw40KOEspy7pZilf/Pu3vNHCaSjrL886CcJrtYCpjUb58QOmJi6RN9UEWpvWgq2KxHfSBKOYAjawBG1p7MNrBwvdJdLdb5btNT+bi4uJPlMvlPxVfUMBhWg2m8pXXYa4vio43fpbyle3le3178TEJXkl5aaplXaFm2SBZp8BU8aYiFAgOgvMg+A6zJnTbIW3WaNOq0FWv6fmaDydT/eqK26yXKN84jt/zWAfrexzHsZ7vNr1vrfJ9Epy42dnZ76lWqx90XVdFO5iKcVjnGW9oE76inHV7woSvqV4lysHMN2zuP61+g06DaSdkeb5ZtoM58MQEtKlUdRjKthLna84kwnUHRSuY+ZG5PttJkg/px6IrZBPA+sOm7/m+54EHHniP7XB7EtzAjFB6chzGN95RLC4uPr9UKnGCzV26AjThmNaRJp6vqFjxJ/V1Tf82zXIwlamujgXkJ3pmsmyEUYAt7ZHmC5vl6v/Xt9P/1pVo1nJ9HXOEG79LeyOQeGAd5ll2SH+Q228ePHjwRtvhdqJX1dbazsJ3a52PkWszPz//knK5zCxXZ+sj0nSv1oRpWuEC4nFe3QeB0XzNT1NzOphHgSyPwwylM5X0yA2npd40HxD6gyvt4ZGlsmVdeZgNW89U2QJf00PWFbjrunG73f6L5eXl15177rk2peQ4J3yLrmvhu0VPTFq1OLHm7bff7k9PT59ZLpdfk8vlfj6O47zupeqvqmmv0lKu7lfq26Qpw1EAqSu/tFd6s17m8WV5s4NANuzUjQJBHZy6nz0Mvml+9CCYZ72RZJxn1XkpbyQyW0kYhve1Wq03+r5/0969exnxoGY1GdYO9vut2QIWvlvzvKzX6rFkKt6xY8d2djqdc3O53Nme5z09iqLnua77TY7jTIpqEviZ6skEYRrkssA3CMpZzWbuL8urTYPxIEsgDYbDgJ4F37TlpnVjHp/5gMv6Xl+e5nvr6li+F1VvvrWIXaHtmxEPjwC4HcCXoih6KEmSr3ued2jPnj2LdgqhLX4zG9Wz8N2C54sKd3Z2drfjOJc/NmfXtY7jPBPAZa7r7nQcp+q6bsF1XUdgpY+ESlOgusrNUrHDwDeKfzoMhmn7NpelwXoU5T0KDIetM65SNkE77FLSAS8Pk0FWR5paZlswwVkcx50kSRpxHK8kSfKVOI4/F0XRTe12+94LLrhgdVhd7PenvwUsfE//OVA1IHABeDMzMxc4jvNf4zh+KYDLHccpSseMPn24DiTdG8x65ZfDHMWvHQbRtCYbtl9zmxMB6jinKgukafsdx9rQ19XLyrIhBu0v661AljOCRM6tCWIZaSif/e8J49ujKPqw67r/eujQoUPXXHMN5/yz1sQ4F88pWtfC9xQ19KDdPPTQQ1PlcvmqKIpemiTJiwFcxH4hfWp33oR6yJPeU84bXB9RNQpoh60zChxHWWfc5s2C1aB9pcHzROo2DoQHPaDMcnTIZlkeWapcf+MQAIsdYYBXD2Xr0p54zJ66GcBH6/X655/2tKfNjXsu7PontwUsfE9u+w4snTMUX3zxxVd2u92fcBznxUmSnM0p4hl/y18BrPkpsDUtBv21VrxFfR151R1F2WapOv2ATgRww6B/Gk/H2LseR11L4WnKeVxvWveS+bdEu0gcsaaK4yRJ5pIk+VySJH/muu5Ne/bsqY99oHaDk9ICFr4npVmHF3ro0KGdhULhhzudzmvCMDyfINOVrsBXX25CV8BqgtKE4kYgOfxIemtkebcnG7ajPCRGPYbNWm/c9h5XcZsxw+boRBn4YlgTQRRFf5kkyTvPPvvsg5t1rLacE28BC98Tb7sT2vLBBx8sTE1NsQPtFzqdzkujKCoJVGXEmYyQGqR4BXijgHZcGAw6sEGgGAWE+mv0CTWgsdEo+9zIfga13Wa26zh1TPN/5a1GlLDpCfeBzITsVMHv6XQ6N59//vntcfZr193cFrDw3dz2HFjaYxd9bmFh4XvjOH5dp9O5MooiT7KKmcpXgCwATlO9uuIUy0HUcFZnzmYe7ijRASfyaj5OHbNgngXGE/GHTxdkR2kH3YLQB9uI+pXv9f/TDw7D8F1xHH/w3HPPbY2yH7vO5reAhe/mt2lqiUmSFObn53/4sUERvxYEwZ4oihw9t4Ixmulxfu8w8Oo71EeC6R7wyT5MfV9mz/84wNssWA8qR4fpVgbrqOdMBzC30Tvi0qIiuCwIgqOPhaq9ft++fX8z6n7sepvbAha+m9ueqaUtLi5WkyT54cfiM9/e6XT28mah4uWPHsEgf+tqN8vnlR0NAsmphG/agWf1+ssr8ijbpB3nRk6ZvBnobw0bKW8rbKtHQcjfaSpYlvGzn+jnkTiOXzkzM/NJOy/cqT+TFr4nuc05Qm1paekVURS9udPpnMfBEdylhI4JDPRQMjNuV+9Y0+GxFQEyDPgCZOk0GrX5TZAP8o75Xdb6g7Kd6Q+F7aSIdYspzYbQ1S+/Fwui//lgkiQ/c+utt976/d///dGo58Out/EWsPDdeBsOLOHo0aMvyeVyfxQEwVMem/pbjUoz/VwBgpm6UCwEM6Z3s9XgSW4CVbwAwnxFPhX71h9ST0bla7ahmWhJV7w6iCU0LYqij3U6nVeed955D5+q82H3Y1NKnrRr4LGQHndhYeFKz/P+rNPpXE7opGWtSovlFThL5fTttht49Z75tLSUm3kCTLWqq1/5Ls2mMd8mpE6notNyM49fLysr053AV88tHARBOwzD33cc55379u1rnqw62XIf3wJW+Z6kK2J+fv4sz/PeG8fxf+92u67p4wpgzbAy0+MV1ZYGj5NU9bGKTQMUl+k3vwmzsXaQsnIaVPXV0iyJNBvBBLFu7+h13k4WhN4OpgWRpno1//doFEWvPPvss/9ho+fHbj9aC1j4jtZOY6+1sLDwo0mS/E4Yhmfw5tVnGR4UvytWg65+s5TZ2JU6CRuY3mqa4koD44lUJSuCYTPeBvQ21s+BPPxOpL5bYRu9Ay7DcpDoiKTb7f5nGIbfs3///qNboe5P9jpY+J6EM3z06NH9+Xz+g3EcX8+5uzj9uNgOpvWgT0mudwaNC4DT9Yqs39xsypPt6Q7r0DNBbKrkUVWz7s1vV+Wrq3d5G9FtB1G9sqw/GeprHn744T983vOeF56EW8MWqbWAhe8mXw6HDh0qVavVdwdB8D+iKMrxxmU8Ly9+HbRmp5v5yjtux9CoUNrMw9XtBX2I6yj7GKZizTLMCAbTWhgVkOZDatB2JoBH3ccox3+q1zE73YyIB6V+Cd8wDL+YJMkrnvKUp9xzquv4jbY/C99NPuOHDh26vlqt/mO3291jAldXvab1IK+340J3k6v/uOLSACkQNH1dM3QszXcdVNdxlPtmPGiGQVevq3neTmabn6yydeXLv/X8D/I339LCMGxEUfS2ubm5P7CxvyfrbPTKtfDdxPadmZkpF4vFX02S5E2Ekd55ljZM2OyE0wG8idU6oaIGKVN5XdUhOChuNwviYlOcUAX7G21UjWZtb3bGybnRw/42Uu9Tva1uD+nw5d+ErpzTvvXwyXq9/n0HDhywc8WdxBNl4buJjXvs2LGnFwqFPwuCgLNPPM5m0EevyY2t2xBbCbwCRR1AAlAzYF+UehZ8x7UXsk7HoHLGBfAowNXroa+vv7Fs4qVzSoqSNjRVr6F8CePlZrP53y+++OJ/OSUV+wbdiYXvJp34d7zjHe6rXvWqH/U87/eiKJoSr1c6zmQWCt3b1ZWxVGNckGxS9YcWI6+tvFH1H1FU5rKhBWoDL0ZZV9YZ1mF2Iu1otvkwSyLtjWWcYzid68r50j1fKt/+cGOlgjlNUbPZ/LtcLvcjNvPZyTtbFr6b1LZMFblz584/j+P4BziMTZRvVhyv/hq7VYErTWMmahkE2iyFOqoCzlovzUM+0XYbRfma60i99CgUecDqD4YTrdMmXYYjFaNHORC6uu0gIO50Ogvtdvt5l112me14G6lVx1/Jwnf8NkvdYnZ29gLf9//xsfmzLhPg6nOupQ2y0DvXNqkam1aMDkEdvmlKNw3GwyCcBbdxDkA6/7K2GQWy+raDFHBalITAV6/HdoGvHnKmA1hXwQsLC6+58sor/5fjOPE458WuO1oLWPiO1k5D15qdnX2553l/8djAikkBrW416Il0zBjeoYWfphXMULJxOtUEViaE03xkE96myk2D7DiQGxfC8laiWxg6fPXyzPDB03SqRtpt2gM1S/ly3aWlpb/1ff8nL7nkktpIO7ArjdUCFr5jNVf2ynNzc7/nuu6rCSg9T6+ZJpIlDMustUlV2nAxRgJuFaucBjL9pjZhO8xuMD3ctLJMYMv/BylffZthHu6ghspSw3od9LearDba8MnYhAKkbvL2IvaD2A79ULP1mN9Op3N/rVZ72VVXXfXgJuzeFmG0gIXvJlwSDz74YPWxqYE+6jjOc1icmSRdB7CoqnGU2yZUcewi9A62LKthEHRlh4PgOyqYT1T5DrIR0hpkFIWsQ1fKkLcaXSmP3eCncAMTvtLZJipYrIcwDOcXFxdfcc0113yU/aOnsIrfELuy8N2E03zkyJFz8/n8ZwGcIz6g3JBpeRy2OnjZJLonmAbSYeBNA+uJ+sAmfEdRl6OAd1xFnAZeeZPJSvu5CZfXSSlCRrzp4DXhGwRBc3V19c1LS0t/ZIcbb/5psPDdhDY9evToM3O53CfiOJ6kypWZh03LYbvYDWwSuSmHqd5RbYZh4NVPgw5bbsd2S/OQR3mIDbMfhpWRBvGsZXK+N+GSOulFyJsNIWwOspBlYRiGtVrt98vl8q/akLPNPyUWvpvQpocPH/7OYrH4kTiOPYJ3EHw3YXcnvQjemBzpNC54WbFRIKsr11FtCbMTTuybURpjowDW98WyssrTk+GPUq/TuY4OX1P9igLux/v+ZRAEv3DgwIH66azvk3HfFr6bcFbn5+d/yHGcv+EFzRtQZiROm5NtnN0JmHTwDFNq45RvwlIUp9yM+vemzWBCM80a0O0Ks2MtzcrQ655WflZ900BsWhNploG+jtQ/DaxSl6xMc1KObjFt9nka97yOsn6a9UAVzAcvf9rtNjqdzr+HYfjDl1566eIoZdp1Rm8BC9/R2ypzzfn5+Z9xHOd9XIE3IOEr4DU72zayO8kXcTJvbIJEer1N+OsPgSxPd5jyTat7GpjHsTN0sI6ikEfxg02gD2tzUcR6SOFGzvVmbTvIHxf1aw4v1pVwo9H4Qq1We/nVV189s1l1suX0WsDCdxOuhMXFxVcnSfJ7vAEFvnqs7zjJWAaBSNSZ3FA6EAbdZIMO0fRSxe/Tt5Gbkw+SLCtCVOkgG2GQspXvTL932OkZBYpmGWmq2LQTspS6vj9RwlK+fs6H1WvYcY1yztIU/7BjNc+BDmCJcpD0kjzvzWbzqysrK995zTXXfG0jdbbbPrEFLHw3eFUkSeIsLCy8FsBv8+YzPV/ehBKIP+6uTG90Izd0GhTN8rgObzh57RTQynr8Tu/8SrvRzW1GVbBZZelQ1mEz6HhGaScdtmlKWL4315P/m28FUjd9u2HnO62MLOgPK0u+Tysza1s5V+ZoNy23L1qt1kyz2XzJgQMH7hy1Dna90VrAwne0dspci/Cdm5t7HYDfFPCmDSs2VVIabNJuIAJPFLV+Y5nqzVSwpirKUqRmkm2qn06no6yHSqWyHnLG8rhMjsO8yeVGNuFhqvO09dKgaipsE2r68eptIW3FMrMAnQZWri/HJlEp+qcOV3M9/QEhyn3QA2DQ28Eo8M16OzDbYZRLWwewnmxHHsKtVmu12Wy+7NJLL715lPLsOqO3gIXv6G2VuiZnKT527NjrAbyXXi8BLGrXTKqTVkDvRop7EexaGLu6CZMIC/PzarPde/fAdXNKmabd4INu6CwQCXD0V0+q3uXFedx111247rrrsGN6F4I4gqpOkqi6SkW5zASnPgTZfODoN7oOpzRQZSVnl3WzFLZ8nwU/E7z6+ll/6yGCj4c74Gh3UNr2ozxkVRv2z38qfJ31FkfCHcYJEm4QczlPTO8a8lyOQOTCBC4cJIiP+4q9xWp9ddoYtdGvnNM7uYiiGHEcIQpCuKD330Wz022u1Ne++6LLrvqPDd4qdnOjBSx8N3hJfPjDH/ae+9znvjEIgvdIR5vZ2Zb2iqvfqLxJeEM4Dm+Z3k3hcFkU4v577lGK8xlXXgnH9wH0fFf9x1SX5iGlgSjp33ou7+U47qm+hOkiE8weOYzP3nILvv2GF2JichoRa6Nu3H69+gBWqll917/ZFZx7v2l1SntADFJ6wxQiv896o0iD+6Bl5jkS4GbBmm3MNjl+A7F1evlnevuR3+NnQ84aTx/RyBblZ+84+2e+x0E4PB/EpzzsFIB7O3TA7wCH0JWKMHl/3ISDEFGnhaDTRrfZQNhuIeoECqjMBholQMRO4UIRuVy+NxrT7dlN3U5XvfUkQRdeEiAKu0Cp0qkHyfdc/pwX2Ny+G2TFE+7LTS7vG664JEn8paWlt4Zh+LZCoaBgwE9RSMMg0BM8kjSqd1PxJnPjHgi/dt99CMIAlz7jcsDlzeY/TrWcaIMLCJSA0uGbxJibOYLP3tqDb4XwjR2Efah6ZDSVuvqVmjtw1pXx4x8MomCzHhhpsJZjyrIN9O8Hvd7LejpY9WW6atcVrX7uBsH3iW2vJ/86Dl+9rdX57T88lXpVEBVlSwULJOqhBjieqxRo76KI1K/LlXm9hCFXBIIOuitraNfraCzNodusYWV5EbXlJfh8skYhfOpgx0EuX0KuVEahMoHiZBX+RBXI5YA4QqfbQb1Wx+rKKjq1NXTqy1icn4VXqYb+rjNf+b0/9er/faLXmt0uvQWs8t3glZEkSW55eflGAG8S+Mogi0E+7+PAom4o/vBW6ykhwtdJYjxw330IowiXXX5571XTyfVuWP199wSOIRW+vKnjSMH3c5++Fd/2AsJ3CmHsIOrDlze/WA/D4CsKWPdnzaoKnAcdzyClP8qhD7MWpD319UZRvuPAt3ej9eDcOx4XMd86emdzXUH3NHDvvUTp4jiCS0uB7R51kHRaiLtNdGePYmVhFmtLi1hdXETQbiOXRIjaHbTbLTQbNezevRO+6ym4O66DfKmC/MQkChOE7w44lSqcQhmIQ3TaLTQaddRW62itLiNorGFp4RgCP59g8oy3/eAvve3do7S1XWf0FrDwHb2tUtdkEvUdO3a803GcNwh8ZZDFsE42KdBUvj01FCkQPnDvvevwpfIlfHv+cHqGsVEPR4fvcZvgOHzXle9Ez3bg66paj3aIpnyVB0lU8B28/yNqVn9ImACVdUzbQfd09WMZZE+McsymgtXrZvrEIytfXeSrO+m48u3h8/jt1fN0I7VIqVvH7dk5aivaNroVQa82hsc2jQJE7TZaa8uozc6gPn8MjaUFdOuriLsteCwzCuGqMEdHXSthGGC1toqdO6bVm5iywbwcvGIRucokcoTvxBRypSkU8iUF31arxbAy1FfrquzWyiLmj83ArVQRlne86/te8/a3jdLOdp3RW8DCd/S2yoTvrl273gXg9dLhlqV8BSCmyut5vj01JD+ugm+s4BuEIS674gqlXk6G7fAE+B49ojxfKt+JySlEVGlUYf1OwCSJlFWheKKG27pIosfn2zY7zLL83lGhmtV2o5y+rI4wc/nYytfM89XvNet3aT0RvuuuOQHsKOW7fr6J4iTsd5iFcGgnLC9g+dhRLMzMoL68hKhVBzod5AnssKPWV9Dux5ezw4w/URJjdW0F5UoZpWKxd44UfEvITUwiP1FVtkOhOIlivqDg3em00W61sbQwj9byEsJmHSuLc3DLU2j5E+/+3tfd+NZR2tquM3oLWPiO3laZ8N25c+e7kiR5fT7f68CQlJImZLNerQd5vg/cc08fvpfD8TwmrNxgjXubZypf8XxvuVnBd7I6jTAxle/o8OUx60rYVLOjdrildhoOUP9ZbZ+mckUFjw1fsk6/g/p/Hz+fjz9VNBf6XWz9OAQq3p7KVW86URdxu67U7cKRw1h49EE43Q7CThtxt6POfN514SYOHJedcUkvFJAPP3VleErpxlGIldUV+L6HyYkJJLQevBzcYhmF8iT8iUmUqlXkyxPI5fNwoi7CbheNRgPHDh9GZ20FubirPN+kOIGgNPWOl7/mnbTW7M8mtoCF7wYb8957783v2bPnXWI7SFYzCTkbVryCj+H5chulfAF85a67EMURDlxxpepwE893WLkm5AQwsjwVvqpTJ8bc0Rl85uZP4dsJ36kd6/BVII05zXivM1Agrnr9zTC5/o6y/N605SfiYw/rlDOP27SCsuwIPbzM9H/X2/YJtkOvVah8+3EIPY+B5oJDjer1vu8vIzIJ3aTbRmdlEfW5o1g5dhi1pXlE7SZyYUt5/7W1NdXB5nse8n4OnushcYEgThBR1fo+4jhBngtjhpw5aDQb6HY7mChPoJAvAn4OfqGMXGkSuckqStVp5CYqcPI5uHEX3XYLa2urmD0yg7jVQNhYRRR00XXz6Oaqb3npa9/2a+Ncc3bd4S1g4Tu8jQauQfju3bv3nUmSvLFYLCp/TdTvKDDZbPimwUgOQK/PWPBlh9s6tal6j8N3PQTtBOGrAN7v/R+lvcyTMUpnnF6u+bcZwyuwPhH46ixWVlIS96IV+MxUEQ3Urn0YJ7FSue21FSwfOaTUbmtpHm7QhheHcGJGMyQI2i10O21UiiX1YKQvm8vnVChaQpXL+FxluSdwE1c9n+n9cp9LiwvIezlUJ6fg+HnkihXkyuxw4+8UvMkpePkCPCdEu1HD4tw81laWgU4L7bUlIAzQ9gpo+hNvfPmrf/U3N3ir2M2NFrDw3eAlocOXHW4CXlG+x/3U9B1tRfjOU/nSdnj+DT3l2w81U2lgXSEAACAASURBVOBSfu/G4atDdyOnYBTPeBT4DoLyUOW7PgiidyTrylfZIj0tTEW67unHIYLVRcwefhSLRw4hqK/AD7vIJyFyUYQkaCMKI8RuTsXdUoGW6d0mIbr0gmlB9O0t1pseL31d9hzw4c8ON8931TDx+sqagm++VEa+MAG/PIH85CQq1Wl4Ezvh+AV4CNFpNVBfW+mFrC0vorO2rFR5M/GSpld+/ct+8a2/s5HzZLd9YgtY+G7wqujD98YkSX6F8BXly8438TuHhlFtsu2QpX5HVb46fCeU5+uqUDMTvsrL1QZZrItjbRDIoDCzQSp91NMyimoeBb66PaFHO3B5Jny1Svb1rJgtva7TROIZ1EgWJGEXQW0Vq3NzWJo7gtbqIpyghYKK2w3ghIH6VKMh4KDLMN6gizAIUMjnwI5O2hmtVkMpaRnUA3a00RLqx2Cr4JMoQi7no9VkFEMLlYkqJneegXylCr9URnl6J3ITZ8ArlODEAcJuC91WA4vz81idPwY/7qiOuKV2ROX7updb+I56SY68noXvyE2VqVxzi4uLhK+K882Cb5YCPtnKV9/v2PB9wQ1qhJt0uClAoTcEtRfr24tFlRFu48J3s9TvsFNowjft/+L9jmU79DVurx2Od2LykUR3V3Wi8Q5jjtxWC43ZIwpsjZVFIOzCCVtA2AYjt6NuRwGanXIqx4KKXIhVTl2CtFAqqE+OeOMgjG67A8/1UfDzSGLuC0hUJ1wEz/f656g3AjAMI4QJ4BcrCrqVnbt6oWblafiFIrwkRNBpolFbw+LcHLq1FRTcEN1OCyvtGA1/4pdf9gu/+rvD2tl+P14LWPiO115PWPu2227L7d+//+1JkrxFh6+Emwn8xoGvCopXLmuCr9z1Za3DzeOwp8wa99QXXz572zqJCyfxe4hgOJKc7cd1FNGd7N30vTH+wMLMEXzmlk/h215wA8r9aAcZSkv1RfCqbVTsby+a4XFgH1H5ng74Zna4UeGqTjH1hzbDtKsp38fncujF9fYiDXT4AhE8PpziEEkQoLmyjOXZo6gdPQQv7KgBE4zfjYM2kHQVbJUtQXciitfzd3hhoDrCgjgEI2lUVjnPheN6qNXqanhxpVgB0zkwzjqMA3h5X6llRjpwfZ5dzy+oaIfEzyNix1tlAtUdZ6BS3YVcvgjfidBu1bC6tKSGJTtBG3FzFc1GHU3k0fTKr3vxK99kbYcNssLc3MJ3gw3K4cVzc3Nvc133rRLnq+d4GFZ8T/n2ToPEhxKCKvw+ifHVe76MIIzwdEY7eNRIx2OBe5lV2LnS61sPkaARrqLZXUWpUELJnYATFeF77JgBPHbGcEdi2XoJEjdGqCDiqA4bL3axdOQwPnPrTXjuC1+AYnUaEfehtuHotgiJkyBiEhdWXQVI9BO9pBysbjtkWQSj2A8C96x4Ydl1msWjh5BlhaD5cFT78FAT16fXAEc96PjQ6j241GnqN796oBGwvUQMvcESavgvCwjgRh1EDN+amcHCkUOIGzUUGDHdf3hFcYwoDhHGkRoYERPUalQjz0+srAePHW6tprId8jmGkTlodlrqPLuep1Tx9OQUkm7IIDOlbt2cp3xhfs83FB6v7+cVgHPFEtxiBX65Ar80Ab80qZRvzmEynY4Cb6teV8o3aq6h02qiHjmoe5U3vORVb/qtYdey/X68FrDwHa+9nrD2TTfd5F922WVvdV33bVS7+kALWhDDftLhq4Y0KPh+5e67FHyfceXVgOeTDD1ACAdExUZA6MWYjxbwsds+jv3n7cdFey9E1d0BPwZyLm9Phor1atQbvsq7tZe8Rb12M340drB4hIMsPonnvuiGx8HXVZCNETl9YHNz2o39JAWqXimqVxTuRuCrt2NaJ9sg73cU+Hpw4PMhpsFXlHAPvhxMomIAe3HLKoLB7Y1Yo12gAgxoCQRA3EVzaR6LM4fQWlyEF3RR4HpqYEQvN4ZKShRFqrMsipj0hlZD1BtWrpgeK5iz86zTaKDA6al8D4sri+iEAcoTFcRRgmplEl7E68VFyHPKUW5qsEZ/RKLKJ+3DzxWQL5ThqWiHqhpokatMKSAziQ5th3arhdbamorAiBqraLcaaMQe6m7pV178qjf9xrBr2X4/XgtY+I7XXqnwveSSS97q+34mfAdFPIwC324Q4vKrrlmHL0OLyFyly+R9NwRCP8QhLOD/+de/ZP81nnf1s/GMsy7DGZhCLnHgwYPv5PpDWnv5BCjk3P5otZ6KA+ZnjuDzN38Kz33hMPgyBwVv+97swjp8TYWqvs8IKRtF+Y7SiaifnCwFnKV8CVoeybr3K9YDVSbfGNRo4f6rg0oB6qnBDWx/9R1Dw8IukrCNxaOHMH/kUUSNOkoukIsT+G6CThT2xmRE7HyL4KiOtQRRECAOwz58ewmL+Nt2Qniei+ZaXQ2yKBULSs3SY6cCZn2nJicRdwLl/yaeq6wHAp0P1OMTero95VsowStNqtFtxakdyJWrfc+3B99Ws6ng26mtImnVFHzrkYs1p/jml7zqTb++wVvFbm60gIXvBi8JUb6O47wtzXYYFvEwDL73f/lOEL5XXH3tE+Drr3u37C1P0PI7uKv2MP7k03+LpeYipnMlXHnBZbju/KtwTvFMTHsV+MxxpeJBcwqaCsCUTIriIRIPmJ05gi/cdDOe98IXDlG+Tx74Og6Nhx582Siu28u3oD6V5dD3HfqRKQRvrMaUJapDjZ1rYW0Zi0cOYm7m63BCqt0EuX6SJKrPjtd3KcJeVjJHqdxYwTcJA6WAlX+LWAG0nYQqpCxoMbfDmgKyn/cRJhG6QaD82olKBRHLom3SV9Qq2kFZE0oKryvfHJVvcQKFyarqeCOIGefrI0TI2F4m11ldXbcd6DfXIgc1p/LmF/3c6y18N8gKc3ML3w02KOF7ySWXvM3zvHXP1xxifOLKN8G9d96ubIcrr30mQHUTu4gZUsThpP2hZbQC+Iq65rRx8+E78Kef+zvkpnJori0rlbSnuAtX778c33z+Ndg/sQ9VlJFLOLKJnTccFdV/neaLq9NLKfmfN92aDl9Eyu+NVHazBC479FVe2eMZDcRmMK2CzVC+owzEGOb7pilkwpedmfTb6a0yKTnBq5Qw3QWyV+XY7fWu9V44HHjKPgjQmpvFsUe+hpX5GeSdGAV6tEmEHO0C1+0lKvd9hFyfbxocKRiGalv6u0lf+aooEg4bVp/s1GTnXIKo00Gr0UQYBQq+xTLjdgs9C0kNKe5lweMNTXC7Xm+Ke+6K/q+fKyJfrMArTSjboTS1A35f+RK+AeHbaq7DN27VlOdL26HmFN90w8++4b0bvFXs5lb5bu410IfvWz3PS7UdNqZ8Bb4hrrz2Og2+vbgGj4rVg/JguwgwG6/g7+/6d/zzfTdj4sxJwI/w1YMPo+gWUWj6uHT3U/Hy62/A9Wc+A7ucSeRi3ry9ziIVpgR23ITK8/38pz6D56Yo3xgR4n6Hm7KM+x1uikkpj/LN6nBLO2vStk9QFCnpNnXfNxu+fRtB1K7b6wxlQiMFXpn9IaY/HtDEVcBbPXQQB++/V+VEmCxy+G+vM44hXx5HoiX96Al4KnIh4kAVh35uL6dCTz0zt0MvvEzla2CHm4J0rHx1jyBVgO5N5RTw0+tBXY1oA9CNOPQ7RqPZhJ/zlGWhOn9zBZXLt1CcUB1uTK6jhhf3PV+Bb6vZQJO2w9oK4taairSg7VB3ym98wc++zo5w21x02NmLN9qeSZJ4x44d+9XH/LV30GMblFwnM9ysX4nj0Q7HO9zuvfMOlVjnymuuU7ZDT/kym1UMJ1LZARB4CTro4sHGQfzppz+ILy08gOLuMs4+5yzc88D9aLXayMU5hLUA+8t78UPf/DI8f//12Ikp+Azx9xwEKq1hjBwCLD76KD576+fwvBe9aN12YEccO9wIX8JeKd+4p3zX830bHW6DlO+4Pu8oilepwAHgTYP08fheJW1Vx5qCoepg48AFB/A4lLeXooEdlwwdceM24tYK5h/5Gh6+7z7kwkB1qpUKeTWqzfWZxpFRExxSzI7MRG0bJaGKVmhFbbTaDaytrmJHpYKSl0PUDdift56yM0h4Vnodc3EYIe/5iDvdvsfcS1rJNxsOuiiVSipt5EptDTMzh1EsFVEoFlGtVlEpT8LNF5EvVFSHW64ygfLUDuQnJM63N8ii2ejBt1tbfRx8W7nqG7/tFa+28N0oLKzy3dwWJHxnZmZ+9TGF8Tj4ymALM/41DQ5i3Y4GX/bIh4gY04lSL8TMBRiR+ZkjX8Tf3PYRfB2LSArAZU+7EMuHj6K2VoM/Uca9Dz+EfJLHhZPn4Meufxle+NT/gsmkBEflCFbd8Soh9+rhQ7j15k/juS9+Inz1aAexHSSNrSjfrHAw3XYYBb66fbHZ8H1CBETP6lUuuAoXo9dAtUt1qRLjOMgzYoRhgBSqq7M4ct9tmHn4QQ5DQ9H1UM7ne/lzmXuBIxz9HJJ+uJrHEWlMhMMBDU6Eeruuhg7H3S4qfk7Bl+qXDzROGxXQRsj11ue+g25XPeUIZ5VGkuo46GJ5ZRndoI1SqYxivoTlpWUsLC0qb3iyWsUZZ+xGuTQBR0U79OCbr0wo24HwXfd8u20V19uq1RDU1xA2VvqhZi4aXvlNz//p11nbYXPRYZXvRtvThC9f88y53GQfYyvfOMI9d96h4kCvvOaZKs6XypdyM+ArqpsDB0bNzC3hKwv3446VO/GfK1/GbL6GVtTF5eddhIuLe1WylIfWZvDFow8h4Ktoy8H10xfidS/4aVw5daECMqMgmLGMnTZrhw/jlltuxnNf/GIUJqfA9DCifNNCzXoTOR6PU95M+I57foYp37Roh96yRKVpZCckg/KY7Jw9Vnwr4F1CK8GNaMskCJdX8fBd/4lH7/siGDsyNTGp0jxSfXJYQ6FUVlnE4HFtBrFRTTu9mSbiEKuMoe1wsAXQqdexg5nHqHw5eWUMdBj7m/AtJFbRC4xi6EUwEM4h2FVKD7ixtoaVlUVV75yfQ6vWVsOJ6Rfz32R1EvvOPheVyiRcFefLGN9+Pt/qNPIVKt8CfKrxgNs2FHypfMP6MoJuB43EQx3l13/7T73mt8c9F3b9wS1gO9w2eIXQ873oooveQuVL1UPbYdPhyw43wpdKKmI4UaQU2ZGlAHfe/iju/eo9eDT4GpbOWMRcdQG1XE2lGzynsBs/9azvQrNVx199+iO4t3UMK7QsIqA6F+OVz/l+vOK678MuZxoFFJSaIkWXDj2KW2+9Gd/2oheiUJ0eCb5sxv4czKlTtpuhZqMq33FPz4nCVyXAoV3Af/30j2AnHCWrywEPAbyoi+7iAh64/XY8+pW74Ed1lW2M0C0UKgpkru/DzeWReL7q6GJ9PIdBfkzb0FWpHmk3MD1k0XPRWquh4PrIF4voug5aboIaEU4Lo9ubpYIWD60KDrZYWVhE6bGpsov0ktstxJ22gjj93XqjjU6n24vdBlCZqGDfWWfDy+UBr6d8/cqkeqAWJ6eQ0+AbEb6tXqhZl8q3voJOWwZZTLz2+T/12v857rmw61v4ntRrIA2+erSDPpz1RJUvPd+r6Pn24UuVefhoHf/22Qfx4P0H0XW6WNm9hPkdh7FSnkGQ1OBEDnJ1Dz/1Td8Np+jiT279EB7BClaclpp1Yseqh2dXL8GvfNercNmOi1BCESqMAsDC4YP47Kc+iW978YueAF/d81VTlEvQcb/DTe9g26jneyInblz4yvkhfDlyT8EXvbAzZTu47NDiJJRdNOZm8ODnPo3D992Hks+BFSHKpQrK5Ul4hSIix0VpYgIxR8d57PDy4VM4c3AKYjRaHdTqqygWCiqfA4IQeZV7twW/UkYtB8yig7mki9D3kBMPWEVfOEg6rMMCip0Au/0C/GYb0eoa/ChCpVRGwHC3mMq7gNJERQmBQqHYi+LwisgVy8hPTPVnsuCn2A4c4dZXvhLn2+5FO6wFYGKdX/z2n3zNH5zI+bDbZLeAVb4bvDr60Q5v9jzvRt7Iuu0g+R2G2Q7K20wbXhyHuOfOL6kONwVfL484drC80sG/ffwufOmr84iTAlpuE4tnz2F24mG0Skexp1rEebvPQalTwlUTT0VU8fDHN/8NHgpm0Xa7cKMIE00f5wU78fqX/Byef8G3oESTmEG+hO/Rw/jMJz+B73hRH74qR0Rv8jGVTN1JEDscDKAi03qhZjKLg8zMa0whv1WVb29wRW+0Sewm8BKqVZoEDMPjCwYnUeoiWJrFXbd8HIfuvRM7fA8+k5kjQZkzAVcmVCiXmy/A4W/OVxEIvsc44Fh1pHFa9oBRCmGAUj6Hdr2mOs8mKyW0qFYrRSz4Mb6ONuY5im6irCIeOt1uz44IQjjdELlOFxP1NvY5OezohAjnF5A0mHQdyJdL8HI+JqeqKJbKCviu68Hz84DLfL49+DLUrFDtwddnbgfG+XbbaDVoO6yhvbqEbn0Fq0uLWGx1k6C047Uvf82Nv7fBW8VubrSAhe8GL4m+8n1zLpcbCt+0Xelq+PjIXHZ/MYari7u+dAe6nQDP/KbnIAh9xI6Dz91+BB/7xP2IOkUViN+eXMPM9FexcsYR1HOz2FGo4IqzL8W3PvV6XFTYh0PtBfzhrX+Nzx+7G74bYpdfxEqjg/JaCa9+3o/jR654GapgvliSNMLi3DHc+olP4ttf8CKVWIf4UTl3+rkdlLsrWc1Ub2E/N4UGXvVA0RLu6DZDluUwLB561E63Xo2Ozwi8PgxwfaBE70zQp6W/S/zGDGLwOFBBZXlQojdBgBw6CJeP4cs3fRwPfekLmPCg8izkikWVarM6NdUDGLODqbCuHPw8YccHcV4N2W23OyiVywj5psBcCw5UlEOeVkccoBN1kCtXUM/ncF/YwtQFT8NFl16hcvQS1l0VkhaiGQZYWJzFwdtuw5nNFs5oNlBiIpwuz5CHdquL6o5pNXcbtTYfAFzOUDmP08YXyyqfLzvbaD24pUmVajIO26ivLKLbamFtZQUrx2aAbk11Bi63gyQq73rtSy18N0iKJ25u4bvBJmWH29GjR9/k+/67hinfTPgKvNZXkHSEIe6644vodiNce91zECYeavUAH/nYXfjyV5ZQiqfQDTtolhexeMZDWNh5EPP+UXWzlTsF7HN34ulnnY+LLr4EX3joHnzk9n/H9Bkl7NkxhTsfeQQT7Qn8/LN/GD911fdg2imrvcdJgAUmU//Up/AdN7wIFZVSsh8L3J9AUw2pUENstanP+yEbg2wH/Q1g3GYfBOa0sgS+6ymL+qPUerkbGKcr8CVwXSX6Cd+EKl+FnDHOtoO4voh7bv4PfOU/P4MJN1I5FgrlAhqdAMVSFZPT0718HoUifHa2FvIqUoI+K5PnqBg1NW17EV1GLDBrGZVwt4VyIY+w20StVUOhMoFlx8GXozbOecZVuPzS69CMAzy6eBBhFGLv5B5MT+7CYm0On/z7D6Jw5BAm5maxwwH27jgD5cIkPC+v6kDFzs45PqxU9AZD3jwfhdKEmkKI08cXqztUhxuznXU7NbRra+g0m2jWakhadZScCEHQRi1E0s5Vfv5bfvyX/3jcc2bXH9wCFr4bvEL68P0V3/ffvanwVWnEIgXfKASuuvZZaiLEQ0dW8f5/ugVzqz68RkX5t53CCtb2HMSxHY/gaOEwukXA7TrwVmJUOy6+6fyrcOCCy/AnH/1LPOWKc9H22vjEXbdhZ1jFLz/3J/Bjz/huTCZFuI6nspZxyvDP3HQTnv+CF6oZD8aBryheE7RZylfU7LAOuLHhK/G+/dAsVR9JnNMHMS9+pXw53Np10Y26KvTKcSL4bgy/WcNdn/oY7vvszUB7DZOlvMqX4Hgu2t0AO3ftRXmyCs/3FWwJvnyx0I/vddFstVFihEEup+J+CVFHwTdUs1IUcx5azToaQRPI5zEbhrjbCfCUq67BRRddgc8/cDvufeQraEdd7CxP4/nXfCtKSYJPffTvUJo9humFeVSiCOedeS4m8pMqsoL7oN2g+gyV0nbhs6+A/nOhrIYWF6emUZicRuQWlGp3ki5a9VW06w3EQQC324LTbaBeW0XHzSfdUvWVz/6hX3zfBm8Vu7m1HTb3GiB8Z2dn3+i67ntOGL4qX0Dv1b7307cdkODO276gfN6rrrke8D08+LU5vP+fP4NGOI32igfP8dH0ltDYfQRzZzyCo5UjqPtN5OMcnlo+E+c5U7g0/xQ862nX4EMf/xD2PPNc3PLQbfjiw/dj92PK+c3P/xm8/MIXoBTlVUcTBxAszh7FzTd/HN9xw+Ph26tab5JN1pEB/jJV5DgTaKYNM95s+PbyXfYyj6mBav0BGJxwsvdFT3dwBJr6ZEY3/lFwEQYNFOMAB+/4Aj754Q8g361jouQjV8orK6DTDTE1vUu9sjNKgXCl8mV0Az1XKs1OGCIKY0wwexhtCJX9rJe7gUaHSkjPOdK6DTS6DXSSBAsJ8EjZw1lPvwI79+3DR279V6ygiYiKvNHFt1xyNZ6+5ym45WP/hN2tJs5utuG1Wtg7tRu5OK/2yyxo7Djk8TNe2OvDl3G+fqGE/GQVlekdiHNFtCMXxfIEigUOoGFioEillOzQ811bwvz8MUT5UuJM7fnF5/zIL/3h5t45tjSrfDd4DfTh+wbXdX9tY/ClUJFcvbQdesly77ztiyr286qrr1NhTA8+tIAP/MOnsdKaQBhMqMxaNWcRjV2HsbzzIGYrj6KRb6Di5nHdOQfwnH0HcElxP/YWzsCRhYP4unsM7/uPD+ChuSO4bHI/3vqSV+G6vVehnBThRMz8AszNHMSnb/1kz3bQlO8w+GbF96ap4dTBJlo6SvO0jKt82XmmEuQQvgp45G0v8Tl9c36q13JOxS6v5wznitpqFoeDd34Rt/7fD6M7N4OposuQanSZ/tHNoVqdxvT0rl6WMIYW5vPIM1cu4cvZgF0PXQ4XdlzkcwU10oyKNEe7I0pUKkjG4fK1nuFn7aiNeqeDVcfBkYkCzrz4MpR278ZHvvRJLPmMte1i0i3hwNTZ+JanXob/+Ng/48xWExd0QpTCEFPFKpwuR9T1EqirIeD92a9ztBxoPeQLyNN2YMwvw9qY4648hZ27dqNc9BC0G0r51laWkXD24voKZmdn0HFyibdj7y899xWv/18bvFXs5lb5bu410Ifv613X/fWNwjem39ivnkrUjQh33n6bGr9/9bXPUq+7Bw+t4m8/8hnMLvnoJJNoA2jl62hNHMHq1CNYLD+KenFNzRc2FeSxz5nCU8r7cOXFV+FZF16Fjx+8Fe/7lw+i2e7ihZc8B6/9tldgb343igmnk+l1QM0d+jpuvfUmPF+DLxWfgmuG8lXZ2kW3p0DUtB1OBXzp79LPXYcvh0gw49d6Ix+fsYK5eKn+8h6w8JUv46a/fT8eveuLKDsBCjkgyblq7rOde85CpVxFaaIKL8eOth58fdoV7GQr0Otl5npGTTDhDVTu3U6rhUoxr2J+u51QZbYPgg6azZqyCJqELxIcLLo457LLccb+/Xj/bZ/AoWANXS+C0wnxnPOejmeefQE++h//gP1BgGd0HZS7AfLIw4lV8JqCrhqMQetB5Wim3esjdn2UOWNxqYw2h0eXJrBz7zmocHJNP0HYbmJteRm1lRV015YVfFvNGlrwE0zufvVzf/J1NtRsc9FhR7httD03A77SbaVGVfVffxV8nRhf+Oxn1M1z9TXfpGJHl5Y7+Md//jweeHAJrWQSgVtA1w9Qdw8j2j2P5cmDmPVn0cm3VKIcNLtA3cGlZ16IX3rpK/Avd/w7/vmWTyHf8fGW7/9F3HD+NyMHzmCbU6O3/DjG/JFDuOXmTx2Hb3/qeAVMA7693Oxq7vLHNaWpgs1QM33lQYp5nAgHvUwq3+Pw5Swd/VhZOg70X8NQTTDZ4bTslQrCqAUv7MKvr+ETf/0X+Mqnb0JUm4efT+AXPVSmp1Gd3oVSZbqneAvMnVCB2x/RyKTktB/YDUkrxvF8lfbRc3Mq+oBAzBd8NfNHHERqKqBWg1MBhQiSGCu1VdQ8B4eqBZx16dNx2YFrcOvX7sYXHrgby60adlSn8MJr/wt250r48L9+EE+LE1zRijHZDuCCw8N7llFvIikV/9fLc0HQMh+Fn0Nlcod6WEeuh+ruMxV8aTtE9JyjLtaWltFYW0XUqGH52GEVfrbE8qf3vu7FP29nL94oK8ztre2wwRbdOHx7/ilBq26gfsCs24fvHV/4vPKCr77mOjheHt0gwRduewQf+/jtWOsUELuTKt7UKbZRyx1GY2oOCxPHsJhbxIq3htALkQtdTHVyeOV3/gCayy38/Uf/Bd9x6TfjR7/lv2J/7iw4Sb6HUGbiSkIsHDmIW265Bd9xw4t7tsM2he9x26HX669mxmO6Rb838oydi54aR0FQdYD2Ku786L/hzo/9K8qdGoocDVjxgQL9XsK1jJxSuyW4BaZoLCvFq5IpFYpK+bL8XL6ghicz2sH38j0fOOfCzbuIuxF8x0PcDRE0mipeOMkBRxfmcaTbwJEzKth3+eW4+pJnMW8dHph5uAffHTtx0RnnY3FxBv/343+Lp0UxLm/GmOyE8Ny8ioRRIxRVJop+h1s/TTNBz45EhpsFfMAXitix5yxM7Nyr4Ou5IZJuZ135ot3A8rFDWF5aQCNykEzufvPLXvNOm893g6yw8N3kBmSc78UXX/wG3/dPsMMt7nWQqAGhBnwR4u47blODLK6+9psQO73p6BdWu/jYx7+MO+85hHa3BLglJG6EtreMVmkR9elFLBTnMOfPoparw4sjVBoRrj/7EnzrVf8Fd33pHvy361+CK6YvRiWpqE6pHvOZKS1Q09/cfOvpga+ugk9U9SqPmZ6viuXtDRChBaAeMK6jBi1whic6wJwnjVnD/KiB+794M27+4IeRW1vGtJcgM0V31QAAIABJREFUlwOcko+Es1IzTpbgVR1XBaV8FXypgDmsmEN4HUfl661MTKiRZoRezs8rvzc/QZ81VBZI0cmhsVKDE/QGXDSDBubrK3i0U8fRvZMo7X8Kzj/nEuXD5wo5RL7KHIyCk8fiyhw+9Zl/V8r36e0EkwEf2TkFX84BlwZf+hp8YMSMZskX1CCLHWfuQ2V6N1w/r6IdkqCjQs2W5ufQXFpAUF/G2soSAr+IbnHqLS/+hbf92ibfOt/wxVnlu8FLoA/fN554qNlx+HJmBL4e96DBGNEu7v7SbWomi2uufzbimJ6lh8gFZpdC3HrL/bjzy4+gG+TQaHeR5CJ0nBV0i/8/e98BZ9lBl/udes/tZfrM9k0P2SSbQgpRKQEMIF3gvacIqKhIFRApT2w0FcUHgijowyfSJYDASwgJISQhhfS2vUwvd26/p5/n9z/n7k42u9lNZuITcifZ387OzL0zc+693/mf7/+VZZijIcKKgwV/AfX2AhTXQ0m1UMmXkVYy+I1nvQLnDp0OPSJfGEcm0rWmhwEWpyb/v9EOR1NCPJ6HKBYzHCJ3D4FvnIEbh5hbhi7VPyldw8KDd+LqL3wWczsfRMHQkFYjpNOmWIb1dBa6lYNB0BUThSGTJJshCL6cfPnv+BQaoVAsycJNFnCqIUYJK5eGHbnQpaQU6DY6MIXG8dG2W1hYXsKM30JtYkDMFo5HCYYpwfW+4kNXDSnCZAV91GngFGg4JVCQdalHNoGIDRc8gbMONZ58e7QD2YhUJstOZZl6s+UKikOjSOXKkvUrky8LNLs25mdmMLN3lxRo2t0WYOXgZwbec8XvvrcPvo/nifgot+mD7yoP6FqDr0xpPfCFh3t+cqtYTM+/6JKYllB0+CwTjgC7G+D+e2fw4M4DmKu2JWCbsepDwxmctm0dRjaX0AxqmKvNwvZtwaKlWg333nM/Xnv5S3Hm2EnQYUGnykGVvmSxwy4eJO2wYuH2n0g7PFbwPdrXP3Jijiff2IwXQaN0K3BBsoWQ2W7U8KMvfQ4PXvctMgxQ9QimocoCMpspQtVimoH8rpqirIxmijgfV/5eCb4KUCgwCY7LPE6jsfWafC8NMczlJfXAFAlWD3WYnRu60h7c9F0sFCx0aUN2QvBh8c04rznwONWq0FUVac/HBCKMkibyolhmFhhCeRwJvrEEUIGZyYpe21M05AcGUR4Zg54pIpWmVtyG3W7Atx2RmtVmp9BcnIHn2lDSuUgpDL35517TX7itEioecfM++K7yiBJ8Tz/9dErNHiftEDcCi26WVlC2HkgtOV81Hu6+/RYB1fMuuCjOhlVNuKKvJXCw8QBodTxUW7ZETxq6jnI2g3Rag6oz+NwTFtBHgC4CLLlN7J3Zh3NGT8JAqijLGk5jvDwP+b0jBQvM872BUrNE5/v/GXyPZzsWeFkRoh6/H2/6Y66hF9ZLzjcOjVeVECbpgMDF7ddfh5u+/M9ILU9BTasImYquqsgaaVhqBoaWhmZloFgEX12oAE7BhnkYfEk7xPXxoeQ9EJTJAfteCDNlCr8c2F3R+DpeEqje7QjoZi0dOSU2SEz7Ntq2h269g6FKEUhr8A0FrhdANVigGcHkJB04SAWu7Nh0JQXF0x/B+fbUDtT/aibt0ArafoDS8AiGxtcjlavIRGy3ayI1c7s2mvUaVKeL+vwUfM+BqxqRnyn3pWarxImj3bwPvqs8qL3JV1XVPz2yQPPIYJ2jfStRAcStiXG6i0y+PfANcNdtPxZQPe/Cp8YFmlL0o8iGnDXjUiGjsDY8RhrCsi6GjbiqhvfswYULB57MxT666CANTaYpjTIlB8hrGZSsIlRfx9IsTRZX4/KjmCzEKHCEvVgkyQ8XOxyKlTwR88QqH4JDNz8MwPwJY65X4zqSHXdSJpnk60bsNrOR130s7rgb3/70p9DctxMZzZfJlmYWLuUsFk6qhhRVaqm0yMqo4yWYCu1gxjGSsa3YkphPz/OgGyasbFayHQI/kslYTBaei5CORNdBp9uRv3OZNCxTg8pGY8+FSxOHzeVXDblMBmqK1yLxG0+OPJ5SQ8/uNzYZJ/plUkdxC0bcNhK7muNgeF1jsLspGR1cuHHyrYxOCO3AeqHI78LptmAL5zsHr1mLXW5KBFtLBb6V/+0LX/GGv1+rx6l/P8lM0D8QqzsCPZNFFEUf6FUI9fJ8Vw++Ie669RYJ1D7vAkZK6mK4aIUOWn5XPm67tsiY/MAV4HX4AnZddBxXBPe+H6Jld+CFLpqdpgj7Hd6WObF+AM/xoXsqzj15Gy479xIUU0XMH5zEDT/4/sN0vj0A+GkB38MnMg8KOU0xVvDkxgmRucsBvOokbvjKP+OB71yJjOJD1ZnJkBJpn6obMCWhjBwv+d1Y08uFWwy+FnQzIxNwrPW1hF6gvIwnw0KpLPfjuYEs5PicYF8bHWjMzaXGl5m+6bSFMAFSXu0Eti0yOH6OJ12+sZ1YItkT3W5EcE1S48RlmOiqGaITX0GFkjwXZwnH9AdtxLxq8nVdHG7FyjCsQkV4ZTV0BHybjQaa1UXYovNtIJ1J0V4cuFbxty9+VR98V4cUj7x1f/Jd5RF9YsE3wF233hqD7/kXSqOBHwF7agdw1767ZZEj0mC+QNlCoVNnGgepcOYjwPJ9NbCghwx5B1KMM3RtKVhkSDjDXcxIw2hxBOvKo0ipGhanp3HDtT/A5T2pWRKsI5P1T8XkG8dcSj+FXFUkp44kKjLwHRQM4IEbvoerPvdpBPMHkOP0yVSzBHx5LCkZOxb40jFmEHyttOQ5MLaRgT1SAeQHyBeL8niQ82XYOt8IvtQVu64DXVeRYt9bckxZH++7jpRmigwuDAXIpdJIaoPizjbWDIUs7kxMLwTf3hvBl4FHPfDlxwm+jLZkhxtter6mI1MsCfhmy0NwfCZCsDvOlwqi6tw0vE4T9blpDJSLiNL5wEsV33DBK3+7n+2wSqw48uZ98F3lAV0JvpxwGLyyZpNv5OPOW2+Vy8jtrI6nfTRU0Ak8zNaX0Gq35NK2UipjsVpF13YwMDgMz42wZ+8+aTHgBHjPXQ8hlyqh3VnCtm1PwdTUNK655ho87wXPwnnnnQGDG/1Ihe5zWvJRnZ3CdQzWee7zEnsxl3FJPthjBN/e4T2Ww+14tMRjeXhW8r6UkHGSZG2StCz3shuo6IgcePNT+PfPfBIH7vgxsloMPjRdUHolQTl67Fw77uRrUQ4WT8Q0b/D34eOQzubiynbNFPDl1YjnOHBdW54fpqkLsNp2V05ogeei1WggdBz5PLN8qROWTji2VvjxBG0S0CV0icXGrBaiiSKxpXO5dxTwZcWQ8MVc1mo60oUiSgMjAr5cwhlqALfbxvzcLGxWCHWaaFcXMDY6jLobBp5V+t2nvup3PvVYHov+1x7/CPTB9/jH6FG/guC7sLDwjiAIPvhEgO9dt90mk865CfhGEV1uXdzxk/uQy+XRbnewZfNJmJyawlVXXYOX//IvIwgU/ONnP4dXvvIVGBwcwZ9/5OO46OKn4ZZbrsFpp52GjRu24CMf+gg+8tE/xKWXniomjl4xIxQfC1N7cP31P3wE+PbsxY+F81158FbGTZ5omtljeXgOgy/1u3EDtKcakpkRgy8NDi5SYRf3Xf1NfPefPgPTboi6gQoIU9LJeAKlKYJdfCZUKhkM8zi0A3nfmA/myVfAl1pfKhsCiIOOFBDBl+CYyXASDmW65SRsd9tYXlqUavhUAqSmQYlaXBNPCsLpdCWhjLcplvKHALcH0HJVwsyjFeArqW0C3ly4seLIEtrBzOaRL1VQGBwX7S8CGw7T1VpN6alzW3XMH9iLTCYF30gHvlXqT76P5Yl4gl/bB98TPFDH+rKew+0/xAcfFMnRmk6+XLjdGoPveecnhYw6duyYwpe/+G085znPQaVSRqFg4cCBJXz5S1/Dq1/9SkSRjr/71D/hta95OcbGRvCnH/gH/NwvXIYbb7waG9evw5bNp+Nv/urj+LMPvwvnPXVTTF3EbmaoWhezU3tww3U34dnPff7DJt+fJvBl57BMh2K9jVUkiuLBirqo7roH3/jkx9DYswOpyBWFA6VohsYw9BMHX+p8e1wwa9uFEybP6wcSuNPt2pLny/p20hE0c3C65ijeajVgmgyNiOLoxm4HGctCWtfRZrIYCzZ5MtA0ZFjM6XoywXc7HdhOBwXm8kqORI+Nl8Qg4f2F9V3J+TJf2OTCMI2AP2cmg0y+jOLwhHDBlJoFri20R6u2LFNva3FOMocdxQiDzMBbn/Eb/WCdVULFI27eB99VHtGV9uJeXfxjpR16UoG4vn2F2iEKcDeDdVaAL11wc9Nd/P2nvoRarYYLLjgfz33uU7FzZx1f/MIXcfkznyVypO9+97t43et+GUNDw/jAhz+Fk08/GevX57HtKWdiz85pfPQvPoH3/dHbcOElW2F7LlRFh66p0I0u5mb24IZrbsKzf/EFEiDD9mLqikXyJQTE4TD1XqTkiQTrnIiGd2UGhHCdCed5LLlZj/tc+TBKpAHIgauAT/0rHXy0TtvIuk187//8A37wxc9hKKXCMlQoJj/PyZfTIU+gnIAPc76HJ994wiXoSUoYjRdmvHAjTcHJl489g3UoJyMw5rIF+R06nY6oF1h0yYWbuAkBtFpN0dPms9Tb+nDbbaEoWs2mtF+QsuDkyysTPr9810OLmlzfh2VZsNJpmYI5WYtIkVSE/BeBhhJZuLHAM0V6JIPIMNENIxTLQ6iMbRCpGctByYNXFxYky5nZDppvy2M9vdyItNLo2575G7/frxFaJVb0Od81PoAE39nZ2bfruv4huUTU9cfM+T4a+B6afM9nhxslZBoCV8PMwQDXXnsdbr31NrzkpS/F4GAZX/j8V/DqX30ZgiCFf/zsP+I1r30JBgeG8Mcf+Bhe+JJfwrOeear89td89yf40J99Ah/88/fgzHPW40c334wzzzgTIyMVKJqN2cm9+NF1P8Kzr3gB0pm8cIXUxxIAVWrKVuT5Hi1Y51hBOasB32M9bMcEX40dcxE0n4tFQ5aLetTBwj234spP/BX233ojRso5ZIsZmTCZxaDz8tygMsGMW4hlURVTDjLhJullptiNCb5ZUUKI3Vin6y2mKqjvrTWbMk0XC2V0u1358Sulkizb6LAzDMY/+jLJUu1AbXen1QIoVROVhCtRlAReOQkR0G1bFm6O2xW+V05UgAA0r7qEdkgmX83QRPZGpUTKtARkWR2vpCxJNcsWyhic2AyDNfe+LWqHmclJLC/OI6spkudLRUa140bWyPo3Pf217+jn+a4xdvQn31Ue0C996UvapZde+nuGYXz48UZKHhN8EUvNOPluT8DX9xVMTzcxO9vC1i0juOqqG1EqlVAsFPH1K7+O1772VVAUE5/+u7/Hy172Upl8P/m3n8Tzn3cFnv70bfC7wA3X3YF/+eev4nkvvBzZooodux7CK//bKzAwkEekeJib3Isbrv8hnn3F848PvsTiJMCldyj/M8H3aA8fAZlFzFxGmZIfGULTQoStBfzwC5/DLf/2ZXgL08jlUsgUssnlPS/x44WbSMw4bXICppSsJzVLwDeVthKdbxys0wPfHu1AIF6uN8TcQa0wQbDIrjdVhW13ZHHGn4ngy8UazQx2uw3PdYTzJeASXCUrgrwvR/kgRLfTRco00WjW5D74x7ZtmbAJwFQ7aNKYwd43D7V6TXjmlJlCZWgUxcogdDrdVB2pTA7ZyijSbOJQfHSbdcxNT4vbD3YH8wf3yiLQgR7lRze/6emv//0++K4SK/qT7xofwCiK1NnZ2bdpmvbna047MM/3lltitQN1vnxRBgomJxdx/wN7sG5iPer1OrZs2YDlagsPPHA/zt2+XeiDBx98AFu2bpFlz959ezA+MYqJ8UFxWFUXWlheXpZoREX3Zds2PDwEQ6fEyUZreRHfv+p7RwXfJ4p2OFINsZJyONpDdqwpukdTkCqR5l52mYU20maE/bffhG9/5lNo7HwQmtuWvrpMMSfhN6LtlbQdPQFfXcwTGikFTsMrJl+Cb9zZRh41mYiThRunVgbqLNfrwsTQpJHP55HJZEA5GRdilJhxqiTw8t+ddlMoB4KzToWG6wr4Skoatb6ccNkykYCvTqokCYKv1esyWZNXJm3C4CBy+PVmHZ1uV5Z4LPAsDwxhZHy9VAjRKg09hVRhQACZ2Q6t5apk+TJGcnl6ElN7dsDUVXG4ZUY2v/VZv/Wuj63xS+dJf3f9yXeVTwGC7/T09NsMw1h78I0C3Hnrw8E3brtQ4blsQghgMaA7vjKVzbq4zWLTm7xJJb0Cac7V6YZjYS7xlrueQ5X1cQQN/V+IPEzt24Mf30Da4ZGT7yPAN7Hyskvu8U6+x5qUHy3V7PiZDob0Fwehg7TmwnKb+M5n/g4/uvIrGGR+Q+Ch3W1JzbqoFAR8VZl8SR2Q5+XHaGyJgZcAHE/B1PVKY7EssR4OvuR8OTEvLFXjidTKYmhoSCZUTqFcuLFCyPddAV4xUKiQx4YPGaVmvufFhooV4EvOt9PuCKfbtdsC6DwG9UZDaK5cLifgS/UEzSL1VkM+79qUtpkSR1oZHEFpZEQKNAPoCPQ08uUKchlDsh2cdkdUD7P792B6z045IYRmJhzYcMqbn/bat/Un31ViRX/yXeMDSNrhsssue5uu6x/p0Q6cfnpT8CEN5jG+r4CIEnN3sQe1t3BjqllP7RDgXNIOOmt+YiF9DEyxhjWudRcJviCvXGjz5kmuF11utIoSdBmnyGYMyph4F24Q98Ux64ALIcs0sThzENdf/31cfsUVx6UdZOEmKH78JotjTauPFXyP/PoeSB9eznGYZ54CUzqZg9DC3D234PMf+gDmd96PiYGSBOdwYszl80Q+ydzlgk7yM6DA4rFIZ8TYQqCNeV+mmrEyiH8TjBN7cSJHk7Qz8rWej1anC9txYaXSQglwgiW40tFGuoGKMtdxBCzTlomUoceTsecKCyV1QGGIRrMptEMpXxCgpiuR6hfSEVzi0QVHSoMAzOcOb0OzSNvuCHfMx9N1PLS63WTJNgGrUIBh5dAlN6NTJ54VnTPBt9tqoDE/i9n9u0X5oOWKUWH91jc/9b+9sd9kscbY0Z98V3lAe+CradpH+GTv/Tlh8D1kCI2LFWNDAFHDl0jJe++8Q5pyz7/gUkAzUKt5AqKRH8F1PZl+aVm17di6ajuetOPa4qaKhf1tpyv/drsB2gSFriPAw+/icNnitFAsWHjVq16M007ZhNnpadz4w6tx+XN/UUAo0rjBT6bqJD+it3SLgZDLuMNPpZXg2FuIHctMcaImi97dxxkSvZk9fvDkdCP/rzwZxbSDofpAbRrX/Mvf4wef/yzUbgPlfA6ZfAkd2xHNrclJmOBrGGh2bDiuh+GREQnIWanzPQS+idrBsDJIpTMxN0zul0oHWUwqQjnwJMfm4F7mB39XLtrkhBz6aLdbsnDj+1ku13QNYZL/wMfS7XbhOq48p9KWJSdVTtNLS4ux4SLRFccKC9m2HYrOrDfq4mwrFHKoVpfhByGKA0OS6WDli7CKFSipDLquD0ML5WQUOC66zZbofKszk2hUF6FmCpE5sO4tF77q9f0Ot1ViRX/yXeMDmCzcSDs8LvDlj8N4lHhKTZp2k0QzGh7uvPVmSaM67/ynIQgMfPNbP8Adt93PLpi4iDGKxfp8oUvrceLlPxRly3AZU4GR4jRuwDQY/p2Rv1UtkqhDx21gdHQAF1x4FkbGypidPojrr/kunvfCFyJHCVSkyc8gQrNEV9qTnR1WPvxngu8hjcXD0sziRPjkDy/ZfQ+ZyMfCg3fg8x/9Y1Qfug05ipkjIF8ZQccLkLFSSDOsXFMRajrqTQbeuJhYtx7pTPZhaoeV4CvBOunYXizcMivYpT3YR6RqSFsZ4Y6FhkiME1yCMfCcIKuEATrttgAwp10yQgRTU4v53E6LjrMZFJiQllQV8ePk+ClFy+dzSFmsuU+ch4kaJbYmQ2gOTtV8/KgZNqwUrEwB2fIAcuUhGPkijFyBKRFSHRQyYpPOOtuTbIdubQl+twufwTvZgd875yWv/ugav3Se9HfXn3xX+RRYS/Dl5EtskOlO8SWP7PZbbxZA2X7epQhDHQ/cvxdLy03RmvLF3Zu0uQXnJS9f2CKVIodI44BB6RsTEqkrZciKErc49DhhanfVCAEXUwqpiAC7du7A7T++Hc97wYtFwkQDAW3NovBN6IX/bPA91sN0dF6Ykjymu/kw7TZ+8KX/jeu+/L+R8+tQ/W5MN5QG4YdA2jSRZoqZEeckd2xPpsuh4VFkslmheh5BO3AJx7AcK5OoHmJOVQgcSsDYkZYvIpPJCqgLNST6W8rFKDuLBGTJ7Yq92PPQbNaRMgwxWvBn9xw2G1MF0cHi4qLQWOR1CeQ9aRnphd6bLOgOlZzGJ0nejqfM4eHhOFhIM1D4D8djtjKIVL4EI5OHbqXgdjuoLs2LuQMMAqIm2me4eof2YgSZ4tsvfMXr/3KVL5X+zY84An3wXeVTIgHft3LhtpJ26PG+x+N84xSq2I2lSAlir3+BH/Nx9523ybb6ggsuQRSxRkiTS1u23yb7M7ntyvelIIGLNTrWkijbOB94xcMtAyC1oiFIc0YhHVS+1NVfd+11aNXbeM4Vz5fMAlbj8LKVBoMgOJyi9fAyzSd28o2phoQXX/mY9eqBks8l9ZVyPaH7NrpTe/HVj/8lZu+7DRk4UCMPjXYTmWxeqIGMaSHD7F3GQUaRBBfxKqJYqSCbzUm2Q1wPv4LzTSIlNYtVQqwXSh26MpB4SYs8b1ZoCPmJk2hHSt+Y7UCVQ0wtxRYVXu63mrHjjfXypBx4bqTdt9NsYWlpST5H8CW/SyAmQPOqh481n2PC9a4wW/DfTClbXq5ifGJCQn+o8y2PjMPMlWAVSkjli1B4wla4mOtgfm4O9cWqZDuYkQ+d2uNIi8JM+a0XvvI3+2qHVWJFn3ZY4wOYcL5vpdSsB749hxtfJCcCvgSKGFz0mDtNhLNR6GJhbgr33Xc/LrroacikC5QtACZfcaGgK79cOE++nygbBGgVVbbl8sa7lyt1hrwecQCkrigetwPfxe6dO3DllVfil174Qpx0ymlyP5x4Cb78ToxlPMTTPqzJ+IkG3xWZxyt+BcntXRGkLmDHqVcJYAZd3P+9b+Kbn/lbGM0l6afTDBXLrToyGdpqQxTSWeSsApzAhy/5x6osI8uVAeF8j9T5ysItAV+d5gYrI0tOl+lguiGuNCubg0lA750YuATt0QOidPBkouUUzJNfnqlnQh35CH1GgfpiuGg3myjmCwKs5IrFSJHQC72FHKdfPsd6DkBZ7DGYXRaqChbm5+EFHsoDgyIrSxcrSOUrUiWkc/I1U7Jb4PRNOqOxVEVzaV4yfTvNhky+RmX0nc943dv+fI1fOk/6u+tPvqt8Cpwo+B7LHpsEQibgqyEUKVlvxgvguV384NrvY2xoBFtPOQ2mqiMgmkbUjHJ2jc0EvKwV8A0DRJ4vL1jJ82WalseYQx+u68Nxbdmyux4XdLHIny9S/nu5WsP+/Qdw0SWX4KJLLxPwlnBwMyVB3mJhVVnyGfPLAsKH3G5PLPjGJUf8roePz8r3exNmTIdEMCMHemsRX/nYh7DjhmtQYAQ9OVkFqLUbyOZS4iYrpPNIGzm0HRsKGyOoBPF8jI5PCJASfA/ZixNVw0rwpa3YozIBuhRnErAlYJ3FlGp8YlipxmCYOo+553TR7dBK7CBNXpg+Ct9Ht92MHzvPFxWE6IMll9mHwdS0XsZvooYg8PYm355Zh7uA3vHg7ZrNJgrlklTH67k8rOIAssUK1DR5Y0uaPehwo4PO79oSKem36rBbTQHfKFt521Nf9fq/WuVLpX/zI45AH3xX+ZQ4mtphZbbDo2lV428tabyJVIsvAy1WnPFTbKpQIsxMTeKhe+9D6HvIswiRAEuNaPKi7E1BvV9FQDkBX7GhioiX1TmcmOPLVKELOTExH5ZyMwZuawa2bDkJGzdvFaDi1Ctb9LjYKLGz8odLrK2H5GUE4sMH8kgFw4koGo73NT3w5UkgljbEf/cut2O+M5Zk8JilYWPyJzfgCx/9ANSlGZi+C8VMwdc0mXzzWQtK4KOQzoksrWXbrMcTvpYqkYn165HNUYamJYYK6nutOGRdpGZxmwVxjn/YhcYM35SVibveVJotYmDkFZA8nOR9E9kI+9s4AXMp6BP0mOfLEyJ70xQlbkROJIX8NxPSeFKJr1+i2HyRUBqHFSXxCYq0Se9jIkGTLk7y1BlZsqVyMeXAv2mZ1hSCvSMLQKfVht9pIOw0ETBoxwccq/B757/sdf2F2yqx4sib98F3lQe0l+2gadqHeolmqwJf0gWivI0ZAhHeBy7a9TqqTJrqUjRPkT9fNBp0I5a38Xv3piwCKUcpeXBVDYpGcI0JYOp9+ZnelXqsDuZSKKlYF2Bj1kEi6JLLXL7cD3O9vUvflYB5rPfl9LISmY9xvI/3NSvBtzfx9gAmvuyO6RN+HXlTs7uEq//l07jx376IQmDDQggvUiRSsdaitC6LyHdRyuTRbjpiR+ZhIKDyKmF0bEI0wBFT6lJWou+NFQ10uDH7gSdK8sQM18kXK8jkaFVmdi4XnrFjbiX1JMeNJ0OSzSGvThg56UMRi7ErVyQE5UNgGlBT+PDjLoArJ8Qk6OgISkNOtisWo73vT8mcbmVgZItI5ctIMRUtWxR6hAlwvmNL4A/B12vVEdpNBI4t4Otaxbef//LX9Rduq8SKPviu8QE8MtWsJwvq6XyPP/km0y+nSeFsY/Dt2S64FRLqtsfNylexF5wfTLZpMlaR503KIg9Nob3ghcQCl+zcZMkmoSyUpsWmgnjSjv9IgpnCVrh4wu290I98/0TB93gAfDzgFcBJaAfpMUtIe08SAAAgAElEQVSoh96xpYKDJyhNVRAxSEZX0dp9D/75z9+PpT0PoKCy9ywCC4A9KGjaXVTKFZkys1YKi/NLMXAy4jEBzcGhYZGa0eHGpRqpF35eaoQsLiEjqYcnOBeZjVuqiAmDJz7JzqX2l1cPdM0l3LvCyEdetXATmoAv/03wlfB0StGETgjgUX6WnPB6J7v4OPTS5chtr4iTlIMcxoE7Ar7xlQpziplTcSgIKJuHWawgnaPagbGUKbABsAe+brsDl43KdguB00HTBzyr/K7zX/6aD6/xS+dJf3f9yXeVT4Gkvfgdqqp+4PFNvvEPIJObvLp6D0mMlEkZTvyCZX0MN9scnBRVpGQxUCcvyvieDoN3gscPb/I9yi+cKCNipxyBl7BMKmTtwPfRAPjEwDc+kcRsc8z7xuAbxaAbetAVRRohTCXE/f/3a/jmpz4KxevAAItCQxiahmarLV1mpAmo1ggCD81GDdlcFvlCSezFXJSVKgMCTAK+jHVMrjZkCtZ1NBiEE0TIl0oYIFBn8zIdU+Gg6IZw40I3rABfaYgO/AR8Y8CN+Jj68bKNwTqkmiQQvQfSBOAwjvDsgS//JoUknW+cjpO3GJhj8JUTKvlvnp8T8DXS2XjyLZRh5UswM3mZ2lVSIJ4Tc9D8vVoNhN0mfLuDJk9YVund57/8tR9c5Uulf/MjjkAffFf5lOi1F+u6/qerA98EOFfUAPfAUMBTXkW9GEG+vOJlTuzsjZUIj5RjHQbwlQ90PMzGHClfoJwcD/OGsV2YMiaC01pNvr3D/Gh88LGXkofbkQktK8GXNIpGKoUTZEQLbwivXcdVn/ooHrj6G5Lja+icPqld9dCst1AuDaHrUY+rwnbaEiZk6DqGR8Zl8uXvXyyz2Tclk23M9ZpiVOgVZVZrdbEij61fj8GhIahanIRGOmgl7XC0yVeWnOTlZcol+HoysTJQhxNx/LgkjzWBV4wtDzeWyONJvl6+vhf3mVA8clUUKyBk6OY0zjaOdBZatgirUBYANtO5WMcdhfA9Nmp04bSaMvkG3SYCu4N2qMC1Su84/+Wv/YtVvlT6N++D79o+BxLwfZeu63/yeMG3xxLEGtU4sDx+iykBTrqyRFO4TOLEQ9qA3GC8nItBV7iJI95fOSutnI8OQeGhgyEypwRsWb4ZS8qS6SmhH1ZDO6w86o9GVxyLpumdk+Io9/gt5rjZ1RZPtuQu+ffBnQ/iG3/5J/D33g+aqLWUDgQO3GYDlkKzQhmNdoBACjMjGDqdZzQjjMN2A6ELONHSGixcqVTwUL8bgy9jG9kOTUAbGB4VVYSqxzw8dbPMfaDrTVLSjqAduHA7RDtw8hV1iiuPG9UOlJr1Jt/eCZEgHatKkt9ZHnI5Q8Z1RD3Nb49bT3I/pB6KDFVSi6SnczCyhYTzJfhmY9qBy1saOsj5tluHwNfvttGOVASZyjvPfcmr+1KztYWOlar7Nb7nJ8ndRVGkz8/P/4Gqqn98tEjJE+N8ezNrfMEYTzmJMyp+yR1WQCQMrQD0ysADkaj1wDeZguUvvvoebrB4+PTJS1PZnx+aoOKG3F5OQnyfRy7ZVvKQMRYcljscj0ZYCeJHgvLRjtfK34q8aZw/FMMwXYFs+aU6QAkcpFUPP7nqm/jO3/010p0aAiX+fKvVkl63PB1koQrbj8R4UKoUpEaHJoZ8cQDtTke422KpJMiVIs0g4JtMvikaK9gErMNMpWFlcgJuYsSgtpeh6kmyGY0b5IAZ88iTZsiAo2TpRuUKgVeMKn4MruR5+TFSDjHHH0/H8dItnvlJsYg6RdJ3YlpBHgv+F3iJUT3OteDTQRaxdDUyfc3KQrOyMAtlpPMVcbjxd+XVAsGXjjab2Q6dBgK7BbfdRCdQEWRL7zrnJX3Od60hrU87rPKIRlFkzM7OvkfX9T9cDfiu8sdY9c0PXebKlM1p6jCgrgTaXoPCSsAlYPYyH44E4hOZeI/3wxN2BHMjBUaoCeiGDMzhpKsYcLxYpRD5LRTCJr758b/ALf/+VRT1CO22LaFDjbojXXcskxQnWBhIg/DAQAWdThv5Aq22FmyH5ZcZ5Apx/U/aSsskzOhI5jfwa0THa7I9IiOTcK9GiNVCnJBj8NUkLU0m4ITWEZ00gZI8LafewBejReA48jPJFE9ZWeDJ52Nyn+5CRkxCjBbM5+X0LCcp4XQV0WJLEI/dQafblkk9m8lJuSrv17LSyDBMqFCBmS+Kw40yM8PKgy49OinZ4RZ0bTiNBrrtOnyvjaDVhhPp8NKld5/90l/rc77He6I+xs/3wfcxHrAjv5zgOz8//x5VVf/waE0WJzr5rvLHWPXN5dJ1RWjOSsA9Hvie6OT7aHzvo/0CyfpPFox6wCVjDL6cftVQgaanZfmlh134i/vxt7//Jhy442YMFzKoLbeRTqfQbhPgiGmRJH0xbGZwsCLB5gyhyeSoaDDgBj7KAwNSB8+TKfN4Cb5xpm86znTgtGhaMFOZeBGXGDEIupx8hfcl3SAOR4I9L0BiCif0aS2GKC3sTlu0tW6nI+Cay5EGYCSlJ8DL6qDYrRhzu5yCOfnKyS4IhaNl0A7/MCOCxg1WDPXAt9Ohgy6CZWWQzmYxMDqOgfH1yA2MIF8ZgpUpQ5NwnkDAN7S7cJtt2J2GgK/XbKHrAa6Zf9c5r/j1vtph1a+yh99BH3xXeUBvu+02Y2Ji4t3/8UJ9/+PlfFf5I6zJzXvg+2gLNiFEku6wRwPcY9EOj/XjK3+xkPkITGijSouLR0kgiqkXXU3BpyNMcbHjxmvwuQ+8D63pg8gbsZ6ZGQ3LyzUoio5u10Eux3xdF+PjY2h3WlJqycwExdAFiIdGR0THa0gnmwWDfC/BN5WALydcmXitePJNnG/kgOV2pB+E800aJyQYnVcHsZyECgtWwXfbLVn02e0WGvUa8oUcioV8bKDgiZCMhB/zwQLgvCIJAsnxZRNJq9GUr41DldjQHMgxoevONK0YxIUP5jFTYGZzSBcZqlNGaXgMA0MTSOVy0PUIoecg6HZh15uHwBddGx1fibxU8W1nv/w1/QLNNXmlHb6TPviu8oD+LIBvDxSPBNajAfETDb69JdMjH5ZYXqaRj1ZChGokkjj2likBpH7H6NZx5Wc/gVuu/DLSgY1OoyogxI0+M21NIyXSLIam8xK/Uimja7cEeFnD03E8eIGPgeEhmWZ5O9IUhizdGKxD8DXjSVcoiLQoIvgnbi9OwJd/Jw63Q8aXJOyIUzvDbrhKpexMmPrAx+wMO+UyKOXzcsKQqxDBYMrhaMjwZdIlSDcaDel5k/p404zBV1EwNz8tX8+0O8rmaB1mmDpVGJJpR0OFlYevmDCyeWTyAzCznOxZU+QArougY8O1m3CdFtB10HbD0LMKb9n+yt/sh6mvEiuOvHkffFd5QJ9s4Lty8fZoqoWjHdZHW8T1PtejaR75tXTgcQ0ZxuBLMOMleKRADUNkI6BxYBc+9r53Yv7eOzGYM1FdXJQQcjoAG40WUin2qeUk38IwaPtVkcunBXyZs7m43EChUkE6y2JManZNCSTndCvxnWLRTdLNyAEn5guCc1w7xCaL+Hay6Epch2IxTjQarhNTBZkUGyYcqfmhvKxWq6JULMrH+btzotUiFmkG8HwX1YV51Os1mcbHRoZlwUiAnjwwKYHrhWJeJHeMwWQYPGMzafhhNgTpD9Ih6UIRhcExWPkB6BIUH5tIHLeFZm0Z7eUa7HodTrcJz2khxWhLmJFeGnn7pa95c99evEqs6IPvGh/AZOEmtMORqWZSpnhE4tYaf/s1ubvjTb5HLtOOVD48Xs73KPz5w8LBV35eof1ZPhCDL63SvJSmKMCIQuQCD/tvuwl//e63o7ZvHwaLFtotNgXrknXQ7QaoVLIolQtoNGpyGa/pCsbGRmSR1fUiNB0fZzxlm8jDHM+VSXhwcFCC0R3HEzDNlYpI5/JwSA3oBnKFvIAuNb90xElGhm7EzcmcgKkkodOM5RWJnIv/TpuG5OdS4VBjY0QUT+IEaQKvKE68QKbcanVRzCP8fKlckr43giuDcKYOTsn7/F5DgwMoV0pxgefysuT5VioVAV9mVmipNAbG1qMyth7Z8iBS2SK4JPT8Dlr1GlrVZbiNBtrNGlyngYJhckoOo+zAG8995W/+7Zo82fp3cugI9CffVT4ZemoHTdP+kGDbq4zh5HNikZKr/AHW4OYrwbd3dz164WiSsqMpG05kmbaSxjjeSWnl/cnXhvTyxVxvz4Ydu/wA1bWR9zq48Wtfwr99+hPwlquSR6yqBLQ82u0YnIaHy9Lu0Gw1xHZbLpdQLOWEL11sdDAwtk4yjKv1mgDv9Mwszjr7bKEuast1LDfq2HLyVmTyBdS5jPJ9jIyOCcfr+L4sthigTq6VgJ8SpYSG5eqSLMPUwE3C1CETLpdkzNC1u21UikVYKVNqhPiiJIe9uLAgmbzpVEomWzZRx7GTHlrNpuiCmfXL7zUwMABHQFgX2zO5bbtrY2h4QFyRjh9ItkNhaAwTm09CcWAYVo5VQikpGXXaTdQXFxF0upJ57LltGExZ85TQT1fe+JSXvroPvmvwWnvYQLHG9/eku7sEfN+radr/7IPv4Yf/0ZZr/NzjAV8xFChM9xJTscQ4sh+Ciza9OovP/8UHcftV38FQPoOZyXnpuBseLklsI9t+y+UCqstLmJ2tIZtVMTY2LODLxLDFZhsnP+VcnH3Bhdg/OYmRiXG4XgiWjzYaTZx62mmw2a8WQWrhTz3zDNaOwvMD+XepXJbYzfUbNmF+YVGCz2lDtglmqopWbQlGxPr3psjcZPJttzA7M4MiF225nHDABF+aMKpLVczNzmKwXMbg4ICAONsu6rWaAHCvHHNqakpO+Js2bZJyTfLC5K27HSfufsuk5GdZXK6jMjKKyEhjZONmFCrDSGVKAr5QmKzWxfLcHJqLVaQYccFsj04HLRdRkC68advLfr3fXrzG6NaffFd5QO+77z6zUqkQfN/XB98nBnx5r6Qd4qnXF56X9RssCmL9UUZx0dx5F/7hj96HA3fejlw6jW6LyykPlYop1UoE31Ipj6XqIhYW6rAsHSMjZeTyWdHGRkYGm59yFn7hGZej2myg2enIkm2pWhMgvPCiiyRTt9ZsYHF5GU85a5uUT1Yqg0JR1BstCUXasvUkmZjJG4+OjWFpcQkBOdgOOVROlHF6WOAmTrbAl9ZoLuI4HTOfgtPu5MFJWDp/xmE0mw0Ypi5AXVuuSi0QVRKZdBr79++HZVlST58yTMwzPJ0tx0EkvDBpFlIn07PzyJbK0DIF5CpDGBrfgGxpEHo6gyDsisGiU6tjaWZW3ICmEUGxHaod4Fult5798tf11Q6rxIo+57vGB5DgOzAw8D81TXtPT2rWi3js0w6PPNiPtnRb+dWP/DqCLZ1/rFbnto2xlwYiLYDm1jF724/wyfe+C52pA9I353ZoNwbyefLuEBDLZFKYX1hAvd7C+PiAgHIQ+rDSacm5Hd2yFdsvuBD3PfQgJjZugqansNxoSsj89u3bxYDR6rRRrS1j29nnoLrcFBXB2Pi4LLnaXRvrN23C7Ox8bNBIp1EoFiXM3O22odE6HAQyifuuI4oLqQRKqAQJSg98mXiXq8soZjMy1Xa77XjpVl0SaoHKDCuVkmUiaQeZsqmBZswl09ZcTwJ+uGwj2FO/XG+1UagMYGzjSYBhwSoNoFAZhZXPw/XaEqITOS6WZ+fR7dSRTqnQ2DHnK3BTxbdte9lr+2Hqa4wd/cl3lQeU4Fsul99vGMYf9MH3+JPvkcu5Yx3+R3DIsTgLEVzR+wr4knZQA1hBE7d8/fP4wl98GEanIdU+kReKSYGLNXKwlHHlC1nhWWdmljExURbgo624VC7CVTSUxsbw7CuuwPTCIrquh5m5BZxxxplxhAKA+cVFbNy8SRQH1AzTFczoSNH2WmksLVVx0imn4ODkNMoDFeFkaUXmi2x+egaW5NCzL5imCaaaeUI1MEqSsZJ0wtmtNg4eOCD24jxzg5lNbBrotFtCU1CmVikVZZInGFPFMTY2BstMyXJtdnZWpl6qHlgxbxq0QafQ7HaQzpdQGBxFulBGeXwC+dIQFNMSzlcJmZoeg2+7WUXaUqHxhOIBjpl7y7m/3O9wWyVUPOLmffBd5RHduXNn6j9eCDRYvOunHXyP5mQ7cuG2Uue7EkhjsDycL3FszlduhZDiXLEMJ396j4P4EEgxxB84VGnHclEJFPKST6gIaGSIPGTcFr760Q/j3qu/DTNw0HK6cROwmZZ0tlqjLsDNy/TAd9BqdTA6MgArbYkBgwWmVAKoaQsTGzaInGyp3pAK+XXrNqBSGcDU9LSkoK3bsFH43YXFZVlkrVu/QQJqlpZrUjRaqlTQtW0p0BwYGhCbdq26LCCrEWj5RwLV+YfxknG0pCzawhBOp4kD+/aLOoKVRDxWnF5NXZcAnGUqIxQF69dPYHGxilazFZeBJu3FnLg5LdPUQTOGuAINAy3bkd9RzxawcespKAwOI1seQii5wxFMFejUG6jOzcHrtpAxFQS2jcVml+D73kt/9c1/tsqXSv/mRxyBPviu8ikRRVFqdnb2j3Rd//2fVvDtgeixwJefX2k9PhJ05XZJAhtBLimZP9zzlhzjXgUQzRGBShCNxGrLnNvYSivsrnCncYyMgkAaNUTUC53ZDmK3DeFrEXwtRJoT4+wcPvf+9+P+66+DqXhohTY8N15qmZYB22VkYwQzpUiITSZjYv3EqHwPApOUcBLcpIVCF+0rsyK4MCNvahimxDJamSxUsRPH+b7scmOuA8PWlcRkQb2v43miC87mMtBUTSZvmh1C144TyyQoJ+5sY1YD3WycPNms0W3UMTN1ULImKGmbnZuTSEz+Lguz00gZGgYrFSm7ZNccZW5UWbTaLaFUSqWSWJCpAiEXXK81JcN440knS6iOrxjYsPWk+GSTKSDSTGRMFaYG0UXXFhahhx7SaoilxXnsX6hBK42+94o3/EEffFeJFX3Od40P4N69ey3Lsgi+7/xZAd+jGSmOD776oVS1R4KvxJAliVsxkEZJGPjhsz9LKMMkLD5p4GAyl2QWE4wJ0hE0tjdzVqXDTfNhBS46e3fjk3/wbkzdczc6yw0EWnwqKGaBXCErrRPkZFUlFGcY5Vhj4/HSSgJwWEqqqshVBqU40w4iZAsF7N6zD0MjIxgaGpQpOFcoodZow7SyssTiSYAUx3KjgcrQkBgZOLJOz8xJxi+Bm7wrQ9yp0yWvypOLbupwbE+szCnTQLfVlt9QiXy0a8uYPLAP5UpF2kpm5+eQz6ZFXjZ94ADyuazoeckjSzylCphGWqbhdrMuSzvT0DA6MiJytKVqFdlsEblSGcXBEURGCrlSBYOj41DSebhhBMtQoCvAwtwcnGYTKTVCc3EO83MzMIuDyI9u/p3zX/kbn1zjl86T/u76k+8qnwIJ+P6xruvv+GkH36PZi4/UAK/U6j5sYl7RKnw08F1ZwEnlghYaiYIhSBxrsXlChl8JRY/piDhIHPAVJnspMEDrLk0MdN+6SCselnbvwD99+EOYvPsuVKenJKWxZClYP5ZDsVSGy+1/FIkZgX84cWZzaQFG/snmCuhCwfCmk/Dzz3oOFmoNjG/YiG99+7vYtHULzj3nXOzbtw8nn34Gbr3tdomRPPe881FbmBUt747du7B560mI2O+WzWLHQzuwfv0GufwvlIpicOhSZTE3K9TH4GAM1J1mS+b7pYV5ZKwUnG4buawlIH1w/0FkMvHCjpPs5MGDcfpaNiegzhQzmii4cEunM3J7v1kVSRunbMfpis53dHQU4xMbMLO4BJ9GkEIZRjqNDVtOQW5wGB3mF4eeRErOz8/BY5NFp4lOdVG45Q40dPTCO5/xurf083xXiRX9yXeND+DPIvgeK9PhkRxvkiV7lILMpGMjyflNIuITIpd2CY3+YM6wrCxiapfAUNzWrEa+KHilncJz6fxFoLhCQQApABYCmHGQfODAijzcd+MNuOarX8L13/oOMmGALWNZVPK6NDJLKI9mCvXQarfFNcY3K52SVLPKwAD8VAYjJ5+BZz73Bdg/M4fTzz4X1/7gBkxs3IhNmzdh185d2LZ9O+69+15pKd5yyimozkwJED7w0EM45fQzhALIDw/h4J69YrbgiaSYZ0FnC41aFa7dxcjIiKgVKE0jJ0vXGi3GtDqzzmhofBSze3aLrIzB5tvO2w7PdrG8tIix8QnMzM1KSNDmk08Su/F9d/wEF198iVTO337NdzFWLsB1bMzNzoiVWsw+egpOGGFgdAyRnkKuXEGmUEauMoy8dNl1hdJot5uImM/pdqD7nvy7ybjOyuibL/vVN/3NGr90nvR31598V/kU6INvHLQu4d5JwcLhOiOC8+GnmMy1otGVlVscGi99cVzVMevWRUoN4HVqCO0GIocljk0oITlbXwwBRqYM3RqEYhQRaRaiiJfwXWQ0YGnvblz5T5/F7ltuQUljY3FH+uzI3QpVrOrC1S7X6qg3GhItye9eKhaglwYwcvLp+Pln/iL2zS5gfNNWVJkHwek4mxMVwdatW9HutGGaaViWCbvbEj54x65dOPm006RZJF8uwbGp4VVkKl2/YZ1M2stLS6gtLMikzWmU/cOcNHm1sXHLFvnc/r17ceppJ6NWXcJtt/wYcwf24dmXP1t+3lang6decikOHpzEPffej/Mu2A7D0HHf3Xfisp+7DHNTk7jt//47chqkC44LOpozpqYn5cTDUPl8ZQBaOosil22FEnKDY8jmC5LlsFxdkPp6PQTcdgPN+bm4CbpYiYJc5Xe2v+R1n1rlS6V/8yOOQB98V/mU+FkA3yOzHR7P5NsD35XTcfz+I8FXpFYq+cpQplwNPtSwCy1so7M8A6c5B3h1mIoNHQ60yIcaabC9EA2mJOoMBp9AsbIRqlmGmsrD9gKkVQ3R0jK+94XP4yfXfB1qdwGGhNrEhZPM5Q1pU9ZNVGs1tFpNWFYK42OjCDn5btmKZ/7iCzA5twQ1k8f6zVtF58uTQ61Ww/j4hDRb0ErMSZUnBNbI799/AJs3bxXjh6IzDAcolMtiHaZMbLlalWhIjVwynWxhKJkQnMRnpqexZesWkZd5jiOgXi4VsTg3g7tuvhEXnn8hHtq9Wxxqz37Oc1HjFN1oYGLdBExTQ7vVRDZtodus44Ebf4Sw04x55HYb2WwGy3Umu6UxPD6OlusjW2RrcU5aLaTRIluA73aEdqAuuVmroTZLWVyAQi6LdqhGjll4w9kv/rU+57tKrOjTDmt8AHvgq2naO35aHW49wDwW53s0udmRFATpgkNddLLNj0GXt6W9tnffEtMQKfBZbaME0GFD8+twWtMIuvPQwhoitwo1bMHt1uC6TTEh6D4phBSiFMPKmcfLBoYKjPw6pAe3IMxQ1pWC4StoT8/iB1/+DH7y/SthqRFMpu+wUt404/JNRYcXBFhYJDDpWLduDKGqYWjdepx59rmotmwxIpjZPOdxkaOxXiguytREPZEvFtC2+bERUSY0Wx0EoqiwUF2uYWhsDI1qFSMjo2L5ZT/e8sICiqWi8NCcfBu1mtALm7dsxPTklCwAR0aG5Fh1G01cf9W3ce4522Xq3bf/IC562tNE0VCrN7Bx4wa02g1s3bIF8zPToOr5zh/9EKOlEhYX5rC0sCDAzyuMXL6EdKGASDeRLpYwMDImJzIzX5JmjqyVgqlraNQbqC9X5XhZCtstHHQiLeoauTdvf+nr+pGSa4wd/cl3lQe0D74xwMaTb9x8TA5XGIbe0kzKH5M8h0RqxYWarnmI3GW0a/tgRFXAWwS8KmrVacmTZY7Brt17MMbwGs+HoUYw0grSKR3FTAml3DhclNE1h5HbcDb0wgZ4gQXNVWBPPogrP/vX2H3XHcIJZ5QIBhUW/E+lnIzZCh0JPC+XCkJ/0ChBzW7A+ngjDRg6DJ0182y5SElamURHGilZWkW6gnyhKA45TtSkNxiyw/tl2wWPC6VflIUxqYxUAP/O5fPwQ08WboyDzGQsON2OON/oVmN4e5OpZFMHkGKFkWnCZXjO0JB8j6npWbk9A3vWTYzLwq6Yz2Fq9x6Yqir8MhsySOuQ8x0dWwc3DGGHEMVDZXgEmWIZufKQvG+ZGppJIwavFAzK3uw2PLYXBwxTz7/l7Je8ts/5rhIr+pPvGh/AJzP49ibbleDb613uURfEYbq5FJVSqmQSjgIYkY3Iq6PbnYXqLyHy5tGoHcD9d98iXOrWzVvx41vuxOzsEnKZPNKah3Jeh5VWhBcupy2MlEYwMnEKouw4ZoIiKpueCqOwhUkwyMDF1F034l8/9XF0ZvYjG3kwQ0+kZpx+mdErET1KBNMwJOWMsjbFsCRmMa6MT4tlV/S+TCijttfKwbAyCFQFRoY5v6wTSiVON0MCzF2PBhJVpuv4LZQwneHBIVFAiEaXtl9qgF1bYiV5MmJ2RODFdUGkNNKIsDA/h2azJVN31+6iVq/Lwo4nuGajLooH3k7qhvxAlpS8vaGxpy4+6YWKjkKpIou2bGlAqIeNW08Vw0U6m0On1QBzhnm/vuvBZuSmY8OzW2j7iFwr/9azX/yaj63xS+dJf3f9yXeVT4EEfP9U1/Xf+1mVmh2LdlgJvqLqT2gGcaiJ2SJZxiVKXQEIZpFF5D/n0KpPQVNpiKhicX4PFuf24eqrvoeNE0O45MJLcNMNt2LP7oPIpnNIGTY01RO77IE9dfzCxRPIGRqy+RwGJ7YgPXo6WuoYimPbkc5tgBLqUH0HP7zyS7j2q/+CtF2H4XaQkuVbzPtS7kX7sRRcsm9NM8VkwUAdcrfSZMF/G4Y0FausCTKzovONdB1m2pKFGy3EMUiz8cKE7bjwgxCqEUeoM+iGdEulXBGBBiVzUtfue4dMFsx1CLlY9AL4LNgMSdcS3CIAACAASURBVMnQiOGhtryMen0Z+VxOJGWMwLRtR2zOTFXjNM3v4REwqSd2HWm26GWLGKkMMoUisqUKFDONtuth3cYtUiPPEwo1xFze8XfoNJpwmg0oTke44E6oRI6Re/M5L351n3ZYJVb0J981PoAHDx5MG4bxZ5qmvfXJBL69WMhDyznZjQv8iiNNPs/3Q5Y+SmcOZLiMQvhODZ3afVDRJDRhsTqF737761g3NohSIY2De3bi6ZdeitrcIh564AGsH6eVdkGiGzsdD5OTizhl6yCMqIPTT10HzdCQH1yP4sg2dKMxjGy6ELDG4fsKurP78I1P/zVm770NhtOCxUZhhaE8bBcmYGpxa7DBaqCMNA9z0lV1DZ5Pp1rcRMxJmfIsusQiLSWZvqQReNJJZzJxjRApCVWH43sCikY6JUs+Tqyu52JoKDZ2cDIV8HWd2GKcdLZ5rivHictB6nj5dUw5I+fdatbFWlzIZuRnarfacZC7YYEV9aLmEOonOenRziwmFVVcedBNWLmCcNn1jo11GzfDzJaYEceSZaRM9tvZ6LY7iOyOLO6YdNYNlcg382/c9pJf/cQav3Se9HfXn3xX+RTog28iMUPc2HBo+j1kmIhkCmOmQorgEHRQr+0Hwj0IvTb275/BcnMZN998PWYn9+JFz78CE8MDKGfSyCgaarML0ltG3lU1MtA0C3v278Y9992GsaEsNozlsPPBh7Dt7LOxact2pHIbEGY3IbfufETmMNRuC3dc/Q1867P/C3mvhbQCaIou0isKiHWDqWeRTIQsl1y/eYsAar3ZwNTUpGhlt5y0Fa2Ojc2bT0KkpjBXrWNgaFgKOOlSm1tYRKlcwcT6DajX6uhIpm6IeqspHC7lZ5xOKTMj5RBFgRghOrUavG5bAnYCzxMbcsTaeD9OZCOoEpBZjOk7XakJWpqflwUm75ca407XkcZlLv16dfJUYlC9wMeDPDXDc1S2Maey0FIZOXmkCyUEqoF8aQC5jCEnSeqOO80Owm4Tod2G226iG6iRmyq88dw++K4SKR558z74rvKQEnxTqdQH/kON9JZei8VjjpTsyQQe7WdZaWTgNewaPnJHsxOv/Jiwlitq5XsAu/JvUNAlbRO0SrDW3Y8NFIidbAyVsZQWOo29aDd2QFEOYG5qGVd/5yfwUwq2bJnAzIE9+PmLL0W3aeO2m+7Grtv3oz5bRafbgZlSMTRcwcknbcBp540jMpqYm9wLu7mEUi4Lz2Few0acf+nTUDcKyI2eByN7KjwljfrUXnztEx9B/Z6bkBdql2lozGzQoLF+XgN81cTIppOx5SlnouN6KA8M4fvXXovtF5yHsQ3rsLSwhDSNGj5k2WZm8jJVFooldBxWz2cF7GiusLuO5C5Mz85KxGQqkxZetlGvw8plkS3l4TJk3XWwcOAAFE65kSfxlpEXQSdnHIQItRA+9c2hiPMkeIeqDaab0ZjBYB++kX6Q6VthTf3hcCOpnOdzhXVWbGK28nKSAbnrdBa5ykhMRQSeTOB2uwOn04LbakB1O3A7LXRDNXTN4u+e/eJf6UvNVokVfdphjQ9gMvl+UFXVNz9u8D2Rn0nUAzFKE+L+q4GvdKwlEWQE31CNwVdRTYCARS2vu4D6wr0InANYXtqLmQNLuPfe/bj9wbvw9F94Kk7feDIeuGUXbvzebZjetYxMJ0JBBwzK0wKgGwCtFFBYn8Nll2/BOds2otWZgZGKcPOP78OGdUM457zzUN5yGjTrVJRGL4RjDCJoNXHLN76Im7/w98j6toAUJ1gG1mgaoxw1eFoKA+s3Y9OZT8HMYhVbtp6MO++8E08552wY2bQAUzGdg9txoKYspPI5yafIFYqH+uQWFuYxPDwCBOLoQLPdkhZhOvMKuRxmp6dhZTOojAyjtbyMbnUZit2R6Zch8VQwKHSUeRGUIIQNGxEzLISWYFkoqRtF+GPm+pKaoF3aF0pHRcqIF4SGntTWs26eWUJQ4LJCXjXlpFGoDGFgeBRWcQAmqQjflewJBr673S7c+rJwvqFvc+EW2kbxt8958a98+kSepv2vOfEjsIbz04l/05+lr/xPA98n8KCtxeR7GHwZ0BjINl6q3WnvZcoXHPjNA1ieuxt+dxp33n4XfviDGzE0Ngo9G2Hb6Wfg/hsfwLf/z92wnBAnmTkMaUBR90XdYCgG2oGB6UDDnm4N1VSEF734ZDzzBdvx0P7b4Ck+MrkSVMXCGWedCzN3MvKD5yHIrYcOHUs77sWXP/J+ePMHkVIIugY0GjBYm87gGz2FwXWbseWsbdhzYApjoxMyyaZyGSimDkPRMDY8jma9ibseeABnnns2xiYm5JJ/sbqETKEgIejr1q1Dp20jn80KVdJ1HElMY95uu1pDx7XlawcKeTiNBpYOHkQY2IkigtKCAGqSRRxoPIEFMjWzPjT048wLUTAQcElLeJ5QGaw7cm3m8pJnDyU9jZOvTMfksM2YaigNjqE0OIRsoQw1W4JhZSXQx/dsOJ0OfDYqN+voLC2g3VpGy4siP1N662W/8sa+2mGNX4N98F3lAU3A9wOqqj5+2mGVP8Nqb74W4JtgQuIsjoGXUxfzZEO3i5TSxdzeWwF7HxbnduKOO+7D9Tf+GPliCS968Ytx701346p/vRWlWoStVgXD0JHz67AUF1oYwYggCVyeZWFBU/Fgt4ulbIQXvOoMXHz5KfA0G9/53k+Q0ot41tPOw9jGs6DkT4Y+9BRoWgFqq4mvf/yD2HnTtaB1wlR1WWyRVwXjHmmymNiAk7dtw+zCsoDZGaefhen5OaiWAYu8aRRh/76DaHoezj7/PPhRJADMws1CqRw7z8YnxAJcLBQwtn499uzdI0s80t3tpWVRRpQGB+DbDoaKBRzcvVOyFcgDB6EHeHFym2T7Bh24viPHVORwqioWYFXRJBeYHC9dclRrcBymfVvAV9qPKaSjplkVzTEzilPZglTG0+GWocEiX5ZoSU7UgWfD7dpSpLkweRALk/sA3+F0HCrF4Tdd8IrX9xduq32hHXH7Pviu8oASfE3T/FNFUd62GtrhRGjf3o+61g/a2oCviHjj69wkBF0oEi64wg6iziymdt4IxTmA+an70Xa6eOD+fVDCDIbLW/G1f7wKmG3hVD2N4TCNLCMc1Y6AUAgNhsx+PlKGinoUoZozcSudaEMGXvPWX0B6xMXNd+9EKVfEU7dswMSWbehmNsFadyHU1ChSvopbv/mvuPZfP4O000CG8jLOkVQs0PmmqMgVCiiNjYtVudXoYmx0XOIii8MD0hysRQpabRuuqqI8MirTc4WNFQqQyeUxODwiKoSZyWn5+srgIPbu24vy4ADWTUyg3WyKTndwaFjC3u1mCwvTnHxpwnABoRcAhbGZvo9Wqyqdc3x8pKeN2QxabF8m5UDuiVw8eV4edv4cskfkbybqB+b6qlA0Q/7omQzMXB5WvgiLZo5cWZZxOq9VPAddFmYuL2P2wF4E7TpSlEGkc5Gbyr35/Jf/Vl9qtkqs6HO+a3wAE53vn2ia9vbHC76PBXhjzndt39YGfMMYfAV5e3m9BAcbaZWLpbvg1h5AbeoONKq7oRgBtKiAsFXEFz53Pfbes4BTUxomQhMZR5HcspTiUpoAl7ZhmEiRPA6p9w3gpFXsUzXc2/KwfnsOr3nnM6EUAD0KUex0kCpvRCd/EszRp8LInQRdyWD6jpvwlf/1AWjLk2BHhHDURgqR2cv1jeBoBizRFafRqDZgZDMIGWZupWWaVRgPSRWBlcFgZQQWAS2dgUotMAPYVV0UCqIRTqRoDHAjPWC7tuhzmWxGjtaxbcm2QOiJNjf0XbDgg/QCSzeXF2ZBHjnOIDYxNjYOnXI20iTUAouBhTplNjlHcBVfznailODHqfVl3oRqQKeFOJOFyXxhTr7FIoxsCQoddFqIMAHf5fl51OdnoXkdNOs1uJoRGeXx37v4v7+h3+G2ti+7NX8dr/GP91//7hLwff+RTRY9xQOnj54mtjelHPlbHa1y53jV6kc7MivNEPHWO8HC41S1Hwm+jyVYp6eC4Lfjpa5gbygvfwEHTfGh+VVM774JaO3CwQd/BLgLCLUu0toQdt9t4x8+czsGTRPbhiowGjZyRg6jI2OoLexDJ+igMrEVRlvH4swsimNpaK0qomYbQTqPu+st7FI9/Nb7L8K2i9cjCpZhdVvwjUFkN1yKjnEq0pVt0LQyWgd24Csf+xO0dt6BAkUAqgGPU2LGEo1yqpBDemAQrRZlXSkU82UxW8AypcKIizRqflk3NDwyAU0xBYxN3l6lC86SCEu61AR8Jc5Rk8DzjtNFEIUi59Io8WLkJBs5PEcAmJf9bDSmyYLTqmM78LtdOI4jS7V2q4XxiXWS3Rs/XvFky9p7UhK874DRmzRn0MUX9qZffp0GndQDizOzWWQKeVkUqhabOUyYeiSaXk7Tc5NTmNm3G2booNNqIjCtoDyx5TfPedlvfva//qvxp+snXOsh6qfrt1+DnzbpcGN78btXmiyOBr5HA90eyK4E4McDvAJ68qJMMhQSJ9WJ/IqrAd+HnTgilkNyAo4LLnnpq6kOvPYkZnffBKW5E3vvuh7dxiS0dIS0sR7f+9YBfO9H83jmRdtxxWWX4uZrr8epp56FCy++DPt23osdex/Cpc94Foy6i5t+dANGThpFe/8kuvumUMoUcdOuvbi9Poeff9FWvOq3LketvRuL8zsxvvF0DG+8GK52GlKD26FoA/AWJ/GNT34YM7dfhwKnVzUFn8u3NON9FKw75TQ842W/jB9871q43QDPeeFLseehBzG8bkwkdK16A1bKwuDmzQgdG5P7pyRIZ2DDeuzZuQsjo+OoDA0jsB1MT0/Bcz1sOmkLVF3F4uIccrksDh6YhNtlN9w6qbxz3C4GB0rwux3MHtyPdqONYrGACgPXVU3cbdQS79ixA6effobYmNlywZNrrdaQxZ7B6vkgkIjKytgYlMBHY7khuuJmvYG5uXls3LxZ7o+Fm/liHmm5XR6KoSPFGEqnKxM7aYeDu3ZAcdqS+WBDD/Xi0OvPfumv/8OJPJf6X3PiR6APvid+rI76lWwvrlQq79V1/X2PBXwPZR+QFH2C3k70ezxW8D3apE7LLpdG4KUvr7MT8DV0F53qTszsugHe4gPYd9cP0a1NwyxYCLxhfPOrB7FjXxNXPOc5eOGLfhFf/srXcNElT8NCtY6Tt25Co9WQVuCtwwNotepYajWgd0J4M4uo79uP6dl57K/NY/Ss9fiNd70Ii8EuHJi9F2ecuQ3rN56HQDsVVmU7FGMUUXsJV3/ub/DgNd9Eng4whRkOOjRLQVcxsO60bXjRq38Nt99xN2q1Ni7/pZfgnttvRa5UwP69e9Ct16FBxfanXSLLNbZLnHXOOcgPDGLnrp3IlypSZikWXdtBKmVI5KSqKVLtw+S3qf2TWJxZwBlnngndYmiPgXajDj300W02sHfnbmw57VQ4ni/Fn+VSGaXKAPbu2YOJiQmZ0NlSvG/vXiiKiupSFWefew7mpmdgdzqYWLcB+/fvR7vdxjnnXSDRmQf37MFZ27ejbduiK85mstJunMoXRInBCiHP6Yh22O0w1nMJzYVZOJ0GWj6glkbffun/eMNfPkFP0yft3T5xr/wnySGNosiYnZ19j67rf3ii4PsIUExSv1YeskMT7GMA55X3uxJQaXE9FlN8JMWwkrpY+f6xTBbxz6zKZW4ELwZfcr6RJht+LWqhU92B+V03onHgdszu+Al034aZNjA7Z+BrX92LjJ9HcXAUz3/Fi3DT7bfi4qddJPm2Z27fjupSHYuT89iwYQgdp4Vmg84tHRk1QjA/iYP3PoCdO/f8P/beO86ug7wWXbufXuZM16gXq9mSuy1csI0xGAyBcBMeMSEJvRsChBZiCNyEQHKT3DycBAi4AMYkYHDHcTcytmTLTbJ6md7n9HN2v6xvnyOPFTmQK/3eHy8z/o0lTTkzs+fstb+9vlXgdSbwwT97M7rWK5irTUo1UD63DIp+CmLZzVDMXvj1Eu773nXYcefN6ADVDia5B5gEX+hYsvFsXPCa12J8tgjHBdasWYs9Bw9g8fIBVIslzIyOyW35losvxsjkBErVKk7bfLrkPJSqdeFUWelu15vSsVbo6MDwyLAc+qXLFqNRK2NmdBxH9h3COeeeL66zeCqG3TufRdBssJsDtWIJ3f196Ozvw9DICIrFkky6KzZswNC+fZgrFrH2lDXy5/DwMGYmp3D+eedJ7RD55NO3XICZ0VGMjI9h46mbYPs+ZicnsXjFCpTnZjA1PIyYYSCbycJMZyXjQlXYnmwLB92sVhE0qrCLsyJBKzkebD39sTP/xzv/9r/JKf3/2Y+5AL4neKhb4PsZXde/+JuA77FTYwSy0s/7Ij5yb9W26h77/f2a39iLRoy20yni/H4T8OWXOl6mb/vtbWqj/S29+LMoLZ6XzjamnfOb1CVpSwvrqEztxOSBX2Biz1bMHdqFJLfzho59h2zcfccQet0Y+hYtxat+5y24//HHcMGF52BkcD9Wn3MO5mbrKB2axPJlizFdnoQSU6GlcmgUq+j0HYzs3IFtTzyOcQDv/ezrcM6li+ChgUbAOIMeJOProCc3QDEXIWhWcP/N/4gHf/AtJN0QiVgayUwahuXCDnWsOPUcbLrgAjh0ijFkh6Hr5SJyXXkcfGE33EoVcDxc/KpLcWBoBIEWw7rTT4dtO2iwhVg15NfG7rRkjB1xcUxNT0pVkWZQreGjPD2Lw3sOYPPpZ0BjKlrcwODhg/wkqLaDarksaWkGa+wXL5VSy5npaWw+4wzs2f2C8L/ZbFaUFKyNP7xvH8466ywMDg7DdjyccvoZGBk8gsnpGaw/baMs1Pj80lVVaoymhoaRtAykUxloyQxgxaCFvoTrMNmswWLOehVetQQldFG2fThW+pObfusPvn6Cp8rCpx9zBBbA9wSfEgTfiYkJ1sZT8SCRgeR7X47zPcrLthK/GJpChxGnDGo2mQHATXb0Z9Rs1vK0RZm484rZo+aeVpwNdbViQwUsFiqmmVjFWYq/4tYC7Dg/6/zp9liQPd7kOx94X3w/t20MceHU60TYG0ZtxnpYR3H0aUwd2IqRnY+iNLQPceqhYgk8tbuEXzwwhlW+iq7OPlx+9e/j0SeexhlnbMDE9GGsOOsMTE9VUR8uYnnvEhwZ3YMjM3vRuWwdAltFvwKUhl7AE089gf1VH+/+1Gtw+etOQbk4Cse0YGQH0JE+FYq5GmpsAHCa+OVPb8DDP/oOjIYNu+5BMw10ZA0oVgwrNpyBdWecjZlKDaoRQzyVhOO56Fk6gKBWR212FsMHj+CMc8/G2HQR8VyXKAeq9Qa6+xdJC7IRT8BtNlCv1uS5kMpnREI2NDqEeDyGXDqD0sRMlOlL83VMjyzOQYCZoWGMDQ1h8fKl0DgV6yaq1Tr279+Hcy68ELt27BDgZVA74yOZIXFw715sPu1UHBkcEhfb6tPPwPTYKGZLFeGbGeRODnlyegKJeBLD+/ZJMaZlWIjluyQwXoUn1UM0aTSrZfi1Kvx6GUrgoCTgm/nM5t96x1+e4Kmy8OkL4HtynwPbt283BgYGXgK+ps40K7UVVRiNtK3ZVgBWUr58T271nvrlL/DULx6ACU8mKMe24bkOHDcCYNHJMvyb9lAutAIFPuVDoS6NA5TWe3Qoha7gcNP2sWztBrz9Ax+ElSvQ+S+fK9Vpx6Ew5tMO7cm2DaptqmH+RNxWb8x/HydrtlOAlUChK5Qvv0eCr4Uaikd2YHb/Yzj0zEOYHjpAkgLxZA5P7i7h0UfGcArjFru6ccXVf4RfPvQszr7wPAxXDmPt6jWYmS1jeqaKNT0D2L9jK5555lGsO/MyVBsuVvemUBk6iEe3Po7xUMHvfOgyvPLKVXjsoQegdeax+cJXI59cDSOxBpq1CF6thm133oyt/3Y9Ejy+ToBqtQYlrKOrfxHShW4k8wXYno8gVFEoFND0HPT19kqIDS+G5J+72MGmqDCtFPwwMjdk8gVoBHzLkmmTCWx8yeXzsnBjASe52oFFAxKi3m73II/d090Ft9FAcXJS0suYWpZMJCTofWSYxZY1rFq1RnrnaLJYumwpLNOSinlm/fb190h7BluaySVTfkZOmr8r5kDoBhdtZVE61OoNWFYCppVAtqsX6Y4OUKhGjojLOd92pcMNzRrsBrMdFDix7Oc3veHqr5zcM2fh0RYm3xN8DhB8+/v7/8QwjKOTL8GXJw4rvwWDWuDbDhpnnCBdRW69itt/9APc9v3rYdBi2lYrtCIZ6VyihpPOJuJme7KlV5+Pafh8HA8uPDjMgvUBx1Vw6rmvwIc+/wWkuvsl2KZdWvlyKorj8bx8228KvsL50gQRuiKbYpgLwZcuNzOooHR4B2b3RuA7cmAXVFbbJJLYM+ThgUcmsSxQ0NPdiwuvfCO2bd2JNWefjtXnr8PEzhdwaGgIp19+GWJNG3d+65+RCz0k80sw12xiywXrcfD5nXh827MYDVxcfc0lOPfSxXhq25Mw8gVs3nI5sulVUOMrAa0bgWOL0WLrv16PtO9CDRQOkKhUpmHG48gWusSMwEYLaLrIuhTWHWlq9HfJ8E1CtxisTj0wAdKU6ZlNF7VGUxonRPtrsf3CRMDmDp9Tah2WGeX/VisV4YZZa8Twc1qBfaeJgE3NioJmvYqZmSk4jiuxkHFyyalM6/fRcrHJ3YXwUxJlJC/SKxeKfrlZZ/aDJ3nADN6h3I2lmQyCL1Xq6O5fgo7efiRzWcmRIDVBLTL5aqdaEvB1mjUBX9fKfOG0N779z0/wVFn49IXJ9+Q+B1qT76c0Tftym3YwmA3L3ICXAV9KgSQm0LVx28034Z4f3gjLjyIABYBFKxs5lwiYPAHpIJVzjZtpzlpKAJMe/sCHE7pwGLcV6mg4wIazzsOH//RaJLr6gdCInFz/ifTs5RZrx769vQScv8w7SkMI+BIEpKMYvkLaIYAelFEZfAbTu7dibNdWHNm9AzG2+CjA4SkV//7wLPpCE0ktiUxXF2rNAA1LR9fKfvjDEyjbVVgr+xFWqjDHplBwSeYmUXTq6FqURGWugYmZKkoxF793zSuw8Zw8PCdAaGbQtXgjNH0AWuoUaGYfNNfBL378XTzx4xuQ8h3oig7NjKNaZ5lmVZLM0sw8oCbWNMVwRpBUNEVAkyHrGidbnalgcakMigBYF+CzHR9eEErOLpUINFkw0pEASR0083I9NwJitloIfgautBvz8hWSN5YmCleUB81mHbqmi2aYn0eNceQijFwU0cUx2hnw+UKtL99Vq9bFYixNGa6LZIZ24hS8QJEsh0q9ib6BZcj29CGWycC37aN2ZbtWi8LUnQbcZo1h6vDjuT/deNXvffnknjkLj7Yw+Z7gc+B4tMPLga+EXZFGEGuSLzUtP7v5e7jnlhuge/VIo8t38YRqFU+KCVYm4LZxIQquAXyZfAnVbujDplDfV1G3A2w8+wJcc+2XkezsRRASuElbMA3r+L/u30Rq9nIqiBeXbuR9I/BlGi3hhNIqM6yjPrILI8/eh9kD27Fvx6NI6hEYDddM3PFgEXoFWNI1gIGV/VATFtL5TjSbPjK02cZUDNlzSAAoqDGklCSCmAndCuCWp3D4uSM4MjwJu1fHOz91MVautxALNQRKEsmeVVDM5YgVToVq9iKoVHD/967Dc3f9EFGMuCoON6pBKtUSPD9ErtAlpZJsq2CAOkPVDSnehDRXWLGU5CQwE0E1o9ogQ7fg8UIIRWzGQRhKaDovmizopNGCf6cGmhTCzMw0ert6ogZkz5f2iVBaLZjHQItbKBdmFowSPDnBShKbZBFHucmua0PXozxifgy5BiajsZCTTc+9PXTD6ajXa4glaKbQMFetIZbMiLKko7MHeioLX9dF4cDnEy3RNu3TnHztunS4NUINXjzz2VOvuvovTvBUWfj0hcn35D4Hjg++bDTg5Etf/UtpB56YpB3Is7lOA7ff/H38/JbvwnB5AkSrtQjQ2sHkrZUZHyvqhpBFDVHaCsg3+nDDAA6nnkBF0w6w/qzz8ZEvfBHJrj4EAZ3+XIa9PPjOl5EdC7LH8sDtf89/e3REhReRb1sghLw0A2zCJtzpAzi47R64Yzuxc+vPJSyHDQ1Tbhz3by9hdNBFT0cn1mxagYEVfdCUGNy6gphuwNUBW/NRSCdw+Ln9SFs5dC5bhEQ2hkTgYdu9j+GpJ7dhYHMPrv7gK5DK16F4CtK5HuR618JProGZXw9FL0Atl3Hnt/4GBx66DXktWl4yUFyPx2E7tjQUL1+5Bl19izDD7N1EEo1mU277qYslZ5pM5+H4IZzAR67QKRRDvd6MlqyGKROvFGZ6noAja9zJFxNoGZROtcLU1BR6uwm+mvSssf5HiNogoqN8cs4Sqs67IU64oXwsHzeioPgcadu5mWAWNYaMj49IE0Whowt205HeOcPUkc3nJDiINw2pXAGZzm4oqgXEk1DjcfqZ0ahVhfIIvQCKa0uYejT5qnCs1Kc2vfEdXzu5Z87Coy1Mvif4HGhJzT6t6/qXXqQdWMjYoh3aEytP9NYdIzlPArDr1PDTH3wPP//h9dDdugAY/fiMC4wm1VaGbxhNv4JvzFzhmk1RYIqxgQs3X9ppef7adohTzz4P13zhWqS6+4R2ECqDFMjLTL6/Dnx5iOZL0OYD8HxeWD6uBb7CARN8qf0tj2D31juhzR3A0/ffCtOrSlBO1Y/hyb0V7NhlI5PNYsOZa7By1SK4NQflWQcmA8qtSEPb15lHbXwKXtlFdqALSiomg/bTj23D3t27cdWbl+OK15+KsYk9sH0dp2w4Cz1LToOXXoNYYQM0LQd3fAQ/ve5rGH/6UWTVqHQyZA2PFZfJle3Ay1auEaDidJvO5bF3/z7kOwoSmk55lxeqSKQyxtknZQAAIABJREFUKFZryHd2oNGw5TIZTybEWsxF2eDgEBqcODkxB5644kxLh80QdMcRDXBfHy+MEXBKloMb1QYRfAmkpA0YdiO/VM6lvtd6bkRxkRKYI+3EqixmZ2enMTk+hhzzhUNFGjW6enqjyZg8NCV1sSQyhW4UuvugGnG4pFLicQkrCiSW0kNxekaC7zXPgWtXUQs0eFbmmlPf+PaFSMkTxIpjP30BfE/wgLbA97O/mnyY7xBJzAxdTgpqKwmmR9UOrZwHnjyaGiJwmtjz7NPY9ex2mXKoGhDA5RTbCgljiy0nn4hv5fui6CoVBowglBOWagdpjfBD4Tt7ly7HZW/8LWhcEnHh1hpMXy7J43jqhmMXbsfyvMeqJKKZXBHVQ9C6NZbFYmDDdIo4sP1BOGPP4YVH70BxeD8Mk1GHWQxPBbjv8RKCUEd3Ogk9sJHQLQkVZxsGF1lOQOrERdx3EXMDOJaKeiyBuh7H8MQ4rJSHd75/A9auzKIyO4OaHcOq9eegY/GpcLOrkSicAkNJorJ/D37wN38Ob/wAYl4Duq7CU3ToiTR8VZMKoSXLV+Kx7U+ip38AazdsxO69e5DN51EodMkkfGhwGCtXr4XFwB0EGBkZkdt1gnOpVMKK5csxMTGBRq2GPGvj7UaLToguuI5ry8ct6h84Cr7MguCkLLLDIJIayt99XqBZO8S2DRpZCM4Rv9u+jtLCXSwWpXae+bu5bBamGZe7HRo0Cp2dgK6h1KjDDRV09izCKRs2IVRN+IaJeCYj+RsMUWd+xNT4hFTHp01VFDllN4Qbz3xw4+uv/sYJnioLn75AO5zc50DLXkzw/bMXwVeT20QBX2n1jbS25BSlolw4X094Ni5ZuPGWcgrqX+UlCk6JAC+6lefUys273Crz/5yGZSji/6LP58dxGhRuOZUCo7cNJl6JvO3l+d72JDt/iv2vgi/5XQFe0TJEX4tTnKGQm25gfO8OHNp+L0oHn8LQ848hDhehGoONDmzfW8XuAyVkdQspLpiCEGkoiIeOXFxCxUSoekhRdeCGqGoKynEDo4GPSdfGha/qwGsvX4esFcDQTdhaEl2LNsDqWAOrdyNiuQGYvoZn774Dt3/7H5D1a9C8htySh7wzMZPwNR1WKoXV6zZK0eRspYrFy5Zj95496OzqRDqTlShI/nyKHpOOt4Gli1Gr11AqldHZ2SmpZlyO7d+7VwCS4EtZIafYaoVZC5bobivVKnqZAcGqIFmaBtJiTADm8yI4Cr7kfr1WGSmfD1yqRsWk/FjbbqJcLEqGA2vfq5Wi0A7ksnO5DlTrNam2T+ezqFDD6wfo7F2EgWWrpU4+NC0EqoqkaI2BSrGE4swM7EoJVuiiXqug4ilQ891//Iq3feBvTu6Zs/BoC5PvCT4HCL75fP7zhmH8aRt8dTOSh4lKQfCU/1PllpwTC3k+liESRikvUjRyhS0XmmyyW7KGo13ArV9TC2CZ20p8045KjVqtBcRhvmo6b/ZFiyoLO4bIvIza4eWMFL8OfNuA3Z6AI/BV4ctIpsoFhT+fNBZ7NpziGJ576Fb4k3vw/IN3IGGX4EFH3ShgppbAczvHMT1nI2MlkVQUZFwXGb+JuEQEa/BVRlCqiIdx1E0d07qD/Y06elfF8Lrf2ox0PIDqOli0eBHshIlFy8+CkVmD5KL1MGM5WK6Dn/zd17H11n/DQC4JSw+gqKFUxgeaJYu3Ql8fMh2dKNUbWLpylUy8Bw4fksr3eDKFXK6Amdmi0CDM/u1d1IepyWlZhPX29ckFk0A4OjwCXWPJZTLiwYMQzUZduuK4ACPg5vN5hH4glIH0tXmeuMxIU0Tgy7cr8n5egNn6TJ03gZcVQrbdQLlUlmevqeliviDQF4uzouPtyHfCcV2UGKSTy8BIxKHGEkjmCoincnCofEjR3WcJ+ErtfLOJ6YkJjB85CNVryvfjmym48dwXr3jvJ689wVNl4dMXJt+T+xxopZp9XtM0hutEixeCb4vzJTcXjaWicZCXo+Ar4a0ETgKvbOZ+bVivgJ0Ad1tyFNWFy2OTJyZdTCupxOqyQEca3wSAX85k0QbQ32TybYPuseDL70emXkWT22uO4JyDo0bdALrfwKEnH8Dc/idwePt9mNj/PCbLwKynortrEUo1D48/P45aFVhkGujRTaRsGzFpsVARmkDZBdRkHlNhE0P1EgYKCi5/9VosOWUFtj79NByvifPOPwMDKwbQNXA6Uj2bYHQvgUk6Z2YC3/3S57Dr4YfRk88hn88iDB2hHmSyNgzku7tx7pYLUXNdTMzMypJtYOkSUROMjo4jm8tjZraEBjN5+xZh1bpT0HBclMsVJJIpuf0nCJLX5YSboBQtZsoCjUHlbKXgwo3B6KQqhDKizIzASvB1o+p4Ltsi5QOjISM5odANvFMKPFTKZTg2ZWsOpqenkYjF0d/PlLQQpeIcujp7YRqWqC6ajo1KvRZVB3Uw+F2HYsRhJdJIdnQKrZOM60ddeePDg5gcOoKkriLHnrp4GpNN5SsX/8GHP39yz5yFR1uYfE/wOdACXyaaMVzn14Kvz0xYoQ8ovrdRnpuWtCyV4nhpJeYr6Ybo79SY0mjBOhjJgKDbjbeyBDYyF8Q2+XerysAPYcbiSBYKcksZwW/LpPwyDreXUzgcC8Yv54aLDiEvAJpQHSqLHlvgSwihDlYPHZSHXsDgjvvRGH8Bv3zkdowM1+D5SeQyMegJDZOlCnY/U0OjDpghkGMrLzT5Cchp1xGg6AYoqx76u3Vcdk4PlgwsxkSlgYOlEnylgeXLevHaK18PNb4C3au2wE9mobtNHPnlQ7j7ur/F1L79Yq4o9HbDNJk2xuOrS8CMLNnyeSSzeQyOjkkGbm8fGys0UUIwYYzTvaqa0GIWcl3dSKSyArpisqjVEI/HxZBB+Rg1vvEYg2to5vDRZHZCoyHLxXgsJhMuQZYqiID0Aidfvo3/lrB0/mJbzcVcrLoO7GYdVVbSJxLyWOSECfhUVPBZMDM3i1QiE8UPBwGSqaSE69QcW5Zr8XReqAfdSiLQLSSzOZl8fbspVMb40CBKUxOIKQEsQ0ct1FBG7AsXvePDCyaLE8SKYz99AXxP8IDOz/M9Fnx569maO6Pkr5YpKTInUVxv4/67bsdj99wJ1W5E4EueQsA34nDFYcUCxLbbTYt4Sp6Sqtc2NIQioJeFmxtixboNeMvvvwOJXL6VuXC03ecl0+98MH1Rr/tiLvBvCr5taRwVDpHTjTOwH010pAxkrvdgNGdwaMfDsKf34YUXHseTDz+DsGLA92eQyCuIJSzUZ3QMjXk4PFtHvRFdkHjvQN7aUBVYSWDRsiROW9+J/lwKg0PTqIU64n151O1JvPKVF+CU9Vtgpk5B57Iz0AgBtTqDf7/hn7DnntugN2xMT80iXehALp+GofOypUJnowUn5HhcZHIuTS6ajlwhJ7+SuJWAZlgwyOsacWh0wVFCpkfysohS0qRCnrfypAroUOPkS9WDL9pcV8LUO3I50QGzMVjAVirj54EvNb/Sw3b0Xkmm36bwy3PyGH09PS3AjfrdGIQ+OzsLchue4wntRX0yWahMLoe5WhWZjg6kcl1ihSbweooljRaJmCYUFumMyZFhlKcnMDcxBsvQYKQ7EKQ7P3XuW9+7IDU7QaxYAN+TfAAFfLPZLygKPtsO1TGodKDqQaN6IeJA5wNvtEDz4NbK+Nkt38c9P7geludEoCssRShuJb5wYjLVyKVGlxNrwQNNEQBmNgQnJEK8S9OGr6DhApvOuwjXfP5apLr6pZss0olG/GE7m4HfW3vipYGDt8r8nvl+ftzLRUgez2zBt5HzjciQ6HGFFmklWpCr5CSsegynmcDuJx9GDnP45f33YXxwFBOTQzBiUd15IduNJl1udoipiTkR/fOhdCtEpsNE36IC8j151GwXlaqLetPD8OgY1p02gLUb1+K8Cy9Hxcmif/UrYGV6YfoNTDy3Dbf83VfhjQ3K7fTcbBmVZhP9SwdgGFyM8qJnItu9CBu3XAAXKp566kmk0xn09HeiUili7cpNKDcd9C0bkI3m4aFhpPJ5MVCwlYJcr5hLKBMj5WToSKVSYtetV6uS8cDshcHDh1BIpWFXK7DYPmw3ZZEWTcFstOACNhRgpu6WWQ5cqNIRSGUFmy0ymazIEbng6+jIibKiVGIzsi1fs16qIGGZsF1H2peTmSxsL0BP7wCSmQ4U602ke3qgM9Uty8bn6PGdGjvcimjWijhyYC+8Rg25rn5YhUUf2fCmdyx0uJ1k7FiYfE/wgP568I0434iZjVZvIqYPPHjNKu685Qe45+bvCkgIOdCSmjETQCZKLst01tjIGgthSPdYCI9SB9eFLpa4QLhDDxpqnoLTX3EpPvzZL8LKd0vW7FEqOYxS09rAy7+3A16iYsa2pjQC6WP53WN53vnyszb4Sqljq0STH0/tAzf4/FNurz0HY4deQHHvVij1aWzd+gAOH9gHm629mopqxUV/Tw8M1ZDcWZY7GhqgWhqMGFCpFTFXqaPhK6g0dSxZvgTlIpsaunHJ5VfC1TvQu2oLkt2roGlxGMVxPPKvN2Lb7f8Gy63DVBVZRE3OlaRKJ9uRFVUK9b5rNp+Di970VkxMTokBZt+BQ1i+YgCTk6PYsP48VFwfqa4cVJdcLV2FJFWArkIBtUpVWiIKPd0IZWJMSTXP9Pgk0sk0crksXKeJ8uwsZkaGkOFU2myIltfjc4FSQ9H8Uijtw7PJ2kfaEfK8tBtPjI9JaE+WEjbm7Nq2gHAyZiGRiKEpYU0+mqUyTJX3Hj6UmCmTLu+M8vkuoR1qng8tk0UqW0CmowBFCeA0anBrDXgNLt6qmJkew+zoMPRYBrn+ZR/Y9Nb3XneCp8rCpx9zBBbA9wSfEgTfbDb7p6GCz7108tVk4x0t015MNZMpUQDYhdco484f3Yw76XDzomAdWazwVbhh8ot8DJ6PvoS58N8UzXsMQwloFCC4MYUL4mCqeSFOP/9ifOiz1yLR2ScTHXu92iDLPwnU/F457ba73vg1o2LGCHiPN/n+Z5xvq7hcftb54Mu38/uT3IfAA+8KvPochp59ALXpg2jUJvHkYw+jODuD2ek6SkUXqWQGpVIFvf3d0A1+Px6ajVDaIHTVRalUQ39/HhPTJameX7V2NdZtPg3JwiIkOleid9lZCLQE4qaBg48/itu/cx2awweRYGMblSa6jplSFQ3XQf+iPhh0j+kW1p19Ec561ZV4ftcLGOjvxfjkFPKdGYxNjGDz6RdL1KSRisNgdC/NDboik2ohl0elWMb07Cx6FvXDSiVhJhOydKNu1tItdHcVMDczjma5CMVpMn4OCu92aAv3PLhuU6glSg/5mJyCxaoduHAadfgs2KSuOwwxOTWDZDotecGe4yKdjMP3XVQbVCgECBo2VN9HPJOCYpmwklH6mmWlYPtAkuqNrm4k0x1ICl9soFaahV2poTI7h0ppBoHfgMOGjVgGWrrzg6e/7X0LOt8TxIoF2uEkH0BKzQqFwhdUVf0c3USM74u43wh8I863bbRQBQjJrykqsx1quO37N+GOf70BKlPNfE46XFjJOSkTGRN1dOpRRdIfKR18oqzPd9FUYbdUBRqaYQA7UHH6eRfhg5/+POId3YAWi+iAVlYEAZcvTzzxBA4cOIDe3l5cfPHFAsZRISNtsXpL4hRdCKJhvZ3JFnHCx07BLwe+kaY5ynyg/IzXIy1woTSmsP+5rSjPHELabOLxRx7A+OAQKiUHlbKH2ZKDbCGBhk09riHZu81qgP6+OJKWh858RhaRPQNLsf7Mc2F09AKpPvSvOAOp3GLAd+DMjOHWf/kn7H38YaS8JnTPluUX08kaboCp2Wn09fUinUygDh2rz9qCK37vndJYsWfnTri+L8qJ4YlhnHXOZZgqVtC3dABWqGHP8zuR7GDSWIiBvn7hYcfGJpDv7IQet0SaVq1VMToyLku17o48eruzKM9MozgxBpNTrmtLmhmPjec5Ep7E1mKCLzlevr9cmoPTrEsAD1USdNRRJ5xMZ5HJpAWkY5aOiYlxCcwp5DsRNl1RV+QKeeS6OqGYForlCjKpAsqNJrI9vehgGWc6DyuRFMVHeXYaXr0hTRrV8ixU1UNtagqeYkDNdH70/D+45u9P8qnz3/7hFibfE3wKEHw7Ozs/pyjKFww6246CLyu5Cb7RTX+U5xuZKLjNJs/m2U387OYbcedPfwjFp8wolE28GnJpFaWZcaKhWi0gLyj2ihAGnXI2H4NLNj/ih1UFNnNcmx5OPXsLPnntnyNB8FWMo7wvp1zmut500024//77BWxpDviLv4gyU/bv34/TTjstMnQcdeO9FHyPN/1GP2EULHPs5NtexvH75sVCgDgIYMBHszyGob1PwisNSvTk4N7ncXDvPhSLVTSaHrxAxcRUUfJtWYVOkMrnkujI0FpsY/PmzRhYvR5qvg9NqwsrTrsQqpmH6hvQ7Dlsu+Nm3PeTf4VaL8HybMRkeamJCYWOtokpyrQMmXIbioY1Z56HLZe9Hrf97HZMjg5j3fpTceZF56BYK8KKd6HS9GElLBSsJOxGE4jzogjksjns2vkCpmdmcc5550HlRdiKYXKK9IWHQj4vvGwyydYIDxNDQ1Jxz9JMQ4UAL58T7MDjJBvZjW1U52al0Xh6ahz1egWLFw3Al80eLc5pWapR70tqgpyvq6ii74VDDleRluJA11D3PExPz2FgYBlS2TziVHT86vduxbNSfUTKY25qEvViCfVSWY6tQrFio46Gp8I10p/a8s5rFhZuJ4gVC5PvST6AYRjqExNjn1ZV9c85PYoywbBk8uUt9oueNbkBjyZhWUhxw+3g8P49OLzvOQnaiRICOfkyuYpDLukHppXZMgXRtNCoVzGyfx8O7NopUiOCpMMFmUxzIUIzjgte9Rq868Mfh55MQ1GZyMWan2hyveOOO/DQQw/ht3/7t4VmuOuuu/DBD35QQPkb3/gGrr76amzcuPHoMu7Yyff/BnwjGoNTb6T5FRkd+90CB0FtGpMHnkN16gAMvwSnPo2ZyVGMDI6gWmmgVKwhbLlKDNbf5HMYWLwIfYt6EU+l4OhJxPtWoXf1OVBindDUmMRPDm67F3fe8L/RmJ6CRaed7wltEcVdqiINoyyrVq1g9YplUms0sGYdlp6yCY9v/SWalQpy+QI2nXc6cv2dOHxkDhqzfE0dlhuiq9ABWw2EAmLcZKlcge8FYrygAsIiOOoGAoIpKSJNhRGLif25Wi5Co36XJgbmN7DGRyRmka2Y4FstlzA5PAwtDJCIWTIJ03acTKRkqtZNQ2qEaNogl06+3GRGcCwpvG2zVkegqwK+is52FWqOE8h3dCLX2wMzk4GVyEGPxQXY4bky+c5NTaNZK6FWnQXvmco1F0E8/ycXvfcTf3WST53/9g+3MPme4FPglltu0S655OKPOY7zNQrnVYKvboFTcCS8IsUg/49st1yc8ahz6dYSzYduM6KGGZQTUNvbMmQQpGlD5gY9cGQ6fuahh3DfbT/G+JFDsOn7p1IhBBpeCCudx0WXvxaveeOb0bVkGaDHROpFyRIvAs1mA1//+texZcsWXHLJJTh06BB+8IMf4D3veY9syb/97W9LTfnHPvYx4YLFfdWqpH852uHo4ZPa+Ba9ItrUNt0SfcR8KRv/7bM6h9GLTlOm0tLkICYGd6M4fRhJK0DSVKReqV6rQSH4korRTCCWRsV2I6tsXx8WrV4PMzcAxDqh+jriCHF4xy/x8xu/gen9z8CSKqNQHIX8mUKR82myuCKlMcVyyf5eybvVkyl4Omt1FMR416LqaAQNZLvzCLU8QsOCFbeQNeIwdQ1hnGHpIWqNBjo6CkgkIlDkgpTaYRocqPXlsFqp1qStQ2SGR/OcHaFiCMBykaXCQdMEVKenJlGenYOpqUhYFjpyGSm4pHa3UmtIDbymq4hbsQjM2ZCcTsndkldvSm29Ax+5zm6JyIzFkoibFjwvRLqrAIta41QHoHOPEErdvMKMiaYtnO/U5AjKk+Oo2yG0TNcXXv3RP13Q+Z4gVixMvif5AIZhqExNTX0gDP1/oNCdJzizXhmCzfAcgqwsUlo9akwj40tkOG6FMYgUgk43eoal1EWoBL6f/V6ckBqT43jw9ttw920/RVgvSiA5q8CpSW0GQPfAUlz++jfhgstejUR3r7QH0+EWaWyJ3z5GhofxzW9+E+9+97vR39+Pw4cP48YbbxSwzeVyeOCBB3DzzTfjK1/5ilTekP89Xm3QsdNvhK4vBd/5S8b2IT8KwAwCJ/jyHa4nhoqYRr6zipmJIYwN7cXc1BBMxYbJn9/nhBjA9jQ01TRyvQNYtmY90h15sQUb8Szq5SYSmobJnU/izhv/CeO7n0bMt0UNQjCVS6GE20e6Y1IDBLKJ8XFp1ejt74dvGEAiD101JVYxw0VaswzVUpHK9MNM5QBLR8wLhX810kl5LHKw+UKnOOCoQoieB5rIBBkzyRD0YqWMXDYf3ak4DmIxQy4+DTpKPBeWYYidl1XwjusIjcCLcaEjj3QqIVIw0zJRqdSkHDOdycg0XS+VIpcew9QRiquukMlhZGgYlUYNqzdulEjJwwcOw23wIs8MiyQ6Fy1CKtcJnaDMi4jTRLNSlaVbrTIH16li/PAhQI9DT3d/dsu7PraQ53uSsWNh8j0JB3RycvydAL6pKooiTbWmJRpNUTtQkSATVzQHC+Qyc0GWVhEARTYCqgSEzoMnCWWMEAwQ2DXse/YZ3H/bz7D76R1wajUYKm9lbWnLVa0E1py2Ca/9rbdgxcZNMJK0zUY2X7oDyG9KvkIQ4tlnn8HPfvYzvP/97xeud/fu3fjRj36ED33oQwK+zz77LP76r/8aX/7ylzEwMCDg2375dZPvsSaNo4B7lHhpT78tDXAk+YgChmQhJ3FBUQRisw7PrsKuFeE0ipINIdNoogNaogtqnHU4Sa6pEAQ2DAbTFEvY/8Qj+MXPfoi5w7ugB640OfDzjq49OfHqGrwwgGFF5oipqRmp3BlYthIDazdg88WXS5fezNgYxI2oedi77wV0dq3A6ee9AvGONKZHxjE7PYMV69Yik8+JyoGmjIEly+R2vzhXFMsxf++Lly2TC+rs9BTCpi35DLmOPLIddMsFGB8eQsI0JUeCdygH9+1FZ18vRoYHUa01sJxlmgrQ3d8jUrbi5BS6BwYkF4KOuuee2YF1605BIhaTZLLBQ0ewfPFS7Ni2HUbMwjkXbEHddaHYLvbuekGGg1yhI6IoUjkY8ZQE/oSujeLUNErT5JnriFkKimOjqNoB1FTX5y567yf+50k4VRYeYt4RWADfk/B0mJ6eeHvg+9/5VY+bVi5zW1zGksWLkIzHoejRsi0KzokoAJduLQnejpxsYqDwqOdVpKFArAoaUJmdwi/uuwcP3/tzTA0PwiAv7DDggMs1nsRduOSK1+CCK16Hjt5FYpGV+nICHnnWViURLwT8RW/btg333nuvTL4E3z179uCWW27BBz7wAZl0Cb6kJb70pS9h6dKlJwV854dVtJdv7awLyqi4eFQ0Lut8mfhDLhkZ6E19M91tNGcokaSOWlUoaYRKTJZUuuIihgbKw4ex47678fT9d8OfHYEVUEHA6xkVHC9WKImtm+YUFliYdKEB9VoTExPT6F++Cme+8nJsvuQKDI2PiUnBbTgIvDoe+Pd7cOEFr8HSU9ZjsjaLjlwe9VoD8VQGE5OTWLpyOTwpKVVRmp5BId+B8fEJAeSVa1ZDNU3MTEygOjkpao+B1atgNxsS4M6FKRuNCeacZj3bhpJKwK7XMDI8hFQygUMHD2DL+edh+/ZtcD0Pl1x+hWQYM5yHOQ+mpmDnc8/ilZdegpmJSage8OQT2yT28ryLL5Lks+rsDCaGRhC3LGTzWVjpJDKd/XLxFpOHa6NRLKNWKsOzawK+zeIcxqaKUBKdn7v0Q59eAN+TgBXzH2IBfE/CAZ2YGP09hMF3Y7GY/uT2bfjR97+Hj3/0QwK+M5PjWLZ8ucQUqgRcKxkBMcGRFlLOwhqlXZxQI+0uralTh/birlv/DffddYfEMloEcd+FoRmoBxo6Fy/DW976Npx5wUUScQjDjFQNba5VArcJ+u2ENE043n/8x3/E+973PixZskTUDT/84Q9lEubk+8gjj+CGG26Q6Zd5AW3aQWbUl5Ga/QdK4Tj87vE+RqUKQ0o6uVB0BHypneVUykJKTeVtOLNreVzIjtvCo8LTKVWIUiS8Ep5/7D48cdetGH3+KWQRIKa4km3LCTpyEr4IvvwrqQcuReVuhBGYgYaRkTEUFi3FaRddiovf/FYMT08I1VMtlZHSFTx07z14w2veirqqYPfIflz26isQuj5GRyax78B+vOKSiyUzt1KuYnRoEOvXbsDQ0JBQDL3LlgjnyknamytC1xQsWrcWI0cOYWJiEslkCiuXLsO+PXuF7126bDncwBUdL4N2hocGsWfXTlz+uivxxEMPoGE7uOTKqxA6Ng4dPCiytLhl4BePPozXXPU6lGaLSJkx7HjqaYxNjmHdxo1Yf+qpMBUF+595VswUNGkopoZ0JzXJdMt5wq+Lw22W0rYqTCPE2KGDmC7WkOtd/seveM8fL0RKngSsWADfk3wQR0eH324a+ndUVdEOHzyI2398C37///ldHDl0ADd//yYUOgvo7VuEpctWoX/JMvQuWoKu/v7W9BXK9l1KFgNXGo0P7HgSd/zbLdi/8zl5m6ZG4dme70qLwmkXXIbL3vA7GFi1JmJ0dSPK8G3nAXOnJH1qrXZbeZ8hzi4C6/Lly/GWt7wFBw8elIUbaQcqNah2ICCSA6bW978CvjRWtC3F8+3F8w/1Ua64zWmTNvF16RzjNYLh6SGciE6QYkjeLegCkr5GswWgOIClGNBCB43pQdz0D18LE9g8AAAgAElEQVTF9rt/gk5NQVx4UQtGMiWtzjovZkfLQ7n4jMh2Wn+52ORizPcVjIxOINXZg3OvuBLnX/Um7Bk8jFQqgUapgrSp4fEHH8CZp74Cmd4+7Bk7iLPPOxeNagPNahOHBgdx7gVbRHFCXXCtUkFXoRuDhw4jmUyge+liWfIR7IuHjkhR55JT1mB2bhb1ZlMAt7OjgAN79iGdTMriTzVUWQSuXHUKJg4fxLNPbsPll16KF3a/gGbTxpnnnCuWal5n5/hx69fi4M7n0b9yOV741d3M+jVrMXToiDjnFi9dKndAXT1dOPDkDtQrZcSTccTSSVgZOtx6aGKPNMcNG/VyGb7TQKU8jZmRYTQ9Fdn+pR895/c/sqDzPcm4sTD5noQDOj4+/ke6pn1L1RSFiw9yiNmUhfHhw3j4wZ9jbGQIo0PDcOsOLCOBgRVr8I73vw/di5e2wtI9yXotjY3goXtux4N334nK1LiEULIwkcwrGxd6Fy/Fq193FU6/4FVId/ZCUVstFTRjtDJYhGrgdj/C89btt9yDyz8pM+O0++Y3v1kCuO+++2687W1vE9MF/07gpdY3mkojedqxeQ7tt730zxdZ3hcPafsbaAW9H/2G2mZrgiAXT1ElThiykoe6ZobFswSTR4C381H4DbW+chEKQ5haCL84hlv/6et46IffQYr8rMs83bj0qlmmLrbkiH4g7cqFGx+LeM53qNCZoxxqGBkdg5HqwEWvfyNecdWbMD41KfDPFuCVK1dg7PAhTI/NYe2mTdDjMcnRnZ2ewIplSxCahmT11h0X/YsXC4tfmStjamIC6UwaPQOLoFD/HYthctduaYvoWbJYpGi8w6Hml3pd2o9ppjhy+CAKhQ6MDA2ir6MTMcvC/t0v4NSNG7F/3z4J0DllzVrseGoHVq1ahcOHaYFege7eXgyPj2JoeBjr16+Doao4cPAAYjFLLrYTYxOYmZyBGYtBi1tSkWSlO5BIZqBQc+404TVtkbiVpidRK04BrgM1loaR6f7I5re+ZyHb4SRgxcLke5IP4sTExPsURbmurfPVNDaU0XnEKpYGquUZzI5P4ODzu7H7+X0SbPK77/wjLF+/HqHktnooDh3E96//Np55YisMePDthixVJBVBj+HUs87HW972h1i8biNHNwSMQZyHbRFKRjpikdG23tcGTm7EKSPjC5ds1113nWTKMg6R/C+rba655hpcddVVRwOB5mc3HE/hcDxQfrlD+1KpWRQkz6k2CKLsiag3iJE2DCSmeYEpY1xOevJq+KQbAtCV0GTQjqFBqUzinm/9L9zz7f+NgvSQUV2iIGYZAmaGGeVV0Lwg0ZyUh7ExmHcGCh2IJnTVwPjIGDwzhtVnnInzL7oEdc/H8Og4LwNYumSJdLDtev55iZRcunQFRifG4TUbyGTisOIxDI6Ny93HshWrpOFYFHoh6+YNqZSPp5JR0E2pArtuy9UglohJRGSlUkKlNCdSMTYWcwFnmRpMrRXIL2YbIBGPSzNxzDSkLYOyM8ZXcunGhhQmmPHPRDImDRdUUZRLJeGMM+ksEsk0Epm8JN0l8h1ougGS+U55Ozl12pdphy7NzaE+NwPVqYvxw9PjQLpwzaY3/eFCh9tJxo2FyfcED2hLavZhAH/XznagmJ/s66Hdu1FuVLD+1A0icOctM1OuSvUq0oUcrJiFWnEOz299FA/c/lMc2LMLBm+VfYc32/KdZQpduODSy3HBq69EemApwBp43YjqbyTyt/0rjJZ3UQqhJo0SnMKo+yRxqs0DY0Ybbt++HTt27MDo6Kgs2y666CKZeHkb3A7ZOR74Hm/qPXY6Pt4hPRZ8JfWdyg8CrXxvke5ZSF6w+ZhHgBcSEhD8/lWEbiAV6C40+YhYs4JtP7kBt/7j11EwFZFqeb6HWrWEZCYlx5cTr3C9PAY0vej8B4tKNZh6BL5TE5OoKz56Vi0ReZ5psftOhWnEYJmmaLa5KHX8AF09PVAtC4pmoVxpospwdEq3eroRT6YlRjKbyQmXy5+kzNaLXBTeY7G6x2XOhtJqLGZgTh12o4a52SnUKiUJ1GFIDrN0pfWEtfGaJpMsudlqpYK5uTlZtvF9DO0pVStib3bdAHkqGcxomctENL5yGCDF0juwVJx9qUIn9EQKyXwXkumMFGWy8JMfyzYLlbX1XgNOs4Gqr8DWU58683feveBwO0GsOPbTF8D3BA8oTRYXXnjhJzRN+0uZfDUVMUsTwfqjDzyIn/zsVrz7A+/Hhk2boXDNLqDoSeJU6Nl48PY7cPuNN8AtziLkBl+LpGEixFdVrF63Hus3n4FYRxdUMwZFM8D7aUqmovwIiu2j6EqVgn6oyOS70bdkuUzIHoHmxZ6MowE7/LGpN+UrT1ZqU4WrVRRJy5ofOfmb0A7zD+Oxhor5gB19HG//2c3Gv5NOiJZftFS/2KDEj+GBaE3yStTwoGk6Aliy0U/6DvY/dBu++5d/CrU+C00LkEjHUSlOQ1d1SUajNTkWt6K0uFbbr+hLVE363vhxnP6LThOLTzkFHd19MHQL5VIFuXROOGTbaYqd16XaRNPQ0dsXRTNWXUxOz2LxsqXo6esVntyxbWkxTqUzcJgw5nriyuNLs1ZFzKAxwhT7stesozg9iXq5KEuz4uy0hKPnc1lRQTBgn5SGTyccQT2bkaYKOt040cdicVkeNuoNUUHoOjMlkvIcbNpNGJqOeq0urRakGRLpHNR4AlY6I6WhZiobGT9CBhdVZYrm0s1k/ZNnw25UUfEA18x8+oz/8a6vnuCpsvDpxxyBBfA9wafEAw88oK9fv/4ziqJ8KQrUUWHoCowwxK6nnsI/Xff/4oqrXo/LrnitnBgMdZGMBup57SZuvf563HvLD6RjTNogxEbK2McoDNtj2A1nQhZhKpEBg/pQSq9oX6ZlN3JuRalmTqDi3Asvwzve+wHoyQx2PL0Ts3Nz4qojELWda21wlaJPXRcA5oKNU/DKlSuPcr7zp9/jTbi/HmhbcNvmQeSOXEy+0k4hgCsB7AYQMLeYE7yHkATu0folTvIOQoW0BIHaguqHSAUBJp9+FH/7mQ+jNjWMTIph55DWDLZ8eE50MUlwwRSPtZpAoqmXx4EXN5phmraNwakitlx+JV7/h++GMz2Lp596WmiP5cuW4ZfbnsCFF18EJW5h246nsOXCi5Hq6EatGWDXC7uw8bRTJUfBrVbkGCayHfJ1i9OzSOQ6ZFLmZBn4TWSyKSiug+bcFAYP7sPo4EGpauezQrr2mD3h+XL7H2ccqO9jbm5WwLkjn5foypnZadRqdRQ6CtANQybgRDoN1/GRzeZksdpoRtZzArAVT8g0H6iGUA6BbiCRK0CJJ5HK5cWI4jSjyZfHFW4TQb2MZr2CeqASfD+z+S3v/MsTPFUWPn0BfE/uc2D79u3G4sWLP/urJ/q1Ee2gCp8Hu4FH77wTN3zznxFPGli2cgVWrlqD/mXL0L98qUQPKn6AO75/M+760U1QnapMnwxWoWqBIjTX9yQfQEoe5RZckUBuNlgwXEdMy3SWkRtmKEuooer6OOP8i/HxP/uf8PU4vvXdm7DjmadbVeOhTLp8IfXA6Ymv7fB0/p3Uw2c/+1nhE9tLt/9s8v2PU+1/BNtjPyaaeAOhFIjDSqhDCZhZrAswh4qNUGlFbCJ6u69wKelD8UNp3lUCBYnAQXPwBfzNpz+C0b07kY3HoIc+kgZdZC5cP5QUOSsRQzaTFvqA+mECuNAR/JMUjqLgwNgMXvm6N+PS17wOu/YfRKG/TxZvXb29ePrpp3H5qy+Hpxt48rFfYtPmMyRBjMsrutGyuTTqtSqatYosrFYsXyW67X37D2LDGWdK7sbs7BzS6RQyyTiqs1Owy7OYHhnE9OggUibLnqK7HbYPy/EOAqEkEnFyuDY68lkBRwazs7HC9VzhoNmATKceLyLJZBpNx5HJmEvLKK9ZQzqdE8oky263ZBoNP4CVySFV6G7VCJkiY5SaolodbrUM2DWZfGukHczMZ85YAN+TCxy/vq7xpH+9/989YCtSkh1uLNGU4BUtZsDwPMwcPIgnH3kQg4MHMTwyhHKlIsWWvUuX4oMf+Sg6Cp2448bv466fXA89aER8rTiS2x1u0eF6MWWsBVqSfBZpeAm+kVY2kAURw9TPvOBSXPP5L8HKdmFytiyTXXuiboNtO9d3PgATmKmAoAZYlkXzch2OdbAdO/Ee13Lc+m0fdzom9En7BeuGdIQ+QZAXGQehbiNU69GtNyxoSAgXLMs4TszkP6npZQFmcQTf+ssv4vGf34usFkPeisHyPTiei1K9CUqDzZiFdDYlFxROldIsTf5XZQgSZXohDkzNYPPFl+G1b3gzHtr6S5x61llwJAQIIvvatOk0WeYdOTKERYsWS7kmh8SJyXEsHugT/S77zyYnJrBsxUoB9kOHh7D5vC1y51KrNaIeuGwaSUNDZXoMw3tfwOTwYQn9YcYDDROubSObyYg8rF4tyx1JPB6DqeuynIvCiRSJq2w2msL/9vT1IR5LyGKQtnTXc+T3R/6b1fOdnT2iA1eMBMx0BvFsDvFMHpnuXpixBAzGlHq2fO1GtQanUiJHIuBb9QAnnvuTM3/7jxaCdU4yei3QDid4QFvV8Zx6PxOBr4HAUGAFASy6Z9lS0KigOjODI4cO4/nduzFbreAdf/iHSOc6cNeNN+COH38XCGoypUQRD1GsZFvqxeVSFMbjy5QT0sVGqyzBgcAbuPJ2JwCqboizL7oMH/3MtUgWehGqVhRDKI3CvK2N1AXzZWTy9cR0EPWMzQ9Vnz/9tg/V/El4/tt+0yk4+hxdOFzWIvls5NAsNKlzVupQ4+TEq9IhBs+E72iImbFoMdQsy8eZyRgSRgCUxnHXjf+Ch2+7C2HRQTo0YDSaiJsxNJsOdMuQEB/NMpDPZCMLM0PqKWMjZWNSWxJiuFLF6rPPweWvvQp79h3EilPWYZputc4umSDXrF4jNMXE5DQ0zYzsw7ouUq5sOoHBI4dalUAhert75Hc5OjGFdaeejqbnYXR8Cl3d3aK/zqeTcOslDL6wEyMH98GplhAzdJTmZkXFkMvQIh6iWimLLZwXxDiXszXyslWZUJkX4bqeTNTdvT3IppktzKB4Tfhe7gI4HZMjz+YLUDUDWiIjQerpQidS+U7JqmC6Gy9lDPfhgo2TL7+fsFmDU6+h4gZwzOwnz/rdd339BE+VhU9foB1O7nOATRa/kmwRfD8tvW28tTVUxDRdlm61cgWqpiDJaUb4NA+Oa0t3GIHztptuxB23fg+hU430rQK0lKhFejHeHDORi3rfSAtLG4IKMqLc4EdmClIHVMiqqDs+zrrwEnz8c19EjDVCqi4TNcGbC5X77rtPNuOcAtsdcwTeNufb3d2N9evXv6Th4liwPSngSyqBMY9aFDcZqD58zYZvNbBn8Flsf3YrYpaJVUvXIGllMVuaw74DOzE5OQRb8ZDMp5FI6QgrUxjf8wJqYzNQKiHMBmBWGzBqgOpEYTq24wqdUchkkWAQT6hAp/JAhYAPdBVTTQe9K9fg9975XjTLNRw8NATH9rBqxUpJqpstFuGpiuQuUHPNUko+7sED+7F67WrEUilpqRgdGUVXZzds2xWlw5LVqxHLMJGMtfF1pONxSRGbGjyI2YlRuLWKGGsYqj47OSm/m2QsjnQyJalmfI4wNL1eqQqfzKmWC1RakS0zhgbVCboukjI+byQTmM+L1sWUv2MuNVUrjmQmj1gmK6/xXAeMRBa6EYPGY++wGbkp3XLsFgwbVWnQqLiAG8t87Mz/8c6/PblnzsKjLUy+J/gcIPimUqkv6rr+J+324kDxkbJiGD10BD/+8Y+wZNkyXHjRRdj19PMwDRPrN29CIkVONcCORx7Gtq33I3Dq0gvGLFehBpxIJsROLp5wgetGW272e1FFTNeX3wrh5ts8D7bro+q4OPeCS/ARNlnkukT9QI0r+YzJyUlcf/31GBsbk6/RVjtQ47tv3z6xFF955ZWS78vUrmONFsebfF+Ofjj2sB77cbyt1lQ90jkzF1etoRZOY8eBrbj3F7dj75Gd6Mh3oKezV1o9mkETk7MjUEMHvq6i6jYRqgFUr4awUUPaTEBzdJh2iJQHxOo6lIaCSqUOx/aFU81ZMeT0OCyX1fS8qLHo1BSAroUBakGIFStPQWe+C7PTJWRiaeSzOYmFLM6VoSfitNBBjyeQyeclS5exngzKoZaXwCkcayq60HIJxqYI0iTkuW1O4gq/LuA0qpJm5tQrKE5Pia6bFUdsJmHwOtuNeYHg75zEOK3ODG1iUScpE148+bV4VeWx5AsFjhKGJO71KBA/uquJMqaNRApmKi3UAxeBZjIHzYyJrZ2Tr13n5FuFWynL5MumlQXwPUGA+E8+fQF8T/DYhmFojY+PvwR8DV2Vk525DP/ynX/GVW94PTo7OvCv37tZFKpXvvFNeM1b3gwjZsqCrd1gSxMBwYgTr3R5OY4AMLMKyN2Rr+Rkw0mWJ7c0IFCG5Dly0lHW1HBcFHoWYdM557dCUxT4XMqJzlUTM0Vb8dAGYC507rzzTnG/0eF29tlnv2TZNp9OOJbb/b8GX3K91CyHLLSsQknUsfX5u3H9bddhtHwYRlIRmVc6nkImlUHVrUqCGTXQATTU/UAaiA2N4eMOLFa5+xq0QEFOUZDTMjDCGBzHF1BSXB9KzYbe8GHUfZhuKN1qViwm8ZKeCmn/rZQbWNSzCHEtBro5UnocCdUUGkNXDJSrDfT2DkAzdbkoeq2gJIbnMCw9R1AzTNF1M5/BZ6Ql5YCGIRcRJWROsgePYEvayHNRLs6iWppDtVKCW68JRcTMBtf1xa1HqRyjIrkwlMp53xdOVygo7gRoHGFmszw2DSWRtpl6YiF4mGWhmdBiCQHfWDYnigw9mYVuxcVJSc7XrtfRrNbgkvO161KkWXUBZ2HyPUGUOP6nL4DvCR7WoaGhuK7rlJl9gk9ySnvIKeqhi1t/eBOefeYJvPtdV+Peu+7A/md2oa9/KSo+8M4//oT0aAWhBo3Sp6ib+MXv5qh9LeJqW3KFKJxAJp2WRbfF5UZnYZQH7DtM6aG7igln0YdKjWerGqj9J9/Vrorn1EbXGwH6wx/+8FGAPh7Y/leXa/+BC6Z5gFqwkAYQ/mwOjsw8gxtu+3s8feRR+IkmQiuUSVwMDo6HVDKHBNsbplnuqMFI5NFgxbrfhBs4UOMxuCKjCKG7DcR5TAlG4kSJapksRUMcBgxXQeiyMdgX7a7bSrh3XV7MFKSMFOKwkFWTSPsGcjCR8nUoNR9pI4F8Mo+4FRfDS6VhixVZjydFC5zO5OB6geR5iCZZ5BykVni/EnXpHS0p9dyoedoh8FXQqFVlCiYXzowIu+6gq7NTQo9MBgUJ1cQLaRQMz8eVVhD+yVc2H0cfJcAblaMyIU+P2ixiSRgE33QW8WweejovTRYR+DZl8m2Q3qgSfBtHwbdpZj9+9u/+0f86wVNl4dMXON+T+xwYHR1NqKr6FU3TrmnTDjrdUypw909vwYP3/Ayvf82leOTB+7DlnPOxduMm3PCDW3DV2/8A604/Cz5lVjIB8g6SQOvIbSZvQSXnVgAlur2UE4znWus/fpzwrxJZyZQ0TjtRoAEdWcRpOfkFfDXBubaRYj7wthuM2evGMPW/+qu/OppqNh9oX07xEOUvUAynSESvfIdtR908D3RUjaRGAUC/qnt2YcM36nDNIm6973rc8fDNKPqTMNM69IQBzdJRa1QZS4xsLIt8Io9MIgmN4ZqhCZvCZlqFDbZ5+JgqzcB2GU4eBZRz+x9jhTtUSQNjsy+/HWbc8yLJsPN605bpNAqD492BgZD6YCeA4anIqXF0aAl06mmkPBNZLYV8PIu0mkRGTUMNIrkaZV6M9GwwO9dkXXs+CtZns0nL5EJ3GwHbJUjKr9qFwlzmgPIwW37vdU6ezag63nebsGgnZtB6q1VEmqiZuyG0TdSQEsEtlS9th2Okb+Zx5vVYJl8OBvEUjFQWFm3GBN9kRsBXVQNJUOPka1eqcGpl+HYNfqOOmhvCMXMfP3MBfE8ucCxIzU78eO7cuTPV2dn5VUVRPnDUXqxTHuXj4N5d+NZffw3lmXFkskmRl+09cAAPPvwLXP2BD2LVhk2RuSBk9RDPf67RmvDqZQweOICJkVF4tgddtUQuZVj80xQeMZnJItORRyyVFl6Xt52aYgmoRacjHWQ+QlrB2GoREOQjkG5PovMXZ5x4n3rqKfz93/89rr32WpGbkcpoA+78SMn2UWt/vnQosIqGX5t4yB46rgEFeAkLrXmMbrswmkgRsK69hqY1iccP/hzfv/ObmCgPIpZipoN892h4TVD+C81H1kojplrIprJIxlIyoSrgZp+0iwcjRvWCi2J1FrZdllt62nzJz5brDVSbDmxOuoErLRq0DfNIcBHGgErdpGsQkrEri05yqSyi9DXEQxNpJYGMkkBKScr026Fm0a3koDZ99HR0IZ/JSTrdbKUCi8tVacoIYRkmEmYMacOCGUaRmEpgAHYI1fZgUVxnl+GFTUkh4zAcuhpCjxffhuRdtOWA8rto3/VINVKkUIl+p1GTNZPUHFbPR2JqiRWlEYPWSU7nVjongTrU+VoCvjH5udlk4RD4q7Q7V+A0KwjqDAwC3Hj6j8/4nfcsREqeOFy85BEWaIcTPKCTk5OpMAy/rijKe9vgy14tNjRQtbp7+3Y89O/3YGDZAM48+2x87WtfR76zGx/45CeR7+6VVC3hPet1aHqA/TufwgP33IY9zz2LCjfsDuVk0W0mFy1sR5YlSTyOtRs24sJLLsOajacilsqLfItnEs9P8oGqFsLxmjB1S3Sn1AK3J962w43/5uKNj//888/jq1/9qrzOb7JoL97m0xX/AcCl7z4KlIkswjIPtyzEUXVoNPlSOBeBhaOX8eShh3HTPd/AUGkPEh2WTKGUiDVZPKkF0BO6KCGSdGWxmFTRkM3kUS03kIgxvSyOYnEONt1jObq4HNhOLQoY8hQYZkzol2K1JpwuLxI+82sVX2y3PC6O7cgSjNZuKUMibWRQCkerN1UrCrxmAMvToHkqiQskjQQy8SSodstYCWSTGTiej+lyGaWmjTppjdaFSA9V5OIprOlditWFpeg3CkjbceiOGvH9Ld468FiU6gl9wFcldISrnw++URFqBMJs6hDwbTFOvOC5Pi3jHnQjqrQi+NIp2QZfysvMdF5oh6Pgy4Q47hVoL642YDfK8hqwSt4J6HD7xFlve+9fn+CpsvDpC7TDyX0OTE1NpcMw5FTwLgFfcr4KYMXoGvLEDGGXi9BbKVaPPPQQli5bgRUb10uRI29befIwQ3XrvXfhrltvwdjh/dCkE423yZHGVyZJlm6GtCFASjMZKZnOd+Ciyy7H5W/4bXT2L0agWFBkGSNjT9Qa3GpNPsoVtg6BPF6LByYA33777RKo/sUvfhFpLovmFWgej+dtT75Hp68W/rZzhDn5ko44+sI4MQEKxpI52D/xPL535zfx9PBjSPRqqAc16UNTNVOqkDi8GXEdmsWf30Hc0JFgg7Cio9kgX6ogmUhKgM5ceQaOV0dHIQ0/dFErN9CoMe+AFT0F6S7jYzeY1gVPspHFbq1paNCMEUb9ZzozLiQ7OZRsBn5l3w1FdUJA1BWZk+XiYmjh/2HvzaPsqqv07+fM59xz5xqTVAIJSQgEZJBR+YG0Iti2CLZDoyJodys4i2O3UyuO3e2sraCgAiqoqICIDCKizDPIIGSqVKVSc935zOe877NPFSDLd63fu5L/uoqVFTLUrdS99+yzv89+9udBgW4Jygf8O2kmzgZYtgSaxpkOr+vD6wYoFVzYmYIVShnHrT4cRw5tRikrSmdNvy6TrLPQlzgfMMU4pbMlX/J4xmu9qP/L76V557v4GpKKFgYedu3ahXrfgGjPlCrEe24YgrVk58uYqbz41mG7ZaiMU9IypGGApOch7PTge20EXhNJr4dukCK2yx884oxzln2+e7d0LJ5Q9/KD/m96OBbfJEm+oqrqP7P4chpNw7wc+TQFGY9yQQCzyEghTaDbLB4w9bz40vuLGHf97gZc+cPvozU5DkSeGN81plcs2ojE40sbETshXuC6KQm1jD0OMhXHnPASvOZf3ob+ffZDDK4kU87I/b20AtNbysei15cFd4lctvTzk08+KSkXTDY+44wz5N+/VJxzLGN+vH1uosXSv483EXa6eX1lQGbO4X0GKrw4W5MnJoKnzeLnN16Ga279GYprTMxF02gHbRg2w0dthD4HYjEMS4dVYCcaQddTuHYB7WZXuMi5UyJAX18Nuqmi1VmA7ZoIQx+tBU8WNLhM4RRcWVTgv73rtRAnAcKYK8xEMeZDSToZqPeya6Rlj8VX0qEVoh1zySYkrMbQZQ2cNj/q8w4HWWQJE+vIJGDDQpBm6AYJekGKRtND6MUollw4BQNGK8JwWMTxq4/EkasPRTkrQY80KGEi6RQKLXSJD0YsSYQewUKLcgMLrrwOOboulxv4Gqs8vQQYHxuVG2a5UkP/wFAOR+LqscF/F3X04jPFt7pYfCm/qLy5PFN8KTsEfks6YRbfxCp9+PmvP3d5w20vF7Zl2WEPn9AnnniiVKvVvqQoyr8uFV9Lz7GME+OjuPaKy9GcncW+G9Zi/aaNWLt2P0mj0CtVmcKzM57Y8gi+8fnzMbFlC+w0RdHkcZJm+USO4ZL0K3pqLGhIDnVoa0oCLhSTHKxCKRRxwitOw6ve8laYpX5kqimdIbtwKYdZKv7er3zlK+L3ZWfLC5nLFXQ6MFLoqKOOwoc+9CEZti0V3KUivFR8n60TL/0Zf9ZS3i5ynZf/3mejhvMgn2cCNDPNx9bW/fjaJV/AeHM7CitMjLfGYZUsqIYjhdXvkqrVkyw7p2jAciI4BVLDYhSHLhoAACAASURBVLQaXERwxYssaRtqgkqNK7kx4iyUAMxuK0IcMiUjXyDh0KlUdPKcvMRDlLIA52u4PJb7MSPgE7GSxSGZCJQduA2nSbFl0Y0i8ibifEFGOvoUapqiYrvQBHbEm0GKrh9L5HqrG6LTpWUsg1MwYRVTKdR1pYxVWj+e33cAXjByGEpdC7qfk/BS6twJCzDJZfliotzwFiH5rLZ58RUNR7pf/jlf23aLbOYB0XxNy0FfX18uSVB+MA3x+S51voVaH2y3KvlypBCx40486r655svim/Q66AYZEqv88cPPOOcze3ipLH/6suywd98Di5rvf6qqeu6S24F6I4HYN113NS6/4DuouRZ6fle4D2S+rt//QLzqTWdjYNW+CDsd/OrS7+Cay3+IEgd1hOZoqlxAiQZErLYclOVCLlQZmOf6LSPXueEmlinNgDU0jLe89wM44kUnIWX3m8pislynRFgSpk5pgWAWdkjsgpc62U2bNuGYY44RsPrSx7NlhWcX36VC+uxCzMIj5jdOzqVbz1ekxWmRA3XlhsL/IqODGx+7HD/+zUWILA8tNBHqEVS6G/wIpUIFlmZIyCStZK5rwHQSlKtFNBpt+D0Gb2ooFouwHROe34HjGDBtQ2QWZqm1W2wbbYkLSpMYtmGgXHLk77FYx1kg7ANFzVfCZ5pdtD0unmQSU09ZmEmbBlm6mi7Fk2GfaUbwEfPmNPk+6WVwbQuJHyIJuYGWIskM9IIEC80uQmrEegGua8N2QtGctUxDITSwTh/CoaUNOLS2EZXIhRooUOJUrGZ0H7D6Sre7CEDKtV7WXOrAeawS14g7na7k8xUcS4JPuRc5N9+QRYxqpZLnBFISc4swXYZnEqjeB6dYk6TtVIlE9kj9QNwOUny9FhKCdYIUoVH+1JFvOPc/9u6Vs/xoy53vHr4HWHyTJPlPwzDOFei1MH3ZNQW46orL8MSdt+E1rzgZN930G4GezM43ZDh27oc+isHV67D9yS248L8/gaktj0IHAd82Aj+CXiigMjgAs1iQozyHQry4kyAWyhUB3HGnDVvNYHBDi+Bsy8aRf/cSvO39H4Fd7pelAyb45mdTdr85u+G53SufghzATRpY3g0udb7PHrYtyQ5/y36WZ7BlSHiEpVuAgzXq2TySs8MXF1qIRI0wH03giju/g7ufuhUznWnERgSjYiNIIrS7vvz9WqksMUBx2BWaWamaOz1m51oIfALGdYkMKhTYuVEmCOE4pnwfjfkWuj1WKUe8tSy+LFiOo8Mt8JhNRgatXRArGNGRc00PvViD3+NyS1588/BOTaxeoiQpEUyLg09hskFTTIGek00ReUwipvCiieTT7gRotj2omg3bLsJ1LLh2ik7QQavXgQUdI1Yf1qpDONhdhwOq+6EUu8i6mZwiuGCDJJAbFm9cIgHlR4086TlJxWrGIjw3N4vJyUnxBK9cuUpOVI1mDlhfMTycL3kwlJQbbi7Xi+uyXvxM8c015zQIEbRaCIiT9JqIlzpfu/rpI15/zif38FJZ/vTlznfvvgcoO5TL5f82TfOtS8WXR1baxn5/3dW46ac/xnvf9hbc/+CdOPKYI9FqdnHvA3/G6ee8S978t994My775uehhQ0kiYZ2N8LI2g146amn4uDDD0e5ry+PihefKgSczSjw0W1bcfcffoenHnkAJkdInHIrCuxaH/79s1/E+sOOBkBGLrVlFbF0Ss9ovUt6LjtgJloQKM7ud+XKlU/b0f6/Mtz+tveXiEjKDux8FagpLWUcTamCvNTNDL2kiVgP8dTMn3H5bRfiL5OPwEu6MEoWEjWFR84tXQJRhCJJZEUThsZ1ax+VWkm02Pn5NpKERDIVhqXBcigLqEgTMg8UFAouOh0fzRaRknkUDxcUDMYIMWtUY9fKjjJf22V32Gn30O2Rh1BAkmkIelzt5vNFeYGaK7GNLNYx3BLTLXRZAy+aBSmCZCJw+5C+WpFnoaHLI3yQoFisCEtXYuuRoOe1JESTTItqoYJ+vYZax8aRKw7CptJamA0dRmTIRDVLeiJzPK25i4mEbg12/tR7Uzm9MC5obm5OOMyOU5A0bD8IsXv3JEZWrZJNwSXZgW4Hu9IHu1KDXaiKxs7jFNeL026+Xux3m4jCLoLWAjpejKzY96nnn7Hc+e7dypFby5c/9uAZ2Lp1a8V13a/ouv7mZzpfTWSH8W1P4nv/9QUctP862aNqd1pYt24d7r/vYbzxnHNRX7UWV/7gEvzuykuE5xtpNlas3R9nnfN2bDzkCHEt5EmY/MgN9ULx5QUeeJifGMNNV/0Uv7v2V0hDT1i/oaLirLe+G3//+jMBo5BvQHFxYHFIwzViHtc5WGMBu/HGG3HRRRfJVxgYGMB73vMeCVz8W7ayZ8sNz/3/PJ2Cem8uOUi8O/2+/PpqghBtJLaHuWAK1935K1z/8FWYD6fEFVKqlbBAEHmaIZDNsximSScDgTG6xJgXigU0G6R60RZnCVySVjrLZsGlvS5GFERwnSJ6vRCNpo8o5nOWh2cahiqviWbQtkesZL6kQLvazMws4gDQMkcGZhy2pZQreAslzIbDNTEwp9L5ugX2rRqyIEPP80QWIjWMN0k+p+J6SChhsFM2ZeDFYR6Th5WYCxR0VwC246BgFqAuxBhOqjhhnyOxTh+B3tah0W68qDHnmm8egSpwuzQWySEKA6GcUUbiDWv9+g2LkHjClBSM7dyJFcRNkgNBzddlekUVVrmeF1+nIksWUnwp8Xi+FN9eewFx1EPSbaPlRUis6iePetM7P70Hl8nyp/6NZ2C5+O7h22L79u1Vx3G+qev6G6T46gZMxvrQXZBE2P7Iw8JFDZMA3/vehcJLJazlvH/7MPpH1uCSr34N9930G5hKSjM7Tj/rX3Dya85AouhyweZHzXwDS65B6qcS7sVhj4/mxDb86MJv4q4//B5xEACqiaNPOAlv//ePwaj2I0jZ7XLwBCzMz8sSxcknn4xjjz0WMzMz+MY3voENGzYIz4Ex8hy2vf3tb3/aDcEvv1SIn2s3e7Z8kTPXcpeDfIjfl1pHikwLkZpdzGQT+MNDN+K3d12FCX8HUj2WoRn5CjOz80gyFbplyjFZN3ij8eHYCopFU0IxZ2cXJHBTMxzExCfy3qTH0vnSzRF6AWyzgIjDrhYdA1zvJXiGXXkCyzGQ7xtw5RZCD2PU0PzMnDCFqZGniyvJfJ4JY/c5iCLUXjyzdKBAmLzEn89NNSXDjcNPWrkoK9FqSKwjLSZkPzCBYom94PuxxN7T2cAVcLpfZH3ai1DqGThq+CAcWj4Q/WEVajOBISTQvPN9esgmDsJchuj1yPTtSg4f3RyrV+8jz12ejafI73Po5haL0Dh0LORWM8oOXLJg56vRk64mSAMfiR8g7HZEduhyWaXZgBdlgNv/70e96Z2f38NLZfnTl2WHvfseGB0drVmW9T+6rv9T3vlq0OgisExJojBZIUgcSyLcd//d+P1NN2LTvmvx8lefJt3qhV/4Ip6483YJLuzbsAnv/PinMHLgIWCwDPs2jQsWeVJm3lCKkT5viA3yEdIu/nzrjfjmFz6PjiAIVex30GE47/zPozKyDzrEkStcyAWeePxxWR/+13/9V5EXRkdHccEFF+Dcc8/FqlWrwPVixsp/7Wtfk6JISeLZK8XP9gU/u/NlvZXIUCV3ZywV39wGlSHSumhkk/jNPVfi+nuuwTymADemS06Oydx2GxubQMS1XsMQUHmp4iDNyKVldlkBhkoq25xoqIbpSpetWQTIiOsZNkE3QSRLEVmso90MpJhzdTAndCbQDG57MQ04kaWKWqmCiM6IRkcgP2Ip03XpwH1q4yRuqPkiBG8i4gW2bVSKDlrzPTRnu3mqhm1KtlvEjpQ2XwL1pUCGMgQjtc0PPYnxUZmQFmaIfOKBMph8WeMEFcXBYFrBIcX9sdndD27bgJFQTsmHa7lxexHfoTKJhMnHLYkn2rVrXF6/4eGVORNaZrOZ8Ig5cCuWSn/l8xXZgcXXrUFn8WWYaRQg9nx4raakbe+e2Im400KYatDK/R878dx/++zevXKWH225893D9wCLr2majI1/Xd756rD1fEHgrjvvkMh4HvGrgwNi9OegjP5dHqu7s5P4zue/gC333StDlaEDD8G5H/sPVFavlUEZBQdmwYnTgT94pKUGSWeweHdpPfPQmRjFZ857Lya2bhWXBOPl3//ZL2Bwv/0RyWgnB+vceccdIjO8+93vFljLPffcIzQz/pppuNR+WXjPP//8pzfcnq37Lj1Vz9V8ZWdCFqrJ5ZVR1CJnIEakdNFSZ3Hj/VfhV7f9GF29gcSKoNoRbIddqoKYK6xMdg4SjI7NwbQVDAzURHLQzQS1Wo63nNw9CcNwZM2aHmouX1BLJuGY4HXhJTOkNKJGznglTdgZ3CAjyIfPGztN3ri4tFErl9Fp9dDrkP7A0wplA0uGcHkHn+bJxwTWUwJIMlTdSn6z2L5LVsMLhJiTEyEjOP7gMJCx8by0Yol6Z4pIQDSkaiCNuU3Ggsqvx4UcBWocw05U6O0MG6w1eOHQ4VgRVWEHmkRNyYZblGvUAoPXFMFZ8keruSBFdu3afdHXN5AnPufGGNGB++p1kTdoKVNtB5ZovnVJsrAKFVmyEBcHw1SpH88voDk3jeb8pCRuRIqB0C5+8Liz37+8ZLGHteK5n75cfPfwCR0bG6vruv4dTdNeI0GUugGLFCk1xu+uvxaXX/oD7LfPvjjpJSfj4COOgV2rICUHASF6czP49vmfwlP33SOWp6FNB+Htnzgf1VX7SgIFO1/ayQSys7i/L4560SMzxNQhUx/x/DS+/OEP4y/33yNH//La1fjwF76EffY/FElq5p0zUtxxxx0CUye1jD7fm266SVaKKTNQF3zooYfw1a9+VdgOXC9+7obb35IfxIJGuYDHdSWSwRkyS3TJTAvQ0+Zx40O/xs//dCkW1DGYJQ2dXhcFl0djDYGvIY1NRFzhjVL0uhEmd89KwsXI6iqqdQP1AQdxkmJi94zID7ZtSket6AkMLmDoJIVF0FQ6E2zhYUR+JDyLFDZSLUCUMRuNeCEO8VRYho+Ca0uH3G7Rsre4vq0UxK+scLXZ5BAuh9VnWSScBsdwMbO7i6nd8yiUCigUi5Kxl6cjJ+IFppuC8gRvCLblyDIMTythokAJQ+h8zgwbgULfMpnEGdQwgtoNMZT04ZT9XoS16RDKPlGYsQzrQjIoODDlzSBJZaWaA7exsTHRg9ev3w8Fwn0ErJQD5IkPpXWQTYHp2MxTgs1EZna9JJuVa0LBswwVSRBgdmoa3UYLahwiC1rIkhCtMCZS8gMvfNN5y+vFe1grlovvXn4CJyYm+rMs+65hGKcJUpJ+Sm5FKQk6rWnc+fsbccfvb8H0rt049Ihj8NLTT8M+B+4v1p9eYwHf/8IX8MhtN0sxdYfX4LxPfx6r9j8IqWqKxkvzPounFL5F6UHoVUwqVihORIjmp/HF887DUw/ex09AcZ9VUnzXbjqcjuMcjoZEgOk/+MEPpPhyEHPZZZeJ9/fNb36zPD5Xiwlb/+xnP4uhoaH/H8U3L14E27D7zWCzDEEtRHhg+x34+uVfxrbOY3BWpDALqmyRcXFhYb6NNLZJL8TsfBNxnKJSqqDX9dFqeDBMBfttLGDtfkPoeT4mZ2alk3RsE3aBToQYisGIIEW6S563C04BKXkEAaFAZN9ytTaGYhFUr0mXzdy7gh3CLRbQmPfRbfNmSE80i60rummceIDOwV/uUabey0h3wsd2bp2BH+ZDQGIkhTQmAPMMnt8Wh4Jt6ahWS/Ko3U4PnhcjNWyQJmFkKfwkRTcC/IjbcYDGbDkvQd0v48Ujx+DQ4gaUeiT/RFJ8WXAluQQZmgsNeL2eSFw7d+6UGymdDrxBG4Ylmm+LaMgoQrVSlXSVfMPNhemWYbhlFNgRl+swTIa2egg6XXTabYBcCDosvDaajVnsnJyBWu376Cnv/NTn9vKl87/+4ZY73z18C+zYsWOFaZrf1XX95UvFl1phsWAhCpqIgxZaW57Cvbffgdvuvg+wCzj+lFPwopeeIkOwy7/1Ddx2w1WIgw7s2hBedea/4CWvOYNU2nxF+NmUX8bIpzkSkf0Ni6+mRBh/5EF89r3vhj8/J9pm38b98G9f/DKG99mELOOxMl/9bf+/xK3Pf/7zOOKIIySlmMO3l7/85XjpS18qRfjCCy+UQMaPfvSjf7VK/Fxf8N+0mtEUy4RhaqSxAjgppsMxXPDzb+G3d/8WSi2C3RdCMVioTHQaPqKQacIGFpqeeJd5XHcsU+LPu702Zmaa6B9QsPmgleh6ARaaHdF2TUODW7KQ6ZQ5uM2lSedLMH2Fm3txiigkH4EhkjoSLYRhscBaiLxEtrncUopSsYiFOQ9hoMvSBjfkolA0CfEWp0qY2+4k0ilGvVZGHCSYGJuHYRZA869tO89YwehzTn1kKbPplHwwx6qcAF16aOnfDSJkQYiQ68sJh3qKSAos0naso89zcfzAYTi6eiCKHl9k2TGW15CsBvIb/J4n/8/veXZ2VlwqHKwJZpLLH6mKJuOrVFWGu+Jl1lVYbkkcDyI5VKrIDBuGZaPXbsrpyuamX6uDuNdG4rUxNzuJ7ROTMOvDHzv1/Z9b1nz3sFYsd757+QkcGxtbpWna93RdPyUvvpYkxRpqiofuuhX3/eEG2EmAqNPFrqkZPLFjDCMbNuG8D3wYQ6v3wfU/vQK/vPR/oMU5O3XD5sPxz+84D6v2PwCKaUtQJi8qkXz1nNfAxQURHrQEXnsOv7r0Ylz/o8uQeT34SYSNxxyDD372i6gMEAtJ10TO+GUd+e1vf4urr75alimGh4clMohd7sMPPyzOh9e97nV48Ytf/DRJa0lqeC7T4dkDNxmxqZzIxyK7kB4WOT7++OTN+PaV38ITu5+CUzdQ7KP4HErBmhhvotumi8CGSUqbrkAzUhRdG+qiNSwK2kjRwcpVVTRbIbrdCI7JDbUMxRIdBnLQB/RcnyWZq16tSBoIYTgZDNkwCzNPLGaGVkAS0OrVQ63Gjbcypne3EAaLNj4SzxJFSHCqkcIipjLVZBDIYVu9VpSU4endC9AMdvfk5VK7zRMk2AEDlD+AvmoZhYKVL8aEXDeOEUDL16FD2umIr0xFm5ZF5SSDFRsY9kr4u8HDcURpAwq+IgNXcVtomvAbuu0WXGrlUYhmg+6PVIqvLMZIQKqBXs9Hu9MTBwT/LmOkuOFmuEUYhZJgJbWCC8UqyntKVzLYuiaP12u0OBKUztf3O5hudpA4lQ/93dv+7b/28qXzv/7hljvfPXwL7Ny5c6Wu6yy+LxPJgQQp3YCSxfjdb36JK3/4PVQMLS8auikov4HV++KMN56Ncv8wHrj1D7jgS59A5i/IQkQcK1i34UC84tWvxYFHHg2zTl1Oz4MqZFWY61XcMc4QtOdw+x9uwhXfvxDh7AyUKEIrCHHy687AWe95P3S3D5kAcRfdaYyviWPhOJDvsHnzZhm08abB4svff8lLXiLH2CWM4f9V8V3k79IaRYxmpCUY87fjp3/6EX5+2y8w3Z1DseagVAaKRU0CIefmuAQwT4AXKtUKFDUSjVVTU3FakMFAF4NbAoqugYkJDsYy2JYGRUll2UH4u0kIuogl6SGLUKuUkQTkIzA+SUWcqIiVUGQXS3fzdIuwi3rdRKlQwq6dc/A9RbYI6b7QNAtB7ImLgpAe03Dg91LZ/urvL8LQUizMtUDgG/0K7OJ7XiDLL1xmKJeLcF1HhnR+l4QwLmBkUA0Tma5L6CX9z/4i7Yxgdc4J+XhmaGCVV8YpI8fgQGMVCiGXVVJ5zXjaoac3zRIQWdrjcKzVkAJL3/ZSIgl9ya1WR2KMyuWKSBYCdGfxJdWsWEGqmzDdEkoDw3AYoik2vS6aCwtIPA9qHCDsNBCFPbS5XmyV3vPCs9/79T28VJY//TnPwHLx3cO3xPbt24cty2LxfXlefHX5wVDC2fFRNKZ3oWw7EjGumzYKtToUcmmtgiQOz89M4oL//AQeu/tWgYUbqimDJ6tYxroDD8DgmtWoDg2h4Dhy0RVMR7CGs7MzePTxh3HfPbdJAq7Sy6PnY83EWz/8UZxw6qsRqkymzYsve98l+eC5cUJLlrIl5OSzLWX/t8U3hQ7ywRIGgZoJbt92Cy79w8W4b9cDaIZtgXyX3ASDgxwKKWi1M8gGbcpuTUOUdMSzWyzaIj8IjQ0hCkWg5NoY3dFBu0k4OQlnCpwiOb2ZFEzC3A2Tx/tQ5B6v05aTghzpaehSYwHh6IqDAqlpCFGpkD7nYHzHHKJIFYtZwhMGN+eo9qgBVPqQrSLCHjXkACOrBmDqMeZnZxFxUKY7ol93OlwjtlCr96NQ5IZdW4Zd1Fy57RhSt9UMYUiQyWGoluTHZVEmRduL2EMbsD0d65JBnDxyFPZNqzBDsi0JRk8l2YKPW3AdsceJPosU9XpdXl9KDCzSk5NTYjVbvXqNvB/4+vF9SZ6vKV1vBb04Q7GvH/0r9oGiW1J8sziU79FvNuG3GwjaC1J8e7GCuFB93zFvfOdyevEe1opl2WEvP4FbtmwZdBzne4ZhvCKXHfhDhZYm2PLYo7KFtPHAA2G5hfwrs4uVLKDcjhb7Pfzhmp/i0m9/FVoYC5zbUBSBiSdEUhoaVCbmcvGAkG9FkU6KhbLdboiHlIVeSxT4UYqVGw7ABz7zRQytPwAxyD2gOyL3BRPQslRouWBBny/lB+qF3GojF2EJoJNvauUIw7+SGBZ//deyA01x9CVTnwzQTJv48S0/wM1P/Rbb2tuw0G2Ke2G430GlaqHRaCJRHHh+Jk4AdnO6lcB2VRQdS4oxWbsE2OhGiHLRwY5tXXg9Xfy+VkGHaWsyRGJLyOKk64BtKjC1DFHQE48uY4a4MUd5hk+AmtowVBWVooZ6zZZEiZ1bpxExzbhQQJimiOIEpQohOBkCIi7J641U+H4PIyvrEtjZa3dlIYMQHnbYLLyqbouO6wURfC4sJEzNICSHd5F8MaZgE1mZwusFUBMdFjthsc0ZSDop1NkUJ605GocW16HW0WAsyh2+78lKMt9buqbK//ueh1IpJ7st3SDJcmDx7R8YlCBPfkiEEF0SDPDUTTC3g1CdwZE1cMr90gRQdiDInanJBD353HDrNBEGXQnQjJ3qece+6V3LGW57uXYsd757+IROTk4OZln2PU3TpPjy+GsZirBZb77+Rlz761/jvR/4ANZtPkA0OVlWE9cC0YZcwtDRmx7DRV//b9z7xz9CjyLR3HiR0QEh4Y4CUydKMJapNyHqJJlRG2VtZRYZuQeKVcKr3vRmnPbmt0ExXVnUkAuTxRepDNWoHVL3vfTSS+F53tODNQ7guGxBHXgpbui5Ht+/BeTJ/w5tYxwQhojVHsYao/jJHy7BI7P3YLS1A52gJwnD1ZKGvloRzXYXzU4Ct9gnhSeKfSRpD1HShWMbcBwblXJZ7FpQPLiOKZ2v72nQtRSmw2UWuityPYXxO3QX1Mo2ChZxyB1kqgE/zmluGRM9qL1GprhQinaGet0R3u/4jnlZJbbdIrp+gG4vQL3fRb3PQRi10et6OX85jVGr8GSSwZbTh5Vb/mIFXkh8pC84yh67XJ3Flh5jJZcnFoH4rslhGLXVHkIvlJspM9oKtguro2G9vRonrng+hqMSzFYizojYD9Bs8iarwrEt6X75OvIt1N+XF1jRkRUF8/OziGN+b/3i7WWXTfsdI+c9wpi4/FOqyqyhMrBCtt00swBd5RAykvTkuOfBby0g6jbR67TQox5T7nvvMW9419f28FJZ/vRl2WHvvgeeLTssFV/qlpaq4v477sK3v/FNnPaaf8SJLzsZdtFdZPjyuGzIwgSPukw6nnj8UXz9vz6Hia1PwqLVJw5EXlhKouRKKcsxizXN+gx+FAoZN7F4bFdN7H/IEXjb+z6CoQ0HiFuCK7J8fG0RScm/f8MNN+Diiy/GCSecIC4HFmOC1LlazMWLj33sY6Ij8uNvdb7PffbygszlBA2B0oJvtHDD3Tfi5keuw9aFRzEfzMFwmPCRwbET8ekGfoKpuQBJqqPgllGrl5EpIXreAjqdRRRiucK5JTSdna+NJ5+cRafNRYNIBmGkmRk2V3fJ2Y1RdHTUqwU4FmFgXWSqjZDZeEaGKKPntYs4NGCbKgoW05B1xL6G3Tub0A0TmmUiiKmJU9YAqjXa2YDmwjzABAs1Q71aFDQltePQT+F1e5iZbaDbi6GZOReChVyiiHjzFIcCB2b0asdwTFrfFAGsSyoGu3Ea8xQTa7QhHDtwCJ5n7QPXMyQbLvXJWujJhluhUJDCyx/kdAwND4o0Q0od78453WwGpVIZRS6CLEYMSdqFAjRbLZTqfRhYvUaGbg6RkuUl7nMAJYnh9TpIfB+9xhxSr4O5mSl0YmTO4Mg7jj3z3d/eu1fO8qMtd757+B6g1cwwjIsNw1h0OzBiJoGj67jhl1fhiksvg1UwsengA7Bh0/7Yb906DA2PoNo/LAO4RM3XkRkh89Ddf8TPLr0IY1seAyIfNpc16C1bBKrQwsQBikyamIJL+LYC9JIUazYeiNe/9e143gtOEC0y77YUoZ3pBOtkPEYHYjUjvYyuhiWNl08Bh23cbjvxxBNx+umn/3Vo47P04r9dfOmPzeCbLdy78w7ccN/v8KeHf49uNgvVShFlIfoGahhZ04dep4PduxbQ6tATm3fNbomx6xo0nfapHGJDmcIyCCEH3KKF7dvm4XsAzSRukd2xKUdpwm9CJoXoQLVooOQyHSRAppXQ7MXoBG0pvgSaKymLswrbjOAWVEQ9HbvHmzLx57oyc88sp4xutwXLzlCtmmi1FuQmWHYdGeaF3QidhRjzjS6C0EcQZjLU402MQzXKNSy81LWF8pZQ6uGdjCvQzz6qHAAAIABJREFUVN5NNJrEg2bQTAaaKBLMuS4dwEtXHo31GEbaikUn9ppNFCTqSJXXjosVlGSq5Yp0s0zx4Nfj60iLILVyDtkUEKzD+sulb+rrTdG0a4NDKNYHBKpD6cEoVHnGgpqFIj2Qn8z14tbsFKJOI++ENSuz6iveevSZ7/neHl4qy5++3Pnu3ffAotXs+7qunySaL7mpli6m+cktW/GH66/F2Og27BjbIhdQ0S3h4AMPwRvefC5Kq9ZI8eXpmce+JOli9+jjuO6XP8WDd9+F7tw8sjAWaxlXSkW8lXgeHZkkLVBP0HDAIYfjtDPPwobDj4ZmuYgllDPv1gh4YcfLdWQa8r/5zW/inHPOEbraUoSQ/Hkc4xe/+AXuvPNOfOYznxEt8dlM32czHpb03md+jsVCNhntwGU3/xBPLWzDvY/di0qfieEVdezcNQrL1bF+/9XodTxMjM9jfoHsBa7echqvwnIyLmDJUoNbcOQGRqZsoZChr7+MyalQPLimpcC2NbG2ia4a57BxdrS1soVqUUPUbSGCi/lujIXOHBQSzawStMwV1KeudlEpsUV2MDdDf7GGIPYlAt4yq2g2F4QrUatzYSFCvVwR/3Gv1cXcZAt+S4NPNwXZGooGXadVzsxz30JfXiMBAwmKMhaXCrtcfm1FddDp8HuLoZiZDBPrWQGb1RGcMngUBtsuWnMdtAMP1YIDbil3uh1BfnJoW6mUxc4nHe9iPh61Xr5+dFnwRitSB98aTFRRqX0HCKIQhUod9eFVKPUNwCxVoBeq0C0+JwHUNBHNd35qEnO7x4CgIzfARHOy2Cm/5dg3ve8He/fKWX605c53D98DW7ZsWe04zvcNw3ixJFlwoq0ALolVst4fIpqbxsTkOB548D48eO+DSGIFb3//v2HFfhuQcZGCzazstDIU0pPNrR2PPIx777gTkzvH0ZxdEGZsEPTgh75YqGhx4tHzuBNOxJEvPA4uwzN5iKWGmmTCi+VRV7CvEhus4aabfofbb7/9abbDUudLDZGDH64fU5LgevHQyqFFVkKeRiwpuiAjIcdE5rFGpJglSNQQnr6A27fcjCtu+Qnm0yZ2L+xEX38Rhxx0MO578H70wjYO2Lxagi93bJ9Gx0+RxFwtMCR5guCZgaEyLFtFpVwSO1nPa6Bc0lCtFTA52UMYKflgzdZksUL0XiY/iL8Y6CtbGCjb6HXmMd/O0AoVZFokIZymWYSa2IgjD2naQblIO2ABrQU6JWx0ukRaUmtncSQzuIcVK+voq1egaxYmdo5j964WLNWEY9XydeGM+i6HYKYM1VgAedKgB9exqLcDcRRIiGehQCAQV6g5MItF4qALo2RZGIiKeFH9UByq7INktANdNWGVqCsDrYUFeH5PCni5UpTBK9nBQZAvWhDg1O104bquvIb8N/CGxhOFpF1ztdgy4NNbzMGbU0SpfxC14RGYpJsVSGgjKzpE2PMwN7UbzandsJQUSeRh50wjy4r973rF+z79rT28VJY/fbnz3bvvARZf13V/oOv63y3xfHk01EnRSmgP6goE3S2XwTlMs9GUTa36yGrYxQIMQr0JgxHDPgtwzo3lnC0OeTzNN7f4/wxwDHzG3ySCMazU6igIscpc1HdzlK4sZCzayxjESD2Wf3DXXXfhuuuuk/Vi7vw/l1JGtgO33j76iX/Hmn33QRSm0FMdhuiYEUI1RMRuKtZhJioMMms1Hz2ni+2dJ/Hdq7+Gx8Yfhla0MdcdR7GsYmTFPhjbPo0o9HDA8wYkumd05zx6LAaJLjrswlwXzYYP01YlrsdxbRg6O8UQw0Nl1GoFjO6clKEiObzFogWnYCFVydtlrE8GS1cwXC9i9UAZ3YU5NGMNO6YWYFqJRAfRW0yrWavVRhR4KHJDLtMwO9Pl/B+GQXgPYecLsqlXKltYtWIFer0Y27dOYnq6C7dAkLojqE8e6ZkukvtriZJkUYwldJPJF1SH+DOfYw5Hy5USVD1F0KP/N0SghsL/6NeL2BCvxrHlQ7CiW0FVcRgAJYse5D/zxsK7H1ObKSsszl/RanE5xBcZghhTx3ZkC44+8KUYJ5FCiMKUvFVLUpU1pwTVcmEWKyj0DaJYryMNe1CSEL12B+25eXgLs2hMTaAxN41uqibu8L5vO/WDn8mhz8sfe+0ZWO589/CpXCy+P9R1/cSniy8BL1qCqZ1b8avLfyoc2n03rMeBmzZi3fr1KFX6kbrFnOeakbaVW89yFwQ3s/if4MnzAMRF5v1SGLA0srJ1kV+MkrYg1oA8MYguCTECMJI+Iz4xL75bt27FJZdcIiwHWst4bJevucjsXWI7fObz56PeX0fC/LFMh0ayVsbCm8JjUUkNaAG3ooC20pBttqse/Rl+fO1FWPDnYZcrgNUDtC6UTEdngXlkMfY/sC5T+9GdDYCOAb0AJTMR9AIZCHEiz+2sIKaGrKBa0rF23QDKJQNbt82KTMEOl55eDt2IrwyjECZ/rQODFQerB6sIe200fA2js004TgpNY9GmXOHKqjAxjISvl4plTE0uQIErYCFqvQo8DAxUUa1VMDe9gLGxFvxeAtNkRL0j4CLeHKW7jElS43gtg2WRWBbJyYRFWm4INm2FLL6UGxSYlo3EywFCXtqDaShwfR2HGptwwuAxGA5riNtdtOfnhT9BMA/5wHkBXUyOlkRqRZwq7VZTvi+uYz8NPRINOMeP8nP5dfln1LM1+s0rdXE56IUSNBLOuFAT9qAmEbqtFjrcmut2oIU9NJvz6MZqbNT7zzruXz7y4z28VJY/fbnz3bvvga1bt64pFArsfJ8uvoZmQkt9/PrKy/CjCy6QroRJxJy39PX144CDn4/XnfsugbJM7dyB2dlpOT7SoM8i4BSY++VAsywZ3jzdzgo/gcsEEom4WHwXcZPsetjiCPVssSCzSPPXUKUr40X4pS99SeDpr3zlK+WiZgGmZkjJhNHx7Kg+/vGPwxc6l5HHAUmBiRBlCVIWBMVkVjlSpYvIDrEzehJfv+KLeGLXw9AKBjpBBqeSoVxXZUDVnGvLcsSGTX3STe/c2ULbY/0t5ghO+ldNFVEaod3uotXxpVss2AkGh2w4tortOxh5X5YMNtrMwjRElATiEaaDQldiKb7rVw/S54GdMx52TDdRdPk8hWJnY6dr67SLaQjCHuq1GnaPT8naMVkMXb+BFcM1VKs1TE/NYXqiAU0vwdQqyDIe3SPpSPlv5U0uaEu0MDRTRanElV8PnV5TUpLJDuYNwrJ0ge7Q20xym62WYBkuvLgHhy6L+RjHlA/D4cUDke700F1YEIhPX7WGim0LO5Td89KNUqx9aYapqSl5/Qb7SC3LbYlcVOY9gcNWvtZ50eZ7QsnXiO0CrEoddrUPTqkGq9wHw6HlzpfOlxt5UbcjHF9vYUbSoxthkqDYd9Zx//yBH+3dK2f50ZY73z18D+zYsWOtaZqXGIZxXN75EuGow9Ri/OSib+DRu+7EP736VfjNb69FGvXQbXWhWRW84+OfRt/Iavzi+xfjhmt+BUNJZfuKup1tMd3BgVsowHIsAY5bi0XZKRTFk0pEIL2cFjfneBFz0GcwssaUC6s2OCwasFjaSOXi6CiK8Kc//UmwkscffzwOO+ywxY6vi1tvvVX+7OyzzxboDrtqTszZ2QkcVkkEnchFAlrXMgQI1AZ2+tvwk5t/iD89/BsU+i1YxRLGJ+cAI8Q+a/ugJAkWZhckDHO/DX3SLdI2NtOIkVB2iCOxb7mVnNWQ+5/zxQ7biFGr80QQYfv2HuLERbFYkI4yoHabxVIIGU6pph7qRRPrVw8jjQLsnOlhdyOEqvPGwRtPhl6H2maCksPNvxjVkotuu416uQ5Vj6BbkVDROu0QzQUfJWcI3Y6C6akO5ufaiBLyHnS4JVNwR/MzDbmp8ffqfVzlzRDFHsrlAorlAnS6NRxL5ILx3bvR68bQEktCUm16mW0X+nyGA7P1WB0OodDRUKHkwpsR9VnhQkS584TUMwLboxymw5t0sejKEkiyGK6ZMTmaJXhxiUfijeR+rEG1LBj0E5dqMMs1FASoXodhMWQ0lM6XAzev0UR3bgpKkPOCG36cqpXBNy0X3z0sFH/j05eL7x4+p2NjYxs0TbvUMIyjnym+Biwjxe+uuQLX/PhHeMvZZ+LBh+/DkYcdjHajhSe3TeDVb3un7Npf+d0Lcd3PfwwtznmtIhuQXMarRvQFbljkpK2MvlBamGgdU9XFaTbh2lxpNkR6IIzniBecgFe/8Sy50JjksFR8d+/ejf/5n//BbbfdJtNzFllCWciEpdeXv/4//+f/yNd2C0VhAmw++EDsu8+aZ4X9aUiVGN10AU1lCj/944/wm3t+AdVpo9xfgmrYmJ1voxc2xS3AGwrBMmQirFzpQEk0PP74FKbnUqGJccWYsiY31ooVCwMr+xEnEYKgC1XxMTTIQMgYO3a0kKSOQNQJLefwTzfoftAkEp67W1XXwLqRQfjdNrZPtTHVYv4aO0cWIerLtAHEMNUUppFIobN1Hf01EsFStLptiaaPA8oK9ATXheugKuQJZ9It+2FHYO/EOXYaHSl85AvX6xXpQBluyV9Tt+a/k0s3LJ6zjXmxxNm6i9TPRA+mxWylMojDzc0YDmqopi6ylPY17qHxbkm/dyR8iPnZOXl8as30/NLFIGvD3CvkyjLJZWCh5s2GbxvmZNBulsN/dMuCWSjCKtVhlPIoIS5cEGjPU0PKJYxeBwtT05ga2w5HSTA7M41GkKSVkXVvPukdn7hkDy+V5U9flh327ntg+/btmyzLYvE9Yqn4Grojw6K5iW344ic+ioM2b5Li2VqYxJGHPB+33HoX3v7Bf0O5vx+/vOi7uP7KH0FNPNAQL5IBM8fYvchFxFBKKg15OCUdCnFGD2meyCCx4otxP6miCSP2BS95KT7wyc9Ad6tIOb7Ja7espXLgRk8owTo8ylJmoAWOf7YkQRDcHfqcyPs465/Pwj++5lXCImDx4oDHS9rQCymufODHuPK2yzHhbUWlprHOi7k/iFmoWJh6cKySMClqlQLqtQxB18fYaAMLbQPjYz34XW5uEazDoM8YtQEXNhcgEh6Fu1ixogjHIbd2GrpRRJQm6Pk96KYO2zGk6+yr8Ojcg2tmWDVcE+1ydKaD2S5vZCZi0WY5+VdQsAjWaaNSNNBfq6DAwMwgxtj4AsZ3d1B2LbhuGd22h+mptrgMSiVHBmZ2wYCqZzAsvjaRoCB5o+JaNmWbVrODdrctAZrsNnnvpD2MuEpNkpZVqImC5kwTFbeEAb2KQ2qbcahxAKptB0Yvgx+2ZVgX+IxHysUE3ih3bN0myy+rVq5YBKbn72NJyuZpIU5kyEvoEicF/P0lxCTdFrSJaJYDh7JDhQsWdemALRbyLBTSW0ag+vQ0pnduB/wuJneP0+2Avn33f+cZn/z6stth75aO5fTiPX0+JyYmDlAU5TJVVQ9nJyKyg2bKgoASdfHUY49L1lYv9HHRhd9E1PNQrw7ivH//OEb2XY0rv/sd/Obnl8Kg15JAcmaFSVx5bhGTTkYM+zJpkeGbdMYKzfGMyknkcyTwMVXgpQpe8JKX4X0f/zTUIolopsgHHJTziLxkyl/y9i6tELMAL3Ed4iASmxlN/Lqjwy2T5mWCv69pGWKzh0dmHsC3r/4qHp9/GEoxRK1qy4YUNVhFZ4dGC1iEKGBqhAPX0VAqcsXYxdxMF40WSWU+pic86FpF/LoMGaXNzmBnaaaolBWsXFHEiuEiZmZouWJYD4EF7L5zZ4jr6FIwtcyHpcVYOVgVWM1kM8S8Z6JJ6QH0DZN6FqBUVGDqEUq2gRUDK9FrxXjk/i2YbyhwK2WRHXiDSZNYwil5U5LnjIWQq8WWCduxJNRT17niAfhBIAWRRdYPopwlTDsg2cZ0aGhkOGiw3QyOYSP1EhQMG9WogBetPlZkB3tegRmmiFNyjkNxUHS9tnCNu52O+ISpUdMTTX/3kl7PKKI8X5W3iTxoU0JWZeU7y1Gd1O5NI+98izXpeAvVfmjFMmzXhZaGaC3MYoGd7twsOrOTsuJOROcjW3eiOrLxvWd+5pvL68V7WiyWO9+9+wzu2LHjAMuyfqSq6mF58TXEN4oshKHkVCteLF4U4M4//h6PPvgQVq/aFy95xamCTbziO9/Eb3/+I+hpKEWXC6cCv17kuIpjkzsFtFUx6Ix9zeKFniWxrKfyIguZiKvma8ZHnfhSKb56uY6EVDPB3RLEHYDSAy9cIbCxG6IPdBGow5/Z/bIAyWxPSWVQKAfZNF+FJe1rHrvxwxu/h6vv/wUa6jQGRipQ0wyh78mSBL992qrYAXY6OQGzVi2gXs2Ev9Bp+Zhf4NAoRLuZSJIEC2vPC9HzGXRJ9KSKajnDyIiF/TcOyw2n5yUI0wy9MELXozVNR9ExUXK4JRgCsYdahaSxCFPNBLNNFYGvImM+GmE9VgDTIPPXwUBtAK25GFufnMb8ZIiOH8MoFGAXbIG1kxXBdAzeOPl90C3Aotrt+jAtB7U63Q+5jOEFvtjOTNPC4MCw2M0IvpG1X0mgyBCnoXiYOeyzOZCNMwxldRw3fBQOSNaiPy5Ci2L0Qsb3ZGg321hozCIIPQntHBjoEy8uH09cLM/qcDlU5c1StuqEtZHr9ZKMnKYiSXH7znRc2By0VWp551upQbNt+K15QUrOTE5gdvcEzCyE15pHt9nE7paf1kY2vOOMT339O3v3yll+tGXNdw/fAxMTE5sWO9/nP7v4qgrBKSng+YhSwHS58pvAn1+QKBeFtqU4xi3XXIlbr71aQCbdXg9ez5fiwU6UG1LswCTFWCEMPH+5+Hvsgg1OsRUaD3JOb6Kxf9bxwpNejvM+eT5Ut4IIhnS97JDHx8fxyU9+UiLjmWpBli8HNyy4/Ldz2HfMMcfgzDPPzPXnRdNbJtxGaocxMt3DXxYewPmXfBJ/6TyOyO5i5cpBCcBNowiua4m3Ns4CWX9eaDJLTUVf3UWpmKBc0MXnSrBOp8uRoCM83fmFlqzqNlqeSC599RJWDVlYsULH8DALX4Zuj/E7Gbw4RTcMYZgmCrRrWVxoIX4rEOYDFy9mmjEWWgp01V0cEHpw3QSuAwwNDGBmsoNtf5mD17EwN+MJj41RwtRILZNdegFpEgn1zbIc1GsDaLc8jI1NCfOXicpWgYU1lpsiTxX8mbavUtGF3+vJTdOgDr8IUYrjQG6q/D0zUTCiD+GElcfggGwtKqElDpKO35BMvNY8sZRzKDgmatWyDNzoguAgjq+LgJVUVQJT82Tr3K5IeUrsg3Q80OjBHEDDgGZaMmOwi1WRHpxqH1S3lBff9hxSLu+Evmy4+bSYLcyg125jphvGxRVr3/zqj375sj28VJY/fbnz3bvvgfHx8Y2aplF2OHKp+NJb4FgKxrc8iqt+cjk6nR72P3B/HLJ5E/pHVsNyazL0UAnEaTUQtJqIw0C8myzAbZrd2y10Wg206PlMYrQXZhH6PSlwu8d2YHJ8VDqzvAuiyd8EUQndRMHxp7wc7/nIJ2BUaogVWvYFwy7H11tuuUVy2lh0CU7nv/nRRx8VLZjMh3/4h3/AqaeeKr5VLh3wIk4zdu+0MAVIjAZ+/+R1+K+ffw7z1ixgxBhZsSJn03Z9WJQc9AAJApEHMsUUehtXWMsuV4CLEoPD7DLbLiGJ+PfzrpJg8TjlkR8oOQXUyxqqVW5sNbGw0IYfaWj6Mdp+jDDNcYmWzqO8CkfLOQnVclEYwTMLJKVZcO2i2Ny63TnYVoz+eg2N+S62/GUGrQUVzQafQxP9K4bR6nUQeF4+MLN19LyOeIjr1IbdEhqNFubmmnIzoSxERjEZC91eR5IumDjBDptA9TgKZUEiiXKnRa7hUzOmtBShoBkYTCo49cCTcbC+CVorRqcxj7nutAwlFW7zLd4IeJPl+CyOQySUgkSWYjfOmKTcE54IVlNnYpH8maEZiycRU7zATHw2meFWqIjXt1irw6r0IaSEkfkybPM7uc93emw7mjOTssHYgx4XBtecddpH/nvZ57t3S8ey5runzyfdDoZhXArg6KXBi8gOcRc3/OoK/Pz7F6OvXEaz3RC71Zo1+2Jkw0E45Q1no75iJbSMHU2u8fJD9DrqvVLtyESMZU2YXYkWerjn9ttxw9VXYtvjD8sFTmQgu6AoUxBnKlau3YjT3nAmTnzFaVCsAiKm8jKfLOGigYrvfve70lW/9rWvFY4vP7hezAULFubXv/71OPh5B4uHVpPkZA0Ru16mjGkheuokLr/9Ylx8y4VoOW0pTutXr8Wu0XF4XRLIiig4CmBEUExVvMrcjvO8BfRVCnCtAjqtrvh0i8UqOq1QNHKX3WLQQy/wiaOArRso2TqGB1wYWoTp2Xn4sYo2u+NeLN2vyCcKZMGCyyqmoaK/Xkecpmi1uygXS3Adl5gZSeJVsghxkGHblhlMTTKvzUKpXEH/cBUdz8PUzLwMPHOQkZQ0rBwekGGb5/XQ6nSkiHJJggD1OIKgL9kdJzElJlUwkbxpGRpDVHPaGCUjRdHRbgUI4lD4FP3VCspdC/905D9is7EBSivC2Ph2xFqIgdowSmYZ8/Nzctrpr1dRoVY+PYn52Wlk7HapQstCjYzdcgwoXSAZZJmD9Dt+D1Hoy/vLsE2YdlFOXWQ8ENYPyxU5QldCNGanEXodeO22BADMjI9KZJJe6U/s/pVvevl5X1wuvntaLJY73737DI6Nja1fLL7HLBVfZpIh6uLnl1yAx+6+C2f90+tw3bXXIIt62DE6DrO+Eu/41Oewcr+Nkv5AXyaLrmyqPcMwk9BGU1rbAM3J3bjpN1fjhl9fg/bUOGwlhh+QAKaReAjdcXHEscfh9Ne+ASObnyfrsmQyhox1Z6JBloml7Fvf+hbe8IY3SITQs4dvXLRgYeZF/Pa3nyPDpYx6CYeAzClj+KPioYlxfPf6r+DK+69AWGGRUTHSvwLbt+5EuxGgUiqjr68As5BCcyi3WICeYH5uCiWLMPO8KHC4RrZtlvAZ0CRJmDauOPbR83qyiVYwNIysGBT4zOTkDDoMnzQtZIaDTkg4TSgJHQ73tongVFMMDg6IR6DTbaCvUkHRcOF3u6gVy4i9BNu3z2By2oehV7Fq5RrU+suA2sHUzAx27ZqRNAfqqo5tU30XrZVshAaP4uQhU/uNyE8GmvOewPJZ9IlHYrHlDYtqU0FnNl3usU4UDhNj6eq7fg/lehGOpmEA/fjI687DobXnIVzo4S+PPID+Vf1YveF5UCMd2/98P8I4wobDD4eZAa2pcTx4+x/Ra7XQPzQEu1SGonFNOkOpYGP3+LhQzdZuWC8r55HXw5/vvAOx1xXgk0mveLkqei90Gwp9v3Q7IEK7OY+F6SnRftWgh8md2xAFPtRSPdWqw28+7UP/tWw127ulY7nz3dPnk8VX1/VLFUV5uvjaJk3/Pm689he48vLL8a63vg0P3303TjjyMEzNzuK+LTvwT+e8C5WhYQHvpJyMM1ZGzEU5ilASwrIUUa+Jpx5+AFf/7Cd4+J7bofFoG/nyZ17KnQUT9ZF98LLTXoMTT3m55MIxVYIsWfo7hfUgQxjg7rvvxlVXXYX3ve99YlvizUL6vMW2m8sXP/vZz2QLjmQx0ixZhBN2wdwbU2NM+Fvw9V9+DneM34oGuoLLXLNyJXY+tQtTE10ULBeVuoZijX5kD3bJhGHq8LpkxmowVCZn2BIo2evEssIcxqkwE2ixM7g9puTgGPbb7KwH6gPoLHTR6nXhVC0khoJUjtUZkiCDpehQEi5d9OCWTRTcAhqtFvTUgNEzsHpoFSy9gK2P7sbYXBddBag43HYjtlLDUN2Cpdnwugm63jzipCcgHA0W2i1ffNZtdoVJIjKOnzAt2YIvL0BP7Gt6nMCEgcFyDYev34y1g2uRRgqe3LkND217EDvmZ6G7JtxqAbW+MqbHF7C2tBGfettnRPttje3CzK5RHPr8IxBmDkzLhT83LqnHlf6VWJiZRV/NwX3XX4V2s4EXnXo6tPpKqGZRlkroLpl88inRdusjIzIniNpN3Pvb6xA2ZlAwAavgSHabWxuQVW1GyJMFrWb5XGF2ajfac7OA38bU6FaU3AJ8zU7MgVVnv+y9n1vWfPe0WCx3vnv3GRwdHV1nWRa7ghdK58v8Nk2HrWfYteUJfPsb38ABGzcKpNqfnxGU472PPYEz33EeVu+/Uba0FMVEGtHVwOk4OQAEnPmYHN2OW2+8Dn+6+Xq0pieREvOX03dyclmlhsOPOwEvfsUrse6AQ6A7RQGt5xsZS4kZi0SyJJXliptuugnvec97BJwuGuEi34GWs3vuuQcXXHABzj//fKwcHkbMpAZyDDjGU3QEmYfRzhP46pWfxsNz96HNaHVDweoVKzG3aw47tzUQRxrKNRW1fhOKFcJ2uDpMT7IBLTOQRAsYHLTQ6xKVSE3ZFFRk4FPzTaXoFYuG8BhSrhBHnlDOOPDbPTUFu2zBLFqy0ReyM4/pdNCID4OS+cJyYEw8h2OWUsTK8lp4XorHHt+JuekeIkLWAVStGGYKDJb7cPTmTVg3tAYD5RoCfwZIu3AdA14nEh2af//J8e14dGwndsw1EOoFhPQNZ4BjRDDTSB7nqOcdi+MPOQ7rhlajYpSgpDo6no8t01tx+2N344/33Yle0kKQBDBSFyOlTfjYOZ9DH/qQNduYHh/F/ps2o92jHs5ljGl4YQzNqaI938RQvYD7b/gVGguzOOW1b8QCHNilfnjdJmxDQW9uQQD9RtGV+VtBBe789VVIF6bEA80bKTcQzWINbrEuna9brcpNqMcFk7kZtObmEDXnMP7UY8JMTqxSVFmz35tOPPc/Lt+7V87yoy27HfbwPTA+Pj6iadoPFUX5u6Xiq/CIl0bQ0xhb//wI/DBAq9XExd/+Bvx2B8XaID7+hS/FpDUwAAAgAElEQVRj1cYNiJVM4DPs8phUyypM0Ml9v7sO1155BXZu3YLU94SIRv+X6LuahRX7bcTLTn81jnzRiSj1D0k2HDto6XblQLOkW+bfoKKowur95S9/KVSzkZER6Xgl8pxoQtMUzfeiiy7Cl7/8ZfTVa4jJxmQPnvmiWwaqh8dnH8C3rvkCHms8hG7G9d2cLxB3Imz9ywy8HmPdTZRqBqh86BbzwxSUCkXRIaNoDn39BhrzIZLUhqo66HWAifFZdHseHNtEpcoYIVPsZmnclUUK3Sxgx9gucR5we4xLC8RZ0k/LVAgO/MqOjlXD/DohGvMd9FX2QWMGuPeRrRidaUmsD1MoqlYRdtzGhpX74dQTX4njNx+FlXYVuhYhaI4iaE3DVlPELHyUGSwdu70F3D+6BTc/9CAeHZsATBVJ0IOjBDhk4xocf8SJeP4BJ2DAXi1pdtw301MFkZ9BsU00ow7uffwu3HLXDXjw0YeA1MYB+xyL95z9cRSTGvqLNYxteQorVq5Cy0tg2QWowQw6PQ86i+8Ci28RD9x0NZqNObzoH05HC+xka4KtNLUU3fkmVMuGUqDVMUVJV/HHX/4UaE6jbHP7jgxhSzrfUnUQulOC4eaaOGFDHLrNTExAD7toTo0LCzrSC1Fl9fo3HvfWj/50Dy+V5U9f7nz37ntg27ZtQ+T5KorysqXiS+3W1lJZGaZnl9tFgd/FLdf9Gnf+8TZs2HgQTn/DW2BVKkiprVLzZYJtGmFm2xO49ieX4p5bb0TYbQrUJl9RM6QTdat1HPyCF+EVrz8LI/tvzD93MZIoz4WQTMlFGlqegkFVgSuoHAx9+tOfxt///d8L24FFd8msT2bAD37wA9GFaUeTrjimVUvNoTRajNgKcOuW3+JbV/83diXbES5u3FUKRRQdF1sep2bIzTMCgRKJ8IHGzDkuQ1iSLOy6TLUwMTnTQBCo0FQXaepidqaBmbkFscTZDjDQb2HN6n6hjAWBj2J5GDtHp4FElUEac9xihPCjnqxZm5qKPtfGgfusBDnprWaC7aM93HvvTuxq+uhphPFEqKUWVhkuNq9dgbNf/Ra8YL8XQ4s16RIRN5BRdmjNQvMpe+RZbLGlomckGO1M4aHRp3D5b67BfKeJoWEdRxy0CkcffCjWDh6E4ephyFCGoTDJmTyfBEmLHbktjOe04GF0+i+46Y834fa7H8K+Kw/FK056E+yohv3Xb8LC9DSqA31o9WiZc6D6DbS7PdjFPsxNzWD1cA13X38Vet0Gjn/ZK9FVXdgFOka4mp6iu9BGouuorlwhrpO018bO++9BNDuOhd070Gg10GZg6tAq9A+tgVmsoljrg6Wp6HZaMtidGB2FEnSgRR6QRPAVOzaGVp/5wjd/cLnz3bulY1nz3dPnc2Jiol9RlIsVRXkFiy937NlB/OnmG1CwFLzopJOhOw5inz7KHhQCUqwS1EJFhmyKpE3EmJscxz1/uBm3Xvdr7NryOFS6GzLiEHVxLGRmASP77Y+TTz0dzz/+JXCp7ZJKlnLtmCMs+jvZP+cx8Ys961+DKRUFl112mVjL6OUl3YwfLMJk/dKCRhfESSedJF5ZpEsT+xCxEaClzuHSW76Ln992KeJqIBjiJEpRMC1Uyy5Gt06j19Zgma50WVEaClycBdgt6CgVdfTVFfQPOhgbn0O7Qz5DEVlqwg8SgcaoGm8W9NZmGOgviUOB/tl6/0pMTzfQmmuj5JZRLBXhhR6irCedOS1nq/ur2LzPvlCCDFt2zOPuB8Yxt6AiMly0E0buhBjshji8r4YzXv0qnHTcaSiqq2DE/DoBsngOadBG1ukCXiQaNTV43XUQmxGmvSnM9qZx+31/ws7pp7Bh8xBWD7rod2tYv/oY2OZGaMqw3ABTv42Zp7YiaGVw9Crq/QNIrRiJ1cWuuZ34f9h77yjJ7vLO+3Nj5dS5p3ty0mgUUQIhCQVAQkIIiWAbm+j3eM2uA/aCSfYueI1Zm9c+uzbr9dpes7YJJhybaIIAIYJQZJRGmtwznVPlulU339fPr7pHg1YmeOb9yz2cRjPdFbpvV33vc7/PNxx46iksY4Qbrn81zXnJsNhEbWWZ8oBUuwfKSRe2q3R7AeWhcUU7iEvwka9/iXarxk2vuItOZFAoVFSur5xxG4sr1DsOm3ZspzRQJmo26CzM4C6e4viTB6i363iioR7bzOatuzFyJbLS1xfHNGtVMrZNbXmRzsoiduwqx1wPO9bKY7943S+9e6PJ4mzBYmPyPbdHcGZmZsAwjL/Sdf1OAd+UYfD1z3+Oj/7NX7JtxwS/+4d/QLPZ4Suf/YIKqL7q6hdw0fOvIVMe6QemOy0OPnY/X/7cJ3nqwA8IJUs1DJSESlxLkuOQHxnnhpfdzvW3vZLhyc2qKkjZZeVtLnEQKoxHpFdSH9TP+lVuJ7XCW0ukVHkDusp0+MhHPoIEp4uud3R0VE27Asg33nijAuVsTgJepLFC3GEhmoSAWw5TzlF+96/ey6HG49iDBm7gqcwH+ZmHhrJMTy2xNN/FNArKkeb0HGUCyOVNRkZLFAsapTKMDOc5eaLK4mKHTDanoitF8SETrNiLJYZRanik5l20zyL5Gtk0pMB5dnqRODLJZgrEYYxm9NBwGB3KsWvzZgZSFU4dWeGJIwss1EO6nk0omhIjJqsHXGh6/Mxl+7nlljvZNHExBuMQ5MF3SMKm0roaIVh6htDT0aw0QiPFVghmh25vXumOTy4cpNqdJm1H7JjcS6V0PqnsfrSojBYGVKeO8dA936a13FHNF5df/gLKwxWSjE83buIKZUKOie2XENRCTD3F008+zujECAMT0iCdMPPoo7Q7LnvPv1gl1q2cPMYTD31XOd0uuvxKepGof02iwFcacKfdoTwyyrYLzlfa3tljR3n6gftIWlUSt6Okf+lihcGxLeSKQ3i6Sa5SppDJ0Kg3CLpd1XIdtutEnZoK8G/4CVFh8N/f9Nbf2SjQPLfQsTH5nu3xXAPf/61p2ivFuOA7Dn/2wd9nYfY4r3ndq7j+llv42N99nM9++jNE7RaVoQqve/MvcdMrX6uqx7/52U/x8Y/8CX5LFj2xlL0r7a5YTL0Ydu/bz50/9/Psf+G16Jm8ohCkL0xpO2XGXU9NFwReW7RJ6I44riTJSkT3cieRQa0v15rNplq+/dM//ZNyu42MjHDbbbdxzTXX9I0L6TSRAJuArzi4dB/HrPO3X/5L/vYbH6GX7uAZXbKFjOJbRWq1ZUuZ1aWG6kTzHF0tvGSBZqZ0shJWkzcp5hPKAzqTY4Msz3Q5fGiZYjFDqVSh4/SUGUMWabLkKw9U1MlEshWE9igNQLGcZerUEqJE81yNYi5LPhWRS4fs372VYqbC/Kk2p441ma02aIkkzE3wJRtY6nrMhLv2lnnpzhGuuvqVZAb2AkMQF6DWorM4x91f+gq7duxhz94LSY1uUcc0sG30jCxSu0TeEmFvkZ47x+zSU6r6aXRsJ4XSeaTy+9D8nHxzHLrvezzwzXuZPj7H7Mwit7z8FTz/6mvQ05FKhLOKslisoJHHSDIsz69w4shhZdqY2LxJKRgWjhzD90IyuRKFfF51qyVy9YQUp5p0g1jph4VjlhwNkaWVRkfIDQ0R6Rqrc3N41SWiVp3YdTCzacpjmxgc24qdkRNBmoGxUSqFopqepY3Za7fw6qvEnYZadq52/YTypn9301vf85dn+17ZuP8PH4GNhdtZviIOHz48VCwW/xq4XUonI6/HH/3n32Ewa/PW33obbqvN+3/vA8plduftt/LAd79Lz4/5jfe+j1SpzCf+559w9z98FCNw1G3EiyZvKFkOCZ2wc89etu7ehZ5OYedy5EW7msmTkWDslLTtZjAzaUw7o7JdTTNFYXCEQrlCLEu4NSpC3Eoy+YrBQqZk+V4F2IQHFpebnDiUa8qUjN1+LKFYmkMCunT47qF7+NDffIClaBEtrxFoAaYl0Y4J2aylQs+lka1Z93DbBp1Wr2+BtqVlWM4QUnXfppjXGR8fIXRTLMxVKZcGVW9ao97CEWu1dKCJMcGW2ndL2WUlTCaX6TE6VlEVRJ2umAciJRfbNJRl58QgWctmYa7B7GyHpUWXeqeHFycUS1llzTWjiMl0il+9+UIuH86y+7xb0FJbiLwshp8ilgzfU/N89fNfZHrqJJu3bueGO+9i7Lx9kCmQ5PL9jr2wTtRbwnem8XrTGHZMujRGrG/CSu3AoER3eZUnvnUvRx45wBOPPsnM4jwve8UdXH75lSRmQNurUxzKURkcxNBSnDw6R321gSbBSJ2uunopZHPkUpLZECoTiuf5ijc3tVhVKankMpnKlYlGMiNEzy0mOhPfsgk1aKwsY7hd5o4eUlSYnrZVoM7gpu1UhibRczkKQzL5ZhX4ivPQk3qiZk1RHr7XpepFcWpo8k3X/j/vFCPRxp9zeAQ2wPcsD+by8vJYGIb/R9O0mwXQJGns/3z4v3Pyqcd5w+t/jpMnTvL3n/0sP/f6X+Dlr7qTg/d+m0984tP82n98J4M7d/CJv/gffPVTH8VWNeD9GEKxJyvCQNeUdVgkQn0aIVbZA7ppI2lWku0qleCy1JPPmVYa3cpw9Ytu4q6ff71qqJVMLxXYI4Hqmsbdd9+tfmJZuAlN0qcrdGq1Gg8//LDKdpDwdrWq0zwi02O6Ps2HP/3HfPUHXyA1mKYXBOr7y5csYiMk1gNGhtNk0xaNagczLuJJdq7YJ1SgTUpl8iaxRDT6FKW6Rs9y5PC00tKKxlbaMST6UKgFT2IjfVcpQQRExOSQ1nuMDA6q2vVqvUkc+OzcUmbfzgmGi3mePHCI2bkGjbacMGwKxQwrK022bx/H73XprjS4aLzMr91xLXsHKoyMXAvJCKGjE664tBbqtJbq1OfmmZ+e4uDTT1AaH+Hnf/PtlHfvJ7bzYEo8p0/sVgnbU1jRPHo6IMkUCKJBdGsHpjZE/dQcT3zrW0w9+SQPP/gQARG33H4rxVyO1eYyS7U5tu6c4JJLLqRSLtOqdaRZniQ0SEKTdrOnrlIqZVtFSgrF1HPl9aHhez3FK4mVOZDCzjAm8iLVcF2wDNrdLr5t0+72GCwX0bod2kvzSornSatyrsTI5E5GN23HLBRIFbPKTSi18QK+vYaAr/x8NTy3QzNMIqMy8cYX/dI7N5oszhIrnn33DfA9ywM6PT290zTNj+i6fq2AmW3qzBx5ig/+zrvRJO0qjCmPj/P23/ltdmyb5JGvf4NPfuIzvO0d72Zoz04+/pcf5it//zFSa9mwKuJxrRJc3mCi11RlksqCLOsfuegULrifliWTp8it5CvSauy4CTfe+nLe/r7fwyiU6IWJSi6TJZyEcv/hH/4hV111FTfffLP6/Lri4eTJk0piJkqIm2+5ReXDRkYHV3P4wv2f408/9Ue0zTqBnuB2xK4r7rWQJINysg1VMpTzaZr1JhmjokJ1er7TD+xJ50hnbCUBkyJNjTSZ0gjfv/8Juk2fSi5FWsBXM9QkLlNvIEyvoeNKipdlkrGhnBNlRKTMACODFpdetIuxgQGWF1ZZWZb4x5BGu0e2LFcGeeZn5sjlpDetR9TqcOslE7zx5beyfWg3tr2PsGMTNgNqT8/y0PceYfrUDHqvx65NI2TTGscXZrjqtls575qXQGUSLV0kinwSr4Huz6KHU6DX5OxArI+R6LvQGaM2s8zxAw/y6Hfv5dGHf8DY5CauvOoqup06jz1+gCPHDjKxdZSf+dk72Ld/l1KUzEzPcezQKSyjLFG6KqsjdhqK0snlC3R6HrlCQRlIxCyRSOC867J3zz4OP3VYlWief/55rNZWqLo9qq02O7dtYeqxx5g/eghij8jQKI1MMLn9PAZGJslUBjBzKUV1yWPJ1N1tNvBbNYJ2VV3F1f0o0stjb7rhl9+7YbI4S6zYAN9zfADn5uaEOJQOt+fLBJmWOp/Q5btf/zLf+sZXaTs+d9z1Kq69/gbu+9qX+cwn/55MvsRv/af3URwZ4mN/9Wd87TMfxwy8vjxM8nCV9leRtf1IQkVGrLVYqJqCtZJNqZeR4hhVJSaWXakzN7np1jv49d95H0apQiwJ54kQAvDEE08oOdnb3vY2JiYm+ru4tZAWmTg/9rGPcerUKd71rndjpiwio810+wR//Hd/zLeP3o1jSVC4ht8ylXvMLoToJQ0ra5BLSyNEjlp1hbgnUC9ijBBTmiyEP9Z00qk+aOtJmnxphCOHT7I61yCrQc7UqOQs1U/neAGu/CzSUSlkhjTvSn1P0aaYjUjpHS7cu41yvsjiQosTx1ZZWfHRzDRmyu4H3qTt/oToe5LmSzZo8pLzB3n59bczNvQ8bH2HuLaJ6l1O3vcE93zp62pz2Z5bYHVmij27NnPx8y9l2xVXUrngSihNomeKSp2SRC2S7kkS/wiedxLd1knldoB5EVqymdZqm5nDj3P/3V9i9tgJdu7Yy9joGI8feIhDhw6ysDzH4HCe17/xDl5w3cWESY9atcaJE/NoSYkL9z8fzSqS1Gs8+djj7Nq7l5ZYpIdGKA4MKC7/5ImjDFXKqvNO5HfCCTdXVqg7bXqikLNt9mzfxpPf/y4rU0fRE1/9Tse27mB4cgfZ7CB2qYwhnXiaTNTS4dZT4Os1qoSdOqHfpeaFkVEZf8uNv/zeDXvxOcaOjcn3LA+o5Pmapvk3qVTqCnkokQjZcYiuBdSbVYJI4hFHVMrU5z76N3zxi5/j5a96Nbe95mcUcP7Nh/8b//Tpv8MMRVcq6x2Rl/X7isUWLJyeZAKL3rSfbSWYEioJlkzJ69ZgBYqJhhfpXH/ry/kNiZTMl/vgK8kDms69996rPn7lV36FUklqb4y1avNQ/V1MFp/5zGf44Ac/qALUu3qV7z4tXO+HmOodxSpDEpj4DYOUlsXKBVCIiO1+kMzYcJF2s0q34aqfwbLFYGHh9qQmPiZliW5fHGkpxoeGWJ5dor1Q58Kdo+zdNkKlkMbWdGrtDkFs0XACTswsc2q5xlIE+SGd7RMpdk6WqOTzTB2rcuipFktLkgUsF+j96V8syqms5CobKjQ9E0VsyUXcddUmXnr9axkcegG2PkIc6tDxmX/kKb79hbvZtWkzjek5HvnOt1XrSHG0zJ4XvJDrX/cWhi+4CtJ5pcbQdJfEl+XXcbzuYTRc0vltYF4G5m78bkJndYbDB76Ps1SjmB6gXW9z91c+T0eUBEnAxJYK191wCZdeuYNY6zA/P8PySouLL34RJ082efyxY9z+sldy7MghFaS/c9duun7cbyDOppk6cYyxoUEW55cZGhohZaVYPjVNZbjCUquJF4bs3DzJ3JGnaS5Mk4huV9cYHJ9UJp90pky6UsGU8HgdAs9XCze30cRtVdX0G/oOdTeKjIHxN9/01t/e4HzPEis2Jt9zfACPHj26P5PJSI3QpevV8RLGLbVrEi8opZOKtosT6quSo9tiZNMm0tmcujT/3j138+h3voFTXaBWrdJuNeh2JNqwq8BXJl9JJFtvohWwFUG9fMjIq8qJpZ04RiWbdWONG2+7g7e/7wPo2TyxhKkLlEex4nS/8IUvqMl3HXzl3jL1yqJNCjQ/+clP8v73v5/KUJmatsz/+Mc/5fPf+ywd6mCGJD2JPhTgt4jNEDMXkK5YKj5ydKRC2kioLSyooJdMJq0UD64vxZJ9qZuhWRD4DKZdJjI2+0YmeOGFe0iZEXZGJ5MvkEkXVcRk2/OZbzg8cOgYX/z+kyRWxM6twwwPDjMz2+DAgXmWF2KsOEU+naMX9NSiLbHEkyJXIWlit0shgYk0vP0XrubWm19NvnABelJAj4tonkFjcZaD9z7IyUcO8dTDD1GdOclI3lausq5e5C3v/A9c+bNvQRsaIjZFFy3tG020aIGkc4LEr6LbBcheDPY+EgoEbp1eY5G0b7J6qsqBBx/mBw/cje+1KRbT7Nu/k627htmypYipt6gvzbC6XGPHziv53kOnmJrtcuvtr2Hq2BMsTh/i5970FuaPz4GVxUhbTB07xHm7dqsTiHDqHafFQDlPvbbK4soqjuNw/u5dGHHEwUcfUbSClZJy1TL50hC50iDZ8oDSoAt5FXqeUup0aw16rVV8mXzdLvVeEJmlyTff9Osb4HuOoWNDana2B3R6evoCXdc/blnWhevga9pWP15QFmF9dFSXtCrkWrEJCZFs4GWbH3jQaytLsdTRuL0uHcnybbdoNRq4XYeu01n7cHCcjvqcbK+lbVa+5vY8xZX2wohuBNfd9FLe+vZ3kSqUiJTdWEeLYubm5vjwhz/MG97wBpVqJgHs8v2tVwp99rOf5b777uP3f/8DEnrFtDfFB/72A3znqW+jpyLStk59uYrjSEOuSgonU0jIFnUk6EAC0AfLWZxmba0GycQPNDxf8oalwUF0wz3V2nH57jwvuuBCtheHGU5L4WiiQnokvtL3JLGsS73TpCnFjkaaJ+dmOTw7j5WqML3g84MnllhcDDE0KeVMyNoSLO7hSWGmZhIHQt/omElELoL9QxrveOOLuf6Gl5Ir7MZgAKIKRDliz8WZWWTp4DEeue8+Th05BJ0WbqtBLzZ45Vt+kSte/XPow8OEVqK66fSoiRGuknQXIKyhmxpadidkzyNMBlQwkilW8bbP3KETPHzfd1iYO0i3tcqu7Vs5f//5lMtpTJHs2U0lYWs36yzVdHxjK8Xx57Fz1wU8eM8XeeyBu7n1xpfgyHSvpRmbHFUW48jzKWTLNFpNGs2qku3V66JS8FldWmLzxLhyA9ZXq8r0YqezZAtlBbz5srQXVzAyaTVZh55L0OnSq9Xotqu4Tp2416PRCyOjNLEBvmcLFM9x/w3a4SwP6okTJy5KpVIfN01z/zr4Gipcx+jX9Ai4rfvN1pQFqitN0ssSWZYJH9rvjOhzDX2XhKgT5Gvi0U9k+o0laCZS+t0klPwHT00zIhGSDxHEu66nsgBKgyPsvvBidFveWJLlK1RGP9NXlmr5fJ43v/nNP5RqtrS0pL522WWX8drXvpqQLk9UD/CeP3sXTy4dxM4Jr5ilU2+q8JxES6teMCsTkbIDspaEmccMDpfpuB3qTYcwFp4hJcQteuCSTnx2bEpxyd5xLt83wZbBEQxXwwrD06YSx5HsX48oclWZpBwPTaRWKZOZlsOBIyt87b5FjkxHhKGGZpiqeDMjEcpeQuhC2iiCRG66XWUUKUYxl49b/Ic7L+H6m24iP7IfLRmBsARhThhhaDs4MzNMHT5CfXmVFJriQiWgfvslVzB03n70SgnPCLAMHz1uEXVX0bwGBg5h4kCqjJnfQWJuIY7TGImuXGbN+WmefvQBFmaPkLMNtmyaQE9sJSOrlC2GB0X+N0+QtFl1LCqbX0h5x4uIezqPfOHTHHvifkZKA/i+TnlkHC9yVYGn6HtL+RI9VzTVotN1SNmWytGQE22lXFKuNVEySO2QbqVI5QrkJdthYIRUoXwafCPPI3CeAd9eu0bs9Wi6UWSVxt54w6/95w21w1lixQbtcI4P4MzMzIWapsnke8EPga9uqGlPPnd64j3judeLK4WLlV4ytVRbb4ORtvjTt+1nM6y1x6wBstB36+dNAei14HUBbHG5ieVY6UBTKhdivQ9OlAdPPfUUH/rQh9i7dy+vfvWrKRQKyuEmyzahH97znvcwOFQh0rvce/wbvOvD72CmO4eVk0aHCm5LpvAILxQ+N0WuaJHLaWRMCSfvMjw6jG5aLK1UiaRXTLIaJJfY99gzZnLt83aydbTAcCVDPl1Aj1IQRASuRxwkKmZS6pVSYjMOHcwkxnelk62FXhliNc7xjR9M8/XvTLNchVw+xdD4MF7kUK+1SFyNvDFIlPg0naZawo0ZsC/b4w3XDfOy22+juP1ykniCJJTuuQIkRSQ/M6yvcuC+B3jqwKOSMM/ubdvYf/HzKO7YDYNjaBKzqQcYZghelaCzrCI+DV1kX1UC3cXMjmBl94G+CS208FsLBI05pg4+QnVxnrxl0lyp8dRjx1iYXWJ4qMSrXnM1gyNdfL1GYBeJsjsY2XE9xAM8+cXPMX34UVZnF8nmK2zesUvFdEo4vAgSG9W6MmZIk3PQ9YnDRMWFSk2U0Fb5bFZlY0ilfSJyRJVkNkhxaFS1GOtpKdyTaE4P/4zJtydqB7dLy02i9MCmN7zoV//TRpj6OcaOjcn3LA+o0A6maX7cMIzTtIOafIV2MPoT8Dr4ri/I1hddcskvKgWlODidx9Dvu+xHQj7zd/VvlWzWby9QNYkC1up+Z0awK9hdUzEoPUP/Tmu5vQKwYiX+8z//c2U1lucWykJoiDe96U0q8tKyDHq0+dR3P8oH/ub9NMwWds5meHAIR5xgLR/fT0gMk2zWJJ8Hw/AIfckoGKVcLrK0OE/oOhRTOjvGS1y4fZRdowUG0pJ1IHK6RFl4ZXEn05lm6LScLitLdezYYFOlQNSt43U6pFJFZsU950WUduygHtk8cXiJ+++fYn5BXIMjtHyXettRSgq3mdBodonMmFQhz4geskfr8cYXZrnx5usY3v8iEm0PUZDHiLNoSREt0on9gJmjU3z/nnt44Fv3EDgtLrviCq580U3sufp6rKFBSImlO8RtzoC7ihHL71ko9Tp+tExs2uQql6Cl9kCQxmtM01s5ydyRJ2nML+E2ahx/+jBPPHyIhfmmWg7eedcLecG1m0mVHMKMTZgZYXTvDbjLJt/59OfxGqtkDbFcZ3AlrayYp1TKsbKwQFGqgdI2YRRg6TaRJ6YMnShI1GJPrr4k8D0xpNg0h5UvkC5KjdCQAl8jk1HgG7oCvo6iHZzWKgp8e44C39TgxBtu/PX3bYDvWWLFxuR7jg/gc4HvOter9LVr4Lsu6Vp/evn36el3nXpXoeZriHoajs+AZXWqlLIY5UzuA+ppaO2DsFAViuhI1ibpNXpD7dykSkgWgAdyQD4AACAASURBVIBYjEVWJg0WMv1u2rRJ0RGKniaiE7f5X1/8E/7XF/8UryBWZZOhwgBBu0e71sZTQThCmSRkcgnZfEQmrTM6WGaomMHtNBjIWeyYGGTX5hHGB3PkLWmdkCcIcX2ZHjVS0mQRCa8rNmaNULIEWl1G0yl6zVXajoOdH6DRkxY4A6ucRpf2BaPA7MkOBx+f49jUEg03En6ShpPgOAn1WiRRv9hlkyE95toRnbfdvIWJLcOMXHAtduH5hH5BNWmI+kIT6iFJ47dcZo4c5cmHHuCxh+9neWWZnefv55ZX/SzbL7iQdKWAnk6Ig2VwFogjJQKEpIMfzqiGjvzgReiZ8yHO0a1P05w5SePkSY4eeJzFE8dZXVhSGRVg40cRExN57nr1CxjfYkJWqpo09MwY00cijj86RdxxGMgV6bouXpIora/qmZOW6yjGzqT6/H2kEQnXLVSXIYYdyUtOVIuFyNMsifUslBTXK2lmGQW+2WfAV6gX4XybffANum3aHrGA74t/43c3aIdzjB0bk+9ZHtBTp07tX5t8LxLQlUv703zvGvCuL7We+6mEcui7wf6vP4kINkXnu05CrAGxfH4NsKX1ot9T0f9afxLuf6h7rT/ss37Tfb75medcPxGoz2sx9aDOH33y9/jCDz5DLy2XrbFK7wqFdqg1CN0YtweZFJx/3gh79o0yPpqjlLMInRpep0E5m2ZydBTbMMhIi4JtqLp31+8S9HwszyAVSn5DjZ7ItQYKbBqdIKuZuNVlluamaPba+HYG18yg2Wnk3BFL1KWWIWcPk/g2Tx48zvGpBVY6EdOrLsdmetSrUBgo0TMcSnHIC4cN3nvHZVipLoN7LmBsx23E4TBxnCIORD2SR6OE1wpJvJB2o0G32+LI0UO0XZdd+/YzvmWS8nCRVMlAC1egM08QyHG0sCQoJ17ECzrY+c0Y5X2Q5GmvLLByfI7Fp4/z/a9/mbnjJ4i9iK4rumSLTq/N4FCGn33NjezZW8ZIt+nEdXqhztMHA9yaQdDo0VqpKsWIlU1RGRkhY6fIy/FQjSWoXIeUaeMHfQki4oQUdYkMAKauGi5kyrVyJXIDIxQHh0gXBrDEEq9B4LoELQHfKt1WlW5zGa/TohuZAr6vf8lv/peNyfcssWJj8j3HB3B+fn5fkiRCO1zyrwHfNbvEGpFw5jf3DFr2wbX/R4Hq2m5OYetp8JV/PQPKp//2Y8D32SCsAtYJaUQ1/uzzH+JLj/4Dru3iuz4FI6UWU0nP4/ydm9XWfnigwN6dMjVLBKGD5zVpri7SbdbJp7KUC2WKhQFV1BgQ40tQT+SRdD2CloeV2EpnGpsxWkrkaptI6Qnt2gJOb4VW4OAkCY5mqPYOK9JIkSNlSCtxgZSeobZcY25mgYWqy1wt5MmpNjNzIaFmEqQTcnHCZBjx2n3DXHB+ni37t7P3ojvA3gFJCc/xCHwDy6igBxbddk+dtOy0oQwUkjFhpdLquMT4JLYP8Sp6d5kwiDD1NKY0iMRNotCBdAGjuAWsCkHD4dijp3jkWw/QWDjCwskZFueqeEGCXZRWDYfnX7Wfyy7ayqYhoXC6xHqdju8zPW3iVC0s3yTqBKoPLpH2Y8PEMmwV1p7IxGtoqglbpl95Pal0O6G0kv6iVtQ3hrgvcwWsglTH92Vm+cIgqVyWWGzssrxtd3DrNZzmKp3mKl6njeORmIObfuGWd/z+BvieY+zYmHzP8oBKdTwgaofLBHwVAAvXKzKztenjR02+69j4HHPvv/idSX7EGuu7PgCvzb7rkNv/tar//wnB94emYC2kqzf5xLf+gr/+6p8RFSLleLb8mJTncs1lF/C8/TsYLGbUh560Cf1lXLdNID1nIntrd1RZZs5Kk8/lMQwLLwroep7KqVC15G1x9aXWwnxC7JTNQHmIOHZpdhbQ0l16UZeO6ykNs45FxsgoNYOWiMXWInJ9EsklaLZZWemw0ko4uRJwYingxHIP38iQwibT6DHZ8nnRlRZXXbODF77oTqzBiyEeJZApXhZ94njrxPRaXeWMszMauYECqXxOVe8IoCVaRJQRl1udpLNI6Dmk9BSGllVN0wLO8j8zW8ZIDai4ytqsx/Gnj7K6eIjWSpOl+SaRZpKpZCgO2ezcOUwxHZLVOqT1NobVxg1cEm2U6UMNglqMGcp6LSbQQiKpoJdxNRJVjFA/Yi4RH06fhJK/90G4P/0qykl2ENkcqXwZuzigFDH54iC2WJXV5CuhOh3F+fY6NTxHAoR6tL0EvTLy+pe94w827MVniRUbk+85PoCS7aDr+sdM07xqHXylLVjxvoZxGoCfrXg4E2z7VuKf5s/6ym0dYX+IaFh7oB9mgxUjvEYzrPPPZ06961/rfy4iNF0emPka7//f72Q1rJJLZ8lpJueND/La216ETYuU5mHikklHNNrzSuYWReKmswlcH0tSHLSEUk4ChxJqspnPSNA6dLoOmpHGkw42y1S8pKqC11Nio6Pn17ByPqEugewJWbNISrNV3KZIzDxPFRaT+CGhLOVkERlqLK50OTJd48lFn4OzMY5nEcU2tHyKiz5X7YJbXzzOTS++mcE910J6J4ln4VTbONUWMwePM3t8Sk3fW7aP0Og0VGjR6Ph2JvdcgD04gJ+TICMXuksEnRXMBCzy6mQgzSRe0sRI26RSwxANk4R5Aj/Aac+zcGqOlfk66UyBdClFaSSHoXfRghZW0EKP6lh2F82MSKIsRw7M0ZmXzjdJePPwE48wNpVZRY9EEeIr8JW830Rcj1rfbi7JdJJgJwvWULh+26Y0NEJpeIx0eZBCZZhccQArmyESUO916TU79KqrNKtLdDurqr7KjQ3s4ck3v+Ldf7wRpv7TvEV/gttuTL4/wUH6UTeZmpraZtv2Rw3DeOFpk8Ua+Kpl29r0+1OD7w+h87O+A4XWZ460z/Vr/JfBd/3RzgRcNSSfwQNLUtl08ATv/6t38cjxhwmDmEwML7niQl59+wtI6TW89iJp08fzanSDNp2ui+uJDC4tMlukRSgF5CxdXdYGXsiWbTtYXF5hcXWFsfEt1JtdRUVUxgaV3drU+kEvRA5R0pGdlKpHL2kVMkZa/VsAxnV9nIYEwTSVM6uYzWIaKRYWGkzPtZhqazxywuPUyZhubBF2I4bbJttTPq9+8RC33nw1Wy+7iSS1FZIymg+NmSW+/U/f4IFvfVuFqu+/ZC+1dl0Fmu/e8zxufc0vMLBrD17GxM7FJO4CQXNO1UWZiF5YTC0QaA00XXrYhkHbjKQPBVKMKmESrk/k9nM8ElNTiWeycIy9JnrYwtTamCkX0wwJ/YjDD59i+VgD3ZWf2yM0QqLEIBLjSqJhi9JCqJxQnJABrU5TRXMKBSWvv2wmo8LxU+mMkphlpTaoOEC2NKDMFnY+q1Lz/F7/6qFXrSrwbdUXcBo1Gt2I7Pi2X/qZ3/2zjTzfs8SKjcn3HB/Ao0ePTuZyub/Vdf2G9UWb0A7KYLG2cJNYxb5Qt//n/x50ReX7XH/WAXT9q/2lmty6n2/2DOtweno+44HkMrX/p58UfCa10O92e+Zj/XbqNkrHFlE3p/mrr/4pn/rap5RudKJc5g13vpSLzxsiCebQQrGgrpLEDo7Xpd11aLXaWGaGtJVWVeqREyoHWhLGpLNZtmzbQk9q4TWpKLKYmZnDkZLMgQxxSkLkdTVhF2RjH/mkJYPCLmIHWdWa4Rseba9Jz2kTOz3cdgsiH1uq3s0c3a7G7HSLmWbC8cWEBx+ss9AJlTSu3EwxHni84vkFbn/JBVx2w62E2a14nk1ay9Bb7fDY9x7nge88yPETU4RmTKFSYmBwlMuedy3XvPhlFLZtJy6k0FMeib9A1J4Br6sWgFAhTBJCo4mhhVjWIBjb8IKAleUlFk/OE3aaFDMGGUunMjiMnSmg6zZa4qvAHst0SBQAi6km4NhDx5k5uEzi+CR6oK4EJCw/DsGQ4xq5eJ4E0UsRaqjUK6adUlpfQzfJpGRJKVcXNqaoHaS5eGCYnALhkuJ8hXYIFXXTwamtqoVb0G2oYPVq28cenvil29/zxxvge46xY2PyPcsDuri4OBLHsbQX37I++Uq8X19mJpyb5DxIV9uPO9T/EvewXou5DtvPKHv7sLr+p1+Wua56OL18Eyxd0wsrRliBa9zf2q1FUooETU4OKrhHPYQPeoeOscjnvvdJPvPVjzOxeZCrLjmfC3dOKH2rrbVwnUUMQ+raDeqdNm6vx9LCIhkrozSn6VSWnhfgeYE690gc46bxEcoCqLFBrdlgfmmBSHZVtmRnGgoEsprBSK5E0S5QKYyTK4yBkcINA3pei5XaHIkUZ4YuTq1BIt1vtqX0q1a6zMnpFQ4fq7HSSPP9A3WOL4W4nkWuqzEceVy6SednbzuPl958J3Z2kjAM+gs3e4B21ePYkVlmZpZptjoUCiXGRsfZs/d8RnfshKEByIsxoUdCjcBZArcrbDRanFVTqBhURJNtpYZAG8F3uiycOsH3v/o1jhx8nHwuxeaJCcaHxzn/vAvVCSY0YiLDI066ZNMx6ZROErgcevgJFg7Pko5NehKEb8pCNMbtii7XUyaWVEpXtUst0TkbFrl8VqlupALKFNCVHYRlY+WKWPkyqaIAsIBvmXQhr06O0jHYa9dxpDeutkxYrxI5PvVegjY6+dbb3v2Hf36Wb5WNuz/7AnbjiJzdEZiamirbti15vq88TTusTb1n6nxPZzyc3dP9iHuv88DruuB+RpoyZfR3MwoAhZ8kVuVCqiJIdVasgbOyLitdqMtq/UkePXIfK91pSDtMbK2QzyTofg8r9rC1ANetYVgBuhmzUlulmMuzMDtH5AfK6CE5wyE6vcDDsHUsCfPWYyw5KcU2Xc/H16QJIkeo7NOhCt3JWxbldIkMBUrpUQbLk1ilIp1IbNRt2q0lvG6VxvI8njjfhONMNLLFAYxsiY4bc/jQIrPzMfc/2WS2nkfTK/j1Gna7w+5yzKtfsplXvuR2CulRun6PxC5SHNiJbuRZWely/OgcTz/+FKvzi6olYnxyjPOfdym7LrmU3PgESVrU0C1ivwW+hxml0BOLRAtIBESxMM2ioiKEl3aW53nga//Et7/5debmZxkqVhRnOzE+yW133YU+kMOzEvKlDFlJY8umSeKAg9+/j6Ujx9A6kqchIWwurW5TLXWzdoGcnccPOtRqC6oHL5crkstkVBGpuj6SfAuxYJuidiiRKg2QLlfIlgfJyOSdzaN7IZHv03Ga1OuzqnooaTTAiWgEBgxPvO229/7Bf///7aX7b/SBf9w49m/0sPzkP/ahQ4cK+Xz+LwzD+Fm1MBJZ0prWV8B3feMsnO9z2Yx/8md61i3/pUH59G/0GXOGwLLU8ciXxOPQB18BRwHm/iQVi4XB8ImSHp4/T739NB13AewubljF9aXmxlVTpjQV57IZXLehlkDSz7a6OkejUVPmDbFVI7kGYb/up79MQ7m5vLCrMibiQELWixQrQ2imgR86qrU47PUYrYxRtMp4rZiMlWdAZREMEyQBjlel01qmunCK2vIcvY6DbUr+sVQhDZDKVvB0nen5OsdOdnj4sR6Hp3V0e5BuexW95rCnBHfcOMLtt7yUocFtxGaObGETZnqMKMzQqrvMTM3z+COPcOzpx0iZsZraB0bHuf7Wu9h36QuIbWmU7qHHPYmFw5AcCzm6ekii+0TqKiKNRgFTN0lcl6UjT/PEgw/w6MMPUJtfYHF2HtftceV11/DSV72SzMgAmWKedC5DQSbSOOKxe77Jycd+gNENiaRBRPKMsv0rKnlO+bn92FP6YiF6bEsY87WroCRW8jPX88XBTTpfZnBiCwObJshVhtCLFVK5EkYQq7yQRrPG0tJJqjPHCet1RCfSJY0xtuXtd773v/7Rv/q1unHH5zwCG+B7li+M+fn5bBRFf2oYxltOc75ngO867/ujjRY/7TexLjVbn27/hV/j2qfFpiEaVbXIUogrmbQimwpIZHuuOXSiZRxnka67onIKTLONHzQIgxZOexnf71Aul+j2ujhuF9MySKVNotgjlYJOe4l6q04YJ8pQIU0SBjrdRm/Naq2pBmG1hdNNLE3ajIex7LQC7VjCvomUdGyoMEouNUDgSnymTiplUMiUSPRQ2Z6dZoPFk6cw4pBcwSIMXTwnxqn7ZAslOolHJ9I4MeVw6HGfbz/QoBWmiJIIq+Vz4YjBz9+5g5e9/MWMTOwFc5A4KpEkRTqtGKcVErgRYbfLyvxxLKkOil0l09q+73KKI9sgJYE+HZU/IdO6roBXcpcjEs0n1AwVLGRoBQzdUknMjePHOf7Yozx633eZO3pYKRXkWJbHxnn5a1/L+J7dWIUCmXIZKyvArXHywEM89LUvQrOjlopCyPtxV7Vf6LEUpRrI9QtmjK1ZeNLD5vUIQ2kN6ff1qeWbnaE8NEZ5dBOF4VEKMvWWyqRzRQw5SXoe7XaDVnuF6twU9ekZQickkhPk9r3vuOs9H/x/f9pX6cbtf/QR2ADfs3yFTE1NpQ3D+CPDMP79aanZGu2wbjM+c/o9y6db43R9VFSYKgfqh6Wf5g7OfILTv93+bCu2Y1UFr8l05tKLVqh1TjBfexovXKHRmSGMHIaHy2QNlEvNIqBZXabTbTMwNES2mGd+dZml1UWK5QyZrEUSe2pj3+l2iKX9OJNWkjEt1NADnbDnkS8UVChNqMfkyxWGSzuwjAyOIzRCg3Iuq+iDqBcQ9TS1tMvlCmhaTKtTp2RnZcOEqzt4bZfuapdNw2P4msNSdY50nKG55CD0dZQLiewUU8frzB9OuOe7dY4tRPQSyHbhxguL/PIbLuWq664gO7gVPTtB5OeJvAyBZwqFSxJopE2TVnURXfOpVAqkygNQGAQzg4phC5skgcSB+mq5pex3AoRGRCD2cdEwGwViCXhHI1ipcuoHj3Dv5z7Lw/d+Uz1mcbDMzGqVm195FzffeRepwREoFpSdw7R04k6d2cce4gf3fAtb2j08l2xaVzSB5FGYia1qpWT6lSsK6eKTzOg4EZ5daIgcpmisAzDTWUojmxTYFwZE+VChVKmQSiT5rEu9WaPdqRL3WvRqDaVJlur4wvZd73ndf/5vHzz71+7GIzzn23PjsPzrjsDBgwftQqHwQcMwfnNd4XAm7fBs6uFf9yzPvpcAb5+3fcZMvG4oPlMZ8cwCTlmUxREVB+iGhxvNMbP6EEdm7mWh9jhW1iOVMZQhYrgyRNh20QOZRmM1aTYaDZYaq4xum8TOpegK14mPZUhrR0zPDZUTzAtCRTlkMwWKmTK2lqIrNfK+R1pkTSZksgVy2QlMTaPTXiEOewxmS6S1LImnqxBzKc3MlbJ0PEcFANEJKJbSBFmP1nJbcI8tY5N0aHN8+hglvYy7HHH86AwXXLsXLWcwf2qZ1ad6PPhIm/ufTGh5MJ42eNllRV52/Xae/+JrKG07j4hBSCpEnk3g62gSFO8bqtSy3WypGE9TNF22TqZSIDtYUo3MolDQ5PcgVxJrQUeqT8OUQy2dJKJ6KRDFupp+vdkZnvjmPXz/q1+hOj2tTBGunhDbNlt27eF1b/pFytt3KhebVuqfbPCb+MuzPPz1b7M8vagkZkjriQTgS7iRB54vJhSpCZJMhwRbHG0SrhMFivPvOi6tTk91zY1s2srolq3kpTk5m1UnRTMxCQOfZqtBtbpIbXkev9MhciOq3ZDK9l2/96YP/M/fOTev3Y1HWT8CG5PvWb4WkiQx/jmg5n3/PIr+tirQtKWFty81kw+ZPtYph+eiHlS27xkytOf6dp7zNn1ZgkoHOzNep08FK2HZM2lmit8VRBBVg4uut2iHRzi5/G2mV++j4UoRZI90OodtFimmymi9mPGhQbqtOp12Ay9weezwkwxOilC/LEW+xIGrksvEwtqLxMaaRoSuA+VBbDNLEonUqUTKkh63SIXFC3dalmVPdogo9Gi3FojcDnkzTdGWKSyN026riMTIDKm2asqc0VlsU5GlVKZLt9bGbwSUskX8TMj0/CIj2QncOY17v36KG+/cx+CWIrWlJRYP1HjiYJfvHQhZ6Whcd8E4V++xCRo17njdTZx/w0tIGEG3hyC06ImfNjbxHXG9Bfhu2O838zp0gq5q78iWclRGBhkcHiObyyj1SBz6GBKDKeArlI6cHmMdK1Ug0VJomoG3NM99//CP/OPf/h1GGDE0NkJpdBiyWfbuv4DnXXEVpZERkmwaXfrs7AAt7kC3SWe5TbsZsrrYZGH6JPW5OZoLS2h+REZCc1Ia2ZSENbn4ga8UHCorWr0MpFopTSpfUNx5eWSUwtAwVrGkwna0SMPreWryXV1dorq8QKfRoLpSI7Fz4c6LL/2PP/POD/7JWb5VNu7+rCOwAb5n+ZJIkkSbnp7+rSiK/ut6kElK3gyWbLufCVU/E3h/FNieqcVdX9L9sD5X8PaMX5sSNMgkrMS5ayoDwYN+C7LUjSeypVG5Dz5oVeqdw5xc/A7t8GmqvaeJtKpSIySRTRJmGKtsJh1bVHI57JTOzNwx5ldnqTt1UsUMmZy0EWfIGjZaEKsamxY9NSEGjkfGyGGZWUrFIRI9i2VnSEuR5j/nBfvdHoamqRol09RYWTxJdXGWQirLYLZCSTJ+NUOF7/TCHq1eQzUp16YbUnaDZ7fQJXu3FQiTiVGx8TWDAWsLUw+v8uXPLnD1S4bZf+Uu3E6T2QMrHD3S5gdPuyyswAv2j3DN3hwnn5rh1tdexTWvuI3M8GUgDrVYx3V8DGwCJ6DdENdXWzUF12orLKzM4ccu5YESW/fuZYs43jJZBXK+76jePsnQFSWCnBtDYSBsSWDLKrUBXofG8RN8/dP/wMzJE6QLBYYnN7Nz//kMjo2rY5LO50iX85gZg5guWtIm6LXwXY3iyB4SvULsBfQW56jPnqKxuKLiO5cWZlQVlSaON6mwsox+n6Bp9TXVpk06lycjPG+hSKY8QHpgCC1TUCdM6W9T7SlOS1EasrjbMrmVTTt3k1iZ1+W37/vEWb5VNu6+Ab7n/jUwMzPzq0mS/Mk6xbA+7a4D7rrk7MwJeP3vZ0ZN/sRLOQFfmWhUbJnSMqgfSoGsKtzs79X6Q7Ay+quqmChqoBtLLNQe5OjsPdjFJr1kgY5bVW/YruOjxTa7Nu8jQ5Fuu0ViuCyvzlBtLWLnTQW8ppVWoTYD2SH00MRKp+haTVZWFwkdj1KmTMYuEEYGntiNU5JoliIloOR7yj0mi7p0yqLTlgVaHVtPyKdsCpboZU3a7S6ZfIauL1GNHp2qS6/XxTcddTks3Wu5bAm9mEaTid0vU5/2Of7UMkObK0zuHVMlnt2ZhEOH5njosQWeOtRhUz7iip0p6gs9rrl5Cy+87UbOu+w1oEvCWZpYuFFp33ADwmabhekTtGqLrC7NcvLECUzdZs/u8zj/iiswRkeVdtawDfxeU7U1G5IIGkuAvaasveLO04wMhlwV6DGJtI6sVjnwwEMcPnKE4tAQ+y+7jNGJScxMCs3UMGxTLe1SutAGTXpem1orYmTyEozshPrd6qpENRQfMbHTxm03cVaFr+3S7Tp0Wk06rTZdxyEUi3EQY6bSZItlMsUixcFBsgPD/bAdy1aLTRX+b0ryXFqdtOXyJkk0lqv1j4xt2faWc//O+bf9iBuT7zn4/U9PT785SZK/PlNmduaSbR2Uz3yqM6fa9TjH9Yl43Xm2fpszb7s+BUuThfB7kqerwFXVw4u8SQLaZeJN+lpPWa7Jei6RjX2NautJ5lcegtQyhcGIprNAL2gTRh4rS8t0O122T+5ioDhBr9sliB3aTpW2ZBhYMDo8Sj5Xwu9BPjeEQZpe4LLam1HtERL4kgQi/TJpdzxljkiLs0ooGeEyiXCdpuoIk8v5lJ2jkMvitOrEoiGWFaIknZFREYpygpF+NK8XUG81VWBM2sizbdNeNk3sxMjnVElo7FmkkSnO6h+XrBRkxMRtm3YnZLna5ODjR1g8cRg6y7RWa0zsstj/gou4+rrXkR+8AGLR5OrgJiqNTEJmjh98ksWZ49SX5rn/O9+n1/R44fOv5cY7bie7fVLpZbOFPF7YQtcjbHEzxpKzm/Qzdi2bWJfM3DRxEuJ3OzSXluhUV3GaTVZqNbbs2Mnm3bvIDkjbdD8IRx7L0Dxiv0rPb1HtRAxPXkpsjykNsZ54mHK8xaWoCCYNI+gXtapGlCRWVyJxKNkOkm7Wb0uRCVi3xXQhQG+qGiYB3h+yXUqnWxgRqVS0hFq9+ReTk5v+3Tl4q2w8xBlHYAN8z8HLYXp6+uYkSb5kGIaxrnBY53zPlJqtB5k/W/P7bBpivfHiNNAKhyhuNOEW1Yfwiv3uN5l8lXosEuDtV8GrN64l0Y11YtrKu99o1fD8FXreHLG2Qr4S0fNWVCaDZogVVqPdqDE7ewoNk5HRrcodJRNQ12kQuB3Sps7WiQlKuSKrqw0SQ1qL0yxXl1htLagGXfm5s9KuYAp328NxeqRTGVIZm5RtkBgRYdRD96VzTCrmU8oY4DptfLdLSrrvYhNbz9NrB4q66DhdNPleDJtyYZBybowdWy4gX9lEJMYGoT/k5KPZStHRvxIQcVcaibyRsk+hBjqNRZzaKdzGAoHr0Par2GVbmSvs9ASGLpGSBlZskzgRndUmJw4eYvbYcWqLSxw88Dh4MZdecAn7rrickf27GRrfSnl0SBWOgqs0tkkoChBJF4sxs1k0I09MBjcI6LXbdJbnWZk+SdRpqVzegZFhBrdtxSgW0DNCU1gKNCXBMwlW6fRWqTZ9BicvQktNkCBNKSEpLVKUQoh86Mq0qFyMGmoC71vFI1WeqknMpFRKyRd1jUBasOUoqRaVvqVc6Cx5bcndpPNNDDhhGEWNWu2tW7du3rAXnwOs+KEB7Bw/3r/Jh5NYyTAMHzRNs3Qm6K4D8bOXbqejJGa9oAAAIABJREFU/taO1plpYz/uAP5wMlnf1aYygeN+x5DodnWzi+PNMLt4gF6wRLZg0gscgrCLjkcYthHFrAjz5b+GlWAaGpahUVtZpd5s0vUjBoc3MT46gS5Y1gvQfJ+MFpPLpQhE2G9EJGmT1foqzVqD1VpVsc+SMyDpY4PlAYKuh9NqIyarXDlDbEnqVoAVJUqiJVkIppEm8GN1uZ4Ra3acYIppwhpgYnQ3peJm7GxFqSRK2f5izDCkdSMDhlh6BW0EbPvaD7EuS84CFIg0B00XGZtGr30CrzOHFnXIZG38xKUXe2pZWG/UFGBJHoUs/TTXJHI0VuebPHr/4xx5/BDdZoudmycZGx6k0e1S3rKT5193E5M7t2MXLaJwrfAzsVXQsoCXmUujWSUwi7jtgNryEk2piT9xhCOPPMipQ0/T9jz2XXkF19/xCnY973J0CRCSE1viijoY11vFDXUqI+ern0tgUxkpVLSoQaLrBOs1U+r1ILLCPrjKBKzO0aoIsL8IVIkfatqVxpN+vocArxoC4gTPlxwJTS0Oe71e3eu4t4xvHn/wx702N77+0x2Bjcn3pztez3nrY8eOjei6/pCu61vk8nqd4z1T5/tcbrd/tettTcjQ/88a56u4Rhl3xAVVpdq8j/nq/cr+W6xkaXYaLK8s4vkuXc+h3W2SzhnYWWmZkAaEniqulI92SyrppWq8wNjwJKOlTRS0PJYfYpsRZibE17u0445K8ZqZnaVZb9GQPNhAErak6sxiYmiYwOlQX1nFDXwyA1mSrKXmUhkUDZG9afJhEbhCmlhKkpZN59i9dR97d15FPrOFlCXZDiVVCa+LaiPsx1MQ6+q+kUx2pq3CxsViK+lmGmU0o0AiPGtioAchiTuH111Sbr7IgEwhp1QchpnQ6a4QRC1smZIDnW7bxXEiWo0ej3zvEQ499CTZxCYd69RX6mipDJdddwPX3HgjE9u2qnSwOGwry3ZfYZBS/cJGOoWRzYGVEy8G7WqD5sIii4cO8cDdX+GBe+/G0CK0lMl1t9zMHb/wFkb3XSxJ7kjUWhRU6Xo1Ii1FeXgPSVzsT7EKfOWJZKJVVL86rmJ6Vtja9zAqcFXKF+kKVCaQ9YCl9YLAPgBL8Lq6uor6kZTiiBQ7s+s6x3pd5+atW7eeOAdvlY2H2KAdzu1rQCzGtm1/T9O0C59L5bA+6Z7Z53bmwm39u/lxkrPT3/XaMk3ee7JIE7WD8vEL3yk8nTHH7MLnaAUHyOZSSu8pk2/Pczl8/CirzSqFSoHJ7ROKBnA9h26vQ6NWU0siWWiZsSyKUmTSZSrWEOdv3s+u0c1EcYuav8B8exo9oyv12tSJkzREktbx8VzJFNfR/JjRUomRcom0rXFydpqZqoM9kEVLpTDDgHxGDGFd0qqVwSb0NLXs2X/+JZy3+3LS5gQ6I2j6AImoEfSMms4UzS1gIUEzvg9JrOgLTTOJNKm1l4wFaW/Ig54V05lSAeDXiCQRzXcIJRtBNK7iUem1cMNV/KhB1spgSnoaGu3ApdFqMn3kOE/ddwCzE3PkwFHwLfZf8nwm9+xj0/Yxtu7cRml4nKBbVxZsQ12E5AgkMShtYeX7P3OspQk6Ac25ZRpzS0wfeoLHHvgWJw8dYKiUY9/+/Qxs2c0L73wtmaFRpfONoqaihnzSDAzvRNNLirtVAKtAfq3zT2TcazkefQZ4ve1v7Xbq3/2rg9P3XRuI+1RDrAA4kubrWJc9njrWvV7nW+2299rdu8dXzu27ZuPRNibfc/AaEKOFbdtf1DTtJWcu3c6kHZ5dpvls8F0H3h8fwCPI0+98kwvLfg2R6Dnl3ScfPlizzNXuoe48qqiGbreBLrkMBhw5eZyVxiq5Sol8uaCSwsT9Jnys23MIvB5JEKv8264XUhkYIWMUuXTHReyZ3EYctTi1cphj84cYmRxRvG51tYHTc6mttpQ7LejFxL2Qndu3MD46pGRj9U6TI1NziidOF9KEiUcxZ5O4HlYYqcYLsRDv338lu3Y+j0x2AmKZj/PEIoGjjK6LW6x/iSxLIr/Xz5oQ3lICZDTdQrNShLGuJnIjnVVBOUksOQgRWtCFsEuv5/RpCqmol6lTCjzdBZKoph5H0tHilEUgObexRyQtD40Ws4dOcu9Xv8vM1BLbdz2Pa264gy27ximWc1gpG7fdwDIlPEhoAVvVHiW2gZUfRLMroKWIHA+/2cZpNVV048yJQ8wdf5rFqRMKGrft3cvVL30xhdFR5UiLdJ9u7NALTQZHdmGYQjusg++6seYZDO6/nNf132uRomd09a2/3EXFkGD0rxZiCVQK+zyvdG7Guorg1DUt7rrdD8+c8t519dWbe+fgrbLxEBuT77l/DRw+fPj3/3nj8i7LsrQzed91uuHZCWdn8sDrwPuT0RBr4Ku23P8fe+8Bbdd91on+dq+nl9uLumRJloscWY6d2E4lJiEhE88MMLNIgAR4b3iBN8w8YDEIeA8eZYAJkwABElIoiZMMiYOTuMclbiqWZOmqt9vOPf2c3fub73/ljMnKPBgsl+B71rpLV9K9e+/zP3t/+9u/71eoy2MjntWrL0vAcRYgXELbO4gLy09h6LZRLZoIrAEGdg9n5s/BCl1Iqg5OVGDkiowdXCqY8OweJCGFLMmw+y5OnTvHHvXzehEztUncsHMXykUFy+0zuLh8GjkWX96FHyToDh0Mei5ihzpSYuDy2LxxI/McWFiaR66QQ6vdw9AKWfFNtQSKJEOlxF1riM1T47hmx3WYnroGkjIJpHlA1NkjcBrRJJ+MZrTV90w3moyCI+nP1cfvNL2c5kAmNoKETJIAiSJyyA9BZG5uXEym5TYr2KRc8/o98J6FwcIFPPHIPaiUFdz4pjfAHKtCKuoQcjrzSKBH8ZSGZUMLF89dwGOPPoqtW/fidTe+C/k6eRsHCH0PzqAFVcygSWQhD0SIwKmUGjwFSCNAnCJzbHBRgGGvBce3Yds2Ii9gET5cHKNaKyJfz4HXZeh6EZmSwUs92BGPan0TK77Pe0MzR2cWsnr5fP579s/fRncvt7qXzfIv37bplCGsnLnapTFjYrBBb0KURB4xgcgZhsPh8Gc++9lPfmbfvn0vjBK88hfQa3CLa53vFfrQT58+fWMQBF+TZbn4nQnG/zOe7/MwBHsM/AdUbi88zNUByuXOhaO+d/W64HkHPE8x6kex3DuCxfYJDL0WNs3OoNts4uixQ2zAxMkieDJaKY6gmK/BdwLkVBlC4iFnijg1N4d2x0YiZmj3B5BEBSon4drtO7B96ywct4G+tcwKUq89AJcp6DhkzBJi2HUROJTjBpRLeWzeugGt1gqb7ywutTC0Q6imBK7AQxUlKBGQDm287dbrcd3O3ZCEKUCZBZI84jhDTLhwwkFyFaSegJhSHEgMQR6+ogzTzENUqTOmxItVcUNC9CmtAAgGEoq+YGgyeTEESD0bKfkOLyzi2DNPIeq2cHL/Ezj+9DPImzLe8K7bceMdt6A0W4FkqMg4wlclBISHcyHSzEejcQ6WnWFq4gZUqjMQOA2JF8CzViCkBKOsMi5iErloJgR9PcBVEdk9DJYuwuu1YCoCFMOktDd4EbFUBChE/UKAQkUBJ9PnKQNSCjdx4EY8KvXN4MXiKt5NoXrsPCDchCiFBC8Qz/vbve9qmb2sgFytyzSYJRbGqpczw3XZv1HnS4kalIaxSi9L44x8mI/Ytv/DV1218bkrdJmsbWat873y58D+/fsL/z1K6D5Jkm54obz4u6ncvhsG/HwBfmEX/J3KtuePmrA7utCo2U2YixYRPCOACq99BMvdZzB0GizvK0j6UDXyLEjQ6i3j4tJFqDkdhWIVOb2Gcm4UqZOgQB0aXBhKir/6q7uQQkehpqPV77JBDaEZqixhx9ZZTE3kUcqJaK0swuoMkUJG247Rt3y0ejbihHwFMmiijOnxMYRBAMex0e2vDuQERYRSkmGQHZrrQIlCvOeON2N6bD00bR04cZpF+0QeKcYyZFEM3hEJMYBPuoKEh+2GsGwHuVwOE9MTLAKdIpsIcKV9p3IJnFRhPNtvD51Cn4VC2p0WFs6cxsXnjqB/6Twe/drfoXmxhWq5hJvf9Qa87o6bMLp5BLKusC6b8GSPbgIGjygdIk2HLLHDcURMj+9CwZwBfBGI+siCNrjMYV05hX5mSg6ivg68UMawt4jWyeM4dP/X0Z2fR310DNtvoH3thJArMVMiiRElfEgaD4GoX1kIyx/AjXnUxraAp8Ejq7ur0ALHmNGrhZg9FVz+r1X2L73oyYA5UHw7uYQV3GR1wMbOMbL4TCNmzEPG+vRvURQng8Hwl+fm5n77zjvvfN5I5MpfOK/hLa51vlfow//85z8vzM7O/u88z/+6JEk0gPu2vJg6YSq4z3s9vJD7+zzG+0JBxQs74e/WEVOXszrDps4mAieGyODAduaw1HwcdkBwARnYFJEvSYi5hA2OFlYu4tLyecSIoWh5jFVnIfM5CJGAsXIJw9YlFE0Ozz77LJwghRfHzCJy6FJXGzDfg6mRAt5w0w6M102cmzvKVFRUDDMlj87QQ3tgkzgMYUgG3TGEjEdO1xD4AcIY4CUaimXQ8xoKhgh4NiZKRbzz+34Axdw4OGkEAqrIshxSL0Pqh+DiDGkgwHVSRAkVJJENhFqtFgLfR61aRn2kCs3UIWgqKztRrEJSSuAUYg1QW8gjizOELnlD9LF4cg6D+fM49sQ3cfLgM4jsGGaxiu233IDXvfUmFMaL4LiESaApQp5s3mIpgaBySBOPiVeInha6CkbKW2GI4+CCIWKvCZH3wPFExxOQSDmIxhgEqQhv2EPj2HN45K7P4ehjj8AaDlCanMBt73wPrrn5FlRmZlkAJ1SieZGUQkIY22hbbURQMDa1AxyXpxb/csGl4rmK+9NUkZFdmDc+rREV3dXv2funbvYyLMHgBargzGhptSNOGLyyGkWUpFEW+MGTbhDcuWvXroUrdImsbeY7VmCt+F7BU+Lw4cOTruv+jiRJ/4pFyEvSarKsIEBVVdZRPO//8Lz3L/1J3cZ3YsAvLLovlCAzdIJLkdEXHbtAVCnK8Wqg0z+IoXMEnDgAB/JfqMIsyLADC71BDz2vhUZrEZ1Bh+GioyOzCF0gdGIGTbSXL8An794oRKdHPOCQyWK7Qw+WHaLf95BXeOy9fiM2TlWwvHAWvkv5bREErQAvyuAHMSyHUnPJYzxBGqaM8yswFgINxlapUZLIoWSKEBIX1++8Hre/4QcQJ0VwYgECV1x1FrMzJEMXWRAijjjEicjsGanY8zwJGVLEQQDXHUI3VORLBegFHRkl+VISUkZpwjwyUYNgFpEJBsIgRdC3YM1fQvP0UTz4xb9hHgm6UUBpYhZbb9iNzdfuhBU6aC1fQqWiYXSyBLkkQzBkCIrCIuyT1IYfrKDX7QNxHlV9A3RBQeITbk5sZxlRpiKRVvctKQVkbobuuXOYe/SbuO8Ln0O7sQA3dDCxfha1yWncdsf3Y/0OSkguIWOKQBGu38NSdxkQc5icvRocX2Rpzpe1EpctRVn+MPMrpqGZQDcaRi0j5zWyESUcd9X7gxExqONlfusc/MBfTZUCxxR5aRIjiLyzMZd9cPv27Q9ewctjbVNrxfelPQf2798/NhwOP6Gq6ltkWRaoAFPhDcOQ/fl8QX4eeqAu5DtFGC+EIL6T/cCKMoMbViXEFGvLcUNYzhlY7rPg+IvQKFkXGsJAgqhSsQqx0lzG0B+Al1MMvCF6tsuSDbhMRbPZg6Eq8L0Bmo15dtEGHgkleBhmHj3Lg+XE8F2qqCHWjxexfeM4wnCI4aCHzoB8fAVoqgFTMTHsWfBc6q8FDFwP6eUhmUJMB15kEljfsWHqHKp5Be++433YtOEWZFkNGUdUKlKqSYAVIekPkFA6BrXTnMSGVqtyMh68wIMTM/ixj57Th2QoyFUJbhDBhxFSN0BCSdK5KqTSJBKljiTVAD9F1FzGxWefxFc//WfozJ9DeWIGm3fvxXU37oGRNzEY9PHM048wDPa6G6/B5MZJiNRZq2SkQ4rDAEAPQ3sB7VYXOWEcVXMEfJRCoBsjJVvwGkLCf0nhZ5SQ2AkuPncSD371bkipj/OnnsPKwjkUVRW6oiMTFLz9X/wQdrzxVgjFEgQ5hZcO0HP7yMQ8YzukWY7ltJFrGRVKwnwzgp6QsMJKhVQgRctlSJggGDpNGADBBmo0IUiQkvyZCHUCHSsPcp9M4zS1bftiGMT/Yffitf+Nu5NIemuvl2oF1jrfl2Bljx07Vm40Gj/H8/wPiqK4QRAEmZzOqHASHPE8xEDf/8/sJr8Tjvg23kuUKkqvZRU6ASeQU1kftjcHPzgKxWhD1TOEcQrXj9iFSfloruVg4PaRcDG8xEd7OESc8ahUx9Fs9dBotNjFHAYuu0hDL4TIZYylEMYJvDBDGGWIHRfVnILRooE49uBGIWyfvGQBU9FQMQqwuxaDKSg7o+8Tx3hVc2XKKoXSgPAH3/MhcymmRnL4wL99P6rlLczaMeMrjNPLQwFnR0jJIGb+Ik498i10Ls5D0QxkvATNzGF8ahK16THwpgpe5hBKHFJNgqirDAmF57FHbdEoITNHkGpjAF+gbHdwVh+tk8fwxDfuhjtoY3Lzdmy+di+q1SKGzUVmpPPM009Ay+m48Q1vxMS6dcgUGbyqrA6xeFp7sshsoD9YQepLMHgdGieCoxj3kAMnqohpzkfHa1SRRCLOHT+JP//jP0JBkzFaLSLzLSzMzSEh/2ROwdjG7Xjje96H8noyeY8QCQ6c2AOnFFEor0eaGiw6nkzmGei/GkLPnoYETkYckpfHqkyYzjMqtauzg9WumAI+6dOgG3JCYpM0QuilSRoJjdTHveCFT/u+/dhtt91G7fva6yVcgbXi+xIt7uHDh43FxcWdcRzvjeP43aqq7lRVlcI2ue9kQzD04HLe2/MQwwt5wH/fYIceEGmqz4EJnVgqxRCO/xyC5Dgq9RiqzqHRWUR70IKfuAxv9TwfMZl+i2Ax75kgQDcL7KvdHOLMuUvodvpMDSYKPCSBKFOAofGIkoh1sTzhmK4HheJ7ZInBHh4NtyTCs30oPM9cyYgjPBzS/gQ4EQefuKOUuBGn4KIEMiU603sIHMyM5fCBH34fckYVcVYEJ01DEifBZ3kgSJA5DuwLZ3H/Jz+D8wePYuu2HUgyHq12F0Yhj5lN62AnIUY3zGD9rp0QSzkksgBZUcGxQE4XtFCU08aZY+ClEpDJ4OIIfnMJS2dPQdNUlKY2gYeMoNuA6LTRXDyLp/c/jcr4DK6/6Xbka5OALAOquBqFRMQCUhNigCS14NkW4DvQhQwi+au7CQRRR8pxSDIdkl5DJufg9ob42n/7Ms6emEOv2cDuXdtRMww0Lsxjab4BjxPxhne+GzM7t0HOZwgwQMfpXe58tzCqGTEjyFCJzgHGTGCZfKuwAin8yEiduts4oxtviCiNWHaeF5JRUogg8RjX2XOHxOWFKhS+VVBrf1DTRu+79tpr+y/RJbG22TXY4eU/B+655x6l1WptCYLgjTzPv1lV1U2maY4pikLFmBXeF2LEdIQvLL7fWYip/DKoggy0WBH2EeI0MvESJqc1SmDHuZU5nFuaQ7O3jKFnwQtt1gEXi0WmYqMbQKlYhaHnMex5OHniAlpNixmJE5xRr+dQNDioUoSUhAaE1/IiQjdEOHQRuQlERUYqG4yTaigeU7LRgC1LeMb5RabCsmJ45NvAiWwIR4GRpmkCsYjIGWK6KuPOd9+E0VoBMXSo2k5Iylbw2Ri4WAQCD0m3g3ChjQe//A0cO3oMC5eW0esM2H4K5RyCNMaWa67Be//Nj2D96/YQoIxIEpAKMZRkCCT26kRfMMDRF6cwu0TityZBiFRSIKl5uK0+TnzzQaycPAqdi1ColzG6fgsq05shFUZIj4xU4FnMO7OHJF61QLStEFk0QBycR+o1wHkuEieDKuehyDkWHw91FJlWBsIM1vwy7vrUp/DYow9hZLSE22+/FZNTY2iQ21nkw6xXMbl5Pcw8SZQdrPSaCDMDlfoWcEKJ3XzjhPBZgp7IsJ9mZxGjpzHpuD1Eo91A1+4yNZ8XO+hYbVh+H0Hqw3J67Gf4mAPlf06NbvjGdbv2/vTPvvcX1iTEL2N5WOt8X8bFpl198pOfVJMk0S3LyqdpSpDEdsMwtiqKMiUIwiTHcTVRFPOCICiSJEmCIDDRxgs7Y/Jd5cgknR44hRCibEOQ55HL+ZicKLM8sYXOGZxtHMOZi3NY6S1haA8gSCI0sj+MImaArpCDFkdxOTz6HRfuIIQ7JCNtHmOjBsoFHhTUQK5nYRIzxVsSAKmfwunTYzIPUTVYN10sijBNwmozxEmCQd9GmkqwB9QFB+B5lVlEep4HRVbY3327h3opxdtv3YItG+rMySyfuwactP2/r9QMuERF7NgQqAD3QoRWiJV2D63OAG7fhtUeQJNk5AsFyMUixjZtRn3jJnC6iVSRGWVLiNqA20DidZlTGC0ayYfJmwFkRSmoSAQVgpRD4meYP3oM/cV5lDQNkzMzEM0cEl5iYZgUTx+Q6Y+uQtEVSJoEQdJY8QVvI4nPw+rNwWqeBWldclINZm4UgjIKaJOIUhN2qw+31UHj/HkcPXwAg14LnjPA9OwUrr3pBlgZUdo0yDkdxaIOO7Jxav482naA6vgGKHoF5FJEQ1ry6fV8H8PhAP1hB63BIvpWB50esSMi6EUDsi6tijlCG1FCrBhKM/YY/Y9sPxXRQOrDHa1MfmX79p2//hs//JE5jvmUrr1e6hVYK74v9Qr/A9vft28fzUnkIAgMAJUsyyZ1XR9PkmQyTdMJ+juA6ctFuSiKoibLCq8bBicoEgexg+KIg2rFxfRYDdMj0xB4FfPNUzi/cgwnLh6G6w/Q6/ZgBx68jB5lVwtIRsOgFCxnLbRDZF6GxEvZk3WtImPTpjEYeQm9YRMDmyhkKVybIhoowYLEayk0UWDdn6iT4EGBpgnMpMdxXfh+il7Xh2VlkEWTJSYEbsAelwmGULQU+VyAPdeNYc/O9dCgQeZmoZi7kPEbARSRelRAfcDnkXgJAklCRMKCKINMw60gBkfBlXkTmZ4DbxK9zFyVG3MeOLLVtC4h7F8AHw7ApwEEkVgTZEVpgFPy4NUcoFZWvyLKcBOQhQkiL8Sg02ExSsP+AJ5HjnESypU6yvUKlJwMXTPAUZim6CLh2oii82gv7gd6MUyQ9/EEBKMGrjCJ0BJx7Omj2P/oY0gDH/VqEW6vA6u9Aog8rr/19dDH60jJ+0KRoZg8moMWHjl0AIfPnYFRq0FQNYRpgjD0YTsW+r0eXIKRePq3PuLUh1k0MDE7xWhrK50mE1NIMoVkBnBtj+kzmJiCfXaEUWeAh7Bq1p69ZtsNv7V351sf2VXfNdy+fTslta69XqIVWCu+L9HCvpjNUjTRnXfeyZdKJX5+fp6/9tpry2EY1oIgmLFte8ZxnKnhcFjkxKBQm4yn3nbH1t1btlfksdFx5LUxBi8sLp1Aq30CjcZZRGmMvhPg6AlSvKXgVB5mucAe12kkI6Q8AstDOEygiwKqhRxqVQ0bNo2jNJbHUmseC80GerYHz+IY55YYA1XDQJ6FNaaIJI6JOSSZKEskqvDg+RFcD7AsmsxLUESdDfI81wcnSSgUZeiKg5tfN4s9O9ZBiTm4Ax2jE69Hym8AR8GWZNIThcgI/yV+r0TWjRwiy4JJNohhwNgZKOaBQg2Qyb6xgIzacZrmpy1E/bMIeuchpRYkktJGZCZELC0VgmqwgiYWpsDnphlDAbEAv+9h0BmgubyI5vIS3OGQDUspJkRRDJRGSqiMFlEqFJhXcSb5yCQH4FZgd4/Dbw5QlifBcyPgtQq4XBUJl8fpZ47iix//JE4cPISiqeLqnVvB8Ql8McPmG67FzNYtEDiJPX0E0gBLgxbufughPPD0fmSqgZA8K2SRdbOE9xMfmCxBtZwCPxyiXKFB5ATj/Da7PfhByBgrrVYXvusz/w96/wRXUOQ8c+MEx+KbvJ6HnFyxrrnqhudGK1MXY4/zBV5xeKBZqZaOlXPl/T/2gz82z7Fp39rrxa7AWvF9sSv4Cv7+Pfd8Np+vL31QMrr7zEpmFIrjUKVRJGmMpaWj6LXnsHyBXMwcpEoOz504DcsPIesaSrUK65iIp2uqCgLbYWyFgl5AKWfA0AUISoLiSA6JmODi8iJWWn3EoYjAohifDGVNB+kPcoYKuaCDF8nlLGFdLxmg+6uqCjheDNeOIAsao6CRGY9OXbIOaKKPt968CTdevRFiEKGx4GHDltsBcT04jACRAp46Mzax55nog0S42dCC1+mwrpga30Q3IVYmIOQnwCkVQFIZVs1lHYTU+VrzUFIPEsNnY0QhDc2IDiYwLnCijkHITUMzaoCgsQ7Y7fTQXFxGe2UF1mDAJNKW47JkiFK9iJHxEiqVMjRDAa8mgByD43qI/QUMV5ZQz00hSyeRkdhDLzKpc7Dcx4lHvoWvff4LGLSbWLdugok4RjfN4KqbbkBM0JBMuH0Gi1vB0rCNrzzwEP7yK08iUYm5oYGnJGWy4hQJc47JwgJGQUJ9pIhipYAgjLCw1IQs69D1PFYaxGbps1w2enlkFyrzzDdDNwRwaQpT16FJKoOexuozuH7XHjhWhH53SGo3iKIQaoJ8wVT1ByRF/kbeNObG1s82fuYdP0Mx1muvf8IKrBXff8KivVp+hTrkUwu//+7l9vE/zlfFer4wBUOjbivD8ZPfhDU4iySwsdDoo2mlOHdhEX6UQDUMmPk8HHcIRRYxWi1j6dIFmCoVX53F0BQKOUgqD05JoOoyesMhun0HVj9A6CTwrBiaJEJXKHxXRnWszLijvpfAdQK2H+q+qFBEaQbbCpCEdOEncOwQZl6ErqUYr8h4897NuGaljRjRAAAgAElEQVTTFDLXRbfpY3bjzeBl6nzHgdgARxBBsspjZWbBjo3lY8fwxL1fR71awPot22BOzIDPj0LKTUDJjQA5ExkFhiY24qCN2GuBjy1mYcln5JNLXT/BH9Spc0jVOgRzCnqhvjoMDIB46MFzHGYwP7SGiOKI3ViiOIaeU1CqGsjlc1BNBUpOhGRIbPiZhA10W2dRKYxDFbchEfPgJR1ZxIF3YwzOnMfBRx7B/iceRzmnoZIzMIxc7H7LLahtWM9SO8iQaBAt4nxrGV99+HF89suPwiWGm06+HCJ4ifLhEqgmUB5RUarpMPMahrYF34sgChpEXkN7xcZKw0ISpyxSPggpSWQ1BYXU2OQ/ZBoSE6lQfhsRRIj3e/XO6yHzBuuYXdfHoNtjAzopozmA3jfM3EVN1Z4dH588uH5q3WM37Lnp+G3rbvNfLdfG98JxrBXf74VP6f/nGJ88/tubGq2DnzNz6bUzk1tQK8+ynz5y6hH03QsIEwenL6xgoeGi2aIk4AyqnoOmayy6J2doKBU0lIs5FAwdvXYbZ05fhCRKKJZ1yEQ30yn6nUzCRRac2VimuKE28wswcmCx5dWiAc+O4FgJongVS8wkHrImACLH8tScQQTPTllQZ74owNRS3HbTVuzdMQlTjGCI5EecR764FRBnAWESSApMLUZ0KoqqF2hQNOijde4sDj7+LRi6iW3X7EZxcj2glcGrJXBafpUSRkIIFiMcIQkHyOIh4rADjnOQxj5LP5YFHVmsIObJ8DwH2Sgzz93zc+dw/NljrGiNjIzCLBQYlzZZNVYAJ6UwCzR401jR1XIy5JzGjNmztINW+xh0NY9y/kakfA4iryBoDrF84jTCwRBWr4PGxQs4sf8ZFMngnEuRnxrB6971NtTWz8LnYwyjLg6fPok/+szncf9T55hjKFcQwCkp63aLVQmjEwUoBocwJTFLhDCMoEgGdKWEbtPC/IUeC/Okgsrz5P3AwQ8jlu8nyxkMXYJRoOEjxQZFqynTGdg2Svka7KGHXtdCq9FeTTQJUyiKDIMlW8upIsiRwIn9sdr4oVv33v6J9VObHvqh236o/T1+Wb0sh79WfF+WZX7pdrJ//59IA5z6zzw/+KnZ6SmRXMokQcLZlaNoDM7CiYc4dWEeFy514DgRfC+GwCvsIot8H3lTQ7lgYuO6SawsLaHfJnlximbbQTGvo1TQIXMZu/AmauPodlxcuLQENwwIGoVW0pjAIi+J6HccDHsxMvLhpUGOIoCTYiIVMAcyq0cDH1K3UbqGgPG6iPd+/15sGlNZV1rQ8tDNKYCfADDBDHayzABIJpzEiH0XUuCAc2ykloVeswcv4GAUxwG1CNWkIVhpNZFBpnSLDJJSJEoIEPnIUkpC7oDDEEnmsSRiSSNcWUVsefAtB0mYMLOgfmuIJx97Cvv3H2IS63Xr10HRVRQKBUxPT6FYyUMv6tByOSh5BWpOgWIS9EIFuo9m9zCTUk9Ub2PvgQQQ9rlFHHrsSdx/z9+hWiphpJBHngPOHz4Mw1QxyALsfudbsXXPbmSaDAcBvvHYt7Dvd/4Ci70eYHDgdQ56XUWuJKE6oiNflOFGxGSgwhsiSzjkzQpCBzh9fAGxS8kVFIyhMKN0+jmCh0SZB9leGHkZskLddIaEI94ysUFEBjXktBKay13mWucMfAQWwTirzwskapEVGZpKQXNkI52ioBVQL409Wa9UPxFy3n3v+ZF/vfih3R+KXrqz/3t7y2vF93v782NH//jB350plpOPGYXsrbyUiUSq7zltzK+chhdSYvEAy60+el0HYZgiiTioss6KryLwKOV05Km7DUMEjg3H9WF7MXTq6gQOBl1kgoRKvowzp5aw3OgiX1ERChmMag5B7MEURfSbLjrtCEkswgti6AXysiU6Gs/i5YcU/+5w8JwQxZKKyVEJP/zemzA7SnS3PvhMQb6wAapKMtoRcNwIYqhM/JB4LgSyg7T7yDwbWZgi8AW4oYpUKEGWS8zNzLWHWFy6gKXWEkojo3j9zW+CpBUhanRDIHWXA07wEUU2BE6EQCyMTEM66MFpLGD5wjz7ai+34Q49DG0Xnf6QMUUajRWEYYCpqQnMrJvFzt3XYHbLZih5FUbFZMWZbkRh3MZK91n2CL9u4i1ARrzmDL3zy7h47CS+eteX8OxTT2JqpI7rrtqKiUoJS81FJKaMqWuuwqarr0ZxbBStIMB9Tz6B3/iDj2Pe6kKtqBALAnIVGbrJQdM5aKbMAlJpwOnaCRRBZ3aeyxc78PsJU/gxteRqpDETh4gyB1HhWYyUkVegmZSyQd4QZKxPwzgOkigz+KXXumwRSgklQca8MYjfDOI3CwQr0blEKDzHfIy5GNAVwykXi8dnx2c+tW185ku/8eGPN1azjNZeL1yBteL7z+R8uND81LX9ZPFTw6SxszvootvtIHIHMDWSGKfoWkM0W0OGb2aJAJEEuJTXFQTQZRFSljGLxygIWIabZpZYJHwQeTRsQSlfZP4DcUCYrssy2UKSAMQugiRCUc9h0PWxcMkFWQ6wi10C9LyMXFFnOCP9f5qo6DQdiGKCzTMGvu/2LbhlzxQUOYVtR5DkcRQKmyEKdcSJAV7IgUtFcLbFvhKrD38wROBnyIQSYpTA82XEHo+li5fwxOMPYWC14WXAta9/I/be/EZo+SLy1QpLByaZLfkgJEnI0pnZ1IkidLodNOaO4tN/+qc4e/wEqsUyuq0uRscmEJKKjB7ZOcC2bHTabViug007tuP9P/lBjK2fhFE1WTepmuSl0cT88iFEforNE7cDKbEIZfRXWpg/cQ5Lp87j85/9DBoLixip5LH7mh3Ycd3VKM2OITJkFGt15CtVDLkEh06dwv/7Xz+Ko5fOwxzNIVMj5MoiJCWGqpGFJnWgKqxhiMimxA4dzaUu7K63GnhCdZfnGe1MJGaiwjGYSNFFKCalisgsw4+GtF5gsbWRBJ7l6MXE6Q4EdFaGsAYhIo9bxYQZWZpkmRnUvIJiMQdZFpEzDGRxykzyefCoGhU7J5j7J2sT/+Wm1113/523/W/2P5PL7Yq8jbXie0WW8ZXfyEPnP6ny/MV9vXD+5+bOzkkrl5YhxxkmKxImp+pIBQGd7gCBTx4AKosdIqUcyWJJDktROXycIvIDyJKK2uQ4bM+FGwewPJcVYEPVmUevQlzbOIQTulhqL8PxPMiygTgU0GoMYNksAAwCMwyXIMoifD9EGkngoWL+Qh+uFWGkBNyyu4wP/fhbUK6o8PwYtisgZ47D1EaQBCJLs+CggXdDwHaRDIdw+g4cj4Og1sDzFQSujHPHzuPhb9yLgqmgVMvDTgTsuOFm5l1cGq1jesNGSPkCy6Ujgx5S+ZGWgMsojTNE1G3i4tGj+Ms/+1McfuopbJydhqmbrGPvOS6OzZ1mfOJKqcREIpIsoFCr4s4PvB8791xLeZkM3yZII8oaOHXmIBbOLWNd8XpE7Rib122BK8m4dPYShittzB17Dt986EG0lqkAF7Dn5htx67u+DyNb1kHQdGSigF5k48CJ4/idj34MxxcvgDN5yHkBhQqZx/tMZScR1YNXGJ1PzYoYtoNV9Z9PqUU8M0dKmQNeClnjoBoc8wrWdAWqQabtGfts6QYURkSVSxiUQEGmxPiYGl8PQyX4YYCLF9osZ4/oduTdU6jkWdH1Qo95RVAsE8EVHE/IMsdgiIKShyFqYc6oPFirjn5EldOn9k6+bbDmEfw/Akhe+eqxdgQvagWI+fDV4z//rxvDsx87fuZIobXYgRTxqBc4bN+6HmPjkyxqx/VilpDg+xGiwEfgkEN5gIxsIaMUoe2Dp053vAYpp8NLQhYlb1kWZPKfIMOWLIWiSvCSAMudFbRJzUbJvvJqlzoYuHAcF7xErmMUJU+2OiJyehmBm+Hi2TaWF2OMl4E33TyC//iz/wqyFrDujLLgBMjI6wUmLyYIQ1CL4BIdmQekdgjfJpUWdX15ZImGwYqNB+9+AAefeAa7du5Cq99BbXwdUklDdbyG8mgd1+7ZA07WoRplKFqBWSyGgYd+twEuCyFRwoPl4MBj38Q3vvIl1PImqCZFKdC2LDhkNCTRTYsUzz6qtRL23roXu299A4oTo9ArBngxhiAN4fnnceTgATz98LMYEdZh6cgC9t7weuRnZtHvWxAFEUPHxv79T+PRB+9HWVVw4017cP0bb8LM7p0ojo0hlXlcap/Hw089gd/+6CfQ9PpINR5GUYVmUgpFgISy73QdlCEahTy4QEJzoc9SKKjjFSQeCqVFZzEx/qDqPDQqvirhvSI4kQZ9LKuNxQhRjpuuiYxjTE8GjG8smCjm6+h3Pfg2RSTTUFFEIZ9HoZhnMnWyIG22m1iYn8fQslmHzUyjOAE5Iw9DNSBmQiZBahbM4reKRv7usfHxb6rbCpf23bbvNWvgs9b5vqiS9+r65b995t+/eaF15DPPnTk42mwOIXIqNM3H+ukJrJ9Yj1p1lMXiULDjYGjBdxxkYcBCLBUSWgwcZmYjGwq0Wh6iobCudmhZCFyXhVzS0Iu6HFJ1OZmHHklXgwidlZD555ZLZYiCxLLJvMCD45OklQx6cjDkIjrNIZbmB+i2Mhg8cMsNVfzaL/4oClUeqejDCwZIIyL7SxAyEd4wQcrnoeXXgyPjHV9E5gmIQnofPHMo6y93cO8X7sH+xw5ibGwWUHRYng81b2Jy/TpsvXoHzEoVCQQUSiMYG59mkEPouzh16jjarQbK+QrDK4XIxf7HH8KxA0+i121i1/W7MTa7jnXMqmbC0Az021340RCTG0Yxu2MHylOTLMlZUcnzoY1e/xgOPX0UT957CBPiFM4/eQplo46NN74OQ9fD1m3boBfyGFoDPPbQg5g7cBA37Lke3/8v3wttso7caB2ZwuF04wQ+/YXP4RN/83U4XAQhp0LNq1BVMkYnwQTdCEUEYcZUjXbHQeSR4m+VwlwoFyHIHBukUVeuahxEmYaQHHiRPH7J6SxFHNJMjLi+CkolAzxPghZKESEPERmqUsDCfAvtJRf14izGxydXMV5FZ0q5paUGBv0+BEmC7dhod7uXt02DVh5aXkNO15FXNZSMfFbOFYfd5dbxnFK6+823v+eun/s3P3fm1XUlvTxHs1Z8X551fln28uCRX7v+/OIzXzx6ev/MSqcLXlQRZjbKpoqZkUnMTK+DKGtwfA/9QReBa7McNSHmkHgx89ot5XKI6VFcFRmWS4WTJKze0Ea9UICYZbAcC24cIpJ4DJIAfcen9HX0Oz7KJQ2j9RoiMmRvk7FLCFmkqXgOaSxicaGLQSuEZ4ks4Xj7Jg2/8ss/gm2bR8AJLpJsgDS2WZAnObK3lnoYDID6zPXQjVlIGVlC5oCMKGIcIscH5ye4dPws5s8sIwpEPPLUIcydmoMbWHjz278PN978RvCKCjfKkCtVsHHzFtaZ0Q3l+JHDOHTgGfCZgNnZ9SxotKRJeOSBr+G5557F+i2bcdOttzIcVtVNjI6MM9lxb7AE1Uxg1Oow63XGeDDIiC08h077CJ56+Ci+9fWT2Fa9Gv2zTVw4PY+ZnTvghAF27NyJ7dftgJnLsySQxx+4FyOjVdz0plthjo8BioBMTfHc/HP49T/4KB588hgClWNPInrBQAYXPCLIPA9r4EPgdKiyiX6nA1lKWZer5TTIusCePDgxZfCPrJDNZcKM7GloRqkVWRwxdkjeNFEu5lcLb5qALFCZZzInpwKnJzy0zBvwkFKi/vFEweN73YFw9uwFbmVlBUGUMMy7WCrA8mwGS1G2npY3VnPjwhA5RUVk+2guucwYTpdEVIu1Yzuu2vVx06x8ydhhrHz8Qx9/zbAj1orvy1IWX56dPHn4I5MX2vs/d2ju0ZuavSUkl0UEhsahmJNQr01CECVyc4XtdOE5Fmj0xsUykApMWEGPpjSYdoYB4pgEFgbLX+s1mpioVlHQTOYH0RpaaFkuQnqEDmIEFPkTk7+tjxphgaKEbmfAcGVJUpjJNz0aN1c8tBoRuEBm3ZGRS/B//Lvb8O6372VdpyBQNlobFDcsCAlCK4A/zBDyeZRGtkDXZ4GoAg5lxs9Nafrux3B6FnOPjDwBp09fwnPHDsF1+phZtwFbtu5gkfIr/SFkw8Tsxo1M0ZX4Pi6cPIXHH3oQvWYTOU1FrVJGhSTDioQHH3oAIWK89V13YGyaEoglmLkCNM1AGPYgSjY4WYJk5hALEQSFOMSXsLzwHJ689wQe/soZ3Lb7TuRVEycocsklBojBGApvevvtqNbGUCiU4dgtRImLSq1KKgrIBuBzFvafmcMv/dZHcfRCB2meB0wVkiYgTRwofErqaRBMS1l8xBTJMheCFEMzJSb6gEQGHDEyUsER40QWGAZMlpNMXkLFN4mRJ7ZLLse+z5I0ETnZFiC2OV67qCm5UwKMRq9tW+1lj2svu6Jju0LgR2XH97cEQXhNhHSUkzKRCj0N8ogFYTsOFIW41uRyx1klMz/07CB1eq4Y2LGOlPQ9vCCJksALnFur1w+XCuUvjOj1+9/19vee/NCH/vlT1NaK78tTF1+WvRDnt5c13nHi7P7fPX52/0Y37rOkAkpWUEQOhm6gPlaBIHJwHAvOwAUXC6txOxkZp6us+DrOAJ7lI4pTqIqOiGhdQx9F3YQhqigViujZDi512rAi4jxICCLyAc7AI2TKKVJgUGawJIjMc9b3A6haAWEg4NL5HrorPiSZZ0quO94xiw9/8D0weRsSPLjOAH4aQKSuLU0gZhIiTkPM5aAqU9C09eC4CZZwnMUkBRYRuRFinyp8Bt9dDex0bRquc9B1g6ntBp7LzM3zxSLypgGFF7FycQH3/d1Xcerws4itIQRewtj4BG7Y+3pMrluPhXYTozPTyFUKjDdMNy6R56AoAcD3mDkRRQv5qQVIHXS6c7h07hROHmjj3EEP12x5MwbtHipFDUePHMa6jbPgFRHbrt6BiamNqNTqMPIkQrGR8SnilANPPhFygnufOIp//2sfRT9OkOSIOrKqfMsSD7ogwOsnUDixrfClpU6jV+U4ocBniSYqAq+VOZTHDFRGDKg5Sv2gzpTuH2Q4RKGZRFbQA1MtLIoSdzEMg0aWxB1VkecEZOciP1wS9UK7II339k4ifN/7Pp/+6q/+KnfsqmNc6f4S3zN64tyRuXxreXk24LI7bGf4AV7BhJ5TWeDIoGtD0bhMEdXzk1PT/48mSCdW5jtBEqUSF/NFWdZKPDJd5Hk95bNyksTjcRhVDd44qfHyHx84cPzSy3LRvII7WSu+r+Div1S7/vJDv7L7zML+P1jqnLpp6C1zisBB5RWkCFAfLzM6UeD66Hc8SFApa50FRZoFBbwYIU4c9mhq2S6iiEfgJkxSrGQicorGBjRO4KPrBugHgJIjPpMOUeQhicQgoFzMAGnMM4oaDetool4sV+C5KZqNAZaW+oioAIjAhhkZv/Dh92JdLWL2kaoiwg5cOL7L/p+2y5NXA29C5iuQxUnIInWi00BaBxISYmjIghiu1UcSeCzjjRLLKOeNyxIEiQ/Xpzgkm1GvcmYOhqTB6Vq452+/gm/efTeifh+u58GNBdzyljfhzn/7AYzMzELMGSyqKIMHwEZGHGHRgygFjE6X8SEguehZ53Ho8OPotiycPdrHlonXY6a2Ffd/9WswJQHNhQXsuGY78uUy5FwFG7ftQrFWRb6ssG5X0cl43kPfvgRBlfE3XzmEX/7NTyGUAC5PWILEbqY8PdN4MRByl67buefdt29929Fms6le6vfH5hcv7Wi1F2603faWCM5IviIZlVGzqBp8RScLTCF1JEW6MFKt3ztR2/y3G0ZuO/2hOz80eLHn4jt+7B0zDz5w/8c4kXvjxPSYNr8wTwZF89u3bv4P/9ePbvvinXfe9Y+KJKIg2ve9733Za8G8Z634vtiz7lX4+8R8uPtb/2n3mXMHP9ZzLu4uFRUIGXm/egz/i2IHgeeg33YQOTzSQMLIyDgmp2tIBZuJEGzXQrfXh+uQNJcHH3FQyPvWC1blxlSKsgQdy4ebJExmS5lqRC4lQ/XAo3BLQBHJEJjSNVYlwrbtIyT3Mi9EmAgMjgjsED/9/utx++4qqoqEyLYZ3jxwySkMMIoSZE1DSinJERnP1GHmNwECuZCtAy6nHXMJvRcfXEp5bwKj8CbkepYl4LkUljOENbRYJ66KGsRUgszJOHrwCO75q7/BqWeeQaVewVK/h1233Iwf/omfhFkfRa5aYXim7zeRBC0IGEIUSEFHj/AhEq6HhGvi5IWDOHH6JCqlDajmt2CitBm8y+HR++7D2aPHELYDjI2PYteNe+AmCsZmNmNsZhp6icxyEvBaDEEPMHTnMd9s4Rf+0+dx78OnwOc4cIaMRARUYhGkKfy+Pyyb5V9+/cZbP3rXXd+9sFEhu/vpu9V4OK/5mVvmFZ0fma71d23bPvzQO/e5V/rUfeihh8T3/5/vfxPPJ+9OsiiL0+yLP/EDP/Xovn371qwpv8tirxXfK30Gvkq2RxDEs+cOvJWTw9/I5YOrB/2LjH4EPkbK+XCdFvrtAfotwl9zmJ3ZgompMQiyDzvooNWjqX0fgRchiTJEboi8brLuslwqsQ7SCRP4aYa+4xJkDD8MkSe3MiUHux+t4pAs6j2ArNCTbsiSN4IoXY035zXYdobOUhe3XF/Bj7xzBzaN6PB7LWZiMwwBJw2hlohFUWJDm4xikYm0pNRQqG2HoG4EJ9D0vQ4u0xnVjdIgCSqhaRNL6yUTdcovI2FIECIKyadCYNaRmqjDs32ceuoAvvmVu3F+4QwyTcDet9yON7zjDmilGgSdDHTI34KSirtA3EGWhsh4DqrqIE4X0bdPY+7sUZxbWEESlzA7dT12bLoeUpTi7JFDaJ07j8bJBRSKJey4YQ+sQGNOc+u3bUFlrAwxRxH3HqxoGecXj+Fv73kIH/nYMQyGKcxRDYIuIUzos0gR9kOMVEf+ulaq//zhBw8vvkpOOXYYWQbubW97q67MKtndH7/7ihf4V9N7fbHHslZ8X+wKvsp//+8e+L9nhsHC7/vh/PcbOVmSDYoZH2Bh4SR6rR7EJIfpkatRyI/D8RxU6gYieGgPeugPBgi9AL3eAEsXl1nCccnIo5AvwnZCDMgPIeYw9GyGedZqBZa4EXocrH4Cz45Z4Q4ii9lHEu2J+MGipDCDH8cHXIdD7HCBnrrP/sS/vH5TTV4pb5wyEQUeAijoxSESJcXk6Bj67RVIXATT1GD7ERRzHIWR7TCKWyHxU8iyIkSuyIaHSEUkqYg4CFnkksRLSAk7DWNEQcxcv0iyFl+Ots8GHpZOnsLZ83Pw+QD16TFMb90GJV+GpJnIFQlftpCGbSRhG2nmIOFdcFwDK40D6PTOo9nr4bmTi2j3ebi2ittv/j5cNTuNoL8Ev70Aiew8FQVacQRmZSv6XgKtkMPUhvUgB6Pl5hKe2P8Ajp16DvfcdxZPH4gY7a8yVcbQ6bEcviwC8mru7PVX3/DGB+968FVVeF/ll8Kr7vDWiu+r7iO58gf0J5/58Fi5nn6wUOJ/mtc79Rgt9LpLaDf6CAbEd6hAFCi2pgBRTRHzAbwohOP4sAYuep0hGvNNZidZK5fDnFFy0lQILs630WpZimbKqlnKVN2QOEVSmNS1uWQnrk0ukRERLCjZB/kSdYpk8MIhCDnYTjIYDsJDK4vZ74kentn34Zt/8o431X7JlFfEQWcRaqGEpUEfDhLkFB2TtQo67UXmxkX+FW7KIeJMiNoYSuVtqFe2QlfGwGOVikYuZSAuMCVfUMQ6TdvIGiwTGIeVhowU/susgr0Y4cDCYNiE7Q0gaiKKlRFo+TIE2YAo8eDFEEhJxNCFGy7ADc+h2TqEQf88s8s8dryBhZUAc2ddhCGPnJbHeLmADZMqts7qMMQAEsUeVWZRHtkOXilA1nNIORVPPXMEX/vGY8yhjG5Kd/3tYSz3QyhVkiaTcixARukdgjR/za4b3/3klx49eOXPlLUtvpwrsFZ8X87VfgX39Sd379N5f+HtZsn+zVRc2TwYLMG3UqzMe+g0EhhGHps3TwGyi5XuAiu+hPfGgYDIFdBdcb1+1z3MZ8IDkqgcCb14cGnZ4VwbRqGI6uhk4W31kfJ2nhelleXOqYX57n6afcky1kkSNyVR05wTCzrFF0EYBCF3yvODr/eH7iMLx3CWnlg//CPbxn70x/fcv3HSucrqnAGvZOgFLppDi6Uez05MwrH76A9abBDHUVBmJsAlyStXRM6cxmh1E6rlachaGYJWAgQVgA5AAxLirqpAqrDumPinlC6c0VdMEUohAm+AJPYZK0BRdfCyAkGSGVYOwUGWdeEHDbSHJ7HcPIRu9xQk8n0IKzh5wsXT+8+j72fwfNpWDEITNs5I2DArQxNj5As5mOUaKrV10M06RKmCg/sX8Od/9g0cPtJGfbwAx4/QsUMEBg/JUBA4DgRKK3a5brlS+pXW0c5/fQVPpbVdX6EVWCu+V2ghvxc2Q3jcH/7FO/f4XPdXLHv5dYOWU1xZ9JOLp62IUnI2bi2I67cW2NCtNxgijSWkoZrYA/6gN8Bn4MWfjuOe8/DDzMqX+sXnzx/u1ltn5VIpMnxR471WbD2MCzEeRrZ9O4ReD6JSNnI5Pi5GEefzvGwFwdA5cwar0qoXvPb9/HVv/8kf2/PFnNLUw7iBgT9Ax7LgWy5VbwiyhFarhSDwYBgKZFHAcGBjuRHCtjgYhobJqc0Yn92AfK0OzaxCVkrghSIELg+OywMgrjKlF7MKjoz8D8iGkhRfoQ8+DVdpcxRSSok5xOAQA8RJD37UQHdwCYsrc2h2zqLXa0LIqmhc0vDlL51EGAswijouXGqjVOSwdcs4ZqZFzM4YWF5cRIoQWp74wsQOMYGohr+7+wLu//oSBSyzoZqoi0iJVVaWyAKI3XhiKzPggEIAAAkdSURBVEnypvb7G7de9SsH7j6whqV+L1xw/8AxrhXffwYf4v/qW/ip37y5FLTmb1+6tCx1muGSb5kcD22DWeLrk+uVbfVJY6tlOUZrpTfnDePPd4fKfc8+3O//r+7nn/rzx5/9xT+aHvV/PApOiWHWw+LyMjP+IX9EzczDdn14ngsFHMKhBVOWIPISegMPi40YfppgbF0RxZEytHyF+fxSl2nqdahyBRKXu1yINXC8yqKOWPeLBGlK6Rc+0tRng8IYAeLUQ0LuunEfvt/BcLCCVmcZ3aGFboc41JuSu/5ybv6hB5Y8XedUQeHLgpgphQLHjYwUMkWLOFnlRInn+EJZ4vJlopV5KBYqkLJpfOKPn8C506u8O54012oCieh71KDHGbiIc+HhK1etu/rfHXj4wJpR+T/1xHqV/d5a8X2VfSCv8OFw7/vZvWqe5+rd5kquF3uNh/966WW/2B9//Bd3bJrR/loWz+8IwkVYdh/OoMtwT5IJk8Vj6PqQ4xSDxRbG83nUSiUsN5tIyVc4iOAjgmjKbJCViERVM2EYRRTMGkytDE3KQ+RNFmGf8SJz/kooXigJEMUUFeQgSFyEqYso8VhCM5dliMMQsR/Acl10hgE4bhbHj4RP/PmfPvOHzflwKY6hgcNYZUSumznRCAI/c5xUCWKMGQo2arowla/w5swGURutV+XmEuLHHlqQPY9DTC5rOnW8Ipm5kTDGkSAeTX3hy6Ny5S+OPXOh8QqfH2u7v4IrsFZ8r+Birm3qyqzAvn23im9/040f3HlV7nc9/7SWpj1YgyW4vsXCLsm0a9jrw6Bud76BzIqxcWYcvW4PRqEEzlCw1GsiljIk5NAlcOBlCYqiQpc1GJIOXTFZogfR0UIWzOnDD214noUoCVkhjjMPYeYzdZyh56ErRaQBjyQAvIDHwFewuKgcvufLz33gwbsHR1Z1fexF1xWP7eBx7Nt/F2EgJwnarJnn1+slJ5fX1GqrEeaH/XRnwnFbZF0qeWmY8Hl+UdbEOUNTHzUV7mtVZ+PCgQMHXjOeB1fmLHr1b2Wt+L76P6PX5BHu2/dB/Z1vnv29WrX/AV1bkHipj4HVYoOsKCLXrQxZGDFLzM5KE94ghCHLkEUNUZQiM1NQRk/MC4g5EbKiQyEv4oyHJpLsedVOMeE4Ahbg+kOm7PPskDEhSEIcxgEzppF1Uv4ZUJUSi0iiDDqOG00WGupTjz927qc/+yenDr/ID0mcnJzMu5mrC0UhllRpuHRgieR0a+kPL3JhX82/vlZ8X82fzmv82P7wtz4wXq93/vOGmeQHxycFWRADuK6LJKG4mxS+78LzHLi2hdAh828OCbNXVCDlVUAXmZcDWYmThSQ5v/DJKnwgSRwUjbriCEPfYoq/JAgZr1mSRZiazlgOUZZg4HgQNROCUIAkVZDEGuYvxfefOef/ko79+/ft+/tDw9f4x7b29v+RK7BWfP+RC7X2Y6/MCnzkt2/fMFpOfm/rRvMduVwiUv4YwQLknkW+whTpHkfkPUtmMRmiIERKqjpBQUr+DpSqwKcsFJJelPNG9jgk+JCUFEFkw3bJDyJetdWkYEmFDBsymIUiK94XGyvgZBOqNoY0rnjnzjpfXlps/sff+tVzC9/J1nhlVmltr9+LK7BWfL8XP7XX2DH/5R+/d1NBufSR0VHxzbmSLmZ8giD0oJkmU8sFxEl2XbjukEXh8PS0TunJnAQ+lSByEnMrow44JomzkEAgKpciMiNx33URezYCu88SNDTdxNCxICk8EjFFn7phYzwRhKmLp445HzvSWvroX+y74L/GPoa1t3uFV2Ct+F7hBV3b3EuzAl//zNv+v/bunTWKKIoD+Jk7O/twX4m7iVlcwcJO0CJoKdFKBBEt8glC7PwMooWks7KRQFBTpbKKIFiILxALEQIpEvGRkBDduLvzuDN37ozcQawDSbi7uf9Aut05e34n/BnCzj1nCk54v+v9ul4etcvVEYdEGlEun8/OKFZrgfzAIxEHxCy1oUGSOrWHqS/OSrWizMpWp0exIJHGlMur79pW6JjalyZTkqJPvd5OtvSSsUK28FO9hpMtJVU2pTX6qtNjC5/fbn1YWEDwHs6UzboqwteseQ91ty+e3mr1/c6sF23fZiWv1TihDoyQ2U4xtbpI/agNDTz0KZGcmLrXVRuaI0FRFFGiNjdn5z4wkupX7aIrFCiv/s2Qi0nEIXFfEA/UAxYlSqjqup71zI/ZE69bX5mb+7TvoxeHegD48AcqgPA9UE5c7LAF1GkMDx9cupxY23fsgj9ZHy02K5ViMV9gVK0VidmCXHeXRKjOExbZnS5X5yLEkiJfkPRSCt1sYXG2ccEpqyfSyqQ2zXGZUiKshFkVV/La+69r/N6jx9/eHXZPuL6ZAghfM+c+9F3Pzk46lvX9dLs9cnVsrHHTduis4/BGuZraFuMko4A83yUexySJUegFJLyUnNihitrCnKr7Ypv6YUhdLohVq0FksQ3Hct7YVvn5jzX/9fz8z87QQ6GBgRVA+A7saPDB9iJwd2oq51/sjo8fr55JmHc+SYMrtXruQqmctsKwz3oBpz/q6EsvpJPNCWrVm+Tu9EgESRKEyeb6xvZKINOPpebIF5G3Vv3NYH1xsdPbS228BgL7EUD47kcP7x1IgZmZc+3GBLvBbP8aj4NTfdctcz/M1/P1uFqod71dsep24pc7fXe51Pi9tbT0/8m0gewHH+poCiB8j+Zc0dW/rQrT0+1iGPKcEInV63XSWo2i5WW19xdPj+GPRK8AwlevP6pDAAKGCiB8DR082oYABPQKIHz1+qM6BCBgqADC19DBo20IQECvAMJXrz+qQwAChgogfA0dPNqGAAT0CiB89fqjOgQgYKgAwtfQwaNtCEBArwDCV68/qkMAAoYKIHwNHTzahgAE9AogfPX6ozoEIGCoAMLX0MGjbQhAQK8AwlevP6pDAAKGCiB8DR082oYABPQKIHz1+qM6BCBgqADC19DBo20IQECvAMJXrz+qQwAChgogfA0dPNqGAAT0CiB89fqjOgQgYKgAwtfQwaNtCEBArwDCV68/qkMAAoYKIHwNHTzahgAE9AogfPX6ozoEIGCowF/bvxtuK/m6mQAAAABJRU5ErkJgg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88" y="3454130"/>
            <a:ext cx="3390900" cy="39719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5212" y="3543675"/>
            <a:ext cx="2826501" cy="33094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9162121"/>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rgbClr val="518E14"/>
          </a:solidFill>
        </p:spPr>
        <p:txBody>
          <a:bodyPr wrap="square" rtlCol="0">
            <a:spAutoFit/>
          </a:bodyPr>
          <a:lstStyle/>
          <a:p>
            <a:r>
              <a:rPr lang="en-US" sz="3600" b="1" dirty="0" smtClean="0">
                <a:solidFill>
                  <a:schemeClr val="bg1"/>
                </a:solidFill>
              </a:rPr>
              <a:t>TOX PLUS TABLETS</a:t>
            </a:r>
            <a:endParaRPr lang="en-US" sz="3600" b="1" dirty="0">
              <a:solidFill>
                <a:schemeClr val="bg1"/>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155575" y="838200"/>
            <a:ext cx="11806237" cy="400110"/>
          </a:xfrm>
          <a:prstGeom prst="rect">
            <a:avLst/>
          </a:prstGeom>
          <a:solidFill>
            <a:srgbClr val="518E14"/>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74613" y="1219200"/>
            <a:ext cx="11887198" cy="1200329"/>
          </a:xfrm>
          <a:prstGeom prst="rect">
            <a:avLst/>
          </a:prstGeom>
          <a:noFill/>
        </p:spPr>
        <p:txBody>
          <a:bodyPr wrap="square" rtlCol="0">
            <a:spAutoFit/>
          </a:bodyPr>
          <a:lstStyle/>
          <a:p>
            <a:pPr algn="just"/>
            <a:r>
              <a:rPr lang="en-US" dirty="0"/>
              <a:t> </a:t>
            </a:r>
            <a:r>
              <a:rPr lang="en-US" dirty="0" err="1"/>
              <a:t>Saarvasri</a:t>
            </a:r>
            <a:r>
              <a:rPr lang="en-US" dirty="0"/>
              <a:t> Herbs </a:t>
            </a:r>
            <a:r>
              <a:rPr lang="en-US" dirty="0" err="1"/>
              <a:t>Tox</a:t>
            </a:r>
            <a:r>
              <a:rPr lang="en-US" dirty="0"/>
              <a:t> Plus Tablet is the herbal formulation that may help to cleanse or detoxify the body by eliminating the free radicals. We all know that in today’s life we all consume lots of toxins through our foods and by our unhealthy lifestyle. Our lifestyle disorder is the main cause of all diseases. Because of this, so many toxins are deposited in our body. So it is important to clean or detoxify our body regularly. </a:t>
            </a:r>
            <a:r>
              <a:rPr lang="en-US" dirty="0" err="1"/>
              <a:t>Tox</a:t>
            </a:r>
            <a:r>
              <a:rPr lang="en-US" dirty="0"/>
              <a:t> Plus can make this detoxifying process more easier.</a:t>
            </a:r>
            <a:endParaRPr lang="en-US" dirty="0" smtClean="0"/>
          </a:p>
        </p:txBody>
      </p:sp>
      <p:sp>
        <p:nvSpPr>
          <p:cNvPr id="16" name="TextBox 15"/>
          <p:cNvSpPr txBox="1"/>
          <p:nvPr/>
        </p:nvSpPr>
        <p:spPr>
          <a:xfrm>
            <a:off x="3572942" y="3230701"/>
            <a:ext cx="8388870" cy="400110"/>
          </a:xfrm>
          <a:prstGeom prst="rect">
            <a:avLst/>
          </a:prstGeom>
          <a:solidFill>
            <a:srgbClr val="518E14"/>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7" name="TextBox 16"/>
          <p:cNvSpPr txBox="1"/>
          <p:nvPr/>
        </p:nvSpPr>
        <p:spPr>
          <a:xfrm>
            <a:off x="3510131" y="3630811"/>
            <a:ext cx="8458199" cy="2308324"/>
          </a:xfrm>
          <a:prstGeom prst="rect">
            <a:avLst/>
          </a:prstGeom>
          <a:noFill/>
        </p:spPr>
        <p:txBody>
          <a:bodyPr wrap="square" rtlCol="0">
            <a:spAutoFit/>
          </a:bodyPr>
          <a:lstStyle/>
          <a:p>
            <a:pPr marL="285750" indent="-285750">
              <a:buFont typeface="Arial" pitchFamily="34" charset="0"/>
              <a:buChar char="•"/>
            </a:pPr>
            <a:r>
              <a:rPr lang="en-US" dirty="0"/>
              <a:t>By detoxifying your body you help the vital organs cleanse themselves of the toxins</a:t>
            </a:r>
          </a:p>
          <a:p>
            <a:pPr marL="285750" indent="-285750">
              <a:buFont typeface="Arial" pitchFamily="34" charset="0"/>
              <a:buChar char="•"/>
            </a:pPr>
            <a:r>
              <a:rPr lang="en-US" dirty="0"/>
              <a:t>Enable the liver to function appropriately in excreting them.</a:t>
            </a:r>
          </a:p>
          <a:p>
            <a:pPr marL="285750" indent="-285750">
              <a:buFont typeface="Arial" pitchFamily="34" charset="0"/>
              <a:buChar char="•"/>
            </a:pPr>
            <a:r>
              <a:rPr lang="en-US" dirty="0"/>
              <a:t>Help in weight loss.</a:t>
            </a:r>
          </a:p>
          <a:p>
            <a:pPr marL="285750" indent="-285750">
              <a:buFont typeface="Arial" pitchFamily="34" charset="0"/>
              <a:buChar char="•"/>
            </a:pPr>
            <a:r>
              <a:rPr lang="en-US" dirty="0"/>
              <a:t>Improves digestion.</a:t>
            </a:r>
          </a:p>
          <a:p>
            <a:pPr marL="285750" indent="-285750">
              <a:buFont typeface="Arial" pitchFamily="34" charset="0"/>
              <a:buChar char="•"/>
            </a:pPr>
            <a:r>
              <a:rPr lang="en-US" dirty="0"/>
              <a:t>Improves liver function.</a:t>
            </a:r>
          </a:p>
          <a:p>
            <a:pPr marL="285750" indent="-285750">
              <a:buFont typeface="Arial" pitchFamily="34" charset="0"/>
              <a:buChar char="•"/>
            </a:pPr>
            <a:r>
              <a:rPr lang="en-US" dirty="0"/>
              <a:t>Reduces inflammation.</a:t>
            </a:r>
          </a:p>
          <a:p>
            <a:pPr marL="285750" indent="-285750">
              <a:buFont typeface="Arial" pitchFamily="34" charset="0"/>
              <a:buChar char="•"/>
            </a:pPr>
            <a:r>
              <a:rPr lang="en-US" dirty="0"/>
              <a:t>Improves skin.</a:t>
            </a:r>
          </a:p>
          <a:p>
            <a:pPr marL="285750" indent="-285750">
              <a:buFont typeface="Arial" pitchFamily="34" charset="0"/>
              <a:buChar char="•"/>
            </a:pPr>
            <a:r>
              <a:rPr lang="en-US" dirty="0"/>
              <a:t>Boosts energy</a:t>
            </a:r>
          </a:p>
        </p:txBody>
      </p:sp>
      <p:sp>
        <p:nvSpPr>
          <p:cNvPr id="18" name="TextBox 17"/>
          <p:cNvSpPr txBox="1"/>
          <p:nvPr/>
        </p:nvSpPr>
        <p:spPr>
          <a:xfrm>
            <a:off x="3572942" y="6019800"/>
            <a:ext cx="8388870" cy="400110"/>
          </a:xfrm>
          <a:prstGeom prst="rect">
            <a:avLst/>
          </a:prstGeom>
          <a:solidFill>
            <a:srgbClr val="518E14"/>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3503612" y="6400800"/>
            <a:ext cx="8458199" cy="369332"/>
          </a:xfrm>
          <a:prstGeom prst="rect">
            <a:avLst/>
          </a:prstGeom>
          <a:noFill/>
        </p:spPr>
        <p:txBody>
          <a:bodyPr wrap="square" rtlCol="0">
            <a:spAutoFit/>
          </a:bodyPr>
          <a:lstStyle/>
          <a:p>
            <a:r>
              <a:rPr lang="en-US" dirty="0"/>
              <a:t>1 to 2 </a:t>
            </a:r>
            <a:r>
              <a:rPr lang="en-US" dirty="0" smtClean="0"/>
              <a:t>tablets </a:t>
            </a:r>
            <a:r>
              <a:rPr lang="en-US" dirty="0"/>
              <a:t>two times a day or as directed by the Experts.</a:t>
            </a:r>
          </a:p>
        </p:txBody>
      </p:sp>
      <p:sp>
        <p:nvSpPr>
          <p:cNvPr id="22" name="TextBox 21"/>
          <p:cNvSpPr txBox="1"/>
          <p:nvPr/>
        </p:nvSpPr>
        <p:spPr>
          <a:xfrm>
            <a:off x="155575" y="2438400"/>
            <a:ext cx="11806238" cy="400110"/>
          </a:xfrm>
          <a:prstGeom prst="rect">
            <a:avLst/>
          </a:prstGeom>
          <a:solidFill>
            <a:srgbClr val="518E14"/>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155576" y="2819400"/>
            <a:ext cx="11827974" cy="369332"/>
          </a:xfrm>
          <a:prstGeom prst="rect">
            <a:avLst/>
          </a:prstGeom>
          <a:noFill/>
        </p:spPr>
        <p:txBody>
          <a:bodyPr wrap="square" rtlCol="0">
            <a:spAutoFit/>
          </a:bodyPr>
          <a:lstStyle/>
          <a:p>
            <a:r>
              <a:rPr lang="en-US" dirty="0"/>
              <a:t>Fenugreek Fibers, </a:t>
            </a:r>
            <a:r>
              <a:rPr lang="en-US" dirty="0" err="1"/>
              <a:t>Neem</a:t>
            </a:r>
            <a:r>
              <a:rPr lang="en-US" dirty="0"/>
              <a:t> Leaf, </a:t>
            </a:r>
            <a:r>
              <a:rPr lang="en-US" dirty="0" err="1"/>
              <a:t>Picrorhiza</a:t>
            </a:r>
            <a:r>
              <a:rPr lang="en-US" dirty="0"/>
              <a:t> </a:t>
            </a:r>
            <a:r>
              <a:rPr lang="en-US" dirty="0" err="1"/>
              <a:t>Kurroa</a:t>
            </a:r>
            <a:r>
              <a:rPr lang="en-US" dirty="0"/>
              <a:t>, Lactobacillus </a:t>
            </a:r>
            <a:r>
              <a:rPr lang="en-US" dirty="0" err="1"/>
              <a:t>Sporogenes</a:t>
            </a:r>
            <a:r>
              <a:rPr lang="en-US" dirty="0"/>
              <a:t>, </a:t>
            </a:r>
            <a:r>
              <a:rPr lang="en-US" dirty="0" err="1"/>
              <a:t>Pepperment</a:t>
            </a:r>
            <a:r>
              <a:rPr lang="en-US" dirty="0"/>
              <a:t> Oil</a:t>
            </a:r>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descr="data:image/png;base64,iVBORw0KGgoAAAANSUhEUgAAAV8AAAGbCAYAAABjzJMjAAAAAXNSR0IArs4c6QAAIABJREFUeF7svQecJUd57v10OHnmzOyudldaSWiFUFxQRjKYa4NtEMEGY1/b1/Z1whHsawwmGDBBBBvHa1/bnz8+3+tskn++xgEHDAhJJIMkJJRAQhLaMLuTw8mn06enznlnS6XuE3Zmd2dEzf7md2b7dFdXV3f/++mn3nrLgf2xLWBbwLaAbYFT3gLOKd+j3aFtAdsCtgVsC8DC114EtgVsC9gWOA0tYOF7Ghrd7tK2gG0B2wIWvvYasC1gW8C2wGloAQvf09Dodpe2BWwL2Baw8LXXgG0B2wK2BU5DC1j4noZGt7u0LWBbwLaAha+9BmwL2BawLXAaWsDC9zQ0ut2lbQHbArYFLHztNWBbwLaAbYHT0AIWvqeh0e0ubQvYFrAtYOFrrwHbArYFbAuchhaw8D0NjW53aVvAtoBtAQtfew3YFrAtYFvgNLSAhe9paHS7S9sCtgVsC1j42mvAtoBtAdsCp6EFLHxPQ6PbXdoWsC1gW8DC114DtgVsC9gWOA0tYOF7Ghrd7tK2gG0B2wIWvvYasC1gW8C2wGloAQvf09Dodpe2BWwL2Baw8LXXgG0B2wK2BU5DC1j4noZGt7u0LWBbwLaAha+9BmwL2BawLXAaWsDC9zQ0ut1lrwWSJBl0/Z3wtXnjjTfi7W9/e5LWzo6jik39zp4X2wKnsgVO+AI/lZW0+zq5LdCHoAfAPXr0qO/7vut5nutoP27vx3ddN89fAF6hUPC73a6fz+e5LX9z/U8XgBOGoev7PivP60x+vSiKuJDrcBv+rX96cRxzXVUmf6IoUuV5nocoivhJeCZRFHGFuA9TLoujKEpc140AhP1ffs//81f+5qfajmWFYZj4vi/lyHdxGIaR7/tREASqvCRJ+BkkSRI0m81uoVAIoiji/+MkSRTQ+RnHMevB7eNOpxPv378/uvHGG6N3vOMdLNv+2BZQLWDh+yS+EJIkIbTyKysrxSAIir7v5z3PK/i+P+l53s44jquO4+zwfX/Kdd0KgDIA+SwSpkmS8Nf3PI+QzMdxXGIZcRx7juMocCZJwr+5L99xHMKToHYIUYKdP2RTf5n6jtcev+ePuhAdx+2vqxQxf13XFXXck6u9MtY/wzAkfLkDQpkgBZcRpIQgf/rFc0eI45j/V8v7nOR+1bI4jlk2Pwlv9ek4jgJ2/5MwJzz5GcRx3HJdtwOgHcdx6LpuSEj7vh8A6Lqu2wrDsOO6bjOO47rruo1ut7uWJAn/rkdRtBAEwWIQBJ0gCLoAmmeddVanv68n8VVpD01awML3SXAtHDp0qJTP56vFYnHScZzd+Xz+at/3LwVwluu6u5Ik2QGA31UcxykB4K+SpH3Btt4K/D9/CSv+8m+CSf4m/GQ7LifwOp0OcrmcAh8/gyBQkOQP1aksy+fz6juqYS7nL//udrsolUqqHK4j2/HvdrutlnEd1oHrs4xCobD+HcthPfldq9VCpVJRZfH/XM7vuX6z2VzfT1+Rq2Nj/Vi+XiaXy48OfR6vtA+/5//lmKQMaS+9faU9tcutFcdxkzD2PI9QXozjeCEMw6NRFH05juMHOp3OXJIka0EQrOzbt6/5JLhU7SFoLWDhuw0uh3e84x3u29/+9mK73d7jed7uJEnOJmSTJNnvOM5TXdd9CiELoJokiYIsxaQJVh0m+nf63wSHDg8dvPxbwEm4EjoEY61Ww8TEhIJhuVxW4OurWQVkgrXRaGByclLBUSDM8vh3vV7H1NSU+iwWKbihyiZEl5eX1XYEJyEpsOf+uF/uj2VyOb/nsunpaVUW1+H+payVlRVVFr9jnQTMLIPL+Ml6sg5y3H3lrMCvP1zkGOTBwE8et7QD66NvKw8vc1nG5UfF3XQcpwFgLQzDhSRJDidJ8qDneY+EYXjEcZyDrVbr6NTU1KrjONbO2Ab3sVlFC98tftIefPDBwr59+74jl8vdkCTJtZ7n7XEcZ5oWgeM4eb7y61CVm1xXXaJeZRn/L6/oojJF0QmQCNf+6/zjlC4hIxAi9AixtbU1BTWCq1qtqk+Wxx8B0urqKs444wzwUwBNwFFtEor8jp+EMJUqVSTLXFhYwI4dO9Q+uC/WiyDmMoJZ9se6EppLS0vYvXu32g+3J3hZFtdjWQQzAc2y5EFDyMv6Uia34bHqqprHIupY1DX3yXbgJ7/ncj6EdLXftzQeB2O2jbwdSFunXYoC6/53UZIk7SRJanEcz7uue08QBLfMzs5+6Lzzzlve4peyrZ7RAha+W/iSeOSRR4qTk5O/XC6Xf9lxnKm+r7quKrOqLkrWVLdiKfCTcCAseOPL67+Apt+Rpb4jaPt+qVKKYi8QTIQsIUaYCQRFwQrMCTGqQYJ1z549CpgCLh2+BCbXIRwFmITn/Pw8du3apeBIwLFcwpfLFhcX1/fLuhHqBCz3Iw8EvSwT5PJQ4nayPuHNOhCgBC3bQhS6PGy4f9aN67BO/D8/+X9RvmKZiIpmvUVNC3QFrCZ89eXyBmGea+nfcxyHXvNfdDqdt0xOTs5t4cvZVs3Cd3tcA+wrWllZeVmhUPgrx3EmBIKiXrPUUpryNe2GceBL+PBHPNB+xIFShQJfgkte9Qlfwpj2BLch/AgqgS/hRkAR/FnKl8eqK9+dO3cq+OrK14Qv68jvx4Uvj48PAx4DHyAEehZ8BbaEsEBW4Mt983tRvgJfLpeHmQ5f3TfWz6XuDctyQ/2ue84stw/yWrfbfWehUPh9x3HY4Wd/tkELWOW7RU/SzMxMeXJy8rcdx3mlKFb99VVuUrMjR+Cb1pGm2w6Eoyhf6TiT13DZj6hi066QDizxTtPgK8qX8E1TvoRrFny5jUBblC/hnQZfwp4PAYEv4Sm2A2E6TPlmwZeAFeUrDyvClXUQ+OpKWJSvqPos5cs2lYiNNIWrn1e5NM1zLODW33CSJPl8u91++cTExLEteknbalnluz2ugVqtttt13T8Pw/DF0tveD616nFeoRx/oCkmALa+tZu+9dFyJkpWONPF8uXwYfKVzivAVCIryFc83y3bIgi+BKZ1kuu0wCL587We9CUbCl7YD1zfhK6pWPF85VvF8deWbBl+BrdgLmw1fOVdpNkSa+jUsiaPLy8sv3Llz55e3xxVua2mV7xa9BhYXF8/N5/PvT5LkOforqtxwooZ0+Mp3WZ6vHKpELRAiAl0TvqLQqAx1z1fWoyrMgi8VcZbyFduB+2Y9qBjNDjdd+dJGENuB60qHGzvo+F2a8hX4Et6mhaF33rE9RPlKh5t4vtKJZoax0R/W4Wt6vsOUL9tSV776/0346opXt5P086htX6vX6y+sVquf3aKXtK2WVb7b4xqYnZ29oFQqfdBxnGsFprr6kZvOVERiEcinfJ8WMkbbQVe+YjuIl5ilfKUDSjxfgks8X4kmkBhbsR0k2oGgFV9U4MtOOOlwI0wFvlSic3Nz65EQZocb4ct1RPnqHW4C00Hw1ZWv3uHGOkjMsXTKsaNRlC4/Zb/D4Cuerw5cE776ORwUAWGef+O6aDUaje+amJj4xPa4wm0trfLdotfA/Pz8xcVi8UMArtA9PlMNyc0qh2FGOMj6omAFJuL5ptkOuucrHX1iYwzqcJMYW4KMsOI2YjtwGTvJCF/prBL46uFhWfAloAk61puwpRqWaIeNwpf1Yf34KaFmMnBEHmIygENigVlPiXLQox1E+UpIGuusd7jpni/L1s9fWmebfnkKfNMeuIzqW1tbe/nU1NS/btFL2lbLKt/tcQ0sLCxcSvgmSfIMHaxmR9sgL1AfKCCe77jwlWgHHb668iVcpMNtGHxpFRBuafAVq+BE4cs20qMdBilfiTWWtpBoh82GryjlUeCrgzWr002ugwz4BrVa7fuq1eo/bI8r3NbSKt8teg0sLi4eKBQKHwTw9DT46t6veQiilDcCX+lw0+N8uR9T+Q6DLy0EqkWCmfAVz5eKmFDSO8kIRekk43a67ZClfE3Pl1YELQyxEUzbgbaIDNjg8bCNTgS+rJv4wmnKd5RoB135bgJ8w9XV1R+enp7+8Ba9pG21rPLdHtcA4VssFhV8zdAiUxmldcYIWGRdU/nSFmDHUZbtoMNXXr1ZD+lwkzhfwpdglSgHgZvYDjK8eKvAV+9wSxtkMch2kFAzGcmXBV8+WKR9ZZCFPixbPF+Br+nlpp3fIaqXX0fLy8s/vnPnzr/eHle4raVVvlv0GujDl57vgVGUrwnoQfAViGaNcEvzfLlM4l2pWMeBLwHECAgqX/q0jELYTOWrh5oNU74mfPU4X4lHpqpN63AT+Eouii0G33h1dfVnpqen/88WvaRttazy3R7XwNLS0tNpOziOkwpfif01wWx2uIk9oStfrjMozjdtkMUg+OqeryhgUb60D2gtbCZ8qTxlhJt0fPGYCHmJ8x3k+ZpxvjK8eBh8CVtJwsP9jmM7iPKlqpWhxuYItnGsh5SrOFldXX3l9PT0+7bHFW5raZXvFr0GBL6u6x7QgWq+oqb5vTqQ5W891MyEbz8HrvI/pWNNQtlkmURLpNkOMsiCgJUcD3qomeR/oBcrypfKkvtiVIAeakbbgqo4bYSbRDtwPyyLo9+4vijftMQ648b5mraDtAePR7K2DbMdJAGPHiss7cHzIW0oA1GybAczEmLYpbq6uvqq6enpPx62nv1+a7SAhe/WOA9PqEUfvh9yXfeyNPhm9Hg/Lj+vvt2gON8s+IqXLPGwumozbQdC91TBl/CjhaHDl8dndt5JVjMBuZlYRxml/dwOZlYzCTUz4ct9EPbDOtz4UNkofNOiHgZdrsvLy6/auXOnhe8WvafNaln4btETtbS09AzaDmnwTVO/Ato024GHqH8vI9z0QRbyKiydUKJ8ZTsJOZMOOn2Em2Q1S4MvwS6dcpulfAW+MsKNMDwV8BXbQeArUQ56SklJl7lZ8OW5M2O5sy7Zvu3w/27RS9pWy3q+2+MaIHz7I9xSla94uebRmDkcTAtC4GqmlDxR+Eo+3yzlK/DVPV96q7QWTtR2IHzFdhDP14Svntths5SvwJf71wdZbBS++rlMi3Sw8N0e9+y4tbTKd9wWO0XrD4Nvlu2QBV9Rv6cbvlSrEu2w2fAVz3dQYp1huR0Geb46fHXbQU+4cyLKVy4pc4SbQHlE+NoOt1N0b27Wbix8N6slN7mcpaWly/vK91J59R/W2aYDVrcadPWre5iDQs10f1e8UX6atgOVL/1SGewgCljvcNMHWbDD7USUL/fBV3mWm2U7ZMFX8ktw38Pgy0EgkttBIjYkNE+3HWRKJPGAJdXkKIl1zGgHE77mEHL9/wMuM8L356anp/+/Tb4UbXEnqQUsfE9Sw260WMK3XC5zkAUnwlQ/0gGWpXp1+JqddGaomZ7PV6YFkgxe0jlnWhE6fNPifAlFGWQh8KW9QCDRF2Z4GOFGcI0a7UClzO2oSAk4mclCcjsI9Hm8hLzk8zVtBwJfMqQxOoOgZjvy2NOSqaellKTHK0mB+JmVUlJmweAxyiALqlc9hE/aOC23g4XvRu+e7bG9he8WPU/Ly8tXlEqlDwh8BbgymCKr2qJsdeXLbU8lfKlS9cQ6Onwlt8OJwFfPamamlDxZ8JVMbzweHb6SWjJtDjcBtwzKYBnyxiCJdSx8t+iNdwqrZeF7Cht7nF0Rvhxe7LruJSZwBwFYj2rQ19tK8JX5zySr2aA4X1356vl8JXJC4oqz4JsV5zuq8s2Cb5byzZrDzRxebOE7zt3w5FzXwneLntfl5eUr+/C92LQddKjqitj0dvVDO9Xw1T1fUb6SWCcLvuId64Ms0uBLZSlDlcVjZptwP/o0QoOSqafBl+unJVNn25nKV+wHM58vFbHMfCxzvonytbbDFr3ZTlO1LHxPU8MP2+3c3NxV1Wr1A47jKPjqkBX46t6vGd+r/5/bn2z4ShJ1dmgRolnwTUspKcp3FPjy9Z3w1fP50ms+HfAdNI3QsHy+J0n5/uz09PSfDLu27PdbowUsfLfGeXhCLZaXl6+i52vC1/RydbU7jvIlxKjQCHB2tFHZmR1u+tRCAu9Rk6mbM1mwkysrn68OX33eNf6d1uGm53aQGSVYP6pOSczODjfJDazPhGxGO2R1uOlTx5vRDoMm0KTtYHq+MjMIy7Ge7xa94U5DtSx8T0Ojj7LLPnyZWOciuWn14b66FZEFXQGmAFZ63PURblxGADF6gZCQXA7cZhh8ZYSXmduBy2XqeH0mC3OEW1o+X776cznhJ/AVaFNN8iGh53aQBDdsIz23g0Q7sCx27hGKEmpGhU3bgNvw2CWhDtW7jJrj/tkm0oGp2w6EvxlqNmz2Yn3qID23gx5GmBblwHMrCXiGdLYy1OznbW6HUe6urbGOhe/WOA9PqMXKysrV/eHFF4rtIPBNU796R5sUNip8deWrw1dUrm5b6MrXhK8knOHnicKXwBVg8m+ZOl5Ppk74ciAFv9OzmkluB33qeMI1Db5UyfzR4cuydPgS9jIohSDm8XI7fopvrXu+3I8e5ysj38TrlU990lKBe9bINvPBOyDMkPBlYh07vHiL3tNmtSx8t+iJmp+fv2ZycvIDruteaHq8ejiZ6QXrhzMKfAlTPc5X4KvPXqzDl+AQpSzwlQk0dfhKjLAMcKA6JjAlq5k+ezGX7d27d326d4lQIAw5gaYZ58uYYa4v8BXPV59GiPvTLQwzzpcQFeVLkBLuAl8qYF35sk0EvoSrKF/pUJN2GAW+PF9i8Yg1o59fHcLysB1D+dqUklv0fk6rloXvFj1ZKysr1/Q9XwVf/QbUVe5G4SszFAsQdPjq8cGyXOCrJ9YZBF9RllyHwJThxVSFYhUQvmeeeeb65JU6fGdnZ9cn3iRcuX8TvlTCEmrG8tNALvAVz5cQ5TFRZYvtMC58szrc0may0AdZyINJUkrqFtJG4Fur1X62Wq3aDrctek9b5btNTgzh2w81e5ppO5iRDGJDZEU4jOL5ZsFX8vjq8BWbQle+hBohSBWp2w6m8k2DL5edddZZqrOMUQyEF38JQ8JXQtQITAKL+yFg+Z1MWc9jJ5yphglySREpFgbrJZ6vTF+f5fmaypfrmZ6vdPTJ8OIsz5ff66FmMmxbJtXUH6z6eU7zf0fwfDmTxf/eJpf4N3w1rfLdopeArnxHha/uBetWQRp89WiHNNuB24gqFgUs8a6m7SAzWUhKSX4SVlxfOtwIQ9120BOgE74EJqFI8PH1XTKR0XYQ+BJkfP0X5Uv4EvqEvUQ7sCzuR4evRDvoHW667aB3uHEdye0gHW5y3JLbgZ+EOY9Bz+1AG0LifyWlpMBXPHAdvjK0WD5N1StvNbJ8GHxrtdpPVqvVP9uil7StltECFr5b9JKYn5+/mnG+ruuqaAeBoYy40m9M8YB15av7wtJpJJENeoccl8kwWEJV94kl/wNBKgnXpVx+R0DKRJEEmHRIycSc8lpPAMksEOKlsjyWJTCVLGGEF2HJH5ZNsBKUBB7rKqkwCT9CnmXrQ5W5TMK9WBbrSJUp88hJh5kOVoJS6k6wy7FwG4kAkWgFmX6J38k8b/rMFfoIN9ad/5d2kg43eZimfYrXboLXHExjdrwlSRLX63XC98+36CVtq2Xhuz2uAYaaVSoVDi9eh6+oWb2DRvd/0+wIOVrZxtxW1K2uzHSlLYMBTHAIyHXfUl6v0zoEddBIWaK49WgAWU9ex7kO9yEPEFHh0lklECIkxY+WY5EypEw5Fqmfrii5Do+JoDTL0esu58B8KzC3YdkCZ71uZllpUM0Cr7zZ6N9r5zdZW1uzHW7b4/ZWtbTKd4ueLAk18zxPhZrpHW5S5QFhR+sj4oatK0pXbmzpGJKy9fhUAY8+4EIHgl4f/UEgcBUYit8pMBRbRMAqHVJStn78OkgFgBKxoadq5HqyH6m3QFyiCNLqI8erPwT0B5h+XHqyHKmrlMlPgW6a4tUvu7SHpt7ZmXWezfau1+u/Uq1Wf2OLXtK2WkYLWPhu0UtidXX1mcVi8QOe510g8DGrOgi+aTe37hnqN7yuvnT4mmo5bf+68hYYCsCkLNlOB7mUrYM5DXi6KhZo6g8Us+7maDIdnPq6ZlmirPU3AH0dc1t5AAlgTT82y59NU7ppbwpZDzJpo7TLttlsvrtSqbx1i17StloWvtvjGmg2m9fn83nC93wdIPrNZyqmFB9w/WBFSUnnjg5NfTtZT8CTVqb5uq4DRcqV6Aj9/6JATVVsPihMNW6Wb9oJYl8IxEQBm1aKHLuupFm22fGlrzesTQWyOvR1W0A/Vr3eopTTHijmFTrsPMv6rVbrt8rl8hu2xxVua2mV7xa9BprN5rPz+fz7Hcc5z7xB9SrrN7rc0Loy1NcVQHCZhJDxxqbPyR92hkmYF/1K/s1l/J4dXoQct5PoAlmXnVwS0sXyZFvp7JLyZd426WzjcrEcuMysl+kF6ypTQM7tuS073qRTUNpLrBqBMTvbJEyO6xDO7MCTv9kJxx+uJ9/JdPX8jr8yxJl/s1x+z1/+n9uxPP7KdlyH/5e66GDPepCawNcfRuaDTz/XrVbrd8vl8i9v0UvaVssq3+1xDdRqtW8tlUp/FcfxudIDLgqIAJGBCPJJOBKU/OXfAkaCkj35BCJ/9e+4rQCVIJSbXPYjNzoBwl/Wg1AS5SiA4nf8m+vLuvy/rC/lyHFI1IKUI2CS9cxPWc88c6ZC1h8+kiRIlkmUiHzyez2XhXi0EvEh3+v/ZxvJ/2V9KYOf8qNbN9JGXMa2Ibz5S1jzgSHwlr+5nMv4f1km0ycR4vyen/qPeOedTucPy+Xy/9geV7itpVW+W/QaIHzz+fxfUPkSpIxfPXr0qBoowNhXxtZScRKsomJFZckNrN+0VGVyUwsAdDDoIBWYCjz1/5ugFLjJK7/udZq+pa7gdXDKKZBtTV9UV4jm6UrzVrNe5bPKT6unXoY8DHSQi0fM49AfYvImwXMisBZA628V/E4elHxASg4KeWvgNpJ1jvvl+WHYGkPsGPfMWGbGRvNvLu+HwFn4btH7Oa1aFr5b9GQtLCxc2mq1/s/dd9/9rDvuuEON5uKNzUEIHN3FX44K44gw3pD8lVdhHZD6a6n5Opt26Lq/qK+vA1GAIyqS2+h5CvQOJH0fWT5zlgdsep3msQwCvrRB1unVgWpaN+Y24guLmhcIm9DW3xj0umYdt/7g0v9muxLOPAY+ZOXtRR7AfAjzAUw483q4+OKLcfXVV/N6+I1qtforW/SSttUyWsDCd4teEg8++ODu1dXV3280Gj9IsFLpcCCC5DcwASAgkldeeRU1O9iyPMNBzWDaEDp8ZTt57c4CptRXV7n6sjRwpYFbVPAoDxJzn+a25sPFbCsT9mKpZO3bhLGp2HWVLso/TaWnla+3j1geVMkEsmR8m5ycfN0555zzO1v0krbVsvDdHtfA/Pz8xfl8/q9833+m+Kziq5qv2uarfhoAzZtcB0sapNLUn6xHcOieqQ4ZXeWZ8MwCs66UB0FVB1bWerIPHaRpyjZL7eoPJ1G8UqYJ3zR7JKvdzIeOuW2W1WK2mbmenHuej1qt9padO3f+2va4wm0trfLdotcAJ9D0fZ9Tx18iPfKsqgB4mDoapmSHKcc0L1XKFI9TYGjG8wqkpQzdHhBQp3m+gx4C8vCQMofVX4eo+XAyFbAObHM/AnEuH6Z8h11Kej2GKX19YIYO7rRjkbC+er3+hunp6d8aVg/7/dZoAQvfrXEenlALJtZxXZdxvheKAtPDlXTPUr85TSgNu8nNHY+yvkRbiNXAfZowTVPAuorTlXjWclM563AeZJ+Yqta0TbJgrL8NpCljParDrNugh8GwNh30oEu7PNPWT5KEw4vtTBZb9H5Oq5aF7xY9WQsLCxxk8X7XdZ8qIVqivrJemfXX/zSoDlOLArdh6+nwTbMS9GWj/K1Dz4S2XhfTnsh67U97MJn7GGY76G0p62bBd6OXkNmGw2Cd8dYTrq6u/vSOHTtsYp2NnpBTtL2F7ylq6HF3s7i4+GzP86h8n6LHx+ogHmQ9ZClafbkJNh2+gwAsHW6EhLzypnmRuiI3lWIWZNNgnqaABY7DHhS6wk6Dsr69DmQTzvLgk/ZPe1DpD4e0B2HWsZkDL8a9Vvrrd1dXV390enr6Qye4vd3sFLeAhe8pbvBRd7eysvLtSZL8led5Z0mAvnymAUMH3SDll6WyBsFRh4rErOoDMvTvzeVZ4NS3GQZcAd0obac/BMx2MtvF/F73d3X4ynLzwSfljQp1XX3rx2Q+QEZpDx3u/fU79Xr9+6vV6j+O0k52ndPfAha+p/8cPKEGSZI4y8vLP+C67h97njcto8vkJtdjWE0FKVDTVamso4/uEsUqEJD/p0E1bV25+WU/AhBzlNwg1aoDaBhwBn0/TP2a0Mv6vw40Hajm37rq5ndmXLWk2TThrHv2+jZpXv6wB4d50SRJ0lldXf1vO3bs+MgWvKRtlVJawMJ3C14WSZK4i4uLP++67m94nlfizSlQ1SFphnzJdwJEE6hZINRhlKbCdBUo9RCw6PsaVv4wwIpFkLWeaZNwPbO+pl1gqmbThtDrnGU7EKa6ohb46g+lFBg+4coy9y3g1mEu+9KtJka46EO8zVwR/XPR7NsOf7cFL2lbJQvf7XENEL5Hjx79ySiKfjsMwypHMknuBR3CEo6ke4a6RWEqPAGmDMAQRa3DRQeEbK/D0AQg68X66bkNTOANU7hmmWkgG1XdZqla8xjSrAJ9WwE7QSdDr82HS5bdYL4FSAelCWsT6NJOUleG9Mm5lXPt+37geR5/Xc/zvFwu5xYKhahUKn212Wz+4K5du+7dHle5raVVvlv0Gnj44YcvX15efm+3270+SZKK4zi5/k0ZOY6T8L7zfd8RRSQgNV+JTRUpcOUnoSJDkmU9LtfDxtI8YgETP9Pgm6ZcTXtkWLOn7TdtmyzlO6h83Q4Q4OntIn9LzXOWAAAgAElEQVRLbgu2kTlzhpRvdpaZDxIpS3I36O1sPijSzpVYRf23nOUwDP85juPbPc8rOo6zG0All8st5PP5W84///ybHMfppYezP1u+BSx8t+gpuummm/xCobA/SZIDcRxfEsex6njzfT/kTed53nXlcvkSPcuY7iOmAUZXsjpYxNaQ77Nidk1lRljo2dXSlLK5bBCY006Fvn7atmk2g1mOuQ7LyYKmDk+uIykixceVh5v+kDMhqpchf7OdmEhHh6+AOctmkbec/r6SIAg+3Wg0Xr979+67Z2ZmWJ7HB/DZZ58dnHPOOR3HceItejnbaqW0gIXvNrssPvzhD3tPfepT9+fz+R8rFApvzufzvAHVUejqTYeL6TWKchXlq3vK+g2fplbN7wW+ZgpHAfUo8B0F2sNOUxpgTXWqv+Zn2Q76chO+0m76vmR93X+WtteXSYYz0/7IsnRSHnRxEAR/U6/Xf+nAgQNLw9rDfr/1W8DCd+ufo9QaPvroo9/sOM6/ua47MSz214SveL56SslB0DUhLFCReF96vpIMPW1dHcSDVJ55oFnrZp2yQUA11ampYPUyBa46fMV2MLfTI0/S1LCUa8I3TR1nHX/fCiJ83+e67uvPPPPMxja9bG21tRaw8N2ml8PXv/7183O53G2+7+/U4SugM0EkwNU9XRO+0hRmaJkJT9PzJVhktgod4mnQHRW+44J3EPh0YKb9neUbm56veamYIWY6tHXYiz0jMdJ6XXV1LNvo1oT2MIu73e7/XFtbe8uFF17Y2aaXra22he/2vwYOHz58TqFQuMPzPPq/Q2crFigKfPmpT3GT1smmL0v7W6Ciz/AgANKnKTKhMsjHHRXOpoVgKts0Zam/AegANNeV9UT5SqekCXjTV8/aJ7dj+8k0SmnlmA+FFBUchWH43mq1eqPjOL15n+zPtm4Bq3y36embnZ19KpWv53k70l59U27e9c4eUVtZ8E0bpaYrWv173fPNgnWWd6zXcZDS1dW6eVxZqtVcngY307tN83Rl6h7dVzf9ZfMtQz8f4v/KzBS6qtW3M0GuvzXw7yiKoiRJ3nX//ff/2rXXXmvhu03vW73aFr7b9CQeOnTo8mq1+mnP8yYHhTvpN7EOwUHKVx+sIdubnrD8X0LNJCRKVGOakjb3bwImDcBZUJb9jOKd6uDNUqdpIE6zHbiedFBmKV8dvlJulvLVjyMNwHJ5Er5xHN947733vtfCd5vetEa1LXy36Xlk1rNisfhJ13XLgwCkA0/vKOM2+uy9AtMshWvaFvIqLX6v+JlZtkOa+pWmH2RDmIBOU7RSTtZ3abaCvo35vcDV7HATiJugNlW1ePC6n6sPtJD1zYdmGrS1cxY+BvB33H333b9p4btNb1oL3yfHiVtcXLyhUCj8k+/7airbLPCY8NVhdiLw1bfXox1M+A5Tvmm2SNqZMaEt6jBNEQ9TwaY9kAVTUaOjwneQDaG/CcjMx9yvCdo0FW10vNHzvTGfz7/Xer5PjnvYKt9teh7n5+d/qFKp/LXneeocmirKhJZpG4jtoE9NpKtf3W4wrQfT8x3U4Waq22H+rwlV06rQ4Wt6tIMeQubDaZB6HVf5pilrvXzWUx5UpuebBmJpb3rycoxJktB5eOcDDzzw3gMHDnS36WVrq621gIXvNr0cFhYWXlWpVP5Iz6BlvqKnqV5ZR+Arw5LTbAcT2NzW9Hb1EW6DQtT0Zk4r14S9CUsdWqOcsjSVm6Z0pSxdefJvHgvbRoYWS0SJDlV54KWpVtPLFc83a3+mojfLJHyTJHn3ww8//Os21GyUK2Drr2Phu/XPUWoN5+fnXzMxMfG75rBX0z/VASyKVU+sIxmy0sCZFvVgDj3WczvoZegPgnHUblYHmwlfgWDW+qYVoDdimk0g3+tvEGLLSFYxE+hp1oEA3uyUoy0jsdD6QyAN5qaC74OcyvfXfd9/t+M4Ns53m963j7sOnwTH8A15CAsLC79QqVT+QIdvmvLVXlvXQ80EoGmer6hbUac6gPW/pdGlw40KOEspy7pZilf/Pu3vNHCaSjrL886CcJrtYCpjUb58QOmJi6RN9UEWpvWgq2KxHfSBKOYAjawBG1p7MNrBwvdJdLdb5btNT+bi4uJPlMvlPxVfUMBhWg2m8pXXYa4vio43fpbyle3le3178TEJXkl5aaplXaFm2SBZp8BU8aYiFAgOgvMg+A6zJnTbIW3WaNOq0FWv6fmaDydT/eqK26yXKN84jt/zWAfrexzHsZ7vNr1vrfJ9Epy42dnZ76lWqx90XVdFO5iKcVjnGW9oE76inHV7woSvqV4lysHMN2zuP61+g06DaSdkeb5ZtoM58MQEtKlUdRjKthLna84kwnUHRSuY+ZG5PttJkg/px6IrZBPA+sOm7/m+54EHHniP7XB7EtzAjFB6chzGN95RLC4uPr9UKnGCzV26AjThmNaRJp6vqFjxJ/V1Tf82zXIwlamujgXkJ3pmsmyEUYAt7ZHmC5vl6v/Xt9P/1pVo1nJ9HXOEG79LeyOQeGAd5ll2SH+Q228ePHjwRtvhdqJX1dbazsJ3a52PkWszPz//knK5zCxXZ+sj0nSv1oRpWuEC4nFe3QeB0XzNT1NzOphHgSyPwwylM5X0yA2npd40HxD6gyvt4ZGlsmVdeZgNW89U2QJf00PWFbjrunG73f6L5eXl15177rk2peQ4J3yLrmvhu0VPTFq1OLHm7bff7k9PT59ZLpdfk8vlfj6O47zupeqvqmmv0lKu7lfq26Qpw1EAqSu/tFd6s17m8WV5s4NANuzUjQJBHZy6nz0Mvml+9CCYZ72RZJxn1XkpbyQyW0kYhve1Wq03+r5/0969exnxoGY1GdYO9vut2QIWvlvzvKzX6rFkKt6xY8d2djqdc3O53Nme5z09iqLnua77TY7jTIpqEviZ6skEYRrkssA3CMpZzWbuL8urTYPxIEsgDYbDgJ4F37TlpnVjHp/5gMv6Xl+e5nvr6li+F1VvvrWIXaHtmxEPjwC4HcCXoih6KEmSr3ued2jPnj2LdgqhLX4zG9Wz8N2C54sKd3Z2drfjOJc/NmfXtY7jPBPAZa7r7nQcp+q6bsF1XUdgpY+ESlOgusrNUrHDwDeKfzoMhmn7NpelwXoU5T0KDIetM65SNkE77FLSAS8Pk0FWR5paZlswwVkcx50kSRpxHK8kSfKVOI4/F0XRTe12+94LLrhgdVhd7PenvwUsfE//OVA1IHABeDMzMxc4jvNf4zh+KYDLHccpSseMPn24DiTdG8x65ZfDHMWvHQbRtCYbtl9zmxMB6jinKgukafsdx9rQ19XLyrIhBu0v661AljOCRM6tCWIZaSif/e8J49ujKPqw67r/eujQoUPXXHMN5/yz1sQ4F88pWtfC9xQ19KDdPPTQQ1PlcvmqKIpemiTJiwFcxH4hfWp33oR6yJPeU84bXB9RNQpoh60zChxHWWfc5s2C1aB9pcHzROo2DoQHPaDMcnTIZlkeWapcf+MQAIsdYYBXD2Xr0p54zJ66GcBH6/X655/2tKfNjXsu7PontwUsfE9u+w4snTMUX3zxxVd2u92fcBznxUmSnM0p4hl/y18BrPkpsDUtBv21VrxFfR151R1F2WapOv2ATgRww6B/Gk/H2LseR11L4WnKeVxvWveS+bdEu0gcsaaK4yRJ5pIk+VySJH/muu5Ne/bsqY99oHaDk9ICFr4npVmHF3ro0KGdhULhhzudzmvCMDyfINOVrsBXX25CV8BqgtKE4kYgOfxIemtkebcnG7ajPCRGPYbNWm/c9h5XcZsxw+boRBn4YlgTQRRFf5kkyTvPPvvsg5t1rLacE28BC98Tb7sT2vLBBx8sTE1NsQPtFzqdzkujKCoJVGXEmYyQGqR4BXijgHZcGAw6sEGgGAWE+mv0CTWgsdEo+9zIfga13Wa26zh1TPN/5a1GlLDpCfeBzITsVMHv6XQ6N59//vntcfZr193cFrDw3dz2HFjaYxd9bmFh4XvjOH5dp9O5MooiT7KKmcpXgCwATlO9uuIUy0HUcFZnzmYe7ijRASfyaj5OHbNgngXGE/GHTxdkR2kH3YLQB9uI+pXv9f/TDw7D8F1xHH/w3HPPbY2yH7vO5reAhe/mt2lqiUmSFObn53/4sUERvxYEwZ4oihw9t4Ixmulxfu8w8Oo71EeC6R7wyT5MfV9mz/84wNssWA8qR4fpVgbrqOdMBzC30Tvi0qIiuCwIgqOPhaq9ft++fX8z6n7sepvbAha+m9ueqaUtLi5WkyT54cfiM9/e6XT28mah4uWPHsEgf+tqN8vnlR0NAsmphG/agWf1+ssr8ijbpB3nRk6ZvBnobw0bKW8rbKtHQcjfaSpYlvGzn+jnkTiOXzkzM/NJOy/cqT+TFr4nuc05Qm1paekVURS9udPpnMfBEdylhI4JDPRQMjNuV+9Y0+GxFQEyDPgCZOk0GrX5TZAP8o75Xdb6g7Kd6Q+F7aSIdYspzYbQ1S+/Fwui//lgkiQ/c+utt976/d///dGo58Out/EWsPDdeBsOLOHo0aMvyeVyfxQEwVMem/pbjUoz/VwBgpm6UCwEM6Z3s9XgSW4CVbwAwnxFPhX71h9ST0bla7ahmWhJV7w6iCU0LYqij3U6nVeed955D5+q82H3Y1NKnrRr4LGQHndhYeFKz/P+rNPpXE7opGWtSovlFThL5fTttht49Z75tLSUm3kCTLWqq1/5Ls2mMd8mpE6notNyM49fLysr053AV88tHARBOwzD33cc55379u1rnqw62XIf3wJW+Z6kK2J+fv4sz/PeG8fxf+92u67p4wpgzbAy0+MV1ZYGj5NU9bGKTQMUl+k3vwmzsXaQsnIaVPXV0iyJNBvBBLFu7+h13k4WhN4OpgWRpno1//doFEWvPPvss/9ho+fHbj9aC1j4jtZOY6+1sLDwo0mS/E4Yhmfw5tVnGR4UvytWg65+s5TZ2JU6CRuY3mqa4koD44lUJSuCYTPeBvQ21s+BPPxOpL5bYRu9Ay7DcpDoiKTb7f5nGIbfs3///qNboe5P9jpY+J6EM3z06NH9+Xz+g3EcX8+5uzj9uNgOpvWgT0mudwaNC4DT9Yqs39xsypPt6Q7r0DNBbKrkUVWz7s1vV+Wrq3d5G9FtB1G9sqw/GeprHn744T983vOeF56EW8MWqbWAhe8mXw6HDh0qVavVdwdB8D+iKMrxxmU8Ly9+HbRmp5v5yjtux9CoUNrMw9XtBX2I6yj7GKZizTLMCAbTWhgVkOZDatB2JoBH3ccox3+q1zE73YyIB6V+Cd8wDL+YJMkrnvKUp9xzquv4jbY/C99NPuOHDh26vlqt/mO3291jAldXvab1IK+340J3k6v/uOLSACkQNH1dM3QszXcdVNdxlPtmPGiGQVevq3neTmabn6yydeXLv/X8D/I339LCMGxEUfS2ubm5P7CxvyfrbPTKtfDdxPadmZkpF4vFX02S5E2Ekd55ljZM2OyE0wG8idU6oaIGKVN5XdUhOChuNwviYlOcUAX7G21UjWZtb3bGybnRw/42Uu9Tva1uD+nw5d+ErpzTvvXwyXq9/n0HDhywc8WdxBNl4buJjXvs2LGnFwqFPwuCgLNPPM5m0EevyY2t2xBbCbwCRR1AAlAzYF+UehZ8x7UXsk7HoHLGBfAowNXroa+vv7Fs4qVzSoqSNjRVr6F8CePlZrP53y+++OJ/OSUV+wbdiYXvJp34d7zjHe6rXvWqH/U87/eiKJoSr1c6zmQWCt3b1ZWxVGNckGxS9YcWI6+tvFH1H1FU5rKhBWoDL0ZZV9YZ1mF2Iu1otvkwSyLtjWWcYzid68r50j1fKt/+cGOlgjlNUbPZ/LtcLvcjNvPZyTtbFr6b1LZMFblz584/j+P4BziMTZRvVhyv/hq7VYErTWMmahkE2iyFOqoCzlovzUM+0XYbRfma60i99CgUecDqD4YTrdMmXYYjFaNHORC6uu0gIO50Ogvtdvt5l112me14G6lVx1/Jwnf8NkvdYnZ29gLf9//xsfmzLhPg6nOupQ2y0DvXNqkam1aMDkEdvmlKNw3GwyCcBbdxDkA6/7K2GQWy+raDFHBalITAV6/HdoGvHnKmA1hXwQsLC6+58sor/5fjOPE458WuO1oLWPiO1k5D15qdnX2553l/8djAikkBrW416Il0zBjeoYWfphXMULJxOtUEViaE03xkE96myk2D7DiQGxfC8laiWxg6fPXyzPDB03SqRtpt2gM1S/ly3aWlpb/1ff8nL7nkktpIO7ArjdUCFr5jNVf2ynNzc7/nuu6rCSg9T6+ZJpIlDMustUlV2nAxRgJuFaucBjL9pjZhO8xuMD3ctLJMYMv/BylffZthHu6ghspSw3od9LearDba8MnYhAKkbvL2IvaD2A79ULP1mN9Op3N/rVZ72VVXXfXgJuzeFmG0gIXvJlwSDz74YPWxqYE+6jjOc1icmSRdB7CoqnGU2yZUcewi9A62LKthEHRlh4PgOyqYT1T5DrIR0hpkFIWsQ1fKkLcaXSmP3eCncAMTvtLZJipYrIcwDOcXFxdfcc0113yU/aOnsIrfELuy8N2E03zkyJFz8/n8ZwGcIz6g3JBpeRy2OnjZJLonmAbSYeBNA+uJ+sAmfEdRl6OAd1xFnAZeeZPJSvu5CZfXSSlCRrzp4DXhGwRBc3V19c1LS0t/ZIcbb/5psPDdhDY9evToM3O53CfiOJ6kypWZh03LYbvYDWwSuSmHqd5RbYZh4NVPgw5bbsd2S/OQR3mIDbMfhpWRBvGsZXK+N+GSOulFyJsNIWwOspBlYRiGtVrt98vl8q/akLPNPyUWvpvQpocPH/7OYrH4kTiOPYJ3EHw3YXcnvQjemBzpNC54WbFRIKsr11FtCbMTTuybURpjowDW98WyssrTk+GPUq/TuY4OX1P9igLux/v+ZRAEv3DgwIH66azvk3HfFr6bcFbn5+d/yHGcv+EFzRtQZiROm5NtnN0JmHTwDFNq45RvwlIUp9yM+vemzWBCM80a0O0Ks2MtzcrQ655WflZ900BsWhNploG+jtQ/DaxSl6xMc1KObjFt9nka97yOsn6a9UAVzAcvf9rtNjqdzr+HYfjDl1566eIoZdp1Rm8BC9/R2ypzzfn5+Z9xHOd9XIE3IOEr4DU72zayO8kXcTJvbIJEer1N+OsPgSxPd5jyTat7GpjHsTN0sI6ikEfxg02gD2tzUcR6SOFGzvVmbTvIHxf1aw4v1pVwo9H4Qq1We/nVV189s1l1suX0WsDCdxOuhMXFxVcnSfJ7vAEFvnqs7zjJWAaBSNSZ3FA6EAbdZIMO0fRSxe/Tt5Gbkw+SLCtCVOkgG2GQspXvTL932OkZBYpmGWmq2LQTspS6vj9RwlK+fs6H1WvYcY1yztIU/7BjNc+BDmCJcpD0kjzvzWbzqysrK995zTXXfG0jdbbbPrEFLHw3eFUkSeIsLCy8FsBv8+YzPV/ehBKIP+6uTG90Izd0GhTN8rgObzh57RTQynr8Tu/8SrvRzW1GVbBZZelQ1mEz6HhGaScdtmlKWL4315P/m28FUjd9u2HnO62MLOgPK0u+Tysza1s5V+ZoNy23L1qt1kyz2XzJgQMH7hy1Dna90VrAwne0dspci/Cdm5t7HYDfFPCmDSs2VVIabNJuIAJPFLV+Y5nqzVSwpirKUqRmkm2qn06no6yHSqWyHnLG8rhMjsO8yeVGNuFhqvO09dKgaipsE2r68eptIW3FMrMAnQZWri/HJlEp+qcOV3M9/QEhyn3QA2DQ28Eo8M16OzDbYZRLWwewnmxHHsKtVmu12Wy+7NJLL715lPLsOqO3gIXv6G2VuiZnKT527NjrAbyXXi8BLGrXTKqTVkDvRop7EexaGLu6CZMIC/PzarPde/fAdXNKmabd4INu6CwQCXD0V0+q3uXFedx111247rrrsGN6F4I4gqpOkqi6SkW5zASnPgTZfODoN7oOpzRQZSVnl3WzFLZ8nwU/E7z6+ll/6yGCj4c74Gh3UNr2ozxkVRv2z38qfJ31FkfCHcYJEm4QczlPTO8a8lyOQOTCBC4cJIiP+4q9xWp9ddoYtdGvnNM7uYiiGHEcIQpCuKD330Wz022u1Ne++6LLrvqPDd4qdnOjBSx8N3hJfPjDH/ae+9znvjEIgvdIR5vZ2Zb2iqvfqLxJeEM4Dm+Z3k3hcFkU4v577lGK8xlXXgnH9wH0fFf9x1SX5iGlgSjp33ou7+U47qm+hOkiE8weOYzP3nILvv2GF2JichoRa6Nu3H69+gBWqll917/ZFZx7v2l1SntADFJ6wxQiv896o0iD+6Bl5jkS4GbBmm3MNjl+A7F1evlnevuR3+NnQ84aTx/RyBblZ+84+2e+x0E4PB/EpzzsFIB7O3TA7wCH0JWKMHl/3ISDEFGnhaDTRrfZQNhuIeoECqjMBholQMRO4UIRuVy+NxrT7dlN3U5XvfUkQRdeEiAKu0Cp0qkHyfdc/pwX2Ny+G2TFE+7LTS7vG664JEn8paWlt4Zh+LZCoaBgwE9RSMMg0BM8kjSqd1PxJnPjHgi/dt99CMIAlz7jcsDlzeY/TrWcaIMLCJSA0uGbxJibOYLP3tqDb4XwjR2Efah6ZDSVuvqVmjtw1pXx4x8MomCzHhhpsJZjyrIN9O8Hvd7LejpY9WW6atcVrX7uBsH3iW2vJ/86Dl+9rdX57T88lXpVEBVlSwULJOqhBjieqxRo76KI1K/LlXm9hCFXBIIOuitraNfraCzNodusYWV5EbXlJfh8skYhfOpgx0EuX0KuVEahMoHiZBX+RBXI5YA4QqfbQb1Wx+rKKjq1NXTqy1icn4VXqYb+rjNf+b0/9er/faLXmt0uvQWs8t3glZEkSW55eflGAG8S+Mogi0E+7+PAom4o/vBW6ykhwtdJYjxw330IowiXXX5571XTyfVuWP199wSOIRW+vKnjSMH3c5++Fd/2AsJ3CmHsIOrDlze/WA/D4CsKWPdnzaoKnAcdzyClP8qhD7MWpD319UZRvuPAt3ej9eDcOx4XMd86emdzXUH3NHDvvUTp4jiCS0uB7R51kHRaiLtNdGePYmVhFmtLi1hdXETQbiOXRIjaHbTbLTQbNezevRO+6ym4O66DfKmC/MQkChOE7w44lSqcQhmIQ3TaLTQaddRW62itLiNorGFp4RgCP59g8oy3/eAvve3do7S1XWf0FrDwHb2tUtdkEvUdO3a803GcNwh8ZZDFsE42KdBUvj01FCkQPnDvvevwpfIlfHv+cHqGsVEPR4fvcZvgOHzXle9Ez3bg66paj3aIpnyVB0lU8B28/yNqVn9ImACVdUzbQfd09WMZZE+McsymgtXrZvrEIytfXeSrO+m48u3h8/jt1fN0I7VIqVvH7dk5aivaNroVQa82hsc2jQJE7TZaa8uozc6gPn8MjaUFdOuriLsteCwzCuGqMEdHXSthGGC1toqdO6bVm5iywbwcvGIRucokcoTvxBRypSkU8iUF31arxbAy1FfrquzWyiLmj83ArVQRlne86/te8/a3jdLOdp3RW8DCd/S2yoTvrl273gXg9dLhlqV8BSCmyut5vj01JD+ugm+s4BuEIS674gqlXk6G7fAE+B49ojxfKt+JySlEVGlUYf1OwCSJlFWheKKG27pIosfn2zY7zLL83lGhmtV2o5y+rI4wc/nYytfM89XvNet3aT0RvuuuOQHsKOW7fr6J4iTsd5iFcGgnLC9g+dhRLMzMoL68hKhVBzod5AnssKPWV9Dux5ezw4w/URJjdW0F5UoZpWKxd44UfEvITUwiP1FVtkOhOIlivqDg3em00W61sbQwj9byEsJmHSuLc3DLU2j5E+/+3tfd+NZR2tquM3oLWPiO3laZ8N25c+e7kiR5fT7f68CQlJImZLNerQd5vg/cc08fvpfD8TwmrNxgjXubZypf8XxvuVnBd7I6jTAxle/o8OUx60rYVLOjdrildhoOUP9ZbZ+mckUFjw1fsk6/g/p/Hz+fjz9VNBf6XWz9OAQq3p7KVW86URdxu67U7cKRw1h49EE43Q7CThtxt6POfN514SYOHJedcUkvFJAPP3VleErpxlGIldUV+L6HyYkJJLQevBzcYhmF8iT8iUmUqlXkyxPI5fNwoi7CbheNRgPHDh9GZ20FubirPN+kOIGgNPWOl7/mnbTW7M8mtoCF7wYb8957783v2bPnXWI7SFYzCTkbVryCj+H5chulfAF85a67EMURDlxxpepwE893WLkm5AQwsjwVvqpTJ8bc0Rl85uZP4dsJ36kd6/BVII05zXivM1Agrnr9zTC5/o6y/N605SfiYw/rlDOP27SCsuwIPbzM9H/X2/YJtkOvVah8+3EIPY+B5oJDjer1vu8vIzIJ3aTbRmdlEfW5o1g5dhi1pXlE7SZyYUt5/7W1NdXB5nse8n4OnushcYEgThBR1fo+4jhBngtjhpw5aDQb6HY7mChPoJAvAn4OfqGMXGkSuckqStVp5CYqcPI5uHEX3XYLa2urmD0yg7jVQNhYRRR00XXz6Oaqb3npa9/2a+Ncc3bd4S1g4Tu8jQauQfju3bv3nUmSvLFYLCp/TdTvKDDZbPimwUgOQK/PWPBlh9s6tal6j8N3PQTtBOGrAN7v/R+lvcyTMUpnnF6u+bcZwyuwPhH46ixWVlIS96IV+MxUEQ3Urn0YJ7FSue21FSwfOaTUbmtpHm7QhheHcGJGMyQI2i10O21UiiX1YKQvm8vnVChaQpXL+FxluSdwE1c9n+n9cp9LiwvIezlUJ6fg+HnkihXkyuxw4+8UvMkpePkCPCdEu1HD4tw81laWgU4L7bUlIAzQ9gpo+hNvfPmrf/U3N3ir2M2NFrDw3eAlocOXHW4CXlG+x/3U9B1tRfjOU/nSdnj+DT3l2w81U2lgXSEAACAASURBVOBSfu/G4atDdyOnYBTPeBT4DoLyUOW7PgiidyTrylfZIj0tTEW67unHIYLVRcwefhSLRw4hqK/AD7vIJyFyUYQkaCMKI8RuTsXdUoGW6d0mIbr0gmlB9O0t1pseL31d9hzw4c8ON8931TDx+sqagm++VEa+MAG/PIH85CQq1Wl4Ezvh+AV4CNFpNVBfW+mFrC0vorO2rFR5M/GSpld+/ct+8a2/s5HzZLd9YgtY+G7wqujD98YkSX6F8BXly8438TuHhlFtsu2QpX5HVb46fCeU5+uqUDMTvsrL1QZZrItjbRDIoDCzQSp91NMyimoeBb66PaFHO3B5Jny1Svb1rJgtva7TROIZ1EgWJGEXQW0Vq3NzWJo7gtbqIpyghYKK2w3ghIH6VKMh4KDLMN6gizAIUMjnwI5O2hmtVkMpaRnUA3a00RLqx2Cr4JMoQi7no9VkFEMLlYkqJneegXylCr9URnl6J3ITZ8ArlODEAcJuC91WA4vz81idPwY/7qiOuKV2ROX7updb+I56SY68noXvyE2VqVxzi4uLhK+K882Cb5YCPtnKV9/v2PB9wQ1qhJt0uClAoTcEtRfr24tFlRFu48J3s9TvsFNowjft/+L9jmU79DVurx2Od2LykUR3V3Wi8Q5jjtxWC43ZIwpsjZVFIOzCCVtA2AYjt6NuRwGanXIqx4KKXIhVTl2CtFAqqE+OeOMgjG67A8/1UfDzSGLuC0hUJ1wEz/f656g3AjAMI4QJ4BcrCrqVnbt6oWblafiFIrwkRNBpolFbw+LcHLq1FRTcEN1OCyvtGA1/4pdf9gu/+rvD2tl+P14LWPiO115PWPu2227L7d+//+1JkrxFh6+Emwn8xoGvCopXLmuCr9z1Za3DzeOwp8wa99QXXz572zqJCyfxe4hgOJKc7cd1FNGd7N30vTH+wMLMEXzmlk/h215wA8r9aAcZSkv1RfCqbVTsby+a4XFgH1H5ng74Zna4UeGqTjH1hzbDtKsp38fncujF9fYiDXT4AhE8PpziEEkQoLmyjOXZo6gdPQQv7KgBE4zfjYM2kHQVbJUtQXciitfzd3hhoDrCgjgEI2lUVjnPheN6qNXqanhxpVgB0zkwzjqMA3h5X6llRjpwfZ5dzy+oaIfEzyNix1tlAtUdZ6BS3YVcvgjfidBu1bC6tKSGJTtBG3FzFc1GHU3k0fTKr3vxK99kbYcNssLc3MJ3gw3K4cVzc3Nvc133rRLnq+d4GFZ8T/n2ToPEhxKCKvw+ifHVe76MIIzwdEY7eNRIx2OBe5lV2LnS61sPkaARrqLZXUWpUELJnYATFeF77JgBPHbGcEdi2XoJEjdGqCDiqA4bL3axdOQwPnPrTXjuC1+AYnUaEfehtuHotgiJkyBiEhdWXQVI9BO9pBysbjtkWQSj2A8C96x4Ydl1msWjh5BlhaD5cFT78FAT16fXAEc96PjQ6j241GnqN796oBGwvUQMvcESavgvCwjgRh1EDN+amcHCkUOIGzUUGDHdf3hFcYwoDhHGkRoYERPUalQjz0+srAePHW6tprId8jmGkTlodlrqPLuep1Tx9OQUkm7IIDOlbt2cp3xhfs83FB6v7+cVgHPFEtxiBX65Ar80Ab80qZRvzmEynY4Cb6teV8o3aq6h02qiHjmoe5U3vORVb/qtYdey/X68FrDwHa+9nrD2TTfd5F922WVvdV33bVS7+kALWhDDftLhq4Y0KPh+5e67FHyfceXVgOeTDD1ACAdExUZA6MWYjxbwsds+jv3n7cdFey9E1d0BPwZyLm9Phor1atQbvsq7tZe8Rb12M340drB4hIMsPonnvuiGx8HXVZCNETl9YHNz2o39JAWqXimqVxTuRuCrt2NaJ9sg73cU+Hpw4PMhpsFXlHAPvhxMomIAe3HLKoLB7Y1Yo12gAgxoCQRA3EVzaR6LM4fQWlyEF3RR4HpqYEQvN4ZKShRFqrMsipj0hlZD1BtWrpgeK5iz86zTaKDA6al8D4sri+iEAcoTFcRRgmplEl7E68VFyHPKUW5qsEZ/RKLKJ+3DzxWQL5ThqWiHqhpokatMKSAziQ5th3arhdbamorAiBqraLcaaMQe6m7pV178qjf9xrBr2X4/XgtY+I7XXqnwveSSS97q+34mfAdFPIwC324Q4vKrrlmHL0OLyFyly+R9NwRCP8QhLOD/+de/ZP81nnf1s/GMsy7DGZhCLnHgwYPv5PpDWnv5BCjk3P5otZ6KA+ZnjuDzN38Kz33hMPgyBwVv+97swjp8TYWqvs8IKRtF+Y7SiaifnCwFnKV8CVoeybr3K9YDVSbfGNRo4f6rg0oB6qnBDWx/9R1Dw8IukrCNxaOHMH/kUUSNOkoukIsT+G6CThT2xmRE7HyL4KiOtQRRECAOwz58ewmL+Nt2Qniei+ZaXQ2yKBULSs3SY6cCZn2nJicRdwLl/yaeq6wHAp0P1OMTero95VsowStNqtFtxakdyJWrfc+3B99Ws6ng26mtImnVFHzrkYs1p/jml7zqTb++wVvFbm60gIXvBi8JUb6O47wtzXYYFvEwDL73f/lOEL5XXH3tE+Drr3u37C1P0PI7uKv2MP7k03+LpeYipnMlXHnBZbju/KtwTvFMTHsV+MxxpeJBcwqaCsCUTIriIRIPmJ05gi/cdDOe98IXDlG+Tx74Og6Nhx582Siu28u3oD6V5dD3HfqRKQRvrMaUJapDjZ1rYW0Zi0cOYm7m63BCqt0EuX6SJKrPjtd3KcJeVjJHqdxYwTcJA6WAlX+LWAG0nYQqpCxoMbfDmgKyn/cRJhG6QaD82olKBRHLom3SV9Qq2kFZE0oKryvfHJVvcQKFyarqeCOIGefrI0TI2F4m11ldXbcd6DfXIgc1p/LmF/3c6y18N8gKc3ML3w02KOF7ySWXvM3zvHXP1xxifOLKN8G9d96ubIcrr30mQHUTu4gZUsThpP2hZbQC+Iq65rRx8+E78Kef+zvkpnJori0rlbSnuAtX778c33z+Ndg/sQ9VlJFLOLKJnTccFdV/neaLq9NLKfmfN92aDl9Eyu+NVHazBC479FVe2eMZDcRmMK2CzVC+owzEGOb7pilkwpedmfTb6a0yKTnBq5Qw3QWyV+XY7fWu9V44HHjKPgjQmpvFsUe+hpX5GeSdGAV6tEmEHO0C1+0lKvd9hFyfbxocKRiGalv6u0lf+aooEg4bVp/s1GTnXIKo00Gr0UQYBQq+xTLjdgs9C0kNKe5lweMNTXC7Xm+Ke+6K/q+fKyJfrMArTSjboTS1A35f+RK+AeHbaq7DN27VlOdL26HmFN90w8++4b0bvFXs5lb5bu410IfvWz3PS7UdNqZ8Bb4hrrz2Og2+vbgGj4rVg/JguwgwG6/g7+/6d/zzfTdj4sxJwI/w1YMPo+gWUWj6uHT3U/Hy62/A9Wc+A7ucSeRi3ry9ziIVpgR23ITK8/38pz6D56Yo3xgR4n6Hm7KM+x1uikkpj/LN6nBLO2vStk9QFCnpNnXfNxu+fRtB1K7b6wxlQiMFXpn9IaY/HtDEVcBbPXQQB++/V+VEmCxy+G+vM44hXx5HoiX96Al4KnIh4kAVh35uL6dCTz0zt0MvvEzla2CHm4J0rHx1jyBVgO5N5RTw0+tBXY1oA9CNOPQ7RqPZhJ/zlGWhOn9zBZXLt1CcUB1uTK6jhhf3PV+Bb6vZQJO2w9oK4taairSg7VB3ym98wc++zo5w21x02NmLN9qeSZJ4x44d+9XH/LV30GMblFwnM9ysX4nj0Q7HO9zuvfMOlVjnymuuU7ZDT/kym1UMJ1LZARB4CTro4sHGQfzppz+ILy08gOLuMs4+5yzc88D9aLXayMU5hLUA+8t78UPf/DI8f//12Ikp+Azx9xwEKq1hjBwCLD76KD576+fwvBe9aN12YEccO9wIX8JeKd+4p3zX830bHW6DlO+4Pu8oilepwAHgTYP08fheJW1Vx5qCoepg48AFB/A4lLeXooEdlwwdceM24tYK5h/5Gh6+7z7kwkB1qpUKeTWqzfWZxpFRExxSzI7MRG0bJaGKVmhFbbTaDaytrmJHpYKSl0PUDdift56yM0h4Vnodc3EYIe/5iDvdvsfcS1rJNxsOuiiVSipt5EptDTMzh1EsFVEoFlGtVlEpT8LNF5EvVFSHW64ygfLUDuQnJM63N8ii2ejBt1tbfRx8W7nqG7/tFa+28N0oLKzy3dwWJHxnZmZ+9TGF8Tj4ymALM/41DQ5i3Y4GX/bIh4gY04lSL8TMBRiR+ZkjX8Tf3PYRfB2LSArAZU+7EMuHj6K2VoM/Uca9Dz+EfJLHhZPn4Meufxle+NT/gsmkBEflCFbd8Soh9+rhQ7j15k/juS9+Inz1aAexHSSNrSjfrHAw3XYYBb66fbHZ8H1CBETP6lUuuAoXo9dAtUt1qRLjOMgzYoRhgBSqq7M4ct9tmHn4QQ5DQ9H1UM7ne/lzmXuBIxz9HJJ+uJrHEWlMhMMBDU6Eeruuhg7H3S4qfk7Bl+qXDzROGxXQRsj11ue+g25XPeUIZ5VGkuo46GJ5ZRndoI1SqYxivoTlpWUsLC0qb3iyWsUZZ+xGuTQBR0U79OCbr0wo24HwXfd8u20V19uq1RDU1xA2VvqhZi4aXvlNz//p11nbYXPRYZXvRtvThC9f88y53GQfYyvfOMI9d96h4kCvvOaZKs6XypdyM+ArqpsDB0bNzC3hKwv3446VO/GfK1/GbL6GVtTF5eddhIuLe1WylIfWZvDFow8h4Ktoy8H10xfidS/4aVw5daECMqMgmLGMnTZrhw/jlltuxnNf/GIUJqfA9DCifNNCzXoTOR6PU95M+I57foYp37Roh96yRKVpZCckg/KY7Jw9Vnwr4F1CK8GNaMskCJdX8fBd/4lH7/siGDsyNTGp0jxSfXJYQ6FUVlnE4HFtBrFRTTu9mSbiEKuMoe1wsAXQqdexg5nHqHw5eWUMdBj7m/AtJFbRC4xi6EUwEM4h2FVKD7ixtoaVlUVV75yfQ6vWVsOJ6Rfz32R1EvvOPheVyiRcFefLGN9+Pt/qNPIVKt8CfKrxgNs2FHypfMP6MoJuB43EQx3l13/7T73mt8c9F3b9wS1gO9w2eIXQ873oooveQuVL1UPbYdPhyw43wpdKKmI4UaQU2ZGlAHfe/iju/eo9eDT4GpbOWMRcdQG1XE2lGzynsBs/9azvQrNVx199+iO4t3UMK7QsIqA6F+OVz/l+vOK678MuZxoFFJSaIkWXDj2KW2+9Gd/2oheiUJ0eCb5sxv4czKlTtpuhZqMq33FPz4nCVyXAoV3Af/30j2AnHCWrywEPAbyoi+7iAh64/XY8+pW74Ed1lW2M0C0UKgpkru/DzeWReL7q6GJ9PIdBfkzb0FWpHmk3MD1k0XPRWquh4PrIF4voug5aboIaEU4Lo9ubpYIWD60KDrZYWVhE6bGpsov0ktstxJ22gjj93XqjjU6n24vdBlCZqGDfWWfDy+UBr6d8/cqkeqAWJ6eQ0+AbEb6tXqhZl8q3voJOWwZZTLz2+T/12v857rmw61v4ntRrIA2+erSDPpz1RJUvPd+r6Pn24UuVefhoHf/22Qfx4P0H0XW6WNm9hPkdh7FSnkGQ1OBEDnJ1Dz/1Td8Np+jiT279EB7BClaclpp1Yseqh2dXL8GvfNercNmOi1BCESqMAsDC4YP47Kc+iW978YueAF/d81VTlEvQcb/DTe9g26jneyInblz4yvkhfDlyT8EXvbAzZTu47NDiJJRdNOZm8ODnPo3D992Hks+BFSHKpQrK5Ul4hSIix0VpYgIxR8d57PDy4VM4c3AKYjRaHdTqqygWCiqfA4IQeZV7twW/UkYtB8yig7mki9D3kBMPWEVfOEg6rMMCip0Au/0C/GYb0eoa/ChCpVRGwHC3mMq7gNJERQmBQqHYi+LwisgVy8hPTPVnsuCn2A4c4dZXvhLn2+5FO6wFYGKdX/z2n3zNH5zI+bDbZLeAVb4bvDr60Q5v9jzvRt7Iuu0g+R2G2Q7K20wbXhyHuOfOL6kONwVfL484drC80sG/ffwufOmr84iTAlpuE4tnz2F24mG0Skexp1rEebvPQalTwlUTT0VU8fDHN/8NHgpm0Xa7cKMIE00f5wU78fqX/Byef8G3oESTmEG+hO/Rw/jMJz+B73hRH74qR0Rv8jGVTN1JEDscDKAi03qhZjKLg8zMa0whv1WVb29wRW+0Sewm8BKqVZoEDMPjCwYnUeoiWJrFXbd8HIfuvRM7fA8+k5kjQZkzAVcmVCiXmy/A4W/OVxEIvsc44Fh1pHFa9oBRCmGAUj6Hdr2mOs8mKyW0qFYrRSz4Mb6ONuY5im6irCIeOt1uz44IQjjdELlOFxP1NvY5OezohAjnF5A0mHQdyJdL8HI+JqeqKJbKCviu68Hz84DLfL49+DLUrFDtwddnbgfG+XbbaDVoO6yhvbqEbn0Fq0uLWGx1k6C047Uvf82Nv7fBW8VubrSAhe8GL4m+8n1zLpcbCt+0Xelq+PjIXHZ/MYari7u+dAe6nQDP/KbnIAh9xI6Dz91+BB/7xP2IOkUViN+eXMPM9FexcsYR1HOz2FGo4IqzL8W3PvV6XFTYh0PtBfzhrX+Nzx+7G74bYpdfxEqjg/JaCa9+3o/jR654GapgvliSNMLi3DHc+olP4ttf8CKVWIf4UTl3+rkdlLsrWc1Ub2E/N4UGXvVA0RLu6DZDluUwLB561E63Xo2Ozwi8PgxwfaBE70zQp6W/S/zGDGLwOFBBZXlQojdBgBw6CJeP4cs3fRwPfekLmPCg8izkikWVarM6NdUDGLODqbCuHPw8YccHcV4N2W23OyiVywj5psBcCw5UlEOeVkccoBN1kCtXUM/ncF/YwtQFT8NFl16hcvQS1l0VkhaiGQZYWJzFwdtuw5nNFs5oNlBiIpwuz5CHdquL6o5pNXcbtTYfAFzOUDmP08YXyyqfLzvbaD24pUmVajIO26ivLKLbamFtZQUrx2aAbk11Bi63gyQq73rtSy18N0iKJ25u4bvBJmWH29GjR9/k+/67hinfTPgKvNZXkHSEIe6644vodiNce91zECYeavUAH/nYXfjyV5ZQiqfQDTtolhexeMZDWNh5EPP+UXWzlTsF7HN34ulnnY+LLr4EX3joHnzk9n/H9Bkl7NkxhTsfeQQT7Qn8/LN/GD911fdg2imrvcdJgAUmU//Up/AdN7wIFZVSsh8L3J9AUw2pUENstanP+yEbg2wH/Q1g3GYfBOa0sgS+6ymL+qPUerkbGKcr8CVwXSX6Cd+EKl+FnDHOtoO4voh7bv4PfOU/P4MJN1I5FgrlAhqdAMVSFZPT0718HoUifHa2FvIqUoI+K5PnqBg1NW17EV1GLDBrGZVwt4VyIY+w20StVUOhMoFlx8GXozbOecZVuPzS69CMAzy6eBBhFGLv5B5MT+7CYm0On/z7D6Jw5BAm5maxwwH27jgD5cIkPC+v6kDFzs45PqxU9AZD3jwfhdKEmkKI08cXqztUhxuznXU7NbRra+g0m2jWakhadZScCEHQRi1E0s5Vfv5bfvyX/3jcc2bXH9wCFr4bvEL68P0V3/ffvanwVWnEIgXfKASuuvZZaiLEQ0dW8f5/ugVzqz68RkX5t53CCtb2HMSxHY/gaOEwukXA7TrwVmJUOy6+6fyrcOCCy/AnH/1LPOWKc9H22vjEXbdhZ1jFLz/3J/Bjz/huTCZFuI6nspZxyvDP3HQTnv+CF6oZD8aBryheE7RZylfU7LAOuLHhK/G+/dAsVR9JnNMHMS9+pXw53Np10Y26KvTKcSL4bgy/WcNdn/oY7vvszUB7DZOlvMqX4Hgu2t0AO3ftRXmyCs/3FWwJvnyx0I/vddFstVFihEEup+J+CVFHwTdUs1IUcx5azToaQRPI5zEbhrjbCfCUq67BRRddgc8/cDvufeQraEdd7CxP4/nXfCtKSYJPffTvUJo9humFeVSiCOedeS4m8pMqsoL7oN2g+gyV0nbhs6+A/nOhrIYWF6emUZicRuQWlGp3ki5a9VW06w3EQQC324LTbaBeW0XHzSfdUvWVz/6hX3zfBm8Vu7m1HTb3GiB8Z2dn3+i67ntOGL4qX0Dv1b7307cdkODO276gfN6rrrke8D08+LU5vP+fP4NGOI32igfP8dH0ltDYfQRzZzyCo5UjqPtN5OMcnlo+E+c5U7g0/xQ862nX4EMf/xD2PPNc3PLQbfjiw/dj92PK+c3P/xm8/MIXoBTlVUcTBxAszh7FzTd/HN9xw+Ph26tab5JN1pEB/jJV5DgTaKYNM95s+PbyXfYyj6mBav0BGJxwsvdFT3dwBJr6ZEY3/lFwEQYNFOMAB+/4Aj754Q8g361jouQjV8orK6DTDTE1vUu9sjNKgXCl8mV0Az1XKs1OGCIKY0wwexhtCJX9rJe7gUaHSkjPOdK6DTS6DXSSBAsJ8EjZw1lPvwI79+3DR279V6ygiYiKvNHFt1xyNZ6+5ym45WP/hN2tJs5utuG1Wtg7tRu5OK/2yyxo7Djk8TNe2OvDl3G+fqGE/GQVlekdiHNFtCMXxfIEigUOoGFioEillOzQ811bwvz8MUT5UuJM7fnF5/zIL/3h5t45tjSrfDd4DfTh+wbXdX9tY/ClUJFcvbQdesly77ztiyr286qrr1NhTA8+tIAP/MOnsdKaQBhMqMxaNWcRjV2HsbzzIGYrj6KRb6Di5nHdOQfwnH0HcElxP/YWzsCRhYP4unsM7/uPD+ChuSO4bHI/3vqSV+G6vVehnBThRMz8AszNHMSnb/1kz3bQlO8w+GbF96ap4dTBJlo6SvO0jKt82XmmEuQQvgp45G0v8Tl9c36q13JOxS6v5wznitpqFoeDd34Rt/7fD6M7N4OposuQanSZ/tHNoVqdxvT0rl6WMIYW5vPIM1cu4cvZgF0PXQ4XdlzkcwU10oyKNEe7I0pUKkjG4fK1nuFn7aiNeqeDVcfBkYkCzrz4MpR278ZHvvRJLPmMte1i0i3hwNTZ+JanXob/+Ng/48xWExd0QpTCEFPFKpwuR9T1EqirIeD92a9ztBxoPeQLyNN2YMwvw9qY4648hZ27dqNc9BC0G0r51laWkXD24voKZmdn0HFyibdj7y899xWv/18bvFXs5lb5bu410Ifv613X/fWNwjem39ivnkrUjQh33n6bGr9/9bXPUq+7Bw+t4m8/8hnMLvnoJJNoA2jl62hNHMHq1CNYLD+KenFNzRc2FeSxz5nCU8r7cOXFV+FZF16Fjx+8Fe/7lw+i2e7ihZc8B6/9tldgb343igmnk+l1QM0d+jpuvfUmPF+DLxWfgmuG8lXZ2kW3p0DUtB1OBXzp79LPXYcvh0gw49d6Ix+fsYK5eKn+8h6w8JUv46a/fT8eveuLKDsBCjkgyblq7rOde85CpVxFaaIKL8eOth58fdoV7GQr0Otl5npGTTDhDVTu3U6rhUoxr2J+u51QZbYPgg6azZqyCJqELxIcLLo457LLccb+/Xj/bZ/AoWANXS+C0wnxnPOejmeefQE++h//gP1BgGd0HZS7AfLIw4lV8JqCrhqMQetB5Wim3esjdn2UOWNxqYw2h0eXJrBz7zmocHJNP0HYbmJteRm1lRV015YVfFvNGlrwE0zufvVzf/J1NtRsc9FhR7httD03A77SbaVGVfVffxV8nRhf+Oxn1M1z9TXfpGJHl5Y7+Md//jweeHAJrWQSgVtA1w9Qdw8j2j2P5cmDmPVn0cm3VKIcNLtA3cGlZ16IX3rpK/Avd/w7/vmWTyHf8fGW7/9F3HD+NyMHzmCbU6O3/DjG/JFDuOXmTx2Hb3/qeAVMA7693Oxq7vLHNaWpgs1QM33lQYp5nAgHvUwq3+Pw5Swd/VhZOg70X8NQTTDZ4bTslQrCqAUv7MKvr+ETf/0X+Mqnb0JUm4efT+AXPVSmp1Gd3oVSZbqneAvMnVCB2x/RyKTktB/YDUkrxvF8lfbRc3Mq+oBAzBd8NfNHHERqKqBWg1MBhQiSGCu1VdQ8B4eqBZx16dNx2YFrcOvX7sYXHrgby60adlSn8MJr/wt250r48L9+EE+LE1zRijHZDuCCw8N7llFvIikV/9fLc0HQMh+Fn0Nlcod6WEeuh+ruMxV8aTtE9JyjLtaWltFYW0XUqGH52GEVfrbE8qf3vu7FP29nL94oK8ztre2wwRbdOHx7/ilBq26gfsCs24fvHV/4vPKCr77mOjheHt0gwRduewQf+/jtWOsUELuTKt7UKbZRyx1GY2oOCxPHsJhbxIq3htALkQtdTHVyeOV3/gCayy38/Uf/Bd9x6TfjR7/lv2J/7iw4Sb6HUGbiSkIsHDmIW265Bd9xw4t7tsM2he9x26HX669mxmO6Rb838oydi54aR0FQdYD2Ku786L/hzo/9K8qdGoocDVjxgQL9XsK1jJxSuyW4BaZoLCvFq5IpFYpK+bL8XL6ghicz2sH38j0fOOfCzbuIuxF8x0PcDRE0mipeOMkBRxfmcaTbwJEzKth3+eW4+pJnMW8dHph5uAffHTtx0RnnY3FxBv/343+Lp0UxLm/GmOyE8Ny8ioRRIxRVJop+h1s/TTNBz45EhpsFfMAXitix5yxM7Nyr4Ou5IZJuZ135ot3A8rFDWF5aQCNykEzufvPLXvNOm893g6yw8N3kBmSc78UXX/wG3/dPsMMt7nWQqAGhBnwR4u47blODLK6+9psQO73p6BdWu/jYx7+MO+85hHa3BLglJG6EtreMVmkR9elFLBTnMOfPoparw4sjVBoRrj/7EnzrVf8Fd33pHvy361+CK6YvRiWpqE6pHvOZKS1Q09/cfOvpga+ugk9U9SqPmZ6viuXtDRChBaAeMK6jBi1whic6wJwnjVnD/KiB+794M27+4IeRW1vGtJcgM0V31QAAIABJREFUlwOcko+Es1IzTpbgVR1XBaV8FXypgDmsmEN4HUfl661MTKiRZoRezs8rvzc/QZ81VBZI0cmhsVKDE/QGXDSDBubrK3i0U8fRvZMo7X8Kzj/nEuXD5wo5RL7KHIyCk8fiyhw+9Zl/V8r36e0EkwEf2TkFX84BlwZf+hp8YMSMZskX1CCLHWfuQ2V6N1w/r6IdkqCjQs2W5ufQXFpAUF/G2soSAr+IbnHqLS/+hbf92ibfOt/wxVnlu8FLoA/fN554qNlx+HJmBL4e96DBGNEu7v7SbWomi2uufzbimJ6lh8gFZpdC3HrL/bjzy4+gG+TQaHeR5CJ0nBV0i/8/e98BZ9lBl/udes/tZfrM9k0P2SSbQgpRKQEMIF3gvacIqKhIFRApT2w0FcUHgijowyfSJYDASwgJISQhhfS2vUwvd26/p5/n9z/n7k42u9lNZuITcifZ387OzL0zc+693/mf7/+VZZijIcKKgwV/AfX2AhTXQ0m1UMmXkVYy+I1nvQLnDp0OPSJfGEcm0rWmhwEWpyb/v9EOR1NCPJ6HKBYzHCJ3D4FvnIEbh5hbhi7VPyldw8KDd+LqL3wWczsfRMHQkFYjpNOmWIb1dBa6lYNB0BUThSGTJJshCL6cfPnv+BQaoVAsycJNFnCqIUYJK5eGHbnQpaQU6DY6MIXG8dG2W1hYXsKM30JtYkDMFo5HCYYpwfW+4kNXDSnCZAV91GngFGg4JVCQdalHNoGIDRc8gbMONZ58e7QD2YhUJstOZZl6s+UKikOjSOXKkvUrky8LNLs25mdmMLN3lxRo2t0WYOXgZwbec8XvvrcPvo/nifgot+mD7yoP6FqDr0xpPfCFh3t+cqtYTM+/6JKYllB0+CwTjgC7G+D+e2fw4M4DmKu2JWCbsepDwxmctm0dRjaX0AxqmKvNwvZtwaKlWg333nM/Xnv5S3Hm2EnQYUGnykGVvmSxwy4eJO2wYuH2n0g7PFbwPdrXP3Jijiff2IwXQaN0K3BBsoWQ2W7U8KMvfQ4PXvctMgxQ9QimocoCMpspQtVimoH8rpqirIxmijgfV/5eCb4KUCgwCY7LPE6jsfWafC8NMczlJfXAFAlWD3WYnRu60h7c9F0sFCx0aUN2QvBh8c04rznwONWq0FUVac/HBCKMkibyolhmFhhCeRwJvrEEUIGZyYpe21M05AcGUR4Zg54pIpWmVtyG3W7Atx2RmtVmp9BcnIHn2lDSuUgpDL35517TX7itEioecfM++K7yiBJ8Tz/9dErNHiftEDcCi26WVlC2HkgtOV81Hu6+/RYB1fMuuCjOhlVNuKKvJXCw8QBodTxUW7ZETxq6jnI2g3Rag6oz+NwTFtBHgC4CLLlN7J3Zh3NGT8JAqijLGk5jvDwP+b0jBQvM872BUrNE5/v/GXyPZzsWeFkRoh6/H2/6Y66hF9ZLzjcOjVeVECbpgMDF7ddfh5u+/M9ILU9BTasImYquqsgaaVhqBoaWhmZloFgEX12oAE7BhnkYfEk7xPXxoeQ9EJTJAfteCDNlCr8c2F3R+DpeEqje7QjoZi0dOSU2SEz7Ntq2h269g6FKEUhr8A0FrhdANVigGcHkJB04SAWu7Nh0JQXF0x/B+fbUDtT/aibt0ArafoDS8AiGxtcjlavIRGy3ayI1c7s2mvUaVKeL+vwUfM+BqxqRnyn3pWarxImj3bwPvqs8qL3JV1XVPz2yQPPIYJ2jfStRAcStiXG6i0y+PfANcNdtPxZQPe/Cp8YFmlL0o8iGnDXjUiGjsDY8RhrCsi6GjbiqhvfswYULB57MxT666CANTaYpjTIlB8hrGZSsIlRfx9IsTRZX4/KjmCzEKHCEvVgkyQ8XOxyKlTwR88QqH4JDNz8MwPwJY65X4zqSHXdSJpnk60bsNrOR130s7rgb3/70p9DctxMZzZfJlmYWLuUsFk6qhhRVaqm0yMqo4yWYCu1gxjGSsa3YkphPz/OgGyasbFayHQI/kslYTBaei5CORNdBp9uRv3OZNCxTg8pGY8+FSxOHzeVXDblMBmqK1yLxG0+OPJ5SQ8/uNzYZJ/plUkdxC0bcNhK7muNgeF1jsLspGR1cuHHyrYxOCO3AeqHI78LptmAL5zsHr1mLXW5KBFtLBb6V/+0LX/GGv1+rx6l/P8lM0D8QqzsCPZNFFEUf6FUI9fJ8Vw++Ie669RYJ1D7vAkZK6mK4aIUOWn5XPm67tsiY/MAV4HX4AnZddBxXBPe+H6Jld+CFLpqdpgj7Hd6WObF+AM/xoXsqzj15Gy479xIUU0XMH5zEDT/4/sN0vj0A+GkB38MnMg8KOU0xVvDkxgmRucsBvOokbvjKP+OB71yJjOJD1ZnJkBJpn6obMCWhjBwv+d1Y08uFWwy+FnQzIxNwrPW1hF6gvIwnw0KpLPfjuYEs5PicYF8bHWjMzaXGl5m+6bSFMAFSXu0Eti0yOH6OJ12+sZ1YItkT3W5EcE1S48RlmOiqGaITX0GFkjwXZwnH9AdtxLxq8nVdHG7FyjCsQkV4ZTV0BHybjQaa1UXYovNtIJ1J0V4cuFbxty9+VR98V4cUj7x1f/Jd5RF9YsE3wF233hqD7/kXSqOBHwF7agdw1767ZZEj0mC+QNlCoVNnGgepcOYjwPJ9NbCghwx5B1KMM3RtKVhkSDjDXcxIw2hxBOvKo0ipGhanp3HDtT/A5T2pWRKsI5P1T8XkG8dcSj+FXFUkp44kKjLwHRQM4IEbvoerPvdpBPMHkOP0yVSzBHx5LCkZOxb40jFmEHyttOQ5MLaRgT1SAeQHyBeL8niQ82XYOt8IvtQVu64DXVeRYt9bckxZH++7jpRmigwuDAXIpdJIaoPizjbWDIUs7kxMLwTf3hvBl4FHPfDlxwm+jLZkhxtter6mI1MsCfhmy0NwfCZCsDvOlwqi6tw0vE4T9blpDJSLiNL5wEsV33DBK3+7n+2wSqw48uZ98F3lAV0JvpxwGLyyZpNv5OPOW2+Vy8jtrI6nfTRU0Ak8zNaX0Gq35NK2UipjsVpF13YwMDgMz42wZ+8+aTHgBHjPXQ8hlyqh3VnCtm1PwdTUNK655ho87wXPwnnnnQGDG/1Ihe5zWvJRnZ3CdQzWee7zEnsxl3FJPthjBN/e4T2Ww+14tMRjeXhW8r6UkHGSZG2StCz3shuo6IgcePNT+PfPfBIH7vgxsloMPjRdUHolQTl67Fw77uRrUQ4WT8Q0b/D34eOQzubiynbNFPDl1YjnOHBdW54fpqkLsNp2V05ogeei1WggdBz5PLN8qROWTji2VvjxBG0S0CV0icXGrBaiiSKxpXO5dxTwZcWQ8MVc1mo60oUiSgMjAr5cwhlqALfbxvzcLGxWCHWaaFcXMDY6jLobBp5V+t2nvup3PvVYHov+1x7/CPTB9/jH6FG/guC7sLDwjiAIPvhEgO9dt90mk865CfhGEV1uXdzxk/uQy+XRbnewZfNJmJyawlVXXYOX//IvIwgU/ONnP4dXvvIVGBwcwZ9/5OO46OKn4ZZbrsFpp52GjRu24CMf+gg+8tE/xKWXniomjl4xIxQfC1N7cP31P3wE+PbsxY+F81158FbGTZ5omtljeXgOgy/1u3EDtKcakpkRgy8NDi5SYRf3Xf1NfPefPgPTboi6gQoIU9LJeAKlKYJdfCZUKhkM8zi0A3nfmA/myVfAl1pfKhsCiIOOFBDBl+CYyXASDmW65SRsd9tYXlqUavhUAqSmQYlaXBNPCsLpdCWhjLcplvKHALcH0HJVwsyjFeArqW0C3ly4seLIEtrBzOaRL1VQGBwX7S8CGw7T1VpN6alzW3XMH9iLTCYF30gHvlXqT76P5Yl4gl/bB98TPFDH+rKew+0/xAcfFMnRmk6+XLjdGoPveecnhYw6duyYwpe/+G085znPQaVSRqFg4cCBJXz5S1/Dq1/9SkSRjr/71D/hta95OcbGRvCnH/gH/NwvXIYbb7waG9evw5bNp+Nv/urj+LMPvwvnPXVTTF3EbmaoWhezU3tww3U34dnPff7DJt+fJvBl57BMh2K9jVUkiuLBirqo7roH3/jkx9DYswOpyBWFA6VohsYw9BMHX+p8e1wwa9uFEybP6wcSuNPt2pLny/p20hE0c3C65ijeajVgmgyNiOLoxm4HGctCWtfRZrIYCzZ5MtA0ZFjM6XoywXc7HdhOBwXm8kqORI+Nl8Qg4f2F9V3J+TJf2OTCMI2AP2cmg0y+jOLwhHDBlJoFri20R6u2LFNva3FOMocdxQiDzMBbn/Eb/WCdVULFI27eB99VHtGV9uJeXfxjpR16UoG4vn2F2iEKcDeDdVaAL11wc9Nd/P2nvoRarYYLLjgfz33uU7FzZx1f/MIXcfkznyVypO9+97t43et+GUNDw/jAhz+Fk08/GevX57HtKWdiz85pfPQvPoH3/dHbcOElW2F7LlRFh66p0I0u5mb24IZrbsKzf/EFEiDD9mLqikXyJQTE4TD1XqTkiQTrnIiGd2UGhHCdCed5LLlZj/tc+TBKpAHIgauAT/0rHXy0TtvIuk187//8A37wxc9hKKXCMlQoJj/PyZfTIU+gnIAPc76HJ994wiXoSUoYjRdmvHAjTcHJl489g3UoJyMw5rIF+R06nY6oF1h0yYWbuAkBtFpN0dPms9Tb+nDbbaEoWs2mtF+QsuDkyysTPr9810OLmlzfh2VZsNJpmYI5WYtIkVSE/BeBhhJZuLHAM0V6JIPIMNENIxTLQ6iMbRCpGctByYNXFxYky5nZDppvy2M9vdyItNLo2575G7/frxFaJVb0Od81PoAE39nZ2bfruv4huUTU9cfM+T4a+B6afM9nhxslZBoCV8PMwQDXXnsdbr31NrzkpS/F4GAZX/j8V/DqX30ZgiCFf/zsP+I1r30JBgeG8Mcf+Bhe+JJfwrOeear89td89yf40J99Ah/88/fgzHPW40c334wzzzgTIyMVKJqN2cm9+NF1P8Kzr3gB0pm8cIXUxxIAVWrKVuT5Hi1Y51hBOasB32M9bMcEX40dcxE0n4tFQ5aLetTBwj234spP/BX233ojRso5ZIsZmTCZxaDz8tygMsGMW4hlURVTDjLhJullptiNCb5ZUUKI3Vin6y2mKqjvrTWbMk0XC2V0u1358Sulkizb6LAzDMY/+jLJUu1AbXen1QIoVROVhCtRlAReOQkR0G1bFm6O2xW+V05UgAA0r7qEdkgmX83QRPZGpUTKtARkWR2vpCxJNcsWyhic2AyDNfe+LWqHmclJLC/OI6spkudLRUa140bWyPo3Pf217+jn+a4xdvQn31Ue0C996UvapZde+nuGYXz48UZKHhN8EUvNOPluT8DX9xVMTzcxO9vC1i0juOqqG1EqlVAsFPH1K7+O1772VVAUE5/+u7/Hy172Upl8P/m3n8Tzn3cFnv70bfC7wA3X3YF/+eev4nkvvBzZooodux7CK//bKzAwkEekeJib3Isbrv8hnn3F848PvsTiJMCldyj/M8H3aA8fAZlFzFxGmZIfGULTQoStBfzwC5/DLf/2ZXgL08jlUsgUssnlPS/x44WbSMw4bXICppSsJzVLwDeVthKdbxys0wPfHu1AIF6uN8TcQa0wQbDIrjdVhW13ZHHGn4ngy8UazQx2uw3PdYTzJeASXCUrgrwvR/kgRLfTRco00WjW5D74x7ZtmbAJwFQ7aNKYwd43D7V6TXjmlJlCZWgUxcogdDrdVB2pTA7ZyijSbOJQfHSbdcxNT4vbD3YH8wf3yiLQgR7lRze/6emv//0++K4SK/qT7xofwCiK1NnZ2bdpmvbna047MM/3lltitQN1vnxRBgomJxdx/wN7sG5iPer1OrZs2YDlagsPPHA/zt2+XeiDBx98AFu2bpFlz959ezA+MYqJ8UFxWFUXWlheXpZoREX3Zds2PDwEQ6fEyUZreRHfv+p7RwXfJ4p2OFINsZJyONpDdqwpukdTkCqR5l52mYU20maE/bffhG9/5lNo7HwQmtuWvrpMMSfhN6LtlbQdPQFfXcwTGikFTsMrJl+Cb9zZRh41mYiThRunVgbqLNfrwsTQpJHP55HJZEA5GRdilJhxqiTw8t+ddlMoB4KzToWG6wr4Skoatb6ccNkykYCvTqokCYKv1esyWZNXJm3C4CBy+PVmHZ1uV5Z4LPAsDwxhZHy9VAjRKg09hVRhQACZ2Q6t5apk+TJGcnl6ElN7dsDUVXG4ZUY2v/VZv/Wuj63xS+dJf3f9yXeVTwGC7/T09NsMw1h78I0C3Hnrw8E3brtQ4blsQghgMaA7vjKVzbq4zWLTm7xJJb0Cac7V6YZjYS7xlrueQ5X1cQQN/V+IPEzt24Mf30Da4ZGT7yPAN7Hyskvu8U6+x5qUHy3V7PiZDob0Fwehg7TmwnKb+M5n/g4/uvIrGGR+Q+Ch3W1JzbqoFAR8VZl8SR2Q5+XHaGyJgZcAHE/B1PVKY7EssR4OvuR8OTEvLFXjidTKYmhoSCZUTqFcuLFCyPddAV4xUKiQx4YPGaVmvufFhooV4EvOt9PuCKfbtdsC6DwG9UZDaK5cLifgS/UEzSL1VkM+79qUtpkSR1oZHEFpZEQKNAPoCPQ08uUKchlDsh2cdkdUD7P792B6z045IYRmJhzYcMqbn/bat/Un31ViRX/yXeMDSNrhsssue5uu6x/p0Q6cfnpT8CEN5jG+r4CIEnN3sQe1t3BjqllP7RDgXNIOOmt+YiF9DEyxhjWudRcJviCvXGjz5kmuF11utIoSdBmnyGYMyph4F24Q98Ux64ALIcs0sThzENdf/31cfsUVx6UdZOEmKH78JotjTauPFXyP/PoeSB9eznGYZ54CUzqZg9DC3D234PMf+gDmd96PiYGSBOdwYszl80Q+ydzlgk7yM6DA4rFIZ8TYQqCNeV+mmrEyiH8TjBN7cSJHk7Qz8rWej1anC9txYaXSQglwgiW40tFGuoGKMtdxBCzTlomUoceTsecKCyV1QGGIRrMptEMpXxCgpiuR6hfSEVzi0QVHSoMAzOcOb0OzSNvuCHfMx9N1PLS63WTJNgGrUIBh5dAlN6NTJ54VnTPBt9tqoDE/i9n9u0X5oOWKUWH91jc/9b+9sd9kscbY0Z98V3lAe+CradpH+GTv/Tlh8D1kCI2LFWNDAFHDl0jJe++8Q5pyz7/gUkAzUKt5AqKRH8F1PZl+aVm17di6ajuetOPa4qaKhf1tpyv/drsB2gSFriPAw+/icNnitFAsWHjVq16M007ZhNnpadz4w6tx+XN/UUAo0rjBT6bqJD+it3SLgZDLuMNPpZXg2FuIHctMcaImi97dxxkSvZk9fvDkdCP/rzwZxbSDofpAbRrX/Mvf4wef/yzUbgPlfA6ZfAkd2xHNrclJmOBrGGh2bDiuh+GREQnIWanzPQS+idrBsDJIpTMxN0zul0oHWUwqQjnwJMfm4F7mB39XLtrkhBz6aLdbsnDj+1ku13QNYZL/wMfS7XbhOq48p9KWJSdVTtNLS4ux4SLRFccKC9m2HYrOrDfq4mwrFHKoVpfhByGKA0OS6WDli7CKFSipDLquD0ML5WQUOC66zZbofKszk2hUF6FmCpE5sO4tF77q9f0Ot1ViRX/yXeMDmCzcSDs8LvDlj8N4lHhKTZp2k0QzGh7uvPVmSaM67/ynIQgMfPNbP8Adt93PLpi4iDGKxfp8oUvrceLlPxRly3AZU4GR4jRuwDQY/p2Rv1UtkqhDx21gdHQAF1x4FkbGypidPojrr/kunvfCFyJHCVSkyc8gQrNEV9qTnR1WPvxngu8hjcXD0sziRPjkDy/ZfQ+ZyMfCg3fg8x/9Y1Qfug05ipkjIF8ZQccLkLFSSDOsXFMRajrqTQbeuJhYtx7pTPZhaoeV4CvBOunYXizcMivYpT3YR6RqSFsZ4Y6FhkiME1yCMfCcIKuEATrttgAwp10yQgRTU4v53E6LjrMZFJiQllQV8ePk+ClFy+dzSFmsuU+ch4kaJbYmQ2gOTtV8/KgZNqwUrEwB2fIAcuUhGPkijFyBKRFSHRQyYpPOOtuTbIdubQl+twufwTvZgd875yWv/ugav3Se9HfXn3xX+RRYS/Dl5EtskOlO8SWP7PZbbxZA2X7epQhDHQ/cvxdLy03RmvLF3Zu0uQXnJS9f2CKVIodI44BB6RsTEqkrZciKErc49DhhanfVCAEXUwqpiAC7du7A7T++Hc97wYtFwkQDAW3NovBN6IX/bPA91sN0dF6Ykjymu/kw7TZ+8KX/jeu+/L+R8+tQ/W5MN5QG4YdA2jSRZoqZEeckd2xPpsuh4VFkslmheh5BO3AJx7AcK5OoHmJOVQgcSsDYkZYvIpPJCqgLNST6W8rFKDuLBGTJ7Yq92PPQbNaRMgwxWvBn9xw2G1MF0cHi4qLQWOR1CeQ9aRnphd6bLOgOlZzGJ0nejqfM4eHhOFhIM1D4D8djtjKIVL4EI5OHbqXgdjuoLs2LuQMMAqIm2me4eof2YgSZ4tsvfMXr/3KVL5X+zY84An3wXeVTIgHft3LhtpJ26PG+x+N84xSq2I2lSAlir3+BH/Nx9523ybb6ggsuQRSxRkiTS1u23yb7M7ntyvelIIGLNTrWkijbOB94xcMtAyC1oiFIc0YhHVS+1NVfd+11aNXbeM4Vz5fMAlbj8LKVBoMgOJyi9fAyzSd28o2phoQXX/mY9eqBks8l9ZVyPaH7NrpTe/HVj/8lZu+7DRk4UCMPjXYTmWxeqIGMaSHD7F3GQUaRBBfxKqJYqSCbzUm2Q1wPv4LzTSIlNYtVQqwXSh26MpB4SYs8b1ZoCPmJk2hHSt+Y7UCVQ0wtxRYVXu63mrHjjfXypBx4bqTdt9NsYWlpST5H8CW/SyAmQPOqh481n2PC9a4wW/DfTClbXq5ifGJCQn+o8y2PjMPMlWAVSkjli1B4wla4mOtgfm4O9cWqZDuYkQ+d2uNIi8JM+a0XvvI3+2qHVWJFn3ZY4wOYcL5vpdSsB749hxtfJCcCvgSKGFz0mDtNhLNR6GJhbgr33Xc/LrroacikC5QtACZfcaGgK79cOE++nygbBGgVVbbl8sa7lyt1hrwecQCkrigetwPfxe6dO3DllVfil174Qpx0ymlyP5x4Cb78ToxlPMTTPqzJ+IkG3xWZxyt+BcntXRGkLmDHqVcJYAZd3P+9b+Kbn/lbGM0l6afTDBXLrToyGdpqQxTSWeSsApzAhy/5x6osI8uVAeF8j9T5ysItAV+d5gYrI0tOl+lguiGuNCubg0lA750YuATt0QOidPBkouUUzJNfnqlnQh35CH1GgfpiuGg3myjmCwKs5IrFSJHQC72FHKdfPsd6DkBZ7DGYXRaqChbm5+EFHsoDgyIrSxcrSOUrUiWkc/I1U7Jb4PRNOqOxVEVzaV4yfTvNhky+RmX0nc943dv+fI1fOk/6u+tPvqt8Cpwo+B7LHpsEQibgqyEUKVlvxgvguV384NrvY2xoBFtPOQ2mqiMgmkbUjHJ2jc0EvKwV8A0DRJ4vL1jJ82WalseYQx+u68Nxbdmyux4XdLHIny9S/nu5WsP+/Qdw0SWX4KJLLxPwlnBwMyVB3mJhVVnyGfPLAsKH3G5PLPjGJUf8roePz8r3exNmTIdEMCMHemsRX/nYh7DjhmtQYAQ9OVkFqLUbyOZS4iYrpPNIGzm0HRsKGyOoBPF8jI5PCJASfA/ZixNVw0rwpa3YozIBuhRnErAlYJ3FlGp8YlipxmCYOo+553TR7dBK7CBNXpg+Ct9Ht92MHzvPFxWE6IMll9mHwdS0XsZvooYg8PYm355Zh7uA3vHg7ZrNJgrlklTH67k8rOIAssUK1DR5Y0uaPehwo4PO79oSKem36rBbTQHfKFt521Nf9fq/WuVLpX/zI45AH3xX+ZQ4mtphZbbDo2lV428tabyJVIsvAy1WnPFTbKpQIsxMTeKhe+9D6HvIswiRAEuNaPKi7E1BvV9FQDkBX7GhioiX1TmcmOPLVKELOTExH5ZyMwZuawa2bDkJGzdvFaDi1Ctb9LjYKLGz8odLrK2H5GUE4sMH8kgFw4koGo73NT3w5UkgljbEf/cut2O+M5Zk8JilYWPyJzfgCx/9ANSlGZi+C8VMwdc0mXzzWQtK4KOQzoksrWXbrMcTvpYqkYn165HNUYamJYYK6nutOGRdpGZxmwVxjn/YhcYM35SVibveVJotYmDkFZA8nOR9E9kI+9s4AXMp6BP0mOfLEyJ70xQlbkROJIX8NxPSeFKJr1+i2HyRUBqHFSXxCYq0Se9jIkGTLk7y1BlZsqVyMeXAv2mZ1hSCvSMLQKfVht9pIOw0ETBoxwccq/B757/sdf2F2yqx4sib98F3lQe0l+2gadqHeolmqwJf0gWivI0ZAhHeBy7a9TqqTJrqUjRPkT9fNBp0I5a38Xv3piwCKUcpeXBVDYpGcI0JYOp9+ZnelXqsDuZSKKlYF2Bj1kEi6JLLXL7cD3O9vUvflYB5rPfl9LISmY9xvI/3NSvBtzfx9gAmvuyO6RN+HXlTs7uEq//l07jx376IQmDDQggvUiRSsdaitC6LyHdRyuTRbjpiR+ZhIKDyKmF0bEI0wBFT6lJWou+NFQ10uDH7gSdK8sQM18kXK8jkaFVmdi4XnrFjbiX1JMeNJ0OSzSGvThg56UMRi7ErVyQE5UNgGlBT+PDjLoArJ8Qk6OgISkNOtisWo73vT8mcbmVgZItI5ctIMRUtWxR6hAlwvmNL4A/B12vVEdpNBI4t4Otaxbef//LX9Rduq8SKPviu8QE8MtWsJwvq6XyPP/km0y+nSeFsY/Dt2S64FRLqtsfNylexF5wfTLZpMlaR503KIg9Nob3ghcQCl+zcZMkmoSyUpsWmgnjSjv9IgpnCVrh4wu290I98/0TB93gAfDzgFcBJaAfpMUtIe08SAAAgAElEQVSoh96xpYKDJyhNVRAxSEZX0dp9D/75z9+PpT0PoKCy9ywCC4A9KGjaXVTKFZkys1YKi/NLMXAy4jEBzcGhYZGa0eHGpRqpF35eaoQsLiEjqYcnOBeZjVuqiAmDJz7JzqX2l1cPdM0l3LvCyEdetXATmoAv/03wlfB0StGETgjgUX6WnPB6J7v4OPTS5chtr4iTlIMcxoE7Ar7xlQpziplTcSgIKJuHWawgnaPagbGUKbABsAe+brsDl43KdguB00HTBzyr/K7zX/6aD6/xS+dJf3f9yXeVT4Gkvfgdqqp+4PFNvvEPIJObvLp6D0mMlEkZTvyCZX0MN9scnBRVpGQxUCcvyvieDoN3gscPb/I9yi+cKCNipxyBl7BMKmTtwPfRAPjEwDc+kcRsc8z7xuAbxaAbetAVRRohTCXE/f/3a/jmpz4KxevAAItCQxiahmarLV1mpAmo1ggCD81GDdlcFvlCSezFXJSVKgMCTAK+jHVMrjZkCtZ1NBiEE0TIl0oYIFBn8zIdU+Gg6IZw40I3rABfaYgO/AR8Y8CN+Jj68bKNwTqkmiQQvQfSBOAwjvDsgS//JoUknW+cjpO3GJhj8JUTKvlvnp8T8DXS2XjyLZRh5UswM3mZ2lVSIJ4Tc9D8vVoNhN0mfLuDJk9YVund57/8tR9c5Uulf/MjjkAffFf5lOi1F+u6/qerA98EOFfUAPfAUMBTXkW9GEG+vOJlTuzsjZUIj5RjHQbwlQ90PMzGHClfoJwcD/OGsV2YMiaC01pNvr3D/Gh88LGXkofbkQktK8GXNIpGKoUTZEQLbwivXcdVn/ooHrj6G5Lja+icPqld9dCst1AuDaHrUY+rwnbaEiZk6DqGR8Zl8uXvXyyz2Tclk23M9ZpiVOgVZVZrdbEij61fj8GhIahanIRGOmgl7XC0yVeWnOTlZcol+HoysTJQhxNx/LgkjzWBV4wtDzeWyONJvl6+vhf3mVA8clUUKyBk6OY0zjaOdBZatgirUBYANtO5WMcdhfA9Nmp04bSaMvkG3SYCu4N2qMC1Su84/+Wv/YtVvlT6N++D79o+BxLwfZeu63/yeMG3xxLEGtU4sDx+iykBTrqyRFO4TOLEQ9qA3GC8nItBV7iJI95fOSutnI8OQeGhgyEypwRsWb4ZS8qS6SmhH1ZDO6w86o9GVxyLpumdk+Io9/gt5rjZ1RZPtuQu+ffBnQ/iG3/5J/D33g+aqLWUDgQO3GYDlkKzQhmNdoBACjMjGDqdZzQjjMN2A6ELONHSGixcqVTwUL8bgy9jG9kOTUAbGB4VVYSqxzw8dbPMfaDrTVLSjqAduHA7RDtw8hV1iiuPG9UOlJr1Jt/eCZEgHatKkt9ZHnI5Q8Z1RD3Nb49bT3I/pB6KDFVSi6SnczCyhYTzJfhmY9qBy1saOsj5tluHwNfvttGOVASZyjvPfcmr+1KztYWOlar7Nb7nJ8ndRVGkz8/P/4Gqqn98tEjJE+N8ezNrfMEYTzmJMyp+yR1WQCQMrQD0ysADkaj1wDeZguUvvvoebrB4+PTJS1PZnx+aoOKG3F5OQnyfRy7ZVvKQMRYcljscj0ZYCeJHgvLRjtfK34q8aZw/FMMwXYFs+aU6QAkcpFUPP7nqm/jO3/010p0aAiX+fKvVkl63PB1koQrbj8R4UKoUpEaHJoZ8cQDtTke422KpJMiVIs0g4JtMvikaK9gErMNMpWFlcgJuYsSgtpeh6kmyGY0b5IAZ88iTZsiAo2TpRuUKgVeMKn4MruR5+TFSDjHHH0/H8dItnvlJsYg6RdJ3YlpBHgv+F3iJUT3OteDTQRaxdDUyfc3KQrOyMAtlpPMVcbjxd+XVAsGXjjab2Q6dBgK7BbfdRCdQEWRL7zrnJX3Od60hrU87rPKIRlFkzM7OvkfX9T9cDfiu8sdY9c0PXebKlM1p6jCgrgTaXoPCSsAlYPYyH44E4hOZeI/3wxN2BHMjBUaoCeiGDMzhpKsYcLxYpRD5LRTCJr758b/ALf/+VRT1CO22LaFDjbojXXcskxQnWBhIg/DAQAWdThv5Aq22FmyH5ZcZ5Apx/U/aSsskzOhI5jfwa0THa7I9IiOTcK9GiNVCnJBj8NUkLU0m4ITWEZ00gZI8LafewBejReA48jPJFE9ZWeDJ52Nyn+5CRkxCjBbM5+X0LCcp4XQV0WJLEI/dQafblkk9m8lJuSrv17LSyDBMqFCBmS+Kw40yM8PKgy49OinZ4RZ0bTiNBrrtOnyvjaDVhhPp8NKld5/90l/rc77He6I+xs/3wfcxHrAjv5zgOz8//x5VVf/waE0WJzr5rvLHWPXN5dJ1RWjOSsA9Hvie6OT7aHzvo/0CyfpPFox6wCVjDL6cftVQgaanZfmlh134i/vxt7//Jhy442YMFzKoLbeRTqfQbhPgiGmRJH0xbGZwsCLB5gyhyeSoaDDgBj7KAwNSB8+TKfN4Cb5xpm86znTgtGhaMFOZeBGXGDEIupx8hfcl3SAOR4I9L0BiCif0aS2GKC3sTlu0tW6nI+Cay5EGYCSlJ8DL6qDYrRhzu5yCOfnKyS4IhaNl0A7/MCOCxg1WDPXAt9Ohgy6CZWWQzmYxMDqOgfH1yA2MIF8ZgpUpQ5NwnkDAN7S7cJtt2J2GgK/XbKHrAa6Zf9c5r/j1vtph1a+yh99BH3xXeUBvu+02Y2Ji4t3/8UJ9/+PlfFf5I6zJzXvg+2gLNiFEku6wRwPcY9EOj/XjK3+xkPkITGijSouLR0kgiqkXXU3BpyNMcbHjxmvwuQ+8D63pg8gbsZ6ZGQ3LyzUoio5u10Eux3xdF+PjY2h3WlJqycwExdAFiIdGR0THa0gnmwWDfC/BN5WALydcmXitePJNnG/kgOV2pB+E800aJyQYnVcHsZyECgtWwXfbLVn02e0WGvUa8oUcioV8bKDgiZCMhB/zwQLgvCIJAsnxZRNJq9GUr41DldjQHMgxoevONK0YxIUP5jFTYGZzSBcZqlNGaXgMA0MTSOVy0PUIoecg6HZh15uHwBddGx1fibxU8W1nv/w1/QLNNXmlHb6TPviu8oD+LIBvDxSPBNajAfETDb69JdMjH5ZYXqaRj1ZChGokkjj2likBpH7H6NZx5Wc/gVuu/DLSgY1OoyogxI0+M21NIyXSLIam8xK/Uimja7cEeFnD03E8eIGPgeEhmWZ5O9IUhizdGKxD8DXjSVcoiLQoIvgnbi9OwJd/Jw63Q8aXJOyIUzvDbrhKpexMmPrAx+wMO+UyKOXzcsKQqxDBYMrhaMjwZdIlSDcaDel5k/p404zBV1EwNz8tX8+0O8rmaB1mmDpVGJJpR0OFlYevmDCyeWTyAzCznOxZU+QArougY8O1m3CdFtB10HbD0LMKb9n+yt/sh6mvEiuOvHkffFd5QJ9s4Lty8fZoqoWjHdZHW8T1PtejaR75tXTgcQ0ZxuBLMOMleKRADUNkI6BxYBc+9r53Yv7eOzGYM1FdXJQQcjoAG40WUin2qeUk38IwaPtVkcunBXyZs7m43EChUkE6y2JManZNCSTndCvxnWLRTdLNyAEn5guCc1w7xCaL+Hay6Epch2IxTjQarhNTBZkUGyYcqfmhvKxWq6JULMrH+btzotUiFmkG8HwX1YV51Os1mcbHRoZlwUiAnjwwKYHrhWJeJHeMwWQYPGMzafhhNgTpD9Ih6UIRhcExWPkB6BIUH5tIHLeFZm0Z7eUa7HodTrcJz2khxWhLmJFeGnn7pa95c99evEqs6IPvGh/AZOEmtMORqWZSpnhE4tYaf/s1ubvjTb5HLtOOVD48Xs73KPz5w8LBV35eof1ZPhCDL63SvJSmKMCIQuQCD/tvuwl//e63o7ZvHwaLFtotNgXrknXQ7QaoVLIolQtoNGpyGa/pCsbGRmSR1fUiNB0fZzxlm8jDHM+VSXhwcFCC0R3HEzDNlYpI5/JwSA3oBnKFvIAuNb90xElGhm7EzcmcgKkkodOM5RWJnIv/TpuG5OdS4VBjY0QUT+IEaQKvKE68QKbcanVRzCP8fKlckr43giuDcKYOTsn7/F5DgwMoV0pxgefysuT5VioVAV9mVmipNAbG1qMyth7Z8iBS2SK4JPT8Dlr1GlrVZbiNBtrNGlyngYJhckoOo+zAG8995W/+7Zo82fp3cugI9CffVT4ZemoHTdP+kGDbq4zh5HNikZKr/AHW4OYrwbd3dz164WiSsqMpG05kmbaSxjjeSWnl/cnXhvTyxVxvz4Ydu/wA1bWR9zq48Wtfwr99+hPwlquSR6yqBLQ82u0YnIaHy9Lu0Gw1xHZbLpdQLOWEL11sdDAwtk4yjKv1mgDv9Mwszjr7bKEuast1LDfq2HLyVmTyBdS5jPJ9jIyOCcfr+L4sthigTq6VgJ8SpYSG5eqSLMPUwE3C1CETLpdkzNC1u21UikVYKVNqhPiiJIe9uLAgmbzpVEomWzZRx7GTHlrNpuiCmfXL7zUwMABHQFgX2zO5bbtrY2h4QFyRjh9ItkNhaAwTm09CcWAYVo5VQikpGXXaTdQXFxF0upJ57LltGExZ85TQT1fe+JSXvroPvmvwWnvYQLHG9/eku7sEfN+radr/7IPv4Yf/0ZZr/NzjAV8xFChM9xJTscQ4sh+Ciza9OovP/8UHcftV38FQPoOZyXnpuBseLklsI9t+y+UCqstLmJ2tIZtVMTY2LODLxLDFZhsnP+VcnH3Bhdg/OYmRiXG4XgiWjzYaTZx62mmw2a8WQWrhTz3zDNaOwvMD+XepXJbYzfUbNmF+YVGCz2lDtglmqopWbQlGxPr3psjcZPJttzA7M4MiF225nHDABF+aMKpLVczNzmKwXMbg4ICAONsu6rWaAHCvHHNqakpO+Js2bZJyTfLC5K27HSfufsuk5GdZXK6jMjKKyEhjZONmFCrDSGVKAr5QmKzWxfLcHJqLVaQYccFsj04HLRdRkC68advLfr3fXrzG6NaffFd5QO+77z6zUqkQfN/XB98nBnx5r6Qd4qnXF56X9RssCmL9UUZx0dx5F/7hj96HA3fejlw6jW6LyykPlYop1UoE31Ipj6XqIhYW6rAsHSMjZeTyWdHGRkYGm59yFn7hGZej2myg2enIkm2pWhMgvPCiiyRTt9ZsYHF5GU85a5uUT1Yqg0JR1BstCUXasvUkmZjJG4+OjWFpcQkBOdgOOVROlHF6WOAmTrbAl9ZoLuI4HTOfgtPu5MFJWDp/xmE0mw0Ypi5AXVuuSi0QVRKZdBr79++HZVlST58yTMwzPJ0tx0EkvDBpFlIn07PzyJbK0DIF5CpDGBrfgGxpEHo6gyDsisGiU6tjaWZW3ICmEUGxHaod4Fult5798tf11Q6rxIo+57vGB5DgOzAw8D81TXtPT2rWi3js0w6PPNiPtnRb+dWP/DqCLZ1/rFbnto2xlwYiLYDm1jF724/wyfe+C52pA9I353ZoNwbyefLuEBDLZFKYX1hAvd7C+PiAgHIQ+rDSacm5Hd2yFdsvuBD3PfQgJjZugqansNxoSsj89u3bxYDR6rRRrS1j29nnoLrcFBXB2Pi4LLnaXRvrN23C7Ox8bNBIp1EoFiXM3O22odE6HAQyifuuI4oLqQRKqAQJSg98mXiXq8soZjMy1Xa77XjpVl0SaoHKDCuVkmUiaQeZsqmBZswl09ZcTwJ+uGwj2FO/XG+1UagMYGzjSYBhwSoNoFAZhZXPw/XaEqITOS6WZ+fR7dSRTqnQ2DHnK3BTxbdte9lr+2Hqa4wd/cl3lQeU4Fsul99vGMYf9MH3+JPvkcu5Yx3+R3DIsTgLEVzR+wr4knZQA1hBE7d8/fP4wl98GEanIdU+kReKSYGLNXKwlHHlC1nhWWdmljExURbgo624VC7CVTSUxsbw7CuuwPTCIrquh5m5BZxxxplxhAKA+cVFbNy8SRQH1AzTFczoSNH2WmksLVVx0imn4ODkNMoDFeFkaUXmi2x+egaW5NCzL5imCaaaeUI1MEqSsZJ0wtmtNg4eOCD24jxzg5lNbBrotFtCU1CmVikVZZInGFPFMTY2BstMyXJtdnZWpl6qHlgxbxq0QafQ7HaQzpdQGBxFulBGeXwC+dIQFNMSzlcJmZoeg2+7WUXaUqHxhOIBjpl7y7m/3O9wWyVUPOLmffBd5RHduXNn6j9eCDRYvOunHXyP5mQ7cuG2Uue7EkhjsDycL3FszlduhZDiXLEMJ396j4P4EEgxxB84VGnHclEJFPKST6gIaGSIPGTcFr760Q/j3qu/DTNw0HK6cROwmZZ0tlqjLsDNy/TAd9BqdTA6MgArbYkBgwWmVAKoaQsTGzaInGyp3pAK+XXrNqBSGcDU9LSkoK3bsFH43YXFZVlkrVu/QQJqlpZrUjRaqlTQtW0p0BwYGhCbdq26LCCrEWj5RwLV+YfxknG0pCzawhBOp4kD+/aLOoKVRDxWnF5NXZcAnGUqIxQF69dPYHGxilazFZeBJu3FnLg5LdPUQTOGuAINAy3bkd9RzxawcespKAwOI1seQii5wxFMFejUG6jOzcHrtpAxFQS2jcVml+D73kt/9c1/tsqXSv/mRxyBPviu8ikRRVFqdnb2j3Rd//2fVvDtgeixwJefX2k9PhJ05XZJAhtBLimZP9zzlhzjXgUQzRGBShCNxGrLnNvYSivsrnCncYyMgkAaNUTUC53ZDmK3DeFrEXwtRJoT4+wcPvf+9+P+66+DqXhohTY8N15qmZYB22VkYwQzpUiITSZjYv3EqHwPApOUcBLcpIVCF+0rsyK4MCNvahimxDJamSxUsRPH+b7scmOuA8PWlcRkQb2v43miC87mMtBUTSZvmh1C144TyyQoJ+5sY1YD3WycPNms0W3UMTN1ULImKGmbnZuTSEz+Lguz00gZGgYrFSm7ZNccZW5UWbTaLaFUSqWSWJCpAiEXXK81JcN440knS6iOrxjYsPWk+GSTKSDSTGRMFaYG0UXXFhahhx7SaoilxXnsX6hBK42+94o3/EEffFeJFX3Od40P4N69ey3Lsgi+7/xZAd+jGSmOD776oVS1R4KvxJAliVsxkEZJGPjhsz9LKMMkLD5p4GAyl2QWE4wJ0hE0tjdzVqXDTfNhBS46e3fjk3/wbkzdczc6yw0EWnwqKGaBXCErrRPkZFUlFGcY5Vhj4/HSSgJwWEqqqshVBqU40w4iZAsF7N6zD0MjIxgaGpQpOFcoodZow7SyssTiSYAUx3KjgcrQkBgZOLJOz8xJxi+Bm7wrQ9yp0yWvypOLbupwbE+szCnTQLfVlt9QiXy0a8uYPLAP5UpF2kpm5+eQz6ZFXjZ94ADyuazoeckjSzylCphGWqbhdrMuSzvT0DA6MiJytKVqFdlsEblSGcXBEURGCrlSBYOj41DSebhhBMtQoCvAwtwcnGYTKTVCc3EO83MzMIuDyI9u/p3zX/kbn1zjl86T/u76k+8qnwIJ+P6xruvv+GkH36PZi4/UAK/U6j5sYl7RKnw08F1ZwEnlghYaiYIhSBxrsXlChl8JRY/piDhIHPAVJnspMEDrLk0MdN+6SCselnbvwD99+EOYvPsuVKenJKWxZClYP5ZDsVSGy+1/FIkZgX84cWZzaQFG/snmCuhCwfCmk/Dzz3oOFmoNjG/YiG99+7vYtHULzj3nXOzbtw8nn34Gbr3tdomRPPe881FbmBUt747du7B560mI2O+WzWLHQzuwfv0GufwvlIpicOhSZTE3K9TH4GAM1J1mS+b7pYV5ZKwUnG4buawlIH1w/0FkMvHCjpPs5MGDcfpaNiegzhQzmii4cEunM3J7v1kVSRunbMfpis53dHQU4xMbMLO4BJ9GkEIZRjqNDVtOQW5wGB3mF4eeRErOz8/BY5NFp4lOdVG45Q40dPTCO5/xurf083xXiRX9yXeND+DPIvgeK9PhkRxvkiV7lILMpGMjyflNIuITIpd2CY3+YM6wrCxiapfAUNzWrEa+KHilncJz6fxFoLhCQQApABYCmHGQfODAijzcd+MNuOarX8L13/oOMmGALWNZVPK6NDJLKI9mCvXQarfFNcY3K52SVLPKwAD8VAYjJ5+BZz73Bdg/M4fTzz4X1/7gBkxs3IhNmzdh185d2LZ9O+69+15pKd5yyimozkwJED7w0EM45fQzhALIDw/h4J69YrbgiaSYZ0FnC41aFa7dxcjIiKgVKE0jJ0vXGi3GtDqzzmhofBSze3aLrIzB5tvO2w7PdrG8tIix8QnMzM1KSNDmk08Su/F9d/wEF198iVTO337NdzFWLsB1bMzNzoiVWsw+egpOGGFgdAyRnkKuXEGmUEauMoy8dNl1hdJot5uImM/pdqD7nvy7ybjOyuibL/vVN/3NGr90nvR31598V/kU6INvHLQu4d5JwcLhOiOC8+GnmMy1otGVlVscGi99cVzVMevWRUoN4HVqCO0GIocljk0oITlbXwwBRqYM3RqEYhQRaRaiiJfwXWQ0YGnvblz5T5/F7ltuQUljY3FH+uzI3QpVrOrC1S7X6qg3GhItye9eKhaglwYwcvLp+Pln/iL2zS5gfNNWVJkHwek4mxMVwdatW9HutGGaaViWCbvbEj54x65dOPm006RZJF8uwbGp4VVkKl2/YZ1M2stLS6gtLMikzWmU/cOcNHm1sXHLFvnc/r17ceppJ6NWXcJtt/wYcwf24dmXP1t+3lang6decikOHpzEPffej/Mu2A7D0HHf3Xfisp+7DHNTk7jt//47chqkC44LOpozpqYn5cTDUPl8ZQBaOosil22FEnKDY8jmC5LlsFxdkPp6PQTcdgPN+bm4CbpYiYJc5Xe2v+R1n1rlS6V/8yOOQB98V/mU+FkA3yOzHR7P5NsD35XTcfz+I8FXpFYq+cpQplwNPtSwCy1so7M8A6c5B3h1mIoNHQ60yIcaabC9EA2mJOoMBp9AsbIRqlmGmsrD9gKkVQ3R0jK+94XP4yfXfB1qdwGGhNrEhZPM5Q1pU9ZNVGs1tFpNWFYK42OjCDn5btmKZ/7iCzA5twQ1k8f6zVtF58uTQ61Ww/j4hDRb0ErMSZUnBNbI799/AJs3bxXjh6IzDAcolMtiHaZMbLlalWhIjVwynWxhKJkQnMRnpqexZesWkZd5jiOgXi4VsTg3g7tuvhEXnn8hHtq9Wxxqz37Oc1HjFN1oYGLdBExTQ7vVRDZtodus44Ebf4Sw04x55HYb2WwGy3Umu6UxPD6OlusjW2RrcU5aLaTRIluA73aEdqAuuVmroTZLWVyAQi6LdqhGjll4w9kv/rU+57tKrOjTDmt8AHvgq2naO35aHW49wDwW53s0udmRFATpgkNddLLNj0GXt6W9tnffEtMQKfBZbaME0GFD8+twWtMIuvPQwhoitwo1bMHt1uC6TTEh6D4phBSiFMPKmcfLBoYKjPw6pAe3IMxQ1pWC4StoT8/iB1/+DH7y/SthqRFMpu+wUt404/JNRYcXBFhYJDDpWLduDKGqYWjdepx59rmotmwxIpjZPOdxkaOxXiguytREPZEvFtC2+bERUSY0Wx0EoqiwUF2uYWhsDI1qFSMjo2L5ZT/e8sICiqWi8NCcfBu1mtALm7dsxPTklCwAR0aG5Fh1G01cf9W3ce4522Xq3bf/IC562tNE0VCrN7Bx4wa02g1s3bIF8zPToOr5zh/9EKOlEhYX5rC0sCDAzyuMXL6EdKGASDeRLpYwMDImJzIzX5JmjqyVgqlraNQbqC9X5XhZCtstHHQiLeoauTdvf+nr+pGSa4wd/cl3lQe0D74xwMaTb9x8TA5XGIbe0kzKH5M8h0RqxYWarnmI3GW0a/tgRFXAWwS8KmrVacmTZY7Brt17MMbwGs+HoUYw0grSKR3FTAml3DhclNE1h5HbcDb0wgZ4gQXNVWBPPogrP/vX2H3XHcIJZ5QIBhUW/E+lnIzZCh0JPC+XCkJ/0ChBzW7A+ngjDRg6DJ0182y5SElamURHGilZWkW6gnyhKA45TtSkNxiyw/tl2wWPC6VflIUxqYxUAP/O5fPwQ08WboyDzGQsON2OON/oVmN4e5OpZFMHkGKFkWnCZXjO0JB8j6npWbk9A3vWTYzLwq6Yz2Fq9x6Yqir8MhsySOuQ8x0dWwc3DGGHEMVDZXgEmWIZufKQvG+ZGppJIwavFAzK3uw2PLYXBwxTz7/l7Je8ts/5rhIr+pPvGh/AJzP49ibbleDb613uURfEYbq5FJVSqmQSjgIYkY3Iq6PbnYXqLyHy5tGoHcD9d98iXOrWzVvx41vuxOzsEnKZPNKah3Jeh5VWhBcupy2MlEYwMnEKouw4ZoIiKpueCqOwhUkwyMDF1F034l8/9XF0ZvYjG3kwQ0+kZpx+mdErET1KBNMwJOWMsjbFsCRmMa6MT4tlV/S+TCijttfKwbAyCFQFRoY5v6wTSiVON0MCzF2PBhJVpuv4LZQwneHBIVFAiEaXtl9qgF1bYiV5MmJ2RODFdUGkNNKIsDA/h2azJVN31+6iVq/Lwo4nuGajLooH3k7qhvxAlpS8vaGxpy4+6YWKjkKpIou2bGlAqIeNW08Vw0U6m0On1QBzhnm/vuvBZuSmY8OzW2j7iFwr/9azX/yaj63xS+dJf3f9yXeVT4EEfP9U1/Xf+1mVmh2LdlgJvqLqT2gGcaiJ2SJZxiVKXQEIZpFF5D/n0KpPQVNpiKhicX4PFuf24eqrvoeNE0O45MJLcNMNt2LP7oPIpnNIGTY01RO77IE9dfzCxRPIGRqy+RwGJ7YgPXo6WuoYimPbkc5tgBLqUH0HP7zyS7j2q/+CtF2H4XaQkuVbzPtS7kX7sRRcsm9NM8VkwUAdcrfSZMF/G4Y0FausCTKzovONdB1m2pKFGy3EMUiz8cKE7bjwgxCqEUeoM+iGdEulXBGBBiVzUtfue4dMFsx1CLlY9AL4LNgMSdcS3CIAACAASURBVMnQiOGhtryMen0Z+VxOJGWMwLRtR2zOTFXjNM3v4REwqSd2HWm26GWLGKkMMoUisqUKFDONtuth3cYtUiPPEwo1xFze8XfoNJpwmg0oTke44E6oRI6Re/M5L351n3ZYJVb0J981PoAHDx5MG4bxZ5qmvfXJBL69WMhDyznZjQv8iiNNPs/3Q5Y+SmcOZLiMQvhODZ3afVDRJDRhsTqF737761g3NohSIY2De3bi6ZdeitrcIh564AGsH6eVdkGiGzsdD5OTizhl6yCMqIPTT10HzdCQH1yP4sg2dKMxjGy6ELDG4fsKurP78I1P/zVm770NhtOCxUZhhaE8bBcmYGpxa7DBaqCMNA9z0lV1DZ5Pp1rcRMxJmfIsusQiLSWZvqQReNJJZzJxjRApCVWH43sCikY6JUs+Tqyu52JoKDZ2cDIV8HWd2GKcdLZ5rivHictB6nj5dUw5I+fdatbFWlzIZuRnarfacZC7YYEV9aLmEOonOenRziwmFVVcedBNWLmCcNn1jo11GzfDzJaYEceSZaRM9tvZ6LY7iOyOLO6YdNYNlcg382/c9pJf/cQav3Se9HfXn3xX+RTog28iMUPc2HBo+j1kmIhkCmOmQorgEHRQr+0Hwj0IvTb275/BcnMZN998PWYn9+JFz78CE8MDKGfSyCgaarML0ltG3lU1MtA0C3v278Y9992GsaEsNozlsPPBh7Dt7LOxact2pHIbEGY3IbfufETmMNRuC3dc/Q1867P/C3mvhbQCaIou0isKiHWDqWeRTIQsl1y/eYsAar3ZwNTUpGhlt5y0Fa2Ojc2bT0KkpjBXrWNgaFgKOOlSm1tYRKlcwcT6DajX6uhIpm6IeqspHC7lZ5xOKTMj5RBFgRghOrUavG5bAnYCzxMbcsTaeD9OZCOoEpBZjOk7XakJWpqflwUm75ca407XkcZlLv16dfJUYlC9wMeDPDXDc1S2Maey0FIZOXmkCyUEqoF8aQC5jCEnSeqOO80Owm4Tod2G226iG6iRmyq88dw++K4SKR558z74rvKQEnxTqdQH/kON9JZei8VjjpTsyQQe7WdZaWTgNewaPnJHsxOv/Jiwlitq5XsAu/JvUNAlbRO0SrDW3Y8NFIidbAyVsZQWOo29aDd2QFEOYG5qGVd/5yfwUwq2bJnAzIE9+PmLL0W3aeO2m+7Grtv3oz5bRafbgZlSMTRcwcknbcBp540jMpqYm9wLu7mEUi4Lz2Few0acf+nTUDcKyI2eByN7KjwljfrUXnztEx9B/Z6bkBdql2lozGzQoLF+XgN81cTIppOx5SlnouN6KA8M4fvXXovtF5yHsQ3rsLSwhDSNGj5k2WZm8jJVFooldBxWz2cF7GiusLuO5C5Mz85KxGQqkxZetlGvw8plkS3l4TJk3XWwcOAAFE65kSfxlpEXQSdnHIQItRA+9c2hiPMkeIeqDaab0ZjBYB++kX6Q6VthTf3hcCOpnOdzhXVWbGK28nKSAbnrdBa5ykhMRQSeTOB2uwOn04LbakB1O3A7LXRDNXTN4u+e/eJf6UvNVokVfdphjQ9gMvl+UFXVNz9u8D2Rn0nUAzFKE+L+q4GvdKwlEWQE31CNwVdRTYCARS2vu4D6wr0InANYXtqLmQNLuPfe/bj9wbvw9F94Kk7feDIeuGUXbvzebZjetYxMJ0JBBwzK0wKgGwCtFFBYn8Nll2/BOds2otWZgZGKcPOP78OGdUM457zzUN5yGjTrVJRGL4RjDCJoNXHLN76Im7/w98j6toAUJ1gG1mgaoxw1eFoKA+s3Y9OZT8HMYhVbtp6MO++8E08552wY2bQAUzGdg9txoKYspPI5yafIFYqH+uQWFuYxPDwCBOLoQLPdkhZhOvMKuRxmp6dhZTOojAyjtbyMbnUZit2R6Zch8VQwKHSUeRGUIIQNGxEzLISWYFkoqRtF+GPm+pKaoF3aF0pHRcqIF4SGntTWs26eWUJQ4LJCXjXlpFGoDGFgeBRWcQAmqQjflewJBr673S7c+rJwvqFvc+EW2kbxt8958a98+kSepv2vOfEjsIbz04l/05+lr/xPA98n8KCtxeR7GHwZ0BjINl6q3WnvZcoXHPjNA1ieuxt+dxp33n4XfviDGzE0Ngo9G2Hb6Wfg/hsfwLf/z92wnBAnmTkMaUBR90XdYCgG2oGB6UDDnm4N1VSEF734ZDzzBdvx0P7b4Ck+MrkSVMXCGWedCzN3MvKD5yHIrYcOHUs77sWXP/J+ePMHkVIIugY0GjBYm87gGz2FwXWbseWsbdhzYApjoxMyyaZyGSimDkPRMDY8jma9ibseeABnnns2xiYm5JJ/sbqETKEgIejr1q1Dp20jn80KVdJ1HElMY95uu1pDx7XlawcKeTiNBpYOHkQY2IkigtKCAGqSRRxoPIEFMjWzPjT048wLUTAQcElLeJ5QGaw7cm3m8pJnDyU9jZOvTMfksM2YaigNjqE0OIRsoQw1W4JhZSXQx/dsOJ0OfDYqN+voLC2g3VpGy4siP1N662W/8sa+2mGNX4N98F3lAU3A9wOqqj5+2mGVP8Nqb74W4JtgQuIsjoGXUxfzZEO3i5TSxdzeWwF7HxbnduKOO+7D9Tf+GPliCS968Ytx701346p/vRWlWoStVgXD0JHz67AUF1oYwYggCVyeZWFBU/Fgt4ulbIQXvOoMXHz5KfA0G9/53k+Q0ot41tPOw9jGs6DkT4Y+9BRoWgFqq4mvf/yD2HnTtaB1wlR1WWyRVwXjHmmymNiAk7dtw+zCsoDZGaefhen5OaiWAYu8aRRh/76DaHoezj7/PPhRJADMws1CqRw7z8YnxAJcLBQwtn499uzdI0s80t3tpWVRRpQGB+DbDoaKBRzcvVOyFcgDB6EHeHFym2T7Bh24viPHVORwqioWYFXRJBeYHC9dclRrcBymfVvAV9qPKaSjplkVzTEzilPZglTG0+GWocEiX5ZoSU7UgWfD7dpSpLkweRALk/sA3+F0HCrF4Tdd8IrX9xduq32hHXH7Pviu8oASfE3T/FNFUd62GtrhRGjf3o+61g/a2oCviHjj69wkBF0oEi64wg6iziymdt4IxTmA+an70Xa6eOD+fVDCDIbLW/G1f7wKmG3hVD2N4TCNLCMc1Y6AUAgNhsx+PlKGinoUoZozcSudaEMGXvPWX0B6xMXNd+9EKVfEU7dswMSWbehmNsFadyHU1ChSvopbv/mvuPZfP4O000CG8jLOkVQs0PmmqMgVCiiNjYtVudXoYmx0XOIii8MD0hysRQpabRuuqqI8MirTc4WNFQqQyeUxODwiKoSZyWn5+srgIPbu24vy4ADWTUyg3WyKTndwaFjC3u1mCwvTnHxpwnABoRcAhbGZvo9Wqyqdc3x8pKeN2QxabF8m5UDuiVw8eV4edv4cskfkbybqB+b6qlA0Q/7omQzMXB5WvgiLZo5cWZZxOq9VPAddFmYuL2P2wF4E7TpSlEGkc5Gbyr35/Jf/Vl9qtkqs6HO+a3wAE53vn2ia9vbHC76PBXhjzndt39YGfMMYfAV5e3m9BAcbaZWLpbvg1h5AbeoONKq7oRgBtKiAsFXEFz53Pfbes4BTUxomQhMZR5HcspTiUpoAl7ZhmEiRPA6p9w3gpFXsUzXc2/KwfnsOr3nnM6EUAD0KUex0kCpvRCd/EszRp8LInQRdyWD6jpvwlf/1AWjLk2BHhHDURgqR2cv1jeBoBizRFafRqDZgZDMIGWZupWWaVRgPSRWBlcFgZQQWAS2dgUotMAPYVV0UCqIRTqRoDHAjPWC7tuhzmWxGjtaxbcm2QOiJNjf0XbDgg/QCSzeXF2ZBHjnOIDYxNjYOnXI20iTUAouBhTplNjlHcBVfznailODHqfVl3oRqQKeFOJOFyXxhTr7FIoxsCQoddFqIMAHf5fl51OdnoXkdNOs1uJoRGeXx37v4v7+h3+G2ti+7NX8dr/GP91//7hLwff+RTRY9xQOnj54mtjelHPlbHa1y53jV6kc7MivNEPHWO8HC41S1Hwm+jyVYp6eC4Lfjpa5gbygvfwEHTfGh+VVM774JaO3CwQd/BLgLCLUu0toQdt9t4x8+czsGTRPbhiowGjZyRg6jI2OoLexDJ+igMrEVRlvH4swsimNpaK0qomYbQTqPu+st7FI9/Nb7L8K2i9cjCpZhdVvwjUFkN1yKjnEq0pVt0LQyWgd24Csf+xO0dt6BAkUAqgGPU2LGEo1yqpBDemAQrRZlXSkU82UxW8AypcKIizRqflk3NDwyAU0xBYxN3l6lC86SCEu61AR8Jc5Rk8DzjtNFEIUi59Io8WLkJBs5PEcAmJf9bDSmyYLTqmM78LtdOI4jS7V2q4XxiXWS3Rs/XvFky9p7UhK874DRmzRn0MUX9qZffp0GndQDizOzWWQKeVkUqhabOUyYeiSaXk7Tc5NTmNm3G2booNNqIjCtoDyx5TfPedlvfva//qvxp+snXOsh6qfrt1+DnzbpcGN78btXmiyOBr5HA90eyK4E4McDvAJ68qJMMhQSJ9WJ/IqrAd+HnTgilkNyAo4LLnnpq6kOvPYkZnffBKW5E3vvuh7dxiS0dIS0sR7f+9YBfO9H83jmRdtxxWWX4uZrr8epp56FCy++DPt23osdex/Cpc94Foy6i5t+dANGThpFe/8kuvumUMoUcdOuvbi9Poeff9FWvOq3LketvRuL8zsxvvF0DG+8GK52GlKD26FoA/AWJ/GNT34YM7dfhwKnVzUFn8u3NON9FKw75TQ842W/jB9871q43QDPeeFLseehBzG8bkwkdK16A1bKwuDmzQgdG5P7pyRIZ2DDeuzZuQsjo+OoDA0jsB1MT0/Bcz1sOmkLVF3F4uIccrksDh6YhNtlN9w6qbxz3C4GB0rwux3MHtyPdqONYrGACgPXVU3cbdQS79ixA6effobYmNlywZNrrdaQxZ7B6vkgkIjKytgYlMBHY7khuuJmvYG5uXls3LxZ7o+Fm/liHmm5XR6KoSPFGEqnKxM7aYeDu3ZAcdqS+WBDD/Xi0OvPfumv/8OJPJf6X3PiR6APvid+rI76lWwvrlQq79V1/X2PBXwPZR+QFH2C3k70ezxW8D3apE7LLpdG4KUvr7MT8DV0F53qTszsugHe4gPYd9cP0a1NwyxYCLxhfPOrB7FjXxNXPOc5eOGLfhFf/srXcNElT8NCtY6Tt25Co9WQVuCtwwNotepYajWgd0J4M4uo79uP6dl57K/NY/Ss9fiNd70Ii8EuHJi9F2ecuQ3rN56HQDsVVmU7FGMUUXsJV3/ub/DgNd9Eng4whRkOOjRLQVcxsO60bXjRq38Nt99xN2q1Ni7/pZfgnttvRa5UwP69e9Ct16FBxfanXSLLNbZLnHXOOcgPDGLnrp3IlypSZikWXdtBKmVI5KSqKVLtw+S3qf2TWJxZwBlnngndYmiPgXajDj300W02sHfnbmw57VQ4ni/Fn+VSGaXKAPbu2YOJiQmZ0NlSvG/vXiiKiupSFWefew7mpmdgdzqYWLcB+/fvR7vdxjnnXSDRmQf37MFZ27ejbduiK85mstJunMoXRInBCiHP6Yh22O0w1nMJzYVZOJ0GWj6glkbffun/eMNfPkFP0yft3T5xr/wnySGNosiYnZ19j67rf3ii4PsIUExSv1YeskMT7GMA55X3uxJQaXE9FlN8JMWwkrpY+f6xTBbxz6zKZW4ELwZfcr6RJht+LWqhU92B+V03onHgdszu+Al034aZNjA7Z+BrX92LjJ9HcXAUz3/Fi3DT7bfi4qddJPm2Z27fjupSHYuT89iwYQgdp4Vmg84tHRk1QjA/iYP3PoCdO/f8P/beO86ug7wWXbufXuZM16gXq9mSuy1csI0xGAyBcBMeMSEJvRsChBZiCNyEQHKT3DycBAi4AMYkYHDHcTcytmTLTbJ6md7n9HN2v6xvnyOPFTmQK/3eHy8z/o0lTTkzs+fstb+9vlXgdSbwwT97M7rWK5irTUo1UD63DIp+CmLZzVDMXvj1Eu773nXYcefN6ADVDia5B5gEX+hYsvFsXPCa12J8tgjHBdasWYs9Bw9g8fIBVIslzIyOyW35losvxsjkBErVKk7bfLrkPJSqdeFUWelu15vSsVbo6MDwyLAc+qXLFqNRK2NmdBxH9h3COeeeL66zeCqG3TufRdBssJsDtWIJ3f196Ozvw9DICIrFkky6KzZswNC+fZgrFrH2lDXy5/DwMGYmp3D+eedJ7RD55NO3XICZ0VGMjI9h46mbYPs+ZicnsXjFCpTnZjA1PIyYYSCbycJMZyXjQlXYnmwLB92sVhE0qrCLsyJBKzkebD39sTP/xzv/9r/JKf3/2Y+5AL4neKhb4PsZXde/+JuA77FTYwSy0s/7Ij5yb9W26h77/f2a39iLRoy20yni/H4T8OWXOl6mb/vtbWqj/S29+LMoLZ6XzjamnfOb1CVpSwvrqEztxOSBX2Biz1bMHdqFJLfzho59h2zcfccQet0Y+hYtxat+5y24//HHcMGF52BkcD9Wn3MO5mbrKB2axPJlizFdnoQSU6GlcmgUq+j0HYzs3IFtTzyOcQDv/ezrcM6li+ChgUbAOIMeJOProCc3QDEXIWhWcP/N/4gHf/AtJN0QiVgayUwahuXCDnWsOPUcbLrgAjh0ijFkh6Hr5SJyXXkcfGE33EoVcDxc/KpLcWBoBIEWw7rTT4dtO2iwhVg15NfG7rRkjB1xcUxNT0pVkWZQreGjPD2Lw3sOYPPpZ0BjKlrcwODhg/wkqLaDarksaWkGa+wXL5VSy5npaWw+4wzs2f2C8L/ZbFaUFKyNP7xvH8466ywMDg7DdjyccvoZGBk8gsnpGaw/baMs1Pj80lVVaoymhoaRtAykUxloyQxgxaCFvoTrMNmswWLOehVetQQldFG2fThW+pObfusPvn6Cp8rCpx9zBBbA9wSfEgTfiYkJ1sZT8SCRgeR7X47zPcrLthK/GJpChxGnDGo2mQHATXb0Z9Rs1vK0RZm484rZo+aeVpwNdbViQwUsFiqmmVjFWYq/4tYC7Dg/6/zp9liQPd7kOx94X3w/t20MceHU60TYG0ZtxnpYR3H0aUwd2IqRnY+iNLQPceqhYgk8tbuEXzwwhlW+iq7OPlx+9e/j0SeexhlnbMDE9GGsOOsMTE9VUR8uYnnvEhwZ3YMjM3vRuWwdAltFvwKUhl7AE089gf1VH+/+1Gtw+etOQbk4Cse0YGQH0JE+FYq5GmpsAHCa+OVPb8DDP/oOjIYNu+5BMw10ZA0oVgwrNpyBdWecjZlKDaoRQzyVhOO56Fk6gKBWR212FsMHj+CMc8/G2HQR8VyXKAeq9Qa6+xdJC7IRT8BtNlCv1uS5kMpnREI2NDqEeDyGXDqD0sRMlOlL83VMjyzOQYCZoWGMDQ1h8fKl0DgV6yaq1Tr279+Hcy68ELt27BDgZVA74yOZIXFw715sPu1UHBkcEhfb6tPPwPTYKGZLFeGbGeRODnlyegKJeBLD+/ZJMaZlWIjluyQwXoUn1UM0aTSrZfi1Kvx6GUrgoCTgm/nM5t96x1+e4Kmy8OkL4HtynwPbt283BgYGXgK+ps40K7UVVRiNtK3ZVgBWUr58T271nvrlL/DULx6ACU8mKMe24bkOHDcCYNHJMvyb9lAutAIFPuVDoS6NA5TWe3Qoha7gcNP2sWztBrz9Ax+ElSvQ+S+fK9Vpx6Ew5tMO7cm2DaptqmH+RNxWb8x/HydrtlOAlUChK5Qvv0eCr4Uaikd2YHb/Yzj0zEOYHjpAkgLxZA5P7i7h0UfGcArjFru6ccXVf4RfPvQszr7wPAxXDmPt6jWYmS1jeqaKNT0D2L9jK5555lGsO/MyVBsuVvemUBk6iEe3Po7xUMHvfOgyvPLKVXjsoQegdeax+cJXI59cDSOxBpq1CF6thm133oyt/3Y9Ejy+ToBqtQYlrKOrfxHShW4k8wXYno8gVFEoFND0HPT19kqIDS+G5J+72MGmqDCtFPwwMjdk8gVoBHzLkmmTCWx8yeXzsnBjASe52oFFAxKi3m73II/d090Ft9FAcXJS0suYWpZMJCTofWSYxZY1rFq1RnrnaLJYumwpLNOSinlm/fb190h7BluaySVTfkZOmr8r5kDoBhdtZVE61OoNWFYCppVAtqsX6Y4OUKhGjojLOd92pcMNzRrsBrMdFDix7Oc3veHqr5zcM2fh0RYm3xN8DhB8+/v7/8QwjKOTL8GXJw4rvwWDWuDbDhpnnCBdRW69itt/9APc9v3rYdBi2lYrtCIZ6VyihpPOJuJme7KlV5+Pafh8HA8uPDjMgvUBx1Vw6rmvwIc+/wWkuvsl2KZdWvlyKorj8bx8228KvsL50gQRuiKbYpgLwZcuNzOooHR4B2b3RuA7cmAXVFbbJJLYM+ThgUcmsSxQ0NPdiwuvfCO2bd2JNWefjtXnr8PEzhdwaGgIp19+GWJNG3d+65+RCz0k80sw12xiywXrcfD5nXh827MYDVxcfc0lOPfSxXhq25Mw8gVs3nI5sulVUOMrAa0bgWOL0WLrv16PtO9CDRQOkKhUpmHG48gWusSMwEYLaLrIuhTWHWlq9HfJ8E1CtxisTj0wAdKU6ZlNF7VGUxonRPtrsf3CRMDmDp9Tah2WGeX/VisV4YZZa8Twc1qBfaeJgE3NioJmvYqZmSk4jiuxkHFyyalM6/fRcrHJ3YXwUxJlJC/SKxeKfrlZZ/aDJ3nADN6h3I2lmQyCL1Xq6O5fgo7efiRzWcmRIDVBLTL5aqdaEvB1mjUBX9fKfOG0N779z0/wVFn49IXJ9+Q+B1qT76c0Tftym3YwmA3L3ICXAV9KgSQm0LVx28034Z4f3gjLjyIABYBFKxs5lwiYPAHpIJVzjZtpzlpKAJMe/sCHE7pwGLcV6mg4wIazzsOH//RaJLr6gdCInFz/ifTs5RZrx769vQScv8w7SkMI+BIEpKMYvkLaIYAelFEZfAbTu7dibNdWHNm9AzG2+CjA4SkV//7wLPpCE0ktiUxXF2rNAA1LR9fKfvjDEyjbVVgr+xFWqjDHplBwSeYmUXTq6FqURGWugYmZKkoxF793zSuw8Zw8PCdAaGbQtXgjNH0AWuoUaGYfNNfBL378XTzx4xuQ8h3oig7NjKNaZ5lmVZLM0sw8oCbWNMVwRpBUNEVAkyHrGidbnalgcakMigBYF+CzHR9eEErOLpUINFkw0pEASR0083I9NwJitloIfgautBvz8hWSN5YmCleUB81mHbqmi2aYn0eNceQijFwU0cUx2hnw+UKtL99Vq9bFYixNGa6LZIZ24hS8QJEsh0q9ib6BZcj29CGWycC37aN2ZbtWi8LUnQbcZo1h6vDjuT/deNXvffnknjkLj7Yw+Z7gc+B4tMPLga+EXZFGEGuSLzUtP7v5e7jnlhuge/VIo8t38YRqFU+KCVYm4LZxIQquAXyZfAnVbujDplDfV1G3A2w8+wJcc+2XkezsRRASuElbMA3r+L/u30Rq9nIqiBeXbuR9I/BlGi3hhNIqM6yjPrILI8/eh9kD27Fvx6NI6hEYDddM3PFgEXoFWNI1gIGV/VATFtL5TjSbPjK02cZUDNlzSAAoqDGklCSCmAndCuCWp3D4uSM4MjwJu1fHOz91MVautxALNQRKEsmeVVDM5YgVToVq9iKoVHD/967Dc3f9EFGMuCoON6pBKtUSPD9ErtAlpZJsq2CAOkPVDSnehDRXWLGU5CQwE0E1o9ogQ7fg8UIIRWzGQRhKaDovmizopNGCf6cGmhTCzMw0ert6ogZkz5f2iVBaLZjHQItbKBdmFowSPDnBShKbZBFHucmua0PXozxifgy5BiajsZCTTc+9PXTD6ajXa4glaKbQMFetIZbMiLKko7MHeioLX9dF4cDnEy3RNu3TnHztunS4NUINXjzz2VOvuvovTvBUWfj0hcn35D4Hjg++bDTg5Etf/UtpB56YpB3Is7lOA7ff/H38/JbvwnB5AkSrtQjQ2sHkrZUZHyvqhpBFDVHaCsg3+nDDAA6nnkBF0w6w/qzz8ZEvfBHJrj4EAZ3+XIa9PPjOl5EdC7LH8sDtf89/e3REhReRb1sghLw0A2zCJtzpAzi47R64Yzuxc+vPJSyHDQ1Tbhz3by9hdNBFT0cn1mxagYEVfdCUGNy6gphuwNUBW/NRSCdw+Ln9SFs5dC5bhEQ2hkTgYdu9j+GpJ7dhYHMPrv7gK5DK16F4CtK5HuR618JProGZXw9FL0Atl3Hnt/4GBx66DXktWl4yUFyPx2E7tjQUL1+5Bl19izDD7N1EEo1mU277qYslZ5pM5+H4IZzAR67QKRRDvd6MlqyGKROvFGZ6noAja9zJFxNoGZROtcLU1BR6uwm+mvSssf5HiNogoqN8cs4Sqs67IU64oXwsHzeioPgcadu5mWAWNYaMj49IE0Whowt205HeOcPUkc3nJDiINw2pXAGZzm4oqgXEk1DjcfqZ0ahVhfIIvQCKa0uYejT5qnCs1Kc2vfEdXzu5Z87Coy1Mvif4HGhJzT6t6/qXXqQdWMjYoh3aEytP9NYdIzlPArDr1PDTH3wPP//h9dDdugAY/fiMC4wm1VaGbxhNv4JvzFzhmk1RYIqxgQs3X9ppef7adohTzz4P13zhWqS6+4R2ECqDFMjLTL6/Dnx5iOZL0OYD8HxeWD6uBb7CARN8qf0tj2D31juhzR3A0/ffCtOrSlBO1Y/hyb0V7NhlI5PNYsOZa7By1SK4NQflWQcmA8qtSEPb15lHbXwKXtlFdqALSiomg/bTj23D3t27cdWbl+OK15+KsYk9sH0dp2w4Cz1LToOXXoNYYQM0LQd3fAQ/ve5rGH/6UWTVqHQyZA2PFZfJle3Ay1auEaDidJvO5bF3/z7kOwoSmk55lxeqSKQyxtknZQAAIABJREFUKFZryHd2oNGw5TIZTybEWsxF2eDgEBqcODkxB5644kxLh80QdMcRDXBfHy+MEXBKloMb1QYRfAmkpA0YdiO/VM6lvtd6bkRxkRKYI+3EqixmZ2enMTk+hhzzhUNFGjW6enqjyZg8NCV1sSQyhW4UuvugGnG4pFLicQkrCiSW0kNxekaC7zXPgWtXUQs0eFbmmlPf+PaFSMkTxIpjP30BfE/wgLbA97O/mnyY7xBJzAxdTgpqKwmmR9UOrZwHnjyaGiJwmtjz7NPY9ex2mXKoGhDA5RTbCgljiy0nn4hv5fui6CoVBowglBOWagdpjfBD4Tt7ly7HZW/8LWhcEnHh1hpMXy7J43jqhmMXbsfyvMeqJKKZXBHVQ9C6NZbFYmDDdIo4sP1BOGPP4YVH70BxeD8Mk1GHWQxPBbjv8RKCUEd3Ogk9sJHQLQkVZxsGF1lOQOrERdx3EXMDOJaKeiyBuh7H8MQ4rJSHd75/A9auzKIyO4OaHcOq9eegY/GpcLOrkSicAkNJorJ/D37wN38Ob/wAYl4Duq7CU3ToiTR8VZMKoSXLV+Kx7U+ip38AazdsxO69e5DN51EodMkkfGhwGCtXr4XFwB0EGBkZkdt1gnOpVMKK5csxMTGBRq2GPGvj7UaLToguuI5ry8ct6h84Cr7MguCkLLLDIJIayt99XqBZO8S2DRpZCM4Rv9u+jtLCXSwWpXae+bu5bBamGZe7HRo0Cp2dgK6h1KjDDRV09izCKRs2IVRN+IaJeCYj+RsMUWd+xNT4hFTHp01VFDllN4Qbz3xw4+uv/sYJnioLn75AO5zc50DLXkzw/bMXwVeT20QBX2n1jbS25BSlolw4X094Ni5ZuPGWcgrqX+UlCk6JAC+6lefUys273Crz/5yGZSji/6LP58dxGhRuOZUCo7cNJl6JvO3l+d72JDt/iv2vgi/5XQFe0TJEX4tTnKGQm25gfO8OHNp+L0oHn8LQ848hDhehGoONDmzfW8XuAyVkdQspLpiCEGkoiIeOXFxCxUSoekhRdeCGqGoKynEDo4GPSdfGha/qwGsvX4esFcDQTdhaEl2LNsDqWAOrdyNiuQGYvoZn774Dt3/7H5D1a9C8htySh7wzMZPwNR1WKoXV6zZK0eRspYrFy5Zj95496OzqRDqTlShI/nyKHpOOt4Gli1Gr11AqldHZ2SmpZlyO7d+7VwCS4EtZIafYaoVZC5bobivVKnqZAcGqIFmaBtJiTADm8yI4Cr7kfr1WGSmfD1yqRsWk/FjbbqJcLEqGA2vfq5Wi0A7ksnO5DlTrNam2T+ezqFDD6wfo7F2EgWWrpU4+NC0EqoqkaI2BSrGE4swM7EoJVuiiXqug4ilQ891//Iq3feBvTu6Zs/BoC5PvCT4HCL75fP7zhmH8aRt8dTOSh4lKQfCU/1PllpwTC3k+liESRikvUjRyhS0XmmyyW7KGo13ArV9TC2CZ20p8045KjVqtBcRhvmo6b/ZFiyoLO4bIvIza4eWMFL8OfNuA3Z6AI/BV4ctIpsoFhT+fNBZ7NpziGJ576Fb4k3vw/IN3IGGX4EFH3ShgppbAczvHMT1nI2MlkVQUZFwXGb+JuEQEa/BVRlCqiIdx1E0d07qD/Y06elfF8Lrf2ox0PIDqOli0eBHshIlFy8+CkVmD5KL1MGM5WK6Dn/zd17H11n/DQC4JSw+gqKFUxgeaJYu3Ql8fMh2dKNUbWLpylUy8Bw4fksr3eDKFXK6Amdmi0CDM/u1d1IepyWlZhPX29ckFk0A4OjwCXWPJZTLiwYMQzUZduuK4ACPg5vN5hH4glIH0tXmeuMxIU0Tgy7cr8n5egNn6TJ03gZcVQrbdQLlUlmevqeliviDQF4uzouPtyHfCcV2UGKSTy8BIxKHGEkjmCoincnCofEjR3WcJ+ErtfLOJ6YkJjB85CNVryvfjmym48dwXr3jvJ689wVNl4dMXJt+T+xxopZp9XtM0hutEixeCb4vzJTcXjaWicZCXo+Ar4a0ETgKvbOZ+bVivgJ0Ad1tyFNWFy2OTJyZdTCupxOqyQEca3wSAX85k0QbQ32TybYPuseDL70emXkWT22uO4JyDo0bdALrfwKEnH8Dc/idwePt9mNj/PCbLwKynortrEUo1D48/P45aFVhkGujRTaRsGzFpsVARmkDZBdRkHlNhE0P1EgYKCi5/9VosOWUFtj79NByvifPOPwMDKwbQNXA6Uj2bYHQvgUk6Z2YC3/3S57Dr4YfRk88hn88iDB2hHmSyNgzku7tx7pYLUXNdTMzMypJtYOkSUROMjo4jm8tjZraEBjN5+xZh1bpT0HBclMsVJJIpuf0nCJLX5YSboBQtZsoCjUHlbKXgwo3B6KQqhDKizIzASvB1o+p4Ltsi5QOjISM5odANvFMKPFTKZTg2ZWsOpqenkYjF0d/PlLQQpeIcujp7YRqWqC6ajo1KvRZVB3Uw+F2HYsRhJdJIdnQKrZOM60ddeePDg5gcOoKkriLHnrp4GpNN5SsX/8GHP39yz5yFR1uYfE/wOdACXyaaMVzn14Kvz0xYoQ8ovrdRnpuWtCyV4nhpJeYr6Ybo79SY0mjBOhjJgKDbjbeyBDYyF8Q2+XerysAPYcbiSBYKcksZwW/LpPwyDreXUzgcC8Yv54aLDiEvAJpQHSqLHlvgSwihDlYPHZSHXsDgjvvRGH8Bv3zkdowM1+D5SeQyMegJDZOlCnY/U0OjDpghkGMrLzT5Cchp1xGg6AYoqx76u3Vcdk4PlgwsxkSlgYOlEnylgeXLevHaK18PNb4C3au2wE9mobtNHPnlQ7j7ur/F1L79Yq4o9HbDNJk2xuOrS8CMLNnyeSSzeQyOjkkGbm8fGys0UUIwYYzTvaqa0GIWcl3dSKSyArpisqjVEI/HxZBB+Rg1vvEYg2to5vDRZHZCoyHLxXgsJhMuQZYqiID0Aidfvo3/lrB0/mJbzcVcrLoO7GYdVVbSJxLyWOSECfhUVPBZMDM3i1QiE8UPBwGSqaSE69QcW5Zr8XReqAfdSiLQLSSzOZl8fbspVMb40CBKUxOIKQEsQ0ct1FBG7AsXvePDCyaLE8SKYz99AXxP8IDOz/M9Fnx569maO6Pkr5YpKTInUVxv4/67bsdj99wJ1W5E4EueQsA34nDFYcUCxLbbTYt4Sp6Sqtc2NIQioJeFmxtixboNeMvvvwOJXL6VuXC03ecl0+98MH1Rr/tiLvBvCr5taRwVDpHTjTOwH010pAxkrvdgNGdwaMfDsKf34YUXHseTDz+DsGLA92eQyCuIJSzUZ3QMjXk4PFtHvRFdkHjvQN7aUBVYSWDRsiROW9+J/lwKg0PTqIU64n151O1JvPKVF+CU9Vtgpk5B57Iz0AgBtTqDf7/hn7DnntugN2xMT80iXehALp+GofOypUJnowUn5HhcZHIuTS6ajlwhJ7+SuJWAZlgwyOsacWh0wVFCpkfysohS0qRCnrfypAroUOPkS9WDL9pcV8LUO3I50QGzMVjAVirj54EvNb/Sw3b0Xkmm36bwy3PyGH09PS3AjfrdGIQ+OzsLchue4wntRX0yWahMLoe5WhWZjg6kcl1ihSbweooljRaJmCYUFumMyZFhlKcnMDcxBsvQYKQ7EKQ7P3XuW9+7IDU7QaxYAN+TfAAFfLPZLygKPtsO1TGodKDqQaN6IeJA5wNvtEDz4NbK+Nkt38c9P7geludEoCssRShuJb5wYjLVyKVGlxNrwQNNEQBmNgQnJEK8S9OGr6DhApvOuwjXfP5apLr6pZss0olG/GE7m4HfW3vipYGDt8r8nvl+ftzLRUgez2zBt5HzjciQ6HGFFmklWpCr5CSsegynmcDuJx9GDnP45f33YXxwFBOTQzBiUd15IduNJl1udoipiTkR/fOhdCtEpsNE36IC8j151GwXlaqLetPD8OgY1p02gLUb1+K8Cy9Hxcmif/UrYGV6YfoNTDy3Dbf83VfhjQ3K7fTcbBmVZhP9SwdgGFyM8qJnItu9CBu3XAAXKp566kmk0xn09HeiUili7cpNKDcd9C0bkI3m4aFhpPJ5MVCwlYJcr5hLKBMj5WToSKVSYtetV6uS8cDshcHDh1BIpWFXK7DYPmw3ZZEWTcFstOACNhRgpu6WWQ5cqNIRSGUFmy0ymazIEbng6+jIibKiVGIzsi1fs16qIGGZsF1H2peTmSxsL0BP7wCSmQ4U602ke3qgM9Uty8bn6PGdGjvcimjWijhyYC+8Rg25rn5YhUUf2fCmdyx0uJ1k7FiYfE/wgP568I0434iZjVZvIqYPPHjNKu685Qe45+bvCkgIOdCSmjETQCZKLst01tjIGgthSPdYCI9SB9eFLpa4QLhDDxpqnoLTX3EpPvzZL8LKd0vW7FEqOYxS09rAy7+3A16iYsa2pjQC6WP53WN53vnyszb4Sqljq0STH0/tAzf4/FNurz0HY4deQHHvVij1aWzd+gAOH9gHm629mopqxUV/Tw8M1ZDcWZY7GhqgWhqMGFCpFTFXqaPhK6g0dSxZvgTlIpsaunHJ5VfC1TvQu2oLkt2roGlxGMVxPPKvN2Lb7f8Gy63DVBVZRE3OlaRKJ9uRFVUK9b5rNp+Di970VkxMTokBZt+BQ1i+YgCTk6PYsP48VFwfqa4cVJdcLV2FJFWArkIBtUpVWiIKPd0IZWJMSTXP9Pgk0sk0crksXKeJ8uwsZkaGkOFU2myIltfjc4FSQ9H8Uijtw7PJ2kfaEfK8tBtPjI9JaE+WEjbm7Nq2gHAyZiGRiKEpYU0+mqUyTJX3Hj6UmCmTLu+M8vkuoR1qng8tk0UqW0CmowBFCeA0anBrDXgNLt6qmJkew+zoMPRYBrn+ZR/Y9Nb3XneCp8rCpx9zBBbA9wSfEgTfbDb7p6GCz7108tVk4x0t015MNZMpUQDYhdco484f3Yw76XDzomAdWazwVbhh8ot8DJ6PvoS58N8UzXsMQwloFCC4MYUL4mCqeSFOP/9ifOiz1yLR2ScTHXu92iDLPwnU/F457ba73vg1o2LGCHiPN/n+Z5xvq7hcftb54Mu38/uT3IfAA+8KvPochp59ALXpg2jUJvHkYw+jODuD2ek6SkUXqWQGpVIFvf3d0A1+Px6ajVDaIHTVRalUQ39/HhPTJameX7V2NdZtPg3JwiIkOleid9lZCLQE4qaBg48/itu/cx2awweRYGMblSa6jplSFQ3XQf+iPhh0j+kW1p19Ec561ZV4ftcLGOjvxfjkFPKdGYxNjGDz6RdL1KSRisNgdC/NDboik2ohl0elWMb07Cx6FvXDSiVhJhOydKNu1tItdHcVMDczjma5CMVpMn4OCu92aAv3PLhuU6glSg/5mJyCxaoduHAadfgs2KSuOwwxOTWDZDotecGe4yKdjMP3XVQbVCgECBo2VN9HPJOCYpmwklH6mmWlYPtAkuqNrm4k0x1ICl9soFaahV2poTI7h0ppBoHfgMOGjVgGWrrzg6e/7X0LOt8TxIoF2uEkH0BKzQqFwhdUVf0c3USM74u43wh8I863bbRQBQjJrykqsx1quO37N+GOf70BKlPNfE46XFjJOSkTGRN1dOpRRdIfKR18oqzPd9FUYbdUBRqaYQA7UHH6eRfhg5/+POId3YAWi+iAVlYEAZcvTzzxBA4cOIDe3l5cfPHFAsZRISNtsXpL4hRdCKJhvZ3JFnHCx07BLwe+kaY5ynyg/IzXIy1woTSmsP+5rSjPHELabOLxRx7A+OAQKiUHlbKH2ZKDbCGBhk09riHZu81qgP6+OJKWh858RhaRPQNLsf7Mc2F09AKpPvSvOAOp3GLAd+DMjOHWf/kn7H38YaS8JnTPluUX08kaboCp2Wn09fUinUygDh2rz9qCK37vndJYsWfnTri+L8qJ4YlhnHXOZZgqVtC3dABWqGHP8zuR7GDSWIiBvn7hYcfGJpDv7IQet0SaVq1VMToyLku17o48eruzKM9MozgxBpNTrmtLmhmPjec5Ep7E1mKCLzlevr9cmoPTrEsAD1USdNRRJ5xMZ5HJpAWkY5aOiYlxCcwp5DsRNl1RV+QKeeS6OqGYForlCjKpAsqNJrI9vehgGWc6DyuRFMVHeXYaXr0hTRrV8ixU1UNtagqeYkDNdH70/D+45u9P8qnz3/7hFibfE3wKEHw7Ozs/pyjKFww6246CLyu5Cb7RTX+U5xuZKLjNJs/m2U387OYbcedPfwjFp8wolE28GnJpFaWZcaKhWi0gLyj2ihAGnXI2H4NLNj/ih1UFNnNcmx5OPXsLPnntnyNB8FWMo7wvp1zmut500024//77BWxpDviLv4gyU/bv34/TTjstMnQcdeO9FHyPN/1GP2EULHPs5NtexvH75sVCgDgIYMBHszyGob1PwisNSvTk4N7ncXDvPhSLVTSaHrxAxcRUUfJtWYVOkMrnkujI0FpsY/PmzRhYvR5qvg9NqwsrTrsQqpmH6hvQ7Dlsu+Nm3PeTf4VaL8HybMRkeamJCYWOtokpyrQMmXIbioY1Z56HLZe9Hrf97HZMjg5j3fpTceZF56BYK8KKd6HS9GElLBSsJOxGE4jzogjksjns2vkCpmdmcc5550HlRdiKYXKK9IWHQj4vvGwyydYIDxNDQ1Jxz9JMQ4UAL58T7MDjJBvZjW1U52al0Xh6ahz1egWLFw3Al80eLc5pWapR70tqgpyvq6ii74VDDleRluJA11D3PExPz2FgYBlS2TziVHT86vduxbNSfUTKY25qEvViCfVSWY6tQrFio46Gp8I10p/a8s5rFhZuJ4gVC5PvST6AYRjqExNjn1ZV9c85PYoywbBk8uUt9oueNbkBjyZhWUhxw+3g8P49OLzvOQnaiRICOfkyuYpDLukHppXZMgXRtNCoVzGyfx8O7NopUiOCpMMFmUxzIUIzjgte9Rq868Mfh55MQ1GZyMWan2hyveOOO/DQQw/ht3/7t4VmuOuuu/DBD35QQPkb3/gGrr76amzcuPHoMu7Yyff/BnwjGoNTb6T5FRkd+90CB0FtGpMHnkN16gAMvwSnPo2ZyVGMDI6gWmmgVKwhbLlKDNbf5HMYWLwIfYt6EU+l4OhJxPtWoXf1OVBindDUmMRPDm67F3fe8L/RmJ6CRaed7wltEcVdqiINoyyrVq1g9YplUms0sGYdlp6yCY9v/SWalQpy+QI2nXc6cv2dOHxkDhqzfE0dlhuiq9ABWw2EAmLcZKlcge8FYrygAsIiOOoGAoIpKSJNhRGLif25Wi5Co36XJgbmN7DGRyRmka2Y4FstlzA5PAwtDJCIWTIJ03acTKRkqtZNQ2qEaNogl06+3GRGcCwpvG2zVkegqwK+is52FWqOE8h3dCLX2wMzk4GVyEGPxQXY4bky+c5NTaNZK6FWnQXvmco1F0E8/ycXvfcTf3WST53/9g+3MPme4FPglltu0S655OKPOY7zNQrnVYKvboFTcCS8IsUg/49st1yc8ahz6dYSzYduM6KGGZQTUNvbMmQQpGlD5gY9cGQ6fuahh3DfbT/G+JFDsOn7p1IhBBpeCCudx0WXvxaveeOb0bVkGaDHROpFyRIvAs1mA1//+texZcsWXHLJJTh06BB+8IMf4D3veY9syb/97W9LTfnHPvYx4YLFfdWqpH852uHo4ZPa+Ba9ItrUNt0SfcR8KRv/7bM6h9GLTlOm0tLkICYGd6M4fRhJK0DSVKReqV6rQSH4korRTCCWRsV2I6tsXx8WrV4PMzcAxDqh+jriCHF4xy/x8xu/gen9z8CSKqNQHIX8mUKR82myuCKlMcVyyf5eybvVkyl4Omt1FMR416LqaAQNZLvzCLU8QsOCFbeQNeIwdQ1hnGHpIWqNBjo6CkgkIlDkgpTaYRocqPXlsFqp1qStQ2SGR/OcHaFiCMBykaXCQdMEVKenJlGenYOpqUhYFjpyGSm4pHa3UmtIDbymq4hbsQjM2ZCcTsndkldvSm29Ax+5zm6JyIzFkoibFjwvRLqrAIta41QHoHOPEErdvMKMiaYtnO/U5AjKk+Oo2yG0TNcXXv3RP13Q+Z4gVixMvif5AIZhqExNTX0gDP1/oNCdJzizXhmCzfAcgqwsUlo9akwj40tkOG6FMYgUgk43eoal1EWoBL6f/V6ckBqT43jw9ttw920/RVgvSiA5q8CpSW0GQPfAUlz++jfhgstejUR3r7QH0+EWaWyJ3z5GhofxzW9+E+9+97vR39+Pw4cP48YbbxSwzeVyeOCBB3DzzTfjK1/5ilTekP89Xm3QsdNvhK4vBd/5S8b2IT8KwAwCJ/jyHa4nhoqYRr6zipmJIYwN7cXc1BBMxYbJn9/nhBjA9jQ01TRyvQNYtmY90h15sQUb8Szq5SYSmobJnU/izhv/CeO7n0bMt0UNQjCVS6GE20e6Y1IDBLKJ8XFp1ejt74dvGEAiD101JVYxw0VaswzVUpHK9MNM5QBLR8wLhX810kl5LHKw+UKnOOCoQoieB5rIBBkzyRD0YqWMXDYf3ak4DmIxQy4+DTpKPBeWYYidl1XwjusIjcCLcaEjj3QqIVIw0zJRqdSkHDOdycg0XS+VIpcew9QRiquukMlhZGgYlUYNqzdulEjJwwcOw23wIs8MiyQ6Fy1CKtcJnaDMi4jTRLNSlaVbrTIH16li/PAhQI9DT3d/dsu7PraQ53uSsWNh8j0JB3RycvydAL6pKooiTbWmJRpNUTtQkSATVzQHC+Qyc0GWVhEARTYCqgSEzoMnCWWMEAwQ2DXse/YZ3H/bz7D76R1wajUYKm9lbWnLVa0E1py2Ca/9rbdgxcZNMJK0zUY2X7oDyG9KvkIQ4tlnn8HPfvYzvP/97xeud/fu3fjRj36ED33oQwK+zz77LP76r/8aX/7ylzEwMCDg2375dZPvsSaNo4B7lHhpT78tDXAk+YgChmQhJ3FBUQRisw7PrsKuFeE0ipINIdNoogNaogtqnHU4Sa6pEAQ2DAbTFEvY/8Qj+MXPfoi5w7ugB640OfDzjq49OfHqGrwwgGFF5oipqRmp3BlYthIDazdg88WXS5fezNgYxI2oedi77wV0dq3A6ee9AvGONKZHxjE7PYMV69Yik8+JyoGmjIEly+R2vzhXFMsxf++Lly2TC+rs9BTCpi35DLmOPLIddMsFGB8eQsI0JUeCdygH9+1FZ18vRoYHUa01sJxlmgrQ3d8jUrbi5BS6BwYkF4KOuuee2YF1605BIhaTZLLBQ0ewfPFS7Ni2HUbMwjkXbEHddaHYLvbuekGGg1yhI6IoUjkY8ZQE/oSujeLUNErT5JnriFkKimOjqNoB1FTX5y567yf+50k4VRYeYt4RWADfk/B0mJ6eeHvg+9/5VY+bVi5zW1zGksWLkIzHoejRsi0KzokoAJduLQnejpxsYqDwqOdVpKFArAoaUJmdwi/uuwcP3/tzTA0PwiAv7DDggMs1nsRduOSK1+CCK16Hjt5FYpGV+nICHnnWViURLwT8RW/btg333nuvTL4E3z179uCWW27BBz7wAZl0Cb6kJb70pS9h6dKlJwV854dVtJdv7awLyqi4eFQ0Lut8mfhDLhkZ6E19M91tNGcokaSOWlUoaYRKTJZUuuIihgbKw4ex47678fT9d8OfHYEVUEHA6xkVHC9WKImtm+YUFliYdKEB9VoTExPT6F++Cme+8nJsvuQKDI2PiUnBbTgIvDoe+Pd7cOEFr8HSU9ZjsjaLjlwe9VoD8VQGE5OTWLpyOTwpKVVRmp5BId+B8fEJAeSVa1ZDNU3MTEygOjkpao+B1atgNxsS4M6FKRuNCeacZj3bhpJKwK7XMDI8hFQygUMHD2DL+edh+/ZtcD0Pl1x+hWQYM5yHOQ+mpmDnc8/ilZdegpmJSage8OQT2yT28ryLL5Lks+rsDCaGRhC3LGTzWVjpJDKd/XLxFpOHa6NRLKNWKsOzawK+zeIcxqaKUBKdn7v0Q59eAN+TgBXzH2IBfE/CAZ2YGP09hMF3Y7GY/uT2bfjR97+Hj3/0QwK+M5PjWLZ8ucQUqgRcKxkBMcGRFlLOwhqlXZxQI+0uralTh/birlv/DffddYfEMloEcd+FoRmoBxo6Fy/DW976Npx5wUUScQjDjFQNba5VArcJ+u2ENE043n/8x3/E+973PixZskTUDT/84Q9lEubk+8gjj+CGG26Q6Zd5AW3aQWbUl5Ga/QdK4Tj87vE+RqUKQ0o6uVB0BHypneVUykJKTeVtOLNreVzIjtvCo8LTKVWIUiS8Ep5/7D48cdetGH3+KWQRIKa4km3LCTpyEr4IvvwrqQcuReVuhBGYgYaRkTEUFi3FaRddiovf/FYMT08I1VMtlZHSFTx07z14w2veirqqYPfIflz26isQuj5GRyax78B+vOKSiyUzt1KuYnRoEOvXbsDQ0JBQDL3LlgjnyknamytC1xQsWrcWI0cOYWJiEslkCiuXLsO+PXuF7126bDncwBUdL4N2hocGsWfXTlz+uivxxEMPoGE7uOTKqxA6Ng4dPCiytLhl4BePPozXXPU6lGaLSJkx7HjqaYxNjmHdxo1Yf+qpMBUF+595VswUNGkopoZ0JzXJdMt5wq+Lw22W0rYqTCPE2KGDmC7WkOtd/seveM8fL0RKngSsWADfk3wQR0eH324a+ndUVdEOHzyI2398C37///ldHDl0ADd//yYUOgvo7VuEpctWoX/JMvQuWoKu/v7W9BXK9l1KFgNXGo0P7HgSd/zbLdi/8zl5m6ZG4dme70qLwmkXXIbL3vA7GFi1JmJ0dSPK8G3nAXOnJH1qrXZbeZ8hzi4C6/Lly/GWt7wFBw8elIUbaQcqNah2ICCSA6bW978CvjRWtC3F8+3F8w/1Ua64zWmTNvF16RzjNYLh6SGciE6QYkjeLegCkr5GswWgOIClGNBCB43pQdz0D18LE9g8AAAgAElEQVTF9rt/gk5NQVx4UQtGMiWtzjovZkfLQ7n4jMh2Wn+52ORizPcVjIxOINXZg3OvuBLnX/Um7Bk8jFQqgUapgrSp4fEHH8CZp74Cmd4+7Bk7iLPPOxeNagPNahOHBgdx7gVbRHFCXXCtUkFXoRuDhw4jmUyge+liWfIR7IuHjkhR55JT1mB2bhb1ZlMAt7OjgAN79iGdTMriTzVUWQSuXHUKJg4fxLNPbsPll16KF3a/gGbTxpnnnCuWal5n5/hx69fi4M7n0b9yOV741d3M+jVrMXToiDjnFi9dKndAXT1dOPDkDtQrZcSTccTSSVgZOtx6aGKPNMcNG/VyGb7TQKU8jZmRYTQ9Fdn+pR895/c/sqDzPcm4sTD5noQDOj4+/ke6pn1L1RSFiw9yiNmUhfHhw3j4wZ9jbGQIo0PDcOsOLCOBgRVr8I73vw/di5e2wtI9yXotjY3goXtux4N334nK1LiEULIwkcwrGxd6Fy/Fq193FU6/4FVId/ZCUVstFTRjtDJYhGrgdj/C89btt9yDyz8pM+O0++Y3v1kCuO+++2687W1vE9MF/07gpdY3mkojedqxeQ7tt730zxdZ3hcPafsbaAW9H/2G2mZrgiAXT1ElThiykoe6ZobFswSTR4C381H4DbW+chEKQ5haCL84hlv/6et46IffQYr8rMs83bj0qlmmLrbkiH4g7cqFGx+LeM53qNCZoxxqGBkdg5HqwEWvfyNecdWbMD41KfDPFuCVK1dg7PAhTI/NYe2mTdDjMcnRnZ2ewIplSxCahmT11h0X/YsXC4tfmStjamIC6UwaPQOLoFD/HYthctduaYvoWbJYpGi8w6Hml3pd2o9ppjhy+CAKhQ6MDA2ir6MTMcvC/t0v4NSNG7F/3z4J0DllzVrseGoHVq1ahcOHaYFege7eXgyPj2JoeBjr16+Doao4cPAAYjFLLrYTYxOYmZyBGYtBi1tSkWSlO5BIZqBQc+404TVtkbiVpidRK04BrgM1loaR6f7I5re+ZyHb4SRgxcLke5IP4sTExPsURbmurfPVNDaU0XnEKpYGquUZzI5P4ODzu7H7+X0SbPK77/wjLF+/HqHktnooDh3E96//Np55YisMePDthixVJBVBj+HUs87HW972h1i8biNHNwSMQZyHbRFKRjpikdG23tcGTm7EKSPjC5ds1113nWTKMg6R/C+rba655hpcddVVRwOB5mc3HE/hcDxQfrlD+1KpWRQkz6k2CKLsiag3iJE2DCSmeYEpY1xOevJq+KQbAtCV0GTQjqFBqUzinm/9L9zz7f+NgvSQUV2iIGYZAmaGGeVV0Lwg0ZyUh7ExmHcGCh2IJnTVwPjIGDwzhtVnnInzL7oEdc/H8Og4LwNYumSJdLDtev55iZRcunQFRifG4TUbyGTisOIxDI6Ny93HshWrpOFYFHoh6+YNqZSPp5JR0E2pArtuy9UglohJRGSlUkKlNCdSMTYWcwFnmRpMrRXIL2YbIBGPSzNxzDSkLYOyM8ZXcunGhhQmmPHPRDImDRdUUZRLJeGMM+ksEsk0Epm8JN0l8h1ougGS+U55Ozl12pdphy7NzaE+NwPVqYvxw9PjQLpwzaY3/eFCh9tJxo2FyfcED2hLavZhAH/XznagmJ/s66Hdu1FuVLD+1A0icOctM1OuSvUq0oUcrJiFWnEOz299FA/c/lMc2LMLBm+VfYc32/KdZQpduODSy3HBq69EemApwBp43YjqbyTyt/0rjJZ3UQqhJo0SnMKo+yRxqs0DY0Ybbt++HTt27MDo6Kgs2y666CKZeHkb3A7ZOR74Hm/qPXY6Pt4hPRZ8JfWdyg8CrXxvke5ZSF6w+ZhHgBcSEhD8/lWEbiAV6C40+YhYs4JtP7kBt/7j11EwFZFqeb6HWrWEZCYlx5cTr3C9PAY0vej8B4tKNZh6BL5TE5OoKz56Vi0ReZ5psftOhWnEYJmmaLa5KHX8AF09PVAtC4pmoVxpospwdEq3eroRT6YlRjKbyQmXy5+kzNaLXBTeY7G6x2XOhtJqLGZgTh12o4a52SnUKiUJ1GFIDrN0pfWEtfGaJpMsudlqpYK5uTlZtvF9DO0pVStib3bdAHkqGcxomctENL5yGCDF0juwVJx9qUIn9EQKyXwXkumMFGWy8JMfyzYLlbX1XgNOs4Gqr8DWU58683feveBwO0GsOPbTF8D3BA8oTRYXXnjhJzRN+0uZfDUVMUsTwfqjDzyIn/zsVrz7A+/Hhk2boXDNLqDoSeJU6Nl48PY7cPuNN8AtziLkBl+LpGEixFdVrF63Hus3n4FYRxdUMwZFM8D7aUqmovwIiu2j6EqVgn6oyOS70bdkuUzIHoHmxZ6MowE7/LGpN+UrT1ZqU4WrVRRJy5ofOfmb0A7zD+Oxhor5gB19HG//2c3Gv5NOiJZftFS/2KDEj+GBaE3yStTwoGk6Aliy0U/6DvY/dBu++5d/CrU+C00LkEjHUSlOQ1d1SUajNTkWt6K0uFbbr+hLVE363vhxnP6LThOLTzkFHd19MHQL5VIFuXROOGTbaYqd16XaRNPQ0dsXRTNWXUxOz2LxsqXo6esVntyxbWkxTqUzcJgw5nriyuNLs1ZFzKAxwhT7stesozg9iXq5KEuz4uy0hKPnc1lRQTBgn5SGTyccQT2bkaYKOt040cdicVkeNuoNUUHoOjMlkvIcbNpNGJqOeq0urRakGRLpHNR4AlY6I6WhZiobGT9CBhdVZYrm0s1k/ZNnw25UUfEA18x8+oz/8a6vnuCpsvDpxxyBBfA9wafEAw88oK9fv/4ziqJ8KQrUUWHoCowwxK6nnsI/Xff/4oqrXo/LrnitnBgMdZGMBup57SZuvf563HvLD6RjTNogxEbK2McoDNtj2A1nQhZhKpEBg/pQSq9oX6ZlN3JuRalmTqDi3Asvwzve+wHoyQx2PL0Ts3Nz4qojELWda21wlaJPXRcA5oKNU/DKlSuPcr7zp9/jTbi/HmhbcNvmQeSOXEy+0k4hgCsB7AYQMLeYE7yHkATu0folTvIOQoW0BIHaguqHSAUBJp9+FH/7mQ+jNjWMTIph55DWDLZ8eE50MUlwwRSPtZpAoqmXx4EXN5phmraNwakitlx+JV7/h++GMz2Lp596WmiP5cuW4ZfbnsCFF18EJW5h246nsOXCi5Hq6EatGWDXC7uw8bRTJUfBrVbkGCayHfJ1i9OzSOQ6ZFLmZBn4TWSyKSiug+bcFAYP7sPo4EGpauezQrr2mD3h+XL7H2ccqO9jbm5WwLkjn5foypnZadRqdRQ6CtANQybgRDoN1/GRzeZksdpoRtZzArAVT8g0H6iGUA6BbiCRK0CJJ5HK5cWI4jSjyZfHFW4TQb2MZr2CeqASfD+z+S3v/MsTPFUWPn0BfE/uc2D79u3G4sWLP/urJ/q1Ee2gCp8Hu4FH77wTN3zznxFPGli2cgVWrlqD/mXL0L98qUQPKn6AO75/M+760U1QnapMnwxWoWqBIjTX9yQfQEoe5RZckUBuNlgwXEdMy3SWkRtmKEuooer6OOP8i/HxP/uf8PU4vvXdm7DjmadbVeOhTLp8IfXA6Ymv7fB0/p3Uw2c/+1nhE9tLt/9s8v2PU+1/BNtjPyaaeAOhFIjDSqhDCZhZrAswh4qNUGlFbCJ6u69wKelD8UNp3lUCBYnAQXPwBfzNpz+C0b07kY3HoIc+kgZdZC5cP5QUOSsRQzaTFvqA+mECuNAR/JMUjqLgwNgMXvm6N+PS17wOu/YfRKG/TxZvXb29ePrpp3H5qy+Hpxt48rFfYtPmMyRBjMsrutGyuTTqtSqatYosrFYsXyW67X37D2LDGWdK7sbs7BzS6RQyyTiqs1Owy7OYHhnE9OggUibLnqK7HbYPy/EOAqEkEnFyuDY68lkBRwazs7HC9VzhoNmATKceLyLJZBpNx5HJmEvLKK9ZQzqdE8oky263ZBoNP4CVySFV6G7VCJkiY5SaolodbrUM2DWZfGukHczMZ85YAN+TCxy/vq7xpH+9/989YCtSkh1uLNGU4BUtZsDwPMwcPIgnH3kQg4MHMTwyhHKlIsWWvUuX4oMf+Sg6Cp2448bv466fXA89aER8rTiS2x1u0eF6MWWsBVqSfBZpeAm+kVY2kAURw9TPvOBSXPP5L8HKdmFytiyTXXuiboNtO9d3PgATmKmAoAZYlkXzch2OdbAdO/Ee13Lc+m0fdzom9En7BeuGdIQ+QZAXGQehbiNU69GtNyxoSAgXLMs4TszkP6npZQFmcQTf+ssv4vGf34usFkPeisHyPTiei1K9CUqDzZiFdDYlFxROldIsTf5XZQgSZXohDkzNYPPFl+G1b3gzHtr6S5x61llwJAQIIvvatOk0WeYdOTKERYsWS7kmh8SJyXEsHugT/S77zyYnJrBsxUoB9kOHh7D5vC1y51KrNaIeuGwaSUNDZXoMw3tfwOTwYQn9YcYDDROubSObyYg8rF4tyx1JPB6DqeuynIvCiRSJq2w2msL/9vT1IR5LyGKQtnTXc+T3R/6b1fOdnT2iA1eMBMx0BvFsDvFMHpnuXpixBAzGlHq2fO1GtQanUiJHIuBb9QAnnvuTM3/7jxaCdU4yei3QDid4QFvV8Zx6PxOBr4HAUGAFASy6Z9lS0KigOjODI4cO4/nduzFbreAdf/iHSOc6cNeNN+COH38XCGoypUQRD1GsZFvqxeVSFMbjy5QT0sVGqyzBgcAbuPJ2JwCqboizL7oMH/3MtUgWehGqVhRDKI3CvK2N1AXzZWTy9cR0EPWMzQ9Vnz/9tg/V/El4/tt+0yk4+hxdOFzWIvls5NAsNKlzVupQ4+TEq9IhBs+E72iImbFoMdQsy8eZyRgSRgCUxnHXjf+Ch2+7C2HRQTo0YDSaiJsxNJsOdMuQEB/NMpDPZCMLM0PqKWMjZWNSWxJiuFLF6rPPweWvvQp79h3EilPWYZputc4umSDXrF4jNMXE5DQ0zYzsw7ouUq5sOoHBI4dalUAhert75Hc5OjGFdaeejqbnYXR8Cl3d3aK/zqeTcOslDL6wEyMH98GplhAzdJTmZkXFkMvQIh6iWimLLZwXxDiXszXyslWZUJkX4bqeTNTdvT3IppktzKB4Tfhe7gI4HZMjz+YLUDUDWiIjQerpQidS+U7JqmC6Gy9lDPfhgo2TL7+fsFmDU6+h4gZwzOwnz/rdd339BE+VhU9foB1O7nOATRa/kmwRfD8tvW28tTVUxDRdlm61cgWqpiDJaUb4NA+Oa0t3GIHztptuxB23fg+hU430rQK0lKhFejHeHDORi3rfSAtLG4IKMqLc4EdmClIHVMiqqDs+zrrwEnz8c19EjDVCqi4TNcGbC5X77rtPNuOcAtsdcwTeNufb3d2N9evXv6Th4liwPSngSyqBMY9aFDcZqD58zYZvNbBn8Flsf3YrYpaJVUvXIGllMVuaw74DOzE5OQRb8ZDMp5FI6QgrUxjf8wJqYzNQKiHMBmBWGzBqgOpEYTq24wqdUchkkWAQT6hAp/JAhYAPdBVTTQe9K9fg9975XjTLNRw8NATH9rBqxUpJqpstFuGpiuQuUHPNUko+7sED+7F67WrEUilpqRgdGUVXZzds2xWlw5LVqxHLMJGMtfF1pONxSRGbGjyI2YlRuLWKGGsYqj47OSm/m2QsjnQyJalmfI4wNL1eqQqfzKmWC1RakS0zhgbVCboukjI+byQTmM+L1sWUv2MuNVUrjmQmj1gmK6/xXAeMRBa6EYPGY++wGbkp3XLsFgwbVWnQqLiAG8t87Mz/8c6/PblnzsKjLUy+J/gcIPimUqkv6rr+J+324kDxkbJiGD10BD/+8Y+wZNkyXHjRRdj19PMwDRPrN29CIkVONcCORx7Gtq33I3Dq0gvGLFehBpxIJsROLp5wgetGW272e1FFTNeX3wrh5ts8D7bro+q4OPeCS/ARNlnkukT9QI0r+YzJyUlcf/31GBsbk6/RVjtQ47tv3z6xFF955ZWS78vUrmONFsebfF+Ofjj2sB77cbyt1lQ90jkzF1etoRZOY8eBrbj3F7dj75Gd6Mh3oKezV1o9mkETk7MjUEMHvq6i6jYRqgFUr4awUUPaTEBzdJh2iJQHxOo6lIaCSqUOx/aFU81ZMeT0OCyX1fS8qLHo1BSAroUBakGIFStPQWe+C7PTJWRiaeSzOYmFLM6VoSfitNBBjyeQyeclS5exngzKoZaXwCkcayq60HIJxqYI0iTkuW1O4gq/LuA0qpJm5tQrKE5Pia6bFUdsJmHwOtuNeYHg75zEOK3ODG1iUScpE148+bV4VeWx5AsFjhKGJO71KBA/uquJMqaNRApmKi3UAxeBZjIHzYyJrZ2Tr13n5FuFWynL5MumlQXwPUGA+E8+fQF8T/DYhmFojY+PvwR8DV2Vk525DP/ynX/GVW94PTo7OvCv37tZFKpXvvFNeM1b3gwjZsqCrd1gSxMBwYgTr3R5OY4AMLMKyN2Rr+Rkw0mWJ7c0IFCG5Dly0lHW1HBcFHoWYdM557dCUxT4XMqJzlUTM0Vb8dAGYC507rzzTnG/0eF29tlnv2TZNp9OOJbb/b8GX3K91CyHLLSsQknUsfX5u3H9bddhtHwYRlIRmVc6nkImlUHVrUqCGTXQATTU/UAaiA2N4eMOLFa5+xq0QEFOUZDTMjDCGBzHF1BSXB9KzYbe8GHUfZhuKN1qViwm8ZKeCmn/rZQbWNSzCHEtBro5UnocCdUUGkNXDJSrDfT2DkAzdbkoeq2gJIbnMCw9R1AzTNF1M5/BZ6Ql5YCGIRcRJWROsgePYEvayHNRLs6iWppDtVKCW68JRcTMBtf1xa1HqRyjIrkwlMp53xdOVygo7gRoHGFmszw2DSWRtpl6YiF4mGWhmdBiCQHfWDYnigw9mYVuxcVJSc7XrtfRrNbgkvO161KkWXUBZ2HyPUGUOP6nL4DvCR7WoaGhuK7rlJl9gk9ySnvIKeqhi1t/eBOefeYJvPtdV+Peu+7A/md2oa9/KSo+8M4//oT0aAWhBo3Sp6ib+MXv5qh9LeJqW3KFKJxAJp2WRbfF5UZnYZQH7DtM6aG7igln0YdKjWerGqj9J9/Vrorn1EbXGwH6wx/+8FGAPh7Y/leXa/+BC6Z5gFqwkAYQ/mwOjsw8gxtu+3s8feRR+IkmQiuUSVwMDo6HVDKHBNsbplnuqMFI5NFgxbrfhBs4UOMxuCKjCKG7DcR5TAlG4kSJapksRUMcBgxXQeiyMdgX7a7bSrh3XV7MFKSMFOKwkFWTSPsGcjCR8nUoNR9pI4F8Mo+4FRfDS6VhixVZjydFC5zO5OB6geR5iCZZ5BykVni/EnXpHS0p9dyoedoh8FXQqFVlCiYXzowIu+6gq7NTQo9MBgUJ1cQLaRQMz8eVVhD+yVc2H0cfJcAblaMyIU+P2ixiSRgE33QW8WweejovTRYR+DZl8m2Q3qgSfBtHwbdpZj9+9u/+0f86wVNl4dMXON+T+xwYHR1NqKr6FU3TrmnTDjrdUypw909vwYP3/Ayvf82leOTB+7DlnPOxduMm3PCDW3DV2/8A604/Cz5lVjIB8g6SQOvIbSZvQSXnVgAlur2UE4znWus/fpzwrxJZyZQ0TjtRoAEdWcRpOfkFfDXBubaRYj7wthuM2evGMPW/+qu/OppqNh9oX07xEOUvUAynSESvfIdtR908D3RUjaRGAUC/qnt2YcM36nDNIm6973rc8fDNKPqTMNM69IQBzdJRa1QZS4xsLIt8Io9MIgmN4ZqhCZvCZlqFDbZ5+JgqzcB2GU4eBZRz+x9jhTtUSQNjsy+/HWbc8yLJsPN605bpNAqD492BgZD6YCeA4anIqXF0aAl06mmkPBNZLYV8PIu0mkRGTUMNIrkaZV6M9GwwO9dkXXs+CtZns0nL5EJ3GwHbJUjKr9qFwlzmgPIwW37vdU6ezag63nebsGgnZtB6q1VEmqiZuyG0TdSQEsEtlS9th2Okb+Zx5vVYJl8OBvEUjFQWFm3GBN9kRsBXVQNJUOPka1eqcGpl+HYNfqOOmhvCMXMfP3MBfE8ucCxIzU78eO7cuTPV2dn5VUVRPnDUXqxTHuXj4N5d+NZffw3lmXFkskmRl+09cAAPPvwLXP2BD2LVhk2RuSBk9RDPf67RmvDqZQweOICJkVF4tgddtUQuZVj80xQeMZnJItORRyyVFl6Xt52aYgmoRacjHWQ+QlrB2GoREOQjkG5PovMXZ5x4n3rqKfz93/89rr32WpGbkcpoA+78SMn2UWt/vnQosIqGX5t4yB46rgEFeAkLrXmMbrswmkgRsK69hqY1iccP/hzfv/ObmCgPIpZipoN892h4TVD+C81H1kojplrIprJIxlIyoSrgZp+0iwcjRvWCi2J1FrZdllt62nzJz5brDVSbDmxOuoErLRq0DfNIcBHGgErdpGsQkrEri05yqSyi9DXEQxNpJYGMkkBKScr026Fm0a3koDZ99HR0IZ/JSTrdbKUCi8tVacoIYRkmEmYMacOCGUaRmEpgAHYI1fZgUVxnl+GFTUkh4zAcuhpCjxffhuRdtOWA8rto3/VINVKkUIl+p1GTNZPUHFbPR2JqiRWlEYPWSU7nVjongTrU+VoCvjH5udlk4RD4q7Q7V+A0KwjqDAwC3Hj6j8/4nfcsREqeOFy85BEWaIcTPKCTk5OpMAy/rijKe9vgy14tNjRQtbp7+3Y89O/3YGDZAM48+2x87WtfR76zGx/45CeR7+6VVC3hPet1aHqA/TufwgP33IY9zz2LCjfsDuVk0W0mFy1sR5YlSTyOtRs24sJLLsOajacilsqLfItnEs9P8oGqFsLxmjB1S3Sn1AK3J962w43/5uKNj//888/jq1/9qrzOb7JoL97m0xX/AcCl7z4KlIkswjIPtyzEUXVoNPlSOBeBhaOX8eShh3HTPd/AUGkPEh2WTKGUiDVZPKkF0BO6KCGSdGWxmFTRkM3kUS03kIgxvSyOYnEONt1jObq4HNhOLQoY8hQYZkzol2K1JpwuLxI+82sVX2y3PC6O7cgSjNZuKUMibWRQCkerN1UrCrxmAMvToHkqiQskjQQy8SSodstYCWSTGTiej+lyGaWmjTppjdaFSA9V5OIprOlditWFpeg3CkjbceiOGvH9Ld468FiU6gl9wFcldISrnw++URFqBMJs6hDwbTFOvOC5Pi3jHnQjqrQi+NIp2QZfysvMdF5oh6Pgy4Q47hVoL642YDfK8hqwSt4J6HD7xFlve+9fn+CpsvDpC7TDyX0OTE1NpcMw5FTwLgFfcr4KYMXoGvLEDGGXi9BbKVaPPPQQli5bgRUb10uRI29befIwQ3XrvXfhrltvwdjh/dCkE423yZHGVyZJlm6GtCFASjMZKZnOd+Ciyy7H5W/4bXT2L0agWFBkGSNjT9Qa3GpNPsoVtg6BPF6LByYA33777RKo/sUvfhFpLovmFWgej+dtT75Hp68W/rZzhDn5ko44+sI4MQEKxpI52D/xPL535zfx9PBjSPRqqAc16UNTNVOqkDi8GXEdmsWf30Hc0JFgg7Cio9kgX6ogmUhKgM5ceQaOV0dHIQ0/dFErN9CoMe+AFT0F6S7jYzeY1gVPspHFbq1paNCMEUb9ZzozLiQ7OZRsBn5l3w1FdUJA1BWZk+XiYmjh/2HvzaPsqqv07+fM59xz5xqTVAIJSQgEZJBR+YG0Iti2CLZDoyJodys4i2O3UyuO3e2sraCgAiqoqICIDCKizDPIIGSqVKVSc935zOe877NPFSDLd63fu5L/uoqVFTLUrdS99+yzv89+9udBgW4Jygf8O2kmzgZYtgSaxpkOr+vD6wYoFVzYmYIVShnHrT4cRw5tRikrSmdNvy6TrLPQlzgfMMU4pbMlX/J4xmu9qP/L76V557v4GpKKFgYedu3ahXrfgGjPlCrEe24YgrVk58uYqbz41mG7ZaiMU9IypGGApOch7PTge20EXhNJr4dukCK2yx884oxzln2+e7d0LJ5Q9/KD/m96OBbfJEm+oqrqP7P4chpNw7wc+TQFGY9yQQCzyEghTaDbLB4w9bz40vuLGHf97gZc+cPvozU5DkSeGN81plcs2ojE40sbETshXuC6KQm1jD0OMhXHnPASvOZf3ob+ffZDDK4kU87I/b20AtNbysei15cFd4lctvTzk08+KSkXTDY+44wz5N+/VJxzLGN+vH1uosXSv483EXa6eX1lQGbO4X0GKrw4W5MnJoKnzeLnN16Ga279GYprTMxF02gHbRg2w0dthD4HYjEMS4dVYCcaQddTuHYB7WZXuMi5UyJAX18Nuqmi1VmA7ZoIQx+tBU8WNLhM4RRcWVTgv73rtRAnAcKYK8xEMeZDSToZqPeya6Rlj8VX0qEVoh1zySYkrMbQZQ2cNj/q8w4HWWQJE+vIJGDDQpBm6AYJekGKRtND6MUollw4BQNGK8JwWMTxq4/EkasPRTkrQY80KGEi6RQKLXSJD0YsSYQewUKLcgMLrrwOOboulxv4Gqs8vQQYHxuVG2a5UkP/wFAOR+LqscF/F3X04jPFt7pYfCm/qLy5PFN8KTsEfks6YRbfxCp9+PmvP3d5w20vF7Zl2WEPn9AnnniiVKvVvqQoyr8uFV9Lz7GME+OjuPaKy9GcncW+G9Zi/aaNWLt2P0mj0CtVmcKzM57Y8gi+8fnzMbFlC+w0RdHkcZJm+USO4ZL0K3pqLGhIDnVoa0oCLhSTHKxCKRRxwitOw6ve8laYpX5kqimdIbtwKYdZKv7er3zlK+L3ZWfLC5nLFXQ6MFLoqKOOwoc+9CEZti0V3KUivFR8n60TL/0Zf9ZS3i5ynZf/3mejhvMgn2cCNDPNx9bW/fjaJV/AeHM7CitMjLfGYZUsqIYjhdXvkqrVkyw7p2jAciI4BVLDYhSHLhoAACAASURBVLQaXERwxYssaRtqgkqNK7kx4iyUAMxuK0IcMiUjXyDh0KlUdPKcvMRDlLIA52u4PJb7MSPgE7GSxSGZCJQduA2nSbFl0Y0i8ibifEFGOvoUapqiYrvQBHbEm0GKrh9L5HqrG6LTpWUsg1MwYRVTKdR1pYxVWj+e33cAXjByGEpdC7qfk/BS6twJCzDJZfliotzwFiH5rLZ58RUNR7pf/jlf23aLbOYB0XxNy0FfX18uSVB+MA3x+S51voVaH2y3KvlypBCx40486r655svim/Q66AYZEqv88cPPOOcze3ipLH/6suywd98Di5rvf6qqeu6S24F6I4HYN113NS6/4DuouRZ6fle4D2S+rt//QLzqTWdjYNW+CDsd/OrS7+Cay3+IEgd1hOZoqlxAiQZErLYclOVCLlQZmOf6LSPXueEmlinNgDU0jLe89wM44kUnIWX3m8pislynRFgSpk5pgWAWdkjsgpc62U2bNuGYY44RsPrSx7NlhWcX36VC+uxCzMIj5jdOzqVbz1ekxWmRA3XlhsL/IqODGx+7HD/+zUWILA8tNBHqEVS6G/wIpUIFlmZIyCStZK5rwHQSlKtFNBpt+D0Gb2ooFouwHROe34HjGDBtQ2QWZqm1W2wbbYkLSpMYtmGgXHLk77FYx1kg7ANFzVfCZ5pdtD0unmQSU09ZmEmbBlm6mi7Fk2GfaUbwEfPmNPk+6WVwbQuJHyIJuYGWIskM9IIEC80uQmrEegGua8N2QtGctUxDITSwTh/CoaUNOLS2EZXIhRooUOJUrGZ0H7D6Sre7CEDKtV7WXOrAeawS14g7na7k8xUcS4JPuRc5N9+QRYxqpZLnBFISc4swXYZnEqjeB6dYk6TtVIlE9kj9QNwOUny9FhKCdYIUoVH+1JFvOPc/9u6Vs/xoy53vHr4HWHyTJPlPwzDOFei1MH3ZNQW46orL8MSdt+E1rzgZN930G4GezM43ZDh27oc+isHV67D9yS248L8/gaktj0IHAd82Aj+CXiigMjgAs1iQozyHQry4kyAWyhUB3HGnDVvNYHBDi+Bsy8aRf/cSvO39H4Fd7pelAyb45mdTdr85u+G53SufghzATRpY3g0udb7PHrYtyQ5/y36WZ7BlSHiEpVuAgzXq2TySs8MXF1qIRI0wH03giju/g7ufuhUznWnERgSjYiNIIrS7vvz9WqksMUBx2BWaWamaOz1m51oIfALGdYkMKhTYuVEmCOE4pnwfjfkWuj1WKUe8tSy+LFiOo8Mt8JhNRgatXRArGNGRc00PvViD3+NyS1588/BOTaxeoiQpEUyLg09hskFTTIGek00ReUwipvCiieTT7gRotj2omg3bLsJ1LLh2ik7QQavXgQUdI1Yf1qpDONhdhwOq+6EUu8i6mZwiuGCDJJAbFm9cIgHlR4086TlJxWrGIjw3N4vJyUnxBK9cuUpOVI1mDlhfMTycL3kwlJQbbi7Xi+uyXvxM8c015zQIEbRaCIiT9JqIlzpfu/rpI15/zif38FJZ/vTlznfvvgcoO5TL5f82TfOtS8WXR1baxn5/3dW46ac/xnvf9hbc/+CdOPKYI9FqdnHvA3/G6ee8S978t994My775uehhQ0kiYZ2N8LI2g146amn4uDDD0e5ry+PihefKgSczSjw0W1bcfcffoenHnkAJkdInHIrCuxaH/79s1/E+sOOBkBGLrVlFbF0Ss9ovUt6LjtgJloQKM7ud+XKlU/b0f6/Mtz+tveXiEjKDux8FagpLWUcTamCvNTNDL2kiVgP8dTMn3H5bRfiL5OPwEu6MEoWEjWFR84tXQJRhCJJZEUThsZ1ax+VWkm02Pn5NpKERDIVhqXBcigLqEgTMg8UFAouOh0fzRaRknkUDxcUDMYIMWtUY9fKjjJf22V32Gn30O2Rh1BAkmkIelzt5vNFeYGaK7GNLNYx3BLTLXRZAy+aBSmCZCJw+5C+WpFnoaHLI3yQoFisCEtXYuuRoOe1JESTTItqoYJ+vYZax8aRKw7CptJamA0dRmTIRDVLeiJzPK25i4mEbg12/tR7Uzm9MC5obm5OOMyOU5A0bD8IsXv3JEZWrZJNwSXZgW4Hu9IHu1KDXaiKxs7jFNeL026+Xux3m4jCLoLWAjpejKzY96nnn7Hc+e7dypFby5c/9uAZ2Lp1a8V13a/ouv7mZzpfTWSH8W1P4nv/9QUctP862aNqd1pYt24d7r/vYbzxnHNRX7UWV/7gEvzuykuE5xtpNlas3R9nnfN2bDzkCHEt5EmY/MgN9ULx5QUeeJifGMNNV/0Uv7v2V0hDT1i/oaLirLe+G3//+jMBo5BvQHFxYHFIwzViHtc5WGMBu/HGG3HRRRfJVxgYGMB73vMeCVz8W7ayZ8sNz/3/PJ2Cem8uOUi8O/2+/PpqghBtJLaHuWAK1935K1z/8FWYD6fEFVKqlbBAEHmaIZDNsximSScDgTG6xJgXigU0G6R60RZnCVySVjrLZsGlvS5GFERwnSJ6vRCNpo8o5nOWh2cahiqviWbQtkesZL6kQLvazMws4gDQMkcGZhy2pZQreAslzIbDNTEwp9L5ugX2rRqyIEPP80QWIjWMN0k+p+J6SChhsFM2ZeDFYR6Th5WYCxR0VwC246BgFqAuxBhOqjhhnyOxTh+B3tah0W68qDHnmm8egSpwuzQWySEKA6GcUUbiDWv9+g2LkHjClBSM7dyJFcRNkgNBzddlekUVVrmeF1+nIksWUnwp8Xi+FN9eewFx1EPSbaPlRUis6iePetM7P70Hl8nyp/6NZ2C5+O7h22L79u1Vx3G+qev6G6T46gZMxvrQXZBE2P7Iw8JFDZMA3/vehcJLJazlvH/7MPpH1uCSr34N9930G5hKSjM7Tj/rX3Dya85AouhyweZHzXwDS65B6qcS7sVhj4/mxDb86MJv4q4//B5xEACqiaNPOAlv//ePwaj2I0jZ7XLwBCzMz8sSxcknn4xjjz0WMzMz+MY3voENGzYIz4Ex8hy2vf3tb3/aDcEvv1SIn2s3e7Z8kTPXcpeDfIjfl1pHikwLkZpdzGQT+MNDN+K3d12FCX8HUj2WoRn5CjOz80gyFbplyjFZN3ij8eHYCopFU0IxZ2cXJHBTMxzExCfy3qTH0vnSzRF6AWyzgIjDrhYdA1zvJXiGXXkCyzGQ7xtw5RZCD2PU0PzMnDCFqZGniyvJfJ4JY/c5iCLUXjyzdKBAmLzEn89NNSXDjcNPWrkoK9FqSKwjLSZkPzCBYom94PuxxN7T2cAVcLpfZH3ai1DqGThq+CAcWj4Q/WEVajOBISTQvPN9esgmDsJchuj1yPTtSg4f3RyrV+8jz12ejafI73Po5haL0Dh0LORWM8oOXLJg56vRk64mSAMfiR8g7HZEduhyWaXZgBdlgNv/70e96Z2f38NLZfnTl2WHvfseGB0drVmW9T+6rv9T3vlq0OgisExJojBZIUgcSyLcd//d+P1NN2LTvmvx8lefJt3qhV/4Ip6483YJLuzbsAnv/PinMHLgIWCwDPs2jQsWeVJm3lCKkT5viA3yEdIu/nzrjfjmFz6PjiAIVex30GE47/zPozKyDzrEkStcyAWeePxxWR/+13/9V5EXRkdHccEFF+Dcc8/FqlWrwPVixsp/7Wtfk6JISeLZK8XP9gU/u/NlvZXIUCV3ZywV39wGlSHSumhkk/jNPVfi+nuuwTymADemS06Oydx2GxubQMS1XsMQUHmp4iDNyKVldlkBhkoq25xoqIbpSpetWQTIiOsZNkE3QSRLEVmso90MpJhzdTAndCbQDG57MQ04kaWKWqmCiM6IRkcgP2Ip03XpwH1q4yRuqPkiBG8i4gW2bVSKDlrzPTRnu3mqhm1KtlvEjpQ2XwL1pUCGMgQjtc0PPYnxUZmQFmaIfOKBMph8WeMEFcXBYFrBIcX9sdndD27bgJFQTsmHa7lxexHfoTKJhMnHLYkn2rVrXF6/4eGVORNaZrOZ8Ig5cCuWSn/l8xXZgcXXrUFn8WWYaRQg9nx4raakbe+e2Im400KYatDK/R878dx/++zevXKWH225893D9wCLr2majI1/Xd756rD1fEHgrjvvkMh4HvGrgwNi9OegjP5dHqu7s5P4zue/gC333StDlaEDD8G5H/sPVFavlUEZBQdmwYnTgT94pKUGSWeweHdpPfPQmRjFZ857Lya2bhWXBOPl3//ZL2Bwv/0RyWgnB+vceccdIjO8+93vFljLPffcIzQz/pppuNR+WXjPP//8pzfcnq37Lj1Vz9V8ZWdCFqrJ5ZVR1CJnIEakdNFSZ3Hj/VfhV7f9GF29gcSKoNoRbIddqoKYK6xMdg4SjI7NwbQVDAzURHLQzQS1Wo63nNw9CcNwZM2aHmouX1BLJuGY4HXhJTOkNKJGznglTdgZ3CAjyIfPGztN3ri4tFErl9Fp9dDrkP7A0wplA0uGcHkHn+bJxwTWUwJIMlTdSn6z2L5LVsMLhJiTEyEjOP7gMJCx8by0Yol6Z4pIQDSkaiCNuU3Ggsqvx4UcBWocw05U6O0MG6w1eOHQ4VgRVWEHmkRNyYZblGvUAoPXFMFZ8keruSBFdu3afdHXN5AnPufGGNGB++p1kTdoKVNtB5ZovnVJsrAKFVmyEBcHw1SpH88voDk3jeb8pCRuRIqB0C5+8Liz37+8ZLGHteK5n75cfPfwCR0bG6vruv4dTdNeI0GUugGLFCk1xu+uvxaXX/oD7LfPvjjpJSfj4COOgV2rICUHASF6czP49vmfwlP33SOWp6FNB+Htnzgf1VX7SgIFO1/ayQSys7i/L4560SMzxNQhUx/x/DS+/OEP4y/33yNH//La1fjwF76EffY/FElq5p0zUtxxxx0CUye1jD7fm266SVaKKTNQF3zooYfw1a9+VdgOXC9+7obb35IfxIJGuYDHdSWSwRkyS3TJTAvQ0+Zx40O/xs//dCkW1DGYJQ2dXhcFl0djDYGvIY1NRFzhjVL0uhEmd89KwsXI6iqqdQP1AQdxkmJi94zID7ZtSket6AkMLmDoJIVF0FQ6E2zhYUR+JDyLFDZSLUCUMRuNeCEO8VRYho+Ca0uH3G7Rsre4vq0UxK+scLXZ5BAuh9VnWSScBsdwMbO7i6nd8yiUCigUi5Kxl6cjJ+IFppuC8gRvCLblyDIMTythokAJQ+h8zgwbgULfMpnEGdQwgtoNMZT04ZT9XoS16RDKPlGYsQzrQjIoODDlzSBJZaWaA7exsTHRg9ev3w8Fwn0ErJQD5IkPpXWQTYHp2MxTgs1EZna9JJuVa0LBswwVSRBgdmoa3UYLahwiC1rIkhCtMCZS8gMvfNN5y+vFe1grlovvXn4CJyYm+rMs+65hGKcJUpJ+Sm5FKQk6rWnc+fsbccfvb8H0rt049Ihj8NLTT8M+B+4v1p9eYwHf/8IX8MhtN0sxdYfX4LxPfx6r9j8IqWqKxkvzPounFL5F6UHoVUwqVihORIjmp/HF887DUw/ex09AcZ9VUnzXbjqcjuMcjoZEgOk/+MEPpPhyEHPZZZeJ9/fNb36zPD5Xiwlb/+xnP4uhoaH/H8U3L14E27D7zWCzDEEtRHhg+x34+uVfxrbOY3BWpDALqmyRcXFhYb6NNLZJL8TsfBNxnKJSqqDX9dFqeDBMBfttLGDtfkPoeT4mZ2alk3RsE3aBToQYisGIIEW6S563C04BKXkEAaFAZN9ytTaGYhFUr0mXzdy7gh3CLRbQmPfRbfNmSE80i60rummceIDOwV/uUabey0h3wsd2bp2BH+ZDQGIkhTQmAPMMnt8Wh4Jt6ahWS/Ko3U4PnhcjNWyQJmFkKfwkRTcC/IjbcYDGbDkvQd0v48Ujx+DQ4gaUeiT/RFJ8WXAluQQZmgsNeL2eSFw7d+6UGymdDrxBG4Ylmm+LaMgoQrVSlXSVfMPNhemWYbhlFNgRl+swTIa2egg6XXTabYBcCDosvDaajVnsnJyBWu376Cnv/NTn9vKl87/+4ZY73z18C+zYsWOFaZrf1XX95UvFl1phsWAhCpqIgxZaW57Cvbffgdvuvg+wCzj+lFPwopeeIkOwy7/1Ddx2w1WIgw7s2hBedea/4CWvOYNU2nxF+NmUX8bIpzkSkf0Ni6+mRBh/5EF89r3vhj8/J9pm38b98G9f/DKG99mELOOxMl/9bf+/xK3Pf/7zOOKIIySlmMO3l7/85XjpS18qRfjCCy+UQMaPfvSjf7VK/Fxf8N+0mtEUy4RhaqSxAjgppsMxXPDzb+G3d/8WSi2C3RdCMVioTHQaPqKQacIGFpqeeJd5XHcsU+LPu702Zmaa6B9QsPmgleh6ARaaHdF2TUODW7KQ6ZQ5uM2lSedLMH2Fm3txiigkH4EhkjoSLYRhscBaiLxEtrncUopSsYiFOQ9hoMvSBjfkolA0CfEWp0qY2+4k0ilGvVZGHCSYGJuHYRZA869tO89YwehzTn1kKbPplHwwx6qcAF16aOnfDSJkQYiQ68sJh3qKSAos0naso89zcfzAYTi6eiCKHl9k2TGW15CsBvIb/J4n/8/veXZ2VlwqHKwJZpLLH6mKJuOrVFWGu+Jl1lVYbkkcDyI5VKrIDBuGZaPXbsrpyuamX6uDuNdG4rUxNzuJ7ROTMOvDHzv1/Z9b1nz3sFYsd757+QkcGxtbpWna93RdPyUvvpYkxRpqiofuuhX3/eEG2EmAqNPFrqkZPLFjDCMbNuG8D3wYQ6v3wfU/vQK/vPR/oMU5O3XD5sPxz+84D6v2PwCKaUtQJi8qkXz1nNfAxQURHrQEXnsOv7r0Ylz/o8uQeT34SYSNxxyDD372i6gMEAtJ10TO+GUd+e1vf4urr75alimGh4clMohd7sMPPyzOh9e97nV48Ytf/DRJa0lqeC7T4dkDNxmxqZzIxyK7kB4WOT7++OTN+PaV38ITu5+CUzdQ7KP4HErBmhhvotumi8CGSUqbrkAzUhRdG+qiNSwK2kjRwcpVVTRbIbrdCI7JDbUMxRIdBnLQB/RcnyWZq16tSBoIYTgZDNkwCzNPLGaGVkAS0OrVQ63Gjbcypne3EAaLNj4SzxJFSHCqkcIipjLVZBDIYVu9VpSU4endC9AMdvfk5VK7zRMk2AEDlD+AvmoZhYKVL8aEXDeOEUDL16FD2umIr0xFm5ZF5SSDFRsY9kr4u8HDcURpAwq+IgNXcVtomvAbuu0WXGrlUYhmg+6PVIqvLMZIQKqBXs9Hu9MTBwT/LmOkuOFmuEUYhZJgJbWCC8UqyntKVzLYuiaP12u0OBKUztf3O5hudpA4lQ/93dv+7b/28qXzv/7hljvfPXwL7Ny5c6Wu6yy+LxPJgQQp3YCSxfjdb36JK3/4PVQMLS8auikov4HV++KMN56Ncv8wHrj1D7jgS59A5i/IQkQcK1i34UC84tWvxYFHHg2zTl1Oz4MqZFWY61XcMc4QtOdw+x9uwhXfvxDh7AyUKEIrCHHy687AWe95P3S3D5kAcRfdaYyviWPhOJDvsHnzZhm08abB4svff8lLXiLH2CWM4f9V8V3k79IaRYxmpCUY87fjp3/6EX5+2y8w3Z1DseagVAaKRU0CIefmuAQwT4AXKtUKFDUSjVVTU3FakMFAF4NbAoqugYkJDsYy2JYGRUll2UH4u0kIuogl6SGLUKuUkQTkIzA+SUWcqIiVUGQXS3fzdIuwi3rdRKlQwq6dc/A9RbYI6b7QNAtB7ImLgpAe03Dg91LZ/urvL8LQUizMtUDgG/0K7OJ7XiDLL1xmKJeLcF1HhnR+l4QwLmBkUA0Tma5L6CX9z/4i7Yxgdc4J+XhmaGCVV8YpI8fgQGMVCiGXVVJ5zXjaoac3zRIQWdrjcKzVkAJL3/ZSIgl9ya1WR2KMyuWKSBYCdGfxJdWsWEGqmzDdEkoDw3AYoik2vS6aCwtIPA9qHCDsNBCFPbS5XmyV3vPCs9/79T28VJY//TnPwHLx3cO3xPbt24cty2LxfXlefHX5wVDC2fFRNKZ3oWw7EjGumzYKtToUcmmtgiQOz89M4oL//AQeu/tWgYUbqimDJ6tYxroDD8DgmtWoDg2h4Dhy0RVMR7CGs7MzePTxh3HfPbdJAq7Sy6PnY83EWz/8UZxw6qsRqkymzYsve98l+eC5cUJLlrIl5OSzLWX/t8U3hQ7ywRIGgZoJbt92Cy79w8W4b9cDaIZtgXyX3ASDgxwKKWi1M8gGbcpuTUOUdMSzWyzaIj8IjQ0hCkWg5NoY3dFBu0k4OQlnCpwiOb2ZFEzC3A2Tx/tQ5B6v05aTghzpaehSYwHh6IqDAqlpCFGpkD7nYHzHHKJIFYtZwhMGN+eo9qgBVPqQrSLCHjXkACOrBmDqMeZnZxFxUKY7ol93OlwjtlCr96NQ5IZdW4Zd1Fy57RhSt9UMYUiQyWGoluTHZVEmRduL2EMbsD0d65JBnDxyFPZNqzBDsi0JRk8l2YKPW3AdsceJPosU9XpdXl9KDCzSk5NTYjVbvXqNvB/4+vF9SZ6vKV1vBb04Q7GvH/0r9oGiW1J8sziU79FvNuG3GwjaC1J8e7GCuFB93zFvfOdyevEe1opl2WEvP4FbtmwZdBzne4ZhvCKXHfhDhZYm2PLYo7KFtPHAA2G5hfwrs4uVLKDcjhb7Pfzhmp/i0m9/FVoYC5zbUBSBiSdEUhoaVCbmcvGAkG9FkU6KhbLdboiHlIVeSxT4UYqVGw7ABz7zRQytPwAxyD2gOyL3BRPQslRouWBBny/lB+qF3GojF2EJoJNvauUIw7+SGBZ//deyA01x9CVTnwzQTJv48S0/wM1P/Rbb2tuw0G2Ke2G430GlaqHRaCJRHHh+Jk4AdnO6lcB2VRQdS4oxWbsE2OhGiHLRwY5tXXg9Xfy+VkGHaWsyRGJLyOKk64BtKjC1DFHQE48uY4a4MUd5hk+AmtowVBWVooZ6zZZEiZ1bpxExzbhQQJimiOIEpQohOBkCIi7J641U+H4PIyvrEtjZa3dlIYMQHnbYLLyqbouO6wURfC4sJEzNICSHd5F8MaZgE1mZwusFUBMdFjthsc0ZSDop1NkUJ605GocW16HW0WAsyh2+78lKMt9buqbK//ueh1IpJ7st3SDJcmDx7R8YlCBPfkiEEF0SDPDUTTC3g1CdwZE1cMr90gRQdiDInanJBD353HDrNBEGXQnQjJ3qece+6V3LGW57uXYsd757+IROTk4OZln2PU3TpPjy+GsZirBZb77+Rlz761/jvR/4ANZtPkA0OVlWE9cC0YZcwtDRmx7DRV//b9z7xz9CjyLR3HiR0QEh4Y4CUydKMJapNyHqJJlRG2VtZRYZuQeKVcKr3vRmnPbmt0ExXVnUkAuTxRepDNWoHVL3vfTSS+F53tODNQ7guGxBHXgpbui5Ht+/BeTJ/w5tYxwQhojVHsYao/jJHy7BI7P3YLS1A52gJwnD1ZKGvloRzXYXzU4Ct9gnhSeKfSRpD1HShWMbcBwblXJZ7FpQPLiOKZ2v72nQtRSmw2UWuityPYXxO3QX1Mo2ChZxyB1kqgE/zmluGRM9qL1GprhQinaGet0R3u/4jnlZJbbdIrp+gG4vQL3fRb3PQRi10et6OX85jVGr8GSSwZbTh5Vb/mIFXkh8pC84yh67XJ3Flh5jJZcnFoH4rslhGLXVHkIvlJspM9oKtguro2G9vRonrng+hqMSzFYizojYD9Bs8iarwrEt6X75OvIt1N+XF1jRkRUF8/OziGN+b/3i7WWXTfsdI+c9wpi4/FOqyqyhMrBCtt00swBd5RAykvTkuOfBby0g6jbR67TQox5T7nvvMW9419f28FJZ/vRl2WHvvgeeLTssFV/qlpaq4v477sK3v/FNnPaaf8SJLzsZdtFdZPjyuGzIwgSPukw6nnj8UXz9vz6Hia1PwqLVJw5EXlhKouRKKcsxizXN+gx+FAoZN7F4bFdN7H/IEXjb+z6CoQ0HiFuCK7J8fG0RScm/f8MNN+Diiy/GCSecIC4HFmOC1LlazMWLj33sY6Ij8uNvdb7PffbygszlBA2B0oJvtHDD3Tfi5keuw9aFRzEfzMFwmPCRwbET8ekGfoKpuQBJqqPgllGrl5EpIXreAjqdRRRiucK5JTSdna+NJ5+cRafNRYNIBmGkmRk2V3fJ2Y1RdHTUqwU4FmFgXWSqjZDZeEaGKKPntYs4NGCbKgoW05B1xL6G3Tub0A0TmmUiiKmJU9YAqjXa2YDmwjzABAs1Q71aFDQltePQT+F1e5iZbaDbi6GZOReChVyiiHjzFIcCB2b0asdwTFrfFAGsSyoGu3Ea8xQTa7QhHDtwCJ5n7QPXMyQbLvXJWujJhluhUJDCyx/kdAwND4o0Q0od78453WwGpVIZRS6CLEYMSdqFAjRbLZTqfRhYvUaGbg6RkuUl7nMAJYnh9TpIfB+9xhxSr4O5mSl0YmTO4Mg7jj3z3d/eu1fO8qMtd757+B6g1cwwjIsNw1h0OzBiJoGj67jhl1fhiksvg1UwsengA7Bh0/7Yb906DA2PoNo/LAO4RM3XkRkh89Ddf8TPLr0IY1seAyIfNpc16C1bBKrQwsQBikyamIJL+LYC9JIUazYeiNe/9e143gtOEC0y77YUoZ3pBOtkPEYHYjUjvYyuhiWNl08Bh23cbjvxxBNx+umn/3Vo47P04r9dfOmPzeCbLdy78w7ccN/v8KeHf49uNgvVShFlIfoGahhZ04dep4PduxbQ6tATm3fNbomx6xo0nfapHGJDmcIyCCEH3KKF7dvm4XsAzSRukd2xKUdpwm9CJoXoQLVooOQyHSRAppXQ7MXoBG0pvgSaKymLswrbjOAWVEQ9HbvHmzLx57oyc88sp4xutwXLzlCtmmi1FuQmWHYdGeaF3QidhRjzjS6C0EcQZjLU402MQzXKNSy81LWF8pZQ6uGdjCvQzz6qHAAAIABJREFUVN5NNJrEg2bQTAaaKBLMuS4dwEtXHo31GEbaikUn9ppNFCTqSJXXjosVlGSq5Yp0s0zx4Nfj60iLILVyDtkUEKzD+sulb+rrTdG0a4NDKNYHBKpD6cEoVHnGgpqFIj2Qn8z14tbsFKJOI++ENSuz6iveevSZ7/neHl4qy5++3Pnu3ffAotXs+7qunySaL7mpli6m+cktW/GH66/F2Og27BjbIhdQ0S3h4AMPwRvefC5Kq9ZI8eXpmce+JOli9+jjuO6XP8WDd9+F7tw8sjAWaxlXSkW8lXgeHZkkLVBP0HDAIYfjtDPPwobDj4ZmuYgllDPv1gh4YcfLdWQa8r/5zW/inHPOEbraUoSQ/Hkc4xe/+AXuvPNOfOYznxEt8dlM32czHpb03md+jsVCNhntwGU3/xBPLWzDvY/di0qfieEVdezcNQrL1bF+/9XodTxMjM9jfoHsBa7echqvwnIyLmDJUoNbcOQGRqZsoZChr7+MyalQPLimpcC2NbG2ia4a57BxdrS1soVqUUPUbSGCi/lujIXOHBQSzawStMwV1KeudlEpsUV2MDdDf7GGIPYlAt4yq2g2F4QrUatzYSFCvVwR/3Gv1cXcZAt+S4NPNwXZGooGXadVzsxz30JfXiMBAwmKMhaXCrtcfm1FddDp8HuLoZiZDBPrWQGb1RGcMngUBtsuWnMdtAMP1YIDbil3uh1BfnJoW6mUxc4nHe9iPh61Xr5+dFnwRitSB98aTFRRqX0HCKIQhUod9eFVKPUNwCxVoBeq0C0+JwHUNBHNd35qEnO7x4CgIzfARHOy2Cm/5dg3ve8He/fKWX605c53D98DW7ZsWe04zvcNw3ixJFlwoq0ALolVst4fIpqbxsTkOB548D48eO+DSGIFb3//v2HFfhuQcZGCzazstDIU0pPNrR2PPIx777gTkzvH0ZxdEGZsEPTgh75YqGhx4tHzuBNOxJEvPA4uwzN5iKWGmmTCi+VRV7CvEhus4aabfofbb7/9abbDUudLDZGDH64fU5LgevHQyqFFVkKeRiwpuiAjIcdE5rFGpJglSNQQnr6A27fcjCtu+Qnm0yZ2L+xEX38Rhxx0MO578H70wjYO2Lxagi93bJ9Gx0+RxFwtMCR5guCZgaEyLFtFpVwSO1nPa6Bc0lCtFTA52UMYKflgzdZksUL0XiY/iL8Y6CtbGCjb6HXmMd/O0AoVZFokIZymWYSa2IgjD2naQblIO2ABrQU6JWx0ukRaUmtncSQzuIcVK+voq1egaxYmdo5j964WLNWEY9XydeGM+i6HYKYM1VgAedKgB9exqLcDcRRIiGehQCAQV6g5MItF4qALo2RZGIiKeFH9UByq7INktANdNWGVqCsDrYUFeH5PCni5UpTBK9nBQZAvWhDg1O104bquvIb8N/CGxhOFpF1ztdgy4NNbzMGbU0SpfxC14RGYpJsVSGgjKzpE2PMwN7UbzandsJQUSeRh50wjy4r973rF+z79rT28VJY/fbnz3bvvARZf13V/oOv63y3xfHk01EnRSmgP6goE3S2XwTlMs9GUTa36yGrYxQIMQr0JgxHDPgtwzo3lnC0OeTzNN7f4/wxwDHzG3ySCMazU6igIscpc1HdzlK4sZCzayxjESD2Wf3DXXXfhuuuuk/Vi7vw/l1JGtgO33j76iX/Hmn33QRSm0FMdhuiYEUI1RMRuKtZhJioMMms1Hz2ni+2dJ/Hdq7+Gx8Yfhla0MdcdR7GsYmTFPhjbPo0o9HDA8wYkumd05zx6LAaJLjrswlwXzYYP01YlrsdxbRg6O8UQw0Nl1GoFjO6clKEiObzFogWnYCFVydtlrE8GS1cwXC9i9UAZ3YU5NGMNO6YWYFqJRAfRW0yrWavVRhR4KHJDLtMwO9Pl/B+GQXgPYecLsqlXKltYtWIFer0Y27dOYnq6C7dAkLojqE8e6ZkukvtriZJkUYwldJPJF1SH+DOfYw5Hy5USVD1F0KP/N0SghsL/6NeL2BCvxrHlQ7CiW0FVcRgAJYse5D/zxsK7H1ObKSsszl/RanE5xBcZghhTx3ZkC44+8KUYJ5FCiMKUvFVLUpU1pwTVcmEWKyj0DaJYryMNe1CSEL12B+25eXgLs2hMTaAxN41uqibu8L5vO/WDn8mhz8sfe+0ZWO589/CpXCy+P9R1/cSniy8BL1qCqZ1b8avLfyoc2n03rMeBmzZi3fr1KFX6kbrFnOeakbaVW89yFwQ3s/if4MnzAMRF5v1SGLA0srJ1kV+MkrYg1oA8MYguCTECMJI+Iz4xL75bt27FJZdcIiwHWst4bJevucjsXWI7fObz56PeX0fC/LFMh0ayVsbCm8JjUUkNaAG3ooC20pBttqse/Rl+fO1FWPDnYZcrgNUDtC6UTEdngXlkMfY/sC5T+9GdDYCOAb0AJTMR9AIZCHEiz+2sIKaGrKBa0rF23QDKJQNbt82KTMEOl55eDt2IrwyjECZ/rQODFQerB6sIe200fA2js004TgpNY9GmXOHKqjAxjISvl4plTE0uQIErYCFqvQo8DAxUUa1VMDe9gLGxFvxeAtNkRL0j4CLeHKW7jElS43gtg2WRWBbJyYRFWm4INm2FLL6UGxSYlo3EywFCXtqDaShwfR2HGptwwuAxGA5riNtdtOfnhT9BMA/5wHkBXUyOlkRqRZwq7VZTvi+uYz8NPRINOMeP8nP5dfln1LM1+s0rdXE56IUSNBLOuFAT9qAmEbqtFjrcmut2oIU9NJvz6MZqbNT7zzruXz7y4z28VJY/fbnz3bvvga1bt64pFArsfJ8uvoZmQkt9/PrKy/CjCy6QroRJxJy39PX144CDn4/XnfsugbJM7dyB2dlpOT7SoM8i4BSY++VAsywZ3jzdzgo/gcsEEom4WHwXcZPsetjiCPVssSCzSPPXUKUr40X4pS99SeDpr3zlK+WiZgGmZkjJhNHx7Kg+/vGPwxc6l5HHAUmBiRBlCVIWBMVkVjlSpYvIDrEzehJfv+KLeGLXw9AKBjpBBqeSoVxXZUDVnGvLcsSGTX3STe/c2ULbY/0t5ghO+ldNFVEaod3uotXxpVss2AkGh2w4tortOxh5X5YMNtrMwjRElATiEaaDQldiKb7rVw/S54GdMx52TDdRdPk8hWJnY6dr67SLaQjCHuq1GnaPT8naMVkMXb+BFcM1VKs1TE/NYXqiAU0vwdQqyDIe3SPpSPlv5U0uaEu0MDRTRanElV8PnV5TUpLJDuYNwrJ0ge7Q20xym62WYBkuvLgHhy6L+RjHlA/D4cUDke700F1YEIhPX7WGim0LO5Td89KNUqx9aYapqSl5/Qb7SC3LbYlcVOY9gcNWvtZ50eZ7QsnXiO0CrEoddrUPTqkGq9wHw6HlzpfOlxt5UbcjHF9vYUbSoxthkqDYd9Zx//yBH+3dK2f50ZY73z18D+zYsWOtaZqXGIZxXN75EuGow9Ri/OSib+DRu+7EP736VfjNb69FGvXQbXWhWRW84+OfRt/Iavzi+xfjhmt+BUNJZfuKup1tMd3BgVsowHIsAY5bi0XZKRTFk0pEIL2cFjfneBFz0GcwssaUC6s2OCwasFjaSOXi6CiK8Kc//UmwkscffzwOO+ywxY6vi1tvvVX+7OyzzxboDrtqTszZ2QkcVkkEnchFAlrXMgQI1AZ2+tvwk5t/iD89/BsU+i1YxRLGJ+cAI8Q+a/ugJAkWZhckDHO/DX3SLdI2NtOIkVB2iCOxb7mVnNWQ+5/zxQ7biFGr80QQYfv2HuLERbFYkI4yoHabxVIIGU6pph7qRRPrVw8jjQLsnOlhdyOEqvPGwRtPhl6H2maCksPNvxjVkotuu416uQ5Vj6BbkVDROu0QzQUfJWcI3Y6C6akO5ufaiBLyHnS4JVNwR/MzDbmp8ffqfVzlzRDFHsrlAorlAnS6NRxL5ILx3bvR68bQEktCUm16mW0X+nyGA7P1WB0OodDRUKHkwpsR9VnhQkS584TUMwLboxymw5t0sejKEkiyGK6ZMTmaJXhxiUfijeR+rEG1LBj0E5dqMMs1FASoXodhMWQ0lM6XAzev0UR3bgpKkPOCG36cqpXBNy0X3z0sFH/j05eL7x4+p2NjYxs0TbvUMIyjnym+Biwjxe+uuQLX/PhHeMvZZ+LBh+/DkYcdjHajhSe3TeDVb3un7Npf+d0Lcd3PfwwtznmtIhuQXMarRvQFbljkpK2MvlBamGgdU9XFaTbh2lxpNkR6IIzniBecgFe/8Sy50JjksFR8d+/ejf/5n//BbbfdJtNzFllCWciEpdeXv/4//+f/yNd2C0VhAmw++EDsu8+aZ4X9aUiVGN10AU1lCj/944/wm3t+AdVpo9xfgmrYmJ1voxc2xS3AGwrBMmQirFzpQEk0PP74FKbnUqGJccWYsiY31ooVCwMr+xEnEYKgC1XxMTTIQMgYO3a0kKSOQNQJLefwTzfoftAkEp67W1XXwLqRQfjdNrZPtTHVYv4aO0cWIerLtAHEMNUUppFIobN1Hf01EsFStLptiaaPA8oK9ATXheugKuQJZ9It+2FHYO/EOXYaHSl85AvX6xXpQBluyV9Tt+a/k0s3LJ6zjXmxxNm6i9TPRA+mxWylMojDzc0YDmqopi6ylPY17qHxbkm/dyR8iPnZOXl8as30/NLFIGvD3CvkyjLJZWCh5s2GbxvmZNBulsN/dMuCWSjCKtVhlPIoIS5cEGjPU0PKJYxeBwtT05ga2w5HSTA7M41GkKSVkXVvPukdn7hkDy+V5U9flh327ntg+/btmyzLYvE9Yqn4Grojw6K5iW344ic+ioM2b5Li2VqYxJGHPB+33HoX3v7Bf0O5vx+/vOi7uP7KH0FNPNAQL5IBM8fYvchFxFBKKg15OCUdCnFGD2meyCCx4otxP6miCSP2BS95KT7wyc9Ad6tIOb7Ja7espXLgRk8owTo8ylJmoAWOf7YkQRDcHfqcyPs465/Pwj++5lXCImDx4oDHS9rQCymufODHuPK2yzHhbUWlprHOi7k/iFmoWJh6cKySMClqlQLqtQxB18fYaAMLbQPjYz34XW5uEazDoM8YtQEXNhcgEh6Fu1ixogjHIbd2GrpRRJQm6Pk96KYO2zGk6+yr8Ojcg2tmWDVcE+1ydKaD2S5vZCZi0WY5+VdQsAjWaaNSNNBfq6DAwMwgxtj4AsZ3d1B2LbhuGd22h+mptrgMSiVHBmZ2wYCqZzAsvjaRoCB5o+JaNmWbVrODdrctAZrsNnnvpD2MuEpNkpZVqImC5kwTFbeEAb2KQ2qbcahxAKptB0Yvgx+2ZVgX+IxHysUE3ih3bN0myy+rVq5YBKbn72NJyuZpIU5kyEvoEicF/P0lxCTdFrSJaJYDh7JDhQsWdemALRbyLBTSW0ag+vQ0pnduB/wuJneP0+2Avn33f+cZn/z6stth75aO5fTiPX0+JyYmDlAU5TJVVQ9nJyKyg2bKgoASdfHUY49L1lYv9HHRhd9E1PNQrw7ivH//OEb2XY0rv/sd/Obnl8Kg15JAcmaFSVx5bhGTTkYM+zJpkeGbdMYKzfGMyknkcyTwMVXgpQpe8JKX4X0f/zTUIolopsgHHJTziLxkyl/y9i6tELMAL3Ed4iASmxlN/Lqjwy2T5mWCv69pGWKzh0dmHsC3r/4qHp9/GEoxRK1qy4YUNVhFZ4dGC1iEKGBqhAPX0VAqcsXYxdxMF40WSWU+pic86FpF/LoMGaXNzmBnaaaolBWsXFHEiuEiZmZouWJYD4EF7L5zZ4jr6FIwtcyHpcVYOVgVWM1kM8S8Z6JJ6QH0DZN6FqBUVGDqEUq2gRUDK9FrxXjk/i2YbyhwK2WRHXiDSZNYwil5U5LnjIWQq8WWCduxJNRT17niAfhBIAWRRdYPopwlTDsg2cZ0aGhkOGiw3QyOYSP1EhQMG9WogBetPlZkB3tegRmmiFNyjkNxUHS9tnCNu52O+ISpUdMTTX/3kl7PKKI8X5W3iTxoU0JWZeU7y1Gd1O5NI+98izXpeAvVfmjFMmzXhZaGaC3MYoGd7twsOrOTsuJOROcjW3eiOrLxvWd+5pvL68V7WiyWO9+9+wzu2LHjAMuyfqSq6mF58TXEN4oshKHkVCteLF4U4M4//h6PPvgQVq/aFy95xamCTbziO9/Eb3/+I+hpKEWXC6cCv17kuIpjkzsFtFUx6Ix9zeKFniWxrKfyIguZiKvma8ZHnfhSKb56uY6EVDPB3RLEHYDSAy9cIbCxG6IPdBGow5/Z/bIAyWxPSWVQKAfZNF+FJe1rHrvxwxu/h6vv/wUa6jQGRipQ0wyh78mSBL992qrYAXY6OQGzVi2gXs2Ev9Bp+Zhf4NAoRLuZSJIEC2vPC9HzGXRJ9KSKajnDyIiF/TcOyw2n5yUI0wy9MELXozVNR9ExUXK4JRgCsYdahaSxCFPNBLNNFYGvImM+GmE9VgDTIPPXwUBtAK25GFufnMb8ZIiOH8MoFGAXbIG1kxXBdAzeOPl90C3Aotrt+jAtB7U63Q+5jOEFvtjOTNPC4MCw2M0IvpG1X0mgyBCnoXiYOeyzOZCNMwxldRw3fBQOSNaiPy5Ci2L0Qsb3ZGg321hozCIIPQntHBjoEy8uH09cLM/qcDlU5c1StuqEtZHr9ZKMnKYiSXH7znRc2By0VWp551upQbNt+K15QUrOTE5gdvcEzCyE15pHt9nE7paf1kY2vOOMT339O3v3yll+tGXNdw/fAxMTE5sWO9/nP7v4qgrBKSng+YhSwHS58pvAn1+QKBeFtqU4xi3XXIlbr71aQCbdXg9ez5fiwU6UG1LswCTFWCEMPH+5+Hvsgg1OsRUaD3JOb6Kxf9bxwpNejvM+eT5Ut4IIhnS97JDHx8fxyU9+UiLjmWpBli8HNyy4/Ldz2HfMMcfgzDPPzPXnRdNbJtxGaocxMt3DXxYewPmXfBJ/6TyOyO5i5cpBCcBNowiua4m3Ns4CWX9eaDJLTUVf3UWpmKBc0MXnSrBOp8uRoCM83fmFlqzqNlqeSC599RJWDVlYsULH8DALX4Zuj/E7Gbw4RTcMYZgmCrRrWVxoIX4rEOYDFy9mmjEWWgp01V0cEHpw3QSuAwwNDGBmsoNtf5mD17EwN+MJj41RwtRILZNdegFpEgn1zbIc1GsDaLc8jI1NCfOXicpWgYU1lpsiTxX8mbavUtGF3+vJTdOgDr8IUYrjQG6q/D0zUTCiD+GElcfggGwtKqElDpKO35BMvNY8sZRzKDgmatWyDNzoguAgjq+LgJVUVQJT82Tr3K5IeUrsg3Q80OjBHEDDgGZaMmOwi1WRHpxqH1S3lBff9hxSLu+Evmy4+bSYLcyg125jphvGxRVr3/zqj375sj28VJY/fbnz3bvvgfHx8Y2aplF2OHKp+NJb4FgKxrc8iqt+cjk6nR72P3B/HLJ5E/pHVsNyazL0UAnEaTUQtJqIw0C8myzAbZrd2y10Wg206PlMYrQXZhH6PSlwu8d2YHJ8VDqzvAuiyd8EUQndRMHxp7wc7/nIJ2BUaogVWvYFwy7H11tuuUVy2lh0CU7nv/nRRx8VLZjMh3/4h3/AqaeeKr5VLh3wIk4zdu+0MAVIjAZ+/+R1+K+ffw7z1ixgxBhZsSJn03Z9WJQc9AAJApEHMsUUehtXWMsuV4CLEoPD7DLbLiGJ+PfzrpJg8TjlkR8oOQXUyxqqVW5sNbGw0IYfaWj6Mdp+jDDNcYmWzqO8CkfLOQnVclEYwTMLJKVZcO2i2Ny63TnYVoz+eg2N+S62/GUGrQUVzQafQxP9K4bR6nUQeF4+MLN19LyOeIjr1IbdEhqNFubmmnIzoSxERjEZC91eR5IumDjBDptA9TgKZUEiiXKnRa7hUzOmtBShoBkYTCo49cCTcbC+CVorRqcxj7nutAwlFW7zLd4IeJPl+CyOQySUgkSWYjfOmKTcE54IVlNnYpH8maEZiycRU7zATHw2meFWqIjXt1irw6r0IaSEkfkybPM7uc93emw7mjOTssHYgx4XBtecddpH/nvZ57t3S8ey5runzyfdDoZhXArg6KXBi8gOcRc3/OoK/Pz7F6OvXEaz3RC71Zo1+2Jkw0E45Q1no75iJbSMHU2u8fJD9DrqvVLtyESMZU2YXYkWerjn9ttxw9VXYtvjD8sFTmQgu6AoUxBnKlau3YjT3nAmTnzFaVCsAiKm8jKfLOGigYrvfve70lW/9rWvFY4vP7hezAULFubXv/71OPh5B4uHVpPkZA0Ru16mjGkheuokLr/9Ylx8y4VoOW0pTutXr8Wu0XF4XRLIiig4CmBEUExVvMrcjvO8BfRVCnCtAjqtrvh0i8UqOq1QNHKX3WLQQy/wiaOArRso2TqGB1wYWoTp2Xn4sYo2u+NeLN2vyCcKZMGCyyqmoaK/Xkecpmi1uygXS3Adl5gZSeJVsghxkGHblhlMTTKvzUKpXEH/cBUdz8PUzLwMPHOQkZQ0rBwekGGb5/XQ6nSkiHJJggD1OIKgL9kdJzElJlUwkbxpGRpDVHPaGCUjRdHRbgUI4lD4FP3VCspdC/905D9is7EBSivC2Ph2xFqIgdowSmYZ8/Nzctrpr1dRoVY+PYn52Wlk7HapQstCjYzdcgwoXSAZZJmD9Dt+D1Hoy/vLsE2YdlFOXWQ8ENYPyxU5QldCNGanEXodeO22BADMjI9KZJJe6U/s/pVvevl5X1wuvntaLJY73737DI6Nja1fLL7HLBVfZpIh6uLnl1yAx+6+C2f90+tw3bXXIIt62DE6DrO+Eu/41Oewcr+Nkv5AXyaLrmyqPcMwk9BGU1rbAM3J3bjpN1fjhl9fg/bUOGwlhh+QAKaReAjdcXHEscfh9Ne+ASObnyfrsmQyhox1Z6JBloml7Fvf+hbe8IY3SITQs4dvXLRgYeZF/Pa3nyPDpYx6CYeAzClj+KPioYlxfPf6r+DK+69AWGGRUTHSvwLbt+5EuxGgUiqjr68As5BCcyi3WICeYH5uCiWLMPO8KHC4RrZtlvAZ0CRJmDauOPbR83qyiVYwNIysGBT4zOTkDDoMnzQtZIaDTkg4TSgJHQ73tongVFMMDg6IR6DTbaCvUkHRcOF3u6gVy4i9BNu3z2By2oehV7Fq5RrU+suA2sHUzAx27ZqRNAfqqo5tU30XrZVshAaP4uQhU/uNyE8GmvOewPJZ9IlHYrHlDYtqU0FnNl3usU4UDhNj6eq7fg/lehGOpmEA/fjI687DobXnIVzo4S+PPID+Vf1YveF5UCMd2/98P8I4wobDD4eZAa2pcTx4+x/Ra7XQPzQEu1SGonFNOkOpYGP3+LhQzdZuWC8r55HXw5/vvAOx1xXgk0mveLkqei90Gwp9v3Q7IEK7OY+F6SnRftWgh8md2xAFPtRSPdWqw28+7UP/tWw127ulY7nz3dPnk8VX1/VLFUV5uvjaJk3/Pm689he48vLL8a63vg0P3303TjjyMEzNzuK+LTvwT+e8C5WhYQHvpJyMM1ZGzEU5ilASwrIUUa+Jpx5+AFf/7Cd4+J7bofFoG/nyZ17KnQUT9ZF98LLTXoMTT3m55MIxVYIsWfo7hfUgQxjg7rvvxlVXXYX3ve99YlvizUL6vMW2m8sXP/vZz2QLjmQx0ixZhBN2wdwbU2NM+Fvw9V9+DneM34oGuoLLXLNyJXY+tQtTE10ULBeVuoZijX5kD3bJhGHq8LpkxmowVCZn2BIo2evEssIcxqkwE2ixM7g9puTgGPbb7KwH6gPoLHTR6nXhVC0khoJUjtUZkiCDpehQEi5d9OCWTRTcAhqtFvTUgNEzsHpoFSy9gK2P7sbYXBddBag43HYjtlLDUN2Cpdnwugm63jzipCcgHA0W2i1ffNZtdoVJIjKOnzAt2YIvL0BP7Gt6nMCEgcFyDYev34y1g2uRRgqe3LkND217EDvmZ6G7JtxqAbW+MqbHF7C2tBGfettnRPttje3CzK5RHPr8IxBmDkzLhT83LqnHlf6VWJiZRV/NwX3XX4V2s4EXnXo6tPpKqGZRlkroLpl88inRdusjIzIniNpN3Pvb6xA2ZlAwAavgSHabWxuQVW1GyJMFrWb5XGF2ajfac7OA38bU6FaU3AJ8zU7MgVVnv+y9n1vWfPe0WCx3vnv3GRwdHV1nWRa7ghdK58v8Nk2HrWfYteUJfPsb38ABGzcKpNqfnxGU472PPYEz33EeVu+/Uba0FMVEGtHVwOk4OQAEnPmYHN2OW2+8Dn+6+Xq0pieREvOX03dyclmlhsOPOwEvfsUrse6AQ6A7RQGt5xsZS4kZi0SyJJXliptuugnvec97BJwuGuEi34GWs3vuuQcXXHABzj//fKwcHkbMpAZyDDjGU3QEmYfRzhP46pWfxsNz96HNaHVDweoVKzG3aw47tzUQRxrKNRW1fhOKFcJ2uDpMT7IBLTOQRAsYHLTQ6xKVSE3ZFFRk4FPzTaXoFYuG8BhSrhBHnlDOOPDbPTUFu2zBLFqy0ReyM4/pdNCID4OS+cJyYEw8h2OWUsTK8lp4XorHHt+JuekeIkLWAVStGGYKDJb7cPTmTVg3tAYD5RoCfwZIu3AdA14nEh2af//J8e14dGwndsw1EOoFhPQNZ4BjRDDTSB7nqOcdi+MPOQ7rhlajYpSgpDo6no8t01tx+2N344/33Yle0kKQBDBSFyOlTfjYOZ9DH/qQNduYHh/F/ps2o92jHs5ljGl4YQzNqaI938RQvYD7b/gVGguzOOW1b8QCHNilfnjdJmxDQW9uQQD9RtGV+VtBBe789VVIF6bEA80bKTcQzWINbrEuna9brcpNqMcFk7kZtObmEDXnMP7UY8JMTqxSVFmz35tOPPc/Lt+7V87yoy27HfbwPTA+Pj6iadoPFUX5u6Xiq/CIl0bQ0xhb//wI/DBAq9XExd/+Bvx2B8XaID7+hS/FpDUwAAAgAElEQVRj1cYNiJVM4DPs8phUyypM0Ml9v7sO1155BXZu3YLU94SIRv+X6LuahRX7bcTLTn81jnzRiSj1D0k2HDto6XblQLOkW+bfoKKowur95S9/KVSzkZER6Xgl8pxoQtMUzfeiiy7Cl7/8ZfTVa4jJxmQPnvmiWwaqh8dnH8C3rvkCHms8hG7G9d2cLxB3Imz9ywy8HmPdTZRqBqh86BbzwxSUCkXRIaNoDn39BhrzIZLUhqo66HWAifFZdHseHNtEpcoYIVPsZmnclUUK3Sxgx9gucR5we4xLC8RZ0k/LVAgO/MqOjlXD/DohGvMd9FX2QWMGuPeRrRidaUmsD1MoqlYRdtzGhpX74dQTX4njNx+FlXYVuhYhaI4iaE3DVlPELHyUGSwdu70F3D+6BTc/9CAeHZsATBVJ0IOjBDhk4xocf8SJeP4BJ2DAXi1pdtw301MFkZ9BsU00ow7uffwu3HLXDXjw0YeA1MYB+xyL95z9cRSTGvqLNYxteQorVq5Cy0tg2QWowQw6PQ86i+8Ci28RD9x0NZqNObzoH05HC+xka4KtNLUU3fkmVMuGUqDVMUVJV/HHX/4UaE6jbHP7jgxhSzrfUnUQulOC4eaaOGFDHLrNTExAD7toTo0LCzrSC1Fl9fo3HvfWj/50Dy+V5U9f7nz37ntg27ZtQ+T5KorysqXiS+3W1lJZGaZnl9tFgd/FLdf9Gnf+8TZs2HgQTn/DW2BVKkiprVLzZYJtGmFm2xO49ieX4p5bb0TYbQrUJl9RM6QTdat1HPyCF+EVrz8LI/tvzD93MZIoz4WQTMlFGlqegkFVgSuoHAx9+tOfxt///d8L24FFd8msT2bAD37wA9GFaUeTrjimVUvNoTRajNgKcOuW3+JbV/83diXbES5u3FUKRRQdF1sep2bIzTMCgRKJ8IHGzDkuQ1iSLOy6TLUwMTnTQBCo0FQXaepidqaBmbkFscTZDjDQb2HN6n6hjAWBj2J5GDtHp4FElUEac9xihPCjnqxZm5qKPtfGgfusBDnprWaC7aM93HvvTuxq+uhphPFEqKUWVhkuNq9dgbNf/Ra8YL8XQ4s16RIRN5BRdmjNQvMpe+RZbLGlomckGO1M4aHRp3D5b67BfKeJoWEdRxy0CkcffCjWDh6E4ephyFCGoTDJmTyfBEmLHbktjOe04GF0+i+46Y834fa7H8K+Kw/FK056E+yohv3Xb8LC9DSqA31o9WiZc6D6DbS7PdjFPsxNzWD1cA13X38Vet0Gjn/ZK9FVXdgFOka4mp6iu9BGouuorlwhrpO018bO++9BNDuOhd070Gg10GZg6tAq9A+tgVmsoljrg6Wp6HZaMtidGB2FEnSgRR6QRPAVOzaGVp/5wjd/cLnz3bulY1nz3dPnc2Jiol9RlIsVRXkFiy937NlB/OnmG1CwFLzopJOhOw5inz7KHhQCUqwS1EJFhmyKpE3EmJscxz1/uBm3Xvdr7NryOFS6GzLiEHVxLGRmASP77Y+TTz0dzz/+JXCp7ZJKlnLtmCMs+jvZP+cx8Ys961+DKRUFl112mVjL6OUl3YwfLMJk/dKCRhfESSedJF5ZpEsT+xCxEaClzuHSW76Ln992KeJqIBjiJEpRMC1Uyy5Gt06j19Zgma50WVEaClycBdgt6CgVdfTVFfQPOhgbn0O7Qz5DEVlqwg8SgcaoGm8W9NZmGOgviUOB/tl6/0pMTzfQmmuj5JZRLBXhhR6irCedOS1nq/ur2LzPvlCCDFt2zOPuB8Yxt6AiMly0E0buhBjshji8r4YzXv0qnHTcaSiqq2DE/DoBsngOadBG1ukCXiQaNTV43XUQmxGmvSnM9qZx+31/ws7pp7Bh8xBWD7rod2tYv/oY2OZGaMqw3ABTv42Zp7YiaGVw9Crq/QNIrRiJ1cWuuZ34f9h77yjJ7vLO+3Nj5dS5p3ty0mgUUQIhCQVAQkIIiWAbm+j3eM2uA/aCSfYueI1Zm9c+uzbr9dpes7YJJhybaIIAIYJQZJRGmtwznVPlulU339fPr7pHg1YmeOb9yz2cRjPdFbpvV33vc7/PNxx46iksY4Qbrn81zXnJsNhEbWWZ8oBUuwfKSRe2q3R7AeWhcUU7iEvwka9/iXarxk2vuItOZFAoVFSur5xxG4sr1DsOm3ZspzRQJmo26CzM4C6e4viTB6i363iioR7bzOatuzFyJbLS1xfHNGtVMrZNbXmRzsoiduwqx1wPO9bKY7943S+9e6PJ4mzBYmPyPbdHcGZmZsAwjL/Sdf1OAd+UYfD1z3+Oj/7NX7JtxwS/+4d/QLPZ4Suf/YIKqL7q6hdw0fOvIVMe6QemOy0OPnY/X/7cJ3nqwA8IJUs1DJSESlxLkuOQHxnnhpfdzvW3vZLhyc2qKkjZZeVtLnEQKoxHpFdSH9TP+lVuJ7XCW0ukVHkDusp0+MhHPoIEp4uud3R0VE27Asg33nijAuVsTgJepLFC3GEhmoSAWw5TzlF+96/ey6HG49iDBm7gqcwH+ZmHhrJMTy2xNN/FNArKkeb0HGUCyOVNRkZLFAsapTKMDOc5eaLK4mKHTDanoitF8SETrNiLJYZRanik5l20zyL5Gtk0pMB5dnqRODLJZgrEYYxm9NBwGB3KsWvzZgZSFU4dWeGJIwss1EO6nk0omhIjJqsHXGh6/Mxl+7nlljvZNHExBuMQ5MF3SMKm0roaIVh6htDT0aw0QiPFVghmh25vXumOTy4cpNqdJm1H7JjcS6V0PqnsfrSojBYGVKeO8dA936a13FHNF5df/gLKwxWSjE83buIKZUKOie2XENRCTD3F008+zujECAMT0iCdMPPoo7Q7LnvPv1gl1q2cPMYTD31XOd0uuvxKepGof02iwFcacKfdoTwyyrYLzlfa3tljR3n6gftIWlUSt6Okf+lihcGxLeSKQ3i6Sa5SppDJ0Kg3CLpd1XIdtutEnZoK8G/4CVFh8N/f9Nbf2SjQPLfQsTH5nu3xXAPf/61p2ivFuOA7Dn/2wd9nYfY4r3ndq7j+llv42N99nM9++jNE7RaVoQqve/MvcdMrX6uqx7/52U/x8Y/8CX5LFj2xlL0r7a5YTL0Ydu/bz50/9/Psf+G16Jm8ohCkL0xpO2XGXU9NFwReW7RJ6I44riTJSkT3cieRQa0v15rNplq+/dM//ZNyu42MjHDbbbdxzTXX9I0L6TSRAJuArzi4dB/HrPO3X/5L/vYbH6GX7uAZXbKFjOJbRWq1ZUuZ1aWG6kTzHF0tvGSBZqZ0shJWkzcp5hPKAzqTY4Msz3Q5fGiZYjFDqVSh4/SUGUMWabLkKw9U1MlEshWE9igNQLGcZerUEqJE81yNYi5LPhWRS4fs372VYqbC/Kk2p441ma02aIkkzE3wJRtY6nrMhLv2lnnpzhGuuvqVZAb2AkMQF6DWorM4x91f+gq7duxhz94LSY1uUcc0sG30jCxSu0TeEmFvkZ47x+zSU6r6aXRsJ4XSeaTy+9D8nHxzHLrvezzwzXuZPj7H7Mwit7z8FTz/6mvQ05FKhLOKslisoJHHSDIsz69w4shhZdqY2LxJKRgWjhzD90IyuRKFfF51qyVy9YQUp5p0g1jph4VjlhwNkaWVRkfIDQ0R6Rqrc3N41SWiVp3YdTCzacpjmxgc24qdkRNBmoGxUSqFopqepY3Za7fw6qvEnYZadq52/YTypn9301vf85dn+17ZuP8PH4GNhdtZviIOHz48VCwW/xq4XUonI6/HH/3n32Ewa/PW33obbqvN+3/vA8plduftt/LAd79Lz4/5jfe+j1SpzCf+559w9z98FCNw1G3EiyZvKFkOCZ2wc89etu7ehZ5OYedy5EW7msmTkWDslLTtZjAzaUw7o7JdTTNFYXCEQrlCLEu4NSpC3Eoy+YrBQqZk+V4F2IQHFpebnDiUa8qUjN1+LKFYmkMCunT47qF7+NDffIClaBEtrxFoAaYl0Y4J2aylQs+lka1Z93DbBp1Wr2+BtqVlWM4QUnXfppjXGR8fIXRTLMxVKZcGVW9ao97CEWu1dKCJMcGW2ndL2WUlTCaX6TE6VlEVRJ2umAciJRfbNJRl58QgWctmYa7B7GyHpUWXeqeHFycUS1llzTWjiMl0il+9+UIuH86y+7xb0FJbiLwshp8ilgzfU/N89fNfZHrqJJu3bueGO+9i7Lx9kCmQ5PL9jr2wTtRbwnem8XrTGHZMujRGrG/CSu3AoER3eZUnvnUvRx45wBOPPsnM4jwve8UdXH75lSRmQNurUxzKURkcxNBSnDw6R321gSbBSJ2uunopZHPkUpLZECoTiuf5ijc3tVhVKankMpnKlYlGMiNEzy0mOhPfsgk1aKwsY7hd5o4eUlSYnrZVoM7gpu1UhibRczkKQzL5ZhX4ivPQk3qiZk1RHr7XpepFcWpo8k3X/j/vFCPRxp9zeAQ2wPcsD+by8vJYGIb/R9O0mwXQJGns/3z4v3Pyqcd5w+t/jpMnTvL3n/0sP/f6X+Dlr7qTg/d+m0984tP82n98J4M7d/CJv/gffPVTH8VWNeD9GEKxJyvCQNeUdVgkQn0aIVbZA7ppI2lWku0qleCy1JPPmVYa3cpw9Ytu4q6ff71qqJVMLxXYI4Hqmsbdd9+tfmJZuAlN0qcrdGq1Gg8//LDKdpDwdrWq0zwi02O6Ps2HP/3HfPUHXyA1mKYXBOr7y5csYiMk1gNGhtNk0xaNagczLuJJdq7YJ1SgTUpl8iaxRDT6FKW6Rs9y5PC00tKKxlbaMST6UKgFT2IjfVcpQQRExOSQ1nuMDA6q2vVqvUkc+OzcUmbfzgmGi3mePHCI2bkGjbacMGwKxQwrK022bx/H73XprjS4aLzMr91xLXsHKoyMXAvJCKGjE664tBbqtJbq1OfmmZ+e4uDTT1AaH+Hnf/PtlHfvJ7bzYEo8p0/sVgnbU1jRPHo6IMkUCKJBdGsHpjZE/dQcT3zrW0w9+SQPP/gQARG33H4rxVyO1eYyS7U5tu6c4JJLLqRSLtOqdaRZniQ0SEKTdrOnrlIqZVtFSgrF1HPl9aHhez3FK4mVOZDCzjAm8iLVcF2wDNrdLr5t0+72GCwX0bod2kvzSornSatyrsTI5E5GN23HLBRIFbPKTSi18QK+vYaAr/x8NTy3QzNMIqMy8cYX/dI7N5oszhIrnn33DfA9ywM6PT290zTNj+i6fq2AmW3qzBx5ig/+zrvRJO0qjCmPj/P23/ltdmyb5JGvf4NPfuIzvO0d72Zoz04+/pcf5it//zFSa9mwKuJxrRJc3mCi11RlksqCLOsfuegULrifliWTp8it5CvSauy4CTfe+nLe/r7fwyiU6IWJSi6TJZyEcv/hH/4hV111FTfffLP6/Lri4eTJk0piJkqIm2+5ReXDRkYHV3P4wv2f408/9Ue0zTqBnuB2xK4r7rWQJINysg1VMpTzaZr1JhmjokJ1er7TD+xJ50hnbCUBkyJNjTSZ0gjfv/8Juk2fSi5FWsBXM9QkLlNvIEyvoeNKipdlkrGhnBNlRKTMACODFpdetIuxgQGWF1ZZWZb4x5BGu0e2LFcGeeZn5sjlpDetR9TqcOslE7zx5beyfWg3tr2PsGMTNgNqT8/y0PceYfrUDHqvx65NI2TTGscXZrjqtls575qXQGUSLV0kinwSr4Huz6KHU6DX5OxArI+R6LvQGaM2s8zxAw/y6Hfv5dGHf8DY5CauvOoqup06jz1+gCPHDjKxdZSf+dk72Ld/l1KUzEzPcezQKSyjLFG6KqsjdhqK0snlC3R6HrlCQRlIxCyRSOC867J3zz4OP3VYlWief/55rNZWqLo9qq02O7dtYeqxx5g/eghij8jQKI1MMLn9PAZGJslUBjBzKUV1yWPJ1N1tNvBbNYJ2VV3F1f0o0stjb7rhl9+7YbI4S6zYAN9zfADn5uaEOJQOt+fLBJmWOp/Q5btf/zLf+sZXaTs+d9z1Kq69/gbu+9qX+cwn/55MvsRv/af3URwZ4mN/9Wd87TMfxwy8vjxM8nCV9leRtf1IQkVGrLVYqJqCtZJNqZeR4hhVJSaWXakzN7np1jv49d95H0apQiwJ54kQAvDEE08oOdnb3vY2JiYm+ru4tZAWmTg/9rGPcerUKd71rndjpiwio810+wR//Hd/zLeP3o1jSVC4ht8ylXvMLoToJQ0ra5BLSyNEjlp1hbgnUC9ijBBTmiyEP9Z00qk+aOtJmnxphCOHT7I61yCrQc7UqOQs1U/neAGu/CzSUSlkhjTvSn1P0aaYjUjpHS7cu41yvsjiQosTx1ZZWfHRzDRmyu4H3qTt/oToe5LmSzZo8pLzB3n59bczNvQ8bH2HuLaJ6l1O3vcE93zp62pz2Z5bYHVmij27NnPx8y9l2xVXUrngSihNomeKSp2SRC2S7kkS/wiedxLd1knldoB5EVqymdZqm5nDj3P/3V9i9tgJdu7Yy9joGI8feIhDhw6ysDzH4HCe17/xDl5w3cWESY9atcaJE/NoSYkL9z8fzSqS1Gs8+djj7Nq7l5ZYpIdGKA4MKC7/5ImjDFXKqvNO5HfCCTdXVqg7bXqikLNt9mzfxpPf/y4rU0fRE1/9Tse27mB4cgfZ7CB2qYwhnXiaTNTS4dZT4Os1qoSdOqHfpeaFkVEZf8uNv/zeDXvxOcaOjcn3LA+o5Pmapvk3qVTqCnkokQjZcYiuBdSbVYJI4hFHVMrU5z76N3zxi5/j5a96Nbe95mcUcP7Nh/8b//Tpv8MMRVcq6x2Rl/X7isUWLJyeZAKL3rSfbSWYEioJlkzJ69ZgBYqJhhfpXH/ry/kNiZTMl/vgK8kDms69996rPn7lV36FUklqb4y1avNQ/V1MFp/5zGf44Ac/qALUu3qV7z4tXO+HmOodxSpDEpj4DYOUlsXKBVCIiO1+kMzYcJF2s0q34aqfwbLFYGHh9qQmPiZliW5fHGkpxoeGWJ5dor1Q58Kdo+zdNkKlkMbWdGrtDkFs0XACTswsc2q5xlIE+SGd7RMpdk6WqOTzTB2rcuipFktLkgUsF+j96V8syqms5CobKjQ9E0VsyUXcddUmXnr9axkcegG2PkIc6tDxmX/kKb79hbvZtWkzjek5HvnOt1XrSHG0zJ4XvJDrX/cWhi+4CtJ5pcbQdJfEl+XXcbzuYTRc0vltYF4G5m78bkJndYbDB76Ps1SjmB6gXW9z91c+T0eUBEnAxJYK191wCZdeuYNY6zA/P8PySouLL34RJ082efyxY9z+sldy7MghFaS/c9duun7cbyDOppk6cYyxoUEW55cZGhohZaVYPjVNZbjCUquJF4bs3DzJ3JGnaS5Mk4huV9cYHJ9UJp90pky6UsGU8HgdAs9XCze30cRtVdX0G/oOdTeKjIHxN9/01t/e4HzPEis2Jt9zfACPHj26P5PJSI3QpevV8RLGLbVrEi8opZOKtosT6quSo9tiZNMm0tmcujT/3j138+h3voFTXaBWrdJuNeh2JNqwq8BXJl9JJFtvohWwFUG9fMjIq8qJpZ04RiWbdWONG2+7g7e/7wPo2TyxhKkLlEex4nS/8IUvqMl3HXzl3jL1yqJNCjQ/+clP8v73v5/KUJmatsz/+Mc/5fPf+ywd6mCGJD2JPhTgt4jNEDMXkK5YKj5ydKRC2kioLSyooJdMJq0UD64vxZJ9qZuhWRD4DKZdJjI2+0YmeOGFe0iZEXZGJ5MvkEkXVcRk2/OZbzg8cOgYX/z+kyRWxM6twwwPDjMz2+DAgXmWF2KsOEU+naMX9NSiLbHEkyJXIWlit0shgYk0vP0XrubWm19NvnABelJAj4tonkFjcZaD9z7IyUcO8dTDD1GdOclI3lausq5e5C3v/A9c+bNvQRsaIjZFFy3tG020aIGkc4LEr6LbBcheDPY+EgoEbp1eY5G0b7J6qsqBBx/mBw/cje+1KRbT7Nu/k627htmypYipt6gvzbC6XGPHziv53kOnmJrtcuvtr2Hq2BMsTh/i5970FuaPz4GVxUhbTB07xHm7dqsTiHDqHafFQDlPvbbK4soqjuNw/u5dGHHEwUcfUbSClZJy1TL50hC50iDZ8oDSoAt5FXqeUup0aw16rVV8mXzdLvVeEJmlyTff9Osb4HuOoWNDana2B3R6evoCXdc/blnWhevga9pWP15QFmF9dFSXtCrkWrEJCZFs4GWbH3jQaytLsdTRuL0uHcnybbdoNRq4XYeu01n7cHCcjvqcbK+lbVa+5vY8xZX2wohuBNfd9FLe+vZ3kSqUiJTdWEeLYubm5vjwhz/MG97wBpVqJgHs8v2tVwp99rOf5b777uP3f/8DEnrFtDfFB/72A3znqW+jpyLStk59uYrjSEOuSgonU0jIFnUk6EAC0AfLWZxmba0GycQPNDxf8oalwUF0wz3V2nH57jwvuuBCtheHGU5L4WiiQnokvtL3JLGsS73TpCnFjkaaJ+dmOTw7j5WqML3g84MnllhcDDE0KeVMyNoSLO7hSWGmZhIHQt/omElELoL9QxrveOOLuf6Gl5Ir7MZgAKIKRDliz8WZWWTp4DEeue8+Th05BJ0WbqtBLzZ45Vt+kSte/XPow8OEVqK66fSoiRGuknQXIKyhmxpadidkzyNMBlQwkilW8bbP3KETPHzfd1iYO0i3tcqu7Vs5f//5lMtpTJHs2U0lYWs36yzVdHxjK8Xx57Fz1wU8eM8XeeyBu7n1xpfgyHSvpRmbHFUW48jzKWTLNFpNGs2qku3V66JS8FldWmLzxLhyA9ZXq8r0YqezZAtlBbz5srQXVzAyaTVZh55L0OnSq9Xotqu4Tp2416PRCyOjNLEBvmcLFM9x/w3a4SwP6okTJy5KpVIfN01z/zr4Gipcx+jX9Ai4rfvN1pQFqitN0ssSWZYJH9rvjOhzDX2XhKgT5Gvi0U9k+o0laCZS+t0klPwHT00zIhGSDxHEu66nsgBKgyPsvvBidFveWJLlK1RGP9NXlmr5fJ43v/nNP5RqtrS0pL522WWX8drXvpqQLk9UD/CeP3sXTy4dxM4Jr5ilU2+q8JxES6teMCsTkbIDspaEmccMDpfpuB3qTYcwFp4hJcQteuCSTnx2bEpxyd5xLt83wZbBEQxXwwrD06YSx5HsX48oclWZpBwPTaRWKZOZlsOBIyt87b5FjkxHhKGGZpiqeDMjEcpeQuhC2iiCRG66XWUUKUYxl49b/Ic7L+H6m24iP7IfLRmBsARhThhhaDs4MzNMHT5CfXmVFJriQiWgfvslVzB03n70SgnPCLAMHz1uEXVX0bwGBg5h4kCqjJnfQWJuIY7TGImuXGbN+WmefvQBFmaPkLMNtmyaQE9sJSOrlC2GB0X+N0+QtFl1LCqbX0h5x4uIezqPfOHTHHvifkZKA/i+TnlkHC9yVYGn6HtL+RI9VzTVotN1SNmWytGQE22lXFKuNVEySO2QbqVI5QrkJdthYIRUoXwafCPPI3CeAd9eu0bs9Wi6UWSVxt54w6/95w21w1lixQbtcI4P4MzMzIWapsnke8EPga9uqGlPPnd64j3judeLK4WLlV4ytVRbb4ORtvjTt+1nM6y1x6wBstB36+dNAei14HUBbHG5ieVY6UBTKhdivQ9OlAdPPfUUH/rQh9i7dy+vfvWrKRQKyuEmyzahH97znvcwOFQh0rvce/wbvOvD72CmO4eVk0aHCm5LpvAILxQ+N0WuaJHLaWRMCSfvMjw6jG5aLK1UiaRXTLIaJJfY99gzZnLt83aydbTAcCVDPl1Aj1IQRASuRxwkKmZS6pVSYjMOHcwkxnelk62FXhliNc7xjR9M8/XvTLNchVw+xdD4MF7kUK+1SFyNvDFIlPg0naZawo0ZsC/b4w3XDfOy22+juP1ykniCJJTuuQIkRSQ/M6yvcuC+B3jqwKOSMM/ubdvYf/HzKO7YDYNjaBKzqQcYZghelaCzrCI+DV1kX1UC3cXMjmBl94G+CS208FsLBI05pg4+QnVxnrxl0lyp8dRjx1iYXWJ4qMSrXnM1gyNdfL1GYBeJsjsY2XE9xAM8+cXPMX34UVZnF8nmK2zesUvFdEo4vAgSG9W6MmZIk3PQ9YnDRMWFSk2U0Fb5bFZlY0ilfSJyRJVkNkhxaFS1GOtpKdyTaE4P/4zJtydqB7dLy02i9MCmN7zoV//TRpj6OcaOjcn3LA+o0A6maX7cMIzTtIOafIV2MPoT8Dr4ri/I1hddcskvKgWlODidx9Dvu+xHQj7zd/VvlWzWby9QNYkC1up+Z0awK9hdUzEoPUP/Tmu5vQKwYiX+8z//c2U1lucWykJoiDe96U0q8tKyDHq0+dR3P8oH/ub9NMwWds5meHAIR5xgLR/fT0gMk2zWJJ8Hw/AIfckoGKVcLrK0OE/oOhRTOjvGS1y4fZRdowUG0pJ1IHK6RFl4ZXEn05lm6LScLitLdezYYFOlQNSt43U6pFJFZsU950WUduygHtk8cXiJ+++fYn5BXIMjtHyXettRSgq3mdBodonMmFQhz4geskfr8cYXZrnx5usY3v8iEm0PUZDHiLNoSREt0on9gJmjU3z/nnt44Fv3EDgtLrviCq580U3sufp6rKFBSImlO8RtzoC7ihHL71ko9Tp+tExs2uQql6Cl9kCQxmtM01s5ydyRJ2nML+E2ahx/+jBPPHyIhfmmWg7eedcLecG1m0mVHMKMTZgZYXTvDbjLJt/59OfxGqtkDbFcZ3AlrayYp1TKsbKwQFGqgdI2YRRg6TaRJ6YMnShI1GJPrr4k8D0xpNg0h5UvkC5KjdCQAl8jk1HgG7oCvo6iHZzWKgp8e44C39TgxBtu/PX3bYDvWWLFxuR7jg/gc4HvOter9LVr4Lsu6Vp/evn36el3nXpXoeZriHoajs+AZXWqlLIY5UzuA+ppaO2DsFAViuhI1ibpNXpD7dykSkgWgAdyQD4AACAASURBVIBYjEVWJg0WMv1u2rRJ0RGKniaiE7f5X1/8E/7XF/8UryBWZZOhwgBBu0e71sZTQThCmSRkcgnZfEQmrTM6WGaomMHtNBjIWeyYGGTX5hHGB3PkLWmdkCcIcX2ZHjVS0mQRCa8rNmaNULIEWl1G0yl6zVXajoOdH6DRkxY4A6ucRpf2BaPA7MkOBx+f49jUEg03En6ShpPgOAn1WiRRv9hlkyE95toRnbfdvIWJLcOMXHAtduH5hH5BNWmI+kIT6iFJ47dcZo4c5cmHHuCxh+9neWWZnefv55ZX/SzbL7iQdKWAnk6Ig2VwFogjJQKEpIMfzqiGjvzgReiZ8yHO0a1P05w5SePkSY4eeJzFE8dZXVhSGRVg40cRExN57nr1CxjfYkJWqpo09MwY00cijj86RdxxGMgV6bouXpIora/qmZOW6yjGzqT6/H2kEQnXLVSXIYYdyUtOVIuFyNMsifUslBTXK2lmGQW+2WfAV6gX4XybffANum3aHrGA74t/43c3aIdzjB0bk+9ZHtBTp07tX5t8LxLQlUv703zvGvCuL7We+6mEcui7wf6vP4kINkXnu05CrAGxfH4NsKX1ot9T0f9afxLuf6h7rT/ss37Tfb75medcPxGoz2sx9aDOH33y9/jCDz5DLy2XrbFK7wqFdqg1CN0YtweZFJx/3gh79o0yPpqjlLMInRpep0E5m2ZydBTbMMhIi4JtqLp31+8S9HwszyAVSn5DjZ7ItQYKbBqdIKuZuNVlluamaPba+HYG18yg2Wnk3BFL1KWWIWcPk/g2Tx48zvGpBVY6EdOrLsdmetSrUBgo0TMcSnHIC4cN3nvHZVipLoN7LmBsx23E4TBxnCIORD2SR6OE1wpJvJB2o0G32+LI0UO0XZdd+/YzvmWS8nCRVMlAC1egM08QyHG0sCQoJ17ECzrY+c0Y5X2Q5GmvLLByfI7Fp4/z/a9/mbnjJ4i9iK4rumSLTq/N4FCGn33NjezZW8ZIt+nEdXqhztMHA9yaQdDo0VqpKsWIlU1RGRkhY6fIy/FQjSWoXIeUaeMHfQki4oQUdYkMAKauGi5kyrVyJXIDIxQHh0gXBrDEEq9B4LoELQHfKt1WlW5zGa/TohuZAr6vf8lv/peNyfcssWJj8j3HB3B+fn5fkiRCO1zyrwHfNbvEGpFw5jf3DFr2wbX/R4Hq2m5OYetp8JV/PQPKp//2Y8D32SCsAtYJaUQ1/uzzH+JLj/4Dru3iuz4FI6UWU0nP4/ydm9XWfnigwN6dMjVLBKGD5zVpri7SbdbJp7KUC2WKhQFV1BgQ40tQT+SRdD2CloeV2EpnGpsxWkrkaptI6Qnt2gJOb4VW4OAkCY5mqPYOK9JIkSNlSCtxgZSeobZcY25mgYWqy1wt5MmpNjNzIaFmEqQTcnHCZBjx2n3DXHB+ni37t7P3ojvA3gFJCc/xCHwDy6igBxbddk+dtOy0oQwUkjFhpdLquMT4JLYP8Sp6d5kwiDD1NKY0iMRNotCBdAGjuAWsCkHD4dijp3jkWw/QWDjCwskZFueqeEGCXZRWDYfnX7Wfyy7ayqYhoXC6xHqdju8zPW3iVC0s3yTqBKoPLpH2Y8PEMmwV1p7IxGtoqglbpl95Pal0O6G0kv6iVtQ3hrgvcwWsglTH92Vm+cIgqVyWWGzssrxtd3DrNZzmKp3mKl6njeORmIObfuGWd/z+BvieY+zYmHzP8oBKdTwgaofLBHwVAAvXKzKztenjR02+69j4HHPvv/idSX7EGuu7PgCvzb7rkNv/tar//wnB94emYC2kqzf5xLf+gr/+6p8RFSLleLb8mJTncs1lF/C8/TsYLGbUh560Cf1lXLdNID1nIntrd1RZZs5Kk8/lMQwLLwroep7KqVC15G1x9aXWwnxC7JTNQHmIOHZpdhbQ0l16UZeO6ykNs45FxsgoNYOWiMXWInJ9EsklaLZZWemw0ko4uRJwYingxHIP38iQwibT6DHZ8nnRlRZXXbODF77oTqzBiyEeJZApXhZ94njrxPRaXeWMszMauYECqXxOVe8IoCVaRJQRl1udpLNI6Dmk9BSGllVN0wLO8j8zW8ZIDai4ytqsx/Gnj7K6eIjWSpOl+SaRZpKpZCgO2ezcOUwxHZLVOqT1NobVxg1cEm2U6UMNglqMGcp6LSbQQiKpoJdxNRJVjFA/Yi4RH06fhJK/90G4P/0qykl2ENkcqXwZuzigFDH54iC2WJXV5CuhOh3F+fY6NTxHAoR6tL0EvTLy+pe94w827MVniRUbk+85PoCS7aDr+sdM07xqHXylLVjxvoZxGoCfrXg4E2z7VuKf5s/6ym0dYX+IaFh7oB9mgxUjvEYzrPPPZ06961/rfy4iNF0emPka7//f72Q1rJJLZ8lpJueND/La216ETYuU5mHikklHNNrzSuYWReKmswlcH0tSHLSEUk4ChxJqspnPSNA6dLoOmpHGkw42y1S8pKqC11Nio6Pn17ByPqEugewJWbNISrNV3KZIzDxPFRaT+CGhLOVkERlqLK50OTJd48lFn4OzMY5nEcU2tHyKiz5X7YJbXzzOTS++mcE910J6J4ln4VTbONUWMwePM3t8Sk3fW7aP0Og0VGjR6Ph2JvdcgD04gJ+TICMXuksEnRXMBCzy6mQgzSRe0sRI26RSwxANk4R5Aj/Aac+zcGqOlfk66UyBdClFaSSHoXfRghZW0EKP6lh2F82MSKIsRw7M0ZmXzjdJePPwE48wNpVZRY9EEeIr8JW830Rcj1rfbi7JdJJgJwvWULh+26Y0NEJpeIx0eZBCZZhccQArmyESUO916TU79KqrNKtLdDurqr7KjQ3s4ck3v+Ldf7wRpv7TvEV/gttuTL4/wUH6UTeZmpraZtv2Rw3DeOFpk8Ua+Kpl29r0+1OD7w+h87O+A4XWZ460z/Vr/JfBd/3RzgRcNSSfwQNLUtl08ATv/6t38cjxhwmDmEwML7niQl59+wtI6TW89iJp08fzanSDNp2ui+uJDC4tMlukRSgF5CxdXdYGXsiWbTtYXF5hcXWFsfEt1JtdRUVUxgaV3drU+kEvRA5R0pGdlKpHL2kVMkZa/VsAxnV9nIYEwTSVM6uYzWIaKRYWGkzPtZhqazxywuPUyZhubBF2I4bbJttTPq9+8RC33nw1Wy+7iSS1FZIymg+NmSW+/U/f4IFvfVuFqu+/ZC+1dl0Fmu/e8zxufc0vMLBrD17GxM7FJO4CQXNO1UWZiF5YTC0QaA00XXrYhkHbjKQPBVKMKmESrk/k9nM8ElNTiWeycIy9JnrYwtTamCkX0wwJ/YjDD59i+VgD3ZWf2yM0QqLEIBLjSqJhi9JCqJxQnJABrU5TRXMKBSWvv2wmo8LxU+mMkphlpTaoOEC2NKDMFnY+q1Lz/F7/6qFXrSrwbdUXcBo1Gt2I7Pi2X/qZ3/2zjTzfs8SKjcn3HB/Ao0ePTuZyub/Vdf2G9UWb0A7KYLG2cJNYxb5Qt//n/x50ReX7XH/WAXT9q/2lmty6n2/2DOtweno+44HkMrX/p58UfCa10O92e+Zj/XbqNkrHFlE3p/mrr/4pn/rap5RudKJc5g13vpSLzxsiCebQQrGgrpLEDo7Xpd11aLXaWGaGtJVWVeqREyoHWhLGpLNZtmzbQk9q4TWpKLKYmZnDkZLMgQxxSkLkdTVhF2RjH/mkJYPCLmIHWdWa4Rseba9Jz2kTOz3cdgsiH1uq3s0c3a7G7HSLmWbC8cWEBx+ss9AJlTSu3EwxHni84vkFbn/JBVx2w62E2a14nk1ay9Bb7fDY9x7nge88yPETU4RmTKFSYmBwlMuedy3XvPhlFLZtJy6k0FMeib9A1J4Br6sWgFAhTBJCo4mhhVjWIBjb8IKAleUlFk/OE3aaFDMGGUunMjiMnSmg6zZa4qvAHst0SBQAi6km4NhDx5k5uEzi+CR6oK4EJCw/DsGQ4xq5eJ4E0UsRaqjUK6adUlpfQzfJpGRJKVcXNqaoHaS5eGCYnALhkuJ8hXYIFXXTwamtqoVb0G2oYPVq28cenvil29/zxxvge46xY2PyPcsDuri4OBLHsbQX37I++Uq8X19mJpyb5DxIV9uPO9T/EvewXou5DtvPKHv7sLr+p1+Wua56OL18Eyxd0wsrRliBa9zf2q1FUooETU4OKrhHPYQPeoeOscjnvvdJPvPVjzOxeZCrLjmfC3dOKH2rrbVwnUUMQ+raDeqdNm6vx9LCIhkrozSn6VSWnhfgeYE690gc46bxEcoCqLFBrdlgfmmBSHZVtmRnGgoEsprBSK5E0S5QKYyTK4yBkcINA3pei5XaHIkUZ4YuTq1BIt1vtqX0q1a6zMnpFQ4fq7HSSPP9A3WOL4W4nkWuqzEceVy6SednbzuPl958J3Z2kjAM+gs3e4B21ePYkVlmZpZptjoUCiXGRsfZs/d8RnfshKEByIsxoUdCjcBZArcrbDRanFVTqBhURJNtpYZAG8F3uiycOsH3v/o1jhx8nHwuxeaJCcaHxzn/vAvVCSY0YiLDI066ZNMx6ZROErgcevgJFg7Pko5NehKEb8pCNMbtii7XUyaWVEpXtUst0TkbFrl8VqlupALKFNCVHYRlY+WKWPkyqaIAsIBvmXQhr06O0jHYa9dxpDeutkxYrxI5PvVegjY6+dbb3v2Hf36Wb5WNuz/7AnbjiJzdEZiamirbti15vq88TTusTb1n6nxPZzyc3dP9iHuv88DruuB+RpoyZfR3MwoAhZ8kVuVCqiJIdVasgbOyLitdqMtq/UkePXIfK91pSDtMbK2QzyTofg8r9rC1ANetYVgBuhmzUlulmMuzMDtH5AfK6CE5wyE6vcDDsHUsCfPWYyw5KcU2Xc/H16QJIkeo7NOhCt3JWxbldIkMBUrpUQbLk1ilIp1IbNRt2q0lvG6VxvI8njjfhONMNLLFAYxsiY4bc/jQIrPzMfc/2WS2nkfTK/j1Gna7w+5yzKtfsplXvuR2CulRun6PxC5SHNiJbuRZWely/OgcTz/+FKvzi6olYnxyjPOfdym7LrmU3PgESVrU0C1ivwW+hxml0BOLRAtIBESxMM2ioiKEl3aW53nga//Et7/5debmZxkqVhRnOzE+yW133YU+kMOzEvKlDFlJY8umSeKAg9+/j6Ujx9A6kqchIWwurW5TLXWzdoGcnccPOtRqC6oHL5crkstkVBGpuj6SfAuxYJuidiiRKg2QLlfIlgfJyOSdzaN7IZHv03Ga1OuzqnooaTTAiWgEBgxPvO229/7Bf///7aX7b/SBf9w49m/0sPzkP/ahQ4cK+Xz+LwzD+Fm1MBJZ0prWV8B3feMsnO9z2Yx/8md61i3/pUH59G/0GXOGwLLU8ciXxOPQB18BRwHm/iQVi4XB8ImSHp4/T739NB13AewubljF9aXmxlVTpjQV57IZXLehlkDSz7a6OkejUVPmDbFVI7kGYb/up79MQ7m5vLCrMibiQELWixQrQ2imgR86qrU47PUYrYxRtMp4rZiMlWdAZREMEyQBjlel01qmunCK2vIcvY6DbUr+sVQhDZDKVvB0nen5OsdOdnj4sR6Hp3V0e5BuexW95rCnBHfcOMLtt7yUocFtxGaObGETZnqMKMzQqrvMTM3z+COPcOzpx0iZsZraB0bHuf7Wu9h36QuIbWmU7qHHPYmFw5AcCzm6ekii+0TqKiKNRgFTN0lcl6UjT/PEgw/w6MMPUJtfYHF2HtftceV11/DSV72SzMgAmWKedC5DQSbSOOKxe77Jycd+gNENiaRBRPKMsv0rKnlO+bn92FP6YiF6bEsY87WroCRW8jPX88XBTTpfZnBiCwObJshVhtCLFVK5EkYQq7yQRrPG0tJJqjPHCet1RCfSJY0xtuXtd773v/7Rv/q1unHH5zwCG+B7li+M+fn5bBRFf2oYxltOc75ngO867/ujjRY/7TexLjVbn27/hV/j2qfFpiEaVbXIUogrmbQimwpIZHuuOXSiZRxnka67onIKTLONHzQIgxZOexnf71Aul+j2ujhuF9MySKVNotgjlYJOe4l6q04YJ8pQIU0SBjrdRm/Naq2pBmG1hdNNLE3ajIex7LQC7VjCvomUdGyoMEouNUDgSnymTiplUMiUSPRQ2Z6dZoPFk6cw4pBcwSIMXTwnxqn7ZAslOolHJ9I4MeVw6HGfbz/QoBWmiJIIq+Vz4YjBz9+5g5e9/MWMTOwFc5A4KpEkRTqtGKcVErgRYbfLyvxxLKkOil0l09q+73KKI9sgJYE+HZU/IdO6roBXcpcjEs0n1AwVLGRoBQzdUknMjePHOf7Yozx633eZO3pYKRXkWJbHxnn5a1/L+J7dWIUCmXIZKyvArXHywEM89LUvQrOjlopCyPtxV7Vf6LEUpRrI9QtmjK1ZeNLD5vUIQ2kN6ff1qeWbnaE8NEZ5dBOF4VEKMvWWyqRzRQw5SXoe7XaDVnuF6twU9ekZQickkhPk9r3vuOs9H/x/f9pX6cbtf/QR2ADfs3yFTE1NpQ3D+CPDMP79aanZGu2wbjM+c/o9y6db43R9VFSYKgfqh6Wf5g7OfILTv93+bCu2Y1UFr8l05tKLVqh1TjBfexovXKHRmSGMHIaHy2QNlEvNIqBZXabTbTMwNES2mGd+dZml1UWK5QyZrEUSe2pj3+l2iKX9OJNWkjEt1NADnbDnkS8UVChNqMfkyxWGSzuwjAyOIzRCg3Iuq+iDqBcQ9TS1tMvlCmhaTKtTp2RnZcOEqzt4bZfuapdNw2P4msNSdY50nKG55CD0dZQLiewUU8frzB9OuOe7dY4tRPQSyHbhxguL/PIbLuWq664gO7gVPTtB5OeJvAyBZwqFSxJopE2TVnURXfOpVAqkygNQGAQzg4phC5skgcSB+mq5pex3AoRGRCD2cdEwGwViCXhHI1ipcuoHj3Dv5z7Lw/d+Uz1mcbDMzGqVm195FzffeRepwREoFpSdw7R04k6d2cce4gf3fAtb2j08l2xaVzSB5FGYia1qpWT6lSsK6eKTzOg4EZ5daIgcpmisAzDTWUojmxTYFwZE+VChVKmQSiT5rEu9WaPdqRL3WvRqDaVJlur4wvZd73ndf/5vHzz71+7GIzzn23PjsPzrjsDBgwftQqHwQcMwfnNd4XAm7fBs6uFf9yzPvpcAb5+3fcZMvG4oPlMZ8cwCTlmUxREVB+iGhxvNMbP6EEdm7mWh9jhW1iOVMZQhYrgyRNh20QOZRmM1aTYaDZYaq4xum8TOpegK14mPZUhrR0zPDZUTzAtCRTlkMwWKmTK2lqIrNfK+R1pkTSZksgVy2QlMTaPTXiEOewxmS6S1LImnqxBzKc3MlbJ0PEcFANEJKJbSBFmP1nJbcI8tY5N0aHN8+hglvYy7HHH86AwXXLsXLWcwf2qZ1ad6PPhIm/ufTGh5MJ42eNllRV52/Xae/+JrKG07j4hBSCpEnk3g62gSFO8bqtSy3WypGE9TNF22TqZSIDtYUo3MolDQ5PcgVxJrQUeqT8OUQy2dJKJ6KRDFupp+vdkZnvjmPXz/q1+hOj2tTBGunhDbNlt27eF1b/pFytt3KhebVuqfbPCb+MuzPPz1b7M8vagkZkjriQTgS7iRB54vJhSpCZJMhwRbHG0SrhMFivPvOi6tTk91zY1s2srolq3kpTk5m1UnRTMxCQOfZqtBtbpIbXkev9MhciOq3ZDK9l2/96YP/M/fOTev3Y1HWT8CG5PvWb4WkiQx/jmg5n3/PIr+tirQtKWFty81kw+ZPtYph+eiHlS27xkytOf6dp7zNn1ZgkoHOzNep08FK2HZM2lmit8VRBBVg4uut2iHRzi5/G2mV++j4UoRZI90OodtFimmymi9mPGhQbqtOp12Ay9weezwkwxOilC/LEW+xIGrksvEwtqLxMaaRoSuA+VBbDNLEonUqUTKkh63SIXFC3dalmVPdogo9Gi3FojcDnkzTdGWKSyN026riMTIDKm2asqc0VlsU5GlVKZLt9bGbwSUskX8TMj0/CIj2QncOY17v36KG+/cx+CWIrWlJRYP1HjiYJfvHQhZ6Whcd8E4V++xCRo17njdTZx/w0tIGEG3hyC06ImfNjbxHXG9Bfhu2O838zp0gq5q78iWclRGBhkcHiObyyj1SBz6GBKDKeArlI6cHmMdK1Ug0VJomoG3NM99//CP/OPf/h1GGDE0NkJpdBiyWfbuv4DnXXEVpZERkmwaXfrs7AAt7kC3SWe5TbsZsrrYZGH6JPW5OZoLS2h+REZCc1Ia2ZSENbn4ga8UHCorWr0MpFopTSpfUNx5eWSUwtAwVrGkwna0SMPreWryXV1dorq8QKfRoLpSI7Fz4c6LL/2PP/POD/7JWb5VNu7+rCOwAb5n+ZJIkkSbnp7+rSiK/ut6kElK3gyWbLufCVU/E3h/FNieqcVdX9L9sD5X8PaMX5sSNMgkrMS5ayoDwYN+C7LUjSeypVG5Dz5oVeqdw5xc/A7t8GmqvaeJtKpSIySRTRJmGKtsJh1bVHI57JTOzNwx5ldnqTt1UsUMmZy0EWfIGjZaEKsamxY9NSEGjkfGyGGZWUrFIRI9i2VnSEuR5j/nBfvdHoamqRol09RYWTxJdXGWQirLYLZCSTJ+NUOF7/TCHq1eQzUp16YbUnaDZ7fQJXu3FQiTiVGx8TWDAWsLUw+v8uXPLnD1S4bZf+Uu3E6T2QMrHD3S5gdPuyyswAv2j3DN3hwnn5rh1tdexTWvuI3M8GUgDrVYx3V8DGwCJ6DdENdXWzUF12orLKzM4ccu5YESW/fuZYs43jJZBXK+76jePsnQFSWCnBtDYSBsSWDLKrUBXofG8RN8/dP/wMzJE6QLBYYnN7Nz//kMjo2rY5LO50iX85gZg5guWtIm6LXwXY3iyB4SvULsBfQW56jPnqKxuKLiO5cWZlQVlSaON6mwsox+n6Bp9TXVpk06lycjPG+hSKY8QHpgCC1TUCdM6W9T7SlOS1EasrjbMrmVTTt3k1iZ1+W37/vEWb5VNu6+Ab7n/jUwMzPzq0mS/Mk6xbA+7a4D7rrk7MwJeP3vZ0ZN/sRLOQFfmWhUbJnSMqgfSoGsKtzs79X6Q7Ay+quqmChqoBtLLNQe5OjsPdjFJr1kgY5bVW/YruOjxTa7Nu8jQ5Fuu0ViuCyvzlBtLWLnTQW8ppVWoTYD2SH00MRKp+haTVZWFwkdj1KmTMYuEEYGntiNU5JoliIloOR7yj0mi7p0yqLTlgVaHVtPyKdsCpboZU3a7S6ZfIauL1GNHp2qS6/XxTcddTks3Wu5bAm9mEaTid0vU5/2Of7UMkObK0zuHVMlnt2ZhEOH5njosQWeOtRhUz7iip0p6gs9rrl5Cy+87UbOu+w1oEvCWZpYuFFp33ADwmabhekTtGqLrC7NcvLECUzdZs/u8zj/iiswRkeVdtawDfxeU7U1G5IIGkuAvaasveLO04wMhlwV6DGJtI6sVjnwwEMcPnKE4tAQ+y+7jNGJScxMCs3UMGxTLe1SutAGTXpem1orYmTyEozshPrd6qpENRQfMbHTxm03cVaFr+3S7Tp0Wk06rTZdxyEUi3EQY6bSZItlMsUixcFBsgPD/bAdy1aLTRX+b0ryXFqdtOXyJkk0lqv1j4xt2faWc//O+bf9iBuT7zn4/U9PT785SZK/PlNmduaSbR2Uz3yqM6fa9TjH9Yl43Xm2fpszb7s+BUuThfB7kqerwFXVw4u8SQLaZeJN+lpPWa7Jei6RjX2NautJ5lcegtQyhcGIprNAL2gTRh4rS8t0O122T+5ioDhBr9sliB3aTpW2ZBhYMDo8Sj5Xwu9BPjeEQZpe4LLam1HtERL4kgQi/TJpdzxljkiLs0ooGeEyiXCdpuoIk8v5lJ2jkMvitOrEoiGWFaIknZFREYpygpF+NK8XUG81VWBM2sizbdNeNk3sxMjnVElo7FmkkSnO6h+XrBRkxMRtm3YnZLna5ODjR1g8cRg6y7RWa0zsstj/gou4+rrXkR+8AGLR5OrgJiqNTEJmjh98ksWZ49SX5rn/O9+n1/R44fOv5cY7bie7fVLpZbOFPF7YQtcjbHEzxpKzm/Qzdi2bWJfM3DRxEuJ3OzSXluhUV3GaTVZqNbbs2Mnm3bvIDkjbdD8IRx7L0Dxiv0rPb1HtRAxPXkpsjykNsZ54mHK8xaWoCCYNI+gXtapGlCRWVyJxKNkOkm7Wb0uRCVi3xXQhQG+qGiYB3h+yXUqnWxgRqVS0hFq9+ReTk5v+3Tl4q2w8xBlHYAN8z8HLYXp6+uYkSb5kGIaxrnBY53zPlJqtB5k/W/P7bBpivfHiNNAKhyhuNOEW1Yfwiv3uN5l8lXosEuDtV8GrN64l0Y11YtrKu99o1fD8FXreHLG2Qr4S0fNWVCaDZogVVqPdqDE7ewoNk5HRrcodJRNQ12kQuB3Sps7WiQlKuSKrqw0SQ1qL0yxXl1htLagGXfm5s9KuYAp328NxeqRTGVIZm5RtkBgRYdRD96VzTCrmU8oY4DptfLdLSrrvYhNbz9NrB4q66DhdNPleDJtyYZBybowdWy4gX9lEJMYGoT/k5KPZStHRvxIQcVcaibyRsk+hBjqNRZzaKdzGAoHr0Par2GVbmSvs9ASGLpGSBlZskzgRndUmJw4eYvbYcWqLSxw88Dh4MZdecAn7rrickf27GRrfSnl0SBWOgqs0tkkoChBJF4sxs1k0I09MBjcI6LXbdJbnWZk+SdRpqVzegZFhBrdtxSgW0DNCU1gKNCXBMwlW6fRWqTZ9BicvQktNkCBNKSEpLVKUQoh86Mq0qFyMGmoC71vFI1WeqknMpFRKyRd1jUBasOUoqRaVvqVc6Cx5bcndpPNNDDhhGEWNWu2tW7du3rAXnwOs+KEB7Bw/3r/Jh5NYyTAMHzRNs3Qm6K4D8bOXbqejJGa9oAAAIABJREFU/taO1plpYz/uAP5wMlnf1aYygeN+x5DodnWzi+PNMLt4gF6wRLZg0gscgrCLjkcYthHFrAjz5b+GlWAaGpahUVtZpd5s0vUjBoc3MT46gS5Y1gvQfJ+MFpPLpQhE2G9EJGmT1foqzVqD1VpVsc+SMyDpY4PlAYKuh9NqIyarXDlDbEnqVoAVJUqiJVkIppEm8GN1uZ4Ra3acYIppwhpgYnQ3peJm7GxFqSRK2f5izDCkdSMDhlh6BW0EbPvaD7EuS84CFIg0B00XGZtGr30CrzOHFnXIZG38xKUXe2pZWG/UFGBJHoUs/TTXJHI0VuebPHr/4xx5/BDdZoudmycZGx6k0e1S3rKT5193E5M7t2MXLaJwrfAzsVXQsoCXmUujWSUwi7jtgNryEk2piT9xhCOPPMipQ0/T9jz2XXkF19/xCnY973J0CRCSE1viijoY11vFDXUqI+ern0tgUxkpVLSoQaLrBOs1U+r1ILLCPrjKBKzO0aoIsL8IVIkfatqVxpN+vocArxoC4gTPlxwJTS0Oe71e3eu4t4xvHn/wx702N77+0x2Bjcn3pztez3nrY8eOjei6/pCu61vk8nqd4z1T5/tcbrd/tettTcjQ/88a56u4Rhl3xAVVpdq8j/nq/cr+W6xkaXYaLK8s4vkuXc+h3W2SzhnYWWmZkAaEniqulI92SyrppWq8wNjwJKOlTRS0PJYfYpsRZibE17u0445K8ZqZnaVZb9GQPNhAErak6sxiYmiYwOlQX1nFDXwyA1mSrKXmUhkUDZG9afJhEbhCmlhKkpZN59i9dR97d15FPrOFlCXZDiVVCa+LaiPsx1MQ6+q+kUx2pq3CxsViK+lmGmU0o0AiPGtioAchiTuH111Sbr7IgEwhp1QchpnQ6a4QRC1smZIDnW7bxXEiWo0ej3zvEQ499CTZxCYd69RX6mipDJdddwPX3HgjE9u2qnSwOGwry3ZfYZBS/cJGOoWRzYGVEy8G7WqD5sIii4cO8cDdX+GBe+/G0CK0lMl1t9zMHb/wFkb3XSxJ7kjUWhRU6Xo1Ii1FeXgPSVzsT7EKfOWJZKJVVL86rmJ6Vtja9zAqcFXKF+kKVCaQ9YCl9YLAPgBL8Lq6uor6kZTiiBQ7s+s6x3pd5+atW7eeOAdvlY2H2KAdzu1rQCzGtm1/T9O0C59L5bA+6Z7Z53bmwm39u/lxkrPT3/XaMk3ee7JIE7WD8vEL3yk8nTHH7MLnaAUHyOZSSu8pk2/Pczl8/CirzSqFSoHJ7ROKBnA9h26vQ6NWU0siWWiZsSyKUmTSZSrWEOdv3s+u0c1EcYuav8B8exo9oyv12tSJkzREktbx8VzJFNfR/JjRUomRcom0rXFydpqZqoM9kEVLpTDDgHxGDGFd0qqVwSb0NLXs2X/+JZy3+3LS5gQ6I2j6AImoEfSMms4UzS1gIUEzvg9JrOgLTTOJNKm1l4wFaW/Ig54V05lSAeDXiCQRzXcIJRtBNK7iUem1cMNV/KhB1spgSnoaGu3ApdFqMn3kOE/ddwCzE3PkwFHwLfZf8nwm9+xj0/Yxtu7cRml4nKBbVxZsQ12E5AgkMShtYeX7P3OspQk6Ac25ZRpzS0wfeoLHHvgWJw8dYKiUY9/+/Qxs2c0L73wtmaFRpfONoqaihnzSDAzvRNNLirtVAKtAfq3zT2TcazkefQZ4ve1v7Xbq3/2rg9P3XRuI+1RDrAA4kubrWJc9njrWvV7nW+2299rdu8dXzu27ZuPRNibfc/AaEKOFbdtf1DTtJWcu3c6kHZ5dpvls8F0H3h8fwCPI0+98kwvLfg2R6Dnl3ScfPlizzNXuoe48qqiGbreBLrkMBhw5eZyVxiq5Sol8uaCSwsT9Jnys23MIvB5JEKv8264XUhkYIWMUuXTHReyZ3EYctTi1cphj84cYmRxRvG51tYHTc6mttpQ7LejFxL2Qndu3MD46pGRj9U6TI1NziidOF9KEiUcxZ5O4HlYYqcYLsRDv338lu3Y+j0x2AmKZj/PEIoGjjK6LW6x/iSxLIr/Xz5oQ3lICZDTdQrNShLGuJnIjnVVBOUksOQgRWtCFsEuv5/RpCqmol6lTCjzdBZKoph5H0tHilEUgObexRyQtD40Ws4dOcu9Xv8vM1BLbdz2Pa264gy27ximWc1gpG7fdwDIlPEhoAVvVHiW2gZUfRLMroKWIHA+/2cZpNVV048yJQ8wdf5rFqRMKGrft3cvVL30xhdFR5UiLdJ9u7NALTQZHdmGYQjusg++6seYZDO6/nNf132uRomd09a2/3EXFkGD0rxZiCVQK+zyvdG7Guorg1DUt7rrdD8+c8t519dWbe+fgrbLxEBuT77l/DRw+fPj3/3nj8i7LsrQzed91uuHZCWdn8sDrwPuT0RBr4Ku23P8fe+8Bbdd91on+dq+nl9uLumRJloscWY6d2E4lJiEhE88MMLNIgAR4b3iBN8w8YDEIeA8eZYAJkwABElIoiZMMiYOTuMclbiqWZOmqt9vOPf2c3fub73/ljMnKPBgsl+B71rpLV9K9e+/zP3t/+9u/71eoy2MjntWrL0vAcRYgXELbO4gLy09h6LZRLZoIrAEGdg9n5s/BCl1Iqg5OVGDkiowdXCqY8OweJCGFLMmw+y5OnTvHHvXzehEztUncsHMXykUFy+0zuLh8GjkWX96FHyToDh0Mei5ihzpSYuDy2LxxI/McWFiaR66QQ6vdw9AKWfFNtQSKJEOlxF1riM1T47hmx3WYnroGkjIJpHlA1NkjcBrRJJ+MZrTV90w3moyCI+nP1cfvNL2c5kAmNoKETJIAiSJyyA9BZG5uXEym5TYr2KRc8/o98J6FwcIFPPHIPaiUFdz4pjfAHKtCKuoQcjrzSKBH8ZSGZUMLF89dwGOPPoqtW/fidTe+C/k6eRsHCH0PzqAFVcygSWQhD0SIwKmUGjwFSCNAnCJzbHBRgGGvBce3Yds2Ii9gET5cHKNaKyJfz4HXZeh6EZmSwUs92BGPan0TK77Pe0MzR2cWsnr5fP579s/fRncvt7qXzfIv37bplCGsnLnapTFjYrBBb0KURB4xgcgZhsPh8Gc++9lPfmbfvn0vjBK88hfQa3CLa53vFfrQT58+fWMQBF+TZbn4nQnG/zOe7/MwBHsM/AdUbi88zNUByuXOhaO+d/W64HkHPE8x6kex3DuCxfYJDL0WNs3OoNts4uixQ2zAxMkieDJaKY6gmK/BdwLkVBlC4iFnijg1N4d2x0YiZmj3B5BEBSon4drtO7B96ywct4G+tcwKUq89AJcp6DhkzBJi2HUROJTjBpRLeWzeugGt1gqb7ywutTC0Q6imBK7AQxUlKBGQDm287dbrcd3O3ZCEKUCZBZI84jhDTLhwwkFyFaSegJhSHEgMQR6+ogzTzENUqTOmxItVcUNC9CmtAAgGEoq+YGgyeTEESD0bKfkOLyzi2DNPIeq2cHL/Ezj+9DPImzLe8K7bceMdt6A0W4FkqMg4wlclBISHcyHSzEejcQ6WnWFq4gZUqjMQOA2JF8CzViCkBKOsMi5iErloJgR9PcBVEdk9DJYuwuu1YCoCFMOktDd4EbFUBChE/UKAQkUBJ9PnKQNSCjdx4EY8KvXN4MXiKt5NoXrsPCDchCiFBC8Qz/vbve9qmb2sgFytyzSYJRbGqpczw3XZv1HnS4kalIaxSi9L44x8mI/Ytv/DV1218bkrdJmsbWat873y58D+/fsL/z1K6D5Jkm54obz4u6ncvhsG/HwBfmEX/J3KtuePmrA7utCo2U2YixYRPCOACq99BMvdZzB0GizvK0j6UDXyLEjQ6i3j4tJFqDkdhWIVOb2Gcm4UqZOgQB0aXBhKir/6q7uQQkehpqPV77JBDaEZqixhx9ZZTE3kUcqJaK0swuoMkUJG247Rt3y0ejbihHwFMmiijOnxMYRBAMex0e2vDuQERYRSkmGQHZrrQIlCvOeON2N6bD00bR04cZpF+0QeKcYyZFEM3hEJMYBPuoKEh+2GsGwHuVwOE9MTLAKdIpsIcKV9p3IJnFRhPNtvD51Cn4VC2p0WFs6cxsXnjqB/6Twe/drfoXmxhWq5hJvf9Qa87o6bMLp5BLKusC6b8GSPbgIGjygdIk2HLLHDcURMj+9CwZwBfBGI+siCNrjMYV05hX5mSg6ivg68UMawt4jWyeM4dP/X0Z2fR310DNtvoH3thJArMVMiiRElfEgaD4GoX1kIyx/AjXnUxraAp8Ejq7ur0ALHmNGrhZg9FVz+r1X2L73oyYA5UHw7uYQV3GR1wMbOMbL4TCNmzEPG+vRvURQng8Hwl+fm5n77zjvvfN5I5MpfOK/hLa51vlfow//85z8vzM7O/u88z/+6JEk0gPu2vJg6YSq4z3s9vJD7+zzG+0JBxQs74e/WEVOXszrDps4mAieGyODAduaw1HwcdkBwARnYFJEvSYi5hA2OFlYu4tLyecSIoWh5jFVnIfM5CJGAsXIJw9YlFE0Ozz77LJwghRfHzCJy6FJXGzDfg6mRAt5w0w6M102cmzvKVFRUDDMlj87QQ3tgkzgMYUgG3TGEjEdO1xD4AcIY4CUaimXQ8xoKhgh4NiZKRbzz+34Axdw4OGkEAqrIshxSL0Pqh+DiDGkgwHVSRAkVJJENhFqtFgLfR61aRn2kCs3UIWgqKztRrEJSSuAUYg1QW8gjizOELnlD9LF4cg6D+fM49sQ3cfLgM4jsGGaxiu233IDXvfUmFMaL4LiESaApQp5s3mIpgaBySBOPiVeInha6CkbKW2GI4+CCIWKvCZH3wPFExxOQSDmIxhgEqQhv2EPj2HN45K7P4ehjj8AaDlCanMBt73wPrrn5FlRmZlkAJ1SieZGUQkIY22hbbURQMDa1AxyXpxb/csGl4rmK+9NUkZFdmDc+rREV3dXv2funbvYyLMHgBargzGhptSNOGLyyGkWUpFEW+MGTbhDcuWvXroUrdImsbeY7VmCt+F7BU+Lw4cOTruv+jiRJ/4pFyEvSarKsIEBVVdZRPO//8Lz3L/1J3cZ3YsAvLLovlCAzdIJLkdEXHbtAVCnK8Wqg0z+IoXMEnDgAB/JfqMIsyLADC71BDz2vhUZrEZ1Bh+GioyOzCF0gdGIGTbSXL8An794oRKdHPOCQyWK7Qw+WHaLf95BXeOy9fiM2TlWwvHAWvkv5bREErQAvyuAHMSyHUnPJYzxBGqaM8yswFgINxlapUZLIoWSKEBIX1++8Hre/4QcQJ0VwYgECV1x1FrMzJEMXWRAijjjEicjsGanY8zwJGVLEQQDXHUI3VORLBegFHRkl+VISUkZpwjwyUYNgFpEJBsIgRdC3YM1fQvP0UTz4xb9hHgm6UUBpYhZbb9iNzdfuhBU6aC1fQqWiYXSyBLkkQzBkCIrCIuyT1IYfrKDX7QNxHlV9A3RBQeITbk5sZxlRpiKRVvctKQVkbobuuXOYe/SbuO8Ln0O7sQA3dDCxfha1yWncdsf3Y/0OSkguIWOKQBGu38NSdxkQc5icvRocX2Rpzpe1EpctRVn+MPMrpqGZQDcaRi0j5zWyESUcd9X7gxExqONlfusc/MBfTZUCxxR5aRIjiLyzMZd9cPv27Q9ewctjbVNrxfelPQf2798/NhwOP6Gq6ltkWRaoAFPhDcOQ/fl8QX4eeqAu5DtFGC+EIL6T/cCKMoMbViXEFGvLcUNYzhlY7rPg+IvQKFkXGsJAgqhSsQqx0lzG0B+Al1MMvCF6tsuSDbhMRbPZg6Eq8L0Bmo15dtEGHgkleBhmHj3Lg+XE8F2qqCHWjxexfeM4wnCI4aCHzoB8fAVoqgFTMTHsWfBc6q8FDFwP6eUhmUJMB15kEljfsWHqHKp5Be++433YtOEWZFkNGUdUKlKqSYAVIekPkFA6BrXTnMSGVqtyMh68wIMTM/ixj57Th2QoyFUJbhDBhxFSN0BCSdK5KqTSJBKljiTVAD9F1FzGxWefxFc//WfozJ9DeWIGm3fvxXU37oGRNzEY9PHM048wDPa6G6/B5MZJiNRZq2SkQ4rDAEAPQ3sB7VYXOWEcVXMEfJRCoBsjJVvwGkLCf0nhZ5SQ2AkuPncSD371bkipj/OnnsPKwjkUVRW6oiMTFLz9X/wQdrzxVgjFEgQ5hZcO0HP7yMQ8YzukWY7ltJFrGRVKwnwzgp6QsMJKhVQgRctlSJggGDpNGADBBmo0IUiQkvyZCHUCHSsPcp9M4zS1bftiGMT/Yffitf+Nu5NIemuvl2oF1jrfl2Bljx07Vm40Gj/H8/wPiqK4QRAEmZzOqHASHPE8xEDf/8/sJr8Tjvg23kuUKkqvZRU6ASeQU1kftjcHPzgKxWhD1TOEcQrXj9iFSfloruVg4PaRcDG8xEd7OESc8ahUx9Fs9dBotNjFHAYuu0hDL4TIZYylEMYJvDBDGGWIHRfVnILRooE49uBGIWyfvGQBU9FQMQqwuxaDKSg7o+8Tx3hVc2XKKoXSgPAH3/MhcymmRnL4wL99P6rlLczaMeMrjNPLQwFnR0jJIGb+Ik498i10Ls5D0QxkvATNzGF8ahK16THwpgpe5hBKHFJNgqirDAmF57FHbdEoITNHkGpjAF+gbHdwVh+tk8fwxDfuhjtoY3Lzdmy+di+q1SKGzUVmpPPM009Ay+m48Q1vxMS6dcgUGbyqrA6xeFp7sshsoD9YQepLMHgdGieCoxj3kAMnqohpzkfHa1SRRCLOHT+JP//jP0JBkzFaLSLzLSzMzSEh/2ROwdjG7Xjje96H8noyeY8QCQ6c2AOnFFEor0eaGiw6nkzmGei/GkLPnoYETkYckpfHqkyYzjMqtauzg9WumAI+6dOgG3JCYpM0QuilSRoJjdTHveCFT/u+/dhtt91G7fva6yVcgbXi+xIt7uHDh43FxcWdcRzvjeP43aqq7lRVlcI2ue9kQzD04HLe2/MQwwt5wH/fYIceEGmqz4EJnVgqxRCO/xyC5Dgq9RiqzqHRWUR70IKfuAxv9TwfMZl+i2Ax75kgQDcL7KvdHOLMuUvodvpMDSYKPCSBKFOAofGIkoh1sTzhmK4HheJ7ZInBHh4NtyTCs30oPM9cyYgjPBzS/gQ4EQefuKOUuBGn4KIEMiU603sIHMyM5fCBH34fckYVcVYEJ01DEifBZ3kgSJA5DuwLZ3H/Jz+D8wePYuu2HUgyHq12F0Yhj5lN62AnIUY3zGD9rp0QSzkksgBZUcGxQE4XtFCU08aZY+ClEpDJ4OIIfnMJS2dPQdNUlKY2gYeMoNuA6LTRXDyLp/c/jcr4DK6/6Xbka5OALAOquBqFRMQCUhNigCS14NkW4DvQhQwi+au7CQRRR8pxSDIdkl5DJufg9ob42n/7Ms6emEOv2cDuXdtRMww0Lsxjab4BjxPxhne+GzM7t0HOZwgwQMfpXe58tzCqGTEjyFCJzgHGTGCZfKuwAin8yEiduts4oxtviCiNWHaeF5JRUogg8RjX2XOHxOWFKhS+VVBrf1DTRu+79tpr+y/RJbG22TXY4eU/B+655x6l1WptCYLgjTzPv1lV1U2maY4pikLFmBXeF2LEdIQvLL7fWYip/DKoggy0WBH2EeI0MvESJqc1SmDHuZU5nFuaQ7O3jKFnwQtt1gEXi0WmYqMbQKlYhaHnMex5OHniAlpNixmJE5xRr+dQNDioUoSUhAaE1/IiQjdEOHQRuQlERUYqG4yTaigeU7LRgC1LeMb5RabCsmJ45NvAiWwIR4GRpmkCsYjIGWK6KuPOd9+E0VoBMXSo2k5Iylbw2Ri4WAQCD0m3g3ChjQe//A0cO3oMC5eW0esM2H4K5RyCNMaWa67Be//Nj2D96/YQoIxIEpAKMZRkCCT26kRfMMDRF6cwu0TityZBiFRSIKl5uK0+TnzzQaycPAqdi1ColzG6fgsq05shFUZIj4xU4FnMO7OHJF61QLStEFk0QBycR+o1wHkuEieDKuehyDkWHw91FJlWBsIM1vwy7vrUp/DYow9hZLSE22+/FZNTY2iQ21nkw6xXMbl5Pcw8SZQdrPSaCDMDlfoWcEKJ3XzjhPBZgp7IsJ9mZxGjpzHpuD1Eo91A1+4yNZ8XO+hYbVh+H0Hqw3J67Gf4mAPlf06NbvjGdbv2/vTPvvcX1iTEL2N5WOt8X8bFpl198pOfVJMk0S3LyqdpSpDEdsMwtiqKMiUIwiTHcTVRFPOCICiSJEmCIDDRxgs7Y/Jd5cgknR44hRCibEOQ55HL+ZicKLM8sYXOGZxtHMOZi3NY6S1haA8gSCI0sj+MImaArpCDFkdxOTz6HRfuIIQ7JCNtHmOjBsoFHhTUQK5nYRIzxVsSAKmfwunTYzIPUTVYN10sijBNwmozxEmCQd9GmkqwB9QFB+B5lVlEep4HRVbY3327h3opxdtv3YItG+rMySyfuwactP2/r9QMuERF7NgQqAD3QoRWiJV2D63OAG7fhtUeQJNk5AsFyMUixjZtRn3jJnC6iVSRGWVLiNqA20DidZlTGC0ayYfJmwFkRSmoSAQVgpRD4meYP3oM/cV5lDQNkzMzEM0cEl5iYZgUTx+Q6Y+uQtEVSJoEQdJY8QVvI4nPw+rNwWqeBWldclINZm4UgjIKaJOIUhN2qw+31UHj/HkcPXwAg14LnjPA9OwUrr3pBlgZUdo0yDkdxaIOO7Jxav482naA6vgGKHoF5FJEQ1ry6fV8H8PhAP1hB63BIvpWB50esSMi6EUDsi6tijlCG1FCrBhKM/YY/Y9sPxXRQOrDHa1MfmX79p2//hs//JE5jvmUrr1e6hVYK74v9Qr/A9vft28fzUnkIAgMAJUsyyZ1XR9PkmQyTdMJ+juA6ctFuSiKoibLCq8bBicoEgexg+KIg2rFxfRYDdMj0xB4FfPNUzi/cgwnLh6G6w/Q6/ZgBx68jB5lVwtIRsOgFCxnLbRDZF6GxEvZk3WtImPTpjEYeQm9YRMDmyhkKVybIhoowYLEayk0UWDdn6iT4EGBpgnMpMdxXfh+il7Xh2VlkEWTJSYEbsAelwmGULQU+VyAPdeNYc/O9dCgQeZmoZi7kPEbARSRelRAfcDnkXgJAklCRMKCKINMw60gBkfBlXkTmZ4DbxK9zFyVG3MeOLLVtC4h7F8AHw7ApwEEkVgTZEVpgFPy4NUcoFZWvyLKcBOQhQkiL8Sg02ExSsP+AJ5HjnESypU6yvUKlJwMXTPAUZim6CLh2oii82gv7gd6MUyQ9/EEBKMGrjCJ0BJx7Omj2P/oY0gDH/VqEW6vA6u9Aog8rr/19dDH60jJ+0KRoZg8moMWHjl0AIfPnYFRq0FQNYRpgjD0YTsW+r0eXIKRePq3PuLUh1k0MDE7xWhrK50mE1NIMoVkBnBtj+kzmJiCfXaEUWeAh7Bq1p69ZtsNv7V351sf2VXfNdy+fTslta69XqIVWCu+L9HCvpjNUjTRnXfeyZdKJX5+fp6/9tpry2EY1oIgmLFte8ZxnKnhcFjkxKBQm4yn3nbH1t1btlfksdFx5LUxBi8sLp1Aq30CjcZZRGmMvhPg6AlSvKXgVB5mucAe12kkI6Q8AstDOEygiwKqhRxqVQ0bNo2jNJbHUmseC80GerYHz+IY55YYA1XDQJ6FNaaIJI6JOSSZKEskqvDg+RFcD7AsmsxLUESdDfI81wcnSSgUZeiKg5tfN4s9O9ZBiTm4Ax2jE69Hym8AR8GWZNIThcgI/yV+r0TWjRwiy4JJNohhwNgZKOaBQg2Qyb6xgIzacZrmpy1E/bMIeuchpRYkktJGZCZELC0VgmqwgiYWpsDnphlDAbEAv+9h0BmgubyI5vIS3OGQDUspJkRRDJRGSqiMFlEqFJhXcSb5yCQH4FZgd4/Dbw5QlifBcyPgtQq4XBUJl8fpZ47iix//JE4cPISiqeLqnVvB8Ql8McPmG67FzNYtEDiJPX0E0gBLgxbufughPPD0fmSqgZA8K2SRdbOE9xMfmCxBtZwCPxyiXKFB5ATj/Da7PfhByBgrrVYXvusz/w96/wRXUOQ8c+MEx+KbvJ6HnFyxrrnqhudGK1MXY4/zBV5xeKBZqZaOlXPl/T/2gz82z7Fp39rrxa7AWvF9sSv4Cv7+Pfd8Np+vL31QMrr7zEpmFIrjUKVRJGmMpaWj6LXnsHyBXMwcpEoOz504DcsPIesaSrUK65iIp2uqCgLbYWyFgl5AKWfA0AUISoLiSA6JmODi8iJWWn3EoYjAohifDGVNB+kPcoYKuaCDF8nlLGFdLxmg+6uqCjheDNeOIAsao6CRGY9OXbIOaKKPt968CTdevRFiEKGx4GHDltsBcT04jACRAp46Mzax55nog0S42dCC1+mwrpga30Q3IVYmIOQnwCkVQFIZVs1lHYTU+VrzUFIPEsNnY0QhDc2IDiYwLnCijkHITUMzaoCgsQ7Y7fTQXFxGe2UF1mDAJNKW47JkiFK9iJHxEiqVMjRDAa8mgByD43qI/QUMV5ZQz00hSyeRkdhDLzKpc7Dcx4lHvoWvff4LGLSbWLdugok4RjfN4KqbbkBM0JBMuH0Gi1vB0rCNrzzwEP7yK08iUYm5oYGnJGWy4hQJc47JwgJGQUJ9pIhipYAgjLCw1IQs69D1PFYaxGbps1w2enlkFyrzzDdDNwRwaQpT16FJKoOexuozuH7XHjhWhH53SGo3iKIQaoJ8wVT1ByRF/kbeNObG1s82fuYdP0Mx1muvf8IKrBXff8KivVp+hTrkUwu//+7l9vE/zlfFer4wBUOjbivD8ZPfhDU4iySwsdDoo2mlOHdhEX6UQDUMmPk8HHcIRRYxWi1j6dIFmCoVX53F0BQKOUgqD05JoOoyesMhun0HVj9A6CTwrBiaJEJXKHxXRnWszLijvpfAdQK2H+q+qFBEaQbbCpCEdOEncOwQZl6ErqUYr8h4897NuGaljRjRAAAgAElEQVTTFDLXRbfpY3bjzeBl6nzHgdgARxBBsspjZWbBjo3lY8fwxL1fR71awPot22BOzIDPj0LKTUDJjQA5ExkFhiY24qCN2GuBjy1mYcln5JNLXT/BH9Spc0jVOgRzCnqhvjoMDIB46MFzHGYwP7SGiOKI3ViiOIaeU1CqGsjlc1BNBUpOhGRIbPiZhA10W2dRKYxDFbchEfPgJR1ZxIF3YwzOnMfBRx7B/iceRzmnoZIzMIxc7H7LLahtWM9SO8iQaBAt4nxrGV99+HF89suPwiWGm06+HCJ4ifLhEqgmUB5RUarpMPMahrYF34sgChpEXkN7xcZKw0ISpyxSPggpSWQ1BYXU2OQ/ZBoSE6lQfhsRRIj3e/XO6yHzBuuYXdfHoNtjAzopozmA3jfM3EVN1Z4dH588uH5q3WM37Lnp+G3rbvNfLdfG98JxrBXf74VP6f/nGJ88/tubGq2DnzNz6bUzk1tQK8+ynz5y6hH03QsIEwenL6xgoeGi2aIk4AyqnoOmayy6J2doKBU0lIs5FAwdvXYbZ05fhCRKKJZ1yEQ30yn6nUzCRRac2VimuKE28wswcmCx5dWiAc+O4FgJongVS8wkHrImACLH8tScQQTPTllQZ74owNRS3HbTVuzdMQlTjGCI5EecR764FRBnAWESSApMLUZ0KoqqF2hQNOijde4sDj7+LRi6iW3X7EZxcj2glcGrJXBafpUSRkIIFiMcIQkHyOIh4rADjnOQxj5LP5YFHVmsIObJ8DwH2Sgzz93zc+dw/NljrGiNjIzCLBQYlzZZNVYAJ6UwCzR401jR1XIy5JzGjNmztINW+xh0NY9y/kakfA4iryBoDrF84jTCwRBWr4PGxQs4sf8ZFMngnEuRnxrB6971NtTWz8LnYwyjLg6fPok/+szncf9T55hjKFcQwCkp63aLVQmjEwUoBocwJTFLhDCMoEgGdKWEbtPC/IUeC/Okgsrz5P3AwQ8jlu8nyxkMXYJRoOEjxQZFqynTGdg2Svka7KGHXtdCq9FeTTQJUyiKDIMlW8upIsiRwIn9sdr4oVv33v6J9VObHvqh236o/T1+Wb0sh79WfF+WZX7pdrJ//59IA5z6zzw/+KnZ6SmRXMokQcLZlaNoDM7CiYc4dWEeFy514DgRfC+GwCvsIot8H3lTQ7lgYuO6SawsLaHfJnlximbbQTGvo1TQIXMZu/AmauPodlxcuLQENwwIGoVW0pjAIi+J6HccDHsxMvLhpUGOIoCTYiIVMAcyq0cDH1K3UbqGgPG6iPd+/15sGlNZV1rQ8tDNKYCfADDBDHayzABIJpzEiH0XUuCAc2ykloVeswcv4GAUxwG1CNWkIVhpNZFBpnSLDJJSJEoIEPnIUkpC7oDDEEnmsSRiSSNcWUVsefAtB0mYMLOgfmuIJx97Cvv3H2IS63Xr10HRVRQKBUxPT6FYyUMv6tByOSh5BWpOgWIS9EIFuo9m9zCTUk9Ub2PvgQQQ9rlFHHrsSdx/z9+hWiphpJBHngPOHz4Mw1QxyALsfudbsXXPbmSaDAcBvvHYt7Dvd/4Ci70eYHDgdQ56XUWuJKE6oiNflOFGxGSgwhsiSzjkzQpCBzh9fAGxS8kVFIyhMKN0+jmCh0SZB9leGHkZskLddIaEI94ysUFEBjXktBKay13mWucMfAQWwTirzwskapEVGZpKQXNkI52ioBVQL409Wa9UPxFy3n3v+ZF/vfih3R+KXrqz/3t7y2vF93v782NH//jB350plpOPGYXsrbyUiUSq7zltzK+chhdSYvEAy60+el0HYZgiiTioss6KryLwKOV05Km7DUMEjg3H9WF7MXTq6gQOBl1kgoRKvowzp5aw3OgiX1ERChmMag5B7MEURfSbLjrtCEkswgti6AXysiU6Gs/i5YcU/+5w8JwQxZKKyVEJP/zemzA7SnS3PvhMQb6wAapKMtoRcNwIYqhM/JB4LgSyg7T7yDwbWZgi8AW4oYpUKEGWS8zNzLWHWFy6gKXWEkojo3j9zW+CpBUhanRDIHWXA07wEUU2BE6EQCyMTEM66MFpLGD5wjz7ai+34Q49DG0Xnf6QMUUajRWEYYCpqQnMrJvFzt3XYHbLZih5FUbFZMWZbkRh3MZK91n2CL9u4i1ARrzmDL3zy7h47CS+eteX8OxTT2JqpI7rrtqKiUoJS81FJKaMqWuuwqarr0ZxbBStIMB9Tz6B3/iDj2Pe6kKtqBALAnIVGbrJQdM5aKbMAlJpwOnaCRRBZ3aeyxc78PsJU/gxteRqpDETh4gyB1HhWYyUkVegmZSyQd4QZKxPwzgOkigz+KXXumwRSgklQca8MYjfDOI3CwQr0blEKDzHfIy5GNAVwykXi8dnx2c+tW185ku/8eGPN1azjNZeL1yBteL7z+R8uND81LX9ZPFTw6SxszvootvtIHIHMDWSGKfoWkM0W0OGb2aJAJEEuJTXFQTQZRFSljGLxygIWIabZpZYJHwQeTRsQSlfZP4DcUCYrssy2UKSAMQugiRCUc9h0PWxcMkFWQ6wi10C9LyMXFFnOCP9f5qo6DQdiGKCzTMGvu/2LbhlzxQUOYVtR5DkcRQKmyEKdcSJAV7IgUtFcLbFvhKrD38wROBnyIQSYpTA82XEHo+li5fwxOMPYWC14WXAta9/I/be/EZo+SLy1QpLByaZLfkgJEnI0pnZ1IkidLodNOaO4tN/+qc4e/wEqsUyuq0uRscmEJKKjB7ZOcC2bHTabViug007tuP9P/lBjK2fhFE1WTepmuSl0cT88iFEforNE7cDKbEIZfRXWpg/cQ5Lp87j85/9DBoLixip5LH7mh3Ycd3VKM2OITJkFGt15CtVDLkEh06dwv/7Xz+Ko5fOwxzNIVMj5MoiJCWGqpGFJnWgKqxhiMimxA4dzaUu7K63GnhCdZfnGe1MJGaiwjGYSNFFKCalisgsw4+GtF5gsbWRBJ7l6MXE6Q4EdFaGsAYhIo9bxYQZWZpkmRnUvIJiMQdZFpEzDGRxykzyefCoGhU7J5j7J2sT/+Wm1113/523/W/2P5PL7Yq8jbXie0WW8ZXfyEPnP6ny/MV9vXD+5+bOzkkrl5YhxxkmKxImp+pIBQGd7gCBTx4AKosdIqUcyWJJDktROXycIvIDyJKK2uQ4bM+FGwewPJcVYEPVmUevQlzbOIQTulhqL8PxPMiygTgU0GoMYNksAAwCMwyXIMoifD9EGkngoWL+Qh+uFWGkBNyyu4wP/fhbUK6o8PwYtisgZ47D1EaQBCJLs+CggXdDwHaRDIdw+g4cj4Og1sDzFQSujHPHzuPhb9yLgqmgVMvDTgTsuOFm5l1cGq1jesNGSPkCy6Ujgx5S+ZGWgMsojTNE1G3i4tGj+Ms/+1McfuopbJydhqmbrGPvOS6OzZ1mfOJKqcREIpIsoFCr4s4PvB8791xLeZkM3yZII8oaOHXmIBbOLWNd8XpE7Rib122BK8m4dPYShittzB17Dt986EG0lqkAF7Dn5htx67u+DyNb1kHQdGSigF5k48CJ4/idj34MxxcvgDN5yHkBhQqZx/tMZScR1YNXGJ1PzYoYtoNV9Z9PqUU8M0dKmQNeClnjoBoc8wrWdAWqQabtGfts6QYURkSVSxiUQEGmxPiYGl8PQyX4YYCLF9osZ4/oduTdU6jkWdH1Qo95RVAsE8EVHE/IMsdgiIKShyFqYc6oPFirjn5EldOn9k6+bbDmEfw/Akhe+eqxdgQvagWI+fDV4z//rxvDsx87fuZIobXYgRTxqBc4bN+6HmPjkyxqx/VilpDg+xGiwEfgkEN5gIxsIaMUoe2Dp053vAYpp8NLQhYlb1kWZPKfIMOWLIWiSvCSAMudFbRJzUbJvvJqlzoYuHAcF7xErmMUJU+2OiJyehmBm+Hi2TaWF2OMl4E33TyC//iz/wqyFrDujLLgBMjI6wUmLyYIQ1CL4BIdmQekdgjfJpUWdX15ZImGwYqNB+9+AAefeAa7du5Cq99BbXwdUklDdbyG8mgd1+7ZA07WoRplKFqBWSyGgYd+twEuCyFRwoPl4MBj38Q3vvIl1PImqCZFKdC2LDhkNCTRTYsUzz6qtRL23roXu299A4oTo9ArBngxhiAN4fnnceTgATz98LMYEdZh6cgC9t7weuRnZtHvWxAFEUPHxv79T+PRB+9HWVVw4017cP0bb8LM7p0ojo0hlXlcap/Hw089gd/+6CfQ9PpINR5GUYVmUgpFgISy73QdlCEahTy4QEJzoc9SKKjjFSQeCqVFZzEx/qDqPDQqvirhvSI4kQZ9LKuNxQhRjpuuiYxjTE8GjG8smCjm6+h3Pfg2RSTTUFFEIZ9HoZhnMnWyIG22m1iYn8fQslmHzUyjOAE5Iw9DNSBmQiZBahbM4reKRv7usfHxb6rbCpf23bbvNWvgs9b5vqiS9+r65b995t+/eaF15DPPnTk42mwOIXIqNM3H+ukJrJ9Yj1p1lMXiULDjYGjBdxxkYcBCLBUSWgwcZmYjGwq0Wh6iobCudmhZCFyXhVzS0Iu6HFJ1OZmHHklXgwidlZD555ZLZYiCxLLJvMCD45OklQx6cjDkIjrNIZbmB+i2Mhg8cMsNVfzaL/4oClUeqejDCwZIIyL7SxAyEd4wQcrnoeXXgyPjHV9E5gmIQnofPHMo6y93cO8X7sH+xw5ibGwWUHRYng81b2Jy/TpsvXoHzEoVCQQUSiMYG59mkEPouzh16jjarQbK+QrDK4XIxf7HH8KxA0+i121i1/W7MTa7jnXMqmbC0Az021340RCTG0Yxu2MHylOTLMlZUcnzoY1e/xgOPX0UT957CBPiFM4/eQplo46NN74OQ9fD1m3boBfyGFoDPPbQg5g7cBA37Lke3/8v3wttso7caB2ZwuF04wQ+/YXP4RN/83U4XAQhp0LNq1BVMkYnwQTdCEUEYcZUjXbHQeSR4m+VwlwoFyHIHBukUVeuahxEmYaQHHiRPH7J6SxFHNJMjLi+CkolAzxPghZKESEPERmqUsDCfAvtJRf14izGxydXMV5FZ0q5paUGBv0+BEmC7dhod7uXt02DVh5aXkNO15FXNZSMfFbOFYfd5dbxnFK6+823v+eun/s3P3fm1XUlvTxHs1Z8X551fln28uCRX7v+/OIzXzx6ev/MSqcLXlQRZjbKpoqZkUnMTK+DKGtwfA/9QReBa7McNSHmkHgx89ot5XKI6VFcFRmWS4WTJKze0Ea9UICYZbAcC24cIpJ4DJIAfcen9HX0Oz7KJQ2j9RoiMmRvk7FLCFmkqXgOaSxicaGLQSuEZ4ks4Xj7Jg2/8ss/gm2bR8AJLpJsgDS2WZAnObK3lnoYDID6zPXQjVlIGVlC5oCMKGIcIscH5ye4dPws5s8sIwpEPPLUIcydmoMbWHjz278PN978RvCKCjfKkCtVsHHzFtaZ0Q3l+JHDOHTgGfCZgNnZ9SxotKRJeOSBr+G5557F+i2bcdOttzIcVtVNjI6MM9lxb7AE1Uxg1Oow63XGeDDIiC08h077CJ56+Ci+9fWT2Fa9Gv2zTVw4PY+ZnTvghAF27NyJ7dftgJnLsySQxx+4FyOjVdz0plthjo8BioBMTfHc/HP49T/4KB588hgClWNPInrBQAYXPCLIPA9r4EPgdKiyiX6nA1lKWZer5TTIusCePDgxZfCPrJDNZcKM7GloRqkVWRwxdkjeNFEu5lcLb5qALFCZZzInpwKnJzy0zBvwkFKi/vFEweN73YFw9uwFbmVlBUGUMMy7WCrA8mwGS1G2npY3VnPjwhA5RUVk+2guucwYTpdEVIu1Yzuu2vVx06x8ydhhrHz8Qx9/zbAj1orvy1IWX56dPHn4I5MX2vs/d2ju0ZuavSUkl0UEhsahmJNQr01CECVyc4XtdOE5Fmj0xsUykApMWEGPpjSYdoYB4pgEFgbLX+s1mpioVlHQTOYH0RpaaFkuQnqEDmIEFPkTk7+tjxphgaKEbmfAcGVJUpjJNz0aN1c8tBoRuEBm3ZGRS/B//Lvb8O6372VdpyBQNlobFDcsCAlCK4A/zBDyeZRGtkDXZ4GoAg5lxs9Nafrux3B6FnOPjDwBp09fwnPHDsF1+phZtwFbtu5gkfIr/SFkw8Tsxo1M0ZX4Pi6cPIXHH3oQvWYTOU1FrVJGhSTDioQHH3oAIWK89V13YGyaEoglmLkCNM1AGPYgSjY4WYJk5hALEQSFOMSXsLzwHJ689wQe/soZ3Lb7TuRVEycocsklBojBGApvevvtqNbGUCiU4dgtRImLSq1KKgrIBuBzFvafmcMv/dZHcfRCB2meB0wVkiYgTRwofErqaRBMS1l8xBTJMheCFEMzJSb6gEQGHDEyUsER40QWGAZMlpNMXkLFN4mRJ7ZLLse+z5I0ETnZFiC2OV67qCm5UwKMRq9tW+1lj2svu6Jju0LgR2XH97cEQXhNhHSUkzKRCj0N8ogFYTsOFIW41uRyx1klMz/07CB1eq4Y2LGOlPQ9vCCJksALnFur1w+XCuUvjOj1+9/19vee/NCH/vlT1NaK78tTF1+WvRDnt5c13nHi7P7fPX52/0Y37rOkAkpWUEQOhm6gPlaBIHJwHAvOwAUXC6txOxkZp6us+DrOAJ7lI4pTqIqOiGhdQx9F3YQhqigViujZDi512rAi4jxICCLyAc7AI2TKKVJgUGawJIjMc9b3A6haAWEg4NL5HrorPiSZZ0quO94xiw9/8D0weRsSPLjOAH4aQKSuLU0gZhIiTkPM5aAqU9C09eC4CZZwnMUkBRYRuRFinyp8Bt9dDex0bRquc9B1g6ntBp7LzM3zxSLypgGFF7FycQH3/d1Xcerws4itIQRewtj4BG7Y+3pMrluPhXYTozPTyFUKjDdMNy6R56AoAcD3mDkRRQv5qQVIHXS6c7h07hROHmjj3EEP12x5MwbtHipFDUePHMa6jbPgFRHbrt6BiamNqNTqMPIkQrGR8SnilANPPhFygnufOIp//2sfRT9OkOSIOrKqfMsSD7ogwOsnUDixrfClpU6jV+U4ocBniSYqAq+VOZTHDFRGDKg5Sv2gzpTuH2Q4RKGZRFbQA1MtLIoSdzEMg0aWxB1VkecEZOciP1wS9UK7II339k4ifN/7Pp/+6q/+KnfsqmNc6f4S3zN64tyRuXxreXk24LI7bGf4AV7BhJ5TWeDIoGtD0bhMEdXzk1PT/48mSCdW5jtBEqUSF/NFWdZKPDJd5Hk95bNyksTjcRhVDd44qfHyHx84cPzSy3LRvII7WSu+r+Div1S7/vJDv7L7zML+P1jqnLpp6C1zisBB5RWkCFAfLzM6UeD66Hc8SFApa50FRZoFBbwYIU4c9mhq2S6iiEfgJkxSrGQicorGBjRO4KPrBugHgJIjPpMOUeQhicQgoFzMAGnMM4oaDetool4sV+C5KZqNAZaW+oioAIjAhhkZv/Dh92JdLWL2kaoiwg5cOL7L/p+2y5NXA29C5iuQxUnIInWi00BaBxISYmjIghiu1UcSeCzjjRLLKOeNyxIEiQ/Xpzgkm1GvcmYOhqTB6Vq452+/gm/efTeifh+u58GNBdzyljfhzn/7AYzMzELMGSyqKIMHwEZGHGHRgygFjE6X8SEguehZ53Ho8OPotiycPdrHlonXY6a2Ffd/9WswJQHNhQXsuGY78uUy5FwFG7ftQrFWRb6ssG5X0cl43kPfvgRBlfE3XzmEX/7NTyGUAC5PWILEbqY8PdN4MRByl67buefdt29929Fms6le6vfH5hcv7Wi1F2603faWCM5IviIZlVGzqBp8RScLTCF1JEW6MFKt3ztR2/y3G0ZuO/2hOz80eLHn4jt+7B0zDz5w/8c4kXvjxPSYNr8wTwZF89u3bv4P/9ePbvvinXfe9Y+KJKIg2ve9733Za8G8Z634vtiz7lX4+8R8uPtb/2n3mXMHP9ZzLu4uFRUIGXm/egz/i2IHgeeg33YQOTzSQMLIyDgmp2tIBZuJEGzXQrfXh+uQNJcHH3FQyPvWC1blxlSKsgQdy4ebJExmS5lqRC4lQ/XAo3BLQBHJEJjSNVYlwrbtIyT3Mi9EmAgMjgjsED/9/utx++4qqoqEyLYZ3jxwySkMMIoSZE1DSinJERnP1GHmNwECuZCtAy6nHXMJvRcfXEp5bwKj8CbkepYl4LkUljOENbRYJ66KGsRUgszJOHrwCO75q7/BqWeeQaVewVK/h1233Iwf/omfhFkfRa5aYXim7zeRBC0IGEIUSEFHj/AhEq6HhGvi5IWDOHH6JCqlDajmt2CitBm8y+HR++7D2aPHELYDjI2PYteNe+AmCsZmNmNsZhp6icxyEvBaDEEPMHTnMd9s4Rf+0+dx78OnwOc4cIaMRARUYhGkKfy+Pyyb5V9+/cZbP3rXXd+9sFEhu/vpu9V4OK/5mVvmFZ0fma71d23bPvzQO/e5V/rUfeihh8T3/5/vfxPPJ+9OsiiL0+yLP/EDP/Xovn371qwpv8tirxXfK30Gvkq2RxDEs+cOvJWTw9/I5YOrB/2LjH4EPkbK+XCdFvrtAfotwl9zmJ3ZgompMQiyDzvooNWjqX0fgRchiTJEboi8brLuslwqsQ7SCRP4aYa+4xJkDD8MkSe3MiUHux+t4pAs6j2ArNCTbsiSN4IoXY035zXYdobOUhe3XF/Bj7xzBzaN6PB7LWZiMwwBJw2hlohFUWJDm4xikYm0pNRQqG2HoG4EJ9D0vQ4u0xnVjdIgCSqhaRNL6yUTdcovI2FIECIKyadCYNaRmqjDs32ceuoAvvmVu3F+4QwyTcDet9yON7zjDmilGgSdDHTI34KSirtA3EGWhsh4DqrqIE4X0bdPY+7sUZxbWEESlzA7dT12bLoeUpTi7JFDaJ07j8bJBRSKJey4YQ+sQGNOc+u3bUFlrAwxRxH3HqxoGecXj+Fv73kIH/nYMQyGKcxRDYIuIUzos0gR9kOMVEf+ulaq//zhBw8vvkpOOXYYWQbubW97q67MKtndH7/7ihf4V9N7fbHHslZ8X+wKvsp//+8e+L9nhsHC7/vh/PcbOVmSDYoZH2Bh4SR6rR7EJIfpkatRyI/D8RxU6gYieGgPeugPBgi9AL3eAEsXl1nCccnIo5AvwnZCDMgPIeYw9GyGedZqBZa4EXocrH4Cz45Z4Q4ii9lHEu2J+MGipDCDH8cHXIdD7HCBnrrP/sS/vH5TTV4pb5wyEQUeAijoxSESJcXk6Bj67RVIXATT1GD7ERRzHIWR7TCKWyHxU8iyIkSuyIaHSEUkqYg4CFnkksRLSAk7DWNEQcxcv0iyFl+Ots8GHpZOnsLZ83Pw+QD16TFMb90GJV+GpJnIFQlftpCGbSRhG2nmIOFdcFwDK40D6PTOo9nr4bmTi2j3ebi2ittv/j5cNTuNoL8Ev70Aiew8FQVacQRmZSv6XgKtkMPUhvUgB6Pl5hKe2P8Ajp16DvfcdxZPH4gY7a8yVcbQ6bEcviwC8mru7PVX3/DGB+968FVVeF/ll8Kr7vDWiu+r7iO58gf0J5/58Fi5nn6wUOJ/mtc79Rgt9LpLaDf6CAbEd6hAFCi2pgBRTRHzAbwohOP4sAYuep0hGvNNZidZK5fDnFFy0lQILs630WpZimbKqlnKVN2QOEVSmNS1uWQnrk0ukRERLCjZB/kSdYpk8MIhCDnYTjIYDsJDK4vZ74kentn34Zt/8o431X7JlFfEQWcRaqGEpUEfDhLkFB2TtQo67UXmxkX+FW7KIeJMiNoYSuVtqFe2QlfGwGOVikYuZSAuMCVfUMQ6TdvIGiwTGIeVhowU/susgr0Y4cDCYNiE7Q0gaiKKlRFo+TIE2YAo8eDFEEhJxNCFGy7ADc+h2TqEQf88s8s8dryBhZUAc2ddhCGPnJbHeLmADZMqts7qMMQAEsUeVWZRHtkOXilA1nNIORVPPXMEX/vGY8yhjG5Kd/3tYSz3QyhVkiaTcixARukdgjR/za4b3/3klx49eOXPlLUtvpwrsFZ8X87VfgX39Sd379N5f+HtZsn+zVRc2TwYLMG3UqzMe+g0EhhGHps3TwGyi5XuAiu+hPfGgYDIFdBdcb1+1z3MZ8IDkqgcCb14cGnZ4VwbRqGI6uhk4W31kfJ2nhelleXOqYX57n6afcky1kkSNyVR05wTCzrFF0EYBCF3yvODr/eH7iMLx3CWnlg//CPbxn70x/fcv3HSucrqnAGvZOgFLppDi6Uez05MwrH76A9abBDHUVBmJsAlyStXRM6cxmh1E6rlachaGYJWAgQVgA5AAxLirqpAqrDumPinlC6c0VdMEUohAm+AJPYZK0BRdfCyAkGSGVYOwUGWdeEHDbSHJ7HcPIRu9xQk8n0IKzh5wsXT+8+j72fwfNpWDEITNs5I2DArQxNj5As5mOUaKrV10M06RKmCg/sX8Od/9g0cPtJGfbwAx4/QsUMEBg/JUBA4DgRKK3a5brlS+pXW0c5/fQVPpbVdX6EVWCu+V2ghvxc2Q3jcH/7FO/f4XPdXLHv5dYOWU1xZ9JOLp62IUnI2bi2I67cW2NCtNxgijSWkoZrYA/6gN8Bn4MWfjuOe8/DDzMqX+sXnzx/u1ltn5VIpMnxR471WbD2MCzEeRrZ9O4ReD6JSNnI5Pi5GEefzvGwFwdA5cwar0qoXvPb9/HVv/8kf2/PFnNLUw7iBgT9Ax7LgWy5VbwiyhFarhSDwYBgKZFHAcGBjuRHCtjgYhobJqc0Yn92AfK0OzaxCVkrghSIELg+OywMgrjKlF7MKjoz8D8iGkhRfoQ8+DVdpcxRSSok5xOAQA8RJD37UQHdwCYsrc2h2zqLXa0LIqmhc0vDlL51EGAswijouXGqjVOSwdcs4ZqZFzM4YWF5cRIoQWp74wsQOMYGohr+7+wLu//oSBSyzoZqoi0iJVVaWyAKI3XhiKzPggEIAAAkdSURBVEnypvb7G7de9SsH7j6whqV+L1xw/8AxrhXffwYf4v/qW/ip37y5FLTmb1+6tCx1muGSb5kcD22DWeLrk+uVbfVJY6tlOUZrpTfnDePPd4fKfc8+3O//r+7nn/rzx5/9xT+aHvV/PApOiWHWw+LyMjP+IX9EzczDdn14ngsFHMKhBVOWIPISegMPi40YfppgbF0RxZEytHyF+fxSl2nqdahyBRKXu1yINXC8yqKOWPeLBGlK6Rc+0tRng8IYAeLUQ0LuunEfvt/BcLCCVmcZ3aGFboc41JuSu/5ybv6hB5Y8XedUQeHLgpgphQLHjYwUMkWLOFnlRInn+EJZ4vJlopV5KBYqkLJpfOKPn8C506u8O54012oCieh71KDHGbiIc+HhK1etu/rfHXj4wJpR+T/1xHqV/d5a8X2VfSCv8OFw7/vZvWqe5+rd5kquF3uNh/966WW/2B9//Bd3bJrR/loWz+8IwkVYdh/OoMtwT5IJk8Vj6PqQ4xSDxRbG83nUSiUsN5tIyVc4iOAjgmjKbJCViERVM2EYRRTMGkytDE3KQ+RNFmGf8SJz/kooXigJEMUUFeQgSFyEqYso8VhCM5dliMMQsR/Acl10hgE4bhbHj4RP/PmfPvOHzflwKY6hgcNYZUSumznRCAI/c5xUCWKMGQo2arowla/w5swGURutV+XmEuLHHlqQPY9DTC5rOnW8Ipm5kTDGkSAeTX3hy6Ny5S+OPXOh8QqfH2u7v4IrsFZ8r+Birm3qyqzAvn23im9/040f3HlV7nc9/7SWpj1YgyW4vsXCLsm0a9jrw6Bud76BzIqxcWYcvW4PRqEEzlCw1GsiljIk5NAlcOBlCYqiQpc1GJIOXTFZogfR0UIWzOnDD214noUoCVkhjjMPYeYzdZyh56ErRaQBjyQAvIDHwFewuKgcvufLz33gwbsHR1Z1fexF1xWP7eBx7Nt/F2EgJwnarJnn1+slJ5fX1GqrEeaH/XRnwnFbZF0qeWmY8Hl+UdbEOUNTHzUV7mtVZ+PCgQMHXjOeB1fmLHr1b2Wt+L76P6PX5BHu2/dB/Z1vnv29WrX/AV1bkHipj4HVYoOsKCLXrQxZGDFLzM5KE94ghCHLkEUNUZQiM1NQRk/MC4g5EbKiQyEv4oyHJpLsedVOMeE4Ahbg+kOm7PPskDEhSEIcxgEzppF1Uv4ZUJUSi0iiDDqOG00WGupTjz927qc/+yenDr/ID0mcnJzMu5mrC0UhllRpuHRgieR0a+kPL3JhX82/vlZ8X82fzmv82P7wtz4wXq93/vOGmeQHxycFWRADuK6LJKG4mxS+78LzHLi2hdAh828OCbNXVCDlVUAXmZcDWYmThSQ5v/DJKnwgSRwUjbriCEPfYoq/JAgZr1mSRZiazlgOUZZg4HgQNROCUIAkVZDEGuYvxfefOef/ko79+/ft+/tDw9f4x7b29v+RK7BWfP+RC7X2Y6/MCnzkt2/fMFpOfm/rRvMduVwiUv4YwQLknkW+whTpHkfkPUtmMRmiIERKqjpBQUr+DpSqwKcsFJJelPNG9jgk+JCUFEFkw3bJDyJetdWkYEmFDBsymIUiK94XGyvgZBOqNoY0rnjnzjpfXlps/sff+tVzC9/J1nhlVmltr9+LK7BWfL8XP7XX2DH/5R+/d1NBufSR0VHxzbmSLmZ8giD0oJkmU8sFxEl2XbjukEXh8PS0TunJnAQ+lSByEnMrow44JomzkEAgKpciMiNx33URezYCu88SNDTdxNCxICk8EjFFn7phYzwRhKmLp445HzvSWvroX+y74L/GPoa1t3uFV2Ct+F7hBV3b3EuzAl//zNv+v/bunTWKKIoD+Jk7O/twX4m7iVlcwcJO0CJoKdFKBBEt8glC7PwMooWks7KRQFBTpbKKIFiILxALEQIpEvGRkBDduLvzuDN37ozcQawDSbi7uf9Aut05e34n/BnCzj1nCk54v+v9ul4etcvVEYdEGlEun8/OKFZrgfzAIxEHxCy1oUGSOrWHqS/OSrWizMpWp0exIJHGlMur79pW6JjalyZTkqJPvd5OtvSSsUK28FO9hpMtJVU2pTX6qtNjC5/fbn1YWEDwHs6UzboqwteseQ91ty+e3mr1/c6sF23fZiWv1TihDoyQ2U4xtbpI/agNDTz0KZGcmLrXVRuaI0FRFFGiNjdn5z4wkupX7aIrFCiv/s2Qi0nEIXFfEA/UAxYlSqjqup71zI/ZE69bX5mb+7TvoxeHegD48AcqgPA9UE5c7LAF1GkMDx9cupxY23fsgj9ZHy02K5ViMV9gVK0VidmCXHeXRKjOExbZnS5X5yLEkiJfkPRSCt1sYXG2ccEpqyfSyqQ2zXGZUiKshFkVV/La+69r/N6jx9/eHXZPuL6ZAghfM+c+9F3Pzk46lvX9dLs9cnVsrHHTduis4/BGuZraFuMko4A83yUexySJUegFJLyUnNihitrCnKr7Ypv6YUhdLohVq0FksQ3Hct7YVvn5jzX/9fz8z87QQ6GBgRVA+A7saPDB9iJwd2oq51/sjo8fr55JmHc+SYMrtXruQqmctsKwz3oBpz/q6EsvpJPNCWrVm+Tu9EgESRKEyeb6xvZKINOPpebIF5G3Vv3NYH1xsdPbS228BgL7EUD47kcP7x1IgZmZc+3GBLvBbP8aj4NTfdctcz/M1/P1uFqod71dsep24pc7fXe51Pi9tbT0/8m0gewHH+poCiB8j+Zc0dW/rQrT0+1iGPKcEInV63XSWo2i5WW19xdPj+GPRK8AwlevP6pDAAKGCiB8DR082oYABPQKIHz1+qM6BCBgqADC19DBo20IQECvAMJXrz+qQwAChgogfA0dPNqGAAT0CiB89fqjOgQgYKgAwtfQwaNtCEBArwDCV68/qkMAAoYKIHwNHTzahgAE9AogfPX6ozoEIGCoAMLX0MGjbQhAQK8AwlevP6pDAAKGCiB8DR082oYABPQKIHz1+qM6BCBgqADC19DBo20IQECvAMJXrz+qQwAChgogfA0dPNqGAAT0CiB89fqjOgQgYKgAwtfQwaNtCEBArwDCV68/qkMAAoYKIHwNHTzahgAE9AogfPX6ozoEIGCowF/bvxtuK/m6mQAAAABJRU5ErkJgg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88" y="3291326"/>
            <a:ext cx="3400425" cy="39814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9879005"/>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rgbClr val="235591"/>
          </a:solidFill>
        </p:spPr>
        <p:txBody>
          <a:bodyPr wrap="square" rtlCol="0">
            <a:spAutoFit/>
          </a:bodyPr>
          <a:lstStyle/>
          <a:p>
            <a:r>
              <a:rPr lang="en-US" sz="3600" b="1" dirty="0" smtClean="0">
                <a:solidFill>
                  <a:schemeClr val="bg1"/>
                </a:solidFill>
              </a:rPr>
              <a:t>URI-AC TABLETS</a:t>
            </a:r>
            <a:endParaRPr lang="en-US" sz="3600" b="1" dirty="0">
              <a:solidFill>
                <a:schemeClr val="bg1"/>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155575" y="838200"/>
            <a:ext cx="11806237" cy="400110"/>
          </a:xfrm>
          <a:prstGeom prst="rect">
            <a:avLst/>
          </a:prstGeom>
          <a:solidFill>
            <a:srgbClr val="235591"/>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74613" y="1219200"/>
            <a:ext cx="11887198" cy="646331"/>
          </a:xfrm>
          <a:prstGeom prst="rect">
            <a:avLst/>
          </a:prstGeom>
          <a:noFill/>
        </p:spPr>
        <p:txBody>
          <a:bodyPr wrap="square" rtlCol="0">
            <a:spAutoFit/>
          </a:bodyPr>
          <a:lstStyle/>
          <a:p>
            <a:r>
              <a:rPr lang="en-US" dirty="0" err="1"/>
              <a:t>Saarvasri</a:t>
            </a:r>
            <a:r>
              <a:rPr lang="en-US" dirty="0"/>
              <a:t> Herbs Uri-AC Capsules are known to control the Uric Acid formation in the body and prevent from increased uric acid level complications. It is a blend of many wonderful herbs to control excessive uric acid formation in the body. </a:t>
            </a:r>
          </a:p>
        </p:txBody>
      </p:sp>
      <p:sp>
        <p:nvSpPr>
          <p:cNvPr id="16" name="TextBox 15"/>
          <p:cNvSpPr txBox="1"/>
          <p:nvPr/>
        </p:nvSpPr>
        <p:spPr>
          <a:xfrm>
            <a:off x="3572942" y="2895600"/>
            <a:ext cx="8388870" cy="400110"/>
          </a:xfrm>
          <a:prstGeom prst="rect">
            <a:avLst/>
          </a:prstGeom>
          <a:solidFill>
            <a:srgbClr val="235591"/>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7" name="TextBox 16"/>
          <p:cNvSpPr txBox="1"/>
          <p:nvPr/>
        </p:nvSpPr>
        <p:spPr>
          <a:xfrm>
            <a:off x="3510131" y="3295710"/>
            <a:ext cx="8458199" cy="2585323"/>
          </a:xfrm>
          <a:prstGeom prst="rect">
            <a:avLst/>
          </a:prstGeom>
          <a:noFill/>
        </p:spPr>
        <p:txBody>
          <a:bodyPr wrap="square" rtlCol="0">
            <a:spAutoFit/>
          </a:bodyPr>
          <a:lstStyle/>
          <a:p>
            <a:pPr marL="285750" indent="-285750">
              <a:buFont typeface="Arial" pitchFamily="34" charset="0"/>
              <a:buChar char="•"/>
            </a:pPr>
            <a:r>
              <a:rPr lang="en-US" dirty="0"/>
              <a:t>Lessen uric </a:t>
            </a:r>
            <a:r>
              <a:rPr lang="en-US" dirty="0" smtClean="0"/>
              <a:t>acid</a:t>
            </a:r>
            <a:endParaRPr lang="en-US" dirty="0"/>
          </a:p>
          <a:p>
            <a:pPr marL="285750" indent="-285750">
              <a:buFont typeface="Arial" pitchFamily="34" charset="0"/>
              <a:buChar char="•"/>
            </a:pPr>
            <a:r>
              <a:rPr lang="en-US" dirty="0"/>
              <a:t>Has an Anti-inflammatory</a:t>
            </a:r>
          </a:p>
          <a:p>
            <a:pPr marL="285750" indent="-285750">
              <a:buFont typeface="Arial" pitchFamily="34" charset="0"/>
              <a:buChar char="•"/>
            </a:pPr>
            <a:r>
              <a:rPr lang="en-US" dirty="0"/>
              <a:t>Increase cleansing of uric acid</a:t>
            </a:r>
          </a:p>
          <a:p>
            <a:pPr marL="285750" indent="-285750">
              <a:buFont typeface="Arial" pitchFamily="34" charset="0"/>
              <a:buChar char="•"/>
            </a:pPr>
            <a:r>
              <a:rPr lang="en-US" dirty="0"/>
              <a:t>Detoxify purines</a:t>
            </a:r>
          </a:p>
          <a:p>
            <a:pPr marL="285750" indent="-285750">
              <a:buFont typeface="Arial" pitchFamily="34" charset="0"/>
              <a:buChar char="•"/>
            </a:pPr>
            <a:r>
              <a:rPr lang="en-US" dirty="0"/>
              <a:t>Stimulate calcium carbonate and neutralizes the acids in the body</a:t>
            </a:r>
          </a:p>
          <a:p>
            <a:pPr marL="285750" indent="-285750">
              <a:buFont typeface="Arial" pitchFamily="34" charset="0"/>
              <a:buChar char="•"/>
            </a:pPr>
            <a:r>
              <a:rPr lang="en-US" dirty="0"/>
              <a:t>Stabilize uric acid levels</a:t>
            </a:r>
          </a:p>
          <a:p>
            <a:pPr marL="285750" indent="-285750">
              <a:buFont typeface="Arial" pitchFamily="34" charset="0"/>
              <a:buChar char="•"/>
            </a:pPr>
            <a:r>
              <a:rPr lang="en-US" dirty="0"/>
              <a:t>Prevent the formation of uric acid crystals</a:t>
            </a:r>
          </a:p>
          <a:p>
            <a:pPr marL="285750" indent="-285750">
              <a:buFont typeface="Arial" pitchFamily="34" charset="0"/>
              <a:buChar char="•"/>
            </a:pPr>
            <a:r>
              <a:rPr lang="en-US" dirty="0"/>
              <a:t>Help to keep the urine diluted</a:t>
            </a:r>
          </a:p>
          <a:p>
            <a:pPr marL="285750" indent="-285750">
              <a:buFont typeface="Arial" pitchFamily="34" charset="0"/>
              <a:buChar char="•"/>
            </a:pPr>
            <a:r>
              <a:rPr lang="en-US" dirty="0"/>
              <a:t>Prevent damage caused by free radicals</a:t>
            </a:r>
          </a:p>
        </p:txBody>
      </p:sp>
      <p:sp>
        <p:nvSpPr>
          <p:cNvPr id="18" name="TextBox 17"/>
          <p:cNvSpPr txBox="1"/>
          <p:nvPr/>
        </p:nvSpPr>
        <p:spPr>
          <a:xfrm>
            <a:off x="3572942" y="6019800"/>
            <a:ext cx="8388870" cy="400110"/>
          </a:xfrm>
          <a:prstGeom prst="rect">
            <a:avLst/>
          </a:prstGeom>
          <a:solidFill>
            <a:srgbClr val="235591"/>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3503612" y="6400800"/>
            <a:ext cx="8458199" cy="369332"/>
          </a:xfrm>
          <a:prstGeom prst="rect">
            <a:avLst/>
          </a:prstGeom>
          <a:noFill/>
        </p:spPr>
        <p:txBody>
          <a:bodyPr wrap="square" rtlCol="0">
            <a:spAutoFit/>
          </a:bodyPr>
          <a:lstStyle/>
          <a:p>
            <a:r>
              <a:rPr lang="en-US" dirty="0"/>
              <a:t>1 to 2 </a:t>
            </a:r>
            <a:r>
              <a:rPr lang="en-US" dirty="0" smtClean="0"/>
              <a:t>tablets </a:t>
            </a:r>
            <a:r>
              <a:rPr lang="en-US" dirty="0"/>
              <a:t>two times a day or as directed by the Experts.</a:t>
            </a:r>
          </a:p>
        </p:txBody>
      </p:sp>
      <p:sp>
        <p:nvSpPr>
          <p:cNvPr id="22" name="TextBox 21"/>
          <p:cNvSpPr txBox="1"/>
          <p:nvPr/>
        </p:nvSpPr>
        <p:spPr>
          <a:xfrm>
            <a:off x="155575" y="2013466"/>
            <a:ext cx="11806238" cy="400110"/>
          </a:xfrm>
          <a:prstGeom prst="rect">
            <a:avLst/>
          </a:prstGeom>
          <a:solidFill>
            <a:srgbClr val="235591"/>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155576" y="2394466"/>
            <a:ext cx="11827974" cy="369332"/>
          </a:xfrm>
          <a:prstGeom prst="rect">
            <a:avLst/>
          </a:prstGeom>
          <a:noFill/>
        </p:spPr>
        <p:txBody>
          <a:bodyPr wrap="square" rtlCol="0">
            <a:spAutoFit/>
          </a:bodyPr>
          <a:lstStyle/>
          <a:p>
            <a:r>
              <a:rPr lang="en-US" dirty="0"/>
              <a:t>Tart Cherry, </a:t>
            </a:r>
            <a:r>
              <a:rPr lang="en-US" dirty="0" err="1"/>
              <a:t>Bromelain</a:t>
            </a:r>
            <a:r>
              <a:rPr lang="en-US" dirty="0"/>
              <a:t> from Pineapple, Curcuma Longa, Celery Seed</a:t>
            </a:r>
            <a:r>
              <a:rPr lang="en-US" dirty="0" smtClean="0"/>
              <a:t>.</a:t>
            </a:r>
            <a:endParaRPr lang="en-US" dirty="0"/>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descr="data:image/png;base64,iVBORw0KGgoAAAANSUhEUgAAAV8AAAGbCAYAAABjzJMjAAAAAXNSR0IArs4c6QAAIABJREFUeF7svQecJUd57v10OHnmzOyudldaSWiFUFxQRjKYa4NtEMEGY1/b1/Z1whHsawwmGDBBBBvHa1/bnz8+3+tskn++xgEHDAhJJIMkJJRAQhLaMLuTw8mn06enznlnS6XuE3Zmd2dEzf7md2b7dFdXV3f/++mn3nrLgf2xLWBbwLaAbYFT3gLOKd+j3aFtAdsCtgVsC8DC114EtgVsC9gWOA0tYOF7Ghrd7tK2gG0B2wIWvvYasC1gW8C2wGloAQvf09Dodpe2BWwL2Baw8LXXgG0B2wK2BU5DC1j4noZGt7u0LWBbwLaAha+9BmwL2BawLXAaWsDC9zQ0ut2lbQHbArYFLHztNWBbwLaAbYHT0AIWvqeh0e0ubQvYFrAtYOFrrwHbArYFbAuchhaw8D0NjW53aVvAtoBtAQtfew3YFrAtYFvgNLSAhe9paHS7S9sCtgVsC1j42mvAtoBtAdsCp6EFLHxPQ6PbXdoWsC1gW8DC114DtgVsC9gWOA0tYOF7Ghrd7tK2gG0B2wIWvvYasC1gW8C2wGloAQvf09Dodpe2BWwL2Baw8LXXgG0B2wK2BU5DC1j4noZGt7u0LWBbwLaAha+9BmwL2BawLXAaWsDC9zQ0ut1lrwWSJBl0/Z3wtXnjjTfi7W9/e5LWzo6jik39zp4X2wKnsgVO+AI/lZW0+zq5LdCHoAfAPXr0qO/7vut5nutoP27vx3ddN89fAF6hUPC73a6fz+e5LX9z/U8XgBOGoev7PivP60x+vSiKuJDrcBv+rX96cRxzXVUmf6IoUuV5nocoivhJeCZRFHGFuA9TLoujKEpc140AhP1ffs//81f+5qfajmWFYZj4vi/lyHdxGIaR7/tREASqvCRJ+BkkSRI0m81uoVAIoiji/+MkSRTQ+RnHMevB7eNOpxPv378/uvHGG6N3vOMdLNv+2BZQLWDh+yS+EJIkIbTyKysrxSAIir7v5z3PK/i+P+l53s44jquO4+zwfX/Kdd0KgDIA+SwSpkmS8Nf3PI+QzMdxXGIZcRx7juMocCZJwr+5L99xHMKToHYIUYKdP2RTf5n6jtcev+ePuhAdx+2vqxQxf13XFXXck6u9MtY/wzAkfLkDQpkgBZcRpIQgf/rFc0eI45j/V8v7nOR+1bI4jlk2Pwlv9ek4jgJ2/5MwJzz5GcRx3HJdtwOgHcdx6LpuSEj7vh8A6Lqu2wrDsOO6bjOO47rruo1ut7uWJAn/rkdRtBAEwWIQBJ0gCLoAmmeddVanv68n8VVpD01awML3SXAtHDp0qJTP56vFYnHScZzd+Xz+at/3LwVwluu6u5Ik2QGA31UcxykB4K+SpH3Btt4K/D9/CSv+8m+CSf4m/GQ7LifwOp0OcrmcAh8/gyBQkOQP1aksy+fz6juqYS7nL//udrsolUqqHK4j2/HvdrutlnEd1oHrs4xCobD+HcthPfldq9VCpVJRZfH/XM7vuX6z2VzfT1+Rq2Nj/Vi+XiaXy48OfR6vtA+/5//lmKQMaS+9faU9tcutFcdxkzD2PI9QXozjeCEMw6NRFH05juMHOp3OXJIka0EQrOzbt6/5JLhU7SFoLWDhuw0uh3e84x3u29/+9mK73d7jed7uJEnOJmSTJNnvOM5TXdd9CiELoJokiYIsxaQJVh0m+nf63wSHDg8dvPxbwEm4EjoEY61Ww8TEhIJhuVxW4OurWQVkgrXRaGByclLBUSDM8vh3vV7H1NSU+iwWKbihyiZEl5eX1XYEJyEpsOf+uF/uj2VyOb/nsunpaVUW1+H+payVlRVVFr9jnQTMLIPL+Ml6sg5y3H3lrMCvP1zkGOTBwE8et7QD66NvKw8vc1nG5UfF3XQcpwFgLQzDhSRJDidJ8qDneY+EYXjEcZyDrVbr6NTU1KrjONbO2Ab3sVlFC98tftIefPDBwr59+74jl8vdkCTJtZ7n7XEcZ5oWgeM4eb7y61CVm1xXXaJeZRn/L6/oojJF0QmQCNf+6/zjlC4hIxAi9AixtbU1BTWCq1qtqk+Wxx8B0urqKs444wzwUwBNwFFtEor8jp+EMJUqVSTLXFhYwI4dO9Q+uC/WiyDmMoJZ9se6EppLS0vYvXu32g+3J3hZFtdjWQQzAc2y5EFDyMv6Uia34bHqqprHIupY1DX3yXbgJ7/ncj6EdLXftzQeB2O2jbwdSFunXYoC6/53UZIk7SRJanEcz7uue08QBLfMzs5+6Lzzzlve4peyrZ7RAha+W/iSeOSRR4qTk5O/XC6Xf9lxnKm+r7quKrOqLkrWVLdiKfCTcCAseOPL67+Apt+Rpb4jaPt+qVKKYi8QTIQsIUaYCQRFwQrMCTGqQYJ1z549CpgCLh2+BCbXIRwFmITn/Pw8du3apeBIwLFcwpfLFhcX1/fLuhHqBCz3Iw8EvSwT5PJQ4nayPuHNOhCgBC3bQhS6PGy4f9aN67BO/D8/+X9RvmKZiIpmvUVNC3QFrCZ89eXyBmGea+nfcxyHXvNfdDqdt0xOTs5t4cvZVs3Cd3tcA+wrWllZeVmhUPgrx3EmBIKiXrPUUpryNe2GceBL+PBHPNB+xIFShQJfgkte9Qlfwpj2BLch/AgqgS/hRkAR/FnKl8eqK9+dO3cq+OrK14Qv68jvx4Uvj48PAx4DHyAEehZ8BbaEsEBW4Mt983tRvgJfLpeHmQ5f3TfWz6XuDctyQ/2ue84stw/yWrfbfWehUPh9x3HY4Wd/tkELWOW7RU/SzMxMeXJy8rcdx3mlKFb99VVuUrMjR+Cb1pGm2w6Eoyhf6TiT13DZj6hi066QDizxTtPgK8qX8E1TvoRrFny5jUBblC/hnQZfwp4PAYEv4Sm2A2E6TPlmwZeAFeUrDyvClXUQ+OpKWJSvqPos5cs2lYiNNIWrn1e5NM1zLODW33CSJPl8u91++cTExLEteknbalnluz2ugVqtttt13T8Pw/DF0tveD616nFeoRx/oCkmALa+tZu+9dFyJkpWONPF8uXwYfKVzivAVCIryFc83y3bIgi+BKZ1kuu0wCL587We9CUbCl7YD1zfhK6pWPF85VvF8deWbBl+BrdgLmw1fOVdpNkSa+jUsiaPLy8sv3Llz55e3xxVua2mV7xa9BhYXF8/N5/PvT5LkOforqtxwooZ0+Mp3WZ6vHKpELRAiAl0TvqLQqAx1z1fWoyrMgi8VcZbyFduB+2Y9qBjNDjdd+dJGENuB60qHGzvo+F2a8hX4Et6mhaF33rE9RPlKh5t4vtKJZoax0R/W4Wt6vsOUL9tSV776/0346opXt5P086htX6vX6y+sVquf3aKXtK2WVb7b4xqYnZ29oFQqfdBxnGsFprr6kZvOVERiEcinfJ8WMkbbQVe+YjuIl5ilfKUDSjxfgks8X4kmkBhbsR0k2oGgFV9U4MtOOOlwI0wFvlSic3Nz65EQZocb4ct1RPnqHW4C00Hw1ZWv3uHGOkjMsXTKsaNRlC4/Zb/D4Cuerw5cE776ORwUAWGef+O6aDUaje+amJj4xPa4wm0trfLdotfA/Pz8xcVi8UMArtA9PlMNyc0qh2FGOMj6omAFJuL5ptkOuucrHX1iYwzqcJMYW4KMsOI2YjtwGTvJCF/prBL46uFhWfAloAk61puwpRqWaIeNwpf1Yf34KaFmMnBEHmIygENigVlPiXLQox1E+UpIGuusd7jpni/L1s9fWmebfnkKfNMeuIzqW1tbe/nU1NS/btFL2lbLKt/tcQ0sLCxcSvgmSfIMHaxmR9sgL1AfKCCe77jwlWgHHb668iVcpMNtGHxpFRBuafAVq+BE4cs20qMdBilfiTWWtpBoh82GryjlUeCrgzWr002ugwz4BrVa7fuq1eo/bI8r3NbSKt8teg0sLi4eKBQKHwTw9DT46t6veQiilDcCX+lw0+N8uR9T+Q6DLy0EqkWCmfAVz5eKmFDSO8kIRekk43a67ZClfE3Pl1YELQyxEUzbgbaIDNjg8bCNTgS+rJv4wmnKd5RoB135bgJ8w9XV1R+enp7+8Ba9pG21rPLdHtcA4VssFhV8zdAiUxmldcYIWGRdU/nSFmDHUZbtoMNXXr1ZD+lwkzhfwpdglSgHgZvYDjK8eKvAV+9wSxtkMch2kFAzGcmXBV8+WKR9ZZCFPixbPF+Br+nlpp3fIaqXX0fLy8s/vnPnzr/eHle4raVVvlv0GujDl57vgVGUrwnoQfAViGaNcEvzfLlM4l2pWMeBLwHECAgqX/q0jELYTOWrh5oNU74mfPU4X4lHpqpN63AT+Eouii0G33h1dfVnpqen/88WvaRttazy3R7XwNLS0tNpOziOkwpfif01wWx2uIk9oStfrjMozjdtkMUg+OqeryhgUb60D2gtbCZ8qTxlhJt0fPGYCHmJ8x3k+ZpxvjK8eBh8CVtJwsP9jmM7iPKlqpWhxuYItnGsh5SrOFldXX3l9PT0+7bHFW5raZXvFr0GBL6u6x7QgWq+oqb5vTqQ5W891MyEbz8HrvI/pWNNQtlkmURLpNkOMsiCgJUcD3qomeR/oBcrypfKkvtiVIAeakbbgqo4bYSbRDtwPyyLo9+4vijftMQ648b5mraDtAePR7K2DbMdJAGPHiss7cHzIW0oA1GybAczEmLYpbq6uvqq6enpPx62nv1+a7SAhe/WOA9PqEUfvh9yXfeyNPhm9Hg/Lj+vvt2gON8s+IqXLPGwumozbQdC91TBl/CjhaHDl8dndt5JVjMBuZlYRxml/dwOZlYzCTUz4ct9EPbDOtz4UNkofNOiHgZdrsvLy6/auXOnhe8WvafNaln4btETtbS09AzaDmnwTVO/Ato024GHqH8vI9z0QRbyKiydUKJ8ZTsJOZMOOn2Em2Q1S4MvwS6dcpulfAW+MsKNMDwV8BXbQeArUQ56SklJl7lZ8OW5M2O5sy7Zvu3w/27RS9pWy3q+2+MaIHz7I9xSla94uebRmDkcTAtC4GqmlDxR+Eo+3yzlK/DVPV96q7QWTtR2IHzFdhDP14Svntths5SvwJf71wdZbBS++rlMi3Sw8N0e9+y4tbTKd9wWO0XrD4Nvlu2QBV9Rv6cbvlSrEu2w2fAVz3dQYp1huR0Geb46fHXbQU+4cyLKVy4pc4SbQHlE+NoOt1N0b27Wbix8N6slN7mcpaWly/vK91J59R/W2aYDVrcadPWre5iDQs10f1e8UX6atgOVL/1SGewgCljvcNMHWbDD7USUL/fBV3mWm2U7ZMFX8ktw38Pgy0EgkttBIjYkNE+3HWRKJPGAJdXkKIl1zGgHE77mEHL9/wMuM8L356anp/+/Tb4UbXEnqQUsfE9Sw260WMK3XC5zkAUnwlQ/0gGWpXp1+JqddGaomZ7PV6YFkgxe0jlnWhE6fNPifAlFGWQh8KW9QCDRF2Z4GOFGcI0a7UClzO2oSAk4mclCcjsI9Hm8hLzk8zVtBwJfMqQxOoOgZjvy2NOSqaellKTHK0mB+JmVUlJmweAxyiALqlc9hE/aOC23g4XvRu+e7bG9he8WPU/Ly8tXlEqlDwh8BbgymCKr2qJsdeXLbU8lfKlS9cQ6Onwlt8OJwFfPamamlDxZ8JVMbzweHb6SWjJtDjcBtwzKYBnyxiCJdSx8t+iNdwqrZeF7Cht7nF0Rvhxe7LruJSZwBwFYj2rQ19tK8JX5zySr2aA4X1356vl8JXJC4oqz4JsV5zuq8s2Cb5byzZrDzRxebOE7zt3w5FzXwneLntfl5eUr+/C92LQddKjqitj0dvVDO9Xw1T1fUb6SWCcLvuId64Ms0uBLZSlDlcVjZptwP/o0QoOSqafBl+unJVNn25nKV+wHM58vFbHMfCxzvonytbbDFr3ZTlO1LHxPU8MP2+3c3NxV1Wr1A47jKPjqkBX46t6vGd+r/5/bn2z4ShJ1dmgRolnwTUspKcp3FPjy9Z3w1fP50ms+HfAdNI3QsHy+J0n5/uz09PSfDLu27PdbowUsfLfGeXhCLZaXl6+i52vC1/RydbU7jvIlxKjQCHB2tFHZmR1u+tRCAu9Rk6mbM1mwkysrn68OX33eNf6d1uGm53aQGSVYP6pOSczODjfJDazPhGxGO2R1uOlTx5vRDoMm0KTtYHq+MjMIy7Ge7xa94U5DtSx8T0Ojj7LLPnyZWOciuWn14b66FZEFXQGmAFZ63PURblxGADF6gZCQXA7cZhh8ZYSXmduBy2XqeH0mC3OEW1o+X776cznhJ/AVaFNN8iGh53aQBDdsIz23g0Q7sCx27hGKEmpGhU3bgNvw2CWhDtW7jJrj/tkm0oGp2w6EvxlqNmz2Yn3qID23gx5GmBblwHMrCXiGdLYy1OznbW6HUe6urbGOhe/WOA9PqMXKysrV/eHFF4rtIPBNU796R5sUNip8deWrw1dUrm5b6MrXhK8knOHnicKXwBVg8m+ZOl5Ppk74ciAFv9OzmkluB33qeMI1Db5UyfzR4cuydPgS9jIohSDm8XI7fopvrXu+3I8e5ysj38TrlU990lKBe9bINvPBOyDMkPBlYh07vHiL3tNmtSx8t+iJmp+fv2ZycvIDruteaHq8ejiZ6QXrhzMKfAlTPc5X4KvPXqzDl+AQpSzwlQk0dfhKjLAMcKA6JjAlq5k+ezGX7d27d326d4lQIAw5gaYZ58uYYa4v8BXPV59GiPvTLQwzzpcQFeVLkBLuAl8qYF35sk0EvoSrKF/pUJN2GAW+PF9i8Yg1o59fHcLysB1D+dqUklv0fk6rloXvFj1ZKysr1/Q9XwVf/QbUVe5G4SszFAsQdPjq8cGyXOCrJ9YZBF9RllyHwJThxVSFYhUQvmeeeeb65JU6fGdnZ9cn3iRcuX8TvlTCEmrG8tNALvAVz5cQ5TFRZYvtMC58szrc0may0AdZyINJUkrqFtJG4Fur1X62Wq3aDrctek9b5btNTgzh2w81e5ppO5iRDGJDZEU4jOL5ZsFX8vjq8BWbQle+hBohSBWp2w6m8k2DL5edddZZqrOMUQyEF38JQ8JXQtQITAKL+yFg+Z1MWc9jJ5yphglySREpFgbrJZ6vTF+f5fmaypfrmZ6vdPTJ8OIsz5ff66FmMmxbJtXUH6z6eU7zf0fwfDmTxf/eJpf4N3w1rfLdopeArnxHha/uBetWQRp89WiHNNuB24gqFgUs8a6m7SAzWUhKSX4SVlxfOtwIQ9120BOgE74EJqFI8PH1XTKR0XYQ+BJkfP0X5Uv4EvqEvUQ7sCzuR4evRDvoHW667aB3uHEdye0gHW5y3JLbgZ+EOY9Bz+1AG0LifyWlpMBXPHAdvjK0WD5N1StvNbJ8GHxrtdpPVqvVP9uil7StltECFr5b9JKYn5+/mnG+ruuqaAeBoYy40m9M8YB15av7wtJpJJENeoccl8kwWEJV94kl/wNBKgnXpVx+R0DKRJEEmHRIycSc8lpPAMksEOKlsjyWJTCVLGGEF2HJH5ZNsBKUBB7rKqkwCT9CnmXrQ5W5TMK9WBbrSJUp88hJh5kOVoJS6k6wy7FwG4kAkWgFmX6J38k8b/rMFfoIN9ad/5d2kg43eZimfYrXboLXHExjdrwlSRLX63XC98+36CVtq2Xhuz2uAYaaVSoVDi9eh6+oWb2DRvd/0+wIOVrZxtxW1K2uzHSlLYMBTHAIyHXfUl6v0zoEddBIWaK49WgAWU9ex7kO9yEPEFHh0lklECIkxY+WY5EypEw5Fqmfrii5Do+JoDTL0esu58B8KzC3YdkCZ71uZllpUM0Cr7zZ6N9r5zdZW1uzHW7b4/ZWtbTKd4ueLAk18zxPhZrpHW5S5QFhR+sj4oatK0pXbmzpGJKy9fhUAY8+4EIHgl4f/UEgcBUYit8pMBRbRMAqHVJStn78OkgFgBKxoadq5HqyH6m3QFyiCNLqI8erPwT0B5h+XHqyHKmrlMlPgW6a4tUvu7SHpt7ZmXWezfau1+u/Uq1Wf2OLXtK2WkYLWPhu0UtidXX1mcVi8QOe510g8DGrOgi+aTe37hnqN7yuvnT4mmo5bf+68hYYCsCkLNlOB7mUrYM5DXi6KhZo6g8Us+7maDIdnPq6ZlmirPU3AH0dc1t5AAlgTT82y59NU7ppbwpZDzJpo7TLttlsvrtSqbx1i17StloWvtvjGmg2m9fn83nC93wdIPrNZyqmFB9w/WBFSUnnjg5NfTtZT8CTVqb5uq4DRcqV6Aj9/6JATVVsPihMNW6Wb9oJYl8IxEQBm1aKHLuupFm22fGlrzesTQWyOvR1W0A/Vr3eopTTHijmFTrsPMv6rVbrt8rl8hu2xxVua2mV7xa9BprN5rPz+fz7Hcc5z7xB9SrrN7rc0Loy1NcVQHCZhJDxxqbPyR92hkmYF/1K/s1l/J4dXoQct5PoAlmXnVwS0sXyZFvp7JLyZd426WzjcrEcuMysl+kF6ypTQM7tuS073qRTUNpLrBqBMTvbJEyO6xDO7MCTv9kJxx+uJ9/JdPX8jr8yxJl/s1x+z1/+n9uxPP7KdlyH/5e66GDPepCawNcfRuaDTz/XrVbrd8vl8i9v0UvaVssq3+1xDdRqtW8tlUp/FcfxudIDLgqIAJGBCPJJOBKU/OXfAkaCkj35BCJ/9e+4rQCVIJSbXPYjNzoBwl/Wg1AS5SiA4nf8m+vLuvy/rC/lyHFI1IKUI2CS9cxPWc88c6ZC1h8+kiRIlkmUiHzyez2XhXi0EvEh3+v/ZxvJ/2V9KYOf8qNbN9JGXMa2Ibz5S1jzgSHwlr+5nMv4f1km0ycR4vyen/qPeOedTucPy+Xy/9geV7itpVW+W/QaIHzz+fxfUPkSpIxfPXr0qBoowNhXxtZScRKsomJFZckNrN+0VGVyUwsAdDDoIBWYCjz1/5ugFLjJK7/udZq+pa7gdXDKKZBtTV9UV4jm6UrzVrNe5bPKT6unXoY8DHSQi0fM49AfYvImwXMisBZA628V/E4elHxASg4KeWvgNpJ1jvvl+WHYGkPsGPfMWGbGRvNvLu+HwFn4btH7Oa1aFr5b9GQtLCxc2mq1/s/dd9/9rDvuuEON5uKNzUEIHN3FX44K44gw3pD8lVdhHZD6a6n5Opt26Lq/qK+vA1GAIyqS2+h5CvQOJH0fWT5zlgdsep3msQwCvrRB1unVgWpaN+Y24guLmhcIm9DW3xj0umYdt/7g0v9muxLOPAY+ZOXtRR7AfAjzAUw483q4+OKLcfXVV/N6+I1qtforW/SSttUyWsDCd4teEg8++ODu1dXV3280Gj9IsFLpcCCC5DcwASAgkldeeRU1O9iyPMNBzWDaEDp8ZTt57c4CptRXV7n6sjRwpYFbVPAoDxJzn+a25sPFbCsT9mKpZO3bhLGp2HWVLso/TaWnla+3j1geVMkEsmR8m5ycfN0555zzO1v0krbVsvDdHtfA/Pz8xfl8/q9833+m+Kziq5qv2uarfhoAzZtcB0sapNLUn6xHcOieqQ4ZXeWZ8MwCs66UB0FVB1bWerIPHaRpyjZL7eoPJ1G8UqYJ3zR7JKvdzIeOuW2W1WK2mbmenHuej1qt9padO3f+2va4wm0trfLdotcAJ9D0fZ9Tx18iPfKsqgB4mDoapmSHKcc0L1XKFI9TYGjG8wqkpQzdHhBQp3m+gx4C8vCQMofVX4eo+XAyFbAObHM/AnEuH6Z8h11Kej2GKX19YIYO7rRjkbC+er3+hunp6d8aVg/7/dZoAQvfrXEenlALJtZxXZdxvheKAtPDlXTPUr85TSgNu8nNHY+yvkRbiNXAfZowTVPAuorTlXjWclM563AeZJ+Yqta0TbJgrL8NpCljParDrNugh8GwNh30oEu7PNPWT5KEw4vtTBZb9H5Oq5aF7xY9WQsLCxxk8X7XdZ8qIVqivrJemfXX/zSoDlOLArdh6+nwTbMS9GWj/K1Dz4S2XhfTnsh67U97MJn7GGY76G0p62bBd6OXkNmGw2Cd8dYTrq6u/vSOHTtsYp2NnpBTtL2F7ylq6HF3s7i4+GzP86h8n6LHx+ogHmQ9ZClafbkJNh2+gwAsHW6EhLzypnmRuiI3lWIWZNNgnqaABY7DHhS6wk6Dsr69DmQTzvLgk/ZPe1DpD4e0B2HWsZkDL8a9Vvrrd1dXV390enr6Qye4vd3sFLeAhe8pbvBRd7eysvLtSZL8led5Z0mAvnymAUMH3SDll6WyBsFRh4rErOoDMvTvzeVZ4NS3GQZcAd0obac/BMx2MtvF/F73d3X4ynLzwSfljQp1XX3rx2Q+QEZpDx3u/fU79Xr9+6vV6j+O0k52ndPfAha+p/8cPKEGSZI4y8vLP+C67h97njcto8vkJtdjWE0FKVDTVamso4/uEsUqEJD/p0E1bV25+WU/AhBzlNwg1aoDaBhwBn0/TP2a0Mv6vw40Hajm37rq5ndmXLWk2TThrHv2+jZpXv6wB4d50SRJ0lldXf1vO3bs+MgWvKRtlVJawMJ3C14WSZK4i4uLP++67m94nlfizSlQ1SFphnzJdwJEE6hZINRhlKbCdBUo9RCw6PsaVv4wwIpFkLWeaZNwPbO+pl1gqmbThtDrnGU7EKa6ohb46g+lFBg+4coy9y3g1mEu+9KtJka46EO8zVwR/XPR7NsOf7cFL2lbJQvf7XENEL5Hjx79ySiKfjsMwypHMknuBR3CEo6ke4a6RWEqPAGmDMAQRa3DRQeEbK/D0AQg68X66bkNTOANU7hmmWkgG1XdZqla8xjSrAJ9WwE7QSdDr82HS5bdYL4FSAelCWsT6NJOUleG9Mm5lXPt+37geR5/Xc/zvFwu5xYKhahUKn212Wz+4K5du+7dHle5raVVvlv0Gnj44YcvX15efm+3270+SZKK4zi5/k0ZOY6T8L7zfd8RRSQgNV+JTRUpcOUnoSJDkmU9LtfDxtI8YgETP9Pgm6ZcTXtkWLOn7TdtmyzlO6h83Q4Q4OntIn9LzXOWAAAgAElEQVRLbgu2kTlzhpRvdpaZDxIpS3I36O1sPijSzpVYRf23nOUwDP85juPbPc8rOo6zG0All8st5PP5W84///ybHMfppYezP1u+BSx8t+gpuummm/xCobA/SZIDcRxfEsex6njzfT/kTed53nXlcvkSPcuY7iOmAUZXsjpYxNaQ77Nidk1lRljo2dXSlLK5bBCY006Fvn7atmk2g1mOuQ7LyYKmDk+uIykixceVh5v+kDMhqpchf7OdmEhHh6+AOctmkbec/r6SIAg+3Wg0Xr979+67Z2ZmWJ7HB/DZZ58dnHPOOR3HceItejnbaqW0gIXvNrssPvzhD3tPfepT9+fz+R8rFApvzufzvAHVUejqTYeL6TWKchXlq3vK+g2fplbN7wW+ZgpHAfUo8B0F2sNOUxpgTXWqv+Zn2Q76chO+0m76vmR93X+WtteXSYYz0/7IsnRSHnRxEAR/U6/Xf+nAgQNLw9rDfr/1W8DCd+ufo9QaPvroo9/sOM6/ua47MSz214SveL56SslB0DUhLFCReF96vpIMPW1dHcSDVJ55oFnrZp2yQUA11ampYPUyBa46fMV2MLfTI0/S1LCUa8I3TR1nHX/fCiJ83+e67uvPPPPMxja9bG21tRaw8N2ml8PXv/7183O53G2+7+/U4SugM0EkwNU9XRO+0hRmaJkJT9PzJVhktgod4mnQHRW+44J3EPh0YKb9neUbm56veamYIWY6tHXYiz0jMdJ6XXV1LNvo1oT2MIu73e7/XFtbe8uFF17Y2aaXra22he/2vwYOHz58TqFQuMPzPPq/Q2crFigKfPmpT3GT1smmL0v7W6Ciz/AgANKnKTKhMsjHHRXOpoVgKts0Zam/AegANNeV9UT5SqekCXjTV8/aJ7dj+8k0SmnlmA+FFBUchWH43mq1eqPjOL15n+zPtm4Bq3y36embnZ19KpWv53k70l59U27e9c4eUVtZ8E0bpaYrWv173fPNgnWWd6zXcZDS1dW6eVxZqtVcngY307tN83Rl6h7dVzf9ZfMtQz8f4v/KzBS6qtW3M0GuvzXw7yiKoiRJ3nX//ff/2rXXXmvhu03vW73aFr7b9CQeOnTo8mq1+mnP8yYHhTvpN7EOwUHKVx+sIdubnrD8X0LNJCRKVGOakjb3bwImDcBZUJb9jOKd6uDNUqdpIE6zHbiedFBmKV8dvlJulvLVjyMNwHJ5Er5xHN947733vtfCd5vetEa1LXy36Xlk1rNisfhJ13XLgwCkA0/vKOM2+uy9AtMshWvaFvIqLX6v+JlZtkOa+pWmH2RDmIBOU7RSTtZ3abaCvo35vcDV7HATiJugNlW1ePC6n6sPtJD1zYdmGrS1cxY+BvB33H333b9p4btNb1oL3yfHiVtcXLyhUCj8k+/7airbLPCY8NVhdiLw1bfXox1M+A5Tvmm2SNqZMaEt6jBNEQ9TwaY9kAVTUaOjwneQDaG/CcjMx9yvCdo0FW10vNHzvTGfz7/Xer5PjnvYKt9teh7n5+d/qFKp/LXneeocmirKhJZpG4jtoE9NpKtf3W4wrQfT8x3U4Waq22H+rwlV06rQ4Wt6tIMeQubDaZB6HVf5pilrvXzWUx5UpuebBmJpb3rycoxJktB5eOcDDzzw3gMHDnS36WVrq621gIXvNr0cFhYWXlWpVP5Iz6BlvqKnqV5ZR+Arw5LTbAcT2NzW9Hb1EW6DQtT0Zk4r14S9CUsdWqOcsjSVm6Z0pSxdefJvHgvbRoYWS0SJDlV54KWpVtPLFc83a3+mojfLJHyTJHn3ww8//Os21GyUK2Drr2Phu/XPUWoN5+fnXzMxMfG75rBX0z/VASyKVU+sIxmy0sCZFvVgDj3WczvoZegPgnHUblYHmwlfgWDW+qYVoDdimk0g3+tvEGLLSFYxE+hp1oEA3uyUoy0jsdD6QyAN5qaC74OcyvfXfd9/t+M4Ns53m963j7sOnwTH8A15CAsLC79QqVT+QIdvmvLVXlvXQ80EoGmer6hbUac6gPW/pdGlw40KOEspy7pZilf/Pu3vNHCaSjrL886CcJrtYCpjUb58QOmJi6RN9UEWpvWgq2KxHfSBKOYAjawBG1p7MNrBwvdJdLdb5btNT+bi4uJPlMvlPxVfUMBhWg2m8pXXYa4vio43fpbyle3le3178TEJXkl5aaplXaFm2SBZp8BU8aYiFAgOgvMg+A6zJnTbIW3WaNOq0FWv6fmaDydT/eqK26yXKN84jt/zWAfrexzHsZ7vNr1vrfJ9Epy42dnZ76lWqx90XVdFO5iKcVjnGW9oE76inHV7woSvqV4lysHMN2zuP61+g06DaSdkeb5ZtoM58MQEtKlUdRjKthLna84kwnUHRSuY+ZG5PttJkg/px6IrZBPA+sOm7/m+54EHHniP7XB7EtzAjFB6chzGN95RLC4uPr9UKnGCzV26AjThmNaRJp6vqFjxJ/V1Tf82zXIwlamujgXkJ3pmsmyEUYAt7ZHmC5vl6v/Xt9P/1pVo1nJ9HXOEG79LeyOQeGAd5ll2SH+Q228ePHjwRtvhdqJX1dbazsJ3a52PkWszPz//knK5zCxXZ+sj0nSv1oRpWuEC4nFe3QeB0XzNT1NzOphHgSyPwwylM5X0yA2npd40HxD6gyvt4ZGlsmVdeZgNW89U2QJf00PWFbjrunG73f6L5eXl15177rk2peQ4J3yLrmvhu0VPTFq1OLHm7bff7k9PT59ZLpdfk8vlfj6O47zupeqvqmmv0lKu7lfq26Qpw1EAqSu/tFd6s17m8WV5s4NANuzUjQJBHZy6nz0Mvml+9CCYZ72RZJxn1XkpbyQyW0kYhve1Wq03+r5/0969exnxoGY1GdYO9vut2QIWvlvzvKzX6rFkKt6xY8d2djqdc3O53Nme5z09iqLnua77TY7jTIpqEviZ6skEYRrkssA3CMpZzWbuL8urTYPxIEsgDYbDgJ4F37TlpnVjHp/5gMv6Xl+e5nvr6li+F1VvvrWIXaHtmxEPjwC4HcCXoih6KEmSr3ued2jPnj2LdgqhLX4zG9Wz8N2C54sKd3Z2drfjOJc/NmfXtY7jPBPAZa7r7nQcp+q6bsF1XUdgpY+ESlOgusrNUrHDwDeKfzoMhmn7NpelwXoU5T0KDIetM65SNkE77FLSAS8Pk0FWR5paZlswwVkcx50kSRpxHK8kSfKVOI4/F0XRTe12+94LLrhgdVhd7PenvwUsfE//OVA1IHABeDMzMxc4jvNf4zh+KYDLHccpSseMPn24DiTdG8x65ZfDHMWvHQbRtCYbtl9zmxMB6jinKgukafsdx9rQ19XLyrIhBu0v661AljOCRM6tCWIZaSif/e8J49ujKPqw67r/eujQoUPXXHMN5/yz1sQ4F88pWtfC9xQ19KDdPPTQQ1PlcvmqKIpemiTJiwFcxH4hfWp33oR6yJPeU84bXB9RNQpoh60zChxHWWfc5s2C1aB9pcHzROo2DoQHPaDMcnTIZlkeWapcf+MQAIsdYYBXD2Xr0p54zJ66GcBH6/X655/2tKfNjXsu7PontwUsfE9u+w4snTMUX3zxxVd2u92fcBznxUmSnM0p4hl/y18BrPkpsDUtBv21VrxFfR151R1F2WapOv2ATgRww6B/Gk/H2LseR11L4WnKeVxvWveS+bdEu0gcsaaK4yRJ5pIk+VySJH/muu5Ne/bsqY99oHaDk9ICFr4npVmHF3ro0KGdhULhhzudzmvCMDyfINOVrsBXX25CV8BqgtKE4kYgOfxIemtkebcnG7ajPCRGPYbNWm/c9h5XcZsxw+boRBn4YlgTQRRFf5kkyTvPPvvsg5t1rLacE28BC98Tb7sT2vLBBx8sTE1NsQPtFzqdzkujKCoJVGXEmYyQGqR4BXijgHZcGAw6sEGgGAWE+mv0CTWgsdEo+9zIfga13Wa26zh1TPN/5a1GlLDpCfeBzITsVMHv6XQ6N59//vntcfZr193cFrDw3dz2HFjaYxd9bmFh4XvjOH5dp9O5MooiT7KKmcpXgCwATlO9uuIUy0HUcFZnzmYe7ijRASfyaj5OHbNgngXGE/GHTxdkR2kH3YLQB9uI+pXv9f/TDw7D8F1xHH/w3HPPbY2yH7vO5reAhe/mt2lqiUmSFObn53/4sUERvxYEwZ4oihw9t4Ixmulxfu8w8Oo71EeC6R7wyT5MfV9mz/84wNssWA8qR4fpVgbrqOdMBzC30Tvi0qIiuCwIgqOPhaq9ft++fX8z6n7sepvbAha+m9ueqaUtLi5WkyT54cfiM9/e6XT28mah4uWPHsEgf+tqN8vnlR0NAsmphG/agWf1+ssr8ijbpB3nRk6ZvBnobw0bKW8rbKtHQcjfaSpYlvGzn+jnkTiOXzkzM/NJOy/cqT+TFr4nuc05Qm1paekVURS9udPpnMfBEdylhI4JDPRQMjNuV+9Y0+GxFQEyDPgCZOk0GrX5TZAP8o75Xdb6g7Kd6Q+F7aSIdYspzYbQ1S+/Fwui//lgkiQ/c+utt976/d///dGo58Out/EWsPDdeBsOLOHo0aMvyeVyfxQEwVMem/pbjUoz/VwBgpm6UCwEM6Z3s9XgSW4CVbwAwnxFPhX71h9ST0bla7ahmWhJV7w6iCU0LYqij3U6nVeed955D5+q82H3Y1NKnrRr4LGQHndhYeFKz/P+rNPpXE7opGWtSovlFThL5fTttht49Z75tLSUm3kCTLWqq1/5Ls2mMd8mpE6notNyM49fLysr053AV88tHARBOwzD33cc55379u1rnqw62XIf3wJW+Z6kK2J+fv4sz/PeG8fxf+92u67p4wpgzbAy0+MV1ZYGj5NU9bGKTQMUl+k3vwmzsXaQsnIaVPXV0iyJNBvBBLFu7+h13k4WhN4OpgWRpno1//doFEWvPPvss/9ho+fHbj9aC1j4jtZOY6+1sLDwo0mS/E4Yhmfw5tVnGR4UvytWg65+s5TZ2JU6CRuY3mqa4koD44lUJSuCYTPeBvQ21s+BPPxOpL5bYRu9Ay7DcpDoiKTb7f5nGIbfs3///qNboe5P9jpY+J6EM3z06NH9+Xz+g3EcX8+5uzj9uNgOpvWgT0mudwaNC4DT9Yqs39xsypPt6Q7r0DNBbKrkUVWz7s1vV+Wrq3d5G9FtB1G9sqw/GeprHn744T983vOeF56EW8MWqbWAhe8mXw6HDh0qVavVdwdB8D+iKMrxxmU8Ly9+HbRmp5v5yjtux9CoUNrMw9XtBX2I6yj7GKZizTLMCAbTWhgVkOZDatB2JoBH3ccox3+q1zE73YyIB6V+Cd8wDL+YJMkrnvKUp9xzquv4jbY/C99NPuOHDh26vlqt/mO3291jAldXvab1IK+340J3k6v/uOLSACkQNH1dM3QszXcdVNdxlPtmPGiGQVevq3neTmabn6yydeXLv/X8D/I339LCMGxEUfS2ubm5P7CxvyfrbPTKtfDdxPadmZkpF4vFX02S5E2Ekd55ljZM2OyE0wG8idU6oaIGKVN5XdUhOChuNwviYlOcUAX7G21UjWZtb3bGybnRw/42Uu9Tva1uD+nw5d+ErpzTvvXwyXq9/n0HDhywc8WdxBNl4buJjXvs2LGnFwqFPwuCgLNPPM5m0EevyY2t2xBbCbwCRR1AAlAzYF+UehZ8x7UXsk7HoHLGBfAowNXroa+vv7Fs4qVzSoqSNjRVr6F8CePlZrP53y+++OJ/OSUV+wbdiYXvJp34d7zjHe6rXvWqH/U87/eiKJoSr1c6zmQWCt3b1ZWxVGNckGxS9YcWI6+tvFH1H1FU5rKhBWoDL0ZZV9YZ1mF2Iu1otvkwSyLtjWWcYzid68r50j1fKt/+cGOlgjlNUbPZ/LtcLvcjNvPZyTtbFr6b1LZMFblz584/j+P4BziMTZRvVhyv/hq7VYErTWMmahkE2iyFOqoCzlovzUM+0XYbRfma60i99CgUecDqD4YTrdMmXYYjFaNHORC6uu0gIO50Ogvtdvt5l112me14G6lVx1/Jwnf8NkvdYnZ29gLf9//xsfmzLhPg6nOupQ2y0DvXNqkam1aMDkEdvmlKNw3GwyCcBbdxDkA6/7K2GQWy+raDFHBalITAV6/HdoGvHnKmA1hXwQsLC6+58sor/5fjOPE458WuO1oLWPiO1k5D15qdnX2553l/8djAikkBrW416Il0zBjeoYWfphXMULJxOtUEViaE03xkE96myk2D7DiQGxfC8laiWxg6fPXyzPDB03SqRtpt2gM1S/ly3aWlpb/1ff8nL7nkktpIO7ArjdUCFr5jNVf2ynNzc7/nuu6rCSg9T6+ZJpIlDMustUlV2nAxRgJuFaucBjL9pjZhO8xuMD3ctLJMYMv/BylffZthHu6ghspSw3od9LearDba8MnYhAKkbvL2IvaD2A79ULP1mN9Op3N/rVZ72VVXXfXgJuzeFmG0gIXvJlwSDz74YPWxqYE+6jjOc1icmSRdB7CoqnGU2yZUcewi9A62LKthEHRlh4PgOyqYT1T5DrIR0hpkFIWsQ1fKkLcaXSmP3eCncAMTvtLZJipYrIcwDOcXFxdfcc0113yU/aOnsIrfELuy8N2E03zkyJFz8/n8ZwGcIz6g3JBpeRy2OnjZJLonmAbSYeBNA+uJ+sAmfEdRl6OAd1xFnAZeeZPJSvu5CZfXSSlCRrzp4DXhGwRBc3V19c1LS0t/ZIcbb/5psPDdhDY9evToM3O53CfiOJ6kypWZh03LYbvYDWwSuSmHqd5RbYZh4NVPgw5bbsd2S/OQR3mIDbMfhpWRBvGsZXK+N+GSOulFyJsNIWwOspBlYRiGtVrt98vl8q/akLPNPyUWvpvQpocPH/7OYrH4kTiOPYJ3EHw3YXcnvQjemBzpNC54WbFRIKsr11FtCbMTTuybURpjowDW98WyssrTk+GPUq/TuY4OX1P9igLux/v+ZRAEv3DgwIH66azvk3HfFr6bcFbn5+d/yHGcv+EFzRtQZiROm5NtnN0JmHTwDFNq45RvwlIUp9yM+vemzWBCM80a0O0Ks2MtzcrQ655WflZ900BsWhNploG+jtQ/DaxSl6xMc1KObjFt9nka97yOsn6a9UAVzAcvf9rtNjqdzr+HYfjDl1566eIoZdp1Rm8BC9/R2ypzzfn5+Z9xHOd9XIE3IOEr4DU72zayO8kXcTJvbIJEer1N+OsPgSxPd5jyTat7GpjHsTN0sI6ikEfxg02gD2tzUcR6SOFGzvVmbTvIHxf1aw4v1pVwo9H4Qq1We/nVV189s1l1suX0WsDCdxOuhMXFxVcnSfJ7vAEFvnqs7zjJWAaBSNSZ3FA6EAbdZIMO0fRSxe/Tt5Gbkw+SLCtCVOkgG2GQspXvTL932OkZBYpmGWmq2LQTspS6vj9RwlK+fs6H1WvYcY1yztIU/7BjNc+BDmCJcpD0kjzvzWbzqysrK995zTXXfG0jdbbbPrEFLHw3eFUkSeIsLCy8FsBv8+YzPV/ehBKIP+6uTG90Izd0GhTN8rgObzh57RTQynr8Tu/8SrvRzW1GVbBZZelQ1mEz6HhGaScdtmlKWL4315P/m28FUjd9u2HnO62MLOgPK0u+Tysza1s5V+ZoNy23L1qt1kyz2XzJgQMH7hy1Dna90VrAwne0dspci/Cdm5t7HYDfFPCmDSs2VVIabNJuIAJPFLV+Y5nqzVSwpirKUqRmkm2qn06no6yHSqWyHnLG8rhMjsO8yeVGNuFhqvO09dKgaipsE2r68eptIW3FMrMAnQZWri/HJlEp+qcOV3M9/QEhyn3QA2DQ28Eo8M16OzDbYZRLWwewnmxHHsKtVmu12Wy+7NJLL715lPLsOqO3gIXv6G2VuiZnKT527NjrAbyXXi8BLGrXTKqTVkDvRop7EexaGLu6CZMIC/PzarPde/fAdXNKmabd4INu6CwQCXD0V0+q3uXFedx111247rrrsGN6F4I4gqpOkqi6SkW5zASnPgTZfODoN7oOpzRQZSVnl3WzFLZ8nwU/E7z6+ll/6yGCj4c74Gh3UNr2ozxkVRv2z38qfJ31FkfCHcYJEm4QczlPTO8a8lyOQOTCBC4cJIiP+4q9xWp9ddoYtdGvnNM7uYiiGHEcIQpCuKD330Wz022u1Ne++6LLrvqPDd4qdnOjBSx8N3hJfPjDH/ae+9znvjEIgvdIR5vZ2Zb2iqvfqLxJeEM4Dm+Z3k3hcFkU4v577lGK8xlXXgnH9wH0fFf9x1SX5iGlgSjp33ou7+U47qm+hOkiE8weOYzP3nILvv2GF2JichoRa6Nu3H69+gBWqll917/ZFZx7v2l1SntADFJ6wxQiv896o0iD+6Bl5jkS4GbBmm3MNjl+A7F1evlnevuR3+NnQ84aTx/RyBblZ+84+2e+x0E4PB/EpzzsFIB7O3TA7wCH0JWKMHl/3ISDEFGnhaDTRrfZQNhuIeoECqjMBholQMRO4UIRuVy+NxrT7dlN3U5XvfUkQRdeEiAKu0Cp0qkHyfdc/pwX2Ny+G2TFE+7LTS7vG664JEn8paWlt4Zh+LZCoaBgwE9RSMMg0BM8kjSqd1PxJnPjHgi/dt99CMIAlz7jcsDlzeY/TrWcaIMLCJSA0uGbxJibOYLP3tqDb4XwjR2Efah6ZDSVuvqVmjtw1pXx4x8MomCzHhhpsJZjyrIN9O8Hvd7LejpY9WW6atcVrX7uBsH3iW2vJ/86Dl+9rdX57T88lXpVEBVlSwULJOqhBjieqxRo76KI1K/LlXm9hCFXBIIOuitraNfraCzNodusYWV5EbXlJfh8skYhfOpgx0EuX0KuVEahMoHiZBX+RBXI5YA4QqfbQb1Wx+rKKjq1NXTqy1icn4VXqYb+rjNf+b0/9er/faLXmt0uvQWs8t3glZEkSW55eflGAG8S+Mogi0E+7+PAom4o/vBW6ykhwtdJYjxw330IowiXXX5571XTyfVuWP199wSOIRW+vKnjSMH3c5++Fd/2AsJ3CmHsIOrDlze/WA/D4CsKWPdnzaoKnAcdzyClP8qhD7MWpD319UZRvuPAt3ej9eDcOx4XMd86emdzXUH3NHDvvUTp4jiCS0uB7R51kHRaiLtNdGePYmVhFmtLi1hdXETQbiOXRIjaHbTbLTQbNezevRO+6ym4O66DfKmC/MQkChOE7w44lSqcQhmIQ3TaLTQaddRW62itLiNorGFp4RgCP59g8oy3/eAvve3do7S1XWf0FrDwHb2tUtdkEvUdO3a803GcNwh8ZZDFsE42KdBUvj01FCkQPnDvvevwpfIlfHv+cHqGsVEPR4fvcZvgOHzXle9Ez3bg66paj3aIpnyVB0lU8B28/yNqVn9ImACVdUzbQfd09WMZZE+McsymgtXrZvrEIytfXeSrO+m48u3h8/jt1fN0I7VIqVvH7dk5aivaNroVQa82hsc2jQJE7TZaa8uozc6gPn8MjaUFdOuriLsteCwzCuGqMEdHXSthGGC1toqdO6bVm5iywbwcvGIRucokcoTvxBRypSkU8iUF31arxbAy1FfrquzWyiLmj83ArVQRlne86/te8/a3jdLOdp3RW8DCd/S2yoTvrl273gXg9dLhlqV8BSCmyut5vj01JD+ugm+s4BuEIS674gqlXk6G7fAE+B49ojxfKt+JySlEVGlUYf1OwCSJlFWheKKG27pIosfn2zY7zLL83lGhmtV2o5y+rI4wc/nYytfM89XvNet3aT0RvuuuOQHsKOW7fr6J4iTsd5iFcGgnLC9g+dhRLMzMoL68hKhVBzod5AnssKPWV9Dux5ezw4w/URJjdW0F5UoZpWKxd44UfEvITUwiP1FVtkOhOIlivqDg3em00W61sbQwj9byEsJmHSuLc3DLU2j5E+/+3tfd+NZR2tquM3oLWPiO3laZ8N25c+e7kiR5fT7f68CQlJImZLNerQd5vg/cc08fvpfD8TwmrNxgjXubZypf8XxvuVnBd7I6jTAxle/o8OUx60rYVLOjdrildhoOUP9ZbZ+mckUFjw1fsk6/g/p/Hz+fjz9VNBf6XWz9OAQq3p7KVW86URdxu67U7cKRw1h49EE43Q7CThtxt6POfN514SYOHJedcUkvFJAPP3VleErpxlGIldUV+L6HyYkJJLQevBzcYhmF8iT8iUmUqlXkyxPI5fNwoi7CbheNRgPHDh9GZ20FubirPN+kOIGgNPWOl7/mnbTW7M8mtoCF7wYb8957783v2bPnXWI7SFYzCTkbVryCj+H5chulfAF85a67EMURDlxxpepwE893WLkm5AQwsjwVvqpTJ8bc0Rl85uZP4dsJ36kd6/BVII05zXivM1Agrnr9zTC5/o6y/N605SfiYw/rlDOP27SCsuwIPbzM9H/X2/YJtkOvVah8+3EIPY+B5oJDjer1vu8vIzIJ3aTbRmdlEfW5o1g5dhi1pXlE7SZyYUt5/7W1NdXB5nse8n4OnushcYEgThBR1fo+4jhBngtjhpw5aDQb6HY7mChPoJAvAn4OfqGMXGkSuckqStVp5CYqcPI5uHEX3XYLa2urmD0yg7jVQNhYRRR00XXz6Oaqb3npa9/2a+Ncc3bd4S1g4Tu8jQauQfju3bv3nUmSvLFYLCp/TdTvKDDZbPimwUgOQK/PWPBlh9s6tal6j8N3PQTtBOGrAN7v/R+lvcyTMUpnnF6u+bcZwyuwPhH46ixWVlIS96IV+MxUEQ3Urn0YJ7FSue21FSwfOaTUbmtpHm7QhheHcGJGMyQI2i10O21UiiX1YKQvm8vnVChaQpXL+FxluSdwE1c9n+n9cp9LiwvIezlUJ6fg+HnkihXkyuxw4+8UvMkpePkCPCdEu1HD4tw81laWgU4L7bUlIAzQ9gpo+hNvfPmrf/U3N3ir2M2NFrDw3eAlocOXHW4CXlG+x/3U9B1tRfjOU/nSdnj+DT3l2w81U2lgXSEAACAASURBVOBSfu/G4atDdyOnYBTPeBT4DoLyUOW7PgiidyTrylfZIj0tTEW67unHIYLVRcwefhSLRw4hqK/AD7vIJyFyUYQkaCMKI8RuTsXdUoGW6d0mIbr0gmlB9O0t1pseL31d9hzw4c8ON8931TDx+sqagm++VEa+MAG/PIH85CQq1Wl4Ezvh+AV4CNFpNVBfW+mFrC0vorO2rFR5M/GSpld+/ct+8a2/s5HzZLd9YgtY+G7wqujD98YkSX6F8BXly8438TuHhlFtsu2QpX5HVb46fCeU5+uqUDMTvsrL1QZZrItjbRDIoDCzQSp91NMyimoeBb66PaFHO3B5Jny1Svb1rJgtva7TROIZ1EgWJGEXQW0Vq3NzWJo7gtbqIpyghYKK2w3ghIH6VKMh4KDLMN6gizAIUMjnwI5O2hmtVkMpaRnUA3a00RLqx2Cr4JMoQi7no9VkFEMLlYkqJneegXylCr9URnl6J3ITZ8ArlODEAcJuC91WA4vz81idPwY/7qiOuKV2ROX7updb+I56SY68noXvyE2VqVxzi4uLhK+K882Cb5YCPtnKV9/v2PB9wQ1qhJt0uClAoTcEtRfr24tFlRFu48J3s9TvsFNowjft/+L9jmU79DVurx2Od2LykUR3V3Wi8Q5jjtxWC43ZIwpsjZVFIOzCCVtA2AYjt6NuRwGanXIqx4KKXIhVTl2CtFAqqE+OeOMgjG67A8/1UfDzSGLuC0hUJ1wEz/f656g3AjAMI4QJ4BcrCrqVnbt6oWblafiFIrwkRNBpolFbw+LcHLq1FRTcEN1OCyvtGA1/4pdf9gu/+rvD2tl+P14LWPiO115PWPu2227L7d+//+1JkrxFh6+Emwn8xoGvCopXLmuCr9z1Za3DzeOwp8wa99QXXz572zqJCyfxe4hgOJKc7cd1FNGd7N30vTH+wMLMEXzmlk/h215wA8r9aAcZSkv1RfCqbVTsby+a4XFgH1H5ng74Zna4UeGqTjH1hzbDtKsp38fncujF9fYiDXT4AhE8PpziEEkQoLmyjOXZo6gdPQQv7KgBE4zfjYM2kHQVbJUtQXciitfzd3hhoDrCgjgEI2lUVjnPheN6qNXqanhxpVgB0zkwzjqMA3h5X6llRjpwfZ5dzy+oaIfEzyNix1tlAtUdZ6BS3YVcvgjfidBu1bC6tKSGJTtBG3FzFc1GHU3k0fTKr3vxK99kbYcNssLc3MJ3gw3K4cVzc3Nvc133rRLnq+d4GFZ8T/n2ToPEhxKCKvw+ifHVe76MIIzwdEY7eNRIx2OBe5lV2LnS61sPkaARrqLZXUWpUELJnYATFeF77JgBPHbGcEdi2XoJEjdGqCDiqA4bL3axdOQwPnPrTXjuC1+AYnUaEfehtuHotgiJkyBiEhdWXQVI9BO9pBysbjtkWQSj2A8C96x4Ydl1msWjh5BlhaD5cFT78FAT16fXAEc96PjQ6j241GnqN796oBGwvUQMvcESavgvCwjgRh1EDN+amcHCkUOIGzUUGDHdf3hFcYwoDhHGkRoYERPUalQjz0+srAePHW6tprId8jmGkTlodlrqPLuep1Tx9OQUkm7IIDOlbt2cp3xhfs83FB6v7+cVgHPFEtxiBX65Ar80Ab80qZRvzmEynY4Cb6teV8o3aq6h02qiHjmoe5U3vORVb/qtYdey/X68FrDwHa+9nrD2TTfd5F922WVvdV33bVS7+kALWhDDftLhq4Y0KPh+5e67FHyfceXVgOeTDD1ACAdExUZA6MWYjxbwsds+jv3n7cdFey9E1d0BPwZyLm9Phor1atQbvsq7tZe8Rb12M340drB4hIMsPonnvuiGx8HXVZCNETl9YHNz2o39JAWqXimqVxTuRuCrt2NaJ9sg73cU+Hpw4PMhpsFXlHAPvhxMomIAe3HLKoLB7Y1Yo12gAgxoCQRA3EVzaR6LM4fQWlyEF3RR4HpqYEQvN4ZKShRFqrMsipj0hlZD1BtWrpgeK5iz86zTaKDA6al8D4sri+iEAcoTFcRRgmplEl7E68VFyHPKUW5qsEZ/RKLKJ+3DzxWQL5ThqWiHqhpokatMKSAziQ5th3arhdbamorAiBqraLcaaMQe6m7pV178qjf9xrBr2X4/XgtY+I7XXqnwveSSS97q+34mfAdFPIwC324Q4vKrrlmHL0OLyFyly+R9NwRCP8QhLOD/+de/ZP81nnf1s/GMsy7DGZhCLnHgwYPv5PpDWnv5BCjk3P5otZ6KA+ZnjuDzN38Kz33hMPgyBwVv+97swjp8TYWqvs8IKRtF+Y7SiaifnCwFnKV8CVoeybr3K9YDVSbfGNRo4f6rg0oB6qnBDWx/9R1Dw8IukrCNxaOHMH/kUUSNOkoukIsT+G6CThT2xmRE7HyL4KiOtQRRECAOwz58ewmL+Nt2Qniei+ZaXQ2yKBULSs3SY6cCZn2nJicRdwLl/yaeq6wHAp0P1OMTero95VsowStNqtFtxakdyJWrfc+3B99Ws6ng26mtImnVFHzrkYs1p/jml7zqTb++wVvFbm60gIXvBi8JUb6O47wtzXYYFvEwDL73f/lOEL5XXH3tE+Drr3u37C1P0PI7uKv2MP7k03+LpeYipnMlXHnBZbju/KtwTvFMTHsV+MxxpeJBcwqaCsCUTIriIRIPmJ05gi/cdDOe98IXDlG+Tx74Og6Nhx582Siu28u3oD6V5dD3HfqRKQRvrMaUJapDjZ1rYW0Zi0cOYm7m63BCqt0EuX6SJKrPjtd3KcJeVjJHqdxYwTcJA6WAlX+LWAG0nYQqpCxoMbfDmgKyn/cRJhG6QaD82olKBRHLom3SV9Qq2kFZE0oKryvfHJVvcQKFyarqeCOIGefrI0TI2F4m11ldXbcd6DfXIgc1p/LmF/3c6y18N8gKc3ML3w02KOF7ySWXvM3zvHXP1xxifOLKN8G9d96ubIcrr30mQHUTu4gZUsThpP2hZbQC+Iq65rRx8+E78Kef+zvkpnJori0rlbSnuAtX778c33z+Ndg/sQ9VlJFLOLKJnTccFdV/neaLq9NLKfmfN92aDl9Eyu+NVHazBC479FVe2eMZDcRmMK2CzVC+owzEGOb7pilkwpedmfTb6a0yKTnBq5Qw3QWyV+XY7fWu9V44HHjKPgjQmpvFsUe+hpX5GeSdGAV6tEmEHO0C1+0lKvd9hFyfbxocKRiGalv6u0lf+aooEg4bVp/s1GTnXIKo00Gr0UQYBQq+xTLjdgs9C0kNKe5lweMNTXC7Xm+Ke+6K/q+fKyJfrMArTSjboTS1A35f+RK+AeHbaq7DN27VlOdL26HmFN90w8++4b0bvFXs5lb5bu410IfvWz3PS7UdNqZ8Bb4hrrz2Og2+vbgGj4rVg/JguwgwG6/g7+/6d/zzfTdj4sxJwI/w1YMPo+gWUWj6uHT3U/Hy62/A9Wc+A7ucSeRi3ry9ziIVpgR23ITK8/38pz6D56Yo3xgR4n6Hm7KM+x1uikkpj/LN6nBLO2vStk9QFCnpNnXfNxu+fRtB1K7b6wxlQiMFXpn9IaY/HtDEVcBbPXQQB++/V+VEmCxy+G+vM44hXx5HoiX96Al4KnIh4kAVh35uL6dCTz0zt0MvvEzla2CHm4J0rHx1jyBVgO5N5RTw0+tBXY1oA9CNOPQ7RqPZhJ/zlGWhOn9zBZXLt1CcUB1uTK6jhhf3PV+Bb6vZQJO2w9oK4taairSg7VB3ym98wc++zo5w21x02NmLN9qeSZJ4x44d+9XH/LV30GMblFwnM9ysX4nj0Q7HO9zuvfMOlVjnymuuU7ZDT/kym1UMJ1LZARB4CTro4sHGQfzppz+ILy08gOLuMs4+5yzc88D9aLXayMU5hLUA+8t78UPf/DI8f//12Ikp+Azx9xwEKq1hjBwCLD76KD576+fwvBe9aN12YEccO9wIX8JeKd+4p3zX830bHW6DlO+4Pu8oilepwAHgTYP08fheJW1Vx5qCoepg48AFB/A4lLeXooEdlwwdceM24tYK5h/5Gh6+7z7kwkB1qpUKeTWqzfWZxpFRExxSzI7MRG0bJaGKVmhFbbTaDaytrmJHpYKSl0PUDdift56yM0h4Vnodc3EYIe/5iDvdvsfcS1rJNxsOuiiVSipt5EptDTMzh1EsFVEoFlGtVlEpT8LNF5EvVFSHW64ygfLUDuQnJM63N8ii2ejBt1tbfRx8W7nqG7/tFa+28N0oLKzy3dwWJHxnZmZ+9TGF8Tj4ymALM/41DQ5i3Y4GX/bIh4gY04lSL8TMBRiR+ZkjX8Tf3PYRfB2LSArAZU+7EMuHj6K2VoM/Uca9Dz+EfJLHhZPn4Meufxle+NT/gsmkBEflCFbd8Soh9+rhQ7j15k/juS9+Inz1aAexHSSNrSjfrHAw3XYYBb66fbHZ8H1CBETP6lUuuAoXo9dAtUt1qRLjOMgzYoRhgBSqq7M4ct9tmHn4QQ5DQ9H1UM7ne/lzmXuBIxz9HJJ+uJrHEWlMhMMBDU6Eeruuhg7H3S4qfk7Bl+qXDzROGxXQRsj11ue+g25XPeUIZ5VGkuo46GJ5ZRndoI1SqYxivoTlpWUsLC0qb3iyWsUZZ+xGuTQBR0U79OCbr0wo24HwXfd8u20V19uq1RDU1xA2VvqhZi4aXvlNz//p11nbYXPRYZXvRtvThC9f88y53GQfYyvfOMI9d96h4kCvvOaZKs6XypdyM+ArqpsDB0bNzC3hKwv3446VO/GfK1/GbL6GVtTF5eddhIuLe1WylIfWZvDFow8h4Ktoy8H10xfidS/4aVw5daECMqMgmLGMnTZrhw/jlltuxnNf/GIUJqfA9DCifNNCzXoTOR6PU95M+I57foYp37Roh96yRKVpZCckg/KY7Jw9Vnwr4F1CK8GNaMskCJdX8fBd/4lH7/siGDsyNTGp0jxSfXJYQ6FUVlnE4HFtBrFRTTu9mSbiEKuMoe1wsAXQqdexg5nHqHw5eWUMdBj7m/AtJFbRC4xi6EUwEM4h2FVKD7ixtoaVlUVV75yfQ6vWVsOJ6Rfz32R1EvvOPheVyiRcFefLGN9+Pt/qNPIVKt8CfKrxgNs2FHypfMP6MoJuB43EQx3l13/7T73mt8c9F3b9wS1gO9w2eIXQ873oooveQuVL1UPbYdPhyw43wpdKKmI4UaQU2ZGlAHfe/iju/eo9eDT4GpbOWMRcdQG1XE2lGzynsBs/9azvQrNVx199+iO4t3UMK7QsIqA6F+OVz/l+vOK678MuZxoFFJSaIkWXDj2KW2+9Gd/2oheiUJ0eCb5sxv4czKlTtpuhZqMq33FPz4nCVyXAoV3Af/30j2AnHCWrywEPAbyoi+7iAh64/XY8+pW74Ed1lW2M0C0UKgpkru/DzeWReL7q6GJ9PIdBfkzb0FWpHmk3MD1k0XPRWquh4PrIF4voug5aboIaEU4Lo9ubpYIWD60KDrZYWVhE6bGpsov0ktstxJ22gjj93XqjjU6n24vdBlCZqGDfWWfDy+UBr6d8/cqkeqAWJ6eQ0+AbEb6tXqhZl8q3voJOWwZZTLz2+T/12v857rmw61v4ntRrIA2+erSDPpz1RJUvPd+r6Pn24UuVefhoHf/22Qfx4P0H0XW6WNm9hPkdh7FSnkGQ1OBEDnJ1Dz/1Td8Np+jiT279EB7BClaclpp1Yseqh2dXL8GvfNercNmOi1BCESqMAsDC4YP47Kc+iW978YueAF/d81VTlEvQcb/DTe9g26jneyInblz4yvkhfDlyT8EXvbAzZTu47NDiJJRdNOZm8ODnPo3D992Hks+BFSHKpQrK5Ul4hSIix0VpYgIxR8d57PDy4VM4c3AKYjRaHdTqqygWCiqfA4IQeZV7twW/UkYtB8yig7mki9D3kBMPWEVfOEg6rMMCip0Au/0C/GYb0eoa/ChCpVRGwHC3mMq7gNJERQmBQqHYi+LwisgVy8hPTPVnsuCn2A4c4dZXvhLn2+5FO6wFYGKdX/z2n3zNH5zI+bDbZLeAVb4bvDr60Q5v9jzvRt7Iuu0g+R2G2Q7K20wbXhyHuOfOL6kONwVfL484drC80sG/ffwufOmr84iTAlpuE4tnz2F24mG0Skexp1rEebvPQalTwlUTT0VU8fDHN/8NHgpm0Xa7cKMIE00f5wU78fqX/Byef8G3oESTmEG+hO/Rw/jMJz+B73hRH74qR0Rv8jGVTN1JEDscDKAi03qhZjKLg8zMa0whv1WVb29wRW+0Sewm8BKqVZoEDMPjCwYnUeoiWJrFXbd8HIfuvRM7fA8+k5kjQZkzAVcmVCiXmy/A4W/OVxEIvsc44Fh1pHFa9oBRCmGAUj6Hdr2mOs8mKyW0qFYrRSz4Mb6ONuY5im6irCIeOt1uz44IQjjdELlOFxP1NvY5OezohAjnF5A0mHQdyJdL8HI+JqeqKJbKCviu68Hz84DLfL49+DLUrFDtwddnbgfG+XbbaDVoO6yhvbqEbn0Fq0uLWGx1k6C047Uvf82Nv7fBW8VubrSAhe8GL4m+8n1zLpcbCt+0Xelq+PjIXHZ/MYari7u+dAe6nQDP/KbnIAh9xI6Dz91+BB/7xP2IOkUViN+eXMPM9FexcsYR1HOz2FGo4IqzL8W3PvV6XFTYh0PtBfzhrX+Nzx+7G74bYpdfxEqjg/JaCa9+3o/jR654GapgvliSNMLi3DHc+olP4ttf8CKVWIf4UTl3+rkdlLsrWc1Ub2E/N4UGXvVA0RLu6DZDluUwLB561E63Xo2Ozwi8PgxwfaBE70zQp6W/S/zGDGLwOFBBZXlQojdBgBw6CJeP4cs3fRwPfekLmPCg8izkikWVarM6NdUDGLODqbCuHPw8YccHcV4N2W23OyiVywj5psBcCw5UlEOeVkccoBN1kCtXUM/ncF/YwtQFT8NFl16hcvQS1l0VkhaiGQZYWJzFwdtuw5nNFs5oNlBiIpwuz5CHdquL6o5pNXcbtTYfAFzOUDmP08YXyyqfLzvbaD24pUmVajIO26ivLKLbamFtZQUrx2aAbk11Bi63gyQq73rtSy18N0iKJ25u4bvBJmWH29GjR9/k+/67hinfTPgKvNZXkHSEIe6644vodiNce91zECYeavUAH/nYXfjyV5ZQiqfQDTtolhexeMZDWNh5EPP+UXWzlTsF7HN34ulnnY+LLr4EX3joHnzk9n/H9Bkl7NkxhTsfeQQT7Qn8/LN/GD911fdg2imrvcdJgAUmU//Up/AdN7wIFZVSsh8L3J9AUw2pUENstanP+yEbg2wH/Q1g3GYfBOa0sgS+6ymL+qPUerkbGKcr8CVwXSX6Cd+EKl+FnDHOtoO4voh7bv4PfOU/P4MJN1I5FgrlAhqdAMVSFZPT0718HoUifHa2FvIqUoI+K5PnqBg1NW17EV1GLDBrGZVwt4VyIY+w20StVUOhMoFlx8GXozbOecZVuPzS69CMAzy6eBBhFGLv5B5MT+7CYm0On/z7D6Jw5BAm5maxwwH27jgD5cIkPC+v6kDFzs45PqxU9AZD3jwfhdKEmkKI08cXqztUhxuznXU7NbRra+g0m2jWakhadZScCEHQRi1E0s5Vfv5bfvyX/3jcc2bXH9wCFr4bvEL68P0V3/ffvanwVWnEIgXfKASuuvZZaiLEQ0dW8f5/ugVzqz68RkX5t53CCtb2HMSxHY/gaOEwukXA7TrwVmJUOy6+6fyrcOCCy/AnH/1LPOWKc9H22vjEXbdhZ1jFLz/3J/Bjz/huTCZFuI6nspZxyvDP3HQTnv+CF6oZD8aBryheE7RZylfU7LAOuLHhK/G+/dAsVR9JnNMHMS9+pXw53Np10Y26KvTKcSL4bgy/WcNdn/oY7vvszUB7DZOlvMqX4Hgu2t0AO3ftRXmyCs/3FWwJvnyx0I/vddFstVFihEEup+J+CVFHwTdUs1IUcx5azToaQRPI5zEbhrjbCfCUq67BRRddgc8/cDvufeQraEdd7CxP4/nXfCtKSYJPffTvUJo9humFeVSiCOedeS4m8pMqsoL7oN2g+gyV0nbhs6+A/nOhrIYWF6emUZicRuQWlGp3ki5a9VW06w3EQQC324LTbaBeW0XHzSfdUvWVz/6hX3zfBm8Vu7m1HTb3GiB8Z2dn3+i67ntOGL4qX0Dv1b7307cdkODO276gfN6rrrke8D08+LU5vP+fP4NGOI32igfP8dH0ltDYfQRzZzyCo5UjqPtN5OMcnlo+E+c5U7g0/xQ862nX4EMf/xD2PPNc3PLQbfjiw/dj92PK+c3P/xm8/MIXoBTlVUcTBxAszh7FzTd/HN9xw+Ph26tab5JN1pEB/jJV5DgTaKYNM95s+PbyXfYyj6mBav0BGJxwsvdFT3dwBJr6ZEY3/lFwEQYNFOMAB+/4Aj754Q8g361jouQjV8orK6DTDTE1vUu9sjNKgXCl8mV0Az1XKs1OGCIKY0wwexhtCJX9rJe7gUaHSkjPOdK6DTS6DXSSBAsJ8EjZw1lPvwI79+3DR279V6ygiYiKvNHFt1xyNZ6+5ym45WP/hN2tJs5utuG1Wtg7tRu5OK/2yyxo7Djk8TNe2OvDl3G+fqGE/GQVlekdiHNFtCMXxfIEigUOoGFioEillOzQ811bwvz8MUT5UuJM7fnF5/zIL/3h5t45tjSrfDd4DfTh+wbXdX9tY/ClUJFcvbQdesly77ztiyr286qrr1NhTA8+tIAP/MOnsdKaQBhMqMxaNWcRjV2HsbzzIGYrj6KRb6Di5nHdOQfwnH0HcElxP/YWzsCRhYP4unsM7/uPD+ChuSO4bHI/3vqSV+G6vVehnBThRMz8AszNHMSnb/1kz3bQlO8w+GbF96ap4dTBJlo6SvO0jKt82XmmEuQQvgp45G0v8Tl9c36q13JOxS6v5wznitpqFoeDd34Rt/7fD6M7N4OposuQanSZ/tHNoVqdxvT0rl6WMIYW5vPIM1cu4cvZgF0PXQ4XdlzkcwU10oyKNEe7I0pUKkjG4fK1nuFn7aiNeqeDVcfBkYkCzrz4MpR278ZHvvRJLPmMte1i0i3hwNTZ+JanXob/+Ng/48xWExd0QpTCEFPFKpwuR9T1EqirIeD92a9ztBxoPeQLyNN2YMwvw9qY4648hZ27dqNc9BC0G0r51laWkXD24voKZmdn0HFyibdj7y899xWv/18bvFXs5lb5bu410Ifv613X/fWNwjem39ivnkrUjQh33n6bGr9/9bXPUq+7Bw+t4m8/8hnMLvnoJJNoA2jl62hNHMHq1CNYLD+KenFNzRc2FeSxz5nCU8r7cOXFV+FZF16Fjx+8Fe/7lw+i2e7ihZc8B6/9tldgb343igmnk+l1QM0d+jpuvfUmPF+DLxWfgmuG8lXZ2kW3p0DUtB1OBXzp79LPXYcvh0gw49d6Ix+fsYK5eKn+8h6w8JUv46a/fT8eveuLKDsBCjkgyblq7rOde85CpVxFaaIKL8eOth58fdoV7GQr0Otl5npGTTDhDVTu3U6rhUoxr2J+u51QZbYPgg6azZqyCJqELxIcLLo457LLccb+/Xj/bZ/AoWANXS+C0wnxnPOejmeefQE++h//gP1BgGd0HZS7AfLIw4lV8JqCrhqMQetB5Wim3esjdn2UOWNxqYw2h0eXJrBz7zmocHJNP0HYbmJteRm1lRV015YVfFvNGlrwE0zufvVzf/J1NtRsc9FhR7httD03A77SbaVGVfVffxV8nRhf+Oxn1M1z9TXfpGJHl5Y7+Md//jweeHAJrWQSgVtA1w9Qdw8j2j2P5cmDmPVn0cm3VKIcNLtA3cGlZ16IX3rpK/Avd/w7/vmWTyHf8fGW7/9F3HD+NyMHzmCbU6O3/DjG/JFDuOXmTx2Hb3/qeAVMA7693Oxq7vLHNaWpgs1QM33lQYp5nAgHvUwq3+Pw5Swd/VhZOg70X8NQTTDZ4bTslQrCqAUv7MKvr+ETf/0X+Mqnb0JUm4efT+AXPVSmp1Gd3oVSZbqneAvMnVCB2x/RyKTktB/YDUkrxvF8lfbRc3Mq+oBAzBd8NfNHHERqKqBWg1MBhQiSGCu1VdQ8B4eqBZx16dNx2YFrcOvX7sYXHrgby60adlSn8MJr/wt250r48L9+EE+LE1zRijHZDuCCw8N7llFvIikV/9fLc0HQMh+Fn0Nlcod6WEeuh+ruMxV8aTtE9JyjLtaWltFYW0XUqGH52GEVfrbE8qf3vu7FP29nL94oK8ztre2wwRbdOHx7/ilBq26gfsCs24fvHV/4vPKCr77mOjheHt0gwRduewQf+/jtWOsUELuTKt7UKbZRyx1GY2oOCxPHsJhbxIq3htALkQtdTHVyeOV3/gCayy38/Uf/Bd9x6TfjR7/lv2J/7iw4Sb6HUGbiSkIsHDmIW265Bd9xw4t7tsM2he9x26HX669mxmO6Rb838oydi54aR0FQdYD2Ku786L/hzo/9K8qdGoocDVjxgQL9XsK1jJxSuyW4BaZoLCvFq5IpFYpK+bL8XL6ghicz2sH38j0fOOfCzbuIuxF8x0PcDRE0mipeOMkBRxfmcaTbwJEzKth3+eW4+pJnMW8dHph5uAffHTtx0RnnY3FxBv/343+Lp0UxLm/GmOyE8Ny8ioRRIxRVJop+h1s/TTNBz45EhpsFfMAXitix5yxM7Nyr4Ou5IZJuZ135ot3A8rFDWF5aQCNykEzufvPLXvNOm893g6yw8N3kBmSc78UXX/wG3/dPsMMt7nWQqAGhBnwR4u47blODLK6+9psQO73p6BdWu/jYx7+MO+85hHa3BLglJG6EtreMVmkR9elFLBTnMOfPoparw4sjVBoRrj/7EnzrVf8Fd33pHvy361+CK6YvRiWpqE6pHvOZKS1Q09/cfOvpga+ugk9U9SqPmZ6viuXtDRChBaAeMK6jBi1whic6wJwnjVnD/KiB+794M27+4IeRW1vGtJcgM0V31QAAIABJREFUlwOcko+Es1IzTpbgVR1XBaV8FXypgDmsmEN4HUfl661MTKiRZoRezs8rvzc/QZ81VBZI0cmhsVKDE/QGXDSDBubrK3i0U8fRvZMo7X8Kzj/nEuXD5wo5RL7KHIyCk8fiyhw+9Zl/V8r36e0EkwEf2TkFX84BlwZf+hp8YMSMZskX1CCLHWfuQ2V6N1w/r6IdkqCjQs2W5ufQXFpAUF/G2soSAr+IbnHqLS/+hbf92ibfOt/wxVnlu8FLoA/fN554qNlx+HJmBL4e96DBGNEu7v7SbWomi2uufzbimJ6lh8gFZpdC3HrL/bjzy4+gG+TQaHeR5CJ0nBV0i/8/e98BZ9lBl/udes/tZfrM9k0P2SSbQgpRKQEMIF3gvacIqKhIFRApT2w0FcUHgijowyfSJYDASwgJISQhhfS2vUwvd26/p5/n9z/n7k42u9lNZuITcifZ387OzL0zc+693/mf7/+VZZijIcKKgwV/AfX2AhTXQ0m1UMmXkVYy+I1nvQLnDp0OPSJfGEcm0rWmhwEWpyb/v9EOR1NCPJ6HKBYzHCJ3D4FvnIEbh5hbhi7VPyldw8KDd+LqL3wWczsfRMHQkFYjpNOmWIb1dBa6lYNB0BUThSGTJJshCL6cfPnv+BQaoVAsycJNFnCqIUYJK5eGHbnQpaQU6DY6MIXG8dG2W1hYXsKM30JtYkDMFo5HCYYpwfW+4kNXDSnCZAV91GngFGg4JVCQdalHNoGIDRc8gbMONZ58e7QD2YhUJstOZZl6s+UKikOjSOXKkvUrky8LNLs25mdmMLN3lxRo2t0WYOXgZwbec8XvvrcPvo/nifgot+mD7yoP6FqDr0xpPfCFh3t+cqtYTM+/6JKYllB0+CwTjgC7G+D+e2fw4M4DmKu2JWCbsepDwxmctm0dRjaX0AxqmKvNwvZtwaKlWg333nM/Xnv5S3Hm2EnQYUGnykGVvmSxwy4eJO2wYuH2n0g7PFbwPdrXP3Jijiff2IwXQaN0K3BBsoWQ2W7U8KMvfQ4PXvctMgxQ9QimocoCMpspQtVimoH8rpqirIxmijgfV/5eCb4KUCgwCY7LPE6jsfWafC8NMczlJfXAFAlWD3WYnRu60h7c9F0sFCx0aUN2QvBh8c04rznwONWq0FUVac/HBCKMkibyolhmFhhCeRwJvrEEUIGZyYpe21M05AcGUR4Zg54pIpWmVtyG3W7Atx2RmtVmp9BcnIHn2lDSuUgpDL35517TX7itEioecfM++K7yiBJ8Tz/9dErNHiftEDcCi26WVlC2HkgtOV81Hu6+/RYB1fMuuCjOhlVNuKKvJXCw8QBodTxUW7ZETxq6jnI2g3Rag6oz+NwTFtBHgC4CLLlN7J3Zh3NGT8JAqijLGk5jvDwP+b0jBQvM872BUrNE5/v/GXyPZzsWeFkRoh6/H2/6Y66hF9ZLzjcOjVeVECbpgMDF7ddfh5u+/M9ILU9BTasImYquqsgaaVhqBoaWhmZloFgEX12oAE7BhnkYfEk7xPXxoeQ9EJTJAfteCDNlCr8c2F3R+DpeEqje7QjoZi0dOSU2SEz7Ntq2h269g6FKEUhr8A0FrhdANVigGcHkJB04SAWu7Nh0JQXF0x/B+fbUDtT/aibt0ArafoDS8AiGxtcjlavIRGy3ayI1c7s2mvUaVKeL+vwUfM+BqxqRnyn3pWarxImj3bwPvqs8qL3JV1XVPz2yQPPIYJ2jfStRAcStiXG6i0y+PfANcNdtPxZQPe/Cp8YFmlL0o8iGnDXjUiGjsDY8RhrCsi6GjbiqhvfswYULB57MxT666CANTaYpjTIlB8hrGZSsIlRfx9IsTRZX4/KjmCzEKHCEvVgkyQ8XOxyKlTwR88QqH4JDNz8MwPwJY65X4zqSHXdSJpnk60bsNrOR130s7rgb3/70p9DctxMZzZfJlmYWLuUsFk6qhhRVaqm0yMqo4yWYCu1gxjGSsa3YkphPz/OgGyasbFayHQI/kslYTBaei5CORNdBp9uRv3OZNCxTg8pGY8+FSxOHzeVXDblMBmqK1yLxG0+OPJ5SQ8/uNzYZJ/plUkdxC0bcNhK7muNgeF1jsLspGR1cuHHyrYxOCO3AeqHI78LptmAL5zsHr1mLXW5KBFtLBb6V/+0LX/GGv1+rx6l/P8lM0D8QqzsCPZNFFEUf6FUI9fJ8Vw++Ie669RYJ1D7vAkZK6mK4aIUOWn5XPm67tsiY/MAV4HX4AnZddBxXBPe+H6Jld+CFLpqdpgj7Hd6WObF+AM/xoXsqzj15Gy479xIUU0XMH5zEDT/4/sN0vj0A+GkB38MnMg8KOU0xVvDkxgmRucsBvOokbvjKP+OB71yJjOJD1ZnJkBJpn6obMCWhjBwv+d1Y08uFWwy+FnQzIxNwrPW1hF6gvIwnw0KpLPfjuYEs5PicYF8bHWjMzaXGl5m+6bSFMAFSXu0Eti0yOH6OJ12+sZ1YItkT3W5EcE1S48RlmOiqGaITX0GFkjwXZwnH9AdtxLxq8nVdHG7FyjCsQkV4ZTV0BHybjQaa1UXYovNtIJ1J0V4cuFbxty9+VR98V4cUj7x1f/Jd5RF9YsE3wF233hqD7/kXSqOBHwF7agdw1767ZZEj0mC+QNlCoVNnGgepcOYjwPJ9NbCghwx5B1KMM3RtKVhkSDjDXcxIw2hxBOvKo0ipGhanp3HDtT/A5T2pWRKsI5P1T8XkG8dcSj+FXFUkp44kKjLwHRQM4IEbvoerPvdpBPMHkOP0yVSzBHx5LCkZOxb40jFmEHyttOQ5MLaRgT1SAeQHyBeL8niQ82XYOt8IvtQVu64DXVeRYt9bckxZH++7jpRmigwuDAXIpdJIaoPizjbWDIUs7kxMLwTf3hvBl4FHPfDlxwm+jLZkhxtter6mI1MsCfhmy0NwfCZCsDvOlwqi6tw0vE4T9blpDJSLiNL5wEsV33DBK3+7n+2wSqw48uZ98F3lAV0JvpxwGLyyZpNv5OPOW2+Vy8jtrI6nfTRU0Ak8zNaX0Gq35NK2UipjsVpF13YwMDgMz42wZ+8+aTHgBHjPXQ8hlyqh3VnCtm1PwdTUNK655ho87wXPwnnnnQGDG/1Ihe5zWvJRnZ3CdQzWee7zEnsxl3FJPthjBN/e4T2Ww+14tMRjeXhW8r6UkHGSZG2StCz3shuo6IgcePNT+PfPfBIH7vgxsloMPjRdUHolQTl67Fw77uRrUQ4WT8Q0b/D34eOQzubiynbNFPDl1YjnOHBdW54fpqkLsNp2V05ogeei1WggdBz5PLN8qROWTji2VvjxBG0S0CV0icXGrBaiiSKxpXO5dxTwZcWQ8MVc1mo60oUiSgMjAr5cwhlqALfbxvzcLGxWCHWaaFcXMDY6jLobBp5V+t2nvup3PvVYHov+1x7/CPTB9/jH6FG/guC7sLDwjiAIPvhEgO9dt90mk865CfhGEV1uXdzxk/uQy+XRbnewZfNJmJyawlVXXYOX//IvIwgU/ONnP4dXvvIVGBwcwZ9/5OO46OKn4ZZbrsFpp52GjRu24CMf+gg+8tE/xKWXniomjl4xIxQfC1N7cP31P3wE+PbsxY+F81158FbGTZ5omtljeXgOgy/1u3EDtKcakpkRgy8NDi5SYRf3Xf1NfPefPgPTboi6gQoIU9LJeAKlKYJdfCZUKhkM8zi0A3nfmA/myVfAl1pfKhsCiIOOFBDBl+CYyXASDmW65SRsd9tYXlqUavhUAqSmQYlaXBNPCsLpdCWhjLcplvKHALcH0HJVwsyjFeArqW0C3ly4seLIEtrBzOaRL1VQGBwX7S8CGw7T1VpN6alzW3XMH9iLTCYF30gHvlXqT76P5Yl4gl/bB98TPFDH+rKew+0/xAcfFMnRmk6+XLjdGoPveecnhYw6duyYwpe/+G085znPQaVSRqFg4cCBJXz5S1/Dq1/9SkSRjr/71D/hta95OcbGRvCnH/gH/NwvXIYbb7waG9evw5bNp+Nv/urj+LMPvwvnPXVTTF3EbmaoWhezU3tww3U34dnPff7DJt+fJvBl57BMh2K9jVUkiuLBirqo7roH3/jkx9DYswOpyBWFA6VohsYw9BMHX+p8e1wwa9uFEybP6wcSuNPt2pLny/p20hE0c3C65ijeajVgmgyNiOLoxm4HGctCWtfRZrIYCzZ5MtA0ZFjM6XoywXc7HdhOBwXm8kqORI+Nl8Qg4f2F9V3J+TJf2OTCMI2AP2cmg0y+jOLwhHDBlJoFri20R6u2LFNva3FOMocdxQiDzMBbn/Eb/WCdVULFI27eB99VHtGV9uJeXfxjpR16UoG4vn2F2iEKcDeDdVaAL11wc9Nd/P2nvoRarYYLLjgfz33uU7FzZx1f/MIXcfkznyVypO9+97t43et+GUNDw/jAhz+Fk08/GevX57HtKWdiz85pfPQvPoH3/dHbcOElW2F7LlRFh66p0I0u5mb24IZrbsKzf/EFEiDD9mLqikXyJQTE4TD1XqTkiQTrnIiGd2UGhHCdCed5LLlZj/tc+TBKpAHIgauAT/0rHXy0TtvIuk187//8A37wxc9hKKXCMlQoJj/PyZfTIU+gnIAPc76HJ994wiXoSUoYjRdmvHAjTcHJl489g3UoJyMw5rIF+R06nY6oF1h0yYWbuAkBtFpN0dPms9Tb+nDbbaEoWs2mtF+QsuDkyysTPr9810OLmlzfh2VZsNJpmYI5WYtIkVSE/BeBhhJZuLHAM0V6JIPIMNENIxTLQ6iMbRCpGctByYNXFxYky5nZDppvy2M9vdyItNLo2575G7/frxFaJVb0Od81PoAE39nZ2bfruv4huUTU9cfM+T4a+B6afM9nhxslZBoCV8PMwQDXXnsdbr31NrzkpS/F4GAZX/j8V/DqX30ZgiCFf/zsP+I1r30JBgeG8Mcf+Bhe+JJfwrOeear89td89yf40J99Ah/88/fgzHPW40c334wzzzgTIyMVKJqN2cm9+NF1P8Kzr3gB0pm8cIXUxxIAVWrKVuT5Hi1Y51hBOasB32M9bMcEX40dcxE0n4tFQ5aLetTBwj234spP/BX233ojRso5ZIsZmTCZxaDz8tygMsGMW4hlURVTDjLhJullptiNCb5ZUUKI3Vin6y2mKqjvrTWbMk0XC2V0u1358Sulkizb6LAzDMY/+jLJUu1AbXen1QIoVROVhCtRlAReOQkR0G1bFm6O2xW+V05UgAA0r7qEdkgmX83QRPZGpUTKtARkWR2vpCxJNcsWyhic2AyDNfe+LWqHmclJLC/OI6spkudLRUa140bWyPo3Pf217+jn+a4xdvQn31Ue0C996UvapZde+nuGYXz48UZKHhN8EUvNOPluT8DX9xVMTzcxO9vC1i0juOqqG1EqlVAsFPH1K7+O1772VVAUE5/+u7/Hy172Upl8P/m3n8Tzn3cFnv70bfC7wA3X3YF/+eev4nkvvBzZooodux7CK//bKzAwkEekeJib3Isbrv8hnn3F848PvsTiJMCldyj/M8H3aA8fAZlFzFxGmZIfGULTQoStBfzwC5/DLf/2ZXgL08jlUsgUssnlPS/x44WbSMw4bXICppSsJzVLwDeVthKdbxys0wPfHu1AIF6uN8TcQa0wQbDIrjdVhW13ZHHGn4ngy8UazQx2uw3PdYTzJeASXCUrgrwvR/kgRLfTRco00WjW5D74x7ZtmbAJwFQ7aNKYwd43D7V6TXjmlJlCZWgUxcogdDrdVB2pTA7ZyijSbOJQfHSbdcxNT4vbD3YH8wf3yiLQgR7lRze/6emv//0++K4SK/qT7xofwCiK1NnZ2bdpmvbna047MM/3lltitQN1vnxRBgomJxdx/wN7sG5iPer1OrZs2YDlagsPPHA/zt2+XeiDBx98AFu2bpFlz959ezA+MYqJ8UFxWFUXWlheXpZoREX3Zds2PDwEQ6fEyUZreRHfv+p7RwXfJ4p2OFINsZJyONpDdqwpukdTkCqR5l52mYU20maE/bffhG9/5lNo7HwQmtuWvrpMMSfhN6LtlbQdPQFfXcwTGikFTsMrJl+Cb9zZRh41mYiThRunVgbqLNfrwsTQpJHP55HJZEA5GRdilJhxqiTw8t+ddlMoB4KzToWG6wr4Skoatb6ccNkykYCvTqokCYKv1esyWZNXJm3C4CBy+PVmHZ1uV5Z4LPAsDwxhZHy9VAjRKg09hVRhQACZ2Q6t5apk+TJGcnl6ElN7dsDUVXG4ZUY2v/VZv/Wuj63xS+dJf3f9yXeVTwGC7/T09NsMw1h78I0C3Hnrw8E3brtQ4blsQghgMaA7vjKVzbq4zWLTm7xJJb0Cac7V6YZjYS7xlrueQ5X1cQQN/V+IPEzt24Mf30Da4ZGT7yPAN7Hyskvu8U6+x5qUHy3V7PiZDob0Fwehg7TmwnKb+M5n/g4/uvIrGGR+Q+Ch3W1JzbqoFAR8VZl8SR2Q5+XHaGyJgZcAHE/B1PVKY7EssR4OvuR8OTEvLFXjidTKYmhoSCZUTqFcuLFCyPddAV4xUKiQx4YPGaVmvufFhooV4EvOt9PuCKfbtdsC6DwG9UZDaK5cLifgS/UEzSL1VkM+79qUtpkSR1oZHEFpZEQKNAPoCPQ08uUKchlDsh2cdkdUD7P792B6z045IYRmJhzYcMqbn/bat/Un31ViRX/yXeMDSNrhsssue5uu6x/p0Q6cfnpT8CEN5jG+r4CIEnN3sQe1t3BjqllP7RDgXNIOOmt+YiF9DEyxhjWudRcJviCvXGjz5kmuF11utIoSdBmnyGYMyph4F24Q98Ux64ALIcs0sThzENdf/31cfsUVx6UdZOEmKH78JotjTauPFXyP/PoeSB9eznGYZ54CUzqZg9DC3D234PMf+gDmd96PiYGSBOdwYszl80Q+ydzlgk7yM6DA4rFIZ8TYQqCNeV+mmrEyiH8TjBN7cSJHk7Qz8rWej1anC9txYaXSQglwgiW40tFGuoGKMtdxBCzTlomUoceTsecKCyV1QGGIRrMptEMpXxCgpiuR6hfSEVzi0QVHSoMAzOcOb0OzSNvuCHfMx9N1PLS63WTJNgGrUIBh5dAlN6NTJ54VnTPBt9tqoDE/i9n9u0X5oOWKUWH91jc/9b+9sd9kscbY0Z98V3lAe+CradpH+GTv/Tlh8D1kCI2LFWNDAFHDl0jJe++8Q5pyz7/gUkAzUKt5AqKRH8F1PZl+aVm17di6ajuetOPa4qaKhf1tpyv/drsB2gSFriPAw+/icNnitFAsWHjVq16M007ZhNnpadz4w6tx+XN/UUAo0rjBT6bqJD+it3SLgZDLuMNPpZXg2FuIHctMcaImi97dxxkSvZk9fvDkdCP/rzwZxbSDofpAbRrX/Mvf4wef/yzUbgPlfA6ZfAkd2xHNrclJmOBrGGh2bDiuh+GREQnIWanzPQS+idrBsDJIpTMxN0zul0oHWUwqQjnwJMfm4F7mB39XLtrkhBz6aLdbsnDj+1ku13QNYZL/wMfS7XbhOq48p9KWJSdVTtNLS4ux4SLRFccKC9m2HYrOrDfq4mwrFHKoVpfhByGKA0OS6WDli7CKFSipDLquD0ML5WQUOC66zZbofKszk2hUF6FmCpE5sO4tF77q9f0Ot1ViRX/yXeMDmCzcSDs8LvDlj8N4lHhKTZp2k0QzGh7uvPVmSaM67/ynIQgMfPNbP8Adt93PLpi4iDGKxfp8oUvrceLlPxRly3AZU4GR4jRuwDQY/p2Rv1UtkqhDx21gdHQAF1x4FkbGypidPojrr/kunvfCFyJHCVSkyc8gQrNEV9qTnR1WPvxngu8hjcXD0sziRPjkDy/ZfQ+ZyMfCg3fg8x/9Y1Qfug05ipkjIF8ZQccLkLFSSDOsXFMRajrqTQbeuJhYtx7pTPZhaoeV4CvBOunYXizcMivYpT3YR6RqSFsZ4Y6FhkiME1yCMfCcIKuEATrttgAwp10yQgRTU4v53E6LjrMZFJiQllQV8ePk+ClFy+dzSFmsuU+ch4kaJbYmQ2gOTtV8/KgZNqwUrEwB2fIAcuUhGPkijFyBKRFSHRQyYpPOOtuTbIdubQl+twufwTvZgd875yWv/ugav3Se9HfXn3xX+RRYS/Dl5EtskOlO8SWP7PZbbxZA2X7epQhDHQ/cvxdLy03RmvLF3Zu0uQXnJS9f2CKVIodI44BB6RsTEqkrZciKErc49DhhanfVCAEXUwqpiAC7du7A7T++Hc97wYtFwkQDAW3NovBN6IX/bPA91sN0dF6Ykjymu/kw7TZ+8KX/jeu+/L+R8+tQ/W5MN5QG4YdA2jSRZoqZEeckd2xPpsuh4VFkslmheh5BO3AJx7AcK5OoHmJOVQgcSsDYkZYvIpPJCqgLNST6W8rFKDuLBGTJ7Yq92PPQbNaRMgwxWvBn9xw2G1MF0cHi4qLQWOR1CeQ9aRnphd6bLOgOlZzGJ0nejqfM4eHhOFhIM1D4D8djtjKIVL4EI5OHbqXgdjuoLs2LuQMMAqIm2me4eof2YgSZ4tsvfMXr/3KVL5X+zY84An3wXeVTIgHft3LhtpJ26PG+x+N84xSq2I2lSAlir3+BH/Nx9523ybb6ggsuQRSxRkiTS1u23yb7M7ntyvelIIGLNTrWkijbOB94xcMtAyC1oiFIc0YhHVS+1NVfd+11aNXbeM4Vz5fMAlbj8LKVBoMgOJyi9fAyzSd28o2phoQXX/mY9eqBks8l9ZVyPaH7NrpTe/HVj/8lZu+7DRk4UCMPjXYTmWxeqIGMaSHD7F3GQUaRBBfxKqJYqSCbzUm2Q1wPv4LzTSIlNYtVQqwXSh26MpB4SYs8b1ZoCPmJk2hHSt+Y7UCVQ0wtxRYVXu63mrHjjfXypBx4bqTdt9NsYWlpST5H8CW/SyAmQPOqh481n2PC9a4wW/DfTClbXq5ifGJCQn+o8y2PjMPMlWAVSkjli1B4wla4mOtgfm4O9cWqZDuYkQ+d2uNIi8JM+a0XvvI3+2qHVWJFn3ZY4wOYcL5vpdSsB749hxtfJCcCvgSKGFz0mDtNhLNR6GJhbgr33Xc/LrroacikC5QtACZfcaGgK79cOE++nygbBGgVVbbl8sa7lyt1hrwecQCkrigetwPfxe6dO3DllVfil174Qpx0ymlyP5x4Cb78ToxlPMTTPqzJ+IkG3xWZxyt+BcntXRGkLmDHqVcJYAZd3P+9b+Kbn/lbGM0l6afTDBXLrToyGdpqQxTSWeSsApzAhy/5x6osI8uVAeF8j9T5ysItAV+d5gYrI0tOl+lguiGuNCubg0lA750YuATt0QOidPBkouUUzJNfnqlnQh35CH1GgfpiuGg3myjmCwKs5IrFSJHQC72FHKdfPsd6DkBZ7DGYXRaqChbm5+EFHsoDgyIrSxcrSOUrUiWkc/I1U7Jb4PRNOqOxVEVzaV4yfTvNhky+RmX0nc943dv+fI1fOk/6u+tPvqt8Cpwo+B7LHpsEQibgqyEUKVlvxgvguV384NrvY2xoBFtPOQ2mqiMgmkbUjHJ2jc0EvKwV8A0DRJ4vL1jJ82WalseYQx+u68Nxbdmyux4XdLHIny9S/nu5WsP+/Qdw0SWX4KJLLxPwlnBwMyVB3mJhVVnyGfPLAsKH3G5PLPjGJUf8roePz8r3exNmTIdEMCMHemsRX/nYh7DjhmtQYAQ9OVkFqLUbyOZS4iYrpPNIGzm0HRsKGyOoBPF8jI5PCJASfA/ZixNVw0rwpa3YozIBuhRnErAlYJ3FlGp8YlipxmCYOo+553TR7dBK7CBNXpg+Ct9Ht92MHzvPFxWE6IMll9mHwdS0XsZvooYg8PYm355Zh7uA3vHg7ZrNJgrlklTH67k8rOIAssUK1DR5Y0uaPehwo4PO79oSKem36rBbTQHfKFt521Nf9fq/WuVLpX/zI45AH3xX+ZQ4mtphZbbDo2lV428tabyJVIsvAy1WnPFTbKpQIsxMTeKhe+9D6HvIswiRAEuNaPKi7E1BvV9FQDkBX7GhioiX1TmcmOPLVKELOTExH5ZyMwZuawa2bDkJGzdvFaDi1Ctb9LjYKLGz8odLrK2H5GUE4sMH8kgFw4koGo73NT3w5UkgljbEf/cut2O+M5Zk8JilYWPyJzfgCx/9ANSlGZi+C8VMwdc0mXzzWQtK4KOQzoksrWXbrMcTvpYqkYn165HNUYamJYYK6nutOGRdpGZxmwVxjn/YhcYM35SVibveVJotYmDkFZA8nOR9E9kI+9s4AXMp6BP0mOfLEyJ70xQlbkROJIX8NxPSeFKJr1+i2HyRUBqHFSXxCYq0Se9jIkGTLk7y1BlZsqVyMeXAv2mZ1hSCvSMLQKfVht9pIOw0ETBoxwccq/B757/sdf2F2yqx4sib98F3lQe0l+2gadqHeolmqwJf0gWivI0ZAhHeBy7a9TqqTJrqUjRPkT9fNBp0I5a38Xv3piwCKUcpeXBVDYpGcI0JYOp9+ZnelXqsDuZSKKlYF2Bj1kEi6JLLXL7cD3O9vUvflYB5rPfl9LISmY9xvI/3NSvBtzfx9gAmvuyO6RN+HXlTs7uEq//l07jx376IQmDDQggvUiRSsdaitC6LyHdRyuTRbjpiR+ZhIKDyKmF0bEI0wBFT6lJWou+NFQ10uDH7gSdK8sQM18kXK8jkaFVmdi4XnrFjbiX1JMeNJ0OSzSGvThg56UMRi7ErVyQE5UNgGlBT+PDjLoArJ8Qk6OgISkNOtisWo73vT8mcbmVgZItI5ctIMRUtWxR6hAlwvmNL4A/B12vVEdpNBI4t4Otaxbef//LX9Rduq8SKPviu8QE8MtWsJwvq6XyPP/km0y+nSeFsY/Dt2S64FRLqtsfNylexF5wfTLZpMlaR503KIg9Nob3ghcQCl+zcZMkmoSyUpsWmgnjSjv9IgpnCVrh4wu290I98/0TB93gAfDzgFcBJaAfpMUtIe08SAAAgAElEQVSoh96xpYKDJyhNVRAxSEZX0dp9D/75z9+PpT0PoKCy9ywCC4A9KGjaXVTKFZkys1YKi/NLMXAy4jEBzcGhYZGa0eHGpRqpF35eaoQsLiEjqYcnOBeZjVuqiAmDJz7JzqX2l1cPdM0l3LvCyEdetXATmoAv/03wlfB0StGETgjgUX6WnPB6J7v4OPTS5chtr4iTlIMcxoE7Ar7xlQpziplTcSgIKJuHWawgnaPagbGUKbABsAe+brsDl43KdguB00HTBzyr/K7zX/6aD6/xS+dJf3f9yXeVT4Gkvfgdqqp+4PFNvvEPIJObvLp6D0mMlEkZTvyCZX0MN9scnBRVpGQxUCcvyvieDoN3gscPb/I9yi+cKCNipxyBl7BMKmTtwPfRAPjEwDc+kcRsc8z7xuAbxaAbetAVRRohTCXE/f/3a/jmpz4KxevAAItCQxiahmarLV1mpAmo1ggCD81GDdlcFvlCSezFXJSVKgMCTAK+jHVMrjZkCtZ1NBiEE0TIl0oYIFBn8zIdU+Gg6IZw40I3rABfaYgO/AR8Y8CN+Jj68bKNwTqkmiQQvQfSBOAwjvDsgS//JoUknW+cjpO3GJhj8JUTKvlvnp8T8DXS2XjyLZRh5UswM3mZ2lVSIJ4Tc9D8vVoNhN0mfLuDJk9YVund57/8tR9c5Uulf/MjjkAffFf5lOi1F+u6/qerA98EOFfUAPfAUMBTXkW9GEG+vOJlTuzsjZUIj5RjHQbwlQ90PMzGHClfoJwcD/OGsV2YMiaC01pNvr3D/Gh88LGXkofbkQktK8GXNIpGKoUTZEQLbwivXcdVn/ooHrj6G5Lja+icPqld9dCst1AuDaHrUY+rwnbaEiZk6DqGR8Zl8uXvXyyz2Tclk23M9ZpiVOgVZVZrdbEij61fj8GhIahanIRGOmgl7XC0yVeWnOTlZcol+HoysTJQhxNx/LgkjzWBV4wtDzeWyONJvl6+vhf3mVA8clUUKyBk6OY0zjaOdBZatgirUBYANtO5WMcdhfA9Nmp04bSaMvkG3SYCu4N2qMC1Su84/+Wv/YtVvlT6N++D79o+BxLwfZeu63/yeMG3xxLEGtU4sDx+iykBTrqyRFO4TOLEQ9qA3GC8nItBV7iJI95fOSutnI8OQeGhgyEypwRsWb4ZS8qS6SmhH1ZDO6w86o9GVxyLpumdk+Io9/gt5rjZ1RZPtuQu+ffBnQ/iG3/5J/D33g+aqLWUDgQO3GYDlkKzQhmNdoBACjMjGDqdZzQjjMN2A6ELONHSGixcqVTwUL8bgy9jG9kOTUAbGB4VVYSqxzw8dbPMfaDrTVLSjqAduHA7RDtw8hV1iiuPG9UOlJr1Jt/eCZEgHatKkt9ZHnI5Q8Z1RD3Nb49bT3I/pB6KDFVSi6SnczCyhYTzJfhmY9qBy1saOsj5tluHwNfvttGOVASZyjvPfcmr+1KztYWOlar7Nb7nJ8ndRVGkz8/P/4Gqqn98tEjJE+N8ezNrfMEYTzmJMyp+yR1WQCQMrQD0ysADkaj1wDeZguUvvvoebrB4+PTJS1PZnx+aoOKG3F5OQnyfRy7ZVvKQMRYcljscj0ZYCeJHgvLRjtfK34q8aZw/FMMwXYFs+aU6QAkcpFUPP7nqm/jO3/010p0aAiX+fKvVkl63PB1koQrbj8R4UKoUpEaHJoZ8cQDtTke422KpJMiVIs0g4JtMvikaK9gErMNMpWFlcgJuYsSgtpeh6kmyGY0b5IAZ88iTZsiAo2TpRuUKgVeMKn4MruR5+TFSDjHHH0/H8dItnvlJsYg6RdJ3YlpBHgv+F3iJUT3OteDTQRaxdDUyfc3KQrOyMAtlpPMVcbjxd+XVAsGXjjab2Q6dBgK7BbfdRCdQEWRL7zrnJX3Od60hrU87rPKIRlFkzM7OvkfX9T9cDfiu8sdY9c0PXebKlM1p6jCgrgTaXoPCSsAlYPYyH44E4hOZeI/3wxN2BHMjBUaoCeiGDMzhpKsYcLxYpRD5LRTCJr758b/ALf/+VRT1CO22LaFDjbojXXcskxQnWBhIg/DAQAWdThv5Aq22FmyH5ZcZ5Apx/U/aSsskzOhI5jfwa0THa7I9IiOTcK9GiNVCnJBj8NUkLU0m4ITWEZ00gZI8LafewBejReA48jPJFE9ZWeDJ52Nyn+5CRkxCjBbM5+X0LCcp4XQV0WJLEI/dQafblkk9m8lJuSrv17LSyDBMqFCBmS+Kw40yM8PKgy49OinZ4RZ0bTiNBrrtOnyvjaDVhhPp8NKld5/90l/rc77He6I+xs/3wfcxHrAjv5zgOz8//x5VVf/waE0WJzr5rvLHWPXN5dJ1RWjOSsA9Hvie6OT7aHzvo/0CyfpPFox6wCVjDL6cftVQgaanZfmlh134i/vxt7//Jhy442YMFzKoLbeRTqfQbhPgiGmRJH0xbGZwsCLB5gyhyeSoaDDgBj7KAwNSB8+TKfN4Cb5xpm86znTgtGhaMFOZeBGXGDEIupx8hfcl3SAOR4I9L0BiCif0aS2GKC3sTlu0tW6nI+Cay5EGYCSlJ8DL6qDYrRhzu5yCOfnKyS4IhaNl0A7/MCOCxg1WDPXAt9Ohgy6CZWWQzmYxMDqOgfH1yA2MIF8ZgpUpQ5NwnkDAN7S7cJtt2J2GgK/XbKHrAa6Zf9c5r/j1vtph1a+yh99BH3xXeUBvu+02Y2Ji4t3/8UJ9/+PlfFf5I6zJzXvg+2gLNiFEku6wRwPcY9EOj/XjK3+xkPkITGijSouLR0kgiqkXXU3BpyNMcbHjxmvwuQ+8D63pg8gbsZ6ZGQ3LyzUoio5u10Eux3xdF+PjY2h3WlJqycwExdAFiIdGR0THa0gnmwWDfC/BN5WALydcmXitePJNnG/kgOV2pB+E800aJyQYnVcHsZyECgtWwXfbLVn02e0WGvUa8oUcioV8bKDgiZCMhB/zwQLgvCIJAsnxZRNJq9GUr41DldjQHMgxoevONK0YxIUP5jFTYGZzSBcZqlNGaXgMA0MTSOVy0PUIoecg6HZh15uHwBddGx1fibxU8W1nv/w1/QLNNXmlHb6TPviu8oD+LIBvDxSPBNajAfETDb69JdMjH5ZYXqaRj1ZChGokkjj2likBpH7H6NZx5Wc/gVuu/DLSgY1OoyogxI0+M21NIyXSLIam8xK/Uimja7cEeFnD03E8eIGPgeEhmWZ5O9IUhizdGKxD8DXjSVcoiLQoIvgnbi9OwJd/Jw63Q8aXJOyIUzvDbrhKpexMmPrAx+wMO+UyKOXzcsKQqxDBYMrhaMjwZdIlSDcaDel5k/p404zBV1EwNz8tX8+0O8rmaB1mmDpVGJJpR0OFlYevmDCyeWTyAzCznOxZU+QArougY8O1m3CdFtB10HbD0LMKb9n+yt/sh6mvEiuOvHkffFd5QJ9s4Lty8fZoqoWjHdZHW8T1PtejaR75tXTgcQ0ZxuBLMOMleKRADUNkI6BxYBc+9r53Yv7eOzGYM1FdXJQQcjoAG40WUin2qeUk38IwaPtVkcunBXyZs7m43EChUkE6y2JManZNCSTndCvxnWLRTdLNyAEn5guCc1w7xCaL+Hay6Epch2IxTjQarhNTBZkUGyYcqfmhvKxWq6JULMrH+btzotUiFmkG8HwX1YV51Os1mcbHRoZlwUiAnjwwKYHrhWJeJHeMwWQYPGMzafhhNgTpD9Ih6UIRhcExWPkB6BIUH5tIHLeFZm0Z7eUa7HodTrcJz2khxWhLmJFeGnn7pa95c99evEqs6IPvGh/AZOEmtMORqWZSpnhE4tYaf/s1ubvjTb5HLtOOVD48Xs73KPz5w8LBV35eof1ZPhCDL63SvJSmKMCIQuQCD/tvuwl//e63o7ZvHwaLFtotNgXrknXQ7QaoVLIolQtoNGpyGa/pCsbGRmSR1fUiNB0fZzxlm8jDHM+VSXhwcFCC0R3HEzDNlYpI5/JwSA3oBnKFvIAuNb90xElGhm7EzcmcgKkkodOM5RWJnIv/TpuG5OdS4VBjY0QUT+IEaQKvKE68QKbcanVRzCP8fKlckr43giuDcKYOTsn7/F5DgwMoV0pxgefysuT5VioVAV9mVmipNAbG1qMyth7Z8iBS2SK4JPT8Dlr1GlrVZbiNBtrNGlyngYJhckoOo+zAG8995W/+7Zo82fp3cugI9CffVT4ZemoHTdP+kGDbq4zh5HNikZKr/AHW4OYrwbd3dz164WiSsqMpG05kmbaSxjjeSWnl/cnXhvTyxVxvz4Ydu/wA1bWR9zq48Wtfwr99+hPwlquSR6yqBLQ82u0YnIaHy9Lu0Gw1xHZbLpdQLOWEL11sdDAwtk4yjKv1mgDv9Mwszjr7bKEuast1LDfq2HLyVmTyBdS5jPJ9jIyOCcfr+L4sthigTq6VgJ8SpYSG5eqSLMPUwE3C1CETLpdkzNC1u21UikVYKVNqhPiiJIe9uLAgmbzpVEomWzZRx7GTHlrNpuiCmfXL7zUwMABHQFgX2zO5bbtrY2h4QFyRjh9ItkNhaAwTm09CcWAYVo5VQikpGXXaTdQXFxF0upJ57LltGExZ85TQT1fe+JSXvroPvmvwWnvYQLHG9/eku7sEfN+radr/7IPv4Yf/0ZZr/NzjAV8xFChM9xJTscQ4sh+Ciza9OovP/8UHcftV38FQPoOZyXnpuBseLklsI9t+y+UCqstLmJ2tIZtVMTY2LODLxLDFZhsnP+VcnH3Bhdg/OYmRiXG4XgiWjzYaTZx62mmw2a8WQWrhTz3zDNaOwvMD+XepXJbYzfUbNmF+YVGCz2lDtglmqopWbQlGxPr3psjcZPJttzA7M4MiF225nHDABF+aMKpLVczNzmKwXMbg4ICAONsu6rWaAHCvHHNqakpO+Js2bZJyTfLC5K27HSfufsuk5GdZXK6jMjKKyEhjZONmFCrDSGVKAr5QmKzWxfLcHJqLVaQYccFsj04HLRdRkC68advLfr3fXrzG6NaffFd5QO+77z6zUqkQfN/XB98nBnx5r6Qd4qnXF56X9RssCmL9UUZx0dx5F/7hj96HA3fejlw6jW6LyykPlYop1UoE31Ipj6XqIhYW6rAsHSMjZeTyWdHGRkYGm59yFn7hGZej2myg2enIkm2pWhMgvPCiiyRTt9ZsYHF5GU85a5uUT1Yqg0JR1BstCUXasvUkmZjJG4+OjWFpcQkBOdgOOVROlHF6WOAmTrbAl9ZoLuI4HTOfgtPu5MFJWDp/xmE0mw0Ypi5AXVuuSi0QVRKZdBr79++HZVlST58yTMwzPJ0tx0EkvDBpFlIn07PzyJbK0DIF5CpDGBrfgGxpEHo6gyDsisGiU6tjaWZW3ICmEUGxHaod4Fult5798tf11Q6rxIo+57vGB5DgOzAw8D81TXtPT2rWi3js0w6PPNiPtnRb+dWP/DqCLZ1/rFbnto2xlwYiLYDm1jF724/wyfe+C52pA9I353ZoNwbyefLuEBDLZFKYX1hAvd7C+PiAgHIQ+rDSacm5Hd2yFdsvuBD3PfQgJjZugqansNxoSsj89u3bxYDR6rRRrS1j29nnoLrcFBXB2Pi4LLnaXRvrN23C7Ox8bNBIp1EoFiXM3O22odE6HAQyifuuI4oLqQRKqAQJSg98mXiXq8soZjMy1Xa77XjpVl0SaoHKDCuVkmUiaQeZsqmBZswl09ZcTwJ+uGwj2FO/XG+1UagMYGzjSYBhwSoNoFAZhZXPw/XaEqITOS6WZ+fR7dSRTqnQ2DHnK3BTxbdte9lr+2Hqa4wd/cl3lQeU4Fsul99vGMYf9MH3+JPvkcu5Yx3+R3DIsTgLEVzR+wr4knZQA1hBE7d8/fP4wl98GEanIdU+kReKSYGLNXKwlHHlC1nhWWdmljExURbgo624VC7CVTSUxsbw7CuuwPTCIrquh5m5BZxxxplxhAKA+cVFbNy8SRQH1AzTFczoSNH2WmksLVVx0imn4ODkNMoDFeFkaUXmi2x+egaW5NCzL5imCaaaeUI1MEqSsZJ0wtmtNg4eOCD24jxzg5lNbBrotFtCU1CmVikVZZInGFPFMTY2BstMyXJtdnZWpl6qHlgxbxq0QafQ7HaQzpdQGBxFulBGeXwC+dIQFNMSzlcJmZoeg2+7WUXaUqHxhOIBjpl7y7m/3O9wWyVUPOLmffBd5RHduXNn6j9eCDRYvOunHXyP5mQ7cuG2Uue7EkhjsDycL3FszlduhZDiXLEMJ396j4P4EEgxxB84VGnHclEJFPKST6gIaGSIPGTcFr760Q/j3qu/DTNw0HK6cROwmZZ0tlqjLsDNy/TAd9BqdTA6MgArbYkBgwWmVAKoaQsTGzaInGyp3pAK+XXrNqBSGcDU9LSkoK3bsFH43YXFZVlkrVu/QQJqlpZrUjRaqlTQtW0p0BwYGhCbdq26LCCrEWj5RwLV+YfxknG0pCzawhBOp4kD+/aLOoKVRDxWnF5NXZcAnGUqIxQF69dPYHGxilazFZeBJu3FnLg5LdPUQTOGuAINAy3bkd9RzxawcespKAwOI1seQii5wxFMFejUG6jOzcHrtpAxFQS2jcVml+D73kt/9c1/tsqXSv/mRxyBPviu8ikRRVFqdnb2j3Rd//2fVvDtgeixwJefX2k9PhJ05XZJAhtBLimZP9zzlhzjXgUQzRGBShCNxGrLnNvYSivsrnCncYyMgkAaNUTUC53ZDmK3DeFrEXwtRJoT4+wcPvf+9+P+66+DqXhohTY8N15qmZYB22VkYwQzpUiITSZjYv3EqHwPApOUcBLcpIVCF+0rsyK4MCNvahimxDJamSxUsRPH+b7scmOuA8PWlcRkQb2v43miC87mMtBUTSZvmh1C144TyyQoJ+5sY1YD3WycPNms0W3UMTN1ULImKGmbnZuTSEz+Lguz00gZGgYrFSm7ZNccZW5UWbTaLaFUSqWSWJCpAiEXXK81JcN440knS6iOrxjYsPWk+GSTKSDSTGRMFaYG0UXXFhahhx7SaoilxXnsX6hBK42+94o3/EEffFeJFX3Od40P4N69ey3Lsgi+7/xZAd+jGSmOD776oVS1R4KvxJAliVsxkEZJGPjhsz9LKMMkLD5p4GAyl2QWE4wJ0hE0tjdzVqXDTfNhBS46e3fjk3/wbkzdczc6yw0EWnwqKGaBXCErrRPkZFUlFGcY5Vhj4/HSSgJwWEqqqshVBqU40w4iZAsF7N6zD0MjIxgaGpQpOFcoodZow7SyssTiSYAUx3KjgcrQkBgZOLJOz8xJxi+Bm7wrQ9yp0yWvypOLbupwbE+szCnTQLfVlt9QiXy0a8uYPLAP5UpF2kpm5+eQz6ZFXjZ94ADyuazoeckjSzylCphGWqbhdrMuSzvT0DA6MiJytKVqFdlsEblSGcXBEURGCrlSBYOj41DSebhhBMtQoCvAwtwcnGYTKTVCc3EO83MzMIuDyI9u/p3zX/kbn1zjl86T/u76k+8qnwIJ+P6xruvv+GkH36PZi4/UAK/U6j5sYl7RKnw08F1ZwEnlghYaiYIhSBxrsXlChl8JRY/piDhIHPAVJnspMEDrLk0MdN+6SCselnbvwD99+EOYvPsuVKenJKWxZClYP5ZDsVSGy+1/FIkZgX84cWZzaQFG/snmCuhCwfCmk/Dzz3oOFmoNjG/YiG99+7vYtHULzj3nXOzbtw8nn34Gbr3tdomRPPe881FbmBUt747du7B560mI2O+WzWLHQzuwfv0GufwvlIpicOhSZTE3K9TH4GAM1J1mS+b7pYV5ZKwUnG4buawlIH1w/0FkMvHCjpPs5MGDcfpaNiegzhQzmii4cEunM3J7v1kVSRunbMfpis53dHQU4xMbMLO4BJ9GkEIZRjqNDVtOQW5wGB3mF4eeRErOz8/BY5NFp4lOdVG45Q40dPTCO5/xurf083xXiRX9yXeND+DPIvgeK9PhkRxvkiV7lILMpGMjyflNIuITIpd2CY3+YM6wrCxiapfAUNzWrEa+KHilncJz6fxFoLhCQQApABYCmHGQfODAijzcd+MNuOarX8L13/oOMmGALWNZVPK6NDJLKI9mCvXQarfFNcY3K52SVLPKwAD8VAYjJ5+BZz73Bdg/M4fTzz4X1/7gBkxs3IhNmzdh185d2LZ9O+69+15pKd5yyimozkwJED7w0EM45fQzhALIDw/h4J69YrbgiaSYZ0FnC41aFa7dxcjIiKgVKE0jJ0vXGi3GtDqzzmhofBSze3aLrIzB5tvO2w7PdrG8tIix8QnMzM1KSNDmk08Su/F9d/wEF198iVTO337NdzFWLsB1bMzNzoiVWsw+egpOGGFgdAyRnkKuXEGmUEauMoy8dNl1hdJot5uImM/pdqD7nvy7ybjOyuibL/vVN/3NGr90nvR31598V/kU6INvHLQu4d5JwcLhOiOC8+GnmMy1otGVlVscGi99cVzVMevWRUoN4HVqCO0GIocljk0oITlbXwwBRqYM3RqEYhQRaRaiiJfwXWQ0YGnvblz5T5/F7ltuQUljY3FH+uzI3QpVrOrC1S7X6qg3GhItye9eKhaglwYwcvLp+Pln/iL2zS5gfNNWVJkHwek4mxMVwdatW9HutGGaaViWCbvbEj54x65dOPm006RZJF8uwbGp4VVkKl2/YZ1M2stLS6gtLMikzWmU/cOcNHm1sXHLFvnc/r17ceppJ6NWXcJtt/wYcwf24dmXP1t+3lang6decikOHpzEPffej/Mu2A7D0HHf3Xfisp+7DHNTk7jt//47chqkC44LOpozpqYn5cTDUPl8ZQBaOosil22FEnKDY8jmC5LlsFxdkPp6PQTcdgPN+bm4CbpYiYJc5Xe2v+R1n1rlS6V/8yOOQB98V/mU+FkA3yOzHR7P5NsD35XTcfz+I8FXpFYq+cpQplwNPtSwCy1so7M8A6c5B3h1mIoNHQ60yIcaabC9EA2mJOoMBp9AsbIRqlmGmsrD9gKkVQ3R0jK+94XP4yfXfB1qdwGGhNrEhZPM5Q1pU9ZNVGs1tFpNWFYK42OjCDn5btmKZ/7iCzA5twQ1k8f6zVtF58uTQ61Ww/j4hDRb0ErMSZUnBNbI799/AJs3bxXjh6IzDAcolMtiHaZMbLlalWhIjVwynWxhKJkQnMRnpqexZesWkZd5jiOgXi4VsTg3g7tuvhEXnn8hHtq9Wxxqz37Oc1HjFN1oYGLdBExTQ7vVRDZtodus44Ebf4Sw04x55HYb2WwGy3Umu6UxPD6OlusjW2RrcU5aLaTRIluA73aEdqAuuVmroTZLWVyAQi6LdqhGjll4w9kv/rU+57tKrOjTDmt8AHvgq2naO35aHW49wDwW53s0udmRFATpgkNddLLNj0GXt6W9tnffEtMQKfBZbaME0GFD8+twWtMIuvPQwhoitwo1bMHt1uC6TTEh6D4phBSiFMPKmcfLBoYKjPw6pAe3IMxQ1pWC4StoT8/iB1/+DH7y/SthqRFMpu+wUt404/JNRYcXBFhYJDDpWLduDKGqYWjdepx59rmotmwxIpjZPOdxkaOxXiguytREPZEvFtC2+bERUSY0Wx0EoqiwUF2uYWhsDI1qFSMjo2L5ZT/e8sICiqWi8NCcfBu1mtALm7dsxPTklCwAR0aG5Fh1G01cf9W3ce4522Xq3bf/IC562tNE0VCrN7Bx4wa02g1s3bIF8zPToOr5zh/9EKOlEhYX5rC0sCDAzyuMXL6EdKGASDeRLpYwMDImJzIzX5JmjqyVgqlraNQbqC9X5XhZCtstHHQiLeoauTdvf+nr+pGSa4wd/cl3lQe0D74xwMaTb9x8TA5XGIbe0kzKH5M8h0RqxYWarnmI3GW0a/tgRFXAWwS8KmrVacmTZY7Brt17MMbwGs+HoUYw0grSKR3FTAml3DhclNE1h5HbcDb0wgZ4gQXNVWBPPogrP/vX2H3XHcIJZ5QIBhUW/E+lnIzZCh0JPC+XCkJ/0ChBzW7A+ngjDRg6DJ0182y5SElamURHGilZWkW6gnyhKA45TtSkNxiyw/tl2wWPC6VflIUxqYxUAP/O5fPwQ08WboyDzGQsON2OON/oVmN4e5OpZFMHkGKFkWnCZXjO0JB8j6npWbk9A3vWTYzLwq6Yz2Fq9x6Yqir8MhsySOuQ8x0dWwc3DGGHEMVDZXgEmWIZufKQvG+ZGppJIwavFAzK3uw2PLYXBwxTz7/l7Je8ts/5rhIr+pPvGh/AJzP49ibbleDb613uURfEYbq5FJVSqmQSjgIYkY3Iq6PbnYXqLyHy5tGoHcD9d98iXOrWzVvx41vuxOzsEnKZPNKah3Jeh5VWhBcupy2MlEYwMnEKouw4ZoIiKpueCqOwhUkwyMDF1F034l8/9XF0ZvYjG3kwQ0+kZpx+mdErET1KBNMwJOWMsjbFsCRmMa6MT4tlV/S+TCijttfKwbAyCFQFRoY5v6wTSiVON0MCzF2PBhJVpuv4LZQwneHBIVFAiEaXtl9qgF1bYiV5MmJ2RODFdUGkNNKIsDA/h2azJVN31+6iVq/Lwo4nuGajLooH3k7qhvxAlpS8vaGxpy4+6YWKjkKpIou2bGlAqIeNW08Vw0U6m0On1QBzhnm/vuvBZuSmY8OzW2j7iFwr/9azX/yaj63xS+dJf3f9yXeVT4EEfP9U1/Xf+1mVmh2LdlgJvqLqT2gGcaiJ2SJZxiVKXQEIZpFF5D/n0KpPQVNpiKhicX4PFuf24eqrvoeNE0O45MJLcNMNt2LP7oPIpnNIGTY01RO77IE9dfzCxRPIGRqy+RwGJ7YgPXo6WuoYimPbkc5tgBLqUH0HP7zyS7j2q/+CtF2H4XaQkuVbzPtS7kX7sRRcsm9NM8VkwUAdcrfSZMF/G4Y0FausCTKzovONdB1m2pKFGy3EMUiz8cKE7bjwgxCqEUeoM+iGdEulXBGBBiVzUtfue4dMFsx1CLlY9AL4LNgMSdcS3CIAACAASURBVMnQiOGhtryMen0Z+VxOJGWMwLRtR2zOTFXjNM3v4REwqSd2HWm26GWLGKkMMoUisqUKFDONtuth3cYtUiPPEwo1xFze8XfoNJpwmg0oTke44E6oRI6Re/M5L351n3ZYJVb0J981PoAHDx5MG4bxZ5qmvfXJBL69WMhDyznZjQv8iiNNPs/3Q5Y+SmcOZLiMQvhODZ3afVDRJDRhsTqF737761g3NohSIY2De3bi6ZdeitrcIh564AGsH6eVdkGiGzsdD5OTizhl6yCMqIPTT10HzdCQH1yP4sg2dKMxjGy6ELDG4fsKurP78I1P/zVm770NhtOCxUZhhaE8bBcmYGpxa7DBaqCMNA9z0lV1DZ5Pp1rcRMxJmfIsusQiLSWZvqQReNJJZzJxjRApCVWH43sCikY6JUs+Tqyu52JoKDZ2cDIV8HWd2GKcdLZ5rivHictB6nj5dUw5I+fdatbFWlzIZuRnarfacZC7YYEV9aLmEOonOenRziwmFVVcedBNWLmCcNn1jo11GzfDzJaYEceSZaRM9tvZ6LY7iOyOLO6YdNYNlcg382/c9pJf/cQav3Se9HfXn3xX+RTog28iMUPc2HBo+j1kmIhkCmOmQorgEHRQr+0Hwj0IvTb275/BcnMZN998PWYn9+JFz78CE8MDKGfSyCgaarML0ltG3lU1MtA0C3v278Y9992GsaEsNozlsPPBh7Dt7LOxact2pHIbEGY3IbfufETmMNRuC3dc/Q1867P/C3mvhbQCaIou0isKiHWDqWeRTIQsl1y/eYsAar3ZwNTUpGhlt5y0Fa2Ojc2bT0KkpjBXrWNgaFgKOOlSm1tYRKlcwcT6DajX6uhIpm6IeqspHC7lZ5xOKTMj5RBFgRghOrUavG5bAnYCzxMbcsTaeD9OZCOoEpBZjOk7XakJWpqflwUm75ca407XkcZlLv16dfJUYlC9wMeDPDXDc1S2Maey0FIZOXmkCyUEqoF8aQC5jCEnSeqOO80Owm4Tod2G226iG6iRmyq88dw++K4SKR558z74rvKQEnxTqdQH/kON9JZei8VjjpTsyQQe7WdZaWTgNewaPnJHsxOv/Jiwlitq5XsAu/JvUNAlbRO0SrDW3Y8NFIidbAyVsZQWOo29aDd2QFEOYG5qGVd/5yfwUwq2bJnAzIE9+PmLL0W3aeO2m+7Grtv3oz5bRafbgZlSMTRcwcknbcBp540jMpqYm9wLu7mEUi4Lz2Few0acf+nTUDcKyI2eByN7KjwljfrUXnztEx9B/Z6bkBdql2lozGzQoLF+XgN81cTIppOx5SlnouN6KA8M4fvXXovtF5yHsQ3rsLSwhDSNGj5k2WZm8jJVFooldBxWz2cF7GiusLuO5C5Mz85KxGQqkxZetlGvw8plkS3l4TJk3XWwcOAAFE65kSfxlpEXQSdnHIQItRA+9c2hiPMkeIeqDaab0ZjBYB++kX6Q6VthTf3hcCOpnOdzhXVWbGK28nKSAbnrdBa5ykhMRQSeTOB2uwOn04LbakB1O3A7LXRDNXTN4u+e/eJf6UvNVokVfdphjQ9gMvl+UFXVNz9u8D2Rn0nUAzFKE+L+q4GvdKwlEWQE31CNwVdRTYCARS2vu4D6wr0InANYXtqLmQNLuPfe/bj9wbvw9F94Kk7feDIeuGUXbvzebZjetYxMJ0JBBwzK0wKgGwCtFFBYn8Nll2/BOds2otWZgZGKcPOP78OGdUM457zzUN5yGjTrVJRGL4RjDCJoNXHLN76Im7/w98j6toAUJ1gG1mgaoxw1eFoKA+s3Y9OZT8HMYhVbtp6MO++8E08552wY2bQAUzGdg9txoKYspPI5yafIFYqH+uQWFuYxPDwCBOLoQLPdkhZhOvMKuRxmp6dhZTOojAyjtbyMbnUZit2R6Zch8VQwKHSUeRGUIIQNGxEzLISWYFkoqRtF+GPm+pKaoF3aF0pHRcqIF4SGntTWs26eWUJQ4LJCXjXlpFGoDGFgeBRWcQAmqQjflewJBr673S7c+rJwvqFvc+EW2kbxt8958a98+kSepv2vOfEjsIbz04l/05+lr/xPA98n8KCtxeR7GHwZ0BjINl6q3WnvZcoXHPjNA1ieuxt+dxp33n4XfviDGzE0Ngo9G2Hb6Wfg/hsfwLf/z92wnBAnmTkMaUBR90XdYCgG2oGB6UDDnm4N1VSEF734ZDzzBdvx0P7b4Ck+MrkSVMXCGWedCzN3MvKD5yHIrYcOHUs77sWXP/J+ePMHkVIIugY0GjBYm87gGz2FwXWbseWsbdhzYApjoxMyyaZyGSimDkPRMDY8jma9ibseeABnnns2xiYm5JJ/sbqETKEgIejr1q1Dp20jn80KVdJ1HElMY95uu1pDx7XlawcKeTiNBpYOHkQY2IkigtKCAGqSRRxoPIEFMjWzPjT048wLUTAQcElLeJ5QGaw7cm3m8pJnDyU9jZOvTMfksM2YaigNjqE0OIRsoQw1W4JhZSXQx/dsOJ0OfDYqN+voLC2g3VpGy4siP1N662W/8sa+2mGNX4N98F3lAU3A9wOqqj5+2mGVP8Nqb74W4JtgQuIsjoGXUxfzZEO3i5TSxdzeWwF7HxbnduKOO+7D9Tf+GPliCS968Ytx701346p/vRWlWoStVgXD0JHz67AUF1oYwYggCVyeZWFBU/Fgt4ulbIQXvOoMXHz5KfA0G9/53k+Q0ot41tPOw9jGs6DkT4Y+9BRoWgFqq4mvf/yD2HnTtaB1wlR1WWyRVwXjHmmymNiAk7dtw+zCsoDZGaefhen5OaiWAYu8aRRh/76DaHoezj7/PPhRJADMws1CqRw7z8YnxAJcLBQwtn499uzdI0s80t3tpWVRRpQGB+DbDoaKBRzcvVOyFcgDB6EHeHFym2T7Bh24viPHVORwqioWYFXRJBeYHC9dclRrcBymfVvAV9qPKaSjplkVzTEzilPZglTG0+GWocEiX5ZoSU7UgWfD7dpSpLkweRALk/sA3+F0HCrF4Tdd8IrX9xduq32hHXH7Pviu8oASfE3T/FNFUd62GtrhRGjf3o+61g/a2oCviHjj69wkBF0oEi64wg6iziymdt4IxTmA+an70Xa6eOD+fVDCDIbLW/G1f7wKmG3hVD2N4TCNLCMc1Y6AUAgNhsx+PlKGinoUoZozcSudaEMGXvPWX0B6xMXNd+9EKVfEU7dswMSWbehmNsFadyHU1ChSvopbv/mvuPZfP4O000CG8jLOkVQs0PmmqMgVCiiNjYtVudXoYmx0XOIii8MD0hysRQpabRuuqqI8MirTc4WNFQqQyeUxODwiKoSZyWn5+srgIPbu24vy4ADWTUyg3WyKTndwaFjC3u1mCwvTnHxpwnABoRcAhbGZvo9Wqyqdc3x8pKeN2QxabF8m5UDuiVw8eV4edv4cskfkbybqB+b6qlA0Q/7omQzMXB5WvgiLZo5cWZZxOq9VPAddFmYuL2P2wF4E7TpSlEGkc5Gbyr35/Jf/Vl9qtkqs6HO+a3wAE53vn2ia9vbHC76PBXhjzndt39YGfMMYfAV5e3m9BAcbaZWLpbvg1h5AbeoONKq7oRgBtKiAsFXEFz53Pfbes4BTUxomQhMZR5HcspTiUpoAl7ZhmEiRPA6p9w3gpFXsUzXc2/KwfnsOr3nnM6EUAD0KUex0kCpvRCd/EszRp8LInQRdyWD6jpvwlf/1AWjLk2BHhHDURgqR2cv1jeBoBizRFafRqDZgZDMIGWZupWWaVRgPSRWBlcFgZQQWAS2dgUotMAPYVV0UCqIRTqRoDHAjPWC7tuhzmWxGjtaxbcm2QOiJNjf0XbDgg/QCSzeXF2ZBHjnOIDYxNjYOnXI20iTUAouBhTplNjlHcBVfznailODHqfVl3oRqQKeFOJOFyXxhTr7FIoxsCQoddFqIMAHf5fl51OdnoXkdNOs1uJoRGeXx37v4v7+h3+G2ti+7NX8dr/GP91//7hLwff+RTRY9xQOnj54mtjelHPlbHa1y53jV6kc7MivNEPHWO8HC41S1Hwm+jyVYp6eC4Lfjpa5gbygvfwEHTfGh+VVM774JaO3CwQd/BLgLCLUu0toQdt9t4x8+czsGTRPbhiowGjZyRg6jI2OoLexDJ+igMrEVRlvH4swsimNpaK0qomYbQTqPu+st7FI9/Nb7L8K2i9cjCpZhdVvwjUFkN1yKjnEq0pVt0LQyWgd24Csf+xO0dt6BAkUAqgGPU2LGEo1yqpBDemAQrRZlXSkU82UxW8AypcKIizRqflk3NDwyAU0xBYxN3l6lC86SCEu61AR8Jc5Rk8DzjtNFEIUi59Io8WLkJBs5PEcAmJf9bDSmyYLTqmM78LtdOI4jS7V2q4XxiXWS3Rs/XvFky9p7UhK874DRmzRn0MUX9qZffp0GndQDizOzWWQKeVkUqhabOUyYeiSaXk7Tc5NTmNm3G2booNNqIjCtoDyx5TfPedlvfva//qvxp+snXOsh6qfrt1+DnzbpcGN78btXmiyOBr5HA90eyK4E4McDvAJ68qJMMhQSJ9WJ/IqrAd+HnTgilkNyAo4LLnnpq6kOvPYkZnffBKW5E3vvuh7dxiS0dIS0sR7f+9YBfO9H83jmRdtxxWWX4uZrr8epp56FCy++DPt23osdex/Cpc94Foy6i5t+dANGThpFe/8kuvumUMoUcdOuvbi9Poeff9FWvOq3LketvRuL8zsxvvF0DG+8GK52GlKD26FoA/AWJ/GNT34YM7dfhwKnVzUFn8u3NON9FKw75TQ842W/jB9871q43QDPeeFLseehBzG8bkwkdK16A1bKwuDmzQgdG5P7pyRIZ2DDeuzZuQsjo+OoDA0jsB1MT0/Bcz1sOmkLVF3F4uIccrksDh6YhNtlN9w6qbxz3C4GB0rwux3MHtyPdqONYrGACgPXVU3cbdQS79ixA6effobYmNlywZNrrdaQxZ7B6vkgkIjKytgYlMBHY7khuuJmvYG5uXls3LxZ7o+Fm/liHmm5XR6KoSPFGEqnKxM7aYeDu3ZAcdqS+WBDD/Xi0OvPfumv/8OJPJf6X3PiR6APvid+rI76lWwvrlQq79V1/X2PBXwPZR+QFH2C3k70ezxW8D3apE7LLpdG4KUvr7MT8DV0F53qTszsugHe4gPYd9cP0a1NwyxYCLxhfPOrB7FjXxNXPOc5eOGLfhFf/srXcNElT8NCtY6Tt25Co9WQVuCtwwNotepYajWgd0J4M4uo79uP6dl57K/NY/Ss9fiNd70Ii8EuHJi9F2ecuQ3rN56HQDsVVmU7FGMUUXsJV3/ub/DgNd9Eng4whRkOOjRLQVcxsO60bXjRq38Nt99xN2q1Ni7/pZfgnttvRa5UwP69e9Ct16FBxfanXSLLNbZLnHXOOcgPDGLnrp3IlypSZikWXdtBKmVI5KSqKVLtw+S3qf2TWJxZwBlnngndYmiPgXajDj300W02sHfnbmw57VQ4ni/Fn+VSGaXKAPbu2YOJiQmZ0NlSvG/vXiiKiupSFWefew7mpmdgdzqYWLcB+/fvR7vdxjnnXSDRmQf37MFZ27ejbduiK85mstJunMoXRInBCiHP6Yh22O0w1nMJzYVZOJ0GWj6glkbffun/eMNfPkFP0yft3T5xr/wnySGNosiYnZ19j67rf3ii4PsIUExSv1YeskMT7GMA55X3uxJQaXE9FlN8JMWwkrpY+f6xTBbxz6zKZW4ELwZfcr6RJht+LWqhU92B+V03onHgdszu+Al034aZNjA7Z+BrX92LjJ9HcXAUz3/Fi3DT7bfi4qddJPm2Z27fjupSHYuT89iwYQgdp4Vmg84tHRk1QjA/iYP3PoCdO/f8P/beO86ug7wWXbufXuZM16gXq9mSuy1csI0xGAyBcBMeMSEJvRsChBZiCNyEQHKT3DycBAi4AMYkYHDHcTcytmTLTbJ6md7n9HN2v6xvnyOPFTmQK/3eHy8z/o0lTTkzs+fstb+9vlXgdSbwwT97M7rWK5irTUo1UD63DIp+CmLZzVDMXvj1Eu773nXYcefN6ADVDia5B5gEX+hYsvFsXPCa12J8tgjHBdasWYs9Bw9g8fIBVIslzIyOyW35losvxsjkBErVKk7bfLrkPJSqdeFUWelu15vSsVbo6MDwyLAc+qXLFqNRK2NmdBxH9h3COeeeL66zeCqG3TufRdBssJsDtWIJ3f196Ozvw9DICIrFkky6KzZswNC+fZgrFrH2lDXy5/DwMGYmp3D+eedJ7RD55NO3XICZ0VGMjI9h46mbYPs+ZicnsXjFCpTnZjA1PIyYYSCbycJMZyXjQlXYnmwLB92sVhE0qrCLsyJBKzkebD39sTP/xzv/9r/JKf3/2Y+5AL4neKhb4PsZXde/+JuA77FTYwSy0s/7Ij5yb9W26h77/f2a39iLRoy20yni/H4T8OWXOl6mb/vtbWqj/S29+LMoLZ6XzjamnfOb1CVpSwvrqEztxOSBX2Biz1bMHdqFJLfzho59h2zcfccQet0Y+hYtxat+5y24//HHcMGF52BkcD9Wn3MO5mbrKB2axPJlizFdnoQSU6GlcmgUq+j0HYzs3IFtTzyOcQDv/ezrcM6li+ChgUbAOIMeJOProCc3QDEXIWhWcP/N/4gHf/AtJN0QiVgayUwahuXCDnWsOPUcbLrgAjh0ijFkh6Hr5SJyXXkcfGE33EoVcDxc/KpLcWBoBIEWw7rTT4dtO2iwhVg15NfG7rRkjB1xcUxNT0pVkWZQreGjPD2Lw3sOYPPpZ0BjKlrcwODhg/wkqLaDarksaWkGa+wXL5VSy5npaWw+4wzs2f2C8L/ZbFaUFKyNP7xvH8466ywMDg7DdjyccvoZGBk8gsnpGaw/baMs1Pj80lVVaoymhoaRtAykUxloyQxgxaCFvoTrMNmswWLOehVetQQldFG2fThW+pObfusPvn6Cp8rCpx9zBBbA9wSfEgTfiYkJ1sZT8SCRgeR7X47zPcrLthK/GJpChxGnDGo2mQHATXb0Z9Rs1vK0RZm484rZo+aeVpwNdbViQwUsFiqmmVjFWYq/4tYC7Dg/6/zp9liQPd7kOx94X3w/t20MceHU60TYG0ZtxnpYR3H0aUwd2IqRnY+iNLQPceqhYgk8tbuEXzwwhlW+iq7OPlx+9e/j0SeexhlnbMDE9GGsOOsMTE9VUR8uYnnvEhwZ3YMjM3vRuWwdAltFvwKUhl7AE089gf1VH+/+1Gtw+etOQbk4Cse0YGQH0JE+FYq5GmpsAHCa+OVPb8DDP/oOjIYNu+5BMw10ZA0oVgwrNpyBdWecjZlKDaoRQzyVhOO56Fk6gKBWR212FsMHj+CMc8/G2HQR8VyXKAeq9Qa6+xdJC7IRT8BtNlCv1uS5kMpnREI2NDqEeDyGXDqD0sRMlOlL83VMjyzOQYCZoWGMDQ1h8fKl0DgV6yaq1Tr279+Hcy68ELt27BDgZVA74yOZIXFw715sPu1UHBkcEhfb6tPPwPTYKGZLFeGbGeRODnlyegKJeBLD+/ZJMaZlWIjluyQwXoUn1UM0aTSrZfi1Kvx6GUrgoCTgm/nM5t96x1+e4Kmy8OkL4HtynwPbt283BgYGXgK+ps40K7UVVRiNtK3ZVgBWUr58T271nvrlL/DULx6ACU8mKMe24bkOHDcCYNHJMvyb9lAutAIFPuVDoS6NA5TWe3Qoha7gcNP2sWztBrz9Ax+ElSvQ+S+fK9Vpx6Ew5tMO7cm2DaptqmH+RNxWb8x/HydrtlOAlUChK5Qvv0eCr4Uaikd2YHb/Yzj0zEOYHjpAkgLxZA5P7i7h0UfGcArjFru6ccXVf4RfPvQszr7wPAxXDmPt6jWYmS1jeqaKNT0D2L9jK5555lGsO/MyVBsuVvemUBk6iEe3Po7xUMHvfOgyvPLKVXjsoQegdeax+cJXI59cDSOxBpq1CF6thm133oyt/3Y9Ejy+ToBqtQYlrKOrfxHShW4k8wXYno8gVFEoFND0HPT19kqIDS+G5J+72MGmqDCtFPwwMjdk8gVoBHzLkmmTCWx8yeXzsnBjASe52oFFAxKi3m73II/d090Ft9FAcXJS0suYWpZMJCTofWSYxZY1rFq1RnrnaLJYumwpLNOSinlm/fb190h7BluaySVTfkZOmr8r5kDoBhdtZVE61OoNWFYCppVAtqsX6Y4OUKhGjojLOd92pcMNzRrsBrMdFDix7Oc3veHqr5zcM2fh0RYm3xN8DhB8+/v7/8QwjKOTL8GXJw4rvwWDWuDbDhpnnCBdRW69itt/9APc9v3rYdBi2lYrtCIZ6VyihpPOJuJme7KlV5+Pafh8HA8uPDjMgvUBx1Vw6rmvwIc+/wWkuvsl2KZdWvlyKorj8bx8228KvsL50gQRuiKbYpgLwZcuNzOooHR4B2b3RuA7cmAXVFbbJJLYM+ThgUcmsSxQ0NPdiwuvfCO2bd2JNWefjtXnr8PEzhdwaGgIp19+GWJNG3d+65+RCz0k80sw12xiywXrcfD5nXh827MYDVxcfc0lOPfSxXhq25Mw8gVs3nI5sulVUOMrAa0bgWOL0WLrv16PtO9CDRQOkKhUpmHG48gWusSMwEYLaLrIuhTWHWlq9HfJ8E1CtxisTj0wAdKU6ZlNF7VGUxonRPtrsf3CRMDmDp9Tah2WGeX/VisV4YZZa8Twc1qBfaeJgE3NioJmvYqZmSk4jiuxkHFyyalM6/fRcrHJ3YXwUxJlJC/SKxeKfrlZZ/aDJ3nADN6h3I2lmQyCL1Xq6O5fgo7efiRzWcmRIDVBLTL5aqdaEvB1mjUBX9fKfOG0N779z0/wVFn49IXJ9+Q+B1qT76c0Tftym3YwmA3L3ICXAV9KgSQm0LVx28034Z4f3gjLjyIABYBFKxs5lwiYPAHpIJVzjZtpzlpKAJMe/sCHE7pwGLcV6mg4wIazzsOH//RaJLr6gdCInFz/ifTs5RZrx769vQScv8w7SkMI+BIEpKMYvkLaIYAelFEZfAbTu7dibNdWHNm9AzG2+CjA4SkV//7wLPpCE0ktiUxXF2rNAA1LR9fKfvjDEyjbVVgr+xFWqjDHplBwSeYmUXTq6FqURGWugYmZKkoxF793zSuw8Zw8PCdAaGbQtXgjNH0AWuoUaGYfNNfBL378XTzx4xuQ8h3oig7NjKNaZ5lmVZLM0sw8oCbWNMVwRpBUNEVAkyHrGidbnalgcakMigBYF+CzHR9eEErOLpUINFkw0pEASR0083I9NwJitloIfgautBvz8hWSN5YmCleUB81mHbqmi2aYn0eNceQijFwU0cUx2hnw+UKtL99Vq9bFYixNGa6LZIZ24hS8QJEsh0q9ib6BZcj29CGWycC37aN2ZbtWi8LUnQbcZo1h6vDjuT/deNXvffnknjkLj7Yw+Z7gc+B4tMPLga+EXZFGEGuSLzUtP7v5e7jnlhuge/VIo8t38YRqFU+KCVYm4LZxIQquAXyZfAnVbujDplDfV1G3A2w8+wJcc+2XkezsRRASuElbMA3r+L/u30Rq9nIqiBeXbuR9I/BlGi3hhNIqM6yjPrILI8/eh9kD27Fvx6NI6hEYDddM3PFgEXoFWNI1gIGV/VATFtL5TjSbPjK02cZUDNlzSAAoqDGklCSCmAndCuCWp3D4uSM4MjwJu1fHOz91MVautxALNQRKEsmeVVDM5YgVToVq9iKoVHD/967Dc3f9EFGMuCoON6pBKtUSPD9ErtAlpZJsq2CAOkPVDSnehDRXWLGU5CQwE0E1o9ogQ7fg8UIIRWzGQRhKaDovmizopNGCf6cGmhTCzMw0ert6ogZkz5f2iVBaLZjHQItbKBdmFowSPDnBShKbZBFHucmua0PXozxifgy5BiajsZCTTc+9PXTD6ajXa4glaKbQMFetIZbMiLKko7MHeioLX9dF4cDnEy3RNu3TnHztunS4NUINXjzz2VOvuvovTvBUWfj0hcn35D4Hjg++bDTg5Etf/UtpB56YpB3Is7lOA7ff/H38/JbvwnB5AkSrtQjQ2sHkrZUZHyvqhpBFDVHaCsg3+nDDAA6nnkBF0w6w/qzz8ZEvfBHJrj4EAZ3+XIa9PPjOl5EdC7LH8sDtf89/e3REhReRb1sghLw0A2zCJtzpAzi47R64Yzuxc+vPJSyHDQ1Tbhz3by9hdNBFT0cn1mxagYEVfdCUGNy6gphuwNUBW/NRSCdw+Ln9SFs5dC5bhEQ2hkTgYdu9j+GpJ7dhYHMPrv7gK5DK16F4CtK5HuR618JProGZXw9FL0Atl3Hnt/4GBx66DXktWl4yUFyPx2E7tjQUL1+5Bl19izDD7N1EEo1mU277qYslZ5pM5+H4IZzAR67QKRRDvd6MlqyGKROvFGZ6noAja9zJFxNoGZROtcLU1BR6uwm+mvSssf5HiNogoqN8cs4Sqs67IU64oXwsHzeioPgcadu5mWAWNYaMj49IE0Whowt205HeOcPUkc3nJDiINw2pXAGZzm4oqgXEk1DjcfqZ0ahVhfIIvQCKa0uYejT5qnCs1Kc2vfEdXzu5Z87Coy1Mvif4HGhJzT6t6/qXXqQdWMjYoh3aEytP9NYdIzlPArDr1PDTH3wPP//h9dDdugAY/fiMC4wm1VaGbxhNv4JvzFzhmk1RYIqxgQs3X9ppef7adohTzz4P13zhWqS6+4R2ECqDFMjLTL6/Dnx5iOZL0OYD8HxeWD6uBb7CARN8qf0tj2D31juhzR3A0/ffCtOrSlBO1Y/hyb0V7NhlI5PNYsOZa7By1SK4NQflWQcmA8qtSEPb15lHbXwKXtlFdqALSiomg/bTj23D3t27cdWbl+OK15+KsYk9sH0dp2w4Cz1LToOXXoNYYQM0LQd3fAQ/ve5rGH/6UWTVqHQyZA2PFZfJle3Ay1auEaDidJvO5bF3/z7kOwoSmk55lxeqSKQyxtknZQAAIABJREFUKFZryHd2oNGw5TIZTybEWsxF2eDgEBqcODkxB5644kxLh80QdMcRDXBfHy+MEXBKloMb1QYRfAmkpA0YdiO/VM6lvtd6bkRxkRKYI+3EqixmZ2enMTk+hhzzhUNFGjW6enqjyZg8NCV1sSQyhW4UuvugGnG4pFLicQkrCiSW0kNxekaC7zXPgWtXUQs0eFbmmlPf+PaFSMkTxIpjP30BfE/wgLbA97O/mnyY7xBJzAxdTgpqKwmmR9UOrZwHnjyaGiJwmtjz7NPY9ex2mXKoGhDA5RTbCgljiy0nn4hv5fui6CoVBowglBOWagdpjfBD4Tt7ly7HZW/8LWhcEnHh1hpMXy7J43jqhmMXbsfyvMeqJKKZXBHVQ9C6NZbFYmDDdIo4sP1BOGPP4YVH70BxeD8Mk1GHWQxPBbjv8RKCUEd3Ogk9sJHQLQkVZxsGF1lOQOrERdx3EXMDOJaKeiyBuh7H8MQ4rJSHd75/A9auzKIyO4OaHcOq9eegY/GpcLOrkSicAkNJorJ/D37wN38Ob/wAYl4Duq7CU3ToiTR8VZMKoSXLV+Kx7U+ip38AazdsxO69e5DN51EodMkkfGhwGCtXr4XFwB0EGBkZkdt1gnOpVMKK5csxMTGBRq2GPGvj7UaLToguuI5ry8ct6h84Cr7MguCkLLLDIJIayt99XqBZO8S2DRpZCM4Rv9u+jtLCXSwWpXae+bu5bBamGZe7HRo0Cp2dgK6h1KjDDRV09izCKRs2IVRN+IaJeCYj+RsMUWd+xNT4hFTHp01VFDllN4Qbz3xw4+uv/sYJnioLn75AO5zc50DLXkzw/bMXwVeT20QBX2n1jbS25BSlolw4X094Ni5ZuPGWcgrqX+UlCk6JAC+6lefUys273Crz/5yGZSji/6LP58dxGhRuOZUCo7cNJl6JvO3l+d72JDt/iv2vgi/5XQFe0TJEX4tTnKGQm25gfO8OHNp+L0oHn8LQ848hDhehGoONDmzfW8XuAyVkdQspLpiCEGkoiIeOXFxCxUSoekhRdeCGqGoKynEDo4GPSdfGha/qwGsvX4esFcDQTdhaEl2LNsDqWAOrdyNiuQGYvoZn774Dt3/7H5D1a9C8htySh7wzMZPwNR1WKoXV6zZK0eRspYrFy5Zj95496OzqRDqTlShI/nyKHpOOt4Gli1Gr11AqldHZ2SmpZlyO7d+7VwCS4EtZIafYaoVZC5bobivVKnqZAcGqIFmaBtJiTADm8yI4Cr7kfr1WGSmfD1yqRsWk/FjbbqJcLEqGA2vfq5Wi0A7ksnO5DlTrNam2T+ezqFDD6wfo7F2EgWWrpU4+NC0EqoqkaI2BSrGE4swM7EoJVuiiXqug4ilQ891//Iq3feBvTu6Zs/BoC5PvCT4HCL75fP7zhmH8aRt8dTOSh4lKQfCU/1PllpwTC3k+liESRikvUjRyhS0XmmyyW7KGo13ArV9TC2CZ20p8045KjVqtBcRhvmo6b/ZFiyoLO4bIvIza4eWMFL8OfNuA3Z6AI/BV4ctIpsoFhT+fNBZ7NpziGJ576Fb4k3vw/IN3IGGX4EFH3ShgppbAczvHMT1nI2MlkVQUZFwXGb+JuEQEa/BVRlCqiIdx1E0d07qD/Y06elfF8Lrf2ox0PIDqOli0eBHshIlFy8+CkVmD5KL1MGM5WK6Dn/zd17H11n/DQC4JSw+gqKFUxgeaJYu3Ql8fMh2dKNUbWLpylUy8Bw4fksr3eDKFXK6Amdmi0CDM/u1d1IepyWlZhPX29ckFk0A4OjwCXWPJZTLiwYMQzUZduuK4ACPg5vN5hH4glIH0tXmeuMxIU0Tgy7cr8n5egNn6TJ03gZcVQrbdQLlUlmevqeliviDQF4uzouPtyHfCcV2UGKSTy8BIxKHGEkjmCoincnCofEjR3WcJ+ErtfLOJ6YkJjB85CNVryvfjmym48dwXr3jvJ689wVNl4dMXJt+T+xxopZp9XtM0hutEixeCb4vzJTcXjaWicZCXo+Ar4a0ETgKvbOZ+bVivgJ0Ad1tyFNWFy2OTJyZdTCupxOqyQEca3wSAX85k0QbQ32TybYPuseDL70emXkWT22uO4JyDo0bdALrfwKEnH8Dc/idwePt9mNj/PCbLwKynortrEUo1D48/P45aFVhkGujRTaRsGzFpsVARmkDZBdRkHlNhE0P1EgYKCi5/9VosOWUFtj79NByvifPOPwMDKwbQNXA6Uj2bYHQvgUk6Z2YC3/3S57Dr4YfRk88hn88iDB2hHmSyNgzku7tx7pYLUXNdTMzMypJtYOkSUROMjo4jm8tjZraEBjN5+xZh1bpT0HBclMsVJJIpuf0nCJLX5YSboBQtZsoCjUHlbKXgwo3B6KQqhDKizIzASvB1o+p4Ltsi5QOjISM5odANvFMKPFTKZTg2ZWsOpqenkYjF0d/PlLQQpeIcujp7YRqWqC6ajo1KvRZVB3Uw+F2HYsRhJdJIdnQKrZOM60ddeePDg5gcOoKkriLHnrp4GpNN5SsX/8GHP39yz5yFR1uYfE/wOdACXyaaMVzn14Kvz0xYoQ8ovrdRnpuWtCyV4nhpJeYr6Ybo79SY0mjBOhjJgKDbjbeyBDYyF8Q2+XerysAPYcbiSBYKcksZwW/LpPwyDreXUzgcC8Yv54aLDiEvAJpQHSqLHlvgSwihDlYPHZSHXsDgjvvRGH8Bv3zkdowM1+D5SeQyMegJDZOlCnY/U0OjDpghkGMrLzT5Cchp1xGg6AYoqx76u3Vcdk4PlgwsxkSlgYOlEnylgeXLevHaK18PNb4C3au2wE9mobtNHPnlQ7j7ur/F1L79Yq4o9HbDNJk2xuOrS8CMLNnyeSSzeQyOjkkGbm8fGys0UUIwYYzTvaqa0GIWcl3dSKSyArpisqjVEI/HxZBB+Rg1vvEYg2to5vDRZHZCoyHLxXgsJhMuQZYqiID0Aidfvo3/lrB0/mJbzcVcrLoO7GYdVVbSJxLyWOSECfhUVPBZMDM3i1QiE8UPBwGSqaSE69QcW5Zr8XReqAfdSiLQLSSzOZl8fbspVMb40CBKUxOIKQEsQ0ct1FBG7AsXvePDCyaLE8SKYz99AXxP8IDOz/M9Fnx569maO6Pkr5YpKTInUVxv4/67bsdj99wJ1W5E4EueQsA34nDFYcUCxLbbTYt4Sp6Sqtc2NIQioJeFmxtixboNeMvvvwOJXL6VuXC03ecl0+98MH1Rr/tiLvBvCr5taRwVDpHTjTOwH010pAxkrvdgNGdwaMfDsKf34YUXHseTDz+DsGLA92eQyCuIJSzUZ3QMjXk4PFtHvRFdkHjvQN7aUBVYSWDRsiROW9+J/lwKg0PTqIU64n151O1JvPKVF+CU9Vtgpk5B57Iz0AgBtTqDf7/hn7DnntugN2xMT80iXehALp+GofOypUJnowUn5HhcZHIuTS6ajlwhJ7+SuJWAZlgwyOsacWh0wVFCpkfysohS0qRCnrfypAroUOPkS9WDL9pcV8LUO3I50QGzMVjAVirj54EvNb/Sw3b0Xkmm36bwy3PyGH09PS3AjfrdGIQ+OzsLchue4wntRX0yWahMLoe5WhWZjg6kcl1ihSbweooljRaJmCYUFumMyZFhlKcnMDcxBsvQYKQ7EKQ7P3XuW9+7IDU7QaxYAN+TfAAFfLPZLygKPtsO1TGodKDqQaN6IeJA5wNvtEDz4NbK+Nkt38c9P7geludEoCssRShuJb5wYjLVyKVGlxNrwQNNEQBmNgQnJEK8S9OGr6DhApvOuwjXfP5apLr6pZss0olG/GE7m4HfW3vipYGDt8r8nvl+ftzLRUgez2zBt5HzjciQ6HGFFmklWpCr5CSsegynmcDuJx9GDnP45f33YXxwFBOTQzBiUd15IduNJl1udoipiTkR/fOhdCtEpsNE36IC8j151GwXlaqLetPD8OgY1p02gLUb1+K8Cy9Hxcmif/UrYGV6YfoNTDy3Dbf83VfhjQ3K7fTcbBmVZhP9SwdgGFyM8qJnItu9CBu3XAAXKp566kmk0xn09HeiUili7cpNKDcd9C0bkI3m4aFhpPJ5MVCwlYJcr5hLKBMj5WToSKVSYtetV6uS8cDshcHDh1BIpWFXK7DYPmw3ZZEWTcFstOACNhRgpu6WWQ5cqNIRSGUFmy0ymazIEbng6+jIibKiVGIzsi1fs16qIGGZsF1H2peTmSxsL0BP7wCSmQ4U602ke3qgM9Uty8bn6PGdGjvcimjWijhyYC+8Rg25rn5YhUUf2fCmdyx0uJ1k7FiYfE/wgP568I0434iZjVZvIqYPPHjNKu685Qe45+bvCkgIOdCSmjETQCZKLst01tjIGgthSPdYCI9SB9eFLpa4QLhDDxpqnoLTX3EpPvzZL8LKd0vW7FEqOYxS09rAy7+3A16iYsa2pjQC6WP53WN53vnyszb4Sqljq0STH0/tAzf4/FNurz0HY4deQHHvVij1aWzd+gAOH9gHm629mopqxUV/Tw8M1ZDcWZY7GhqgWhqMGFCpFTFXqaPhK6g0dSxZvgTlIpsaunHJ5VfC1TvQu2oLkt2roGlxGMVxPPKvN2Lb7f8Gy63DVBVZRE3OlaRKJ9uRFVUK9b5rNp+Di970VkxMTokBZt+BQ1i+YgCTk6PYsP48VFwfqa4cVJdcLV2FJFWArkIBtUpVWiIKPd0IZWJMSTXP9Pgk0sk0crksXKeJ8uwsZkaGkOFU2myIltfjc4FSQ9H8Uijtw7PJ2kfaEfK8tBtPjI9JaE+WEjbm7Nq2gHAyZiGRiKEpYU0+mqUyTJX3Hj6UmCmTLu+M8vkuoR1qng8tk0UqW0CmowBFCeA0anBrDXgNLt6qmJkew+zoMPRYBrn+ZR/Y9Nb3XneCp8rCpx9zBBbA9wSfEgTfbDb7p6GCz7108tVk4x0t015MNZMpUQDYhdco484f3Yw76XDzomAdWazwVbhh8ot8DJ6PvoS58N8UzXsMQwloFCC4MYUL4mCqeSFOP/9ifOiz1yLR2ScTHXu92iDLPwnU/F457ba73vg1o2LGCHiPN/n+Z5xvq7hcftb54Mu38/uT3IfAA+8KvPochp59ALXpg2jUJvHkYw+jODuD2ek6SkUXqWQGpVIFvf3d0A1+Px6ajVDaIHTVRalUQ39/HhPTJameX7V2NdZtPg3JwiIkOleid9lZCLQE4qaBg48/itu/cx2awweRYGMblSa6jplSFQ3XQf+iPhh0j+kW1p19Ec561ZV4ftcLGOjvxfjkFPKdGYxNjGDz6RdL1KSRisNgdC/NDboik2ohl0elWMb07Cx6FvXDSiVhJhOydKNu1tItdHcVMDczjma5CMVpMn4OCu92aAv3PLhuU6glSg/5mJyCxaoduHAadfgs2KSuOwwxOTWDZDotecGe4yKdjMP3XVQbVCgECBo2VN9HPJOCYpmwklH6mmWlYPtAkuqNrm4k0x1ICl9soFaahV2poTI7h0ppBoHfgMOGjVgGWrrzg6e/7X0LOt8TxIoF2uEkH0BKzQqFwhdUVf0c3USM74u43wh8I863bbRQBQjJrykqsx1quO37N+GOf70BKlPNfE46XFjJOSkTGRN1dOpRRdIfKR18oqzPd9FUYbdUBRqaYQA7UHH6eRfhg5/+POId3YAWi+iAVlYEAZcvTzzxBA4cOIDe3l5cfPHFAsZRISNtsXpL4hRdCKJhvZ3JFnHCx07BLwe+kaY5ynyg/IzXIy1woTSmsP+5rSjPHELabOLxRx7A+OAQKiUHlbKH2ZKDbCGBhk09riHZu81qgP6+OJKWh858RhaRPQNLsf7Mc2F09AKpPvSvOAOp3GLAd+DMjOHWf/kn7H38YaS8JnTPluUX08kaboCp2Wn09fUinUygDh2rz9qCK37vndJYsWfnTri+L8qJ4YlhnHXOZZgqVtC3dABWqGHP8zuR7GDSWIiBvn7hYcfGJpDv7IQet0SaVq1VMToyLku17o48eruzKM9MozgxBpNTrmtLmhmPjec5Ep7E1mKCLzlevr9cmoPTrEsAD1USdNRRJ5xMZ5HJpAWkY5aOiYlxCcwp5DsRNl1RV+QKeeS6OqGYForlCjKpAsqNJrI9vehgGWc6DyuRFMVHeXYaXr0hTRrV8ixU1UNtagqeYkDNdH70/D+45u9P8qnz3/7hFibfE3wKEHw7Ozs/pyjKFww6246CLyu5Cb7RTX+U5xuZKLjNJs/m2U387OYbcedPfwjFp8wolE28GnJpFaWZcaKhWi0gLyj2ihAGnXI2H4NLNj/ih1UFNnNcmx5OPXsLPnntnyNB8FWMo7wvp1zmut500024//77BWxpDviLv4gyU/bv34/TTjstMnQcdeO9FHyPN/1GP2EULHPs5NtexvH75sVCgDgIYMBHszyGob1PwisNSvTk4N7ncXDvPhSLVTSaHrxAxcRUUfJtWYVOkMrnkujI0FpsY/PmzRhYvR5qvg9NqwsrTrsQqpmH6hvQ7Dlsu+Nm3PeTf4VaL8HybMRkeamJCYWOtokpyrQMmXIbioY1Z56HLZe9Hrf97HZMjg5j3fpTceZF56BYK8KKd6HS9GElLBSsJOxGE4jzogjksjns2vkCpmdmcc5550HlRdiKYXKK9IWHQj4vvGwyydYIDxNDQ1Jxz9JMQ4UAL58T7MDjJBvZjW1U52al0Xh6ahz1egWLFw3Al80eLc5pWapR70tqgpyvq6ii74VDDleRluJA11D3PExPz2FgYBlS2TziVHT86vduxbNSfUTKY25qEvViCfVSWY6tQrFio46Gp8I10p/a8s5rFhZuJ4gVC5PvST6AYRjqExNjn1ZV9c85PYoywbBk8uUt9oueNbkBjyZhWUhxw+3g8P49OLzvOQnaiRICOfkyuYpDLukHppXZMgXRtNCoVzGyfx8O7NopUiOCpMMFmUxzIUIzjgte9Rq868Mfh55MQ1GZyMWan2hyveOOO/DQQw/ht3/7t4VmuOuuu/DBD35QQPkb3/gGrr76amzcuPHoMu7Yyff/BnwjGoNTb6T5FRkd+90CB0FtGpMHnkN16gAMvwSnPo2ZyVGMDI6gWmmgVKwhbLlKDNbf5HMYWLwIfYt6EU+l4OhJxPtWoXf1OVBindDUmMRPDm67F3fe8L/RmJ6CRaed7wltEcVdqiINoyyrVq1g9YplUms0sGYdlp6yCY9v/SWalQpy+QI2nXc6cv2dOHxkDhqzfE0dlhuiq9ABWw2EAmLcZKlcge8FYrygAsIiOOoGAoIpKSJNhRGLif25Wi5Co36XJgbmN7DGRyRmka2Y4FstlzA5PAwtDJCIWTIJ03acTKRkqtZNQ2qEaNogl06+3GRGcCwpvG2zVkegqwK+is52FWqOE8h3dCLX2wMzk4GVyEGPxQXY4bky+c5NTaNZK6FWnQXvmco1F0E8/ycXvfcTf3WST53/9g+3MPme4FPglltu0S655OKPOY7zNQrnVYKvboFTcCS8IsUg/49st1yc8ahz6dYSzYduM6KGGZQTUNvbMmQQpGlD5gY9cGQ6fuahh3DfbT/G+JFDsOn7p1IhBBpeCCudx0WXvxaveeOb0bVkGaDHROpFyRIvAs1mA1//+texZcsWXHLJJTh06BB+8IMf4D3veY9syb/97W9LTfnHPvYx4YLFfdWqpH852uHo4ZPa+Ba9ItrUNt0SfcR8KRv/7bM6h9GLTlOm0tLkICYGd6M4fRhJK0DSVKReqV6rQSH4korRTCCWRsV2I6tsXx8WrV4PMzcAxDqh+jriCHF4xy/x8xu/gen9z8CSKqNQHIX8mUKR82myuCKlMcVyyf5eybvVkyl4Omt1FMR416LqaAQNZLvzCLU8QsOCFbeQNeIwdQ1hnGHpIWqNBjo6CkgkIlDkgpTaYRocqPXlsFqp1qStQ2SGR/OcHaFiCMBykaXCQdMEVKenJlGenYOpqUhYFjpyGSm4pHa3UmtIDbymq4hbsQjM2ZCcTsndkldvSm29Ax+5zm6JyIzFkoibFjwvRLqrAIta41QHoHOPEErdvMKMiaYtnO/U5AjKk+Oo2yG0TNcXXv3RP13Q+Z4gVixMvif5AIZhqExNTX0gDP1/oNCdJzizXhmCzfAcgqwsUlo9akwj40tkOG6FMYgUgk43eoal1EWoBL6f/V6ckBqT43jw9ttw920/RVgvSiA5q8CpSW0GQPfAUlz++jfhgstejUR3r7QH0+EWaWyJ3z5GhofxzW9+E+9+97vR39+Pw4cP48YbbxSwzeVyeOCBB3DzzTfjK1/5ilTekP89Xm3QsdNvhK4vBd/5S8b2IT8KwAwCJ/jyHa4nhoqYRr6zipmJIYwN7cXc1BBMxYbJn9/nhBjA9jQ01TRyvQNYtmY90h15sQUb8Szq5SYSmobJnU/izhv/CeO7n0bMt0UNQjCVS6GE20e6Y1IDBLKJ8XFp1ejt74dvGEAiD101JVYxw0VaswzVUpHK9MNM5QBLR8wLhX810kl5LHKw+UKnOOCoQoieB5rIBBkzyRD0YqWMXDYf3ak4DmIxQy4+DTpKPBeWYYidl1XwjusIjcCLcaEjj3QqIVIw0zJRqdSkHDOdycg0XS+VIpcew9QRiquukMlhZGgYlUYNqzdulEjJwwcOw23wIs8MiyQ6Fy1CKtcJnaDMi4jTRLNSlaVbrTIH16li/PAhQI9DT3d/dsu7PraQ53uSsWNh8j0JB3RycvydAL6pKooiTbWmJRpNUTtQkSATVzQHC+Qyc0GWVhEARTYCqgSEzoMnCWWMEAwQ2DXse/YZ3H/bz7D76R1wajUYKm9lbWnLVa0E1py2Ca/9rbdgxcZNMJK0zUY2X7oDyG9KvkIQ4tlnn8HPfvYzvP/97xeud/fu3fjRj36ED33oQwK+zz77LP76r/8aX/7ylzEwMCDg2375dZPvsSaNo4B7lHhpT78tDXAk+YgChmQhJ3FBUQRisw7PrsKuFeE0ipINIdNoogNaogtqnHU4Sa6pEAQ2DAbTFEvY/8Qj+MXPfoi5w7ugB640OfDzjq49OfHqGrwwgGFF5oipqRmp3BlYthIDazdg88WXS5fezNgYxI2oedi77wV0dq3A6ee9AvGONKZHxjE7PYMV69Yik8+JyoGmjIEly+R2vzhXFMsxf++Lly2TC+rs9BTCpi35DLmOPLIddMsFGB8eQsI0JUeCdygH9+1FZ18vRoYHUa01sJxlmgrQ3d8jUrbi5BS6BwYkF4KOuuee2YF1605BIhaTZLLBQ0ewfPFS7Ni2HUbMwjkXbEHddaHYLvbuekGGg1yhI6IoUjkY8ZQE/oSujeLUNErT5JnriFkKimOjqNoB1FTX5y567yf+50k4VRYeYt4RWADfk/B0mJ6eeHvg+9/5VY+bVi5zW1zGksWLkIzHoejRsi0KzokoAJduLQnejpxsYqDwqOdVpKFArAoaUJmdwi/uuwcP3/tzTA0PwiAv7DDggMs1nsRduOSK1+CCK16Hjt5FYpGV+nICHnnWViURLwT8RW/btg333nuvTL4E3z179uCWW27BBz7wAZl0Cb6kJb70pS9h6dKlJwV854dVtJdv7awLyqi4eFQ0Lut8mfhDLhkZ6E19M91tNGcokaSOWlUoaYRKTJZUuuIihgbKw4ex47678fT9d8OfHYEVUEHA6xkVHC9WKImtm+YUFliYdKEB9VoTExPT6F++Cme+8nJsvuQKDI2PiUnBbTgIvDoe+Pd7cOEFr8HSU9ZjsjaLjlwe9VoD8VQGE5OTWLpyOTwpKVVRmp5BId+B8fEJAeSVa1ZDNU3MTEygOjkpao+B1atgNxsS4M6FKRuNCeacZj3bhpJKwK7XMDI8hFQygUMHD2DL+edh+/ZtcD0Pl1x+hWQYM5yHOQ+mpmDnc8/ilZdegpmJSage8OQT2yT28ryLL5Lks+rsDCaGRhC3LGTzWVjpJDKd/XLxFpOHa6NRLKNWKsOzawK+zeIcxqaKUBKdn7v0Q59eAN+TgBXzH2IBfE/CAZ2YGP09hMF3Y7GY/uT2bfjR97+Hj3/0QwK+M5PjWLZ8ucQUqgRcKxkBMcGRFlLOwhqlXZxQI+0uralTh/birlv/DffddYfEMloEcd+FoRmoBxo6Fy/DW976Npx5wUUScQjDjFQNba5VArcJ+u2ENE043n/8x3/E+973PixZskTUDT/84Q9lEubk+8gjj+CGG26Q6Zd5AW3aQWbUl5Ga/QdK4Tj87vE+RqUKQ0o6uVB0BHypneVUykJKTeVtOLNreVzIjtvCo8LTKVWIUiS8Ep5/7D48cdetGH3+KWQRIKa4km3LCTpyEr4IvvwrqQcuReVuhBGYgYaRkTEUFi3FaRddiovf/FYMT08I1VMtlZHSFTx07z14w2veirqqYPfIflz26isQuj5GRyax78B+vOKSiyUzt1KuYnRoEOvXbsDQ0JBQDL3LlgjnyknamytC1xQsWrcWI0cOYWJiEslkCiuXLsO+PXuF7126bDncwBUdL4N2hocGsWfXTlz+uivxxEMPoGE7uOTKqxA6Ng4dPCiytLhl4BePPozXXPU6lGaLSJkx7HjqaYxNjmHdxo1Yf+qpMBUF+595VswUNGkopoZ0JzXJdMt5wq+Lw22W0rYqTCPE2KGDmC7WkOtd/seveM8fL0RKngSsWADfk3wQR0eH324a+ndUVdEOHzyI2398C37///ldHDl0ADd//yYUOgvo7VuEpctWoX/JMvQuWoKu/v7W9BXK9l1KFgNXGo0P7HgSd/zbLdi/8zl5m6ZG4dme70qLwmkXXIbL3vA7GFi1JmJ0dSPK8G3nAXOnJH1qrXZbeZ8hzi4C6/Lly/GWt7wFBw8elIUbaQcqNah2ICCSA6bW978CvjRWtC3F8+3F8w/1Ua64zWmTNvF16RzjNYLh6SGciE6QYkjeLegCkr5GswWgOIClGNBCB43pQdz0D18LE9g8AAAgAElEQVTF9rt/gk5NQVx4UQtGMiWtzjovZkfLQ7n4jMh2Wn+52ORizPcVjIxOINXZg3OvuBLnX/Um7Bk8jFQqgUapgrSp4fEHH8CZp74Cmd4+7Bk7iLPPOxeNagPNahOHBgdx7gVbRHFCXXCtUkFXoRuDhw4jmUyge+liWfIR7IuHjkhR55JT1mB2bhb1ZlMAt7OjgAN79iGdTMriTzVUWQSuXHUKJg4fxLNPbsPll16KF3a/gGbTxpnnnCuWal5n5/hx69fi4M7n0b9yOV741d3M+jVrMXToiDjnFi9dKndAXT1dOPDkDtQrZcSTccTSSVgZOtx6aGKPNMcNG/VyGb7TQKU8jZmRYTQ9Fdn+pR895/c/sqDzPcm4sTD5noQDOj4+/ke6pn1L1RSFiw9yiNmUhfHhw3j4wZ9jbGQIo0PDcOsOLCOBgRVr8I73vw/di5e2wtI9yXotjY3goXtux4N334nK1LiEULIwkcwrGxd6Fy/Fq193FU6/4FVId/ZCUVstFTRjtDJYhGrgdj/C89btt9yDyz8pM+O0++Y3v1kCuO+++2687W1vE9MF/07gpdY3mkojedqxeQ7tt730zxdZ3hcPafsbaAW9H/2G2mZrgiAXT1ElThiykoe6ZobFswSTR4C381H4DbW+chEKQ5haCL84hlv/6et46IffQYr8rMs83bj0qlmmLrbkiH4g7cqFGx+LeM53qNCZoxxqGBkdg5HqwEWvfyNecdWbMD41KfDPFuCVK1dg7PAhTI/NYe2mTdDjMcnRnZ2ewIplSxCahmT11h0X/YsXC4tfmStjamIC6UwaPQOLoFD/HYthctduaYvoWbJYpGi8w6Hml3pd2o9ppjhy+CAKhQ6MDA2ir6MTMcvC/t0v4NSNG7F/3z4J0DllzVrseGoHVq1ahcOHaYFege7eXgyPj2JoeBjr16+Doao4cPAAYjFLLrYTYxOYmZyBGYtBi1tSkWSlO5BIZqBQc+404TVtkbiVpidRK04BrgM1loaR6f7I5re+ZyHb4SRgxcLke5IP4sTExPsURbmurfPVNDaU0XnEKpYGquUZzI5P4ODzu7H7+X0SbPK77/wjLF+/HqHktnooDh3E96//Np55YisMePDthixVJBVBj+HUs87HW972h1i8biNHNwSMQZyHbRFKRjpikdG23tcGTm7EKSPjC5ds1113nWTKMg6R/C+rba655hpcddVVRwOB5mc3HE/hcDxQfrlD+1KpWRQkz6k2CKLsiag3iJE2DCSmeYEpY1xOevJq+KQbAtCV0GTQjqFBqUzinm/9L9zz7f+NgvSQUV2iIGYZAmaGGeVV0Lwg0ZyUh7ExmHcGCh2IJnTVwPjIGDwzhtVnnInzL7oEdc/H8Og4LwNYumSJdLDtev55iZRcunQFRifG4TUbyGTisOIxDI6Ny93HshWrpOFYFHoh6+YNqZSPp5JR0E2pArtuy9UglohJRGSlUkKlNCdSMTYWcwFnmRpMrRXIL2YbIBGPSzNxzDSkLYOyM8ZXcunGhhQmmPHPRDImDRdUUZRLJeGMM+ksEsk0Epm8JN0l8h1ougGS+U55Ozl12pdphy7NzaE+NwPVqYvxw9PjQLpwzaY3/eFCh9tJxo2FyfcED2hLavZhAH/XznagmJ/s66Hdu1FuVLD+1A0icOctM1OuSvUq0oUcrJiFWnEOz299FA/c/lMc2LMLBm+VfYc32/KdZQpduODSy3HBq69EemApwBp43YjqbyTyt/0rjJZ3UQqhJo0SnMKo+yRxqs0DY0Ybbt++HTt27MDo6Kgs2y666CKZeHkb3A7ZOR74Hm/qPXY6Pt4hPRZ8JfWdyg8CrXxvke5ZSF6w+ZhHgBcSEhD8/lWEbiAV6C40+YhYs4JtP7kBt/7j11EwFZFqeb6HWrWEZCYlx5cTr3C9PAY0vej8B4tKNZh6BL5TE5OoKz56Vi0ReZ5psftOhWnEYJmmaLa5KHX8AF09PVAtC4pmoVxpospwdEq3eroRT6YlRjKbyQmXy5+kzNaLXBTeY7G6x2XOhtJqLGZgTh12o4a52SnUKiUJ1GFIDrN0pfWEtfGaJpMsudlqpYK5uTlZtvF9DO0pVStib3bdAHkqGcxomctENL5yGCDF0juwVJx9qUIn9EQKyXwXkumMFGWy8JMfyzYLlbX1XgNOs4Gqr8DWU58683feveBwO0GsOPbTF8D3BA8oTRYXXnjhJzRN+0uZfDUVMUsTwfqjDzyIn/zsVrz7A+/Hhk2boXDNLqDoSeJU6Nl48PY7cPuNN8AtziLkBl+LpGEixFdVrF63Hus3n4FYRxdUMwZFM8D7aUqmovwIiu2j6EqVgn6oyOS70bdkuUzIHoHmxZ6MowE7/LGpN+UrT1ZqU4WrVRRJy5ofOfmb0A7zD+Oxhor5gB19HG//2c3Gv5NOiJZftFS/2KDEj+GBaE3yStTwoGk6Aliy0U/6DvY/dBu++5d/CrU+C00LkEjHUSlOQ1d1SUajNTkWt6K0uFbbr+hLVE363vhxnP6LThOLTzkFHd19MHQL5VIFuXROOGTbaYqd16XaRNPQ0dsXRTNWXUxOz2LxsqXo6esVntyxbWkxTqUzcJgw5nriyuNLs1ZFzKAxwhT7stesozg9iXq5KEuz4uy0hKPnc1lRQTBgn5SGTyccQT2bkaYKOt040cdicVkeNuoNUUHoOjMlkvIcbNpNGJqOeq0urRakGRLpHNR4AlY6I6WhZiobGT9CBhdVZYrm0s1k/ZNnw25UUfEA18x8+oz/8a6vnuCpsvDpxxyBBfA9wafEAw88oK9fv/4ziqJ8KQrUUWHoCowwxK6nnsI/Xff/4oqrXo/LrnitnBgMdZGMBup57SZuvf563HvLD6RjTNogxEbK2McoDNtj2A1nQhZhKpEBg/pQSq9oX6ZlN3JuRalmTqDi3Asvwzve+wHoyQx2PL0Ts3Nz4qojELWda21wlaJPXRcA5oKNU/DKlSuPcr7zp9/jTbi/HmhbcNvmQeSOXEy+0k4hgCsB7AYQMLeYE7yHkATu0folTvIOQoW0BIHaguqHSAUBJp9+FH/7mQ+jNjWMTIph55DWDLZ8eE50MUlwwRSPtZpAoqmXx4EXN5phmraNwakitlx+JV7/h++GMz2Lp596WmiP5cuW4ZfbnsCFF18EJW5h246nsOXCi5Hq6EatGWDXC7uw8bRTJUfBrVbkGCayHfJ1i9OzSOQ6ZFLmZBn4TWSyKSiug+bcFAYP7sPo4EGpauezQrr2mD3h+XL7H2ccqO9jbm5WwLkjn5foypnZadRqdRQ6CtANQybgRDoN1/GRzeZksdpoRtZzArAVT8g0H6iGUA6BbiCRK0CJJ5HK5cWI4jSjyZfHFW4TQb2MZr2CeqASfD+z+S3v/MsTPFUWPn0BfE/uc2D79u3G4sWLP/urJ/q1Ee2gCp8Hu4FH77wTN3zznxFPGli2cgVWrlqD/mXL0L98qUQPKn6AO75/M+760U1QnapMnwxWoWqBIjTX9yQfQEoe5RZckUBuNlgwXEdMy3SWkRtmKEuooer6OOP8i/HxP/uf8PU4vvXdm7DjmadbVeOhTLp8IfXA6Ymv7fB0/p3Uw2c/+1nhE9tLt/9s8v2PU+1/BNtjPyaaeAOhFIjDSqhDCZhZrAswh4qNUGlFbCJ6u69wKelD8UNp3lUCBYnAQXPwBfzNpz+C0b07kY3HoIc+kgZdZC5cP5QUOSsRQzaTFvqA+mECuNAR/JMUjqLgwNgMXvm6N+PS17wOu/YfRKG/TxZvXb29ePrpp3H5qy+Hpxt48rFfYtPmMyRBjMsrutGyuTTqtSqatYosrFYsXyW67X37D2LDGWdK7sbs7BzS6RQyyTiqs1Owy7OYHhnE9OggUibLnqK7HbYPy/EOAqEkEnFyuDY68lkBRwazs7HC9VzhoNmATKceLyLJZBpNx5HJmEvLKK9ZQzqdE8oky263ZBoNP4CVySFV6G7VCJkiY5SaolodbrUM2DWZfGukHczMZ85YAN+TCxy/vq7xpH+9/989YCtSkh1uLNGU4BUtZsDwPMwcPIgnH3kQg4MHMTwyhHKlIsWWvUuX4oMf+Sg6Cp2448bv466fXA89aER8rTiS2x1u0eF6MWWsBVqSfBZpeAm+kVY2kAURw9TPvOBSXPP5L8HKdmFytiyTXXuiboNtO9d3PgATmKmAoAZYlkXzch2OdbAdO/Ee13Lc+m0fdzom9En7BeuGdIQ+QZAXGQehbiNU69GtNyxoSAgXLMs4TszkP6npZQFmcQTf+ssv4vGf34usFkPeisHyPTiei1K9CUqDzZiFdDYlFxROldIsTf5XZQgSZXohDkzNYPPFl+G1b3gzHtr6S5x61llwJAQIIvvatOk0WeYdOTKERYsWS7kmh8SJyXEsHugT/S77zyYnJrBsxUoB9kOHh7D5vC1y51KrNaIeuGwaSUNDZXoMw3tfwOTwYQn9YcYDDROubSObyYg8rF4tyx1JPB6DqeuynIvCiRSJq2w2msL/9vT1IR5LyGKQtnTXc+T3R/6b1fOdnT2iA1eMBMx0BvFsDvFMHpnuXpixBAzGlHq2fO1GtQanUiJHIuBb9QAnnvuTM3/7jxaCdU4yei3QDid4QFvV8Zx6PxOBr4HAUGAFASy6Z9lS0KigOjODI4cO4/nduzFbreAdf/iHSOc6cNeNN+COH38XCGoypUQRD1GsZFvqxeVSFMbjy5QT0sVGqyzBgcAbuPJ2JwCqboizL7oMH/3MtUgWehGqVhRDKI3CvK2N1AXzZWTy9cR0EPWMzQ9Vnz/9tg/V/El4/tt+0yk4+hxdOFzWIvls5NAsNKlzVupQ4+TEq9IhBs+E72iImbFoMdQsy8eZyRgSRgCUxnHXjf+Ch2+7C2HRQTo0YDSaiJsxNJsOdMuQEB/NMpDPZCMLM0PqKWMjZWNSWxJiuFLF6rPPweWvvQp79h3EilPWYZputc4umSDXrF4jNMXE5DQ0zYzsw7ouUq5sOoHBI4dalUAhert75Hc5OjGFdaeejqbnYXR8Cl3d3aK/zqeTcOslDL6wEyMH98GplhAzdJTmZkXFkMvQIh6iWimLLZwXxDiXszXyslWZUJkX4bqeTNTdvT3IppktzKB4Tfhe7gI4HZMjz+YLUDUDWiIjQerpQidS+U7JqmC6Gy9lDPfhgo2TL7+fsFmDU6+h4gZwzOwnz/rdd339BE+VhU9foB1O7nOATRa/kmwRfD8tvW28tTVUxDRdlm61cgWqpiDJaUb4NA+Oa0t3GIHztptuxB23fg+hU430rQK0lKhFejHeHDORi3rfSAtLG4IKMqLc4EdmClIHVMiqqDs+zrrwEnz8c19EjDVCqi4TNcGbC5X77rtPNuOcAtsdcwTeNufb3d2N9evXv6Th4liwPSngSyqBMY9aFDcZqD58zYZvNbBn8Flsf3YrYpaJVUvXIGllMVuaw74DOzE5OQRb8ZDMp5FI6QgrUxjf8wJqYzNQKiHMBmBWGzBqgOpEYTq24wqdUchkkWAQT6hAp/JAhYAPdBVTTQe9K9fg9975XjTLNRw8NATH9rBqxUpJqpstFuGpiuQuUHPNUko+7sED+7F67WrEUilpqRgdGUVXZzds2xWlw5LVqxHLMJGMtfF1pONxSRGbGjyI2YlRuLWKGGsYqj47OSm/m2QsjnQyJalmfI4wNL1eqQqfzKmWC1RakS0zhgbVCboukjI+byQTmM+L1sWUv2MuNVUrjmQmj1gmK6/xXAeMRBa6EYPGY++wGbkp3XLsFgwbVWnQqLiAG8t87Mz/8c6/PblnzsKjLUy+J/gcIPimUqkv6rr+J+324kDxkbJiGD10BD/+8Y+wZNkyXHjRRdj19PMwDRPrN29CIkVONcCORx7Gtq33I3Dq0gvGLFehBpxIJsROLp5wgetGW272e1FFTNeX3wrh5ts8D7bro+q4OPeCS/ARNlnkukT9QI0r+YzJyUlcf/31GBsbk6/RVjtQ47tv3z6xFF955ZWS78vUrmONFsebfF+Ofjj2sB77cbyt1lQ90jkzF1etoRZOY8eBrbj3F7dj75Gd6Mh3oKezV1o9mkETk7MjUEMHvq6i6jYRqgFUr4awUUPaTEBzdJh2iJQHxOo6lIaCSqUOx/aFU81ZMeT0OCyX1fS8qLHo1BSAroUBakGIFStPQWe+C7PTJWRiaeSzOYmFLM6VoSfitNBBjyeQyeclS5exngzKoZaXwCkcayq60HIJxqYI0iTkuW1O4gq/LuA0qpJm5tQrKE5Pia6bFUdsJmHwOtuNeYHg75zEOK3ODG1iUScpE148+bV4VeWx5AsFjhKGJO71KBA/uquJMqaNRApmKi3UAxeBZjIHzYyJrZ2Tr13n5FuFWynL5MumlQXwPUGA+E8+fQF8T/DYhmFojY+PvwR8DV2Vk525DP/ynX/GVW94PTo7OvCv37tZFKpXvvFNeM1b3gwjZsqCrd1gSxMBwYgTr3R5OY4AMLMKyN2Rr+Rkw0mWJ7c0IFCG5Dly0lHW1HBcFHoWYdM557dCUxT4XMqJzlUTM0Vb8dAGYC507rzzTnG/0eF29tlnv2TZNp9OOJbb/b8GX3K91CyHLLSsQknUsfX5u3H9bddhtHwYRlIRmVc6nkImlUHVrUqCGTXQATTU/UAaiA2N4eMOLFa5+xq0QEFOUZDTMjDCGBzHF1BSXB9KzYbe8GHUfZhuKN1qViwm8ZKeCmn/rZQbWNSzCHEtBro5UnocCdUUGkNXDJSrDfT2DkAzdbkoeq2gJIbnMCw9R1AzTNF1M5/BZ6Ql5YCGIRcRJWROsgePYEvayHNRLs6iWppDtVKCW68JRcTMBtf1xa1HqRyjIrkwlMp53xdOVygo7gRoHGFmszw2DSWRtpl6YiF4mGWhmdBiCQHfWDYnigw9mYVuxcVJSc7XrtfRrNbgkvO161KkWXUBZ2HyPUGUOP6nL4DvCR7WoaGhuK7rlJl9gk9ySnvIKeqhi1t/eBOefeYJvPtdV+Peu+7A/md2oa9/KSo+8M4//oT0aAWhBo3Sp6ib+MXv5qh9LeJqW3KFKJxAJp2WRbfF5UZnYZQH7DtM6aG7igln0YdKjWerGqj9J9/Vrorn1EbXGwH6wx/+8FGAPh7Y/leXa/+BC6Z5gFqwkAYQ/mwOjsw8gxtu+3s8feRR+IkmQiuUSVwMDo6HVDKHBNsbplnuqMFI5NFgxbrfhBs4UOMxuCKjCKG7DcR5TAlG4kSJapksRUMcBgxXQeiyMdgX7a7bSrh3XV7MFKSMFOKwkFWTSPsGcjCR8nUoNR9pI4F8Mo+4FRfDS6VhixVZjydFC5zO5OB6geR5iCZZ5BykVni/EnXpHS0p9dyoedoh8FXQqFVlCiYXzowIu+6gq7NTQo9MBgUJ1cQLaRQMz8eVVhD+yVc2H0cfJcAblaMyIU+P2ixiSRgE33QW8WweejovTRYR+DZl8m2Q3qgSfBtHwbdpZj9+9u/+0f86wVNl4dMXON+T+xwYHR1NqKr6FU3TrmnTDjrdUypw909vwYP3/Ayvf82leOTB+7DlnPOxduMm3PCDW3DV2/8A604/Cz5lVjIB8g6SQOvIbSZvQSXnVgAlur2UE4znWus/fpzwrxJZyZQ0TjtRoAEdWcRpOfkFfDXBubaRYj7wthuM2evGMPW/+qu/OppqNh9oX07xEOUvUAynSESvfIdtR908D3RUjaRGAUC/qnt2YcM36nDNIm6973rc8fDNKPqTMNM69IQBzdJRa1QZS4xsLIt8Io9MIgmN4ZqhCZvCZlqFDbZ5+JgqzcB2GU4eBZRz+x9jhTtUSQNjsy+/HWbc8yLJsPN605bpNAqD492BgZD6YCeA4anIqXF0aAl06mmkPBNZLYV8PIu0mkRGTUMNIrkaZV6M9GwwO9dkXXs+CtZns0nL5EJ3GwHbJUjKr9qFwlzmgPIwW37vdU6ezag63nebsGgnZtB6q1VEmqiZuyG0TdSQEsEtlS9th2Okb+Zx5vVYJl8OBvEUjFQWFm3GBN9kRsBXVQNJUOPka1eqcGpl+HYNfqOOmhvCMXMfP3MBfE8ucCxIzU78eO7cuTPV2dn5VUVRPnDUXqxTHuXj4N5d+NZffw3lmXFkskmRl+09cAAPPvwLXP2BD2LVhk2RuSBk9RDPf67RmvDqZQweOICJkVF4tgddtUQuZVj80xQeMZnJItORRyyVFl6Xt52aYgmoRacjHWQ+QlrB2GoREOQjkG5PovMXZ5x4n3rqKfz93/89rr32WpGbkcpoA+78SMn2UWt/vnQosIqGX5t4yB46rgEFeAkLrXmMbrswmkgRsK69hqY1iccP/hzfv/ObmCgPIpZipoN892h4TVD+C81H1kojplrIprJIxlIyoSrgZp+0iwcjRvWCi2J1FrZdllt62nzJz5brDVSbDmxOuoErLRq0DfNIcBHGgErdpGsQkrEri05yqSyi9DXEQxNpJYGMkkBKScr026Fm0a3koDZ99HR0IZ/JSTrdbKUCi8tVacoIYRkmEmYMacOCGUaRmEpgAHYI1fZgUVxnl+GFTUkh4zAcuhpCjxffhuRdtOWA8rto3/VINVKkUIl+p1GTNZPUHFbPR2JqiRWlEYPWSU7nVjongTrU+VoCvjH5udlk4RD4q7Q7V+A0KwjqDAwC3Hj6j8/4nfcsREqeOFy85BEWaIcTPKCTk5OpMAy/rijKe9vgy14tNjRQtbp7+3Y89O/3YGDZAM48+2x87WtfR76zGx/45CeR7+6VVC3hPet1aHqA/TufwgP33IY9zz2LCjfsDuVk0W0mFy1sR5YlSTyOtRs24sJLLsOajacilsqLfItnEs9P8oGqFsLxmjB1S3Sn1AK3J962w43/5uKNj//888/jq1/9qrzOb7JoL97m0xX/AcCl7z4KlIkswjIPtyzEUXVoNPlSOBeBhaOX8eShh3HTPd/AUGkPEh2WTKGUiDVZPKkF0BO6KCGSdGWxmFTRkM3kUS03kIgxvSyOYnEONt1jObq4HNhOLQoY8hQYZkzol2K1JpwuLxI+82sVX2y3PC6O7cgSjNZuKUMibWRQCkerN1UrCrxmAMvToHkqiQskjQQy8SSodstYCWSTGTiej+lyGaWmjTppjdaFSA9V5OIprOlditWFpeg3CkjbceiOGvH9Ld468FiU6gl9wFcldISrnw++URFqBMJs6hDwbTFOvOC5Pi3jHnQjqrQi+NIp2QZfysvMdF5oh6Pgy4Q47hVoL642YDfK8hqwSt4J6HD7xFlve+9fn+CpsvDpC7TDyX0OTE1NpcMw5FTwLgFfcr4KYMXoGvLEDGGXi9BbKVaPPPQQli5bgRUb10uRI29befIwQ3XrvXfhrltvwdjh/dCkE423yZHGVyZJlm6GtCFASjMZKZnOd+Ciyy7H5W/4bXT2L0agWFBkGSNjT9Qa3GpNPsoVtg6BPF6LByYA33777RKo/sUvfhFpLovmFWgej+dtT75Hp68W/rZzhDn5ko44+sI4MQEKxpI52D/xPL535zfx9PBjSPRqqAc16UNTNVOqkDi8GXEdmsWf30Hc0JFgg7Cio9kgX6ogmUhKgM5ceQaOV0dHIQ0/dFErN9CoMe+AFT0F6S7jYzeY1gVPspHFbq1paNCMEUb9ZzozLiQ7OZRsBn5l3w1FdUJA1BWZk+XiYmjh/2HvzaPsqqv07+fM59xz5xqTVAIJSQgEZJBR+YG0Iti2CLZDoyJodys4i2O3UyuO3e2sraCgAiqoqICIDCKizDPIIGSqVKVSc935zOe877NPFSDLd63fu5L/uoqVFTLUrdS99+yzv89+9udBgW4Jygf8O2kmzgZYtgSaxpkOr+vD6wYoFVzYmYIVShnHrT4cRw5tRikrSmdNvy6TrLPQlzgfMMU4pbMlX/J4xmu9qP/L76V557v4GpKKFgYedu3ahXrfgGjPlCrEe24YgrVk58uYqbz41mG7ZaiMU9IypGGApOch7PTge20EXhNJr4dukCK2yx884oxzln2+e7d0LJ5Q9/KD/m96OBbfJEm+oqrqP7P4chpNw7wc+TQFGY9yQQCzyEghTaDbLB4w9bz40vuLGHf97gZc+cPvozU5DkSeGN81plcs2ojE40sbETshXuC6KQm1jD0OMhXHnPASvOZf3ob+ffZDDK4kU87I/b20AtNbysei15cFd4lctvTzk08+KSkXTDY+44wz5N+/VJxzLGN+vH1uosXSv483EXa6eX1lQGbO4X0GKrw4W5MnJoKnzeLnN16Ga279GYprTMxF02gHbRg2w0dthD4HYjEMS4dVYCcaQddTuHYB7WZXuMi5UyJAX18Nuqmi1VmA7ZoIQx+tBU8WNLhM4RRcWVTgv73rtRAnAcKYK8xEMeZDSToZqPeya6Rlj8VX0qEVoh1zySYkrMbQZQ2cNj/q8w4HWWQJE+vIJGDDQpBm6AYJekGKRtND6MUollw4BQNGK8JwWMTxq4/EkasPRTkrQY80KGEi6RQKLXSJD0YsSYQewUKLcgMLrrwOOboulxv4Gqs8vQQYHxuVG2a5UkP/wFAOR+LqscF/F3X04jPFt7pYfCm/qLy5PFN8KTsEfks6YRbfxCp9+PmvP3d5w20vF7Zl2WEPn9AnnniiVKvVvqQoyr8uFV9Lz7GME+OjuPaKy9GcncW+G9Zi/aaNWLt2P0mj0CtVmcKzM57Y8gi+8fnzMbFlC+w0RdHkcZJm+USO4ZL0K3pqLGhIDnVoa0oCLhSTHKxCKRRxwitOw6ve8laYpX5kqimdIbtwKYdZKv7er3zlK+L3ZWfLC5nLFXQ6MFLoqKOOwoc+9CEZti0V3KUivFR8n60TL/0Zf9ZS3i5ynZf/3mejhvMgn2cCNDPNx9bW/fjaJV/AeHM7CitMjLfGYZUsqIYjhdXvkqrVkyw7p2jAciI4BVLDYhSHLhoAACAASURBVLQaXERwxYssaRtqgkqNK7kx4iyUAMxuK0IcMiUjXyDh0KlUdPKcvMRDlLIA52u4PJb7MSPgE7GSxSGZCJQduA2nSbFl0Y0i8ibifEFGOvoUapqiYrvQBHbEm0GKrh9L5HqrG6LTpWUsg1MwYRVTKdR1pYxVWj+e33cAXjByGEpdC7qfk/BS6twJCzDJZfliotzwFiH5rLZ58RUNR7pf/jlf23aLbOYB0XxNy0FfX18uSVB+MA3x+S51voVaH2y3KvlypBCx40486r655svim/Q66AYZEqv88cPPOOcze3ipLH/6suywd98Di5rvf6qqeu6S24F6I4HYN113NS6/4DuouRZ6fle4D2S+rt//QLzqTWdjYNW+CDsd/OrS7+Cay3+IEgd1hOZoqlxAiQZErLYclOVCLlQZmOf6LSPXueEmlinNgDU0jLe89wM44kUnIWX3m8pislynRFgSpk5pgWAWdkjsgpc62U2bNuGYY44RsPrSx7NlhWcX36VC+uxCzMIj5jdOzqVbz1ekxWmRA3XlhsL/IqODGx+7HD/+zUWILA8tNBHqEVS6G/wIpUIFlmZIyCStZK5rwHQSlKtFNBpt+D0Gb2ooFouwHROe34HjGDBtQ2QWZqm1W2wbbYkLSpMYtmGgXHLk77FYx1kg7ANFzVfCZ5pdtD0unmQSU09ZmEmbBlm6mi7Fk2GfaUbwEfPmNPk+6WVwbQuJHyIJuYGWIskM9IIEC80uQmrEegGua8N2QtGctUxDITSwTh/CoaUNOLS2EZXIhRooUOJUrGZ0H7D6Sre7CEDKtV7WXOrAeawS14g7na7k8xUcS4JPuRc5N9+QRYxqpZLnBFISc4swXYZnEqjeB6dYk6TtVIlE9kj9QNwOUny9FhKCdYIUoVH+1JFvOPc/9u6Vs/xoy53vHr4HWHyTJPlPwzDOFei1MH3ZNQW46orL8MSdt+E1rzgZN930G4GezM43ZDh27oc+isHV67D9yS248L8/gaktj0IHAd82Aj+CXiigMjgAs1iQozyHQry4kyAWyhUB3HGnDVvNYHBDi+Bsy8aRf/cSvO39H4Fd7pelAyb45mdTdr85u+G53SufghzATRpY3g0udb7PHrYtyQ5/y36WZ7BlSHiEpVuAgzXq2TySs8MXF1qIRI0wH03giju/g7ufuhUznWnERgSjYiNIIrS7vvz9WqksMUBx2BWaWamaOz1m51oIfALGdYkMKhTYuVEmCOE4pnwfjfkWuj1WKUe8tSy+LFiOo8Mt8JhNRgatXRArGNGRc00PvViD3+NyS1588/BOTaxeoiQpEUyLg09hskFTTIGek00ReUwipvCiieTT7gRotj2omg3bLsJ1LLh2ik7QQavXgQUdI1Yf1qpDONhdhwOq+6EUu8i6mZwiuGCDJJAbFm9cIgHlR4086TlJxWrGIjw3N4vJyUnxBK9cuUpOVI1mDlhfMTycL3kwlJQbbi7Xi+uyXvxM8c015zQIEbRaCIiT9JqIlzpfu/rpI15/zif38FJZ/vTlznfvvgcoO5TL5f82TfOtS8WXR1baxn5/3dW46ac/xnvf9hbc/+CdOPKYI9FqdnHvA3/G6ee8S978t994My775uehhQ0kiYZ2N8LI2g146amn4uDDD0e5ry+PihefKgSczSjw0W1bcfcffoenHnkAJkdInHIrCuxaH/79s1/E+sOOBkBGLrVlFbF0Ss9ovUt6LjtgJloQKM7ud+XKlU/b0f6/Mtz+tveXiEjKDux8FagpLWUcTamCvNTNDL2kiVgP8dTMn3H5bRfiL5OPwEu6MEoWEjWFR84tXQJRhCJJZEUThsZ1ax+VWkm02Pn5NpKERDIVhqXBcigLqEgTMg8UFAouOh0fzRaRknkUDxcUDMYIMWtUY9fKjjJf22V32Gn30O2Rh1BAkmkIelzt5vNFeYGaK7GNLNYx3BLTLXRZAy+aBSmCZCJw+5C+WpFnoaHLI3yQoFisCEtXYuuRoOe1JESTTItqoYJ+vYZax8aRKw7CptJamA0dRmTIRDVLeiJzPK25i4mEbg12/tR7Uzm9MC5obm5OOMyOU5A0bD8IsXv3JEZWrZJNwSXZgW4Hu9IHu1KDXaiKxs7jFNeL026+Xux3m4jCLoLWAjpejKzY96nnn7Hc+e7dypFby5c/9uAZ2Lp1a8V13a/ouv7mZzpfTWSH8W1P4nv/9QUctP862aNqd1pYt24d7r/vYbzxnHNRX7UWV/7gEvzuykuE5xtpNlas3R9nnfN2bDzkCHEt5EmY/MgN9ULx5QUeeJifGMNNV/0Uv7v2V0hDT1i/oaLirLe+G3//+jMBo5BvQHFxYHFIwzViHtc5WGMBu/HGG3HRRRfJVxgYGMB73vMeCVz8W7ayZ8sNz/3/PJ2Cem8uOUi8O/2+/PpqghBtJLaHuWAK1935K1z/8FWYD6fEFVKqlbBAEHmaIZDNsximSScDgTG6xJgXigU0G6R60RZnCVySVjrLZsGlvS5GFERwnSJ6vRCNpo8o5nOWh2cahiqviWbQtkesZL6kQLvazMws4gDQMkcGZhy2pZQreAslzIbDNTEwp9L5ugX2rRqyIEPP80QWIjWMN0k+p+J6SChhsFM2ZeDFYR6Th5WYCxR0VwC246BgFqAuxBhOqjhhnyOxTh+B3tah0W68qDHnmm8egSpwuzQWySEKA6GcUUbiDWv9+g2LkHjClBSM7dyJFcRNkgNBzddlekUVVrmeF1+nIksWUnwp8Xi+FN9eewFx1EPSbaPlRUis6iePetM7P70Hl8nyp/6NZ2C5+O7h22L79u1Vx3G+qev6G6T46gZMxvrQXZBE2P7Iw8JFDZMA3/vehcJLJazlvH/7MPpH1uCSr34N9930G5hKSjM7Tj/rX3Dya85AouhyweZHzXwDS65B6qcS7sVhj4/mxDb86MJv4q4//B5xEACqiaNPOAlv//ePwaj2I0jZ7XLwBCzMz8sSxcknn4xjjz0WMzMz+MY3voENGzYIz4Ex8hy2vf3tb3/aDcEvv1SIn2s3e7Z8kTPXcpeDfIjfl1pHikwLkZpdzGQT+MNDN+K3d12FCX8HUj2WoRn5CjOz80gyFbplyjFZN3ij8eHYCopFU0IxZ2cXJHBTMxzExCfy3qTH0vnSzRF6AWyzgIjDrhYdA1zvJXiGXXkCyzGQ7xtw5RZCD2PU0PzMnDCFqZGniyvJfJ4JY/c5iCLUXjyzdKBAmLzEn89NNSXDjcNPWrkoK9FqSKwjLSZkPzCBYom94PuxxN7T2cAVcLpfZH3ai1DqGThq+CAcWj4Q/WEVajOBISTQvPN9esgmDsJchuj1yPTtSg4f3RyrV+8jz12ejafI73Po5haL0Dh0LORWM8oOXLJg56vRk64mSAMfiR8g7HZEduhyWaXZgBdlgNv/70e96Z2f38NLZfnTl2WHvfseGB0drVmW9T+6rv9T3vlq0OgisExJojBZIUgcSyLcd//d+P1NN2LTvmvx8lefJt3qhV/4Ip6483YJLuzbsAnv/PinMHLgIWCwDPs2jQsWeVJm3lCKkT5viA3yEdIu/nzrjfjmFz6PjiAIVex30GE47/zPozKyDzrEkStcyAWeePxxWR/+13/9V5EXRkdHccEFF+Dcc8/FqlWrwPVixsp/7Wtfk6JISeLZK8XP9gU/u/NlvZXIUCV3ZywV39wGlSHSumhkk/jNPVfi+nuuwTymADemS06Oydx2GxubQMS1XsMQUHmp4iDNyKVldlkBhkoq25xoqIbpSpetWQTIiOsZNkE3QSRLEVmso90MpJhzdTAndCbQDG57MQ04kaWKWqmCiM6IRkcgP2Ip03XpwH1q4yRuqPkiBG8i4gW2bVSKDlrzPTRnu3mqhm1KtlvEjpQ2XwL1pUCGMgQjtc0PPYnxUZmQFmaIfOKBMph8WeMEFcXBYFrBIcX9sdndD27bgJFQTsmHa7lxexHfoTKJhMnHLYkn2rVrXF6/4eGVORNaZrOZ8Ig5cCuWSn/l8xXZgcXXrUFn8WWYaRQg9nx4raakbe+e2Im400KYatDK/R878dx/++zevXKWH225893D9wCLr2majI1/Xd756rD1fEHgrjvvkMh4HvGrgwNi9OegjP5dHqu7s5P4zue/gC333StDlaEDD8G5H/sPVFavlUEZBQdmwYnTgT94pKUGSWeweHdpPfPQmRjFZ857Lya2bhWXBOPl3//ZL2Bwv/0RyWgnB+vceccdIjO8+93vFljLPffcIzQz/pppuNR+WXjPP//8pzfcnq37Lj1Vz9V8ZWdCFqrJ5ZVR1CJnIEakdNFSZ3Hj/VfhV7f9GF29gcSKoNoRbIddqoKYK6xMdg4SjI7NwbQVDAzURHLQzQS1Wo63nNw9CcNwZM2aHmouX1BLJuGY4HXhJTOkNKJGznglTdgZ3CAjyIfPGztN3ri4tFErl9Fp9dDrkP7A0wplA0uGcHkHn+bJxwTWUwJIMlTdSn6z2L5LVsMLhJiTEyEjOP7gMJCx8by0Yol6Z4pIQDSkaiCNuU3Ggsqvx4UcBWocw05U6O0MG6w1eOHQ4VgRVWEHmkRNyYZblGvUAoPXFMFZ8keruSBFdu3afdHXN5AnPufGGNGB++p1kTdoKVNtB5ZovnVJsrAKFVmyEBcHw1SpH88voDk3jeb8pCRuRIqB0C5+8Liz37+8ZLGHteK5n75cfPfwCR0bG6vruv4dTdNeI0GUugGLFCk1xu+uvxaXX/oD7LfPvjjpJSfj4COOgV2rICUHASF6czP49vmfwlP33SOWp6FNB+Htnzgf1VX7SgIFO1/ayQSys7i/L4560SMzxNQhUx/x/DS+/OEP4y/33yNH//La1fjwF76EffY/FElq5p0zUtxxxx0CUye1jD7fm266SVaKKTNQF3zooYfw1a9+VdgOXC9+7obb35IfxIJGuYDHdSWSwRkyS3TJTAvQ0+Zx40O/xs//dCkW1DGYJQ2dXhcFl0djDYGvIY1NRFzhjVL0uhEmd89KwsXI6iqqdQP1AQdxkmJi94zID7ZtSket6AkMLmDoJIVF0FQ6E2zhYUR+JDyLFDZSLUCUMRuNeCEO8VRYho+Ca0uH3G7Rsre4vq0UxK+scLXZ5BAuh9VnWSScBsdwMbO7i6nd8yiUCigUi5Kxl6cjJ+IFppuC8gRvCLblyDIMTythokAJQ+h8zgwbgULfMpnEGdQwgtoNMZT04ZT9XoS16RDKPlGYsQzrQjIoODDlzSBJZaWaA7exsTHRg9ev3w8Fwn0ErJQD5IkPpXWQTYHp2MxTgs1EZna9JJuVa0LBswwVSRBgdmoa3UYLahwiC1rIkhCtMCZS8gMvfNN5y+vFe1grlovvXn4CJyYm+rMs+65hGKcJUpJ+Sm5FKQk6rWnc+fsbccfvb8H0rt049Ihj8NLTT8M+B+4v1p9eYwHf/8IX8MhtN0sxdYfX4LxPfx6r9j8IqWqKxkvzPounFL5F6UHoVUwqVihORIjmp/HF887DUw/ex09AcZ9VUnzXbjqcjuMcjoZEgOk/+MEPpPhyEHPZZZeJ9/fNb36zPD5Xiwlb/+xnP4uhoaH/H8U3L14E27D7zWCzDEEtRHhg+x34+uVfxrbOY3BWpDALqmyRcXFhYb6NNLZJL8TsfBNxnKJSqqDX9dFqeDBMBfttLGDtfkPoeT4mZ2alk3RsE3aBToQYisGIIEW6S563C04BKXkEAaFAZN9ytTaGYhFUr0mXzdy7gh3CLRbQmPfRbfNmSE80i60rummceIDOwV/uUabey0h3wsd2bp2BH+ZDQGIkhTQmAPMMnt8Wh4Jt6ahWS/Ko3U4PnhcjNWyQJmFkKfwkRTcC/IjbcYDGbDkvQd0v48Ujx+DQ4gaUeiT/RFJ8WXAluQQZmgsNeL2eSFw7d+6UGymdDrxBG4Ylmm+LaMgoQrVSlXSVfMPNhemWYbhlFNgRl+swTIa2egg6XXTabYBcCDosvDaajVnsnJyBWu376Cnv/NTn9vKl87/+4ZY73z18C+zYsWOFaZrf1XX95UvFl1phsWAhCpqIgxZaW57Cvbffgdvuvg+wCzj+lFPwopeeIkOwy7/1Ddx2w1WIgw7s2hBedea/4CWvOYNU2nxF+NmUX8bIpzkSkf0Ni6+mRBh/5EF89r3vhj8/J9pm38b98G9f/DKG99mELOOxMl/9bf+/xK3Pf/7zOOKIIySlmMO3l7/85XjpS18qRfjCCy+UQMaPfvSjf7VK/Fxf8N+0mtEUy4RhaqSxAjgppsMxXPDzb+G3d/8WSi2C3RdCMVioTHQaPqKQacIGFpqeeJd5XHcsU+LPu702Zmaa6B9QsPmgleh6ARaaHdF2TUODW7KQ6ZQ5uM2lSedLMH2Fm3txiigkH4EhkjoSLYRhscBaiLxEtrncUopSsYiFOQ9hoMvSBjfkolA0CfEWp0qY2+4k0ilGvVZGHCSYGJuHYRZA869tO89YwehzTn1kKbPplHwwx6qcAF16aOnfDSJkQYiQ68sJh3qKSAos0naso89zcfzAYTi6eiCKHl9k2TGW15CsBvIb/J4n/8/veXZ2VlwqHKwJZpLLH6mKJuOrVFWGu+Jl1lVYbkkcDyI5VKrIDBuGZaPXbsrpyuamX6uDuNdG4rUxNzuJ7ROTMOvDHzv1/Z9b1nz3sFYsd757+QkcGxtbpWna93RdPyUvvpYkxRpqiofuuhX3/eEG2EmAqNPFrqkZPLFjDCMbNuG8D3wYQ6v3wfU/vQK/vPR/oMU5O3XD5sPxz+84D6v2PwCKaUtQJi8qkXz1nNfAxQURHrQEXnsOv7r0Ylz/o8uQeT34SYSNxxyDD372i6gMEAtJ10TO+GUd+e1vf4urr75alimGh4clMohd7sMPPyzOh9e97nV48Ytf/DRJa0lqeC7T4dkDNxmxqZzIxyK7kB4WOT7++OTN+PaV38ITu5+CUzdQ7KP4HErBmhhvotumi8CGSUqbrkAzUhRdG+qiNSwK2kjRwcpVVTRbIbrdCI7JDbUMxRIdBnLQB/RcnyWZq16tSBoIYTgZDNkwCzNPLGaGVkAS0OrVQ63Gjbcypne3EAaLNj4SzxJFSHCqkcIipjLVZBDIYVu9VpSU4endC9AMdvfk5VK7zRMk2AEDlD+AvmoZhYKVL8aEXDeOEUDL16FD2umIr0xFm5ZF5SSDFRsY9kr4u8HDcURpAwq+IgNXcVtomvAbuu0WXGrlUYhmg+6PVIqvLMZIQKqBXs9Hu9MTBwT/LmOkuOFmuEUYhZJgJbWCC8UqyntKVzLYuiaP12u0OBKUztf3O5hudpA4lQ/93dv+7b/28qXzv/7hljvfPXwL7Ny5c6Wu6yy+LxPJgQQp3YCSxfjdb36JK3/4PVQMLS8auikov4HV++KMN56Ncv8wHrj1D7jgS59A5i/IQkQcK1i34UC84tWvxYFHHg2zTl1Oz4MqZFWY61XcMc4QtOdw+x9uwhXfvxDh7AyUKEIrCHHy687AWe95P3S3D5kAcRfdaYyviWPhOJDvsHnzZhm08abB4svff8lLXiLH2CWM4f9V8V3k79IaRYxmpCUY87fjp3/6EX5+2y8w3Z1DseagVAaKRU0CIefmuAQwT4AXKtUKFDUSjVVTU3FakMFAF4NbAoqugYkJDsYy2JYGRUll2UH4u0kIuogl6SGLUKuUkQTkIzA+SUWcqIiVUGQXS3fzdIuwi3rdRKlQwq6dc/A9RbYI6b7QNAtB7ImLgpAe03Dg91LZ/urvL8LQUizMtUDgG/0K7OJ7XiDLL1xmKJeLcF1HhnR+l4QwLmBkUA0Tma5L6CX9z/4i7Yxgdc4J+XhmaGCVV8YpI8fgQGMVCiGXVVJ5zXjaoac3zRIQWdrjcKzVkAJL3/ZSIgl9ya1WR2KMyuWKSBYCdGfxJdWsWEGqmzDdEkoDw3AYoik2vS6aCwtIPA9qHCDsNBCFPbS5XmyV3vPCs9/79T28VJY//TnPwHLx3cO3xPbt24cty2LxfXlefHX5wVDC2fFRNKZ3oWw7EjGumzYKtToUcmmtgiQOz89M4oL//AQeu/tWgYUbqimDJ6tYxroDD8DgmtWoDg2h4Dhy0RVMR7CGs7MzePTxh3HfPbdJAq7Sy6PnY83EWz/8UZxw6qsRqkymzYsve98l+eC5cUJLlrIl5OSzLWX/t8U3hQ7ywRIGgZoJbt92Cy79w8W4b9cDaIZtgXyX3ASDgxwKKWi1M8gGbcpuTUOUdMSzWyzaIj8IjQ0hCkWg5NoY3dFBu0k4OQlnCpwiOb2ZFEzC3A2Tx/tQ5B6v05aTghzpaehSYwHh6IqDAqlpCFGpkD7nYHzHHKJIFYtZwhMGN+eo9qgBVPqQrSLCHjXkACOrBmDqMeZnZxFxUKY7ol93OlwjtlCr96NQ5IZdW4Zd1Fy57RhSt9UMYUiQyWGoluTHZVEmRduL2EMbsD0d65JBnDxyFPZNqzBDsi0JRk8l2YKPW3AdsceJPosU9XpdXl9KDCzSk5NTYjVbvXqNvB/4+vF9SZ6vKV1vBb04Q7GvH/0r9oGiW1J8sziU79FvNuG3GwjaC1J8e7GCuFB93zFvfOdyevEe1opl2WEvP4FbtmwZdBzne4ZhvCKXHfhDhZYm2PLYo7KFtPHAA2G5hfwrs4uVLKDcjhb7Pfzhmp/i0m9/FVoYC5zbUBSBiSdEUhoaVCbmcvGAkG9FkU6KhbLdboiHlIVeSxT4UYqVGw7ABz7zRQytPwAxyD2gOyL3BRPQslRouWBBny/lB+qF3GojF2EJoJNvauUIw7+SGBZ//deyA01x9CVTnwzQTJv48S0/wM1P/Rbb2tuw0G2Ke2G430GlaqHRaCJRHHh+Jk4AdnO6lcB2VRQdS4oxWbsE2OhGiHLRwY5tXXg9Xfy+VkGHaWsyRGJLyOKk64BtKjC1DFHQE48uY4a4MUd5hk+AmtowVBWVooZ6zZZEiZ1bpxExzbhQQJimiOIEpQohOBkCIi7J641U+H4PIyvrEtjZa3dlIYMQHnbYLLyqbouO6wURfC4sJEzNICSHd5F8MaZgE1mZwusFUBMdFjthsc0ZSDop1NkUJ605GocW16HW0WAsyh2+78lKMt9buqbK//ueh1IpJ7st3SDJcmDx7R8YlCBPfkiEEF0SDPDUTTC3g1CdwZE1cMr90gRQdiDInanJBD353HDrNBEGXQnQjJ3qece+6V3LGW57uXYsd757+IROTk4OZln2PU3TpPjy+GsZirBZb77+Rlz761/jvR/4ANZtPkA0OVlWE9cC0YZcwtDRmx7DRV//b9z7xz9CjyLR3HiR0QEh4Y4CUydKMJapNyHqJJlRG2VtZRYZuQeKVcKr3vRmnPbmt0ExXVnUkAuTxRepDNWoHVL3vfTSS+F53tODNQ7guGxBHXgpbui5Ht+/BeTJ/w5tYxwQhojVHsYao/jJHy7BI7P3YLS1A52gJwnD1ZKGvloRzXYXzU4Ct9gnhSeKfSRpD1HShWMbcBwblXJZ7FpQPLiOKZ2v72nQtRSmw2UWuityPYXxO3QX1Mo2ChZxyB1kqgE/zmluGRM9qL1GprhQinaGet0R3u/4jnlZJbbdIrp+gG4vQL3fRb3PQRi10et6OX85jVGr8GSSwZbTh5Vb/mIFXkh8pC84yh67XJ3Flh5jJZcnFoH4rslhGLXVHkIvlJspM9oKtguro2G9vRonrng+hqMSzFYizojYD9Bs8iarwrEt6X75OvIt1N+XF1jRkRUF8/OziGN+b/3i7WWXTfsdI+c9wpi4/FOqyqyhMrBCtt00swBd5RAykvTkuOfBby0g6jbR67TQox5T7nvvMW9419f28FJZ/vRl2WHvvgeeLTssFV/qlpaq4v477sK3v/FNnPaaf8SJLzsZdtFdZPjyuGzIwgSPukw6nnj8UXz9vz6Hia1PwqLVJw5EXlhKouRKKcsxizXN+gx+FAoZN7F4bFdN7H/IEXjb+z6CoQ0HiFuCK7J8fG0RScm/f8MNN+Diiy/GCSecIC4HFmOC1LlazMWLj33sY6Ij8uNvdb7PffbygszlBA2B0oJvtHDD3Tfi5keuw9aFRzEfzMFwmPCRwbET8ekGfoKpuQBJqqPgllGrl5EpIXreAjqdRRRiucK5JTSdna+NJ5+cRafNRYNIBmGkmRk2V3fJ2Y1RdHTUqwU4FmFgXWSqjZDZeEaGKKPntYs4NGCbKgoW05B1xL6G3Tub0A0TmmUiiKmJU9YAqjXa2YDmwjzABAs1Q71aFDQltePQT+F1e5iZbaDbi6GZOReChVyiiHjzFIcCB2b0asdwTFrfFAGsSyoGu3Ea8xQTa7QhHDtwCJ5n7QPXMyQbLvXJWujJhluhUJDCyx/kdAwND4o0Q0od78453WwGpVIZRS6CLEYMSdqFAjRbLZTqfRhYvUaGbg6RkuUl7nMAJYnh9TpIfB+9xhxSr4O5mSl0YmTO4Mg7jj3z3d/eu1fO8qMtd757+B6g1cwwjIsNw1h0OzBiJoGj67jhl1fhiksvg1UwsengA7Bh0/7Yb906DA2PoNo/LAO4RM3XkRkh89Ddf8TPLr0IY1seAyIfNpc16C1bBKrQwsQBikyamIJL+LYC9JIUazYeiNe/9e143gtOEC0y77YUoZ3pBOtkPEYHYjUjvYyuhiWNl08Bh23cbjvxxBNx+umn/3Vo47P04r9dfOmPzeCbLdy78w7ccN/v8KeHf49uNgvVShFlIfoGahhZ04dep4PduxbQ6tATm3fNbomx6xo0nfapHGJDmcIyCCEH3KKF7dvm4XsAzSRukd2xKUdpwm9CJoXoQLVooOQyHSRAppXQ7MXoBG0pvgSaKymLswrbjOAWVEQ9HbvHmzLx57oyc88sp4xutwXLzlCtmmi1FuQmWHYdGeaF3QidhRjzjS6C0EcQZjLU402MQzXKNSy81LWF8pZQ6uGdjCvQzz6qHAAAIABJREFUVN5NNJrEg2bQTAaaKBLMuS4dwEtXHo31GEbaikUn9ppNFCTqSJXXjosVlGSq5Yp0s0zx4Nfj60iLILVyDtkUEKzD+sulb+rrTdG0a4NDKNYHBKpD6cEoVHnGgpqFIj2Qn8z14tbsFKJOI++ENSuz6iveevSZ7/neHl4qy5++3Pnu3ffAotXs+7qunySaL7mpli6m+cktW/GH66/F2Og27BjbIhdQ0S3h4AMPwRvefC5Kq9ZI8eXpmce+JOli9+jjuO6XP8WDd9+F7tw8sjAWaxlXSkW8lXgeHZkkLVBP0HDAIYfjtDPPwobDj4ZmuYgllDPv1gh4YcfLdWQa8r/5zW/inHPOEbraUoSQ/Hkc4xe/+AXuvPNOfOYznxEt8dlM32czHpb03md+jsVCNhntwGU3/xBPLWzDvY/di0qfieEVdezcNQrL1bF+/9XodTxMjM9jfoHsBa7echqvwnIyLmDJUoNbcOQGRqZsoZChr7+MyalQPLimpcC2NbG2ia4a57BxdrS1soVqUUPUbSGCi/lujIXOHBQSzawStMwV1KeudlEpsUV2MDdDf7GGIPYlAt4yq2g2F4QrUatzYSFCvVwR/3Gv1cXcZAt+S4NPNwXZGooGXadVzsxz30JfXiMBAwmKMhaXCrtcfm1FddDp8HuLoZiZDBPrWQGb1RGcMngUBtsuWnMdtAMP1YIDbil3uh1BfnJoW6mUxc4nHe9iPh61Xr5+dFnwRitSB98aTFRRqX0HCKIQhUod9eFVKPUNwCxVoBeq0C0+JwHUNBHNd35qEnO7x4CgIzfARHOy2Cm/5dg3ve8He/fKWX605c53D98DW7ZsWe04zvcNw3ixJFlwoq0ALolVst4fIpqbxsTkOB548D48eO+DSGIFb3//v2HFfhuQcZGCzazstDIU0pPNrR2PPIx777gTkzvH0ZxdEGZsEPTgh75YqGhx4tHzuBNOxJEvPA4uwzN5iKWGmmTCi+VRV7CvEhus4aabfofbb7/9abbDUudLDZGDH64fU5LgevHQyqFFVkKeRiwpuiAjIcdE5rFGpJglSNQQnr6A27fcjCtu+Qnm0yZ2L+xEX38Rhxx0MO578H70wjYO2Lxagi93bJ9Gx0+RxFwtMCR5guCZgaEyLFtFpVwSO1nPa6Bc0lCtFTA52UMYKflgzdZksUL0XiY/iL8Y6CtbGCjb6HXmMd/O0AoVZFokIZymWYSa2IgjD2naQblIO2ABrQU6JWx0ukRaUmtncSQzuIcVK+voq1egaxYmdo5j964WLNWEY9XydeGM+i6HYKYM1VgAedKgB9exqLcDcRRIiGehQCAQV6g5MItF4qALo2RZGIiKeFH9UByq7INktANdNWGVqCsDrYUFeH5PCni5UpTBK9nBQZAvWhDg1O104bquvIb8N/CGxhOFpF1ztdgy4NNbzMGbU0SpfxC14RGYpJsVSGgjKzpE2PMwN7UbzandsJQUSeRh50wjy4r973rF+z79rT28VJY/fbnz3bvvARZf13V/oOv63y3xfHk01EnRSmgP6goE3S2XwTlMs9GUTa36yGrYxQIMQr0JgxHDPgtwzo3lnC0OeTzNN7f4/wxwDHzG3ySCMazU6igIscpc1HdzlK4sZCzayxjESD2Wf3DXXXfhuuuuk/Vi7vw/l1JGtgO33j76iX/Hmn33QRSm0FMdhuiYEUI1RMRuKtZhJioMMms1Hz2ni+2dJ/Hdq7+Gx8Yfhla0MdcdR7GsYmTFPhjbPo0o9HDA8wYkumd05zx6LAaJLjrswlwXzYYP01YlrsdxbRg6O8UQw0Nl1GoFjO6clKEiObzFogWnYCFVydtlrE8GS1cwXC9i9UAZ3YU5NGMNO6YWYFqJRAfRW0yrWavVRhR4KHJDLtMwO9Pl/B+GQXgPYecLsqlXKltYtWIFer0Y27dOYnq6C7dAkLojqE8e6ZkukvtriZJkUYwldJPJF1SH+DOfYw5Hy5USVD1F0KP/N0SghsL/6NeL2BCvxrHlQ7CiW0FVcRgAJYse5D/zxsK7H1ObKSsszl/RanE5xBcZghhTx3ZkC44+8KUYJ5FCiMKUvFVLUpU1pwTVcmEWKyj0DaJYryMNe1CSEL12B+25eXgLs2hMTaAxN41uqibu8L5vO/WDn8mhz8sfe+0ZWO589/CpXCy+P9R1/cSniy8BL1qCqZ1b8avLfyoc2n03rMeBmzZi3fr1KFX6kbrFnOeakbaVW89yFwQ3s/if4MnzAMRF5v1SGLA0srJ1kV+MkrYg1oA8MYguCTECMJI+Iz4xL75bt27FJZdcIiwHWst4bJevucjsXWI7fObz56PeX0fC/LFMh0ayVsbCm8JjUUkNaAG3ooC20pBttqse/Rl+fO1FWPDnYZcrgNUDtC6UTEdngXlkMfY/sC5T+9GdDYCOAb0AJTMR9AIZCHEiz+2sIKaGrKBa0rF23QDKJQNbt82KTMEOl55eDt2IrwyjECZ/rQODFQerB6sIe200fA2js004TgpNY9GmXOHKqjAxjISvl4plTE0uQIErYCFqvQo8DAxUUa1VMDe9gLGxFvxeAtNkRL0j4CLeHKW7jElS43gtg2WRWBbJyYRFWm4INm2FLL6UGxSYlo3EywFCXtqDaShwfR2HGptwwuAxGA5riNtdtOfnhT9BMA/5wHkBXUyOlkRqRZwq7VZTvi+uYz8NPRINOMeP8nP5dfln1LM1+s0rdXE56IUSNBLOuFAT9qAmEbqtFjrcmut2oIU9NJvz6MZqbNT7zzruXz7y4z28VJY/fbnz3bvvga1bt64pFArsfJ8uvoZmQkt9/PrKy/CjCy6QroRJxJy39PX144CDn4/XnfsugbJM7dyB2dlpOT7SoM8i4BSY++VAsywZ3jzdzgo/gcsEEom4WHwXcZPsetjiCPVssSCzSPPXUKUr40X4pS99SeDpr3zlK+WiZgGmZkjJhNHx7Kg+/vGPwxc6l5HHAUmBiRBlCVIWBMVkVjlSpYvIDrEzehJfv+KLeGLXw9AKBjpBBqeSoVxXZUDVnGvLcsSGTX3STe/c2ULbY/0t5ghO+ldNFVEaod3uotXxpVss2AkGh2w4tortOxh5X5YMNtrMwjRElATiEaaDQldiKb7rVw/S54GdMx52TDdRdPk8hWJnY6dr67SLaQjCHuq1GnaPT8naMVkMXb+BFcM1VKs1TE/NYXqiAU0vwdQqyDIe3SPpSPlv5U0uaEu0MDRTRanElV8PnV5TUpLJDuYNwrJ0ge7Q20xym62WYBkuvLgHhy6L+RjHlA/D4cUDke700F1YEIhPX7WGim0LO5Td89KNUqx9aYapqSl5/Qb7SC3LbYlcVOY9gcNWvtZ50eZ7QsnXiO0CrEoddrUPTqkGq9wHw6HlzpfOlxt5UbcjHF9vYUbSoxthkqDYd9Zx//yBH+3dK2f50ZY73z18D+zYsWOtaZqXGIZxXN75EuGow9Ri/OSib+DRu+7EP736VfjNb69FGvXQbXWhWRW84+OfRt/Iavzi+xfjhmt+BUNJZfuKup1tMd3BgVsowHIsAY5bi0XZKRTFk0pEIL2cFjfneBFz0GcwssaUC6s2OCwasFjaSOXi6CiK8Kc//UmwkscffzwOO+ywxY6vi1tvvVX+7OyzzxboDrtqTszZ2QkcVkkEnchFAlrXMgQI1AZ2+tvwk5t/iD89/BsU+i1YxRLGJ+cAI8Q+a/ugJAkWZhckDHO/DX3SLdI2NtOIkVB2iCOxb7mVnNWQ+5/zxQ7biFGr80QQYfv2HuLERbFYkI4yoHabxVIIGU6pph7qRRPrVw8jjQLsnOlhdyOEqvPGwRtPhl6H2maCksPNvxjVkotuu416uQ5Vj6BbkVDROu0QzQUfJWcI3Y6C6akO5ufaiBLyHnS4JVNwR/MzDbmp8ffqfVzlzRDFHsrlAorlAnS6NRxL5ILx3bvR68bQEktCUm16mW0X+nyGA7P1WB0OodDRUKHkwpsR9VnhQkS584TUMwLboxymw5t0sejKEkiyGK6ZMTmaJXhxiUfijeR+rEG1LBj0E5dqMMs1FASoXodhMWQ0lM6XAzev0UR3bgpKkPOCG36cqpXBNy0X3z0sFH/j05eL7x4+p2NjYxs0TbvUMIyjnym+Biwjxe+uuQLX/PhHeMvZZ+LBh+/DkYcdjHajhSe3TeDVb3un7Npf+d0Lcd3PfwwtznmtIhuQXMarRvQFbljkpK2MvlBamGgdU9XFaTbh2lxpNkR6IIzniBecgFe/8Sy50JjksFR8d+/ejf/5n//BbbfdJtNzFllCWciEpdeXv/4//+f/yNd2C0VhAmw++EDsu8+aZ4X9aUiVGN10AU1lCj/944/wm3t+AdVpo9xfgmrYmJ1voxc2xS3AGwrBMmQirFzpQEk0PP74FKbnUqGJccWYsiY31ooVCwMr+xEnEYKgC1XxMTTIQMgYO3a0kKSOQNQJLefwTzfoftAkEp67W1XXwLqRQfjdNrZPtTHVYv4aO0cWIerLtAHEMNUUppFIobN1Hf01EsFStLptiaaPA8oK9ATXheugKuQJZ9It+2FHYO/EOXYaHSl85AvX6xXpQBluyV9Tt+a/k0s3LJ6zjXmxxNm6i9TPRA+mxWylMojDzc0YDmqopi6ylPY17qHxbkm/dyR8iPnZOXl8as30/NLFIGvD3CvkyjLJZWCh5s2GbxvmZNBulsN/dMuCWSjCKtVhlPIoIS5cEGjPU0PKJYxeBwtT05ga2w5HSTA7M41GkKSVkXVvPukdn7hkDy+V5U9flh327ntg+/btmyzLYvE9Yqn4Grojw6K5iW344ic+ioM2b5Li2VqYxJGHPB+33HoX3v7Bf0O5vx+/vOi7uP7KH0FNPNAQL5IBM8fYvchFxFBKKg15OCUdCnFGD2meyCCx4otxP6miCSP2BS95KT7wyc9Ad6tIOb7Ja7espXLgRk8owTo8ylJmoAWOf7YkQRDcHfqcyPs465/Pwj++5lXCImDx4oDHS9rQCymufODHuPK2yzHhbUWlprHOi7k/iFmoWJh6cKySMClqlQLqtQxB18fYaAMLbQPjYz34XW5uEazDoM8YtQEXNhcgEh6Fu1ixogjHIbd2GrpRRJQm6Pk96KYO2zGk6+yr8Ojcg2tmWDVcE+1ydKaD2S5vZCZi0WY5+VdQsAjWaaNSNNBfq6DAwMwgxtj4AsZ3d1B2LbhuGd22h+mptrgMSiVHBmZ2wYCqZzAsvjaRoCB5o+JaNmWbVrODdrctAZrsNnnvpD2MuEpNkpZVqImC5kwTFbeEAb2KQ2qbcahxAKptB0Yvgx+2ZVgX+IxHysUE3ih3bN0myy+rVq5YBKbn72NJyuZpIU5kyEvoEicF/P0lxCTdFrSJaJYDh7JDhQsWdemALRbyLBTSW0ag+vQ0pnduB/wuJneP0+2Avn33f+cZn/z6stth75aO5fTiPX0+JyYmDlAU5TJVVQ9nJyKyg2bKgoASdfHUY49L1lYv9HHRhd9E1PNQrw7ivH//OEb2XY0rv/sd/Obnl8Kg15JAcmaFSVx5bhGTTkYM+zJpkeGbdMYKzfGMyknkcyTwMVXgpQpe8JKX4X0f/zTUIolopsgHHJTziLxkyl/y9i6tELMAL3Ed4iASmxlN/Lqjwy2T5mWCv69pGWKzh0dmHsC3r/4qHp9/GEoxRK1qy4YUNVhFZ4dGC1iEKGBqhAPX0VAqcsXYxdxMF40WSWU+pic86FpF/LoMGaXNzmBnaaaolBWsXFHEiuEiZmZouWJYD4EF7L5zZ4jr6FIwtcyHpcVYOVgVWM1kM8S8Z6JJ6QH0DZN6FqBUVGDqEUq2gRUDK9FrxXjk/i2YbyhwK2WRHXiDSZNYwil5U5LnjIWQq8WWCduxJNRT17niAfhBIAWRRdYPopwlTDsg2cZ0aGhkOGiw3QyOYSP1EhQMG9WogBetPlZkB3tegRmmiFNyjkNxUHS9tnCNu52O+ISpUdMTTX/3kl7PKKI8X5W3iTxoU0JWZeU7y1Gd1O5NI+98izXpeAvVfmjFMmzXhZaGaC3MYoGd7twsOrOTsuJOROcjW3eiOrLxvWd+5pvL68V7WiyWO9+9+wzu2LHjAMuyfqSq6mF58TXEN4oshKHkVCteLF4U4M4//h6PPvgQVq/aFy95xamCTbziO9/Eb3/+I+hpKEWXC6cCv17kuIpjkzsFtFUx6Ix9zeKFniWxrKfyIguZiKvma8ZHnfhSKb56uY6EVDPB3RLEHYDSAy9cIbCxG6IPdBGow5/Z/bIAyWxPSWVQKAfZNF+FJe1rHrvxwxu/h6vv/wUa6jQGRipQ0wyh78mSBL992qrYAXY6OQGzVi2gXs2Ev9Bp+Zhf4NAoRLuZSJIEC2vPC9HzGXRJ9KSKajnDyIiF/TcOyw2n5yUI0wy9MELXozVNR9ExUXK4JRgCsYdahaSxCFPNBLNNFYGvImM+GmE9VgDTIPPXwUBtAK25GFufnMb8ZIiOH8MoFGAXbIG1kxXBdAzeOPl90C3Aotrt+jAtB7U63Q+5jOEFvtjOTNPC4MCw2M0IvpG1X0mgyBCnoXiYOeyzOZCNMwxldRw3fBQOSNaiPy5Ci2L0Qsb3ZGg321hozCIIPQntHBjoEy8uH09cLM/qcDlU5c1StuqEtZHr9ZKMnKYiSXH7znRc2By0VWp551upQbNt+K15QUrOTE5gdvcEzCyE15pHt9nE7paf1kY2vOOMT339O3v3yll+tGXNdw/fAxMTE5sWO9/nP7v4qgrBKSng+YhSwHS58pvAn1+QKBeFtqU4xi3XXIlbr71aQCbdXg9ez5fiwU6UG1LswCTFWCEMPH+5+Hvsgg1OsRUaD3JOb6Kxf9bxwpNejvM+eT5Ut4IIhnS97JDHx8fxyU9+UiLjmWpBli8HNyy4/Ldz2HfMMcfgzDPPzPXnRdNbJtxGaocxMt3DXxYewPmXfBJ/6TyOyO5i5cpBCcBNowiua4m3Ns4CWX9eaDJLTUVf3UWpmKBc0MXnSrBOp8uRoCM83fmFlqzqNlqeSC599RJWDVlYsULH8DALX4Zuj/E7Gbw4RTcMYZgmCrRrWVxoIX4rEOYDFy9mmjEWWgp01V0cEHpw3QSuAwwNDGBmsoNtf5mD17EwN+MJj41RwtRILZNdegFpEgn1zbIc1GsDaLc8jI1NCfOXicpWgYU1lpsiTxX8mbavUtGF3+vJTdOgDr8IUYrjQG6q/D0zUTCiD+GElcfggGwtKqElDpKO35BMvNY8sZRzKDgmatWyDNzoguAgjq+LgJVUVQJT82Tr3K5IeUrsg3Q80OjBHEDDgGZaMmOwi1WRHpxqH1S3lBff9hxSLu+Evmy4+bSYLcyg125jphvGxRVr3/zqj375sj28VJY/fbnz3bvvgfHx8Y2aplF2OHKp+NJb4FgKxrc8iqt+cjk6nR72P3B/HLJ5E/pHVsNyazL0UAnEaTUQtJqIw0C8myzAbZrd2y10Wg206PlMYrQXZhH6PSlwu8d2YHJ8VDqzvAuiyd8EUQndRMHxp7wc7/nIJ2BUaogVWvYFwy7H11tuuUVy2lh0CU7nv/nRRx8VLZjMh3/4h3/AqaeeKr5VLh3wIk4zdu+0MAVIjAZ+/+R1+K+ffw7z1ixgxBhZsSJn03Z9WJQc9AAJApEHMsUUehtXWMsuV4CLEoPD7DLbLiGJ+PfzrpJg8TjlkR8oOQXUyxqqVW5sNbGw0IYfaWj6Mdp+jDDNcYmWzqO8CkfLOQnVclEYwTMLJKVZcO2i2Ny63TnYVoz+eg2N+S62/GUGrQUVzQafQxP9K4bR6nUQeF4+MLN19LyOeIjr1IbdEhqNFubmmnIzoSxERjEZC91eR5IumDjBDptA9TgKZUEiiXKnRa7hUzOmtBShoBkYTCo49cCTcbC+CVorRqcxj7nutAwlFW7zLd4IeJPl+CyOQySUgkSWYjfOmKTcE54IVlNnYpH8maEZiycRU7zATHw2meFWqIjXt1irw6r0IaSEkfkybPM7uc93emw7mjOTssHYgx4XBtecddpH/nvZ57t3S8ey5runzyfdDoZhXArg6KXBi8gOcRc3/OoK/Pz7F6OvXEaz3RC71Zo1+2Jkw0E45Q1no75iJbSMHU2u8fJD9DrqvVLtyESMZU2YXYkWerjn9ttxw9VXYtvjD8sFTmQgu6AoUxBnKlau3YjT3nAmTnzFaVCsAiKm8jKfLOGigYrvfve70lW/9rWvFY4vP7hezAULFubXv/71OPh5B4uHVpPkZA0Ru16mjGkheuokLr/9Ylx8y4VoOW0pTutXr8Wu0XF4XRLIiig4CmBEUExVvMrcjvO8BfRVCnCtAjqtrvh0i8UqOq1QNHKX3WLQQy/wiaOArRso2TqGB1wYWoTp2Xn4sYo2u+NeLN2vyCcKZMGCyyqmoaK/Xkecpmi1uygXS3Adl5gZSeJVsghxkGHblhlMTTKvzUKpXEH/cBUdz8PUzLwMPHOQkZQ0rBwekGGb5/XQ6nSkiHJJggD1OIKgL9kdJzElJlUwkbxpGRpDVHPaGCUjRdHRbgUI4lD4FP3VCspdC/905D9is7EBSivC2Ph2xFqIgdowSmYZ8/Nzctrpr1dRoVY+PYn52Wlk7HapQstCjYzdcgwoXSAZZJmD9Dt+D1Hoy/vLsE2YdlFOXWQ8ENYPyxU5QldCNGanEXodeO22BADMjI9KZJJe6U/s/pVvevl5X1wuvntaLJY73737DI6Nja1fLL7HLBVfZpIh6uLnl1yAx+6+C2f90+tw3bXXIIt62DE6DrO+Eu/41Oewcr+Nkv5AXyaLrmyqPcMwk9BGU1rbAM3J3bjpN1fjhl9fg/bUOGwlhh+QAKaReAjdcXHEscfh9Ne+ASObnyfrsmQyhox1Z6JBloml7Fvf+hbe8IY3SITQs4dvXLRgYeZF/Pa3nyPDpYx6CYeAzClj+KPioYlxfPf6r+DK+69AWGGRUTHSvwLbt+5EuxGgUiqjr68As5BCcyi3WICeYH5uCiWLMPO8KHC4RrZtlvAZ0CRJmDauOPbR83qyiVYwNIysGBT4zOTkDDoMnzQtZIaDTkg4TSgJHQ73tongVFMMDg6IR6DTbaCvUkHRcOF3u6gVy4i9BNu3z2By2oehV7Fq5RrU+suA2sHUzAx27ZqRNAfqqo5tU30XrZVshAaP4uQhU/uNyE8GmvOewPJZ9IlHYrHlDYtqU0FnNl3usU4UDhNj6eq7fg/lehGOpmEA/fjI687DobXnIVzo4S+PPID+Vf1YveF5UCMd2/98P8I4wobDD4eZAa2pcTx4+x/Ra7XQPzQEu1SGonFNOkOpYGP3+LhQzdZuWC8r55HXw5/vvAOx1xXgk0mveLkqei90Gwp9v3Q7IEK7OY+F6SnRftWgh8md2xAFPtRSPdWqw28+7UP/tWw127ulY7nz3dPnk8VX1/VLFUV5uvjaJk3/Pm689he48vLL8a63vg0P3303TjjyMEzNzuK+LTvwT+e8C5WhYQHvpJyMM1ZGzEU5ilASwrIUUa+Jpx5+AFf/7Cd4+J7bofFoG/nyZ17KnQUT9ZF98LLTXoMTT3m55MIxVYIsWfo7hfUgQxjg7rvvxlVXXYX3ve99YlvizUL6vMW2m8sXP/vZz2QLjmQx0ixZhBN2wdwbU2NM+Fvw9V9+DneM34oGuoLLXLNyJXY+tQtTE10ULBeVuoZijX5kD3bJhGHq8LpkxmowVCZn2BIo2evEssIcxqkwE2ixM7g9puTgGPbb7KwH6gPoLHTR6nXhVC0khoJUjtUZkiCDpehQEi5d9OCWTRTcAhqtFvTUgNEzsHpoFSy9gK2P7sbYXBddBag43HYjtlLDUN2Cpdnwugm63jzipCcgHA0W2i1ffNZtdoVJIjKOnzAt2YIvL0BP7Gt6nMCEgcFyDYev34y1g2uRRgqe3LkND217EDvmZ6G7JtxqAbW+MqbHF7C2tBGfettnRPttje3CzK5RHPr8IxBmDkzLhT83LqnHlf6VWJiZRV/NwX3XX4V2s4EXnXo6tPpKqGZRlkroLpl88inRdusjIzIniNpN3Pvb6xA2ZlAwAavgSHabWxuQVW1GyJMFrWb5XGF2ajfac7OA38bU6FaU3AJ8zU7MgVVnv+y9n1vWfPe0WCx3vnv3GRwdHV1nWRa7ghdK58v8Nk2HrWfYteUJfPsb38ABGzcKpNqfnxGU472PPYEz33EeVu+/Uba0FMVEGtHVwOk4OQAEnPmYHN2OW2+8Dn+6+Xq0pieREvOX03dyclmlhsOPOwEvfsUrse6AQ6A7RQGt5xsZS4kZi0SyJJXliptuugnvec97BJwuGuEi34GWs3vuuQcXXHABzj//fKwcHkbMpAZyDDjGU3QEmYfRzhP46pWfxsNz96HNaHVDweoVKzG3aw47tzUQRxrKNRW1fhOKFcJ2uDpMT7IBLTOQRAsYHLTQ6xKVSE3ZFFRk4FPzTaXoFYuG8BhSrhBHnlDOOPDbPTUFu2zBLFqy0ReyM4/pdNCID4OS+cJyYEw8h2OWUsTK8lp4XorHHt+JuekeIkLWAVStGGYKDJb7cPTmTVg3tAYD5RoCfwZIu3AdA14nEh2af//J8e14dGwndsw1EOoFhPQNZ4BjRDDTSB7nqOcdi+MPOQ7rhlajYpSgpDo6no8t01tx+2N344/33Yle0kKQBDBSFyOlTfjYOZ9DH/qQNduYHh/F/ps2o92jHs5ljGl4YQzNqaI938RQvYD7b/gVGguzOOW1b8QCHNilfnjdJmxDQW9uQQD9RtGV+VtBBe789VVIF6bEA80bKTcQzWINbrEuna9brcpNqMcFk7kZtObmEDXnMP7UY8JMTqxSVFmz35tOPPc/Lt+7V87yoy27HfbwPTA+Pj6iadoPFUX5u6Xiq/CIl0bQ0xhb//wI/DBAq9XExd/+Bvx2B8XaID7+hS/FpDUwAAAgAElEQVRj1cYNiJVM4DPs8phUyypM0Ml9v7sO1155BXZu3YLU94SIRv+X6LuahRX7bcTLTn81jnzRiSj1D0k2HDto6XblQLOkW+bfoKKowur95S9/KVSzkZER6Xgl8pxoQtMUzfeiiy7Cl7/8ZfTVa4jJxmQPnvmiWwaqh8dnH8C3rvkCHms8hG7G9d2cLxB3Imz9ywy8HmPdTZRqBqh86BbzwxSUCkXRIaNoDn39BhrzIZLUhqo66HWAifFZdHseHNtEpcoYIVPsZmnclUUK3Sxgx9gucR5we4xLC8RZ0k/LVAgO/MqOjlXD/DohGvMd9FX2QWMGuPeRrRidaUmsD1MoqlYRdtzGhpX74dQTX4njNx+FlXYVuhYhaI4iaE3DVlPELHyUGSwdu70F3D+6BTc/9CAeHZsATBVJ0IOjBDhk4xocf8SJeP4BJ2DAXi1pdtw301MFkZ9BsU00ow7uffwu3HLXDXjw0YeA1MYB+xyL95z9cRSTGvqLNYxteQorVq5Cy0tg2QWowQw6PQ86i+8Ci28RD9x0NZqNObzoH05HC+xka4KtNLUU3fkmVMuGUqDVMUVJV/HHX/4UaE6jbHP7jgxhSzrfUnUQulOC4eaaOGFDHLrNTExAD7toTo0LCzrSC1Fl9fo3HvfWj/50Dy+V5U9f7nz37ntg27ZtQ+T5KorysqXiS+3W1lJZGaZnl9tFgd/FLdf9Gnf+8TZs2HgQTn/DW2BVKkiprVLzZYJtGmFm2xO49ieX4p5bb0TYbQrUJl9RM6QTdat1HPyCF+EVrz8LI/tvzD93MZIoz4WQTMlFGlqegkFVgSuoHAx9+tOfxt///d8L24FFd8msT2bAD37wA9GFaUeTrjimVUvNoTRajNgKcOuW3+JbV/83diXbES5u3FUKRRQdF1sep2bIzTMCgRKJ8IHGzDkuQ1iSLOy6TLUwMTnTQBCo0FQXaepidqaBmbkFscTZDjDQb2HN6n6hjAWBj2J5GDtHp4FElUEac9xihPCjnqxZm5qKPtfGgfusBDnprWaC7aM93HvvTuxq+uhphPFEqKUWVhkuNq9dgbNf/Ra8YL8XQ4s16RIRN5BRdmjNQvMpe+RZbLGlomckGO1M4aHRp3D5b67BfKeJoWEdRxy0CkcffCjWDh6E4ephyFCGoTDJmTyfBEmLHbktjOe04GF0+i+46Y834fa7H8K+Kw/FK056E+yohv3Xb8LC9DSqA31o9WiZc6D6DbS7PdjFPsxNzWD1cA13X38Vet0Gjn/ZK9FVXdgFOka4mp6iu9BGouuorlwhrpO018bO++9BNDuOhd070Gg10GZg6tAq9A+tgVmsoljrg6Wp6HZaMtidGB2FEnSgRR6QRPAVOzaGVp/5wjd/cLnz3bulY1nz3dPnc2Jiol9RlIsVRXkFiy937NlB/OnmG1CwFLzopJOhOw5inz7KHhQCUqwS1EJFhmyKpE3EmJscxz1/uBm3Xvdr7NryOFS6GzLiEHVxLGRmASP77Y+TTz0dzz/+JXCp7ZJKlnLtmCMs+jvZP+cx8Ys961+DKRUFl112mVjL6OUl3YwfLMJk/dKCRhfESSedJF5ZpEsT+xCxEaClzuHSW76Ln992KeJqIBjiJEpRMC1Uyy5Gt06j19Zgma50WVEaClycBdgt6CgVdfTVFfQPOhgbn0O7Qz5DEVlqwg8SgcaoGm8W9NZmGOgviUOB/tl6/0pMTzfQmmuj5JZRLBXhhR6irCedOS1nq/ur2LzPvlCCDFt2zOPuB8Yxt6AiMly0E0buhBjshji8r4YzXv0qnHTcaSiqq2DE/DoBsngOadBG1ukCXiQaNTV43XUQmxGmvSnM9qZx+31/ws7pp7Bh8xBWD7rod2tYv/oY2OZGaMqw3ABTv42Zp7YiaGVw9Crq/QNIrRiJ1cWuuZ34f9h77yjJ7vLO+3Nj5dS5p3ty0mgUUQIhCQVAQkIIiWAbm+j3eM2uA/aCSfYueI1Zm9c+uzbr9dpes7YJJhybaIIAIYJQZJRGmtwznVPlulU339fPr7pHg1YmeOb9yz2cRjPdFbpvV33vc7/PNxx46iksY4Qbrn81zXnJsNhEbWWZ8oBUuwfKSRe2q3R7AeWhcUU7iEvwka9/iXarxk2vuItOZFAoVFSur5xxG4sr1DsOm3ZspzRQJmo26CzM4C6e4viTB6i363iioR7bzOatuzFyJbLS1xfHNGtVMrZNbXmRzsoiduwqx1wPO9bKY7943S+9e6PJ4mzBYmPyPbdHcGZmZsAwjL/Sdf1OAd+UYfD1z3+Oj/7NX7JtxwS/+4d/QLPZ4Suf/YIKqL7q6hdw0fOvIVMe6QemOy0OPnY/X/7cJ3nqwA8IJUs1DJSESlxLkuOQHxnnhpfdzvW3vZLhyc2qKkjZZeVtLnEQKoxHpFdSH9TP+lVuJ7XCW0ukVHkDusp0+MhHPoIEp4uud3R0VE27Asg33nijAuVsTgJepLFC3GEhmoSAWw5TzlF+96/ey6HG49iDBm7gqcwH+ZmHhrJMTy2xNN/FNArKkeb0HGUCyOVNRkZLFAsapTKMDOc5eaLK4mKHTDanoitF8SETrNiLJYZRanik5l20zyL5Gtk0pMB5dnqRODLJZgrEYYxm9NBwGB3KsWvzZgZSFU4dWeGJIwss1EO6nk0omhIjJqsHXGh6/Mxl+7nlljvZNHExBuMQ5MF3SMKm0roaIVh6htDT0aw0QiPFVghmh25vXumOTy4cpNqdJm1H7JjcS6V0PqnsfrSojBYGVKeO8dA936a13FHNF5df/gLKwxWSjE83buIKZUKOie2XENRCTD3F008+zujECAMT0iCdMPPoo7Q7LnvPv1gl1q2cPMYTD31XOd0uuvxKepGof02iwFcacKfdoTwyyrYLzlfa3tljR3n6gftIWlUSt6Okf+lihcGxLeSKQ3i6Sa5SppDJ0Kg3CLpd1XIdtutEnZoK8G/4CVFh8N/f9Nbf2SjQPLfQsTH5nu3xXAPf/61p2ivFuOA7Dn/2wd9nYfY4r3ndq7j+llv42N99nM9++jNE7RaVoQqve/MvcdMrX6uqx7/52U/x8Y/8CX5LFj2xlL0r7a5YTL0Ydu/bz50/9/Psf+G16Jm8ohCkL0xpO2XGXU9NFwReW7RJ6I44riTJSkT3cieRQa0v15rNplq+/dM//ZNyu42MjHDbbbdxzTXX9I0L6TSRAJuArzi4dB/HrPO3X/5L/vYbH6GX7uAZXbKFjOJbRWq1ZUuZ1aWG6kTzHF0tvGSBZqZ0shJWkzcp5hPKAzqTY4Msz3Q5fGiZYjFDqVSh4/SUGUMWabLkKw9U1MlEshWE9igNQLGcZerUEqJE81yNYi5LPhWRS4fs372VYqbC/Kk2p441ma02aIkkzE3wJRtY6nrMhLv2lnnpzhGuuvqVZAb2AkMQF6DWorM4x91f+gq7duxhz94LSY1uUcc0sG30jCxSu0TeEmFvkZ47x+zSU6r6aXRsJ4XSeaTy+9D8nHxzHLrvezzwzXuZPj7H7Mwit7z8FTz/6mvQ05FKhLOKslisoJHHSDIsz69w4shhZdqY2LxJKRgWjhzD90IyuRKFfF51qyVy9YQUp5p0g1jph4VjlhwNkaWVRkfIDQ0R6Rqrc3N41SWiVp3YdTCzacpjmxgc24qdkRNBmoGxUSqFopqepY3Za7fw6qvEnYZadq52/YTypn9301vf85dn+17ZuP8PH4GNhdtZviIOHz48VCwW/xq4XUonI6/HH/3n32Ewa/PW33obbqvN+3/vA8plduftt/LAd79Lz4/5jfe+j1SpzCf+559w9z98FCNw1G3EiyZvKFkOCZ2wc89etu7ehZ5OYedy5EW7msmTkWDslLTtZjAzaUw7o7JdTTNFYXCEQrlCLEu4NSpC3Eoy+YrBQqZk+V4F2IQHFpebnDiUa8qUjN1+LKFYmkMCunT47qF7+NDffIClaBEtrxFoAaYl0Y4J2aylQs+lka1Z93DbBp1Wr2+BtqVlWM4QUnXfppjXGR8fIXRTLMxVKZcGVW9ao97CEWu1dKCJMcGW2ndL2WUlTCaX6TE6VlEVRJ2umAciJRfbNJRl58QgWctmYa7B7GyHpUWXeqeHFycUS1llzTWjiMl0il+9+UIuH86y+7xb0FJbiLwshp8ilgzfU/N89fNfZHrqJJu3bueGO+9i7Lx9kCmQ5PL9jr2wTtRbwnem8XrTGHZMujRGrG/CSu3AoER3eZUnvnUvRx45wBOPPsnM4jwve8UdXH75lSRmQNurUxzKURkcxNBSnDw6R321gSbBSJ2uunopZHPkUpLZECoTiuf5ijc3tVhVKankMpnKlYlGMiNEzy0mOhPfsgk1aKwsY7hd5o4eUlSYnrZVoM7gpu1UhibRczkKQzL5ZhX4ivPQk3qiZk1RHr7XpepFcWpo8k3X/j/vFCPRxp9zeAQ2wPcsD+by8vJYGIb/R9O0mwXQJGns/3z4v3Pyqcd5w+t/jpMnTvL3n/0sP/f6X+Dlr7qTg/d+m0984tP82n98J4M7d/CJv/gffPVTH8VWNeD9GEKxJyvCQNeUdVgkQn0aIVbZA7ppI2lWku0qleCy1JPPmVYa3cpw9Ytu4q6ff71qqJVMLxXYI4Hqmsbdd9+tfmJZuAlN0qcrdGq1Gg8//LDKdpDwdrWq0zwi02O6Ps2HP/3HfPUHXyA1mKYXBOr7y5csYiMk1gNGhtNk0xaNagczLuJJdq7YJ1SgTUpl8iaxRDT6FKW6Rs9y5PC00tKKxlbaMST6UKgFT2IjfVcpQQRExOSQ1nuMDA6q2vVqvUkc+OzcUmbfzgmGi3mePHCI2bkGjbacMGwKxQwrK022bx/H73XprjS4aLzMr91xLXsHKoyMXAvJCKGjE664tBbqtJbq1OfmmZ+e4uDTT1AaH+Hnf/PtlHfvJ7bzYEo8p0/sVgnbU1jRPHo6IMkUCKJBdGsHpjZE/dQcT3zrW0w9+SQPP/gQARG33H4rxVyO1eYyS7U5tu6c4JJLLqRSLtOqdaRZniQ0SEKTdrOnrlIqZVtFSgrF1HPl9aHhez3FK4mVOZDCzjAm8iLVcF2wDNrdLr5t0+72GCwX0bod2kvzSornSatyrsTI5E5GN23HLBRIFbPKTSi18QK+vYaAr/x8NTy3QzNMIqMy8cYX/dI7N5oszhIrnn33DfA9ywM6PT290zTNj+i6fq2AmW3qzBx5ig/+zrvRJO0qjCmPj/P23/ltdmyb5JGvf4NPfuIzvO0d72Zoz04+/pcf5it//zFSa9mwKuJxrRJc3mCi11RlksqCLOsfuegULrifliWTp8it5CvSauy4CTfe+nLe/r7fwyiU6IWJSi6TJZyEcv/hH/4hV111FTfffLP6/Lri4eTJk0piJkqIm2+5ReXDRkYHV3P4wv2f408/9Ue0zTqBnuB2xK4r7rWQJINysg1VMpTzaZr1JhmjokJ1er7TD+xJ50hnbCUBkyJNjTSZ0gjfv/8Juk2fSi5FWsBXM9QkLlNvIEyvoeNKipdlkrGhnBNlRKTMACODFpdetIuxgQGWF1ZZWZb4x5BGu0e2LFcGeeZn5sjlpDetR9TqcOslE7zx5beyfWg3tr2PsGMTNgNqT8/y0PceYfrUDHqvx65NI2TTGscXZrjqtls575qXQGUSLV0kinwSr4Huz6KHU6DX5OxArI+R6LvQGaM2s8zxAw/y6Hfv5dGHf8DY5CauvOoqup06jz1+gCPHDjKxdZSf+dk72Ld/l1KUzEzPcezQKSyjLFG6KqsjdhqK0snlC3R6HrlCQRlIxCyRSOC867J3zz4OP3VYlWief/55rNZWqLo9qq02O7dtYeqxx5g/eghij8jQKI1MMLn9PAZGJslUBjBzKUV1yWPJ1N1tNvBbNYJ2VV3F1f0o0stjb7rhl9+7YbI4S6zYAN9zfADn5uaEOJQOt+fLBJmWOp/Q5btf/zLf+sZXaTs+d9z1Kq69/gbu+9qX+cwn/55MvsRv/af3URwZ4mN/9Wd87TMfxwy8vjxM8nCV9leRtf1IQkVGrLVYqJqCtZJNqZeR4hhVJSaWXakzN7np1jv49d95H0apQiwJ54kQAvDEE08oOdnb3vY2JiYm+ru4tZAWmTg/9rGPcerUKd71rndjpiwio810+wR//Hd/zLeP3o1jSVC4ht8ylXvMLoToJQ0ra5BLSyNEjlp1hbgnUC9ijBBTmiyEP9Z00qk+aOtJmnxphCOHT7I61yCrQc7UqOQs1U/neAGu/CzSUSlkhjTvSn1P0aaYjUjpHS7cu41yvsjiQosTx1ZZWfHRzDRmyu4H3qTt/oToe5LmSzZo8pLzB3n59bczNvQ8bH2HuLaJ6l1O3vcE93zp62pz2Z5bYHVmij27NnPx8y9l2xVXUrngSihNomeKSp2SRC2S7kkS/wiedxLd1knldoB5EVqymdZqm5nDj3P/3V9i9tgJdu7Yy9joGI8feIhDhw6ysDzH4HCe17/xDl5w3cWESY9atcaJE/NoSYkL9z8fzSqS1Gs8+djj7Nq7l5ZYpIdGKA4MKC7/5ImjDFXKqvNO5HfCCTdXVqg7bXqikLNt9mzfxpPf/y4rU0fRE1/9Tse27mB4cgfZ7CB2qYwhnXiaTNTS4dZT4Os1qoSdOqHfpeaFkVEZf8uNv/zeDXvxOcaOjcn3LA+o5Pmapvk3qVTqCnkokQjZcYiuBdSbVYJI4hFHVMrU5z76N3zxi5/j5a96Nbe95mcUcP7Nh/8b//Tpv8MMRVcq6x2Rl/X7isUWLJyeZAKL3rSfbSWYEioJlkzJ69ZgBYqJhhfpXH/ry/kNiZTMl/vgK8kDms69996rPn7lV36FUklqb4y1avNQ/V1MFp/5zGf44Ac/qALUu3qV7z4tXO+HmOodxSpDEpj4DYOUlsXKBVCIiO1+kMzYcJF2s0q34aqfwbLFYGHh9qQmPiZliW5fHGkpxoeGWJ5dor1Q58Kdo+zdNkKlkMbWdGrtDkFs0XACTswsc2q5xlIE+SGd7RMpdk6WqOTzTB2rcuipFktLkgUsF+j96V8syqms5CobKjQ9E0VsyUXcddUmXnr9axkcegG2PkIc6tDxmX/kKb79hbvZtWkzjek5HvnOt1XrSHG0zJ4XvJDrX/cWhi+4CtJ5pcbQdJfEl+XXcbzuYTRc0vltYF4G5m78bkJndYbDB76Ps1SjmB6gXW9z91c+T0eUBEnAxJYK191wCZdeuYNY6zA/P8PySouLL34RJ082efyxY9z+sldy7MghFaS/c9duun7cbyDOppk6cYyxoUEW55cZGhohZaVYPjVNZbjCUquJF4bs3DzJ3JGnaS5Mk4huV9cYHJ9UJp90pky6UsGU8HgdAs9XCze30cRtVdX0G/oOdTeKjIHxN9/01t/e4HzPEis2Jt9zfACPHj26P5PJSI3QpevV8RLGLbVrEi8opZOKtosT6quSo9tiZNMm0tmcujT/3j138+h3voFTXaBWrdJuNeh2JNqwq8BXJl9JJFtvohWwFUG9fMjIq8qJpZ04RiWbdWONG2+7g7e/7wPo2TyxhKkLlEex4nS/8IUvqMl3HXzl3jL1yqJNCjQ/+clP8v73v5/KUJmatsz/+Mc/5fPf+ywd6mCGJD2JPhTgt4jNEDMXkK5YKj5ydKRC2kioLSyooJdMJq0UD64vxZJ9qZuhWRD4DKZdJjI2+0YmeOGFe0iZEXZGJ5MvkEkXVcRk2/OZbzg8cOgYX/z+kyRWxM6twwwPDjMz2+DAgXmWF2KsOEU+naMX9NSiLbHEkyJXIWlit0shgYk0vP0XrubWm19NvnABelJAj4tonkFjcZaD9z7IyUcO8dTDD1GdOclI3lausq5e5C3v/A9c+bNvQRsaIjZFFy3tG020aIGkc4LEr6LbBcheDPY+EgoEbp1eY5G0b7J6qsqBBx/mBw/cje+1KRbT7Nu/k627htmypYipt6gvzbC6XGPHziv53kOnmJrtcuvtr2Hq2BMsTh/i5970FuaPz4GVxUhbTB07xHm7dqsTiHDqHafFQDlPvbbK4soqjuNw/u5dGHHEwUcfUbSClZJy1TL50hC50iDZ8oDSoAt5FXqeUup0aw16rVV8mXzdLvVeEJmlyTff9Osb4HuOoWNDana2B3R6evoCXdc/blnWhevga9pWP15QFmF9dFSXtCrkWrEJCZFs4GWbH3jQaytLsdTRuL0uHcnybbdoNRq4XYeu01n7cHCcjvqcbK+lbVa+5vY8xZX2wohuBNfd9FLe+vZ3kSqUiJTdWEeLYubm5vjwhz/MG97wBpVqJgHs8v2tVwp99rOf5b777uP3f/8DEnrFtDfFB/72A3znqW+jpyLStk59uYrjSEOuSgonU0jIFnUk6EAC0AfLWZxmba0GycQPNDxf8oalwUF0wz3V2nH57jwvuuBCtheHGU5L4WiiQnokvtL3JLGsS73TpCnFjkaaJ+dmOTw7j5WqML3g84MnllhcDDE0KeVMyNoSLO7hSWGmZhIHQt/omElELoL9QxrveOOLuf6Gl5Ir7MZgAKIKRDliz8WZWWTp4DEeue8+Th05BJ0WbqtBLzZ45Vt+kSte/XPow8OEVqK66fSoiRGuknQXIKyhmxpadidkzyNMBlQwkilW8bbP3KETPHzfd1iYO0i3tcqu7Vs5f//5lMtpTJHs2U0lYWs36yzVdHxjK8Xx57Fz1wU8eM8XeeyBu7n1xpfgyHSvpRmbHFUW48jzKWTLNFpNGs2qku3V66JS8FldWmLzxLhyA9ZXq8r0YqezZAtlBbz5srQXVzAyaTVZh55L0OnSq9Xotqu4Tp2416PRCyOjNLEBvmcLFM9x/w3a4SwP6okTJy5KpVIfN01z/zr4Gipcx+jX9Ai4rfvN1pQFqitN0ssSWZYJH9rvjOhzDX2XhKgT5Gvi0U9k+o0laCZS+t0klPwHT00zIhGSDxHEu66nsgBKgyPsvvBidFveWJLlK1RGP9NXlmr5fJ43v/nNP5RqtrS0pL522WWX8drXvpqQLk9UD/CeP3sXTy4dxM4Jr5ilU2+q8JxES6teMCsTkbIDspaEmccMDpfpuB3qTYcwFp4hJcQteuCSTnx2bEpxyd5xLt83wZbBEQxXwwrD06YSx5HsX48oclWZpBwPTaRWKZOZlsOBIyt87b5FjkxHhKGGZpiqeDMjEcpeQuhC2iiCRG66XWUUKUYxl49b/Ic7L+H6m24iP7IfLRmBsARhThhhaDs4MzNMHT5CfXmVFJriQiWgfvslVzB03n70SgnPCLAMHz1uEXVX0bwGBg5h4kCqjJnfQWJuIY7TGImuXGbN+WmefvQBFmaPkLMNtmyaQE9sJSOrlC2GB0X+N0+QtFl1LCqbX0h5x4uIezqPfOHTHHvifkZKA/i+TnlkHC9yVYGn6HtL+RI9VzTVotN1SNmWytGQE22lXFKuNVEySO2QbqVI5QrkJdthYIRUoXwafCPPI3CeAd9eu0bs9Wi6UWSVxt54w6/95w21w1lixQbtcI4P4MzMzIWapsnke8EPga9uqGlPPnd64j3judeLK4WLlV4ytVRbb4ORtvjTt+1nM6y1x6wBstB36+dNAei14HUBbHG5ieVY6UBTKhdivQ9OlAdPPfUUH/rQh9i7dy+vfvWrKRQKyuEmyzahH97znvcwOFQh0rvce/wbvOvD72CmO4eVk0aHCm5LpvAILxQ+N0WuaJHLaWRMCSfvMjw6jG5aLK1UiaRXTLIaJJfY99gzZnLt83aydbTAcCVDPl1Aj1IQRASuRxwkKmZS6pVSYjMOHcwkxnelk62FXhliNc7xjR9M8/XvTLNchVw+xdD4MF7kUK+1SFyNvDFIlPg0naZawo0ZsC/b4w3XDfOy22+juP1ykniCJJTuuQIkRSQ/M6yvcuC+B3jqwKOSMM/ubdvYf/HzKO7YDYNjaBKzqQcYZghelaCzrCI+DV1kX1UC3cXMjmBl94G+CS208FsLBI05pg4+QnVxnrxl0lyp8dRjx1iYXWJ4qMSrXnM1gyNdfL1GYBeJsjsY2XE9xAM8+cXPMX34UVZnF8nmK2zesUvFdEo4vAgSG9W6MmZIk3PQ9YnDRMWFSk2U0Fb5bFZlY0ilfSJyRJVkNkhxaFS1GOtpKdyTaE4P/4zJtydqB7dLy02i9MCmN7zoV//TRpj6OcaOjcn3LA+o0A6maX7cMIzTtIOafIV2MPoT8Dr4ri/I1hddcskvKgWlODidx9Dvu+xHQj7zd/VvlWzWby9QNYkC1up+Z0awK9hdUzEoPUP/Tmu5vQKwYiX+8z//c2U1lucWykJoiDe96U0q8tKyDHq0+dR3P8oH/ub9NMwWds5meHAIR5xgLR/fT0gMk2zWJJ8Hw/AIfckoGKVcLrK0OE/oOhRTOjvGS1y4fZRdowUG0pJ1IHK6RFl4ZXEn05lm6LScLitLdezYYFOlQNSt43U6pFJFZsU950WUduygHtk8cXiJ+++fYn5BXIMjtHyXettRSgq3mdBodonMmFQhz4geskfr8cYXZrnx5usY3v8iEm0PUZDHiLNoSREt0on9gJmjU3z/nnt44Fv3EDgtLrviCq580U3sufp6rKFBSImlO8RtzoC7ihHL71ko9Tp+tExs2uQql6Cl9kCQxmtM01s5ydyRJ2nML+E2ahx/+jBPPHyIhfmmWg7eedcLecG1m0mVHMKMTZgZYXTvDbjLJt/59OfxGqtkDbFcZ3AlrayYp1TKsbKwQFGqgdI2YRRg6TaRJ6YMnShI1GJPrr4k8D0xpNg0h5UvkC5KjdCQAl8jk1HgG7oCvo6iHZzWKgp8e44C39TgxBtu/PX3bYDvWWLFxuR7jg/gc4HvOter9LVr4Lsu6Vp/evn36el3nXpXoeZriHoajs+AZXWqlLIY5UzuA+ppaO2DsFAViuhI1ibpNXpD7dykSkgWgAdyQD4AACAASURBVIBYjEVWJg0WMv1u2rRJ0RGKniaiE7f5X1/8E/7XF/8UryBWZZOhwgBBu0e71sZTQThCmSRkcgnZfEQmrTM6WGaomMHtNBjIWeyYGGTX5hHGB3PkLWmdkCcIcX2ZHjVS0mQRCa8rNmaNULIEWl1G0yl6zVXajoOdH6DRkxY4A6ucRpf2BaPA7MkOBx+f49jUEg03En6ShpPgOAn1WiRRv9hlkyE95toRnbfdvIWJLcOMXHAtduH5hH5BNWmI+kIT6iFJ47dcZo4c5cmHHuCxh+9neWWZnefv55ZX/SzbL7iQdKWAnk6Ig2VwFogjJQKEpIMfzqiGjvzgReiZ8yHO0a1P05w5SePkSY4eeJzFE8dZXVhSGRVg40cRExN57nr1CxjfYkJWqpo09MwY00cijj86RdxxGMgV6bouXpIora/qmZOW6yjGzqT6/H2kEQnXLVSXIYYdyUtOVIuFyNMsifUslBTXK2lmGQW+2WfAV6gX4XybffANum3aHrGA74t/43c3aIdzjB0bk+9ZHtBTp07tX5t8LxLQlUv703zvGvCuL7We+6mEcui7wf6vP4kINkXnu05CrAGxfH4NsKX1ot9T0f9afxLuf6h7rT/ss37Tfb75medcPxGoz2sx9aDOH33y9/jCDz5DLy2XrbFK7wqFdqg1CN0YtweZFJx/3gh79o0yPpqjlLMInRpep0E5m2ZydBTbMMhIi4JtqLp31+8S9HwszyAVSn5DjZ7ItQYKbBqdIKuZuNVlluamaPba+HYG18yg2Wnk3BFL1KWWIWcPk/g2Tx48zvGpBVY6EdOrLsdmetSrUBgo0TMcSnHIC4cN3nvHZVipLoN7LmBsx23E4TBxnCIORD2SR6OE1wpJvJB2o0G32+LI0UO0XZdd+/YzvmWS8nCRVMlAC1egM08QyHG0sCQoJ17ECzrY+c0Y5X2Q5GmvLLByfI7Fp4/z/a9/mbnjJ4i9iK4rumSLTq/N4FCGn33NjezZW8ZIt+nEdXqhztMHA9yaQdDo0VqpKsWIlU1RGRkhY6fIy/FQjSWoXIeUaeMHfQki4oQUdYkMAKauGi5kyrVyJXIDIxQHh0gXBrDEEq9B4LoELQHfKt1WlW5zGa/TohuZAr6vf8lv/peNyfcssWJj8j3HB3B+fn5fkiRCO1zyrwHfNbvEGpFw5jf3DFr2wbX/R4Hq2m5OYetp8JV/PQPKp//2Y8D32SCsAtYJaUQ1/uzzH+JLj/4Dru3iuz4FI6UWU0nP4/ydm9XWfnigwN6dMjVLBKGD5zVpri7SbdbJp7KUC2WKhQFV1BgQ40tQT+SRdD2CloeV2EpnGpsxWkrkaptI6Qnt2gJOb4VW4OAkCY5mqPYOK9JIkSNlSCtxgZSeobZcY25mgYWqy1wt5MmpNjNzIaFmEqQTcnHCZBjx2n3DXHB+ni37t7P3ojvA3gFJCc/xCHwDy6igBxbddk+dtOy0oQwUkjFhpdLquMT4JLYP8Sp6d5kwiDD1NKY0iMRNotCBdAGjuAWsCkHD4dijp3jkWw/QWDjCwskZFueqeEGCXZRWDYfnX7Wfyy7ayqYhoXC6xHqdju8zPW3iVC0s3yTqBKoPLpH2Y8PEMmwV1p7IxGtoqglbpl95Pal0O6G0kv6iVtQ3hrgvcwWsglTH92Vm+cIgqVyWWGzssrxtd3DrNZzmKp3mKl6njeORmIObfuGWd/z+BvieY+zYmHzP8oBKdTwgaofLBHwVAAvXKzKztenjR02+69j4HHPvv/idSX7EGuu7PgCvzb7rkNv/tar//wnB94emYC2kqzf5xLf+gr/+6p8RFSLleLb8mJTncs1lF/C8/TsYLGbUh560Cf1lXLdNID1nIntrd1RZZs5Kk8/lMQwLLwroep7KqVC15G1x9aXWwnxC7JTNQHmIOHZpdhbQ0l16UZeO6ykNs45FxsgoNYOWiMXWInJ9EsklaLZZWemw0ko4uRJwYingxHIP38iQwibT6DHZ8nnRlRZXXbODF77oTqzBiyEeJZApXhZ94njrxPRaXeWMszMauYECqXxOVe8IoCVaRJQRl1udpLNI6Dmk9BSGllVN0wLO8j8zW8ZIDai4ytqsx/Gnj7K6eIjWSpOl+SaRZpKpZCgO2ezcOUwxHZLVOqT1NobVxg1cEm2U6UMNglqMGcp6LSbQQiKpoJdxNRJVjFA/Yi4RH06fhJK/90G4P/0qykl2ENkcqXwZuzigFDH54iC2WJXV5CuhOh3F+fY6NTxHAoR6tL0EvTLy+pe94w827MVniRUbk+85PoCS7aDr+sdM07xqHXylLVjxvoZxGoCfrXg4E2z7VuKf5s/6ym0dYX+IaFh7oB9mgxUjvEYzrPPPZ06961/rfy4iNF0emPka7//f72Q1rJJLZ8lpJueND/La216ETYuU5mHikklHNNrzSuYWReKmswlcH0tSHLSEUk4ChxJqspnPSNA6dLoOmpHGkw42y1S8pKqC11Nio6Pn17ByPqEugewJWbNISrNV3KZIzDxPFRaT+CGhLOVkERlqLK50OTJd48lFn4OzMY5nEcU2tHyKiz5X7YJbXzzOTS++mcE910J6J4ln4VTbONUWMwePM3t8Sk3fW7aP0Og0VGjR6Ph2JvdcgD04gJ+TICMXuksEnRXMBCzy6mQgzSRe0sRI26RSwxANk4R5Aj/Aac+zcGqOlfk66UyBdClFaSSHoXfRghZW0EKP6lh2F82MSKIsRw7M0ZmXzjdJePPwE48wNpVZRY9EEeIr8JW830Rcj1rfbi7JdJJgJwvWULh+26Y0NEJpeIx0eZBCZZhccQArmyESUO916TU79KqrNKtLdDurqr7KjQ3s4ck3v+Ldf7wRpv7TvEV/gttuTL4/wUH6UTeZmpraZtv2Rw3DeOFpk8Ua+Kpl29r0+1OD7w+h87O+A4XWZ460z/Vr/JfBd/3RzgRcNSSfwQNLUtl08ATv/6t38cjxhwmDmEwML7niQl59+wtI6TW89iJp08fzanSDNp2ui+uJDC4tMlukRSgF5CxdXdYGXsiWbTtYXF5hcXWFsfEt1JtdRUVUxgaV3drU+kEvRA5R0pGdlKpHL2kVMkZa/VsAxnV9nIYEwTSVM6uYzWIaKRYWGkzPtZhqazxywuPUyZhubBF2I4bbJttTPq9+8RC33nw1Wy+7iSS1FZIymg+NmSW+/U/f4IFvfVuFqu+/ZC+1dl0Fmu/e8zxufc0vMLBrD17GxM7FJO4CQXNO1UWZiF5YTC0QaA00XXrYhkHbjKQPBVKMKmESrk/k9nM8ElNTiWeycIy9JnrYwtTamCkX0wwJ/YjDD59i+VgD3ZWf2yM0QqLEIBLjSqJhi9JCqJxQnJABrU5TRXMKBSWvv2wmo8LxU+mMkphlpTaoOEC2NKDMFnY+q1Lz/F7/6qFXrSrwbdUXcBo1Gt2I7Pi2X/qZ3/2zjTzfs8SKjcn3HB/Ao0ePTuZyub/Vdf2G9UWb0A7KYLG2cJNYxb5Qt//n/x50ReX7XH/WAXT9q/2lmty6n2/2DOtweno+44HkMrX/p58UfCa10O92e+Zj/XbqNkrHFlE3p/mrr/4pn/rap5RudKJc5g13vpSLzxsiCebQQrGgrpLEDo7Xpd11aLXaWGaGtJVWVeqREyoHWhLGpLNZtmzbQk9q4TWpKLKYmZnDkZLMgQxxSkLkdTVhF2RjH/mkJYPCLmIHWdWa4Rseba9Jz2kTOz3cdgsiH1uq3s0c3a7G7HSLmWbC8cWEBx+ss9AJlTSu3EwxHni84vkFbn/JBVx2w62E2a14nk1ay9Bb7fDY9x7nge88yPETU4RmTKFSYmBwlMuedy3XvPhlFLZtJy6k0FMeib9A1J4Br6sWgFAhTBJCo4mhhVjWIBjb8IKAleUlFk/OE3aaFDMGGUunMjiMnSmg6zZa4qvAHst0SBQAi6km4NhDx5k5uEzi+CR6oK4EJCw/DsGQ4xq5eJ4E0UsRaqjUK6adUlpfQzfJpGRJKVcXNqaoHaS5eGCYnALhkuJ8hXYIFXXTwamtqoVb0G2oYPVq28cenvil29/zxxvge46xY2PyPcsDuri4OBLHsbQX37I++Uq8X19mJpyb5DxIV9uPO9T/EvewXou5DtvPKHv7sLr+p1+Wua56OL18Eyxd0wsrRliBa9zf2q1FUooETU4OKrhHPYQPeoeOscjnvvdJPvPVjzOxeZCrLjmfC3dOKH2rrbVwnUUMQ+raDeqdNm6vx9LCIhkrozSn6VSWnhfgeYE690gc46bxEcoCqLFBrdlgfmmBSHZVtmRnGgoEsprBSK5E0S5QKYyTK4yBkcINA3pei5XaHIkUZ4YuTq1BIt1vtqX0q1a6zMnpFQ4fq7HSSPP9A3WOL4W4nkWuqzEceVy6SednbzuPl958J3Z2kjAM+gs3e4B21ePYkVlmZpZptjoUCiXGRsfZs/d8RnfshKEByIsxoUdCjcBZArcrbDRanFVTqBhURJNtpYZAG8F3uiycOsH3v/o1jhx8nHwuxeaJCcaHxzn/vAvVCSY0YiLDI066ZNMx6ZROErgcevgJFg7Pko5NehKEb8pCNMbtii7XUyaWVEpXtUst0TkbFrl8VqlupALKFNCVHYRlY+WKWPkyqaIAsIBvmXQhr06O0jHYa9dxpDeutkxYrxI5PvVegjY6+dbb3v2Hf36Wb5WNuz/7AnbjiJzdEZiamirbti15vq88TTusTb1n6nxPZzyc3dP9iHuv88DruuB+RpoyZfR3MwoAhZ8kVuVCqiJIdVasgbOyLitdqMtq/UkePXIfK91pSDtMbK2QzyTofg8r9rC1ANetYVgBuhmzUlulmMuzMDtH5AfK6CE5wyE6vcDDsHUsCfPWYyw5KcU2Xc/H16QJIkeo7NOhCt3JWxbldIkMBUrpUQbLk1ilIp1IbNRt2q0lvG6VxvI8njjfhONMNLLFAYxsiY4bc/jQIrPzMfc/2WS2nkfTK/j1Gna7w+5yzKtfsplXvuR2CulRun6PxC5SHNiJbuRZWely/OgcTz/+FKvzi6olYnxyjPOfdym7LrmU3PgESVrU0C1ivwW+hxml0BOLRAtIBESxMM2ioiKEl3aW53nga//Et7/5debmZxkqVhRnOzE+yW133YU+kMOzEvKlDFlJY8umSeKAg9+/j6Ujx9A6kqchIWwurW5TLXWzdoGcnccPOtRqC6oHL5crkstkVBGpuj6SfAuxYJuidiiRKg2QLlfIlgfJyOSdzaN7IZHv03Ga1OuzqnooaTTAiWgEBgxPvO229/7Bf///7aX7b/SBf9w49m/0sPzkP/ahQ4cK+Xz+LwzD+Fm1MBJZ0prWV8B3feMsnO9z2Yx/8md61i3/pUH59G/0GXOGwLLU8ciXxOPQB18BRwHm/iQVi4XB8ImSHp4/T739NB13AewubljF9aXmxlVTpjQV57IZXLehlkDSz7a6OkejUVPmDbFVI7kGYb/up79MQ7m5vLCrMibiQELWixQrQ2imgR86qrU47PUYrYxRtMp4rZiMlWdAZREMEyQBjlel01qmunCK2vIcvY6DbUr+sVQhDZDKVvB0nen5OsdOdnj4sR6Hp3V0e5BuexW95rCnBHfcOMLtt7yUocFtxGaObGETZnqMKMzQqrvMTM3z+COPcOzpx0iZsZraB0bHuf7Wu9h36QuIbWmU7qHHPYmFw5AcCzm6ekii+0TqKiKNRgFTN0lcl6UjT/PEgw/w6MMPUJtfYHF2HtftceV11/DSV72SzMgAmWKedC5DQSbSOOKxe77Jycd+gNENiaRBRPKMsv0rKnlO+bn92FP6YiF6bEsY87WroCRW8jPX88XBTTpfZnBiCwObJshVhtCLFVK5EkYQq7yQRrPG0tJJqjPHCet1RCfSJY0xtuXtd773v/7Rv/q1unHH5zwCG+B7li+M+fn5bBRFf2oYxltOc75ngO867/ujjRY/7TexLjVbn27/hV/j2qfFpiEaVbXIUogrmbQimwpIZHuuOXSiZRxnka67onIKTLONHzQIgxZOexnf71Aul+j2ujhuF9MySKVNotgjlYJOe4l6q04YJ8pQIU0SBjrdRm/Naq2pBmG1hdNNLE3ajIex7LQC7VjCvomUdGyoMEouNUDgSnymTiplUMiUSPRQ2Z6dZoPFk6cw4pBcwSIMXTwnxqn7ZAslOolHJ9I4MeVw6HGfbz/QoBWmiJIIq+Vz4YjBz9+5g5e9/MWMTOwFc5A4KpEkRTqtGKcVErgRYbfLyvxxLKkOil0l09q+73KKI9sgJYE+HZU/IdO6roBXcpcjEs0n1AwVLGRoBQzdUknMjePHOf7Yozx633eZO3pYKRXkWJbHxnn5a1/L+J7dWIUCmXIZKyvArXHywEM89LUvQrOjlopCyPtxV7Vf6LEUpRrI9QtmjK1ZeNLD5vUIQ2kN6ff1qeWbnaE8NEZ5dBOF4VEKMvWWyqRzRQw5SXoe7XaDVnuF6twU9ekZQickkhPk9r3vuOs9H/x/f9pX6cbtf/QR2ADfs3yFTE1NpQ3D+CPDMP79aanZGu2wbjM+c/o9y6db43R9VFSYKgfqh6Wf5g7OfILTv93+bCu2Y1UFr8l05tKLVqh1TjBfexovXKHRmSGMHIaHy2QNlEvNIqBZXabTbTMwNES2mGd+dZml1UWK5QyZrEUSe2pj3+l2iKX9OJNWkjEt1NADnbDnkS8UVChNqMfkyxWGSzuwjAyOIzRCg3Iuq+iDqBcQ9TS1tMvlCmhaTKtTp2RnZcOEqzt4bZfuapdNw2P4msNSdY50nKG55CD0dZQLiewUU8frzB9OuOe7dY4tRPQSyHbhxguL/PIbLuWq664gO7gVPTtB5OeJvAyBZwqFSxJopE2TVnURXfOpVAqkygNQGAQzg4phC5skgcSB+mq5pex3AoRGRCD2cdEwGwViCXhHI1ipcuoHj3Dv5z7Lw/d+Uz1mcbDMzGqVm195FzffeRepwREoFpSdw7R04k6d2cce4gf3fAtb2j08l2xaVzSB5FGYia1qpWT6lSsK6eKTzOg4EZ5daIgcpmisAzDTWUojmxTYFwZE+VChVKmQSiT5rEu9WaPdqRL3WvRqDaVJlur4wvZd73ndf/5vHzz71+7GIzzn23PjsPzrjsDBgwftQqHwQcMwfnNd4XAm7fBs6uFf9yzPvpcAb5+3fcZMvG4oPlMZ8cwCTlmUxREVB+iGhxvNMbP6EEdm7mWh9jhW1iOVMZQhYrgyRNh20QOZRmM1aTYaDZYaq4xum8TOpegK14mPZUhrR0zPDZUTzAtCRTlkMwWKmTK2lqIrNfK+R1pkTSZksgVy2QlMTaPTXiEOewxmS6S1LImnqxBzKc3MlbJ0PEcFANEJKJbSBFmP1nJbcI8tY5N0aHN8+hglvYy7HHH86AwXXLsXLWcwf2qZ1ad6PPhIm/ufTGh5MJ42eNllRV52/Xae/+JrKG07j4hBSCpEnk3g62gSFO8bqtSy3WypGE9TNF22TqZSIDtYUo3MolDQ5PcgVxJrQUeqT8OUQy2dJKJ6KRDFupp+vdkZnvjmPXz/q1+hOj2tTBGunhDbNlt27eF1b/pFytt3KhebVuqfbPCb+MuzPPz1b7M8vagkZkjriQTgS7iRB54vJhSpCZJMhwRbHG0SrhMFivPvOi6tTk91zY1s2srolq3kpTk5m1UnRTMxCQOfZqtBtbpIbXkev9MhciOq3ZDK9l2/96YP/M/fOTev3Y1HWT8CG5PvWb4WkiQx/jmg5n3/PIr+tirQtKWFty81kw+ZPtYph+eiHlS27xkytOf6dp7zNn1ZgkoHOzNep08FK2HZM2lmit8VRBBVg4uut2iHRzi5/G2mV++j4UoRZI90OodtFimmymi9mPGhQbqtOp12Ay9weezwkwxOilC/LEW+xIGrksvEwtqLxMaaRoSuA+VBbDNLEonUqUTKkh63SIXFC3dalmVPdogo9Gi3FojcDnkzTdGWKSyN026riMTIDKm2asqc0VlsU5GlVKZLt9bGbwSUskX8TMj0/CIj2QncOY17v36KG+/cx+CWIrWlJRYP1HjiYJfvHQhZ6Whcd8E4V++xCRo17njdTZx/w0tIGEG3hyC06ImfNjbxHXG9Bfhu2O838zp0gq5q78iWclRGBhkcHiObyyj1SBz6GBKDKeArlI6cHmMdK1Ug0VJomoG3NM99//CP/OPf/h1GGDE0NkJpdBiyWfbuv4DnXXEVpZERkmwaXfrs7AAt7kC3SWe5TbsZsrrYZGH6JPW5OZoLS2h+REZCc1Ia2ZSENbn4ga8UHCorWr0MpFopTSpfUNx5eWSUwtAwVrGkwna0SMPreWryXV1dorq8QKfRoLpSI7Fz4c6LL/2PP/POD/7JWb5VNu7+rCOwAb5n+ZJIkkSbnp7+rSiK/ut6kElK3gyWbLufCVU/E3h/FNieqcVdX9L9sD5X8PaMX5sSNMgkrMS5ayoDwYN+C7LUjSeypVG5Dz5oVeqdw5xc/A7t8GmqvaeJtKpSIySRTRJmGKtsJh1bVHI57JTOzNwx5ldnqTt1UsUMmZy0EWfIGjZaEKsamxY9NSEGjkfGyGGZWUrFIRI9i2VnSEuR5j/nBfvdHoamqRol09RYWTxJdXGWQirLYLZCSTJ+NUOF7/TCHq1eQzUp16YbUnaDZ7fQJXu3FQiTiVGx8TWDAWsLUw+v8uXPLnD1S4bZf+Uu3E6T2QMrHD3S5gdPuyyswAv2j3DN3hwnn5rh1tdexTWvuI3M8GUgDrVYx3V8DGwCJ6DdENdXWzUF12orLKzM4ccu5YESW/fuZYs43jJZBXK+76jePsnQFSWCnBtDYSBsSWDLKrUBXofG8RN8/dP/wMzJE6QLBYYnN7Nz//kMjo2rY5LO50iX85gZg5guWtIm6LXwXY3iyB4SvULsBfQW56jPnqKxuKLiO5cWZlQVlSaON6mwsox+n6Bp9TXVpk06lycjPG+hSKY8QHpgCC1TUCdM6W9T7SlOS1EasrjbMrmVTTt3k1iZ1+W37/vEWb5VNu6+Ab7n/jUwMzPzq0mS/Mk6xbA+7a4D7rrk7MwJeP3vZ0ZN/sRLOQFfmWhUbJnSMqgfSoGsKtzs79X6Q7Ay+quqmChqoBtLLNQe5OjsPdjFJr1kgY5bVW/YruOjxTa7Nu8jQ5Fuu0ViuCyvzlBtLWLnTQW8ppVWoTYD2SH00MRKp+haTVZWFwkdj1KmTMYuEEYGntiNU5JoliIloOR7yj0mi7p0yqLTlgVaHVtPyKdsCpboZU3a7S6ZfIauL1GNHp2qS6/XxTcddTks3Wu5bAm9mEaTid0vU5/2Of7UMkObK0zuHVMlnt2ZhEOH5njosQWeOtRhUz7iip0p6gs9rrl5Cy+87UbOu+w1oEvCWZpYuFFp33ADwmabhekTtGqLrC7NcvLECUzdZs/u8zj/iiswRkeVdtawDfxeU7U1G5IIGkuAvaasveLO04wMhlwV6DGJtI6sVjnwwEMcPnKE4tAQ+y+7jNGJScxMCs3UMGxTLe1SutAGTXpem1orYmTyEozshPrd6qpENRQfMbHTxm03cVaFr+3S7Tp0Wk06rTZdxyEUi3EQY6bSZItlMsUixcFBsgPD/bAdy1aLTRX+b0ryXFqdtOXyJkk0lqv1j4xt2faWc//O+bf9iBuT7zn4/U9PT785SZK/PlNmduaSbR2Uz3yqM6fa9TjH9Yl43Xm2fpszb7s+BUuThfB7kqerwFXVw4u8SQLaZeJN+lpPWa7Jei6RjX2NautJ5lcegtQyhcGIprNAL2gTRh4rS8t0O122T+5ioDhBr9sliB3aTpW2ZBhYMDo8Sj5Xwu9BPjeEQZpe4LLam1HtERL4kgQi/TJpdzxljkiLs0ooGeEyiXCdpuoIk8v5lJ2jkMvitOrEoiGWFaIknZFREYpygpF+NK8XUG81VWBM2sizbdNeNk3sxMjnVElo7FmkkSnO6h+XrBRkxMRtm3YnZLna5ODjR1g8cRg6y7RWa0zsstj/gou4+rrXkR+8AGLR5OrgJiqNTEJmjh98ksWZ49SX5rn/O9+n1/R44fOv5cY7bie7fVLpZbOFPF7YQtcjbHEzxpKzm/Qzdi2bWJfM3DRxEuJ3OzSXluhUV3GaTVZqNbbs2Mnm3bvIDkjbdD8IRx7L0Dxiv0rPb1HtRAxPXkpsjykNsZ54mHK8xaWoCCYNI+gXtapGlCRWVyJxKNkOkm7Wb0uRCVi3xXQhQG+qGiYB3h+yXUqnWxgRqVS0hFq9+ReTk5v+3Tl4q2w8xBlHYAN8z8HLYXp6+uYkSb5kGIaxrnBY53zPlJqtB5k/W/P7bBpivfHiNNAKhyhuNOEW1Yfwiv3uN5l8lXosEuDtV8GrN64l0Y11YtrKu99o1fD8FXreHLG2Qr4S0fNWVCaDZogVVqPdqDE7ewoNk5HRrcodJRNQ12kQuB3Sps7WiQlKuSKrqw0SQ1qL0yxXl1htLagGXfm5s9KuYAp328NxeqRTGVIZm5RtkBgRYdRD96VzTCrmU8oY4DptfLdLSrrvYhNbz9NrB4q66DhdNPleDJtyYZBybowdWy4gX9lEJMYGoT/k5KPZStHRvxIQcVcaibyRsk+hBjqNRZzaKdzGAoHr0Par2GVbmSvs9ASGLpGSBlZskzgRndUmJw4eYvbYcWqLSxw88Dh4MZdecAn7rrickf27GRrfSnl0SBWOgqs0tkkoChBJF4sxs1k0I09MBjcI6LXbdJbnWZk+SdRpqVzegZFhBrdtxSgW0DNCU1gKNCXBMwlW6fRWqTZ9BicvQktNkCBNKSEpLVKUQoh86Mq0qFyMGmoC71vFI1WeqknMpFRKyRd1jUBasOUoqRaVvqVc6Cx5bcndpPNNDDhhGEWNWu2tW7du3rAXnwOs+KEB7Bw/3r/Jh5NYyTAMHzRNs3Qm6K4D8bOXbqejJGa9oAAAIABJREFU/taO1plpYz/uAP5wMlnf1aYygeN+x5DodnWzi+PNMLt4gF6wRLZg0gscgrCLjkcYthHFrAjz5b+GlWAaGpahUVtZpd5s0vUjBoc3MT46gS5Y1gvQfJ+MFpPLpQhE2G9EJGmT1foqzVqD1VpVsc+SMyDpY4PlAYKuh9NqIyarXDlDbEnqVoAVJUqiJVkIppEm8GN1uZ4Ra3acYIppwhpgYnQ3peJm7GxFqSRK2f5izDCkdSMDhlh6BW0EbPvaD7EuS84CFIg0B00XGZtGr30CrzOHFnXIZG38xKUXe2pZWG/UFGBJHoUs/TTXJHI0VuebPHr/4xx5/BDdZoudmycZGx6k0e1S3rKT5193E5M7t2MXLaJwrfAzsVXQsoCXmUujWSUwi7jtgNryEk2piT9xhCOPPMipQ0/T9jz2XXkF19/xCnY973J0CRCSE1viijoY11vFDXUqI+ern0tgUxkpVLSoQaLrBOs1U+r1ILLCPrjKBKzO0aoIsL8IVIkfatqVxpN+vocArxoC4gTPlxwJTS0Oe71e3eu4t4xvHn/wx702N77+0x2Bjcn3pztez3nrY8eOjei6/pCu61vk8nqd4z1T5/tcbrd/tettTcjQ/88a56u4Rhl3xAVVpdq8j/nq/cr+W6xkaXYaLK8s4vkuXc+h3W2SzhnYWWmZkAaEniqulI92SyrppWq8wNjwJKOlTRS0PJYfYpsRZibE17u0445K8ZqZnaVZb9GQPNhAErak6sxiYmiYwOlQX1nFDXwyA1mSrKXmUhkUDZG9afJhEbhCmlhKkpZN59i9dR97d15FPrOFlCXZDiVVCa+LaiPsx1MQ6+q+kUx2pq3CxsViK+lmGmU0o0AiPGtioAchiTuH111Sbr7IgEwhp1QchpnQ6a4QRC1smZIDnW7bxXEiWo0ej3zvEQ499CTZxCYd69RX6mipDJdddwPX3HgjE9u2qnSwOGwry3ZfYZBS/cJGOoWRzYGVEy8G7WqD5sIii4cO8cDdX+GBe+/G0CK0lMl1t9zMHb/wFkb3XSxJ7kjUWhRU6Xo1Ii1FeXgPSVzsT7EKfOWJZKJVVL86rmJ6Vtja9zAqcFXKF+kKVCaQ9YCl9YLAPgBL8Lq6uor6kZTiiBQ7s+s6x3pd5+atW7eeOAdvlY2H2KAdzu1rQCzGtm1/T9O0C59L5bA+6Z7Z53bmwm39u/lxkrPT3/XaMk3ee7JIE7WD8vEL3yk8nTHH7MLnaAUHyOZSSu8pk2/Pczl8/CirzSqFSoHJ7ROKBnA9h26vQ6NWU0siWWiZsSyKUmTSZSrWEOdv3s+u0c1EcYuav8B8exo9oyv12tSJkzREktbx8VzJFNfR/JjRUomRcom0rXFydpqZqoM9kEVLpTDDgHxGDGFd0qqVwSb0NLXs2X/+JZy3+3LS5gQ6I2j6AImoEfSMms4UzS1gIUEzvg9JrOgLTTOJNKm1l4wFaW/Ig54V05lSAeDXiCQRzXcIJRtBNK7iUem1cMNV/KhB1spgSnoaGu3ApdFqMn3kOE/ddwCzE3PkwFHwLfZf8nwm9+xj0/Yxtu7cRml4nKBbVxZsQ12E5AgkMShtYeX7P3OspQk6Ac25ZRpzS0wfeoLHHvgWJw8dYKiUY9/+/Qxs2c0L73wtmaFRpfONoqaihnzSDAzvRNNLirtVAKtAfq3zT2TcazkefQZ4ve1v7Xbq3/2rg9P3XRuI+1RDrAA4kubrWJc9njrWvV7nW+2299rdu8dXzu27ZuPRNibfc/AaEKOFbdtf1DTtJWcu3c6kHZ5dpvls8F0H3h8fwCPI0+98kwvLfg2R6Dnl3ScfPlizzNXuoe48qqiGbreBLrkMBhw5eZyVxiq5Sol8uaCSwsT9Jnys23MIvB5JEKv8264XUhkYIWMUuXTHReyZ3EYctTi1cphj84cYmRxRvG51tYHTc6mttpQ7LejFxL2Qndu3MD46pGRj9U6TI1NziidOF9KEiUcxZ5O4HlYYqcYLsRDv338lu3Y+j0x2AmKZj/PEIoGjjK6LW6x/iSxLIr/Xz5oQ3lICZDTdQrNShLGuJnIjnVVBOUksOQgRWtCFsEuv5/RpCqmol6lTCjzdBZKoph5H0tHilEUgObexRyQtD40Ws4dOcu9Xv8vM1BLbdz2Pa264gy27ximWc1gpG7fdwDIlPEhoAVvVHiW2gZUfRLMroKWIHA+/2cZpNVV048yJQ8wdf5rFqRMKGrft3cvVL30xhdFR5UiLdJ9u7NALTQZHdmGYQjusg++6seYZDO6/nNf132uRomd09a2/3EXFkGD0rxZiCVQK+zyvdG7Guorg1DUt7rrdD8+c8t519dWbe+fgrbLxEBuT77l/DRw+fPj3/3nj8i7LsrQzed91uuHZCWdn8sDrwPuT0RBr4Ku23P8fe+8Bbdd91on+dq+nl9uLumRJloscWY6d2E4lJiEhE88MMLNIgAR4b3iBN8w8YDEIeA8eZYAJkwABElIoiZMMiYOTuMclbiqWZOmqt9vOPf2c3fub73/ljMnKPBgsl+B71rpLV9K9e+/zP3t/+9u/71eoy2MjntWrL0vAcRYgXELbO4gLy09h6LZRLZoIrAEGdg9n5s/BCl1Iqg5OVGDkiowdXCqY8OweJCGFLMmw+y5OnTvHHvXzehEztUncsHMXykUFy+0zuLh8GjkWX96FHyToDh0Mei5ihzpSYuDy2LxxI/McWFiaR66QQ6vdw9AKWfFNtQSKJEOlxF1riM1T47hmx3WYnroGkjIJpHlA1NkjcBrRJJ+MZrTV90w3moyCI+nP1cfvNL2c5kAmNoKETJIAiSJyyA9BZG5uXEym5TYr2KRc8/o98J6FwcIFPPHIPaiUFdz4pjfAHKtCKuoQcjrzSKBH8ZSGZUMLF89dwGOPPoqtW/fidTe+C/k6eRsHCH0PzqAFVcygSWQhD0SIwKmUGjwFSCNAnCJzbHBRgGGvBce3Yds2Ii9gET5cHKNaKyJfz4HXZeh6EZmSwUs92BGPan0TK77Pe0MzR2cWsnr5fP579s/fRncvt7qXzfIv37bplCGsnLnapTFjYrBBb0KURB4xgcgZhsPh8Gc++9lPfmbfvn0vjBK88hfQa3CLa53vFfrQT58+fWMQBF+TZbn4nQnG/zOe7/MwBHsM/AdUbi88zNUByuXOhaO+d/W64HkHPE8x6kex3DuCxfYJDL0WNs3OoNts4uixQ2zAxMkieDJaKY6gmK/BdwLkVBlC4iFnijg1N4d2x0YiZmj3B5BEBSon4drtO7B96ywct4G+tcwKUq89AJcp6DhkzBJi2HUROJTjBpRLeWzeugGt1gqb7ywutTC0Q6imBK7AQxUlKBGQDm287dbrcd3O3ZCEKUCZBZI84jhDTLhwwkFyFaSegJhSHEgMQR6+ogzTzENUqTOmxItVcUNC9CmtAAgGEoq+YGgyeTEESD0bKfkOLyzi2DNPIeq2cHL/Ezj+9DPImzLe8K7bceMdt6A0W4FkqMg4wlclBISHcyHSzEejcQ6WnWFq4gZUqjMQOA2JF8CzViCkBKOsMi5iErloJgR9PcBVEdk9DJYuwuu1YCoCFMOktDd4EbFUBChE/UKAQkUBJ9PnKQNSCjdx4EY8KvXN4MXiKt5NoXrsPCDchCiFBC8Qz/vbve9qmb2sgFytyzSYJRbGqpczw3XZv1HnS4kalIaxSi9L44x8mI/Ytv/DV1218bkrdJmsbWat873y58D+/fsL/z1K6D5Jkm54obz4u6ncvhsG/HwBfmEX/J3KtuePmrA7utCo2U2YixYRPCOACq99BMvdZzB0GizvK0j6UDXyLEjQ6i3j4tJFqDkdhWIVOb2Gcm4UqZOgQB0aXBhKir/6q7uQQkehpqPV77JBDaEZqixhx9ZZTE3kUcqJaK0swuoMkUJG247Rt3y0ejbihHwFMmiijOnxMYRBAMex0e2vDuQERYRSkmGQHZrrQIlCvOeON2N6bD00bR04cZpF+0QeKcYyZFEM3hEJMYBPuoKEh+2GsGwHuVwOE9MTLAKdIpsIcKV9p3IJnFRhPNtvD51Cn4VC2p0WFs6cxsXnjqB/6Twe/drfoXmxhWq5hJvf9Qa87o6bMLp5BLKusC6b8GSPbgIGjygdIk2HLLHDcURMj+9CwZwBfBGI+siCNrjMYV05hX5mSg6ivg68UMawt4jWyeM4dP/X0Z2fR310DNtvoH3thJArMVMiiRElfEgaD4GoX1kIyx/AjXnUxraAp8Ejq7ur0ALHmNGrhZg9FVz+r1X2L73oyYA5UHw7uYQV3GR1wMbOMbL4TCNmzEPG+vRvURQng8Hwl+fm5n77zjvvfN5I5MpfOK/hLa51vlfow//85z8vzM7O/u88z/+6JEk0gPu2vJg6YSq4z3s9vJD7+zzG+0JBxQs74e/WEVOXszrDps4mAieGyODAduaw1HwcdkBwARnYFJEvSYi5hA2OFlYu4tLyecSIoWh5jFVnIfM5CJGAsXIJw9YlFE0Ozz77LJwghRfHzCJy6FJXGzDfg6mRAt5w0w6M102cmzvKVFRUDDMlj87QQ3tgkzgMYUgG3TGEjEdO1xD4AcIY4CUaimXQ8xoKhgh4NiZKRbzz+34Axdw4OGkEAqrIshxSL0Pqh+DiDGkgwHVSRAkVJJENhFqtFgLfR61aRn2kCs3UIWgqKztRrEJSSuAUYg1QW8gjizOELnlD9LF4cg6D+fM49sQ3cfLgM4jsGGaxiu233IDXvfUmFMaL4LiESaApQp5s3mIpgaBySBOPiVeInha6CkbKW2GI4+CCIWKvCZH3wPFExxOQSDmIxhgEqQhv2EPj2HN45K7P4ehjj8AaDlCanMBt73wPrrn5FlRmZlkAJ1SieZGUQkIY22hbbURQMDa1AxyXpxb/csGl4rmK+9NUkZFdmDc+rREV3dXv2funbvYyLMHgBargzGhptSNOGLyyGkWUpFEW+MGTbhDcuWvXroUrdImsbeY7VmCt+F7BU+Lw4cOTruv+jiRJ/4pFyEvSarKsIEBVVdZRPO//8Lz3L/1J3cZ3YsAvLLovlCAzdIJLkdEXHbtAVCnK8Wqg0z+IoXMEnDgAB/JfqMIsyLADC71BDz2vhUZrEZ1Bh+GioyOzCF0gdGIGTbSXL8An794oRKdHPOCQyWK7Qw+WHaLf95BXeOy9fiM2TlWwvHAWvkv5bREErQAvyuAHMSyHUnPJYzxBGqaM8yswFgINxlapUZLIoWSKEBIX1++8Hre/4QcQJ0VwYgECV1x1FrMzJEMXWRAijjjEicjsGanY8zwJGVLEQQDXHUI3VORLBegFHRkl+VISUkZpwjwyUYNgFpEJBsIgRdC3YM1fQvP0UTz4xb9hHgm6UUBpYhZbb9iNzdfuhBU6aC1fQqWiYXSyBLkkQzBkCIrCIuyT1IYfrKDX7QNxHlV9A3RBQeITbk5sZxlRpiKRVvctKQVkbobuuXOYe/SbuO8Ln0O7sQA3dDCxfha1yWncdsf3Y/0OSkguIWOKQBGu38NSdxkQc5icvRocX2Rpzpe1EpctRVn+MPMrpqGZQDcaRi0j5zWyESUcd9X7gxExqONlfusc/MBfTZUCxxR5aRIjiLyzMZd9cPv27Q9ewctjbVNrxfelPQf2798/NhwOP6Gq6ltkWRaoAFPhDcOQ/fl8QX4eeqAu5DtFGC+EIL6T/cCKMoMbViXEFGvLcUNYzhlY7rPg+IvQKFkXGsJAgqhSsQqx0lzG0B+Al1MMvCF6tsuSDbhMRbPZg6Eq8L0Bmo15dtEGHgkleBhmHj3Lg+XE8F2qqCHWjxexfeM4wnCI4aCHzoB8fAVoqgFTMTHsWfBc6q8FDFwP6eUhmUJMB15kEljfsWHqHKp5Be++433YtOEWZFkNGUdUKlKqSYAVIekPkFA6BrXTnMSGVqtyMh68wIMTM/ixj57Th2QoyFUJbhDBhxFSN0BCSdK5KqTSJBKljiTVAD9F1FzGxWefxFc//WfozJ9DeWIGm3fvxXU37oGRNzEY9PHM048wDPa6G6/B5MZJiNRZq2SkQ4rDAEAPQ3sB7VYXOWEcVXMEfJRCoBsjJVvwGkLCf0nhZ5SQ2AkuPncSD371bkipj/OnnsPKwjkUVRW6oiMTFLz9X/wQdrzxVgjFEgQ5hZcO0HP7yMQ8YzukWY7ltJFrGRVKwnwzgp6QsMJKhVQgRctlSJggGDpNGADBBmo0IUiQkvyZCHUCHSsPcp9M4zS1bftiGMT/Yffitf+Nu5NIemuvl2oF1jrfl2Bljx07Vm40Gj/H8/wPiqK4QRAEmZzOqHASHPE8xEDf/8/sJr8Tjvg23kuUKkqvZRU6ASeQU1kftjcHPzgKxWhD1TOEcQrXj9iFSfloruVg4PaRcDG8xEd7OESc8ahUx9Fs9dBotNjFHAYuu0hDL4TIZYylEMYJvDBDGGWIHRfVnILRooE49uBGIWyfvGQBU9FQMQqwuxaDKSg7o+8Tx3hVc2XKKoXSgPAH3/MhcymmRnL4wL99P6rlLczaMeMrjNPLQwFnR0jJIGb+Ik498i10Ls5D0QxkvATNzGF8ahK16THwpgpe5hBKHFJNgqirDAmF57FHbdEoITNHkGpjAF+gbHdwVh+tk8fwxDfuhjtoY3Lzdmy+di+q1SKGzUVmpPPM009Ay+m48Q1vxMS6dcgUGbyqrA6xeFp7sshsoD9YQepLMHgdGieCoxj3kAMnqohpzkfHa1SRRCLOHT+JP//jP0JBkzFaLSLzLSzMzSEh/2ROwdjG7Xjje96H8noyeY8QCQ6c2AOnFFEor0eaGiw6nkzmGei/GkLPnoYETkYckpfHqkyYzjMqtauzg9WumAI+6dOgG3JCYpM0QuilSRoJjdTHveCFT/u+/dhtt91G7fva6yVcgbXi+xIt7uHDh43FxcWdcRzvjeP43aqq7lRVlcI2ue9kQzD04HLe2/MQwwt5wH/fYIceEGmqz4EJnVgqxRCO/xyC5Dgq9RiqzqHRWUR70IKfuAxv9TwfMZl+i2Ax75kgQDcL7KvdHOLMuUvodvpMDSYKPCSBKFOAofGIkoh1sTzhmK4HheJ7ZInBHh4NtyTCs30oPM9cyYgjPBzS/gQ4EQefuKOUuBGn4KIEMiU603sIHMyM5fCBH34fckYVcVYEJ01DEifBZ3kgSJA5DuwLZ3H/Jz+D8wePYuu2HUgyHq12F0Yhj5lN62AnIUY3zGD9rp0QSzkksgBZUcGxQE4XtFCU08aZY+ClEpDJ4OIIfnMJS2dPQdNUlKY2gYeMoNuA6LTRXDyLp/c/jcr4DK6/6Xbka5OALAOquBqFRMQCUhNigCS14NkW4DvQhQwi+au7CQRRR8pxSDIdkl5DJufg9ob42n/7Ms6emEOv2cDuXdtRMww0Lsxjab4BjxPxhne+GzM7t0HOZwgwQMfpXe58tzCqGTEjyFCJzgHGTGCZfKuwAin8yEiduts4oxtviCiNWHaeF5JRUogg8RjX2XOHxOWFKhS+VVBrf1DTRu+79tpr+y/RJbG22TXY4eU/B+655x6l1WptCYLgjTzPv1lV1U2maY4pikLFmBXeF2LEdIQvLL7fWYip/DKoggy0WBH2EeI0MvESJqc1SmDHuZU5nFuaQ7O3jKFnwQtt1gEXi0WmYqMbQKlYhaHnMex5OHniAlpNixmJE5xRr+dQNDioUoSUhAaE1/IiQjdEOHQRuQlERUYqG4yTaigeU7LRgC1LeMb5RabCsmJ45NvAiWwIR4GRpmkCsYjIGWK6KuPOd9+E0VoBMXSo2k5Iylbw2Ri4WAQCD0m3g3ChjQe//A0cO3oMC5eW0esM2H4K5RyCNMaWa67Be//Nj2D96/YQoIxIEpAKMZRkCCT26kRfMMDRF6cwu0TityZBiFRSIKl5uK0+TnzzQaycPAqdi1ColzG6fgsq05shFUZIj4xU4FnMO7OHJF61QLStEFk0QBycR+o1wHkuEieDKuehyDkWHw91FJlWBsIM1vwy7vrUp/DYow9hZLSE22+/FZNTY2iQ21nkw6xXMbl5Pcw8SZQdrPSaCDMDlfoWcEKJ3XzjhPBZgp7IsJ9mZxGjpzHpuD1Eo91A1+4yNZ8XO+hYbVh+H0Hqw3J67Gf4mAPlf06NbvjGdbv2/vTPvvcX1iTEL2N5WOt8X8bFpl198pOfVJMk0S3LyqdpSpDEdsMwtiqKMiUIwiTHcTVRFPOCICiSJEmCIDDRxgs7Y/Jd5cgknR44hRCibEOQ55HL+ZicKLM8sYXOGZxtHMOZi3NY6S1haA8gSCI0sj+MImaArpCDFkdxOTz6HRfuIIQ7JCNtHmOjBsoFHhTUQK5nYRIzxVsSAKmfwunTYzIPUTVYN10sijBNwmozxEmCQd9GmkqwB9QFB+B5lVlEep4HRVbY3327h3opxdtv3YItG+rMySyfuwactP2/r9QMuERF7NgQqAD3QoRWiJV2D63OAG7fhtUeQJNk5AsFyMUixjZtRn3jJnC6iVSRGWVLiNqA20DidZlTGC0ayYfJmwFkRSmoSAQVgpRD4meYP3oM/cV5lDQNkzMzEM0cEl5iYZgUTx+Q6Y+uQtEVSJoEQdJY8QVvI4nPw+rNwWqeBWldclINZm4UgjIKaJOIUhN2qw+31UHj/HkcPXwAg14LnjPA9OwUrr3pBlgZUdo0yDkdxaIOO7Jxav482naA6vgGKHoF5FJEQ1ry6fV8H8PhAP1hB63BIvpWB50esSMi6EUDsi6tijlCG1FCrBhKM/YY/Y9sPxXRQOrDHa1MfmX79p2//hs//JE5jvmUrr1e6hVYK74v9Qr/A9vft28fzUnkIAgMAJUsyyZ1XR9PkmQyTdMJ+juA6ctFuSiKoibLCq8bBicoEgexg+KIg2rFxfRYDdMj0xB4FfPNUzi/cgwnLh6G6w/Q6/ZgBx68jB5lVwtIRsOgFCxnLbRDZF6GxEvZk3WtImPTpjEYeQm9YRMDmyhkKVybIhoowYLEayk0UWDdn6iT4EGBpgnMpMdxXfh+il7Xh2VlkEWTJSYEbsAelwmGULQU+VyAPdeNYc/O9dCgQeZmoZi7kPEbARSRelRAfcDnkXgJAklCRMKCKINMw60gBkfBlXkTmZ4DbxK9zFyVG3MeOLLVtC4h7F8AHw7ApwEEkVgTZEVpgFPy4NUcoFZWvyLKcBOQhQkiL8Sg02ExSsP+AJ5HjnESypU6yvUKlJwMXTPAUZim6CLh2oii82gv7gd6MUyQ9/EEBKMGrjCJ0BJx7Omj2P/oY0gDH/VqEW6vA6u9Aog8rr/19dDH60jJ+0KRoZg8moMWHjl0AIfPnYFRq0FQNYRpgjD0YTsW+r0eXIKRePq3PuLUh1k0MDE7xWhrK50mE1NIMoVkBnBtj+kzmJiCfXaEUWeAh7Bq1p69ZtsNv7V351sf2VXfNdy+fTslta69XqIVWCu+L9HCvpjNUjTRnXfeyZdKJX5+fp6/9tpry2EY1oIgmLFte8ZxnKnhcFjkxKBQm4yn3nbH1t1btlfksdFx5LUxBi8sLp1Aq30CjcZZRGmMvhPg6AlSvKXgVB5mucAe12kkI6Q8AstDOEygiwKqhRxqVQ0bNo2jNJbHUmseC80GerYHz+IY55YYA1XDQJ6FNaaIJI6JOSSZKEskqvDg+RFcD7AsmsxLUESdDfI81wcnSSgUZeiKg5tfN4s9O9ZBiTm4Ax2jE69Hym8AR8GWZNIThcgI/yV+r0TWjRwiy4JJNohhwNgZKOaBQg2Qyb6xgIzacZrmpy1E/bMIeuchpRYkktJGZCZELC0VgmqwgiYWpsDnphlDAbEAv+9h0BmgubyI5vIS3OGQDUspJkRRDJRGSqiMFlEqFJhXcSb5yCQH4FZgd4/Dbw5QlifBcyPgtQq4XBUJl8fpZ47iix//JE4cPISiqeLqnVvB8Ql8McPmG67FzNYtEDiJPX0E0gBLgxbufughPPD0fmSqgZA8K2SRdbOE9xMfmCxBtZwCPxyiXKFB5ATj/Da7PfhByBgrrVYXvusz/w96/wRXUOQ8c+MEx+KbvJ6HnFyxrrnqhudGK1MXY4/zBV5xeKBZqZaOlXPl/T/2gz82z7Fp39rrxa7AWvF9sSv4Cv7+Pfd8Np+vL31QMrr7zEpmFIrjUKVRJGmMpaWj6LXnsHyBXMwcpEoOz504DcsPIesaSrUK65iIp2uqCgLbYWyFgl5AKWfA0AUISoLiSA6JmODi8iJWWn3EoYjAohifDGVNB+kPcoYKuaCDF8nlLGFdLxmg+6uqCjheDNeOIAsao6CRGY9OXbIOaKKPt968CTdevRFiEKGx4GHDltsBcT04jACRAp46Mzax55nog0S42dCC1+mwrpga30Q3IVYmIOQnwCkVQFIZVs1lHYTU+VrzUFIPEsNnY0QhDc2IDiYwLnCijkHITUMzaoCgsQ7Y7fTQXFxGe2UF1mDAJNKW47JkiFK9iJHxEiqVMjRDAa8mgByD43qI/QUMV5ZQz00hSyeRkdhDLzKpc7Dcx4lHvoWvff4LGLSbWLdugok4RjfN4KqbbkBM0JBMuH0Gi1vB0rCNrzzwEP7yK08iUYm5oYGnJGWy4hQJc47JwgJGQUJ9pIhipYAgjLCw1IQs69D1PFYaxGbps1w2enlkFyrzzDdDNwRwaQpT16FJKoOexuozuH7XHjhWhH53SGo3iKIQaoJ8wVT1ByRF/kbeNObG1s82fuYdP0Mx1muvf8IKrBXff8KivVp+hTrkUwu//+7l9vE/zlfFer4wBUOjbivD8ZPfhDU4iySwsdDoo2mlOHdhEX6UQDUMmPk8HHcIRRYxWi1j6dIFmCoVX53F0BQKOUgqD05JoOoyesMhun0HVj9A6CTwrBiaJEJXKHxXRnWszLijvpfAdQK2H+q+qFBEaQbbCpCEdOEncOwQZl6ErqUYr8h4897NuGaljRjRAAAgAElEQVTTFDLXRbfpY3bjzeBl6nzHgdgARxBBsspjZWbBjo3lY8fwxL1fR71awPot22BOzIDPj0LKTUDJjQA5ExkFhiY24qCN2GuBjy1mYcln5JNLXT/BH9Spc0jVOgRzCnqhvjoMDIB46MFzHGYwP7SGiOKI3ViiOIaeU1CqGsjlc1BNBUpOhGRIbPiZhA10W2dRKYxDFbchEfPgJR1ZxIF3YwzOnMfBRx7B/iceRzmnoZIzMIxc7H7LLahtWM9SO8iQaBAt4nxrGV99+HF89suPwiWGm06+HCJ4ifLhEqgmUB5RUarpMPMahrYF34sgChpEXkN7xcZKw0ISpyxSPggpSWQ1BYXU2OQ/ZBoSE6lQfhsRRIj3e/XO6yHzBuuYXdfHoNtjAzopozmA3jfM3EVN1Z4dH588uH5q3WM37Lnp+G3rbvNfLdfG98JxrBXf74VP6f/nGJ88/tubGq2DnzNz6bUzk1tQK8+ynz5y6hH03QsIEwenL6xgoeGi2aIk4AyqnoOmayy6J2doKBU0lIs5FAwdvXYbZ05fhCRKKJZ1yEQ30yn6nUzCRRac2VimuKE28wswcmCx5dWiAc+O4FgJongVS8wkHrImACLH8tScQQTPTllQZ74owNRS3HbTVuzdMQlTjGCI5EecR764FRBnAWESSApMLUZ0KoqqF2hQNOijde4sDj7+LRi6iW3X7EZxcj2glcGrJXBafpUSRkIIFiMcIQkHyOIh4rADjnOQxj5LP5YFHVmsIObJ8DwH2Sgzz93zc+dw/NljrGiNjIzCLBQYlzZZNVYAJ6UwCzR401jR1XIy5JzGjNmztINW+xh0NY9y/kakfA4iryBoDrF84jTCwRBWr4PGxQs4sf8ZFMngnEuRnxrB6971NtTWz8LnYwyjLg6fPok/+szncf9T55hjKFcQwCkp63aLVQmjEwUoBocwJTFLhDCMoEgGdKWEbtPC/IUeC/Okgsrz5P3AwQ8jlu8nyxkMXYJRoOEjxQZFqynTGdg2Svka7KGHXtdCq9FeTTQJUyiKDIMlW8upIsiRwIn9sdr4oVv33v6J9VObHvqh236o/T1+Wb0sh79WfF+WZX7pdrJ//59IA5z6zzw/+KnZ6SmRXMokQcLZlaNoDM7CiYc4dWEeFy514DgRfC+GwCvsIot8H3lTQ7lgYuO6SawsLaHfJnlximbbQTGvo1TQIXMZu/AmauPodlxcuLQENwwIGoVW0pjAIi+J6HccDHsxMvLhpUGOIoCTYiIVMAcyq0cDH1K3UbqGgPG6iPd+/15sGlNZV1rQ8tDNKYCfADDBDHayzABIJpzEiH0XUuCAc2ykloVeswcv4GAUxwG1CNWkIVhpNZFBpnSLDJJSJEoIEPnIUkpC7oDDEEnmsSRiSSNcWUVsefAtB0mYMLOgfmuIJx97Cvv3H2IS63Xr10HRVRQKBUxPT6FYyUMv6tByOSh5BWpOgWIS9EIFuo9m9zCTUk9Ub2PvgQQQ9rlFHHrsSdx/z9+hWiphpJBHngPOHz4Mw1QxyALsfudbsXXPbmSaDAcBvvHYt7Dvd/4Ci70eYHDgdQ56XUWuJKE6oiNflOFGxGSgwhsiSzjkzQpCBzh9fAGxS8kVFIyhMKN0+jmCh0SZB9leGHkZskLddIaEI94ysUFEBjXktBKay13mWucMfAQWwTirzwskapEVGZpKQXNkI52ioBVQL409Wa9UPxFy3n3v+ZF/vfih3R+KXrqz/3t7y2vF93v782NH//jB350plpOPGYXsrbyUiUSq7zltzK+chhdSYvEAy60+el0HYZgiiTioss6KryLwKOV05Km7DUMEjg3H9WF7MXTq6gQOBl1kgoRKvowzp5aw3OgiX1ERChmMag5B7MEURfSbLjrtCEkswgti6AXysiU6Gs/i5YcU/+5w8JwQxZKKyVEJP/zemzA7SnS3PvhMQb6wAapKMtoRcNwIYqhM/JB4LgSyg7T7yDwbWZgi8AW4oYpUKEGWS8zNzLWHWFy6gKXWEkojo3j9zW+CpBUhanRDIHWXA07wEUU2BE6EQCyMTEM66MFpLGD5wjz7ai+34Q49DG0Xnf6QMUUajRWEYYCpqQnMrJvFzt3XYHbLZih5FUbFZMWZbkRh3MZK91n2CL9u4i1ARrzmDL3zy7h47CS+eteX8OxTT2JqpI7rrtqKiUoJS81FJKaMqWuuwqarr0ZxbBStIMB9Tz6B3/iDj2Pe6kKtqBALAnIVGbrJQdM5aKbMAlJpwOnaCRRBZ3aeyxc78PsJU/gxteRqpDETh4gyB1HhWYyUkVegmZSyQd4QZKxPwzgOkigz+KXXumwRSgklQca8MYjfDOI3CwQr0blEKDzHfIy5GNAVwykXi8dnx2c+tW185ku/8eGPN1azjNZeL1yBteL7z+R8uND81LX9ZPFTw6SxszvootvtIHIHMDWSGKfoWkM0W0OGb2aJAJEEuJTXFQTQZRFSljGLxygIWIabZpZYJHwQeTRsQSlfZP4DcUCYrssy2UKSAMQugiRCUc9h0PWxcMkFWQ6wi10C9LyMXFFnOCP9f5qo6DQdiGKCzTMGvu/2LbhlzxQUOYVtR5DkcRQKmyEKdcSJAV7IgUtFcLbFvhKrD38wROBnyIQSYpTA82XEHo+li5fwxOMPYWC14WXAta9/I/be/EZo+SLy1QpLByaZLfkgJEnI0pnZ1IkidLodNOaO4tN/+qc4e/wEqsUyuq0uRscmEJKKjB7ZOcC2bHTabViug007tuP9P/lBjK2fhFE1WTepmuSl0cT88iFEforNE7cDKbEIZfRXWpg/cQ5Lp87j85/9DBoLixip5LH7mh3Ycd3VKM2OITJkFGt15CtVDLkEh06dwv/7Xz+Ko5fOwxzNIVMj5MoiJCWGqpGFJnWgKqxhiMimxA4dzaUu7K63GnhCdZfnGe1MJGaiwjGYSNFFKCalisgsw4+GtF5gsbWRBJ7l6MXE6Q4EdFaGsAYhIo9bxYQZWZpkmRnUvIJiMQdZFpEzDGRxykzyefCoGhU7J5j7J2sT/+Wm1113/523/W/2P5PL7Yq8jbXie0WW8ZXfyEPnP6ny/MV9vXD+5+bOzkkrl5YhxxkmKxImp+pIBQGd7gCBTx4AKosdIqUcyWJJDktROXycIvIDyJKK2uQ4bM+FGwewPJcVYEPVmUevQlzbOIQTulhqL8PxPMiygTgU0GoMYNksAAwCMwyXIMoifD9EGkngoWL+Qh+uFWGkBNyyu4wP/fhbUK6o8PwYtisgZ47D1EaQBCJLs+CggXdDwHaRDIdw+g4cj4Og1sDzFQSujHPHzuPhb9yLgqmgVMvDTgTsuOFm5l1cGq1jesNGSPkCy6Ujgx5S+ZGWgMsojTNE1G3i4tGj+Ms/+1McfuopbJydhqmbrGPvOS6OzZ1mfOJKqcREIpIsoFCr4s4PvB8791xLeZkM3yZII8oaOHXmIBbOLWNd8XpE7Rib122BK8m4dPYShittzB17Dt986EG0lqkAF7Dn5htx67u+DyNb1kHQdGSigF5k48CJ4/idj34MxxcvgDN5yHkBhQqZx/tMZScR1YNXGJ1PzYoYtoNV9Z9PqUU8M0dKmQNeClnjoBoc8wrWdAWqQabtGfts6QYURkSVSxiUQEGmxPiYGl8PQyX4YYCLF9osZ4/oduTdU6jkWdH1Qo95RVAsE8EVHE/IMsdgiIKShyFqYc6oPFirjn5EldOn9k6+bbDmEfw/Akhe+eqxdgQvagWI+fDV4z//rxvDsx87fuZIobXYgRTxqBc4bN+6HmPjkyxqx/VilpDg+xGiwEfgkEN5gIxsIaMUoe2Dp053vAYpp8NLQhYlb1kWZPKfIMOWLIWiSvCSAMudFbRJzUbJvvJqlzoYuHAcF7xErmMUJU+2OiJyehmBm+Hi2TaWF2OMl4E33TyC//iz/wqyFrDujLLgBMjI6wUmLyYIQ1CL4BIdmQekdgjfJpUWdX15ZImGwYqNB+9+AAefeAa7du5Cq99BbXwdUklDdbyG8mgd1+7ZA07WoRplKFqBWSyGgYd+twEuCyFRwoPl4MBj38Q3vvIl1PImqCZFKdC2LDhkNCTRTYsUzz6qtRL23roXu299A4oTo9ArBngxhiAN4fnnceTgATz98LMYEdZh6cgC9t7weuRnZtHvWxAFEUPHxv79T+PRB+9HWVVw4017cP0bb8LM7p0ojo0hlXlcap/Hw089gd/+6CfQ9PpINR5GUYVmUgpFgISy73QdlCEahTy4QEJzoc9SKKjjFSQeCqVFZzEx/qDqPDQqvirhvSI4kQZ9LKuNxQhRjpuuiYxjTE8GjG8smCjm6+h3Pfg2RSTTUFFEIZ9HoZhnMnWyIG22m1iYn8fQslmHzUyjOAE5Iw9DNSBmQiZBahbM4reKRv7usfHxb6rbCpf23bbvNWvgs9b5vqiS9+r65b995t+/eaF15DPPnTk42mwOIXIqNM3H+ukJrJ9Yj1p1lMXiULDjYGjBdxxkYcBCLBUSWgwcZmYjGwq0Wh6iobCudmhZCFyXhVzS0Iu6HFJ1OZmHHklXgwidlZD555ZLZYiCxLLJvMCD45OklQx6cjDkIjrNIZbmB+i2Mhg8cMsNVfzaL/4oClUeqejDCwZIIyL7SxAyEd4wQcrnoeXXgyPjHV9E5gmIQnofPHMo6y93cO8X7sH+xw5ibGwWUHRYng81b2Jy/TpsvXoHzEoVCQQUSiMYG59mkEPouzh16jjarQbK+QrDK4XIxf7HH8KxA0+i121i1/W7MTa7jnXMqmbC0Az021340RCTG0Yxu2MHylOTLMlZUcnzoY1e/xgOPX0UT957CBPiFM4/eQplo46NN74OQ9fD1m3boBfyGFoDPPbQg5g7cBA37Lke3/8v3wttso7caB2ZwuF04wQ+/YXP4RN/83U4XAQhp0LNq1BVMkYnwQTdCEUEYcZUjXbHQeSR4m+VwlwoFyHIHBukUVeuahxEmYaQHHiRPH7J6SxFHNJMjLi+CkolAzxPghZKESEPERmqUsDCfAvtJRf14izGxydXMV5FZ0q5paUGBv0+BEmC7dhod7uXt02DVh5aXkNO15FXNZSMfFbOFYfd5dbxnFK6+823v+eun/s3P3fm1XUlvTxHs1Z8X551fln28uCRX7v+/OIzXzx6ev/MSqcLXlQRZjbKpoqZkUnMTK+DKGtwfA/9QReBa7McNSHmkHgx89ot5XKI6VFcFRmWS4WTJKze0Ea9UICYZbAcC24cIpJ4DJIAfcen9HX0Oz7KJQ2j9RoiMmRvk7FLCFmkqXgOaSxicaGLQSuEZ4ks4Xj7Jg2/8ss/gm2bR8AJLpJsgDS2WZAnObK3lnoYDID6zPXQjVlIGVlC5oCMKGIcIscH5ye4dPws5s8sIwpEPPLUIcydmoMbWHjz278PN978RvCKCjfKkCtVsHHzFtaZ0Q3l+JHDOHTgGfCZgNnZ9SxotKRJeOSBr+G5557F+i2bcdOttzIcVtVNjI6MM9lxb7AE1Uxg1Oow63XGeDDIiC08h077CJ56+Ci+9fWT2Fa9Gv2zTVw4PY+ZnTvghAF27NyJ7dftgJnLsySQxx+4FyOjVdz0plthjo8BioBMTfHc/HP49T/4KB588hgClWNPInrBQAYXPCLIPA9r4EPgdKiyiX6nA1lKWZer5TTIusCePDgxZfCPrJDNZcKM7GloRqkVWRwxdkjeNFEu5lcLb5qALFCZZzInpwKnJzy0zBvwkFKi/vFEweN73YFw9uwFbmVlBUGUMMy7WCrA8mwGS1G2npY3VnPjwhA5RUVk+2guucwYTpdEVIu1Yzuu2vVx06x8ydhhrHz8Qx9/zbAj1orvy1IWX56dPHn4I5MX2vs/d2ju0ZuavSUkl0UEhsahmJNQr01CECVyc4XtdOE5Fmj0xsUykApMWEGPpjSYdoYB4pgEFgbLX+s1mpioVlHQTOYH0RpaaFkuQnqEDmIEFPkTk7+tjxphgaKEbmfAcGVJUpjJNz0aN1c8tBoRuEBm3ZGRS/B//Lvb8O6372VdpyBQNlobFDcsCAlCK4A/zBDyeZRGtkDXZ4GoAg5lxs9Nafrux3B6FnOPjDwBp09fwnPHDsF1+phZtwFbtu5gkfIr/SFkw8Tsxo1M0ZX4Pi6cPIXHH3oQvWYTOU1FrVJGhSTDioQHH3oAIWK89V13YGyaEoglmLkCNM1AGPYgSjY4WYJk5hALEQSFOMSXsLzwHJ689wQe/soZ3Lb7TuRVEycocsklBojBGApvevvtqNbGUCiU4dgtRImLSq1KKgrIBuBzFvafmcMv/dZHcfRCB2meB0wVkiYgTRwofErqaRBMS1l8xBTJMheCFEMzJSb6gEQGHDEyUsER40QWGAZMlpNMXkLFN4mRJ7ZLLse+z5I0ETnZFiC2OV67qCm5UwKMRq9tW+1lj2svu6Jju0LgR2XH97cEQXhNhHSUkzKRCj0N8ogFYTsOFIW41uRyx1klMz/07CB1eq4Y2LGOlPQ9vCCJksALnFur1w+XCuUvjOj1+9/19vee/NCH/vlT1NaK78tTF1+WvRDnt5c13nHi7P7fPX52/0Y37rOkAkpWUEQOhm6gPlaBIHJwHAvOwAUXC6txOxkZp6us+DrOAJ7lI4pTqIqOiGhdQx9F3YQhqigViujZDi512rAi4jxICCLyAc7AI2TKKVJgUGawJIjMc9b3A6haAWEg4NL5HrorPiSZZ0quO94xiw9/8D0weRsSPLjOAH4aQKSuLU0gZhIiTkPM5aAqU9C09eC4CZZwnMUkBRYRuRFinyp8Bt9dDex0bRquc9B1g6ntBp7LzM3zxSLypgGFF7FycQH3/d1Xcerws4itIQRewtj4BG7Y+3pMrluPhXYTozPTyFUKjDdMNy6R56AoAcD3mDkRRQv5qQVIHXS6c7h07hROHmjj3EEP12x5MwbtHipFDUePHMa6jbPgFRHbrt6BiamNqNTqMPIkQrGR8SnilANPPhFygnufOIp//2sfRT9OkOSIOrKqfMsSD7ogwOsnUDixrfClpU6jV+U4ocBniSYqAq+VOZTHDFRGDKg5Sv2gzpTuH2Q4RKGZRFbQA1MtLIoSdzEMg0aWxB1VkecEZOciP1wS9UK7II339k4ifN/7Pp/+6q/+KnfsqmNc6f4S3zN64tyRuXxreXk24LI7bGf4AV7BhJ5TWeDIoGtD0bhMEdXzk1PT/48mSCdW5jtBEqUSF/NFWdZKPDJd5Hk95bNyksTjcRhVDd44qfHyHx84cPzSy3LRvII7WSu+r+Div1S7/vJDv7L7zML+P1jqnLpp6C1zisBB5RWkCFAfLzM6UeD66Hc8SFApa50FRZoFBbwYIU4c9mhq2S6iiEfgJkxSrGQicorGBjRO4KPrBugHgJIjPpMOUeQhicQgoFzMAGnMM4oaDetool4sV+C5KZqNAZaW+oioAIjAhhkZv/Dh92JdLWL2kaoiwg5cOL7L/p+2y5NXA29C5iuQxUnIInWi00BaBxISYmjIghiu1UcSeCzjjRLLKOeNyxIEiQ/Xpzgkm1GvcmYOhqTB6Vq452+/gm/efTeifh+u58GNBdzyljfhzn/7AYzMzELMGSyqKIMHwEZGHGHRgygFjE6X8SEguehZ53Ho8OPotiycPdrHlonXY6a2Ffd/9WswJQHNhQXsuGY78uUy5FwFG7ftQrFWRb6ssG5X0cl43kPfvgRBlfE3XzmEX/7NTyGUAC5PWILEbqY8PdN4MRByl67buefdt29929Fms6le6vfH5hcv7Wi1F2603faWCM5IviIZlVGzqBp8RScLTCF1JEW6MFKt3ztR2/y3G0ZuO/2hOz80eLHn4jt+7B0zDz5w/8c4kXvjxPSYNr8wTwZF89u3bv4P/9ePbvvinXfe9Y+KJKIg2ve9733Za8G8Z634vtiz7lX4+8R8uPtb/2n3mXMHP9ZzLu4uFRUIGXm/egz/i2IHgeeg33YQOTzSQMLIyDgmp2tIBZuJEGzXQrfXh+uQNJcHH3FQyPvWC1blxlSKsgQdy4ebJExmS5lqRC4lQ/XAo3BLQBHJEJjSNVYlwrbtIyT3Mi9EmAgMjgjsED/9/utx++4qqoqEyLYZ3jxwySkMMIoSZE1DSinJERnP1GHmNwECuZCtAy6nHXMJvRcfXEp5bwKj8CbkepYl4LkUljOENbRYJ66KGsRUgszJOHrwCO75q7/BqWeeQaVewVK/h1233Iwf/omfhFkfRa5aYXim7zeRBC0IGEIUSEFHj/AhEq6HhGvi5IWDOHH6JCqlDajmt2CitBm8y+HR++7D2aPHELYDjI2PYteNe+AmCsZmNmNsZhp6icxyEvBaDEEPMHTnMd9s4Rf+0+dx78OnwOc4cIaMRARUYhGkKfy+Pyyb5V9+/cZbP3rXXd+9sFEhu/vpu9V4OK/5mVvmFZ0fma71d23bPvzQO/e5V/rUfeihh8T3/5/vfxPPJ+9OsiiL0+yLP/EDP/Xovn371qwpv8tirxXfK30Gvkq2RxDEs+cOvJWTw9/I5YOrB/2LjH4EPkbK+XCdFvrtAfotwl9zmJ3ZgompMQiyDzvooNWjqX0fgRchiTJEboi8brLuslwqsQ7SCRP4aYa+4xJkDD8MkSe3MiUHux+t4pAs6j2ArNCTbsiSN4IoXY035zXYdobOUhe3XF/Bj7xzBzaN6PB7LWZiMwwBJw2hlohFUWJDm4xikYm0pNRQqG2HoG4EJ9D0vQ4u0xnVjdIgCSqhaRNL6yUTdcovI2FIECIKyadCYNaRmqjDs32ceuoAvvmVu3F+4QwyTcDet9yON7zjDmilGgSdDHTI34KSirtA3EGWhsh4DqrqIE4X0bdPY+7sUZxbWEESlzA7dT12bLoeUpTi7JFDaJ07j8bJBRSKJey4YQ+sQGNOc+u3bUFlrAwxRxH3HqxoGecXj+Fv73kIH/nYMQyGKcxRDYIuIUzos0gR9kOMVEf+ulaq//zhBw8vvkpOOXYYWQbubW97q67MKtndH7/7ihf4V9N7fbHHslZ8X+wKvsp//+8e+L9nhsHC7/vh/PcbOVmSDYoZH2Bh4SR6rR7EJIfpkatRyI/D8RxU6gYieGgPeugPBgi9AL3eAEsXl1nCccnIo5AvwnZCDMgPIeYw9GyGedZqBZa4EXocrH4Cz45Z4Q4ii9lHEu2J+MGipDCDH8cHXIdD7HCBnrrP/sS/vH5TTV4pb5wyEQUeAijoxSESJcXk6Bj67RVIXATT1GD7ERRzHIWR7TCKWyHxU8iyIkSuyIaHSEUkqYg4CFnkksRLSAk7DWNEQcxcv0iyFl+Ots8GHpZOnsLZ83Pw+QD16TFMb90GJV+GpJnIFQlftpCGbSRhG2nmIOFdcFwDK40D6PTOo9nr4bmTi2j3ebi2ittv/j5cNTuNoL8Ev70Aiew8FQVacQRmZSv6XgKtkMPUhvUgB6Pl5hKe2P8Ajp16DvfcdxZPH4gY7a8yVcbQ6bEcviwC8mru7PVX3/DGB+968FVVeF/ll8Kr7vDWiu+r7iO58gf0J5/58Fi5nn6wUOJ/mtc79Rgt9LpLaDf6CAbEd6hAFCi2pgBRTRHzAbwohOP4sAYuep0hGvNNZidZK5fDnFFy0lQILs630WpZimbKqlnKVN2QOEVSmNS1uWQnrk0ukRERLCjZB/kSdYpk8MIhCDnYTjIYDsJDK4vZ74kentn34Zt/8o431X7JlFfEQWcRaqGEpUEfDhLkFB2TtQo67UXmxkX+FW7KIeJMiNoYSuVtqFe2QlfGwGOVikYuZSAuMCVfUMQ6TdvIGiwTGIeVhowU/susgr0Y4cDCYNiE7Q0gaiKKlRFo+TIE2YAo8eDFEEhJxNCFGy7ADc+h2TqEQf88s8s8dryBhZUAc2ddhCGPnJbHeLmADZMqts7qMMQAEsUeVWZRHtkOXilA1nNIORVPPXMEX/vGY8yhjG5Kd/3tYSz3QyhVkiaTcixARukdgjR/za4b3/3klx49eOXPlLUtvpwrsFZ8X87VfgX39Sd379N5f+HtZsn+zVRc2TwYLMG3UqzMe+g0EhhGHps3TwGyi5XuAiu+hPfGgYDIFdBdcb1+1z3MZ8IDkqgcCb14cGnZ4VwbRqGI6uhk4W31kfJ2nhelleXOqYX57n6afcky1kkSNyVR05wTCzrFF0EYBCF3yvODr/eH7iMLx3CWnlg//CPbxn70x/fcv3HSucrqnAGvZOgFLppDi6Uez05MwrH76A9abBDHUVBmJsAlyStXRM6cxmh1E6rlachaGYJWAgQVgA5AAxLirqpAqrDumPinlC6c0VdMEUohAm+AJPYZK0BRdfCyAkGSGVYOwUGWdeEHDbSHJ7HcPIRu9xQk8n0IKzh5wsXT+8+j72fwfNpWDEITNs5I2DArQxNj5As5mOUaKrV10M06RKmCg/sX8Od/9g0cPtJGfbwAx4/QsUMEBg/JUBA4DgRKK3a5brlS+pXW0c5/fQVPpbVdX6EVWCu+V2ghvxc2Q3jcH/7FO/f4XPdXLHv5dYOWU1xZ9JOLp62IUnI2bi2I67cW2NCtNxgijSWkoZrYA/6gN8Bn4MWfjuOe8/DDzMqX+sXnzx/u1ltn5VIpMnxR471WbD2MCzEeRrZ9O4ReD6JSNnI5Pi5GEefzvGwFwdA5cwar0qoXvPb9/HVv/8kf2/PFnNLUw7iBgT9Ax7LgWy5VbwiyhFarhSDwYBgKZFHAcGBjuRHCtjgYhobJqc0Yn92AfK0OzaxCVkrghSIELg+OywMgrjKlF7MKjoz8D8iGkhRfoQ8+DVdpcxRSSok5xOAQA8RJD37UQHdwCYsrc2h2zqLXa0LIqmhc0vDlL51EGAswijouXGqjVOSwdcs4ZqZFzM4YWF5cRIoQWp74wsQOMYGohr+7+wLu//oSBSyzoZqoi0iJVVaWyAKI3XhiKzPggEIAAAkdSURBVEnypvb7G7de9SsH7j6whqV+L1xw/8AxrhXffwYf4v/qW/ip37y5FLTmb1+6tCx1muGSb5kcD22DWeLrk+uVbfVJY6tlOUZrpTfnDePPd4fKfc8+3O//r+7nn/rzx5/9xT+aHvV/PApOiWHWw+LyMjP+IX9EzczDdn14ngsFHMKhBVOWIPISegMPi40YfppgbF0RxZEytHyF+fxSl2nqdahyBRKXu1yINXC8yqKOWPeLBGlK6Rc+0tRng8IYAeLUQ0LuunEfvt/BcLCCVmcZ3aGFboc41JuSu/5ybv6hB5Y8XedUQeHLgpgphQLHjYwUMkWLOFnlRInn+EJZ4vJlopV5KBYqkLJpfOKPn8C506u8O54012oCieh71KDHGbiIc+HhK1etu/rfHXj4wJpR+T/1xHqV/d5a8X2VfSCv8OFw7/vZvWqe5+rd5kquF3uNh/966WW/2B9//Bd3bJrR/loWz+8IwkVYdh/OoMtwT5IJk8Vj6PqQ4xSDxRbG83nUSiUsN5tIyVc4iOAjgmjKbJCViERVM2EYRRTMGkytDE3KQ+RNFmGf8SJz/kooXigJEMUUFeQgSFyEqYso8VhCM5dliMMQsR/Acl10hgE4bhbHj4RP/PmfPvOHzflwKY6hgcNYZUSumznRCAI/c5xUCWKMGQo2arowla/w5swGURutV+XmEuLHHlqQPY9DTC5rOnW8Ipm5kTDGkSAeTX3hy6Ny5S+OPXOh8QqfH2u7v4IrsFZ8r+Birm3qyqzAvn23im9/040f3HlV7nc9/7SWpj1YgyW4vsXCLsm0a9jrw6Bud76BzIqxcWYcvW4PRqEEzlCw1GsiljIk5NAlcOBlCYqiQpc1GJIOXTFZogfR0UIWzOnDD214noUoCVkhjjMPYeYzdZyh56ErRaQBjyQAvIDHwFewuKgcvufLz33gwbsHR1Z1fexF1xWP7eBx7Nt/F2EgJwnarJnn1+slJ5fX1GqrEeaH/XRnwnFbZF0qeWmY8Hl+UdbEOUNTHzUV7mtVZ+PCgQMHXjOeB1fmLHr1b2Wt+L76P6PX5BHu2/dB/Z1vnv29WrX/AV1bkHipj4HVYoOsKCLXrQxZGDFLzM5KE94ghCHLkEUNUZQiM1NQRk/MC4g5EbKiQyEv4oyHJpLsedVOMeE4Ahbg+kOm7PPskDEhSEIcxgEzppF1Uv4ZUJUSi0iiDDqOG00WGupTjz927qc/+yenDr/ID0mcnJzMu5mrC0UhllRpuHRgieR0a+kPL3JhX82/vlZ8X82fzmv82P7wtz4wXq93/vOGmeQHxycFWRADuK6LJKG4mxS+78LzHLi2hdAh828OCbNXVCDlVUAXmZcDWYmThSQ5v/DJKnwgSRwUjbriCEPfYoq/JAgZr1mSRZiazlgOUZZg4HgQNROCUIAkVZDEGuYvxfefOef/ko79+/ft+/tDw9f4x7b29v+RK7BWfP+RC7X2Y6/MCnzkt2/fMFpOfm/rRvMduVwiUv4YwQLknkW+whTpHkfkPUtmMRmiIERKqjpBQUr+DpSqwKcsFJJelPNG9jgk+JCUFEFkw3bJDyJetdWkYEmFDBsymIUiK94XGyvgZBOqNoY0rnjnzjpfXlps/sff+tVzC9/J1nhlVmltr9+LK7BWfL8XP7XX2DH/5R+/d1NBufSR0VHxzbmSLmZ8giD0oJkmU8sFxEl2XbjukEXh8PS0TunJnAQ+lSByEnMrow44JomzkEAgKpciMiNx33URezYCu88SNDTdxNCxICk8EjFFn7phYzwRhKmLp445HzvSWvroX+y74L/GPoa1t3uFV2Ct+F7hBV3b3EuzAl//zNv+v/bunTWKKIoD+Jk7O/twX4m7iVlcwcJO0CJoKdFKBBEt8glC7PwMooWks7KRQFBTpbKKIFiILxALEQIpEvGRkBDduLvzuDN37ozcQawDSbi7uf9Aut05e34n/BnCzj1nCk54v+v9ul4etcvVEYdEGlEun8/OKFZrgfzAIxEHxCy1oUGSOrWHqS/OSrWizMpWp0exIJHGlMur79pW6JjalyZTkqJPvd5OtvSSsUK28FO9hpMtJVU2pTX6qtNjC5/fbn1YWEDwHs6UzboqwteseQ91ty+e3mr1/c6sF23fZiWv1TihDoyQ2U4xtbpI/agNDTz0KZGcmLrXVRuaI0FRFFGiNjdn5z4wkupX7aIrFCiv/s2Qi0nEIXFfEA/UAxYlSqjqup71zI/ZE69bX5mb+7TvoxeHegD48AcqgPA9UE5c7LAF1GkMDx9cupxY23fsgj9ZHy02K5ViMV9gVK0VidmCXHeXRKjOExbZnS5X5yLEkiJfkPRSCt1sYXG2ccEpqyfSyqQ2zXGZUiKshFkVV/La+69r/N6jx9/eHXZPuL6ZAghfM+c+9F3Pzk46lvX9dLs9cnVsrHHTduis4/BGuZraFuMko4A83yUexySJUegFJLyUnNihitrCnKr7Ypv6YUhdLohVq0FksQ3Hct7YVvn5jzX/9fz8z87QQ6GBgRVA+A7saPDB9iJwd2oq51/sjo8fr55JmHc+SYMrtXruQqmctsKwz3oBpz/q6EsvpJPNCWrVm+Tu9EgESRKEyeb6xvZKINOPpebIF5G3Vv3NYH1xsdPbS228BgL7EUD47kcP7x1IgZmZc+3GBLvBbP8aj4NTfdctcz/M1/P1uFqod71dsep24pc7fXe51Pi9tbT0/8m0gewHH+poCiB8j+Zc0dW/rQrT0+1iGPKcEInV63XSWo2i5WW19xdPj+GPRK8AwlevP6pDAAKGCiB8DR082oYABPQKIHz1+qM6BCBgqADC19DBo20IQECvAMJXrz+qQwAChgogfA0dPNqGAAT0CiB89fqjOgQgYKgAwtfQwaNtCEBArwDCV68/qkMAAoYKIHwNHTzahgAE9AogfPX6ozoEIGCoAMLX0MGjbQhAQK8AwlevP6pDAAKGCiB8DR082oYABPQKIHz1+qM6BCBgqADC19DBo20IQECvAMJXrz+qQwAChgogfA0dPNqGAAT0CiB89fqjOgQgYKgAwtfQwaNtCEBArwDCV68/qkMAAoYKIHwNHTzahgAE9AogfPX6ozoEIGCowF/bvxtuK/m6mQAAAABJRU5ErkJgg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2" descr="data:image/png;base64,iVBORw0KGgoAAAANSUhEUgAAAWUAAAGiCAYAAAA/aNe3AAAAAXNSR0IArs4c6QAAIABJREFUeF7sfQeAZFWV9nnvVeowkTTkERzCAAISJIOAu+qugVXAuLKAgaQYYNV1XTCBopjFsGvYFVdlXRO4BhRFfwNBgoDCDAxMZGJ3T3dXdVW99+6/37nvVJ2686qne6C1hr2NY1W9eN95937nu98999yA/J+3gLeAt4C3QM9YIOiZkviCeAt4C3gLeAuQB2VfCb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zgQbmHXoYvireAt4C3gAdlXwe8BbwFvAV6yAIelHvoZfiieAt4C3gLeFD2dcBbwFvAW6CHLOBBuYdehi+Kt4C3gLeAB2VfB7wFvAW8BXrIAh6Ue+hl+KJ4C3gLeAt4UPZ1wFvAW8BboIcs4EG5h16GL4q3gLeAt4AHZV8HvAW8BbwFesgCHpR76GX4ongLeAt4C3hQ9nXAW8BbwFughyyw3YOyMQbPEN15553BI488kp555pkmCIK0h2zsi+It4C3gLTBlC2x3oGyMCR944IHC4ODgwNy5c3e89957d1m9evVRCxYsGDDGjFcqlfVEtI6INhaLxWqhUJgYHx9vVCqVRqPRqBcKhXh0dDTdeeed08WLFwO8jfwLAjYHfvs/bwFvAW+Bv4gFtgtQ/uY3vxmdfvrpg2ma7mqMWRSG4X5xHB9SqVQWf+Mb35h/4403LjjjjDOiSqWSpGnarFQq1SRJqpVKZSKKookwDMeiKBoNgmBDGIab8RvHlEqlkUKhsMkYswnby+VylYjqxph6qVTCNWoDAwPxrrvuGhMRAJxBPAgCD9x/kerqb+ot8NS3QE+DMljxypUr51YqlUPTND0xTdNjS6XSfkmS7EhEfcaYwi233BLcdttttHjxYqpUKmSMITDeQqHA36MoojAMsY1ljSiK0kKhwABbLpebYNNEBNAeLxQKtUqlUgNAFwqFDVEUrcV3Y8xwoVAYKhQKw/hNRJviOAbIT9RqtRjAvXnz5mTx4sWxl06e+o3GP6G3wExaoOdAGUC8Zs2aSrlcXpim6QlE9HwielYQBDukaVpI0zQA2JbLZYrjmP7whz/Q448/To1Gg+2USRDU19fXAmgAs2wHWOMfgFq+y3myLYoiUywWTaFQMGEYsrwB2QNSSLFYrBHRKBGNRFG0OQiCsTRNq0EQjIZhuCEIglVJkqxIkmQoDMPROI43F4vF0XK53JiYmIgnJibSkZGR9IgjjmDH4Fn3TFZvf21vge3PAj0BygDitWvX9hUKhb2SJDkyDKPjiOhoCmgfMjQ7NWloUsuA0zSlYrHIgGxMSvfddz+tWLGCpWCALI6R4+xvC75BaB81CiMKo5AZdBSGFAGkwabxDwy7mAF2ZMGbAd0ybYpwXmgBHtfLrmWiMEqjQpQGFCQUEKSOehiEtUKhUDVEo0FAmwIKhjNGPlZv1quU0hhFtDkKoyETRENE8UiQlEabzWQsCBqQVibq9XqjXq8nCsgTL59sf43Ml9hbYDoW+IuBsjEmWrp0KQbrdk3T9OAgCI4Kw/BoY8x+cWJ2DIKgSEShsFhhumDJ8ofv9957L61cuYKi0IJxm/VagKZMypB9YMP4FxUAslGLNYvMAcCXYwSU5bdm1HyNtjQiEgnfU44HywYTlk98h3ySmhQAHodh2MS/KIwmKKCJNKZqaszmgMxmCoMRsG9jCCx8vNlsjlNgRiKKNiZJsimO07E4TGphHNeazWY9CIJasVisg43vscceyZ133mmOOOIID+LTaQ3+WG+BHrDAnx2UoQNv2LBh5yRJjigUCsemaXpMEAT7G2N2MMaUoECkxgKs/NNArG3WDZQtKFpQTjNdWa7VAtOIWvIFs+bsH4AYf3nArAFXf9eOQ99HjpFt+rqyTaQVdhqGfRDKwmAOALdaOBkgORE1oWOnqakZk9bCkCCljCdJMmpMuiFJkg0U0Ebo3WmabjYUjhiKNyb1ZONENLHRjBmw9/ratWvjI488stkD9c8XwVvAW8CxwJ8FlI0xxfXr1+9ARIicgDRxujHmkCAI5qVpWkSssQzQoXxTBWUcy0x5xQoKQ6snZ4N6DMr4Dl6tAV5AsFiyLFnYsICynC/XEjYs0ogGUStptPVqzaTzAFkDtrwHze4ByuIMxBFhP9i72KezN4CegO06GGMA4DpChGWU1JiaSdPx1KTDgaFNSWo2mjTdlAZmPaW0idJ0KA2CatpsVmOi8QIRM3Sw72ZfM+5r9jWbzWayyy67dESgXHnllfQv//IvPhLFQ4q3wJNsgRkH5RUrVvSVy+VTiOhsIgIg72aM6QdWaqAB2AgQGataTOkvT75oMWUgdQbKLdkiA9FCsT3QJ+xZA7OAsZIiOuQKl/Xq+7jf3TLIc2sHwMdQG+DFFhqk8T0D4EyaMayra6Yu37XxxEFk23ACZA2ArHzGxtCEMWk1NelIQMGmJMWnGTMmGA4MSykjcZyMYgAzTU01CBJIKvg9DKaO0EOEDt5www3JWWedhev6P28Bb4FtsMCMgjIY8MrHVz63EBWvDCg4mIgq2MYgwYNlIfrllKQWWDDwBuCB4tpNsnCfUUAZ43iaRQaBHbxzZYuWbFCwYXN5TFm0ZmHCWnvWQKoZuGbGUkaXVcsxLuuV48PASifutZjxZ6F++MRgpwbolq1gA9UzwHb+x0jOqM92t3/yKRo9y0XMfEUyAfMOgiAJggAAHqepidM0rSdJEqdpPGECGk3ieNgYWp+aZINJ0yGTmA1xHCP2e12SJCNEVIPkgk9EqQwPDzdmz56dVKvVdN26dekpp5ziY7+3oeH6U566FphRUH7sscfmFYvFf4uKhRcCc4XluSxOwFRABIxxqn8A5dWrVlEUtQf6cK5oyhI5oXVd3EeYMqQBV1MWluyCsYTSuWAsv0XikOfQA4H6/nnAi3MElIUd45wkSTqcDc7VoJxnSy196P2uo9O/Ncjrc3AveW8tkIeDYNJuQR/HpGlqIKGY1DRMmjYNZJPsH3TvNE2H0zRdHwTBujRNh4gIv0eMMZh5iXjwkXq9jok+jWazGZdKpRgx4IglX7hwIZg3g7fIJmJDPwNzqi3FH7e9WGDGQBmMePXq1cf/72SPryUm3VOAtxtIdOzPBrzyjCgTQvAJwHrggQdo9aqVFGYhbxaQEcJmWbJoygBIacjMjhVT1hIFQFrryc1mk/7nf/6HHnvsMfqHf/gH2mWXXVq6tVxTAE1+l0olwnnCqnFNABc7g2xSC4NwFsGBfTjXICYj06nlOQUUsT0Dvy10ZwFNuV9LBlKRKq4tXSkkr2eiGT3uDXvLc6SGAztaZZL3QWDmqWXfCsQ51ju1D5MweBsDBt5I0xQMehwADhYOVh2GIWZVjhMRwHt9mqajxpgJRJhEUTSG2HDo3ogXx+xMIsK+RhAEdZyLKJTx8fEE8eCjo6PmlFNO4ft7HXx7gaX/2+WcMVC+5ZZbCvvvv//ZxWLxusSksyYDZdujVkXpAsoCTAIoaOP3339/KyROXmU3TVkzWjBlgKUb9gZABZjI4Nott9xC//7v/04rV66kT3ziE3T00Ue3wEYiNQRspXz9/f3UbDYolJhmFUli5RnLPgWUAXb4i0LrEHBdAT95VtHcNUi77F9+y7lij9ZxWTQKwFT3TqTcLpsHpmMcUd+7BcppTAgIEUchoA1A5kARMGhcIHMM9qsFdpar+OL2neMc7BMfYifUgHgzO04QQghSHoZBGoQhAtTrYN9EwVgYBuOGqEocOkjDFBDY+NqQwtGgEIyHJqwWKgUAd61ABUSrTKSl0litXp8IarUGGDlmZC5fvjzt6+uL/azM/9uA2AtPP2OgfP/995fmzZt3bqFQuDYl05cHyl0NsBVQFsaLa2JG3/LHHmP5QrZbsLMAJw1fAAf7GIyzgT4dl6xlC8wYvO++++jLX/4yPf3pT6fvfve79J73vIf+6q/+imcPaqkCx2KbgGy9XufvuLYGRmHJwowxAQYzD3/xi1/QD3/4QzrrzJfRkUce2QJBlBnHaDlDA64wetwD210ZSNhqx3GIvMth0ABLex9WpVtMN8gm7WimbnVqALJlzlsAs2jZmbQhNhA2jXsJi8Y+OxHIsm5dT7QzsAOa7TDJ7F23gtYB5GDgYRAmQRgkCCeMoghsHN8bYNBRoVCPgqBOYVANKBjliT1kMCNzPDDBaFgINxgy60xs1mIqfRAEQwgvRB6Vvr6+Jth3o9Ew6xavS08hr4X3AoA9FcswY6C8ZMmS8sDAwAWFQuGqlExlRkF5+WNUiOysOwEgrSkLK5VPBmInTlkAFUwZ35cvX06f/vSn6dnPfjYtWLCA3vGOd9A//uM/0otf/GJmewARsGcA+bx582j27Nk0MoJxLeLvs2bNYrCR55ZyiSQgDmTJkiX0kY98hH7605/Su//5CnrDG97A0kdLX1fMWQBZP6cAl75unnwh5UidNy7na0entxlo2hkYCnC6oCxOgVlwZps2o7ayjfxpAO+4XgbkGsA1cMv19HO6DVLu40bO6DEDLVWJHQHcYOTZoCbitydYPgloU0jBJgpYRhlNU9pMxowZSjfHidkcWeCGLj6G4yG94F+9Xof8MgEGXqvVeFATGQlvuOEGc+aZZ/qp9U9FJH0Sn2nGQHnZsmWVUql0calUem9i0icFlDXzE03WMuVHeQq0ZsoSpywDfSID4FNrysKUpSEDlIeGhujrX/867bDDDvTyl7+cdWuA8ite8Qp6/etf32J1P/7xj+lb3/oW/d3f/R0D8apVq5i577333qw/z507Nze+GOXEfZGz4/Of/zzhnj/5yU/oRS88gy699FJm3eIchMHKgB9rz4pVSmSGsEzNlsUeYjf+zGY+ahnEBToNoiHZSBkByNbAX8aUNesVzVlAWgBYg6vSmTv0aHkmDcpuPdeDjnqf64REW9cA7IKxPkaBs8vUMRuTBxjBwjmEHno4URODmQEF9SAM6kma1gIymDpfhcZtjEESK+RFge4NvRzaN3RxAPgGItpQLBbH6vU6kl8hIyE08HjhwoVpNhOzlVLW50Z5EtFuO7nUjIJypVK5pFAovKcbKGtG1mGvLvKFND45D5+QGJYvf4ynWbugLPKF7v5jm81nYXVj0ZWFKWPfDTfcQHfccQez1l133ZWWLVtG73rXu+j5z38+ve1tb8smjIT0m9/8mt797nfTqaeeygz6aU97Gssd//Zv/0Zf+9rXWIoQ+UGAUWSPiYkJ+vjHP87XetGLXkRvfetb6RmHHEZXX301bdy4kSfFzJkzhw488EAG/FqtxgxaIkI0G8wbAOwG0i4oC4DiegJ6GswjJWV0aNUB5AbLjGU7nlWuoZmyZrkuQEs59bVdeUWfL/Ukr+clzkWDrIQlanvp/Vqz19u189D3dBl7qw5De7e2kkUW5BMAi5DCBmK5rRZOw5BGgiBgiQSfyETIMkoQVMG8kfAqjuON9Xp9E+QTTASqVCrNpUuXNp/97Gfjev7vKWqBGQPlW5bdUjmg/4CLC4Xie9OEKlO132TdUwE2HTkAUEZkRLdGp7v6OF/AF/IFUn1K1xbHgZ3efvvt9JWvfIWOOeYYzkQH0IEscdNNN9Epp5zCoIk/gOsnP/lJ1pqx7cQTT6TNmzez5AGWDWDfb7/9KY6brYgL3EOYL66HqA5IF9CgX/e619GOO+5IX/rSl/g611xzDd188830qU99igcXN23axOV68MEH6c1vfjMzOqQsxfPAWQwODvKzgK3juQDk+I2yQ7fG4CMYuIAvyiEhfrId18Q2nXFPg7Wcg/0AJzgJHC+aMCQfPBfOQQ8D5cAxOA/b5Hwcj3/yPrVe7erK4jQ0UHcDZA2eenwASakCsjHwW9SHqD3jUzujvHswAKc2CkZ6CPocXcYWeydE2XTG0GckoZUXBWw8igqQT9KAwpRzogRBlcJgLMBUeZMOmTQZJgrWJ0myhojWxibZQEkyliRBrVQKmaEPNRrjQbU60d/fH2MW5q677prcSXemRxBnJHTDCX1O8KmC0p/5uBkF5UWVRReVS5X3PVmgLI1XM2zLlJe3pju7LEgaog5fA5BgmjWOlSgLAAjYKUD1ZS97Gb3whS9kcAKgLV26lOWLvfbai9kttoG5QsrYfffdeQAQ569du5aZNGQLRGpIJAcaKO4JgMK5/+///T+67rrr6KUvfSk985nPZLkE199pp53oC1/4Ap8PwAY7RxjX6aefziCAsqGMV111FTsMnIN7YjvKhu9g7vvssw9dcsklDHwAdkSoYICyWq2yvALAhhMBgEMv32OPPdgOY2Nj/FwD/QPUP4BJl5yHg+0gchEACTZFeaQXINuGh4fZFnAgKBOOeeSRR+g73/kOnXbaaXTwwQe35BycK2AtoC7ALe9ZQNtlzrqNuPuknK50IbMltWzBzrXYCdQuGG9x/RSDqjY+O+9P9zbsfg5h6ThU6qgbx45onTBoh24KYeAJP7aHBz0aMeDwaE0i0zAmqJs0qRNr2zRsTLrRkMGEnhFjePLOUGDMSBoEI41msxokSS1JkolGozGeltOxwWhwvNFosPadxYP7JFZ/ZhB2bzdjoLzELCkPrB24sFgsfWCmQRmpOyU8TTMh3TXVLIln8hVtljeAGxoYwB1MFAD/sY99jJ7xjGcw6GA/mDjYKcAMoAwgBrhddNFFDMyvec1rmO3ec889PBj4pje9ic4666xW114AQpgsWPCiRYs4MT/OGx8fZ8kD+//zP/+TGTOA9IILLuB/0LLBkD/zmc/QGWecwXIJwO6f/umfWN545zvfyefeeeeddM4557BjwDl4zm984xv0uc99js854ogj2MGMjo7Sq1/9agZ33AvgDlDGM4GpH3roobwfAAO7QL6BjQCi2AfQh51hHwD2+vXraWBggAEdjuSwww5ju+B8lBNSELbBcWgwFrYtbBPXlMgWDW4uS9a6uZa0NFPu1JBDBjucp+sBS1mF9uCwdujiEOSaLeabRfO5MoyUSQ/G2ueibKKNvVK3+mnLZkFZeouuA9H12WH1rRwkkv8EceBEphmEhETjjdSkDTJUJ0ONlEydEPsdBMMmNQDtUROwDj7ajJvQvDdRQog8GU+ipB7GYb3ZbCJ+HCv51EZGRpqIAZc1MX062ScXxWcOlG30xYXF8syAspgB4AUg1bmURaKQhiKNUSoyju0fsKuUSEXHYB7AHWwWoHP88ce34oW///3vs0YMQAEAgrl+8Ytf5PjlD37wg/SsZz2LGxvY7ze/+U0+FgCEBgrtGJEYuA/AEMwXAAjwguQAWQEM87LLLmPwAqvEudj293//93TyySfzoOGHP/xhOuCAA3hQce6cufTTn/2U3v/+9zOggvUCMP/jP/6DGTqcCxg4pAsAMlg3JBbRuOEI4GAA6uvWrePrYFDzrrvuQpIhdgTPec5z6Prrr2d5BgANm4D94lxcC3r3H//4R/rqV7/KgIyewurVqxnE3/KWt/C9Hn30UT5+zz335OcURg1HB4kGtkHkCmwuEgrekUgbeQN7upekgVEzXHnfuh4UolIuIELG0mDsXscFZYCmMGWXFctgpda2edYj2VA/zZDle4fkEiJ/d3uqfZ4TyWv+YhOxR/sZ7MxL915ZD0jT91ZSKwB4lsiqbpLUppQ1ZoIwSJmajXGSrEnTeG2SJBtNYoZjY4aCKB1KJpIh5EBB9AnSxyLyZGhoCHHfyGzopZJp4PbMgvKsWRcUCtFVJg2eFE1ZurUScYDfrqasG6TLlDUoy+QR6SJCagBYyD3wiW0AOzBAgAa6/5Af0OVHKBsG5AA+8+fP5+OgI//2t79lNnvsscfysdLVR5ce+z/72c8ywz7vvPP4fgAkMGWAK5gumCpYJe4Hxg2wAyDiN3RngBj+cB2E0QF0IXcAAK+44goGOmwD6IpWjQHIt7/97dlyWbZLjXtDKoG8AV0bIAtQx/lvfOMbeTt6DHAIAGg860c/+lEG+muvvZbLCgCH1ANHAYCCdIKY8Ws/+lGOQMHEG/QsIJ2cf/75DLZgzr/85S/5GWAzRKBAE0evAfthD9i9W6TFFsw1kxE0e2YGnKVitWyzkylrtixMWTNPzWh1W2K2bKApt+WLPCfROS7SBmW5riupyfaIMxva5cvwp8upy6Edhxyno1faICxrAneuBqx7F+61sHiDhEDq9CgZsHIuFI5ECSiGjGIM1ShNeXAyNekYYr8pNVUKgs0mSYYopLWpCTYGaTCShmY8TMPxNG1U4zAcj5JkIkmSZpqmcYKEKnGcQAsHoCMa5f9qfpQZBeW+gYELSqXikwbK0qWczkCf7gJKZRVNGfsk+kIasoTICSjjnjIgJiDtNhr5DSABeAJswAwBfNJo0MWHPACGCBCHlAAgxB+2Y3AQcc/QmQFSOB+sGqFyAD7IETgPwAXA+cAHPsD68oc+9CG+389+9jMG9LPPPpsuvvhidi7oRcABANxf8IIXtAb55FkxKIdoETBfyBq4Hs4HoAJg7777br43bALmDs0Z2jAkj3/+539mAAdQ4zlGR8fo0kvfxN/hAPDsGDSFVIP7Y+AU5YEjQE8AjgvOCCGBiD7Bfolzhj1lwC8vCmIy0qHZaHvw18oCrsNmOxTaUTsuS9a/W1EXmXyhy+BGjrh6MyJ9NNC7dVLqiMgXmlXLsa7TcEF6OgOhcq4LyAzsKrGXa+e8XgQ4sICITnWQCekc/y0aOKbCGzITJk0RTYK4bwB5NQCwB+lEHKc1k5rxNDWbidIh5EYhCjbHcR3hhJuzXCkIOazWarXmU5WNzygoD8ya9YYoiq4mM3Wm7FaEyaIxUEk4TnkFVh7ZcnTd7TJqpiy5L9Bw3enWIoXIp+TDkGWoJFZYBglducRlWroRCnPWjQzPCFbbaMRULpWYYQMAr776g7TTTjtyaB4kgiSxEQ9z586mm276H5ZPsP+AAw6knXfemZnu8573PAbWOXNm03XXfZa+9rXr6ROf+CQ985mHUxwjhC3m7HywF0DzqquuZolk9epVLFM84xmH0vj4GF122eV8z7e//XKKk5gH/4olG0II8L7wwgv5+Ne+9rVcJsg/0JEhubzqVa9i5wF9HM4CAI/eBZg3gBnMHE4HDHbVqpXM/oUdCwhPB5Q1cMs779SOQyoWrHzRqTUHrQFf/c7kOCEB8mmBL2Ta6WrKorlLfW1p0Jy0yc6W1PfX99CgDLbsyg1CCvIGF11gzXNYWwxWKtnOPV5PLuo2mKlBHQDSyjMoGQizqfm215ntlZmkGPQOIznFauF2yj3HhNu84MzCE6IAE3mazUaDF3cAQKeUDiVxMpImrIOPpHG8KSFaRUm6Og7SDaYBsMe6meNV5ECp1+spBjB//vOf8z2zPCg9PYFnRkF51txZFwQUXbWtoJw3iKMrEcARAAEtWOJR3covjU2zW5k8Il1cif2Vyi+RGgBHAI5MlxZ5Q5icHj13B5BwXwCLDrmTbdIIpUHhE6zxW//1bdp///2ZbUMHBqM877xzqb9/oFUOlAd/KBPO2bBhAwMeQBADcgD3/fbbjwEVoIsIi+c+97kdK33bxpLyACZYLcoOrfzwww/jqcy4P/RjSDSXXf5W1puhF0N/xgAl7I24agAymD3KAD0dejhC+A4/HA4gZkkG90FEBpg27oGBSQyaSvQGwFhC7LRk0QI1Z6afBkotWbjMUcC3BXiBBTsdOsn7Mk3ZBWUNdhqAZXWYPPKgB/k6JAKHKcu9xLm3ywg23wZvuYeQgzzA3RZQ1oQgF5Ql3WveDbNtefe1KWzsRCP9nTfzFiv7RDbFYOtvCwkl09/F7jwxLEOqVn4UiZ9H9kCbCwX5NyNTAAAgAElEQVQLOkyY1FTjuDFs0mRjmqaI8R5KKd0cmKDWaDQ4+VUQBMgBvjEMw8fjOB5JkgTbcI2JjRs3Jtmixqz9ZM/xZ9XEZxqULwyD6APGmClryvymsskjUwFlZspZSJzLgnTXT4BWmLFmynmgjIoiER26gQMMJdZYH2PzMrR1QF12XQ5sl+tpRgTQ+ui1H2f9erfddmOtGoONIplIuJg4BK7cYF8q17LkrZDp3dYpQAqwkROajYokgYgRyBEYRMQx+MNxDz+8lG688Saq1cZp3vx5DK4YsEOs9uaRzXTFlVdwA3vJS17CkgxydwDkMfC5cOFC1oox4AcWDv18zZo1rHlDL4e8AoeCZ8bzYCAU19cygLRYl5EKKGuHpo8VwNF1IYSmnDFQF5S1puwCs1sG7t4jpsEJh3OdCcrWUXcDO9DnOm4hEi0GzRKLzZ2dV3e7gfJUGG2eE5kEcyfdlSd7aKDXvVv9Xdsl7wZyrG4XXC9yUgPIMdrOUodshitJJctcPU2SRP6BhWMafDVOkiFj0k1pkmxCxEma0hos7kBJshmLGiepzURIYTxGDarXw3B8IAw3LFq0CAA+Y38zCsoDswcuKkTF9z/ZoCwvDxUXTBmgrIHOBT3NkFxQlnzKki1OJAkZ+JMGgt+InsDAm5wjkydwv605ELxB3SgZVLMk/NgOhjtRa/BkEzD0gYHBrHGigdsRdM0eBZzl0wUUmf0HoEa1lEkhuicB8C6ViqwNy6rfqNgSU40yjYwg7QNRpc9OSJFyPPTQQxwCiAgSMHro4QjbgzZ80EEHtQAazgWaMZ4J+jUGCCV/CM5BlAjil/XMQAFe+WQwVHmdNSi4bFl+i6TEdSEDZbcXxcdkIXEaVKRXpe3dKouzAIM4Df3Z4SS4heWvDiP1tOUoOEa5nb5VgEfKnQe+WwM6KUs3IN0WZJmMnbsOybWhC6b6XYvd9fX5vWcpFNx6IcfLM+BYrkdJjNSDrTEKqT9COuQ3coBnk4AA2Emapgn+M2QQmF9H9sF6ow7ZBAOZE2mSritG0bcrlcp3DzroIMy6nJG/GQPlW265pbLogAMuKhUL75sJUBaQE1CeTErQrIkH+bKERALQugFjGxgcuuv4jsgGAA/kAAxi4TfYrLBkAXwNirohaNDQjQrfhbm2gCSw6wrKpAxhULgeAFJ3YwWkdAXGfgCsOBhcH7/xJw7AnYmG686aNcjHjI2NU39/H1WrNS4brpOkdkae2FvAE1KOMBNsEyeATwvydvailAfPC5kCE2cA6LAlYsEhZzBsZQ1KA7E4O3cgTbNk16bisDUjhsOBVusyU/4ddrJSsbkLgPIbTLnbn9hDgMnq4rzwWesUzQJd5mwnjrQjR6RO6ePce08VlPV50z1Hjs8DYxeENXDm1f08UNbtRTNruZZmyp227VzYQsAWWdSRdUHqpVtPxYFqIoB6q3trUh9l8Bm/m3EzJQoeHhyc9ebHHnnkhzO17NmMgvIBBxxwUTRDoCyNxy4HZbO15VV48aaalbJ2zFniMHBlG6s0Yom3RSgX4obR9UZie8y6g6aKyROIQABIy5/WjTWLl/K4FVEfg+8MfkidmS0HJZVRJAtpnLrCixyDawPEZRBSnhefUulwrEgach4qGZ7dgk17+je2a6YI0EKFBQhLyJouB86Xa4vejU9pkDJgB/CXAVVsk/SmUumloehrd/u+Rf5tlVBfs8s2mFlQdmPZ2Vl3mWatba6Bh1NB58zowzEuKHP9yJhyy/E660Z21hE7HVw7Y3H6eYAoZcxj0N1dh5Vful7PObHbcXKYK7aKrdyeo9xzMocgNpTnatUhHiS0+bY10LvtilVraBWpZco6N0vCg9x26Tn8wzFpLJJZSjEz7IRzgAsgY2Ac12xyDvCYmo0mmSRtFIrF//jfFLDvOOmkk9ZPZudt3TdzoJzlvoii4ntN2qkpt1eFyy+26Gq6snXz0hj1R4xu3ow+qdy6kqMhCiiLDNGSNCK7wjX0zve97308SIZ4YEQ2TEzUufv9ox/9mKMJoK0mnAcYzhMDbwj6txKDMHNUAmy3MoGNecanOz25VdGQ+SAbpXdzUOBcARUBQvwWEBUZQ6Yua0lF2Le2h7BT7QBk0oacy592FaYWg5fjhYUI+GO7AKyUQZyC/JbKjnJL/gthN64DEjDXg2d5rKwFDipeWXo+uLaMF2CgiRcdyLLk8TGsybdD4jRj06Dc6RyQ/8I27A7gYTCwA1m6rlqmbIe5eDv/z96zUGxPqbbvvROUuzn1bW3s2lZue9Jgp6/frpuo54qZtlck4MO1Lbo5iTxysoWdeVo6bNFaH8HWQSzUjqiXrI1xXc6mpPMpHKpoyCSc6ZtMgP9vUDOGEkEUNgPCGHkzCqhBCZnmBBUbCfL+UWwSdrTNJKYmv9vsOnFKTZNQI02oCRBHrpfEpGGS3jp7sP+1Rxx33NIn+i7yzp9RUN6vst8lpVL5Pe40a9eLbs2r6xenKz2+oyuMCQnChHGslis0Q8a+lmSR5VMWkJb4ZDBCaKOYcXfcccfxtGlUgP6+Abr55p/yLLjLL7+cJ0zg/sUS2GbKmqkwRA0wcl3Rn2UasfXoCTNQAUHkZxDwbdTrVFISgUQpaGAWIJTJLTKxBIAnoI5yyXRxlEFYreTlkPvZQUF7f/0cWPYJDURAEtcFyxXnI1EUbXbRTmAmzFHOlV4BzhdnAtsKeIueLQ5DAzJ3H1UkTF4d0s5X95yEbebJF7rHoUEZ24W9Sznkt9xbJCSLSlb7l2M06Mnza80U+5F/Reo219lsoE/XYQ3M02XE0wGMbqAs5ZNncK8pdXeqoMzXy8Lo5BxNIEABwkxDFvsiak6XD8vQ4CohZQsK4xzW+nnNMaTpo1qjRhQ1yBQTGhur0vzCPJoYi4mXniklRHGd+uox+iVcoGajQfUkpnqSUoqYCyjLiQF8U83E1ABwY3GLODWFZvLr/oHK+Uced9yfpmPjqR77FwFl8axb6xrphxAwdismwrYefvjhLfRCaaAiS0jjc0FZ9Fc9QeRHP/oRz0QDAGMiB0CvVp2gD3/4IzxQhRltSB6EfMro1px++mmcDAhgjsEwhKDhEwOD0KZRFoAjdFREOgiAac2Uv6c2QZKupAIo0GYFSPEMKJMch/A1ABaiGnCMRIho1ozZiJBcBAzxCQcBuUY0Yw0QAviY+agbpEgUok0L08Wn1t80gAmoCdhKj0HAGc8jNpG6IT0GfR8pn1sHBLg0qOK7vFtxxnJNYdLivOW6uj5KfZF7yae2lZSVP1WiosnK18F+wzbY2LJ0JiSS8rnPN9XGPd3jdE9En+tu12DqtlGxpbaN+166gTI7aEwWzHqLAsqhsb0IQDGzYNYx2lp9wNPY7dJjKUA1CSlJiZJonJY+voxKA/0018yivqRMaRxQo5BSjDQg9QYlcXY9sGGMe/BSZiGFcUpBAlnDgG9Tk2z9jpLUBM3mbwZnzz7vyCOP3B5B+YBLSqXiFkx5qpVFV4Zu7BpACKacpxdKZZZGKECtVx7RSe7REAFqAN2f//znPEEC0gUA7aEHl3LcLkAa/3AeZtPdcstP6WUvfxlPgEBZoD1jOyZJfO973+MYYkyThhQCmQVxvRjgAiD++te/5thiRCAAsB/80xKWTg477FBavPigVrIibJN0nCgLIjQqlT4GevxGDgrYB3q3pBstFMB6bSQFKrdIKABVADpC1DBzT4f4cYOC5pkBLINYBhwCrML2wPIt228vqCqNSO6nGaXeJ5KHsGQLvLiO1bM1AIoso5l5nrPWwCqOWBy5gLMGORkHyANkAXH3Pi5T7vyN/rbVleXPBWfNlPkeajahlVMQS93OWqfr73QIzFTb11SP6wbWGoA1COuyahvI9q2Bssgkcm6E1e0z6cKyZJg6W+MRugVhngn2pGRigGqBJuoJhYMJ3fS7n9BDa5bT8074a9qtuAOVq0RxGhP+4/UkU6IYWnMM4AUwp8RLoMUphc2E0kaT6pAwyMocIUZtk/S3A5XKeccee+wfp2rD6Rw300z54lKpPK18ynmFdwFZd2X+9Kc/dYCyli6kUusG2NKPC3aUW+vKEgqG3A+IuMD0YIAZGF2l3Ed77bU3T6SQQS/koli3fi295z1X8rRpgB3YMf5wLiZxQOrA9Oh1a9fR2y57G5+LPMwA1N/85jc8eQMZ3JD7YeHe+/BKJpiMgcRCAGrEYYMJI70m4pZ/97vfEZ4ZqUURuYBeAhwJpJa+PrBe6NhFjh1Gvg3Ybocd5tPcufNa8dXIa4Hscchdsc8+C6lWs3KEZMwTKcOy32ZLhxU5QhqgMGP5LSAlkoZmmcK2RS5BzwLbYAf8c3sP0nMRqQT3EOlFQKIb6OFYOV/XgTZTzjKyObNANcgIgLrPJvXTZfAiX+R1810wboGtVS/UTL/2dHDtLLQsM53GnXfsZDJFt2vjHHmuvPPdbfJ83eSW6YMyJpvYiX8mGyhl1szTwg2FEBk4wsXOnjTNkMJiiTZHI/SN39xIX7/lJjp40cF0xrHPpQNn7U6VpqHGRIMH+gID0oLVeROqA6qZbMQUNBIKmzGFCVEjbtKESVjeMFGIx/rt7FJ5+wRlyaecxNNbo0+/5FxPK6sgG8PsVGvKGpTd78KAAGJgKQLKOoQMDBdAinScmN7MURHZQqyNeqMlL4DhApRf8cqX0+tf/zpmvsI6MTiIQUHkdQBYguli2jQywQFQMfMNE0S+/e1v872Qle2Nl7yRJzj84Ac/4JwXmJJ88skn0fLlK3jmHJwEoj7AspEnA5nhsH4gZseBgSNrHWbb4T5I+AOmv++++/JvRKfgHognhiNATwCMHveGkwG44xPJhvBP8j5jUgd0Tx2xoVmTDNbJtqnIF3ifsBUy7+H54bDwDCgb9uFecGx4D8gXgl4G9kkInrDfPDYqcg3eg16lBcfqnCYCcgLSLQanMrlpgHbrI8qgHRQDt5NnWZ/T1kbbA2UYYCyVnIxwmaasdW5d1m4gN1Wgdtn2VK8n7zcPkKUHI8Ctf28LKAMUubfW+kspBKvNooSCLELJmBCihVWXMymDSQEv5htQPWjSSHGMPv6Tr9CPH7qdxpsJHbLzInrpEc+mIxfsS3ODCqVjAN+AOFgD6fFYO8a9EjJYhCFuUpQGFDebVAdoIwojDEDGfwemfNIxxzwwVdtP57gZY8rIp9z3eN/FSHKfxCnP6JtqFwzamlR8eRhdIfR13IE+AWI9qINrSAMEAAOU0S3HMTLQJpNGkK4SLBLACAYr4WAYhJPBH5wPRoscDtde+xE68aQTWpMqoP0ipzEYHkAZuZfRKMFoAa6YRg0WjK7Tu/75XQw+yOqG2XLFQpn+67/+i0ETxxx11FEc14uE9X/zN3/Dn9CkAfL4q9WqdNHFF9OuCxbwTDo841ev/yrd/JOb6dxzz6WTTjqJr4/kQX//mtdwEqAbv/99TiKEHBkoC2x5woknchY4gOTgwAAD4YaNG+mhBx+kww4/lCd7QCbBqtsATKyEAsCEM4A8A4kHz4ulsySvMsqI8oAF40/kD2Fct956K+eHhqyDsuOaAl7ILidpQuE4kBpV2KaAsmjjKL+AsbxnOCL0KBBv/td//ddcRomfhqORnpOWM6Se6bEHXFfARsotz6GlGSux8CQyZm+tFBDZSuAdPT2OGrCDS5jYI3XZ1k8bfaFBOa+M02ng+ti89jcVYNbnSW9oMqclbU16Ga4D5TUfs4gNt0ywHwcZt/Yj/WhCQTb1m0MGYTzM+sXgagbMcj3kdoG0FleI/lBfRlfc8Al6qLGO+ufNpw0PP06L+nahU/c/nJ6194G058DONNv0UzgRWEacNMlEAdUTDEQjZA5MORsrwUAzR2owj759sL//3BOOPvr+bX0Xk503c6C8ZEm5b6DvonK58v4kSVrTrN0XnBdzCgB0X77usupruJqyBmUN6LIdoAx9FqCM7/IPDQHaLAASbBGpJqEdt7q8mYfGcQAgJJIHMH36M5+iPfbYvTVZAuCFzGySQhOABUBAjmXkhUDuYlwX+vQrX/lKBg2AJq7bbCSsRyMdKcqBiRxf/vJXOGcx2DdmygkANRp1uuvuu+iSSy7msiCpPsIDUW6kDcUsOvwhlSiYMgAdzBnAi8RFkFDgCGBn6MsoAyQS9A7AXsGoUVZcDwmOALIoA/JFI2MdpBUAK6ZUQ6ZBGbEEFO4L4AabxyAnolRwHwkJFFCDPfDu8KxIYAQ5BmWBXIMUp4g/B0N+73vfy70E2FyWtBLmK4OOAsYC6rAlHCscGp4BceawNzR+OBjMIBTtWieVkutAhoKEBAeoM/2JfKKZskg9Ir/oQUv57vb28iQ2ZsQZU5ayaUCeKqGZCZCYFEBUr9U9TveqOpxDKzywPUu1BdxZCKFu/xSCE9uQDeHQAGn7i09gZ2jHOKyMMV5p0jeX/Yw+eNMXaEOhRvvvv5jWLnucJtZtprmmRHv1z6fTDjmGTtzvSJqfDFKpmhJSlMQAX9Ok2KRWyogTworucLhJYrDfpBTe3j+4PYKyZsoZKOd1n6YKynkeHy8ODVtHX+RV+LaWaFN1AiAwMAAWJ2XCdoAxfsvEBgyESTQDPLMkJAIYI+k8AOmCC97AM7Y0uEOCwEoiAClozb///e8ZtMAGwfzQWJErAlnVAJaXX3Y53/e3v72NIz6Qw/icc15DGzdu4nwRYLGQQ7RGC3C+/vqv0meu+zSDLDRpAB0YPnJOgB3iuQGeyDdRxESZ/83yBpCCngu2LDP+0DtAYnw4DQAWtqN8YOvoDRy0+CBav2E9x2f/6le/4hhusHDYC84HjgjPAiYOEIf9AMrI94xkROgt6MT1KDtWPQEjxzFgwsguB4aLcmHQFIOgWEwA1wP4ApghGYFZw0EAMOFkJD4dz4rjJB8z7A1nBN0c7B3nIRXpCSecwOeiDHq6vAA+3jGY+r/+67+y3i8r0KD+iTwjdUwDsvQGhOFJN16WutISict+sc/KFFim1g70iYPQEstUWG0eMLpMdaaBO0/m0G1flrfqAF4pVNhm0XYTehURM2vEX9jcTgBpOyiM+hcVihw+ivl2iL4Io4AeN0P09h9/mn706G9pImrQnvN2oR375/OAfQMTSWpN2jHspxP2OYzOO/2ltNNEhYJqzLIF9OUmGHIA9gwZAyF0CWECSmpSE4ThbQNz+s895pnbmXyBhVP3q+xnB/pSK1+4f7Yrmhle7RSm3P0cu2YZXKMLylqD05VfKndLRy7aVJ+SywJlwXf8icQhDYylEAIo24VA0YCla4s4ZbBWkUtwDho2WBpyFAur2mefp9GJJ5zEwAhQAQBCBwbDBVhj262/+BUDFJL8AEzBfGWiCsBbQshwfXTN3/3ud9HwyDDrzzgeqTIRygdGi5wT6OZtHh3l8mE/wB36LZj0W978FqrWqqzvgiUjfwjYM7RuVHTkQQaDBnjieZEZDro0JJV3vuOdVCqX+NkAOgA/6OUAX5QXDBnADdaMngD+UHaRfwCukHbOPPNMLjOeB9cGC8f7A0OGo0GMOCJKYBto5JhhCf0bEgTYNNg1rg+nABCHswSg4zdYPCb4ANQx5oDZmHACKKMABBgxrg3nDEeE6+KZAOB4JmS7w+ApZAUBYDwHyovzdNicC5j4LeFzujvfBuDOVLOaKXOLUPr2E2HJ3c7dFoCfCphPpay2ybclig6nwVm9dEInRONk8dwA5SwwDtDNpBgzV01IMa8/ENBE01DVTNC9Qw/Sm771IVpTGCIKGjS3WaSTjjyO7rr7D7R6ZAPNWbATjawbov5RQ6csPIxefuzzaa+BHalYN1RMAmomKTUYmA2lDMoxmUYT7BmFuL3UP7j9yRcZKNvJI9ME5cnSIwoDkYq7tZA4DcYC0mBIkC8k2gC/eVu22gjuISAr3VcsJySAjcYm2zG5QpJ7S1dYGrDuXsvKzvgE2AHEwNjefOmbaWh4iIFw55124QgPlAPXQqY1aKOQLSSlJ/bBaQD4Pv/5z9HI5mEO3QNrBNgBRAGsAHo8A8AULBqJggA2iGUGAwUgAqwgVYAV4jvAHIwU4AeWDDYMZ4B7Itk+WDh6CLiWTESRGZDoAQCowEyxhBRsjXzLYnOxBX4jLSkYN6JckBMaEgayyYHBQ8qAro4yIPk+4r1hA2jMCCcE0OI4PCcGPv/2b/+Wr4Fng6yC3suNN95I//3f/82pQzEugPMhB0G6gMMDI8dK4JBKIL3AlgBojAXg3eDeeHYJZUT2O6zegrIDrOHgIPXoDH54PjgDvDd5167kptmyvEcNvlq+EKasWedUAC+f+HTmiMB1dOievu5UwTqPDcu99XPq3l1rvwLlLcqb5cts6/BZ74Epho1Utv8CapqAYmwNQhoabdAfl6yiJY+uoTWNlfTHeAn9fOReqlWqFKYNKo006aSDj6LqyDg9tmE1LThwH7rz/nupWDU0OEp0wj6H01knPo/2rMyjyrihyBSokaRUx2QUjC3gM25SnCCaObmzXOr7h+OPP/6+qTiq6R4zY5ryTIGygLE8KAb6IF9InHIeO8Y2Hauqp1mjYfHAX5aFDUCGRoVKIedgH2JIEW6GfVq7RGpYm4nNzqPH+WCPYJeySKh0rVnLDgIGBEgM0G8xIIfGzBEh2T1wvER9SDnQ6OXZZD278eoYJ63HHxIl4ViAMLRxRFfgmgBzADbuDdCETAEGju1gjQizw9p8YNtgnRisQxkRHYFloAB0eCYwe3TrsboJGKU0bIlJBrPGQCAGEFFO6OUyy1FmGMqxAHyAP/KKYMAU7B5OROLCMZsSDgv5lwGguDdyQ4N54xnB+PE8WE0F7x46PHR8LDuFPwAygB/SD1g37IF7wsHgPmDdsMOll17KTBz7cX1E3CDzHSQX3BvADNtglRf0PJDeFM4LdoDzgbSBZ4UzBFOX2ZCIgsF9BFi0BOGyYP0b759nqmWTJ6TXJz22JwLKbrtxde4OtroVFMkrhwvmkzF0YcrS5jSYW9jtXG4L7NjmdMJsPTubL8W4U1QgZMS//Z419L0f/JJBeXO9SRtmr6exvTfT6A51Go83UZQ2qTRBdMAOu9Nhey7ikLfHGyP0s7tvowIVqVhLaSAu0XMPPpZeccLf0MBwSsUmxrVCaiDGP40p4FwaGEQEKJvfD/QNnHvMMcfcO13AncrxMwrKTy/t98ZKpXwlssTleWArX+QUIcun3O0B1AIHLF+gUQiz1fqx7ip2ACwSEBXsGnyiScp36WKDCdt9YNQVOwjDs+7aLNqWnasQHyssXkAYi2ACsNuN0wL2nXfewYuS7rdoP3rlq17J0QsYoEDPSCoqPkUiEaCXqdOibTeaSOtq7y3RCMzmowKXCToyVg0R52AHngxt2LCe7TV/3nwqcPhYg1njihUrad9996G999qbbv3lrWx+G//cx+AJZyDsV64p4IwBREgXYKMXXnAh7bJgFwZU3MfaI2ZbQCYBg4VsA1CFgwLoAsTBlrEfgAgGDNYMVgzQxfuBxIH74fnB8GUAFfcGk4aTAeMFGMNJoTcCOQNMGnIGJBUM+uH+2A7wl/LJQCLCFSGdwEmBKQOscV9Ev6CXgQFA/EY4JAYxQQpQPkhCkFOg/UO2wjMgzFBHUmhgZEefJdGS7Zzz2cmfIvV5qgx2Ko3ePWa6THkywNXXnsyJcD233qajOJjhrLdwdFyKtVzxZ+OVE8hJVCQTRnTLrx6lb9/4K1q2aiMF5VlUTWJaO2c11ReN0sZoBVFYoyLkhwmiXcNZ9MpTn0f77rU3feo/v0D3Dq8kE4dUDkqUNlPaNZxNrz3tJXT6HodSNBwTNYnjk6Ex418cNwjDgGEQ/H6gr3TuMcectL2B8rLK00ulN5bLpSuRjle8vfbIT8TzC+BiVP2RhwHKNu2l7g4K0xAWja4l/jgkqmAbtzRKkS9cVo3fOoRKX5+riVrmR3t8nhaaTe7Ke04AikxzFvatJx6Iw5LGK/bTMa/apu3unu2qapmng9lnydZxrkyAwPHinCQ6QvbLM8k18Lz4A4ixLQsBa7kYWAOAnnfu+bTnnnu18lnocgPIEUONKAiwcsRZY9uGjetaYXUAWOjM6EUACGUdP8gT0MNRTnyH3HPIIYfwgCIGJaGHQ+qAlg/WDtDEQCvKC5DGuwZQ4nqY2ANAhSMQFs/RL80mDzRCNvrg1dfwveA8AbRg2mDGP/3ZTxjMAdpg4fiO9wiWj+PhvNALAOtGeSRiQ+vKYlOpe+3ufv4Cr27byQPePNDelvaVd22X0ep6ro932Xc30sWz8pyFAKSsevCP6xo03aCJhKZkEktykDgoDQr0p6Wb6XNf/BEtXzdBjSCiODI0QXUanb+exvdYQ5v6HqNyFNMulXlUnChRYbhOf/XMo+np+zyNrv7Kp2l1X53SiYAKaZGakDMbRMctOJDe8Vevpp0nShROAMsRCofZpjE1kgalpmkCk95dKfWfe/zxx9+9LU5wa+fMIFPuBOUnw9Nr4MGD4UUyKD+yjAqRzRmhQVO6+/Ips7xk8gh/ZkxOmLQAsGbeGpj14I7cSwOogBaPGps2QAqTlf34nKwh6X041p2A4NpCV2bdGPV9hNXqBqC/Sy9BNyZ3hhr2AcyhuwIAD3nGQRzVAKcG5rvzzrsw45fySrnwCfCSf9gPbdYyJqRVTBjocS3IEwijg1yAMkGiQEQLAA6sHSwXOju0cjBZDBoiygX6MPRf5C4BSEJPBngD4PEdQI0FXi+//DL+jUFAgDQ0ZWjEAGWwaEx7f/3rLmCmD+kCZYWejrJc+9EPc/4TMPNVK1fR+a+1oZO4P54NQIzBSEkOBfvr/NhSb3UvTt6B1pSFUGytAXcDyKkA+XSuvTXQ79a+Xccg8oRbBwX43XoNZoxZexEiMFK0J7u46+aqoX+//pf0818/THFxNlWTJjVMgxpBk8Z3Wkdje66i9Xe7QOgAACAASURBVJVHqT8K6JCdD6Aj9zqUFvbPo/lUoKgU0oe+9gV6iDYhQQYVTJHqpklRHNK88YA++NKL6NC5e1NUI6pjeTSTUBojr3gT6QBMkKZ39/cNnHv00Ud7UO4KyhlT1hVdAFoYICqgzOrivL5FqzMLULsxy7JdmKqAtbBu3bg0ExXQ5XhJB5TlWqIXi3aM5xL5o1vl1Pqk7m3ohuUybWHLbSZmnYTLtqUBtx3Kljl3RTMXBo0FUdHNnztvNg+4AeRsYkVINBZk3XLi+gAuASmxIdg2AFGeUeQalBXvCpq7OAwJeYNDxXbYDY4ZE1kQwggpCM4C8gakF0RdIKoDIA92DBYLNovyYz9iqrENIXkY5MOAJUISzz7r5Tz7Er8hyUBKAYO+5I0XcQQK2DYGEKFTY7IPBk9RFtwPzyeDfdybUDIFfmvW3EEcVJY497iuUt9UkfUJHDcVpvxEQdmtK20wR6rUgIoRxlkaRIWEUirQsuUj9OnP/oiWrWpSXOqjsbiGzBVUT5s0ussaGtl7BQ0NrqWgWqeBah/tP2chnbDoYDrpkENpp/k70LXXf4F+suwuikHKkoCQhqTZiCkcatAlx7+YXnToKVSeCGicoClDWowpwLgOs4zknsHBOeceddRRdz0Bs3Y99c/ClKe98shWnlSDjJ3Rt4wHyaSCC8twPzUAAwh03gs0HGHLGqwFSOVauoHJdw2YAmw2jeCWoU0ClG5XT7PhPJajWbnbQN0uH47V0oR2Vri2gLfL9LVEIdfUjEbKLAN2vMJIaEMJwXItUNayKcftfMMiieBaOmezJL5vxnV+d+2JMY0WCIu8II5M4ovlN55H3qs4Dj3hQ9J9SkImlBWOAeMQAFlozGC2KDvkFwzYAdiPO/YE/o0BQ8gsYO2oa1d/8Co66KDFHKmBa0KnBjvGoCDyjQCU4aBwXZRLnlczRvd9SE9MZvSJs3IlD5d1zgQg5F1zpkE5j+CIjdDjLBgsYJFSbBoUFJD3OKK7/rCS/vVLt9LG0QpNgM0GdZ70MZE0aWi31bR+z2VUHVjLgFuaqBBVQ5qdRLT/Dgvo+UeeQEDh677/VVpbH6dZs+fSDv0DtHzVKopqCb1g4VF0/rPPoIFmkap2wgjHKTMok4F8cU9f3yByX/x+Jt7BUwOUH15m0x4qfVdAVDMRzZRl4VQBZhyvQVlkDS19yAtwZRLtJKSC2WXo2wnU9TGakcrxGig1KOvzNPi27pMVSvciNBsW+ULsIQy2XenbrFiXQQNw29HYIRhcowW0YTsel8PesueW/biOgKWWNABWsDHnly7aLr5II65cox2J+5xiBw3S8s6kd6PHC2SfvHextX6nHEUTFjuy60mSpY2b1vPzYyARk1IAwpAz4KAQcfP0pz+dI1iE2bsOUOqQvI9OALZTh+Xd6M+ZaPxTvebWQLkbS3braIsNo0dlE1Z0ztzF9OrWYgWtuXsUmcgmH8JoXQGZ3Ir0+3tW0ue/dCttrs6iehBSEyubJjVOSD+24HEa2vMx2tC/ggzVqRD3U9goUl8jpP7RJu3XtxO9+qyz6b9u/h7ds/QhOvE5p9Gy5Y/QvY8sobQa09/ufQRd+JyzaLBRwBLZhMRzQTOmAPkwjDEmTe8qFUvnnnjiifdM1YbTOW67A2XNEvFihSlDU85jyBp8pCECfJFoB59gSFrqsCwZ+4pb6M0CitLYXZDW7NKOorc1ZWHINgLCzkaST2zT3X2XEcmx3YBbyuHKEiK16EkMGtS03uvKJxL5kcfQBXA5GX5oJ5DgzybHD1uastxLWLu2n4AcN3hk+eJpsm0tWmwg58pAHMqJbZL0H/cVmwrIy8CpHkjTvR8waUkgJe9eJCRcjx0Z65cWNPC8OMcObmLGmB0PwHYpj7alAL3YUN69rotyHwEu7nVl04bFCbrHd2vYkzHoyQBzqkDxpINytjqP2Mkto35uyIBRVOQ6ZahJadSkJCjQfX96nD73xVtpeHSQqkmBmqZBSRBzvuWx2Y/T8ILltHGnR2kiGqVkvEF7zN+bDl14CM2pRzRrU0zHH3wY/eH+u+mBJQ/TX7/kxfSpb32JHhleT1EzoL/Z63C66PSzaKBmY6Fxb2piynUTzsEkRHcOlMvnHnfccX+Yqg2nc9wMgvItFQmJ6zZ5ZDoFbXnZ7IVKRYee+OCDD7UWxtQNUYO0HsCTySMyaUSzYWm8ImdI11JLI5rdSOOSiiv3tHm4s5UR1EizO5gmFVADqpZDNOvVjU+ckz42r3Ln2Vg3Mrm+AJtmN1s06GwWpQYgLKwqAGWZLnLT2rATfZxmyQLqLtvWoKwZsDyrtkXec2lbaDlK3onb+8H2PL2XgRo5fHOeQZbH0vXRHdTUZdNl12CTx4YlnzLOkbI+GaDarQ7oZ5BnzQP4bqCs68p023K355J31ba9XXqrWCrZFJumSc0gpDUbJuizX/gRPfRIjeJgLjWQmyJICJmFhsK1ZBaO0vod7qexwioik1A5LtMz9j6YTjrwaDpyp/1op6hCqx9bRqNjdRqODH34O/9GG0ydChNEF53wInrx4uOoMopVSEKe0QckRkhcbFITm/S2voHB87a7hESYPPLnAuWHHlrC0RcuIEvFRyMTRiwgK5qyjrpgBp2t/CHbOwZi1KKXuvJIRdaMyK7E1o6a0ECuj9ff8zRqDWx5DUYavUgEUl6p9O69NPOVMgljzztHGoc0Oi1LMIhyqkPLGu2njbeW3y6w6d8tR5RJIPJb7iUgrLfnNWa9Tb9zDcLaKbvOWmykz3Wn+rcdBhpqp9NxQVnKI+9O7OyCsrxvub+OvpD3qO2f9/6nC4bu8bp+6H3uvbbFOTzR8vL5yCkfYN5egUwKGSOlNEQmN6Jvffd2+v7/3E1xsBNVGylF5TJtHh+hxkBC4ztsoondl9J4eQU1gipPAizEEc0zA3TQrL3ooJ32ohMOO5zmzd6Rvvzd79B3//grahYCmhMX6Yq/ey0dPndvKo6iboeUNu1afrWkSTGC4sjc1lfp86A8GVNe8tBSlhs0m5WGJyAsYCu/oWPmDfRpXVkDsgZ8lynL705WZGNONaBImaRbq9mJ1n4143PZjG44uustoCwNXaQOtxFqwNBMR+7frZHr8zQwgynLb6s1d4Kyez/tZFoNHYtcZjMi3YbcDZD1cRpUUX7XkYqd8no9el8HeGaZCrdgxFjhwpFa3DLmMWcXkHFdeVctcM7kC2Hwrpb/REGu27vNIwnd6k0eqE8G2JoETMaOdRvqIAchURo0iDCxJi3b9KiYsBUFtGJNnT7+6f+mpY+NUlCaRY0kpFojobEopeHKJjK7r6DmDhtpNNpESQm5KxoU1Q3NmSjRrGpE57zoJXTgnovoms98ih6OhylpxnT64qPogpNfTHMnChTWEpselEGZqGpirExiEhPfMTBYOff4o7bDadZ/bqasG5humKgYLiMWpozVpjFIKPs5XE6FyklD1uxKa37d2IV0gXVFlPP0oJQAuYCiZp26a+2yWKnsLQkgS2CzNUaD8/KOyWvwelseKDOQGkw9bYMqWDIkDA3c2kYalAW89DW0o5B7ugxa20KDnXaWLgALU3brRTdZCpqyZuwtIEYCdF7uvj0V2HU0ec+Yx5bl3m3GbPMpC2BLfXmibHgqYLyt95jMUWiS4vYaploHMa26ThNUKlQoTEo2r7JJefpzVC7SbXetoy9d/z1as6FKDazBZwaZNY8Ew1TdYR2Z3etUGxinZrCBUjNCJp6gvtIcCsYDOvmAw+g5Bx5B1//7f9CDE5to19k70pte8Eo6bNYeFNaQLY4oaRoG5dAYqqUxVG1jkuT3fYOD5560PU6z3q+SrdHXJSHRtlQEvEwBMHxCUxb5olu3FPfR4XCS5F7ScuoYZQFwDeKaJbuNWDccATwuB2b0qYE+YXBSOTWDEMasR+zleBznhreJ88ExeiAMx7ognec0pLHIfV2g1kxd9rlA0wYpK1+IM9mafKGBtiVxZExZN1zNULWj0uDWrf4IIGv5QrNP/Q5dyavlFLKp/i7T04OSYj/9/Np56f1yHQ1iW7L0dpJ7XcatOdptaUfdHG7edu0o85hynqN3SYTYQuq1/s3XlCT2WQ6FVr0jQ40gtmNGcYEiLP+ExaZTDPtFlBaIbrtnOX3nB7fSn5asp1ptNsVJkWpUo5FwPVXn1Il2jCka3EBBaT01kmGqhX1EaR/tVp5NbzzjLFr9yKP0nV/8nF50zKn0wgOPoTmjNndyFYwcA74AZWbKWMWPF069s6/8FE1ItC2VKQ+UIV/INGsNZlqzyxvow4i6ntWHhuBOIpHzpFFJI9bg4DICLgMyFWW5cbmCgsmqGGEpJ+6p9WBdwTUguuCa17XVgD9ZQ9I21DKH7sZ2azwuAIl80WLLrCdni1sqsHaBpaOLj6qese08ANIOQeygwSOv3BqYxVnnyRcauPW19UCfAIjtGWBSTCdLdnV2DTi6bkg59acGa+S+QL3R5Z2MiW5L+8k7J+8eU3UE7rlbO4+Pd/JduO9P112eAVhAnmRkbosIuRpTTExClA8WnEgNNUJDy1cP029+9zDddddaWr56Aw2NDnNERjWqUzK7SXsfWKS5u9VpzdAjtHpsgsbqARUSQycuXkxzoiKtXjtE55x+Bu1Ls2nOhL3ueIGoyWk7kQDf0ATU5CQxURzfUSpVMM36qZclrluFm+zFyqCUgAaSvzz88CNUKpZb9S2PzcpovMgTSHIvA3sCvPIbF9LRF8JoUF4JM+PGpEbobXkQRmXz5LpMQBqfbNcMTL63Br4yKQLH6gEzAWlptC7rlh7EFixEtcRujcjVoHVDcXsDOFYY+pbyBaQLW24NZtYxdW6zQIyeT1tSyWPLGrBdxqlBT6a22/dvk8Zbx8xtuCOHSQugA5tPAe9NO1rXqWm2zvIFp4+0f1q+0XVXOxP9/vW1Zbstsw2L0wxa94ry2kUeS50uWD9ZoOyyY/0uO5xoVkD3+Ny6CbkNme1RfUxAIfdgsOApYdCNwlKEtawpThG6FtDwUJNWrhym1avW0+bNo1QYKNOcBbNpj0XzKazU6fGRFfTgymX02No1NLx5iOKJKq1f/Tgho/05LzibFs3ejSpjRAb5iLDgRZryNGtkioOWTc2GiZL0zlK5dN5JJ213CYk4yf2k+ZTdij8ZmMixAsr4RIODfLF0ycPMlOUYt9sqIK1BuFyx2rEMAAowu7+l8eaxFxeUNVjqhqEBTiqibmxuI9INWAO1HCdApM/TwNnNqU3GuvK6mzheO0E5RoOyHugTkOWY0owld7DcDJTlPWug09tcxi/Al2fTTvu0843oHg5ANyp0JpZqvVdqTzpygVPXzy2eh6GgM+zPZfR5oOQ6Fakz1snb5Y3kXXYD8umC7taOn0q96HYNfa6ud+IstNNs1bEuF+u4ljWu7WGGdqkngLLkWjdhQmlkqJ7WKYAzC0IOnYMOXIkq1KynPNAOGQIudKJR5cklppByNEccNGmsNs6Xe/CRpfTjn95MLzz9+bT33F2pOG6olNpVrmtJQs3AUAPpO7Eoa2PCBElyx8Dg4HnbZZzykw3K0gi0pgymLKAsldiVHHRXVrRlTB4R1ozz5BxJ4SnHud3gjoZi2gmQUDaX1biVXVivC8gCLG5jzAMnDfB5IOU6Ng3g3Rqf6zT0M+rzpTyaGWpQtvuJ45RdgLJhZG2mLEAr19fX7sawpFF3Y4zMdsGmmHVaELagF/ASQZ1AnR0Tdk466mYj/Tz8HjNQ7gbMeru2r2bG7ndOTWns+Iec0+19bw1ot3X/ZM+fd83JQFnXxbzr5hEBTTy0U+QQU14olSgNieIwodHGOD28ahkVSiVeuikqFalQKlBoAioVIv4sIGqDAd1Q0mxQhBh05EhG4vosadjakY20ujpEO86fT4NUpqgaUxQj6iKlRgx+nFIzaaJLhMVUTWjMbeVy5fztVb6YdDko+wLQdWy/7m4sT78sAWVhyg8vfaTFlHWDlO8aWFvgW7YsWQ8ACsN2oy80QEtDYjDJ5AvtLDSgabagwU1mz7lRBfJcurLiu5YlBLjdc10gdfdLBe/WyPW95Z4u6AuzFefCjFmFxAko58Ypsw7bTlLkash5oOyyLFkUUzdWzTwlzlecrLx3tL0oA2W3ToAqiZPU13LroXYImFvmPssWTFpFZ0h59fO4jtk6j075YjIGu62gOxPn5dWp6ZYdx2sJTbeBlFf55pBl+FyKMdAXprRs7Qr6xW2/orH6BE8cwXp6vGxqZCgNYyoXS5Q0YuorlShuNGiwr5+iMKIiVlkv9VGxVGFFrW/WACVRhJkp1BcUqQxQNxEVKaIAWjZytjSbPIkkBfU25nd9/YPnHXPMU3CNPqkgU2UDAnLyiYoN+UKDsq3cmiW1u616Qkg7JM5OOhENWZLbtzTHbPBPrqsbrjToboxAKpp+zjygdqUHF5RRNv2nGbQGew3ek4GyBhz5LvfQ19aOUN6RnjKN71uAMuvJnZNH7HUw0aQzc1zHYF+O3KHLqbV1DcraVpz/hDOtWVYsABxAvshhynwMa8pb5uHW9nMZOjsniI7Zn8uiNUuWffoeLWeRyR/yPDapli1/J0vcMmtf3rt5MgBX23yqwJrHlt02PZVr6brsgnJH/YeGHBlOcj/UGKPla1axlFEqI18J0eZalWrNCc4AiKl4o5uHeEmnanWMtxULSJxVp9HNWLknpdrYOJkkpXKpyJNEQqwwFEU0UK7Qc048hfoLJQoZizmhlknS9Ld9fQPnP6VBWTOJySpWHiizfLH0YZ7RJ9dpNcZswExPnW5FYWRZ4nQ+DBynM4zpiA1pVJrhgCm7zFgapMtc80AV27pJHvKswh6mUsmn6tzybCyOwQVsDfQ4D3kuNJi60RdQKfJBmdeMaN3aZcrdgEy25zkZ1xlKljXtmNm+XUCZwTFHvnDtqG1inVJ7oM9lyC6YS++ig9FnTkA7a66zWepOOdZl0+5708D1ZACyrrvTuZ6UV2yhn2uyMrr78kAZ8W8pZJ0AS0Khd2r/TBBRMzX0vR/8gOrNJi3afz9asXI57btwX4obEf3kh7+gPfbclY49/ln0p4fupyVLHqTDj3gmzZo7l+574AFe12/O3LkURhHttOMOtOHxFbR+aD0PKg7OGqBGdZQKqaG9d15AA1GJTIzBbUNJygtD3TbQ34/loB6Yjp2meuyM5r7AatbFYum900ndKWDU7QFkgE8AGAnQERKns8Rp7RDH4fcWs/eyGX16Bh++y3p9AuzteGXofLZUrQaWyRfSiPWgmJRfQE03Vu1c9He3kQpwaebk6s+6Isv5UtmlUecx48nYjWbzGpSF+Qtbxv0k+kIyx2GJdx5cyULcOpxRlniIz3NC4FxwEzu7z+TWD3l+61TsQJ/u5QhjRs9I14uW3qyYMu4lz5v3XgRgRVPWDBrftV10ud13pN9nJwDbOGVxKvI51cY83ePynPhUHfvWSIKuc2658upeXtm5vmVxLhiQKxgiDsTg7IsYxAvpHf/0L1Qu99M5r3kN1ao1mj2rn2rjNXrbZe+hk046ji686Bz6+jdvoE9fdx199GPX0q677U5XXnkVlfr66YQTTuT1Gl/9qlfQyNBauv6Gr9Kpzz2Njj3xGErTOlGjTmEjpkKMFa1jZO8kzCVJjbl9sK983napKS+qLLqoVCy/78kCZbwkybkrFR2gLAN9ussqjQ7HuVEWrBFHNum91pTdEDk0UD2JpAOQOd6y3YCwT2dWcxuilgVwXQ3geWAulVRHF7gNIY/d6sqd13Cmw7zled0GJmk2+ZmyGOMWKLF00Q7la4OtbV4ayOTZRJrQ+5gNOZKGBjr9bG0W2gY1AWB2rhF04/YEIqknOA9MWaQbuc5k4NYqk8psl/dM7rPkvRctabCtGZCt3Kbr2nTBdqrHdwPlyQDVfQ59rAbbqZZBv2eXALDztjkEKeTVRxBViQE/DIjaUMZf3novvf8DH6KddtyZXnH2y+nU046iZY+spLdd/h46/sRj6ZxzXknf/u636LPXfYY+97kv0NMW7kMXX/TW1sIGV155BZ122il03DFH0xXvfze94dIL6eDDFtP4xAiVccNGA+kPWW9Gnq1GmppGktwxu2/w3OOPP2r7ilNesmRJuW+g76JSqfz+JxOUBcCkMjAoL324lSVO2IWAsjRAHerGyYki20i1nuyyZg3KefKFhOd0A0dhlpr1abDWrK+bfKC7eO4xAiLC4LqBih5A0WzcBTm3MYotBYikAemBPklIJGXg3ASpBVRhxHYfmlZ+9IXWi3UZ3O155et8HhtWpuuA7fF0Rl9IL4i3B53LiImN80BFP5M8tzyjBhdtV12+tvOwXS65l+tUXMloW8Fua8A4XVYsz7i16+r67h7LA3F5ayU7iyhL2Vo9Q8zkY/kC/wpEQZHq9YQ2bKrRw4+spO985ya65+576JJL3kBP23sh/eNlV9Ohhx1Ez33eqXTrrT/n1Wc++9nraM/d96C3vfWdVAiJTjv92XTffXfRWWeeSUPrNtA1115D5190Pj3r+COpHteoUR+jCFJV3OScGxhGrCeJiY25baCvvP0lJFpilpQH1g1cVIiK0wLlyV64y5RxLJZ8F1BuN7Ytu4BaH+awt2w5qG6g7ModukG1wE+FxEkDEyBxG5IrY7hMT9izVHz3/DzAlWP0NGwtWWgw1QDeDZhd5yHA4YKyC04apAWUNfu153fqsBrMtNSh9eqt1QWXtXVOHmmHxWlQ1tIG24TsIK88uzhK1/4ua3dBOY/Va7bs1h/cT+4r9VZr4nL/mQLkvHedZ+88O0zmsHS5uzFug3nSk/zpezIJg6PFhBHuaSGUDWM5Zdo00qD//s4P6bTTT8aa7nTNNR+nRYsW0qknn0pvf9sH6eRnH0sXX3I2ffX6b9NHPvIx+vKXvkh77rUHXXrp26gYGXrzWy6mvv6Q5s2ZQ/f+7kH60IeuoTe++WI69JkHUz0ep82bh2mgv2hXseYVrbGIamwSY27vq1TOP3l7y6fMTHmw7+LJ5AvNFKfifaUhozLjhaMyA5Ql+kJ3B7UmLA1RIiwkn7JmypJbGWXSMoYL9FJhGISz/AhSwQVYNTPVjVHYpAZOfaw0bPccAXRh2RpgNRi4TExLH9ppbAlmbWarWZqUTYOLLiM/T5aQqL0aiV0GS0dp2PtB6tiSKcs7bTFtJVm4TE73MvR3cR7S/cd5LS0ZscrOQF8bBMGUbW9JOyrdOxEn2fGZhcTl2UVr5a5TdEFKVleXd4OBPjiWlt6dDQhqm0+1nUzluL8EU+b3nWGya+e8emnrIGKOwbERKxxTEIApl2l4pEm3/vJ2mjN/Z65bwIKjjz6CRofG6TOf/DId8owD6cyXv4i+//3v09e+/nV617v+ifbdZx+67PJ30JxZffTuKy6jYjmltNmkP9y2jK750Efo9W94LZ1w4rG0ZMkDtGHTWjr00IOpGdcoThrUxOQR8GRj7hgsD2x/k0emIl9MF5Q1U5aGKEwZFVqDMo7VgKoZMRqDzOiT7WDP+CcMRgO2bsRyXYsz7RUoBBCFIbpd0zxA0YN2GkA1axO5RjNweU7dvc9jVFLp3S65BoetMTFdbtzPXUVENGUBI0Re2AiMzgkkgGSZPCJALEAnoONqy9JINbi5YCPlszaxmrJmwxac8+ULdsCRXdFc26obCMq9eH/O5JGOHoNaRUXbXwOR1KuWU89AWd7vVID1iRyTB8rTaZPusVurS1JWgHK3OrilQ2Q3lckWTQo4rBLvuEwb1o/TkiUraP3GEZasBgbLtNNO82l40zjVqjG3576BMo1sHqa1azfSgl12p0ppgO67735KGjU66uhDaMGC2TyF+rY7HqCbb/4ZHXjAItpztwV0zz130AEHPJ0OfeYh1IwnKEYyIoM0tTFe/u19xf7zt7sZfVMB5elWKLdrid9YAHPJkqWsKWumqAFZGqkALbPibDkoCZeTjHHClDtimnlmWGcsKwNKO/0BVzJdSaUs7jOKYxFA0g1zMuYgx+uK7x7v7psOKOsGqoHYZeUCzC0AUknu7T5k1tpy1ZG8GX2a5evv+lk1G81jUprh2mdAaFk70qLlUFXui44B4S4DfXk6fKcTgRxjczLYGOwt05W6TFnAVwhFC4yzGYgSEjfddrEtx+fVI10+l9Xn1WOxhz5PO9LccvHyX9Zm/AWDd5xOlmdUd4J1FgBnsy3iUDsrlJkzFejRx1bTD276CdUnmnaNR0oobjZ4XK4Q9fGSXybA0mtIwYDEzIjQiahSqlCSNCkMEZscUKEYUQ0Lo6KNG0wQaSL4k3bcaR4duHg/QuROSkjliVV2EizSd+dg3yxMHrl3W2y/tXNmLCQOoDwwa9YFxWLhKiwHledVbcXnV7q1crb2a2AWUH4Iy0Fla/QJk9UDfThZR2C4oCzShUxvld8dg4XMxNtLBOkK2Q0sJmMOmlFr4Mur/C5gukDUjd3kgbwcO5kD0Pvca2/BailpJydSoOx2411Q1tfRZdIgrIEh77vrBDXI6TEEbNdyho7MQPSF7mHJNfJACbUUuqIuY4vdYzIuBjNVBjTtaOQdauIg2/I0Zbd3M+UGMsUDu9WZKZ7Oh+XZfyrn59Uvl9TI9fkekvwJ06zZvnb2I8YpatUGJZjJZ1JqNlEXY2rUU2o2UpqoJ9Ro1KlRb1K90aBmI2agrtUmqDo+TtVqlaq1KjXqDWo0G1SvA9AnqFobp3q9ysEAZ599Jg0MVFimy7Rlk6bmztmzBs5/1rOetX0tnGqMKa1Zu/YNhUL0QURfdAflqQOyvDjNQiFfYI0+zNKRxuXKFjivGyjrpPbCmvWxAvLoQkn4nB6Y0gDpgqVmSppNiPbsNvy8hohjZHse89KNQFd2LXHoUD2tGYtj0fdw2Y+8N1f7lvu6A16c4F7FKXdIEk7eZNxXrqulb+4SVwAAIABJREFUGF0GlynrOqBtqoEd3zXwur81QOsZfR1A4KSXbD1vBsq4ppYrMFtRkt/rd6JlJ9mu5QkN0qIp63qszxGJayrAt7Vj/hKgLE5IP0ce4dAOzKI/yBsWs9VMOmwtplAuVfhdAFRb1+NcyJDRMNlJy2nWmchK2nYB35TipiwAbHs8zbjObLreqFIU4V64TgJt2aQm/f1g38D5Rx999N1bs/O27J86Ik7z6gDl1atXv65UKX8oTdO+PFDeWhdpsltKZQYoP/Tgko7loPLAWcsRLFVk8oU7o08PBkrDZmAOMEpvJRJdqVwt2AVRqST6WQQYBWBkn8teBYRF85TfuiFrYHWdQt51pfy6XAKMuoG4AKUdQsd3FafMzoqno7YbAZaGNwxkNhex66g0m+zGkjVIy3ftmHVZZbuWKFxQ7pC2nMkj2oZ59dO1Q9uZWDlDO5fJmLIec8A9uc6q5aBcXfnJAFFdB5+M6z0Rpuw61zxbt+soZIs2kNr3jXjukOLYyoYsbqCngtC1pE4cwJZJSrJMGWQQ5GKWWakJIipiRFUEnLQZhALyCOopVmYHKOMa+IxZ0jBg2qjRd82bPe+87RGUi2vWrDmvUCpea4yZFJRdMOgGxtrTSuN79NFHmSljmrVubAyk2ei1jlHGdixBD51IGLFmyMKGtYTBo/Osa9mcu9KIhDG7wKufR4OHBl0NsC54us+v2W1eb0GDltxPg4fLjsWRaDYtwKbLknctYbdynERfYDvnwsg05S0G+pyJJq4z0dd1gXtr9UGXHefqQV231+SCNQb6XICX67ksXW+X8rbAJLBhf/q5XUYo9aIbU9Yhce4z5Tn3bnaZyvY/Byi7dbxbO5ft+hldB+22ozYQ2/et3wdm45nArh1p66QsomAYhPU7svsxP8Qya4CynZHaBnUAchwDlHFcE/LF3XNnD5x31FHH3TUVW0/3mJlkysVVa9b8Q6lU/NhkoJz3Irb2EBqYMNAHTZlXbZABE/Up4CzAi98sWWTTrCVVp2bIMjAog38CyjajXWfgv2ZDbmN2mYmulG5XVDNsOa9bQ+xWecVZbK0BCzMWtqblDQ3KebKJ6wAAyhKRoUE5D2TtQIk7qQRdU9v7EJu4jdm18WTdeP2+tYSBZ3EjanAsQDmPlQpodWPL3HxVhIkkXNJl1dKFgIr+1Fq23Y4ESTaiJ+8db+29bq3duPUx79m29Rp5ZdPXd/drgjLZPXVdcEHd1gOQK0y5tgzY1k9MVBIwzhbzVetIyjVxfhzjvOxc9PC4PgsoW0nDHmeXPUuSxKQJ3TNrcPC8Y4899vfTsddUj51RUF69du3fFwvRJ4wx/a5n3tpLzHsAXVnlfIDyg396kEFZGqSAqm5sHAZXtquTYLvkU9b5k4U54xg0aL2GX5q0kwdJOWQg0NUNdWXUlUrKgwrkAq/bEHXjleMnYxRyPa1La2DRrFjuhW3CJtzutGZquksu5RIQlcovIMzpNU17XUEpFx+vMqsJuGO7lEMzZCmjBrm8BqqdhLaB66CxT4Nyq65kccqus+0Gym4ZW8+tlonSjV4TCLFpd4Buh/Rp+7t1Y6qNe7Lj3Pa4LdfU1+gGurqea1DVoCzXcWU0lwBowoDzIV9IOlcegM2WIbN1EwDaXtRXJAxwKoAwpA45hvdxuFt7WTL0+HA+jkX5wJSt/JEiS9w9swYGtj9QvuOOO4q77rHrq4uF0icBylLJ5GV0q2hbqyxuRWBQRvRFxpQ1MLtdV540kjFlrSm7k0iEVQm7tuCLWEnLlOWfBhy5rwbobkxEA46ch20aUHWl1aDodn31PUSmkG3y220MLrhrXdxlI+4zCAi1Pp319XSWOO18GKic1Try9FcNDrqO6HrjgpvbwPEMIkPhux7Y09t5XxZ9oa8xGRhosNbgqwf6tCPRQKLLLeSgE6DboCzbXelpW8Bza+fk1SENpt3qsXtdqb+T9WRcHND21PVSg7yW2+TdcJmQYFkC7LJBY66XyHiPyOZMUtO5WoT1CqmwpAThbvUtQBmgzUw5sUnxsxV1UJHvGRzsQ+rOO7dm223ZP2NMmUF5911fVSyWPjUdUN7aQ2jQwHeRLyQkzmVI0iAFjLGfcyZn06x19IVIGPLZwayyQRgXEPAbXhqjW7iHKw3kPY8co1lUHii429xGrRuOruz6PA32AhZSsTV7dplOXrk1CLW+d5nR12LSmVzBz8rL+uiVr7dcx087LBcMdGMXZ6bLqdn+lnHmFpwFlKWedANlF0y17V07YiATIX+ScMmVYdz3JNdy6xKv75jlg3bvp8/ZWhuZyv5uzNYlRVsjSVKXNFHR9nGfNc9JyfHd6qCUQd/DtiG+ehYnbgeU4RzRq+VJTNn0/hYAs+Yvg3t20LmtOdvfbQZtY+5t1kMrhWTaNK56z2C/B+VWPdMvCBtloE/P6NPyhQZl0Rj7+vpaCYkk+kLAWX/qQSEJV9JAKmVx5QvNfruBWx4D0t03zbZcSUJXXpcFC5CxDp5lWpNjNKgJWHdj03lAItfTgCuacmumH3cb2+Dbfn47zTqPRbanaLe1VJQZLMV9vv/P3XfA2VVV3a/b33vzZiYzaQRIgACBkEBIAAVCt6DSq4BSJKB8Kgrqhw0rIN2CIDUUqdJREaVKUToEEkpCC6QHSJlMee/Wv2ufe96cub6hKOg/X36/ybx59b57z1lnnbXX3ts8LnOS6tv6+piMuAHAeeH7Adpy7r5otgDq72t+pnkO9XXXk5/MTZ8b87qbC6MJclr+0t9RjeGBKd/m938vYPtenzPY+/6roMzPLcYgmo3TZoudeczma4rkwvyMZnOlH3y1PKEWfX0/XRQKXClrqGulwZbSRD9hUAFBsmMScf2cXF/m02b4leCoHVY3TfnDYMp6wpksQoOyli9MpqzB0Uwk0ExZl+40Qdm0x+nbjfeQrCB14fTAKQ5sc0C/E/MsMmSTHTabLMX3bfb5JtsoshZz8TDfX58r8/ObAZH5nfXnNCLaeUafBmVu8cSBYdSw0O8pRRiblONUDKU/KUNPUj3xisdUXDCK31fLTyYY8zl6kf13QFkDhT7mBjDLgtM8q88cr/q2Bmp97Oq3ki9MsG4GUu8VeP+V5/0roPx+P6f4GYMRgGbX3Ry/5kKsbJg505Ux2a8PK1sb/1YaszDgAZoy77MGZKIqSYOasg7wMQAor8uyNJtRKVdY+2L1cl8QlNcas9YhruOdl6ZpizkY+xkcLWYqGv9e/xXBzmTKejAPYLh5ayi9deXrGcAz20Fx8uraF3xc2+H09l7ej0VQ8n9FkCwyhMFYl8kSNEjoSW2y4QaINYnCNwNcfTzNwF6zC71V09/JBAVTUy4ymSLbKYKRTh5psOe8dKdZI0O9/8CCRPp7m1JOEbBNUDYnqHn+m+0MNCibi7EJygNkjDzQ14yV6TE72DnRC5M6NgaLBtYGGQxUBgKxGafoly/M57zXufGvPq84p/S5MOfsO5GMwa6NeTzFcVTcXb4bMBfJivpb/xCM+3cp4r4QX7xmw0oX7ndkaFCmq4LsWenQDXIgtjjNthWrNoKGLEj0dLVSmvaRj0xd7ZJH3AWLFx8S+N5vBgPl9xvE4IUoBrN0oE/LF0V2pC+mdlZo0OXfOomErxVQDlicxpbuuKb26BKU89ZPjYFqFKSRY0rz7Q/z9/VwGWS90d+D4KDBTNnucruYTrjIU1kHG9ymfq0HVBFINCjzNweaCcr63JiWuIHsY2Dwke/R2CLqziFGoE8mWt4OqgiwZulOPYnN7b/5HZt9F/1+JlDo5+nzqd+3GVM2x4W5aGtLnPnaIiiZoGw+ZkoVSppRTLkZ6zdBpxkoy3XK5Qt9jT5MltwMZM3FvUhABgPlIiEoLmBFsNXvY54jE3D17eJ3N4OIvAZKnlM1M/S4bOzWhAQouxyZrgZUvi7OM/P0tVKPU2c2QN0Y0wMZNsE+ydLUerpcLU+burqB8n333edutNFGB3ued36KTJhy8Z/JeJoBjzkBipNWD2wyZRYkYvKIvk9rygMmX962XTsqPIc1ldnR2oHtuHJbgbED23VgSbcKtpFilxILXqqquvJiKtjNqxFJQRX2gSPAskGBKrgipU9YmDsHaa2z8pikuXnBxSFt0JPcs8uRxtXeaD8lYOSoFFHZgpFF8wn5oNTvNxiAm5OjyIyL8kUR2PVn6utRBJ5+za7fmK8niJ4w5mvNiavsSEo7Nncc78TeixPdPF6+B9+Ti2ytVpNJyZ9KpSI/ra2twojMnZO5cPFz+VhsWPXMhUCfZ61387csruzdZ1TRMxcePc75PL1D4eNOvvuSx3MbZmNc2BYyo4GqgFTS34rMlFF4Owg8hGEsFfEIRv0LsNL3m829ZuxTn/dmz28GuIOBdbP5PhhgF69ns51mEfzNYzdZt9aJRSpj/D3PspQA34BEkoELqPYjy+vj/gCgvEZ3bJdswUjki8APjtphhx1WL5/yvwPK73RBTSDnbROUTYZhAnIx6k55wvc9AVyCMB/3yJQ9diSx4XqqRRBB2XUVOKsynbp0kgZlaTYvh6uy/fImjzkoE6VZy5fHqXVWAR4mCEiVLFUaS/plSIks9c11FS09OMnU1eeoz+NWjK/ja8z5Zp4bUw4xJyXvL24di8ywONHeCZRNOcMEa5MJmYzYnPRaUmFtAxNkite/GUtutnDwmjE9ltf36aefxsyZMwWcW1pasHDhQvne++67LyZNmtT4CLOeiQZNOV7dkDHfrZi7Eha18f0AURTK+8g5laBQvzaur0WREerrIotQvvuShUTYnWpRJudbKs+p+IV+Lzuv3128PgRiji+VdpzILo8gw7HdrB6HPnfNSNFgRMg8383kjXeas//uY8U5bwJycbFXoBw3UvqbEQYN3ObvAWM3UbtK/bgZP5HkkTR9utK6+jLlgzzPu+D9MuX3A8qvv/465sx5qeFTNoHZZMw61Vq2trTD+Q48lz8sck4pw4NPMLY9+K4LzyFDduBKvQsbqe0iEf6b/8vTajVjZjsv3fkiv6X68InHeWC9jKIEo1kieyxokJfJLritWU4OynmgzNEF0Att6gXUC1p0cRIWJ55mb8VJarK6IhspAm0RkM3HNagWt/WN1zTpd2eOAfN1+tw1Wzj0QvzCCy/gnHPOwTbbbIP99ttP2PFDDz2ESy65BN/5znfkfr6POSb0YqHBl039TGDl8Wi5ia+r1+vyt94RcIEM6/XGYXNxkLZjti2Mne9FKyYBna8Xtm6phCc5z44iB40dAj/fUeOtcT3J/NJ+oNYfpq8TwZn6J8GY4Kz+Hli5rjF8jUXHHC/vBMp6HL3bc94NhAdj18WFWT+vGdkw2bQeR3qeMUCnE0E0aTAdPibYFtmzEAVDyuDj/SyawT8V6Ata/Gk7brvj6hXoy7LMWbJkyWcdx7nowwblZskjGuh0sOefQDkgS1apt56nWLLvejJRJNBHSSMHZTLbhMAMpyEppKzTKuIxGQ/7h+WyRqPIMicbi6urya2BerABK5BLCSQHYWFIuYarmt7l7YNEb861XtZRyYv8aEZlsgjzs0zG1Wx7qCd/kQWZWp6elCYAm0zZBN9ioM+ccCa7kdcUkkr4OQ1wNJhq8diK34+Th8B33XXX4aqrrsIZZ5yBLbfcMi8uk+DJJ5/EVltthWHDhslLNbMmgFar1UZmIccE5SECrwZSrUnLYmnsNvgefJ5c4Xwx7E/3lQI2jaL7+vhFHqHdL29FxWujWTqfI4HonPWz24UGcc/2GouAeb31bZapjKIY9913n9R3mTp1WwSB31S+0NdSX/cPCnDfDZDNzy0+1xwjRUBuNn716zXgavDW8QtTYxawzdmveVuD8oDHmoCyltnIlAGsnkyZoLxw4cIDfd8nKFebXaxm26d3u6jFrQyZ8uwX5wib1ROn+NuUL0Sq8Bw4ZMWuDc/14ApL9uW2I+zZk5oIStrIi+dL7wMFrdzayqWRCUoZgclFKay8iAk772agAKxYshqIef1ZCYbl8gOlDKNrM1giMAd1hwKy5OJTO1afIxKJDC5qsNSxtcbdrzU2G+iaCRXPtx7oGgSbTRj9WpNNFVlHkQmbj+v3LrKgAUw715TNc6FBWZ+/ouxR/J76u/D63nPPPfjlL3+JT3/60zjssMMwcuRIGRsEWIIhQY4Ndx9++GG5n/IG/xFACeLjxo3jCZe/n5kxAytXroQfBKiUywJwo0aNwpgxY7Bo0SKRRQiio0ePxvJly7B8+XK0t7fLYs9j7ujokMcJ/KzfK90wymUFtKkl95NJE0T5Y4Ijn8uwgZZkGNNQDJi2Ob6/2mIrkE/gOBaWLVuGCy+8CGuuuSYOOeSQXMJoHnEuLuDvNB/N6/9uc/TdHn83pqxfbx5fMdBnjl1NDPRY03a24u5Ns149Xk1AHgDgaX8tFr4Hz7+wa6Utc3LPqLZIO6jViylff/31ztSpUw/wfO/iDPi3QVkPGPM3b1NTfpG1L3IA1JJFMXnArBSnEkRYVU4F8qgnE5gdj3KFB4dlPfmboOy6ot163DYyuJeRMduqz5g0Ts3Blh0RmErExo5yH3vDKW+zyBiSEpozQAKvbl+Ug7YMejZHyLVFFqaR5+cShh6EeuulF54iQ+bgMsHVZMX9TEIdi+jY+fZZb4FNEGwcS7546MnS0NgMp4HJmM0gnwm0JjAPkDcY+jTOg36N/jxz0jWb0PrY9fcm+JEp33HHHZg4cSKOOOIITJ48uVH7gvLGRRddhA022AC77767gNwvfvELPP/88zj77LPx0Y9+VAD08ssvxxtvvIFPfOITApi33XabsO1TTz1VnjNr1iycdNJJAvr8m6+nlr3XXnsJOD/44IP4wQ9+IMfw1ltv4dprr5X35fGstdZamDP7ZTz11FMCym1tbQL4XCB23XVXWUAI+LNnz5bHCbzrrbeevI6LAcF34403ltfwbwYxuQBwAeFnc9GgbPOvEJ9moPqfBmWTKZtjyLz+JtnQ40kF5oplO/uDes1Srk1AFiAvaMqqjKcKSBOUM2BGJSitfoE+gvL222+/n+d5lyRZ2trsQhdP8Ht5TlFTlEDfnJeFOehJKboxwdTwKPOzdNKAFCfySjKgg3IJvk8pwxXLhB+UhHEIGDtqqyoyRpyIpMGC2JDoPPGMDRz7HREKII1ot+2o9HwJ6qWwRJpQ0kPEQic8Pm6VmcoZRyj5njSGlFcIC2awR4G66I3c6OcF+2XwxKli93lU35QF9LloNrhNsNMD3gwMmqDYH8VXASc9+LXOpgHTHNh6YTDB1Dw287YAfx7oK7JpkzGZTJnHql0PWkrQMpXe/pPl/vWvf8XPf/5zVFuq+NGPfoLtt99e2O+Pf/xjAS8CM9kogZLgSbC+/PLLRN649bZbMH36dLmf7Jn/+F6UBqhNr7POOgKGRx55pBzL4YcfLtIIWfpHPvIRzJkzB9/85jdx5plnYo899pBrxPdasmSJ3MfXnnXWWRg/fjwO2P8AvPLqK/L41KlTZYFYvHixPE6g5XHfcsstaK224bvf/Z4sDpRopk2bJs1C77zzTmy66ab44he/KMdGOeWnP/2pAHxxsRuMxb7X5w32+uL9zeb2YJ/R7H5z3Opr32xh0KTElCRkB5HLepotm0TCDOKZ+rJ+rgnKA1wZOVNO02RGpVRZbUF5H9d1L02RfWCgbK78minrQJ++QBqMi6yZwMvniPuCVjdb1VbOrAylUiDgW8qDMyJ5CHNWARgqx4lk9xCoPQFUNj2XylRktcL0CKL58MxdF5bcIRGaRlM/svREdkGqboYq2O3AydNA5XswIp/ry9SluY2VCH1uHYvTBFZqiQ4ujDpn2Pq2OSnMrV4zFiqs2ZBSTEDXWz3z/QbTlHVBe1NP1q8f7LcG5QFyRv5dihPbZP1a3tD38fzp49aMk79ffPFFnHDCtzFps83xs5/9TJjvcccdh0MPPRRf+tKXZOFbsGCB3N5iiy1w4oknYtWqVTj6i9Ow7rrr4ic//glaqi3o6enB97//fRkvJ598sjBZstzPfvaz8sP3HDJkSCOQR0ZN+eB73/ue/ObnklUTvMlw+Tkt/9CxCZ6dnZ2YM3s2vvGNb+Dggw/GEYcfgccef0xA+mtf+xo+/vGP4/W5r6NrVTc223Qz3H///TjttNOw0047YZdddsHy5ctkXPLvH/3oR3IMBH4eqz6v7wVMPyhW/V4+y1xwzdv6eprvYe7wTAA3b5s7NV0c6p8YsFG+0wRrLWPouaMDfXzPRkH8fmucuC/cUnnazlNXs+QRMuVtt9123yAIpn9QoFxkeLwo1JRfZuPUJj5lvcXX0kUDlH3KEoBj59l9dF8wuMeEEmkrpVwXdGEIg7ZsxPxJU3leEsWg+0FZ1AQKBEQFZKUfpGr0SCBma3Sy5zxsJ/eruJ0F2/VU6cFcqqDxjQ+afgt5plhUVRF1eSxn5y51a8OhYQJrswnWTCLQ9xUdISYw64ltvr4ZMGvg1ezDZL560ujn6Akg4GoUKjIfb7Y46EVFLzR6F8Hj53afyURkqgQkAiefd9xxxyOOEtGZZ8yYgR/+8IcCinvvvbew5JtvvlmCgryf9xFQDz/iUAFJatIcP4899piA8T777IOjjz5a2Og111wjrzvvvPOEzfb19Qnz5mNkwgcccAD2339/fOELX8AFF1yAoUOHCkA//vjjAuI/Oekk7LnnnsJo77j9dpx//vlyXJRCKHfQQfLEE0/goIMOwh6774H29g7ZRl988cUizZBJb7jhBjICudtasWIFTjjhBGy77bbCmnXA8f2A5Af5XHNRLZKBZqBsArLJlJuNZXOcDABko8tNUWbTxMVkxzp5RI9xLV+Ycohm4VpTZkaf73pH7bjjaua++HdAudnWp7ia8jmciKYlrsiUi15l/XdQIgDTE6oAt1xuQWbZKJUYgCkrvZngnBewIQtJuHVnMghBMIpQci1kbNiYKuuRIKUAswoCygDL6NfgR9D+RP0573gtOjOQWg5oOdbVleV7N7zQinxL8gnBWMCLCwmhW7kxeCx68OhdgblwFVnHYNtE3q+ZZ7NJWWTLRVZrgrCeIFq705PR3IIWpQxdZ7k40YqgbH63IihT97v77rsbkgNZLxdU6rynnPIz7LH7nsKGGdwjeyV4UU9+9NFHRQqgdktwnThxAh588CF86ZijRX4gKJNJX3311bjrrrsEhKdMmSJslMyXAH7ppZdi+PDh/fEA2xZQ5Ws322wzbLLJJhJY/MpXviLSCEGV0sm5v/kNtt56a3R1dQngvz53Ls7/zW+EORPc+R53/OkOXHP11eKvPnLaNNRqdZx44g8EyCnDmNeUkglB/etf/zp22WVnaRCqdxAfJNgWWew7AW4zItAMkJu9h77GJlM2P7u46PcHmFXFvoYcUShwbwb4moGyaYkz36MBymk2oxSshskjHwYoa02JvzULFvdFXk95MPmC92vNkbfLlQAupYuA0oUNJyjDcnys6O5FBBt+pRVuUIHNgGBAWxsBGALEVgK0l304SQIXMRwG9jRjzovKxNSBs0QCaSJy8H5qynkwS5wbtos4yWB7JXFc2K6FkC3QpWWy0qV5jIR5/s7YSyyJBdwDT0fe+z2omuk2G7TmJBBGb0gdfB2Pi6Cmb5uLogZrc2KYrKLBInK7kQb4ZqBsMh6TVWtLnAn2plRhsmp97TVg87do9FEkrPKmm24ShswgHj/vzTffxIRNJmC//diVuAVvv/22bP15/8477yz3zZ8/X8D5lFNOERAl4/za174q12K33XaTv/nz3HPPCZjzOfPmzcPxxx+PDdZfH6eeepqMAO1d1hP52GOPxbPPPiuywjHHHCOOCB7TrbfeKjLDOeeeiymTp+Chvz2kfNVbb40Tv/99CexxXBPMW1uqAtjcBZx8yqkC4DwGSib77bcP6vVIFm+y+euvvwE33XQjTjrpZAkKNmOY5nlrJhW8X/B+NwJlLqSDgfE7jVl9fZsdq3mfJgZqDPWDcjHWMYAR5x1FilY5ndFnvqfczjXlDNlTvuMdtfPOO69etS80KPu+Pz2zqCnr0s39JZzVBe2v96AvjrgC8n/atyuDqVALgq9/be5caZxKBqnZs2mJ05KF6cagtclnTz96kYMAmRMg9QL8/q778NCMmfCqHbBKFcDx4ZUrYp8rWSnaXAujOqrY6+PbY82OVrgZQTkGQ3CiJ5MBi3xBcOXCQTBWljb1PfNcPYt+ZAu1KIZbquD1hYuxeFkXUurZUvzIgssiSbTnUSaJYgxvb0Nnawtcsmd+kgQBqTGTfdMOqFJreSSS6SecXZ21AWdemHcejJTdhrba5Yw8b+EuEol2jhDI+TqpkpXlXm1aA2F0rmZwRXl1OYAl200WImUhUU0plaSjnpbXVRZ5Z2BVuaKEoVmUCdRFcOa1J3slMFIT1pOProa1R4+G5wVy+l3blSDanJdmo7Xagg023EDcChxH649dH+uPHStblFdemo2//e1vaKm2SgBvxYqV4qyYNGkzbDFlChYvWYJbbr0FEzfdDNttOzUvlK66WQh5sG1cdtlleOThv+PwI47AVh/ZSsYnycGrr7wmC0NrW6ssGHRK/OmOP4m8QXZOHZzukU/tuivWGrWWgPj666+Pw484XAD8/N+cj299638lM1Fn7fFqnfiDE3PwPgVrjlpT2TcbQQ51+k0QHYzhvh9gfi+g3EyWGOwzBtvdmc8vLu4mm5WdmlSI668SV2TMptzRqH3BNPl87BYDfZp4NNwXafpkuVSetsMOOzz7fs7Ve33uh1bkPssye8HiBfv6rjc9Q9omQCUaqEpHVqoqb+apw2w/n4O0yyalnLyym9f+YIIRnZqCKnqE4bXX50qk25NiLsqrbIKzliy0V5mPkUl5bn+lOLgl1KwSLrz+j7jh/oeRVYcgdUuwHA/wfPlxrRSlNMRufrcfAAAgAElEQVSEUUPxk6MOxMQ1hyJFCIcShSRA8NvQm0wvMXtH5Vox61lIkgm/typ+QgZu2Z5Y63riFJfdfi9ueuBxhBbvdwSQhdm7PlxKFkkfPrb5eBy92ydR9XnqIthk4znMUwPn95L0UtG3FfzzExVbp8FBBRwtWwooyLlmIFFNAqYxsEIZMZPSiNLE5dzzOQRfvi/tgARYy8aynl4sWva2yD2IM1kU+X1YN4Tvk9RWYmhbGVZ+rGzhLtePuxxWU2MlLtVzWCXeGMXvTVAugshgk1Pr6abjRuqYMGDKE8AkIasMP/Pg20wQonxUhx1wzeCRO0iiRHYisqzKucyQ2b5UEHM8HyH94UmKEuMKSNAVhbCpXfPxmHbIFHXZhahx2rVyOfpqqzBkaBssXyUGOZYPJ3bw5tI3sXTpInQOGYJRI9fA3HmvoxZHWGeD9cWZ8+Jzz6O2qk/OWWt7G8ZPGI/hwzrxzDMzMH/eQnz0Ix8VEOd4cuxM9Oybb7sFC5cuxac+9WlstOHGCoDzCn2N85ZbM9UCaU5/fbu5p/m9AkqRDRcX0ndjy8Ud0mCAroG5CMhq7AyUL0wmbPTay8lDbncz6pYUM/oa+nIqxY2yNEmerLZUV09QXrR06V6ug8uyLGlX6ir1UNrEFCiT8dEORVVVunzn48TPC+1Qw9WeYMG4fLArgFG2sblvMHnkRXhsB5XXCdDgrIFYA3Mj0FcK4LjUlTP4Lm1pZfRYrbjg5rvw2/seQdI2FHADuK6PlMG4gKzagR/3YfMRQ3DGtL2w+fA2RE4Eh1l7PHiLRYJctnGEndWRWoQcB64YJhykXDCofbDLrjzPkQy+lVGGs2+5G5fe8zjqli8JJ5zS9OPxbW0rhZeswt5bTcDJB++LtoCWOS4GagHgmXCkhkJeREVeS+apWBHPOoON6vwBEWGQqEn2S306jxzynLp8P/qxc3lIEleYpksWLsoK7XsWanBw/Z334fo/34U45fd14dqOyDC0+HmIsWa7i2kH7YkxI4ZwLVLfl3KNvGeMzErBZu3s3CPSjlE3wpQ23gkM9MTUwK1/q+tO14xapFNaG30Xnl2FnwQopUDZpXe8D4j7YDFHXuqbqK7lsqrZKcDaEY6HKHUQMtCbAR53FlxoHSD0bIQJ4IUZXH6nNEZEcE8tWTQpbSVWiAghUjeTBQsxXTYemJ1nO5m8X/wPfVocPoGDOiUqx0GZ44/HQwErAyKprRHCzQtlRbRRpnw9F8oIjiy0QMTz6/ngGiEzhn/r4llyV75jaYCyuY+Sbc37xd/39Hx9bYqgW1xkdeyh+PzBwNwcKw1pwuiXaNrf+NxmVk5dtKoB8NqnLI4LQ5vOpLiVuC/KQWnaaidfCFNesOAzQSn4bZYmHWRmhOFG5SthDQQAwrUaCJyYki0nVE8NMmlWyDkj4JFXasutYdwizn19rjROpRtiMKas9WQNzl4pEOnCdzN4zOrzWxqgfMW9jyBt6wT8Ejx6mV0Psa/qYARRLyaN6MAZR+6BzUe0Cyhz7josVkSmnxLkKDko0GHFOE8glmzNgmPRm8wLTfBToLgqBX5xy7245O7HUbOpcaulR6aSaNExfILylpvg5M/th/aA2XwxHE580XNYkYOAz6aOlBDI7vIMP4FkxZi5EFI/r1OvJvhq2YK/87KjfB+lLeRsW3YBkSwMqUOubCNKXXRlHqb/6X788ppb0JuUYFk+sjhFilh0dqu2CusPcXDGt4/FhNHDkEjygwIXVdtTHSePXHi6MJv+CnN6Ag6meTZjXyYwF1tBOVYMTzZpFThOAObveUsW4aU/3gZn6TKUaMVxba4d8ODAd3ykgYto2BCM2G5b+OuMQY/rIcoXfUZnCXSOVPbj+SN5iJEQhGVboX5UAnmCmOcvi+FxR0MqwselJkoGH/zh9VPJR5wLjFdYPJiIfY0sIGBAWvQjWSiUSUfVVZFTyrHPoDN982T0GRAzO5BjSaaWAbT/ZVDWksk77YBE/ikkEzVDfvM5WmJQEoTyKQ8I0uXyhA7yaalC/z2Acae65GejBVQjeYRp1lmGp1pbWo6aurpZ4gjK8xcv3rXkuVchSzvFLpYXQlO7JkI0V3KCmgINsgv+Syhp5At47vJt1JngtlA5EShTEJRfFw2uKFtogDa7TJhMmaCsmbLntaDHbsUFN92Jy+99GCmZMkHZJSi7DVAmU540nEx5T0zWoJyQ+RHEqGXRM8xJnciXEsYkVgwLKcFPai9GDN0JKFuOi+7Mws9vvRcX3/UYeqxAWJqAo1QKU6BMprzPFpvgpM/ti86ALC2GrSimiAA8jyR7ZLncukk6tjgqeFwMVPLzVHagnREMVOEjdmLQ2rdCTHXShWXnySuqgh1BJRQIjTMfK1DCRX96EGdf9weEbrssRFlYh2OrJBgrjrBhu4vTjjsSk9bqhJOEAloiB/AcqDRF9ToV2WyY/d8toKMntSzieTaivs2/+WPWwuZC7FsJfCSo+y1iQ2yv92LVfffhkZ//GkNXhPAtG5GbIuGuJHVArl9zLfR2tmOzzx+E4Xt/BrVqBTWX2pFKdSfb95MMHgukZykiLsLyPXgdVBcLnn/ZSAugMmBrw5XMTwXqrpvCT1K4y1chXrIUvUuWoO+tNxEuXwGrFiLrqyuNvhQgI/MHwdlF5ruKvCSJZKPyR0iJU0bNtlFea010fHQyoiBAymv/XwLl4vX5V7VlcxE2F19T5jJ1Yi1fmKxYB/zeKXFEvx+vn36tTrE2A30Angha/KN22Hr105SteYsWfbLiulcD1lBhkjJA+aO9vAQdR231Up39xpWftYRzLTYPCpnbF2EJtiqtqTqPzG7Y14rBPh1cMd0X1JTFWeEwI86Gn4Pyb268E1ff/xiStk5kfgkuA4CsYUCmTA+zIV8oUA5BiVZKKgpwKVB2rQgWQZn3k+1wIrMwkUzaOkDtmBPMcYUp/1yY8hMCyiJzCFCp4JpM/rQb+2wxHicfsh86S0kDlInLMd0frPVM2x1BL2WHZlXSk+4Oi4FDyQZUrgs3s+Gq6Jtst/nbtlXDSVJvAXYCHpmtyDIEIgJNH1xu5SwXy9GCi+54EGddcxv6HIIy09DJ4CPUY+5+HKzXkuIX3/gSJq3ZBjfuQ5RGijGKATARhkldgfAkx9KEKQ/GlkwmZY4LE5TN276VIbCA3qAM/x8p1e2L5uOFX5+H8N4HMaLuqnoiXEgtdX6yxEJkW1jmuihvOQmb/OQ7yNYYju6gTB1EXW8k8Knnkh0nMSJZIDOxSdKPI3p94gCpLUWuhDynISpZIkzdjkPEi+ZhybOzMP/Rp9Dz6lzYK1bAr9dQ4vhmS3umjfJ9mCDE65gyk9RCLbdGuo6FNEoRC4mxYWcelts2hn10C2x9wleRjlkLETyZc41//yGmXAwAaoDW164ZU27GkPk80645GChrpivAmjccMLPxGrpwXlNZA7AGaTP9muO+aJuT13PZZUEiC4+XWoJpU7eaOus9aTfv80kfZqDPWrhw4SfcILjGyqyhKlyXh3dU5AsZhTmtMZPB5UyNFdgUT9SyhWq3I+yZ7EhqSTgSXBJL3Jw5jZRqPRmLiSOmZ5keULouyOw810Lgt6LHquI3N/4Fv/3ro0haO5F5ARzHR+Z5SOlndmz4cS82H96BM47aS8kXdl30ZJEv5LspsHUQIrP4t6OYMgGRWmDOlLWmTFDuijP84tZ7Mf2+p9FtB7lkwauoNGNuqv2kC/tMGY+fHrwvOsssPMPtrYXUoZygKLAKnxKYFaTrLBOR56X0qDq7wjooS3Bi51ti6V0mxmdV2Y4/DDgSSWTDLQ1Ba+T3yKwAy7MA0//8IH5+7e/Rm7WoT5XtYV29NgoxupTinO8fiwmjhsBJQwH9kGFtau05bc8o9yjEl/PXYCp50M9M/W7GoJsxZQn0MePSYM2+TS3YFqbbGqfovfduzDn3PKy59C04ESsA8hwlCChgSDDTguWkCG0fK1vbMP7Yo1HZ8zMI29uQZJ6Asgolhco5Iv3cdJfuRPYEMWXp2IYbu7Kriblo2jHakwjp3DfQ89RMvHznX7Fizmvwe3sx1PdhxWTGoWjEnmXLMcvOUKSnDJ6k+HPB4IqbIpA/HaS+jZro3BUscWwEW0/GlB9+HckaoxDZrY1kJKUR/uc05eL1Ke5yiljFa1xMYjLfo/h887EiKHOhLDJl/Zxi/QslffQ3Uy3WvuhPQonZuYTtoJ6kprw6ui8Iyh93/PI1mWUNI0ukU8HOyM7yTDjHRSQDTm1jJVKeF36n/YqMztHRYwJD7gRQ+MEtu403Xp+HF8mUDeeFyZZN94WOzGtQdhlocS1hyr12G86/8U5c+cBjDVBuBPpY0csGgrgPmw0fgjOn7YXJI9sR2gy4qUCfMEDL7wdlBtsYgpM5QDhmF5IclMiS+Ya2g65/+J5/cdu9uISgbJUUKMvZoBNDSQdetBJ7T94YPz1kb3T6CRw3gZ1QhlB9yDhodDF9WbdE8+HnUcfNGRx33Y6lRIQslUlPRk1AJKAoox3ZuS06k8tavwRYxLAdOmESOGKH87EqdnDT/Y/gitvvQmRVkCY2kpDAm0q7HYQ1jK5a+P5Xv4D11+iAJQETVbdDqcg8hgSRrCfqPn5nzWZEBZX084GcwQRmzaqKW1vVeFSl0/N6S6cZ2gttB4EdIFj6Nl4899eo33cvRtVr4ktnDIO7hhYnd7Aw+JZFcG0fXfBhTdkcE759PJLxGyB2mLqszl1kU7aIYPE7MwrIgBx3BBK4zuAmDhwCc8puKCGqVoyemc/g1Vv/iBWPPIlqV4RqYgkztpJIANP2+dmqLKxyIalYjIyFLETCoCGBl0FH7kqYfOTa6GWRe6+KhRZQ2m5LTDr1f5EMHYEI1f8aKL8TQRzs2jbbHTW7TwO4BnoNuOpvjunBQbmY6fdPdTHyQN8/PS8Vp0aWpenTrdXWaaujpkxQ/pgTlK9JLGs4J7STqkCQnDjLRkju5ZUQ2hZqtJsIQ0oQ99VQDQIElCg42MiaOWEIMOJYUmnLZHHz585rMGU9EU1QNgsTmaDs+IEE+lgyIfCrsg0//6Y7cdk9f0dS7QC8kmT1UVNOfQ+W6yBIathsWBvOOHJvbDFqiMgXDLhRU1YGL08i+GTKlC8YeOHx80hp/QJLVNrc5rPGrQr0UVMmU77onidzUFZhPmqHUrAIKfy4C3ttPg4nHbIPOoMYjpvCJcuMQ2H7lCmoHVL6IMOV1lIEZZFulf2Mu49UHAWKRYueLy4u5anNbH4ei6yT6QKBo9LJ+T1ii5pwioBV7zIbUWZjSW8dryx9U75zFluI68qOR+91EvahnK7ChA3WQisDZhGDoCp4q7gxO0PEqPPYJKagmL7WBfWW1ZQmTP2w2WRXE1co74BCVGpRtlCxgfa6g657H8LsS6ejbf5rGGrxGGzEtCfyfCURPCYKWZQEYrHJhbGHriFDMW7aoWg7cE+E7UPkNSXLR2iTK8dqsQ1VbCG0IsQpoT6DE0vBa9hxgqpjofe5WXj68iuQzHoelWUrUMkclBILZbJd0jO2sCLQ0+2SG5NEd6drIFMaNBwGDiFati+KC4OwDsKUxbSqWAIL1a0n4yMn/y/S4SMQWuX/L0DZXFA1Gy4G6vTuxry+70WHNoN2sqDnklIz8NXjqBgEHPDcQpW4xnPzKnFxkswo+8G01S7NOssya8GCBbu4peDaDNZw4cJMSWach8W6nRJ6HR9PvPAqnp87F2/19GBFzyr0rlqOan0FDt93T4xbdyxcsf0wfyIUaVbmtjAIiIWLoEyfsu7wYSaOmLdN+ULYU1CC72UyCT2viprbngf6aInrVJY4RuEZ6GMfP8+FL6DcjjOO3AtT1lDuCzLhfk2ZmXbUbCMJ9KWZDYcSFNOpRTtQoExGLcEgAWUbv7ztn0FZ1WMmiNEf3YU9Nt8YP/v8vuj0yVx5HtUugla00LZRdxx0cyYL28t3Enkd5xyrVN1n0cAVYFPLpwPA9tR2nAAuBfujBB7dMYRPFvjnljmJEIhuSfNEihrxz/dVYD/KkIYpMsdBrwQgbVS8EL0rl8LmIpuQsSvrnC3OGYJyHXUlWsg5Uq2t+ivsvVPAr/iYTOa8tZJekFUMQbf1itHuANUFb+PJs36N2pNPoDPsRgc12TBBaAXIShVknous1gUvqoF2Dcrsceqhzwpgbb4pxn/3a0gnboRu10c59SWZJuYCQxCNEjk3df5HWxt3L9L1I0bFzuDPX4xHz78Yy+97ACMznt86B7CAsh9Z8JwSugC87WWoDWlFeY2RaBk2FEGlLe9IkiGth0iyGBF3NnEkSUX8DJYAiGOCv42V/4hRtI3fGFt/6VAka4yUnYDZzeY/KV80kydk30gSUHBYmH8PFksosut/ShpplJJVMRIz+PdOxYn4mKk/a02Z76/rh8hnZZJnkCWsEheUV19Q9gL/WgDDlTuA21ZHALnulvHoi3Pxmyt/h5cXvYmYPleWzszqaOtZiLN+cAK2mLgp0p4+BK4tW+PUTtQEIKik3GLbWPj6fJEvdPU006OsmbHexuqgXwOU3UwcRr5XRZ+rmDLdF2TKmQHKCQN9Asp9OSjvnYNyf6BP3BcMqsjWPyLRFVDWTNkEZStPSNCgLEyZgT63ImyToClhO5FoEgQpmfJGOOXQ/US+sLmyEVxjHr+Pmu9i1vwl+PPDj4vv2XJLYJyfEXlKQFJTieVIuY23PPFO89wR0Fno3wnIslxUqh46WitYo62KoS0VlKljimdXscesHkriRS3OMH/FSry6eCn4XciUuT+QbYcEpBK0OHUMb/PQ4jNwxiWZRd1p/03EUZJkDPxR0lDatta7TV1Zuyr0FlWDsXKYKGacq10FUFaV/ShjKPdFhCFxL7pvvwszL70K1ZUr0AqeV+r1NpZbPoaMn4DhW2yOV+7+C7wlC+FJzzsfKZmqFWBpawXrfekwDPvsnuhpawNCBwG/EzuUcAFmKdYsYzRBxTykil8MN62h1NONV6+7BS9fezNG9/TBS+vIxDYJkTjINGpuCeGIYRg2dSsM23oKSuuMhtc5VHXLFceH8sKrClRcLYXO5ZUH836PjDPwOrBswGjqyfSXcw/y37fEmQBd1Jr1NdcxBFOSeicdWr9PMXVaWmBx75qn/pvp0kWgbmaJ46ZFv2YAmDdAOV096ylrpuyXgmuQpSPER8usGdtBLMkaZVx4zc34431/x4jR66FSbZGOIB1lB0OxCgfsujPGrrmmFJenFp3wTNHRYOfaJCP+loMFr83Hi3Nm575btXXVIFzM8tIgLe2eWHzISRUouy05KN+FK+57uKEps+M1ZQGCssXuJLTEkSlPI1OmfNHvU5aawARlSRwIBZRFU86ZspYvyHLJlPl1qCl3wxaf8kV3PY5up5IH+lRKiEp1ZpS/C3tP3ginHLa/uC90oM8Wr7OPvsDCPTNfwemXXoP5K0NkQRURFwft42DgVH44ublQUHlVGXzCMj2S2xien6G97GHMsDZsOnY9bLfZBExeZzjsiDY+FRPgu/ZmHm647++44PrbYAVDgMwVhwGvkWvFEhAd0+bia0cciLGjhiELE8TCgrnD4YhnQI3Ka94I3rC26UlTnJim3pzX5s8TK5SzQKXJqO9j2wqM9U9rGqG88HU884tfIX76WbQmdGMwCYQp8sCbbUMw4aCDUfnYLph78QXofvBBVHtClBxfkjaYor2UDRG2mYxx3/oK7AkboxZmKKEsi2Pd4+JAWk3ezDPFdHvqwiFa632oP/scnvz5efBffBVD/1HPmeZhas4B7W2Wh5W2i2jUKGz42X3Q/smdYQ/rQFgp84xLoJgBbdH+GaeQNHtmRubWZcmEpT9aVbbiYkzZhUFkgXCxOv7/CcomOzYX4MEYdjMdekCATycg5bmupv3NBGgTmJslkzRLs1afo3r0rbb1lHNQ3tmnfJFaIywORK5groPQ8dCTWPjhz87GiLXXwZ6774GR7e3wsghZWENLW6tYjWw2mUwyuLztMliWCChLuqoMPRsLXpuHF19+STRf03lhelUJxrpLsAZsAWVqs2Tnbgtq3hBhypfe9ZBk9AlTFk1ZJY/QrqA05XYJ9E0Z1YHY0JQFlHNZwhImxG26+0/yBUGZW3nRbl0PvZaFn9/yV1z4l0fRzSBSnjpCoBPwsRN40QrsNXljAeWOHJSdxEIAB7UwwaqgggdemYuTL70Or66oI3SrsLyK6NuqGwqhgqAcww6Uh9bJXGG4THaQDD+eiLguDgSntxeVOMK2EzbC8QfsioljhyKLaijZQBhl6LFbcNlfHsQZv70RdUb3U24L6FGugTYtP65jdCnBmd/+CjZbewTSsKb6cIsjIgdlBg25qBAyJGCp2K+eMMVJOlBTzpONGCDWPQ0HyBcmKLvo7OnFijvvwstXTEfHm2+hTN1f7HhAtx0hmrwpJn7jG/DHbYxlf/w9Xr3wAnS+1YUytXCCLV0yjo1lwzqwwZGfx8iD90UUVJAlvtgR+yzlrEAUymJbc13UKFlkIYa/vRILr78VL116FUb01VBxgHpUR+D5cOoxuks+XveA9Q8+AOMOPwR9bVWkpVbJ+mRGH2U57iBDnjfqytxZJLaQZnF40+XD0qdcWGm7pCzFACCdlxJnEJW1H+f+g+6LwbX//vrfRaB9p+Bu8TFzB6WZrYyfJrUv+hmxqk+iwbzoW5b7jUDfAGDXBYmybEZrS3X1K3LP5JE3Fi78WCnwr04pX3BwZ6HoqKEdYEXk4qSzz8Uen/oEdtxic3jxKgTit7TQx6fSf8Dte6JqEtMSJMapPOlMgbKFeXOV+0IGpFH3oqgh67+1hMEW8bbHAjEWAq+MutOGC26+E5ff8yiy1k6kfiCFiFKpfxEIceW2c9NhbTjzqH2w5ahOZGCFLvp9ldmPATyyV0vUUvqxOfn5TbgFZrJLLCyJQMjJzNoa3Y6FX956Py7886PotUt5Kohi2UyFtpmNFq/EHpuPw88O3R+dAeszRBJU4nuTldVLFdz74lz8ePrvMLfuoG6XJbuQ78/SotzUegw+2SGo5JIiW5JLxqQSsioGKLkCOAIsZQaSogheuAqHf2wKvnHwpzEkDaUAUz3N0GUzeeQhnHvjXVgV+0yDUIDhEJQSOGGEMVUbp3/ji5g8ZjjQ1y2MP/dYqA4sYuVT7gsGICWluwjKupSSWUSJ0hUBSrIkPanHIXZAbTuRBrN5qy/HRsWy0fL6PDx33kVIn34Srd29CCSZxkLsOOhqLWHI/ntivWOOgtXSinTOy5h52ulwn5qFlnqf+Nh5rDUAK4MA7paTMemE45BsuB4iuwTLDtBLNs0FL6ojjm2EJB52gmoSofraAjx31rnofuRRDJF9cSjjlvEASkMLXAsrx66DXX74HWSbjEO92oIosVGCDx+ssZGhzkWLY5VxFCb15a4MXeSKrJueD9rueBpoynQjEW/zejImKEsOoMJL8Vs3wql58tCHk2ZdXGSL6dRmUHewQF9RztLP0wt5f8PaQTRlgjFlUP4WR5DK2NMSRYNBG4E+s8i9LkiUZtlTXql81GpX5J6gPHfevE+UyqWrLCsb5mXc/lJHtBDabXizFuDHv7oYh+6zK7beYE1Usi7RiiN6dbNEcvwZSFEpwirblIwlZgCF2mXGjbSFeW+8gVnPPdeIuJvBvaILw9zSlgIKqS4s10bF8RA6qvbF5Xc/hqxtGBLPlVoEZLu2U0FG+xwibDSsFWdN2wdbjxoGK+vfitI7ajEbLOFyQXsTFxKCHZNg8poKTIpxFVOmJk7g7fIIyg/g4jseQY+Acp5VR4CUvoOJAuVJG+K0w/bHiDL14AhprBYqSiB1eHhg9hv40eU346VeC3WXDTiZ4eUiTegOSFGpdWN4q48kCxHRusYkhBQI6eLwypI+Lb5xKTxHfTSBE/Vg8tot+OVXDseUig8njdBnp1jueLjsz4/jzCtuQ+xUEYmDmaVKe8UN4EYJ1qjYOO3bX8Zma3ciCHtgp6FcREqhUpmOmMDUYLIanempqE8j4Cc7H5FQlY6qmsjyrEUCNqFbhp16cAXQWdODXnYGzQLZ4ldsC51RhKW334G5V12LIW93oRynsoshLNWDAN2jx2DCN49FZYdtuMSi1NOD+df8DvMvuRJD+npE0/ci+oQItj6WVlsw/qgvoO3gfRC1tKMOF6H0cKR+HKPGoCfTn5MIHUmE8LEZmHX2ucjmvwY/rsFJE1QoW4QRMs/B/HIFI3ffHRO+fAx6O6qoB8qK6ElglElJrJuisg1Vg17t3VfjpL9cVz5H8vkia+wHU1uoGeH9t+4zNeXBgHawD9C7YdNFYcYhFLCqPn1K8mLcVenLfKyJRtxgzbKnkB1ff+drZvTp1+UMPMtW13rKGpQr5fJVFqxh1MaYOcZofmhXsLQvw0/OuwAH7P4x7DRxLIKkV4rbxFZFKnglYU2YQRpHog1yIgtTznP+pWiOZWHe629g5iyCcn+VOK0dm3JGsThROSgBgQfLc9BCv7TbigtvvhuX3fUYsnYFygg4KbgVbpGJ7FkhNhrahrOO2hdbrzFcrG/U81gXIpKkPhduQocCQTn3X+egLEWYGKgkKKcMhil9d4Vn45zbHsDFfzZAWUCKTFmlZrtxlwLlQw/EiDL925Gq2MYzwlb0qYsHZs/DDy+/GXN6bYReSUE7LW4ErLiGtUs2DvrYVGy69lDUe7pQixIsXbEKsxcsxUOzXkRX6iF0S4iZfUYHBkEmrmFEUMeZX/wc9lp/jDgKanaClb6Py+54DGde/gdEbhlR5slCalk90svQD2OMarFwKuWL0Z3wo24BZSZD0b7HWtKMPxG4ZPKITy/nb5JRqEC4MXkl4UXl/bFOBgse0bdbt0si0fDV3FGItUcSdXxJne5AhurCxXj4V+fAmfEM2qIYFRZ8yvsjLvVctO++G4aGVzgAACAASURBVMYdewzCtYZLpL1MmHt+Nl445eeIn3kObVkMNwvhMVEnc7GY53TSREz57vHwNpmAekrtOkDIUqVOgpqkXbNAUYIhcR3Lb78bM8+9GKWut8W9w5BniRmYaYaaY+HNYcOx9fHHI9j1k+h1LUQBeS5fr/aCMo5I1mV1UixW1YFR/0wnt4nBkoypPev/FoR+8C/+d0FZH1HRfdEPzrSJqg7URVDu16CVl9kMAjYChoZ8oUFZgDmXL5IkmVmttBy9ww47PPbBn52B1/QDff9+UK5eZcFWoMxi6qwR4Ph4OwZO+OWvMGnixthrlx1R8ciMVZnEtN6N9oqPgKUXpUiLYkgqlZlpwSprjT8L5s3Hc8+/8E+gbCaTmAxZbrPdvB9IoRdm2rXQ9ua24YKb7sYV9z6OtG0YYkYAS5QcCCAtoPfNQ4hxw1tx1pH7YuuRw2FbjLXTFZIhYsGe1IUTc1JFwmJz960AKH9gx5LOS2nBoZ6a2VjpOfj1bffjoj8/gl6npIoxCSzppqypgPKek8bhjMMPxLAS4+uhAmV+Bgu8E5RffAM/MJgyWZVMYU7Oeh826GjBqV85HNuvU4Ybqi4m1JLfWBnh3BvuwC0PP42+cjtqlDK4RU7J0GuoWKvwg0P2wVHbbQEnSlGzY3S7Li77y+M48zLWvighpD4t16cXbhSjXAuxZgU47TtfxqZjCMqrVDoymbmAqwpASWIKx4ScC/WtVf2O3GEw0GHbACEydnE6cAER+YILJscFNXgXNctGu+NgRD3EojvvxLNXXIW1urrgRDWU2eQgc1G3fSxpq2LSCcej9ZM7o9ZaFmZqpxHcvj4sn/47vHLl9RjRwwWlVxhpkjnoK1WxoFzCBkcehDEH7gtQ6opZBChG4qay++DkprOjLazhtd9eh7m/vQ5D6r2wkj4pUOXEVMNs9Dgpuseuh61PPgnYaGP08ppI70gVuJTqf/xkxlEElBXs/l8DZc2Wm9kgi6BUtMuZzgsTlAm4ihUPZMpmkC+3uDVcGlo/5iqoK8cNkDa0+yJJZ5V8/4s777zzIx8oaDZZaD/Q92/IFy3Vq5A5w1TRIVX7wfECdP3DqfDD6VdixuzXsNG4TeDRAN8Xwaon8Otv4ajPHYAN1h0jKbuSPMLJwsFJXU4y0fjLxqIFi6XlT9GnbGrKmjlrcGYz1IAeW9+RAFfF8RF7bbjwlntw8V8eBnL5IgtUUoVjV6TMoos6NhzaKpry1iOHyjER3Bioop7HWg4ugZlKoBSoUVtIAWQpqcmgDAcKn2dLwaIuz8W5v38QF/35YfQQlAfIF6pYD6vE7bnZOJx+xAEYXua5UFKASk5mIrZiyj++4mbMqdGtpZiyFG6iDzuNhSmf9uVDsePYNpSimlj1YnjocQNc+9encdo1v0dXuUNeK6CcxCglvajY3fjqnh/HsZ/cXmpfhHaMHsvG5QTlK25D3W1BmFBTJvrX4EQhSvU+AeUzKF+M6RBQZvQkZCU5y0PKkqGir8YCQKrEQ39GX7/1TWmk+qfBDqUji8Io1tMgzDPlWO5llTQLGAGg9NprePQ35wPPz8Zw9lW0yHqpybpYWaqi9JGtMPGE45GsuxYilpFj8JU2wCgGnnsJz516Nvxnn0U565PmAmlkI3JKeLslgLvFeGzy9S/B33Bj1LMWSauOWNpRagGkCJIIrfUanjv3Iiy75U9oD3thx3UpbcrsPzphujl2tpqMLX74A2QjR6HP81UpAdVDTIWycy+5JP7kvRxXd1BuBjRF9vxO8oXsqvIFqihdKBDtZ8HNmLJ6TX/WH1/DfxqUtU9ZAzMfM2tfJEkyq1IqH7399ts/+oGC5n8ElOfP/2SpUr4qta2h3K6xmHmW1RDYHmoIcP1DT+OS6+/Am6siqS/BGgtBXEdb0o2TvnMctpi0KdK+HvhSIlgF1bhNJriqkso2Fs5fJK3hWRrS1JBNj3Izpsyu1Rk1YzJlLxCmfNEt9+DCP/+9oSlnrGIjoNwi0guZ8vrDqjhjGuWLYbCTUKrDkbowy4rJEYzqqzancaNov2bK9KZS7qAHjdXIOBa6PAfn/vFvuOiOv6PXo09Zh2HylGeywLgLu08cqzTlCr91pLp55BVCWHTmwTnz8KMrbsHLfZCaDVKfWCEzvDTEmJKDs487CtuPJlPugyeA5mGVG+D2p17F9y+5DstLHaLpS1ZcGqMU96AlWYZjPr0Ljv3MLvC50FgRei0Hv73zMZzx29tQo6acUr7gVrsmhXaCsA9rVTKc/u3/weajO+GF3RLYijOm1bvIbGrtTGRhdieBTE0k6aQiMy5PzssZs+yS8n/KraE0aSW0hHK+PSmf6opbhinQI7q7sfgPf8Ls312L4T01tMTUmgmXCXoyB6tGj8amRx2Fzs/sirDagjofYSzDpvUxRamvF4suuwwLrrwabb0r0EIXUOTJ8feUXSwdWsK4LxyCkfvti3owFHXWF+GWmWAqqfF1tNT6MOOMX6DvjvvQWqP5UTk5LCbT2DZWuRbKn9gJE7/1DYQdwxCx+S9Pga/KrIrBTYOyuHuUWPF/EZTfK7gVswBNUDalCV26kzuv2NCUzcWfcgTlCQXKMlkUMBvyha6ToZJHpKMJi9zP8sre0btsv8vqB8rzF8//lBt4V8JCJwNTBMrUilDOLMSRhWWo4ua7H8EzLy9CWikJix7iWxjup9htx+2w3ug1gXqfknalwpqqm2G7DAaq0pTslfbCrFl5WyNVutH0KZu1LxrF7h0H1UoZGbtBMAVXM+VcU07bhyJuaMoOLLtFujt4Vh1jh7fizCP3w0fXGAYnq6tACy1JUnDIg52oouMJNU6ZWHSPMPWZE1GBMgGsH5Q9nHf7QwqU3bKAOyem1DwWe1yCctaLXSesi1M/vx9GtjChhNt3VUc3luarDu5/6Q388NKbBZQjJ1B9AxkUY22PJMIoN8PpXzkMO63fgTL7/cU1Sfzo8QP86ak5OPHCa7DMbUefzUL7rCucwI+7UamvxDG77YIv776rFIaP4wg1WLj8zkdxGkHZrSBOCOSUZ7hYhCITrFnJcOb/HoNJoxnoYwCQVjAHXX2ZBBfZlkkFFGNYbl66U2ugUty/P+tLB/xUAWkFyjznJe66GJ4jmBLypCA90JKlGDp/EZ4651xks59DW5SgZJVFW2f9j66WCuKttsL2PzoRyYhR6KY8xka4noskSiXLzklWIXrmaTz7s1NRfeN1VLtCtKIiQaOo4mOBXYO/5SRM/u53Ea89FqFfQhTWZRdAUHbqPajW+/DUKWcjufdvaO3rlvtlJyTGcBddPtC6xycx/tivojZkKOKUtbgdpExtl3iCA58BYZ0i/3+YKb8fUDZljqa6sjRNzetzF0BZyx2aKROUzX6SksUX9SeeNIJ8eUZfmqasfTGrXCrTErf6acpvLFy4WynA5Q6STgZzYjuQQuFBksBnSqrjgc7YlaGNmketN0OQ1VGhosoAC1OsJUdJFdERCsWiOrTM5RXm5i9YiBdmPaeqnuWdJoqMmR5l07dM+aJcCsBkKmaPtActqKGMi269B5fe9SjiaqcUOad8QVuZnZXgUGNO+rD+yCrOPHo/fHTEMPiSUhupZAABFEbMaX8jIJPZUEvmwSpQZiCIAUMWuWdAUNwXro1fSaDvUayyWfhIOQ7EdyJdSFhzdxU+M2E9nHXkZzG8hUpAX160njU1WDA9wANz5uHES2/EKzW6W3KmLMyPlcrqGFOycPqXj8COYzvgRX1S6pMLElOIH3lhLs677vdYZZVRo4eavmZ+RtwLP02w7/ZbY9puH5drwgAKa0VccdejOPW3t6LHKSNJSyptnKw1i2BFNaxVynCmZspRXdLPn33hdVx5w5/Q1UdNmyVOec4oYYjGk2vG/f0FmTTRyNCkziGgLBQbkzfbGLvtvC2cpEfpyZaDulS9s7BmAiy99XYsuOFmlFctleCdnbjKFhh4WNnWhvWnHYZhBx8knUXELcE6FiT7TLpJKBzEsJctwuvTL8bCm/6AUTUgqBNwHQl2rgpSrKpWMemwI1A+5BDEpUAyFHtCSloZgjRCy/JlePLsc5Hc8xCqvd3wPYsZ6Spe4Proci207vYxbHL8cai1DkGYsWiSg5juEA5oLvOyQCt/vm4zJUqzLtZU2EU0bIWDBPoGS2F+r6BYfJ4JkPq9P8zPMD+fJMu0tGmZQQXwdJo17W/9bgr9HAnwsXhUrLXnfu+yzujjcwja/e8rwUNhyqslKLNx6tSpU3cPfPsyJ0s66G6vw0fkMtSh7FBzFs/HylqK7tiWGhOsu7vJWiMwvLUsDUkpeagssrwsouzdmPBAgFOtlxbMX4jnZ82SzLxi3QsODkmpzn/MCR4wIcT3RFOuOj7qThXTf38fLr7j70hahyKh3kxQljKQtJixzVuGdTpLOPOL+2CbNUYiIPDGoQI4wQsNypFMctE4xX2hinZIOU8J9NniQiXbX+E4+PUfHsQlf34EXVx+KMPkTFnCPZR00lXYdfx6OOOIAzGiymI1vdIOitZAls1hVt+DL83HidNvxEuiKTOpQelm7IQtoBzYOP0rh2PHDYYAtT54vo2YujIZW1+KJctXop6per1SJlUXdbEsDGspY9ywNqljQY9nmFq4/J7HceqVZMoB4jRAxh2C+KdpIatj7VKKM044BpuN6YQb1aWu79+efglnXfBbvNXNHYOrnDXUh2lzzHVCUSy0y4CWQGXDyLOL6Qnn+ezFHrtOxTGf3x8Vi6nuoexKyC6rXHBfnY+Z50+H8wz1YCa0sNWVI3o33Srl0aOxzgH7wdt0ojTNpb9dPoOrhBQKUa4H1FchfuZJvHTFNQgWr0TFCiROUKff28tkPHsbT8TG3/0W7I03EGsca4LE7BaTxWjt7cMTp/8C4Z//KoE+1nChJVTaIDqegHLHbp/ERscdi3pbp8gXknfuqXZd1J2lyiAZNscTz4d4lPMFLJdxTGlH3/5PuS8ayTuFin7/Ksi/39eZGX0NwM2TR5RGzOCx0otNG50GZV33QssaWr7Q72uCss7oS9J0VlCuHL3L6qYpE5S32267PXzfv9RO0MESl2S4ocdC7i5WxSF+9OtfYPbCtxFbZRmLQ+0EJxx+ILaaOFaCU1JDQOxRTFtVTgMmiRA4mEpL5kD54vmZM0W+KIKyqSXrriMiYViWdIq2yr7SlMWnTFD+K6b/5RGkZMosThOwri6b9ZRVHQovwaiqgzO+tD92WmdtlBl8ifOauoKkPCb21qP+TcdI7iVlokiqQCu2aR3z4ND+l1pY6bo4748PYvqdj2JlboESr26eNkxQZpW4T09YD6cdfhDWaGMdkD7VeYR2OMnIC/DgS/NyULYkY1KEEylYZMETUHZw2lcOx04bdMBjrVnZ3ikLmWN50nuPadASLpNuJSpZJw1UBTO3r0eIKo85SV1cds9jOPnKm9HnlpAmLM7DK1UXEHHrdYwuJzj9hC9i0pihApoEsL/Neg1nXnQtFq1kxiNrT0uRATjcskjh54HGWrOruUjN4lNO4GZd2PMT2+Dog/dCKavBt1jNjk6dFO1hiIW334nXrrsZo1b1KInJVs1FeS4oCSSuB3fkSPT6ASLbk3rYUn+D3TykShxT0V24iOCHq+DOX4KWGkuXssUea11wMWMdZQdL4GKjr/8P1thnT8QtTEKyRZ+mJj8kjjHjrHPQ+4e70V7rhZ3wezOjkqntAbpcoP3jO2Gj445D1DlUdTbhabDpJFGp61LpT7L2VLVBniKtKYusY6DYf8MSJ9fkQwbkwVwZpj6sx4eSJ5T+q1g0M/T6g8im3EGmbDLthj2ukNHXAGzFwFmQ6Ln2atvR22233erlvshBeS8nKF+SwekoxSoNlVotq3Kt+Ic96nvnnIPnF7wNuzxUfLOdWR3fOWJ/bD9xHSnkoj1dZAyED5ksUnM538ilGebPewMzZ84akM1n+pSbWePEfcHkkJLqzdZKW5fTiiv+9CAuvv2hflBmdXQBOGZskLXFIh+cdMR+2GvKhnDJ9KiJcrtfAGXp/8zJl9dloC85tZl1pRqqWtwdwMVK18JZN9yDK+97Ct3sFSfskACk2Jv0bAuZZr0RfnbogRjZygWK0gLxX4EynBIeeFmBsgT6JHlC1RrhLtiPFCif8ZXDsPPYDgTsuhwSyFhHWDFTFiaSwZfXj1AdrIEwzlCmqF/vFsmIYlKS+rj03sdx0pU3oZdZg9SURQwPYbFFUp1MOcaZJ3wRm6/LdlAxQsvHg7Pm4vQLrsTCFXUpiyrnSLp3qIxCmeC5JY63BxSo0RXkmHKfdmFvYcr7osyO1EziAdDGWhavvoGHz/0NvFfnYgRfU4sQ+BwzdXgMpDEYKF1BVEI7d0KUnFSjU6Ytk5US/Bl4BpI0FB87iziRVUj9CTdDLaF/PsAy1lbecnNs+tX/gTd+PLqtDCHPZRphWJrilelXY+FVN2BIj1ogxGtNUuG56KIu/pGtsOm3v4N0zTWxkiupz/FGL7oLl9ozzxJdO9KJR7l4TFDW1fUElAyAVjs3FZVY3f8NBsoNC1v+BRv2uDxwLNl4BGWDKZvMugjKDf24EOhrpGSnkkjCxqmzytXW1ZMpb7Pddns5QXBJbDkdpaQON4kQ2YyZ+6jBxsy5c7G8liEL2pCWXPzlD3dgj6lTsPPmG8DjllQyQlW1NOmekRfQYXiU3mUO3oXz5uPZWc8LYBS1ZBOQdfBP+5RLgSeWOEkeYdU2vx033f80zr72DqkSl7iKKdts/2NVBJRTRJLmfOxuO+DLu28Hq85cOrpKaIHjssHMNsWUdcsj6XGXV+pg8I+gTNmCTJlb+EX/qAvxo0tvwe3PvI4avdPCcdX3lsp3VgK3vhKf3WYSfnLwvuhg41S7JuUyWf6N8oVFTfllJV/M0YG+XAZgdT4vDnNQPhQ7jW2FVWfSMNth+dJxganmdEGwzKTAstSUYMBS+o1L38406pMCOanli9vi0nufwE+vuin3NbNrBhu9hpLR54h8EeHs/z0ak+lTZpQbAe6f8TJOP/9KvNnN82UjjUPZqTMTUhc/U9IypRclRzUeaCRKsPpaD/bcdTv8z6EHiE0xTXpFvhqyYhUW33E3XrjmGoxk5hyvSB/QwiYF1LttVyxrjA+UKe2I3ZLfibIAszFp2YtFYpL7E2b/Oai5qm+iz/KcDNVJdTtm7rGXn4dlrS0YffjnMerAAxCVA/TkYN6ZJFj5p3vxwq8uRPntt1B2VPlH7hrZMabmO4jW3xAf/c53gUmboYvJVR5rXqTwKbcIKFtS25k1LlTAWNkB+U8z5QZoGYxVJbX3Z/V92Gz2vwH8GoQ1S+5nzv1MWbHkfk25X8ZQlrgiUy7WvtBBQLUAsOSsBPqeDVqCo3bebucnPozv/aEto2TKBGUr8C6JbXQQkNkrjXqw1NUV9svEixK6Exezly7BDTffik/vuDW232xjeHGUN/pUXZ3FyZBvMclCpIsJEiyavwAzn3tRacw6Ol3obN3wJ7s05ivuUCkHsHwHjudKYR+UOnHnU3Pw44tukEAft7iZz228B8cqIWG9BCdBJevFvlPG4SdHHQA/ZYYY80qYwSe9RQSUE1U9Xqimms4F94VFduahLwVefGs5vn/hNXh6ca/IDrRUKaergnMvS1GKuvC5HbbE9w/cHS1ODbbDNGvlZVUJcmUFypfeiBd7M8RkyiL5KKbsJiHW8R2c9tXPY8exVdhRTbbebJvEuiJ5UWRV30ycD/QdE5QI+JQv8qaoGb3VhMESLrv3CZx81U3oY8usxJM6zSnravAMhATlEGd962hMGdMJL6nTtIZnXl6MG2//K7rr1LNjIr1o0PymorPm/lGt/am9vKqTwUxO1T+QGZF1bLPlZjhgj0/AF2kiEonGeuFlzLhwOrw5s9HusEiQBa/mosQCTMI22dqrhDpi6ZVXYQo6M7XoeJCKfpQNVMdxfi4L/xCweyo+wihCW2qhzBTeWgjPD1BjVh43EZUyeqZMxqRvHg9v3THoyutTVxnZf/JZPH/mr5G+/BJapc1ZImOqVqsjCRy8PaQDU487HsHHdkJvtYQaG6RmgC+9HrnIM+FKgbKSM5SmLMlJ2jIoZ1AunPLFc2kVXX6gw3t1BeZ3ki/0Y2YSCcdgo5u1BPkGuilMn7JZcKihOTeRLwS884w+ZNkMv9Jy1A7bbPPU6gjKe/u+d0mMbAi3XxxsAW26nGdkICzObVewMrbxgzNPx5tLFuG7xx6DLcZtAIR1SRZheis7JFNfZtqwCvoQoNVkXbRoEZ6dSUucYsoagAV8CeLsjZaXcdQODL6+5JdRKjEIqEyxdnUonn5jGU44azqW2a1AuU22sTroH5fY9iiGb9WxftXGD750KHbaZG24fRFaLLI3LiJ52jN5Jwuoc3rQ38razwKxBAoGpBz0ZQ56HAfX3fsULrj5L3g7ZsqJIxF8Fp/hisTtajkBhsU9OHa/XXHYrlvBTXoFOOK8noYk42Y+HnxlAb53+Q14vidF6pakcA0LSXInQCvYOr6Ns758mGjKLJzDoBEHsui2OdhRS1Zsg5/NOe4hc1j7g8tNCCtOEMU2eq0WXP3AEzj5tzdJt5QkZeEj2d8zgitV4tYppTjt+KMxeb3hsKKePJsvQJg4iCOCSl6gigFdqZqnkl0kdpCDs7kf19l+klpuc7HJ0NnSKp2z7XovhtfrmH/b7Xjt5tvQ0dOFUgDRdj3xhKtKgz0EsUoLojgT21uFLcfyZr4sFC8MhRsQeurDBOWgLN1R6hUXfWEv2lIbbVwIQ8ovTIDhOLaE4S4fMhwbf+5QdB56APporbNdZFEvqouX4vlfnYfu+x/CsLraSTDjkI4PCjgLnAxDP74zNvvql1AbNUJKdtIRzwVBej8yMYkM27PgcSHl4pdrzKohKn3RDJqyjjcLXXGMZtKkgPs16e4jxbA0/1JecLn2shPR6ezK3aSawub6ff6awdKi9fPeLzAN5s4YTJ/Wz+cx/zMrzhfqfNxoXXiAlS0vfm/qyWZ6Nd/TTKfma7UroyFd9BcuEvdFW2vbapk84ryx4I19y6XKxciy9ijvWtESKbYQORbqLHaPElbGKU7++dloLbs45nMHYe0RI8VqxmAJoYqlJ0U7E++q8u/qi7No8QLRlB36XpuAMnG8mNFHUA78Cnx2fmAwjyaJShsW9gCnXnIjHp69CEmlU4qFZ44qBJMQ2D0HfhKiJe7DtuPH4vhD98W4EW2oUC8XF4YKyrB1j8Xi7sLmFTBLCq/U2WVyhyta7HOL3sZPL/gdZi5YhjholeeRvTNll6hihTFawhBrIcSpXz8SU8evAS+mHY4Shi+NtSQBLCsJKH/n8hvwQi8XBgXKLHUq+kBcw7qe0w/KIY+V8oQq+KTrTBQHP+1fYrkjwyNbZnPJzEG3XcU19z+On11xI7qsirBnslgQBthVIwqxTpDhtG/koBwTlFVpU3qqVQCUUkld2IclmnI/EOQKRkElVaRZvNf54sEXWUmK4WTzz7+Ap6ZfDuuFF9CehqLpWtwF2QH6OGE72jB8wnjEgarvUeJuIo7FcCHXjFZFqVPMxJlcQkn47VljI4PHc/XmMvTMfhkdvB1SP08lk5SlO1ewfdimE7DJCcfC2nAcehn0tYHWVSsx7w+/x+yLLsNaPX3wwwiJ5yFmKnbioM/38XZ7FeM/dwBG7b0Hau2tUviIBfbpGOGYSpxMumUzC5QsWUq4i+VSOzJUIFkqStOdovagqpiR7B4NC11exvOfXROqelwzUH6/oPuvPn8wJ0cRxE12rDPtBrgnDBAu3m/WVTYB3ATfAcHAvFB+f+nPlJryc+WW0hc/vtPHH/5Xv+s7ve5Dky+yLHPmLZy3fzkoX4QMbWQiDOaUpUN3gjqxwishsisIbQczX34VHVUfY4cPk44K3FASlOlMY1NLuRAEZc2U89VcgzIBRINyv5asVA+TKSv3hQvHZZF7BrHYDoqV0koIqSvf8zguvOkv6PU7UHPL0s2aFZKYTejbFpw4RIWOiLAXO0+ZhAM+tRPGjxmOjjJZSiZVxVg7WoAzC6X7BdOpWZOBi0ktBpbXIzz9yjxcfttdePy1Rej1WlGn7U6AjS3ledBKFqlGfdhuw7Vx8tcOw1pBJkE7ViNjCJC9DWkDYw+MB15ZiO9efhNe6GHWWEm13eIEZCnouIb1PAdnMM16/U6xhulFTcSSPIKuGVH/5KDdjnosKWFN0qzpsV1lVXD1Xx/DqVfcgC7QOSNtVpBRS6cHPY6xzj/qPZ36jaMwZV1mPnaLXBGzCFPKPQMTchglD6VBqdRVNkC5n6nlmnJjBCsnDtmi57ioZbEELTtrdbx086145dbfY42+XpTplRZvu40KSlhWKqF9x+0w6fOHwG1vV70MffYWpJRA94pqdCpZdHm0LApiZFECn84bFpqPY2SvvIaZBP4X56C1rw+ubvWVWejzPSxqC7DWEQdh7P77o6/SJh1aKJPEL8/G0786D9Yzs9BRryFLQ3gE3oSecA89TNhZZzTW3Xs3DNtlKpKRI4AyU+VzqYKBQ1kb1cGpuir5aiobPZ5X1epLKig6NrpdVbyLHhcRMQpM+Z1A2ZQLBpM83stz3g2wBpMlNHsvvr74/P7AnsIHk/3268sD79ev0Wy4CMbFanIGGOs07CxN0lltra2rJ1OeN2/eAaVK+aLUylqlY3Bmw6fWiQy9SPH4C6/ird4MPakLu1yBn0UY3VbB8tdfxkcnTUTnkFZhoK54NJU+porZqO0Yt7tLFi/Es8/OVLUCDC1ZtmbK7jkAlMUaJ73bAvge27hnKJfUfShVsTz08JNzLsOjryxGvTocYVAVT6mkU0d9CIJAvMkBI/RMJ+5ow+bjxmLrzTbGumsOx8jONpQYn+GEkNfZ6Kun6K7V8faKlVj81jI89swsPP78HCzo6kVcUOSDtAAAIABJREFU7sAqgpXjq3oekgxCgE/QkvViqBPi+M/vh723m4hKFAsos+50HDE13ZFkHMcq4/6XF+F7l9/4/7h783jJsrJKdJ35xInhzjlnDVnzSFUxQ1GVCYgKtu2Er1FptUFAQFoBfc+238P+/VRAbYd+DoDdIIqiDE8sRBweICgKRVVlZSaZlZVVWVU53pvDnW+MZ3q9vn12xI5z4+aAXX/ky/rV794bcSLixDl7r/3t9a1vfXisyQRUqLyWC05Zg/L73/p6vOyGCVhCXyh1hqYvuFiZW0NZrbnNlu0vuYWe8Ntp6mDFquBP/uHreN9HP4m1ApQJXIIKLIPv9bCTkfLPvEHoCztZVl4XjNxSgrKqbOAGO8tjqXITKkCkIKpAhLsMpUDR/r7qca1AcL0AcdrFJCuwvnkY+//gIwiOHUej15IiHdtTUblHpc/UDG598xtw1f33ImXRUFgRXXzMcxX3QVIiqpcijaJIkWU2qQbAjZWEk0uqu7qAE3/+Zzj84Y9ie6eNqDCUZ2dxVgrOOxm6t92M5/7su4A770Cza4npv9dtYvGL/4AHf+/3MXPuLMZYGcnz5PtavlBRKwyrt2zGzF134OoXPA/+lk2wxseVll5FJuracNvG7R8vIGWR5OblOeFSAJaw1yMkOzdJAwVxIyxFyqPAUGG2UoaU/z1bXPSlgvLFOGXuHUywNRUW+neTjtDcsQm4o15TNsAv/iYoHwyD4E27d+++siLlL33pS+51N1732igMP5ghq0sfa0Y55OQsC2sZ8Avv/00cfOYcEq+OXsZWRCFec+8L8NXP/hn+z3e+Hc+96050W2sI6CAnfbfUNoybbpUOSzF3ehYHvvlNmVDrvZQtuKwULDjlfgTtsMLPRxB4cBkBk5agGQy1s+E4vnrwKD74yc/hwOwa0rFNiBnJsLM0u58QXCQwTGnHjKTVlCKShmNhMqpgolZBvRIgqtREs0z+stnpoNntYaXZxHJzDa1uD53cgl9tYI3+vl6kCmQ8G1acwkkyVLMEtXQV37vneXjTD34HZkIPQRLDF5kTm5HSKlI1JJWKPoLyRz6Fx1pAahOU1VafvLwdt3GNx+KRf497bxwfAmXeD9GDF80shyckz4peFdwSJ2JiRFBetSv4+D88iPf/kQJl8WKWFybUkMGNO9jhZ3jvu1SkzJJlggffhdynUpYUbYyEhFFyPHPylflFM3pnkpPnSy+OseUVPP3pz+LYpz+DbWzumnbBKg3SZakd/E/iJ4B3z3Nwz8+8Tfre9QJ2kvElcSt5CNGEc1emqCBaZkrdSN6Fb1HqxwSvKyqVyO7B3vco/uX970X0xFE0RGNNnwvieI62AyxHDWz50R/Cln/3/ehVJsQsyuZrm6s49McfxekHPovKyjk0SIslpIWImQReH01e38BH27YRTUwhqNeQeR5SVp04ttrhcHck2nka2ZO+IQ2UqIQuC4EcH+Ftt+DW//A6YPMWxFS2FAlwtegq7rjME6vHeFsuHZTXv8fFYuPRz28EuhdbDPSYEULH8OEuc8c6gi4b2pdBWUfXPN4E8b7eWZVuE5QPBVH05pffd99Xv7VvfOFXPWv0BUH5+uuv/9+iKPj9LEvrzG5L0QeN6i0Lq0mKX/vAR3Dk9KLI0bi9r3sO7n/uHdj75b/GW37sh3D7zTciT7oifeOFIvD2TVkkcMowd/q0+Cmz24QpiVO/U/5kS0UfgVk/L97Kng+P8iP+Llae5PHYIDUS/4cv738cH33gi3hisYmuW0NmMWJiRESPBQUoUush2tpUwNTjosPTStSyoT3OuF2WfnSFiEQmB0GQCTWXW1j6edDtrStltWE7xSbHwqtfeBt+5N/ch12baqKgYNTDc+9RaUBJMzPxFOVZPr5y9BR+4SOfxuEmk4yhKjqg7IuBd6+NqwMb73vb63EfQbmnImUOQpO+0JGyHjKSR5Jrzp+JaJDpz9ByIvwpI+U//ASaiMRoiDtrRXMk8Lot7AiB97HzyK4ZuOkqcnpMc6GQ1jHMDxDCyX1Kzby8Vk0sFbGphqg6alaaWwmwpWtLjtC2UUtS9A4cwkN/8GFEx08I1y/pUiZT4SJ1Iyx6Hu56449i0/e9BnG9KpasjJJlt0T1Cfl+EbLmsruQPiYWtd48EeqXXVX4gwSB1YW3sojTH/5DHP/0X6LeaoJpOdqVkv7IXHbz9tG85w7c+q63wb3mRvTsUJKYIVtGnXgGp/7m83jib/8a0cI8JrupgDoXfNHusNyb44RNWwvbTo4bbkJYdEJ5JOtsujxv7gLo0SEaeaWT57met1zUXvwCPO89P4d0+zYp2uFY0//KoDxY/C4Myhr0NFBKEr3YbY2OvE0eu7zUq7/LHvwbvY/56vLCLUDKa1AC5TJ3bNIUPLasutjo+KHOI4qrJqf8WKVae/Oel73sn644UN51ww2vq1bC38uztCbdmQvxFQdQbAHHzy5hJXHRTh1EXoAg62IqCtBqrWBqooFqQGEQAa7IusqEUVtfJeXKMXf6FPbtp/pCyd206sJUXwz5XkjJtQPfdaVvn83qLi8UcPZZVBLStN1C7EfYf2wWn/niV/G1x57EQsdGh4ZDgScTI2X2XYBNUm2KDxYgUTaWnAbi2UEeVrbIyv+YdEYurlSKH6W6hMbtyKi3XUQVwA1T2/BvXvIifO/9d2HHmAs3bsk1yGWCUZuciWmNtETixAxD/OPjx5VOucXgLlDtlrgocdHodbCTxSNv/1Hsvm5MJGuat5NFRbpCD08RvVorvbD0BkaeMMHkYy2v4M+/8nX88n//EyT+BLqUjuXMFKSwUrrEtbDZTfFr/8fbcde1m2AlK6KBVu3iqFpQn5dQRcB7K6hTUBaycqnOIMwTiLW9nJoSCsr5UOkex5hsdfD4Jz6D2c//PaZiAjK7qsSoMKFINzcnRHzdTnz7L/wc2jdehw4XZkrOXF/uOxO+VK9IYk8qCkmxaGqF58aH2XOQJ8PwPEHIAqiH92Hvr/8unGeOoRG3hXbj9Y65vgQRTtaruPFHfxjbXvdaNEW/Hcp4p8l9tDyPU1/+Ch77i8+icuw06p0YNcsVaohqbuY8ed+4WHjSK1j1UORlYYUhL0WHkXJKUFZzQypI2bw1s3GOLncvegHu+MWfQ7Zlm7QGE65cxqoy6pHgRHPMAq56IeSqOVBq6DEhTY9LHWHWLeCGRloDvRlJm2B+IdpiI+qkvJOSoSQgqcys9N9mtFuOmMtgbBaf9G07C27apD3MSJugnKbp4VpUffPu3bv/8YoC5Yceesjbsn37D4WB/7tZllWlVFqoh0I6Rc2yG2G+HePvvvhl3H3zzXjO9dfCSdhFjlEtY5ZUPDIIWnJTRNqj4ImxFeVFs6dO9kHZ9FDWKznpt7JTHIFQknb0VKZ8zK8IUAeuh9BnVE0LSBeI6jjf7OKr+7+JLzx0CIdPnsVis007XMQCsoxSWQyjstxq8jAKVJVpsiWWKJOgpZuDEuSKOIhFMAldIVJEHrBjxsNzbrgOr753D55//WYpVgjp5cuKNTEp8kU3qz+DxSMx/Spy4BtPn8T/9cGP45ku0FbuIvKZTIjRsH7GTvH+d/wH7Nk1LV4UEiUzguJ5Gt2kzUEmc5WTmIsQBz4bEBCUUx+f+qcH8csf+iN0qb4QcZeFHjla+l5317AtYOeRd+COXVuAZA0OdxeyXRcDajk3KVWWjD9lecNyp/KkH/xNAE+EOmg9eggHP/YJBEePoWEn6KRtJC6TawGS1EGrVsPV3/eduOPfvw7no7ok+BhFM8kmrbLYxomqHS4UskbSmpTULO1OqV9mdV+KgP4AjIStXEzyvfNreOb3/whPP/A5bOp2ELLZAbldx8Fir4e1Wg3uLTfj3p9/J5KZTWjBQ7dCM65UtMr11Rbyo8/g4AN/heX9jyE9cRaNhJa0bACRyi6ISUQ/obRNqch5pQKqciSKJyjbUmXIhHIqlaKkoEKctRyEz7sHd//Sf0K2eQt6VkUKYAZRrQLldfSQNo01QLm/YyoB7kbAOSqiHdBOapm/GOVRfl7P41H0lo63Ccr6+XKybyOwHUVlmLyyfn5Uoi9N08eisPKWKxKUt27d+nq3EvzfWZ5FYl1J0xgRHtGyMZdy4NmVFt77X38T3//t34lvf9mLkHebkgAh7DIaFn+EotOx8uxVW19RDJC+MEB5XaQsfhgsfFNRdB+cLSAiXUEemfxyUBGg9D0Xnm3JT7YbAqPokCXYLk41e3jqzDyefOYknj42h7lzK1hcbmOt1UMvzdFNUylKiO0UKScwt9lsDSWBj0rEEPw8vmfx+WNRgM3jdVy7dTOu3TaDO67bjqu2zICPu2kqlqVIWlIxqKJZ5a0hKhRh1OkASUi3sPepE3jfhz+O481UHIZpRamc6+itn2JT6OA//cQP497rt0vxiB7sFwVlgrFgt2jsWAcsidnP/OPX8Tsf/xSaCZNQ9FNmVxGaSKVwCMrVAD//Uz+B59x0NeJ4FSkljtI8hooCtUgRlKX1VKooiVHR0PpIhCw3u5t0cOiBv8GJz38Rm9e6CO0UXXamdiw4DEttH/5VO/Dit/8Ywjtvw5IdwuU9pmueKC640yFYkaJQyTDdrICLKrXl1KnHdgJPPEII0urcJ7oWlr/4IA586KMI52ZFO85S6Ni10WSZteNiwbbwojf+KK555R5pz7VId0PSZVmGGukMei83l7B6+CiW9j+O+Knj6J07j6S5iphdSuIYTk+ZcokKg8NRZIU8J1UWLvNDtPHkwBnJ+1iwHdTvugP3/u8/LaDcpYKo0Cmr65sqq4JU/Rxcc+7ixAJLItD+TkrTXKWcgwb5AS0y2GmNioovxg+bC4AZSevXmWPDBGD53Uj0afWEXsRNWqIcKZuR9CDyHhSamK81JXFplh6uhtEVGilv2fLjfiX8LeRphebv0vJSuC/edFusO0+vdvDe3/xv+IFXfSdece/zkfWa0u2e0ZBsrXlsIZIX1a9UX2m2NseZUyex/4DilMvUhTLWUQUlJoXBt4/CChxuYUl5sLM1q788T9EatJV0mdhj1KwMyWO2hA8ixKmFxeUOWp0uVtY6OD/fwWqzi5VWEyvtFazFLXSSnvDmNB4lfLp2CtpoREGAahhifGwME7UqNk00MF0LMBZ6qAUufMuTBIPyWiL1kUpBgHDPkohSFVuSGBOCVW1JGf3Nrnbw0JFjWEzpEU3QiyWxJvaXKSO0FM+7dRe2NthZhIZJBed3sUiZV1uDp+znHXQzF0fOLuDBxx6X7iU5w8vCN4IFNi5tK/MUL7rzFkzUA8TUVgt3oTTA5IVlghR6W4ano0BZu8WVgVkorW4HZx47DHvuHCa5VaC5TMASF2qKuRPxUNk8g+kX3onliP0Ya/AVAy/GRMwNZOI0yAo6/q94bUbGAsopqyvJz6vxqp6lblsVQEXnV7H40KPAuTOwPS4usdx3Sii5IPfIxW+axM677pJikjW2NuOCnEByD+L6arNjSoag3YPTbCJZWUO8siLJ47zTQdruIIsTJbVUnoNKDlc0nlU9+5SLXuZ6Ys7OgiRr8wy2vOi5yKpVaZclqQFDEtdX3hRAK/kaCje0YVOhzdU5mFGAakbA5cXUPP5SwNh8r1GR8ihAltcIIDNgGJbEaQpjFJUxSlFhgny5WESrOkxQTtLkSK1SffPLX/7yL19R9MXBgwf9+nj9jZUw+nVkWYVSI/oLUAQvERPLR70Izyyt4td/5/fw3S9/JV51/wuQ9VoCYqyQk1W9+NaFX5xIfjR9Qb727OlTlwTKQ5V+cKSiT8njAC+gDaYN3yM4u9K/TyXAMgQB/ya4WtK2yPVDdQ45Xd6oTrJkkicEGdIaVCmJ2EsplsiKkiYUtzcCv2uBtSbiOUEFh5XASXtwWKOfhnACD52shS4laEEkiTFG3MIN642sAL4tn5slHXG867AfURihxSIV0tqiG2bSXjJqCHl+bEkkxkNKYihbWKncW88paxZXAbJK4kkiLKMnsI2O46IlH8DOzAo4JGJjYQpNVeOuaLppek+ulEmsbpfRMgsdVM9F2VGIzE1xujpC05NU/z1MqSj/PM+10Uvogs1tPUGU5eVMwrqIgkh4ai8M0HKZGHPg+pFICcWdhBy55yCl/7bli+KCnUtYuk9/EiZxXTrf8R72pcscv1yTlOm8n6YIqX4gELNDDZsG0GSpTd6XbcY8UdxQOdFhVR7vHhN4aY6QSWOCic8EqZJ9eLSZlcaKMUI6xFHZUZhZFVVJxWVQuZSBVJDozrrsCoTU9mmPa6Mtfia5ahKrVUuSLFfKCx0pD64tgblw0SuBso6ozai1TG2M4onLFMkoACtHxRuBcpkaMaNcM1I2pXFlUNaRsn58pO9FUXhi0hclLTNd4h6vhtFP7tmz5x+uKFDO89w/efr0m/0w+NWUfmwCyqzjT4WvY54qdwMcW1rBL/3Gb+H7v+M78G33vxhZ3FTgI54IRe0eIwHJ9CqNpvKFUBP7jJHo0wqLPp/MQVbolLUCQ45hRwe/JtEwk1gBjYeoJ/UDOG4g1pqBH6o+fkId5AhYNcYolgBOiR63hNzWM3suuz2V2lPUgkpNCp1Mq8lCKcLyZXLClN7JVBE1ASOxWMqwnYTnmyF1yROSg2aWXSV1VKqwJ9tk8eQVP40EHgGEr6F1JiskxdOCUQ89IgpoTTNE7JQc9wS0pJ2SBmLei5FyuIKx44IjfhOpKj+maQ8bFHCRclkynaiJnygD/7bwrzZ8SR30hCpoJ13pYaeq5YqKOeYUBJL7dPJQBl1vn8vbYwIjpWCeS5e1WBZVbvPrNrvRsJmqDTsIlRxQ1gxGqOSQA4T0lqYe2c2ReLYyncqZZOP5shSet5JpVEW18A6mFot0eF8Vzyv3y83QS3qoUmfMjiri6UIbATbqU4suhWqsKOyy/J6KEE526eVoIWIfx1iVT3NBtLmY0DKJH0oJJ2yEmYUgl142YsDHxV7ptjnSVBOFwnhbdgX8fj1ee5FJappCWg73cUMBIG0H1DFDQFc0kmBhlRndamDVP/W42Qhwy+97sUj5WwVl/ToBWEN9MSq51y8yoYdK4atsJu+kC4m4yanclclLm+qL4rV5kqaP16PqW+67774rK1ImKB8/efIn/Ur0vsSyQzpwMdpjIoPdLFhu2mv2sOa5+MO//Au84AUvxF233SZeBoy4OPOpteWQ4rYq5uOSM1NFDpIItCzMnpqV4hGZfFQyiB8wwVYBD1f/IYc4UhlMlLCMVfTLLNhTzmEu+7u5fJzyONIhFP9TUld0yWAkI9GdAh4pKCmifqXvkbPtkyuK91b+GQUNLglBifqJJgKMCvRJUzDjzvOVCjOVAqM3mQCZiow4dVl9xlyZKrl1uZ2VIhDVqYTbVdGcskWVZNoJ3koJQuCgM53Sew/si8u6SJlwesayqQDjZL4X/0/FhUJ2BgSelKBMlCboIENPIg1qZrllECGgOKIppQqPU5krFSOr7aeu5itvg03tdH/y8jsnipahrzGRl5SJRzAhV83FTXTorNyEWkQpdeRCSyUFe6uy8zgLdIS+ICXEY6UVtvpOEhCoa8eELr1KJPpP2XZKGRbxu4qpVsLrQD28jbSrdgkJo3a5JDRSUolUXiMmCnuSrlU2oVIkJOwDKTIqepRHNr2d+dWk8zVVSw4XB14/1SZL7oiUWBfm/3rx1eokLhCKIJbPH9ADisbQ19XkjuVeCBXGpUnpwM37oSSpwyNFe2eUo0XzdX2abERIaQJ8eRHeKALVi4EGUJXQVuoLk7YwwfdCoKwB2Iyqy1yydorjTyX1zg77lejNu++998pSXzzxxBNBpVr9SccL3gvLCRlhMXpj4iRMYkSrLXz1U5/FrttuwcTtN2LZc+CFVfiWjxa1rixt5rYsoaawJ5V0LJjg1lOVg6nkzNzceezf/6hsyxkB8J9O6Jm/m8k+oSe4RSy4ZtWZhACtZHL8qSJrs0pQfawaZEUUWQQbg7E60GaO2s7pgaMGt45WjYo1aZI5SryvMnbD7yniVdUiSBI5g44dauAWWT71oYUMRATSl7TjWh9J8WWMmHV0qyILGfD9btQKvKnUUCqrgvMzIhQ9Yc33Nx8zHy8DA9+Sn6eEbOItJxwrwS6W4aC6hPtwJTdA3+PUZ3MCjxY/CG22W6LULIbDbicsSOIiQXBm0tcPxY5TilyYQGP/Q/FcppadXcGVusSSemaBbSmbpykANcSkagjoSmmjAgvK1KQdmBgJkQ9W1AN/Z52guneqclHoA3Yb0WZahaWAjInCMGmwvediT9UI74GiJMpcrgl6Gsx03oV/S/6i+CwN0H1PlOLxAaCXI241jMp0g7mzMaPrMvWhz1ff+3IEbn6fMhDrc9TzSa6nHosblFuXI+hyAtBskDr4XY1nXUjSB+U8fzyMqj+552Uvu7LoCw3Koee+12KymREH+UfkqPR64n37yZ//RVTaPbz4Nd+G8VfvQRZV0evlSCsO1hJu1amCYOTAcmjaPdJCstBRChAAZ8/M48DBA0I/6OjYVGGU5XD91lC0QWQmvmgVpcBYJQTN9lH917sK+MqD5UIrvLnFGxU9lLduGjDXbQEZ9Za2myo0GID70FZUd4MoSpSHzoPqhxLwrzsP483M14p+2BDeD35XLXdUtDHQjZpgW+b6zM80I5lRK4Y+Vv8srHeU8kBIcfL3KtKlKoEJUy6ylkODJxu+QyqAOy+2vmkjbbeQ/U8fa3pfSFcVL4AbRHCiKvxqDW5QlcQZVTW8VgwEWJqedVrIux1ppeV4IVIvROJW0GNxCc+FcXAflNWOgBy6JEKJ0lI8pMrRVfKNEbza+fHartPYCxAXzxvJuv51KIpCZKEyQLT8t76m5bGr7+1GwGjuVHRUrO6xDiQGd6s8vvW8uJRImcdqoL0QkJuRvQZZmQaF+qLE/fYj54sBsl6g9Hg2ZXD6Ob5H0RqKOuWj1Xrjra/cvfvvLynCucyDnrWKPoJyUKm8tea7v+JkWdh1XMSkDTIbtThFrbmGhz/6xzj6t1/ARBBi4kV34dZXfyeiHTuBaoCTa0s4cnZWkiW33nwr6j5TOkqVIBEwgxVYmJ07i/3f3Kfoi2JgjoqUtSROPxcGUV8mVwZmU63R1z4Xc0N/xqVe5404tVGRgRnFDkBr0FR0/Weq7evwZxi3VDJTUh+n5r3I6srHKzA1/406Z5l0G3kMkFYvtskalM1JOthqDm8x9WfqyaZ/lqOzjUCZ1I+ialQ0KxoJ8UCh9I2FObSNsFAh795ro726jG5zhT6NRVGSJRacQmNwbPoh/EoNXlSHU58Qiohl+HF7Fe3F82gvzyOLu5J7cKM6vPoUvLEZpOxCTnqCLYiKVkRSKMRrRq5JWBzSHYrTtdlAV+4GI+WCjhPvDXXvhnIjBij3I8PiwunjNbVg7iw0GOrn9LFmZKuP0Vt9E3jNYGNoYS5ogvJYHBV0jFoM9GPmgqC/8yhgL997fQ00gOoFrRws6MXjQkBdPkYfu77EWumgdaScZtnRShS87RX3v+LvLhUHLue4ZxWUSV9ErvNeL0vDju2gx950uYNamqHSa6O3cAYnP/u3OPiJB9BzLWy542bc+e2vwtg9d2O56uFrTx6SRqtXbd2JHZNbxEBGlebTHxfy/4nTs9i779G+9E0iGzrBFVHEkD65iIR5jE+rxUK7TFDWHa91QtCU0Ilyo4iUzWimfKFHRaDmZCgDnwmGMlkK34GhbehGUfKIuyyvG0FPmCB3sQm2ISAXHhGqBFqBuJ4IKkoeVFixo4OeYOZPDQjmVtOcpGXQMa/P0MIh1Xeq2ENYC/HpUR1EpLDGtRAIGANhlsNnK6vlc+i1qZdORIvOXIGAgUfHQE/KrlkIRHCGHyKNxhBGVThZD4uzx9FZPi899gLSIswLuBGc6iSCqW1wauPS4Tum5y6TRixmkEo7VSTIBUtAuajyJNXBuJqmWGVQ1kDJnzKGS8UcJsia19YEUX0Py5zvKOA0I1T+ToDW98mMvssgvW7sGhV/o7jmcsS8bqE1OGzzGpggrMfuup1Vib7Q7z2qdNq8ZnyfixkV6aiZ51F4LjPR92StHv3kfS+57wuXA7aXeuyzBsqivpidfYvvue+3kYeMDBLpOEydZiYtioK0h9WvPIT9H/wjbJoZw5HHDyFojOElr/sRhM+/C1+fP4XGjh1oRA1src9IkoSNK4kA9IhgRvvkmbPYt29fP4HBL67pC70C68hDAy9vTKVS6dMVOjLmT188MBSoaxmdOKiJlGj4vUdtzfSEKA/aMiCPOs4EVNnmXuCfGfEMvXcRWZngq0rBNf+nkiLlzx+1oJQ/Xhu/8PHhLWEhwZNMuKIERtEVJiiXI+lR4Dz8HdRioBaegicXCZcYgSqaQCRxjvSvDdwcVSaU19qwV+eB5nlRwvD1Qm0U2Vdq0SXp6ynTKQIz1TGrKcdIiLzbxvLcSbhWKm6C1YhWpUyoekjcCFllDP74NBBE6LHUPE/ET5vJYFUmRWpDLWC8pSwkovROGQApek6+k0FfDIGqAcp83KQmyjsQfV9NUDQpCBMIOabL0SrfX/PM+jl93Kh7YS72+tzM89P3dNQ8KX/2hegLPd70dTEXdRlHBn2hz4nHlGkIPmcCugnKGvzNyFrvIPhTg3LxnkdrUfWt999//5UVKStJ3Mk3+37wqyxg4sTh2BOpEFvbZCmCNMHiV76BAx/7M7z6La/HuQOPYt//+xU81Uzxqp9+B56OgGDzVtxyw62w20zm5IhFX5ZJPzVWNJ0+dw4HDhyQbDz55vLA1MCqI2g9yMIwUKDssVfdwEnOIygXgMyJK8cQpJkpL5Ip5iDbKBI2gW8Utur3WBcBKhWq6EnNQT0MvApki3h16O1Vx+OCrii2wwNQHiQDy6BugvLQORnvPkoPKoO46IOmJogqCtZ0RjkkquJMAAAgAElEQVQyuVAErSdGeQHTj/eBodBgU9FBZYMrxRjKa5sKhsyjYVGKsNOBPb8IZ3UJftYWrbi4XzKJ63twfV91RSftxfyFljTalBt30VlbRd5ui1Vrtao05OSfxeLTCpDk7FztwK7XEYxPI7NpXk8wzqUjCV2dxRlcegMqWpkiNdE3yLVS0bAG5X50bCyasuQY424UKJsLrH6PclRsguqogEAWjaLxgTkWzHFiJgVNUDXBcqNx358zfU18kbAvbjbzQbKjKP6Z6qCyjt6s2uPhRZumdYFAGZTl2PWm9X2ZnAZtHqMjaL0g8Ll+VJ2mT1Wj6tv27NnzN6Pm9r/2sWctUmbxSGO88aYgCH8tz7NQetVJfz5u3NhvLJFS0/P/+CAe/Nif4nt+9k2IF+bx4Mf/EnuPzuHb3/FTOF6x0LjqKtx04y3IW6pbSewqhpQlp3R3OzE7h0f37YNL/q+IcM1BrKNmHS3rv4NQJfZ0gk+Dt6lnNiNlM3lYBn7tbGYO4FGgWx7sJgiNmijm9+jf6KHknuKbh4F9sDANBoepS12fpLnYAtKPMEoWifpxDcoShRSlJpcCxmbkZoKIvi5mlDd0rZSXk3ySogSK1klSGs8df4qQRTmrS7DOziNkgQ0bj4qkkQb3rphQOYEv3aypfWdxCykQJQYk59DCU4e+CSfOMTk1Ba9SgVutwfZ9USeyGIodsalX7kmLx02I2amFDoGeK1WibJyQuD56FgvD6ZJIFZwsm33vkT5FoGrY1+34NCjr58xrZi7aZnCgx6G+phpszftcXrjLY9Ecq5rr1wGNpjjKUfilJBjlc3gfLuOf6u+udmf6O+lz0qCso1mtOdbfR4Ow+TqzMKT8vAnapiKjVEzydKNWf9vu3bs/fxlf45IPvbyrc8lvC6iKvvE3Vnz3v1p5FiZiT8hGnYw4CcpdVNM2Vr7wz3j8D/8cz3/h87HvG4/g9NwCWps34xVvfxOOph1M7roGmzdtE5tCCv4psGcShdVljG2OnZ7Fvn2PqompI1wjsjA5YJNfpq6UgKwpDbPib9RjJqiPipjNQa0vk+b/zMlQjlDN58xESzkCl79L/KIqXb4UUF6fzCvfSnMSms/x8T5VUbRuN6kLDnYR3ku0rLblAxtOdW7lbfYoYNHHlKO+MnDL9Sq6acjkZpRcaNZFi0IdPPsydpvIl87BW1tBmCWygEtJPTXMYUX8Tti/0HZCZW0pY0ZFrSzmQbqKI9/4upjDbd26E25tDGkYSsUc5XUeqxiTLpprS1jtrcEfm0TsBIoSoLSyUkPYmEQe1dG1XcSWJwoRMe8rkq3cDenFnoEK/5nUm8kp60h21PjRz5UTdeY4LN/T8t/6Pun36Ee2Rj8/da8VNaUpvvL9MaNpc5HpL9Jyjy4syzSDDDmPQvKnz1mfh47WWTyix88oEB6m2gbyObOiT7/nqEhaUyG6kCTP86dqV2KknOe5d+LUiTdUwuA38jyt0FGNOW+WtlKAX0maqC0vYvGv/wGH/uDjoDfGkuNg4s7bccu/fQ28a3fgwWNPorF1K2666WaxjWRtVMZIiIOXEifLxomTp4VT5u8mVaEHeF89Udh66gSe5w/kbyaHbEriTKA2wV0P2PIkKANpeXBdKBoxQdGMYgaPKwAa+id/liLfItGnXqcTchdfTS8EymakbHJyg+jDkMSJbnZ0os88C3My60mz0fPlBU8zO2rTUEjhCuMnjq2IabTVecTzs6hJtSQVGuSK2WcxkJJrMaEiFcEEX7/JLrt3c0+XIE+W8fQ3vo60mWBmeivs+hjSiHxaCC+zEcYx7E4TZ88cR9dqY2zrDthRo+g/yMKUEG61Aas6hq4XosO2WtRAF9JBtUYMrGZFp2xojfu0RnkhHiFn1OBk8r96/PM5gonkRUoNU8vXm/eBAYl+PxME9T3Q93+jJKB5nCxwxXfUjysF1caxoLlj6l+PdLhwpbzQmxV9JiiXgwfz73IS0ARlk/YwX8NEHwMQ5PnT9VrtyouUad25efPmH/Oi4Lcy5JGbqV51PZ+uwAkm1tZw/C8+h+MP/D1w6jysyUlc/Z2vwNaX3wv/mmuwuLaKbxw6iMbUJG6//Q506QFc+A5IpRy9H2Dj1Kkz2Ld/nzK0L+gLDZYmdVGmIkxQ5nEarMugrAdW+b3NCWQO4o3ArRyZlI8zI6DypFBNotYPZBP09fsPgXsRfQ1B8gbFIxudtzkBVAQ8KEXtA3TRxl1NKBZOrO8EoaO5cpQ8KhLeKMLrfw/NPZKfZHJOaAlyy2xGmqCadJAtziFbPYfILVo+OcwhBLBd/h/Co/cJ/SIElHWbJXLLrBRlK/BVHNu7F72FVUxPbYbbGEevygi7KpFutZciXpnH8WOHUZ2sYOrqa2CFdUk6sjOKlERT71ypIa/U0WGjWybXdKJStIzF5wmnPeBTh3Z34mSnIktz51UGTD0eNaiZEaumFcwxYo43c3diJtzMcaPpApMaMYOSUWNRR8rmXCmkMhtGCeuiZN5jKkJ4XQ19tP5dUWZqvJkBgwbTQeAwnPgrR8/69SYgm5G0jpYLMD9Wi6pv37Nnz19dPNy5/COeNfqCoLxp66YfCcLaf8tyu8befHQnS7wEQdZDY6mJB37hvVh78hhuuP023Po934HKnTehV43Q9UOcX17F3r37MDOzCbfefos0gSTXR28IaRKZ05DHwdypc9h3YJ9oVTVwmvSCSVno31WCr0jiFV1JNBib3LL52jIo6wG30SU3B/oowCy/Tp2zSn5I2a2hHR5VQKAmx6BUupAkDKsqimIPE3DN97qU4aKTKnI+RTHKEJ/H7WwBympSKF65v101Jos5octgXKYvzOi4POGlNLnIE2WO2n3x3KjqqdHydHUJWDoLL16G6yawPSbbAqEq6IMhTXO9SApAxMKToMxIsgBnJgSRtjH3+BG05uYxNTYBb3wMcVSBE1bhZRbCXoKl08dx4vgRbLtuOyavugoZte8cpjGrHOlZEQh1kRKYoxpiLiAMFAvvCUr4tPpC7DUMm0wdDIy696Pu2+Xs0vh6jmcTaM0xYu5czHGsgwU+phcI/ftIMNVqGdOljohjdEIpR+vleSWfX0TKFwJlvm5UlFwGZRN8NdDqKLkcSeuxbwI8H4vj+PhYvfH2l73sZZ+9lDl0ucc8a6DMdlC7brjhh6Kw/jtZ5tRpwZPnXZr7IkhTRMtt/OX7fhs379iJm151P3DTDnH9SlwXa3Rhc0MsL6xg7vhpPOeeu9CKW5IgoaRI1AS0PbA9nD01K4k+5VU06NOngVlzwbJrKiJiPqYTfQLCLKOl160B0GZkLW5yxdayvG0zOTgzMuhv1wwlhD5WH7d+q6Yz0sMlrZKAGqmQUxV96p8qTBhaDApQNgf65YLy0Pco3k8P7P4gNiJlFbkMR9QmQJvvN2qSjRrA5ehadQlRChWxKRUHJkgZ9Fgaw108B3v5LEJ0YTsJ2EzRckNpm0X6wvNqkuijJpluBgTGXDqSSEcEweY8idE6O4elEydR8QN4TPKNjyF3fPiWC7fTw9mnHseZ08/guttvRH3rduk6IneD5ky9FJ1ODy1ab1arCCenxUeDp+76LlLyzI5qMabHrQZlBhsCykV5tVwzMS0spI2FRlzdawK9MneSMcpIX/tdkOIT5ZCDhItnQWdJH0W2ISsSZ/I+xW6DC5I8bmjm9djXyTSlciqqO+WztLWBAnqqKHR1rRTLFItNf7yL9HD9nd5wxykWDcOBigmgmvopR7b6+5VB1+SNN6I4yhGzXoRIBcVxfLIWVd+xe/fuv7hcwL2U459lUN71uigc+x2kbiO3e8gs9tsL4MY2glYPy08/gUknx+r8GfRaTbjTY2js2oGkMYaWG+LQkWcQZgFuv/1WNLOO2HkyqUO9MwkMDo75k8ew99H9kkSRHnsFP6h/akA1I10OMl0wsk59UUTQZTWGCcp9vk/DYRERlKOVUdHwRhH2RvSBHF+q6jJBfaPPMCPNSzlmo8/nAqgmkzIXEl+HktvWQBKn5IpmpKUngJyDsUiY200pPByx6piTtA/MhV+e+PkU3hciabNsVLIUle4a3KU5uO1lBNQ80DObwMTyPtuHRXtWN4LtV8RqU0Wu9MlQ/tliv0mv704TaC7jzNNPoBLV4FbU//J6tgbptHDuqcM4/eRjuP3Oe1Dfsh2osNGpi5TdwjtN5GuLWFtdlC42XtQQxzlpgFr14IxNoBexGjCUxqxi1Ck9HtlcmP8TzJS8RNEzyn1QnPbIMxe7JCmWcVS7KCbACYDsyEOVE+k91ZFcSfQGzSEGyVIF+Mqelf9UXaTi6sWVUZQuqlGx+FuL7avq/CMpXZpAFc8r70blnKgCYr6Kx/PzBgJOWtroYKkcmJhjVd9zc/Ee2oEVFZ1l6kK6q7FzTJGUHAoiCkc5E5g1aJvgraNkgjDnhnl8HMena43qO15+38s/fSkge7nHPKugfP1NN/1g6Ae/l+X2WGZ3xHaSXSqc1EOjm8A9fw4HP/5nOPngw8g6MfzxKq560V245XU/gPkgwNcOHsF0fQZ33HY7mik7cNCPy5HOC9LKxwLOn3wGj+47IFpQltdqwNTbP33zy6CsFRYmKPO15JqF3jC6lZi0iPn+5sU2KZMLAmxpi3pJN+wSTYTKgK8HtY7A9GeZ52ceM/pcBlaQOgLWoGxGyopKUclFVs3pRaEfvajp2n9cPy+fzxJlgy80aQ59XftRj0iqlNOw8nRTAEJAqDCB3F2Fv3wGLn/SyY0VetJAl1SBJ3axBGTHr8JmUoudR0gnECwdT3yQCTlxp4dk9TzOPnMEYbUOp1KXEmwBcgJft4OlY0/g1BMHccstd6E+vQVWVEPie0iZ/1hbQrJ0Fp3mIpwohBeNKfUFYcrJkUU1hDPXANUxJJ6PRIpWCKOq47sUKynPrcKMSDnGiXpJXcXCNVG1ilJxcOEAx+i1iFC1nEy50SloFCZRNmVKAMikOT+XgE73P14v+QzdyLZwp+PCLKBY6F/EcF+aG+imExwr9LMteiwWCb2iB07fyIsnYc4jE5jLY7C8y9LjRJ2HOh/+MykG0ciz9WMByoPnBvkOE2T5ei1/08BsWnbq5/VrkjSdbVRr79izZ8+nLmn+XuZBzxoo53nunDhx4gfDavT7WZ6O5VZXDGISdnlILWyKM5z//BfwpT/4CILVNiI7QLfdQq/q4843vh5bX/MqfPXxI5ga34wbrrsBraQpfgZ0AiMocxgQlM+cehr79h0AHL8vadKArDlh/ff6BqraFU4BsQnKJoibqo4+11dkwTVomIB3IVDWA6gcbZcB1fy7UJr1qYmLvf8QhVGq3iu/9mKgrIF2wBWvr5QSRYFsY1U0pUFZRxiFZ4BMonIkpEHZjJQ1KI+KkNR1YdRbmP6L85qCnpAVfO0V+Ctn4Pea8NgiiV2r6frHaNhxAeqT/Qg26QtW8ZHXpeVr4YHBqDolHRNn6M7PYf7UUVRqDbgalD1P1XUnPaycOIrjh/fjuutuRW18GnZYRUqgp3nRyiLihTNI8w4qE+PwonFkDiNzG728KyDs1DbDn5xCQiMuLgiM5LWfMbGt6HpDsGRnFErxuByxlFvpwZljUe7d0p1GJH0OUrEwLZzjuDAVHLxEu8L8sWltMfVp15mQj1ed5tt8WMz/FW9PJz1FFRFwCYKWRN3SvlYM+rkAF2G7dCkvTGJKgYQsMCKHZUVjQcMYNqKjdkp64S6Phz4QlyLlAV0hAf2QL7KKlpVZlo6cy5I4vQDwcQ3K+j1NOiNJklnSF/fdd98VCcqvrVSjD1gE5TyWlZ8Xy0tSNOIYD/3G7+Lpgwdxx0tehFptAmvPnMCRhx+Gu2sXXvrWN+Lri+cws/Ua7Lr2WiRJR9gzqZSivCmjGxgwe+oY9u0/wKZ0g+oow9TF1BeXE3dap2xGxjpSLoNymRYxQbVMW2wEmuXj9CAoA3s5ohVP5KLjtPne5Qi4HLlfDHD1oB+1IAze68KRsnyGdA3hoFcdVXQbJ3Pbp2b2sKa6HyEZ/fnMBcVMJpnXSjmyScypFHFyfWz4NP1vLcFenpWO2lRjqG7lxYJNs3uvIpEyVRjsbyj0BYs96H/huqp7TMwtt4vVMyewMncMtfoY/KgBP6rSfFtx92mC1ZNH8fTBvbjm2ptQqY/B8ti12obV7SFfWUJ3YQ5u6KK+bRPsGg2OfDhs+ZWxryPQdUL4UzOwGmPI3Aosy4dNb2dJXrKJAMvG+c0UZSH/hApQVZOyc7Qy1TJMUIjdr112flV8NMvOi+a0KuOgAJk7E4FVAiiVLCnlpSrZ2ROgL+xg+5SFcvZW8bdyu5PgQtpkcbfChriFPFGOUyG+MlcdlPTLoiGNchUfbY57fa/LY1Efp4HUHLMivSx0+iZ/LGNR8hyDcv/+rm4D+qLMP2sQ1gEFn9dAncTxmUa98R/vv//+P7/MIPiSDn9WI+XTp0+/NgiCD1h5PsbBQQdD3qgg6WJsrYUvved9GL96B+764dciq1SlJPaxBz6Hb3z5n/Fv3/0f8S/dVdRmtuDOO+6UxAsjg9RmSykOJgXKc7MnsG/f/qIJZiH+L7SRGoT1jdYSOf34qOIRrcowNcpmpMz30u9TBkiTwigD5EZ3wwTO8vvp1wiHOcKdqxwRPzugrDnlYpNc8q1VSSGlAmGEyWhkJCiL3/OwVK4fCW3AKXNijKJaZMNKQBBntUGEyG7PbnMJ9soZBHEbZGqpRRbtLYGN1IXokzUoFwlcdqOh+oJOhlmOdjdGtdrAwqmnsXbmOOqNMfhhDUGlIvSG0CFpjMVjR/DEvodx7XU3odKYgOWz+0cOq91BvrCAzsJZVCarmLhmJ+z6JFIrgGv7YsrPyj9afuaNMWByUik0WA7FtlQEZZYdF0UWLCOn6b10H2HPySK9J70DWUjVByZZYvoKHkmOFe0E2NZK/JwJqgRhIQLZmkuBqVAyoqroFr7hklYv+sareat17wK1Qm0MR8lyjEReRQLaSFTqllRitVq0Ixs1pssBSZnaKHPKeqwN0RdF2X8flDlmCxWQ1jQPc8qq84h+b5O6GBkpp8nZRrX+07t37/74JaHsZR70rIIy6YuoUv19ZNYYB1lPohobQdrB1NIyvvCL78dVL34+rvneV2PJc1HnhHjoUfw/v/wb+N6fegue2tKAMz4tkXLa7YjpPHm5HocT2+U4NubOnMQjj+6TbVW/IsvoXK0BmQPOVFTo6JgT1tQpO+5wo1UdMZsKDBN8R0XJ5Uh5VOSs32OjbdsQQBcTzfwuZkQx6j3MKNrUk44aHzoaGfWcioDXJ/p4bH+bpwjKojBioLyQaKoAcZmf9D0u2vEMTchSJ+tRi405OZk7kOsnbZHUmOKbB1kCp7kEt3kOIVtREbBcTxWJiOxNJfrEO5mPMW8ggETAUtRYl2OwF2NycjPOHX8CTYJyvQHfr8AP+Rp2rbGl/+DZo4/hsYe/jl033IJofBIIAvR6GexWB+n8PDoLZ1DbNIaZG6+D3ZhBaoVwrFCMkbIkla4l7SBAPjWBpNZAQvAt/MOl8xPd7HILAatXM9V3j4ZLjIyZ8JOOUEWPRdk7CJWj+tPQW58MNdM4DIj4d6a10NJrsWjPJb0SmN4j5rLmViyUVGsz1X9FImdNY8kuQRYBzS8rTbaKi6Xvj4qCi4Ba7mXBi0unHYlqVJRsRr/67412mXps6nFQVvno95Ln+0GCipQHUTLHpjrvUYk+fZxJa5jHGWXX52r1xk/ff++9f3qZeHtJhz+7oHz6xGsrfu0DSK0xuZXSWy4TH4Lq0jz+9r/8Gm7ZfS+2v/qVWA5C1Nhj7PAT+PR//iW8+g2vx8MRUN22HbffdgeyuCdyOEqgqP9kW3oOpdkzJ7H30UcLLm4QKZeTc7wamsow/S3WVfC5Klli0hf6+LKkjQNIR839qFYbzBSAVF75TWA1B2KZitBAqzLY643OTVC+1Kj8kkZEcZD+fD0ZJQIWZcX6LeGgzJogrDyONeiakY2pvhh6nlVSppbV8DkwJ6P6vfCFE/5UZcbF8Q2Az2a0rWV4BOU8VjkI8rT0S/ZVrz4nCOFIpFx4Xqj+JQLMNBBaWWujOjaG6tgUZo8eQnPuGOq1urQIq0ZVuIEPL6wgbzdx+tA+PPbIN3DDTbejNjODHpuV5g7SpVW0Zmdx/tiT2HnjLmy55SZYE5tgeTU4CESnyyCjl6bS6dqZmkIWRtIF2yf/Ta5UJJ450k4bFdImvUQAOfNYys0RQRqF1XeK3xUSQeYHuwwmSHMqlVy4li/9LmlXSrgWTpV9FwU1qbBgSzEXWS+Vdm122hMPamljZtmIe21RU9B32nV9WbxI0fA7UJ0hrY2ZeC1aiNGDhm3IOA5Unq+AmGKucKFh1FrOIZTHsPn8UHKvSOzJ4q5b+hZqoAFdpoBZR7mjQJnvb/LGOlgoJwc1EJeA+nytXv2ZPfft+djlzKlLPfZZBuXTPxD6wQfzzBqj46asvdJ7jAL/FXz2V34VN97/ElxFUPZ8jKUWegcP49O/+Cv4rje8Hs9sGYczMYldu64Hy6SEU+YqZwdqm4dcRcp798rKLn37DEmcSTPoSJk/TW+Lsn+ySV/o15sAXeaWTV5MggADlC90E0wQNqPmkZSIESlf7MZeLNK42OvN5xWgFrl+RneF94WOSgZRiJ4E2oVu4Hkx4OpUWFeebDqqKkf7ZhQ1fE46MqPXiaFQgCW9H10m+tbmBZQZKSsZnAJldiJ3/FAUGUxqkXMlxLOFE/sItjo9occmZjbBqzVw+vH9WD7xJBpRHUEQCjhLc13K3tptzD7+TRx65Bu47obbxA6AxSEEuXhpBc3TpzD3xGFsvnobdt1zN4LpHUDAij9G2w7yLBb/5TZBq16FU6tLVEqoDegtEfeAVgut07NYePIokk4P9R07MHbtNXA3bwWiCKkboMvQmEZf0haM0rhEWq5l5DsYK2fcVaquK4qDZhStI2oyGeSYyVlbCNijMknErrTXWkZndRlJaw05dyCehyCqI+SOIKyLyVLmBKp3ICkk2e1Qhqd7MXJhIfBzXioFiQZo0TmP0N2Xx665oJs7pX5UbIDyMAAPQNl83CxsKkfKZZrClMTpyLoP3El6vlatvnP37t1/fDnz6VKPfdZA+ROf+ITzwpe85PvCMPhQhnycWzaPE6cHVJiQWG3h47/0y7jl2+7Fdd/1SixbNsbho3v4SXz0P78Hr3v7m3FsPELb9nHn3Xehl3TF8lCaY1ocurZoOefmCMqPys0XYxqj+4gGu/Jj9EwuR8t9mqLQKZuAXAZlHTHrQWQCsf7dTFyUb4ZJJ2jqwKRB1v1eymRfCuVxqQPg4scZiT4xb1fAOgzMA1DWkfIQ9zfCqEh/rkRB/a4lwz4eo2kZW8r1Gdq6bICqJzzVCSwcaa/Cby2IA6EklGxPbDqdgD0gFSjTM5kv5HhR/fTII/ew2mqjMTmFxsxmKemfO/oY2nPPoFapwrE96aAtjXWp2kgTzD15GN986EFcc90tmN5xFVJP9fTLVtfQmj2Nk4/tR22igZue93xUN18NuzJWVBXSLlR5hMRsQ8l+lJVI7D1DG+jMnsGphx5B74mnsfr4USTnF6SLuF2tYeqWmzD2nNtRv+VGRNdcBUxMAtQ6k84gvtpsTpwjpuwud+Dmrph3WbJz4Pyhr0dXeO1emsjixESninYBpx1j+dwcktYy0FmFm3OHqno8imKkPo3KFBeFcaSOj7QAeF5rXWLKyFp3u5Gu71ItSUmiaovlSqPaYegZda/1GNIBzGD3Voy/Qn2hgwOOKf4u/HC/PZlBX0gj23iIvhiW0g2URWbkbIKyev9kfqw+9s7777//jy4+fy7/iGcVlF/84hd/jxdFH0qsbLLnKElc2HEw0fUQrHXxqd/+bdz00rux6+UvRtPz4ac2Vp94Gv/9Pe/B63/qrcCuq7HQSnDdLTchzrvKQ5mNKiktEnewXBJ9OlLWOmVTA2nSC30zooJHNlUXplHRqCRfGZjNS70RKJe3ZCaI6+27PsYE+nIUvVGz0zL3+r8ySh6cO0FZ8cQ6UjYBVUUcqmBA5FLF1lV/v6Fox9CVms9rnTLfSza8xYQ1JXGD78btr+7szMhPqS+oJPCyBH57FW5zAX7Shc0kJCVxniqr9yoss/ak4EF2wdxKp0wgW1hutdBNUmy9dhcqjXGZuEvHjqA5+xQ86pulSzYTgqRD6MMMLJ86jie+uQ9jMzsws227qDNSUl+9HrrnzuD4wUeFw7zteS9AbfMOONEk/KCOzHcBqvGsBM2VJuIkF46bp8ROKaf2HsChBz6P4NgsNvUS1IoWJivtLvJahKRSQadRR2XX1bh2z72YesE9sLduAioVAfaExRvsG8hOLEVTV0845hRJcwWthXOIV9fEUyKsVOA16vDGGvKdVo+fwOrZOVRcGwE3E1YKn4oTx0Wzl6ADF+HkFtSmt4rET9yjC0WDHheki1hQQqtSKTkqzKDEIpWFW3TKK2gNc6xfCJjLkbIEBRuAsunvbXLKItcszLIUuA6oODNyNuVvegyW6Iv5sXrjXffff/9HLx9yL/6KZw2U8zy3T8ye+O4gqP2PNM8ne04HlpfD7TioxyHCToYzx5+EP+6jsmVKMtNObqNz5jy+/vkHcOPdt+NYHKOburjzeffArtjwM3YiZrJPdRxmJdLZuZN4lJEyVHfqUYBsRspDST2jUWo/CVgk+vR7mT9NDtmkLczf9WeZq7wGmjI10R/ERtRgUhk6itagXAZdE5T/tYBc5rQHwCvwaTREHbbjlIiiqKBSDmjrS6z11rDMKevHpe7LUHVc+LsUPCY5V8osi2a2juWqRF9rBc7qeXiUULKqi1JJlxWcgBeQeiAny4CtiOWkfVOOVqcrFXebduyUxgfNtTV0Fk4CK+fg0gifwM/mun5FSgJm3igAACAASURBVKMJ5G7Swur8OWRuDQFVHa6HmAnlOEayeB7HD+zH8uI53PycuzG+5Wr49RkEbB0VuHADG0l3BUtnzsOzfbH6dNh4IU3hZxbW/vFrOPLpz6Fydh6RAFAGx/dFHdKjbM+1sUaOebyOaNc1qN9wA6Zuvw2Nm2+Gu41USQW9PEWPmg5amSZdpKvLaJ6bQ295QeYSKQfb92CHPiqTE8jjDk7uewj1wMfY+ATcIBQwtiuRXDMmIpkIZWIwYNk5JXQJlSRJ4U1Dft+FE1TghhFsvp48tEvbUpaWK7qI3LXSPl88Wi4v7vpvlehTi3g5Uh7y99aqi8KXRXXGGVSlmrTFRok+fkaJf16o1avv2nPfnj+8OMRe/hHPKiifPnP6uwIv+nCWWVMZ2ry/yHvcUoUyka0gQ5y1pCuxm/ugkxw5Lbu7hMyzsQgbq80eookxOBVX9M02M/0Wt02clcC50yexd+9eSfSZZdYmgJbpi40c4QSAudMyEn2mYkO9DykSJR8yFwAz4hUpkpHMGDX4zNeWkx7rANKgL8wFYKPbvRHAXmh4lKNufaxZZq1bPZnRr0QYfUMixSuakfQQN2yUWevJpDnlPnAbJ7nRpGUUxr26lASLAksVV7B4xF5bApbPwo07Ir2izIz9Fck4eG4gwCwJrqLQRTpeME+RAz0mMx0XvV6MNO7B7a6gkrXhiXrDEZCyfP7PriN0O0xhpTF6mafUELDQYkI6jqV45OTBAzh1/Glce8NN2HzVTQjHZuA3FCiHFQ/tc7PoLK6iMTGFjKb4FRaX5AjiRJwTn/rzv8DawwdQLexQOeCFbhCfDhtJL0bSTcVsqe2G6E5OY+x5d2Prq/Zg/O7nIBmvInHZECJBsriA9uwskrUl8ZsOWCxDbwzPVZ248wwnjj6O9uxT2LFtC6LxaQTjm4D6lLjd8baKf0baQ9xtoscy8qQn844UhUwcKVxhrlMtXl61jrAxAadaR+oEiG1PURhSmGJ2GVHzyZwHoyLj9buvAZ2mI1oB1kISV6YmdPGIGSX3OWe+Rq5zqtpIFSCesDqVwJ5qWkQi7IVqVH337t27P3L5kHvxVzyroHz89OnXVMLwI5aAMnPbcsdETcBIN7WYvJOYV7hiKSHNmQ1WDVKZ5VUCHMlFiLaSq7tyjKFtI3B2bg77HmWPvuG2OZq20LSA+bdSXNDrQJVTU4akTWEou9OgPATIAvraRlGZk0sXZbXh7lsvmouBefn1gNODzwTXfkRcbN31Ofd1uoWnbhmQTdAqA/vFb/2Fjxg1SVTEXBjWFKZDQ5rOPpeoVa3KAF95JqjC4FEJG36WSVWoVknDkZR8v35n7sJ8ialfMSa2YGc9VAikq4uwm4tA2pEJxiiU99QPeP9oSMTmqLTrVNpvLQ6Qot0sFYvYuNuBm8Swk44k3hihUrkhUYW0kqJ/BgVnaiL30hx5yqIIC0naBbodoN3EMwcP4snDh3DNNbuw87qb4NQm4NFxrj4Gx8mxcvJpVHIb1fFJdMMAmU/emsm2DNbyGha+/M849iefwViPvG6CLLXhRzWJbDvNNXltutaFxWpYy8Gyk2Gp6qK9aRozL3gprnrlvZi663q4kY+Fw48BS8vw2W2nEkmS05MAgxuhHtK1ZTz2ta8C3RXs2LET0fQ2+OSOGzOAXxNg6lGWmsXIOqtYmDuOrNtCVGvACaqw2JHFIWVh3G/Lls7g4dRW2GOb0fEi9JgLYnUlC3v4f+GOKAllkcwpiaKo94pehlqtMUgaF6XV0nNxUE49iJrXqy9UcJAiSeP1hvgZmxarXZ5oV1goksZ9/ll2fwnvscKfJEkXatXau15630uvvEj5+Onjr4kqtQ8jz6eHJt1FEGOjCMkENE0JzM3NYe8jpC+K7r/FZNbyt/JPvodEymIItt7onsqM/jGGq5xtUc9cZJI5dErGR9rWkud1oWSfBtaNANZM/PGaCUBvAMr/WuC91Neb0a6OMrQPxrCEiNV8A6QzI5VB5D0sl9MJUXN8bMQtqkiJW6xC+kr5GUvuHTrEdVHtteGtLgCtVbpXSPPSwHLhcaGl9EyiTMUJs3qNnKu0iNJLf87y2i6yXhd2uyXJPAIxpWC5SOi4ADAx5sHl3zSqETBXURQ9JCSR1msjbTVx8uhRHH38cYyPjWPnrusl+oymNiOcmETcbuL8k49hOmqgMjWNblVt9el8yIXPY1R6+Cie/MDHkD3zDBwrliDCYfeTiotua1Vc8eyujTTxEVs+kiAHJquwtm8GduyCe8M12HQPS8AjLBw7gQqpkVodeaWC3AukeMR3CYRdWGvLeOahByWS3rRtO8LJzXDHN8OqT8MKq1LswmS9k3aRN5dw/IlDqLgWauMT8ryiKthQNoOdqe6EJCtiJlUrE/BmdgJjW8QZj7UGuZgm5aKgKdpWyO5FATODM9XFRu121L8yKIvmWAIFRUeYoKyqTIeTfKbX9xBvzEpyqSbXoExlTCLVqTpSTvn9U3XecZrNV2vVd++5774rEJRPnXp1FFU+ciFQHgXAF+IUOWF1JMmbMDs7i0ce2avaAukOEoZ+WEeumhvma/i7WU5tapX18zpa1ioNqX9ic02pIBvQFxpsRpmUmwCsF5HywtJ/ffGeZtTcB/hCp2wC+bdCUVwKCJufb2a7zUGvkyyqem+9ubgCz8Hj5V2C/tucZMOgLO+wQQcMpSmW7a90sKYfMuBnPVR7HTgr87DaCpSZcwjsApQlSafUE2wJRXCVghG5MUVVHHW8jKQIyox2CcoEYXGaY+cQKgiUWsFmbz+Rg6kdgNruqhJi6WGdxlhbXMTsiROYPz+Pxvg0tl5zLcZnNgmIrZ47i6XHj2Db5q0IpqbQi9gzMJIy7Myl8VAMnDmHox/4GFYe3YfJiKR4DL/BLto9tONFxRh0AyzN57DccWy78XpM3n4j/B0zwNgk2l4gHtDk1M+fOIGGF6KxaZN0UYn9QBRMfkBKoQesrmD20AF0F85gelqVhdv1KVjROKwgku/q0Lci6SBeWcCxwwcwXq+hNj4pRkx2SCtUcu9FtaUkUEkD2OiwfHx8MyqUBVbH0NHjWTa9RiGJBmVp7l2AdQHK5g6rPxYvkOiTvEEJlOXvIilpUhgyVhNd0acUGhq0Ccb8j/LFlLtE6pvTbL5erb37Ff9/BOULJ3RGQ8goUH744UeGQHldFGsUjugoWFfumZV9ZpFIufqP2X3J8hd8sgnM8ntRpaSBVIOw+S3KIK3Bqxw187NNsFY0rVoIyu93KUB7OcdcDJRlckhLd11SPYhUTCAeRC0Dn4NRPKEJ/OUIuazGUNcrK3SxYhcnxUSsuvfzHqrdtoAyWiuAxSRgjpB0AG1deZzskDzRKVOmJVxo0TZLWfgkyMgHkxdOCMqMyh3xyBBDehahsEKwAGddmizGlFJGTpTh7kY5rxFYeu0mFs4viORubGIStbEJab56/tgJLD92BLuuu0GBMhuzVupybnlA97oE9uoqTn7s05j78j+hnvfgVW00tkaobrZhzyRAFei2LZx4uouxsRux/Za7kNVrSAMHfn0KiSQolffxwuwsKo6PGuV+9QZinxSGCz8K6cqPdHkB5588Is52k5MFGNNEKaDfh5KQ2mkXTh5j4eRTWJo9iemJMfj1cThRA04YyW5CVf+xc0tXFjUxYIKDrhsgmtgKf2YLOjZlibqbThEHC6esF0kGyDpSVkCo54oeQ+rnaE6ZQKrK/gdl/QqgdQHUIILW75fG3OVxUVbmTpnw5zyOFZGpFPowcSo7ozSer0f1d73y3itQfXH81PFXR1H1w8gxM4q++F8FyqQvzBLrcsTcjziLCFoiY0+1gBplbK/552FOWWXcNR2i31Mfa0bK5nMbJdDMSFcDoV5w1tEfpUSfCdijfr8cEC4fa4Kyphb4mDnAFSgPbw37CZNiG6kHu5nAMyeUBu2NQFkfq6+fOVbE/TfjdlrpX8FmqWwD1WvBWZ5H3l4SzpZ4RFCWHn1cOAv6gtyy9roQGBBKhCBA3pbArJJ16nECN0GSSQ3FR7P4gxkOVTKsHOqkUo1pRRaG0N2t8BFWhj9MPtH0visaZxZiHD94CGf3H8Jdz7kb1c1b0KvV4PoE5QBJ1UfuZHDbLax9/kt48q8+B8zPo9lZgxV2MH1jiKtetAnudh+pPw7L2gkr24ncJtiGsKjkcKrI0wSBp3jj1fOLTHmK2X5eqSGRUnNWOHpS8Rcvnce5p5+A01WJRzcah10dkwIV8aNGLoBsxS0c3f8w2J97emJC3O/suuKVxYVP/DaYFeSxPVlESWa0kgx+bQzVrVejF4wj5e6jb0Kqu64Mgg7l362iXfPf0A6sVDzSDwSKRF95DI5yievv1njfudthI3OdLEwySehyvHfTGDETprkoTc6NVevvesXLrrDiEUriLgbKZUApR0qjok0TNDjRyCmTvmDNfR8gjW7Wmr4wgVrA1vC4KBeSjAJlRxJDgxJsDaAbc8RFkFIyEhpFfZjf09wJ9D/DoC/KIGqC1beyyA1F5KXyV5NmkAFb6IzNwW7yxia3pyMb0+tCP2ZGPXrSmVG0edzIMcAmowxKCbdM8lkZ/CxG2FqBtXQOdm8NnquyRV7RDZkJJUnmSjsoXyJerZtVjnOE2BQ56Ys4Fhc44TMl0qTCgDisaAzpxtx3beMOpriK/OnRIpTAzLHiyHsx8gpodtTtynadydGj3zyIpx5+BC+45/mY3L4TFiPOsA47rCGOWM6cIGg1kX3tURz6zANwFhaRrrbQ6iwgnVjFlhdNoXHHZqRUSYQ3wAFBeQJ2pQ7LDRCkEZyQyXSlblpbXAFlg9HEFHKPnLLSbMu5E2wYKZ84Dt9JhCe2ozEpdqGMTXaHLMbJOlg5cwrHnzyETZMTqEdVOFUdKdeQskkAvzvDVAIyo+UkRkppHpVTvg9ncgucTdeIGoM2nyqRz6Q9CcL1FZ96LJjBTX/MFQtfmVPWZf8awDXwSv6j6Hyt6Yt+pCygrFQWUj5OYCdlIclrJgh7iJOeLiE/M1Zv/Mzu3a+44gyJClCufSTPsmkTcEeBx8We1+BhRpV8nzNnzuCRh/fKdkXzwCZQlqkMfYxpZm/SFtqgyOSihY82rEHXURclb2XFeetGcurM9Xnr9y2DjRk5m9GhfJaYvKj3GRU56mtXpkEuJ2LeiKNWyRGdSBkYig8N+MK0SHhV2SJu4H1RnH95svCzzYhan/eo3ZVcSyldI3fL7bLiJYOsi4Aa5eV52N1VOC65Z5YXK1tKpU8nIBNUCcqKH5aIuYi4mKRLOfFYxMKtt/CayqhICk14vPyvXNXM6y7uG2J9wfJjtpciVaI8IZCmhQFQKm6HWZLgqccO4bEHH8Rz77wbM5t3wBVVxoT08uvV2N0kh99swtp/GA998pPw2y24nQRp3EQ3XMGmezZj5rnXoRWOw3F3wnW2wfLrAHXHjoMwDQEvR+rFLE7EyuKaSPsCdtz2Q6UZLsyN0Guju7iAlfNnRaoXNsZhVxrIvLBYuGgJGiPtruLE4X1YWziP7Vu3oFqtIXMjWNEY/EoV8NkdnG2mgIzdV/h/yurBnqgZOC7i6gQqV90ChDXxfWbFpfQp4eLaT+6pvIHo3lX4259Dw5Hyep2y2tUpWZyZhFavIy9cRMRD+mVRVChpJJmXwlVOOleryii1wPS6yiklTU8H1erP3P9t3/GJy5ljl3rssyyJO/6aSlhlom/qQqBrDu4LnXh5y8+JJqBcJPo0taAjXb6XGT2bEbBWX2gQ1lSF1jBr8OxH0UVnEw2K5mdoMOT3GCQUFShvxAOPenzUYqVAecAxa2A2P9Pc6n+r0bIZiZi7EV3wYUa0JnUhg31IF6p4O31O5iQy760ZYZvHmovvhjsnBqppCgd+AcoJwqwHv7kMb2UBTm8VtpOJaxoLkly6rcnuyFPqCybpRN6m8gSqYW2hsWbFF31WJLFDTpI7HkbKRaOkAsz0WJRrpYzPVJENVR2OJ7abqtKQ9pissEvhctLHjJaBU08/hcOPPIRd26/C2NiM6HnD6U2SmMsnG/KaiJV5R47iq5/6JCp2jlrgy7kldguTu6Ywft0O9LwJ2N4WOM4krLACkCK2clTyUHoTws+Q9xIsL6+K/agYMlFnLTXVFjwWlnQ7aC3Mo7O6giCqIqgTlOuKuuAGIae5UA+91QU8c+AhcBMyPT2NSlRHQtc72ppWa7CCioB4TlBMekDcgZ10kaddJDElijF6YQPBzpvh1qcQUxrLqkDdYiXh7kTZgaoEqtKT00ypPI4k32A08tVUm4qAtVZZVe2ZOzsm8crUmxrDSoPDhF6stfbkrJNUaBhatTL5y7Z1i4sL58KxsXe/+t+9/soqsyZ9cfr06e/ywoCSuJGgPAqoN4rYNBiZkbIGZXLKunljmU7QQK0f71foGfTFuqSeUTzSV18YxSJ9sC98jk01iAZrATFLSdr4fzmaHQXK5vuYAMZIWfNv5ShaBRLDLmtDoHqpy3Nx3DogpPOYUW1XjnJlMJeqpkxQNl9bBlz9OhPgyqc7aozQDY2Tzc+pgGAD3UzsYIPVRZHEOXETltTyUlXhwKMdZqG+ICdMRYXQELJ9ZxSsmrAyYhavYIIodaqc+CKaVVypyr4zcKZGXTnTyfkJ6DJyZzStGrmKUkNAWRW2CCUiPLjyiG4vL+Gpbx5Ab62JmanNqE1Mwx0bhzM9BYw3hFaIqH0+cxbHDh3A2HgN1elxSSjH7RV0eitodjvww0nU6jvg+RNA6CD16RRnwUdVabKpgGh20Ool8Kkp9rhgKGt6mslYeQ9BkmD1/FmkSYwgbMCvkrqoIbMCOQ+HRkZpE0unjuL4k4cxMzUhHtOOFyFz2DQgQlCtwvYZWbtq2y9RMnnlLhC3kSVtpFkXHa8Kd+v14p8R2wFSmyU4lJEo5Yq6Poo2krJ93hxpnDBK466sW9UYYwA07H3R54v7r1Vl1pq6MMcmO80IgaVLsbkgU0GSxHAoj2uuYe3cWTQXF7C8vLwwsfOqn/2+N73jw5c5vS7p8Gc1Uj4xO/vdURD8jyzPJkdNrvWRUFGKcZGzMoGbkfLeR0hfDEviTPphFJ2h3eBMPtn0wihL4kxqRIOytLkswFpPUKFLZGqrLLz6bLW3HaYXykqK9dREn6tkQksiZvWvTGEUm+x1UfkljYDSQeY9UcGfihjNAa5UEaqppmkObtopmpNIg28fxAowGxyjokxVnFIIIkqLhDpWPUhagtG5L9c/F2MiL27BWz6PsLUEL+3AomEwy6vhSJQsffjIYXIhZWVZwSuTX5aedEW0LFSGlK/FyOmYRhBmjTb5YTG0IWAUVWnFWatIWHkIsyhD3Od0E18q9yirYnafWmZHRX1ezgruOcyeOim+ykEQYWzTZgQz08gbDfiBD6vVgdNmw+AerNBFxg4qdg437WL13Ekcf+JxbJrejsnpa2D7DSBwkHt0iuNWoqoKM/IO4rW2gJ8/PiZG/1zUYitF7rJQKwHWmlg6O4tKJYLtRHCjBhBWYTmBon2sFOgt48jD/4Lu6iI2b9kkRSNwWIbNfoc1hFGlaK9lIWXZNZtSSAEOeeUO8qSNPOuiSYfHmatR33IVUreCnhUUoMzcAO1DmWBlpKxcnSmpIyeu1BjF/dd9+SSqHuiX+buuMNWSuOEdm6IvyvaccowUACkfD9FIpz2xV+2uLaG9soTV8+fQWlqQ79TtJQtbb7z1Xa95wzuuPJ3ysZMnv6cWRX+wESiXL7L+e6MtuAZj83lJ9BWc8ijwNSkNDaD8SU65rL7QwKt/jvK/0OcoETBLTAvdtElrqO4PqgRYNkVG4tGMmk08NL+b5sEHo1BFZcOgrjPWCqnMxeFbAWPzNRqYJeKWPpjDoCwAXZiClcFae9zqCVLedurjeb76d7311BNIfx/z7/5jGr4F2FR7IUbKbm8NzuJZVFrLCNGD5SqvWHoFCziR3yUFIR2lWaEXiPk9t/LCJxQOZkwEcS9rM9Gnt77y2iIVWLQyUruR4rpLjYMCZiasVDulQssuog7VqkkqNElv5CxzdoVfbvfaOLe4iM7KGupsO1VtwKcPhXgu9xASFANaCeXwKw1JEnpZB8nqHB7f+3VsntyGqc3Xwq5MwA5Jy3Cs2EjTSEn80jV019rwK3W44+NS1Uj9tri7uRkcO8HK8ZNora5gemYTwDZZAbniCnLXV854doZ85Qy+8eW/w3g1wOT0DML6GOBQmRHB8yP4AflkLnoEtwwpE5wsw5bFjQtLB3nWQZO7m8ntGNu2C6kXoctiEvF/BDyH0bKiMEhdsPwkZeVulhbWoIPSbF5/AqzWs+vdogblfuWpsYtTuZFBpGzSGuoeJYVqpIPO6hJaS+excn4O3dYKuu01oV98x0YnxuLW625/12t+4p1XVpl1Yd35vdVK+KEszydGRcpm5FQGqI2ARYOgfl6rLxg59SdCQRmMipZNCZtZ0VdWXJjdrFWSSJdZq3hVRcSK6x2APakKFT3z5vdlsCVALYOrfg8TeM2FR3/ORvSGPh9zkdtoYbtUwNYDlty7AuVB8k47w6lmqWWdsjYfL9Ma6v6Yagwzgi5TGPyu5eSfHGOAsksfYIKylcLuLMNePIdqZxUVO4Hrkt9lwUMhWdPaYvLDBGUCsoCySmaRX2Wkm3Bi0iw/7YnNJCNjCdIItux8o4tixKSzIJWoBsnU6wl4AthF5w1y2vRroc6dfCWjbm7JJQmYpeh5QGJn6K6sIV5tw7dDuFFVbd9hI4oiuAG9oANYmSfRXJauwu4t4rFHHsLE+CY0Nu+CVZuUohamzZjYzDIfSdZBGq9gbXEV0dgU/IlJuG6oKBraxjl0jVvGsX0HUXFdbNm5HaChvl+VKJbcuMdCGSvF8jOH8ejXv4Krts6gMTmJqDGJmLagbgTX4/+F7UCh12YyU3Ya5JYFlBU4rzFtPbUdY1t3IfGq0qeQLsxiuMT7mLHoRHXmFlAmKURaoxhrGjNk7BiFIBqUNZUhtUVFsYc8ph3hpEBIJfVkjBdFP0hSqcTsrS6ju7SA5vxZtJfOIu00lUWszXL6rjQR6CbW4sy1t73zNT/+c1dWpKxA+YXfH1WqH8zzfNwEYA0Y6+mL9c5R5QhOg7L+qUFZJkJBEUi7Hqm+G1AaGnT74CvOYQOdso6KTTqDr9d8s7YF1ecuEXhhLD4AWU1RMFpRJt9lcCxTD+XdgY6SzWskDS5HRMp944YRPhGXCsoaDMtg3Y+WRZM8DMpq4OsO1uWKvoFA37zn+v1M+ZIJyuaCoqgMtfj1o+VBkKTUEDLrVDzlW2yYugyLoBy3UXFT2BIpF22TZBwo5YRU5jFKZvPUApgVPVH4Ecv2NoEr6gtKoQpNdtELkPIu6RwtcixpZ6vOpSgJlp1RAchM/on5PAFbor5MaA26rJHbYsKxzeRXRuBKkXcTJO2e8NKVal3aVvnis0EpH6NlduVmY9YVWM3zePyRhzA+tQX1bVcD0YSqWOQOQrhVct1dtFbOY21lFdHkDCrT02L0z+SjiqhTLB1/GkceegTbNs1gy84dsCemxMSeEbOUYlO6gRjnDu3FkwcewY7tW9GYVm53cU5b1Eh4ZBbn2FJAJXdNtNkW1Qvk5mNFXTDht8bmFDM7MLb1WsR2hMSJlGIlIzQXRvwcc8WuRiJloRMUkKpiaFVEJGo+pYboBw1qfCkOmmM00YGDSN3YhisW/bZw13wv/t3roL1wDq3leSzPn0dnZVl4cDtLxGEvJZWRsxFCTzx4WnG6uOOmu979XT/+81cWp0xQfulLX/oDXuB/CEBjVISmJqriXPWkLYPJRsDNxwmM4n0hnUcG23uJcosknEkrmEoM6pQ1KJuR8ACEFWXA55QfxrCJvkkxmJHvIFoverQXX7wMxkORcLHV7UfgRsn1qB1E/71KHUlGLXajwFltvQcVgvpvk7bog2RRKGJSCSryUByvTprweDUhVIcSM8o176G5ZdS/64VhkLDUFqADYO7blyqYExCNs1ioi0reQ7i2gnR+DpW0i9Bn+yJGtsWYoM2mOJSxJDuQlkq0lwQ7kdCwyBdzY7UISAFBT+gL8qIxdctSQKArywraougILeOO35kEAzlRtVSrxqRyjW1kCSVX5JMLHa+0UCIQuQL6aRqjE3eQkK9k8q5SQVipIQhJDYRScMLEYY/ua1yE/j/y3gRKtuyqDtwR8eJFRM7TH/NPNaoGISGEGzCIScJCxg0sr9XLWGaywMbtxoAQSMJNd9uA7ba9sI2Z3TYGhBhkJnuZhoY2JYE1UKUSCE1INf4x58yYI97c3vvcG/EyKn+pJFS91u/O0lcOERkZ8eK9fffdZ599xn1kt67hyT9+HGeuXMbi5iVgbhlFrSkgpFtCtYBRD1tPP4m4KLBx6aIykyvK7eCYqCriXg+Pv+tdssK97OEHcWrzPCrLp1CbW9bzqzQp7XBbH+Hao+/D4a3rOH3uDBY2zqA+vyI9mbozp4/Q4cIaClkom3AYzlSjhk4dPh0hZUAUUvRYf13dxOrmPUhqLaTVlnYOPBcC6rngP4IyR1zR8WISlYBXrh6rvVpErNu9CXDNu876R5rGlnynqTKOEbMphIW7LEbddRwmoz767UOMjvaQdfYQD3qIIhsAoEndPH+ka5vNM5GlLsMoStvn73vF9/733/rmf/tCd56fyv1ezEJf7eqNG39trtX8yc8kKHsw8UDCQt/73//+CYB6dlsG5TL79BKAB2UCbtkOV3Zi8EH997zMyk6OWVAuA76e46R4NH07Zp97mSV7Vu+BucwcZ6Uf/zjelVEG2ZOAefb3b7cAHmer9t2sbjcBVQfKPiPAs1p/f/+9B9oy6y0Ds3+9x6UKY0Q08E+OkZeKCHduUYnBkU8E5Qhzgz6SvW000iEaQYYaZ/LJJcECkpMxJFM0Bcp0DNBXyzhPFv18UpzKlAAAIABJREFUO7KeG5kUWRFBmdnIrqBkuzMjEJaj4x0BViDiFUwwJuCpLuHYfhqbtc7asxmYb00TZIFpwtH1pi2PGIfJi2V1TWOnwmYLzcY8qvVQwfxpvYZaHiEYDbD9+Ptx46k/wz0PP4TlS1dQXVxBllKnzpSLHAQV7D7zBJ762EexfGoDpy5fRMFRVk2Ow6qiUash6nTwzt/7PZxeX8b999yFJXb7NRd0bBQR2uJxqiHpd/DBd/4XzNdqWKUVbuMMGksbqAULiulULkZAHb3QQkZgthFU1OcpPRAkI+0I+inQOH0Ji6cuIqo0BMwJZxPS7kd2yqIiHT+UklTs42sm4NqiaIfdZVCw69LN79Y14Kai00bHXBOdUyrW5soiqcimN0LUPUJ3fweD9i5GXMyjAYLUgzm3OdMQJE5n0eNUXKZykWOQZN2L977izV/1rd/7058K2L7Q+77YoPx1DpQXT3pCHkz8BSvW8TzB1/7+Hlh5XzLlxx57TA9/rKjnLmKygrKM4Z+Hb7P2oDzrwig/lkkVFqDvwdh/9s9p1nrnpzfPAm/5+5NumwDuTENKmalO72MjfGYfxzPPk5hvWa4oA/jtjrtNapiykqmNyNwXPrpzCsImX/DxylKF/96/DtteHq+ol1+jNXTYhBF77Om0ZPXlaFPNxogMzTxCq99HdrCDZjpGSFBuOEBmpxgtcZILQiWxUb6ohHPKRa4HLem85jZ2FyN9fhqZlCgljOzI7+Z8iD9Rw3bq0wwGOUF4jijlzJ6jBfibnED3B2UUdbApaL+CKGI1P8ZoPMRgNERrYR7Lq6sI6k2EjRZC+ordpB12CSIaAIf7+NPf/10M+0d48JWfg4Wz5xEubyDJ2IABgfKw18Zjf/hOzdh76OUvQ7hIR0Wo6ShcWchsKXXcun4N860QzUYdrbk55WVwOalpKgDDlyo42rmFP3vfozizuor5lVXMnd5EsLCOemNJbeeW78xaikYlqdAn+YLZ6JJ7YuTZWAvXIAdaZ6+gdfqCku0y6srUfrl4ZrHeT5vlaJy5yPk8jQU7N7mKnqpnuPdA+RSaQWjnShKzKzNDTQ0p1IrHiEddJP0u+oc76O5tYdQ5VNyrWlcYE8zipB9z5hqmWE9QgL9rh9LXRYZhkncvvOSVb/7qOxGUr9248dfn5lo/kef5iaBcBuEXIl/4+xAAjbVUBcqeKRNYPfMqF8dmWSzvcztLXLmZ5JgO7fKU/YLgbzsJWAXYbjtXXnieK3PoCEwWonIhb1beKC9q00XpOCjPLmq3A2X/WM/HmCfgWRrh5IHUinXeEmeh4BNQdsldvG+5qHcSKN8OoCeNHG5baw9ujgZ9dkw5KRLUqgTlBK1BH8XhLhrZCGGNUzosb5ugSEtcIOmAkZ1Mu2+gUmdYfUvgx2wH2dzcB7VkFqfIlAnKFgJvGQh+niAB3EfqWP6zuW2YEqEFWXqyHSM7brawMBCJr4PbatoJh6MxBsMhev2+4iLXNjawtLKmVnCCMp8fZRdrUEnl+z168s/wR7/721hZmcNLXvk5mD9zBrXFFcQRgTBDMh7h1rWn8ZE/eRz3XrqAK/feo+khQcumphBAzWJpskCSklk7hw/91gTCGmNRebcMOzeu4ukP/inWl1cxt7KGxXOXgOYKgnAJdUosDbpZrDNSMxodKJO1k+vmnHqSDCWrjFHB3Pm7EJzZRIoAhEXlpuv42/1lLZQIYqCs+YQuOEpSudOWfTIfmbldZ3wKjD1NUYsTNXpwceq3D9A93EUy6CAd9WTTq0liMccFl+KE2dSSPwjONmOQIE2wF1gT7HU+ZBilWefCS17xlq/+1rfeWUz5kUceCe6+7+7Xz7XmfzzP84UyqJS/nt1uPx9TLgOgB1+C8uOPP26alANlMeNSY0cZXP3jl0FZW012fLl85WNBRH4QK4sZvLBLsZ3lr2cBVSeIP7tminR+QfHPZZYdzx6r293vpPZrD8xlyaL8dXlh8KDo2XNZXuHjiOm6rbv/nr9DxmBhEMaGPSjb/clwj4cVecD2n8tg7Betk+QLsxa6eoPLmtCOhWOMqkwfi2XX4pDU5nCA4mgXjWSkn1GRsEJr1dm6WOQj8yNTbqJap6+WtjhGeZqmTEakD2qIyRhZFpmn1flktS13fTzGhI0Oe2dAwYQ4DnFgxCW1ZcoYjhWrEUJRAJahwselNEJ23OsPcNTuSLI4u7mJuYVFmqMRhk2EzTlHETnheox83MdH//Bd+OgH/gif9YqX4tx9d6O6sIi4GiBLKsr6oL9j1O9pOsjptRXpw0GrYcH+WpzsuKq4Vq8KbDgIIIkJVgUqSaqhxHmFO4QMR7tbePqDH0IrbCFcWMW8mPIagvoSGnMLqM8RmDmj3twMJLsKYVKMKSWECHkyQpBEGI0TdBNg+dwlLJy/JLmE46IiSgScTCS92M4ttWHzALOrjj8qNYHwFv0tpfGpg0nSTTQeIjnaxfhgW3rxeMDjMETO7kLmQfM9U+Hasi7UL1uvYRhR8zYikSqIypw+MeUY61FFHNuw2SjNOxdf8jlv+dpv+/t3Hijfd999f6PRav7YCwFlf/E9HyiXb/PARk2ZoMzbCKYelDh92AO3ly/K2rKXLwi0PCHtswEzA1j0tSaS0I9sY6CeD5S9fGGvw3XY2bnvmLAVNI0x0iJlurO7h773mRHT35kWLw0wdcsUqMTEpk0ps8duFtzL8s+sHOK9wuVFUvKCa2X19/cg7ONEp3KGZ8Z2CnuQ9ezaP/4sIJcfd/p8baOqbjvvwHC+aNJf9qkxGyKuJLLENYoEzX4fYPNIFsnCxPfXe8RtnBOD7q29ukJbmAJ5+Jksj23U1tSh/7jQxEMLJ+IF735GUNbxcYFI1nBi7Ew+Z2XHCT3MP+3OG5NhTLLga+K2m4A8Go0cKPdxeNSR1Wzz4mW0mvNibCzysSmDj8qOwFrUx2hvG7/7m7+OfnsPr37dqxGuLSFllgVBPAjR4DlLsKLWvjAnv7DAl9GalBQaDYEvd4RZksmh4hdaOjsIXpZZkaKoJGBu06hzhKsf/ig4eptBRuHKKcytnkartYKAbdMLC6jNW+ayy3UyUPbnTxahyqzrJMLhjVt437veA4RzuPQQF5UHsHTlLtSW2dhS1dACtl0rldppw+6MN5cLW+CpV0snJuDHGigw7g/Qax/haHcPUXcHiLsWokS2zx0Oszc4NaQokBDkWWitstDqJlznsTzWzMCgddE2Ob64R9acI45jgfIozrt3v/Tz3nzHgXJRFMHN7e2vD+vBjxVFMT8LEJ+MIc/e33/vgYWfCYSWffGB5wT+kJEYmD5XHvAg7d0XPEGn06xD2yo6/XhS6KsaOysDu38NZSY+YXYCjuNWtvJz8a/nmEzhMpnLzNjfr6xh+2Ngljy3rXd3LLPi8jE86TGnz7UEh17E9Z1SbjjlcenCj9uZepQ9CJcza2cB2GvIsz+fAO/kb3s38nOZMkG5mlMvrCKupkqI48DUudEI6BxgDgnCgE0vQkD5xrWYKrbTojdJo6sE5TrdBfTaGih7l4U6u8iSGU4kIKBEYwWfY95kp0TbsaUjhMzYtGbJF859YbsKwxS5MRwoR4zmHA5xcHCI7mCIC5cuY2VtA2HY0q80my2EIeWOAEWSIO7s4SOPvhfve9cj+Ly/8Dm456H7UFloIeHrIiDXQkY0WWGTrFMRovbcSoPLLF7TabS2gBgrVCqei9xUFx5i5LmBdPvGTWxfu4VBnGh6yvzKKbSai2jMr2NufR2NpUUV12hFrRYsOBoox5xCQlAeDxSv+vQf/CFufvBDAtysOQ8sM87zPJYvXMSpK5cRrq1rjiFzSsTs2USj8W9kwikyeokHA6SjAaJuVw6ScaeNpN9HETtrYSUCapanzSPA16WuVMpIqKqwaB5oNhNZ/nORD0WmxJRdYU/nPI+Cir2UeVItpr1R3L344Oe+5a/9vR/8qdvh1J/n5y9aoe/9739//dy5c98QhPUfBTD3fE/ykzG82/0ugcq7LyZA5RjzJAxmppuuDIzliSPl7r3ZLAyBuBuoOgvKs4U/DzAasFoC5bJbY5YJT4DX5Q7NSgxeGim/RgNfUzVn719+/Of72gN4mTWXFz+TIxxTdFvHiU6scTszOcu6j/1OWWf2x8T/rPw3Zr+2c8GVdHzouR7AbTuoKVMzrFaR1CwnocHYztEYaO/pa2rKbGfmBW0FPi9dMCHO/SMw0zqpSSTmU/bPU7YuRjzSWkUpQ7YuMq2ZhhEvXziJQm5kF3VJIPBE2iQMz5SrxsaSBOPREN1eD/sHhxinGe66+x4sLDBTuS43QqvVMm03zeQS2LvxLD72+GNYajXxspc9jGCugcpCEzGPWTVQ2znLdNJfg4oyOAiUWrxdaKH2D3qtFuvvbrVCmmuykEuBFrYiQlGwTTpCdTDC1SeewtXrN5WLMb+0ivnWIlZObWLpzHk0lpf09ygb1ishk+F17BLutNIRgmgI7B/gg//nbyG9+SwC2hObLYyrNSScMD63gGBhCc2VFXUL1psLGlTLuE/my1VqFaXrjUd9yRFkvuwWJBumy4OyBOkUX1lcAWK5bizTRH5k2TQLhdVTOxYTl5bN0COet5E9X6cbq5VfmnIhWyQluziOECUJ+lHSu+uln/eWr3vjP6Wz7DP+8aKC8vkL578pCOo/UhTFiw7KamEtjYGajdqcZbNe7ijHdp6kLXvAo+Vndop1ueg3y4KNpVt3nwfG8u6gDNIeHP30ktlFqvx9Wbv2um55YZj9Wy/kjCnvPspM+7h8YaEvE+3XgYy3xE1/z4peZVmjzIzLrPgkxuxB2SSgkzTlqmmMNc5/S9WwwMLOAvN7OwdosGjFdLigou2wmoiU2mZjndRJpxXWGknqki+m7xOfE1kxfb50X3DL70GZPxPz0kG2yRi+PqiYT5e/Mpn757ogzaXhQ6kMlON4jCETxzod7O3ti+nec9/9jh2HCEO2ONdkl0vjCP1eF4fbt7AYBthYWVaYfqVZR1avIeXrYa8MC3RuEAOBN6V2TBbtUuyUzyEAtwGlEzJAnV47AvZopKgqvjRCSkBmRD1dClkFUaeLq9eu46BLP2+KxdY8Tp+/jMWNs2isL5tGz+y+ItTrpTabMeQjGSFMYoyeegaP/adfw/z4yEYnU1biVBcWAOSGaSKv1H2d0HY11QrGBN1GHQEDllzIF1vPqzW+F+wEtPGJdm5liKtNpNWmhRxpqLEVaqkjpy4yQE0pkii4Q8r1c+n8KWNGrfhnHnLKGbFAmXJTnEYYRnnv3r/wpW99/ff88E+8kOvrU73PiwbKRVHUb27d/Jv1evivAFAYu+1HGXTKoHASgy7fXmbKfms8kR3YLDADiJ4NT4DWFfY8GPPnsyA9eTwHymWmXAbW50gbzhDlX/QssJ4oZThPj7/N/w5fm3/8yYWks3DKlMvP5fl2HpMFYMZ6WAbLMnv1raz8WRloLWbWwLdsizM7k78Ipjm4ZXvc7N86XuTTrdaxRf3VB++7RUDyhZwOVdOUqwXCIscyGwO6R6jHY9SZecEUwDpdF2y8CFRM4lw9ZU9IaqBnuGodc5YcZRe1ij2Wf6FdgdwE1gkmKDMz7ERr1y9RdhJGTy8nbZ2d80IY7p6/Cn5kXVGMzqCLdruD7d1dLC6v4q577hEY63wUm2XaGhtkGMmQqDM6rACh6wjkCyUr1JgruRRMuuDvZ7WK/rF70DoL6eN1VQs2ebhClsgJdx/sOlQEayYrm0C5QvmGuwNmi1jzSzqOMIhi9Hs9NYe0WvOK7CwWWqg25hBUQzSKUIw5Y42Omc5RH83xCFuP/zH+9JHfQwtjBEVmcaoKbuJOhZ85lSV0ZIbvswRhi1hlV2Pd5jEW/KzMavqRgdxeoAuW4u4gRFrUTXpSuJHaTibArLoIrZ7uPCNzZgg/mTElCr5mngNkzWaLi21nMx4rF3qU5L17Pv/Vb339W37kjgTlN4Rh418WRXEiKJe342UgKKP38wEzTz7vvigXqgRglalTwrNiz6TLjHrWaVG2xB2/HyWM5/qUPTN9Lljz7Jnq2bMgXP5+sniUNOXZhaoMyjxuxpj5N6bTs09aAGaP6+zxLEsYs+AoduHyBTyQevnCj1Dzhb+p/c2YclkS8Xp0eUEt317+u3x+3gtcLvTxWJrkXDVWV+U2lfkiuaY6r5DFdjsIYuZHsJ5XQTXk0NRQ2mRKb7JySXjR8vgRlGtyZnhQ9gluXGT8vDZ62QjIBFIC8gSUpykcuujls3ATlO2ccA0mrlCpjbWTytlMMo7GaPc6ODxqY2t3BxcuXsKFC5ekb7PDj78vBlikaDQChCxEM8UySRGqAYWWsQJ5nW4OFj+rqDFRza0NGZHcRYzqeCmGgI4KkthCXXhyjhCU85oA2XnCHCgn2olkVdPRGwwNYnA8nTcshvMh40RAT9fFuM7IUs5DDNGsNNQpSS045bCBZIjmoI+P//678Myf/DGatGfQV4xMsaqW4kfgZWIfI1JtJ8L3Rn0GXGVVGK9pqCxfFxda+cuZkcJzRlqFRarypSlmVfY2J0PY3ByxYu3unP+esgYPj+XZe4Jh3nQWRPk5isdaFGPuxvIMw6zo3fv5r3nr67//J+5AUL5581vCZuNfkCmfVIA6CZQ9uJ4EMHbButbKUps1fcongbIu4VJi10kdeby9PKfPs+bn5Ci7Ql+ZbZcXj+dozSX5orwY3I4567mWNGUPguXX4BeAKdO0Ak6Zpfv7lI/V7POc1ZI9yJfB0d/HW+I8iE7YshvmWgZl+ztTUC47MGYlkpOA2l6rc0GIbU/f74mmbHNYdJESNAReeYIl7ib6HdTikYXysPuNIVKuYJQp2P54gJS9l9YURDnEu3cscImasmsXT2z7SkBWFIRjndZqYjIGh7OaZUt7Ch0Jm8hs56C3c7FumsQphlGEw84R9g4OVBd58IGHcPrsWZPIbFOt+Xp8bH5iMBAfNqjXUSSprHxqZlDnKEFZDmlSYANedtg5WUZRlK7gpQYUgjufq/5WBdVcP1Bxjs4GOS/IFNnuLAugAb7CnQiMem842drlT9OlUK8gVYcih9jWEAZNMfWIElORImRL93/8Lex+/BMI6VCuVfVPky/FLQppyGTF4rC8vt0cTWtMsUG3BGFeKHxvmfQngHaikrCc50yV6XFkuYWKdioqunbpOLWCrbzNlNkoU7mdnWQlSTfmtxZTzjJE0cg6O+XEAfpp3r//C1/71m/8gX/z4+Vr6zP19YsmX3zkIx8J19bWvqVWD374dkzZXkRpxpl7VbPAPPtiPeB4pvzYo++37p5yAJEuuFKEovu6rMl6AC6zZQNjpngZ2FnuxTTYyINyGfzKVrwpA7YSSvk5+N8pSwjHpAparWbymcugXH7uZYA+9hjez1uSbl7IyeLn75Xva/qqnYiCmlLYvaCpHItY8ivPsuRj31OjLS2sus1ln5R/rsfPPUAfn92mk7ZqlXECJXljgyFC0RAVpnoRyGqBfL/Ui+WWZeFH00As7dpv8zkiSseSuysH2saYyIqMVXGQqhYV1/0lSUMeXA/kdhuZH1+MVfmn3amqd1Bv5r0ys1bRm7zfbmN3Z1da5Stf+QqsLC0LEAhUlF8CBioRg1zxkFt9LQReqyZJcVewHl1jqtzcO67wzgZioOzclL766PRUWT25e+D7kjhfsXI/LKtYDJ/t4wr4onzAV2kgR8mGnYFcGNXQwcdkp92YbepmE0ybtNlFqPeHePcv/SrGnAOYj6x5i30FE3cUH8ckJQ0RIBCrLZ3Pj9egSUzyQut12SBc3s/HpcpVkuVIuLuzOceTJp00SZHIncHzzzU7aYBDxoBTRZlSQ+YOhqzYn/tJFCsAizLGKBrLsjeuBP37v/A1b/3GH7oTQXlj7Vur1doPw4bU3ObjuaBcBq2TGPYsKL//MYLyjKd3xr7mwdEDm7ZtfMPd9tUDs9njuJ0y6aHsyvCMdFa/LYPi7UC5DOKz4OoPjC/0zd4+C+y3BWSdh88dHfVCQNmPfZoF5bKN7ZOBcpkZn8i6lcNsI9w9UJ8EypNFYLoeHHsJ6qxzH7w+yYxDNgbEI/lhQ4FyzfRJMjtVurxP3JR4pp+pGOuYpi563xmiWaLs5EvFRska5aaQNuCcJWTm7hyyDr4JVDmVouTmUJODsVKyb4betLsdbO3sY29vFxc2N3Hl0mU06nXHxrl7IyjbVlznHbULuQWMfTvCPumyFzAJNAnGznHidi3lgqRn8daF6MiGawUXAyfA6jXbMZaTw48kU4A/J3vXtMipsCnM9sVPN4UlTlEkzJJIUTSZVZKh0ungD3/+HYiuXUM9H9m0cUkWJjPyTeJ/LOYxIEqNYIG5I7g4lzw5Whh0PGRxnNYH+F6qOOfa4lWsk35sDU/U57PYDcSVxGYNLmydpqTFxYAeZfmRyYz1OyaBJHmBYRxLPhlXav17v/gvvfVb/vG/vfOY8srayt8Ogvo/f35Qnl5vXu98IaDsgUlt1o89PmHKE4D0nXgay3PyVBIvXZQZM0G5HjKkyFjaxKdc6uR7jlRxgn/ZOkGnf1cnuC8ROxZV/l6vucSUb6dBlzXhiRZdsv1Nt/mOHM0U9MrHtox0XBDKjFZMtZRP4QF5Ng/Zf18GWS9peED3j6X7zICywNuxvdkFmBdjeQGaMGknGcgUqBCgHA0WjpIINQ/Kki7oPzaGxQvOiodMNOMuyluLfcwrAWB6zKjdcp6bdgoMKHKs056/5tCXPMs2EdqA2R6nFElir0GaQgEytsFggMPDQ9zY3hF7e8Vnfzbmmi1pxnUWlLVoWLGPcobON7JAZxbUS5KCozGeLjnNDXglILvs6GlXqc8Yme5S/BZZ5xBbjDV5I1X4j6QbuZnczsJnh4uZ2jgtySauTcYKoDZKSbMTKWu4oPtEXY4Ziv0DvPvnfgX51jYC5mBwYXWFPh5cX8wO6wHCJrOuKTe5/GxFkdpkae0UnOREN42qoFqEbLitzkendctjTCZMAwidF0mKNLbozknnqbN8Eny5iPNvRrTexZGKfrTAUW6npDKmTh3UmAndf8mrXvvWb/vnP3NngXJRFOGNW7e+LQzr/+x2oHyS7ul/NgvQxwDEAY2XL8pMeQKYJenimKzhgHG2wDft5qNkwQt6Gt1ZBuayfjvLkMsM2vZyxz3E5dv9QnBMJ3cMcBb0vR57ElCXGbi/wE46Vv5nZeArA7ySuUoBQSeBsmmt0yKeB+oym/a/5+9bvk2v1YEy7zd5rNuAMsckHXuObqEwA7CTCEiYxJQLBEmsQp/kDL6Hzmmh7bDzP+u46yK2zkvJVW4ork1Qdo6RLNdYeXuNBGWG27gUNM3j80Bn7FD52S6TY3KsTSwVeNGqxmMi6aLTlY58a3sHF85v4r777pF5QDs3FamNtHvZQu+7A2Yfzn7sXDBDrrbZmh2oIibzo0ksfKAUF5Gphc8tP7ZgyFNsUg0bc7jo2HGYLggqutLjTeBiN5xvWtJnPgrzhk32qCYZOCKRrpVRQTtdhuTGFt79M29H/aCNKsPieVwni6UV5cJ6HY1GHY1mU5OBKoEVZanImRuCYOoYPlcwvm/ezug8xzrvoticJEWu9m0OQqU/OUliFUo5fFaLmhqMbN/BeFUl97FTtCgQpbEAnf+4eORBgIjgHFTQzYr+A1/0mrf8nR/+2Tuu0Bfe2Nr6O2E9+KefKiiXQeV28oVnnkqJe/QxZGl+PCXuBYCyB8YyU+bJ7plyWa6YnXJdbqvmc5n9vtw8UgbOMuD6rycM1THlMtj7Y1G+CMsM+TMFymWXRZnZlsHZA20ZUMuSRrkYOMugJ0D1PJpy+X3X33AqxSww84oSY3IOAoEyJYs0tkJfkaPJoaiay+e05EmTjQsKcvt/X+xjS738uzIqWE+3cnm1CE1mX9nsORX2plxYVjPdx9pz9SHbsndcWKykvK7DIY4ODnHr1hai8RgvfenDWKHvWPkrlh2shhfvuZ8sKNpqTXYzOr/4fJ21zeQZc5dYgD6B2S1e7jVM57bYU1TYvYRXC0ciGLNFWw0zPutcOrXz3KvhhkMCLOpUQO0cHGS+LITRV11JMlRTsxJS321kCfqfeAr/9ad+Ds12z3I1yDrF9K3Ix2PH0Ki5RojmXBONljFlzhNUJoV2LRbpaX/bvRodK5Ns+Lplz6SPnd2EGbvxYkkSbKdOWRugzcJJUfSxy3HDBp2iglGcGBjTt8zn6LRtetzTagVDtlgXOTpJ2n/oi1/71u/812+785jy1s7O36nVqp8UlGcLX58OKDN0vcw+rcV22oJcdl7wDZ3t4PMAzJ9TUyZTtq8tec6DYhmoZwG2DLLWaTdtSvCLyCy7nmWrsyA83TnYRVi+/aT7TtLU3I0nMs3SAfa386T3ADwB0Bn5woOyts2OWZWBeBagy48zAXI1WUwBrawpz4Kyly9mZRVJLVKHzMdao32KEzfSCJXxUL7lJmMnjW6aq0IhVVPEVFiQL6rKTeVGeUkmsPQ0WtN8Apm63QTIjnH64pnTXe2RfSDT8Vei55/liMYR+t0udnd2cPPGTZw/dw733H03Qln3yNi9k8aBpgrOprmavFV+/216ic9LoaZsMoe9Vr9gqdjiWb3eTw+4PG4uqcOl2Mmmps4+6rLGlC08gsewIWeEUvY4PUWAblOo7WlZsho1XcRkyyz2mfUsTCO0P/QxvOfHfwZzPXYKClnlY9bp4PzCzHieazUwP99CyHmDLL4xEMvPiXQZ3twByPfBrY3bITjxXbkWTNsjgDMSdRyxXZ5t834wqr1HmiUYsPORfucq+gyHSmK5L8iUq40Ajbk5LRxppYJhmuJo2McgSdBNi8HnfuXXfP/3/9tfZQ/GZ/zjRXNfUL7Y2tn6H+v18H/Ps+cp9HkF3700nljlQs7zvWJebJ4pe1CeMMpSd99EKe8SAAAgAElEQVRJ8kUZXMvShb4OaqjTUuUcHGXJgs/H39+DtQf8MkiX5YtZ8PQA7UHQPz8f/jML3GVXQpkll+/n9elPVugrg/Sxx3Wa8iwgeyeM15f99t5LDx6cPTP2z8lXr58jiTimXNarvWzg7zt5js5JcqwoyAtGhTsSPOtOo7tAkkWRohaNUcsitOp1bYd9IpoH5YmMQbblXiwhgu+5D5wSaHg/qwdm65ZRIcyOm4yt03qF2J6bpix3h7k5dF+ywixDv99H++AQTz/1FOpBHQ89cD/mmk00GqH0ZCMVzrHj5ApjhGZ7m3y4+0iLdYx8ci54Zq3fM5Zvbd72NQHXy2FqzpDObzIbt/W0xGnx9Q4ZgT29wvR5W7u6JoLztfH3+Lz9fRlyz2MU0/dHUCY4jlGPI9x493vx5C/9RzTaYxXNGAzEhYRFOL+9YIm6EQZYmGcQE0GZZgn6LWwEF+UsP1+Pf1hxqHRkyIsssQVxniKiTEQHDX/HTRGXtMT3gW9SGCAPK4iQI0KKpF5DNxqhEoaoaHZhFUGzgSCsa9rIKI4xiCJ0xyPJGcO80v/c133t933vj/zCj33GEXlyNF6ERxYob2393Xoj/CfPD8pWAPEfnwoolzXlMigLRF2BzxcQJttBpyl7OYL3LXfxGYumK8NNjygB8ywIToDwhEKi7ksl8Ri7OTk72YO7L/SVWfnkthJbt9unKWjHQPxTdF94wLtdoY/bQc/UPND6xaQM1GW3hb99tig4ASinS0/0W6flzkpVXr7wj+c/C5QJABouat1qQcFiXypdmUNPm0FNboaJnqz3w+94yhE9lCZtAXaGWbedtsB2/XPTK7glttQxa+fV2Ht37noWbhOTpx2Y/jXTZtXtdLC7vYOtm7dw8fwmLl+6oF0Zaxgs8NmHFZf1vF2ziwQXs3h4B7Rpx4rgdCzau0gcY3ZWESer2POcyDB+wromRfM2CyjStt4X1KySaMU+nxfCbb7OaTJmQii90Szk+YXKUvaQMPqUo5e4s4hRGw3x1G//Lq7/xm9jPatjnAP90VjATP2b5JrHj0yZxzbUqDZ1zkwGnGrn6Zpz7FyzIQEEdkohHuTznP51RSmZJKNj6sKmeGyadeSNGqKwIm911ghQNGqocWFshLLYUcdmAJGkGJd9TRfHKIk1jDdG0Lnrc171PW/4X//VnTUO6oknnmi0Wq3/qdFq/qPPFCiXZQ4PVt59QZ9lGcz8mHd/v9kC3axeXGbFHpQNoJ/LmE96zNninNeUJ8zdXXIepGc1aD3mCW3Ws6Be/jseUMsyzUkLwUlr7mRLPCmeHW+N9r9TDhbyIHw7yWK2CDgrOwiEdfFP0+UEQzM+5QkIu1zd2ecv363Lb1BzA4EszxDmienKSaKuvlADR510oRxj22pbeps9qr0PU43Sa7UEYhsYy0YDi79Uy7FvxKAv3n3t36Myo/fTPfxOglX/o4MD3LpxU2zvofsfwMIcZwQ6G5gsmBbgTtZuo6P43Ok7dg4S1+Kt5Dc3XVveE3m9mYzn8lkE0KVNsPRup43LjuhC49lUwQB51ykpqUMToKmNe2mAzhUubq57TrsXa3u2pA3T0hmjOfmQXYFdkMzOGKM6GuLJ//zbuPmbv4P1PEDm0vnYwXdw2Ba4SkrJcsWdyg5IUPZNJHq/bEamjqebEWljn1wYPUFatXVOLCk0zYT+Y0oRY7otSLTmm6gvz6GxuoR8oQEshMB8HanWt8CyNaoVse3haIjBoOc0aFts6MRg801aCY+uvOwL3vT67/1n//5F4LOTHdxn/LEFygsL394I6z/0YoMym0cIyh5obXG0E9Oz2TIoexDzGnT5s2UP2Mwx/zt+pFQZ9GcbRo5LFxbRWJ527Q/w7PMpH3jf0edB//hn95gl+5vfhp7ElI9dlKU/UpY/ysyUW8RZtstfKxfsyqDrAajssphlzv7PHpNJXB5EGeAJMM+ROSQhlAKJ/KImDHYOCXmQ7eLl5GEyZQJzNU7AyHWCst4nbfePg7LX5/376CpW6vDT63YFPXueZMxkxszEMGlDDgV2vqnoZy2+5ti156Zzx2nBbNfliKK97W0x5bNnz+LCufMMckNduzIuDK51XvZbbt1NTzbDn7eGOa+0QnbY4Wb5zAbKfArOi+0WKs1wdIU4FSOdnW/C8MmQJR8Q9hlqZM/dJCtnuXOTwH0nne1LbNGwjDnqtZQ9fCqetj02KCAdIytGCAY9XPu9/4Ld334nmt0xklqA+cUVzQS8tbWDdruPSs72ecv10GKquoW1O5fDvaTta+2wjDuFHjkphN5p2vLIz8eVAiO6Pyo5orCKcGUJcxurWDq7JlBGq448rCINgDFT8dyawrIidXAmwo2GA2Sxc4pQEqEko7yN+uHll3/B93zdd95hoPzIM4807w3v/3uNRviDRV5p3Bb1VaH+9OWLra0t+I6+MtuVUjUDyp758oLxWulsc4jFeVrzyOxtHiTLmrK/AI8Bo9v2WRfU8eLcrATyyUDZ/83y7/nfee7fNMnkdh8EGL8olO9jRaRpMH0ZTGf13PL3PiFuFqzLRcCy9OG38mWmLYwtMeUyg/fyxexioekR/L1q3RpDNF4zk1eZwExQ5mTkMAisPdmxassdsqYhDzr++FoWhm3jLSXOwMqDsjFmAyDbO1N3tVH2bFQhObRa3LSz1J5kgTiKMB6NcOP6dcTDEe677z7McyhqYGOqbB1gyJJzitCH67Oflfnr8FKP7QL1fctxCXinRTfTvG1kF8HdCplaULiQuCKt5AC3wyRTNUOLH1Dqi6nGUpWV7KZxs12OpEPmGC1UnP7tA5ptfJOseAyO5wCo9gGuP/IujN7zGILDPpJKgO5gjJX1DaAa4vq1LYS1hqx5NbFmmzWoXArXeu/PdZtKMokRkebMaE/p0yw0FgVGyNFDiiysI9hYxsqV81i7cgn1tQVkQQUxx1IlYzFiNo6wOMmXQUBPCz2atV9zUgoH8jKIKE0tPa5SYJyiffdnfeGb/+Zbf/T/uO3F9ue44UUr9Bko3/sdzVbrB0hiPl1QnpYBnJbnwJbsgACz4yxxXlOegI7r6y8zwzJol5l0WVP2ISiazuvYjg8i8tX6Miv2X08Zl18MOLnkZFD2QFD+rK9vI1+cxIinUs40UlQn7vOAcvk9KG+57SS3AlCZPc8W9Qxjpq3XBCnmBVjMphWTfLwnGY7voLDHZdXbil4TluwuL10ETic8dkxc3OUsi+bAT3LHrMIgdNOXabNqFDlCxjxy9E+aSKdlQc0bf1V8o1zgOuWO7yasaMbzgtc9gd9cGK6ZwunHZNAWSOZbOSxGnjIAccmkETs3pUcqA3iEbruNa9euYWl+AVcuXxYo1+UAsffdTA4mGZCF0nrG7b0C7r3tTW3eDix5BByb1mKi893tIFx2hp4ZG5hEo22HoeNsk0Z19NUk4jOYXZHJhrzar+idlfXO1WkUE2q1Ei1gBDHuTgjuekhKF+bbzulHLsao9Y9w451/gNF7Hwd225r4cdDu4sKlu9EfRtjbOUSN8fyZy4PWM3IR15PhA6ao6FxyGJDRG83zkeFURa6ITzaTZK0Q9dNrWL/rElrnTyE4vQwsziOqGSvu93uIBkNjwfQu5zki+po1q89LVdwdxVpER8O+si8I1FwEOoOo++ArX/3W7/ihf39n5Sk7pvydjUbjH7IG88kWjmOM0k0VFkNQ+Is0f9OUXNIVu5b4Bh3u7OGxR//ItmHO9+gzc1XEo4zghiqKObviCLc63AJy66hwFDYRUM9i0pWzIvlioea8MbfXpW7ZbtXsVnYROg3PFZPUAODteH4TcKzrztbC5+rNdpR0LLx7xFXRy/ctLzSzP590YZXycsvH1oZCOqpR6jvjBe0Zqb+/GK8CW0o2Ng+qZBf6Z0Ukxehoi+w8qLyfA127CzeGvMjJoBwTEROlTmtPyCxwfkoGL0wyUDf12vBF1zyLeiy6ZTnbfRm+w7CICuqc10d9czBEI8+Ya6ZAIoKe5CiBsvMDux2MBxffjOKLxF6DNRBzzRRuoCaVVAGE2LMLuHEgrlKVHCJ2H3bsDTldZP9AOReXNi9gdXkVS4sL0sGNWUs6du3ULrRBPms+d4IyH5Lnqy1G1m7tMiKYOewcGkZ13ZRtd+xtOOrMoluaxK35gqVpKXq97mLVsVEQEJ+f+gwn3gAbhcVOQJ4fmToBNSuPsg+PS40xmGM0kzGKXhdHH/gAtn7/v6L3zE1lZ8wtLOPc+Yt49pnrGPdGAuSKRriZ5MjjGOSF0u8UyO+Ok6JVdS4xNzlHXAUiShCUFVohls+dxvLFC1jc3NSorKheQdyoIanV5MoY90cYdThAdYB03EMaDcSUY04k0WOTaJDh8z1PELEgSfkpiTEcj2W3aw/i3ks/73Vv/b4ffvud1TzyzDPPNMNW67v+W1D3P3he+aKE1hPw4FnEPna+H5xnxwuR2Ra8b1CzyiovjLxAZ/8QH3j0UTtZGZaiNnoWMJx1jdsuV202u5EVSRgswhOeoS807nMb6T/XVNhwOqTrsqKyV3NJcfx9MmM/121WkuD26zgLO55W573EZXD1LFQLh3OI+Mdly/d0nt8UuD2rLWvk9pgWhjTLxPm9Al1mGLEOq7ygVuwrg7LmleltsMwKLnB6rgKkaXffRJLQJGObAGzvmOl86kx2U0nM8ljyzPKC99YsV3Sa6tDUMNn9Zbm4kmBYqCqqCCuhWooTMiVeUnmCOeRoxTFq40hA0ZhjRi+D3mcCq0ot7+XdFV8bv5e7wi0I9tlCiPz7dIxBOzY5ieska3RkggE3/cFAHXy9Xh/33XUflueXMNdqogY3Q06ozLxi08CZX6GAd2nK1DDNFsfdgAGlEQp12DlpwdvK/DBXvfeavv3cGFUdQ3sTbUH1xUvncNB7qQXQYjHJd8qFab+jM6ZtCzE1/SoXqHisx1S4fSVDOBghOdjDs+98F7bf/Shw0Ec9aOHs5gUMxzGuX7upBLpGJUTO1+Ku41oONDKgXlRRCwPNxqMjgrGjbOxIajnSegURI0MX5rB48TxW776I+dPrqC6tIG00EVUzjNgyHtjxS8cJRu0ehkdHSIY9jEdtZOlIjxuldly5mKRk/mpwYRNKgUG/b3bGXl/n8jAuei//oq96y9//F794ZzFlgnKj1XpjENT+t08HlKURzYAygaAa0lJjAx/JgtvbB3j/+/5IXTyKJXQnNa9tasMCdecBNTbiQItam3QyaoyUGlyUoC4I6nxm/TF7EgsP5gLyvtcyKPPklDTi9Ep/YZdBt1xoLIPyLHh7icVf/IasLgqyxO5Oemy/vvnZfSeBsouTmCyFzl12TL4w9ujAm4V4bVNNglDlm99Lv7MmA2sbYOMAn2oEZExY8zzZFGCb5m4nue18DOAJz7Eyjo0F25Ro0zblq9Xya4Cs5gz+P99ndl6SXaXOoqUJSDnCLMEitcJhD1XO8GtY8wNzlf0uYrYoWy4QT+Wb48Nf7bnYwkRJQhO9J3ULkyzE+nVwbMoyP0bjEdqdDq5fv6HEwZfc8xKBslwXCum3RViSic8VJtjy3HWNINb15ub/KabbF/roFjB3ybQq499al83hYimdQq7thr03rnxI4CnthOyv+F2O07Nnh/P6hhHtimwgQJUySGosU2dEJUPA3IvhEP2nn8F7f/FXEOwcYCmpYg7zNCTjxv6ecikYO1pJCoRVvkdmXeSutaHw/RzjIkEWEOiriGsMzq8CC00011axeP4cmqfW0Tp9GsHyAsbs6qvVwXSNhLsynjcs9o0HiPp9RP0ehv2uRnH1Rz1EGc9Xzib0HYImYwRs8Wai3yjCwcEBBsMhxlGi6z/Oa93P/qKvesv3/cu33Vkz+j4dUJ6CSm7C/Qwo6/ZaFWOe/IzVRAVH23t49LHHEBGoGTbDzihFERZivuozkH2I7ZScUmBvepDXLETcj3lyXXycqyfZwwN1tS7QVrC3GKvZkxQD6dpeeSLxb9rF7QtJU3ZbZtICU55sZTljApG3Caz3W9wSA59l05Njp5PaijOzoOy3prMM3RLDXJxhiUVLP+YFLCfbVJowDdgaBbwWrMtccgdHsicomCUgycFd5NwmC13MnmUdwFaMyqUd04fqXoXTM63QZmzPe5PJmOMa9WSgngeoplYU4kJUp66MFAuUDQYdNS5UQrbNhwg4A3vGTz4FVXvvJizYxXT6CSpixR6Q/UQSN1zAWDVfG5PVEhWpPMjxeAyGA+zt7wuUL164iLsu3YVm2DS2T1B255L+vmIrawhoGXM+Zdu6a5nXkFgPmBbAYwRCokZphzOtLZtTxF6YK445KUkQJDBmO/TUb20FTjt3KV0I8F1xbXLOumVYMkVBPzJtiNZMw+095/LJWcLrNBtj9wMfxAd+6ddw/+o6hjePkB+l6MYRelmMCuNVswqafH2Zu2acVCXDHd0UQY5hNUPRqqN1agULm2cwd2YDwfIyGmsrstjFbIUmYNLmR1tbxrZsP6wgQTLq61804CgrAuwQndEAY47bSlIEPKE0xcT2GMytZr3kcP8QR0c8l2zcF3cvw6TofvarXvfm/+VHfv6nS5fuZ+zLF63Q9+nIF8dBGTbF1skXdWccF1hrr029qYLB3iHe/eh7JWlYKDplBrLWmsV++5NVUX9WHOEJx22RdD+xa46ftwAUVuGDSgVhhZ9rmozAx2N/vNK33PbRbExT250NTzbWo0kKkkmm79MxICyBchk4j20RS6y4lCg5KcT5vz1bBDRw8QKs06e9F9l9LuvQE0bu2Hi5qGYs2GvKFtpuDgrnNSbDcAUelZl4UbL4oiLPtCgzKSJ6GcRNJsnI1mg55pXgs5OdldkhpHXNCTws1IcMLK5k8uVyblxDGjMZNsfOk6kmSIcjtBoM9KSvFAhbjYmeXAbmMiiXryhtdtX5ZsVJaee+4cWxSN9Cr4WLITyaj2w+W23fM9qqmJvcx9bONjqdLh5++GFsrGygTibM117EVuij28db4Hj+KfTHgoVMP/YLrdstCB9skjkLgr77zr+eye5LV7db6Vxd0ksyGiTm7H7ewlY+BvqbJ4CyNcm4tDm6UfxgVeYUc8gow380DQaW2lfL8OTvPoKDdz+Ou9fW8eQHPoqiW7Fwnzrn+BUI8wqavGapfHHHVYM67bjzrbBdfnkejfUlrGyeRuvMGrAyh2K+qRwKzidkWBClnKxSw5gTQjikle3ZRQ1ZnCmuM0tGKOIIcdxHv9dGp99GbzSwFLnMJqBwJ8MRWwVJAioYDsbY3TnAsD820Z+aei3g4NTu537p6773B3/yF//NZwyJSw/0/woo59ntC32z23dbpyzOUZmtBGUyWxcezhQnzezKc8wHddx68hn83//5P2N5cR6tlWUkNHcHVSTaErvCDnUplo1KY6JsAgOB2XJUravLQJlVcdqcAo6fdyNm5MDwXYKuLbfsOSZgeHeGplC4aU2zAGhg81ymzPt5m54/JpNttkiUswK5RWZWvih/7z3SJ50w5cKkZ7dGqY8X+ngbLUC04Lv2qUnIve7vxucIxMWC7aLkRZYRYLmddVKFbxgRgDHop0I4tgtQEYpuZI9ZkabB7VrocoKtvf9aYDM2iWSopxnCKEJtOMD48BCd/T0c7e1h//AQ7X4PX/ClX4LN++5G0QilPaYq9jk5akbz13tcmmpjL86GpxqIWVNH+f2xSRgkmRbgYzo3pypzgckUlD4Yj9DpdnHr1i3MLSzg4Ydfinq1jiaZMIuV2p2Yv94maTAf2DWNaEdmgT9GVM1dIZVHmy1fXDafcrnjoHzOHbu+qBHrcNs1pShTF0Rki7Gz3Lm2bh0T3W/KxDU70MsdPEaIUCRjILGFU8lqXDBZ3Wc9Io/x+Nt+BevdGPH+IW48cQ1FTBe5WdgavN6oRmaFSFEUFEjmAqRzdU3rXthYxfqVywiWF1FfbmFUzdDPx8jDGrJagf5wqNFvMpS4Dr5R78imXRd1DAcZonGBZBxjNBpgNGyj1z9AFPV1jTZbTR3L+lyAKtkxKojjHGP63tp9tI8GSGIeGwstqtRC9OO0+xdf85ff8s9+5pfvPPkibIXfVQ/Cf/ApgzK3aa5gJ4YkDdKYJ83i3MLSFjVfreOJx/8E//6f/FMsZznO3HUZq5fOoXXuNPK5OaT1ALnG10ilMvbsAroZQsJqPGUKyhwEK35uqOLN5hG7SIzxEqwtWtGYsteQbWvOnymj1zNnB8pUpyYujGMr4ZRlly+gcsGuzHr4OOpEmylO3U4CKXcTli1udmnbhxaBklTB4k3ZDyzApifX+XIVBu4lC8cg/bVpzQhsa51a2/QzB8o+ZE1Y7kJkBM6aFkPgTVwLsXud6rDNlPxWYyj5KAIGY6SDAaKjLqK9I4z3DtDd38bgcA+D9gFiToVgqlizgWJ+Hl/8V74K5+67R1teznMrXJOG3414EOZ7av7cqY6uLT3jHdVIYM0KHtzMN2vJZLaIuN0Du/6SyDRlHos0FShTj9zZ28Wly1dw+coVcP8WBpxh51+3SXKmJ7OWQV+1FdjEkg0qXb6QTTixRkcnpVl3yAma8qy7R0KekyKo5xvhkSbs5AtrfHF/Ubs+c1t4m6NIR0la0rkBTvMY05Nmi7J2SzaFhcFQle19vOvn3o5LjSXc+ugnMOyOEGfUwgMRqybDjtJcnvJRLUO8EKCysYTq6gJaywtYWl9FMd9CxEW1GSCq5hjEQwyjERrNEL1eT+SJ13IcJxiPxugcHaBgFvIYONjrIRoVGI05/HSMJB2gFqRotgKsrCxheXkRtUaAuEa7W4FRnKE34KTxFJ3OEElELzfD8yuIKclVaxhEae8Lv+KvvOVf/cIdWOj7ZKB8EkvWKajdrBl1ZIXT9tRV4XnhMeOgAOaKKq7+yYfx0296CwKGZ7caCNaWsHjhHDbuvgsrFzYRrqyg0ppHWuPsLzc5gf3tlDLYQQTKFMzYraBeYVKXZQqQOVfr1lpK8bnO2x1bJrh4ABXrcBY4b4UT6Mlyd4JGXNJ7ZwtOx9nu1Grn9d6TGFAZmCe3OwdDWeLwMoVdzyUAcguJb4QoOzM0msjJCgJl1wasrimxaHcN+wziUgoZH09Ri85i5abBiYRym+qnP9eYaZwlCDkJhH+D43ho2B90ccR4y4ND9Hd3MDw4xLjTRtwdIutFKMYJ8kqGejPAwsoCls+dxdL5M1i76y4sXDiP1qk1DDmFuEjQbLYERmx+mJWIyJLLLhYx4yxBGo9V8jKDmFkmedwI0iYZTXNNWPAEIyLHQ+tMdHIHxwft7O6iN+jjwYcexsrqKpp1qafmlaYe67RjnUPcATpXkJw9LoTIl0zN0cEpGZOV1Z1nU6vaMRnGvbf2+vzj2QR0q5jaDkcuA2eLM38xOaybzCInk2VF+ykjJrtaA03Bwm4SMQVeXXny8lJGqsSo5QX67/kA/ug//g6Waw0cPnMLRVZFRHM5iUzBuoDNPcxYwFsKsXjPpv7lzQDD8UjSAidiD9NIMpQyKeioKHKsLq/gaP9QBeRxnOLgoI2jbgedoz6SmBNeUkTDRE0p4/EIzFGaX2pg/cwKVtYWsLi0gOZcQ/Who34boyhGtx+h3aPmXCCKCoFymlbAKA+CMpfqcZZ3/+JrXvuWf/22t/9/jymfCMquqOVB2U/oVds/bSpKB0v1Zi4WNVz/4Ifx02/8bjRu3UJYq2GslboCNJtora3h1OUrOHXP3Vi6uIlwfQ1pM1T8XtBgBKENY9QEBObEsuLb4gVs0xx4oVBnYtoYmTnnkalJxFfM3RVg3lfTBSdsVFNqjtvbPEP17cOzIDwrX0xA9oSc5fJ2m1+XGaDf854oDR27UKftwD7I3WddGADxONQ0EFORj5QcyHBd+LseX9MmLCCdFziLJqxac3CpyavUpNnGahpWkGaoRhFaeVU+1GIcYXSwj9HeIbq3dtC7sYXO9S2M9vdRRGMkUWQ6dZUhMwnQaKCxuoHFs5tYu3gOa5fOY+PyXZjbOIOsNcf+Mdza30bncBcX1pewWMnRZAiNczaUG4i83OR3CJSg1LnFMUBpPKkRaAArg879zD61IU/fb2X4ZjESzghU05zlZnAk/bXr11FvNvDwSz8LjbAhPblRbwi8ZLBwaXDeW6+CMhtGfAynD8X0LgnfIOKAme4Cc5X4mFpnh3TuD2s2MRD0OrQAmgvjxFfuLHzusa1A5nZmrntRwfAK56B27ho7BMoxsixCLXH+ch0jZl7E0vif+oX/hCfe9wFUYgA9SgoWFq+mFXVDVnRNj+oF1h+8C2c/+yUIz6zhqN/F9rUbWqSHcQfDuI/WwrymgzRbcwjrTdUhnnnmGvKsinZvgK3dAzWljBJKDXVk8RjzIYOOcjQbVSwsNXH28jksn17B0voKmostRYNyEsyw08WgP8buUQcHR0PkWYAkDdA94sJQRZyywcS6/sZp3n3VV772zT/xC790Jxb6nl++eD5QdmMxJwMntTAreJq1H2YcFFgqqrj5xx/CT73pe9C4cV2gbO4IAglljprsVsVcS4x59dImTl+5jKUzp9FcXkK4tAg060hYLAnriJlYpfH03F5yjDobEljso8zhmIzzAdO1YXkHzv/q9GY7NV3ClmPKEzCeTDY+rimXj8NJzFcNBqWQmZPuU5Y2yqBcZtdieKWMaasDGQ/TNlaShVX49T8VbuiTdf1tkjBcDoTYIjVeMkNnD2PxNa0ikEsqsco+W23jAYrxEFm3g7jdRkyL0d4+Oju7GB61MT7qYdzpIRmMpC1Sl1UWA1PeGKG4soT5M6ewunkeK5vnEZ49C6yuIGs20YlS3Dzs4snru3j6xjaevnYN164/g1OLAd74hr+OV1w6ixoixTWSEcmdw0XYLaTmnLBEMc6m81kezDi24AjTYH0n3PTYG8NWJ5/S5FjFj9AIAuVmaA5fu43rt631LLEAACAASURBVG5i8+IF3H33vSoAU1OmfMGtgrnerI7Boh63xmTIJAg6t1wTkd+9WMHTOzCO+QdtAfGh9dZt4s5Ns9MZW7BrQ24N19wje5xrJlFDiGPOdl7bSCq5c5T4RuuYjVPSOe5azVlUIygrlKjggjQWKKfbO/jYr/wWDj9+A8PuGI2iiTS2Go5FcppDJ6sDUbOKS5/7Umw8dA+SVoB2t4udZ6+jt7eHbv8AtUZV+cY8aLw+U7LWBHj6qevIKwEOOwP0hjH6oxhRHmKUsJFliMtnl7GyWMXGBuWQFk6dP4uVs6cRLi2InQ+jAQa9HqJ2H0eHHewetNHtc0pJFf1+gn4vRppzt8CgIjNojrO0+2Vf8ZXf81Pv+OU7q83a3BcGyi/Up2wnjndUevnC2doEyhXkgelgjSzHUl7DrT/5EH7iu78b4fZNZehOAnTcRGM6WSTz1ZgGVUWt2UCDRYO1Zaxvbuoib22sI9xYR2VxAZVmU7mqUu9kq6spgLxKM79zXHD7qKKfs8gJVMuB+qUs51nrmrHL6WSJMsCWt9FlaUOnwkxxahaYy3/HiY7HmlC8fMFLYaJdu3AgHXdr+xJAmZPbLG4UKbxH2VkqtK2nHsjOOhVouL0lw4wSoDdG0Rmif3CI3uE+BocHGO7vIOocYuwkCMQRMm5Nx5EWuyzKNfutCOuoLMyjdeYUGqdOYXGTzQBn0No4g/rishbY7miMp/d28eTODj5x9Rqu3tjB9m4H3Q7nqnHAZYZqkOLcah3f93e/Aa968DLqiLR1JSj63BJzyFhHmpyXnEzhYkrNm27skweFY4jIfs0ebbKSZ83K/1BIh7P6cTeRJBiyYWR3F51eB/c/8ADWN04hDOqoVRhobzMg9XheEnOgbOFJ3LVNhYjJjspNRbEwHpd4V5pjZ92EJstJ46hYk45VnZ1Awb/jdGprjbfFV/ivwqq5TqwYaBKcXhsXXsoGDO9REc06HZMKRysVCAnK3ONTkqnGKMY9XH3vo+g8/lHkOwO0b7aR5ZwcXrdzxU2QTihHBEDWquP0g/dg8fI5xI0qBqMxtq5ex62nn0WlmmN+aVFJbxFdLTkwHCdI0gI7u4fq7OzyvEOgInOKAOMkwumNebzsoU3UqkO0FupYWl/DwvopLJ06i6xWxSAeYBz1EQ0HOLy1J6fFfqeP0RgYR0CnG6Fgqp1mGFbU0q1ZfVnW+ZJX/6Xv+Xe/+it3VnQn26zvb97/nfV6+A//PKBcc0lh1CHV4RdYUEmLoJySKf8pfvR7vxvVLcoXZn0ns6U+qeo/faVphqDR4FRKWXZ4YINGUyamoh6isbSM5XObWDp3DmfuuoL5Uxtora0Acy1UmyGKaiA3B4HdxrgbKJvI5lq3Z8ZPqbTo2NhztOAZ90X5Qvd6tWfXuo3ttS8AlKfyiV2Es78jxueAxV/ylm9TEcsTy3f6sOSRjFts26LyWNZzNmzkQBQh7w1QdPuIDzsYkvVu72F/axud/W2MugdIegPkgxEQMSAoVWMBsYEz09gEkFDXZ6fd/DwaG6ewemETq+fPYmnzPBbOnUN1ZQXDaoDt3hBP39jBk89cw8efeBZPPfMs9nf30R+PeHFYFxizGBKm+zVUgGAhZ2MeePO3vR6v+9yHUM1HjB8TKCsAyNUAfGFWXW/O7mc/Y2eozxO2zGGCL4GUK7xvHvHhQ9JglXdR0WBOMmVOGNna3hYA3v/gA1hYWLQmpUoNIb3vzFZxv6PIABa+tBiwS8+FKPnOHquQqovR29GsmcblpShwyVkL/ZKqDZBpwd7+TZilI0nA7YqI5Zl/CgJy45L8Im6LDf3GfCx6klNUyJqdW4eNHbzmGlGOahJTAEJeGaF/4yo+8ci7sDLIMHhqD92rbQxzhsi3lEuixiOFAxlA5/UqqqvzaJxZR2V5Hr3RCNeuXcfe1h7OnbmAIqihOx6iPRygNx7rvU857onnF4G+CFCv8hwgMCcIwxwvf/k9OLe5iFFyhNbiItbOXUS4eJrRVRhQGkvIkg9wuL+DPTl3OuiNEgxHOYbDXLpyntNaWRXY02DCImaUpp0vfvVr3vS23/z1f1fW8D9TX79olrhPG5R1pvkqsGOV7tUqrI+u9IyB5gXmcuDZD34YP/bmN6Ny8waaDozJcwNqdjqRLVqx4hwdlkNr0oRaV2lPqtRZPEbOC2Kuhdb6GubWV7GwsYH1i+exfPo0GqtrqM8vIGg1UaGfkdMLeBGqw4weaItbVIXbX0wTDdoYlwGl5cKqGcAV3aydhdK2jZ4yQPa/43VHJ2H4SrzfroqVuzByF8LkHqHUbO2q7cyF4OKhJBmzoun4yANcoMIutcSq8RqFFI2Rj3rIe12MOx0V2rpsF97ZFxDTCTE+OELaH6Ga5OCI+qwYAzVWfVi4q5qCQeCsh8ibcwqGqa6uqhh7isE8Z8+isnZKUkRUZDgajXF1ewdPXL+Ojzz5DK7e3MGNrV10+2PNYeTBVbXdjxNy2/JaTte6OWe4/i43Mnz7N34t/uoXfTbqLEY1mP43LfQJfK1X0Jiim1mndnZ6aF3mh8kCpqnrQ7q5jZ8P6jYujIUm6uz8XQbXZEmGbq+DG9dvYn5xDvfd/xLMz88LWAXKWhj4vlmeC89HtUyrtZqLveX6WseMMVXtYHzUgCWFuF2lO3ucrGZ7HJfE79i7AbNjxS5IyA8g9QGNk50XF2nhvbsG5awhS6Z8wTfTnCkkPdxdkOny2NS5S6IvuZqiSHrY+ejj2PvIn+Li3Dqe+MOPIroVI6/MIcv1ziEi666ZLY4DV+MK4zbZJFIgCms4Gg/lOW7NLWIc1zBMEoUJjZMYURJb0BSJgnNe0Nstl4hmK46xvNrAg591DxorAVbOrGDj/HlkQQtREmA0ytHr9jCmPa67h739LWnR/RH/RgXtLp0zLIBaA4nscLSIagNSQZRk7S/+ite+6e2/8Y6f+UwBcflxXjxQfuSR5v0P3v9d/y3g5x+gIIV54R8T288UofQVmR6lhDxJERJcsgK3nn4Gv/7jP4b+n30Mo6M2KlEsD2udhSVa1wg8DECnVsytO0HIxfwRJhVuzYo3lUzZ5wpZqCSVsELcCBHOz6GysiRdenljHfPra2iuLKOxvIL60iLqiwsIF5ZRazbZ260uK2rfbA2VxYkDPN02chJcTs+jA2XuEXmqBlVu70zn1cBPOTicPuiAfnLxuFZU3x/gJ2xYsp1tVs2S5mxMkhmYT5CD8gHZa8qAlcEA2WCAZDhEfHSEuNtF2uth0G5j3OmicniEtNNVa2pKXZhjczT12IDCInKYb2GdeUkNiGk3pI6/uITa8jJaZ85i/uw5NE6fRvPMGdRX15DU6+iMI+y0u3jy1h6u3tzG1evXcfPWDrZ3dtEfjFRcsZE/PCh+5IefzUffctUiM4VfTBgLNIutzpFCjRh/6+teh7/xl/47NCux7I0WyepcE263okf2Vkdnb5M8Uepw1Fvi2LLXz/3v8b3ihApq7WS/ScLc3QSHhwe4duMGLl++hAubF9AI6zaHz8304y6KXnhaw9gAopwL/qOrQ5/d4FXXbi4YVnFs2g+inVEZjN1xsjZspwXLD+0aeZwXWRq1D5ByTh0RBc2+M284awV2ypEhs/CXuPAok3v0PDQ6ivY/7qQo8QzRCHKk+1t46tHfQTDex1K8gA//108g2atiPm6pVjBUawitffb3OOA0QoEBdxhFhk4Soct5eXwXagF6KcHb4pB4pTK2iASsKY2ekhSvWWh3M2S3XpFg856LuHj/FSycW8PcxgrqTIlL2G6dYNTtY9Dpots5RLd7gP3DA3SoR0cFeqMC7S75cEM2uMmx43PljoQt3Flx9KpXv/qNb3/H23/uhaPaC7/niwvKD9z/nUFQ/4efDijrQnDOnYmmxh+qg4yMw7Tm7sEhHv+D30d6uIf+7j4ObtxE++YtjPYPgOEI9dSKgmEOLNRqaHCrniUyQGgLSVcFN0AMQaczwMkRmiw8GaNuZn1u+WQLI9NuNBDMzaPGCMbWPBqLi5hfWsbC8jIWl5ZVRCRwhxwCOTeHerOJWqMJhNRObcaZmVWn7bXia/z7+kxa5Cdi2GgcC49xxTmFhTnA9lGMrNBr6kOqxYniWNzvY9TrY9RlXOEAg86BgJg/T3p9fabMQD0wGw6Rj2llstZbTYIgGxFrdxGdDP9hOEylApZzxjyenG02P4/m6gpaZ8+hdfEyFk+fwsLGOlrrp1BZWMSgUsX+cIxru/v4+LVrePLqdTz17FVsbbOQM8RwyMxaAgFtVeYg8HPpuFCK1doVYh4BMXGnjzo5qVZwB2RTnBtBhL/5P7wGb/iqV2GuGkm7lfd8Il3YTD57KLsMynZAhtL4Dx9Wr9s5UcNLPO53VMfgJpfRkONYAzupJ/Nif+AlL8HG+gaaoSswkom6v8miIJPRKupIo2Rhn9U6PbG9uRqLk+MsTW9aoC230+soOXnNOvIszdDP5TsWTiS5xvRkbvnNBWLuAuvEIJlxLF0dfHRf8BxgU5ADbuue0SrBnRUqQwToYfcD78HWE+/FSiNHZa+Oj77nWaAXYCEOaQbEUMFCRoBYPOM8PeaysUNvjBz9NEOP6XpJJJkikx2xqvD7VjVAWK2gRUCmQi0HVY60lmOQROjHQ9kh7375Qzhz1yV1AlZaIRL6mzn4tNfGuN9Hr93G0eEhBoM+eoMEB90Mh50xPcic+4o05+JdR5GTUFXVWcjrPqlWMIjio1d9+Ze98R3v+KX//4Ly5OogUw7IhiwPloWTp558Ar/wtp/Fxvoi7r98Ba2iirTbQ39rB0c3b+LoxhaG+4fAYIiADDsv0OR2OoukQTMlrqGW7AqKJFaxUI0DpSnACo9RE4tVxtU4QJDWmHSLUdRJpuqsFdIohRT1Buq077SaqLdaqDZCAXLAMUAN3taUtt1oNmWbMpD2UrXr4NJ2nZ1dtl3kVtnsZwzhNj9tMooQDUdI3L8ioo83QoVSREJzP6dAELBZoCGopPKQciEK2UBTof8/0vdkc2wzV1ZyXiCqVjHkVpVbc1aeacGaX0BlcRGNjQ0sXbqApfObWD5/DitnzyJZWkU/bGGcFzhod3Btaxsf+sST+LOnnsZT127h1s4eDo+6JkWQFdI6py1iITZbq7JYa40qlD+kgbt+Ntm/pkTR5BHX9i6wLdiNGaow1KzHeP3XfDG+7Wu+FE2MUWPgufMaGzBbw0G5uab8NZmy/77s7VYCntwWptf6DxuhxE6wGKPxGLe2trTNfunDD2N+bh6NOhMJbbqGxCsyZS0SDoSlJ9ukaD9VxFaMWVC2xcPCn20HMakdOLZrEbZ2uy0402RANfU4Nszz1YxCrs1biplZGlnkJvhagwxzOpg3Y8kbaq0naHMBzBORA3qHq5U28t7T+MQ7fwtZ9zpOLy6g/bEUTz52HfW4jjA1u19SBNJp6ZDiEFVN8mN7Nhd6zsLLUvplVP+RR0MWRF77NTRqVYEy5/lpJovLyGFr9sGgq5FP5x68F6fvvxuLp0+jNj+PuJKjN+qg3d7DaHCEYfcIw/5QFrheP8JhJ8LeUYH+OFVTCs85npJFztbrRdTqc2THyuvgfL9hPG5/2atf/cbf/A+//LMvnP++8Hu+2Ez5O4Kg/gN/XqbsXw5PRg7DZKGF23JW7j/0oQ/hDd/2LZqndeXSZTx4992499JlXDp1Bkt0UsQJIupFB/vobe+is3uAtNNDoz9EPhqqc4yRLiEbSSpsJskVkRiwCMM4RX3NtKoqqm7qr+mR1vjqpGI3xNJtsZ22y1XWtpeuU9lZrGyWmuuu0vbSdG7mOpDBG1N2zDi3xCylevlYY/87mlRs3Y2SP8QeVc7RIqNtqCYr2/Okru4nXMg1JULE1mjuBGrIKhUwV0a2LA6RpM67uIDq8grm19fRPLWBxpkzYsPNjVPA8jKisIFemqM9HOHa7g6ubR3g+s19PP3sVdy4tYWjdkdMmAlbrvEPQY2MiQujY1k1awYwnwCf/aSxzNirl2M0cdneEx0zNRRZiIy84gVZlHmAm/UIf/UrPx/f9fq/jEY+Qtig48GNhxJYmbY/sZuVCqn2N0szCye2QXMheOeFNHn/Xqr7j1aqRHkXN2/dQnNuHvfecw/CeoAGQ5HI1l2Ng78nB4hAmB2HBsqqV7iRVF4c8l12E4buM0hKLN+AWcZnkz7cbkJ+Z8fovaecjyP271uuJ4VnHld6ygnKlKPctGyeb9rE2bmlBUHxBzzHUonQFBvS9Bp61x/F7mOPYB4xVppruPreHrY/coAwDYHUDWGohUiZwMZjyVQ3gTEnUNPZQD8w4+t5TjLagK8rRbVaiCmHAe2ptBOSaafaAY3Y1s7d51wTC6dPYfXuC1i6eA7B/KI80Z1+D73+IUb9I0TDNvrdNvq9IdpHYxy2x9hvJ+iO69Kwi2qGrEKveo56nc0l6+gNMgxTk1gI/nGRtL/iy778u3/jV3/hzprR98gjjzTvvf/e7wjDxg98Su4La+yctDO7jCtb3V3sJrU1ORtQwUc/9jF8/Td+Pa5evSrQIitZWljA5rkzuHjhAi5fuoi7LlzE2bU1LNRDFFEqrbS/vaVc1eHRIaJ2G2m7i8pgiDBJ0MwyNAsyaoK0gR1PEJ6G6v6TdShXiLriOoV4xirUrOSS6OQL9lkVkwKM+XANVDwLNOxmJoQBkPtweqB4vBB5coMtSnSauOKPsjdcyIzaBXw6G3eY7gGVM636OF2khfS6rNFA1mygtrKM2vISmmvrkh5WTp9CY3UFtVOnUF/bQGNuAXmtgW4G7HQGuLF/iGd39/GxZ6/ima0tbB8dYWt/D72jHpI+g1+YgGbSjF38biFTy7IhqQqOnBxcZbocNWpDYxteygNpW+wJI/VWMC2cNKxbeoRfyIIKLWfc1DIYaIiv/JKX4X/+238N84gkVXlQtuKd27JPI9UmnY4CXSdfWHnWPrx84YHcOvtcIZDxRwmBKcXB4aF08XObmzh75oxcF00x9ZNAuS5gJjhp0ojCiKieWtHKA7LC673dzcWo6li5FnEjzX7Aqkk9fuq0mLWf/iJ2bIDqp8BYmIby6FCp0NbGMyhQMI9qLI6pakGXZdJLaWTTLODF6BYjxNET6F/7QxRPfkiFvzmcwsf+r230nk1Qz3i11LWb5IBSkoGY1jiek5WK2HHMsHkyZ9kMvV2QOmOCer2CZitEo8Gdgctbp3OjCgXY15eXsXT+HOY21hGsLqG1TgtlDf3BGG12go451mmolvx+t4/Dwy62d/pW1IuqiCt1JHy8SoaI09DnlrC8dlaAvHc0RMIiUZ2NL+xYjNuvfc2XvOk33vHzd16hj6Bcrzd+AMXzzOg7gdVL/rc9o59naBeF94m6C5Xs4/HHH8ff+ta/hatXr5veSBYgvVbmU9QadSyvruHS5nncf+VuPHT/S3DXlUtYXphHnYXAOEZlNEZ21EG0d4DB1i5i+mn39pD3ByhiVpWTScce0+oCyij0ZrL1mpq0TlqnA09coAbIVkQ/rlmK+Tp92F/UCoehJMIMWgcDNhSURMTsbZPMA5856yrl3klgl5XUTQWBE3jpKmGqHsNWKvUGgvllNJaWsLi+huXNC1i5cAHN0xuonj6DytoqKktLyrolcA+zDFv9Pq5ubePpp6/h2au38PSzt3Dtxg52Do/Q7dGWxikTFSRsKuCxoBzisxT8+B4xcntdxtqMyVuuQqa/5XOuBSBuAZLrwe0QPHZq9BSzT7QABRZqpPFN9P2y1MdgGfom+/iSv3AffuDvfQOWatRDmZFr23SCMyfMaEDpjJbs5w6GDYbcTEPt+bVvoZ4+l+lUbrLziC3iaYqdXUo0bTzw0INYWlzS+98IKQ1xebVWjkkXqLKTqSGzOSlEhdYRJZK5iSvufOJrZjHTdGBrjZbkM1VQJiFF5puX0G5TO3wBs8SsLfPZSSEKUTKftZY5kRASAS77bDvPwXZ4WSM1088uWhtsGiFCjMNsiDT5OLKd92Hh1hOId9to5Wfwwd+8ieRWDTWCcr0hHzmL7jRpy3NMfzhjjQTQ1lTCqdFsk1YGDeWtMEfYrKG10ETYZKoGLXWpEt0YYt/a2MDKhYtorK2htbaKcHFRFrrDblfh9EO27Y+GiPoDdPYPcHTYxf5+D/tHEYZxgJTpcrkBfJQDzcUlrJ29gKNejKs392TjU4BSSittDUkcdb78y7/wu//Tr/3sHQbK8ik/8O1BUPvBoiiaZewtF1bsDT6uokgzdqDst2H+9/3v2u6sgg9/+MP45m/6Zly/es0eZ1IgcQ9rO3+dwGSoywuLWFlaxoXLm7h0YRP3XrkLm6dOY31xEUutppLnCLrZaIR40MeoP0Dv8BDZ0SHyfl8sOx+OgcimW1SVxcqMCJt2LCZBsM6B0HWnCa9LGh+BUwBlN1gjgAte8va4SfVdi5F1ZJERUlrwnV4ZJQ8+37CuCn6Vk7ibLVTm5hAsLaG+uqRuuNb6OpZObWBuZR3h8gbq8/PIW3NIghBRUdGU3t5wjJ12D7cOjnBzdw/PXr+J69vbeHbnJjqDITosxkW0vPGVGEvl9aspxnJ10JFhucy0SQlbHagqCY67B9e+7iePqJXXVf8nWcolV63uTx3ZKnyTU0iLs7DbgYb75aCoS9Kgvaxa6eMLXn4F/+i73oBTLYJ/jGazMXFa/LemJoGybxjx4OxbriXjq65sYGxyk03pMFA077JvViIoU2tm08jNrW0VaQnKzYbFhnLbrdArLiBuJ8ChrtSUKV2wyFflTo5yhgv9t8Y83wLNY8H5eNNi71QDL1kySuTFz9VTZrU7Lz1BMAuzac3THGt2ySWa1KIllJo/L580ESgTDtVc4uxyPG+iSoZOluJ33v0eXDif4oFTbVQ+/geoHjE3eQ5/+uu7qB7MKyuZGRbMK9FQVJcrQulMc/aYMMdaSZXBQqmAWZcy9eogQ2upgbAVohZWUGvVkei/Akun1rF28RKa6+uoLi4hXFhCLWwgGkXoDjroD9sYDXoYdTvoHrbR2etgb7eLIxb1EjL0qorvKZf3WhO11jKSYBFHgxR73SEiHiPKKJJqmP5bQ56M21/xFV/wpl+700D5ieKJRmt74dvrQe2HPlVQnlx/DpgNUu3Dd1P54sZHPvIRfPM3fhOueVCeoLcDZemp3qfrfctV6ZDcRrWaTawsLeHM6TM4tb6OC+fP4dTGBs6dOYPV1RUsLS1jcb6F+UqOOruaYvp3Y2SDIYrhGAVZ9miMiMMVx2N1c0VxJOdDLWanm8U4soXXZ0N7j7BLC3AB7j5xzsWIanCmNRTwIqk3QhUFa8ziaIRoLSyo+61K1wNZ/9yCXCCy5hGUWy3mEiJu1DEsCvQ5lihOcEAtrTvA7sEBtvePsL1/iP12F1t7hwpiOer2MYwSp/lZ8Upz8tRkYiKJ0sVShroTiHmhcjGyCRSk8zkr1obKNpHYAYuXIWzQqgEJ/eIar6i3q7Rdd2a7Y4u5yz+ZdKfx77hBonyAgD7lwixmRTHAKx88J1DeXGlw5ymmrL9DPZfdddWaAm/8h03kMMmE+rs/1ya3q92YhTDLV54Ashi1acqDwRBbW9uYX1zEpSuXlXdBIAzpaZbubSTWpBQrOEq6IBiHLPbSDmdedzvnDThtUKtp6GZR9gWGybNz9y4dMZ77mq3nFhTvJnKbEc/+fSGT75cWGpfk57v8+B6zxpJFQz1n6uZ83FGWo1+p4Q8++Gf4ybf9Gl75Oefwhq++H9UnfhvB4TUUe8AH/8MOaodLmi6SNkZAlTWcpvRqwrvvOSTkiy2zyOvqHbQWMqyexR7mVPBfxjFQLOQutiSx/T/sfQm8XWV1/TrDnd6chITMYRTCFIYwBYQwCCI4gAStrcgkzvwdKrUWFWtbtc5aFVvbWosDQREVcWgRpCKKQgsyzyRkeHnjne+Z/117f9+9N2lQowkQvO/3i5GX9+499zvnrLO/tddea3j2bBn28gYG4fb1CSUXBila9QZa9E6uT6BSHkeZlq5jU5gaq2B6uinyN1pOpaTvPB+5fB+8wgyUGw42TkWoRB4CV6PG+BDymKRCNzs+MMNw6uRTjn7bN7/5rzuX+uKhhx4qlPr735TL+X+7JShvXjX/30rZgm/3z4l+0uybuo177r33XryGoPzYEwIC8nQ1NzkVErIVM8nK/H2OGPBvdn7l5013mneB3Kyej3yxgCFK3PoHMGPmTMydPxfz58/FrBnDmDt7NnaZMQszB4cwVCqhv1BEsZATU3x7Yyr4JnBpfm465aRB0ogKCD2xUhkbFzy73aSTHcPy1DaU2XIKzKRjuB0TK9FCUdzEeOPGTEEgP8wHQZSgGURizMKqdnK6itHpaYxOTYjJyqbJKUzVqpiqN1BrNGWMVYyGMkoE2eyTlqBukakeIRBHiShURIki05HkQqjk0Jh61a+ySccbWb0RGIDpxpQS6UNRjIw4+izVbbtTqeBoEKajsLAdBOPt21UddyppI0+UdTX2maLpVlB2kVfj97SKpUtm4m/fdgH2mjcik4ltv2vSF0JdqFve1r6sAY/9d5mGpC6bZj1dgNyBROWUp6cqIoebt2A+Zu4yyzT4fBRy2li0oCyp2jmeR19AiIMjrPAsKNvJy+4HmJW/yf3RlkZ2qyyM1XH7waI8s5gkSdGp9rKdh1Anv88WOeSR6QCom05HqmTOtHl86PJ8klpgzFVC+ZqLByca+JvPfxX3P17BjJEYF758KY6euR795fuRrpvE/d8eQ356RCxL00JV9N85d1CMrnTCVLPx+IcubaygCc5hnAi33AyaOvFHh7cZQxiaM0P/njWCgZkzUBoekfkApo7Q8L4VcbcSIKg1RHFRqY6hXFFQLk9U0KxHaEUOslwRNV7CpQKyfD+iuIhymYqhGI2khCTXjybhmBpohz7ZCfwkFEFAGoWTzvPFTQAAIABJREFUJ56w4pJvfeffvrLVi+cP/OYOU18QlPv7+9/g5fwPbisom/t5M1Kje2TYcn3cUioon4cnHn9ClkKjgfRL6xet2JTMNIhtgiA7/sHqrdxp6Kgiwn5RJpY5rFTz6C/1o2+gD0NDQ5gxMgMDg4MYHhnGrFmzMDw8LGbmI0Mz0N9fQF+pgEKxgL5iUYzN8zQ5krgovUGloWWGH3hoHAWnHy231BFdqVg5sPERR2iENFtpohUEqNXqmCqXMV1vYrrGLvI0KtWagG2l3kS11UQzokcAqw4K3ike0okkumzJTW09gQVsRH6hQGvin2S4gbxiMxB/CwKv6iN4IyunKd1v48krgyQyaOCJttO0/5WrJKCLprqTImKbVEQM0SF3pCVapcppM4Ajp607xsWEIgkoU64nbtlwM4YS5KXyydIqdp9bwgff/locsPuucLOw7X2hk33kjDN1/dusuNTzTkMly9daQBYvEOFRVS5nh07k8JJU/S5GRyWTb/c998Dg0IjQF7kcVQNsQqo9qW1k5wo0HmIOnuSSCSh30xdaZJhKmRsUOzpvniNyDMYX2V7j+tyz7UnSLir2J6evipOOzWf7gWRGtrUiZ5QaFQh6rhIOGrFS5vl1PdFgN1IHTaoaEg//8t3/wtd+eAcCdxiOU8aSkQm87bQlOGB4Etmah7H2R+uQqwwjZcnpN8WAKc24kzGSUtmFab+EhQIfUNKIpoql2RBPaq+Ywy7zd8WuixdiYPaIaP89ykyLRTEpkv4HU0WSRF6jXmUWXx31Vh2T5UlMlaeEV27UAqQxDe1HELoFTDRCpKUSQq8fG0ZDNBscRqIssYggYVAGRP8Mqj8IzEkAn834sDVx/Ikr3vLda7/2tT8Qf7f66zsMlLMsyz+54ck35Pz8hxzHEU55a1XJ1jjlrYGyAIlUy0xPUM6ZF9C9992Lc1/zGjxB+sIaZ9lKWVDaGMiYi1saZqZrbsM97ZCCeBlwS5OoZEibcCbpOlcyvgRk1tQOkXIc4Xvb+Xw6McYbntUauV5WvRwJpQUo/xYZFPfSAtCdbap9XhCgyE0SlGUrR5lQyGpUeTcZIzWevlrdmogq4RJtuis72jK3rVW2KEdsFWXoHMNlS9edlbEx5tHsPG3usCrOZarh1oFkSqV01FYGEkSapfyqPuCUY5ZpPxvDZdzIZDcgMgzlSeXLPpCMP0PH09d0+M2jVXQlFoh4JK4J+yQoS8q1cvRuRuDjdpTAU8f8ERd/946LcNjzFgFJIFN1nVFrteKUCKCur7Y2WewrTXq0qZLlc3YltFhQ5vejIER5elpSRnioe+y1J/oHhsT2laAs03wGlElFiCSOMq4uUKYRFsFZPLzlgreOg0rYtEHZ6rZNMkub9TFSOssVSxaiUbDIZ7HNOzknndRyK//je0iRYGLA5BxzWo92bGzwuT4aCVCjb3LfAL5706343DU/xRO1PsR+EXBr6IuewAm7tnDBCQsxp7YGG258COlUHq06H5rMS2S0WqfksQb65O4DTnC6qsSYrlbFAGzmrrOx66L5GJw1jNKMYaCUg1PIIfN98bARc/s4RpUgTF8MhqMyh69RQ7lSx9hkRUzr2Qdho442nK3ExVTgICuMAP0jGK9lqLTyiCK9jsSClp/X9xDSX9rlLosy3BZ8SubCxvjK449+83XfvvqqnQqU77nnnvzIyMjrvJz/99sDlG2nWADENi1cF/fcew9efd55WLNWQdkUc4bGsFXy5sGScuN17Cg6FbSghDWL1S0iKQQGXeb8ogx62qk7GRYx0e8C6lLJdbLxaCdItypNabZTaBq2KkaXtmEnigtlVNUTwzx+TDabbCKN/rQ7UUSjUMwNbLZ/+qHN61lC0Co/2ttWNaSh/lNvXuNAJxUtqyMd0JBDEosM3WXIp5OBAm3oSQKwgDcfFB1Q9tMIXhIqj28exLzx+PY2S04A3KCyvJuMtFvGVE+iyq4UlOwtbFWBYsZjqsQ2pyygzJH5PFIOZDgtzB7I8IG3nY8jli6BlwYokJfP5YzygZIv8sxqXq9rYT4HHyxdI9f8d+szzTMptpMiDdMhDfLratU5hY0bRtE/MIBFS3ZDX3+/SDc5OCKDIgRj2aWp/zWrRp5DMQniQ9qn+RUHkaw3sj65dJeobn1ynQglYSUQ6t2h114n1ko+Dy3ZBZg1AFUNrnVHZKcjZe8jI3rqgcKGLd8zEs9szR2kHwo/axiliNw8Wrk+3HrfI/iHK7+JOzfGaBbnosnBJLeFwWQTDh+o4E2n7IH5zSew4af3IprIUC1nSBrUZNNYrNWWKApvTwUPJXJ8WPsuyo26UBJ77rMP5i9eiPxQnwxdCRgXfMQcZKJfdRiIg1+z2RQvC07ocdfYqldRr1VQqdF2kyZVRYSxg6lqA40WfTdySAsjcIuzUU/zqIQ+mmleeiS0mvVIy5FoMSlHmZw0fi9AzqPhVGPs2BUr3vSD73zj6p0OlAdHBl+b8/MftaD8u36AbnWG/Z3NFRt6E/GGkkbfa87DY48/3lFxbJ0m3PrbW1qjzV10C1OVx1ZjdB0+IBdJOZUAoiCJanE1bZgNFeIFx7F5wzKLTKthlW4ZbwHJd1MglhtJCFdjZGR48PbB2qw2oRzUn0NVG46O55pKWfIMDbgLjprcHnmftrGNkdbJHdmRewmU22abAJLZlXT3kiQfrzOCK5yrNL46vKRUY5zwMrxr985It8abqygEcqRwV+vL7m2b6Ltlfax+uSMtNEW2ctriSaAUhJe4KPrcekpDHcPFBO+86Cy86NiDgbAm3D8pIhmvNg8pnlNbWWpzUqWM9FfproS75XFi92mBnLRQFKLRqAkobxgdw9x5CzB713nI5wsoFJjJp3I4eaDZqDHZXWlKuo2rkmk+sxMU+1CJqjK7CnkI28k8HfzQL2282s8gD/Y2f6eDLqIckM/JS9VMEIpyhM7zNmaM7nfkj+mIFiJhqEAQIOcXkETqGc3nJNf28akQf/WpL+KO9dNo5oYQ5oqihGAPZVZWxrlH9uGVy0aQX/sANv3PGJyA0kUXrSYkU69cnkQQB/LwyhXzBvwgqeO5UoGCN7ErEEDu64NXGkHCYszlgylFGLYQRk0EQRO1ekVCaafLVUxMUu5WFQvXIM7Qigj09Famo2yCVuIh9frgFIaQ5foFnIPEQ5L6aDVsoWBsWLkjEhaO54y70xYKHOvNKNerjz5/xRFv+uH1137zd8W0bfm5HUlf5NauW3tRLpf/mOM4pW06qC5drxaVXc0Jw+XxYuuA8vl47NHH2jfatrzXlj/b/V72gtWbUwFRDdIpZSKwqpWnbjMJllot8zYQxafDKTmlDuRU84aTD2Sqamn4afNFwEXCXI3kTT+4vr4x47EG9VI5yU3Krbd5LRnRNvoF8xp8CGgsVec1lSbp2DlaXkMeEVSuGV7eGp9Lo9LylNJc06QRAUtW1TKPKntepZWMdwKBtk0FmIpZK93Ow0D/nf9t6IgOzBi4MVSL+b59cJCyYeCBy0wSyXKkVMw3o+M5EfrzeTWYi/CO81+Kl510BPy0oaZAlA2KibzRexh0U0DWClwoHUP3WO17p/9AVkdmcIWT5stQjRC06tg0NorxiSks3n1vzNplDvK0hRXaiqPBpuqVolivGxreS2OPNqbip6zHJLSZTOJZ7Z99sGqFSz7W7gpF9Sy8vhmftr/LiUQbaGvuGRng4XVMekd6tpyy5E5Jj410BeWdzO5huju38JEAcibj445fwlg9xmev+h6+/fO7Uc2NsP0lSxZ4QAEORpob8Ocv3hUnLU4xXBnD+GMtBC3Saj6SIIcoYG+CGXkFUQ1pklAmO1Kp9z0XIR3kGGZayIu+3s/3CRhzBJrKJurBCezTU5OoVmsoVxuoNiJM1wLUWgkqDYbWJogZqMqhEFIXfhGZP4DMLSFx8ogSHwGnFnkAvHdlx8fQX42zSnj98puiwomFtmAwLncfbhavP+zQA950w4++e+0fgjVP9bs7FJTXbdhwgee5n7Cg3OYZf8sn2RIYu3/cNlhspaw65e0HypsdmuVFhQ9V6sE2iQjMHIsVF7itgTKf7LwY2qCsrnMdUNbX4+tq08+RIQ87IGIfRh1QNjSCGetVIyNedFolWpc4dd7SxprcsJtZQCqv394cmB2FVUGo9teqJEzBJZSGoXWErqD0zfon8EpW3a4FBt7YkiNneGV5sLWbT1qSb9ZbkOZfh0O2xyLDEoa4sHyy/C1UBxuXqpuNBZT14UZljU/vDNIYHlB0mvh/r34RXnXG8XCTutAIvPn1nJmHmayegitvQKECDHXBbbV8dvMldI00Yjn11uHNCcrNRg1r165BoxXiefvuj8HhmcIjczSYoExJmayFhIwYULZj1bT/ZCVrHlEcwDGHZSUqch7lFcyuR+WU3Pp3ejXth6CYWpmpWHPM+oL6ujoxSTBV200Ogei9yd2GRndRZcJ0HV5LrYBjxzmUkyKu/skd+Kfv3YS1Te5Q+lBI6A9NG6KWZC0u9Kt47zl7Yb++jRgOJzG6gW5/rPrzQKNPxuDhpSiI70teeFudRNTzwcY2x6+DOBIVCK9jgmGT03itJmqtBqZoJjQ1iamJMoLIkYp3upFh42QDkw0OoeTgFvtQ7B/QlBL64YDBAXmkHDjKfEkWYeaeYWtEZSKKI/Hb4NVFQOb781QH8L0USUTahcEX2RMH77/P62688Xs/3PlAed26C7yc/wkAm1XKvwl0LRg91YfdEpRJX1B9sb0r5TZwmJtSLBaZQsInN4cTSCOIOdHmoCzFpKneOIi9VVAWq1CNG1KeWGkQaSCaxmR7etFU6Xo3mRtKwjbJPebk9a0yRQFc+Vkr92uHbNpIIENVyOsbU5s2Xy/4pEY0po5U7bFp8qnSQimMTjw9gYyaZf6bVpCbuZF1gXKbMjcnV3FK/Tss+HVXCVQqyMc2Rvz2YcIdCCtlh+GsMqZLUKb/mJrIM5+Ndo4F1PGGV5yCC1adAi+u6bkznHIblHnTt2eObOwTzZg0iUWn78xRSUo1QxNM/JXZLZDTnJ6awmOPPybjufvudwCKfQPim8zRao0Ts6Bs/JM5YMQQVTYa+acLlLXZpg8HwoOcFpt2Y3c/5nwKhWYetDq5Z3Yr1pJUgNsO85ghJFM523uMtqNtOksGReiGF8L1yC230GQAaTKA25+o4q+/dC3unY5R5c6EhlbSZ0iR5RKxzB2OpvHqY2fjiIUZdnHrGFs3hiQIMFgsIBcyZq0fbnFAvFU8GgxRRSFj12ryRP9igm8YBYgTpsk0ZYCLa1ypVmVEutpooMFJ21wJ080Y6ycaGJumQimHXN9MeMOMCitJgjmVQCL5TLgT4KQnqU+lHhkpxfMp/QGTQ8kKmZWyUGqS3MK/aRmgntKFvJdlSfDA0uft9tpbbvnPn/7RgPJvAuatgTI55Ucf2T70hV3kLR8cnkT4qP0iQVkkVQQD4XjVj9lCmYArwUFAWVtVIpY3frWuq3FTlu4Qi1BOLtnJN0vfmIBWtfA0VY5YLJKS0LQKDh4IuFtPYBveaqmMNm+rwKLjE11fVkJoq18p17Salo4/q0Jbwxm1hTYE1ZSGgKy5bp0qU1KgzevJubSOZl1Vsjz0TAUucYcWgLsOrQ3KOrLSrvBlTWX3wkRrR8ZkBZSFCuLDjYMhGQpOAxeffSIu/pMz4Aso+wLKes7M7kQaYea129N66q1gWH/5/PowUsUJ/YPl41NPG7ZQqVQxPjYmSSOLFu6OPfZ+Hvx8EUUJSlUnQmuiJJl8Hq8N7rrodUGnPLXstNOaMvFmRtUJykaI2DY/astDxQuj+zhVF24N+YVUY4UtrJMqPuShbXYxluMX6DfKGNmzxAlHPZDFDURxiNQv4Z61NXzky9fhJ49MoeIPip0mK1ixrI/V3D6fOShFLSwulnHQghIOXTIb+SBEc3wtBlDFjJymw8QFVrF97WQeNkMJgtJYSzOx00yCUCrlcqWCapWxTVS3VCWh2i+UEKQuJqotbCw3MR04SIoj8Pp3gdM3jNAvoUH9Nz843QilCWzCYiVIJUUa0XFRLUrF7TGmxLNTKVN/L41SMUPijjAQgzKuXhw1bt5t0Zw33n33HfftfKC8Yd0FnrftlfLWQLlbnmRHXkkl2OGR7QbKOs71f9ZabiDh61gtc0IsJ7pNLV/NTW6AWSpl2UCywWGyBcWGUqtY8Wk1CcNtYOZmXDgsM9Big1LNjSTALGBsG4N8LdO5Nzwif1e4bnkoiIZis8+ia7h5F9R+UnWU6xq8MdWXNPd4MQoga1UhSR2mImvzywIG+nMiTexyMtNK27yvAegOhaER85YkbVMVUkRrQ01ASOtF+V+urTTkSF8Y7p40UBuUXdpIJejzQlx05vF43Z+eAS9u6FSdDONwh6Ovy+pM10R58XbDjLwrNdT8XGKXauxcKUmMQvleFIZoMaJoqoyx8XGRY+2//zLMW7BQ3oOgTGc4ce+z0/Hiv6EPa6beSAOOvt7SIzC7ns3WzurtjeTQcOEdH5HOtWplh7aSF+Gm7AS0mamfWZvREpRrKSYLRvy+FAwJ0qQFl5OprocnJ5v49NU/wjW33odafhbClDwvX6dlCg9eG03xJS8kDvJxHUOIsHCgT/4sGgwwyx1DX1BFElXh9fni2ifNT1l6fVBIoROnaNabiFqhPJga9SaazRYq9RZStwCnMIipWoipSoBKM0Xk98EZnIV4aAaqXkEmDEMqLrK82I9KUcEHEh+q9OvmdSvp42KaLIoLkQBGLKW0scxRcLm+OBIu+ZhxlmUBE6uiJA3WOU762X32nP/Pv/jFLyo7Hyhv3HiR5zofs/RFd/VpZUi/6UN1/8yWlatthtx3330y0bfdQHkrB6TvZUzKuSU1lbI0aYxoS+gM3eya0VFNJ5ZEDpGDqUm++C9TWifVtan4jJROzIgEDFhZG56z3ejrqCik4pFuNDXPOgzCn+dFLbSGkfVRBWK/LB1CgleMzbm1s+kSvNHFaMZu05VXJmCx4SwmNWr1ZqbarE5Zq0ft/lvDHmOSY3hZo3gzmNv9QLD/33xO07nSZp4VJbdzmNuVuyZtd0CZ1IX49bGBRZtT4dkLMoBC+uJPTj0Cl1zwcvS7dBrzRTduH3yqdKDVTOehoMMxqkjgZ+LWXioroyjh31QpRMwpzDI0Gbo5MYkNG0dRKJZw0MGHYWh4RNQ6hVxegEfbvvqwZ5VOT24qLmSQh9sE0bt3nV85f13nzjzUrP+xFC1C6ZhzbZrhdgBHJWaW89ZJPvul6gyee9IFpC3YJyAIU8lCH3BN2o7jBrwEmApcfPUHt+CK792M0ZRjzv2yzj638w6nG4uIMzbSGkIpeSkT81zJc2TTsOjGmDsQYlFfE4sLwCw/QL9bQ95hxyVDEsXykJNKWa4lar5biFsx4jBEGDAzL0BGVU1awFgtw6YGEBaGkfTNQCs/gDBXQuDl0UzZ+vXhpDm4qRpKMYVbQjEk7JdyTg48kTM3n5mfmw1P2naKVJPURcyqI3GclKbkdSdLJ10vXetm6b1J0rq1vzhww/r1D060q4TtjMw7rNEnOuWZIxdnGT7ium7RViadJ/ZTj7h2UwjdzYvuz27lSk8XKGvn2mlL4iiNE065vRU2NII+WxV4ZVyZl72wpsYQX6OT5Hvko0UEbMIsJQnYSux06k7A03gME7D53yLjkgYeH936c3nO8Es8T6IDI4IBOsknD7eOj5HypWqPLsMsBJhioSgXMZtWomwRMBG9l6l+lUeWSlLkUaay1k5TuznGra9uGU0DqqsyF2F+u3HWZcpqJsrkmAzP3KW30cEQeT3rU6HDJDQhJSiTYxZVAT2v5UFIzp/ufTUB5bdedDZG2F+yMjPdirVH7PUhoMejUKgxVOQ5BZBld6CeF9LIhCNVMht+jUYdmzaOYt3GUcxbuAhL9z0AeXqUeARlPhxIBVhPbHVuE58LSivpCCcRQ50mnsZ5de1w7NqS+jLaaAVlrXqVL+5omeXBKsMh3X7QupoyZm5f20xlck0Z9irnXXoa9OjgMzhB7Jbw07vX4INf+jZ+PRmi4ffLe1Lo6WWBaq7TfgmuDb2mTAES8GmfKg5+MhzFWLYahpwq5mQJZjsRFg6mGKBagwqLNELOTVHKuxgbfRJ5NgF5C9A9rlZHrVpHNYxRDoFy5KPuDyPsn4NmcQRVp4iWX0TkSCqn8MQOI5zIPolJuOGL05jVBMAmZkzHcO5+oixLkyzjRR0HcZpEjSxLKkA6jSx50nGw3nXTx10veciJ4rVp3hktYmRi/frbmzsKjNu4t51Bvv1yBOWhGTNejyz9sOd5AsrdYLu9KuX7778f57JSfvjR7SKJ29p62G2f5SHVdpHObHn921TMlvnkha3jD3qLK0hb+oJAbdJKhCc2elRDQehG2kySmTUTLwfZYqqbjVbK1E/z9lBiQCowCeT0ZeLPap8VYkyDRwAyFSMmgorkHbIapjFPHAvHZ8FUjkO2fYlIzXRAwVRgokpQfwqtto0kzuiY7eBFG5itesMAXvv7ZrEl1Fa1emq5I/9hpvQMtaFXj/KD5I9Fqud0QJkNHYI3NRhU23JAw0+ruPCs4/Hm15yJfpf8J3cIXG8zSCG8vuW29UGjTzM1sGLTR0FPt7kKzkZClmbSfKrX61izZg0mpso48OBDMHceqQvtO3Caj79P/xCJL7Oa8y5QllWVmaNOYjnVjcpyG81xO6/PKC7kOLTpKw9JY1ovE6ntpqSheoyTHZdVfLzNNWXHtwnK5I15PXDX4OcV8KPYwxOVGH/7pWvxH3evR7MwUyRmrCSZQUPXOJ/gl2l/hCP3quDTYoT9k4i6Yk+MZMU3IicTognyToZ+z8GQ72DIjTFccDGjz0VQHkPJCTHoAQP8LPRpqZSxoRGgVexHMz+Esj+AMkqoJQw7ZtS6n7iJ8AtxxnI/zUI3SVteGgcurZHTMEqTKEjCqJUhqntZVs2QTmZpvCnLkqksyypeFleSDJO5ON7QdMNyKS02xuYgxD332IbKjoLJrb7uDquU6X1RKJXe6LrO39lKufsItgTlrSkyfht9wX9/8MEHce6rz8UjOxiUFTQUENXhy5gG+WYYwWywxZHL8MAWlK35ovDMst22fww4mC1lm8u2wZcEdNISUpFbjbNWeVL12Uk48ZnUCpvbd6knTYNR9+YqbVIqQYc4ZKtGQPZtkot9ppnpNgML7MQLP9x2UFM9q9UmWyWGfT1pAnb5EBuU33xq0oKx/ZsVjRXeShVoHmlG2mU+juGxdWpSPUNUzypgQVCWppfXBuWS28Qlf3Y6LjjnVOS4HWf1TItT0ZjLU8ccnhoN6cNAHzbSwOJxGSpAq+SuHUCWoc6st0oFjzz6qKSZH3rEkSiVBsBkZSZuc7chGZDmQSr9A2PRKQZEOUZXdUBZ3fTEatisl4YrmNhrefDyGKkfptql7b1h+iBsTsmXTEeanYDIGKkYMdl6wjGrYkMeNin58kioDAIrlWuUmU3VfXzkyu/gul89iHFnCLHbp2eIlIVMCrJKZnGhXh5+7MJjpUoZKENMPUrmdD2l1W2eMZT+0YSJVrfFNMnycQsFJ8rybpj50D8lJPGA6walNAuyOIobSKMAbqseOUklcN1W5iVplqukcDZmKdY4cDYhjetxFDXcLKkjSauumza8xGmyLZdkcRgHSeAmYZjLe0GYha2BtNhaP6MV457ZKXCTaSpsZt/+tALxZti4o96ZoOzlcm8pFgsfYPisBd2n0ir/rqDcDdS8KBWUX4NHHn5kh1bKCshmeESkThp0ycq03egTUyPNleuIykz1KcyspTHou6X6Wm34dQWomm1113yAGqDbm7NrXJnfKxQKaiMpAnzyyya3Th4OSl3IzSyjuax0GQHP6ijG8OCgeDZwBFirQFOxynuoTwUbWu2mndXvGp5VgVm3z3JeSS9YbW+XvrfDYHQoC6uXbhv0GHZer0cjkRPeURGqw7BqJSc4RPqCGW0ig/MkQ5Hrz0qZD5/BQoJLLzoL57zoWOTjhuiFxYBIGl9cC616rZlShzrp9vQwUj8jB7TNQe4sKtNlTE5MYO3atZi7eDGWHnAg4OVRLJaEJuDVQPWFdBrMQ9IVbTLlYPRFofmNcsniPyFGR7ZZakf+lariY4tgrz0Do7jg9WMeFOLLQcc+Q01Jh0PoLwVyKkWoONBnt/YThLoQukolceTPqZVvZP348nf/C59efYMMiDRcqib4aVieazNaqnjZ8alCoRgRaHUsPnE5DSeVf+ZlDJl20sxxksCjAtlJ49RlER2XnDTKZdk40tb6LIumUjcKszSq0xrTi+P1hQhjbhY1EjequinKSeiETpxLotSJ/GIQJsGMxpSba2F4U4rBwQw3zc6AqzvNig64bd7d3lGgt51ed4dWymGSvG7GyPCH2OjrBmWtfP7vW2+tmbclp7w1UGaj7+GHdiwo24eJ0BUGnJlETGqB31O9sTb6OtpgrVIVUhSUta6QyEfZCErKhNnWWhxTQDZRQ74PP583YaKJ6FlJPwj8CM+YoK/UjyW77YZqvYbH1zyJQqmkZm92qyqKDcrFSKu1sMvMGTjqqKOkw/3jG24woKQgQO2o+gzTFIlHTADjudJGn5yPdvrE5qAsfhj0v5XJvg7PbB9RMs1nbg8LsnxQcCvcCQEwNIYcDgdRiFn2nlI9qTau1NuBaRUEZVpBatIL6Qs+nFLM6Acue+Of4IzjD0ExbShPLjy/8q3K++gDQPS97UaPPgzEGc+oSuxwDDGPgByGIaaNARFlW/sdfLBwyn6+JMocoboyhmOQuqA0Tc8BmF5NaRid6gjKVo8nFI5x4KPXBB860jegv4kOBGmen15j+rA19AXX3Ry7ShGVThIz/fY4vxkKMuoXlcUpKHPcmu/AENOGm8NN96zN/vaL38K6en9HwbYbAAAgAElEQVTWyHK69XGjzGUkgiwcUdejbVfiZGnsZjTKcEKH/rROEDpZXAMwhcydyDJ/yoFbdTOnmriNShaH06QMnCht5ROGV4dlN40m41at4eWbyWShkKI8lGC4kuCe/RLgavOBthPi7QQvs8NAmZxykiTnzd51zifSNO3bGgjb9dkaGD8VcHevKasecsqc6Hv4oYe3qVLe6kPCbgOFk+0kHeuFrTAiDT6HeWElNcyRG83cLOa/Wa1RcyybtzZAmQpFqmuOjxbEu4KSrmYQyN90BOZb6e6STTgfixctwnErj8HjTzyG2355u0xXcSpNqkkxcwdOWnk8XnvR+bjhpptwxT9/STwXCKp8HPT1FSU9I2AP0XHQl/fwsjNOwxtedz5uvOG/8PXV38ATa9aK9ehhBy/DooXz0dfXh40bN+HWX96O+x9ZK307mpvLeLGRUekUnx0UMSPVlJeJUkPN7i0IS0CVwVXhPe3UoNlPMOnFKiDaFbFGKRttS6cRJw0uzR4X6ZJOTZLrNIoVHif7/2mCecN5/M2fX4jjDtkDhazZdkzrXHf6+pZ6sTFLGleltq86xWdin6Rjr2kj1M1OTk1h3foNYjB1yOFHYHBkFgqFopjZC79tfJ450GJ3VmzuaqPPEy1z2/lJZIxKMYkSwPQJrBpH99fWOEmLGq36lYoQHOYRCzibz8SEaXFSMxYAitVmIMgoSrIYURTI+rcyD0/UkrGPfumba26649GwGvdV4eenkjhqOU4Quk7cypA2ncyrJ3FWThyv6mdR1U3QSNOsmaRBy/FazSSOqrnAL+cRBpMtN0JxJMXCZoKbVv7vu1++NQnOTgCVT98h7lBQjqLovHnz5n0iTpO+3wSyWzYBN+NXtmgQdo/oWp3yBedfiIcefGjbQNlU6yo9Mxe2abaJiQubFWx+GRcxcnJyq/H7aYJSsSQm3ARAegPwRisV+TG1MuY0EQcV9tprT8wYGcRAXx+G+gfF/3XGiAaRzp63ALfc9kt841vXSKI0pV06ohyimB8Am8YvPPUUXPoXl+Cnt9yMD33wI2iGrJho4hIh9fLI5Yt44YnH4V2XvgPXff8H+PDHPgm/WMAeuy/BSccfgz2WLMbkVBm/+NWd+OVtv8SRhx+K//f612KvPRZgfNMkbr71Nlz1jWtw3rnnY49F83DXf/8S/aUS9tnvQNz8izvwuS99BdUWx3B1oIHAzk69PKYMuIoqgryzSKxEUtRRWVjuVlzddHW0d2fB2ezgjeqifZ2Y5A+p0NvDJ6ZS5sg7zflZsHHXkamKJaaJjNg6+MinGfaYPYCPvvdNOHTvOXCiiqxtR4ZuHgOkYkTDqp/BTtEJZ62HKTsakZnJeLVKt+qNJsanpvHk6EYMjczC/ssORbE0KE09yeJjI9Y076QP4RdM7p15iMt4MfsSVNR0eZ6I0ZF5yFltuhkEou5W7VIV12x/w/YilIZR+OaDhJl6LhU9MlQjMb96a0kwKXXAVJDQlCiTc5oUBhpf/v6tn/rnq39w3dh0vZKlbrNWyDWcyTh1c32JkwtTrzme5AdmxaMNLxba4PY90i0og52KKnj6oPZ3f6cdDspz5879RJKlAspbA+anqpK39vNbNgcJypTEnX/eBb8XKEszjKJ131dNLv9mWohRIQyPjKDVaqHRaAgg83rv7+/HosWLUOrrw+DgEAbMnyefXI9f//pu3WJSAZAmWLh4Md7+1rdi36V7y0VPsCsWShgfn1Yz+mYT//HjH+Pa734XOUmdyGHmzEFUpqdQKTPXwcWpp56Kyy57B2659WbcfPMtOPKI4zE4OAO/+OXP8J8/+S9MTpfxkheejHe87RJcd/31+NinP4ujjl6Biy66EHNnDODhhx7Ekt33kCDIj3/ik7j/nl/j9ReehxOOPQo3/9ct+NKVX5MHxN9/+CN47MH7cN2138C6dU/K99ZtKuO+xzcg8ynt4kNKFQii1JAHmUEtkRtp80/AwNIDchI7VTL/va2YZTKLoSZEydEtnZPBENt7UTrD8h5CZxjCPeFwh9ijKuCQx6S/DL+XT2Lsu2AmPvqeN2D/JTOAoCyqgW5pplTBpvrvcOHKMdtrTatTE5MkzUBdg2qjLoqLNRvWY/c998Fue+0jwyAFJisTlAVnFZ90YIX8sYjjBIypTSZ1xagvekzoFskMLpFj7vahln9THth+2YnJtszPToHKMIy5rdNIgJcDGZLebfXK5JBJXSQhms2a8M5xnEbrxqauf9P7Pn7eTTfdNP27Q0jvJ7f3CuxQUA6C4NXz58//9O8Kyk/VDHwq6sPSFxecfwEefGAbK2V7EW9RKfMG4p9jjjkGJ510Em644Qb8+Mc/lm0fOeODli3D69/wegwODSGfZ8MmL/P6V1/9TVz//R8gl+MkEeWoPvKlEpYvP0wcy0gnnH766TjqyKPwxS/+G77/wx+h0QrQPziEY59/HA488ADMnjNbdK2NVgPfufZ6/OTmn+IFJ78A7/rLt6LZquGB+x/G9GQT++67P+YtmIOvXv1N/OuX/w2nn3wC3vXOt+O6667Dpz//T3jXu9+NFUcfhS9/8Qu4+9d34rAjjsS5F12Eu+59GH/z1+/HaSevxKVv/3/48r9fiU999goMztgFr/6zP8Oy/fbBUH9RUjdaUSo//8Urv4l1o+O6cxDNroKWBWRRSsj3tUml3gIdkxwFJjPlZwBav6XpItQTq7yuA8wCnJbn3QKgFZRNwUeHMfEQyUvTSapkmgKzux8GOHD3XfGxy16Pveb1ASFBuQNYMlrbRcHwoEULbZzV7OZJCQ4dJOFn5EObv1ejPnliSpK+Dz50OebMWyjVsFbKrOSFUGlr2/lv5JEJrqrCcYS/F10yQdlOcIrCQXML9WOaiUbrGmcQwFbLttchNIcwE6rl1ocKz4dmQxrLZGOFGsmACBNt2PCN0zQJguSuH/7Hf/7luX/+1zvEZGd7A9dz+fV2GChnWebfcccdr1ywYMHnkywd2HIRf5dG31NV1raK+UNA2e5jbeoGKxXqSmfOmiWAzAp17ty5+NrXvoarr75aAInV4kte8hKcf8EFuOnmn+CBBx5As9FCEEQY3TSOsbFxkcqJzEwilLRZk2YR8qUCLrnkEpx22ovw6U9/Ft+85tsibTrlBafi7JefhXvuudsA6ME4/YzTcdtt/4P3vPf9OP744/Hu97wTjz72ED7zyc/ikQefwLJlh+H9738f1o6O4h2XvhMrDj8El/3Fn+P667+Pf/7SV/Cpf/gHzJ0zG//zq5+jXJ6CXyxicJe5ePCxtbjq61/Hi15wIt79F2/BFVd8CZ//4r9gZNZsHHLIISj6DkbXrZHg2DNeeibmLd4D7/zLD+DOX98rNzkdvKSBleogg5wfIxuTbj6pC2nLmCERATqFFhueKlItm/knqgRrRtRVDZtdthjwbxGgqrSJjm2rZ7UFZQ8xK2eHOuw83LCJI5Yuxkcvex0WjjA7nsVf5z20otdq3T40bOqGmgGpJtoO/oi7nVEs0NC+XK1hzYYNmK41cfjRKzAyY7Y8oPNsxIrSRV+D6yYP+lwBHm1DxeNCJXli0G+NkY3JlPR+Zf7MJper9NFaC3RTF7quRvnSVWRsXk1zd+KYYIIYkPw90kvMwEvRorGPX5p8Yv2Gj1xz4/f+4fLLP8cmXe/rGVyBHQbKq1ev9nbbbbeXLlq06F9SZMO/6TP+Jgpja//2f0D5ggvx4P0PbhOnLJymjY03NMbez3se3vjGN2JkZEToDDa/vvWtb+FrX/2qaH/Zzb7w4otwwgkn4vvf/wGarZY04+6869d44vEn22Gc1BKQetAQUt7yMby8hze/5RK88EUvwqc++Q+45ppvC4DP33UuZo7MwMyZM3Dggftg2bIDcOCyA/GLX92F977vAzjqqCPxl5e9E7f87L/w4b/7e7QaCfoKA/jCP34Ose/jLW9/G4474jD8xTveju997/v40pe/go987KOYMTyET37iY/if//4VDj/mGBx0+NH49QOP4MYbf4KXvPAUvO89b8UPfngzrubDwfHxzj9/G2YN5/CLW36JYjGP/Q46GLf+8k587OOfw1S5Lk0lbXgZXpOwYQzuObZqJ8skn7jLtlPcpdvxT53hEB04kc28gHz7y/CwCjhm7Eb+ubN1t9I1GySQZXk4KT2JCdQ0Jc/BSxo4btne+OBfXohdirSVbBpvC55JwycbhUKb3+6qlCWpWo6h0+Tl56JsrNaoYqpcxaNr1sIr9OPwFcegf4Cj1T7yHj0dJMBKK2W+iBjb5+ExjipXgExoiLJC9dEiZzNLIIZb1n1QYrxMlqMZn9fGo5k+tCZUhmO294q9P/gZ2DORyTueB7FdJXXB95QKGY04Q5S5N/3s1p+/6WUXXEKDnR4n/AwCsu6NdtBXlmXOz3/+8+MXLVp0let7c7pNuH+bVvm3gbS96KxOmfTFA9sIyqob1UpDOOQsw5FHHYVTTjlF6IqlS5fiZS97Ga688kqsXr1aouhJNVx22btx6KGHYePGjVIJz5w5S/ji1au/geu/9wNx/pJWFhUL0ml3NGVhuB9vfPObccoLT8NnP3sFrv3Wd+TyP+aIo3DWWWdicKAPoxvWIZd3cdiRh+N/7rwP73nf32DFscfg3ZddivsfuBcf/8gnMLp+EiccfyLecsmbcds9d+P9H/ogTjrmKFz2rktx/XXfx8c/81mce+75eOUrzsYjD9yHtevWYN8DD0Ra6MfHP/U53PHfd+GIQ5fh/73pDejrL+L2O+/FF774r1iyZAmOOOwgzJ89E2EY4PY77xJQHhubgucyv4xxP7pFjk0qh9XUijbWDFcIKFvrQ6OekLEXmTzrMh8yAyKipUg7obW6O+oCYGMb2l3lcqCFX4mcNipQKIFTj5GYD0AnhzwCvPDog/DXbz8Xg24VXtJUALTxSubiN6o4VXqYY1QVhkYUScCn8MqqbGBidYVRQ5UGHqZqZe48HHL4UcgX+uRhQLtOcspiQmQVEbzLKE+j4T3TyMWpjubFysmryqwtuzENQeWcrZzSTpPKcbUzETX4tRuM1bBKr2elm1jhRzKsIfV3yry9QPoCAZ8JXn7jk6MTf3XF17/z1c985jPBDoKD3stuwwrsMFDmMdxyyy0HL16y+FrX85bwwmmrGgzvtWWS8FNRHN0Xnf0ZXsjcFnJ4hOqL+++7f5sqZQvs8jfVFp6HwcFB8dzlpNYrXvlKvPzlL8fXv/51XHXVVWIryMw18sKUjN11112o1Zs48sgj8apX/SnWrHkSf/e3H8LUVFndrhICkDZxCMrFgRLefMklOPmUU/H5z/8jrvnGNRgcGMT7LnsvDth/f/z7l7+E/7njv3HSC1Zi1SvPwZ13PYh3X/Z+HHn00fir91yKialx3HfP/YhDB/svPQCNZh2f//d/x80/+xlWHncMzvuzV+Hmn9yMr151DXaZMxdHH3kEDtjveaKGWD82jp/dfhceemyt9OOKroPF8+dIHM/oZBkbxydlqquUc1FgtRlHaCUpQoKlmjOb4RJib5de2Wh7ZWqLnKtJ5FBNc0erbMxL7eDwZtFP/Dc/VQBTQDZO+3YKzIR82kpZ6QuVrsZCAtMjV133KJCjb5xPbjcN8IpTj8kufd1ZTimtwE0DkYJZtY298HWIxaRvi7hbFRj0vZCdgRyX5kLy4UNQpsn65FQVj2/YgL33OwD7HniwvCd3R76jjT4BZVN2CoXFh4sockhjcHCEfLJ+ZvHQNgk2OhhqPFFkNE+TPVQjZ1RCppiwuYFbqoesjE4wmJ8h0vBTT7xDCMqRmsnDDaYb0Vdv/Plt7/2z117y5DbgRu9Hd+AK7FBQvvXWW3ebP3/+da7v7a/b0U6kuzaOTGjnVviwzZ7+W8ji7Gv9IaCsALC5KZJdDGqQzznnHJx11lm45ppr8JWvfEXGUGfNmSMcLxUZP/rRj6SrffzKE/DOd16KRx99HH/zN3+HSrmG/v4BAWXyyl6OVoIRSv0lvP6Nb8JLX3YmPv2Zz+Lqr1+NnJfDpZe+EytXHi+Bj7VaHY+veRxzF8xDGPv44Ic+Khz3GS85FXfdcyeCVoK991gqETj/fecdeGDtOgQZMNxXxMjwAOr1Bir1UPSv3PrnOBHnM2EhQTWIke8bkUadn8bwpdETg/YsEHUFAzJDOGlLADIVv2iaMYrYWqcGha5g84jFsMkyE5Mc9VfWBqBB13aCiY4OS5OtjS46xmzgDm4aCfdsMsKNEsPajFolhuKSjCCLCUiWJTT9hZ+6WU5aWUKu+GnK6raUJsm5Lz3Zv+Tc04byccXJQrq6keO1mXTGSN5uF6WByMESI4szlbJyz2r0xGuAuXVT9GMYncBkvYHDVxyHXeYtRD5XgM8Goxjy8DgpidMJQsreCMpMXaZihFLJXLFgfDjaw5/tyUspoY3iQpQasvMyygy7vixy4o70sHvIyqqH2rhByWbUMk2/UNPS6Ubt+Pffff8jf/qj2+6+8/LLL+9yiNqBiNN76d+6AjsUlG+88caRxYsXX9k30H9aFEWuBWVxMuuyJnwqnbKVL1kAtZ/G/jwv+N+3Um6DMoHECPHtoAdz3AjKr3jFK4S6uPLf/10AY/Huu+Nd73oX5s2bh//4j//A9HQFz3/+cdh1zq748pevxA03/FikR+ooRxNzNRKi9Kg00I8zz3o5jjn2eFz19atx660/F0ObBQsXYtmyg7DrrnNx30OP4sFHHlJwcoqoVNUe0sulCBMm92boKw2jFUTwfAexX0Dq55BjVccoeEr6vLx09yUxWaKZGJXOuKGChEl6nChLQriSPkw9dV6UAFKB0kOXAEkagBE6YqWs4CtNLpEMK7gKWEs1rBwyuUoBarGj84xRvvE9EMRQ4LaNO/sc5sPAz2IanAoaCvHjZKmTZanj0vMra2XIWk6WhSmywHGyppe501nmTKR+Ogq4dSdxW4DXTNy44eS8ZhxHwax8oXTJuS9fdfbJh5zsB1VX0lEI3cZlT581nWQTuR5EOdIBYTlqo9LgNcshC8ojp6o1rN+wCW6phKOefyLy/cPI54pSIefoAmcanALKMpGZ0xy+LBXjdnHupUrDhLhKxKCsG5eO/2GcA81AUZtmM4WNHKs1j+ri77ecfpVxExtAS3tM8bgINYcOTn2y3vynRyaid55wwgnGNOO34kXvB56GFdihoHz55Ze7L37xi1/1v4B0+UB//+5Zlrkyj89RVzOgsaW0Z2sAvCV9sb1AWd7LdjZM449cMysZAjLpC4Ky0BdJLDfR8487DitXrsSuu+6KKIpFcXHLLT/DbT+7zQg66EdRkiqZnhUq59Xpvv6BIcSpgzCMEUbcJbiIOHUlTR8a6XgSRaOGMuQoCzq04YbI3ASeR58LF46fh19gwCTHizkIHar7J20rPQ4p6MY5l6XSdBKdrZOX9xaViZTCHIdOkPB31MEIXhbCZxo1j1ic7nzxn22PWBOgjK+wVsfaqHJkqiHJnJQjFhm9DmigSJSme03LdxA4WRJ5jhtKl8lJuHuOHMeJWO/5iGmHWAWyKpy0DLhVIG0gQ9l1MeWkWTnLnEbqhYGfZc3Qdat9rlsPgiDs7++P+/v703tmz05xkxjLyOPiRYevnPPaC1/ykSP2nfcqp1V2pZKX7EI2YOlbogCsUmLjpdEVNCpjyOTP4w6HGzRbMso+MT2NDZvGscv8RThw+ZHIl4ZktJqgTE7ZTizKVJ9M7ukEHz0xqbggKLKFKc0/8sssra0ETu5I67PKk6pKDAkwsKBsG3uGO7YPF7uDbIMz1SUy0E/toBq78+ESJkkWOtldY+XyO/Y59MQbngac6b3FNqzADgVlHsfNN988e2Bo6C0zZ864OI7jOWwAkre1nHB3Ndw9rWfBeWs0xvYEZVuxi1etkS/xwmWjj3+YAUjpG4FTp8EczJw1E6VSSTTJk5NTAsAmGE/4ZIIgO/G8HYQ3NGNkzPOLjecvJ/hIBzBSnVNVEf+bibtUBIi1JiPpyTsyC5CeF+RDaYheUO2qBCH3EeLgO+QIIzHnQb7f0I8uchLRK8FDgMsYeLqO0Y4zkj9MxSBFoRUxIThi1apOZJmT8fsCylIdiwY2zbIkzpI0cp00cjN2z7Kqm8UNB2nFSbINmZNucFxMuUAtTdOm6zgVD6i6Sdp0XQROksapl0ZxkkWO4yaul8Q+/RWjJAzzSZAL+sJ8vh7ncrl0eHg4ueeee4yIWcH2d1UHvP7MM+e8ctVpn9p3fv85SX3KpZ9HJ0W8o/1tv6KhKexUnAIdpxfV/4KDM6ySK5UKJqbL2DQ1jecdsAxL9l4KvzQgVAWz+GiHKuPVMmbNAsSBm9NcPgKzk7Om9qqskOtPXIL44Yw9qzG/koERG3ZqZXaS5Kmp4pZjtteuBeX2DkDGrHVnI49LWgdTBpfEYTOMvrh2dOIDR5xw+sZtwIvejz4NK7DDQZmf4frrrx9asGjBnw4ODr3a87ylURQN6miTGo/LxJPZjnVfYFurkLtB/A+hL2yDz66xbOWt1EhM4g1HarlnU1WzimbnWqe+XEmb4H/n/KIaFdGPIoVU1WzYsPnFG1Mm4sjn5ot6o9NBLF9Ak74DUhDlxXtAFFgyWsz4KfXZgBuBni9eqR9JnMEtFsWtK434wx4KOf4MDcpdJLm8vA9fk1VvnhVv5iCM6YVDT8VY8tfcLM6SJEmT1Ikz1004DIckiN00Ctw0a6RAOYVTdTNMOVkykaTZlJcmk/C9US9NxuAmm9w025QmhbLfnIoIpKOjx7WAq60T/dNw+T71W7zzvFVzzzz9lM/uNqtwZlKbdvQaU/N/cdQT+1XK/CyFbfXUet55Tqln5G6Iw0H870ajhqmpKUxXKyg3Ahy24ljMnr8EIV2cHVfWmhpl+lNzzFptQs2FQxMpST6xmXz0Wu6Eosp5NkZUYk0q4/28JtUhToqURKdPBYy7QFn/saPeaA+QcNeTkragBamCPk2H6lE6Wg/Cix4db/ygR108o5fpVt/8aQFlvvPq1atL+Xx+r1122WXF8PDwymKxeLDjOPMB9Lmu63me51hgJt/W/bUlt2yF9LzRHnroIZx/3vm4/74Htkl90WWC0H4r3TlaDWuXXLNbsiTliF02NSTqREXlxc9YfW75x8iVugyNaNepQwlqMGP1qaxYA6YnSEUnLXnjBKZG7GLuY5IjCL6uI069xvpTkCWzN7ZxbteYDJCwZfnrBn6a1HMIJ500HkeaTbrAVJqlY3DcKTdN6nGWVr0sLadJVE/dXMV34kbcKtTzcbNZKrWivr6+5OHh4RS33266fM++C9oe0Sf/4pLFKw4/4Iq5A4UXunHToaexsgLqUSx5h7aB3O0ZLeoS0hbSVpQBCz5EW0ED1VoFU1MTGJ0YQ//wMPY/5AjMmDMfsZNHge6BzIBz1B+Eb0d5ZK6YEwlcxgc9qQqCqgQjUNnSsQ3lm1p/5PZxiV2r0hfEYG1yqn+HVNEmXUYlcF0bCaGVWBmHcOh9wQcMn/NRwgdI0sr8H9z/xIbXrTjppHXP3jP4x3tkTxsomyV2Lr/88sKiRYtmzpkzZ+nMmTMPGxwcPCqfzx/ged6CXC5XSlPqo4wXrOGftaIxTRkbEmqq7IcffhgXXnAh7r3nvm0D5ac452150Rb/3oZoQ0Ir6Jo/rJC8nKn4tSKTDazdmmop0wZhAQbDY1p/NIJ15OSIrJ2ZOInwY/uJiJtpcDPzzh0ndB2nySaYmHuxASZ3oBO5ThZkjtOkPSIcjKfINmZuxqq3kouzcs4LxpxWPBVlbtMvxlGh2YxGR3eJAKEJLD3Q5mZ31lvjX//u8n0P2W/JF2cWvRUI6w659TYQt6fnTCCrDN+lUomqY5w23vhIo3KFvHKz1cRUeRKTk2PYNDmOuYuXYL+DDkVxaCYyryig7OkMuuyOROqX85AvFpErFuHS2yRP/wufaK1KC4nN0qk+8Sq2N4l9WGwGysY3RDTgxgujG5QFkzunTwNt2TcItLButpAkDkLkNk7Wg798ZKJyZa9KfnZe3U83KLdXgU1AmhbMnDlzl2KxeOCiRYuOmzdv3guHh4f3cFxnSNzYTP6YeEwYL9zuwRNWFo888gguuvC1uOfue35vUO5Wf1gK4ylPlzGhV4cubk+18mXVTt6SvLHeU0JZZBlzyck1MKyMO2fHSRzXY8xMlMENMmQEWNqPN+H5jQxOA05WzbK0AYd+s27NcTN+X4DWdVDJ0qTmOl41c+OqFyUNz0cQxUnkeVHshl7iefm4mQviUhQFowsXhrj99q0B7rPzitxOR3XNFR9bts+iOf886EaHKiirvap6FOsDsw3StlKWgFRNG5GhEWnKJgijSLwuJqcmMTY5JiZQS5cdhD323R9OfgCOeF7kkGdPQjyuTVoym60ifyshVyrByRekYhaFhYQjWCUzAbWTddiFzqZSVltSEdZJcWLCT7cKyp2AW1IXzKXjTituhhyrSRth9p8Pj46+/sjjT31sOy1172W28wo8Y6C8xedwLr74Yn/OnDkL991332N233PP44eGhw4pFYscOhnKsiznuq7wggRQywcSEElfsFK+795tGx55qnVkWoIWHVJ22CYT2VtOOwVAFmQZQsdxqR4IPNcLXccLHM9r+a7bguO04KDiOO6k7+f5NxtcDQYfO44bJnDqHpwa1QRAVkkSp+m6BNIkKhTisNEoxsViIxaqYOHC//Wg7SgKtmhy9cZhf8PN8J//dsXRi2YPfLEvbe5HVQl3L+18Q2MQr2yVrZYzsLNJ/lV9o1W1EkaxSBepDZ+slDE6PoZa0MRhR63AvCV7IPNK8CmHYwqMT/WFkdVRgmeGXKiwIChTbZExEIEUhnDDVo/MUlYbrNLL6K6YDX2hZEqnz8EHS5u+aE+hGB9lY5ZP1ooN3SSM5GfDzJser7feP9ZyPrt8+XIWBlyErH4AACAASURBVL2vZ+EKPFtAub00F198cW5wcHB4zz333Gu33XZbPmv2rMNLxb5D+/r6FjoOBl3XIz4LcjKBee3aNWLdefe2Vcrd2/PYQUZTWV6krUykWU4ZAI1ZJl0Hk4AzCqSbHMefTJKkDFazQCuXcwLKugCCdCly3TB0XTfyPC8sFAptuVaxWMwGBwezmxRgLdg/Cy+H58whObes/pcTZvY5/9Qf1/fIs6VsggikQpZpFuX1dbBFXenYIRW/CKmYWZVmaLVCSawuV+uYLE9j/dgm+P19OOrYlRiaNQfwiuJpLcoLqZTViEiau2ZEXFJpcppSw2ACcYujhl2qZZulZ9KnrWuhBWabJyj56Mb5TZ4mAtFa8ZuJRBvhZY37CcqMzIqbAYMAslac3T5eb7x+r4OOuv05c6afgx/kWQfKdo276I3BGTNmLJoxY8bBIyMjx42MjCwbHBzcnQ1C3/dzpC8uvPAiPPTQw7Zx013hCmVAuan5m9VpA3BoGTbpOBgFnI2As95xnAkgmXRddzKKnCoQkq+lfpYVMkHbvkZ3PE13tdqrXJ8lNwhll3d89yunD7jhF/qi6vwih2cElDUOih227pMlNwGpgJQj5qQelMZgVFKz3kK92US5VhVT+w0Tk5i1YAGOPm4lvHwf4BYk6ICqixzlhuKlwlkRNmPVPEgbsJTC0T9Z8/loSpSKB0anqS1mQwaU2/JQ05CU4R5jCSANS1ELmSESmb5mlW0eMFZ9nyh9wcnTZox6kDhXPDYdfGD58uUsOnpfz9IVeNaC8pbrRZBes2ZN/9y5c5cccsghh+++++4rFyxYcNj9998/8OpXv9pbt25dv+M4lTRN17uu+4TruhuYE+Z5Hr9XdRyn5jjOtOu65Xw+P14qlSpZljVGR0cJtmZCoueQ9Sy9TrfpsHitrFq+78v9tPa5gaS+S4E8r1vQRHBzxavVhFINMvItWl5OvJnUD/LJQQAZGKlWMV2tY/34BDZOT+HgI1fgefsdANcvIsk4LFSUKplDOYzNkj9qkSxfNhiATT5ad7KydoolAWkZ62bhS8kcj4/UyVbuSr4Gdc/thiCPXRrNyjfzS0G787kyZkAn1MC7aKXOo9P11jsWLX30u45zzrNCtrhNJ/WP6Id3GlDuPierVq3y5s6d27906dJ5tVqt/4orrujbtGmTVygUNjmOU07TtDY0NET6IDXDB88ZVcEf0bX5e3/U7H9B+Z4j9v6zYtr8ZF9Um5En2BlQtheCZAVKOoimTXPrz4k3a0EqyoughVajgWqlhslqBevHJ1FuhTjmpBdg/uLdETHMwMmhkC+g4LNSdqhgk2afJkkbeSV1zzY1hDJJCU3NIcvriLvaD2g0lFAqArSaLN7uBXJEXNTtXd5Ewo1LDW0GSaz1iKE5Iq2Ug9TLGjG+t3as/vZDjjrq4d91AOf3PgG9X/yDVmCnBOWtfOL2tPQftBq9X35OrAC9vPcdSi7oi+sf7QtrQ+R7Uze/GVUgKnEZZ7c6cDUdElBOM5HBBS2Cch3lchkT5Qo2TE4DhT6cdMZLUBocEWVGniPvjiegzOpYPEe6QFmpC5PGIqb8CqKiNc/njUMcVaCsoj2NiRJXPh5Hav7TEUUIQ6UN06ITLyLzM9MpMs+vDLmOjVNsHYjjX4h8MlEN37/moSc+eexLX1p9Tpzk5/CHeK6A8nP4FPU+2rauAEF56UB6cSmufrgvrg/SRpOVMrf3HfmjgrKpZU3ck2n0iZk90KzX0arXMD09hU3T09g4VcHMBUtwwqkvQuJokrgYEMUJClRYCCCrGRSrZLHkpK6eMjjXgwwOsUEnYawqvnBFjUEppRk0MrFOau5knPJkaMSkhwsq05tEpzhFVWIal2ZWW0FZfKJCcaZLUdy4ZrzyitXfuf6nPTe4bb2anv6f74Hy07/mvXfcwStAUN6/P70oH9c+0p/UBml+mbgFAczO6L7hcgXj1BdC7UlVEhcnDlr1Ohr1KqY5xTdJYK5iyX4HYsUJL0AjTESXTlB241jkcOoKRxBWzwsFZVf8k5l2rk5TOoVJUyJWuzKan8sJQrP92O2e2FZlinGSGS4x/tIy4enbqU9DX5DGkH/XwRe6EyZI43rofH/j+sprDnr+86d28NL3Xn47rEAPlLfDIvZe4tm1AuSU7zryea/uCxuf7IurI76krZbgUIEhejiVnwvnJfFKGvoqRva06KTvceKgUSMolzE1OYnRyUlsKlexdPmRWLHyFEzXmDYO9FF5wek9oULUpJ88rwCzDIrQ1Y/UBIHXEYc/DhjRjt8qLCQBnZU0wVcc41TqJs5xRFdasFqCzsRBMYtQdNciddbJUq2UDV3CRiWVF647tWG8dtkeB/3gCsfpeSY/u67UrR9ND5R3hrPUO8ZtWgFK4v77u6vPKiX1zw8l5dlURaReSSpIoRNs0rMBYkoWCH6acE0pXIwoTFFvNlBr1DA+Pi6V8lilhuXHHo/DjjgG9YCeew7ytOx0MmnyaTVLykEpCzEfkoQR9UeRSULRKdPiT02v1CaIXzw2ZYxV32xvTYmIVS9o26U0v5HJsKg2K61nC0NXLYIza6Se4L71myoX7L/86F9s0yL2fvgZW4EeKD9jS9974x21AgTlX3xn9coBtP5pRjy9Z54DFF5RbVAJyDZBxUCfjbLi96nAEH1yEEuSS7VZw/jktIDyVKOJFStPwrJDDke9FaobYC6HvOugmPM0PcUkWIv6wve0ecdKViYKaeFJlUVeTO91AMT6X3Aaj0xzZ7ZIqAwZ29bxatcYYcmkoA6eWiw2S2ksSY13RuQUoukY3ylPTrxh70OPG9tR69173e27Aj1Q3r7r2Xu1Z8kK/Pza1fsNuOE/zsgqK5yo5WQufUp8NfAXukIrT7W7NqoLY9HJHL5mi6nVDQlJnSxXBJRrUSxNvr2XHohmK5TILz/no+i5KOXpo6wf3obxihOcNRWyFINYhpJjZtI5aQtri6zHxWQX9XchhivIqo2sSuLaRvemIrdjMAR3grYNWOULhE6xMh5knwj98Q/tvvsJHIbqfe0EK9AD5Z3gJPUOcdtX4LbvrZ5bTMJPDWX1s92o7tKbmk0wpS8sFcDAFHpOaIOPigf6JwdhiCCIUK03UK6WMV2pYf3EhPgmv/ClZ2L+kj3EzpPsg++7yDtAMeeDkK/Vq0rVCMqaUk0JHKt0rZjJL7OCZpBq227VgLk0HdnyM5F8YiggQVna7BNqw7rBGa21uszZW9k0/xwHDbewdjLAWxfuvexaug1u+yr2fuOZWIEeKD8Tq957zx2+Atdff+XQ7Mi9bCirvTUXN2nvjzRmCouDnIxAc/otRhZrZWqjkqIoQhCEaDYC1BpNTFamUak1sW5sDF5fP844axWGdpmNLCNP7CDPZh5Dal0HOUkMMWGpwh/zXRWgxSdb1B8MUlWHOKmCbXWtSYiyLpryZEe0DU0haSM6iGcpDwrrrKFSZ2zcaJUdB00nf+d4M3rd7vsffVtvYGSHX3Lb7Q16oLzdlrL3Qs+mFfjVr36Vi9Y98qr+tP7JYtIckRDZhPFInM9gHqEOY2hYbipxT0wXCcMQrVaARjNAvdHC+PQkKvUmNk5NYXDmLjj95auQK/VzLhr5vI+C70sqjM+pPEl6YmCur1azDNG1iSCUxBl/beW26fLWLocVbM3dqCEOalDUtrg2IbWqGDHqEZof2Zag+V0GvZoHQdZA4Ucbm+6b9j5w+SPPpnPTO5bfvAI9UO5dIc/JFWCz76fXXn1oKWv+czFrLstHATQ1i2CcwTOp3KyQSWtIWjWn30LyyYEkhpcrNUxVypiu1zE6NS1Bqae97EyJ9MpkvDqHvO9I4jdfV8zoTKWs9rKaQkNgpk+FUhhs7tnxaKmLVTZngg+kqla+oqvpp5l86o2ommpRjEj8qsaSUYanQG4iIf1cWo28r481Cm/d+9BDe02+negq74HyTnSyeoe6bStw4+rVA7l8/N6BuP6OfNRwc4Boipkw4tLWUics2hplVsotgnIzkL8npyviDjdVq2HTVBkL99gLJ59+BnIFhtNSDucj52XS4PPE2Ej5ZJvYLrmApDc4GCLATH7ZSONMA49VrWQHCutAHpoaZrX/VGJZ9dTCJxP1DY2hDcGoPfVHKiU1pTYDeV0/H1cS9/ObJvBX+x57bG+0etsunWf0p3ug/Iwuf+/Nd+QKsFr+yXVXH9Uf1K8phNW5eVazpBmEymAYLVO9CXRKX0RJjIByuGaARqspAalTNCNignWlhr32PxArTzlNKmVSEPTUcJ1EEkcEmLvs3QjOfj4n1bI2+lgBa+oJJz7EY1k9OLXpJ4I6JZTTdjQUf4PVsLhlGJkGNcsM7mWcKoNRFbjZUJSYKP4G5XP5fKMSZB9+oJL/yIoVK2hB2/vaSVagB8o7yYnqHebvtwKslkte4zOloPYKL4lKBGRm6blJrByzbPeTNii3QmqUA9SbdZRrNUyVK5iYrmKiWsWBhx2BY086Gbl8SapbmeJjk488tfHRsCG/pCGkUibnTM2ECdNVXllB2VPdm4l8UppDzIvad6VRXJhqWfTKrJgzC8qh+DfLdKLrMGtMfp9p3a6bm5pqpe9aGw/9ay9l5Pe7dp6p3+qB8jO18r33fdpW4Nar/+20Ylj/qBMHS504cvwkAUkCnwkhogFOZbSayotWHAmnXG1URadMUB6fqmC8WsXyo5+Po49fKZUyU8s5yeemMehqYcKy24nUwi0zbYSeyaYito2+THgIAjnHqrUZKMnkUk0rL62Tfh0ZHH+CYCs8svDiMSRDV7wuElGCMIfVjp5kjrdxupG94R+v++l3eiZET9ultl3eqAfK22UZey/ybF6Bn61ePbMvGv+rLA7e4MRRiaCcy1LllzmwIfrkCGGUoEn6otVEtamgzJDUcTb8anUcc/yJWH70MTKRlyMoi4ojVj5ZNMM0ItKmnRbEHFhRKZylMPi3YYnFVY6gLAJics0EaNa9turuAmWCfsKx8EybimC1zOxBkTErKEeJjmxLxe36T0xUogsWHHHKjTZ38tl8jnrH1lmBHij3robn/Apk2eXu7VcvWoEo/qQXh4fkwsDNpRFyjIVKIsSGS6Y/MgdHWClXmjVUads5RV65gnIQ4PknnoJly48U74qC66NArGU4KZUcZCGMDplVrU3NZkVN4BXDION9LKAJDQBWIyKWzfy5nAKqgLT5YyHcydRZju9FTpygDAKzTvqx6ubDha+VuD5ir3D/ZCN99aJDVt7eA+Wd6xLvgfLOdb56R/t7rsCdP/xhf3Vq05/k4uCyQqu2xAsbyDsKbFESCRhHYYIwiNFotVBpMnGkgnqlhompMqpxguNOfSGWHrQM+VwR/b4nXLJLYESsIGzAllWrVWDIaLcYEimP3I5q5dSfeCdrE9ChNoT/LRyz0hhCYMggnurcMipGWCkLhaE+GeIsxxHrmFPUifhAx24ha3p9P5uu+xftvnzF/b/nkvV+7RlagR4oP0ML33vbp38FfrV69XCUBZf6rerbnGalVHBTZHETcRyCfhdRkCBoURLXwHSzjmq1hlqljqnpCupJihNPfzH2OfAg5NwcSq4LZv95ToLUUYCUXGkqMTg4IlN81iBIzYfaFptmmk81zArCrptHZs2LZBJQh0nYhGQjr5NUncCj6sJYf4rmmWAdB2AoO2VxoVtI61np21Npdsney0548ulf6d47/iEr0APlP2T1er+7U60AJXI/vuqqPQpJ9e+9qH5KAdFA1qohDQMkYYA4iNBsNFFrNqVSrlSrqFfqMkTSSFO84GVnYp/9D4IDH0X6XRCUaQsKTgpSr2z4ZON9IVl7wi9vDsrWre6pQNmCuRDGxkWOFbGaEiXwqE+W7BJ+TykUJw2QxS2kjofIK8VVp3BFtTl42Z695Oqd6hq1zNVOd9C9A+6twO+7AkwlmZHWD8+ljXfns+hFTr3qpfUa0qCFhEZEzSYaQQtl0hcE5WpDQTlJ8aKzz8Ee++4HFx7ycFCk7M0lyUBagUoOEy/Vzugz3sakLoTGUO+L7oagkNEyYJKju5FpCNpOn4KyVMn8W4KuqbWm6oIxTzZ5m87JEdI4QOp6iPy+ViUrvqdWbH5m771fFPy+a9X7vWdmBXqV8jOz7r13fQZXYPXqy/PDzvzlJTf9hF+uHhJNTeaSeg1x2ETYaqEZBqiGTdSZPEJQrtbQTDO8+JxXYsmez4PLoFTHRVEc55S+cEX7bGyB2qkjBGPqjml4b5QYEsxnKmorlTOgzIQS0hk0MtJRax2lJoWh/+2KX4ebhXRXQprFxms5gu/EAsqx6yP0S+OVtPj6hQ+MX+ucc466GPW+dpoV6IHyTnOqege6PVdg9epV3i7+accWGs0PRRPjy8PpST9qNtBq1tGKArSSEPVaDa0aaYy6gPJLX/lKLNpjL7jwUYCLgrgDRUJfcBDEl0HrjnUnjexlEET8MKhZZqK2jlzzy+ekXxenLBWzkdAJGEuTr+O4Se8kUXqkEcCoJxNjlaURfC9FHLUQOz4Cr+/Bqbh/1e6HPv/XPeXF9rxqnp7X6oHy07POvXd5Fq4AK+bZzV1OcWqNdzenJw5rlKfycdhCyIo5DiXNujZdQbVaR+gAp7/8bCzZa29wQLokkjgGlar6gooLyymLTxt5ZRqGSvNODYk8Ly/eFqqX0NBUVWeQkaYnhio4vJwvo9IEZVHRmUSTLHNFo+wmIUCqghpr8VuORJGRpjEix8/i4vCtmyYLZ+51zDGbnoXL3juk37ICPVDuXSJ/1Cuw+uMfLw2XspPSZvMdrWr52Fa94kcBaYwa4lYLtXIF5ekymmmKM84+G0v23AtuRlD2UDReygqeVEHo8IY1uaf7m8jdxJjImBNJeKtK3jhEQlDWqT/jjUFKxKd2WaVwiulqbM9KWbhrgnISqC5ZXOJ0mIT66NDxo5bXf1VtpO/iRYt6nhc748XdA+Wd8az1jnm7rsCvvvCF3Lpg8gA3w4ealcqxrfpUX1ArI6xVUZmYxOTEJJpxgtPPPgt777NUaIo+L48SQ1Edjjtr+rTL4FUZ+lCdsri9kdYoFOBy5JpucBTOmQSSmJOAYu+poCwwzIgqkcRxQjA1adV07lR7UY6Feyk5ZTVUEhrboXdHBM9zETj5ei0rfmjXQ07+2x51sV0vk6ftxXqg/LQtde+Nnu0r8OUPf2Bp3sOFSat+dmNqdGF9Ytyb3DiKynQZievgxavOxm577AU/czDg51BkBeywCceJPqqUNU+Pla8FZQHrXA5eLi9gLNN74qGs3LKtlGkmpDnWCsrqTcTSWDllGhERmDnN5xtQZnUsoCxxVqEYG4VuflM9Kb5t7vIXfPXZvt6949v6CvRAuXdl9FbArMDll1/uzsvldi25rVPj2uRLgsnxQ6bHxnepViu5KE2ck1/8En+3JbtR4IZ+z0OR1ANidt9MLJMZFjGSOAKv8MWslnN5dYMz9po6xaecs9AZNL83E4Fqeq/hqQ4HXKjCIHchRXEMNwm0UgbVF3bARB4NaeyV7ipH/psXHH7KLb0Tu3OuQA+Ud87z1jvqHbgCl1++Kr+osesuYxOjh6TN1tIwDGY2o3DmSae+4MTFixbv5WeZQzkc/4gHnGfGqtncE8c3VrjE25xRU5Anzou3siSQkHsWCoPOcB3ZnOT2yZg1X09BmZWyALJJuKYPNPnkLA21ek7o38FGo4uIiVa5vu9UUv9tC5a/YM0OXKLeS+/AFeiB8g5c3N5L7/Qr4KxatcqdMeNR1x1bPOPlZ5z8/iULZl/oR2Eul8YyPEKnOGqRlW6gosL4W5jpPpHDcSiE2mXyzKbJx4rZyxWMgxz9lo0/hvxNmoNqCh2xFsLDYYRVKhVyLB0/VVu4MY36WSMrnxzkS5+cSPCRPZe/oLzTr/4f6QfogfIf6YnvfextW4G3rVpVOvWFK/98ya6z35VLgr58GqHoMRnbk7BUNSQiKJNZtsBsKmiCMv+9rUFW32PXL2iqtfHA0Kk/bfKpjoOtQgPKYjrE+KeE4jck9MRII3j0VZZIKw+xV9zYROGSx7zHrl2+/HWcxe597YQr0APlnfCk9Q756V+BVatW5f/k2OUXPG+3JR8sIhrJZbHQF6yUffLCjB6x3DKBtmuQRAyHyBPTnlN8MDSvjzyyHRbh+LVKLTTJmgCvCgx+VmN2HwciiRMhHIdHYvopmzRuWvbnB35ZzZIL5h7+4nt7youn/xrZXu/YA+XttZK913lOr8CqVau8Fx+yz0sPWrrfZ/rdbH4+CzcDZZOeKk5xYtGZWYc4m8OnmmWOaKsRES2FlNpQgyI1v2/7KesgoH7JgEgiU3w6Zp0gjeh1ESIjjeE6CDM/SooDX2hmyV/MX/7ixnP6ZDzHP1wPlJ/jJ/j/t3d2MXZVVRxf5+y97z33zr3tzEiZOMHBplChqTRgCgrVB014QAKkCTwYgzEqZh4gjTERNegYm/JATBPaEDpINCaY6JMP4gtqeCGmQgIYgZhaEVtnxnZuzcxlPu752matfc6UxAc+MjPM3vPvpA+d3jl3rd+6/Wd17bXXgnvrQ4A7M8Yo/9zBfXtPtZXd245KanH5InYlDJ7sZuO6fOFKGHKJhL+qWRec9rpM2fUySx1Zhttreb20xMlBoRNirnjUC544Q8550astSBXSZ0FUZNIXnarYrirzj0Wrj0zcfNez9SPWx3M8ZbMJQJQ3mzjez1cC0ZOPfOeGmz65/6m2Kg+KKMdEJqKqfMHT3i5nx5zcri1R5bS4bpOTg0FeWSIrm9YWp8ou7Kq+LAtSpXRRlTCq2jI3vVGRk85ZlLnWnFNuiVaVentVN346b4uj199yuOcrYNhd/ccIIEAABN4bgeNHjnz8M7d+6uSQtneYPI3anCWTpaRp3C28WpRlvwh/OWGWEjFfFOG6stSXXbZc9ypzPZnnWnCW7MZ6VtlyNbKznp0sVREuYWS53B7kg8BBHNuBabyyWNjJqz59959RS35vsdzKr0KmvJWjA9u2FIFHH54cOfiJA0evHO5OmmwlkkyZLLWaPP2N1zu5LoxakLm+LAUIvolXlTD4NdI2V7XSSZ+ytM9x10W1Dsr9VLXNxA2zd61xJeV5Jtuz+cmrg5xybRZWtT6Zm+gYaslb6uPygY2BKH9gdPjB7Ubg8QcfbI7vmfjG3j0Tx81gSTeJt2JbGkqaZKse5XqbtUzsrEoYLKEyouIdwswVDcXZNXdgyE0TvrJd7/G7XEt2M5XrW32ZHP5xeSPnXXyRKlYj81w/z364+7P3vIgsOYxPJEQ5jDjCi00gwBr782OPHLpx/77fJGU2qvOBZMrthpHMVVW389wUjMs1ZS5H8IGcqzFXPc31olWuSbj71JIt83Ai3vFXZ8eWb+zxbGUeai9Dh4jS0lIWKSoarX8trqbfmpnLfnfrffetbAICvMUmEIAobwJkvEU4BB4/9t1dN+2+5tnRlj6o8pQSsmSkC4MvkXCm65an8u+1gz6pH7t/alK6kEO+6sBPvs+ZNJc1WIzdhRP3i3uQWZBLOeBTkaWU+5ONobyRLF5cSk/NLSz8+NDdX+uHQxieQJTxGQCB90Hg1/feq5Iv3PL9iV2j3zZ51u1qJW1qDW3kZp+uSxTvEGU51JNkuFoDJcLMlYvq8oj0sFWVaBF0FmW3DoqvW7Mo83wLHXG/RWkzbS4s5PkzM/2lx27+4lfn3of5eKkHBCDKHgQJJm4tAr86fuy2q6/66KmkSPcltox2NAwf0ZFWWtrjXIMxj/DkyyLce8xDkqvsmbsv6t18kVkbiF8PMeJWOCOzL3hUJw+wj6jgfmSepxw3rTWtXn9l+ZcLS0snr7/zS39HHXlrfTbWwxqI8npQxDO2FYEnnnh4ZCIZf/SKVvKVdpEmHa2oEStqmAZpzZPh3OQKabKQ7Jh7juUPsjKKa8zSl7zWR1HPTWYRJsmO+ZY2L1tNs1zYpoW1tjV6cXZh5aneXG/60P33n4Mgh/mxgyiHGVd4tYEEuISRHTpw5/jw6E/aNtuTRETdVlsE2RhDWiYuu7kVrrZcNcdVk+DkeyLMLLhcuKiryu4w0O3nI8p4YH6zQVmZp6mNzpyfX3r6rf8sPXN4cvJidRK4gV7i0R8WAYjyh0Ue7+s1gV88NnVlp518bzhJvt6KaailFDWNoWazSQ0uY1RlCpcZ17MwOP2t2t4Uz1QeyOVqLn3w3r9qF7Zkx7ahKYtiW2q9vFIMXpjtzT955t9zf/jyQz9a9BocjH9XAhDld0WEF4DA/xPgWRjjJr3hIzt2Hr2i27ld2cwkcUSJ4TVRhppKkeEN1rEiLRtKnCDzJDjOkkvFNeLUiTKXnMtqnRTv6osV8W6RVKm5mV7vt73/Xnq6XH7z1TseOjFALMInAFEOP8bwcIMIsDCPDvrXjY+P/WCkpW5PomI4UTpqKk2SOXPGHMVy+MeHflwj5uFDfOhXxEQZ9x9Xt/Miyz3K/He6SK26lBG98NrZMz87/dLrv5+ansbUtw2K4VZ8LER5K0YFNnlDgIW5M+hft3ts5J5OUx0eSpJrm3HM5Yw4UXJHz0311IqU0RRrIzMyShVTYWMqSzkFLGJtljMbzaaF/et8b/G5v50988c/nbvwz+npaQyr9+bTsD6GQpTXhyOeso0JsDDbXq9z9Vh7/0hn5+c7reS24R2da9va7CrzLIlsrqMoipVRFBtN2sQlqUZGhVrKCju7uLL8xqAoXl7NixfnZmbfOH3+0sUTJ06kOMzbnh8qiPL2jDu83hgC0dTUlNHZ4lhX6WtGhjoHdna7N44Odz+mtRrShnf0UVFY2y+K4q358/OnZ+Yu/GUl67/Z7dPCN6enXTsGfm1rAhDlbR1+OL/BBKJTDzygz+Z50t4ZGXkvW5Rv94qsc+7cYOr55+sRcBtsBh7vEwGIsk/Rgq0gAALBE4AougglowAAAaJJREFUBx9iOAgCIOATAYiyT9GCrSAAAsETgCgHH2I4CAIg4BMBiLJP0YKtIAACwROAKAcfYjgIAiDgEwGIsk/Rgq0gAALBE4AoBx9iOAgCIOATAYiyT9GCrSAAAsETgCgHH2I4CAIg4BMBiLJP0YKtIAACwROAKAcfYjgIAiDgEwGIsk/Rgq0gAALBE4AoBx9iOAgCIOATAYiyT9GCrSAAAsETgCgHH2I4CAIg4BMBiLJP0YKtIAACwROAKAcfYjgIAiDgEwGIsk/Rgq0gAALBE4AoBx9iOAgCIOATAYiyT9GCrSAAAsETgCgHH2I4CAIg4BMBiLJP0YKtIAACwROAKAcfYjgIAiDgEwGIsk/Rgq0gAALBE4AoBx9iOAgCIOATAYiyT9GCrSAAAsETgCgHH2I4CAIg4BMBiLJP0YKtIAACwROAKAcfYjgIAiDgEwGIsk/Rgq0gAALBE4AoBx9iOAgCIOATAYiyT9GCrSAAAsETgCgHH2I4CAIg4BMBiLJP0YKtIAACwROAKAcfYjgIAiDgEwGIsk/Rgq0gAALBE/gflf3nNnk8CpgAAAAASUVORK5CYII="/>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048000"/>
            <a:ext cx="3400425" cy="39814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2222253"/>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4600</TotalTime>
  <Words>2728</Words>
  <Application>Microsoft Office PowerPoint</Application>
  <PresentationFormat>Custom</PresentationFormat>
  <Paragraphs>325</Paragraphs>
  <Slides>24</Slides>
  <Notes>0</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PowerPoint Presentation</vt:lpstr>
      <vt:lpstr>WELLNESS TABLETS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90</cp:revision>
  <dcterms:created xsi:type="dcterms:W3CDTF">2006-08-16T00:00:00Z</dcterms:created>
  <dcterms:modified xsi:type="dcterms:W3CDTF">2025-04-01T13:39:54Z</dcterms:modified>
</cp:coreProperties>
</file>