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-101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5200" y="1302779"/>
            <a:ext cx="2057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WELCOME TO THE WELLNESS WORLD OF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SAARVASRI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81100"/>
            <a:ext cx="25908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15194" r="24588" b="8706"/>
          <a:stretch/>
        </p:blipFill>
        <p:spPr>
          <a:xfrm>
            <a:off x="2514600" y="923006"/>
            <a:ext cx="762000" cy="110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22559"/>
            <a:ext cx="1240931" cy="826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66900"/>
            <a:ext cx="15240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56" y="609600"/>
            <a:ext cx="99060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5299"/>
            <a:ext cx="1219200" cy="1219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84509"/>
            <a:ext cx="1447800" cy="90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5515"/>
            <a:ext cx="995490" cy="740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8" y="2359659"/>
            <a:ext cx="3303476" cy="33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208" y="3619500"/>
            <a:ext cx="3430208" cy="260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1830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Elephant" pitchFamily="18" charset="0"/>
              </a:rPr>
              <a:t>SUVAYU</a:t>
            </a:r>
            <a:r>
              <a:rPr lang="en-US" sz="4400" b="1" dirty="0" smtClean="0">
                <a:solidFill>
                  <a:schemeClr val="bg1"/>
                </a:solidFill>
                <a:latin typeface="Candara" pitchFamily="34" charset="0"/>
              </a:rPr>
              <a:t> AIR PURIFIER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137" y="1485900"/>
            <a:ext cx="4672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Ensures natural air inside the room.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Removes 99.99% pollutants from indoor air.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Active </a:t>
            </a:r>
            <a:r>
              <a:rPr lang="en-US" dirty="0" err="1" smtClean="0">
                <a:solidFill>
                  <a:schemeClr val="bg1"/>
                </a:solidFill>
                <a:latin typeface="Candara" pitchFamily="34" charset="0"/>
              </a:rPr>
              <a:t>plasmacluster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technology neutralizes harmful VOC &amp; toxic gases.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Kills microbes &amp; other contagious pathogens.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High performance HEPA filters captures 99.99% of 0.3 micron dust particles.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Active carbon filter helps in removal of smoke &amp; chemical fumes.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Highest </a:t>
            </a: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CADR or Clean Air Delivery Rate, 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is </a:t>
            </a: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extremely efficient and 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effective.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4900"/>
            <a:ext cx="1823194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115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452"/>
            <a:ext cx="1752600" cy="435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3624" y="1666129"/>
            <a:ext cx="876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lephant" pitchFamily="18" charset="0"/>
              </a:rPr>
              <a:t>SUVAYU</a:t>
            </a:r>
            <a:endParaRPr lang="en-US" sz="1000" dirty="0">
              <a:latin typeface="Elephan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790700"/>
            <a:ext cx="1232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latin typeface="Arial" pitchFamily="34" charset="0"/>
                <a:cs typeface="Arial" pitchFamily="34" charset="0"/>
              </a:rPr>
              <a:t>AIR PURIFIER</a:t>
            </a:r>
            <a:endParaRPr lang="en-US" sz="7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889" y="2008882"/>
            <a:ext cx="5631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LET’S PROTECT OUR HOME BY USING </a:t>
            </a:r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SUVAYU AIR PURIFIER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261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81100"/>
            <a:ext cx="25908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7100" y="1309783"/>
            <a:ext cx="2057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15194" r="24588" b="8706"/>
          <a:stretch/>
        </p:blipFill>
        <p:spPr>
          <a:xfrm>
            <a:off x="2514600" y="923006"/>
            <a:ext cx="762000" cy="110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22559"/>
            <a:ext cx="1240931" cy="826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66900"/>
            <a:ext cx="15240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56" y="609600"/>
            <a:ext cx="99060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5299"/>
            <a:ext cx="1219200" cy="1219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84509"/>
            <a:ext cx="1447800" cy="90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5515"/>
            <a:ext cx="995490" cy="740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8" y="2359659"/>
            <a:ext cx="3303476" cy="33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208" y="3619500"/>
            <a:ext cx="3430208" cy="260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96" y="3124200"/>
            <a:ext cx="1026504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001848" y="3441912"/>
            <a:ext cx="721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Elephant" pitchFamily="18" charset="0"/>
              </a:rPr>
              <a:t>SUVAYU</a:t>
            </a:r>
            <a:endParaRPr lang="en-US" sz="900" dirty="0">
              <a:latin typeface="Elephan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1848" y="3549134"/>
            <a:ext cx="7217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 pitchFamily="34" charset="0"/>
                <a:cs typeface="Arial" pitchFamily="34" charset="0"/>
              </a:rPr>
              <a:t>AIR PURIFIER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38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3899"/>
            <a:ext cx="1752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8001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HE AIR INSIDE OUR HOUSE IS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   MORE SAFER THAN OUTSIDE</a:t>
            </a:r>
            <a:endParaRPr lang="en-US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415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ndara" pitchFamily="34" charset="0"/>
              </a:rPr>
              <a:t>WHAT DO YOU THINK</a:t>
            </a:r>
            <a:endParaRPr lang="en-US" sz="32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99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0" y="2552700"/>
            <a:ext cx="157586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4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75395"/>
          <a:stretch/>
        </p:blipFill>
        <p:spPr>
          <a:xfrm>
            <a:off x="76199" y="266701"/>
            <a:ext cx="4406967" cy="768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5808" r="40924" b="45051"/>
          <a:stretch/>
        </p:blipFill>
        <p:spPr>
          <a:xfrm>
            <a:off x="76199" y="1034784"/>
            <a:ext cx="6941251" cy="38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19540" r="17267" b="11507"/>
          <a:stretch/>
        </p:blipFill>
        <p:spPr>
          <a:xfrm>
            <a:off x="76200" y="76009"/>
            <a:ext cx="6781800" cy="4837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3238500"/>
            <a:ext cx="4876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9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7" y="-2"/>
            <a:ext cx="5005423" cy="4992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2" y="1333500"/>
            <a:ext cx="700252" cy="6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4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76300"/>
            <a:ext cx="5286347" cy="3319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329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5676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0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16328" b="10640"/>
          <a:stretch/>
        </p:blipFill>
        <p:spPr>
          <a:xfrm>
            <a:off x="533400" y="1621651"/>
            <a:ext cx="6548503" cy="298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409700"/>
            <a:ext cx="8000999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8763" y="2781300"/>
            <a:ext cx="3581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24765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Arial Rounded MT Bold" pitchFamily="34" charset="0"/>
              </a:rPr>
              <a:t>SHPL HELPS YOU</a:t>
            </a:r>
          </a:p>
          <a:p>
            <a:pPr algn="r"/>
            <a:r>
              <a:rPr lang="en-US" sz="3200" b="1" dirty="0" smtClean="0">
                <a:latin typeface="Arial Rounded MT Bold" pitchFamily="34" charset="0"/>
              </a:rPr>
              <a:t>TO IMPROVE</a:t>
            </a:r>
          </a:p>
          <a:p>
            <a:pPr algn="r"/>
            <a:r>
              <a:rPr lang="en-US" sz="3200" b="1" dirty="0" smtClean="0">
                <a:latin typeface="Arial Rounded MT Bold" pitchFamily="34" charset="0"/>
              </a:rPr>
              <a:t>INDOOR AIR QUALITY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8001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DON’T WORRY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8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0" y="-2"/>
            <a:ext cx="9144000" cy="571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909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2317939" y="914399"/>
            <a:ext cx="4500097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381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andara" pitchFamily="34" charset="0"/>
              </a:rPr>
              <a:t>SHPL</a:t>
            </a:r>
            <a:r>
              <a:rPr lang="en-US" sz="4400" b="1" dirty="0" smtClean="0">
                <a:solidFill>
                  <a:schemeClr val="bg1"/>
                </a:solidFill>
                <a:latin typeface="Candara" pitchFamily="34" charset="0"/>
              </a:rPr>
              <a:t> INTRODUCES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4900"/>
            <a:ext cx="1823194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646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126</Words>
  <Application>Microsoft Office PowerPoint</Application>
  <PresentationFormat>On-screen Show (16:10)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2006-08-16T00:00:00Z</dcterms:created>
  <dcterms:modified xsi:type="dcterms:W3CDTF">2022-06-26T07:29:19Z</dcterms:modified>
</cp:coreProperties>
</file>